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9" r:id="rId1"/>
    <p:sldMasterId id="2147483948" r:id="rId2"/>
  </p:sldMasterIdLst>
  <p:notesMasterIdLst>
    <p:notesMasterId r:id="rId24"/>
  </p:notesMasterIdLst>
  <p:handoutMasterIdLst>
    <p:handoutMasterId r:id="rId25"/>
  </p:handoutMasterIdLst>
  <p:sldIdLst>
    <p:sldId id="405" r:id="rId3"/>
    <p:sldId id="346" r:id="rId4"/>
    <p:sldId id="341" r:id="rId5"/>
    <p:sldId id="350" r:id="rId6"/>
    <p:sldId id="362" r:id="rId7"/>
    <p:sldId id="325" r:id="rId8"/>
    <p:sldId id="326" r:id="rId9"/>
    <p:sldId id="327" r:id="rId10"/>
    <p:sldId id="353" r:id="rId11"/>
    <p:sldId id="329" r:id="rId12"/>
    <p:sldId id="330" r:id="rId13"/>
    <p:sldId id="331" r:id="rId14"/>
    <p:sldId id="354" r:id="rId15"/>
    <p:sldId id="332" r:id="rId16"/>
    <p:sldId id="355" r:id="rId17"/>
    <p:sldId id="359" r:id="rId18"/>
    <p:sldId id="335" r:id="rId19"/>
    <p:sldId id="360" r:id="rId20"/>
    <p:sldId id="364" r:id="rId21"/>
    <p:sldId id="338" r:id="rId22"/>
    <p:sldId id="361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A5"/>
    <a:srgbClr val="84CCF8"/>
    <a:srgbClr val="3C8FDE"/>
    <a:srgbClr val="54A1EA"/>
    <a:srgbClr val="AADAF8"/>
    <a:srgbClr val="D9D9D6"/>
    <a:srgbClr val="75787B"/>
    <a:srgbClr val="000000"/>
    <a:srgbClr val="C2A6E3"/>
    <a:srgbClr val="753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3203" autoAdjust="0"/>
  </p:normalViewPr>
  <p:slideViewPr>
    <p:cSldViewPr snapToGrid="0">
      <p:cViewPr varScale="1">
        <p:scale>
          <a:sx n="122" d="100"/>
          <a:sy n="122" d="100"/>
        </p:scale>
        <p:origin x="30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NULL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24613059731169"/>
          <c:y val="3.0070871531202338E-2"/>
          <c:w val="0.82884275829157716"/>
          <c:h val="0.73882110732051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vmuutokset_10_tiedot!$D$4</c:f>
              <c:strCache>
                <c:ptCount val="1"/>
                <c:pt idx="0">
                  <c:v>Luonnollinen väestönlisäys</c:v>
                </c:pt>
              </c:strCache>
            </c:strRef>
          </c:tx>
          <c:spPr>
            <a:solidFill>
              <a:srgbClr val="450099"/>
            </a:solidFill>
            <a:ln>
              <a:solidFill>
                <a:srgbClr val="450099"/>
              </a:solidFill>
            </a:ln>
          </c:spPr>
          <c:invertIfNegative val="0"/>
          <c:cat>
            <c:strRef>
              <c:f>vmuutokset_10_tiedot!$A$5:$A$14</c:f>
              <c:strCache>
                <c:ptCount val="10"/>
                <c:pt idx="0">
                  <c:v>Pori</c:v>
                </c:pt>
                <c:pt idx="1">
                  <c:v>Lahti</c:v>
                </c:pt>
                <c:pt idx="2">
                  <c:v>Kuopio</c:v>
                </c:pt>
                <c:pt idx="3">
                  <c:v>Jyväskylä</c:v>
                </c:pt>
                <c:pt idx="4">
                  <c:v>Oulu</c:v>
                </c:pt>
                <c:pt idx="5">
                  <c:v>Vantaa</c:v>
                </c:pt>
                <c:pt idx="6">
                  <c:v>Turku</c:v>
                </c:pt>
                <c:pt idx="7">
                  <c:v>Tampere</c:v>
                </c:pt>
                <c:pt idx="8">
                  <c:v>Espoo</c:v>
                </c:pt>
                <c:pt idx="9">
                  <c:v>Helsinki</c:v>
                </c:pt>
              </c:strCache>
            </c:strRef>
          </c:cat>
          <c:val>
            <c:numRef>
              <c:f>vmuutokset_10_tiedot!$D$5:$D$14</c:f>
              <c:numCache>
                <c:formatCode>General</c:formatCode>
                <c:ptCount val="10"/>
                <c:pt idx="0">
                  <c:v>-321</c:v>
                </c:pt>
                <c:pt idx="1">
                  <c:v>-349</c:v>
                </c:pt>
                <c:pt idx="2">
                  <c:v>-51</c:v>
                </c:pt>
                <c:pt idx="3">
                  <c:v>72</c:v>
                </c:pt>
                <c:pt idx="4">
                  <c:v>267</c:v>
                </c:pt>
                <c:pt idx="5">
                  <c:v>506</c:v>
                </c:pt>
                <c:pt idx="6">
                  <c:v>-143</c:v>
                </c:pt>
                <c:pt idx="7">
                  <c:v>84</c:v>
                </c:pt>
                <c:pt idx="8">
                  <c:v>1150</c:v>
                </c:pt>
                <c:pt idx="9">
                  <c:v>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FE-4E88-A9B2-009A2671F4AB}"/>
            </c:ext>
          </c:extLst>
        </c:ser>
        <c:ser>
          <c:idx val="1"/>
          <c:order val="1"/>
          <c:tx>
            <c:strRef>
              <c:f>vmuutokset_10_tiedot!$G$4</c:f>
              <c:strCache>
                <c:ptCount val="1"/>
                <c:pt idx="0">
                  <c:v>Kuntien välinen nettomuutto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rgbClr val="450099"/>
              </a:solidFill>
            </a:ln>
          </c:spPr>
          <c:invertIfNegative val="0"/>
          <c:cat>
            <c:strRef>
              <c:f>vmuutokset_10_tiedot!$A$5:$A$14</c:f>
              <c:strCache>
                <c:ptCount val="10"/>
                <c:pt idx="0">
                  <c:v>Pori</c:v>
                </c:pt>
                <c:pt idx="1">
                  <c:v>Lahti</c:v>
                </c:pt>
                <c:pt idx="2">
                  <c:v>Kuopio</c:v>
                </c:pt>
                <c:pt idx="3">
                  <c:v>Jyväskylä</c:v>
                </c:pt>
                <c:pt idx="4">
                  <c:v>Oulu</c:v>
                </c:pt>
                <c:pt idx="5">
                  <c:v>Vantaa</c:v>
                </c:pt>
                <c:pt idx="6">
                  <c:v>Turku</c:v>
                </c:pt>
                <c:pt idx="7">
                  <c:v>Tampere</c:v>
                </c:pt>
                <c:pt idx="8">
                  <c:v>Espoo</c:v>
                </c:pt>
                <c:pt idx="9">
                  <c:v>Helsinki</c:v>
                </c:pt>
              </c:strCache>
            </c:strRef>
          </c:cat>
          <c:val>
            <c:numRef>
              <c:f>vmuutokset_10_tiedot!$G$5:$G$14</c:f>
              <c:numCache>
                <c:formatCode>General</c:formatCode>
                <c:ptCount val="10"/>
                <c:pt idx="0">
                  <c:v>79</c:v>
                </c:pt>
                <c:pt idx="1">
                  <c:v>-15</c:v>
                </c:pt>
                <c:pt idx="2">
                  <c:v>100</c:v>
                </c:pt>
                <c:pt idx="3">
                  <c:v>-87</c:v>
                </c:pt>
                <c:pt idx="4">
                  <c:v>-51</c:v>
                </c:pt>
                <c:pt idx="5">
                  <c:v>-171</c:v>
                </c:pt>
                <c:pt idx="6">
                  <c:v>1144</c:v>
                </c:pt>
                <c:pt idx="7">
                  <c:v>2034</c:v>
                </c:pt>
                <c:pt idx="8">
                  <c:v>1187</c:v>
                </c:pt>
                <c:pt idx="9">
                  <c:v>2902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FE-4E88-A9B2-009A2671F4AB}"/>
            </c:ext>
          </c:extLst>
        </c:ser>
        <c:ser>
          <c:idx val="2"/>
          <c:order val="2"/>
          <c:tx>
            <c:strRef>
              <c:f>vmuutokset_10_tiedot!$J$4</c:f>
              <c:strCache>
                <c:ptCount val="1"/>
                <c:pt idx="0">
                  <c:v>Nettomaahanmuutto</c:v>
                </c:pt>
              </c:strCache>
            </c:strRef>
          </c:tx>
          <c:spPr>
            <a:solidFill>
              <a:srgbClr val="84CCF8"/>
            </a:solidFill>
            <a:ln>
              <a:solidFill>
                <a:srgbClr val="2278C9"/>
              </a:solidFill>
            </a:ln>
          </c:spPr>
          <c:invertIfNegative val="0"/>
          <c:cat>
            <c:strRef>
              <c:f>vmuutokset_10_tiedot!$A$5:$A$14</c:f>
              <c:strCache>
                <c:ptCount val="10"/>
                <c:pt idx="0">
                  <c:v>Pori</c:v>
                </c:pt>
                <c:pt idx="1">
                  <c:v>Lahti</c:v>
                </c:pt>
                <c:pt idx="2">
                  <c:v>Kuopio</c:v>
                </c:pt>
                <c:pt idx="3">
                  <c:v>Jyväskylä</c:v>
                </c:pt>
                <c:pt idx="4">
                  <c:v>Oulu</c:v>
                </c:pt>
                <c:pt idx="5">
                  <c:v>Vantaa</c:v>
                </c:pt>
                <c:pt idx="6">
                  <c:v>Turku</c:v>
                </c:pt>
                <c:pt idx="7">
                  <c:v>Tampere</c:v>
                </c:pt>
                <c:pt idx="8">
                  <c:v>Espoo</c:v>
                </c:pt>
                <c:pt idx="9">
                  <c:v>Helsinki</c:v>
                </c:pt>
              </c:strCache>
            </c:strRef>
          </c:cat>
          <c:val>
            <c:numRef>
              <c:f>vmuutokset_10_tiedot!$J$5:$J$14</c:f>
              <c:numCache>
                <c:formatCode>General</c:formatCode>
                <c:ptCount val="10"/>
                <c:pt idx="0">
                  <c:v>505</c:v>
                </c:pt>
                <c:pt idx="1">
                  <c:v>909</c:v>
                </c:pt>
                <c:pt idx="2">
                  <c:v>816</c:v>
                </c:pt>
                <c:pt idx="3">
                  <c:v>937</c:v>
                </c:pt>
                <c:pt idx="4">
                  <c:v>775</c:v>
                </c:pt>
                <c:pt idx="5">
                  <c:v>2549</c:v>
                </c:pt>
                <c:pt idx="6">
                  <c:v>1882</c:v>
                </c:pt>
                <c:pt idx="7">
                  <c:v>1747</c:v>
                </c:pt>
                <c:pt idx="8">
                  <c:v>2342</c:v>
                </c:pt>
                <c:pt idx="9">
                  <c:v>4065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FE-4E88-A9B2-009A2671F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86869504"/>
        <c:axId val="86871040"/>
      </c:barChart>
      <c:catAx>
        <c:axId val="86869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crossAx val="86871040"/>
        <c:crosses val="autoZero"/>
        <c:auto val="1"/>
        <c:lblAlgn val="ctr"/>
        <c:lblOffset val="100"/>
        <c:noMultiLvlLbl val="0"/>
      </c:catAx>
      <c:valAx>
        <c:axId val="86871040"/>
        <c:scaling>
          <c:orientation val="minMax"/>
          <c:max val="8000"/>
          <c:min val="-1000"/>
        </c:scaling>
        <c:delete val="0"/>
        <c:axPos val="b"/>
        <c:majorGridlines>
          <c:spPr>
            <a:ln>
              <a:solidFill>
                <a:srgbClr val="868686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fi-FI" b="0"/>
                  <a:t>väestönmuutos, henkilöä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/>
        </c:spPr>
        <c:crossAx val="86869504"/>
        <c:crosses val="autoZero"/>
        <c:crossBetween val="between"/>
        <c:majorUnit val="1000"/>
        <c:minorUnit val="1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7.1897578336688486E-2"/>
          <c:y val="0.9444379247114657"/>
          <c:w val="0.90475498815075295"/>
          <c:h val="4.736087441124654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75287100710482"/>
          <c:y val="3.6606756241477141E-2"/>
          <c:w val="0.76909389491756319"/>
          <c:h val="0.75976564745100295"/>
        </c:manualLayout>
      </c:layout>
      <c:lineChart>
        <c:grouping val="standard"/>
        <c:varyColors val="0"/>
        <c:ser>
          <c:idx val="0"/>
          <c:order val="0"/>
          <c:tx>
            <c:strRef>
              <c:f>työttömyys_sp!$B$4</c:f>
              <c:strCache>
                <c:ptCount val="1"/>
                <c:pt idx="0">
                  <c:v>Miehet</c:v>
                </c:pt>
              </c:strCache>
            </c:strRef>
          </c:tx>
          <c:spPr>
            <a:ln w="38100" cap="rnd">
              <a:solidFill>
                <a:srgbClr val="2278C9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2278C9"/>
              </a:solidFill>
              <a:ln w="9525">
                <a:solidFill>
                  <a:srgbClr val="2278C9"/>
                </a:solidFill>
              </a:ln>
              <a:effectLst/>
            </c:spPr>
          </c:marker>
          <c:cat>
            <c:strRef>
              <c:f>työttömyys_sp!$A$5:$A$60</c:f>
              <c:strCache>
                <c:ptCount val="56"/>
                <c:pt idx="0">
                  <c:v>1/2020</c:v>
                </c:pt>
                <c:pt idx="1">
                  <c:v>2/2020</c:v>
                </c:pt>
                <c:pt idx="2">
                  <c:v>3/2020</c:v>
                </c:pt>
                <c:pt idx="3">
                  <c:v>4/2020</c:v>
                </c:pt>
                <c:pt idx="4">
                  <c:v>5/2020</c:v>
                </c:pt>
                <c:pt idx="5">
                  <c:v>6/2020</c:v>
                </c:pt>
                <c:pt idx="6">
                  <c:v>7/2020</c:v>
                </c:pt>
                <c:pt idx="7">
                  <c:v>8/2020</c:v>
                </c:pt>
                <c:pt idx="8">
                  <c:v>9/2020</c:v>
                </c:pt>
                <c:pt idx="9">
                  <c:v>10/2020</c:v>
                </c:pt>
                <c:pt idx="10">
                  <c:v>11/2020</c:v>
                </c:pt>
                <c:pt idx="11">
                  <c:v>12/2020</c:v>
                </c:pt>
                <c:pt idx="12">
                  <c:v>1/2021</c:v>
                </c:pt>
                <c:pt idx="13">
                  <c:v>2/2021</c:v>
                </c:pt>
                <c:pt idx="14">
                  <c:v>3/2021</c:v>
                </c:pt>
                <c:pt idx="15">
                  <c:v>4/2021</c:v>
                </c:pt>
                <c:pt idx="16">
                  <c:v>5/2021</c:v>
                </c:pt>
                <c:pt idx="17">
                  <c:v>6/2021</c:v>
                </c:pt>
                <c:pt idx="18">
                  <c:v>7/2021</c:v>
                </c:pt>
                <c:pt idx="19">
                  <c:v>8/2021</c:v>
                </c:pt>
                <c:pt idx="20">
                  <c:v>9/2021</c:v>
                </c:pt>
                <c:pt idx="21">
                  <c:v>10/2021</c:v>
                </c:pt>
                <c:pt idx="22">
                  <c:v>11/2021</c:v>
                </c:pt>
                <c:pt idx="23">
                  <c:v>12/2021</c:v>
                </c:pt>
                <c:pt idx="24">
                  <c:v>1/2022</c:v>
                </c:pt>
                <c:pt idx="25">
                  <c:v>2/2022</c:v>
                </c:pt>
                <c:pt idx="26">
                  <c:v>3/2022</c:v>
                </c:pt>
                <c:pt idx="27">
                  <c:v>4/2022</c:v>
                </c:pt>
                <c:pt idx="28">
                  <c:v>5/2022</c:v>
                </c:pt>
                <c:pt idx="29">
                  <c:v>6/2022</c:v>
                </c:pt>
                <c:pt idx="30">
                  <c:v>7/2022</c:v>
                </c:pt>
                <c:pt idx="31">
                  <c:v>8/2022</c:v>
                </c:pt>
                <c:pt idx="32">
                  <c:v>9/2022</c:v>
                </c:pt>
                <c:pt idx="33">
                  <c:v>10/2022</c:v>
                </c:pt>
                <c:pt idx="34">
                  <c:v>11/2022</c:v>
                </c:pt>
                <c:pt idx="35">
                  <c:v>12/2022</c:v>
                </c:pt>
                <c:pt idx="36">
                  <c:v>1/2023</c:v>
                </c:pt>
                <c:pt idx="37">
                  <c:v>2/2023</c:v>
                </c:pt>
                <c:pt idx="38">
                  <c:v>3/2023</c:v>
                </c:pt>
                <c:pt idx="39">
                  <c:v>4/2023</c:v>
                </c:pt>
                <c:pt idx="40">
                  <c:v>5/2023</c:v>
                </c:pt>
                <c:pt idx="41">
                  <c:v>6/2023</c:v>
                </c:pt>
                <c:pt idx="42">
                  <c:v>7/2023</c:v>
                </c:pt>
                <c:pt idx="43">
                  <c:v>8/2023</c:v>
                </c:pt>
                <c:pt idx="44">
                  <c:v>9/2023</c:v>
                </c:pt>
                <c:pt idx="45">
                  <c:v>10/2023</c:v>
                </c:pt>
                <c:pt idx="46">
                  <c:v>11/2023</c:v>
                </c:pt>
                <c:pt idx="47">
                  <c:v>12/2023</c:v>
                </c:pt>
                <c:pt idx="48">
                  <c:v>1/2024</c:v>
                </c:pt>
                <c:pt idx="49">
                  <c:v>2/2024</c:v>
                </c:pt>
                <c:pt idx="50">
                  <c:v>3/2024</c:v>
                </c:pt>
                <c:pt idx="51">
                  <c:v>4/2024</c:v>
                </c:pt>
                <c:pt idx="52">
                  <c:v>5/2024</c:v>
                </c:pt>
                <c:pt idx="53">
                  <c:v>6/2024</c:v>
                </c:pt>
                <c:pt idx="54">
                  <c:v>7/2024</c:v>
                </c:pt>
                <c:pt idx="55">
                  <c:v>8/2024</c:v>
                </c:pt>
              </c:strCache>
            </c:strRef>
          </c:cat>
          <c:val>
            <c:numRef>
              <c:f>työttömyys_sp!$B$5:$B$60</c:f>
              <c:numCache>
                <c:formatCode>#,##0</c:formatCode>
                <c:ptCount val="56"/>
                <c:pt idx="0">
                  <c:v>5992</c:v>
                </c:pt>
                <c:pt idx="1">
                  <c:v>5956</c:v>
                </c:pt>
                <c:pt idx="2">
                  <c:v>7576</c:v>
                </c:pt>
                <c:pt idx="3">
                  <c:v>11375</c:v>
                </c:pt>
                <c:pt idx="4">
                  <c:v>11777</c:v>
                </c:pt>
                <c:pt idx="5">
                  <c:v>10909</c:v>
                </c:pt>
                <c:pt idx="6">
                  <c:v>10232</c:v>
                </c:pt>
                <c:pt idx="7">
                  <c:v>9444</c:v>
                </c:pt>
                <c:pt idx="8">
                  <c:v>9368</c:v>
                </c:pt>
                <c:pt idx="9">
                  <c:v>9169</c:v>
                </c:pt>
                <c:pt idx="10">
                  <c:v>9179</c:v>
                </c:pt>
                <c:pt idx="11">
                  <c:v>9993</c:v>
                </c:pt>
                <c:pt idx="12">
                  <c:v>9783</c:v>
                </c:pt>
                <c:pt idx="13">
                  <c:v>9850</c:v>
                </c:pt>
                <c:pt idx="14" formatCode="General">
                  <c:v>10239</c:v>
                </c:pt>
                <c:pt idx="15" formatCode="General">
                  <c:v>9978</c:v>
                </c:pt>
                <c:pt idx="16" formatCode="General">
                  <c:v>9656</c:v>
                </c:pt>
                <c:pt idx="17" formatCode="General">
                  <c:v>9735</c:v>
                </c:pt>
                <c:pt idx="18" formatCode="General">
                  <c:v>9780</c:v>
                </c:pt>
                <c:pt idx="19" formatCode="General">
                  <c:v>9287</c:v>
                </c:pt>
                <c:pt idx="20" formatCode="General">
                  <c:v>8983</c:v>
                </c:pt>
                <c:pt idx="21" formatCode="General">
                  <c:v>8690</c:v>
                </c:pt>
                <c:pt idx="22" formatCode="General">
                  <c:v>8342</c:v>
                </c:pt>
                <c:pt idx="23" formatCode="General">
                  <c:v>8544</c:v>
                </c:pt>
                <c:pt idx="24" formatCode="General">
                  <c:v>8624</c:v>
                </c:pt>
                <c:pt idx="25" formatCode="General">
                  <c:v>8413</c:v>
                </c:pt>
                <c:pt idx="26" formatCode="General">
                  <c:v>7892</c:v>
                </c:pt>
                <c:pt idx="27" formatCode="General">
                  <c:v>7365</c:v>
                </c:pt>
                <c:pt idx="28" formatCode="General">
                  <c:v>7236</c:v>
                </c:pt>
                <c:pt idx="29" formatCode="General">
                  <c:v>7415</c:v>
                </c:pt>
                <c:pt idx="30" formatCode="General">
                  <c:v>7520</c:v>
                </c:pt>
                <c:pt idx="31" formatCode="General">
                  <c:v>7203</c:v>
                </c:pt>
                <c:pt idx="32" formatCode="General">
                  <c:v>7088</c:v>
                </c:pt>
                <c:pt idx="33" formatCode="General">
                  <c:v>6991</c:v>
                </c:pt>
                <c:pt idx="34" formatCode="General">
                  <c:v>7080</c:v>
                </c:pt>
                <c:pt idx="35" formatCode="General">
                  <c:v>7562</c:v>
                </c:pt>
                <c:pt idx="36" formatCode="General">
                  <c:v>7564</c:v>
                </c:pt>
                <c:pt idx="37" formatCode="General">
                  <c:v>7599</c:v>
                </c:pt>
                <c:pt idx="38" formatCode="General">
                  <c:v>7715</c:v>
                </c:pt>
                <c:pt idx="39" formatCode="General">
                  <c:v>7478</c:v>
                </c:pt>
                <c:pt idx="40" formatCode="General">
                  <c:v>7252</c:v>
                </c:pt>
                <c:pt idx="41" formatCode="General">
                  <c:v>7492</c:v>
                </c:pt>
                <c:pt idx="42" formatCode="General">
                  <c:v>7716</c:v>
                </c:pt>
                <c:pt idx="43" formatCode="General">
                  <c:v>7439</c:v>
                </c:pt>
                <c:pt idx="44" formatCode="General">
                  <c:v>7616</c:v>
                </c:pt>
                <c:pt idx="45" formatCode="General">
                  <c:v>7932</c:v>
                </c:pt>
                <c:pt idx="46" formatCode="General">
                  <c:v>8392</c:v>
                </c:pt>
                <c:pt idx="47" formatCode="General">
                  <c:v>9187</c:v>
                </c:pt>
                <c:pt idx="48" formatCode="General">
                  <c:v>9357</c:v>
                </c:pt>
                <c:pt idx="49" formatCode="General">
                  <c:v>9443</c:v>
                </c:pt>
                <c:pt idx="50" formatCode="General">
                  <c:v>9467</c:v>
                </c:pt>
                <c:pt idx="51" formatCode="General">
                  <c:v>9109</c:v>
                </c:pt>
                <c:pt idx="52" formatCode="General">
                  <c:v>8888</c:v>
                </c:pt>
                <c:pt idx="53" formatCode="General">
                  <c:v>9145</c:v>
                </c:pt>
                <c:pt idx="54" formatCode="General">
                  <c:v>9379</c:v>
                </c:pt>
                <c:pt idx="55" formatCode="General">
                  <c:v>9016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31-45FD-B19B-3571B7FCE8F1}"/>
            </c:ext>
          </c:extLst>
        </c:ser>
        <c:ser>
          <c:idx val="1"/>
          <c:order val="1"/>
          <c:tx>
            <c:strRef>
              <c:f>työttömyys_sp!$C$4</c:f>
              <c:strCache>
                <c:ptCount val="1"/>
                <c:pt idx="0">
                  <c:v>Naiset</c:v>
                </c:pt>
              </c:strCache>
            </c:strRef>
          </c:tx>
          <c:spPr>
            <a:ln w="38100" cap="rnd">
              <a:solidFill>
                <a:srgbClr val="D60C05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D60C05"/>
              </a:solidFill>
              <a:ln w="9525">
                <a:solidFill>
                  <a:srgbClr val="D60C05"/>
                </a:solidFill>
              </a:ln>
              <a:effectLst/>
            </c:spPr>
          </c:marker>
          <c:cat>
            <c:strRef>
              <c:f>työttömyys_sp!$A$5:$A$60</c:f>
              <c:strCache>
                <c:ptCount val="56"/>
                <c:pt idx="0">
                  <c:v>1/2020</c:v>
                </c:pt>
                <c:pt idx="1">
                  <c:v>2/2020</c:v>
                </c:pt>
                <c:pt idx="2">
                  <c:v>3/2020</c:v>
                </c:pt>
                <c:pt idx="3">
                  <c:v>4/2020</c:v>
                </c:pt>
                <c:pt idx="4">
                  <c:v>5/2020</c:v>
                </c:pt>
                <c:pt idx="5">
                  <c:v>6/2020</c:v>
                </c:pt>
                <c:pt idx="6">
                  <c:v>7/2020</c:v>
                </c:pt>
                <c:pt idx="7">
                  <c:v>8/2020</c:v>
                </c:pt>
                <c:pt idx="8">
                  <c:v>9/2020</c:v>
                </c:pt>
                <c:pt idx="9">
                  <c:v>10/2020</c:v>
                </c:pt>
                <c:pt idx="10">
                  <c:v>11/2020</c:v>
                </c:pt>
                <c:pt idx="11">
                  <c:v>12/2020</c:v>
                </c:pt>
                <c:pt idx="12">
                  <c:v>1/2021</c:v>
                </c:pt>
                <c:pt idx="13">
                  <c:v>2/2021</c:v>
                </c:pt>
                <c:pt idx="14">
                  <c:v>3/2021</c:v>
                </c:pt>
                <c:pt idx="15">
                  <c:v>4/2021</c:v>
                </c:pt>
                <c:pt idx="16">
                  <c:v>5/2021</c:v>
                </c:pt>
                <c:pt idx="17">
                  <c:v>6/2021</c:v>
                </c:pt>
                <c:pt idx="18">
                  <c:v>7/2021</c:v>
                </c:pt>
                <c:pt idx="19">
                  <c:v>8/2021</c:v>
                </c:pt>
                <c:pt idx="20">
                  <c:v>9/2021</c:v>
                </c:pt>
                <c:pt idx="21">
                  <c:v>10/2021</c:v>
                </c:pt>
                <c:pt idx="22">
                  <c:v>11/2021</c:v>
                </c:pt>
                <c:pt idx="23">
                  <c:v>12/2021</c:v>
                </c:pt>
                <c:pt idx="24">
                  <c:v>1/2022</c:v>
                </c:pt>
                <c:pt idx="25">
                  <c:v>2/2022</c:v>
                </c:pt>
                <c:pt idx="26">
                  <c:v>3/2022</c:v>
                </c:pt>
                <c:pt idx="27">
                  <c:v>4/2022</c:v>
                </c:pt>
                <c:pt idx="28">
                  <c:v>5/2022</c:v>
                </c:pt>
                <c:pt idx="29">
                  <c:v>6/2022</c:v>
                </c:pt>
                <c:pt idx="30">
                  <c:v>7/2022</c:v>
                </c:pt>
                <c:pt idx="31">
                  <c:v>8/2022</c:v>
                </c:pt>
                <c:pt idx="32">
                  <c:v>9/2022</c:v>
                </c:pt>
                <c:pt idx="33">
                  <c:v>10/2022</c:v>
                </c:pt>
                <c:pt idx="34">
                  <c:v>11/2022</c:v>
                </c:pt>
                <c:pt idx="35">
                  <c:v>12/2022</c:v>
                </c:pt>
                <c:pt idx="36">
                  <c:v>1/2023</c:v>
                </c:pt>
                <c:pt idx="37">
                  <c:v>2/2023</c:v>
                </c:pt>
                <c:pt idx="38">
                  <c:v>3/2023</c:v>
                </c:pt>
                <c:pt idx="39">
                  <c:v>4/2023</c:v>
                </c:pt>
                <c:pt idx="40">
                  <c:v>5/2023</c:v>
                </c:pt>
                <c:pt idx="41">
                  <c:v>6/2023</c:v>
                </c:pt>
                <c:pt idx="42">
                  <c:v>7/2023</c:v>
                </c:pt>
                <c:pt idx="43">
                  <c:v>8/2023</c:v>
                </c:pt>
                <c:pt idx="44">
                  <c:v>9/2023</c:v>
                </c:pt>
                <c:pt idx="45">
                  <c:v>10/2023</c:v>
                </c:pt>
                <c:pt idx="46">
                  <c:v>11/2023</c:v>
                </c:pt>
                <c:pt idx="47">
                  <c:v>12/2023</c:v>
                </c:pt>
                <c:pt idx="48">
                  <c:v>1/2024</c:v>
                </c:pt>
                <c:pt idx="49">
                  <c:v>2/2024</c:v>
                </c:pt>
                <c:pt idx="50">
                  <c:v>3/2024</c:v>
                </c:pt>
                <c:pt idx="51">
                  <c:v>4/2024</c:v>
                </c:pt>
                <c:pt idx="52">
                  <c:v>5/2024</c:v>
                </c:pt>
                <c:pt idx="53">
                  <c:v>6/2024</c:v>
                </c:pt>
                <c:pt idx="54">
                  <c:v>7/2024</c:v>
                </c:pt>
                <c:pt idx="55">
                  <c:v>8/2024</c:v>
                </c:pt>
              </c:strCache>
            </c:strRef>
          </c:cat>
          <c:val>
            <c:numRef>
              <c:f>työttömyys_sp!$C$5:$C$60</c:f>
              <c:numCache>
                <c:formatCode>#,##0</c:formatCode>
                <c:ptCount val="56"/>
                <c:pt idx="0">
                  <c:v>4591</c:v>
                </c:pt>
                <c:pt idx="1">
                  <c:v>4486</c:v>
                </c:pt>
                <c:pt idx="2">
                  <c:v>6637</c:v>
                </c:pt>
                <c:pt idx="3">
                  <c:v>11278</c:v>
                </c:pt>
                <c:pt idx="4">
                  <c:v>11537</c:v>
                </c:pt>
                <c:pt idx="5">
                  <c:v>10965</c:v>
                </c:pt>
                <c:pt idx="6">
                  <c:v>10200</c:v>
                </c:pt>
                <c:pt idx="7">
                  <c:v>8499</c:v>
                </c:pt>
                <c:pt idx="8">
                  <c:v>8094</c:v>
                </c:pt>
                <c:pt idx="9">
                  <c:v>7925</c:v>
                </c:pt>
                <c:pt idx="10">
                  <c:v>7730</c:v>
                </c:pt>
                <c:pt idx="11">
                  <c:v>8575</c:v>
                </c:pt>
                <c:pt idx="12">
                  <c:v>8073</c:v>
                </c:pt>
                <c:pt idx="13">
                  <c:v>8097</c:v>
                </c:pt>
                <c:pt idx="14" formatCode="General">
                  <c:v>8601</c:v>
                </c:pt>
                <c:pt idx="15" formatCode="General">
                  <c:v>8454</c:v>
                </c:pt>
                <c:pt idx="16" formatCode="General">
                  <c:v>8318</c:v>
                </c:pt>
                <c:pt idx="17" formatCode="General">
                  <c:v>8889</c:v>
                </c:pt>
                <c:pt idx="18" formatCode="General">
                  <c:v>9311</c:v>
                </c:pt>
                <c:pt idx="19" formatCode="General">
                  <c:v>8156</c:v>
                </c:pt>
                <c:pt idx="20" formatCode="General">
                  <c:v>7660</c:v>
                </c:pt>
                <c:pt idx="21" formatCode="General">
                  <c:v>7308</c:v>
                </c:pt>
                <c:pt idx="22" formatCode="General">
                  <c:v>6821</c:v>
                </c:pt>
                <c:pt idx="23" formatCode="General">
                  <c:v>7104</c:v>
                </c:pt>
                <c:pt idx="24" formatCode="General">
                  <c:v>7139</c:v>
                </c:pt>
                <c:pt idx="25" formatCode="General">
                  <c:v>6863</c:v>
                </c:pt>
                <c:pt idx="26" formatCode="General">
                  <c:v>6396</c:v>
                </c:pt>
                <c:pt idx="27" formatCode="General">
                  <c:v>6122</c:v>
                </c:pt>
                <c:pt idx="28" formatCode="General">
                  <c:v>6179</c:v>
                </c:pt>
                <c:pt idx="29" formatCode="General">
                  <c:v>6948</c:v>
                </c:pt>
                <c:pt idx="30" formatCode="General">
                  <c:v>7341</c:v>
                </c:pt>
                <c:pt idx="31" formatCode="General">
                  <c:v>6445</c:v>
                </c:pt>
                <c:pt idx="32" formatCode="General">
                  <c:v>6147</c:v>
                </c:pt>
                <c:pt idx="33" formatCode="General">
                  <c:v>5958</c:v>
                </c:pt>
                <c:pt idx="34" formatCode="General">
                  <c:v>5886</c:v>
                </c:pt>
                <c:pt idx="35" formatCode="General">
                  <c:v>6335</c:v>
                </c:pt>
                <c:pt idx="36" formatCode="General">
                  <c:v>6160</c:v>
                </c:pt>
                <c:pt idx="37" formatCode="General">
                  <c:v>6084</c:v>
                </c:pt>
                <c:pt idx="38" formatCode="General">
                  <c:v>6012</c:v>
                </c:pt>
                <c:pt idx="39" formatCode="General">
                  <c:v>5883</c:v>
                </c:pt>
                <c:pt idx="40" formatCode="General">
                  <c:v>5895</c:v>
                </c:pt>
                <c:pt idx="41" formatCode="General">
                  <c:v>6708</c:v>
                </c:pt>
                <c:pt idx="42" formatCode="General">
                  <c:v>7173</c:v>
                </c:pt>
                <c:pt idx="43" formatCode="General">
                  <c:v>6305</c:v>
                </c:pt>
                <c:pt idx="44" formatCode="General">
                  <c:v>6182</c:v>
                </c:pt>
                <c:pt idx="45" formatCode="General">
                  <c:v>6156</c:v>
                </c:pt>
                <c:pt idx="46" formatCode="General">
                  <c:v>6200</c:v>
                </c:pt>
                <c:pt idx="47" formatCode="General">
                  <c:v>6733</c:v>
                </c:pt>
                <c:pt idx="48" formatCode="General">
                  <c:v>6621</c:v>
                </c:pt>
                <c:pt idx="49" formatCode="General">
                  <c:v>6540</c:v>
                </c:pt>
                <c:pt idx="50" formatCode="General">
                  <c:v>6546</c:v>
                </c:pt>
                <c:pt idx="51" formatCode="General">
                  <c:v>6489</c:v>
                </c:pt>
                <c:pt idx="52" formatCode="General">
                  <c:v>6610</c:v>
                </c:pt>
                <c:pt idx="53" formatCode="General">
                  <c:v>7714</c:v>
                </c:pt>
                <c:pt idx="54" formatCode="General">
                  <c:v>8159</c:v>
                </c:pt>
                <c:pt idx="55" formatCode="General">
                  <c:v>7340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31-45FD-B19B-3571B7FCE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8070384"/>
        <c:axId val="648070712"/>
      </c:lineChart>
      <c:catAx>
        <c:axId val="64807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648070712"/>
        <c:crosses val="autoZero"/>
        <c:auto val="1"/>
        <c:lblAlgn val="ctr"/>
        <c:lblOffset val="100"/>
        <c:tickLblSkip val="2"/>
        <c:noMultiLvlLbl val="0"/>
      </c:catAx>
      <c:valAx>
        <c:axId val="648070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86868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fi-FI"/>
                  <a:t>Työttömiä</a:t>
                </a:r>
              </a:p>
            </c:rich>
          </c:tx>
          <c:layout>
            <c:manualLayout>
              <c:xMode val="edge"/>
              <c:yMode val="edge"/>
              <c:x val="0"/>
              <c:y val="0.264418463871708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648070384"/>
        <c:crosses val="autoZero"/>
        <c:crossBetween val="between"/>
      </c:valAx>
      <c:spPr>
        <a:noFill/>
        <a:ln>
          <a:solidFill>
            <a:srgbClr val="868686"/>
          </a:solidFill>
        </a:ln>
        <a:effectLst/>
      </c:spPr>
    </c:plotArea>
    <c:legend>
      <c:legendPos val="r"/>
      <c:layout>
        <c:manualLayout>
          <c:xMode val="edge"/>
          <c:yMode val="edge"/>
          <c:x val="0.88411343238398565"/>
          <c:y val="0.26308949079370003"/>
          <c:w val="9.8769901623232223E-2"/>
          <c:h val="0.205699784356937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 baseline="0">
          <a:solidFill>
            <a:sysClr val="windowText" lastClr="000000"/>
          </a:solidFill>
          <a:latin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585753188754217E-2"/>
          <c:y val="4.3748436524679586E-2"/>
          <c:w val="0.88562595906910979"/>
          <c:h val="0.78574802500260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taste_6_14_kuntaa!$A$9</c:f>
              <c:strCache>
                <c:ptCount val="1"/>
                <c:pt idx="0">
                  <c:v>Elokuu 2023</c:v>
                </c:pt>
              </c:strCache>
            </c:strRef>
          </c:tx>
          <c:spPr>
            <a:solidFill>
              <a:srgbClr val="84CCF8"/>
            </a:solidFill>
            <a:ln>
              <a:solidFill>
                <a:srgbClr val="404040"/>
              </a:solidFill>
            </a:ln>
          </c:spPr>
          <c:invertIfNegative val="0"/>
          <c:dLbls>
            <c:delete val="1"/>
          </c:dLbls>
          <c:cat>
            <c:strRef>
              <c:f>taste_6_14_kuntaa!$B$8:$H$8</c:f>
              <c:strCache>
                <c:ptCount val="7"/>
                <c:pt idx="0">
                  <c:v>Vantaa</c:v>
                </c:pt>
                <c:pt idx="1">
                  <c:v>Espoo</c:v>
                </c:pt>
                <c:pt idx="2">
                  <c:v>Helsinki</c:v>
                </c:pt>
                <c:pt idx="4">
                  <c:v>Turku</c:v>
                </c:pt>
                <c:pt idx="5">
                  <c:v>Tampere</c:v>
                </c:pt>
                <c:pt idx="6">
                  <c:v>Oulu</c:v>
                </c:pt>
              </c:strCache>
            </c:strRef>
          </c:cat>
          <c:val>
            <c:numRef>
              <c:f>taste_6_14_kuntaa!$B$9:$H$9</c:f>
              <c:numCache>
                <c:formatCode>0.0</c:formatCode>
                <c:ptCount val="7"/>
                <c:pt idx="0">
                  <c:v>10.7</c:v>
                </c:pt>
                <c:pt idx="1">
                  <c:v>8.8000000000000007</c:v>
                </c:pt>
                <c:pt idx="2">
                  <c:v>10.8</c:v>
                </c:pt>
                <c:pt idx="4" formatCode="General">
                  <c:v>11.9</c:v>
                </c:pt>
                <c:pt idx="5">
                  <c:v>10.8</c:v>
                </c:pt>
                <c:pt idx="6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A8-4E72-B329-8C766E073684}"/>
            </c:ext>
          </c:extLst>
        </c:ser>
        <c:ser>
          <c:idx val="1"/>
          <c:order val="1"/>
          <c:tx>
            <c:strRef>
              <c:f>taste_6_14_kuntaa!$A$10</c:f>
              <c:strCache>
                <c:ptCount val="1"/>
                <c:pt idx="0">
                  <c:v>Elokuu 2024</c:v>
                </c:pt>
              </c:strCache>
            </c:strRef>
          </c:tx>
          <c:spPr>
            <a:solidFill>
              <a:srgbClr val="0042A5"/>
            </a:solidFill>
            <a:ln>
              <a:solidFill>
                <a:srgbClr val="404040"/>
              </a:solidFill>
            </a:ln>
          </c:spPr>
          <c:invertIfNegative val="0"/>
          <c:dLbls>
            <c:dLbl>
              <c:idx val="0"/>
              <c:layout>
                <c:manualLayout>
                  <c:x val="1.2077294685990116E-3"/>
                  <c:y val="6.09291698400606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22-4363-B8CA-264B5CF4E80E}"/>
                </c:ext>
              </c:extLst>
            </c:dLbl>
            <c:dLbl>
              <c:idx val="4"/>
              <c:layout>
                <c:manualLayout>
                  <c:x val="0"/>
                  <c:y val="1.21858339680121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22-4363-B8CA-264B5CF4E80E}"/>
                </c:ext>
              </c:extLst>
            </c:dLbl>
            <c:dLbl>
              <c:idx val="5"/>
              <c:layout>
                <c:manualLayout>
                  <c:x val="8.856580457753038E-17"/>
                  <c:y val="1.52322924600152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22-4363-B8CA-264B5CF4E80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taste_6_14_kuntaa!$B$8:$H$8</c:f>
              <c:strCache>
                <c:ptCount val="7"/>
                <c:pt idx="0">
                  <c:v>Vantaa</c:v>
                </c:pt>
                <c:pt idx="1">
                  <c:v>Espoo</c:v>
                </c:pt>
                <c:pt idx="2">
                  <c:v>Helsinki</c:v>
                </c:pt>
                <c:pt idx="4">
                  <c:v>Turku</c:v>
                </c:pt>
                <c:pt idx="5">
                  <c:v>Tampere</c:v>
                </c:pt>
                <c:pt idx="6">
                  <c:v>Oulu</c:v>
                </c:pt>
              </c:strCache>
            </c:strRef>
          </c:cat>
          <c:val>
            <c:numRef>
              <c:f>taste_6_14_kuntaa!$B$10:$H$10</c:f>
              <c:numCache>
                <c:formatCode>0.0</c:formatCode>
                <c:ptCount val="7"/>
                <c:pt idx="0">
                  <c:v>12.4</c:v>
                </c:pt>
                <c:pt idx="1">
                  <c:v>10.199999999999999</c:v>
                </c:pt>
                <c:pt idx="2">
                  <c:v>11.7</c:v>
                </c:pt>
                <c:pt idx="4" formatCode="General">
                  <c:v>13.2</c:v>
                </c:pt>
                <c:pt idx="5" formatCode="General">
                  <c:v>12.7</c:v>
                </c:pt>
                <c:pt idx="6" formatCode="General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A8-4E72-B329-8C766E0736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6192512"/>
        <c:axId val="196208512"/>
      </c:barChart>
      <c:catAx>
        <c:axId val="196192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6208512"/>
        <c:crosses val="autoZero"/>
        <c:auto val="1"/>
        <c:lblAlgn val="ctr"/>
        <c:lblOffset val="100"/>
        <c:noMultiLvlLbl val="0"/>
      </c:catAx>
      <c:valAx>
        <c:axId val="196208512"/>
        <c:scaling>
          <c:orientation val="minMax"/>
          <c:max val="16"/>
          <c:min val="0"/>
        </c:scaling>
        <c:delete val="0"/>
        <c:axPos val="l"/>
        <c:majorGridlines>
          <c:spPr>
            <a:ln>
              <a:solidFill>
                <a:srgbClr val="868686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i-FI" b="0"/>
                  <a:t>Työttömyysaste, %</a:t>
                </a:r>
              </a:p>
            </c:rich>
          </c:tx>
          <c:layout>
            <c:manualLayout>
              <c:xMode val="edge"/>
              <c:yMode val="edge"/>
              <c:x val="1.6189385728814277E-3"/>
              <c:y val="0.24977570579488403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96192512"/>
        <c:crosses val="autoZero"/>
        <c:crossBetween val="between"/>
        <c:majorUnit val="2"/>
      </c:valAx>
      <c:spPr>
        <a:noFill/>
        <a:ln w="9525"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176553431425172"/>
          <c:y val="0.94342547181602299"/>
          <c:w val="0.46869291388699574"/>
          <c:h val="5.1107211598550181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416722616916973E-2"/>
          <c:y val="2.6977272544169897E-2"/>
          <c:w val="0.75471018218387198"/>
          <c:h val="0.77476912488736349"/>
        </c:manualLayout>
      </c:layout>
      <c:lineChart>
        <c:grouping val="standard"/>
        <c:varyColors val="0"/>
        <c:ser>
          <c:idx val="0"/>
          <c:order val="0"/>
          <c:tx>
            <c:strRef>
              <c:f>taste_6_kuntaa_viiva!$A$7</c:f>
              <c:strCache>
                <c:ptCount val="1"/>
                <c:pt idx="0">
                  <c:v>Espoo</c:v>
                </c:pt>
              </c:strCache>
            </c:strRef>
          </c:tx>
          <c:spPr>
            <a:ln w="38100" cap="rnd">
              <a:solidFill>
                <a:srgbClr val="00838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838A"/>
              </a:solidFill>
              <a:ln w="9525">
                <a:solidFill>
                  <a:srgbClr val="00838A"/>
                </a:solidFill>
              </a:ln>
              <a:effectLst/>
            </c:spPr>
          </c:marker>
          <c:cat>
            <c:strRef>
              <c:f>taste_6_kuntaa_viiva!$B$6:$BE$6</c:f>
              <c:strCache>
                <c:ptCount val="56"/>
                <c:pt idx="0">
                  <c:v>1/2020</c:v>
                </c:pt>
                <c:pt idx="1">
                  <c:v>2/2020</c:v>
                </c:pt>
                <c:pt idx="2">
                  <c:v>3/2020</c:v>
                </c:pt>
                <c:pt idx="3">
                  <c:v>4/2020</c:v>
                </c:pt>
                <c:pt idx="4">
                  <c:v>5/2020</c:v>
                </c:pt>
                <c:pt idx="5">
                  <c:v>6/2020</c:v>
                </c:pt>
                <c:pt idx="6">
                  <c:v>7/2020</c:v>
                </c:pt>
                <c:pt idx="7">
                  <c:v>8/2020</c:v>
                </c:pt>
                <c:pt idx="8">
                  <c:v>9/2020</c:v>
                </c:pt>
                <c:pt idx="9">
                  <c:v>10/2020</c:v>
                </c:pt>
                <c:pt idx="10">
                  <c:v>11/2020</c:v>
                </c:pt>
                <c:pt idx="11">
                  <c:v>12/2020</c:v>
                </c:pt>
                <c:pt idx="12">
                  <c:v>1/2021</c:v>
                </c:pt>
                <c:pt idx="13">
                  <c:v>2/2021</c:v>
                </c:pt>
                <c:pt idx="14">
                  <c:v>3/2021</c:v>
                </c:pt>
                <c:pt idx="15">
                  <c:v>4/2021</c:v>
                </c:pt>
                <c:pt idx="16">
                  <c:v>5/2021</c:v>
                </c:pt>
                <c:pt idx="17">
                  <c:v>6/2021</c:v>
                </c:pt>
                <c:pt idx="18">
                  <c:v>7/2021</c:v>
                </c:pt>
                <c:pt idx="19">
                  <c:v>8/2021</c:v>
                </c:pt>
                <c:pt idx="20">
                  <c:v>9/2021</c:v>
                </c:pt>
                <c:pt idx="21">
                  <c:v>10/2021</c:v>
                </c:pt>
                <c:pt idx="22">
                  <c:v>11/2021</c:v>
                </c:pt>
                <c:pt idx="23">
                  <c:v>12/2021</c:v>
                </c:pt>
                <c:pt idx="24">
                  <c:v>1/2022</c:v>
                </c:pt>
                <c:pt idx="25">
                  <c:v>2/2022</c:v>
                </c:pt>
                <c:pt idx="26">
                  <c:v>3/2022</c:v>
                </c:pt>
                <c:pt idx="27">
                  <c:v>4/2022</c:v>
                </c:pt>
                <c:pt idx="28">
                  <c:v>5/2022</c:v>
                </c:pt>
                <c:pt idx="29">
                  <c:v>6/2022</c:v>
                </c:pt>
                <c:pt idx="30">
                  <c:v>7/2022</c:v>
                </c:pt>
                <c:pt idx="31">
                  <c:v>8/2022</c:v>
                </c:pt>
                <c:pt idx="32">
                  <c:v>9/2022</c:v>
                </c:pt>
                <c:pt idx="33">
                  <c:v>10/2022</c:v>
                </c:pt>
                <c:pt idx="34">
                  <c:v>11/2022</c:v>
                </c:pt>
                <c:pt idx="35">
                  <c:v>12/2022</c:v>
                </c:pt>
                <c:pt idx="36">
                  <c:v>1/2023</c:v>
                </c:pt>
                <c:pt idx="37">
                  <c:v>2/2023</c:v>
                </c:pt>
                <c:pt idx="38">
                  <c:v>3/2023</c:v>
                </c:pt>
                <c:pt idx="39">
                  <c:v>4/2023</c:v>
                </c:pt>
                <c:pt idx="40">
                  <c:v>5/2023</c:v>
                </c:pt>
                <c:pt idx="41">
                  <c:v>6/2023</c:v>
                </c:pt>
                <c:pt idx="42">
                  <c:v>7/2023</c:v>
                </c:pt>
                <c:pt idx="43">
                  <c:v>8/2023</c:v>
                </c:pt>
                <c:pt idx="44">
                  <c:v>9/2023</c:v>
                </c:pt>
                <c:pt idx="45">
                  <c:v>10/2023</c:v>
                </c:pt>
                <c:pt idx="46">
                  <c:v>11/2023</c:v>
                </c:pt>
                <c:pt idx="47">
                  <c:v>12/2023</c:v>
                </c:pt>
                <c:pt idx="48">
                  <c:v>1/2024</c:v>
                </c:pt>
                <c:pt idx="49">
                  <c:v>2/2024</c:v>
                </c:pt>
                <c:pt idx="50">
                  <c:v>3/2024</c:v>
                </c:pt>
                <c:pt idx="51">
                  <c:v>4/2024</c:v>
                </c:pt>
                <c:pt idx="52">
                  <c:v>5/2024</c:v>
                </c:pt>
                <c:pt idx="53">
                  <c:v>6/2024</c:v>
                </c:pt>
                <c:pt idx="54">
                  <c:v>7/2024</c:v>
                </c:pt>
                <c:pt idx="55">
                  <c:v>8/2024</c:v>
                </c:pt>
              </c:strCache>
            </c:strRef>
          </c:cat>
          <c:val>
            <c:numRef>
              <c:f>taste_6_kuntaa_viiva!$B$7:$BE$7</c:f>
              <c:numCache>
                <c:formatCode>General</c:formatCode>
                <c:ptCount val="56"/>
                <c:pt idx="0">
                  <c:v>7.6</c:v>
                </c:pt>
                <c:pt idx="1">
                  <c:v>7.5</c:v>
                </c:pt>
                <c:pt idx="2">
                  <c:v>9.9</c:v>
                </c:pt>
                <c:pt idx="3">
                  <c:v>15.4</c:v>
                </c:pt>
                <c:pt idx="4">
                  <c:v>15.8</c:v>
                </c:pt>
                <c:pt idx="5">
                  <c:v>15.3</c:v>
                </c:pt>
                <c:pt idx="6">
                  <c:v>14.3</c:v>
                </c:pt>
                <c:pt idx="7">
                  <c:v>12.3</c:v>
                </c:pt>
                <c:pt idx="8">
                  <c:v>11.8</c:v>
                </c:pt>
                <c:pt idx="9" formatCode="0.0">
                  <c:v>11.5</c:v>
                </c:pt>
                <c:pt idx="10">
                  <c:v>11.3</c:v>
                </c:pt>
                <c:pt idx="11">
                  <c:v>12.2</c:v>
                </c:pt>
                <c:pt idx="12" formatCode="0.0">
                  <c:v>11.3</c:v>
                </c:pt>
                <c:pt idx="13" formatCode="0.0">
                  <c:v>11.2</c:v>
                </c:pt>
                <c:pt idx="14" formatCode="0.0">
                  <c:v>11.7</c:v>
                </c:pt>
                <c:pt idx="15">
                  <c:v>11.5</c:v>
                </c:pt>
                <c:pt idx="16">
                  <c:v>11.2</c:v>
                </c:pt>
                <c:pt idx="17">
                  <c:v>11.7</c:v>
                </c:pt>
                <c:pt idx="18" formatCode="0.0">
                  <c:v>12</c:v>
                </c:pt>
                <c:pt idx="19">
                  <c:v>10.7</c:v>
                </c:pt>
                <c:pt idx="20">
                  <c:v>9.9</c:v>
                </c:pt>
                <c:pt idx="21">
                  <c:v>9.5</c:v>
                </c:pt>
                <c:pt idx="22" formatCode="0.0">
                  <c:v>9</c:v>
                </c:pt>
                <c:pt idx="23">
                  <c:v>9.4</c:v>
                </c:pt>
                <c:pt idx="24">
                  <c:v>9.1999999999999993</c:v>
                </c:pt>
                <c:pt idx="25">
                  <c:v>8.9</c:v>
                </c:pt>
                <c:pt idx="26">
                  <c:v>8.4</c:v>
                </c:pt>
                <c:pt idx="27">
                  <c:v>8.1</c:v>
                </c:pt>
                <c:pt idx="28">
                  <c:v>8.1999999999999993</c:v>
                </c:pt>
                <c:pt idx="29">
                  <c:v>9</c:v>
                </c:pt>
                <c:pt idx="30">
                  <c:v>9.5</c:v>
                </c:pt>
                <c:pt idx="31">
                  <c:v>8.5</c:v>
                </c:pt>
                <c:pt idx="32">
                  <c:v>8.1999999999999993</c:v>
                </c:pt>
                <c:pt idx="33">
                  <c:v>8.1</c:v>
                </c:pt>
                <c:pt idx="34">
                  <c:v>8.1</c:v>
                </c:pt>
                <c:pt idx="35">
                  <c:v>8.6999999999999993</c:v>
                </c:pt>
                <c:pt idx="36">
                  <c:v>8.4</c:v>
                </c:pt>
                <c:pt idx="37">
                  <c:v>8.4</c:v>
                </c:pt>
                <c:pt idx="38">
                  <c:v>8.3000000000000007</c:v>
                </c:pt>
                <c:pt idx="39">
                  <c:v>8.1</c:v>
                </c:pt>
                <c:pt idx="40">
                  <c:v>8.3000000000000007</c:v>
                </c:pt>
                <c:pt idx="41">
                  <c:v>9.1999999999999993</c:v>
                </c:pt>
                <c:pt idx="42">
                  <c:v>9.8000000000000007</c:v>
                </c:pt>
                <c:pt idx="43">
                  <c:v>8.8000000000000007</c:v>
                </c:pt>
                <c:pt idx="44">
                  <c:v>8.6999999999999993</c:v>
                </c:pt>
                <c:pt idx="45">
                  <c:v>8.8000000000000007</c:v>
                </c:pt>
                <c:pt idx="46" formatCode="0.0">
                  <c:v>9</c:v>
                </c:pt>
                <c:pt idx="47">
                  <c:v>9.8000000000000007</c:v>
                </c:pt>
                <c:pt idx="48">
                  <c:v>9.3000000000000007</c:v>
                </c:pt>
                <c:pt idx="49">
                  <c:v>9.3000000000000007</c:v>
                </c:pt>
                <c:pt idx="50">
                  <c:v>9.3000000000000007</c:v>
                </c:pt>
                <c:pt idx="51">
                  <c:v>9.1999999999999993</c:v>
                </c:pt>
                <c:pt idx="52">
                  <c:v>9.3000000000000007</c:v>
                </c:pt>
                <c:pt idx="53">
                  <c:v>10.4</c:v>
                </c:pt>
                <c:pt idx="54">
                  <c:v>11</c:v>
                </c:pt>
                <c:pt idx="55">
                  <c:v>10.199999999999999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BF-41B7-8B9F-1734116CD4D2}"/>
            </c:ext>
          </c:extLst>
        </c:ser>
        <c:ser>
          <c:idx val="1"/>
          <c:order val="1"/>
          <c:tx>
            <c:strRef>
              <c:f>taste_6_kuntaa_viiva!$A$8</c:f>
              <c:strCache>
                <c:ptCount val="1"/>
                <c:pt idx="0">
                  <c:v>Helsinki</c:v>
                </c:pt>
              </c:strCache>
            </c:strRef>
          </c:tx>
          <c:spPr>
            <a:ln w="38100" cap="rnd">
              <a:solidFill>
                <a:srgbClr val="FA423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A423B"/>
              </a:solidFill>
              <a:ln w="9525">
                <a:solidFill>
                  <a:srgbClr val="FA423B"/>
                </a:solidFill>
              </a:ln>
              <a:effectLst/>
            </c:spPr>
          </c:marker>
          <c:cat>
            <c:strRef>
              <c:f>taste_6_kuntaa_viiva!$B$6:$BE$6</c:f>
              <c:strCache>
                <c:ptCount val="56"/>
                <c:pt idx="0">
                  <c:v>1/2020</c:v>
                </c:pt>
                <c:pt idx="1">
                  <c:v>2/2020</c:v>
                </c:pt>
                <c:pt idx="2">
                  <c:v>3/2020</c:v>
                </c:pt>
                <c:pt idx="3">
                  <c:v>4/2020</c:v>
                </c:pt>
                <c:pt idx="4">
                  <c:v>5/2020</c:v>
                </c:pt>
                <c:pt idx="5">
                  <c:v>6/2020</c:v>
                </c:pt>
                <c:pt idx="6">
                  <c:v>7/2020</c:v>
                </c:pt>
                <c:pt idx="7">
                  <c:v>8/2020</c:v>
                </c:pt>
                <c:pt idx="8">
                  <c:v>9/2020</c:v>
                </c:pt>
                <c:pt idx="9">
                  <c:v>10/2020</c:v>
                </c:pt>
                <c:pt idx="10">
                  <c:v>11/2020</c:v>
                </c:pt>
                <c:pt idx="11">
                  <c:v>12/2020</c:v>
                </c:pt>
                <c:pt idx="12">
                  <c:v>1/2021</c:v>
                </c:pt>
                <c:pt idx="13">
                  <c:v>2/2021</c:v>
                </c:pt>
                <c:pt idx="14">
                  <c:v>3/2021</c:v>
                </c:pt>
                <c:pt idx="15">
                  <c:v>4/2021</c:v>
                </c:pt>
                <c:pt idx="16">
                  <c:v>5/2021</c:v>
                </c:pt>
                <c:pt idx="17">
                  <c:v>6/2021</c:v>
                </c:pt>
                <c:pt idx="18">
                  <c:v>7/2021</c:v>
                </c:pt>
                <c:pt idx="19">
                  <c:v>8/2021</c:v>
                </c:pt>
                <c:pt idx="20">
                  <c:v>9/2021</c:v>
                </c:pt>
                <c:pt idx="21">
                  <c:v>10/2021</c:v>
                </c:pt>
                <c:pt idx="22">
                  <c:v>11/2021</c:v>
                </c:pt>
                <c:pt idx="23">
                  <c:v>12/2021</c:v>
                </c:pt>
                <c:pt idx="24">
                  <c:v>1/2022</c:v>
                </c:pt>
                <c:pt idx="25">
                  <c:v>2/2022</c:v>
                </c:pt>
                <c:pt idx="26">
                  <c:v>3/2022</c:v>
                </c:pt>
                <c:pt idx="27">
                  <c:v>4/2022</c:v>
                </c:pt>
                <c:pt idx="28">
                  <c:v>5/2022</c:v>
                </c:pt>
                <c:pt idx="29">
                  <c:v>6/2022</c:v>
                </c:pt>
                <c:pt idx="30">
                  <c:v>7/2022</c:v>
                </c:pt>
                <c:pt idx="31">
                  <c:v>8/2022</c:v>
                </c:pt>
                <c:pt idx="32">
                  <c:v>9/2022</c:v>
                </c:pt>
                <c:pt idx="33">
                  <c:v>10/2022</c:v>
                </c:pt>
                <c:pt idx="34">
                  <c:v>11/2022</c:v>
                </c:pt>
                <c:pt idx="35">
                  <c:v>12/2022</c:v>
                </c:pt>
                <c:pt idx="36">
                  <c:v>1/2023</c:v>
                </c:pt>
                <c:pt idx="37">
                  <c:v>2/2023</c:v>
                </c:pt>
                <c:pt idx="38">
                  <c:v>3/2023</c:v>
                </c:pt>
                <c:pt idx="39">
                  <c:v>4/2023</c:v>
                </c:pt>
                <c:pt idx="40">
                  <c:v>5/2023</c:v>
                </c:pt>
                <c:pt idx="41">
                  <c:v>6/2023</c:v>
                </c:pt>
                <c:pt idx="42">
                  <c:v>7/2023</c:v>
                </c:pt>
                <c:pt idx="43">
                  <c:v>8/2023</c:v>
                </c:pt>
                <c:pt idx="44">
                  <c:v>9/2023</c:v>
                </c:pt>
                <c:pt idx="45">
                  <c:v>10/2023</c:v>
                </c:pt>
                <c:pt idx="46">
                  <c:v>11/2023</c:v>
                </c:pt>
                <c:pt idx="47">
                  <c:v>12/2023</c:v>
                </c:pt>
                <c:pt idx="48">
                  <c:v>1/2024</c:v>
                </c:pt>
                <c:pt idx="49">
                  <c:v>2/2024</c:v>
                </c:pt>
                <c:pt idx="50">
                  <c:v>3/2024</c:v>
                </c:pt>
                <c:pt idx="51">
                  <c:v>4/2024</c:v>
                </c:pt>
                <c:pt idx="52">
                  <c:v>5/2024</c:v>
                </c:pt>
                <c:pt idx="53">
                  <c:v>6/2024</c:v>
                </c:pt>
                <c:pt idx="54">
                  <c:v>7/2024</c:v>
                </c:pt>
                <c:pt idx="55">
                  <c:v>8/2024</c:v>
                </c:pt>
              </c:strCache>
            </c:strRef>
          </c:cat>
          <c:val>
            <c:numRef>
              <c:f>taste_6_kuntaa_viiva!$B$8:$BE$8</c:f>
              <c:numCache>
                <c:formatCode>General</c:formatCode>
                <c:ptCount val="56"/>
                <c:pt idx="0">
                  <c:v>8.9</c:v>
                </c:pt>
                <c:pt idx="1">
                  <c:v>8.8000000000000007</c:v>
                </c:pt>
                <c:pt idx="2">
                  <c:v>11.9</c:v>
                </c:pt>
                <c:pt idx="3">
                  <c:v>18</c:v>
                </c:pt>
                <c:pt idx="4">
                  <c:v>18.600000000000001</c:v>
                </c:pt>
                <c:pt idx="5">
                  <c:v>17.600000000000001</c:v>
                </c:pt>
                <c:pt idx="6">
                  <c:v>16.399999999999999</c:v>
                </c:pt>
                <c:pt idx="7">
                  <c:v>14.3</c:v>
                </c:pt>
                <c:pt idx="8">
                  <c:v>13.8</c:v>
                </c:pt>
                <c:pt idx="9" formatCode="0.0">
                  <c:v>13.6</c:v>
                </c:pt>
                <c:pt idx="10">
                  <c:v>13.5</c:v>
                </c:pt>
                <c:pt idx="11">
                  <c:v>14.6</c:v>
                </c:pt>
                <c:pt idx="12" formatCode="0.0">
                  <c:v>14</c:v>
                </c:pt>
                <c:pt idx="13" formatCode="0.0">
                  <c:v>14</c:v>
                </c:pt>
                <c:pt idx="14" formatCode="0.0">
                  <c:v>14.5</c:v>
                </c:pt>
                <c:pt idx="15">
                  <c:v>14.3</c:v>
                </c:pt>
                <c:pt idx="16">
                  <c:v>13.8</c:v>
                </c:pt>
                <c:pt idx="17">
                  <c:v>14.1</c:v>
                </c:pt>
                <c:pt idx="18" formatCode="0.0">
                  <c:v>14.2</c:v>
                </c:pt>
                <c:pt idx="19">
                  <c:v>12.8</c:v>
                </c:pt>
                <c:pt idx="20">
                  <c:v>11.9</c:v>
                </c:pt>
                <c:pt idx="21">
                  <c:v>11.3</c:v>
                </c:pt>
                <c:pt idx="22">
                  <c:v>10.7</c:v>
                </c:pt>
                <c:pt idx="23">
                  <c:v>11.2</c:v>
                </c:pt>
                <c:pt idx="24">
                  <c:v>11.5</c:v>
                </c:pt>
                <c:pt idx="25">
                  <c:v>11</c:v>
                </c:pt>
                <c:pt idx="26">
                  <c:v>10.3</c:v>
                </c:pt>
                <c:pt idx="27">
                  <c:v>9.8000000000000007</c:v>
                </c:pt>
                <c:pt idx="28">
                  <c:v>10</c:v>
                </c:pt>
                <c:pt idx="29">
                  <c:v>10.8</c:v>
                </c:pt>
                <c:pt idx="30">
                  <c:v>11.4</c:v>
                </c:pt>
                <c:pt idx="31">
                  <c:v>10.3</c:v>
                </c:pt>
                <c:pt idx="32">
                  <c:v>10</c:v>
                </c:pt>
                <c:pt idx="33">
                  <c:v>9.8000000000000007</c:v>
                </c:pt>
                <c:pt idx="34">
                  <c:v>9.8000000000000007</c:v>
                </c:pt>
                <c:pt idx="35">
                  <c:v>10.4</c:v>
                </c:pt>
                <c:pt idx="36">
                  <c:v>10.3</c:v>
                </c:pt>
                <c:pt idx="37">
                  <c:v>10.3</c:v>
                </c:pt>
                <c:pt idx="38">
                  <c:v>10.199999999999999</c:v>
                </c:pt>
                <c:pt idx="39">
                  <c:v>10.1</c:v>
                </c:pt>
                <c:pt idx="40">
                  <c:v>10.199999999999999</c:v>
                </c:pt>
                <c:pt idx="41">
                  <c:v>11.1</c:v>
                </c:pt>
                <c:pt idx="42">
                  <c:v>11.7</c:v>
                </c:pt>
                <c:pt idx="43">
                  <c:v>10.8</c:v>
                </c:pt>
                <c:pt idx="44">
                  <c:v>10.6</c:v>
                </c:pt>
                <c:pt idx="45">
                  <c:v>10.7</c:v>
                </c:pt>
                <c:pt idx="46" formatCode="0.0">
                  <c:v>10.8</c:v>
                </c:pt>
                <c:pt idx="47">
                  <c:v>11.6</c:v>
                </c:pt>
                <c:pt idx="48">
                  <c:v>11.2</c:v>
                </c:pt>
                <c:pt idx="49">
                  <c:v>11.2</c:v>
                </c:pt>
                <c:pt idx="50">
                  <c:v>11.2</c:v>
                </c:pt>
                <c:pt idx="51">
                  <c:v>11</c:v>
                </c:pt>
                <c:pt idx="52">
                  <c:v>11</c:v>
                </c:pt>
                <c:pt idx="53">
                  <c:v>12</c:v>
                </c:pt>
                <c:pt idx="54">
                  <c:v>12.5</c:v>
                </c:pt>
                <c:pt idx="55">
                  <c:v>11.7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BF-41B7-8B9F-1734116CD4D2}"/>
            </c:ext>
          </c:extLst>
        </c:ser>
        <c:ser>
          <c:idx val="2"/>
          <c:order val="2"/>
          <c:tx>
            <c:strRef>
              <c:f>taste_6_kuntaa_viiva!$A$9</c:f>
              <c:strCache>
                <c:ptCount val="1"/>
                <c:pt idx="0">
                  <c:v>Oulu</c:v>
                </c:pt>
              </c:strCache>
            </c:strRef>
          </c:tx>
          <c:spPr>
            <a:ln w="38100" cap="rnd">
              <a:solidFill>
                <a:srgbClr val="7535B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535BD"/>
              </a:solidFill>
              <a:ln w="9525">
                <a:solidFill>
                  <a:srgbClr val="7535BD"/>
                </a:solidFill>
              </a:ln>
              <a:effectLst/>
            </c:spPr>
          </c:marker>
          <c:cat>
            <c:strRef>
              <c:f>taste_6_kuntaa_viiva!$B$6:$BE$6</c:f>
              <c:strCache>
                <c:ptCount val="56"/>
                <c:pt idx="0">
                  <c:v>1/2020</c:v>
                </c:pt>
                <c:pt idx="1">
                  <c:v>2/2020</c:v>
                </c:pt>
                <c:pt idx="2">
                  <c:v>3/2020</c:v>
                </c:pt>
                <c:pt idx="3">
                  <c:v>4/2020</c:v>
                </c:pt>
                <c:pt idx="4">
                  <c:v>5/2020</c:v>
                </c:pt>
                <c:pt idx="5">
                  <c:v>6/2020</c:v>
                </c:pt>
                <c:pt idx="6">
                  <c:v>7/2020</c:v>
                </c:pt>
                <c:pt idx="7">
                  <c:v>8/2020</c:v>
                </c:pt>
                <c:pt idx="8">
                  <c:v>9/2020</c:v>
                </c:pt>
                <c:pt idx="9">
                  <c:v>10/2020</c:v>
                </c:pt>
                <c:pt idx="10">
                  <c:v>11/2020</c:v>
                </c:pt>
                <c:pt idx="11">
                  <c:v>12/2020</c:v>
                </c:pt>
                <c:pt idx="12">
                  <c:v>1/2021</c:v>
                </c:pt>
                <c:pt idx="13">
                  <c:v>2/2021</c:v>
                </c:pt>
                <c:pt idx="14">
                  <c:v>3/2021</c:v>
                </c:pt>
                <c:pt idx="15">
                  <c:v>4/2021</c:v>
                </c:pt>
                <c:pt idx="16">
                  <c:v>5/2021</c:v>
                </c:pt>
                <c:pt idx="17">
                  <c:v>6/2021</c:v>
                </c:pt>
                <c:pt idx="18">
                  <c:v>7/2021</c:v>
                </c:pt>
                <c:pt idx="19">
                  <c:v>8/2021</c:v>
                </c:pt>
                <c:pt idx="20">
                  <c:v>9/2021</c:v>
                </c:pt>
                <c:pt idx="21">
                  <c:v>10/2021</c:v>
                </c:pt>
                <c:pt idx="22">
                  <c:v>11/2021</c:v>
                </c:pt>
                <c:pt idx="23">
                  <c:v>12/2021</c:v>
                </c:pt>
                <c:pt idx="24">
                  <c:v>1/2022</c:v>
                </c:pt>
                <c:pt idx="25">
                  <c:v>2/2022</c:v>
                </c:pt>
                <c:pt idx="26">
                  <c:v>3/2022</c:v>
                </c:pt>
                <c:pt idx="27">
                  <c:v>4/2022</c:v>
                </c:pt>
                <c:pt idx="28">
                  <c:v>5/2022</c:v>
                </c:pt>
                <c:pt idx="29">
                  <c:v>6/2022</c:v>
                </c:pt>
                <c:pt idx="30">
                  <c:v>7/2022</c:v>
                </c:pt>
                <c:pt idx="31">
                  <c:v>8/2022</c:v>
                </c:pt>
                <c:pt idx="32">
                  <c:v>9/2022</c:v>
                </c:pt>
                <c:pt idx="33">
                  <c:v>10/2022</c:v>
                </c:pt>
                <c:pt idx="34">
                  <c:v>11/2022</c:v>
                </c:pt>
                <c:pt idx="35">
                  <c:v>12/2022</c:v>
                </c:pt>
                <c:pt idx="36">
                  <c:v>1/2023</c:v>
                </c:pt>
                <c:pt idx="37">
                  <c:v>2/2023</c:v>
                </c:pt>
                <c:pt idx="38">
                  <c:v>3/2023</c:v>
                </c:pt>
                <c:pt idx="39">
                  <c:v>4/2023</c:v>
                </c:pt>
                <c:pt idx="40">
                  <c:v>5/2023</c:v>
                </c:pt>
                <c:pt idx="41">
                  <c:v>6/2023</c:v>
                </c:pt>
                <c:pt idx="42">
                  <c:v>7/2023</c:v>
                </c:pt>
                <c:pt idx="43">
                  <c:v>8/2023</c:v>
                </c:pt>
                <c:pt idx="44">
                  <c:v>9/2023</c:v>
                </c:pt>
                <c:pt idx="45">
                  <c:v>10/2023</c:v>
                </c:pt>
                <c:pt idx="46">
                  <c:v>11/2023</c:v>
                </c:pt>
                <c:pt idx="47">
                  <c:v>12/2023</c:v>
                </c:pt>
                <c:pt idx="48">
                  <c:v>1/2024</c:v>
                </c:pt>
                <c:pt idx="49">
                  <c:v>2/2024</c:v>
                </c:pt>
                <c:pt idx="50">
                  <c:v>3/2024</c:v>
                </c:pt>
                <c:pt idx="51">
                  <c:v>4/2024</c:v>
                </c:pt>
                <c:pt idx="52">
                  <c:v>5/2024</c:v>
                </c:pt>
                <c:pt idx="53">
                  <c:v>6/2024</c:v>
                </c:pt>
                <c:pt idx="54">
                  <c:v>7/2024</c:v>
                </c:pt>
                <c:pt idx="55">
                  <c:v>8/2024</c:v>
                </c:pt>
              </c:strCache>
            </c:strRef>
          </c:cat>
          <c:val>
            <c:numRef>
              <c:f>taste_6_kuntaa_viiva!$B$9:$BE$9</c:f>
              <c:numCache>
                <c:formatCode>General</c:formatCode>
                <c:ptCount val="56"/>
                <c:pt idx="0">
                  <c:v>11.7</c:v>
                </c:pt>
                <c:pt idx="1">
                  <c:v>11.4</c:v>
                </c:pt>
                <c:pt idx="2">
                  <c:v>14</c:v>
                </c:pt>
                <c:pt idx="3">
                  <c:v>18.600000000000001</c:v>
                </c:pt>
                <c:pt idx="4">
                  <c:v>18</c:v>
                </c:pt>
                <c:pt idx="5">
                  <c:v>17.7</c:v>
                </c:pt>
                <c:pt idx="6">
                  <c:v>16.600000000000001</c:v>
                </c:pt>
                <c:pt idx="7">
                  <c:v>13.6</c:v>
                </c:pt>
                <c:pt idx="8">
                  <c:v>12.9</c:v>
                </c:pt>
                <c:pt idx="9" formatCode="0.0">
                  <c:v>12.5</c:v>
                </c:pt>
                <c:pt idx="10">
                  <c:v>12.6</c:v>
                </c:pt>
                <c:pt idx="11">
                  <c:v>14.5</c:v>
                </c:pt>
                <c:pt idx="12" formatCode="0.0">
                  <c:v>14</c:v>
                </c:pt>
                <c:pt idx="13" formatCode="0.0">
                  <c:v>13.8</c:v>
                </c:pt>
                <c:pt idx="14" formatCode="0.0">
                  <c:v>13.9</c:v>
                </c:pt>
                <c:pt idx="15">
                  <c:v>13.5</c:v>
                </c:pt>
                <c:pt idx="16">
                  <c:v>13</c:v>
                </c:pt>
                <c:pt idx="17">
                  <c:v>14.2</c:v>
                </c:pt>
                <c:pt idx="18" formatCode="0.0">
                  <c:v>14.7</c:v>
                </c:pt>
                <c:pt idx="19">
                  <c:v>12.3</c:v>
                </c:pt>
                <c:pt idx="20">
                  <c:v>11.5</c:v>
                </c:pt>
                <c:pt idx="21">
                  <c:v>11.4</c:v>
                </c:pt>
                <c:pt idx="22" formatCode="0.00">
                  <c:v>11</c:v>
                </c:pt>
                <c:pt idx="23">
                  <c:v>12.2</c:v>
                </c:pt>
                <c:pt idx="24">
                  <c:v>11.8</c:v>
                </c:pt>
                <c:pt idx="25">
                  <c:v>11.4</c:v>
                </c:pt>
                <c:pt idx="26">
                  <c:v>11.1</c:v>
                </c:pt>
                <c:pt idx="27">
                  <c:v>10.7</c:v>
                </c:pt>
                <c:pt idx="28">
                  <c:v>10.6</c:v>
                </c:pt>
                <c:pt idx="29">
                  <c:v>12.1</c:v>
                </c:pt>
                <c:pt idx="30">
                  <c:v>12.9</c:v>
                </c:pt>
                <c:pt idx="31">
                  <c:v>10.9</c:v>
                </c:pt>
                <c:pt idx="32">
                  <c:v>10.8</c:v>
                </c:pt>
                <c:pt idx="33">
                  <c:v>10.6</c:v>
                </c:pt>
                <c:pt idx="34">
                  <c:v>10.8</c:v>
                </c:pt>
                <c:pt idx="35">
                  <c:v>12.3</c:v>
                </c:pt>
                <c:pt idx="36">
                  <c:v>12.3</c:v>
                </c:pt>
                <c:pt idx="37">
                  <c:v>12.1</c:v>
                </c:pt>
                <c:pt idx="38">
                  <c:v>12.2</c:v>
                </c:pt>
                <c:pt idx="39">
                  <c:v>11.8</c:v>
                </c:pt>
                <c:pt idx="40">
                  <c:v>11.7</c:v>
                </c:pt>
                <c:pt idx="41">
                  <c:v>13.2</c:v>
                </c:pt>
                <c:pt idx="42">
                  <c:v>13.8</c:v>
                </c:pt>
                <c:pt idx="43">
                  <c:v>12.1</c:v>
                </c:pt>
                <c:pt idx="44">
                  <c:v>12.1</c:v>
                </c:pt>
                <c:pt idx="45">
                  <c:v>12.1</c:v>
                </c:pt>
                <c:pt idx="46" formatCode="0.0">
                  <c:v>12.3</c:v>
                </c:pt>
                <c:pt idx="47">
                  <c:v>13.7</c:v>
                </c:pt>
                <c:pt idx="48">
                  <c:v>13</c:v>
                </c:pt>
                <c:pt idx="49">
                  <c:v>13.1</c:v>
                </c:pt>
                <c:pt idx="50">
                  <c:v>13</c:v>
                </c:pt>
                <c:pt idx="51">
                  <c:v>12.6</c:v>
                </c:pt>
                <c:pt idx="52">
                  <c:v>12.3</c:v>
                </c:pt>
                <c:pt idx="53">
                  <c:v>13.7</c:v>
                </c:pt>
                <c:pt idx="54">
                  <c:v>14.3</c:v>
                </c:pt>
                <c:pt idx="55">
                  <c:v>12.6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BF-41B7-8B9F-1734116CD4D2}"/>
            </c:ext>
          </c:extLst>
        </c:ser>
        <c:ser>
          <c:idx val="3"/>
          <c:order val="3"/>
          <c:tx>
            <c:strRef>
              <c:f>taste_6_kuntaa_viiva!$A$10</c:f>
              <c:strCache>
                <c:ptCount val="1"/>
                <c:pt idx="0">
                  <c:v>Tampere</c:v>
                </c:pt>
              </c:strCache>
            </c:strRef>
          </c:tx>
          <c:spPr>
            <a:ln w="38100" cap="rnd">
              <a:solidFill>
                <a:srgbClr val="84CCF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4CCF8"/>
              </a:solidFill>
              <a:ln w="9525">
                <a:solidFill>
                  <a:srgbClr val="84CCF8"/>
                </a:solidFill>
              </a:ln>
              <a:effectLst/>
            </c:spPr>
          </c:marker>
          <c:cat>
            <c:strRef>
              <c:f>taste_6_kuntaa_viiva!$B$6:$BE$6</c:f>
              <c:strCache>
                <c:ptCount val="56"/>
                <c:pt idx="0">
                  <c:v>1/2020</c:v>
                </c:pt>
                <c:pt idx="1">
                  <c:v>2/2020</c:v>
                </c:pt>
                <c:pt idx="2">
                  <c:v>3/2020</c:v>
                </c:pt>
                <c:pt idx="3">
                  <c:v>4/2020</c:v>
                </c:pt>
                <c:pt idx="4">
                  <c:v>5/2020</c:v>
                </c:pt>
                <c:pt idx="5">
                  <c:v>6/2020</c:v>
                </c:pt>
                <c:pt idx="6">
                  <c:v>7/2020</c:v>
                </c:pt>
                <c:pt idx="7">
                  <c:v>8/2020</c:v>
                </c:pt>
                <c:pt idx="8">
                  <c:v>9/2020</c:v>
                </c:pt>
                <c:pt idx="9">
                  <c:v>10/2020</c:v>
                </c:pt>
                <c:pt idx="10">
                  <c:v>11/2020</c:v>
                </c:pt>
                <c:pt idx="11">
                  <c:v>12/2020</c:v>
                </c:pt>
                <c:pt idx="12">
                  <c:v>1/2021</c:v>
                </c:pt>
                <c:pt idx="13">
                  <c:v>2/2021</c:v>
                </c:pt>
                <c:pt idx="14">
                  <c:v>3/2021</c:v>
                </c:pt>
                <c:pt idx="15">
                  <c:v>4/2021</c:v>
                </c:pt>
                <c:pt idx="16">
                  <c:v>5/2021</c:v>
                </c:pt>
                <c:pt idx="17">
                  <c:v>6/2021</c:v>
                </c:pt>
                <c:pt idx="18">
                  <c:v>7/2021</c:v>
                </c:pt>
                <c:pt idx="19">
                  <c:v>8/2021</c:v>
                </c:pt>
                <c:pt idx="20">
                  <c:v>9/2021</c:v>
                </c:pt>
                <c:pt idx="21">
                  <c:v>10/2021</c:v>
                </c:pt>
                <c:pt idx="22">
                  <c:v>11/2021</c:v>
                </c:pt>
                <c:pt idx="23">
                  <c:v>12/2021</c:v>
                </c:pt>
                <c:pt idx="24">
                  <c:v>1/2022</c:v>
                </c:pt>
                <c:pt idx="25">
                  <c:v>2/2022</c:v>
                </c:pt>
                <c:pt idx="26">
                  <c:v>3/2022</c:v>
                </c:pt>
                <c:pt idx="27">
                  <c:v>4/2022</c:v>
                </c:pt>
                <c:pt idx="28">
                  <c:v>5/2022</c:v>
                </c:pt>
                <c:pt idx="29">
                  <c:v>6/2022</c:v>
                </c:pt>
                <c:pt idx="30">
                  <c:v>7/2022</c:v>
                </c:pt>
                <c:pt idx="31">
                  <c:v>8/2022</c:v>
                </c:pt>
                <c:pt idx="32">
                  <c:v>9/2022</c:v>
                </c:pt>
                <c:pt idx="33">
                  <c:v>10/2022</c:v>
                </c:pt>
                <c:pt idx="34">
                  <c:v>11/2022</c:v>
                </c:pt>
                <c:pt idx="35">
                  <c:v>12/2022</c:v>
                </c:pt>
                <c:pt idx="36">
                  <c:v>1/2023</c:v>
                </c:pt>
                <c:pt idx="37">
                  <c:v>2/2023</c:v>
                </c:pt>
                <c:pt idx="38">
                  <c:v>3/2023</c:v>
                </c:pt>
                <c:pt idx="39">
                  <c:v>4/2023</c:v>
                </c:pt>
                <c:pt idx="40">
                  <c:v>5/2023</c:v>
                </c:pt>
                <c:pt idx="41">
                  <c:v>6/2023</c:v>
                </c:pt>
                <c:pt idx="42">
                  <c:v>7/2023</c:v>
                </c:pt>
                <c:pt idx="43">
                  <c:v>8/2023</c:v>
                </c:pt>
                <c:pt idx="44">
                  <c:v>9/2023</c:v>
                </c:pt>
                <c:pt idx="45">
                  <c:v>10/2023</c:v>
                </c:pt>
                <c:pt idx="46">
                  <c:v>11/2023</c:v>
                </c:pt>
                <c:pt idx="47">
                  <c:v>12/2023</c:v>
                </c:pt>
                <c:pt idx="48">
                  <c:v>1/2024</c:v>
                </c:pt>
                <c:pt idx="49">
                  <c:v>2/2024</c:v>
                </c:pt>
                <c:pt idx="50">
                  <c:v>3/2024</c:v>
                </c:pt>
                <c:pt idx="51">
                  <c:v>4/2024</c:v>
                </c:pt>
                <c:pt idx="52">
                  <c:v>5/2024</c:v>
                </c:pt>
                <c:pt idx="53">
                  <c:v>6/2024</c:v>
                </c:pt>
                <c:pt idx="54">
                  <c:v>7/2024</c:v>
                </c:pt>
                <c:pt idx="55">
                  <c:v>8/2024</c:v>
                </c:pt>
              </c:strCache>
            </c:strRef>
          </c:cat>
          <c:val>
            <c:numRef>
              <c:f>taste_6_kuntaa_viiva!$B$10:$BE$10</c:f>
              <c:numCache>
                <c:formatCode>General</c:formatCode>
                <c:ptCount val="56"/>
                <c:pt idx="0">
                  <c:v>11.5</c:v>
                </c:pt>
                <c:pt idx="1">
                  <c:v>11.3</c:v>
                </c:pt>
                <c:pt idx="2">
                  <c:v>13.8</c:v>
                </c:pt>
                <c:pt idx="3">
                  <c:v>19.100000000000001</c:v>
                </c:pt>
                <c:pt idx="4">
                  <c:v>19.899999999999999</c:v>
                </c:pt>
                <c:pt idx="5">
                  <c:v>19.5</c:v>
                </c:pt>
                <c:pt idx="6">
                  <c:v>18.8</c:v>
                </c:pt>
                <c:pt idx="7">
                  <c:v>15.7</c:v>
                </c:pt>
                <c:pt idx="8">
                  <c:v>14.6</c:v>
                </c:pt>
                <c:pt idx="9" formatCode="0.0">
                  <c:v>14.1</c:v>
                </c:pt>
                <c:pt idx="10">
                  <c:v>13.6</c:v>
                </c:pt>
                <c:pt idx="11">
                  <c:v>15.3</c:v>
                </c:pt>
                <c:pt idx="12" formatCode="0.0">
                  <c:v>14.2</c:v>
                </c:pt>
                <c:pt idx="13" formatCode="0.0">
                  <c:v>13.7</c:v>
                </c:pt>
                <c:pt idx="14" formatCode="0.0">
                  <c:v>14.2</c:v>
                </c:pt>
                <c:pt idx="15">
                  <c:v>13.7</c:v>
                </c:pt>
                <c:pt idx="16">
                  <c:v>13</c:v>
                </c:pt>
                <c:pt idx="17">
                  <c:v>13.9</c:v>
                </c:pt>
                <c:pt idx="18" formatCode="0.0">
                  <c:v>14.1</c:v>
                </c:pt>
                <c:pt idx="19">
                  <c:v>12.3</c:v>
                </c:pt>
                <c:pt idx="20">
                  <c:v>11.4</c:v>
                </c:pt>
                <c:pt idx="21">
                  <c:v>10.9</c:v>
                </c:pt>
                <c:pt idx="22">
                  <c:v>10.4</c:v>
                </c:pt>
                <c:pt idx="23">
                  <c:v>11.4</c:v>
                </c:pt>
                <c:pt idx="24">
                  <c:v>11.4</c:v>
                </c:pt>
                <c:pt idx="25">
                  <c:v>10.9</c:v>
                </c:pt>
                <c:pt idx="26">
                  <c:v>10.1</c:v>
                </c:pt>
                <c:pt idx="27">
                  <c:v>9.6</c:v>
                </c:pt>
                <c:pt idx="28">
                  <c:v>9.6999999999999993</c:v>
                </c:pt>
                <c:pt idx="29">
                  <c:v>10.9</c:v>
                </c:pt>
                <c:pt idx="30">
                  <c:v>11.3</c:v>
                </c:pt>
                <c:pt idx="31">
                  <c:v>9.9</c:v>
                </c:pt>
                <c:pt idx="32">
                  <c:v>9.5</c:v>
                </c:pt>
                <c:pt idx="33">
                  <c:v>9.1999999999999993</c:v>
                </c:pt>
                <c:pt idx="34">
                  <c:v>9.1999999999999993</c:v>
                </c:pt>
                <c:pt idx="35">
                  <c:v>10.199999999999999</c:v>
                </c:pt>
                <c:pt idx="36">
                  <c:v>10</c:v>
                </c:pt>
                <c:pt idx="37">
                  <c:v>10.1</c:v>
                </c:pt>
                <c:pt idx="38">
                  <c:v>10.1</c:v>
                </c:pt>
                <c:pt idx="39">
                  <c:v>9.9</c:v>
                </c:pt>
                <c:pt idx="40">
                  <c:v>9.9</c:v>
                </c:pt>
                <c:pt idx="41">
                  <c:v>11.3</c:v>
                </c:pt>
                <c:pt idx="42">
                  <c:v>11.9</c:v>
                </c:pt>
                <c:pt idx="43">
                  <c:v>10.8</c:v>
                </c:pt>
                <c:pt idx="44">
                  <c:v>10.8</c:v>
                </c:pt>
                <c:pt idx="45">
                  <c:v>11</c:v>
                </c:pt>
                <c:pt idx="46" formatCode="0.0">
                  <c:v>11.5</c:v>
                </c:pt>
                <c:pt idx="47">
                  <c:v>13</c:v>
                </c:pt>
                <c:pt idx="48">
                  <c:v>12.6</c:v>
                </c:pt>
                <c:pt idx="49">
                  <c:v>12.6</c:v>
                </c:pt>
                <c:pt idx="50">
                  <c:v>12.4</c:v>
                </c:pt>
                <c:pt idx="51">
                  <c:v>12</c:v>
                </c:pt>
                <c:pt idx="52">
                  <c:v>11.9</c:v>
                </c:pt>
                <c:pt idx="53">
                  <c:v>13.2</c:v>
                </c:pt>
                <c:pt idx="54">
                  <c:v>13.8</c:v>
                </c:pt>
                <c:pt idx="55">
                  <c:v>12.7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BF-41B7-8B9F-1734116CD4D2}"/>
            </c:ext>
          </c:extLst>
        </c:ser>
        <c:ser>
          <c:idx val="4"/>
          <c:order val="4"/>
          <c:tx>
            <c:strRef>
              <c:f>taste_6_kuntaa_viiva!$A$11</c:f>
              <c:strCache>
                <c:ptCount val="1"/>
                <c:pt idx="0">
                  <c:v>Turku</c:v>
                </c:pt>
              </c:strCache>
            </c:strRef>
          </c:tx>
          <c:spPr>
            <a:ln w="38100" cap="rnd">
              <a:solidFill>
                <a:srgbClr val="FF8F1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8F1C"/>
              </a:solidFill>
              <a:ln w="9525">
                <a:solidFill>
                  <a:srgbClr val="FF8F1C"/>
                </a:solidFill>
              </a:ln>
              <a:effectLst/>
            </c:spPr>
          </c:marker>
          <c:cat>
            <c:strRef>
              <c:f>taste_6_kuntaa_viiva!$B$6:$BE$6</c:f>
              <c:strCache>
                <c:ptCount val="56"/>
                <c:pt idx="0">
                  <c:v>1/2020</c:v>
                </c:pt>
                <c:pt idx="1">
                  <c:v>2/2020</c:v>
                </c:pt>
                <c:pt idx="2">
                  <c:v>3/2020</c:v>
                </c:pt>
                <c:pt idx="3">
                  <c:v>4/2020</c:v>
                </c:pt>
                <c:pt idx="4">
                  <c:v>5/2020</c:v>
                </c:pt>
                <c:pt idx="5">
                  <c:v>6/2020</c:v>
                </c:pt>
                <c:pt idx="6">
                  <c:v>7/2020</c:v>
                </c:pt>
                <c:pt idx="7">
                  <c:v>8/2020</c:v>
                </c:pt>
                <c:pt idx="8">
                  <c:v>9/2020</c:v>
                </c:pt>
                <c:pt idx="9">
                  <c:v>10/2020</c:v>
                </c:pt>
                <c:pt idx="10">
                  <c:v>11/2020</c:v>
                </c:pt>
                <c:pt idx="11">
                  <c:v>12/2020</c:v>
                </c:pt>
                <c:pt idx="12">
                  <c:v>1/2021</c:v>
                </c:pt>
                <c:pt idx="13">
                  <c:v>2/2021</c:v>
                </c:pt>
                <c:pt idx="14">
                  <c:v>3/2021</c:v>
                </c:pt>
                <c:pt idx="15">
                  <c:v>4/2021</c:v>
                </c:pt>
                <c:pt idx="16">
                  <c:v>5/2021</c:v>
                </c:pt>
                <c:pt idx="17">
                  <c:v>6/2021</c:v>
                </c:pt>
                <c:pt idx="18">
                  <c:v>7/2021</c:v>
                </c:pt>
                <c:pt idx="19">
                  <c:v>8/2021</c:v>
                </c:pt>
                <c:pt idx="20">
                  <c:v>9/2021</c:v>
                </c:pt>
                <c:pt idx="21">
                  <c:v>10/2021</c:v>
                </c:pt>
                <c:pt idx="22">
                  <c:v>11/2021</c:v>
                </c:pt>
                <c:pt idx="23">
                  <c:v>12/2021</c:v>
                </c:pt>
                <c:pt idx="24">
                  <c:v>1/2022</c:v>
                </c:pt>
                <c:pt idx="25">
                  <c:v>2/2022</c:v>
                </c:pt>
                <c:pt idx="26">
                  <c:v>3/2022</c:v>
                </c:pt>
                <c:pt idx="27">
                  <c:v>4/2022</c:v>
                </c:pt>
                <c:pt idx="28">
                  <c:v>5/2022</c:v>
                </c:pt>
                <c:pt idx="29">
                  <c:v>6/2022</c:v>
                </c:pt>
                <c:pt idx="30">
                  <c:v>7/2022</c:v>
                </c:pt>
                <c:pt idx="31">
                  <c:v>8/2022</c:v>
                </c:pt>
                <c:pt idx="32">
                  <c:v>9/2022</c:v>
                </c:pt>
                <c:pt idx="33">
                  <c:v>10/2022</c:v>
                </c:pt>
                <c:pt idx="34">
                  <c:v>11/2022</c:v>
                </c:pt>
                <c:pt idx="35">
                  <c:v>12/2022</c:v>
                </c:pt>
                <c:pt idx="36">
                  <c:v>1/2023</c:v>
                </c:pt>
                <c:pt idx="37">
                  <c:v>2/2023</c:v>
                </c:pt>
                <c:pt idx="38">
                  <c:v>3/2023</c:v>
                </c:pt>
                <c:pt idx="39">
                  <c:v>4/2023</c:v>
                </c:pt>
                <c:pt idx="40">
                  <c:v>5/2023</c:v>
                </c:pt>
                <c:pt idx="41">
                  <c:v>6/2023</c:v>
                </c:pt>
                <c:pt idx="42">
                  <c:v>7/2023</c:v>
                </c:pt>
                <c:pt idx="43">
                  <c:v>8/2023</c:v>
                </c:pt>
                <c:pt idx="44">
                  <c:v>9/2023</c:v>
                </c:pt>
                <c:pt idx="45">
                  <c:v>10/2023</c:v>
                </c:pt>
                <c:pt idx="46">
                  <c:v>11/2023</c:v>
                </c:pt>
                <c:pt idx="47">
                  <c:v>12/2023</c:v>
                </c:pt>
                <c:pt idx="48">
                  <c:v>1/2024</c:v>
                </c:pt>
                <c:pt idx="49">
                  <c:v>2/2024</c:v>
                </c:pt>
                <c:pt idx="50">
                  <c:v>3/2024</c:v>
                </c:pt>
                <c:pt idx="51">
                  <c:v>4/2024</c:v>
                </c:pt>
                <c:pt idx="52">
                  <c:v>5/2024</c:v>
                </c:pt>
                <c:pt idx="53">
                  <c:v>6/2024</c:v>
                </c:pt>
                <c:pt idx="54">
                  <c:v>7/2024</c:v>
                </c:pt>
                <c:pt idx="55">
                  <c:v>8/2024</c:v>
                </c:pt>
              </c:strCache>
            </c:strRef>
          </c:cat>
          <c:val>
            <c:numRef>
              <c:f>taste_6_kuntaa_viiva!$B$11:$BE$11</c:f>
              <c:numCache>
                <c:formatCode>General</c:formatCode>
                <c:ptCount val="56"/>
                <c:pt idx="0">
                  <c:v>11.2</c:v>
                </c:pt>
                <c:pt idx="1">
                  <c:v>10.8</c:v>
                </c:pt>
                <c:pt idx="2">
                  <c:v>13.6</c:v>
                </c:pt>
                <c:pt idx="3">
                  <c:v>19.3</c:v>
                </c:pt>
                <c:pt idx="4">
                  <c:v>19.3</c:v>
                </c:pt>
                <c:pt idx="5">
                  <c:v>18.899999999999999</c:v>
                </c:pt>
                <c:pt idx="6">
                  <c:v>18</c:v>
                </c:pt>
                <c:pt idx="7">
                  <c:v>15.3</c:v>
                </c:pt>
                <c:pt idx="8">
                  <c:v>14.5</c:v>
                </c:pt>
                <c:pt idx="9" formatCode="0.0">
                  <c:v>14</c:v>
                </c:pt>
                <c:pt idx="10">
                  <c:v>13.8</c:v>
                </c:pt>
                <c:pt idx="11">
                  <c:v>16.5</c:v>
                </c:pt>
                <c:pt idx="12" formatCode="0.0">
                  <c:v>14.5</c:v>
                </c:pt>
                <c:pt idx="13" formatCode="0.0">
                  <c:v>14.1</c:v>
                </c:pt>
                <c:pt idx="14" formatCode="0.0">
                  <c:v>14.6</c:v>
                </c:pt>
                <c:pt idx="15">
                  <c:v>14.3</c:v>
                </c:pt>
                <c:pt idx="16">
                  <c:v>14</c:v>
                </c:pt>
                <c:pt idx="17">
                  <c:v>14.8</c:v>
                </c:pt>
                <c:pt idx="18" formatCode="0.0">
                  <c:v>15.3</c:v>
                </c:pt>
                <c:pt idx="19">
                  <c:v>13.5</c:v>
                </c:pt>
                <c:pt idx="20">
                  <c:v>12.8</c:v>
                </c:pt>
                <c:pt idx="21">
                  <c:v>12.4</c:v>
                </c:pt>
                <c:pt idx="22">
                  <c:v>12.2</c:v>
                </c:pt>
                <c:pt idx="23">
                  <c:v>13.2</c:v>
                </c:pt>
                <c:pt idx="24">
                  <c:v>13.2</c:v>
                </c:pt>
                <c:pt idx="25">
                  <c:v>12.9</c:v>
                </c:pt>
                <c:pt idx="26">
                  <c:v>12.3</c:v>
                </c:pt>
                <c:pt idx="27">
                  <c:v>11.7</c:v>
                </c:pt>
                <c:pt idx="28">
                  <c:v>11.9</c:v>
                </c:pt>
                <c:pt idx="29">
                  <c:v>13.1</c:v>
                </c:pt>
                <c:pt idx="30">
                  <c:v>13.8</c:v>
                </c:pt>
                <c:pt idx="31">
                  <c:v>12.1</c:v>
                </c:pt>
                <c:pt idx="32">
                  <c:v>11.7</c:v>
                </c:pt>
                <c:pt idx="33">
                  <c:v>11.4</c:v>
                </c:pt>
                <c:pt idx="34">
                  <c:v>11.4</c:v>
                </c:pt>
                <c:pt idx="35">
                  <c:v>12.3</c:v>
                </c:pt>
                <c:pt idx="36">
                  <c:v>12</c:v>
                </c:pt>
                <c:pt idx="37">
                  <c:v>11.8</c:v>
                </c:pt>
                <c:pt idx="38">
                  <c:v>11.6</c:v>
                </c:pt>
                <c:pt idx="39">
                  <c:v>11.3</c:v>
                </c:pt>
                <c:pt idx="40">
                  <c:v>11.4</c:v>
                </c:pt>
                <c:pt idx="41">
                  <c:v>12.5</c:v>
                </c:pt>
                <c:pt idx="42">
                  <c:v>13.1</c:v>
                </c:pt>
                <c:pt idx="43">
                  <c:v>11.9</c:v>
                </c:pt>
                <c:pt idx="44">
                  <c:v>11.5</c:v>
                </c:pt>
                <c:pt idx="45">
                  <c:v>11.5</c:v>
                </c:pt>
                <c:pt idx="46" formatCode="0.0">
                  <c:v>11.8</c:v>
                </c:pt>
                <c:pt idx="47">
                  <c:v>13</c:v>
                </c:pt>
                <c:pt idx="48">
                  <c:v>12.6</c:v>
                </c:pt>
                <c:pt idx="49">
                  <c:v>12.3</c:v>
                </c:pt>
                <c:pt idx="50">
                  <c:v>12.3</c:v>
                </c:pt>
                <c:pt idx="51">
                  <c:v>12</c:v>
                </c:pt>
                <c:pt idx="52">
                  <c:v>12</c:v>
                </c:pt>
                <c:pt idx="53">
                  <c:v>13.5</c:v>
                </c:pt>
                <c:pt idx="54">
                  <c:v>14.2</c:v>
                </c:pt>
                <c:pt idx="55">
                  <c:v>13.2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EBF-41B7-8B9F-1734116CD4D2}"/>
            </c:ext>
          </c:extLst>
        </c:ser>
        <c:ser>
          <c:idx val="5"/>
          <c:order val="5"/>
          <c:tx>
            <c:strRef>
              <c:f>taste_6_kuntaa_viiva!$A$12</c:f>
              <c:strCache>
                <c:ptCount val="1"/>
                <c:pt idx="0">
                  <c:v>Vantaa</c:v>
                </c:pt>
              </c:strCache>
            </c:strRef>
          </c:tx>
          <c:spPr>
            <a:ln w="38100" cap="rnd">
              <a:solidFill>
                <a:srgbClr val="0042A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42A5"/>
              </a:solidFill>
              <a:ln w="9525">
                <a:solidFill>
                  <a:srgbClr val="0042A5"/>
                </a:solidFill>
              </a:ln>
              <a:effectLst/>
            </c:spPr>
          </c:marker>
          <c:cat>
            <c:strRef>
              <c:f>taste_6_kuntaa_viiva!$B$6:$BE$6</c:f>
              <c:strCache>
                <c:ptCount val="56"/>
                <c:pt idx="0">
                  <c:v>1/2020</c:v>
                </c:pt>
                <c:pt idx="1">
                  <c:v>2/2020</c:v>
                </c:pt>
                <c:pt idx="2">
                  <c:v>3/2020</c:v>
                </c:pt>
                <c:pt idx="3">
                  <c:v>4/2020</c:v>
                </c:pt>
                <c:pt idx="4">
                  <c:v>5/2020</c:v>
                </c:pt>
                <c:pt idx="5">
                  <c:v>6/2020</c:v>
                </c:pt>
                <c:pt idx="6">
                  <c:v>7/2020</c:v>
                </c:pt>
                <c:pt idx="7">
                  <c:v>8/2020</c:v>
                </c:pt>
                <c:pt idx="8">
                  <c:v>9/2020</c:v>
                </c:pt>
                <c:pt idx="9">
                  <c:v>10/2020</c:v>
                </c:pt>
                <c:pt idx="10">
                  <c:v>11/2020</c:v>
                </c:pt>
                <c:pt idx="11">
                  <c:v>12/2020</c:v>
                </c:pt>
                <c:pt idx="12">
                  <c:v>1/2021</c:v>
                </c:pt>
                <c:pt idx="13">
                  <c:v>2/2021</c:v>
                </c:pt>
                <c:pt idx="14">
                  <c:v>3/2021</c:v>
                </c:pt>
                <c:pt idx="15">
                  <c:v>4/2021</c:v>
                </c:pt>
                <c:pt idx="16">
                  <c:v>5/2021</c:v>
                </c:pt>
                <c:pt idx="17">
                  <c:v>6/2021</c:v>
                </c:pt>
                <c:pt idx="18">
                  <c:v>7/2021</c:v>
                </c:pt>
                <c:pt idx="19">
                  <c:v>8/2021</c:v>
                </c:pt>
                <c:pt idx="20">
                  <c:v>9/2021</c:v>
                </c:pt>
                <c:pt idx="21">
                  <c:v>10/2021</c:v>
                </c:pt>
                <c:pt idx="22">
                  <c:v>11/2021</c:v>
                </c:pt>
                <c:pt idx="23">
                  <c:v>12/2021</c:v>
                </c:pt>
                <c:pt idx="24">
                  <c:v>1/2022</c:v>
                </c:pt>
                <c:pt idx="25">
                  <c:v>2/2022</c:v>
                </c:pt>
                <c:pt idx="26">
                  <c:v>3/2022</c:v>
                </c:pt>
                <c:pt idx="27">
                  <c:v>4/2022</c:v>
                </c:pt>
                <c:pt idx="28">
                  <c:v>5/2022</c:v>
                </c:pt>
                <c:pt idx="29">
                  <c:v>6/2022</c:v>
                </c:pt>
                <c:pt idx="30">
                  <c:v>7/2022</c:v>
                </c:pt>
                <c:pt idx="31">
                  <c:v>8/2022</c:v>
                </c:pt>
                <c:pt idx="32">
                  <c:v>9/2022</c:v>
                </c:pt>
                <c:pt idx="33">
                  <c:v>10/2022</c:v>
                </c:pt>
                <c:pt idx="34">
                  <c:v>11/2022</c:v>
                </c:pt>
                <c:pt idx="35">
                  <c:v>12/2022</c:v>
                </c:pt>
                <c:pt idx="36">
                  <c:v>1/2023</c:v>
                </c:pt>
                <c:pt idx="37">
                  <c:v>2/2023</c:v>
                </c:pt>
                <c:pt idx="38">
                  <c:v>3/2023</c:v>
                </c:pt>
                <c:pt idx="39">
                  <c:v>4/2023</c:v>
                </c:pt>
                <c:pt idx="40">
                  <c:v>5/2023</c:v>
                </c:pt>
                <c:pt idx="41">
                  <c:v>6/2023</c:v>
                </c:pt>
                <c:pt idx="42">
                  <c:v>7/2023</c:v>
                </c:pt>
                <c:pt idx="43">
                  <c:v>8/2023</c:v>
                </c:pt>
                <c:pt idx="44">
                  <c:v>9/2023</c:v>
                </c:pt>
                <c:pt idx="45">
                  <c:v>10/2023</c:v>
                </c:pt>
                <c:pt idx="46">
                  <c:v>11/2023</c:v>
                </c:pt>
                <c:pt idx="47">
                  <c:v>12/2023</c:v>
                </c:pt>
                <c:pt idx="48">
                  <c:v>1/2024</c:v>
                </c:pt>
                <c:pt idx="49">
                  <c:v>2/2024</c:v>
                </c:pt>
                <c:pt idx="50">
                  <c:v>3/2024</c:v>
                </c:pt>
                <c:pt idx="51">
                  <c:v>4/2024</c:v>
                </c:pt>
                <c:pt idx="52">
                  <c:v>5/2024</c:v>
                </c:pt>
                <c:pt idx="53">
                  <c:v>6/2024</c:v>
                </c:pt>
                <c:pt idx="54">
                  <c:v>7/2024</c:v>
                </c:pt>
                <c:pt idx="55">
                  <c:v>8/2024</c:v>
                </c:pt>
              </c:strCache>
            </c:strRef>
          </c:cat>
          <c:val>
            <c:numRef>
              <c:f>taste_6_kuntaa_viiva!$B$12:$BE$12</c:f>
              <c:numCache>
                <c:formatCode>0.0</c:formatCode>
                <c:ptCount val="56"/>
                <c:pt idx="0">
                  <c:v>8.6999999999999993</c:v>
                </c:pt>
                <c:pt idx="1">
                  <c:v>8.6</c:v>
                </c:pt>
                <c:pt idx="2" formatCode="General">
                  <c:v>11.7</c:v>
                </c:pt>
                <c:pt idx="3" formatCode="General">
                  <c:v>18.600000000000001</c:v>
                </c:pt>
                <c:pt idx="4" formatCode="General">
                  <c:v>19.2</c:v>
                </c:pt>
                <c:pt idx="5" formatCode="General">
                  <c:v>18</c:v>
                </c:pt>
                <c:pt idx="6" formatCode="General">
                  <c:v>16.8</c:v>
                </c:pt>
                <c:pt idx="7" formatCode="General">
                  <c:v>14.7</c:v>
                </c:pt>
                <c:pt idx="8" formatCode="General">
                  <c:v>14.3</c:v>
                </c:pt>
                <c:pt idx="9">
                  <c:v>14</c:v>
                </c:pt>
                <c:pt idx="10" formatCode="General">
                  <c:v>13.9</c:v>
                </c:pt>
                <c:pt idx="11" formatCode="General">
                  <c:v>15.3</c:v>
                </c:pt>
                <c:pt idx="12">
                  <c:v>14.2</c:v>
                </c:pt>
                <c:pt idx="13">
                  <c:v>14.3</c:v>
                </c:pt>
                <c:pt idx="14">
                  <c:v>15</c:v>
                </c:pt>
                <c:pt idx="15" formatCode="General">
                  <c:v>14.7</c:v>
                </c:pt>
                <c:pt idx="16" formatCode="General">
                  <c:v>14.3</c:v>
                </c:pt>
                <c:pt idx="17" formatCode="General">
                  <c:v>14.8</c:v>
                </c:pt>
                <c:pt idx="18">
                  <c:v>15.2</c:v>
                </c:pt>
                <c:pt idx="19" formatCode="General">
                  <c:v>13.9</c:v>
                </c:pt>
                <c:pt idx="20" formatCode="General">
                  <c:v>13.3</c:v>
                </c:pt>
                <c:pt idx="21" formatCode="General">
                  <c:v>12.8</c:v>
                </c:pt>
                <c:pt idx="22" formatCode="General">
                  <c:v>12.1</c:v>
                </c:pt>
                <c:pt idx="23" formatCode="General">
                  <c:v>12.5</c:v>
                </c:pt>
                <c:pt idx="24" formatCode="General">
                  <c:v>12.5</c:v>
                </c:pt>
                <c:pt idx="25" formatCode="General">
                  <c:v>12.1</c:v>
                </c:pt>
                <c:pt idx="26" formatCode="General">
                  <c:v>11.3</c:v>
                </c:pt>
                <c:pt idx="27" formatCode="General">
                  <c:v>10.7</c:v>
                </c:pt>
                <c:pt idx="28" formatCode="General">
                  <c:v>10.6</c:v>
                </c:pt>
                <c:pt idx="29" formatCode="General">
                  <c:v>11.4</c:v>
                </c:pt>
                <c:pt idx="30" formatCode="General">
                  <c:v>11.8</c:v>
                </c:pt>
                <c:pt idx="31" formatCode="General">
                  <c:v>10.8</c:v>
                </c:pt>
                <c:pt idx="32" formatCode="General">
                  <c:v>10.5</c:v>
                </c:pt>
                <c:pt idx="33" formatCode="General">
                  <c:v>10.3</c:v>
                </c:pt>
                <c:pt idx="34" formatCode="General">
                  <c:v>10.3</c:v>
                </c:pt>
                <c:pt idx="35" formatCode="General">
                  <c:v>11</c:v>
                </c:pt>
                <c:pt idx="36" formatCode="General">
                  <c:v>10.7</c:v>
                </c:pt>
                <c:pt idx="37" formatCode="General">
                  <c:v>10.7</c:v>
                </c:pt>
                <c:pt idx="38" formatCode="General">
                  <c:v>10.7</c:v>
                </c:pt>
                <c:pt idx="39" formatCode="General">
                  <c:v>10.4</c:v>
                </c:pt>
                <c:pt idx="40" formatCode="General">
                  <c:v>10.199999999999999</c:v>
                </c:pt>
                <c:pt idx="41" formatCode="General">
                  <c:v>11.1</c:v>
                </c:pt>
                <c:pt idx="42" formatCode="General">
                  <c:v>11.6</c:v>
                </c:pt>
                <c:pt idx="43" formatCode="General">
                  <c:v>10.7</c:v>
                </c:pt>
                <c:pt idx="44" formatCode="General">
                  <c:v>10.7</c:v>
                </c:pt>
                <c:pt idx="45" formatCode="General">
                  <c:v>11</c:v>
                </c:pt>
                <c:pt idx="46">
                  <c:v>11.4</c:v>
                </c:pt>
                <c:pt idx="47" formatCode="General">
                  <c:v>12.4</c:v>
                </c:pt>
                <c:pt idx="48" formatCode="General">
                  <c:v>12.2</c:v>
                </c:pt>
                <c:pt idx="49" formatCode="General">
                  <c:v>12.2</c:v>
                </c:pt>
                <c:pt idx="50" formatCode="General">
                  <c:v>12.2</c:v>
                </c:pt>
                <c:pt idx="51" formatCode="General">
                  <c:v>11.9</c:v>
                </c:pt>
                <c:pt idx="52" formatCode="General">
                  <c:v>11.8</c:v>
                </c:pt>
                <c:pt idx="53" formatCode="General">
                  <c:v>12.8</c:v>
                </c:pt>
                <c:pt idx="54" formatCode="General">
                  <c:v>13.3</c:v>
                </c:pt>
                <c:pt idx="55" formatCode="General">
                  <c:v>12.4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EBF-41B7-8B9F-1734116CD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0709720"/>
        <c:axId val="670710048"/>
      </c:lineChart>
      <c:catAx>
        <c:axId val="670709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abic Typesetting" panose="020B0604020202020204" pitchFamily="66" charset="-78"/>
                <a:ea typeface="+mn-ea"/>
                <a:cs typeface="+mn-cs"/>
              </a:defRPr>
            </a:pPr>
            <a:endParaRPr lang="fi-FI"/>
          </a:p>
        </c:txPr>
        <c:crossAx val="670710048"/>
        <c:crosses val="autoZero"/>
        <c:auto val="1"/>
        <c:lblAlgn val="ctr"/>
        <c:lblOffset val="100"/>
        <c:tickLblSkip val="2"/>
        <c:noMultiLvlLbl val="0"/>
      </c:catAx>
      <c:valAx>
        <c:axId val="670710048"/>
        <c:scaling>
          <c:orientation val="minMax"/>
          <c:max val="22"/>
          <c:min val="0"/>
        </c:scaling>
        <c:delete val="0"/>
        <c:axPos val="l"/>
        <c:majorGridlines>
          <c:spPr>
            <a:ln w="9525" cap="flat" cmpd="sng" algn="ctr">
              <a:solidFill>
                <a:srgbClr val="86868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Arabic Typesetting" panose="020B0604020202020204" pitchFamily="66" charset="-78"/>
                    <a:ea typeface="+mn-ea"/>
                    <a:cs typeface="+mn-cs"/>
                  </a:defRPr>
                </a:pPr>
                <a:r>
                  <a:rPr lang="fi-FI"/>
                  <a:t>Työttömyysaste, %</a:t>
                </a:r>
              </a:p>
            </c:rich>
          </c:tx>
          <c:layout>
            <c:manualLayout>
              <c:xMode val="edge"/>
              <c:yMode val="edge"/>
              <c:x val="0"/>
              <c:y val="0.206692888751761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ysClr val="windowText" lastClr="000000"/>
                  </a:solidFill>
                  <a:latin typeface="Arabic Typesetting" panose="020B0604020202020204" pitchFamily="66" charset="-78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abic Typesetting" panose="020B0604020202020204" pitchFamily="66" charset="-78"/>
                <a:ea typeface="+mn-ea"/>
                <a:cs typeface="+mn-cs"/>
              </a:defRPr>
            </a:pPr>
            <a:endParaRPr lang="fi-FI"/>
          </a:p>
        </c:txPr>
        <c:crossAx val="670709720"/>
        <c:crosses val="autoZero"/>
        <c:crossBetween val="between"/>
        <c:majorUnit val="2"/>
      </c:valAx>
      <c:spPr>
        <a:noFill/>
        <a:ln>
          <a:solidFill>
            <a:srgbClr val="868686"/>
          </a:solidFill>
        </a:ln>
        <a:effectLst/>
      </c:spPr>
    </c:plotArea>
    <c:legend>
      <c:legendPos val="r"/>
      <c:layout>
        <c:manualLayout>
          <c:xMode val="edge"/>
          <c:yMode val="edge"/>
          <c:x val="0.85507272188390715"/>
          <c:y val="0.14323646895919948"/>
          <c:w val="0.14089729191827477"/>
          <c:h val="0.445130446990201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ysClr val="windowText" lastClr="000000"/>
              </a:solidFill>
              <a:latin typeface="Arabic Typesetting" panose="020B0604020202020204" pitchFamily="66" charset="-78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500" baseline="0">
          <a:solidFill>
            <a:sysClr val="windowText" lastClr="000000"/>
          </a:solidFill>
          <a:latin typeface="Arabic Typesetting" panose="020B0604020202020204" pitchFamily="66" charset="-78"/>
        </a:defRPr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39945010345548"/>
          <c:y val="3.7028173561599778E-2"/>
          <c:w val="0.8863496241267107"/>
          <c:h val="0.64474500687414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taste_6_14_kuntaa!$A$22</c:f>
              <c:strCache>
                <c:ptCount val="1"/>
                <c:pt idx="0">
                  <c:v>Elokuu 2023</c:v>
                </c:pt>
              </c:strCache>
            </c:strRef>
          </c:tx>
          <c:spPr>
            <a:solidFill>
              <a:srgbClr val="84CCF8"/>
            </a:solidFill>
            <a:ln>
              <a:solidFill>
                <a:srgbClr val="404040"/>
              </a:solidFill>
            </a:ln>
          </c:spPr>
          <c:invertIfNegative val="0"/>
          <c:dLbls>
            <c:delete val="1"/>
          </c:dLbls>
          <c:cat>
            <c:strRef>
              <c:f>taste_6_14_kuntaa!$B$21:$O$21</c:f>
              <c:strCache>
                <c:ptCount val="14"/>
                <c:pt idx="0">
                  <c:v>Kauniainen</c:v>
                </c:pt>
                <c:pt idx="1">
                  <c:v>Sipoo</c:v>
                </c:pt>
                <c:pt idx="2">
                  <c:v>Pornainen</c:v>
                </c:pt>
                <c:pt idx="3">
                  <c:v>Mäntsälä</c:v>
                </c:pt>
                <c:pt idx="4">
                  <c:v>Nurmijärvi</c:v>
                </c:pt>
                <c:pt idx="5">
                  <c:v>Vihti</c:v>
                </c:pt>
                <c:pt idx="6">
                  <c:v>Tuusula</c:v>
                </c:pt>
                <c:pt idx="7">
                  <c:v>Kirkkonummi</c:v>
                </c:pt>
                <c:pt idx="8">
                  <c:v>Espoo</c:v>
                </c:pt>
                <c:pt idx="9">
                  <c:v>Hyvinkää</c:v>
                </c:pt>
                <c:pt idx="10">
                  <c:v>Järvenpää</c:v>
                </c:pt>
                <c:pt idx="11">
                  <c:v>Kerava</c:v>
                </c:pt>
                <c:pt idx="12">
                  <c:v>Helsinki</c:v>
                </c:pt>
                <c:pt idx="13">
                  <c:v>Vantaa</c:v>
                </c:pt>
              </c:strCache>
            </c:strRef>
          </c:cat>
          <c:val>
            <c:numRef>
              <c:f>taste_6_14_kuntaa!$B$22:$O$22</c:f>
              <c:numCache>
                <c:formatCode>0.0</c:formatCode>
                <c:ptCount val="14"/>
                <c:pt idx="0">
                  <c:v>5.4</c:v>
                </c:pt>
                <c:pt idx="1">
                  <c:v>6.1</c:v>
                </c:pt>
                <c:pt idx="2">
                  <c:v>6.2</c:v>
                </c:pt>
                <c:pt idx="3" formatCode="General">
                  <c:v>6.4</c:v>
                </c:pt>
                <c:pt idx="4">
                  <c:v>7</c:v>
                </c:pt>
                <c:pt idx="5" formatCode="General">
                  <c:v>6.9</c:v>
                </c:pt>
                <c:pt idx="6">
                  <c:v>6.7</c:v>
                </c:pt>
                <c:pt idx="7">
                  <c:v>7.2</c:v>
                </c:pt>
                <c:pt idx="8">
                  <c:v>8.8000000000000007</c:v>
                </c:pt>
                <c:pt idx="9" formatCode="General">
                  <c:v>9.4</c:v>
                </c:pt>
                <c:pt idx="10">
                  <c:v>9.6</c:v>
                </c:pt>
                <c:pt idx="11">
                  <c:v>10</c:v>
                </c:pt>
                <c:pt idx="12">
                  <c:v>10.8</c:v>
                </c:pt>
                <c:pt idx="13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ED-4834-864B-D30D9E7029E7}"/>
            </c:ext>
          </c:extLst>
        </c:ser>
        <c:ser>
          <c:idx val="1"/>
          <c:order val="1"/>
          <c:tx>
            <c:strRef>
              <c:f>taste_6_14_kuntaa!$A$23</c:f>
              <c:strCache>
                <c:ptCount val="1"/>
                <c:pt idx="0">
                  <c:v>Elokuu 2024</c:v>
                </c:pt>
              </c:strCache>
            </c:strRef>
          </c:tx>
          <c:spPr>
            <a:solidFill>
              <a:srgbClr val="0042A5"/>
            </a:solidFill>
            <a:ln>
              <a:solidFill>
                <a:srgbClr val="40404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taste_6_14_kuntaa!$B$21:$O$21</c:f>
              <c:strCache>
                <c:ptCount val="14"/>
                <c:pt idx="0">
                  <c:v>Kauniainen</c:v>
                </c:pt>
                <c:pt idx="1">
                  <c:v>Sipoo</c:v>
                </c:pt>
                <c:pt idx="2">
                  <c:v>Pornainen</c:v>
                </c:pt>
                <c:pt idx="3">
                  <c:v>Mäntsälä</c:v>
                </c:pt>
                <c:pt idx="4">
                  <c:v>Nurmijärvi</c:v>
                </c:pt>
                <c:pt idx="5">
                  <c:v>Vihti</c:v>
                </c:pt>
                <c:pt idx="6">
                  <c:v>Tuusula</c:v>
                </c:pt>
                <c:pt idx="7">
                  <c:v>Kirkkonummi</c:v>
                </c:pt>
                <c:pt idx="8">
                  <c:v>Espoo</c:v>
                </c:pt>
                <c:pt idx="9">
                  <c:v>Hyvinkää</c:v>
                </c:pt>
                <c:pt idx="10">
                  <c:v>Järvenpää</c:v>
                </c:pt>
                <c:pt idx="11">
                  <c:v>Kerava</c:v>
                </c:pt>
                <c:pt idx="12">
                  <c:v>Helsinki</c:v>
                </c:pt>
                <c:pt idx="13">
                  <c:v>Vantaa</c:v>
                </c:pt>
              </c:strCache>
            </c:strRef>
          </c:cat>
          <c:val>
            <c:numRef>
              <c:f>taste_6_14_kuntaa!$B$23:$O$23</c:f>
              <c:numCache>
                <c:formatCode>0.0</c:formatCode>
                <c:ptCount val="14"/>
                <c:pt idx="0">
                  <c:v>6.8</c:v>
                </c:pt>
                <c:pt idx="1">
                  <c:v>6.9</c:v>
                </c:pt>
                <c:pt idx="2">
                  <c:v>7.3</c:v>
                </c:pt>
                <c:pt idx="3">
                  <c:v>7.3</c:v>
                </c:pt>
                <c:pt idx="4">
                  <c:v>7.5</c:v>
                </c:pt>
                <c:pt idx="5">
                  <c:v>8</c:v>
                </c:pt>
                <c:pt idx="6">
                  <c:v>8.1</c:v>
                </c:pt>
                <c:pt idx="7">
                  <c:v>8.8000000000000007</c:v>
                </c:pt>
                <c:pt idx="8">
                  <c:v>10.199999999999999</c:v>
                </c:pt>
                <c:pt idx="9">
                  <c:v>10.5</c:v>
                </c:pt>
                <c:pt idx="10">
                  <c:v>11.2</c:v>
                </c:pt>
                <c:pt idx="11">
                  <c:v>11.7</c:v>
                </c:pt>
                <c:pt idx="12">
                  <c:v>11.7</c:v>
                </c:pt>
                <c:pt idx="13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ED-4834-864B-D30D9E7029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6603264"/>
        <c:axId val="196605056"/>
      </c:barChart>
      <c:catAx>
        <c:axId val="196603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6605056"/>
        <c:crosses val="autoZero"/>
        <c:auto val="1"/>
        <c:lblAlgn val="ctr"/>
        <c:lblOffset val="100"/>
        <c:noMultiLvlLbl val="0"/>
      </c:catAx>
      <c:valAx>
        <c:axId val="196605056"/>
        <c:scaling>
          <c:orientation val="minMax"/>
          <c:max val="1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i-FI" b="0"/>
                  <a:t>Työttömyysaste, %</a:t>
                </a:r>
              </a:p>
            </c:rich>
          </c:tx>
          <c:layout>
            <c:manualLayout>
              <c:xMode val="edge"/>
              <c:yMode val="edge"/>
              <c:x val="1.6188896077977434E-3"/>
              <c:y val="0.1710456192975878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96603264"/>
        <c:crosses val="autoZero"/>
        <c:crossBetween val="between"/>
        <c:majorUnit val="2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28207722821399461"/>
          <c:y val="0.950326152187708"/>
          <c:w val="0.54269548938218504"/>
          <c:h val="4.420640749564542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37449924462277"/>
          <c:y val="2.9210800116474325E-2"/>
          <c:w val="0.87875483890776562"/>
          <c:h val="0.804233870766154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'nuori_pitkä_6 isoa_kk'!$A$5</c:f>
              <c:strCache>
                <c:ptCount val="1"/>
                <c:pt idx="0">
                  <c:v>Elokuu 2023</c:v>
                </c:pt>
              </c:strCache>
            </c:strRef>
          </c:tx>
          <c:spPr>
            <a:solidFill>
              <a:srgbClr val="84CCF8"/>
            </a:solidFill>
            <a:ln>
              <a:solidFill>
                <a:srgbClr val="404040"/>
              </a:solidFill>
            </a:ln>
          </c:spPr>
          <c:invertIfNegative val="0"/>
          <c:dLbls>
            <c:delete val="1"/>
          </c:dLbls>
          <c:cat>
            <c:strRef>
              <c:f>'nuori_pitkä_6 isoa_kk'!$B$4:$H$4</c:f>
              <c:strCache>
                <c:ptCount val="7"/>
                <c:pt idx="0">
                  <c:v>Vantaa</c:v>
                </c:pt>
                <c:pt idx="1">
                  <c:v>Espoo</c:v>
                </c:pt>
                <c:pt idx="2">
                  <c:v>Helsinki</c:v>
                </c:pt>
                <c:pt idx="4">
                  <c:v>Turku</c:v>
                </c:pt>
                <c:pt idx="5">
                  <c:v>Tampere</c:v>
                </c:pt>
                <c:pt idx="6">
                  <c:v>Oulu</c:v>
                </c:pt>
              </c:strCache>
            </c:strRef>
          </c:cat>
          <c:val>
            <c:numRef>
              <c:f>'nuori_pitkä_6 isoa_kk'!$B$5:$H$5</c:f>
              <c:numCache>
                <c:formatCode>#,##0</c:formatCode>
                <c:ptCount val="7"/>
                <c:pt idx="0">
                  <c:v>1318</c:v>
                </c:pt>
                <c:pt idx="1">
                  <c:v>1035</c:v>
                </c:pt>
                <c:pt idx="2">
                  <c:v>2683</c:v>
                </c:pt>
                <c:pt idx="4">
                  <c:v>1293</c:v>
                </c:pt>
                <c:pt idx="5">
                  <c:v>1627</c:v>
                </c:pt>
                <c:pt idx="6">
                  <c:v>1986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C3-42F9-9E50-B3C269E2E337}"/>
            </c:ext>
          </c:extLst>
        </c:ser>
        <c:ser>
          <c:idx val="1"/>
          <c:order val="1"/>
          <c:tx>
            <c:strRef>
              <c:f>'nuori_pitkä_6 isoa_kk'!$A$6</c:f>
              <c:strCache>
                <c:ptCount val="1"/>
                <c:pt idx="0">
                  <c:v>Elokuu 2024</c:v>
                </c:pt>
              </c:strCache>
            </c:strRef>
          </c:tx>
          <c:spPr>
            <a:solidFill>
              <a:srgbClr val="0042A5"/>
            </a:solidFill>
            <a:ln>
              <a:solidFill>
                <a:srgbClr val="40404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'nuori_pitkä_6 isoa_kk'!$B$4:$H$4</c:f>
              <c:strCache>
                <c:ptCount val="7"/>
                <c:pt idx="0">
                  <c:v>Vantaa</c:v>
                </c:pt>
                <c:pt idx="1">
                  <c:v>Espoo</c:v>
                </c:pt>
                <c:pt idx="2">
                  <c:v>Helsinki</c:v>
                </c:pt>
                <c:pt idx="4">
                  <c:v>Turku</c:v>
                </c:pt>
                <c:pt idx="5">
                  <c:v>Tampere</c:v>
                </c:pt>
                <c:pt idx="6">
                  <c:v>Oulu</c:v>
                </c:pt>
              </c:strCache>
            </c:strRef>
          </c:cat>
          <c:val>
            <c:numRef>
              <c:f>'nuori_pitkä_6 isoa_kk'!$B$6:$H$6</c:f>
              <c:numCache>
                <c:formatCode>#,##0</c:formatCode>
                <c:ptCount val="7"/>
                <c:pt idx="0">
                  <c:v>1695</c:v>
                </c:pt>
                <c:pt idx="1">
                  <c:v>1441</c:v>
                </c:pt>
                <c:pt idx="2">
                  <c:v>3207</c:v>
                </c:pt>
                <c:pt idx="4">
                  <c:v>1720</c:v>
                </c:pt>
                <c:pt idx="5">
                  <c:v>2285</c:v>
                </c:pt>
                <c:pt idx="6">
                  <c:v>2161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C3-42F9-9E50-B3C269E2E3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7819008"/>
        <c:axId val="197824896"/>
      </c:barChart>
      <c:catAx>
        <c:axId val="197819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7824896"/>
        <c:crosses val="autoZero"/>
        <c:auto val="1"/>
        <c:lblAlgn val="ctr"/>
        <c:lblOffset val="100"/>
        <c:noMultiLvlLbl val="0"/>
      </c:catAx>
      <c:valAx>
        <c:axId val="197824896"/>
        <c:scaling>
          <c:orientation val="minMax"/>
          <c:max val="4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i-FI" b="0"/>
                  <a:t>Alle 25-vuotiaita työttömiä</a:t>
                </a:r>
              </a:p>
            </c:rich>
          </c:tx>
          <c:layout>
            <c:manualLayout>
              <c:xMode val="edge"/>
              <c:yMode val="edge"/>
              <c:x val="2.698448165389178E-3"/>
              <c:y val="0.1620823397075365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97819008"/>
        <c:crosses val="autoZero"/>
        <c:crossBetween val="between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0310416227309267"/>
          <c:y val="0.94819427571553561"/>
          <c:w val="0.52166856282060081"/>
          <c:h val="4.633840769903761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42155114433879"/>
          <c:y val="2.9210800116474325E-2"/>
          <c:w val="0.87270778700804952"/>
          <c:h val="0.80382392200974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'nuori_pitkä_6 isoa_kk'!$A$21</c:f>
              <c:strCache>
                <c:ptCount val="1"/>
                <c:pt idx="0">
                  <c:v>Elokuu 2023</c:v>
                </c:pt>
              </c:strCache>
            </c:strRef>
          </c:tx>
          <c:spPr>
            <a:solidFill>
              <a:srgbClr val="84CCF8"/>
            </a:solidFill>
            <a:ln>
              <a:solidFill>
                <a:srgbClr val="404040"/>
              </a:solidFill>
            </a:ln>
          </c:spPr>
          <c:invertIfNegative val="0"/>
          <c:dLbls>
            <c:delete val="1"/>
          </c:dLbls>
          <c:cat>
            <c:strRef>
              <c:f>'nuori_pitkä_6 isoa_kk'!$B$20:$H$20</c:f>
              <c:strCache>
                <c:ptCount val="7"/>
                <c:pt idx="0">
                  <c:v>Vantaa</c:v>
                </c:pt>
                <c:pt idx="1">
                  <c:v>Espoo</c:v>
                </c:pt>
                <c:pt idx="2">
                  <c:v>Helsinki</c:v>
                </c:pt>
                <c:pt idx="4">
                  <c:v>Turku</c:v>
                </c:pt>
                <c:pt idx="5">
                  <c:v>Tampere</c:v>
                </c:pt>
                <c:pt idx="6">
                  <c:v>Oulu</c:v>
                </c:pt>
              </c:strCache>
            </c:strRef>
          </c:cat>
          <c:val>
            <c:numRef>
              <c:f>'nuori_pitkä_6 isoa_kk'!$B$21:$H$21</c:f>
              <c:numCache>
                <c:formatCode>#,##0</c:formatCode>
                <c:ptCount val="7"/>
                <c:pt idx="0">
                  <c:v>4987</c:v>
                </c:pt>
                <c:pt idx="1">
                  <c:v>5068</c:v>
                </c:pt>
                <c:pt idx="2">
                  <c:v>16813</c:v>
                </c:pt>
                <c:pt idx="4">
                  <c:v>4481</c:v>
                </c:pt>
                <c:pt idx="5">
                  <c:v>4181</c:v>
                </c:pt>
                <c:pt idx="6">
                  <c:v>5013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2C-4C46-A99F-4D4BC87E58C8}"/>
            </c:ext>
          </c:extLst>
        </c:ser>
        <c:ser>
          <c:idx val="1"/>
          <c:order val="1"/>
          <c:tx>
            <c:strRef>
              <c:f>'nuori_pitkä_6 isoa_kk'!$A$22</c:f>
              <c:strCache>
                <c:ptCount val="1"/>
                <c:pt idx="0">
                  <c:v>Elokuu 2024</c:v>
                </c:pt>
              </c:strCache>
            </c:strRef>
          </c:tx>
          <c:spPr>
            <a:solidFill>
              <a:srgbClr val="0042A5"/>
            </a:solidFill>
            <a:ln>
              <a:solidFill>
                <a:srgbClr val="404040"/>
              </a:solidFill>
            </a:ln>
          </c:spPr>
          <c:invertIfNegative val="0"/>
          <c:dLbls>
            <c:dLbl>
              <c:idx val="2"/>
              <c:layout>
                <c:manualLayout>
                  <c:x val="0"/>
                  <c:y val="1.52322924600152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2C-4C46-A99F-4D4BC87E58C8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'nuori_pitkä_6 isoa_kk'!$B$20:$H$20</c:f>
              <c:strCache>
                <c:ptCount val="7"/>
                <c:pt idx="0">
                  <c:v>Vantaa</c:v>
                </c:pt>
                <c:pt idx="1">
                  <c:v>Espoo</c:v>
                </c:pt>
                <c:pt idx="2">
                  <c:v>Helsinki</c:v>
                </c:pt>
                <c:pt idx="4">
                  <c:v>Turku</c:v>
                </c:pt>
                <c:pt idx="5">
                  <c:v>Tampere</c:v>
                </c:pt>
                <c:pt idx="6">
                  <c:v>Oulu</c:v>
                </c:pt>
              </c:strCache>
            </c:strRef>
          </c:cat>
          <c:val>
            <c:numRef>
              <c:f>'nuori_pitkä_6 isoa_kk'!$B$22:$H$22</c:f>
              <c:numCache>
                <c:formatCode>#,##0</c:formatCode>
                <c:ptCount val="7"/>
                <c:pt idx="0">
                  <c:v>5791</c:v>
                </c:pt>
                <c:pt idx="1">
                  <c:v>5407</c:v>
                </c:pt>
                <c:pt idx="2">
                  <c:v>16965</c:v>
                </c:pt>
                <c:pt idx="4">
                  <c:v>4381</c:v>
                </c:pt>
                <c:pt idx="5">
                  <c:v>5339</c:v>
                </c:pt>
                <c:pt idx="6">
                  <c:v>5540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2C-4C46-A99F-4D4BC87E58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6024192"/>
        <c:axId val="196025728"/>
      </c:barChart>
      <c:catAx>
        <c:axId val="196024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6025728"/>
        <c:crosses val="autoZero"/>
        <c:auto val="1"/>
        <c:lblAlgn val="ctr"/>
        <c:lblOffset val="100"/>
        <c:noMultiLvlLbl val="0"/>
      </c:catAx>
      <c:valAx>
        <c:axId val="196025728"/>
        <c:scaling>
          <c:orientation val="minMax"/>
          <c:max val="18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i-FI" b="0"/>
                  <a:t>Pitkäaikaistyöttömiä</a:t>
                </a:r>
              </a:p>
            </c:rich>
          </c:tx>
          <c:layout>
            <c:manualLayout>
              <c:xMode val="edge"/>
              <c:yMode val="edge"/>
              <c:x val="2.1591171151828692E-3"/>
              <c:y val="0.2001741782277215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96024192"/>
        <c:crosses val="autoZero"/>
        <c:crossBetween val="between"/>
        <c:majorUnit val="20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0310417210881813"/>
          <c:y val="0.94621587593428991"/>
          <c:w val="0.51918278206473134"/>
          <c:h val="4.298702554263571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431064251049625E-2"/>
          <c:y val="4.3705297217804744E-2"/>
          <c:w val="0.89027270844875728"/>
          <c:h val="0.73452351725996223"/>
        </c:manualLayout>
      </c:layout>
      <c:lineChart>
        <c:grouping val="standard"/>
        <c:varyColors val="0"/>
        <c:ser>
          <c:idx val="0"/>
          <c:order val="0"/>
          <c:tx>
            <c:strRef>
              <c:f>työll.aste_vuosikeskiarvo!$B$20</c:f>
              <c:strCache>
                <c:ptCount val="1"/>
                <c:pt idx="0">
                  <c:v>Koko maa</c:v>
                </c:pt>
              </c:strCache>
            </c:strRef>
          </c:tx>
          <c:spPr>
            <a:ln w="38100">
              <a:solidFill>
                <a:srgbClr val="0042A5"/>
              </a:solidFill>
            </a:ln>
          </c:spPr>
          <c:marker>
            <c:symbol val="none"/>
          </c:marker>
          <c:cat>
            <c:numRef>
              <c:f>työll.aste_vuosikeskiarvo!$C$19:$Q$19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työll.aste_vuosikeskiarvo!$C$20:$Q$20</c:f>
              <c:numCache>
                <c:formatCode>0.0</c:formatCode>
                <c:ptCount val="15"/>
                <c:pt idx="0">
                  <c:v>67.497411148034971</c:v>
                </c:pt>
                <c:pt idx="1">
                  <c:v>66.799126809535323</c:v>
                </c:pt>
                <c:pt idx="2">
                  <c:v>67.639711392925904</c:v>
                </c:pt>
                <c:pt idx="3">
                  <c:v>68.063404059721137</c:v>
                </c:pt>
                <c:pt idx="4">
                  <c:v>67.697929208625226</c:v>
                </c:pt>
                <c:pt idx="5">
                  <c:v>67.567017951078341</c:v>
                </c:pt>
                <c:pt idx="6">
                  <c:v>67.149007789517597</c:v>
                </c:pt>
                <c:pt idx="7">
                  <c:v>67.862620750362652</c:v>
                </c:pt>
                <c:pt idx="8">
                  <c:v>68.738707855579932</c:v>
                </c:pt>
                <c:pt idx="9">
                  <c:v>70.758373445064578</c:v>
                </c:pt>
                <c:pt idx="10">
                  <c:v>71.610437483736277</c:v>
                </c:pt>
                <c:pt idx="11">
                  <c:v>70.739179853221145</c:v>
                </c:pt>
                <c:pt idx="12">
                  <c:v>72.262782693479295</c:v>
                </c:pt>
                <c:pt idx="13">
                  <c:v>73.834621321531728</c:v>
                </c:pt>
                <c:pt idx="14">
                  <c:v>73.560846817548878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F2-401C-8F4C-69C22DAC803B}"/>
            </c:ext>
          </c:extLst>
        </c:ser>
        <c:ser>
          <c:idx val="1"/>
          <c:order val="1"/>
          <c:tx>
            <c:strRef>
              <c:f>työll.aste_vuosikeskiarvo!$B$21</c:f>
              <c:strCache>
                <c:ptCount val="1"/>
                <c:pt idx="0">
                  <c:v>Vantaa</c:v>
                </c:pt>
              </c:strCache>
            </c:strRef>
          </c:tx>
          <c:spPr>
            <a:ln w="38100">
              <a:solidFill>
                <a:srgbClr val="C6249B"/>
              </a:solidFill>
            </a:ln>
          </c:spPr>
          <c:marker>
            <c:symbol val="square"/>
            <c:size val="5"/>
            <c:spPr>
              <a:solidFill>
                <a:srgbClr val="C6249B"/>
              </a:solidFill>
              <a:ln>
                <a:solidFill>
                  <a:srgbClr val="C6249B"/>
                </a:solidFill>
              </a:ln>
            </c:spPr>
          </c:marker>
          <c:cat>
            <c:numRef>
              <c:f>työll.aste_vuosikeskiarvo!$C$19:$Q$19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työll.aste_vuosikeskiarvo!$C$21:$Q$21</c:f>
              <c:numCache>
                <c:formatCode>0.0</c:formatCode>
                <c:ptCount val="15"/>
                <c:pt idx="0">
                  <c:v>70.921959200828582</c:v>
                </c:pt>
                <c:pt idx="1">
                  <c:v>71.251480007417868</c:v>
                </c:pt>
                <c:pt idx="2">
                  <c:v>72.654446510887425</c:v>
                </c:pt>
                <c:pt idx="3">
                  <c:v>70.827144686299619</c:v>
                </c:pt>
                <c:pt idx="4">
                  <c:v>71.477579376471269</c:v>
                </c:pt>
                <c:pt idx="5">
                  <c:v>72.75609068467341</c:v>
                </c:pt>
                <c:pt idx="6">
                  <c:v>71.601987001917749</c:v>
                </c:pt>
                <c:pt idx="7">
                  <c:v>70.880702259317886</c:v>
                </c:pt>
                <c:pt idx="8">
                  <c:v>70.446492309689134</c:v>
                </c:pt>
                <c:pt idx="9">
                  <c:v>72.125628042716656</c:v>
                </c:pt>
                <c:pt idx="10">
                  <c:v>74.712766099077385</c:v>
                </c:pt>
                <c:pt idx="11">
                  <c:v>75.049709695378994</c:v>
                </c:pt>
                <c:pt idx="12">
                  <c:v>75.190421466178478</c:v>
                </c:pt>
                <c:pt idx="13">
                  <c:v>75.445406857814106</c:v>
                </c:pt>
                <c:pt idx="14">
                  <c:v>74.442951626198308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F2-401C-8F4C-69C22DAC803B}"/>
            </c:ext>
          </c:extLst>
        </c:ser>
        <c:ser>
          <c:idx val="2"/>
          <c:order val="2"/>
          <c:tx>
            <c:strRef>
              <c:f>työll.aste_vuosikeskiarvo!$B$22</c:f>
              <c:strCache>
                <c:ptCount val="1"/>
                <c:pt idx="0">
                  <c:v>Espoo</c:v>
                </c:pt>
              </c:strCache>
            </c:strRef>
          </c:tx>
          <c:spPr>
            <a:ln w="38100">
              <a:solidFill>
                <a:srgbClr val="F36313"/>
              </a:solidFill>
            </a:ln>
          </c:spPr>
          <c:marker>
            <c:symbol val="circle"/>
            <c:size val="6"/>
            <c:spPr>
              <a:solidFill>
                <a:srgbClr val="F36313"/>
              </a:solidFill>
              <a:ln>
                <a:solidFill>
                  <a:srgbClr val="F36313"/>
                </a:solidFill>
              </a:ln>
            </c:spPr>
          </c:marker>
          <c:cat>
            <c:numRef>
              <c:f>työll.aste_vuosikeskiarvo!$C$19:$Q$19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työll.aste_vuosikeskiarvo!$C$22:$Q$22</c:f>
              <c:numCache>
                <c:formatCode>0.0</c:formatCode>
                <c:ptCount val="15"/>
                <c:pt idx="0">
                  <c:v>72.718388044364531</c:v>
                </c:pt>
                <c:pt idx="1">
                  <c:v>72.588960070598347</c:v>
                </c:pt>
                <c:pt idx="2">
                  <c:v>71.717730279006616</c:v>
                </c:pt>
                <c:pt idx="3">
                  <c:v>73.417748929466597</c:v>
                </c:pt>
                <c:pt idx="4">
                  <c:v>72.512376941899504</c:v>
                </c:pt>
                <c:pt idx="5">
                  <c:v>72.028295077234006</c:v>
                </c:pt>
                <c:pt idx="6">
                  <c:v>72.646373135898727</c:v>
                </c:pt>
                <c:pt idx="7">
                  <c:v>72.784636180583206</c:v>
                </c:pt>
                <c:pt idx="8">
                  <c:v>74.921057853113751</c:v>
                </c:pt>
                <c:pt idx="9">
                  <c:v>74.095306533956844</c:v>
                </c:pt>
                <c:pt idx="10">
                  <c:v>73.159643380220771</c:v>
                </c:pt>
                <c:pt idx="11">
                  <c:v>72.493810702723295</c:v>
                </c:pt>
                <c:pt idx="12">
                  <c:v>74.317547394227745</c:v>
                </c:pt>
                <c:pt idx="13">
                  <c:v>73.935579941763976</c:v>
                </c:pt>
                <c:pt idx="14">
                  <c:v>72.889385594258016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F2-401C-8F4C-69C22DAC803B}"/>
            </c:ext>
          </c:extLst>
        </c:ser>
        <c:ser>
          <c:idx val="3"/>
          <c:order val="3"/>
          <c:tx>
            <c:strRef>
              <c:f>työll.aste_vuosikeskiarvo!$B$23</c:f>
              <c:strCache>
                <c:ptCount val="1"/>
                <c:pt idx="0">
                  <c:v>Helsinki</c:v>
                </c:pt>
              </c:strCache>
            </c:strRef>
          </c:tx>
          <c:spPr>
            <a:ln w="38100">
              <a:solidFill>
                <a:srgbClr val="84CCF8"/>
              </a:solidFill>
            </a:ln>
          </c:spPr>
          <c:marker>
            <c:symbol val="triangle"/>
            <c:size val="6"/>
            <c:spPr>
              <a:solidFill>
                <a:srgbClr val="84CCF8"/>
              </a:solidFill>
              <a:ln>
                <a:solidFill>
                  <a:srgbClr val="84CCF8"/>
                </a:solidFill>
              </a:ln>
            </c:spPr>
          </c:marker>
          <c:cat>
            <c:numRef>
              <c:f>työll.aste_vuosikeskiarvo!$C$19:$Q$19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työll.aste_vuosikeskiarvo!$C$23:$Q$23</c:f>
              <c:numCache>
                <c:formatCode>0.0</c:formatCode>
                <c:ptCount val="15"/>
                <c:pt idx="0">
                  <c:v>73.958453111123617</c:v>
                </c:pt>
                <c:pt idx="1">
                  <c:v>72.550478136912261</c:v>
                </c:pt>
                <c:pt idx="2">
                  <c:v>72.730063292681152</c:v>
                </c:pt>
                <c:pt idx="3">
                  <c:v>72.206136695395784</c:v>
                </c:pt>
                <c:pt idx="4">
                  <c:v>71.647328766008698</c:v>
                </c:pt>
                <c:pt idx="5">
                  <c:v>71.523970618903078</c:v>
                </c:pt>
                <c:pt idx="6">
                  <c:v>71.209784331224284</c:v>
                </c:pt>
                <c:pt idx="7">
                  <c:v>72.067924337097438</c:v>
                </c:pt>
                <c:pt idx="8">
                  <c:v>71.049972710993629</c:v>
                </c:pt>
                <c:pt idx="9">
                  <c:v>72.541969662218975</c:v>
                </c:pt>
                <c:pt idx="10">
                  <c:v>73.564782681673222</c:v>
                </c:pt>
                <c:pt idx="11">
                  <c:v>72.349354498075414</c:v>
                </c:pt>
                <c:pt idx="12">
                  <c:v>74.127679514780709</c:v>
                </c:pt>
                <c:pt idx="13">
                  <c:v>76.01707131439089</c:v>
                </c:pt>
                <c:pt idx="14">
                  <c:v>74.880734429461683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F2-401C-8F4C-69C22DAC8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211840"/>
        <c:axId val="198217728"/>
      </c:lineChart>
      <c:dateAx>
        <c:axId val="1982118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i-FI"/>
          </a:p>
        </c:txPr>
        <c:crossAx val="198217728"/>
        <c:crosses val="autoZero"/>
        <c:auto val="0"/>
        <c:lblOffset val="100"/>
        <c:baseTimeUnit val="days"/>
        <c:minorUnit val="4"/>
      </c:dateAx>
      <c:valAx>
        <c:axId val="198217728"/>
        <c:scaling>
          <c:orientation val="minMax"/>
          <c:max val="80"/>
          <c:min val="6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 baseline="0"/>
                </a:pPr>
                <a:r>
                  <a:rPr lang="fi-FI" sz="1400" b="0" baseline="0"/>
                  <a:t>15-64-v. työllisyysaste, vuosikeskiarvo (%)</a:t>
                </a:r>
              </a:p>
            </c:rich>
          </c:tx>
          <c:layout>
            <c:manualLayout>
              <c:xMode val="edge"/>
              <c:yMode val="edge"/>
              <c:x val="3.5890298506009266E-3"/>
              <c:y val="7.9271718631658175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98211840"/>
        <c:crossesAt val="1"/>
        <c:crossBetween val="midCat"/>
      </c:valAx>
    </c:plotArea>
    <c:legend>
      <c:legendPos val="b"/>
      <c:layout>
        <c:manualLayout>
          <c:xMode val="edge"/>
          <c:yMode val="edge"/>
          <c:x val="0.1189194634252808"/>
          <c:y val="0.95178424397457917"/>
          <c:w val="0.69393068403762959"/>
          <c:h val="3.807626204084895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453388819277226E-2"/>
          <c:y val="4.0437585760801142E-2"/>
          <c:w val="0.90564622302369147"/>
          <c:h val="0.71585424468788172"/>
        </c:manualLayout>
      </c:layout>
      <c:lineChart>
        <c:grouping val="standard"/>
        <c:varyColors val="0"/>
        <c:ser>
          <c:idx val="0"/>
          <c:order val="0"/>
          <c:tx>
            <c:strRef>
              <c:f>'yritysten liikev_vantaa'!$C$4</c:f>
              <c:strCache>
                <c:ptCount val="1"/>
                <c:pt idx="0">
                  <c:v>Teollisuus</c:v>
                </c:pt>
              </c:strCache>
            </c:strRef>
          </c:tx>
          <c:spPr>
            <a:ln w="38100" cap="rnd">
              <a:solidFill>
                <a:srgbClr val="0042A5"/>
              </a:solidFill>
              <a:round/>
            </a:ln>
            <a:effectLst/>
          </c:spPr>
          <c:marker>
            <c:symbol val="none"/>
          </c:marker>
          <c:cat>
            <c:multiLvlStrRef>
              <c:f>'yritysten liikev_vantaa'!$A$5:$B$60</c:f>
              <c:multiLvlStrCache>
                <c:ptCount val="56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'yritysten liikev_vantaa'!$C$5:$C$60</c:f>
              <c:numCache>
                <c:formatCode>General</c:formatCode>
                <c:ptCount val="56"/>
                <c:pt idx="0">
                  <c:v>68.400000000000006</c:v>
                </c:pt>
                <c:pt idx="1">
                  <c:v>69.2</c:v>
                </c:pt>
                <c:pt idx="2">
                  <c:v>72.3</c:v>
                </c:pt>
                <c:pt idx="3">
                  <c:v>74.5</c:v>
                </c:pt>
                <c:pt idx="4">
                  <c:v>76.900000000000006</c:v>
                </c:pt>
                <c:pt idx="5">
                  <c:v>78.400000000000006</c:v>
                </c:pt>
                <c:pt idx="6">
                  <c:v>81.5</c:v>
                </c:pt>
                <c:pt idx="7">
                  <c:v>84.7</c:v>
                </c:pt>
                <c:pt idx="8">
                  <c:v>85.8</c:v>
                </c:pt>
                <c:pt idx="9">
                  <c:v>86.3</c:v>
                </c:pt>
                <c:pt idx="10">
                  <c:v>83.7</c:v>
                </c:pt>
                <c:pt idx="11">
                  <c:v>81.900000000000006</c:v>
                </c:pt>
                <c:pt idx="12">
                  <c:v>81.5</c:v>
                </c:pt>
                <c:pt idx="13">
                  <c:v>80.2</c:v>
                </c:pt>
                <c:pt idx="14">
                  <c:v>79.7</c:v>
                </c:pt>
                <c:pt idx="15">
                  <c:v>80.8</c:v>
                </c:pt>
                <c:pt idx="16">
                  <c:v>82.1</c:v>
                </c:pt>
                <c:pt idx="17">
                  <c:v>82.5</c:v>
                </c:pt>
                <c:pt idx="18">
                  <c:v>82.9</c:v>
                </c:pt>
                <c:pt idx="19">
                  <c:v>84.4</c:v>
                </c:pt>
                <c:pt idx="20">
                  <c:v>84.7</c:v>
                </c:pt>
                <c:pt idx="21">
                  <c:v>85.3</c:v>
                </c:pt>
                <c:pt idx="22">
                  <c:v>84.8</c:v>
                </c:pt>
                <c:pt idx="23">
                  <c:v>83.9</c:v>
                </c:pt>
                <c:pt idx="24">
                  <c:v>81.099999999999994</c:v>
                </c:pt>
                <c:pt idx="25">
                  <c:v>81.3</c:v>
                </c:pt>
                <c:pt idx="26">
                  <c:v>82.1</c:v>
                </c:pt>
                <c:pt idx="27">
                  <c:v>82.7</c:v>
                </c:pt>
                <c:pt idx="28">
                  <c:v>86.6</c:v>
                </c:pt>
                <c:pt idx="29">
                  <c:v>89.8</c:v>
                </c:pt>
                <c:pt idx="30">
                  <c:v>89.8</c:v>
                </c:pt>
                <c:pt idx="31">
                  <c:v>89.1</c:v>
                </c:pt>
                <c:pt idx="32">
                  <c:v>89</c:v>
                </c:pt>
                <c:pt idx="33">
                  <c:v>91.6</c:v>
                </c:pt>
                <c:pt idx="34">
                  <c:v>93</c:v>
                </c:pt>
                <c:pt idx="35">
                  <c:v>94.8</c:v>
                </c:pt>
                <c:pt idx="36">
                  <c:v>96.4</c:v>
                </c:pt>
                <c:pt idx="37">
                  <c:v>97.4</c:v>
                </c:pt>
                <c:pt idx="38">
                  <c:v>95.5</c:v>
                </c:pt>
                <c:pt idx="39">
                  <c:v>92.7</c:v>
                </c:pt>
                <c:pt idx="40">
                  <c:v>91.2</c:v>
                </c:pt>
                <c:pt idx="41">
                  <c:v>88.7</c:v>
                </c:pt>
                <c:pt idx="42">
                  <c:v>89.3</c:v>
                </c:pt>
                <c:pt idx="43">
                  <c:v>90.5</c:v>
                </c:pt>
                <c:pt idx="44">
                  <c:v>94</c:v>
                </c:pt>
                <c:pt idx="45">
                  <c:v>95</c:v>
                </c:pt>
                <c:pt idx="46">
                  <c:v>97.9</c:v>
                </c:pt>
                <c:pt idx="47">
                  <c:v>102.9</c:v>
                </c:pt>
                <c:pt idx="48">
                  <c:v>105.2</c:v>
                </c:pt>
                <c:pt idx="49">
                  <c:v>110.9</c:v>
                </c:pt>
                <c:pt idx="50">
                  <c:v>117.4</c:v>
                </c:pt>
                <c:pt idx="51">
                  <c:v>117</c:v>
                </c:pt>
                <c:pt idx="52">
                  <c:v>112.4</c:v>
                </c:pt>
                <c:pt idx="53">
                  <c:v>106.9</c:v>
                </c:pt>
                <c:pt idx="54">
                  <c:v>104.3</c:v>
                </c:pt>
                <c:pt idx="55">
                  <c:v>106.9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B-463B-A00A-D5F81EE0C29C}"/>
            </c:ext>
          </c:extLst>
        </c:ser>
        <c:ser>
          <c:idx val="1"/>
          <c:order val="1"/>
          <c:tx>
            <c:strRef>
              <c:f>'yritysten liikev_vantaa'!$D$4</c:f>
              <c:strCache>
                <c:ptCount val="1"/>
                <c:pt idx="0">
                  <c:v>Rakentaminen</c:v>
                </c:pt>
              </c:strCache>
            </c:strRef>
          </c:tx>
          <c:spPr>
            <a:ln w="38100" cap="rnd">
              <a:solidFill>
                <a:srgbClr val="C6249B"/>
              </a:solidFill>
              <a:round/>
            </a:ln>
            <a:effectLst/>
          </c:spPr>
          <c:marker>
            <c:symbol val="none"/>
          </c:marker>
          <c:cat>
            <c:multiLvlStrRef>
              <c:f>'yritysten liikev_vantaa'!$A$5:$B$60</c:f>
              <c:multiLvlStrCache>
                <c:ptCount val="56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'yritysten liikev_vantaa'!$D$5:$D$60</c:f>
              <c:numCache>
                <c:formatCode>General</c:formatCode>
                <c:ptCount val="56"/>
                <c:pt idx="0">
                  <c:v>34.200000000000003</c:v>
                </c:pt>
                <c:pt idx="1">
                  <c:v>36.1</c:v>
                </c:pt>
                <c:pt idx="2">
                  <c:v>38.1</c:v>
                </c:pt>
                <c:pt idx="3">
                  <c:v>39.9</c:v>
                </c:pt>
                <c:pt idx="4">
                  <c:v>42.7</c:v>
                </c:pt>
                <c:pt idx="5">
                  <c:v>44.1</c:v>
                </c:pt>
                <c:pt idx="6">
                  <c:v>46.1</c:v>
                </c:pt>
                <c:pt idx="7">
                  <c:v>47.4</c:v>
                </c:pt>
                <c:pt idx="8">
                  <c:v>48.6</c:v>
                </c:pt>
                <c:pt idx="9">
                  <c:v>49.1</c:v>
                </c:pt>
                <c:pt idx="10">
                  <c:v>49.9</c:v>
                </c:pt>
                <c:pt idx="11">
                  <c:v>51.8</c:v>
                </c:pt>
                <c:pt idx="12">
                  <c:v>51.9</c:v>
                </c:pt>
                <c:pt idx="13">
                  <c:v>51.9</c:v>
                </c:pt>
                <c:pt idx="14">
                  <c:v>54.3</c:v>
                </c:pt>
                <c:pt idx="15">
                  <c:v>56.1</c:v>
                </c:pt>
                <c:pt idx="16">
                  <c:v>56.5</c:v>
                </c:pt>
                <c:pt idx="17">
                  <c:v>57.6</c:v>
                </c:pt>
                <c:pt idx="18">
                  <c:v>60.3</c:v>
                </c:pt>
                <c:pt idx="19">
                  <c:v>60.7</c:v>
                </c:pt>
                <c:pt idx="20">
                  <c:v>61.2</c:v>
                </c:pt>
                <c:pt idx="21">
                  <c:v>64.2</c:v>
                </c:pt>
                <c:pt idx="22">
                  <c:v>66.8</c:v>
                </c:pt>
                <c:pt idx="23">
                  <c:v>68.2</c:v>
                </c:pt>
                <c:pt idx="24">
                  <c:v>69.400000000000006</c:v>
                </c:pt>
                <c:pt idx="25">
                  <c:v>73</c:v>
                </c:pt>
                <c:pt idx="26">
                  <c:v>75.400000000000006</c:v>
                </c:pt>
                <c:pt idx="27">
                  <c:v>78</c:v>
                </c:pt>
                <c:pt idx="28">
                  <c:v>81.400000000000006</c:v>
                </c:pt>
                <c:pt idx="29">
                  <c:v>82.9</c:v>
                </c:pt>
                <c:pt idx="30">
                  <c:v>81.8</c:v>
                </c:pt>
                <c:pt idx="31">
                  <c:v>83.6</c:v>
                </c:pt>
                <c:pt idx="32">
                  <c:v>85.4</c:v>
                </c:pt>
                <c:pt idx="33">
                  <c:v>89.6</c:v>
                </c:pt>
                <c:pt idx="34">
                  <c:v>91.7</c:v>
                </c:pt>
                <c:pt idx="35">
                  <c:v>95.5</c:v>
                </c:pt>
                <c:pt idx="36">
                  <c:v>98.9</c:v>
                </c:pt>
                <c:pt idx="37">
                  <c:v>99.7</c:v>
                </c:pt>
                <c:pt idx="38">
                  <c:v>100.1</c:v>
                </c:pt>
                <c:pt idx="39">
                  <c:v>102.8</c:v>
                </c:pt>
                <c:pt idx="40">
                  <c:v>105.7</c:v>
                </c:pt>
                <c:pt idx="41">
                  <c:v>101.5</c:v>
                </c:pt>
                <c:pt idx="42">
                  <c:v>98.3</c:v>
                </c:pt>
                <c:pt idx="43">
                  <c:v>94.7</c:v>
                </c:pt>
                <c:pt idx="44">
                  <c:v>93.7</c:v>
                </c:pt>
                <c:pt idx="45">
                  <c:v>97.2</c:v>
                </c:pt>
                <c:pt idx="46">
                  <c:v>100</c:v>
                </c:pt>
                <c:pt idx="47">
                  <c:v>105.1</c:v>
                </c:pt>
                <c:pt idx="48">
                  <c:v>111.2</c:v>
                </c:pt>
                <c:pt idx="49">
                  <c:v>114.9</c:v>
                </c:pt>
                <c:pt idx="50">
                  <c:v>116.9</c:v>
                </c:pt>
                <c:pt idx="51">
                  <c:v>116.7</c:v>
                </c:pt>
                <c:pt idx="52">
                  <c:v>114.2</c:v>
                </c:pt>
                <c:pt idx="53">
                  <c:v>110.7</c:v>
                </c:pt>
                <c:pt idx="54">
                  <c:v>107.1</c:v>
                </c:pt>
                <c:pt idx="55">
                  <c:v>100.6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AB-463B-A00A-D5F81EE0C29C}"/>
            </c:ext>
          </c:extLst>
        </c:ser>
        <c:ser>
          <c:idx val="2"/>
          <c:order val="2"/>
          <c:tx>
            <c:strRef>
              <c:f>'yritysten liikev_vantaa'!$E$4</c:f>
              <c:strCache>
                <c:ptCount val="1"/>
                <c:pt idx="0">
                  <c:v>Tukku- ja vähittäiskauppa</c:v>
                </c:pt>
              </c:strCache>
            </c:strRef>
          </c:tx>
          <c:spPr>
            <a:ln w="38100" cap="rnd">
              <a:solidFill>
                <a:srgbClr val="F36313"/>
              </a:solidFill>
              <a:round/>
            </a:ln>
            <a:effectLst/>
          </c:spPr>
          <c:marker>
            <c:symbol val="none"/>
          </c:marker>
          <c:cat>
            <c:multiLvlStrRef>
              <c:f>'yritysten liikev_vantaa'!$A$5:$B$60</c:f>
              <c:multiLvlStrCache>
                <c:ptCount val="56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'yritysten liikev_vantaa'!$E$5:$E$60</c:f>
              <c:numCache>
                <c:formatCode>General</c:formatCode>
                <c:ptCount val="56"/>
                <c:pt idx="0">
                  <c:v>78.2</c:v>
                </c:pt>
                <c:pt idx="1">
                  <c:v>84.2</c:v>
                </c:pt>
                <c:pt idx="2">
                  <c:v>86.4</c:v>
                </c:pt>
                <c:pt idx="3">
                  <c:v>89.4</c:v>
                </c:pt>
                <c:pt idx="4">
                  <c:v>90.4</c:v>
                </c:pt>
                <c:pt idx="5">
                  <c:v>93.9</c:v>
                </c:pt>
                <c:pt idx="6">
                  <c:v>92.6</c:v>
                </c:pt>
                <c:pt idx="7">
                  <c:v>95.6</c:v>
                </c:pt>
                <c:pt idx="8">
                  <c:v>96</c:v>
                </c:pt>
                <c:pt idx="9">
                  <c:v>92.3</c:v>
                </c:pt>
                <c:pt idx="10">
                  <c:v>93.4</c:v>
                </c:pt>
                <c:pt idx="11">
                  <c:v>92.8</c:v>
                </c:pt>
                <c:pt idx="12">
                  <c:v>92.9</c:v>
                </c:pt>
                <c:pt idx="13">
                  <c:v>93.5</c:v>
                </c:pt>
                <c:pt idx="14">
                  <c:v>93.6</c:v>
                </c:pt>
                <c:pt idx="15">
                  <c:v>91</c:v>
                </c:pt>
                <c:pt idx="16">
                  <c:v>90.1</c:v>
                </c:pt>
                <c:pt idx="17">
                  <c:v>90.5</c:v>
                </c:pt>
                <c:pt idx="18">
                  <c:v>90.8</c:v>
                </c:pt>
                <c:pt idx="19">
                  <c:v>89</c:v>
                </c:pt>
                <c:pt idx="20">
                  <c:v>91.5</c:v>
                </c:pt>
                <c:pt idx="21">
                  <c:v>91.8</c:v>
                </c:pt>
                <c:pt idx="22">
                  <c:v>91.7</c:v>
                </c:pt>
                <c:pt idx="23">
                  <c:v>90.6</c:v>
                </c:pt>
                <c:pt idx="24">
                  <c:v>90.5</c:v>
                </c:pt>
                <c:pt idx="25">
                  <c:v>91.7</c:v>
                </c:pt>
                <c:pt idx="26">
                  <c:v>91.4</c:v>
                </c:pt>
                <c:pt idx="27">
                  <c:v>95.6</c:v>
                </c:pt>
                <c:pt idx="28">
                  <c:v>98.2</c:v>
                </c:pt>
                <c:pt idx="29">
                  <c:v>98.5</c:v>
                </c:pt>
                <c:pt idx="30">
                  <c:v>99.9</c:v>
                </c:pt>
                <c:pt idx="31">
                  <c:v>102.3</c:v>
                </c:pt>
                <c:pt idx="32">
                  <c:v>101.3</c:v>
                </c:pt>
                <c:pt idx="33">
                  <c:v>101</c:v>
                </c:pt>
                <c:pt idx="34">
                  <c:v>100.6</c:v>
                </c:pt>
                <c:pt idx="35">
                  <c:v>100.7</c:v>
                </c:pt>
                <c:pt idx="36">
                  <c:v>98.8</c:v>
                </c:pt>
                <c:pt idx="37">
                  <c:v>97.7</c:v>
                </c:pt>
                <c:pt idx="38">
                  <c:v>99.7</c:v>
                </c:pt>
                <c:pt idx="39">
                  <c:v>98</c:v>
                </c:pt>
                <c:pt idx="40">
                  <c:v>97.6</c:v>
                </c:pt>
                <c:pt idx="41">
                  <c:v>94.8</c:v>
                </c:pt>
                <c:pt idx="42">
                  <c:v>94.8</c:v>
                </c:pt>
                <c:pt idx="43">
                  <c:v>94.9</c:v>
                </c:pt>
                <c:pt idx="44">
                  <c:v>96.8</c:v>
                </c:pt>
                <c:pt idx="45">
                  <c:v>100.1</c:v>
                </c:pt>
                <c:pt idx="46">
                  <c:v>100.2</c:v>
                </c:pt>
                <c:pt idx="47">
                  <c:v>102.1</c:v>
                </c:pt>
                <c:pt idx="48">
                  <c:v>104.8</c:v>
                </c:pt>
                <c:pt idx="49">
                  <c:v>105.8</c:v>
                </c:pt>
                <c:pt idx="50">
                  <c:v>107.5</c:v>
                </c:pt>
                <c:pt idx="51">
                  <c:v>109.4</c:v>
                </c:pt>
                <c:pt idx="52">
                  <c:v>107.8</c:v>
                </c:pt>
                <c:pt idx="53">
                  <c:v>108</c:v>
                </c:pt>
                <c:pt idx="54">
                  <c:v>107.1</c:v>
                </c:pt>
                <c:pt idx="55">
                  <c:v>105.4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AB-463B-A00A-D5F81EE0C29C}"/>
            </c:ext>
          </c:extLst>
        </c:ser>
        <c:ser>
          <c:idx val="3"/>
          <c:order val="3"/>
          <c:tx>
            <c:strRef>
              <c:f>'yritysten liikev_vantaa'!$F$4</c:f>
              <c:strCache>
                <c:ptCount val="1"/>
                <c:pt idx="0">
                  <c:v>Muut palvelut </c:v>
                </c:pt>
              </c:strCache>
            </c:strRef>
          </c:tx>
          <c:spPr>
            <a:ln w="38100" cap="rnd">
              <a:solidFill>
                <a:srgbClr val="84CCF8"/>
              </a:solidFill>
              <a:round/>
            </a:ln>
            <a:effectLst/>
          </c:spPr>
          <c:marker>
            <c:symbol val="none"/>
          </c:marker>
          <c:cat>
            <c:multiLvlStrRef>
              <c:f>'yritysten liikev_vantaa'!$A$5:$B$60</c:f>
              <c:multiLvlStrCache>
                <c:ptCount val="56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'yritysten liikev_vantaa'!$F$5:$F$60</c:f>
              <c:numCache>
                <c:formatCode>General</c:formatCode>
                <c:ptCount val="56"/>
                <c:pt idx="0">
                  <c:v>87.6</c:v>
                </c:pt>
                <c:pt idx="1">
                  <c:v>90.9</c:v>
                </c:pt>
                <c:pt idx="2">
                  <c:v>93.8</c:v>
                </c:pt>
                <c:pt idx="3">
                  <c:v>95.9</c:v>
                </c:pt>
                <c:pt idx="4">
                  <c:v>99</c:v>
                </c:pt>
                <c:pt idx="5">
                  <c:v>101.7</c:v>
                </c:pt>
                <c:pt idx="6">
                  <c:v>102.8</c:v>
                </c:pt>
                <c:pt idx="7">
                  <c:v>104.8</c:v>
                </c:pt>
                <c:pt idx="8">
                  <c:v>104.6</c:v>
                </c:pt>
                <c:pt idx="9">
                  <c:v>106.9</c:v>
                </c:pt>
                <c:pt idx="10">
                  <c:v>109.4</c:v>
                </c:pt>
                <c:pt idx="11">
                  <c:v>108.4</c:v>
                </c:pt>
                <c:pt idx="12">
                  <c:v>108.6</c:v>
                </c:pt>
                <c:pt idx="13">
                  <c:v>109</c:v>
                </c:pt>
                <c:pt idx="14">
                  <c:v>108.7</c:v>
                </c:pt>
                <c:pt idx="15">
                  <c:v>109.3</c:v>
                </c:pt>
                <c:pt idx="16">
                  <c:v>110.3</c:v>
                </c:pt>
                <c:pt idx="17">
                  <c:v>111.9</c:v>
                </c:pt>
                <c:pt idx="18">
                  <c:v>112.5</c:v>
                </c:pt>
                <c:pt idx="19">
                  <c:v>111.9</c:v>
                </c:pt>
                <c:pt idx="20">
                  <c:v>112.7</c:v>
                </c:pt>
                <c:pt idx="21">
                  <c:v>112.6</c:v>
                </c:pt>
                <c:pt idx="22">
                  <c:v>111.8</c:v>
                </c:pt>
                <c:pt idx="23">
                  <c:v>113.1</c:v>
                </c:pt>
                <c:pt idx="24">
                  <c:v>113</c:v>
                </c:pt>
                <c:pt idx="25">
                  <c:v>111.7</c:v>
                </c:pt>
                <c:pt idx="26">
                  <c:v>114</c:v>
                </c:pt>
                <c:pt idx="27">
                  <c:v>115.7</c:v>
                </c:pt>
                <c:pt idx="28">
                  <c:v>118.1</c:v>
                </c:pt>
                <c:pt idx="29">
                  <c:v>122.3</c:v>
                </c:pt>
                <c:pt idx="30">
                  <c:v>125.8</c:v>
                </c:pt>
                <c:pt idx="31">
                  <c:v>128.69999999999999</c:v>
                </c:pt>
                <c:pt idx="32">
                  <c:v>132.6</c:v>
                </c:pt>
                <c:pt idx="33">
                  <c:v>134.4</c:v>
                </c:pt>
                <c:pt idx="34">
                  <c:v>135.9</c:v>
                </c:pt>
                <c:pt idx="35">
                  <c:v>137</c:v>
                </c:pt>
                <c:pt idx="36">
                  <c:v>137.5</c:v>
                </c:pt>
                <c:pt idx="37">
                  <c:v>140.6</c:v>
                </c:pt>
                <c:pt idx="38">
                  <c:v>139.6</c:v>
                </c:pt>
                <c:pt idx="39">
                  <c:v>138.1</c:v>
                </c:pt>
                <c:pt idx="40">
                  <c:v>127.1</c:v>
                </c:pt>
                <c:pt idx="41">
                  <c:v>79.599999999999994</c:v>
                </c:pt>
                <c:pt idx="42">
                  <c:v>83</c:v>
                </c:pt>
                <c:pt idx="43">
                  <c:v>86.3</c:v>
                </c:pt>
                <c:pt idx="44">
                  <c:v>89.4</c:v>
                </c:pt>
                <c:pt idx="45">
                  <c:v>91.9</c:v>
                </c:pt>
                <c:pt idx="46">
                  <c:v>99.5</c:v>
                </c:pt>
                <c:pt idx="47">
                  <c:v>117</c:v>
                </c:pt>
                <c:pt idx="48">
                  <c:v>129</c:v>
                </c:pt>
                <c:pt idx="49">
                  <c:v>141.19999999999999</c:v>
                </c:pt>
                <c:pt idx="50">
                  <c:v>149.19999999999999</c:v>
                </c:pt>
                <c:pt idx="51">
                  <c:v>148.30000000000001</c:v>
                </c:pt>
                <c:pt idx="52">
                  <c:v>152.19999999999999</c:v>
                </c:pt>
                <c:pt idx="53">
                  <c:v>154.19999999999999</c:v>
                </c:pt>
                <c:pt idx="54">
                  <c:v>152.30000000000001</c:v>
                </c:pt>
                <c:pt idx="55">
                  <c:v>147.6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AB-463B-A00A-D5F81EE0C2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5803192"/>
        <c:axId val="585801880"/>
      </c:lineChart>
      <c:catAx>
        <c:axId val="585803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585801880"/>
        <c:crosses val="autoZero"/>
        <c:auto val="1"/>
        <c:lblAlgn val="ctr"/>
        <c:lblOffset val="100"/>
        <c:noMultiLvlLbl val="0"/>
      </c:catAx>
      <c:valAx>
        <c:axId val="585801880"/>
        <c:scaling>
          <c:orientation val="minMax"/>
          <c:max val="160"/>
          <c:min val="30"/>
        </c:scaling>
        <c:delete val="0"/>
        <c:axPos val="l"/>
        <c:majorGridlines>
          <c:spPr>
            <a:ln w="9525" cap="flat" cmpd="sng" algn="ctr">
              <a:solidFill>
                <a:srgbClr val="86868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 dirty="0" err="1"/>
                  <a:t>Trendi</a:t>
                </a:r>
                <a:r>
                  <a:rPr lang="en-US" dirty="0"/>
                  <a:t> (</a:t>
                </a:r>
                <a:r>
                  <a:rPr lang="en-US" dirty="0" err="1"/>
                  <a:t>indeksi</a:t>
                </a:r>
                <a:r>
                  <a:rPr lang="en-US" dirty="0"/>
                  <a:t> 2021=100)</a:t>
                </a:r>
              </a:p>
            </c:rich>
          </c:tx>
          <c:layout>
            <c:manualLayout>
              <c:xMode val="edge"/>
              <c:yMode val="edge"/>
              <c:x val="6.3424345401365164E-5"/>
              <c:y val="0.117158155230596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585803192"/>
        <c:crosses val="autoZero"/>
        <c:crossBetween val="between"/>
        <c:majorUnit val="10"/>
      </c:valAx>
      <c:spPr>
        <a:noFill/>
        <a:ln>
          <a:solidFill>
            <a:srgbClr val="868686"/>
          </a:solidFill>
        </a:ln>
        <a:effectLst/>
      </c:spPr>
    </c:plotArea>
    <c:legend>
      <c:legendPos val="b"/>
      <c:layout>
        <c:manualLayout>
          <c:xMode val="edge"/>
          <c:yMode val="edge"/>
          <c:x val="0.12384880891096367"/>
          <c:y val="0.94157768043449974"/>
          <c:w val="0.83704896157762121"/>
          <c:h val="4.19898867597924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500" baseline="0">
          <a:solidFill>
            <a:sysClr val="windowText" lastClr="000000"/>
          </a:solidFill>
          <a:latin typeface="Arial" panose="020B0604020202020204" pitchFamily="34" charset="0"/>
        </a:defRPr>
      </a:pPr>
      <a:endParaRPr lang="fi-FI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956107427019015E-2"/>
          <c:y val="2.9210836701430893E-2"/>
          <c:w val="0.90282443840546767"/>
          <c:h val="0.65471423859456379"/>
        </c:manualLayout>
      </c:layout>
      <c:lineChart>
        <c:grouping val="standard"/>
        <c:varyColors val="0"/>
        <c:ser>
          <c:idx val="0"/>
          <c:order val="0"/>
          <c:tx>
            <c:strRef>
              <c:f>yr_liikev_vant_helseutu!$C$4</c:f>
              <c:strCache>
                <c:ptCount val="1"/>
                <c:pt idx="0">
                  <c:v>Liikevaihto - Vantaa</c:v>
                </c:pt>
              </c:strCache>
            </c:strRef>
          </c:tx>
          <c:spPr>
            <a:ln w="38100" cap="rnd">
              <a:solidFill>
                <a:srgbClr val="C6249B"/>
              </a:solidFill>
              <a:round/>
            </a:ln>
            <a:effectLst/>
          </c:spPr>
          <c:marker>
            <c:symbol val="none"/>
          </c:marker>
          <c:cat>
            <c:multiLvlStrRef>
              <c:f>yr_liikev_vant_helseutu!$A$5:$B$62</c:f>
              <c:multiLvlStrCache>
                <c:ptCount val="58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  <c:pt idx="56">
                    <c:v>Q1</c:v>
                  </c:pt>
                  <c:pt idx="57">
                    <c:v>Q2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  <c:pt idx="56">
                    <c:v>2024</c:v>
                  </c:pt>
                </c:lvl>
              </c:multiLvlStrCache>
            </c:multiLvlStrRef>
          </c:cat>
          <c:val>
            <c:numRef>
              <c:f>yr_liikev_vant_helseutu!$C$5:$C$62</c:f>
              <c:numCache>
                <c:formatCode>General</c:formatCode>
                <c:ptCount val="58"/>
                <c:pt idx="0">
                  <c:v>74.2</c:v>
                </c:pt>
                <c:pt idx="1">
                  <c:v>77.8</c:v>
                </c:pt>
                <c:pt idx="2">
                  <c:v>80.5</c:v>
                </c:pt>
                <c:pt idx="3">
                  <c:v>82.8</c:v>
                </c:pt>
                <c:pt idx="4">
                  <c:v>84.8</c:v>
                </c:pt>
                <c:pt idx="5">
                  <c:v>87.4</c:v>
                </c:pt>
                <c:pt idx="6">
                  <c:v>88.3</c:v>
                </c:pt>
                <c:pt idx="7">
                  <c:v>90.4</c:v>
                </c:pt>
                <c:pt idx="8">
                  <c:v>91</c:v>
                </c:pt>
                <c:pt idx="9">
                  <c:v>90.5</c:v>
                </c:pt>
                <c:pt idx="10">
                  <c:v>91</c:v>
                </c:pt>
                <c:pt idx="11">
                  <c:v>90.7</c:v>
                </c:pt>
                <c:pt idx="12">
                  <c:v>90.8</c:v>
                </c:pt>
                <c:pt idx="13">
                  <c:v>90.8</c:v>
                </c:pt>
                <c:pt idx="14">
                  <c:v>90.8</c:v>
                </c:pt>
                <c:pt idx="15">
                  <c:v>90.6</c:v>
                </c:pt>
                <c:pt idx="16">
                  <c:v>90.4</c:v>
                </c:pt>
                <c:pt idx="17">
                  <c:v>91.2</c:v>
                </c:pt>
                <c:pt idx="18">
                  <c:v>91.7</c:v>
                </c:pt>
                <c:pt idx="19">
                  <c:v>91.1</c:v>
                </c:pt>
                <c:pt idx="20">
                  <c:v>92.2</c:v>
                </c:pt>
                <c:pt idx="21">
                  <c:v>93</c:v>
                </c:pt>
                <c:pt idx="22">
                  <c:v>92.7</c:v>
                </c:pt>
                <c:pt idx="23">
                  <c:v>92.4</c:v>
                </c:pt>
                <c:pt idx="24">
                  <c:v>92.6</c:v>
                </c:pt>
                <c:pt idx="25">
                  <c:v>92.2</c:v>
                </c:pt>
                <c:pt idx="26">
                  <c:v>93.8</c:v>
                </c:pt>
                <c:pt idx="27">
                  <c:v>96.1</c:v>
                </c:pt>
                <c:pt idx="28">
                  <c:v>98.8</c:v>
                </c:pt>
                <c:pt idx="29">
                  <c:v>101.3</c:v>
                </c:pt>
                <c:pt idx="30">
                  <c:v>102.5</c:v>
                </c:pt>
                <c:pt idx="31">
                  <c:v>104.5</c:v>
                </c:pt>
                <c:pt idx="32">
                  <c:v>105</c:v>
                </c:pt>
                <c:pt idx="33">
                  <c:v>105.9</c:v>
                </c:pt>
                <c:pt idx="34">
                  <c:v>106.6</c:v>
                </c:pt>
                <c:pt idx="35">
                  <c:v>107.8</c:v>
                </c:pt>
                <c:pt idx="36">
                  <c:v>106.8</c:v>
                </c:pt>
                <c:pt idx="37">
                  <c:v>107.5</c:v>
                </c:pt>
                <c:pt idx="38">
                  <c:v>108.1</c:v>
                </c:pt>
                <c:pt idx="39">
                  <c:v>107.5</c:v>
                </c:pt>
                <c:pt idx="40">
                  <c:v>104.4</c:v>
                </c:pt>
                <c:pt idx="41">
                  <c:v>94.1</c:v>
                </c:pt>
                <c:pt idx="42">
                  <c:v>94.3</c:v>
                </c:pt>
                <c:pt idx="43">
                  <c:v>93.3</c:v>
                </c:pt>
                <c:pt idx="44">
                  <c:v>94.9</c:v>
                </c:pt>
                <c:pt idx="45" formatCode="0.0">
                  <c:v>97</c:v>
                </c:pt>
                <c:pt idx="46" formatCode="0.0">
                  <c:v>99.6</c:v>
                </c:pt>
                <c:pt idx="47" formatCode="0.0">
                  <c:v>106.6</c:v>
                </c:pt>
                <c:pt idx="48" formatCode="0.0">
                  <c:v>110.5</c:v>
                </c:pt>
                <c:pt idx="49" formatCode="0.0">
                  <c:v>114.8</c:v>
                </c:pt>
                <c:pt idx="50" formatCode="0.0">
                  <c:v>119.3</c:v>
                </c:pt>
                <c:pt idx="51" formatCode="0.0">
                  <c:v>120</c:v>
                </c:pt>
                <c:pt idx="52" formatCode="0.0">
                  <c:v>118.8</c:v>
                </c:pt>
                <c:pt idx="53" formatCode="0.0">
                  <c:v>118.3</c:v>
                </c:pt>
                <c:pt idx="54" formatCode="0.0">
                  <c:v>116.6</c:v>
                </c:pt>
                <c:pt idx="55" formatCode="0.0">
                  <c:v>114.8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6B-485C-AEE3-6A91AFBD8205}"/>
            </c:ext>
          </c:extLst>
        </c:ser>
        <c:ser>
          <c:idx val="1"/>
          <c:order val="1"/>
          <c:tx>
            <c:strRef>
              <c:f>yr_liikev_vant_helseutu!$D$4</c:f>
              <c:strCache>
                <c:ptCount val="1"/>
                <c:pt idx="0">
                  <c:v>Palkkasumma - Vantaa</c:v>
                </c:pt>
              </c:strCache>
            </c:strRef>
          </c:tx>
          <c:spPr>
            <a:ln w="38100" cap="rnd">
              <a:solidFill>
                <a:srgbClr val="84CCF8"/>
              </a:solidFill>
              <a:round/>
            </a:ln>
            <a:effectLst/>
          </c:spPr>
          <c:marker>
            <c:symbol val="none"/>
          </c:marker>
          <c:cat>
            <c:multiLvlStrRef>
              <c:f>yr_liikev_vant_helseutu!$A$5:$B$62</c:f>
              <c:multiLvlStrCache>
                <c:ptCount val="58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  <c:pt idx="56">
                    <c:v>Q1</c:v>
                  </c:pt>
                  <c:pt idx="57">
                    <c:v>Q2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  <c:pt idx="56">
                    <c:v>2024</c:v>
                  </c:pt>
                </c:lvl>
              </c:multiLvlStrCache>
            </c:multiLvlStrRef>
          </c:cat>
          <c:val>
            <c:numRef>
              <c:f>yr_liikev_vant_helseutu!$D$5:$D$62</c:f>
              <c:numCache>
                <c:formatCode>General</c:formatCode>
                <c:ptCount val="58"/>
                <c:pt idx="0">
                  <c:v>72.2</c:v>
                </c:pt>
                <c:pt idx="1">
                  <c:v>73.2</c:v>
                </c:pt>
                <c:pt idx="2">
                  <c:v>74.7</c:v>
                </c:pt>
                <c:pt idx="3">
                  <c:v>75.8</c:v>
                </c:pt>
                <c:pt idx="4">
                  <c:v>77.8</c:v>
                </c:pt>
                <c:pt idx="5">
                  <c:v>78.900000000000006</c:v>
                </c:pt>
                <c:pt idx="6">
                  <c:v>80</c:v>
                </c:pt>
                <c:pt idx="7">
                  <c:v>80.900000000000006</c:v>
                </c:pt>
                <c:pt idx="8">
                  <c:v>82.2</c:v>
                </c:pt>
                <c:pt idx="9">
                  <c:v>82.6</c:v>
                </c:pt>
                <c:pt idx="10">
                  <c:v>83.1</c:v>
                </c:pt>
                <c:pt idx="11">
                  <c:v>83.3</c:v>
                </c:pt>
                <c:pt idx="12">
                  <c:v>83.4</c:v>
                </c:pt>
                <c:pt idx="13">
                  <c:v>83.8</c:v>
                </c:pt>
                <c:pt idx="14">
                  <c:v>83.9</c:v>
                </c:pt>
                <c:pt idx="15">
                  <c:v>84.1</c:v>
                </c:pt>
                <c:pt idx="16">
                  <c:v>84.2</c:v>
                </c:pt>
                <c:pt idx="17">
                  <c:v>84.9</c:v>
                </c:pt>
                <c:pt idx="18">
                  <c:v>86</c:v>
                </c:pt>
                <c:pt idx="19">
                  <c:v>86.6</c:v>
                </c:pt>
                <c:pt idx="20">
                  <c:v>86.6</c:v>
                </c:pt>
                <c:pt idx="21">
                  <c:v>87.2</c:v>
                </c:pt>
                <c:pt idx="22">
                  <c:v>87.4</c:v>
                </c:pt>
                <c:pt idx="23">
                  <c:v>87.8</c:v>
                </c:pt>
                <c:pt idx="24">
                  <c:v>88.3</c:v>
                </c:pt>
                <c:pt idx="25">
                  <c:v>88.7</c:v>
                </c:pt>
                <c:pt idx="26">
                  <c:v>89.3</c:v>
                </c:pt>
                <c:pt idx="27">
                  <c:v>89.7</c:v>
                </c:pt>
                <c:pt idx="28">
                  <c:v>90.2</c:v>
                </c:pt>
                <c:pt idx="29">
                  <c:v>91.2</c:v>
                </c:pt>
                <c:pt idx="30">
                  <c:v>92.2</c:v>
                </c:pt>
                <c:pt idx="31">
                  <c:v>93.8</c:v>
                </c:pt>
                <c:pt idx="32">
                  <c:v>96.4</c:v>
                </c:pt>
                <c:pt idx="33">
                  <c:v>97.1</c:v>
                </c:pt>
                <c:pt idx="34">
                  <c:v>98.5</c:v>
                </c:pt>
                <c:pt idx="35">
                  <c:v>99.6</c:v>
                </c:pt>
                <c:pt idx="36">
                  <c:v>100.1</c:v>
                </c:pt>
                <c:pt idx="37">
                  <c:v>101.7</c:v>
                </c:pt>
                <c:pt idx="38">
                  <c:v>101.6</c:v>
                </c:pt>
                <c:pt idx="39">
                  <c:v>103</c:v>
                </c:pt>
                <c:pt idx="40">
                  <c:v>103.4</c:v>
                </c:pt>
                <c:pt idx="41">
                  <c:v>95.1</c:v>
                </c:pt>
                <c:pt idx="42">
                  <c:v>97</c:v>
                </c:pt>
                <c:pt idx="43">
                  <c:v>97.5</c:v>
                </c:pt>
                <c:pt idx="44">
                  <c:v>97.9</c:v>
                </c:pt>
                <c:pt idx="45" formatCode="0.0">
                  <c:v>98.8</c:v>
                </c:pt>
                <c:pt idx="46" formatCode="0.0">
                  <c:v>101</c:v>
                </c:pt>
                <c:pt idx="47" formatCode="0.0">
                  <c:v>104.4</c:v>
                </c:pt>
                <c:pt idx="48" formatCode="0.0">
                  <c:v>108.8</c:v>
                </c:pt>
                <c:pt idx="49" formatCode="0.0">
                  <c:v>111</c:v>
                </c:pt>
                <c:pt idx="50" formatCode="0.0">
                  <c:v>113.5</c:v>
                </c:pt>
                <c:pt idx="51" formatCode="0.0">
                  <c:v>116.1</c:v>
                </c:pt>
                <c:pt idx="52" formatCode="0.0">
                  <c:v>117.8</c:v>
                </c:pt>
                <c:pt idx="53" formatCode="0.0">
                  <c:v>119.9</c:v>
                </c:pt>
                <c:pt idx="54" formatCode="0.0">
                  <c:v>120.1</c:v>
                </c:pt>
                <c:pt idx="55" formatCode="0.0">
                  <c:v>119.7</c:v>
                </c:pt>
                <c:pt idx="56" formatCode="0.0">
                  <c:v>120.1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6B-485C-AEE3-6A91AFBD8205}"/>
            </c:ext>
          </c:extLst>
        </c:ser>
        <c:ser>
          <c:idx val="2"/>
          <c:order val="2"/>
          <c:tx>
            <c:strRef>
              <c:f>yr_liikev_vant_helseutu!$E$4</c:f>
              <c:strCache>
                <c:ptCount val="1"/>
                <c:pt idx="0">
                  <c:v>Liikevaihto - Helsingin seutu</c:v>
                </c:pt>
              </c:strCache>
            </c:strRef>
          </c:tx>
          <c:spPr>
            <a:ln w="38100" cap="rnd">
              <a:solidFill>
                <a:srgbClr val="0042A5"/>
              </a:solidFill>
              <a:round/>
            </a:ln>
            <a:effectLst/>
          </c:spPr>
          <c:marker>
            <c:symbol val="none"/>
          </c:marker>
          <c:cat>
            <c:multiLvlStrRef>
              <c:f>yr_liikev_vant_helseutu!$A$5:$B$62</c:f>
              <c:multiLvlStrCache>
                <c:ptCount val="58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  <c:pt idx="56">
                    <c:v>Q1</c:v>
                  </c:pt>
                  <c:pt idx="57">
                    <c:v>Q2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  <c:pt idx="56">
                    <c:v>2024</c:v>
                  </c:pt>
                </c:lvl>
              </c:multiLvlStrCache>
            </c:multiLvlStrRef>
          </c:cat>
          <c:val>
            <c:numRef>
              <c:f>yr_liikev_vant_helseutu!$E$5:$E$62</c:f>
              <c:numCache>
                <c:formatCode>0.0</c:formatCode>
                <c:ptCount val="58"/>
                <c:pt idx="0">
                  <c:v>71.7</c:v>
                </c:pt>
                <c:pt idx="1">
                  <c:v>73.900000000000006</c:v>
                </c:pt>
                <c:pt idx="2">
                  <c:v>75.8</c:v>
                </c:pt>
                <c:pt idx="3">
                  <c:v>77.8</c:v>
                </c:pt>
                <c:pt idx="4">
                  <c:v>79.099999999999994</c:v>
                </c:pt>
                <c:pt idx="5">
                  <c:v>80.099999999999994</c:v>
                </c:pt>
                <c:pt idx="6">
                  <c:v>81.5</c:v>
                </c:pt>
                <c:pt idx="7">
                  <c:v>82.3</c:v>
                </c:pt>
                <c:pt idx="8">
                  <c:v>83.1</c:v>
                </c:pt>
                <c:pt idx="9">
                  <c:v>83.1</c:v>
                </c:pt>
                <c:pt idx="10">
                  <c:v>81.5</c:v>
                </c:pt>
                <c:pt idx="11">
                  <c:v>80.900000000000006</c:v>
                </c:pt>
                <c:pt idx="12">
                  <c:v>80.3</c:v>
                </c:pt>
                <c:pt idx="13">
                  <c:v>79.599999999999994</c:v>
                </c:pt>
                <c:pt idx="14">
                  <c:v>80</c:v>
                </c:pt>
                <c:pt idx="15">
                  <c:v>80.099999999999994</c:v>
                </c:pt>
                <c:pt idx="16">
                  <c:v>79.8</c:v>
                </c:pt>
                <c:pt idx="17">
                  <c:v>79.900000000000006</c:v>
                </c:pt>
                <c:pt idx="18">
                  <c:v>80.5</c:v>
                </c:pt>
                <c:pt idx="19">
                  <c:v>80.099999999999994</c:v>
                </c:pt>
                <c:pt idx="20">
                  <c:v>79.8</c:v>
                </c:pt>
                <c:pt idx="21">
                  <c:v>80.2</c:v>
                </c:pt>
                <c:pt idx="22">
                  <c:v>79.900000000000006</c:v>
                </c:pt>
                <c:pt idx="23">
                  <c:v>79.599999999999994</c:v>
                </c:pt>
                <c:pt idx="24">
                  <c:v>80.2</c:v>
                </c:pt>
                <c:pt idx="25">
                  <c:v>81</c:v>
                </c:pt>
                <c:pt idx="26">
                  <c:v>82</c:v>
                </c:pt>
                <c:pt idx="27">
                  <c:v>83.5</c:v>
                </c:pt>
                <c:pt idx="28">
                  <c:v>85.3</c:v>
                </c:pt>
                <c:pt idx="29">
                  <c:v>86.4</c:v>
                </c:pt>
                <c:pt idx="30">
                  <c:v>87.3</c:v>
                </c:pt>
                <c:pt idx="31">
                  <c:v>88.7</c:v>
                </c:pt>
                <c:pt idx="32">
                  <c:v>90</c:v>
                </c:pt>
                <c:pt idx="33">
                  <c:v>91.4</c:v>
                </c:pt>
                <c:pt idx="34">
                  <c:v>92.3</c:v>
                </c:pt>
                <c:pt idx="35">
                  <c:v>93.3</c:v>
                </c:pt>
                <c:pt idx="36">
                  <c:v>94</c:v>
                </c:pt>
                <c:pt idx="37">
                  <c:v>95.1</c:v>
                </c:pt>
                <c:pt idx="38">
                  <c:v>96.3</c:v>
                </c:pt>
                <c:pt idx="39">
                  <c:v>96.6</c:v>
                </c:pt>
                <c:pt idx="40">
                  <c:v>94.9</c:v>
                </c:pt>
                <c:pt idx="41">
                  <c:v>93.3</c:v>
                </c:pt>
                <c:pt idx="42">
                  <c:v>92.9</c:v>
                </c:pt>
                <c:pt idx="43" formatCode="General">
                  <c:v>93.2</c:v>
                </c:pt>
                <c:pt idx="44" formatCode="General">
                  <c:v>94.6</c:v>
                </c:pt>
                <c:pt idx="45" formatCode="General">
                  <c:v>97.2</c:v>
                </c:pt>
                <c:pt idx="46" formatCode="General">
                  <c:v>100.4</c:v>
                </c:pt>
                <c:pt idx="47" formatCode="General">
                  <c:v>104.7</c:v>
                </c:pt>
                <c:pt idx="48" formatCode="General">
                  <c:v>109.5</c:v>
                </c:pt>
                <c:pt idx="49" formatCode="General">
                  <c:v>114.4</c:v>
                </c:pt>
                <c:pt idx="50" formatCode="General">
                  <c:v>118.3</c:v>
                </c:pt>
                <c:pt idx="51" formatCode="General">
                  <c:v>118.7</c:v>
                </c:pt>
                <c:pt idx="52" formatCode="General">
                  <c:v>116.6</c:v>
                </c:pt>
                <c:pt idx="53" formatCode="General">
                  <c:v>113.8</c:v>
                </c:pt>
                <c:pt idx="54" formatCode="General">
                  <c:v>111.5</c:v>
                </c:pt>
                <c:pt idx="55" formatCode="General">
                  <c:v>110.9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6B-485C-AEE3-6A91AFBD8205}"/>
            </c:ext>
          </c:extLst>
        </c:ser>
        <c:ser>
          <c:idx val="3"/>
          <c:order val="3"/>
          <c:tx>
            <c:strRef>
              <c:f>yr_liikev_vant_helseutu!$F$4</c:f>
              <c:strCache>
                <c:ptCount val="1"/>
                <c:pt idx="0">
                  <c:v>Palkkasumma - Helsingin seutu</c:v>
                </c:pt>
              </c:strCache>
            </c:strRef>
          </c:tx>
          <c:spPr>
            <a:ln w="38100" cap="rnd">
              <a:solidFill>
                <a:srgbClr val="F36313"/>
              </a:solidFill>
              <a:round/>
            </a:ln>
            <a:effectLst/>
          </c:spPr>
          <c:marker>
            <c:symbol val="none"/>
          </c:marker>
          <c:cat>
            <c:multiLvlStrRef>
              <c:f>yr_liikev_vant_helseutu!$A$5:$B$62</c:f>
              <c:multiLvlStrCache>
                <c:ptCount val="58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  <c:pt idx="56">
                    <c:v>Q1</c:v>
                  </c:pt>
                  <c:pt idx="57">
                    <c:v>Q2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  <c:pt idx="56">
                    <c:v>2024</c:v>
                  </c:pt>
                </c:lvl>
              </c:multiLvlStrCache>
            </c:multiLvlStrRef>
          </c:cat>
          <c:val>
            <c:numRef>
              <c:f>yr_liikev_vant_helseutu!$F$5:$F$62</c:f>
              <c:numCache>
                <c:formatCode>0.0</c:formatCode>
                <c:ptCount val="58"/>
                <c:pt idx="0">
                  <c:v>70.099999999999994</c:v>
                </c:pt>
                <c:pt idx="1">
                  <c:v>70.8</c:v>
                </c:pt>
                <c:pt idx="2">
                  <c:v>71.7</c:v>
                </c:pt>
                <c:pt idx="3">
                  <c:v>72.7</c:v>
                </c:pt>
                <c:pt idx="4">
                  <c:v>73.599999999999994</c:v>
                </c:pt>
                <c:pt idx="5">
                  <c:v>74.5</c:v>
                </c:pt>
                <c:pt idx="6">
                  <c:v>75.5</c:v>
                </c:pt>
                <c:pt idx="7">
                  <c:v>76.3</c:v>
                </c:pt>
                <c:pt idx="8">
                  <c:v>77.3</c:v>
                </c:pt>
                <c:pt idx="9">
                  <c:v>77.8</c:v>
                </c:pt>
                <c:pt idx="10">
                  <c:v>78.099999999999994</c:v>
                </c:pt>
                <c:pt idx="11">
                  <c:v>78.400000000000006</c:v>
                </c:pt>
                <c:pt idx="12">
                  <c:v>78.5</c:v>
                </c:pt>
                <c:pt idx="13">
                  <c:v>78.900000000000006</c:v>
                </c:pt>
                <c:pt idx="14">
                  <c:v>79.099999999999994</c:v>
                </c:pt>
                <c:pt idx="15">
                  <c:v>79.3</c:v>
                </c:pt>
                <c:pt idx="16">
                  <c:v>79.3</c:v>
                </c:pt>
                <c:pt idx="17">
                  <c:v>79.8</c:v>
                </c:pt>
                <c:pt idx="18">
                  <c:v>80.3</c:v>
                </c:pt>
                <c:pt idx="19">
                  <c:v>80.599999999999994</c:v>
                </c:pt>
                <c:pt idx="20">
                  <c:v>80.900000000000006</c:v>
                </c:pt>
                <c:pt idx="21">
                  <c:v>81.400000000000006</c:v>
                </c:pt>
                <c:pt idx="22">
                  <c:v>81.5</c:v>
                </c:pt>
                <c:pt idx="23">
                  <c:v>82</c:v>
                </c:pt>
                <c:pt idx="24">
                  <c:v>82.8</c:v>
                </c:pt>
                <c:pt idx="25">
                  <c:v>83.4</c:v>
                </c:pt>
                <c:pt idx="26">
                  <c:v>84</c:v>
                </c:pt>
                <c:pt idx="27">
                  <c:v>84.4</c:v>
                </c:pt>
                <c:pt idx="28">
                  <c:v>84.8</c:v>
                </c:pt>
                <c:pt idx="29">
                  <c:v>85.4</c:v>
                </c:pt>
                <c:pt idx="30">
                  <c:v>86.3</c:v>
                </c:pt>
                <c:pt idx="31">
                  <c:v>87.4</c:v>
                </c:pt>
                <c:pt idx="32">
                  <c:v>88.9</c:v>
                </c:pt>
                <c:pt idx="33">
                  <c:v>90.1</c:v>
                </c:pt>
                <c:pt idx="34">
                  <c:v>91.2</c:v>
                </c:pt>
                <c:pt idx="35">
                  <c:v>92.5</c:v>
                </c:pt>
                <c:pt idx="36">
                  <c:v>93.4</c:v>
                </c:pt>
                <c:pt idx="37">
                  <c:v>94.5</c:v>
                </c:pt>
                <c:pt idx="38">
                  <c:v>95.5</c:v>
                </c:pt>
                <c:pt idx="39">
                  <c:v>96.3</c:v>
                </c:pt>
                <c:pt idx="40">
                  <c:v>96.7</c:v>
                </c:pt>
                <c:pt idx="41">
                  <c:v>96.4</c:v>
                </c:pt>
                <c:pt idx="42">
                  <c:v>96.1</c:v>
                </c:pt>
                <c:pt idx="43" formatCode="General">
                  <c:v>97</c:v>
                </c:pt>
                <c:pt idx="44" formatCode="General">
                  <c:v>97.5</c:v>
                </c:pt>
                <c:pt idx="45" formatCode="General">
                  <c:v>98.9</c:v>
                </c:pt>
                <c:pt idx="46" formatCode="General">
                  <c:v>101.2</c:v>
                </c:pt>
                <c:pt idx="47" formatCode="General">
                  <c:v>103.2</c:v>
                </c:pt>
                <c:pt idx="48" formatCode="General">
                  <c:v>105.6</c:v>
                </c:pt>
                <c:pt idx="49" formatCode="General">
                  <c:v>106.9</c:v>
                </c:pt>
                <c:pt idx="50" formatCode="General">
                  <c:v>108.6</c:v>
                </c:pt>
                <c:pt idx="51" formatCode="General">
                  <c:v>109.8</c:v>
                </c:pt>
                <c:pt idx="52" formatCode="General">
                  <c:v>111.1</c:v>
                </c:pt>
                <c:pt idx="53" formatCode="General">
                  <c:v>112.9</c:v>
                </c:pt>
                <c:pt idx="54" formatCode="General">
                  <c:v>113.4</c:v>
                </c:pt>
                <c:pt idx="55" formatCode="General">
                  <c:v>113.4</c:v>
                </c:pt>
                <c:pt idx="56" formatCode="General">
                  <c:v>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36B-485C-AEE3-6A91AFBD82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2235160"/>
        <c:axId val="589550768"/>
      </c:lineChart>
      <c:catAx>
        <c:axId val="65223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589550768"/>
        <c:crosses val="autoZero"/>
        <c:auto val="1"/>
        <c:lblAlgn val="ctr"/>
        <c:lblOffset val="100"/>
        <c:noMultiLvlLbl val="0"/>
      </c:catAx>
      <c:valAx>
        <c:axId val="589550768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rgbClr val="86868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/>
                  <a:t>Trendi (Indeksi 2021=100)</a:t>
                </a:r>
              </a:p>
            </c:rich>
          </c:tx>
          <c:layout>
            <c:manualLayout>
              <c:xMode val="edge"/>
              <c:yMode val="edge"/>
              <c:x val="2.704369206522212E-3"/>
              <c:y val="0.133113454660846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652235160"/>
        <c:crosses val="autoZero"/>
        <c:crossBetween val="between"/>
      </c:valAx>
      <c:spPr>
        <a:noFill/>
        <a:ln>
          <a:solidFill>
            <a:srgbClr val="868686"/>
          </a:solidFill>
        </a:ln>
        <a:effectLst/>
      </c:spPr>
    </c:plotArea>
    <c:legend>
      <c:legendPos val="b"/>
      <c:layout>
        <c:manualLayout>
          <c:xMode val="edge"/>
          <c:yMode val="edge"/>
          <c:x val="0.12962221497877555"/>
          <c:y val="0.88297596012829171"/>
          <c:w val="0.8228157179083323"/>
          <c:h val="0.111554147854921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500" baseline="0">
          <a:solidFill>
            <a:sysClr val="windowText" lastClr="000000"/>
          </a:solidFill>
          <a:latin typeface="Arial" panose="020B0604020202020204" pitchFamily="34" charset="0"/>
        </a:defRPr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55407372222324"/>
          <c:y val="3.2118070833354578E-2"/>
          <c:w val="0.85942683498669381"/>
          <c:h val="0.809557005374328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'Vantaa_kk-kertymät_2013-'!$J$22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278C9"/>
            </a:solidFill>
            <a:ln>
              <a:solidFill>
                <a:srgbClr val="2278C9"/>
              </a:solidFill>
            </a:ln>
          </c:spPr>
          <c:invertIfNegative val="0"/>
          <c:cat>
            <c:strRef>
              <c:f>'Vantaa_kk-kertymät_2013-'!$A$23:$A$34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'Vantaa_kk-kertymät_2013-'!$J$23:$J$34</c:f>
              <c:numCache>
                <c:formatCode>0</c:formatCode>
                <c:ptCount val="12"/>
                <c:pt idx="0">
                  <c:v>287</c:v>
                </c:pt>
                <c:pt idx="1">
                  <c:v>590</c:v>
                </c:pt>
                <c:pt idx="2">
                  <c:v>931</c:v>
                </c:pt>
                <c:pt idx="3">
                  <c:v>1103</c:v>
                </c:pt>
                <c:pt idx="4">
                  <c:v>1365</c:v>
                </c:pt>
                <c:pt idx="5">
                  <c:v>1556</c:v>
                </c:pt>
                <c:pt idx="6">
                  <c:v>1611</c:v>
                </c:pt>
                <c:pt idx="7">
                  <c:v>1475</c:v>
                </c:pt>
                <c:pt idx="8">
                  <c:v>1516</c:v>
                </c:pt>
                <c:pt idx="9">
                  <c:v>1677</c:v>
                </c:pt>
                <c:pt idx="10">
                  <c:v>2048</c:v>
                </c:pt>
                <c:pt idx="11">
                  <c:v>1975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20-41EC-92D1-04381DAD3D61}"/>
            </c:ext>
          </c:extLst>
        </c:ser>
        <c:ser>
          <c:idx val="1"/>
          <c:order val="1"/>
          <c:tx>
            <c:strRef>
              <c:f>'Vantaa_kk-kertymät_2013-'!$K$22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84CCF8"/>
            </a:solidFill>
            <a:ln>
              <a:solidFill>
                <a:srgbClr val="2278C9"/>
              </a:solidFill>
            </a:ln>
          </c:spPr>
          <c:invertIfNegative val="0"/>
          <c:cat>
            <c:strRef>
              <c:f>'Vantaa_kk-kertymät_2013-'!$A$23:$A$34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'Vantaa_kk-kertymät_2013-'!$K$23:$K$34</c:f>
              <c:numCache>
                <c:formatCode>General</c:formatCode>
                <c:ptCount val="12"/>
                <c:pt idx="0">
                  <c:v>313</c:v>
                </c:pt>
                <c:pt idx="1">
                  <c:v>522</c:v>
                </c:pt>
                <c:pt idx="2">
                  <c:v>832</c:v>
                </c:pt>
                <c:pt idx="3">
                  <c:v>1065</c:v>
                </c:pt>
                <c:pt idx="4">
                  <c:v>1490</c:v>
                </c:pt>
                <c:pt idx="5">
                  <c:v>1832</c:v>
                </c:pt>
                <c:pt idx="6">
                  <c:v>2280</c:v>
                </c:pt>
                <c:pt idx="7">
                  <c:v>2235</c:v>
                </c:pt>
                <c:pt idx="8">
                  <c:v>2586</c:v>
                </c:pt>
                <c:pt idx="9">
                  <c:v>2808</c:v>
                </c:pt>
                <c:pt idx="10">
                  <c:v>3262</c:v>
                </c:pt>
                <c:pt idx="11">
                  <c:v>3613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20-41EC-92D1-04381DAD3D61}"/>
            </c:ext>
          </c:extLst>
        </c:ser>
        <c:ser>
          <c:idx val="2"/>
          <c:order val="2"/>
          <c:tx>
            <c:strRef>
              <c:f>'Vantaa_kk-kertymät_2013-'!$L$22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rgbClr val="450099"/>
              </a:solidFill>
            </a:ln>
          </c:spPr>
          <c:invertIfNegative val="0"/>
          <c:cat>
            <c:strRef>
              <c:f>'Vantaa_kk-kertymät_2013-'!$A$23:$A$34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'Vantaa_kk-kertymät_2013-'!$L$23:$L$34</c:f>
              <c:numCache>
                <c:formatCode>General</c:formatCode>
                <c:ptCount val="12"/>
                <c:pt idx="0">
                  <c:v>189</c:v>
                </c:pt>
                <c:pt idx="1">
                  <c:v>498</c:v>
                </c:pt>
                <c:pt idx="2">
                  <c:v>1049</c:v>
                </c:pt>
                <c:pt idx="3">
                  <c:v>1346</c:v>
                </c:pt>
                <c:pt idx="4">
                  <c:v>1818</c:v>
                </c:pt>
                <c:pt idx="5">
                  <c:v>2190</c:v>
                </c:pt>
                <c:pt idx="6">
                  <c:v>2672</c:v>
                </c:pt>
                <c:pt idx="7">
                  <c:v>2849</c:v>
                </c:pt>
                <c:pt idx="8">
                  <c:v>3255</c:v>
                </c:pt>
                <c:pt idx="9">
                  <c:v>3478</c:v>
                </c:pt>
                <c:pt idx="10">
                  <c:v>4143</c:v>
                </c:pt>
                <c:pt idx="11">
                  <c:v>4624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20-41EC-92D1-04381DAD3D61}"/>
            </c:ext>
          </c:extLst>
        </c:ser>
        <c:ser>
          <c:idx val="3"/>
          <c:order val="3"/>
          <c:tx>
            <c:strRef>
              <c:f>'Vantaa_kk-kertymät_2013-'!$M$22</c:f>
              <c:strCache>
                <c:ptCount val="1"/>
                <c:pt idx="0">
                  <c:v>2024*</c:v>
                </c:pt>
              </c:strCache>
            </c:strRef>
          </c:tx>
          <c:spPr>
            <a:solidFill>
              <a:srgbClr val="450099"/>
            </a:solidFill>
            <a:ln>
              <a:solidFill>
                <a:srgbClr val="450099"/>
              </a:solidFill>
            </a:ln>
          </c:spPr>
          <c:invertIfNegative val="0"/>
          <c:cat>
            <c:strRef>
              <c:f>'Vantaa_kk-kertymät_2013-'!$A$23:$A$34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'Vantaa_kk-kertymät_2013-'!$M$23:$M$34</c:f>
              <c:numCache>
                <c:formatCode>General</c:formatCode>
                <c:ptCount val="12"/>
                <c:pt idx="0">
                  <c:v>433</c:v>
                </c:pt>
                <c:pt idx="1">
                  <c:v>656</c:v>
                </c:pt>
                <c:pt idx="2">
                  <c:v>989</c:v>
                </c:pt>
                <c:pt idx="3">
                  <c:v>1334</c:v>
                </c:pt>
                <c:pt idx="4">
                  <c:v>1627</c:v>
                </c:pt>
                <c:pt idx="5">
                  <c:v>1902</c:v>
                </c:pt>
                <c:pt idx="6">
                  <c:v>2312</c:v>
                </c:pt>
                <c:pt idx="7">
                  <c:v>2630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20-41EC-92D1-04381DAD3D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486464"/>
        <c:axId val="133488000"/>
      </c:barChart>
      <c:catAx>
        <c:axId val="13348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133488000"/>
        <c:crosses val="autoZero"/>
        <c:auto val="1"/>
        <c:lblAlgn val="ctr"/>
        <c:lblOffset val="100"/>
        <c:noMultiLvlLbl val="0"/>
      </c:catAx>
      <c:valAx>
        <c:axId val="133488000"/>
        <c:scaling>
          <c:orientation val="minMax"/>
          <c:max val="5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i-FI" b="0"/>
                  <a:t>Väestönmuutosten kuukausikertymä (henkilöä)</a:t>
                </a:r>
              </a:p>
            </c:rich>
          </c:tx>
          <c:layout>
            <c:manualLayout>
              <c:xMode val="edge"/>
              <c:yMode val="edge"/>
              <c:x val="2.1126477519776386E-3"/>
              <c:y val="3.5701937257842764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33486464"/>
        <c:crosses val="autoZero"/>
        <c:crossBetween val="between"/>
        <c:majorUnit val="5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3890592886165155"/>
          <c:y val="0.94460309128025666"/>
          <c:w val="0.37238815176647166"/>
          <c:h val="5.539690871974336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99632358956021"/>
          <c:y val="6.3650043354182631E-2"/>
          <c:w val="0.87752961517792483"/>
          <c:h val="0.7662361413935633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Luvut_kuviot!$P$5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278C9"/>
            </a:solidFill>
            <a:ln>
              <a:solidFill>
                <a:srgbClr val="2278C9"/>
              </a:solidFill>
            </a:ln>
          </c:spPr>
          <c:invertIfNegative val="0"/>
          <c:cat>
            <c:strRef>
              <c:f>Luvut_kuviot!$A$6:$A$17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Luvut_kuviot!$P$6:$P$17</c:f>
              <c:numCache>
                <c:formatCode>General</c:formatCode>
                <c:ptCount val="12"/>
                <c:pt idx="0">
                  <c:v>139</c:v>
                </c:pt>
                <c:pt idx="1">
                  <c:v>377</c:v>
                </c:pt>
                <c:pt idx="2">
                  <c:v>945</c:v>
                </c:pt>
                <c:pt idx="3">
                  <c:v>1207</c:v>
                </c:pt>
                <c:pt idx="4">
                  <c:v>1336</c:v>
                </c:pt>
                <c:pt idx="5">
                  <c:v>1648</c:v>
                </c:pt>
                <c:pt idx="6">
                  <c:v>1663</c:v>
                </c:pt>
                <c:pt idx="7">
                  <c:v>1757</c:v>
                </c:pt>
                <c:pt idx="8">
                  <c:v>1912</c:v>
                </c:pt>
                <c:pt idx="9">
                  <c:v>2154</c:v>
                </c:pt>
                <c:pt idx="10">
                  <c:v>2230</c:v>
                </c:pt>
                <c:pt idx="11">
                  <c:v>2509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64-4600-93AA-99F28D7224AE}"/>
            </c:ext>
          </c:extLst>
        </c:ser>
        <c:ser>
          <c:idx val="0"/>
          <c:order val="1"/>
          <c:tx>
            <c:strRef>
              <c:f>Luvut_kuviot!$Q$5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84CCF8"/>
            </a:solidFill>
            <a:ln>
              <a:solidFill>
                <a:srgbClr val="2278C9"/>
              </a:solidFill>
            </a:ln>
          </c:spPr>
          <c:invertIfNegative val="0"/>
          <c:cat>
            <c:strRef>
              <c:f>Luvut_kuviot!$A$6:$A$17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Luvut_kuviot!$Q$6:$Q$17</c:f>
              <c:numCache>
                <c:formatCode>General</c:formatCode>
                <c:ptCount val="12"/>
                <c:pt idx="0">
                  <c:v>230</c:v>
                </c:pt>
                <c:pt idx="1">
                  <c:v>304</c:v>
                </c:pt>
                <c:pt idx="2">
                  <c:v>367</c:v>
                </c:pt>
                <c:pt idx="3">
                  <c:v>806</c:v>
                </c:pt>
                <c:pt idx="4">
                  <c:v>1176</c:v>
                </c:pt>
                <c:pt idx="5">
                  <c:v>1655</c:v>
                </c:pt>
                <c:pt idx="6">
                  <c:v>1681</c:v>
                </c:pt>
                <c:pt idx="7">
                  <c:v>1766</c:v>
                </c:pt>
                <c:pt idx="8">
                  <c:v>1862</c:v>
                </c:pt>
                <c:pt idx="9">
                  <c:v>1981</c:v>
                </c:pt>
                <c:pt idx="10">
                  <c:v>2304</c:v>
                </c:pt>
                <c:pt idx="11">
                  <c:v>2320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64-4600-93AA-99F28D7224AE}"/>
            </c:ext>
          </c:extLst>
        </c:ser>
        <c:ser>
          <c:idx val="1"/>
          <c:order val="2"/>
          <c:tx>
            <c:strRef>
              <c:f>Luvut_kuviot!$R$5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rgbClr val="450099"/>
              </a:solidFill>
            </a:ln>
          </c:spPr>
          <c:invertIfNegative val="0"/>
          <c:cat>
            <c:strRef>
              <c:f>Luvut_kuviot!$A$6:$A$17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Luvut_kuviot!$R$6:$R$17</c:f>
              <c:numCache>
                <c:formatCode>General</c:formatCode>
                <c:ptCount val="12"/>
                <c:pt idx="0">
                  <c:v>60</c:v>
                </c:pt>
                <c:pt idx="1">
                  <c:v>190</c:v>
                </c:pt>
                <c:pt idx="2">
                  <c:v>434</c:v>
                </c:pt>
                <c:pt idx="3">
                  <c:v>466</c:v>
                </c:pt>
                <c:pt idx="4">
                  <c:v>489</c:v>
                </c:pt>
                <c:pt idx="5">
                  <c:v>944</c:v>
                </c:pt>
                <c:pt idx="6">
                  <c:v>946</c:v>
                </c:pt>
                <c:pt idx="7">
                  <c:v>1018</c:v>
                </c:pt>
                <c:pt idx="8">
                  <c:v>1052</c:v>
                </c:pt>
                <c:pt idx="9">
                  <c:v>1174</c:v>
                </c:pt>
                <c:pt idx="10">
                  <c:v>1247</c:v>
                </c:pt>
                <c:pt idx="11">
                  <c:v>1327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64-4600-93AA-99F28D7224AE}"/>
            </c:ext>
          </c:extLst>
        </c:ser>
        <c:ser>
          <c:idx val="3"/>
          <c:order val="3"/>
          <c:tx>
            <c:strRef>
              <c:f>Luvut_kuviot!$S$5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450099"/>
            </a:solidFill>
            <a:ln>
              <a:solidFill>
                <a:srgbClr val="450099"/>
              </a:solidFill>
            </a:ln>
          </c:spPr>
          <c:invertIfNegative val="0"/>
          <c:cat>
            <c:strRef>
              <c:f>Luvut_kuviot!$A$6:$A$17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Luvut_kuviot!$S$6:$S$17</c:f>
              <c:numCache>
                <c:formatCode>General</c:formatCode>
                <c:ptCount val="12"/>
                <c:pt idx="0">
                  <c:v>11</c:v>
                </c:pt>
                <c:pt idx="1">
                  <c:v>50</c:v>
                </c:pt>
                <c:pt idx="2">
                  <c:v>58</c:v>
                </c:pt>
                <c:pt idx="3">
                  <c:v>70</c:v>
                </c:pt>
                <c:pt idx="4">
                  <c:v>77</c:v>
                </c:pt>
                <c:pt idx="5">
                  <c:v>102</c:v>
                </c:pt>
                <c:pt idx="6">
                  <c:v>112</c:v>
                </c:pt>
                <c:pt idx="7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64-4600-93AA-99F28D722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25644800"/>
        <c:axId val="125646336"/>
      </c:barChart>
      <c:catAx>
        <c:axId val="125644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5646336"/>
        <c:crosses val="autoZero"/>
        <c:auto val="1"/>
        <c:lblAlgn val="ctr"/>
        <c:lblOffset val="100"/>
        <c:noMultiLvlLbl val="0"/>
      </c:catAx>
      <c:valAx>
        <c:axId val="125646336"/>
        <c:scaling>
          <c:orientation val="minMax"/>
          <c:max val="35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myönnetyt asunnot</a:t>
                </a:r>
              </a:p>
            </c:rich>
          </c:tx>
          <c:layout>
            <c:manualLayout>
              <c:xMode val="edge"/>
              <c:yMode val="edge"/>
              <c:x val="6.6181452837683137E-4"/>
              <c:y val="0.2139086918560409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125644800"/>
        <c:crosses val="autoZero"/>
        <c:crossBetween val="between"/>
        <c:majorUnit val="5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1338571024903794"/>
          <c:y val="0.94729325318453483"/>
          <c:w val="0.4377198854582689"/>
          <c:h val="5.270684249575186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60446693974181"/>
          <c:y val="4.240316229378973E-2"/>
          <c:w val="0.88510876422346318"/>
          <c:h val="0.8205140515972090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Luvut_kuviot!$P$23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278C9"/>
            </a:solidFill>
            <a:ln>
              <a:solidFill>
                <a:srgbClr val="2278C9"/>
              </a:solidFill>
            </a:ln>
          </c:spPr>
          <c:invertIfNegative val="0"/>
          <c:cat>
            <c:strRef>
              <c:f>Luvut_kuviot!$A$24:$A$35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Luvut_kuviot!$P$24:$P$35</c:f>
              <c:numCache>
                <c:formatCode>General</c:formatCode>
                <c:ptCount val="12"/>
                <c:pt idx="0">
                  <c:v>317</c:v>
                </c:pt>
                <c:pt idx="1">
                  <c:v>395</c:v>
                </c:pt>
                <c:pt idx="2">
                  <c:v>736</c:v>
                </c:pt>
                <c:pt idx="3">
                  <c:v>808</c:v>
                </c:pt>
                <c:pt idx="4">
                  <c:v>1090</c:v>
                </c:pt>
                <c:pt idx="5">
                  <c:v>1514</c:v>
                </c:pt>
                <c:pt idx="6">
                  <c:v>1527</c:v>
                </c:pt>
                <c:pt idx="7">
                  <c:v>1788</c:v>
                </c:pt>
                <c:pt idx="8">
                  <c:v>2224</c:v>
                </c:pt>
                <c:pt idx="9">
                  <c:v>2510</c:v>
                </c:pt>
                <c:pt idx="10">
                  <c:v>3080</c:v>
                </c:pt>
                <c:pt idx="11">
                  <c:v>3386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01-496E-BE07-5C0B2AA893D0}"/>
            </c:ext>
          </c:extLst>
        </c:ser>
        <c:ser>
          <c:idx val="0"/>
          <c:order val="1"/>
          <c:tx>
            <c:strRef>
              <c:f>Luvut_kuviot!$Q$23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84CCF8"/>
            </a:solidFill>
            <a:ln>
              <a:solidFill>
                <a:srgbClr val="2278C9"/>
              </a:solidFill>
            </a:ln>
          </c:spPr>
          <c:invertIfNegative val="0"/>
          <c:cat>
            <c:strRef>
              <c:f>Luvut_kuviot!$A$24:$A$35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Luvut_kuviot!$Q$24:$Q$35</c:f>
              <c:numCache>
                <c:formatCode>General</c:formatCode>
                <c:ptCount val="12"/>
                <c:pt idx="0">
                  <c:v>235</c:v>
                </c:pt>
                <c:pt idx="1">
                  <c:v>319</c:v>
                </c:pt>
                <c:pt idx="2">
                  <c:v>400</c:v>
                </c:pt>
                <c:pt idx="3">
                  <c:v>444</c:v>
                </c:pt>
                <c:pt idx="4">
                  <c:v>754</c:v>
                </c:pt>
                <c:pt idx="5">
                  <c:v>1245</c:v>
                </c:pt>
                <c:pt idx="6">
                  <c:v>1386</c:v>
                </c:pt>
                <c:pt idx="7">
                  <c:v>1467</c:v>
                </c:pt>
                <c:pt idx="8">
                  <c:v>1778</c:v>
                </c:pt>
                <c:pt idx="9">
                  <c:v>1849</c:v>
                </c:pt>
                <c:pt idx="10">
                  <c:v>1967</c:v>
                </c:pt>
                <c:pt idx="11">
                  <c:v>2054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01-496E-BE07-5C0B2AA893D0}"/>
            </c:ext>
          </c:extLst>
        </c:ser>
        <c:ser>
          <c:idx val="1"/>
          <c:order val="2"/>
          <c:tx>
            <c:strRef>
              <c:f>Luvut_kuviot!$R$23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rgbClr val="450099"/>
              </a:solidFill>
            </a:ln>
          </c:spPr>
          <c:invertIfNegative val="0"/>
          <c:cat>
            <c:strRef>
              <c:f>Luvut_kuviot!$A$24:$A$35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Luvut_kuviot!$R$24:$R$35</c:f>
              <c:numCache>
                <c:formatCode>General</c:formatCode>
                <c:ptCount val="12"/>
                <c:pt idx="0">
                  <c:v>50</c:v>
                </c:pt>
                <c:pt idx="1">
                  <c:v>91</c:v>
                </c:pt>
                <c:pt idx="2">
                  <c:v>115</c:v>
                </c:pt>
                <c:pt idx="3">
                  <c:v>155</c:v>
                </c:pt>
                <c:pt idx="4">
                  <c:v>231</c:v>
                </c:pt>
                <c:pt idx="5">
                  <c:v>399</c:v>
                </c:pt>
                <c:pt idx="6">
                  <c:v>402</c:v>
                </c:pt>
                <c:pt idx="7">
                  <c:v>412</c:v>
                </c:pt>
                <c:pt idx="8">
                  <c:v>540</c:v>
                </c:pt>
                <c:pt idx="9">
                  <c:v>566</c:v>
                </c:pt>
                <c:pt idx="10">
                  <c:v>603</c:v>
                </c:pt>
                <c:pt idx="11">
                  <c:v>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01-496E-BE07-5C0B2AA893D0}"/>
            </c:ext>
          </c:extLst>
        </c:ser>
        <c:ser>
          <c:idx val="3"/>
          <c:order val="3"/>
          <c:tx>
            <c:strRef>
              <c:f>Luvut_kuviot!$S$23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450099"/>
            </a:solidFill>
            <a:ln>
              <a:solidFill>
                <a:srgbClr val="450099"/>
              </a:solidFill>
            </a:ln>
          </c:spPr>
          <c:invertIfNegative val="0"/>
          <c:cat>
            <c:strRef>
              <c:f>Luvut_kuviot!$A$24:$A$35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Luvut_kuviot!$S$24:$S$35</c:f>
              <c:numCache>
                <c:formatCode>General</c:formatCode>
                <c:ptCount val="12"/>
                <c:pt idx="0">
                  <c:v>9</c:v>
                </c:pt>
                <c:pt idx="1">
                  <c:v>13</c:v>
                </c:pt>
                <c:pt idx="2">
                  <c:v>45</c:v>
                </c:pt>
                <c:pt idx="3">
                  <c:v>52</c:v>
                </c:pt>
                <c:pt idx="4">
                  <c:v>130</c:v>
                </c:pt>
                <c:pt idx="5">
                  <c:v>278</c:v>
                </c:pt>
                <c:pt idx="6">
                  <c:v>284</c:v>
                </c:pt>
                <c:pt idx="7">
                  <c:v>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01-496E-BE07-5C0B2AA89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25644800"/>
        <c:axId val="125646336"/>
      </c:barChart>
      <c:catAx>
        <c:axId val="125644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5646336"/>
        <c:crosses val="autoZero"/>
        <c:auto val="1"/>
        <c:lblAlgn val="ctr"/>
        <c:lblOffset val="100"/>
        <c:noMultiLvlLbl val="0"/>
      </c:catAx>
      <c:valAx>
        <c:axId val="125646336"/>
        <c:scaling>
          <c:orientation val="minMax"/>
          <c:max val="35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aloitetut asunnot</a:t>
                </a:r>
              </a:p>
            </c:rich>
          </c:tx>
          <c:layout>
            <c:manualLayout>
              <c:xMode val="edge"/>
              <c:yMode val="edge"/>
              <c:x val="1.2231594196126077E-4"/>
              <c:y val="0.230553464006215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125644800"/>
        <c:crosses val="autoZero"/>
        <c:crossBetween val="between"/>
        <c:majorUnit val="5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1837830950742813"/>
          <c:y val="0.95459518819731326"/>
          <c:w val="0.42144167606130256"/>
          <c:h val="4.540482971543450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51854015280731E-2"/>
          <c:y val="3.8896543606502895E-2"/>
          <c:w val="0.88365195448491785"/>
          <c:h val="0.8098403191216951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Luvut_kuviot!$P$41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278C9"/>
            </a:solidFill>
            <a:ln>
              <a:solidFill>
                <a:srgbClr val="2278C9"/>
              </a:solidFill>
            </a:ln>
          </c:spPr>
          <c:invertIfNegative val="0"/>
          <c:cat>
            <c:strRef>
              <c:f>Luvut_kuviot!$A$42:$A$53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Luvut_kuviot!$P$42:$P$53</c:f>
              <c:numCache>
                <c:formatCode>General</c:formatCode>
                <c:ptCount val="12"/>
                <c:pt idx="0">
                  <c:v>183</c:v>
                </c:pt>
                <c:pt idx="1">
                  <c:v>281</c:v>
                </c:pt>
                <c:pt idx="2">
                  <c:v>465</c:v>
                </c:pt>
                <c:pt idx="3">
                  <c:v>799</c:v>
                </c:pt>
                <c:pt idx="4">
                  <c:v>1032</c:v>
                </c:pt>
                <c:pt idx="5">
                  <c:v>1341</c:v>
                </c:pt>
                <c:pt idx="6">
                  <c:v>1376</c:v>
                </c:pt>
                <c:pt idx="7">
                  <c:v>1887</c:v>
                </c:pt>
                <c:pt idx="8">
                  <c:v>2202</c:v>
                </c:pt>
                <c:pt idx="9">
                  <c:v>2702</c:v>
                </c:pt>
                <c:pt idx="10">
                  <c:v>2845</c:v>
                </c:pt>
                <c:pt idx="11">
                  <c:v>3113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D4-41B8-826B-9599678E2569}"/>
            </c:ext>
          </c:extLst>
        </c:ser>
        <c:ser>
          <c:idx val="0"/>
          <c:order val="1"/>
          <c:tx>
            <c:strRef>
              <c:f>Luvut_kuviot!$Q$41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84CCF8"/>
            </a:solidFill>
            <a:ln>
              <a:solidFill>
                <a:srgbClr val="2278C9"/>
              </a:solidFill>
            </a:ln>
          </c:spPr>
          <c:invertIfNegative val="0"/>
          <c:cat>
            <c:strRef>
              <c:f>Luvut_kuviot!$A$42:$A$53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Luvut_kuviot!$Q$42:$Q$53</c:f>
              <c:numCache>
                <c:formatCode>General</c:formatCode>
                <c:ptCount val="12"/>
                <c:pt idx="0">
                  <c:v>37</c:v>
                </c:pt>
                <c:pt idx="1">
                  <c:v>366</c:v>
                </c:pt>
                <c:pt idx="2">
                  <c:v>503</c:v>
                </c:pt>
                <c:pt idx="3">
                  <c:v>519</c:v>
                </c:pt>
                <c:pt idx="4">
                  <c:v>687</c:v>
                </c:pt>
                <c:pt idx="5">
                  <c:v>1147</c:v>
                </c:pt>
                <c:pt idx="6">
                  <c:v>1196</c:v>
                </c:pt>
                <c:pt idx="7">
                  <c:v>1522</c:v>
                </c:pt>
                <c:pt idx="8">
                  <c:v>1760</c:v>
                </c:pt>
                <c:pt idx="9">
                  <c:v>2365</c:v>
                </c:pt>
                <c:pt idx="10">
                  <c:v>2770</c:v>
                </c:pt>
                <c:pt idx="11">
                  <c:v>3263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D4-41B8-826B-9599678E2569}"/>
            </c:ext>
          </c:extLst>
        </c:ser>
        <c:ser>
          <c:idx val="1"/>
          <c:order val="2"/>
          <c:tx>
            <c:strRef>
              <c:f>Luvut_kuviot!$R$41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rgbClr val="450099"/>
              </a:solidFill>
            </a:ln>
          </c:spPr>
          <c:invertIfNegative val="0"/>
          <c:cat>
            <c:strRef>
              <c:f>Luvut_kuviot!$A$42:$A$53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Luvut_kuviot!$R$42:$R$53</c:f>
              <c:numCache>
                <c:formatCode>General</c:formatCode>
                <c:ptCount val="12"/>
                <c:pt idx="0">
                  <c:v>192</c:v>
                </c:pt>
                <c:pt idx="1">
                  <c:v>613</c:v>
                </c:pt>
                <c:pt idx="2">
                  <c:v>793</c:v>
                </c:pt>
                <c:pt idx="3">
                  <c:v>1113</c:v>
                </c:pt>
                <c:pt idx="4">
                  <c:v>1515</c:v>
                </c:pt>
                <c:pt idx="5">
                  <c:v>1691</c:v>
                </c:pt>
                <c:pt idx="6">
                  <c:v>1736</c:v>
                </c:pt>
                <c:pt idx="7">
                  <c:v>1916</c:v>
                </c:pt>
                <c:pt idx="8">
                  <c:v>2201</c:v>
                </c:pt>
                <c:pt idx="9">
                  <c:v>2603</c:v>
                </c:pt>
                <c:pt idx="10">
                  <c:v>2933</c:v>
                </c:pt>
                <c:pt idx="11">
                  <c:v>3167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D4-41B8-826B-9599678E2569}"/>
            </c:ext>
          </c:extLst>
        </c:ser>
        <c:ser>
          <c:idx val="2"/>
          <c:order val="3"/>
          <c:tx>
            <c:strRef>
              <c:f>Luvut_kuviot!$S$41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450099"/>
            </a:solidFill>
            <a:ln>
              <a:solidFill>
                <a:srgbClr val="450099"/>
              </a:solidFill>
            </a:ln>
          </c:spPr>
          <c:invertIfNegative val="0"/>
          <c:cat>
            <c:strRef>
              <c:f>Luvut_kuviot!$A$42:$A$53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Luvut_kuviot!$S$42:$S$53</c:f>
              <c:numCache>
                <c:formatCode>General</c:formatCode>
                <c:ptCount val="12"/>
                <c:pt idx="0">
                  <c:v>238</c:v>
                </c:pt>
                <c:pt idx="1">
                  <c:v>360</c:v>
                </c:pt>
                <c:pt idx="2">
                  <c:v>481</c:v>
                </c:pt>
                <c:pt idx="3">
                  <c:v>502</c:v>
                </c:pt>
                <c:pt idx="4">
                  <c:v>573</c:v>
                </c:pt>
                <c:pt idx="5">
                  <c:v>684</c:v>
                </c:pt>
                <c:pt idx="6">
                  <c:v>715</c:v>
                </c:pt>
                <c:pt idx="7">
                  <c:v>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D4-41B8-826B-9599678E2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24775808"/>
        <c:axId val="125518976"/>
      </c:barChart>
      <c:catAx>
        <c:axId val="124775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868686"/>
            </a:solidFill>
          </a:ln>
        </c:spPr>
        <c:crossAx val="125518976"/>
        <c:crosses val="autoZero"/>
        <c:auto val="1"/>
        <c:lblAlgn val="ctr"/>
        <c:lblOffset val="100"/>
        <c:noMultiLvlLbl val="0"/>
      </c:catAx>
      <c:valAx>
        <c:axId val="125518976"/>
        <c:scaling>
          <c:orientation val="minMax"/>
          <c:max val="35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valmistuneet asunnot</a:t>
                </a:r>
              </a:p>
            </c:rich>
          </c:tx>
          <c:layout>
            <c:manualLayout>
              <c:xMode val="edge"/>
              <c:yMode val="edge"/>
              <c:x val="2.0578751839996261E-3"/>
              <c:y val="0.1884897589734141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ysClr val="window" lastClr="FFFFFF">
                <a:lumMod val="50000"/>
              </a:sysClr>
            </a:solidFill>
          </a:ln>
        </c:spPr>
        <c:crossAx val="124775808"/>
        <c:crosses val="autoZero"/>
        <c:crossBetween val="between"/>
        <c:majorUnit val="5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0368031665944667"/>
          <c:y val="0.95270717803209992"/>
          <c:w val="0.43180053658664475"/>
          <c:h val="4.7292758617938718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72117019132896"/>
          <c:y val="2.9210800116474325E-2"/>
          <c:w val="0.87340817535647053"/>
          <c:h val="0.749688345726346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työttömät_lomautetut_kk!$D$105</c:f>
              <c:strCache>
                <c:ptCount val="1"/>
                <c:pt idx="0">
                  <c:v>lomautetut</c:v>
                </c:pt>
              </c:strCache>
            </c:strRef>
          </c:tx>
          <c:spPr>
            <a:solidFill>
              <a:srgbClr val="0042A5"/>
            </a:solidFill>
          </c:spPr>
          <c:invertIfNegative val="0"/>
          <c:cat>
            <c:numRef>
              <c:f>työttömät_lomautetut_kk!$A$106:$A$233</c:f>
              <c:numCache>
                <c:formatCode>General</c:formatCode>
                <c:ptCount val="128"/>
                <c:pt idx="0">
                  <c:v>2014</c:v>
                </c:pt>
                <c:pt idx="12">
                  <c:v>2015</c:v>
                </c:pt>
                <c:pt idx="24">
                  <c:v>2016</c:v>
                </c:pt>
                <c:pt idx="36">
                  <c:v>2017</c:v>
                </c:pt>
                <c:pt idx="48">
                  <c:v>2018</c:v>
                </c:pt>
                <c:pt idx="60">
                  <c:v>2019</c:v>
                </c:pt>
                <c:pt idx="72">
                  <c:v>2020</c:v>
                </c:pt>
                <c:pt idx="84">
                  <c:v>2021</c:v>
                </c:pt>
                <c:pt idx="96">
                  <c:v>2022</c:v>
                </c:pt>
                <c:pt idx="108">
                  <c:v>2023</c:v>
                </c:pt>
                <c:pt idx="120">
                  <c:v>2024</c:v>
                </c:pt>
              </c:numCache>
            </c:numRef>
          </c:cat>
          <c:val>
            <c:numRef>
              <c:f>työttömät_lomautetut_kk!$D$106:$D$233</c:f>
              <c:numCache>
                <c:formatCode>General</c:formatCode>
                <c:ptCount val="128"/>
                <c:pt idx="0">
                  <c:v>802</c:v>
                </c:pt>
                <c:pt idx="1">
                  <c:v>846</c:v>
                </c:pt>
                <c:pt idx="2">
                  <c:v>810</c:v>
                </c:pt>
                <c:pt idx="3">
                  <c:v>703</c:v>
                </c:pt>
                <c:pt idx="4">
                  <c:v>599</c:v>
                </c:pt>
                <c:pt idx="5">
                  <c:v>579</c:v>
                </c:pt>
                <c:pt idx="6">
                  <c:v>561</c:v>
                </c:pt>
                <c:pt idx="7">
                  <c:v>491</c:v>
                </c:pt>
                <c:pt idx="8">
                  <c:v>515</c:v>
                </c:pt>
                <c:pt idx="9">
                  <c:v>553</c:v>
                </c:pt>
                <c:pt idx="10">
                  <c:v>660</c:v>
                </c:pt>
                <c:pt idx="11">
                  <c:v>963</c:v>
                </c:pt>
                <c:pt idx="12">
                  <c:v>936</c:v>
                </c:pt>
                <c:pt idx="13">
                  <c:v>973</c:v>
                </c:pt>
                <c:pt idx="14">
                  <c:v>908</c:v>
                </c:pt>
                <c:pt idx="15">
                  <c:v>794</c:v>
                </c:pt>
                <c:pt idx="16">
                  <c:v>725</c:v>
                </c:pt>
                <c:pt idx="17">
                  <c:v>713</c:v>
                </c:pt>
                <c:pt idx="18">
                  <c:v>738</c:v>
                </c:pt>
                <c:pt idx="19">
                  <c:v>615</c:v>
                </c:pt>
                <c:pt idx="20">
                  <c:v>633</c:v>
                </c:pt>
                <c:pt idx="21">
                  <c:v>672</c:v>
                </c:pt>
                <c:pt idx="22">
                  <c:v>734</c:v>
                </c:pt>
                <c:pt idx="23">
                  <c:v>969</c:v>
                </c:pt>
                <c:pt idx="24">
                  <c:v>979</c:v>
                </c:pt>
                <c:pt idx="25">
                  <c:v>954</c:v>
                </c:pt>
                <c:pt idx="26">
                  <c:v>894</c:v>
                </c:pt>
                <c:pt idx="27">
                  <c:v>721</c:v>
                </c:pt>
                <c:pt idx="28">
                  <c:v>614</c:v>
                </c:pt>
                <c:pt idx="29">
                  <c:v>593</c:v>
                </c:pt>
                <c:pt idx="30">
                  <c:v>583</c:v>
                </c:pt>
                <c:pt idx="31">
                  <c:v>476</c:v>
                </c:pt>
                <c:pt idx="32">
                  <c:v>483</c:v>
                </c:pt>
                <c:pt idx="33">
                  <c:v>529</c:v>
                </c:pt>
                <c:pt idx="34">
                  <c:v>618</c:v>
                </c:pt>
                <c:pt idx="35">
                  <c:v>807</c:v>
                </c:pt>
                <c:pt idx="36">
                  <c:v>745</c:v>
                </c:pt>
                <c:pt idx="37">
                  <c:v>741</c:v>
                </c:pt>
                <c:pt idx="38">
                  <c:v>675</c:v>
                </c:pt>
                <c:pt idx="39">
                  <c:v>517</c:v>
                </c:pt>
                <c:pt idx="40">
                  <c:v>435</c:v>
                </c:pt>
                <c:pt idx="41">
                  <c:v>411</c:v>
                </c:pt>
                <c:pt idx="42">
                  <c:v>441</c:v>
                </c:pt>
                <c:pt idx="43">
                  <c:v>322</c:v>
                </c:pt>
                <c:pt idx="44">
                  <c:v>323</c:v>
                </c:pt>
                <c:pt idx="45">
                  <c:v>348</c:v>
                </c:pt>
                <c:pt idx="46">
                  <c:v>434</c:v>
                </c:pt>
                <c:pt idx="47">
                  <c:v>592</c:v>
                </c:pt>
                <c:pt idx="48">
                  <c:v>587</c:v>
                </c:pt>
                <c:pt idx="49">
                  <c:v>600</c:v>
                </c:pt>
                <c:pt idx="50">
                  <c:v>557</c:v>
                </c:pt>
                <c:pt idx="51">
                  <c:v>380</c:v>
                </c:pt>
                <c:pt idx="52">
                  <c:v>276</c:v>
                </c:pt>
                <c:pt idx="53">
                  <c:v>296</c:v>
                </c:pt>
                <c:pt idx="54">
                  <c:v>314</c:v>
                </c:pt>
                <c:pt idx="55">
                  <c:v>220</c:v>
                </c:pt>
                <c:pt idx="56">
                  <c:v>205</c:v>
                </c:pt>
                <c:pt idx="57">
                  <c:v>260</c:v>
                </c:pt>
                <c:pt idx="58">
                  <c:v>286</c:v>
                </c:pt>
                <c:pt idx="59">
                  <c:v>452</c:v>
                </c:pt>
                <c:pt idx="60">
                  <c:v>467</c:v>
                </c:pt>
                <c:pt idx="61">
                  <c:v>507</c:v>
                </c:pt>
                <c:pt idx="62">
                  <c:v>462</c:v>
                </c:pt>
                <c:pt idx="63">
                  <c:v>287</c:v>
                </c:pt>
                <c:pt idx="64">
                  <c:v>235</c:v>
                </c:pt>
                <c:pt idx="65">
                  <c:v>243</c:v>
                </c:pt>
                <c:pt idx="66">
                  <c:v>252</c:v>
                </c:pt>
                <c:pt idx="67">
                  <c:v>194</c:v>
                </c:pt>
                <c:pt idx="68">
                  <c:v>208</c:v>
                </c:pt>
                <c:pt idx="69">
                  <c:v>259</c:v>
                </c:pt>
                <c:pt idx="70">
                  <c:v>342</c:v>
                </c:pt>
                <c:pt idx="71">
                  <c:v>533</c:v>
                </c:pt>
                <c:pt idx="72">
                  <c:v>573</c:v>
                </c:pt>
                <c:pt idx="73">
                  <c:v>577</c:v>
                </c:pt>
                <c:pt idx="74">
                  <c:v>3571</c:v>
                </c:pt>
                <c:pt idx="75">
                  <c:v>10634</c:v>
                </c:pt>
                <c:pt idx="76">
                  <c:v>10842</c:v>
                </c:pt>
                <c:pt idx="77">
                  <c:v>8069</c:v>
                </c:pt>
                <c:pt idx="78">
                  <c:v>6071</c:v>
                </c:pt>
                <c:pt idx="79">
                  <c:v>4873</c:v>
                </c:pt>
                <c:pt idx="80">
                  <c:v>4697</c:v>
                </c:pt>
                <c:pt idx="81">
                  <c:v>4442</c:v>
                </c:pt>
                <c:pt idx="82">
                  <c:v>4274</c:v>
                </c:pt>
                <c:pt idx="83">
                  <c:v>4987</c:v>
                </c:pt>
                <c:pt idx="84">
                  <c:v>4312</c:v>
                </c:pt>
                <c:pt idx="85">
                  <c:v>4187</c:v>
                </c:pt>
                <c:pt idx="86">
                  <c:v>4860</c:v>
                </c:pt>
                <c:pt idx="87">
                  <c:v>4391</c:v>
                </c:pt>
                <c:pt idx="88">
                  <c:v>3714</c:v>
                </c:pt>
                <c:pt idx="89">
                  <c:v>3192</c:v>
                </c:pt>
                <c:pt idx="90">
                  <c:v>2977</c:v>
                </c:pt>
                <c:pt idx="91">
                  <c:v>2557</c:v>
                </c:pt>
                <c:pt idx="92">
                  <c:v>2226</c:v>
                </c:pt>
                <c:pt idx="93">
                  <c:v>1889</c:v>
                </c:pt>
                <c:pt idx="94">
                  <c:v>1609</c:v>
                </c:pt>
                <c:pt idx="95">
                  <c:v>1685</c:v>
                </c:pt>
                <c:pt idx="96">
                  <c:v>1930</c:v>
                </c:pt>
                <c:pt idx="97">
                  <c:v>1711</c:v>
                </c:pt>
                <c:pt idx="98">
                  <c:v>1269</c:v>
                </c:pt>
                <c:pt idx="99">
                  <c:v>941</c:v>
                </c:pt>
                <c:pt idx="100">
                  <c:v>736</c:v>
                </c:pt>
                <c:pt idx="101">
                  <c:v>669</c:v>
                </c:pt>
                <c:pt idx="102">
                  <c:v>666</c:v>
                </c:pt>
                <c:pt idx="103">
                  <c:v>549</c:v>
                </c:pt>
                <c:pt idx="104">
                  <c:v>521</c:v>
                </c:pt>
                <c:pt idx="105">
                  <c:v>542</c:v>
                </c:pt>
                <c:pt idx="106">
                  <c:v>724</c:v>
                </c:pt>
                <c:pt idx="107">
                  <c:v>1083</c:v>
                </c:pt>
                <c:pt idx="108">
                  <c:v>951</c:v>
                </c:pt>
                <c:pt idx="109">
                  <c:v>983</c:v>
                </c:pt>
                <c:pt idx="110">
                  <c:v>1022</c:v>
                </c:pt>
                <c:pt idx="111">
                  <c:v>823</c:v>
                </c:pt>
                <c:pt idx="112">
                  <c:v>670</c:v>
                </c:pt>
                <c:pt idx="113">
                  <c:v>679</c:v>
                </c:pt>
                <c:pt idx="114">
                  <c:v>679</c:v>
                </c:pt>
                <c:pt idx="115">
                  <c:v>634</c:v>
                </c:pt>
                <c:pt idx="116">
                  <c:v>761</c:v>
                </c:pt>
                <c:pt idx="117">
                  <c:v>916</c:v>
                </c:pt>
                <c:pt idx="118">
                  <c:v>1225</c:v>
                </c:pt>
                <c:pt idx="119">
                  <c:v>1703</c:v>
                </c:pt>
                <c:pt idx="120">
                  <c:v>1678</c:v>
                </c:pt>
                <c:pt idx="121">
                  <c:v>1695</c:v>
                </c:pt>
                <c:pt idx="122">
                  <c:v>1680</c:v>
                </c:pt>
                <c:pt idx="123">
                  <c:v>1422</c:v>
                </c:pt>
                <c:pt idx="124">
                  <c:v>1199</c:v>
                </c:pt>
                <c:pt idx="125">
                  <c:v>1109</c:v>
                </c:pt>
                <c:pt idx="126">
                  <c:v>1076</c:v>
                </c:pt>
                <c:pt idx="127">
                  <c:v>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D1-4E3F-A38E-9F3B6CD2AFDC}"/>
            </c:ext>
          </c:extLst>
        </c:ser>
        <c:ser>
          <c:idx val="1"/>
          <c:order val="1"/>
          <c:tx>
            <c:strRef>
              <c:f>työttömät_lomautetut_kk!$E$105</c:f>
              <c:strCache>
                <c:ptCount val="1"/>
                <c:pt idx="0">
                  <c:v>työttömät</c:v>
                </c:pt>
              </c:strCache>
            </c:strRef>
          </c:tx>
          <c:spPr>
            <a:solidFill>
              <a:srgbClr val="84CCF8"/>
            </a:solidFill>
          </c:spPr>
          <c:invertIfNegative val="0"/>
          <c:cat>
            <c:numRef>
              <c:f>työttömät_lomautetut_kk!$A$106:$A$233</c:f>
              <c:numCache>
                <c:formatCode>General</c:formatCode>
                <c:ptCount val="128"/>
                <c:pt idx="0">
                  <c:v>2014</c:v>
                </c:pt>
                <c:pt idx="12">
                  <c:v>2015</c:v>
                </c:pt>
                <c:pt idx="24">
                  <c:v>2016</c:v>
                </c:pt>
                <c:pt idx="36">
                  <c:v>2017</c:v>
                </c:pt>
                <c:pt idx="48">
                  <c:v>2018</c:v>
                </c:pt>
                <c:pt idx="60">
                  <c:v>2019</c:v>
                </c:pt>
                <c:pt idx="72">
                  <c:v>2020</c:v>
                </c:pt>
                <c:pt idx="84">
                  <c:v>2021</c:v>
                </c:pt>
                <c:pt idx="96">
                  <c:v>2022</c:v>
                </c:pt>
                <c:pt idx="108">
                  <c:v>2023</c:v>
                </c:pt>
                <c:pt idx="120">
                  <c:v>2024</c:v>
                </c:pt>
              </c:numCache>
            </c:numRef>
          </c:cat>
          <c:val>
            <c:numRef>
              <c:f>työttömät_lomautetut_kk!$E$106:$E$233</c:f>
              <c:numCache>
                <c:formatCode>General</c:formatCode>
                <c:ptCount val="128"/>
                <c:pt idx="0">
                  <c:v>10882</c:v>
                </c:pt>
                <c:pt idx="1">
                  <c:v>10673</c:v>
                </c:pt>
                <c:pt idx="2">
                  <c:v>10534</c:v>
                </c:pt>
                <c:pt idx="3">
                  <c:v>10486</c:v>
                </c:pt>
                <c:pt idx="4">
                  <c:v>10607</c:v>
                </c:pt>
                <c:pt idx="5">
                  <c:v>11929</c:v>
                </c:pt>
                <c:pt idx="6">
                  <c:v>12454</c:v>
                </c:pt>
                <c:pt idx="7">
                  <c:v>11524</c:v>
                </c:pt>
                <c:pt idx="8">
                  <c:v>11109</c:v>
                </c:pt>
                <c:pt idx="9">
                  <c:v>11085</c:v>
                </c:pt>
                <c:pt idx="10">
                  <c:v>11033</c:v>
                </c:pt>
                <c:pt idx="11">
                  <c:v>11907</c:v>
                </c:pt>
                <c:pt idx="12">
                  <c:v>12084</c:v>
                </c:pt>
                <c:pt idx="13">
                  <c:v>12062</c:v>
                </c:pt>
                <c:pt idx="14">
                  <c:v>11861</c:v>
                </c:pt>
                <c:pt idx="15">
                  <c:v>11771</c:v>
                </c:pt>
                <c:pt idx="16">
                  <c:v>11965</c:v>
                </c:pt>
                <c:pt idx="17">
                  <c:v>13577</c:v>
                </c:pt>
                <c:pt idx="18">
                  <c:v>14234</c:v>
                </c:pt>
                <c:pt idx="19">
                  <c:v>13006</c:v>
                </c:pt>
                <c:pt idx="20">
                  <c:v>12490</c:v>
                </c:pt>
                <c:pt idx="21">
                  <c:v>12327</c:v>
                </c:pt>
                <c:pt idx="22">
                  <c:v>12240</c:v>
                </c:pt>
                <c:pt idx="23">
                  <c:v>13117</c:v>
                </c:pt>
                <c:pt idx="24">
                  <c:v>13132</c:v>
                </c:pt>
                <c:pt idx="25">
                  <c:v>12943</c:v>
                </c:pt>
                <c:pt idx="26">
                  <c:v>12875</c:v>
                </c:pt>
                <c:pt idx="27">
                  <c:v>12701</c:v>
                </c:pt>
                <c:pt idx="28">
                  <c:v>12727</c:v>
                </c:pt>
                <c:pt idx="29">
                  <c:v>14061</c:v>
                </c:pt>
                <c:pt idx="30">
                  <c:v>14538</c:v>
                </c:pt>
                <c:pt idx="31">
                  <c:v>13454</c:v>
                </c:pt>
                <c:pt idx="32">
                  <c:v>12776</c:v>
                </c:pt>
                <c:pt idx="33">
                  <c:v>12421</c:v>
                </c:pt>
                <c:pt idx="34">
                  <c:v>12284</c:v>
                </c:pt>
                <c:pt idx="35">
                  <c:v>12937</c:v>
                </c:pt>
                <c:pt idx="36">
                  <c:v>12622</c:v>
                </c:pt>
                <c:pt idx="37">
                  <c:v>12188</c:v>
                </c:pt>
                <c:pt idx="38">
                  <c:v>11853</c:v>
                </c:pt>
                <c:pt idx="39">
                  <c:v>11388</c:v>
                </c:pt>
                <c:pt idx="40">
                  <c:v>11280</c:v>
                </c:pt>
                <c:pt idx="41">
                  <c:v>12568</c:v>
                </c:pt>
                <c:pt idx="42">
                  <c:v>12918</c:v>
                </c:pt>
                <c:pt idx="43">
                  <c:v>11399</c:v>
                </c:pt>
                <c:pt idx="44">
                  <c:v>10969</c:v>
                </c:pt>
                <c:pt idx="45">
                  <c:v>10696</c:v>
                </c:pt>
                <c:pt idx="46">
                  <c:v>10434</c:v>
                </c:pt>
                <c:pt idx="47">
                  <c:v>10996</c:v>
                </c:pt>
                <c:pt idx="48">
                  <c:v>10678</c:v>
                </c:pt>
                <c:pt idx="49">
                  <c:v>10335</c:v>
                </c:pt>
                <c:pt idx="50">
                  <c:v>10057</c:v>
                </c:pt>
                <c:pt idx="51">
                  <c:v>9948</c:v>
                </c:pt>
                <c:pt idx="52">
                  <c:v>9827</c:v>
                </c:pt>
                <c:pt idx="53">
                  <c:v>11123</c:v>
                </c:pt>
                <c:pt idx="54">
                  <c:v>11580</c:v>
                </c:pt>
                <c:pt idx="55">
                  <c:v>10129</c:v>
                </c:pt>
                <c:pt idx="56">
                  <c:v>9652</c:v>
                </c:pt>
                <c:pt idx="57">
                  <c:v>9171</c:v>
                </c:pt>
                <c:pt idx="58">
                  <c:v>9066</c:v>
                </c:pt>
                <c:pt idx="59">
                  <c:v>9742</c:v>
                </c:pt>
                <c:pt idx="60">
                  <c:v>9686</c:v>
                </c:pt>
                <c:pt idx="61">
                  <c:v>9531</c:v>
                </c:pt>
                <c:pt idx="62">
                  <c:v>9368</c:v>
                </c:pt>
                <c:pt idx="63">
                  <c:v>9106</c:v>
                </c:pt>
                <c:pt idx="64">
                  <c:v>9356</c:v>
                </c:pt>
                <c:pt idx="65">
                  <c:v>10685</c:v>
                </c:pt>
                <c:pt idx="66">
                  <c:v>11332</c:v>
                </c:pt>
                <c:pt idx="67">
                  <c:v>9992</c:v>
                </c:pt>
                <c:pt idx="68">
                  <c:v>9445</c:v>
                </c:pt>
                <c:pt idx="69">
                  <c:v>9202</c:v>
                </c:pt>
                <c:pt idx="70">
                  <c:v>9109</c:v>
                </c:pt>
                <c:pt idx="71">
                  <c:v>9983</c:v>
                </c:pt>
                <c:pt idx="72">
                  <c:v>10010</c:v>
                </c:pt>
                <c:pt idx="73">
                  <c:v>9865</c:v>
                </c:pt>
                <c:pt idx="74">
                  <c:v>10642</c:v>
                </c:pt>
                <c:pt idx="75">
                  <c:v>12019</c:v>
                </c:pt>
                <c:pt idx="76">
                  <c:v>12472</c:v>
                </c:pt>
                <c:pt idx="77">
                  <c:v>13805</c:v>
                </c:pt>
                <c:pt idx="78">
                  <c:v>14361</c:v>
                </c:pt>
                <c:pt idx="79">
                  <c:v>13070</c:v>
                </c:pt>
                <c:pt idx="80">
                  <c:v>12765</c:v>
                </c:pt>
                <c:pt idx="81">
                  <c:v>12652</c:v>
                </c:pt>
                <c:pt idx="82">
                  <c:v>12635</c:v>
                </c:pt>
                <c:pt idx="83">
                  <c:v>13581</c:v>
                </c:pt>
                <c:pt idx="84">
                  <c:v>13544</c:v>
                </c:pt>
                <c:pt idx="85">
                  <c:v>13760</c:v>
                </c:pt>
                <c:pt idx="86">
                  <c:v>13980</c:v>
                </c:pt>
                <c:pt idx="87">
                  <c:v>14041</c:v>
                </c:pt>
                <c:pt idx="88">
                  <c:v>14260</c:v>
                </c:pt>
                <c:pt idx="89">
                  <c:v>15432</c:v>
                </c:pt>
                <c:pt idx="90">
                  <c:v>16114</c:v>
                </c:pt>
                <c:pt idx="91">
                  <c:v>14886</c:v>
                </c:pt>
                <c:pt idx="92">
                  <c:v>14417</c:v>
                </c:pt>
                <c:pt idx="93">
                  <c:v>14109</c:v>
                </c:pt>
                <c:pt idx="94">
                  <c:v>13554</c:v>
                </c:pt>
                <c:pt idx="95">
                  <c:v>13963</c:v>
                </c:pt>
                <c:pt idx="96">
                  <c:v>13833</c:v>
                </c:pt>
                <c:pt idx="97">
                  <c:v>13565</c:v>
                </c:pt>
                <c:pt idx="98">
                  <c:v>13019</c:v>
                </c:pt>
                <c:pt idx="99">
                  <c:v>12546</c:v>
                </c:pt>
                <c:pt idx="100">
                  <c:v>12679</c:v>
                </c:pt>
                <c:pt idx="101">
                  <c:v>13694</c:v>
                </c:pt>
                <c:pt idx="102">
                  <c:v>14195</c:v>
                </c:pt>
                <c:pt idx="103">
                  <c:v>13099</c:v>
                </c:pt>
                <c:pt idx="104">
                  <c:v>12714</c:v>
                </c:pt>
                <c:pt idx="105">
                  <c:v>12407</c:v>
                </c:pt>
                <c:pt idx="106">
                  <c:v>12242</c:v>
                </c:pt>
                <c:pt idx="107">
                  <c:v>12814</c:v>
                </c:pt>
                <c:pt idx="108">
                  <c:v>12773</c:v>
                </c:pt>
                <c:pt idx="109">
                  <c:v>12700</c:v>
                </c:pt>
                <c:pt idx="110">
                  <c:v>12705</c:v>
                </c:pt>
                <c:pt idx="111">
                  <c:v>12538</c:v>
                </c:pt>
                <c:pt idx="112">
                  <c:v>12477</c:v>
                </c:pt>
                <c:pt idx="113">
                  <c:v>13521</c:v>
                </c:pt>
                <c:pt idx="114">
                  <c:v>14210</c:v>
                </c:pt>
                <c:pt idx="115">
                  <c:v>13110</c:v>
                </c:pt>
                <c:pt idx="116">
                  <c:v>13037</c:v>
                </c:pt>
                <c:pt idx="117">
                  <c:v>13172</c:v>
                </c:pt>
                <c:pt idx="118">
                  <c:v>13367</c:v>
                </c:pt>
                <c:pt idx="119">
                  <c:v>14217</c:v>
                </c:pt>
                <c:pt idx="120">
                  <c:v>14300</c:v>
                </c:pt>
                <c:pt idx="121">
                  <c:v>14288</c:v>
                </c:pt>
                <c:pt idx="122">
                  <c:v>14333</c:v>
                </c:pt>
                <c:pt idx="123">
                  <c:v>14176</c:v>
                </c:pt>
                <c:pt idx="124">
                  <c:v>14299</c:v>
                </c:pt>
                <c:pt idx="125">
                  <c:v>15750</c:v>
                </c:pt>
                <c:pt idx="126">
                  <c:v>16462</c:v>
                </c:pt>
                <c:pt idx="127">
                  <c:v>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D1-4E3F-A38E-9F3B6CD2A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91818752"/>
        <c:axId val="194366848"/>
      </c:barChart>
      <c:catAx>
        <c:axId val="1918187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i-FI"/>
          </a:p>
        </c:txPr>
        <c:crossAx val="194366848"/>
        <c:crosses val="autoZero"/>
        <c:auto val="1"/>
        <c:lblAlgn val="ctr"/>
        <c:lblOffset val="100"/>
        <c:tickLblSkip val="2"/>
        <c:tickMarkSkip val="12"/>
        <c:noMultiLvlLbl val="0"/>
      </c:catAx>
      <c:valAx>
        <c:axId val="194366848"/>
        <c:scaling>
          <c:orientation val="minMax"/>
          <c:max val="24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i-FI" b="0"/>
                  <a:t>Henkilöä</a:t>
                </a:r>
              </a:p>
            </c:rich>
          </c:tx>
          <c:layout>
            <c:manualLayout>
              <c:xMode val="edge"/>
              <c:yMode val="edge"/>
              <c:x val="3.2383433872801739E-3"/>
              <c:y val="0.2928534463963557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91818752"/>
        <c:crosses val="autoZero"/>
        <c:crossBetween val="between"/>
        <c:majorUnit val="2000"/>
      </c:valAx>
    </c:plotArea>
    <c:legend>
      <c:legendPos val="b"/>
      <c:layout>
        <c:manualLayout>
          <c:xMode val="edge"/>
          <c:yMode val="edge"/>
          <c:x val="0.31517372259160437"/>
          <c:y val="0.94275258162269326"/>
          <c:w val="0.3781749009369953"/>
          <c:h val="5.2179544785237883E-2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 baseline="0">
          <a:solidFill>
            <a:sysClr val="windowText" lastClr="000000"/>
          </a:solidFill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50091532704214"/>
          <c:y val="4.0363485764421343E-2"/>
          <c:w val="0.86969068328072019"/>
          <c:h val="0.802585006904053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'työttömät_kk_2013-'!$J$5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278C9"/>
            </a:solidFill>
            <a:ln>
              <a:solidFill>
                <a:srgbClr val="2278C9"/>
              </a:solidFill>
            </a:ln>
          </c:spPr>
          <c:invertIfNegative val="0"/>
          <c:cat>
            <c:strRef>
              <c:f>'työttömät_kk_2013-'!$A$6:$A$17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'työttömät_kk_2013-'!$J$6:$J$17</c:f>
              <c:numCache>
                <c:formatCode>General</c:formatCode>
                <c:ptCount val="12"/>
                <c:pt idx="0">
                  <c:v>17856</c:v>
                </c:pt>
                <c:pt idx="1">
                  <c:v>17947</c:v>
                </c:pt>
                <c:pt idx="2">
                  <c:v>18840</c:v>
                </c:pt>
                <c:pt idx="3">
                  <c:v>18432</c:v>
                </c:pt>
                <c:pt idx="4">
                  <c:v>17974</c:v>
                </c:pt>
                <c:pt idx="5">
                  <c:v>18624</c:v>
                </c:pt>
                <c:pt idx="6">
                  <c:v>19091</c:v>
                </c:pt>
                <c:pt idx="7">
                  <c:v>17443</c:v>
                </c:pt>
                <c:pt idx="8">
                  <c:v>16643</c:v>
                </c:pt>
                <c:pt idx="9">
                  <c:v>15998</c:v>
                </c:pt>
                <c:pt idx="10">
                  <c:v>15163</c:v>
                </c:pt>
                <c:pt idx="11">
                  <c:v>15648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F-4E4A-A258-067BB24BBE41}"/>
            </c:ext>
          </c:extLst>
        </c:ser>
        <c:ser>
          <c:idx val="1"/>
          <c:order val="1"/>
          <c:tx>
            <c:strRef>
              <c:f>'työttömät_kk_2013-'!$K$5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84CCF8"/>
            </a:solidFill>
            <a:ln>
              <a:solidFill>
                <a:srgbClr val="2278C9"/>
              </a:solidFill>
            </a:ln>
          </c:spPr>
          <c:invertIfNegative val="0"/>
          <c:cat>
            <c:strRef>
              <c:f>'työttömät_kk_2013-'!$A$6:$A$17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'työttömät_kk_2013-'!$K$6:$K$17</c:f>
              <c:numCache>
                <c:formatCode>General</c:formatCode>
                <c:ptCount val="12"/>
                <c:pt idx="0">
                  <c:v>15763</c:v>
                </c:pt>
                <c:pt idx="1">
                  <c:v>15276</c:v>
                </c:pt>
                <c:pt idx="2">
                  <c:v>14288</c:v>
                </c:pt>
                <c:pt idx="3">
                  <c:v>13487</c:v>
                </c:pt>
                <c:pt idx="4">
                  <c:v>13415</c:v>
                </c:pt>
                <c:pt idx="5">
                  <c:v>14363</c:v>
                </c:pt>
                <c:pt idx="6">
                  <c:v>14861</c:v>
                </c:pt>
                <c:pt idx="7">
                  <c:v>13648</c:v>
                </c:pt>
                <c:pt idx="8">
                  <c:v>13235</c:v>
                </c:pt>
                <c:pt idx="9">
                  <c:v>12949</c:v>
                </c:pt>
                <c:pt idx="10">
                  <c:v>12966</c:v>
                </c:pt>
                <c:pt idx="11">
                  <c:v>13897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3F-4E4A-A258-067BB24BBE41}"/>
            </c:ext>
          </c:extLst>
        </c:ser>
        <c:ser>
          <c:idx val="2"/>
          <c:order val="2"/>
          <c:tx>
            <c:strRef>
              <c:f>'työttömät_kk_2013-'!$L$5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rgbClr val="450099"/>
              </a:solidFill>
            </a:ln>
          </c:spPr>
          <c:invertIfNegative val="0"/>
          <c:cat>
            <c:strRef>
              <c:f>'työttömät_kk_2013-'!$A$6:$A$17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'työttömät_kk_2013-'!$L$6:$L$17</c:f>
              <c:numCache>
                <c:formatCode>General</c:formatCode>
                <c:ptCount val="12"/>
                <c:pt idx="0">
                  <c:v>13724</c:v>
                </c:pt>
                <c:pt idx="1">
                  <c:v>13683</c:v>
                </c:pt>
                <c:pt idx="2">
                  <c:v>13727</c:v>
                </c:pt>
                <c:pt idx="3">
                  <c:v>13361</c:v>
                </c:pt>
                <c:pt idx="4">
                  <c:v>13147</c:v>
                </c:pt>
                <c:pt idx="5">
                  <c:v>14200</c:v>
                </c:pt>
                <c:pt idx="6">
                  <c:v>14889</c:v>
                </c:pt>
                <c:pt idx="7">
                  <c:v>13744</c:v>
                </c:pt>
                <c:pt idx="8">
                  <c:v>13798</c:v>
                </c:pt>
                <c:pt idx="9">
                  <c:v>14088</c:v>
                </c:pt>
                <c:pt idx="10">
                  <c:v>14592</c:v>
                </c:pt>
                <c:pt idx="11">
                  <c:v>15920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3F-4E4A-A258-067BB24BBE41}"/>
            </c:ext>
          </c:extLst>
        </c:ser>
        <c:ser>
          <c:idx val="3"/>
          <c:order val="3"/>
          <c:tx>
            <c:strRef>
              <c:f>'työttömät_kk_2013-'!$M$5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450099"/>
            </a:solidFill>
            <a:ln>
              <a:solidFill>
                <a:srgbClr val="450099"/>
              </a:solidFill>
            </a:ln>
          </c:spPr>
          <c:invertIfNegative val="0"/>
          <c:cat>
            <c:strRef>
              <c:f>'työttömät_kk_2013-'!$A$6:$A$17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'työttömät_kk_2013-'!$M$6:$M$17</c:f>
              <c:numCache>
                <c:formatCode>General</c:formatCode>
                <c:ptCount val="12"/>
                <c:pt idx="0">
                  <c:v>15978</c:v>
                </c:pt>
                <c:pt idx="1">
                  <c:v>15983</c:v>
                </c:pt>
                <c:pt idx="2">
                  <c:v>16013</c:v>
                </c:pt>
                <c:pt idx="3">
                  <c:v>15598</c:v>
                </c:pt>
                <c:pt idx="4">
                  <c:v>15498</c:v>
                </c:pt>
                <c:pt idx="5">
                  <c:v>16859</c:v>
                </c:pt>
                <c:pt idx="6">
                  <c:v>17538</c:v>
                </c:pt>
                <c:pt idx="7">
                  <c:v>16356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3F-4E4A-A258-067BB24BBE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228992"/>
        <c:axId val="196230528"/>
      </c:barChart>
      <c:catAx>
        <c:axId val="19622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6230528"/>
        <c:crosses val="autoZero"/>
        <c:auto val="1"/>
        <c:lblAlgn val="ctr"/>
        <c:lblOffset val="100"/>
        <c:noMultiLvlLbl val="0"/>
      </c:catAx>
      <c:valAx>
        <c:axId val="196230528"/>
        <c:scaling>
          <c:orientation val="minMax"/>
          <c:max val="24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i-FI" b="0"/>
                  <a:t>Työttömiä</a:t>
                </a:r>
              </a:p>
            </c:rich>
          </c:tx>
          <c:layout>
            <c:manualLayout>
              <c:xMode val="edge"/>
              <c:yMode val="edge"/>
              <c:x val="0"/>
              <c:y val="0.3149798989711818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96228992"/>
        <c:crosses val="autoZero"/>
        <c:crossBetween val="between"/>
        <c:majorUnit val="20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1698353218008629"/>
          <c:y val="0.95177465095107261"/>
          <c:w val="0.43835087401033468"/>
          <c:h val="4.82253705224300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26805503978141"/>
          <c:y val="4.0363485764421343E-2"/>
          <c:w val="0.87792371104585398"/>
          <c:h val="0.80623928354375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'avoimet_työp_kk_2013-'!$J$5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278C9"/>
            </a:solidFill>
            <a:ln>
              <a:solidFill>
                <a:srgbClr val="2278C9"/>
              </a:solidFill>
            </a:ln>
          </c:spPr>
          <c:invertIfNegative val="0"/>
          <c:cat>
            <c:strRef>
              <c:f>'avoimet_työp_kk_2013-'!$A$6:$A$17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'avoimet_työp_kk_2013-'!$J$6:$J$17</c:f>
              <c:numCache>
                <c:formatCode>General</c:formatCode>
                <c:ptCount val="12"/>
                <c:pt idx="0">
                  <c:v>3158</c:v>
                </c:pt>
                <c:pt idx="1">
                  <c:v>3193</c:v>
                </c:pt>
                <c:pt idx="2">
                  <c:v>2920</c:v>
                </c:pt>
                <c:pt idx="3">
                  <c:v>3102</c:v>
                </c:pt>
                <c:pt idx="4">
                  <c:v>3075</c:v>
                </c:pt>
                <c:pt idx="5">
                  <c:v>3001</c:v>
                </c:pt>
                <c:pt idx="6">
                  <c:v>3120</c:v>
                </c:pt>
                <c:pt idx="7">
                  <c:v>3816</c:v>
                </c:pt>
                <c:pt idx="8">
                  <c:v>4067</c:v>
                </c:pt>
                <c:pt idx="9">
                  <c:v>4175</c:v>
                </c:pt>
                <c:pt idx="10">
                  <c:v>3951</c:v>
                </c:pt>
                <c:pt idx="11" formatCode="0">
                  <c:v>4125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47-42AB-A0D1-AF1C97C24E49}"/>
            </c:ext>
          </c:extLst>
        </c:ser>
        <c:ser>
          <c:idx val="1"/>
          <c:order val="1"/>
          <c:tx>
            <c:strRef>
              <c:f>'avoimet_työp_kk_2013-'!$K$5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84CCF8"/>
            </a:solidFill>
            <a:ln>
              <a:solidFill>
                <a:srgbClr val="2278C9"/>
              </a:solidFill>
            </a:ln>
          </c:spPr>
          <c:invertIfNegative val="0"/>
          <c:cat>
            <c:strRef>
              <c:f>'avoimet_työp_kk_2013-'!$A$6:$A$17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'avoimet_työp_kk_2013-'!$K$6:$K$17</c:f>
              <c:numCache>
                <c:formatCode>General</c:formatCode>
                <c:ptCount val="12"/>
                <c:pt idx="0">
                  <c:v>5096</c:v>
                </c:pt>
                <c:pt idx="1">
                  <c:v>5569</c:v>
                </c:pt>
                <c:pt idx="2">
                  <c:v>5326</c:v>
                </c:pt>
                <c:pt idx="3">
                  <c:v>4861</c:v>
                </c:pt>
                <c:pt idx="4">
                  <c:v>4195</c:v>
                </c:pt>
                <c:pt idx="5">
                  <c:v>3528</c:v>
                </c:pt>
                <c:pt idx="6">
                  <c:v>3751</c:v>
                </c:pt>
                <c:pt idx="7">
                  <c:v>3796</c:v>
                </c:pt>
                <c:pt idx="8">
                  <c:v>4353</c:v>
                </c:pt>
                <c:pt idx="9">
                  <c:v>4275</c:v>
                </c:pt>
                <c:pt idx="10">
                  <c:v>3450</c:v>
                </c:pt>
                <c:pt idx="11">
                  <c:v>3117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47-42AB-A0D1-AF1C97C24E49}"/>
            </c:ext>
          </c:extLst>
        </c:ser>
        <c:ser>
          <c:idx val="2"/>
          <c:order val="2"/>
          <c:tx>
            <c:strRef>
              <c:f>'avoimet_työp_kk_2013-'!$L$5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rgbClr val="450099"/>
              </a:solidFill>
            </a:ln>
          </c:spPr>
          <c:invertIfNegative val="0"/>
          <c:cat>
            <c:strRef>
              <c:f>'avoimet_työp_kk_2013-'!$A$6:$A$17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'avoimet_työp_kk_2013-'!$L$6:$L$17</c:f>
              <c:numCache>
                <c:formatCode>General</c:formatCode>
                <c:ptCount val="12"/>
                <c:pt idx="0">
                  <c:v>4473</c:v>
                </c:pt>
                <c:pt idx="1">
                  <c:v>4149</c:v>
                </c:pt>
                <c:pt idx="2">
                  <c:v>3798</c:v>
                </c:pt>
                <c:pt idx="3">
                  <c:v>3244</c:v>
                </c:pt>
                <c:pt idx="4">
                  <c:v>2676</c:v>
                </c:pt>
                <c:pt idx="5">
                  <c:v>1888</c:v>
                </c:pt>
                <c:pt idx="6">
                  <c:v>2354</c:v>
                </c:pt>
                <c:pt idx="7">
                  <c:v>2380</c:v>
                </c:pt>
                <c:pt idx="8">
                  <c:v>2387</c:v>
                </c:pt>
                <c:pt idx="9">
                  <c:v>1827</c:v>
                </c:pt>
                <c:pt idx="10">
                  <c:v>1563</c:v>
                </c:pt>
                <c:pt idx="11">
                  <c:v>2176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47-42AB-A0D1-AF1C97C24E49}"/>
            </c:ext>
          </c:extLst>
        </c:ser>
        <c:ser>
          <c:idx val="3"/>
          <c:order val="3"/>
          <c:tx>
            <c:strRef>
              <c:f>'avoimet_työp_kk_2013-'!$M$5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450099"/>
            </a:solidFill>
            <a:ln>
              <a:solidFill>
                <a:srgbClr val="450099"/>
              </a:solidFill>
            </a:ln>
          </c:spPr>
          <c:invertIfNegative val="0"/>
          <c:cat>
            <c:strRef>
              <c:f>'avoimet_työp_kk_2013-'!$A$6:$A$17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'avoimet_työp_kk_2013-'!$M$6:$M$17</c:f>
              <c:numCache>
                <c:formatCode>General</c:formatCode>
                <c:ptCount val="12"/>
                <c:pt idx="0">
                  <c:v>3285</c:v>
                </c:pt>
                <c:pt idx="1">
                  <c:v>3218</c:v>
                </c:pt>
                <c:pt idx="2">
                  <c:v>2914</c:v>
                </c:pt>
                <c:pt idx="3">
                  <c:v>1922</c:v>
                </c:pt>
                <c:pt idx="4">
                  <c:v>1529</c:v>
                </c:pt>
                <c:pt idx="5">
                  <c:v>926</c:v>
                </c:pt>
                <c:pt idx="6">
                  <c:v>708</c:v>
                </c:pt>
                <c:pt idx="7">
                  <c:v>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47-42AB-A0D1-AF1C97C24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782912"/>
        <c:axId val="195788800"/>
      </c:barChart>
      <c:catAx>
        <c:axId val="195782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5788800"/>
        <c:crosses val="autoZero"/>
        <c:auto val="1"/>
        <c:lblAlgn val="ctr"/>
        <c:lblOffset val="100"/>
        <c:noMultiLvlLbl val="0"/>
      </c:catAx>
      <c:valAx>
        <c:axId val="195788800"/>
        <c:scaling>
          <c:orientation val="minMax"/>
          <c:max val="6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i-FI" b="0"/>
                  <a:t>Avoimia työpaikkoja</a:t>
                </a:r>
              </a:p>
            </c:rich>
          </c:tx>
          <c:layout>
            <c:manualLayout>
              <c:xMode val="edge"/>
              <c:yMode val="edge"/>
              <c:x val="2.1587302774221202E-3"/>
              <c:y val="0.2530247933789179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95782912"/>
        <c:crosses val="autoZero"/>
        <c:crossBetween val="between"/>
        <c:majorUnit val="5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0566133895653164"/>
          <c:y val="0.95177465095107261"/>
          <c:w val="0.45954922180639879"/>
          <c:h val="4.822540624792995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31309596193105"/>
          <c:y val="2.9210800116474325E-2"/>
          <c:w val="0.88081624219045718"/>
          <c:h val="0.752334958130233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nuori_pitkä_vantaa_kk!$D$104</c:f>
              <c:strCache>
                <c:ptCount val="1"/>
                <c:pt idx="0">
                  <c:v>Pitkäaikaistyöttömät (yli 1 v.)</c:v>
                </c:pt>
              </c:strCache>
            </c:strRef>
          </c:tx>
          <c:spPr>
            <a:solidFill>
              <a:srgbClr val="84CCF8"/>
            </a:solidFill>
          </c:spPr>
          <c:invertIfNegative val="0"/>
          <c:cat>
            <c:numRef>
              <c:f>nuori_pitkä_vantaa_kk!$A$105:$A$232</c:f>
              <c:numCache>
                <c:formatCode>General</c:formatCode>
                <c:ptCount val="128"/>
                <c:pt idx="0">
                  <c:v>2014</c:v>
                </c:pt>
                <c:pt idx="12">
                  <c:v>2015</c:v>
                </c:pt>
                <c:pt idx="24">
                  <c:v>2016</c:v>
                </c:pt>
                <c:pt idx="36">
                  <c:v>2017</c:v>
                </c:pt>
                <c:pt idx="48">
                  <c:v>2018</c:v>
                </c:pt>
                <c:pt idx="60">
                  <c:v>2019</c:v>
                </c:pt>
                <c:pt idx="72">
                  <c:v>2020</c:v>
                </c:pt>
                <c:pt idx="84">
                  <c:v>2021</c:v>
                </c:pt>
                <c:pt idx="96">
                  <c:v>2022</c:v>
                </c:pt>
                <c:pt idx="108">
                  <c:v>2023</c:v>
                </c:pt>
                <c:pt idx="120">
                  <c:v>2024</c:v>
                </c:pt>
              </c:numCache>
            </c:numRef>
          </c:cat>
          <c:val>
            <c:numRef>
              <c:f>nuori_pitkä_vantaa_kk!$D$105:$D$232</c:f>
              <c:numCache>
                <c:formatCode>General</c:formatCode>
                <c:ptCount val="128"/>
                <c:pt idx="0">
                  <c:v>3029</c:v>
                </c:pt>
                <c:pt idx="1">
                  <c:v>3079</c:v>
                </c:pt>
                <c:pt idx="2">
                  <c:v>3083</c:v>
                </c:pt>
                <c:pt idx="3">
                  <c:v>3167</c:v>
                </c:pt>
                <c:pt idx="4">
                  <c:v>3203</c:v>
                </c:pt>
                <c:pt idx="5">
                  <c:v>3347</c:v>
                </c:pt>
                <c:pt idx="6">
                  <c:v>3462</c:v>
                </c:pt>
                <c:pt idx="7">
                  <c:v>3463</c:v>
                </c:pt>
                <c:pt idx="8">
                  <c:v>3476</c:v>
                </c:pt>
                <c:pt idx="9">
                  <c:v>3491</c:v>
                </c:pt>
                <c:pt idx="10">
                  <c:v>3526</c:v>
                </c:pt>
                <c:pt idx="11">
                  <c:v>3706</c:v>
                </c:pt>
                <c:pt idx="12">
                  <c:v>3841</c:v>
                </c:pt>
                <c:pt idx="13">
                  <c:v>3891</c:v>
                </c:pt>
                <c:pt idx="14">
                  <c:v>4029</c:v>
                </c:pt>
                <c:pt idx="15">
                  <c:v>4144</c:v>
                </c:pt>
                <c:pt idx="16">
                  <c:v>4307</c:v>
                </c:pt>
                <c:pt idx="17">
                  <c:v>4536</c:v>
                </c:pt>
                <c:pt idx="18">
                  <c:v>4656</c:v>
                </c:pt>
                <c:pt idx="19">
                  <c:v>4669</c:v>
                </c:pt>
                <c:pt idx="20">
                  <c:v>4680</c:v>
                </c:pt>
                <c:pt idx="21">
                  <c:v>4749</c:v>
                </c:pt>
                <c:pt idx="22">
                  <c:v>4803</c:v>
                </c:pt>
                <c:pt idx="23">
                  <c:v>5002</c:v>
                </c:pt>
                <c:pt idx="24">
                  <c:v>5133</c:v>
                </c:pt>
                <c:pt idx="25">
                  <c:v>5255</c:v>
                </c:pt>
                <c:pt idx="26">
                  <c:v>5310</c:v>
                </c:pt>
                <c:pt idx="27">
                  <c:v>5287</c:v>
                </c:pt>
                <c:pt idx="28">
                  <c:v>5471</c:v>
                </c:pt>
                <c:pt idx="29">
                  <c:v>5491</c:v>
                </c:pt>
                <c:pt idx="30">
                  <c:v>5427</c:v>
                </c:pt>
                <c:pt idx="31">
                  <c:v>5362</c:v>
                </c:pt>
                <c:pt idx="32">
                  <c:v>5199</c:v>
                </c:pt>
                <c:pt idx="33">
                  <c:v>4992</c:v>
                </c:pt>
                <c:pt idx="34">
                  <c:v>4894</c:v>
                </c:pt>
                <c:pt idx="35">
                  <c:v>4877</c:v>
                </c:pt>
                <c:pt idx="36">
                  <c:v>4786</c:v>
                </c:pt>
                <c:pt idx="37">
                  <c:v>4524</c:v>
                </c:pt>
                <c:pt idx="38">
                  <c:v>4314</c:v>
                </c:pt>
                <c:pt idx="39">
                  <c:v>4187</c:v>
                </c:pt>
                <c:pt idx="40">
                  <c:v>4163</c:v>
                </c:pt>
                <c:pt idx="41">
                  <c:v>4217</c:v>
                </c:pt>
                <c:pt idx="42">
                  <c:v>4191</c:v>
                </c:pt>
                <c:pt idx="43">
                  <c:v>4032</c:v>
                </c:pt>
                <c:pt idx="44">
                  <c:v>3865</c:v>
                </c:pt>
                <c:pt idx="45">
                  <c:v>3688</c:v>
                </c:pt>
                <c:pt idx="46">
                  <c:v>3528</c:v>
                </c:pt>
                <c:pt idx="47">
                  <c:v>3493</c:v>
                </c:pt>
                <c:pt idx="48">
                  <c:v>3379</c:v>
                </c:pt>
                <c:pt idx="49">
                  <c:v>3225</c:v>
                </c:pt>
                <c:pt idx="50">
                  <c:v>3110</c:v>
                </c:pt>
                <c:pt idx="51">
                  <c:v>3040</c:v>
                </c:pt>
                <c:pt idx="52">
                  <c:v>2927</c:v>
                </c:pt>
                <c:pt idx="53">
                  <c:v>2931</c:v>
                </c:pt>
                <c:pt idx="54">
                  <c:v>2893</c:v>
                </c:pt>
                <c:pt idx="55">
                  <c:v>2721</c:v>
                </c:pt>
                <c:pt idx="56">
                  <c:v>2551</c:v>
                </c:pt>
                <c:pt idx="57">
                  <c:v>2430</c:v>
                </c:pt>
                <c:pt idx="58">
                  <c:v>2338</c:v>
                </c:pt>
                <c:pt idx="59">
                  <c:v>2381</c:v>
                </c:pt>
                <c:pt idx="60">
                  <c:v>2329</c:v>
                </c:pt>
                <c:pt idx="61">
                  <c:v>2278</c:v>
                </c:pt>
                <c:pt idx="62">
                  <c:v>2270</c:v>
                </c:pt>
                <c:pt idx="63">
                  <c:v>2281</c:v>
                </c:pt>
                <c:pt idx="64">
                  <c:v>2289</c:v>
                </c:pt>
                <c:pt idx="65">
                  <c:v>2363</c:v>
                </c:pt>
                <c:pt idx="66">
                  <c:v>2439</c:v>
                </c:pt>
                <c:pt idx="67">
                  <c:v>2407</c:v>
                </c:pt>
                <c:pt idx="68">
                  <c:v>2352</c:v>
                </c:pt>
                <c:pt idx="69">
                  <c:v>2290</c:v>
                </c:pt>
                <c:pt idx="70">
                  <c:v>2276</c:v>
                </c:pt>
                <c:pt idx="71">
                  <c:v>2314</c:v>
                </c:pt>
                <c:pt idx="72">
                  <c:v>2373</c:v>
                </c:pt>
                <c:pt idx="73">
                  <c:v>2415</c:v>
                </c:pt>
                <c:pt idx="74">
                  <c:v>2479</c:v>
                </c:pt>
                <c:pt idx="75">
                  <c:v>2587</c:v>
                </c:pt>
                <c:pt idx="76">
                  <c:v>2720</c:v>
                </c:pt>
                <c:pt idx="77">
                  <c:v>2968</c:v>
                </c:pt>
                <c:pt idx="78">
                  <c:v>3109</c:v>
                </c:pt>
                <c:pt idx="79">
                  <c:v>3257</c:v>
                </c:pt>
                <c:pt idx="80">
                  <c:v>3379</c:v>
                </c:pt>
                <c:pt idx="81">
                  <c:v>3540</c:v>
                </c:pt>
                <c:pt idx="82">
                  <c:v>3703</c:v>
                </c:pt>
                <c:pt idx="83" formatCode="0">
                  <c:v>4115</c:v>
                </c:pt>
                <c:pt idx="84">
                  <c:v>4274</c:v>
                </c:pt>
                <c:pt idx="85">
                  <c:v>4441</c:v>
                </c:pt>
                <c:pt idx="86">
                  <c:v>5059</c:v>
                </c:pt>
                <c:pt idx="87">
                  <c:v>5677</c:v>
                </c:pt>
                <c:pt idx="88">
                  <c:v>5964</c:v>
                </c:pt>
                <c:pt idx="89">
                  <c:v>6173</c:v>
                </c:pt>
                <c:pt idx="90">
                  <c:v>6396</c:v>
                </c:pt>
                <c:pt idx="91">
                  <c:v>6453</c:v>
                </c:pt>
                <c:pt idx="92">
                  <c:v>6555</c:v>
                </c:pt>
                <c:pt idx="93">
                  <c:v>6659</c:v>
                </c:pt>
                <c:pt idx="94">
                  <c:v>6673</c:v>
                </c:pt>
                <c:pt idx="95">
                  <c:v>6724</c:v>
                </c:pt>
                <c:pt idx="96">
                  <c:v>6728</c:v>
                </c:pt>
                <c:pt idx="97">
                  <c:v>6696</c:v>
                </c:pt>
                <c:pt idx="98">
                  <c:v>6506</c:v>
                </c:pt>
                <c:pt idx="99">
                  <c:v>6182</c:v>
                </c:pt>
                <c:pt idx="100">
                  <c:v>6048</c:v>
                </c:pt>
                <c:pt idx="101">
                  <c:v>6053</c:v>
                </c:pt>
                <c:pt idx="102">
                  <c:v>6043</c:v>
                </c:pt>
                <c:pt idx="103">
                  <c:v>5845</c:v>
                </c:pt>
                <c:pt idx="104">
                  <c:v>5662</c:v>
                </c:pt>
                <c:pt idx="105">
                  <c:v>5442</c:v>
                </c:pt>
                <c:pt idx="106">
                  <c:v>5267</c:v>
                </c:pt>
                <c:pt idx="107">
                  <c:v>5237</c:v>
                </c:pt>
                <c:pt idx="108">
                  <c:v>5125</c:v>
                </c:pt>
                <c:pt idx="109">
                  <c:v>4900</c:v>
                </c:pt>
                <c:pt idx="110">
                  <c:v>4825</c:v>
                </c:pt>
                <c:pt idx="111">
                  <c:v>4779</c:v>
                </c:pt>
                <c:pt idx="112">
                  <c:v>5012</c:v>
                </c:pt>
                <c:pt idx="113">
                  <c:v>5052</c:v>
                </c:pt>
                <c:pt idx="114">
                  <c:v>5082</c:v>
                </c:pt>
                <c:pt idx="115">
                  <c:v>4987</c:v>
                </c:pt>
                <c:pt idx="116">
                  <c:v>4906</c:v>
                </c:pt>
                <c:pt idx="117">
                  <c:v>4919</c:v>
                </c:pt>
                <c:pt idx="118">
                  <c:v>4945</c:v>
                </c:pt>
                <c:pt idx="119">
                  <c:v>5049</c:v>
                </c:pt>
                <c:pt idx="120">
                  <c:v>5122</c:v>
                </c:pt>
                <c:pt idx="121">
                  <c:v>5194</c:v>
                </c:pt>
                <c:pt idx="122">
                  <c:v>5223</c:v>
                </c:pt>
                <c:pt idx="123">
                  <c:v>5330</c:v>
                </c:pt>
                <c:pt idx="124">
                  <c:v>5460</c:v>
                </c:pt>
                <c:pt idx="125">
                  <c:v>5593</c:v>
                </c:pt>
                <c:pt idx="126">
                  <c:v>5806</c:v>
                </c:pt>
                <c:pt idx="127">
                  <c:v>5791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EC-44A9-9412-B76D88A5AA7C}"/>
            </c:ext>
          </c:extLst>
        </c:ser>
        <c:ser>
          <c:idx val="1"/>
          <c:order val="1"/>
          <c:tx>
            <c:strRef>
              <c:f>nuori_pitkä_vantaa_kk!$E$104</c:f>
              <c:strCache>
                <c:ptCount val="1"/>
                <c:pt idx="0">
                  <c:v>Alle 25-vuotiaat työttömät</c:v>
                </c:pt>
              </c:strCache>
            </c:strRef>
          </c:tx>
          <c:spPr>
            <a:solidFill>
              <a:srgbClr val="0042A5"/>
            </a:solidFill>
            <a:ln>
              <a:noFill/>
            </a:ln>
          </c:spPr>
          <c:invertIfNegative val="0"/>
          <c:cat>
            <c:numRef>
              <c:f>nuori_pitkä_vantaa_kk!$A$105:$A$232</c:f>
              <c:numCache>
                <c:formatCode>General</c:formatCode>
                <c:ptCount val="128"/>
                <c:pt idx="0">
                  <c:v>2014</c:v>
                </c:pt>
                <c:pt idx="12">
                  <c:v>2015</c:v>
                </c:pt>
                <c:pt idx="24">
                  <c:v>2016</c:v>
                </c:pt>
                <c:pt idx="36">
                  <c:v>2017</c:v>
                </c:pt>
                <c:pt idx="48">
                  <c:v>2018</c:v>
                </c:pt>
                <c:pt idx="60">
                  <c:v>2019</c:v>
                </c:pt>
                <c:pt idx="72">
                  <c:v>2020</c:v>
                </c:pt>
                <c:pt idx="84">
                  <c:v>2021</c:v>
                </c:pt>
                <c:pt idx="96">
                  <c:v>2022</c:v>
                </c:pt>
                <c:pt idx="108">
                  <c:v>2023</c:v>
                </c:pt>
                <c:pt idx="120">
                  <c:v>2024</c:v>
                </c:pt>
              </c:numCache>
            </c:numRef>
          </c:cat>
          <c:val>
            <c:numRef>
              <c:f>nuori_pitkä_vantaa_kk!$E$105:$E$232</c:f>
              <c:numCache>
                <c:formatCode>General</c:formatCode>
                <c:ptCount val="128"/>
                <c:pt idx="0">
                  <c:v>1218</c:v>
                </c:pt>
                <c:pt idx="1">
                  <c:v>1110</c:v>
                </c:pt>
                <c:pt idx="2">
                  <c:v>1073</c:v>
                </c:pt>
                <c:pt idx="3">
                  <c:v>1043</c:v>
                </c:pt>
                <c:pt idx="4">
                  <c:v>1067</c:v>
                </c:pt>
                <c:pt idx="5">
                  <c:v>1433</c:v>
                </c:pt>
                <c:pt idx="6">
                  <c:v>1536</c:v>
                </c:pt>
                <c:pt idx="7">
                  <c:v>1264</c:v>
                </c:pt>
                <c:pt idx="8">
                  <c:v>1196</c:v>
                </c:pt>
                <c:pt idx="9">
                  <c:v>1171</c:v>
                </c:pt>
                <c:pt idx="10">
                  <c:v>1149</c:v>
                </c:pt>
                <c:pt idx="11">
                  <c:v>1328</c:v>
                </c:pt>
                <c:pt idx="12">
                  <c:v>1355</c:v>
                </c:pt>
                <c:pt idx="13">
                  <c:v>1324</c:v>
                </c:pt>
                <c:pt idx="14">
                  <c:v>1215</c:v>
                </c:pt>
                <c:pt idx="15">
                  <c:v>1103</c:v>
                </c:pt>
                <c:pt idx="16">
                  <c:v>1103</c:v>
                </c:pt>
                <c:pt idx="17">
                  <c:v>1606</c:v>
                </c:pt>
                <c:pt idx="18">
                  <c:v>1759</c:v>
                </c:pt>
                <c:pt idx="19">
                  <c:v>1454</c:v>
                </c:pt>
                <c:pt idx="20">
                  <c:v>1355</c:v>
                </c:pt>
                <c:pt idx="21">
                  <c:v>1296</c:v>
                </c:pt>
                <c:pt idx="22">
                  <c:v>1212</c:v>
                </c:pt>
                <c:pt idx="23">
                  <c:v>1456</c:v>
                </c:pt>
                <c:pt idx="24">
                  <c:v>1422</c:v>
                </c:pt>
                <c:pt idx="25">
                  <c:v>1382</c:v>
                </c:pt>
                <c:pt idx="26">
                  <c:v>1346</c:v>
                </c:pt>
                <c:pt idx="27">
                  <c:v>1312</c:v>
                </c:pt>
                <c:pt idx="28">
                  <c:v>1290</c:v>
                </c:pt>
                <c:pt idx="29">
                  <c:v>1694</c:v>
                </c:pt>
                <c:pt idx="30">
                  <c:v>1799</c:v>
                </c:pt>
                <c:pt idx="31">
                  <c:v>1544</c:v>
                </c:pt>
                <c:pt idx="32">
                  <c:v>1443</c:v>
                </c:pt>
                <c:pt idx="33">
                  <c:v>1354</c:v>
                </c:pt>
                <c:pt idx="34">
                  <c:v>1309</c:v>
                </c:pt>
                <c:pt idx="35">
                  <c:v>1454</c:v>
                </c:pt>
                <c:pt idx="36">
                  <c:v>1440</c:v>
                </c:pt>
                <c:pt idx="37">
                  <c:v>1385</c:v>
                </c:pt>
                <c:pt idx="38">
                  <c:v>1364</c:v>
                </c:pt>
                <c:pt idx="39">
                  <c:v>1245</c:v>
                </c:pt>
                <c:pt idx="40">
                  <c:v>1205</c:v>
                </c:pt>
                <c:pt idx="41">
                  <c:v>1566</c:v>
                </c:pt>
                <c:pt idx="42">
                  <c:v>1617</c:v>
                </c:pt>
                <c:pt idx="43">
                  <c:v>1255</c:v>
                </c:pt>
                <c:pt idx="44">
                  <c:v>1224</c:v>
                </c:pt>
                <c:pt idx="45">
                  <c:v>1125</c:v>
                </c:pt>
                <c:pt idx="46">
                  <c:v>1069</c:v>
                </c:pt>
                <c:pt idx="47">
                  <c:v>1261</c:v>
                </c:pt>
                <c:pt idx="48">
                  <c:v>1179</c:v>
                </c:pt>
                <c:pt idx="49">
                  <c:v>1164</c:v>
                </c:pt>
                <c:pt idx="50">
                  <c:v>1122</c:v>
                </c:pt>
                <c:pt idx="51">
                  <c:v>1110</c:v>
                </c:pt>
                <c:pt idx="52">
                  <c:v>1046</c:v>
                </c:pt>
                <c:pt idx="53">
                  <c:v>1388</c:v>
                </c:pt>
                <c:pt idx="54">
                  <c:v>1524</c:v>
                </c:pt>
                <c:pt idx="55">
                  <c:v>1176</c:v>
                </c:pt>
                <c:pt idx="56">
                  <c:v>1149</c:v>
                </c:pt>
                <c:pt idx="57">
                  <c:v>1069</c:v>
                </c:pt>
                <c:pt idx="58">
                  <c:v>1037</c:v>
                </c:pt>
                <c:pt idx="59">
                  <c:v>1163</c:v>
                </c:pt>
                <c:pt idx="60">
                  <c:v>1107</c:v>
                </c:pt>
                <c:pt idx="61">
                  <c:v>1082</c:v>
                </c:pt>
                <c:pt idx="62">
                  <c:v>1040</c:v>
                </c:pt>
                <c:pt idx="63">
                  <c:v>981</c:v>
                </c:pt>
                <c:pt idx="64">
                  <c:v>1027</c:v>
                </c:pt>
                <c:pt idx="65">
                  <c:v>1347</c:v>
                </c:pt>
                <c:pt idx="66">
                  <c:v>1456</c:v>
                </c:pt>
                <c:pt idx="67">
                  <c:v>1117</c:v>
                </c:pt>
                <c:pt idx="68">
                  <c:v>1070</c:v>
                </c:pt>
                <c:pt idx="69">
                  <c:v>1029</c:v>
                </c:pt>
                <c:pt idx="70">
                  <c:v>1014</c:v>
                </c:pt>
                <c:pt idx="71">
                  <c:v>1171</c:v>
                </c:pt>
                <c:pt idx="72">
                  <c:v>1143</c:v>
                </c:pt>
                <c:pt idx="73">
                  <c:v>1095</c:v>
                </c:pt>
                <c:pt idx="74">
                  <c:v>1869</c:v>
                </c:pt>
                <c:pt idx="75">
                  <c:v>3139</c:v>
                </c:pt>
                <c:pt idx="76">
                  <c:v>3181</c:v>
                </c:pt>
                <c:pt idx="77">
                  <c:v>3145</c:v>
                </c:pt>
                <c:pt idx="78">
                  <c:v>2947</c:v>
                </c:pt>
                <c:pt idx="79">
                  <c:v>2312</c:v>
                </c:pt>
                <c:pt idx="80">
                  <c:v>2162</c:v>
                </c:pt>
                <c:pt idx="81">
                  <c:v>2027</c:v>
                </c:pt>
                <c:pt idx="82">
                  <c:v>1884</c:v>
                </c:pt>
                <c:pt idx="83" formatCode="0">
                  <c:v>2160</c:v>
                </c:pt>
                <c:pt idx="84">
                  <c:v>2128</c:v>
                </c:pt>
                <c:pt idx="85">
                  <c:v>2136</c:v>
                </c:pt>
                <c:pt idx="86">
                  <c:v>2386</c:v>
                </c:pt>
                <c:pt idx="87">
                  <c:v>2328</c:v>
                </c:pt>
                <c:pt idx="88">
                  <c:v>2287</c:v>
                </c:pt>
                <c:pt idx="89">
                  <c:v>2479</c:v>
                </c:pt>
                <c:pt idx="90">
                  <c:v>2557</c:v>
                </c:pt>
                <c:pt idx="91">
                  <c:v>2229</c:v>
                </c:pt>
                <c:pt idx="92">
                  <c:v>2058</c:v>
                </c:pt>
                <c:pt idx="93">
                  <c:v>1913</c:v>
                </c:pt>
                <c:pt idx="94">
                  <c:v>1778</c:v>
                </c:pt>
                <c:pt idx="95">
                  <c:v>1728</c:v>
                </c:pt>
                <c:pt idx="96">
                  <c:v>1743</c:v>
                </c:pt>
                <c:pt idx="97">
                  <c:v>1676</c:v>
                </c:pt>
                <c:pt idx="98">
                  <c:v>1514</c:v>
                </c:pt>
                <c:pt idx="99">
                  <c:v>1406</c:v>
                </c:pt>
                <c:pt idx="100">
                  <c:v>1415</c:v>
                </c:pt>
                <c:pt idx="101">
                  <c:v>1597</c:v>
                </c:pt>
                <c:pt idx="102">
                  <c:v>1644</c:v>
                </c:pt>
                <c:pt idx="103">
                  <c:v>1472</c:v>
                </c:pt>
                <c:pt idx="104">
                  <c:v>1320</c:v>
                </c:pt>
                <c:pt idx="105">
                  <c:v>1264</c:v>
                </c:pt>
                <c:pt idx="106">
                  <c:v>1154</c:v>
                </c:pt>
                <c:pt idx="107">
                  <c:v>1264</c:v>
                </c:pt>
                <c:pt idx="108">
                  <c:v>1280</c:v>
                </c:pt>
                <c:pt idx="109">
                  <c:v>1302</c:v>
                </c:pt>
                <c:pt idx="110">
                  <c:v>1319</c:v>
                </c:pt>
                <c:pt idx="111">
                  <c:v>1276</c:v>
                </c:pt>
                <c:pt idx="112">
                  <c:v>1224</c:v>
                </c:pt>
                <c:pt idx="113">
                  <c:v>1450</c:v>
                </c:pt>
                <c:pt idx="114">
                  <c:v>1514</c:v>
                </c:pt>
                <c:pt idx="115">
                  <c:v>1318</c:v>
                </c:pt>
                <c:pt idx="116">
                  <c:v>1309</c:v>
                </c:pt>
                <c:pt idx="117">
                  <c:v>1352</c:v>
                </c:pt>
                <c:pt idx="118">
                  <c:v>1410</c:v>
                </c:pt>
                <c:pt idx="119">
                  <c:v>1637</c:v>
                </c:pt>
                <c:pt idx="120">
                  <c:v>1662</c:v>
                </c:pt>
                <c:pt idx="121">
                  <c:v>1677</c:v>
                </c:pt>
                <c:pt idx="122">
                  <c:v>1669</c:v>
                </c:pt>
                <c:pt idx="123">
                  <c:v>1577</c:v>
                </c:pt>
                <c:pt idx="124">
                  <c:v>1554</c:v>
                </c:pt>
                <c:pt idx="125">
                  <c:v>1877</c:v>
                </c:pt>
                <c:pt idx="126">
                  <c:v>1957</c:v>
                </c:pt>
                <c:pt idx="127">
                  <c:v>1695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EC-44A9-9412-B76D88A5AA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95990656"/>
        <c:axId val="195992192"/>
      </c:barChart>
      <c:catAx>
        <c:axId val="1959906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spPr>
          <a:ln/>
        </c:spPr>
        <c:txPr>
          <a:bodyPr rot="-5400000" vert="horz"/>
          <a:lstStyle/>
          <a:p>
            <a:pPr>
              <a:defRPr/>
            </a:pPr>
            <a:endParaRPr lang="fi-FI"/>
          </a:p>
        </c:txPr>
        <c:crossAx val="195992192"/>
        <c:crosses val="autoZero"/>
        <c:auto val="1"/>
        <c:lblAlgn val="ctr"/>
        <c:lblOffset val="100"/>
        <c:tickMarkSkip val="12"/>
        <c:noMultiLvlLbl val="0"/>
      </c:catAx>
      <c:valAx>
        <c:axId val="195992192"/>
        <c:scaling>
          <c:orientation val="minMax"/>
          <c:max val="7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i-FI" b="0"/>
                  <a:t>Työttömiä</a:t>
                </a:r>
              </a:p>
            </c:rich>
          </c:tx>
          <c:layout>
            <c:manualLayout>
              <c:xMode val="edge"/>
              <c:yMode val="edge"/>
              <c:x val="1.6299832653856145E-3"/>
              <c:y val="0.2815912010998625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95990656"/>
        <c:crossesAt val="1"/>
        <c:crossBetween val="between"/>
        <c:majorUnit val="500"/>
      </c:valAx>
    </c:plotArea>
    <c:legend>
      <c:legendPos val="b"/>
      <c:layout>
        <c:manualLayout>
          <c:xMode val="edge"/>
          <c:yMode val="edge"/>
          <c:x val="0.14617111692912468"/>
          <c:y val="0.94719998365676439"/>
          <c:w val="0.8030873962459083"/>
          <c:h val="4.7332513486046675E-2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Lähde: Tilastokeskus, päivitetty 22.12.2020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FA16A-E32D-6E41-8D9B-08052C65D8BE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Lähde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F5C7A-6A00-F94D-BFFF-36F3ABD4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33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/>
              <a:t>Lähde: Tilastokeskus, päivitetty 22.12.2020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0F8A7-F7DD-4CDE-9BE7-B144424B8B86}" type="datetimeFigureOut">
              <a:rPr lang="fi-FI" smtClean="0"/>
              <a:t>24.9.2024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Lähde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72168-63E2-426B-BB82-DF02CD5CE1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4598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456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9707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14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740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3.sv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emf"/><Relationship Id="rId4" Type="http://schemas.openxmlformats.org/officeDocument/2006/relationships/image" Target="../media/image3.sv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emf"/><Relationship Id="rId4" Type="http://schemas.openxmlformats.org/officeDocument/2006/relationships/image" Target="../media/image3.sv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emf"/><Relationship Id="rId4" Type="http://schemas.openxmlformats.org/officeDocument/2006/relationships/image" Target="../media/image3.sv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emf"/><Relationship Id="rId4" Type="http://schemas.openxmlformats.org/officeDocument/2006/relationships/image" Target="../media/image3.sv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emf"/><Relationship Id="rId4" Type="http://schemas.openxmlformats.org/officeDocument/2006/relationships/image" Target="../media/image3.svg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18" Type="http://schemas.openxmlformats.org/officeDocument/2006/relationships/image" Target="../media/image53.png"/><Relationship Id="rId3" Type="http://schemas.openxmlformats.org/officeDocument/2006/relationships/image" Target="../media/image38.svg"/><Relationship Id="rId21" Type="http://schemas.openxmlformats.org/officeDocument/2006/relationships/image" Target="../media/image56.sv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17" Type="http://schemas.openxmlformats.org/officeDocument/2006/relationships/image" Target="../media/image52.sv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10" Type="http://schemas.openxmlformats.org/officeDocument/2006/relationships/image" Target="../media/image45.png"/><Relationship Id="rId19" Type="http://schemas.openxmlformats.org/officeDocument/2006/relationships/image" Target="../media/image54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openxmlformats.org/officeDocument/2006/relationships/image" Target="../media/image49.pn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Layouts/_rels/slideLayout1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108.svg"/><Relationship Id="rId3" Type="http://schemas.openxmlformats.org/officeDocument/2006/relationships/image" Target="../media/image103.svg"/><Relationship Id="rId7" Type="http://schemas.openxmlformats.org/officeDocument/2006/relationships/image" Target="../media/image105.sv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7.png"/><Relationship Id="rId11" Type="http://schemas.openxmlformats.org/officeDocument/2006/relationships/image" Target="../media/image107.svg"/><Relationship Id="rId5" Type="http://schemas.openxmlformats.org/officeDocument/2006/relationships/image" Target="../media/image104.sv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106.svg"/></Relationships>
</file>

<file path=ppt/slideLayouts/_rels/slideLayout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09.svg"/><Relationship Id="rId7" Type="http://schemas.openxmlformats.org/officeDocument/2006/relationships/image" Target="../media/image111.svg"/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9.png"/><Relationship Id="rId11" Type="http://schemas.openxmlformats.org/officeDocument/2006/relationships/image" Target="../media/image113.svg"/><Relationship Id="rId5" Type="http://schemas.openxmlformats.org/officeDocument/2006/relationships/image" Target="../media/image110.sv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112.sv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svg"/><Relationship Id="rId2" Type="http://schemas.openxmlformats.org/officeDocument/2006/relationships/image" Target="../media/image100.png"/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svg"/><Relationship Id="rId2" Type="http://schemas.openxmlformats.org/officeDocument/2006/relationships/image" Target="../media/image10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18" Type="http://schemas.openxmlformats.org/officeDocument/2006/relationships/image" Target="../media/image35.emf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emf"/><Relationship Id="rId2" Type="http://schemas.openxmlformats.org/officeDocument/2006/relationships/image" Target="../media/image19.png"/><Relationship Id="rId16" Type="http://schemas.openxmlformats.org/officeDocument/2006/relationships/image" Target="../media/image3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emf"/><Relationship Id="rId10" Type="http://schemas.openxmlformats.org/officeDocument/2006/relationships/image" Target="../media/image27.png"/><Relationship Id="rId19" Type="http://schemas.openxmlformats.org/officeDocument/2006/relationships/image" Target="../media/image36.emf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emf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18" Type="http://schemas.openxmlformats.org/officeDocument/2006/relationships/image" Target="../media/image53.png"/><Relationship Id="rId3" Type="http://schemas.openxmlformats.org/officeDocument/2006/relationships/image" Target="../media/image38.svg"/><Relationship Id="rId21" Type="http://schemas.openxmlformats.org/officeDocument/2006/relationships/image" Target="../media/image56.sv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17" Type="http://schemas.openxmlformats.org/officeDocument/2006/relationships/image" Target="../media/image52.sv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10" Type="http://schemas.openxmlformats.org/officeDocument/2006/relationships/image" Target="../media/image45.png"/><Relationship Id="rId19" Type="http://schemas.openxmlformats.org/officeDocument/2006/relationships/image" Target="../media/image54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openxmlformats.org/officeDocument/2006/relationships/image" Target="../media/image49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svg"/><Relationship Id="rId3" Type="http://schemas.openxmlformats.org/officeDocument/2006/relationships/image" Target="../media/image64.svg"/><Relationship Id="rId7" Type="http://schemas.openxmlformats.org/officeDocument/2006/relationships/image" Target="../media/image68.sv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7.png"/><Relationship Id="rId11" Type="http://schemas.openxmlformats.org/officeDocument/2006/relationships/image" Target="../media/image72.svg"/><Relationship Id="rId5" Type="http://schemas.openxmlformats.org/officeDocument/2006/relationships/image" Target="../media/image66.sv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sv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emf"/><Relationship Id="rId18" Type="http://schemas.openxmlformats.org/officeDocument/2006/relationships/image" Target="../media/image91.emf"/><Relationship Id="rId3" Type="http://schemas.openxmlformats.org/officeDocument/2006/relationships/image" Target="../media/image76.svg"/><Relationship Id="rId7" Type="http://schemas.openxmlformats.org/officeDocument/2006/relationships/image" Target="../media/image80.svg"/><Relationship Id="rId12" Type="http://schemas.openxmlformats.org/officeDocument/2006/relationships/image" Target="../media/image85.emf"/><Relationship Id="rId17" Type="http://schemas.openxmlformats.org/officeDocument/2006/relationships/image" Target="../media/image90.emf"/><Relationship Id="rId2" Type="http://schemas.openxmlformats.org/officeDocument/2006/relationships/image" Target="../media/image75.png"/><Relationship Id="rId16" Type="http://schemas.openxmlformats.org/officeDocument/2006/relationships/image" Target="../media/image8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9.png"/><Relationship Id="rId11" Type="http://schemas.openxmlformats.org/officeDocument/2006/relationships/image" Target="../media/image84.svg"/><Relationship Id="rId5" Type="http://schemas.openxmlformats.org/officeDocument/2006/relationships/image" Target="../media/image78.svg"/><Relationship Id="rId15" Type="http://schemas.openxmlformats.org/officeDocument/2006/relationships/image" Target="../media/image88.emf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svg"/><Relationship Id="rId14" Type="http://schemas.openxmlformats.org/officeDocument/2006/relationships/image" Target="../media/image87.emf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3.sv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3.sv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3.sv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svg"/><Relationship Id="rId2" Type="http://schemas.openxmlformats.org/officeDocument/2006/relationships/image" Target="../media/image100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svg"/><Relationship Id="rId2" Type="http://schemas.openxmlformats.org/officeDocument/2006/relationships/image" Target="../media/image100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3.svg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2.jp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1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80813368-95F3-C740-BD3D-22F0F54E5B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0042A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14" name="Title 19">
            <a:extLst>
              <a:ext uri="{FF2B5EF4-FFF2-40B4-BE49-F238E27FC236}">
                <a16:creationId xmlns:a16="http://schemas.microsoft.com/office/drawing/2014/main" id="{B257B7E3-C1CE-B04B-B76B-FCE4378FA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rgbClr val="0042A5"/>
                </a:solidFill>
              </a:defRPr>
            </a:lvl1pPr>
          </a:lstStyle>
          <a:p>
            <a:r>
              <a:rPr lang="fi-FI" noProof="0" dirty="0"/>
              <a:t>OTSIKKODIA,</a:t>
            </a:r>
            <a:br>
              <a:rPr lang="fi-FI" noProof="0" dirty="0"/>
            </a:br>
            <a:r>
              <a:rPr lang="fi-FI" noProof="0" dirty="0"/>
              <a:t>OMA OTSIKKO</a:t>
            </a:r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028349F7-09A6-C843-8B21-29B716C63BCA}"/>
              </a:ext>
            </a:extLst>
          </p:cNvPr>
          <p:cNvSpPr/>
          <p:nvPr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BC5D270-2289-27C9-6DF7-7F2E3EB8D1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765" y="4889173"/>
            <a:ext cx="2001288" cy="186725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1A952F3-7B55-4FCC-67D4-31A044B1B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0" y="3143080"/>
            <a:ext cx="3714920" cy="371492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F4606D41-847D-54BE-667B-AD0397C91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8487019" y="-9939"/>
            <a:ext cx="3714920" cy="3714920"/>
          </a:xfrm>
          <a:prstGeom prst="rect">
            <a:avLst/>
          </a:prstGeom>
        </p:spPr>
      </p:pic>
      <p:sp>
        <p:nvSpPr>
          <p:cNvPr id="5" name="Freeform 2">
            <a:extLst>
              <a:ext uri="{FF2B5EF4-FFF2-40B4-BE49-F238E27FC236}">
                <a16:creationId xmlns:a16="http://schemas.microsoft.com/office/drawing/2014/main" id="{629C4041-0840-31DF-41EB-0142D1653B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2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 dirty="0"/>
              <a:t>  </a:t>
            </a:r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ACE1B6DB-3CF4-EC76-6ECE-B88EF2E52AA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8" name="Freeform 1">
            <a:extLst>
              <a:ext uri="{FF2B5EF4-FFF2-40B4-BE49-F238E27FC236}">
                <a16:creationId xmlns:a16="http://schemas.microsoft.com/office/drawing/2014/main" id="{9F068294-5348-75E7-F16D-37B173C16A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6374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 userDrawn="1">
          <p15:clr>
            <a:srgbClr val="FBAE40"/>
          </p15:clr>
        </p15:guide>
        <p15:guide id="2" pos="105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kuvall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75" b="861"/>
          <a:stretch/>
        </p:blipFill>
        <p:spPr>
          <a:xfrm>
            <a:off x="0" y="-16412"/>
            <a:ext cx="12192000" cy="687441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24089C7-E060-20FC-C7ED-2163D9C43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605FBA2-1205-B9EB-F43F-16C2D7E98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sp>
        <p:nvSpPr>
          <p:cNvPr id="8" name="Freeform 3">
            <a:extLst>
              <a:ext uri="{FF2B5EF4-FFF2-40B4-BE49-F238E27FC236}">
                <a16:creationId xmlns:a16="http://schemas.microsoft.com/office/drawing/2014/main" id="{DD0F16D6-7327-0AFC-8FEB-BA5F6E475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0711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DDD6427-B1DB-5368-6779-34622E6AB6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999" y="5320428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90291"/>
      </p:ext>
    </p:extLst>
  </p:cSld>
  <p:clrMapOvr>
    <a:masterClrMapping/>
  </p:clrMapOvr>
  <p:hf sldNum="0" hdr="0" ftr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65970" y="-2894002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9E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3717166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96444" y="-2884874"/>
            <a:ext cx="12421775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13650"/>
              <a:gd name="connsiteY0" fmla="*/ 3553458 h 7369412"/>
              <a:gd name="connsiteX1" fmla="*/ 2005349 w 9313650"/>
              <a:gd name="connsiteY1" fmla="*/ 0 h 7369412"/>
              <a:gd name="connsiteX2" fmla="*/ 9313650 w 9313650"/>
              <a:gd name="connsiteY2" fmla="*/ 7369412 h 7369412"/>
              <a:gd name="connsiteX3" fmla="*/ 1510654 w 9313650"/>
              <a:gd name="connsiteY3" fmla="*/ 6410203 h 7369412"/>
              <a:gd name="connsiteX4" fmla="*/ 0 w 9313650"/>
              <a:gd name="connsiteY4" fmla="*/ 3553458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6331" h="7369412">
                <a:moveTo>
                  <a:pt x="0" y="3558199"/>
                </a:moveTo>
                <a:cubicBezTo>
                  <a:pt x="680924" y="2371380"/>
                  <a:pt x="1342261" y="1179745"/>
                  <a:pt x="2008030" y="0"/>
                </a:cubicBezTo>
                <a:lnTo>
                  <a:pt x="9316331" y="7369412"/>
                </a:lnTo>
                <a:lnTo>
                  <a:pt x="1513335" y="6410203"/>
                </a:lnTo>
                <a:lnTo>
                  <a:pt x="0" y="3558199"/>
                </a:lnTo>
                <a:close/>
              </a:path>
            </a:pathLst>
          </a:custGeom>
          <a:solidFill>
            <a:srgbClr val="BA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1214" y="3222507"/>
            <a:ext cx="3554398" cy="4797533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0811 h 3599579"/>
              <a:gd name="connsiteX1" fmla="*/ 3574957 w 3871357"/>
              <a:gd name="connsiteY1" fmla="*/ 0 h 3599579"/>
              <a:gd name="connsiteX2" fmla="*/ 3871357 w 3871357"/>
              <a:gd name="connsiteY2" fmla="*/ 3599579 h 3599579"/>
              <a:gd name="connsiteX3" fmla="*/ 1273153 w 3871357"/>
              <a:gd name="connsiteY3" fmla="*/ 3343468 h 3599579"/>
              <a:gd name="connsiteX4" fmla="*/ 0 w 3871357"/>
              <a:gd name="connsiteY4" fmla="*/ 820811 h 3599579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19382 h 3598150"/>
              <a:gd name="connsiteX1" fmla="*/ 3568833 w 3871357"/>
              <a:gd name="connsiteY1" fmla="*/ 0 h 3598150"/>
              <a:gd name="connsiteX2" fmla="*/ 3871357 w 3871357"/>
              <a:gd name="connsiteY2" fmla="*/ 3598150 h 3598150"/>
              <a:gd name="connsiteX3" fmla="*/ 1273153 w 3871357"/>
              <a:gd name="connsiteY3" fmla="*/ 3342039 h 3598150"/>
              <a:gd name="connsiteX4" fmla="*/ 0 w 3871357"/>
              <a:gd name="connsiteY4" fmla="*/ 819382 h 359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598150">
                <a:moveTo>
                  <a:pt x="0" y="819382"/>
                </a:moveTo>
                <a:lnTo>
                  <a:pt x="3568833" y="0"/>
                </a:lnTo>
                <a:cubicBezTo>
                  <a:pt x="3649437" y="1253423"/>
                  <a:pt x="3670239" y="1407330"/>
                  <a:pt x="3871357" y="3598150"/>
                </a:cubicBezTo>
                <a:lnTo>
                  <a:pt x="1273153" y="3342039"/>
                </a:lnTo>
                <a:lnTo>
                  <a:pt x="0" y="819382"/>
                </a:lnTo>
                <a:close/>
              </a:path>
            </a:pathLst>
          </a:custGeom>
          <a:solidFill>
            <a:srgbClr val="FFA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6298" y="1940052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473400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9032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A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4E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6B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7787423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4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F8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0524026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7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A2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1860914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6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7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9914340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AD1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2A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DB3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5501438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C2A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7207961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3586" y="-2889644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3020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44059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6433336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1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80813368-95F3-C740-BD3D-22F0F54E5B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0042A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14" name="Title 19">
            <a:extLst>
              <a:ext uri="{FF2B5EF4-FFF2-40B4-BE49-F238E27FC236}">
                <a16:creationId xmlns:a16="http://schemas.microsoft.com/office/drawing/2014/main" id="{B257B7E3-C1CE-B04B-B76B-FCE4378FA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rgbClr val="0042A5"/>
                </a:solidFill>
              </a:defRPr>
            </a:lvl1pPr>
          </a:lstStyle>
          <a:p>
            <a:r>
              <a:rPr lang="fi-FI" noProof="0" dirty="0"/>
              <a:t>OTSIKKODIA,</a:t>
            </a:r>
            <a:br>
              <a:rPr lang="fi-FI" noProof="0" dirty="0"/>
            </a:br>
            <a:r>
              <a:rPr lang="fi-FI" noProof="0" dirty="0"/>
              <a:t>OMA OTSIKKO</a:t>
            </a:r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028349F7-09A6-C843-8B21-29B716C63BCA}"/>
              </a:ext>
            </a:extLst>
          </p:cNvPr>
          <p:cNvSpPr/>
          <p:nvPr userDrawn="1"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BC5D270-2289-27C9-6DF7-7F2E3EB8D1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765" y="4889173"/>
            <a:ext cx="2001288" cy="186725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1A952F3-7B55-4FCC-67D4-31A044B1B9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0" y="3143080"/>
            <a:ext cx="3714920" cy="371492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F4606D41-847D-54BE-667B-AD0397C91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8487019" y="-9939"/>
            <a:ext cx="3714920" cy="371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76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äli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henkilö, rakennus, kerrostalo&#10;&#10;Kuvaus luotu automaattisesti">
            <a:extLst>
              <a:ext uri="{FF2B5EF4-FFF2-40B4-BE49-F238E27FC236}">
                <a16:creationId xmlns:a16="http://schemas.microsoft.com/office/drawing/2014/main" id="{0C5FDF58-3C3F-8047-926B-E97896D469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1" b="475"/>
          <a:stretch/>
        </p:blipFill>
        <p:spPr>
          <a:xfrm>
            <a:off x="2230624" y="1"/>
            <a:ext cx="10093898" cy="6858000"/>
          </a:xfrm>
          <a:prstGeom prst="rect">
            <a:avLst/>
          </a:prstGeom>
        </p:spPr>
      </p:pic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D180607-F0F7-8445-BDC0-4C5BE39CD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74032" y="2620935"/>
            <a:ext cx="4517571" cy="3556028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  <a:endParaRPr lang="fi-FI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B274CD-3695-4D4D-B080-F08C81C617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44835942"/>
      </p:ext>
    </p:extLst>
  </p:cSld>
  <p:clrMapOvr>
    <a:masterClrMapping/>
  </p:clrMapOvr>
  <p:hf sldNum="0" hdr="0" ftr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80813368-95F3-C740-BD3D-22F0F54E5B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14" name="Title 19">
            <a:extLst>
              <a:ext uri="{FF2B5EF4-FFF2-40B4-BE49-F238E27FC236}">
                <a16:creationId xmlns:a16="http://schemas.microsoft.com/office/drawing/2014/main" id="{B257B7E3-C1CE-B04B-B76B-FCE4378FA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tx2"/>
                </a:solidFill>
              </a:defRPr>
            </a:lvl1pPr>
          </a:lstStyle>
          <a:p>
            <a:r>
              <a:rPr lang="fi-FI" noProof="0" dirty="0"/>
              <a:t>OTSIKKODIA,</a:t>
            </a:r>
            <a:br>
              <a:rPr lang="fi-FI" noProof="0" dirty="0"/>
            </a:br>
            <a:r>
              <a:rPr lang="fi-FI" noProof="0" dirty="0"/>
              <a:t>OMA OTSIKKO</a:t>
            </a:r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028349F7-09A6-C843-8B21-29B716C63BCA}"/>
              </a:ext>
            </a:extLst>
          </p:cNvPr>
          <p:cNvSpPr/>
          <p:nvPr userDrawn="1"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3CC1549-4F1C-B7FF-D548-18B2C0265B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765" y="4889173"/>
            <a:ext cx="2001288" cy="186725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116D734-739A-5D8E-D287-69455B850B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0" y="3143080"/>
            <a:ext cx="3714920" cy="371492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B13BF8F9-78D7-7D71-9A67-33FDEE5771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8487019" y="-9939"/>
            <a:ext cx="3714920" cy="371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65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 1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80813368-95F3-C740-BD3D-22F0F54E5B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0042A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14" name="Title 19">
            <a:extLst>
              <a:ext uri="{FF2B5EF4-FFF2-40B4-BE49-F238E27FC236}">
                <a16:creationId xmlns:a16="http://schemas.microsoft.com/office/drawing/2014/main" id="{B257B7E3-C1CE-B04B-B76B-FCE4378FA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rgbClr val="0042A5"/>
                </a:solidFill>
              </a:defRPr>
            </a:lvl1pPr>
          </a:lstStyle>
          <a:p>
            <a:r>
              <a:rPr lang="fi-FI" noProof="0" dirty="0"/>
              <a:t>OTSIKKODIA,</a:t>
            </a:r>
            <a:br>
              <a:rPr lang="fi-FI" noProof="0" dirty="0"/>
            </a:br>
            <a:r>
              <a:rPr lang="fi-FI" noProof="0" dirty="0"/>
              <a:t>OMA OTSIKKO</a:t>
            </a:r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028349F7-09A6-C843-8B21-29B716C63BCA}"/>
              </a:ext>
            </a:extLst>
          </p:cNvPr>
          <p:cNvSpPr/>
          <p:nvPr userDrawn="1"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BC5D270-2289-27C9-6DF7-7F2E3EB8D1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765" y="4889173"/>
            <a:ext cx="2001288" cy="186725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2D7153A-0D59-F179-08F2-563A424168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9719223" y="-9939"/>
            <a:ext cx="2482716" cy="248271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BD3C937-7FA5-E7F8-32D7-061F2768F0C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-9939" y="-7886"/>
            <a:ext cx="2460785" cy="246078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B3F0CE3-CEF3-655D-C0D3-06D77027083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 flipH="1">
            <a:off x="-2782" y="4401066"/>
            <a:ext cx="2460785" cy="24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11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1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80813368-95F3-C740-BD3D-22F0F54E5B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0042A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14" name="Title 19">
            <a:extLst>
              <a:ext uri="{FF2B5EF4-FFF2-40B4-BE49-F238E27FC236}">
                <a16:creationId xmlns:a16="http://schemas.microsoft.com/office/drawing/2014/main" id="{B257B7E3-C1CE-B04B-B76B-FCE4378FA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rgbClr val="0042A5"/>
                </a:solidFill>
              </a:defRPr>
            </a:lvl1pPr>
          </a:lstStyle>
          <a:p>
            <a:r>
              <a:rPr lang="fi-FI" noProof="0" dirty="0"/>
              <a:t>OTSIKKODIA,</a:t>
            </a:r>
            <a:br>
              <a:rPr lang="fi-FI" noProof="0" dirty="0"/>
            </a:br>
            <a:r>
              <a:rPr lang="fi-FI" noProof="0" dirty="0"/>
              <a:t>OMA OTSIKKO</a:t>
            </a:r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028349F7-09A6-C843-8B21-29B716C63BCA}"/>
              </a:ext>
            </a:extLst>
          </p:cNvPr>
          <p:cNvSpPr/>
          <p:nvPr userDrawn="1"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BC5D270-2289-27C9-6DF7-7F2E3EB8D1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765" y="4889173"/>
            <a:ext cx="2001288" cy="1867252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B3F0CE3-CEF3-655D-C0D3-06D7702708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17096" y="4381188"/>
            <a:ext cx="2460785" cy="24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07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id="{3B116E9C-BBF3-7D41-BE37-B2061CEE54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56878" y="4434195"/>
            <a:ext cx="9540496" cy="243056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  <a:gd name="connsiteX0" fmla="*/ 0 w 9999"/>
              <a:gd name="connsiteY0" fmla="*/ 12270 h 12270"/>
              <a:gd name="connsiteX1" fmla="*/ 9999 w 9999"/>
              <a:gd name="connsiteY1" fmla="*/ 12270 h 12270"/>
              <a:gd name="connsiteX2" fmla="*/ 9982 w 9999"/>
              <a:gd name="connsiteY2" fmla="*/ 0 h 12270"/>
              <a:gd name="connsiteX3" fmla="*/ 0 w 9999"/>
              <a:gd name="connsiteY3" fmla="*/ 12270 h 12270"/>
              <a:gd name="connsiteX0" fmla="*/ 0 w 10000"/>
              <a:gd name="connsiteY0" fmla="*/ 9974 h 9974"/>
              <a:gd name="connsiteX1" fmla="*/ 10000 w 10000"/>
              <a:gd name="connsiteY1" fmla="*/ 9974 h 9974"/>
              <a:gd name="connsiteX2" fmla="*/ 9996 w 10000"/>
              <a:gd name="connsiteY2" fmla="*/ 0 h 9974"/>
              <a:gd name="connsiteX3" fmla="*/ 0 w 10000"/>
              <a:gd name="connsiteY3" fmla="*/ 9974 h 9974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cubicBezTo>
                  <a:pt x="9994" y="6658"/>
                  <a:pt x="9998" y="5000"/>
                  <a:pt x="9996" y="0"/>
                </a:cubicBezTo>
                <a:cubicBezTo>
                  <a:pt x="7133" y="1926"/>
                  <a:pt x="8012" y="983"/>
                  <a:pt x="0" y="10000"/>
                </a:cubicBezTo>
              </a:path>
            </a:pathLst>
          </a:custGeom>
          <a:solidFill>
            <a:srgbClr val="3C8ED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ED6BD5DF-C790-B64D-AEBB-EECE3B5D37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 dirty="0"/>
              <a:t>  </a:t>
            </a:r>
          </a:p>
        </p:txBody>
      </p:sp>
      <p:sp>
        <p:nvSpPr>
          <p:cNvPr id="14" name="Freeform 1">
            <a:extLst>
              <a:ext uri="{FF2B5EF4-FFF2-40B4-BE49-F238E27FC236}">
                <a16:creationId xmlns:a16="http://schemas.microsoft.com/office/drawing/2014/main" id="{49E09C70-E41E-BC45-9BB5-9EBDCFFD7C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1347698-AFD9-9D42-AD61-E264E2775E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F5DA34FE-F025-9249-969D-1CBAEA7EE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668" y="5061098"/>
            <a:ext cx="1679944" cy="1679944"/>
          </a:xfrm>
          <a:prstGeom prst="rect">
            <a:avLst/>
          </a:prstGeom>
        </p:spPr>
      </p:pic>
      <p:sp>
        <p:nvSpPr>
          <p:cNvPr id="18" name="Title 19">
            <a:extLst>
              <a:ext uri="{FF2B5EF4-FFF2-40B4-BE49-F238E27FC236}">
                <a16:creationId xmlns:a16="http://schemas.microsoft.com/office/drawing/2014/main" id="{68FB516E-7F0E-AA49-889E-0883080AC6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  <p:pic>
        <p:nvPicPr>
          <p:cNvPr id="20" name="Kuva 1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0C4742E-7AF2-5A45-8625-32D055A0C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347" y="193926"/>
            <a:ext cx="6526060" cy="6012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7313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9359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89FB7ACD-8C7D-E857-ED93-891DCF45DC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-2782" y="4403484"/>
            <a:ext cx="2460785" cy="246078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CB646DD-B0DF-1FD6-718A-09A421447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082B159C-C3BA-D519-30B9-5C02E09833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80711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E021372-E1F6-FA2E-5757-14E79E1AAB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999" y="5320428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964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92" y="0"/>
            <a:ext cx="12199992" cy="6858000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46456239-19E4-1545-2915-AB60E99B73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6423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75520D7-7CC5-A1B2-95F4-10481D1193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5DE5C81-A0AF-4AE3-B1F8-019A58C0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8560DB8-C008-F453-25E3-88CA35D577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0711" y="5320428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19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9992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3E82051-560F-4F30-A766-B7C48999B6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029EA92-7261-750B-3490-89FAA5E11A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id="{DEBD69BE-158E-485D-B721-2C466EECB6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80711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45D75FB-BCA0-DCF6-886E-7115B376C24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999" y="5320428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0667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3" t="-1" b="1005"/>
          <a:stretch/>
        </p:blipFill>
        <p:spPr>
          <a:xfrm>
            <a:off x="0" y="0"/>
            <a:ext cx="12199297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1978E89-927E-454A-398E-60FB4C37C0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72E27F9-88F9-49A0-AEAF-F327432670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id="{790D1737-2445-66EF-3B60-9D35EF0628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80711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B3BB8207-358B-5AA8-50EA-F15F1BC7988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999" y="5320428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933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75" b="861"/>
          <a:stretch/>
        </p:blipFill>
        <p:spPr>
          <a:xfrm>
            <a:off x="0" y="-16412"/>
            <a:ext cx="12192000" cy="687441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24089C7-E060-20FC-C7ED-2163D9C43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605FBA2-1205-B9EB-F43F-16C2D7E988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sp>
        <p:nvSpPr>
          <p:cNvPr id="8" name="Freeform 3">
            <a:extLst>
              <a:ext uri="{FF2B5EF4-FFF2-40B4-BE49-F238E27FC236}">
                <a16:creationId xmlns:a16="http://schemas.microsoft.com/office/drawing/2014/main" id="{DD0F16D6-7327-0AFC-8FEB-BA5F6E475B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80711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DDD6427-B1DB-5368-6779-34622E6AB6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999" y="5320428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305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henkilö, rakennus, kerrostalo&#10;&#10;Kuvaus luotu automaattisesti">
            <a:extLst>
              <a:ext uri="{FF2B5EF4-FFF2-40B4-BE49-F238E27FC236}">
                <a16:creationId xmlns:a16="http://schemas.microsoft.com/office/drawing/2014/main" id="{0C5FDF58-3C3F-8047-926B-E97896D46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1" b="475"/>
          <a:stretch/>
        </p:blipFill>
        <p:spPr>
          <a:xfrm>
            <a:off x="2230624" y="1"/>
            <a:ext cx="10093898" cy="6858000"/>
          </a:xfrm>
          <a:prstGeom prst="rect">
            <a:avLst/>
          </a:prstGeom>
        </p:spPr>
      </p:pic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D180607-F0F7-8445-BDC0-4C5BE39CD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74032" y="2620935"/>
            <a:ext cx="4517571" cy="3556028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  <a:endParaRPr lang="fi-FI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B274CD-3695-4D4D-B080-F08C81C617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99580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0186"/>
            <a:ext cx="10515600" cy="4169476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1566728-C9CE-4343-66E5-4F749B1C0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BBA3327-8FCF-DAFB-71D5-E04006DCBD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7652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0186"/>
            <a:ext cx="10515600" cy="4169476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1566728-C9CE-4343-66E5-4F749B1C09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BBA3327-8FCF-DAFB-71D5-E04006DCBD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932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sisältö taustalla">
    <p:bg>
      <p:bgPr>
        <a:solidFill>
          <a:srgbClr val="E3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0185"/>
            <a:ext cx="10515600" cy="416947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7DC1155-69E8-29F2-9200-660251039F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DFE238E-132C-DFF7-ED55-38F454176B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953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oin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73C44FE-D3DC-4846-9057-21A3C2EBC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ABFCF756-92C9-FF4D-911C-EA0F305AA0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38" name="Text Placeholder 18">
            <a:extLst>
              <a:ext uri="{FF2B5EF4-FFF2-40B4-BE49-F238E27FC236}">
                <a16:creationId xmlns:a16="http://schemas.microsoft.com/office/drawing/2014/main" id="{96C57DCA-A664-DC40-90FE-1C313ADA37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1B67DDE-49DC-E44C-A830-F32E615BC49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40" name="Text Placeholder 18">
            <a:extLst>
              <a:ext uri="{FF2B5EF4-FFF2-40B4-BE49-F238E27FC236}">
                <a16:creationId xmlns:a16="http://schemas.microsoft.com/office/drawing/2014/main" id="{169FADAC-6C0C-FE4A-BA81-4FC7519B00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97D3D4D-F205-AF43-B3C5-80D0552137C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42" name="Text Placeholder 18">
            <a:extLst>
              <a:ext uri="{FF2B5EF4-FFF2-40B4-BE49-F238E27FC236}">
                <a16:creationId xmlns:a16="http://schemas.microsoft.com/office/drawing/2014/main" id="{3D279D69-BA57-F94F-BC21-E589A05979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43" name="Rectangle 5">
            <a:extLst>
              <a:ext uri="{FF2B5EF4-FFF2-40B4-BE49-F238E27FC236}">
                <a16:creationId xmlns:a16="http://schemas.microsoft.com/office/drawing/2014/main" id="{4B5C90F9-B708-5F40-B835-9F69585083A8}"/>
              </a:ext>
            </a:extLst>
          </p:cNvPr>
          <p:cNvSpPr/>
          <p:nvPr userDrawn="1"/>
        </p:nvSpPr>
        <p:spPr>
          <a:xfrm>
            <a:off x="932329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7C56B44E-8BD4-9D42-8AE7-BDF9AC2DE6C3}"/>
              </a:ext>
            </a:extLst>
          </p:cNvPr>
          <p:cNvSpPr/>
          <p:nvPr userDrawn="1"/>
        </p:nvSpPr>
        <p:spPr>
          <a:xfrm>
            <a:off x="4576496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EB5887BA-5AFA-1048-BA79-2A6D7C66374C}"/>
              </a:ext>
            </a:extLst>
          </p:cNvPr>
          <p:cNvSpPr/>
          <p:nvPr userDrawn="1"/>
        </p:nvSpPr>
        <p:spPr>
          <a:xfrm>
            <a:off x="8256696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9A2A4FF6-AAE9-7041-B590-01F41DA536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6335" y="2250433"/>
            <a:ext cx="1399309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CFB1C824-7575-E941-94CD-3F632FDDF2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47181" y="2241431"/>
            <a:ext cx="1399309" cy="729943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2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83908947-31C8-024E-A858-8CEE128111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0702" y="2244725"/>
            <a:ext cx="1399308" cy="729943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3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1C4C1FE-A63E-285D-13B0-1B7EF26385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795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Kuvan paikkamerkki 4">
            <a:extLst>
              <a:ext uri="{FF2B5EF4-FFF2-40B4-BE49-F238E27FC236}">
                <a16:creationId xmlns:a16="http://schemas.microsoft.com/office/drawing/2014/main" id="{67C39EBD-5132-D549-81FD-A6328CBABE5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56588" y="1773238"/>
            <a:ext cx="3024187" cy="1399640"/>
          </a:xfrm>
        </p:spPr>
        <p:txBody>
          <a:bodyPr/>
          <a:lstStyle/>
          <a:p>
            <a:endParaRPr lang="fi-FI"/>
          </a:p>
        </p:txBody>
      </p:sp>
      <p:sp>
        <p:nvSpPr>
          <p:cNvPr id="38" name="Kuvan paikkamerkki 4">
            <a:extLst>
              <a:ext uri="{FF2B5EF4-FFF2-40B4-BE49-F238E27FC236}">
                <a16:creationId xmlns:a16="http://schemas.microsoft.com/office/drawing/2014/main" id="{1D2845B8-43E1-614B-BE92-F53FC254C6B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48188" y="1775510"/>
            <a:ext cx="3032911" cy="1397367"/>
          </a:xfrm>
        </p:spPr>
        <p:txBody>
          <a:bodyPr/>
          <a:lstStyle/>
          <a:p>
            <a:endParaRPr lang="fi-FI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61C5B2B-CBE7-F64C-BD8B-B525C0CB96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0373" y="1776046"/>
            <a:ext cx="3032911" cy="1397367"/>
          </a:xfrm>
        </p:spPr>
        <p:txBody>
          <a:bodyPr/>
          <a:lstStyle/>
          <a:p>
            <a:endParaRPr lang="fi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A06342-DAD0-9148-A073-448456846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AD8344-5753-E14F-8C6E-41DE1CBE9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D5E2A3F9-64E2-0241-93D9-76F2945CF1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F748CF3-B925-924B-8F43-E2274DDCE84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6F2832F8-7F0B-FA41-9208-E2C6E81205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3E713C6-005C-6746-9028-44EADB05CF7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3B8EC228-2E8E-B44A-9570-4BC8415300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1A90842-B8E4-0953-19E1-1492AD9380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924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oin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945776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589943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256696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60639F6-51E5-F144-A290-6041F0300E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9782" y="2250433"/>
            <a:ext cx="1399309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BD855EE-92FB-8A4E-9E20-51E9B136A5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60628" y="2241431"/>
            <a:ext cx="1399309" cy="729943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C5E4DE9-4216-294B-99E4-84D18C3CED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0702" y="2244725"/>
            <a:ext cx="1399308" cy="729943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3BDF056-F8D6-AA4E-8329-9FC307ACD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4B7AF12-1404-F2BE-208F-76793BAD3F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536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konipai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58D4667-70A6-6543-810A-4296330BE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6F5E99C5-60E1-1946-955D-37A830AA5BE9}"/>
              </a:ext>
            </a:extLst>
          </p:cNvPr>
          <p:cNvSpPr/>
          <p:nvPr userDrawn="1"/>
        </p:nvSpPr>
        <p:spPr>
          <a:xfrm>
            <a:off x="945776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A27D8EEC-C32F-1540-83E4-D909B80C58FD}"/>
              </a:ext>
            </a:extLst>
          </p:cNvPr>
          <p:cNvSpPr/>
          <p:nvPr userDrawn="1"/>
        </p:nvSpPr>
        <p:spPr>
          <a:xfrm>
            <a:off x="4589943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2F10E3A5-AF79-0C4D-8EBC-2B82A311748E}"/>
              </a:ext>
            </a:extLst>
          </p:cNvPr>
          <p:cNvSpPr/>
          <p:nvPr userDrawn="1"/>
        </p:nvSpPr>
        <p:spPr>
          <a:xfrm>
            <a:off x="8256696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6E7C85D-7D40-CB44-9915-797A444BE2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E06D820-33D6-784E-953C-1F82B390E32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F6F3499-0545-234F-A7AF-5B43F680731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04BE3C6-0EE8-00C8-5786-D759A8FA0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78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ointi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223821" y="2040205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228851" y="348955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215864" y="491782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CE3F162-C821-8147-9719-5827977E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B32DAA0-F5C6-9547-B6DD-BB64BD332C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9782" y="2250433"/>
            <a:ext cx="1150265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9255B65B-4647-3842-84C3-26EF2D6E0FD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7041" y="3693188"/>
            <a:ext cx="1150265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65AA31A2-6B5C-F947-AA38-F06325031936}"/>
              </a:ext>
            </a:extLst>
          </p:cNvPr>
          <p:cNvSpPr/>
          <p:nvPr userDrawn="1"/>
        </p:nvSpPr>
        <p:spPr>
          <a:xfrm>
            <a:off x="807041" y="493576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AC7388E-F3E9-4345-A6C8-404F7BC560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8035" y="5141034"/>
            <a:ext cx="1150265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B5EE14F-DB93-C06D-EC62-6D67E15A69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10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FF26A68-F77E-EE4F-92E9-C9DAEC248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3FD108DD-485D-2549-9877-EFDA18A38E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23821" y="2040205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C727791-DF80-3844-81B0-8A50CAAFC6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28851" y="348955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45A95EE-AA46-BF47-8EE0-8FAD165E45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15864" y="491782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7DB444C-6F41-C869-EF61-A7FE7C061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64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FF26A68-F77E-EE4F-92E9-C9DAEC248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3FD108DD-485D-2549-9877-EFDA18A38E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23821" y="2040205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C727791-DF80-3844-81B0-8A50CAAFC6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28851" y="348955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45A95EE-AA46-BF47-8EE0-8FAD165E45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15864" y="491782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64D5E78-C7D9-8B48-6640-040096609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71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a laat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>
            <a:extLst>
              <a:ext uri="{FF2B5EF4-FFF2-40B4-BE49-F238E27FC236}">
                <a16:creationId xmlns:a16="http://schemas.microsoft.com/office/drawing/2014/main" id="{9475E897-16AB-4568-B326-0F080396D3AF}"/>
              </a:ext>
            </a:extLst>
          </p:cNvPr>
          <p:cNvSpPr/>
          <p:nvPr userDrawn="1"/>
        </p:nvSpPr>
        <p:spPr>
          <a:xfrm>
            <a:off x="4164960" y="1766156"/>
            <a:ext cx="7186279" cy="97339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4244022" y="1883141"/>
            <a:ext cx="6866776" cy="688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37192" y="1684818"/>
            <a:ext cx="3199198" cy="110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37192" y="2962978"/>
            <a:ext cx="3199198" cy="110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37786" y="4241138"/>
            <a:ext cx="3198604" cy="110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35D6AED0-8A9B-47A6-9DA5-836963DEB41D}"/>
              </a:ext>
            </a:extLst>
          </p:cNvPr>
          <p:cNvSpPr/>
          <p:nvPr userDrawn="1"/>
        </p:nvSpPr>
        <p:spPr>
          <a:xfrm>
            <a:off x="837786" y="5507072"/>
            <a:ext cx="3198604" cy="110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994D5562-A069-4CB1-8603-D326701A41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7481" y="1838559"/>
            <a:ext cx="2936935" cy="754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B2C082C-D169-48C4-BE02-9BEF194BF7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8323" y="3110845"/>
            <a:ext cx="2936935" cy="8389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4554A398-70C7-49EF-9E3E-05D75872FB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8323" y="4375168"/>
            <a:ext cx="2936935" cy="8389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486BBBE7-F938-4571-8BCC-11889204F3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8322" y="5645962"/>
            <a:ext cx="2936935" cy="8389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306C0533-8257-49D0-BD81-57AECBA366A9}"/>
              </a:ext>
            </a:extLst>
          </p:cNvPr>
          <p:cNvSpPr/>
          <p:nvPr userDrawn="1"/>
        </p:nvSpPr>
        <p:spPr>
          <a:xfrm>
            <a:off x="4167521" y="3033504"/>
            <a:ext cx="7186279" cy="97339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C5CBD88-7BCB-45C3-BFBD-58ABB0BEFD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6583" y="3160014"/>
            <a:ext cx="6866776" cy="688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1D9B4FBB-393A-4A23-940C-D8C34778810A}"/>
              </a:ext>
            </a:extLst>
          </p:cNvPr>
          <p:cNvSpPr/>
          <p:nvPr userDrawn="1"/>
        </p:nvSpPr>
        <p:spPr>
          <a:xfrm>
            <a:off x="4164960" y="4318451"/>
            <a:ext cx="7186279" cy="97339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B11D9F3A-D458-49E3-9A78-AD092814496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44022" y="4444961"/>
            <a:ext cx="6866776" cy="688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0D7A0154-2E69-4557-B70B-38F0A83C4E10}"/>
              </a:ext>
            </a:extLst>
          </p:cNvPr>
          <p:cNvSpPr/>
          <p:nvPr userDrawn="1"/>
        </p:nvSpPr>
        <p:spPr>
          <a:xfrm>
            <a:off x="4164960" y="5574211"/>
            <a:ext cx="7186279" cy="97339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67370471-906B-414E-BCEA-5EDD4FCE80A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44022" y="5691196"/>
            <a:ext cx="6866776" cy="688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FAF629F-066A-7545-83D1-65BB4428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52BE916-C120-E7E8-0987-22FF72349B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34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taustalla">
    <p:bg>
      <p:bgPr>
        <a:solidFill>
          <a:srgbClr val="E3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0185"/>
            <a:ext cx="10515600" cy="416947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7DC1155-69E8-29F2-9200-660251039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DFE238E-132C-DFF7-ED55-38F454176B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55641"/>
      </p:ext>
    </p:extLst>
  </p:cSld>
  <p:clrMapOvr>
    <a:masterClrMapping/>
  </p:clrMapOvr>
  <p:hf sldNum="0" hdr="0" ftr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a 3 laat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938195" y="2040205"/>
            <a:ext cx="8411583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943225" y="3489558"/>
            <a:ext cx="8411583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930238" y="4917828"/>
            <a:ext cx="8411583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181140-B8A4-6640-8A35-A1915052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FFB9EBBD-4848-9C4A-AD47-67F77778D41F}"/>
              </a:ext>
            </a:extLst>
          </p:cNvPr>
          <p:cNvSpPr/>
          <p:nvPr userDrawn="1"/>
        </p:nvSpPr>
        <p:spPr>
          <a:xfrm>
            <a:off x="944769" y="2040206"/>
            <a:ext cx="1767557" cy="1102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DF9116B-5C08-E44D-88E8-44CEDEAA2D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1011" y="2242875"/>
            <a:ext cx="1759272" cy="754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F9E405EC-5698-654E-8D5B-1DD070C84FAE}"/>
              </a:ext>
            </a:extLst>
          </p:cNvPr>
          <p:cNvSpPr/>
          <p:nvPr userDrawn="1"/>
        </p:nvSpPr>
        <p:spPr>
          <a:xfrm>
            <a:off x="936812" y="3489558"/>
            <a:ext cx="1767557" cy="1102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8E18514B-A1BC-7D42-A564-E8048AAB6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3054" y="3692227"/>
            <a:ext cx="1759272" cy="754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B7BC81E3-9CD5-8B48-951D-4DF903C145AF}"/>
              </a:ext>
            </a:extLst>
          </p:cNvPr>
          <p:cNvSpPr/>
          <p:nvPr userDrawn="1"/>
        </p:nvSpPr>
        <p:spPr>
          <a:xfrm>
            <a:off x="961011" y="4917828"/>
            <a:ext cx="1767557" cy="1102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84F295F6-B128-6941-B6AF-393342615F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7253" y="5120497"/>
            <a:ext cx="1759272" cy="754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ABDA4BD-F98E-568D-DA43-32B45AA6C6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19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20185"/>
            <a:ext cx="5181600" cy="415677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20185"/>
            <a:ext cx="5181600" cy="415677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3F3861-7784-CE4C-B887-C376C70D6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C251820-A126-9C22-D367-351986E7B6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68D5612-F55D-529D-84AB-4EF65ACF0A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0883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ksi sisältökohdetta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5D7DC5-0D51-4349-BA23-792E4F69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463D8A2-1BF9-53F0-C700-0C70D9D9AA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6992518-7215-5AC5-7C82-792378939B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9038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800"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9340"/>
            <a:ext cx="6172200" cy="5401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46300"/>
            <a:ext cx="3932237" cy="3722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F796B08-6678-C27E-28D5-A274CF5D9A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8DAE747-D975-60E6-770A-D1DE41FB1B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6079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0"/>
            <a:ext cx="5147733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545644"/>
            <a:ext cx="5971665" cy="1719156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DF5C47F-2C38-C2B0-77B7-A4DDB10CD1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E8C70A9-670A-24F3-C87B-7FEE78155A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028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47733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398" y="545644"/>
            <a:ext cx="5277898" cy="1719156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2392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A770CF3-46F7-3BFF-8A6C-04D68EFFD8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648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oikealla v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025222" y="0"/>
            <a:ext cx="5166783" cy="6858000"/>
          </a:xfrm>
          <a:custGeom>
            <a:avLst/>
            <a:gdLst/>
            <a:ahLst/>
            <a:cxnLst/>
            <a:rect l="l" t="t" r="r" b="b"/>
            <a:pathLst>
              <a:path w="3875087" h="6858000">
                <a:moveTo>
                  <a:pt x="1594731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0" y="6800385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545644"/>
            <a:ext cx="5971665" cy="1719156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0B04CCB-243C-0719-38FA-EA2CC6308D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594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ksi kuva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545644"/>
            <a:ext cx="5971665" cy="1719156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C7AA413-8DFF-B4F8-7B84-9C544DBA0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134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545644"/>
            <a:ext cx="5971665" cy="124928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EA324F-360E-8C4D-9213-307FDD1AE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6667"/>
            <a:ext cx="5971664" cy="104986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8188462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ljä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3" y="7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54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eroin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73C44FE-D3DC-4846-9057-21A3C2EBC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ABFCF756-92C9-FF4D-911C-EA0F305AA0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38" name="Text Placeholder 18">
            <a:extLst>
              <a:ext uri="{FF2B5EF4-FFF2-40B4-BE49-F238E27FC236}">
                <a16:creationId xmlns:a16="http://schemas.microsoft.com/office/drawing/2014/main" id="{96C57DCA-A664-DC40-90FE-1C313ADA37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1B67DDE-49DC-E44C-A830-F32E615BC49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40" name="Text Placeholder 18">
            <a:extLst>
              <a:ext uri="{FF2B5EF4-FFF2-40B4-BE49-F238E27FC236}">
                <a16:creationId xmlns:a16="http://schemas.microsoft.com/office/drawing/2014/main" id="{169FADAC-6C0C-FE4A-BA81-4FC7519B00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97D3D4D-F205-AF43-B3C5-80D0552137C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42" name="Text Placeholder 18">
            <a:extLst>
              <a:ext uri="{FF2B5EF4-FFF2-40B4-BE49-F238E27FC236}">
                <a16:creationId xmlns:a16="http://schemas.microsoft.com/office/drawing/2014/main" id="{3D279D69-BA57-F94F-BC21-E589A05979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3" name="Rectangle 5">
            <a:extLst>
              <a:ext uri="{FF2B5EF4-FFF2-40B4-BE49-F238E27FC236}">
                <a16:creationId xmlns:a16="http://schemas.microsoft.com/office/drawing/2014/main" id="{4B5C90F9-B708-5F40-B835-9F69585083A8}"/>
              </a:ext>
            </a:extLst>
          </p:cNvPr>
          <p:cNvSpPr/>
          <p:nvPr/>
        </p:nvSpPr>
        <p:spPr>
          <a:xfrm>
            <a:off x="932329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7C56B44E-8BD4-9D42-8AE7-BDF9AC2DE6C3}"/>
              </a:ext>
            </a:extLst>
          </p:cNvPr>
          <p:cNvSpPr/>
          <p:nvPr/>
        </p:nvSpPr>
        <p:spPr>
          <a:xfrm>
            <a:off x="4576496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EB5887BA-5AFA-1048-BA79-2A6D7C66374C}"/>
              </a:ext>
            </a:extLst>
          </p:cNvPr>
          <p:cNvSpPr/>
          <p:nvPr/>
        </p:nvSpPr>
        <p:spPr>
          <a:xfrm>
            <a:off x="8256696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9A2A4FF6-AAE9-7041-B590-01F41DA536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6335" y="2250433"/>
            <a:ext cx="1399309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CFB1C824-7575-E941-94CD-3F632FDDF2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47181" y="2241431"/>
            <a:ext cx="1399309" cy="729943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2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83908947-31C8-024E-A858-8CEE128111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0702" y="2244725"/>
            <a:ext cx="1399308" cy="729943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3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1C4C1FE-A63E-285D-13B0-1B7EF26385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63929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B72F2F-4CEA-FB41-AF34-D4AA8DC944E3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7986116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D08049-24AC-B142-B775-163DB0734EDA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6EAE7E-BF96-4148-A4AD-AE93BB109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686621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551D00-7BFF-FC40-A9B5-8E249835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2212F40-4F46-EAC5-0906-9D7BB3F27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5A9FEE4-9FBB-773C-DE5A-8F5D50DE04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73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40435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272780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42112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40814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276570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42491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39842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266850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41519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2185FBF-7DCC-294B-B860-C73B9639C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42A4A19-880E-C5E5-94FF-2858C3A661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29ABE101-AEA0-151C-8638-BEA67E1380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6198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 kuvan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85018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718609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86695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85397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722399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87074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84425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712679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86102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A942B38-07DC-B947-9703-43154837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0F66D84-FE55-C555-97D2-D0FC77B4FA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5E14D70-DEE4-68DC-7E95-EEF9C79FA0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5712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us kuvan päällä ilman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32381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1192244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234059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32760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1196034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234438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31788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1186314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233466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3E8E40-F982-1A47-808B-F841ABB3CD81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903510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us kuvan päällä ilman otsikko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047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595489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93527F0-4FEE-8ABA-E8E9-1A6DE3942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4373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BCF0019-3D75-1E7C-C9BF-91AB2D05C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1585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nnus eng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F9E4EF54-9756-BD07-9BC9-CCFE7005F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23EE98D-58DA-E0C7-2F56-859B12D2C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 flipH="1">
            <a:off x="9738833" y="0"/>
            <a:ext cx="2460785" cy="2460785"/>
          </a:xfrm>
          <a:prstGeom prst="rect">
            <a:avLst/>
          </a:prstGeom>
        </p:spPr>
      </p:pic>
      <p:pic>
        <p:nvPicPr>
          <p:cNvPr id="11" name="Kuva 10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5ACA54BC-4E9E-8F15-17DA-C6CD9236A9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71" y="961015"/>
            <a:ext cx="4944613" cy="494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20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pos="3092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nnus fin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F9E4EF54-9756-BD07-9BC9-CCFE7005F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23EE98D-58DA-E0C7-2F56-859B12D2C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 flipH="1">
            <a:off x="9738833" y="0"/>
            <a:ext cx="2460785" cy="2460785"/>
          </a:xfrm>
          <a:prstGeom prst="rect">
            <a:avLst/>
          </a:prstGeom>
        </p:spPr>
      </p:pic>
      <p:pic>
        <p:nvPicPr>
          <p:cNvPr id="7" name="Kuva 6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E77931E7-A395-62B1-9EAE-4F0E114B3F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38" y="968495"/>
            <a:ext cx="4929477" cy="492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61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Kuvan paikkamerkki 4">
            <a:extLst>
              <a:ext uri="{FF2B5EF4-FFF2-40B4-BE49-F238E27FC236}">
                <a16:creationId xmlns:a16="http://schemas.microsoft.com/office/drawing/2014/main" id="{67C39EBD-5132-D549-81FD-A6328CBABE5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56588" y="1773238"/>
            <a:ext cx="3024187" cy="139964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38" name="Kuvan paikkamerkki 4">
            <a:extLst>
              <a:ext uri="{FF2B5EF4-FFF2-40B4-BE49-F238E27FC236}">
                <a16:creationId xmlns:a16="http://schemas.microsoft.com/office/drawing/2014/main" id="{1D2845B8-43E1-614B-BE92-F53FC254C6B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48188" y="1775510"/>
            <a:ext cx="3032911" cy="1397367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61C5B2B-CBE7-F64C-BD8B-B525C0CB96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0373" y="1776046"/>
            <a:ext cx="3032911" cy="1397367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A06342-DAD0-9148-A073-448456846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AD8344-5753-E14F-8C6E-41DE1CBE9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D5E2A3F9-64E2-0241-93D9-76F2945CF1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F748CF3-B925-924B-8F43-E2274DDCE84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6F2832F8-7F0B-FA41-9208-E2C6E81205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3E713C6-005C-6746-9028-44EADB05CF7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3B8EC228-2E8E-B44A-9570-4BC8415300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1A90842-B8E4-0953-19E1-1492AD9380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88742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nnus sve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F9E4EF54-9756-BD07-9BC9-CCFE7005F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23EE98D-58DA-E0C7-2F56-859B12D2C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 flipH="1">
            <a:off x="9738833" y="0"/>
            <a:ext cx="2460785" cy="2460785"/>
          </a:xfrm>
          <a:prstGeom prst="rect">
            <a:avLst/>
          </a:prstGeom>
        </p:spPr>
      </p:pic>
      <p:pic>
        <p:nvPicPr>
          <p:cNvPr id="7" name="Kuva 6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23CB14C2-405E-D567-21D6-C1D2EE8E5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88" y="946342"/>
            <a:ext cx="4968279" cy="496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702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 (</a:t>
            </a:r>
            <a:r>
              <a:rPr lang="en-US" sz="1800" dirty="0" err="1"/>
              <a:t>Näytä</a:t>
            </a:r>
            <a:r>
              <a:rPr lang="en-US" sz="1800" dirty="0"/>
              <a:t> &gt; Dian </a:t>
            </a:r>
            <a:r>
              <a:rPr lang="en-US" sz="1800" dirty="0" err="1"/>
              <a:t>perustyyli</a:t>
            </a:r>
            <a:r>
              <a:rPr lang="en-US" sz="1800" dirty="0"/>
              <a:t>). </a:t>
            </a:r>
            <a:r>
              <a:rPr lang="en-US" sz="1800" dirty="0" err="1"/>
              <a:t>Ikoneita</a:t>
            </a:r>
            <a:r>
              <a:rPr lang="en-US" sz="1800" dirty="0"/>
              <a:t> </a:t>
            </a:r>
            <a:r>
              <a:rPr lang="en-US" sz="1800" dirty="0" err="1"/>
              <a:t>voi</a:t>
            </a:r>
            <a:r>
              <a:rPr lang="en-US" sz="1800" dirty="0"/>
              <a:t> </a:t>
            </a:r>
            <a:r>
              <a:rPr lang="en-US" sz="1800" dirty="0" err="1"/>
              <a:t>myös</a:t>
            </a:r>
            <a:r>
              <a:rPr lang="en-US" sz="1800" dirty="0"/>
              <a:t> </a:t>
            </a:r>
            <a:r>
              <a:rPr lang="en-US" sz="1800" dirty="0" err="1"/>
              <a:t>ladata</a:t>
            </a:r>
            <a:r>
              <a:rPr lang="en-US" sz="1800" dirty="0"/>
              <a:t> </a:t>
            </a:r>
            <a:r>
              <a:rPr lang="en-US" sz="1800" dirty="0" err="1"/>
              <a:t>aineistopankista</a:t>
            </a:r>
            <a:r>
              <a:rPr lang="en-US" sz="1800" dirty="0"/>
              <a:t>.</a:t>
            </a:r>
          </a:p>
        </p:txBody>
      </p:sp>
      <p:sp>
        <p:nvSpPr>
          <p:cNvPr id="150" name="Freeform 1">
            <a:extLst>
              <a:ext uri="{FF2B5EF4-FFF2-40B4-BE49-F238E27FC236}">
                <a16:creationId xmlns:a16="http://schemas.microsoft.com/office/drawing/2014/main" id="{D3C7164A-7353-3C44-9EB2-314361ECE3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48708" y="2562932"/>
            <a:ext cx="327025" cy="488950"/>
          </a:xfrm>
          <a:custGeom>
            <a:avLst/>
            <a:gdLst>
              <a:gd name="T0" fmla="*/ 798 w 909"/>
              <a:gd name="T1" fmla="*/ 1125 h 1359"/>
              <a:gd name="T2" fmla="*/ 818 w 909"/>
              <a:gd name="T3" fmla="*/ 1160 h 1359"/>
              <a:gd name="T4" fmla="*/ 880 w 909"/>
              <a:gd name="T5" fmla="*/ 1273 h 1359"/>
              <a:gd name="T6" fmla="*/ 848 w 909"/>
              <a:gd name="T7" fmla="*/ 1088 h 1359"/>
              <a:gd name="T8" fmla="*/ 714 w 909"/>
              <a:gd name="T9" fmla="*/ 1041 h 1359"/>
              <a:gd name="T10" fmla="*/ 28 w 909"/>
              <a:gd name="T11" fmla="*/ 1160 h 1359"/>
              <a:gd name="T12" fmla="*/ 90 w 909"/>
              <a:gd name="T13" fmla="*/ 1273 h 1359"/>
              <a:gd name="T14" fmla="*/ 106 w 909"/>
              <a:gd name="T15" fmla="*/ 1130 h 1359"/>
              <a:gd name="T16" fmla="*/ 150 w 909"/>
              <a:gd name="T17" fmla="*/ 997 h 1359"/>
              <a:gd name="T18" fmla="*/ 60 w 909"/>
              <a:gd name="T19" fmla="*/ 1088 h 1359"/>
              <a:gd name="T20" fmla="*/ 711 w 909"/>
              <a:gd name="T21" fmla="*/ 861 h 1359"/>
              <a:gd name="T22" fmla="*/ 482 w 909"/>
              <a:gd name="T23" fmla="*/ 1016 h 1359"/>
              <a:gd name="T24" fmla="*/ 306 w 909"/>
              <a:gd name="T25" fmla="*/ 968 h 1359"/>
              <a:gd name="T26" fmla="*/ 175 w 909"/>
              <a:gd name="T27" fmla="*/ 737 h 1359"/>
              <a:gd name="T28" fmla="*/ 734 w 909"/>
              <a:gd name="T29" fmla="*/ 570 h 1359"/>
              <a:gd name="T30" fmla="*/ 3 w 909"/>
              <a:gd name="T31" fmla="*/ 508 h 1359"/>
              <a:gd name="T32" fmla="*/ 113 w 909"/>
              <a:gd name="T33" fmla="*/ 570 h 1359"/>
              <a:gd name="T34" fmla="*/ 146 w 909"/>
              <a:gd name="T35" fmla="*/ 895 h 1359"/>
              <a:gd name="T36" fmla="*/ 197 w 909"/>
              <a:gd name="T37" fmla="*/ 1157 h 1359"/>
              <a:gd name="T38" fmla="*/ 127 w 909"/>
              <a:gd name="T39" fmla="*/ 1187 h 1359"/>
              <a:gd name="T40" fmla="*/ 338 w 909"/>
              <a:gd name="T41" fmla="*/ 1358 h 1359"/>
              <a:gd name="T42" fmla="*/ 400 w 909"/>
              <a:gd name="T43" fmla="*/ 1301 h 1359"/>
              <a:gd name="T44" fmla="*/ 259 w 909"/>
              <a:gd name="T45" fmla="*/ 1196 h 1359"/>
              <a:gd name="T46" fmla="*/ 263 w 909"/>
              <a:gd name="T47" fmla="*/ 1013 h 1359"/>
              <a:gd name="T48" fmla="*/ 482 w 909"/>
              <a:gd name="T49" fmla="*/ 1078 h 1359"/>
              <a:gd name="T50" fmla="*/ 649 w 909"/>
              <a:gd name="T51" fmla="*/ 1010 h 1359"/>
              <a:gd name="T52" fmla="*/ 522 w 909"/>
              <a:gd name="T53" fmla="*/ 1275 h 1359"/>
              <a:gd name="T54" fmla="*/ 508 w 909"/>
              <a:gd name="T55" fmla="*/ 1358 h 1359"/>
              <a:gd name="T56" fmla="*/ 570 w 909"/>
              <a:gd name="T57" fmla="*/ 1319 h 1359"/>
              <a:gd name="T58" fmla="*/ 748 w 909"/>
              <a:gd name="T59" fmla="*/ 1134 h 1359"/>
              <a:gd name="T60" fmla="*/ 711 w 909"/>
              <a:gd name="T61" fmla="*/ 952 h 1359"/>
              <a:gd name="T62" fmla="*/ 796 w 909"/>
              <a:gd name="T63" fmla="*/ 737 h 1359"/>
              <a:gd name="T64" fmla="*/ 906 w 909"/>
              <a:gd name="T65" fmla="*/ 571 h 1359"/>
              <a:gd name="T66" fmla="*/ 3 w 909"/>
              <a:gd name="T67" fmla="*/ 508 h 1359"/>
              <a:gd name="T68" fmla="*/ 316 w 909"/>
              <a:gd name="T69" fmla="*/ 201 h 1359"/>
              <a:gd name="T70" fmla="*/ 301 w 909"/>
              <a:gd name="T71" fmla="*/ 33 h 1359"/>
              <a:gd name="T72" fmla="*/ 56 w 909"/>
              <a:gd name="T73" fmla="*/ 342 h 1359"/>
              <a:gd name="T74" fmla="*/ 17 w 909"/>
              <a:gd name="T75" fmla="*/ 399 h 1359"/>
              <a:gd name="T76" fmla="*/ 0 w 909"/>
              <a:gd name="T77" fmla="*/ 483 h 1359"/>
              <a:gd name="T78" fmla="*/ 62 w 909"/>
              <a:gd name="T79" fmla="*/ 446 h 1359"/>
              <a:gd name="T80" fmla="*/ 118 w 909"/>
              <a:gd name="T81" fmla="*/ 398 h 1359"/>
              <a:gd name="T82" fmla="*/ 254 w 909"/>
              <a:gd name="T83" fmla="*/ 114 h 1359"/>
              <a:gd name="T84" fmla="*/ 508 w 909"/>
              <a:gd name="T85" fmla="*/ 285 h 1359"/>
              <a:gd name="T86" fmla="*/ 570 w 909"/>
              <a:gd name="T87" fmla="*/ 31 h 1359"/>
              <a:gd name="T88" fmla="*/ 369 w 909"/>
              <a:gd name="T89" fmla="*/ 0 h 1359"/>
              <a:gd name="T90" fmla="*/ 338 w 909"/>
              <a:gd name="T91" fmla="*/ 285 h 1359"/>
              <a:gd name="T92" fmla="*/ 400 w 909"/>
              <a:gd name="T93" fmla="*/ 63 h 1359"/>
              <a:gd name="T94" fmla="*/ 508 w 909"/>
              <a:gd name="T95" fmla="*/ 285 h 1359"/>
              <a:gd name="T96" fmla="*/ 908 w 909"/>
              <a:gd name="T97" fmla="*/ 427 h 1359"/>
              <a:gd name="T98" fmla="*/ 852 w 909"/>
              <a:gd name="T99" fmla="*/ 379 h 1359"/>
              <a:gd name="T100" fmla="*/ 639 w 909"/>
              <a:gd name="T101" fmla="*/ 33 h 1359"/>
              <a:gd name="T102" fmla="*/ 592 w 909"/>
              <a:gd name="T103" fmla="*/ 60 h 1359"/>
              <a:gd name="T104" fmla="*/ 654 w 909"/>
              <a:gd name="T105" fmla="*/ 201 h 1359"/>
              <a:gd name="T106" fmla="*/ 790 w 909"/>
              <a:gd name="T107" fmla="*/ 342 h 1359"/>
              <a:gd name="T108" fmla="*/ 807 w 909"/>
              <a:gd name="T109" fmla="*/ 426 h 1359"/>
              <a:gd name="T110" fmla="*/ 846 w 909"/>
              <a:gd name="T111" fmla="*/ 483 h 1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09" h="1359">
                <a:moveTo>
                  <a:pt x="714" y="1041"/>
                </a:moveTo>
                <a:lnTo>
                  <a:pt x="798" y="1125"/>
                </a:lnTo>
                <a:lnTo>
                  <a:pt x="802" y="1130"/>
                </a:lnTo>
                <a:cubicBezTo>
                  <a:pt x="815" y="1143"/>
                  <a:pt x="818" y="1147"/>
                  <a:pt x="818" y="1160"/>
                </a:cubicBezTo>
                <a:lnTo>
                  <a:pt x="818" y="1273"/>
                </a:lnTo>
                <a:lnTo>
                  <a:pt x="880" y="1273"/>
                </a:lnTo>
                <a:lnTo>
                  <a:pt x="880" y="1160"/>
                </a:lnTo>
                <a:cubicBezTo>
                  <a:pt x="880" y="1123"/>
                  <a:pt x="863" y="1104"/>
                  <a:pt x="848" y="1088"/>
                </a:cubicBezTo>
                <a:lnTo>
                  <a:pt x="758" y="997"/>
                </a:lnTo>
                <a:lnTo>
                  <a:pt x="714" y="1041"/>
                </a:lnTo>
                <a:close/>
                <a:moveTo>
                  <a:pt x="60" y="1088"/>
                </a:moveTo>
                <a:cubicBezTo>
                  <a:pt x="46" y="1103"/>
                  <a:pt x="28" y="1123"/>
                  <a:pt x="28" y="1160"/>
                </a:cubicBezTo>
                <a:lnTo>
                  <a:pt x="28" y="1273"/>
                </a:lnTo>
                <a:lnTo>
                  <a:pt x="90" y="1273"/>
                </a:lnTo>
                <a:lnTo>
                  <a:pt x="90" y="1160"/>
                </a:lnTo>
                <a:cubicBezTo>
                  <a:pt x="90" y="1147"/>
                  <a:pt x="94" y="1143"/>
                  <a:pt x="106" y="1130"/>
                </a:cubicBezTo>
                <a:lnTo>
                  <a:pt x="194" y="1041"/>
                </a:lnTo>
                <a:lnTo>
                  <a:pt x="150" y="997"/>
                </a:lnTo>
                <a:lnTo>
                  <a:pt x="64" y="1083"/>
                </a:lnTo>
                <a:lnTo>
                  <a:pt x="60" y="1088"/>
                </a:lnTo>
                <a:close/>
                <a:moveTo>
                  <a:pt x="734" y="737"/>
                </a:moveTo>
                <a:cubicBezTo>
                  <a:pt x="734" y="777"/>
                  <a:pt x="723" y="842"/>
                  <a:pt x="711" y="861"/>
                </a:cubicBezTo>
                <a:cubicBezTo>
                  <a:pt x="698" y="880"/>
                  <a:pt x="638" y="936"/>
                  <a:pt x="602" y="969"/>
                </a:cubicBezTo>
                <a:cubicBezTo>
                  <a:pt x="570" y="999"/>
                  <a:pt x="527" y="1016"/>
                  <a:pt x="482" y="1016"/>
                </a:cubicBezTo>
                <a:lnTo>
                  <a:pt x="426" y="1016"/>
                </a:lnTo>
                <a:cubicBezTo>
                  <a:pt x="381" y="1016"/>
                  <a:pt x="338" y="999"/>
                  <a:pt x="306" y="968"/>
                </a:cubicBezTo>
                <a:cubicBezTo>
                  <a:pt x="271" y="936"/>
                  <a:pt x="210" y="880"/>
                  <a:pt x="198" y="861"/>
                </a:cubicBezTo>
                <a:cubicBezTo>
                  <a:pt x="185" y="842"/>
                  <a:pt x="175" y="777"/>
                  <a:pt x="175" y="737"/>
                </a:cubicBezTo>
                <a:lnTo>
                  <a:pt x="175" y="570"/>
                </a:lnTo>
                <a:lnTo>
                  <a:pt x="734" y="570"/>
                </a:lnTo>
                <a:lnTo>
                  <a:pt x="734" y="737"/>
                </a:lnTo>
                <a:close/>
                <a:moveTo>
                  <a:pt x="3" y="508"/>
                </a:moveTo>
                <a:lnTo>
                  <a:pt x="3" y="570"/>
                </a:lnTo>
                <a:lnTo>
                  <a:pt x="113" y="570"/>
                </a:lnTo>
                <a:lnTo>
                  <a:pt x="113" y="737"/>
                </a:lnTo>
                <a:cubicBezTo>
                  <a:pt x="113" y="772"/>
                  <a:pt x="121" y="857"/>
                  <a:pt x="146" y="895"/>
                </a:cubicBezTo>
                <a:cubicBezTo>
                  <a:pt x="155" y="909"/>
                  <a:pt x="176" y="930"/>
                  <a:pt x="197" y="952"/>
                </a:cubicBezTo>
                <a:lnTo>
                  <a:pt x="197" y="1157"/>
                </a:lnTo>
                <a:lnTo>
                  <a:pt x="160" y="1134"/>
                </a:lnTo>
                <a:lnTo>
                  <a:pt x="127" y="1187"/>
                </a:lnTo>
                <a:lnTo>
                  <a:pt x="338" y="1319"/>
                </a:lnTo>
                <a:lnTo>
                  <a:pt x="338" y="1358"/>
                </a:lnTo>
                <a:lnTo>
                  <a:pt x="400" y="1358"/>
                </a:lnTo>
                <a:lnTo>
                  <a:pt x="400" y="1301"/>
                </a:lnTo>
                <a:cubicBezTo>
                  <a:pt x="400" y="1291"/>
                  <a:pt x="395" y="1281"/>
                  <a:pt x="386" y="1275"/>
                </a:cubicBezTo>
                <a:lnTo>
                  <a:pt x="259" y="1196"/>
                </a:lnTo>
                <a:lnTo>
                  <a:pt x="259" y="1010"/>
                </a:lnTo>
                <a:cubicBezTo>
                  <a:pt x="261" y="1011"/>
                  <a:pt x="262" y="1013"/>
                  <a:pt x="263" y="1013"/>
                </a:cubicBezTo>
                <a:cubicBezTo>
                  <a:pt x="307" y="1055"/>
                  <a:pt x="365" y="1078"/>
                  <a:pt x="426" y="1078"/>
                </a:cubicBezTo>
                <a:lnTo>
                  <a:pt x="482" y="1078"/>
                </a:lnTo>
                <a:cubicBezTo>
                  <a:pt x="543" y="1078"/>
                  <a:pt x="601" y="1055"/>
                  <a:pt x="644" y="1014"/>
                </a:cubicBezTo>
                <a:cubicBezTo>
                  <a:pt x="645" y="1013"/>
                  <a:pt x="647" y="1011"/>
                  <a:pt x="649" y="1010"/>
                </a:cubicBezTo>
                <a:lnTo>
                  <a:pt x="649" y="1196"/>
                </a:lnTo>
                <a:lnTo>
                  <a:pt x="522" y="1275"/>
                </a:lnTo>
                <a:cubicBezTo>
                  <a:pt x="513" y="1281"/>
                  <a:pt x="508" y="1291"/>
                  <a:pt x="508" y="1301"/>
                </a:cubicBezTo>
                <a:lnTo>
                  <a:pt x="508" y="1358"/>
                </a:lnTo>
                <a:lnTo>
                  <a:pt x="570" y="1358"/>
                </a:lnTo>
                <a:lnTo>
                  <a:pt x="570" y="1319"/>
                </a:lnTo>
                <a:lnTo>
                  <a:pt x="781" y="1187"/>
                </a:lnTo>
                <a:lnTo>
                  <a:pt x="748" y="1134"/>
                </a:lnTo>
                <a:lnTo>
                  <a:pt x="711" y="1157"/>
                </a:lnTo>
                <a:lnTo>
                  <a:pt x="711" y="952"/>
                </a:lnTo>
                <a:cubicBezTo>
                  <a:pt x="733" y="930"/>
                  <a:pt x="753" y="909"/>
                  <a:pt x="762" y="895"/>
                </a:cubicBezTo>
                <a:cubicBezTo>
                  <a:pt x="787" y="857"/>
                  <a:pt x="796" y="772"/>
                  <a:pt x="796" y="737"/>
                </a:cubicBezTo>
                <a:lnTo>
                  <a:pt x="796" y="571"/>
                </a:lnTo>
                <a:lnTo>
                  <a:pt x="906" y="571"/>
                </a:lnTo>
                <a:lnTo>
                  <a:pt x="906" y="508"/>
                </a:lnTo>
                <a:lnTo>
                  <a:pt x="3" y="508"/>
                </a:lnTo>
                <a:close/>
                <a:moveTo>
                  <a:pt x="254" y="201"/>
                </a:moveTo>
                <a:lnTo>
                  <a:pt x="316" y="201"/>
                </a:lnTo>
                <a:lnTo>
                  <a:pt x="316" y="60"/>
                </a:lnTo>
                <a:cubicBezTo>
                  <a:pt x="316" y="49"/>
                  <a:pt x="310" y="39"/>
                  <a:pt x="301" y="33"/>
                </a:cubicBezTo>
                <a:cubicBezTo>
                  <a:pt x="291" y="27"/>
                  <a:pt x="280" y="27"/>
                  <a:pt x="270" y="32"/>
                </a:cubicBezTo>
                <a:cubicBezTo>
                  <a:pt x="170" y="87"/>
                  <a:pt x="56" y="171"/>
                  <a:pt x="56" y="342"/>
                </a:cubicBezTo>
                <a:lnTo>
                  <a:pt x="56" y="379"/>
                </a:lnTo>
                <a:lnTo>
                  <a:pt x="17" y="399"/>
                </a:lnTo>
                <a:cubicBezTo>
                  <a:pt x="6" y="404"/>
                  <a:pt x="0" y="415"/>
                  <a:pt x="0" y="427"/>
                </a:cubicBezTo>
                <a:lnTo>
                  <a:pt x="0" y="483"/>
                </a:lnTo>
                <a:lnTo>
                  <a:pt x="62" y="483"/>
                </a:lnTo>
                <a:lnTo>
                  <a:pt x="62" y="446"/>
                </a:lnTo>
                <a:lnTo>
                  <a:pt x="101" y="426"/>
                </a:lnTo>
                <a:cubicBezTo>
                  <a:pt x="112" y="421"/>
                  <a:pt x="118" y="410"/>
                  <a:pt x="118" y="398"/>
                </a:cubicBezTo>
                <a:lnTo>
                  <a:pt x="118" y="342"/>
                </a:lnTo>
                <a:cubicBezTo>
                  <a:pt x="118" y="247"/>
                  <a:pt x="159" y="176"/>
                  <a:pt x="254" y="114"/>
                </a:cubicBezTo>
                <a:lnTo>
                  <a:pt x="254" y="201"/>
                </a:lnTo>
                <a:close/>
                <a:moveTo>
                  <a:pt x="508" y="285"/>
                </a:moveTo>
                <a:lnTo>
                  <a:pt x="570" y="285"/>
                </a:lnTo>
                <a:lnTo>
                  <a:pt x="570" y="31"/>
                </a:lnTo>
                <a:cubicBezTo>
                  <a:pt x="570" y="14"/>
                  <a:pt x="556" y="0"/>
                  <a:pt x="539" y="0"/>
                </a:cubicBezTo>
                <a:lnTo>
                  <a:pt x="369" y="0"/>
                </a:lnTo>
                <a:cubicBezTo>
                  <a:pt x="352" y="0"/>
                  <a:pt x="338" y="14"/>
                  <a:pt x="338" y="31"/>
                </a:cubicBezTo>
                <a:lnTo>
                  <a:pt x="338" y="285"/>
                </a:lnTo>
                <a:lnTo>
                  <a:pt x="400" y="285"/>
                </a:lnTo>
                <a:lnTo>
                  <a:pt x="400" y="63"/>
                </a:lnTo>
                <a:lnTo>
                  <a:pt x="508" y="63"/>
                </a:lnTo>
                <a:lnTo>
                  <a:pt x="508" y="285"/>
                </a:lnTo>
                <a:close/>
                <a:moveTo>
                  <a:pt x="908" y="483"/>
                </a:moveTo>
                <a:lnTo>
                  <a:pt x="908" y="427"/>
                </a:lnTo>
                <a:cubicBezTo>
                  <a:pt x="908" y="415"/>
                  <a:pt x="902" y="404"/>
                  <a:pt x="891" y="399"/>
                </a:cubicBezTo>
                <a:lnTo>
                  <a:pt x="852" y="379"/>
                </a:lnTo>
                <a:lnTo>
                  <a:pt x="852" y="342"/>
                </a:lnTo>
                <a:cubicBezTo>
                  <a:pt x="852" y="173"/>
                  <a:pt x="738" y="88"/>
                  <a:pt x="639" y="33"/>
                </a:cubicBezTo>
                <a:cubicBezTo>
                  <a:pt x="629" y="27"/>
                  <a:pt x="617" y="27"/>
                  <a:pt x="608" y="33"/>
                </a:cubicBezTo>
                <a:cubicBezTo>
                  <a:pt x="598" y="39"/>
                  <a:pt x="592" y="49"/>
                  <a:pt x="592" y="60"/>
                </a:cubicBezTo>
                <a:lnTo>
                  <a:pt x="592" y="201"/>
                </a:lnTo>
                <a:lnTo>
                  <a:pt x="654" y="201"/>
                </a:lnTo>
                <a:lnTo>
                  <a:pt x="654" y="115"/>
                </a:lnTo>
                <a:cubicBezTo>
                  <a:pt x="750" y="178"/>
                  <a:pt x="790" y="247"/>
                  <a:pt x="790" y="342"/>
                </a:cubicBezTo>
                <a:lnTo>
                  <a:pt x="790" y="398"/>
                </a:lnTo>
                <a:cubicBezTo>
                  <a:pt x="790" y="410"/>
                  <a:pt x="797" y="421"/>
                  <a:pt x="807" y="426"/>
                </a:cubicBezTo>
                <a:lnTo>
                  <a:pt x="846" y="446"/>
                </a:lnTo>
                <a:lnTo>
                  <a:pt x="846" y="483"/>
                </a:lnTo>
                <a:lnTo>
                  <a:pt x="908" y="4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Freeform 2">
            <a:extLst>
              <a:ext uri="{FF2B5EF4-FFF2-40B4-BE49-F238E27FC236}">
                <a16:creationId xmlns:a16="http://schemas.microsoft.com/office/drawing/2014/main" id="{FD53ED48-3EDD-4E48-AC7E-FD94D6C9B7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6142" y="1606073"/>
            <a:ext cx="447675" cy="446088"/>
          </a:xfrm>
          <a:custGeom>
            <a:avLst/>
            <a:gdLst>
              <a:gd name="T0" fmla="*/ 230 w 1245"/>
              <a:gd name="T1" fmla="*/ 479 h 1238"/>
              <a:gd name="T2" fmla="*/ 248 w 1245"/>
              <a:gd name="T3" fmla="*/ 572 h 1238"/>
              <a:gd name="T4" fmla="*/ 276 w 1245"/>
              <a:gd name="T5" fmla="*/ 591 h 1238"/>
              <a:gd name="T6" fmla="*/ 287 w 1245"/>
              <a:gd name="T7" fmla="*/ 588 h 1238"/>
              <a:gd name="T8" fmla="*/ 303 w 1245"/>
              <a:gd name="T9" fmla="*/ 550 h 1238"/>
              <a:gd name="T10" fmla="*/ 290 w 1245"/>
              <a:gd name="T11" fmla="*/ 479 h 1238"/>
              <a:gd name="T12" fmla="*/ 260 w 1245"/>
              <a:gd name="T13" fmla="*/ 450 h 1238"/>
              <a:gd name="T14" fmla="*/ 230 w 1245"/>
              <a:gd name="T15" fmla="*/ 479 h 1238"/>
              <a:gd name="T16" fmla="*/ 477 w 1245"/>
              <a:gd name="T17" fmla="*/ 233 h 1238"/>
              <a:gd name="T18" fmla="*/ 248 w 1245"/>
              <a:gd name="T19" fmla="*/ 387 h 1238"/>
              <a:gd name="T20" fmla="*/ 265 w 1245"/>
              <a:gd name="T21" fmla="*/ 426 h 1238"/>
              <a:gd name="T22" fmla="*/ 276 w 1245"/>
              <a:gd name="T23" fmla="*/ 428 h 1238"/>
              <a:gd name="T24" fmla="*/ 303 w 1245"/>
              <a:gd name="T25" fmla="*/ 409 h 1238"/>
              <a:gd name="T26" fmla="*/ 477 w 1245"/>
              <a:gd name="T27" fmla="*/ 292 h 1238"/>
              <a:gd name="T28" fmla="*/ 507 w 1245"/>
              <a:gd name="T29" fmla="*/ 263 h 1238"/>
              <a:gd name="T30" fmla="*/ 477 w 1245"/>
              <a:gd name="T31" fmla="*/ 233 h 1238"/>
              <a:gd name="T32" fmla="*/ 477 w 1245"/>
              <a:gd name="T33" fmla="*/ 775 h 1238"/>
              <a:gd name="T34" fmla="*/ 181 w 1245"/>
              <a:gd name="T35" fmla="*/ 479 h 1238"/>
              <a:gd name="T36" fmla="*/ 477 w 1245"/>
              <a:gd name="T37" fmla="*/ 184 h 1238"/>
              <a:gd name="T38" fmla="*/ 772 w 1245"/>
              <a:gd name="T39" fmla="*/ 479 h 1238"/>
              <a:gd name="T40" fmla="*/ 477 w 1245"/>
              <a:gd name="T41" fmla="*/ 775 h 1238"/>
              <a:gd name="T42" fmla="*/ 477 w 1245"/>
              <a:gd name="T43" fmla="*/ 124 h 1238"/>
              <a:gd name="T44" fmla="*/ 122 w 1245"/>
              <a:gd name="T45" fmla="*/ 479 h 1238"/>
              <a:gd name="T46" fmla="*/ 477 w 1245"/>
              <a:gd name="T47" fmla="*/ 835 h 1238"/>
              <a:gd name="T48" fmla="*/ 832 w 1245"/>
              <a:gd name="T49" fmla="*/ 479 h 1238"/>
              <a:gd name="T50" fmla="*/ 477 w 1245"/>
              <a:gd name="T51" fmla="*/ 124 h 1238"/>
              <a:gd name="T52" fmla="*/ 1094 w 1245"/>
              <a:gd name="T53" fmla="*/ 1163 h 1238"/>
              <a:gd name="T54" fmla="*/ 728 w 1245"/>
              <a:gd name="T55" fmla="*/ 797 h 1238"/>
              <a:gd name="T56" fmla="*/ 707 w 1245"/>
              <a:gd name="T57" fmla="*/ 811 h 1238"/>
              <a:gd name="T58" fmla="*/ 418 w 1245"/>
              <a:gd name="T59" fmla="*/ 879 h 1238"/>
              <a:gd name="T60" fmla="*/ 76 w 1245"/>
              <a:gd name="T61" fmla="*/ 533 h 1238"/>
              <a:gd name="T62" fmla="*/ 173 w 1245"/>
              <a:gd name="T63" fmla="*/ 213 h 1238"/>
              <a:gd name="T64" fmla="*/ 530 w 1245"/>
              <a:gd name="T65" fmla="*/ 79 h 1238"/>
              <a:gd name="T66" fmla="*/ 876 w 1245"/>
              <a:gd name="T67" fmla="*/ 420 h 1238"/>
              <a:gd name="T68" fmla="*/ 808 w 1245"/>
              <a:gd name="T69" fmla="*/ 710 h 1238"/>
              <a:gd name="T70" fmla="*/ 794 w 1245"/>
              <a:gd name="T71" fmla="*/ 730 h 1238"/>
              <a:gd name="T72" fmla="*/ 1161 w 1245"/>
              <a:gd name="T73" fmla="*/ 1097 h 1238"/>
              <a:gd name="T74" fmla="*/ 1161 w 1245"/>
              <a:gd name="T75" fmla="*/ 1163 h 1238"/>
              <a:gd name="T76" fmla="*/ 1094 w 1245"/>
              <a:gd name="T77" fmla="*/ 1163 h 1238"/>
              <a:gd name="T78" fmla="*/ 871 w 1245"/>
              <a:gd name="T79" fmla="*/ 723 h 1238"/>
              <a:gd name="T80" fmla="*/ 936 w 1245"/>
              <a:gd name="T81" fmla="*/ 412 h 1238"/>
              <a:gd name="T82" fmla="*/ 538 w 1245"/>
              <a:gd name="T83" fmla="*/ 20 h 1238"/>
              <a:gd name="T84" fmla="*/ 129 w 1245"/>
              <a:gd name="T85" fmla="*/ 173 h 1238"/>
              <a:gd name="T86" fmla="*/ 17 w 1245"/>
              <a:gd name="T87" fmla="*/ 541 h 1238"/>
              <a:gd name="T88" fmla="*/ 409 w 1245"/>
              <a:gd name="T89" fmla="*/ 938 h 1238"/>
              <a:gd name="T90" fmla="*/ 720 w 1245"/>
              <a:gd name="T91" fmla="*/ 874 h 1238"/>
              <a:gd name="T92" fmla="*/ 1052 w 1245"/>
              <a:gd name="T93" fmla="*/ 1205 h 1238"/>
              <a:gd name="T94" fmla="*/ 1127 w 1245"/>
              <a:gd name="T95" fmla="*/ 1237 h 1238"/>
              <a:gd name="T96" fmla="*/ 1203 w 1245"/>
              <a:gd name="T97" fmla="*/ 1205 h 1238"/>
              <a:gd name="T98" fmla="*/ 1203 w 1245"/>
              <a:gd name="T99" fmla="*/ 1055 h 1238"/>
              <a:gd name="T100" fmla="*/ 871 w 1245"/>
              <a:gd name="T101" fmla="*/ 723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5" h="1238">
                <a:moveTo>
                  <a:pt x="230" y="479"/>
                </a:moveTo>
                <a:cubicBezTo>
                  <a:pt x="230" y="511"/>
                  <a:pt x="236" y="543"/>
                  <a:pt x="248" y="572"/>
                </a:cubicBezTo>
                <a:cubicBezTo>
                  <a:pt x="253" y="584"/>
                  <a:pt x="264" y="591"/>
                  <a:pt x="276" y="591"/>
                </a:cubicBezTo>
                <a:cubicBezTo>
                  <a:pt x="279" y="591"/>
                  <a:pt x="283" y="590"/>
                  <a:pt x="287" y="588"/>
                </a:cubicBezTo>
                <a:cubicBezTo>
                  <a:pt x="302" y="582"/>
                  <a:pt x="310" y="565"/>
                  <a:pt x="303" y="550"/>
                </a:cubicBezTo>
                <a:cubicBezTo>
                  <a:pt x="294" y="527"/>
                  <a:pt x="290" y="504"/>
                  <a:pt x="290" y="479"/>
                </a:cubicBezTo>
                <a:cubicBezTo>
                  <a:pt x="290" y="463"/>
                  <a:pt x="276" y="450"/>
                  <a:pt x="260" y="450"/>
                </a:cubicBezTo>
                <a:cubicBezTo>
                  <a:pt x="244" y="450"/>
                  <a:pt x="230" y="463"/>
                  <a:pt x="230" y="479"/>
                </a:cubicBezTo>
                <a:close/>
                <a:moveTo>
                  <a:pt x="477" y="233"/>
                </a:moveTo>
                <a:cubicBezTo>
                  <a:pt x="376" y="233"/>
                  <a:pt x="286" y="293"/>
                  <a:pt x="248" y="387"/>
                </a:cubicBezTo>
                <a:cubicBezTo>
                  <a:pt x="242" y="402"/>
                  <a:pt x="249" y="420"/>
                  <a:pt x="265" y="426"/>
                </a:cubicBezTo>
                <a:cubicBezTo>
                  <a:pt x="268" y="427"/>
                  <a:pt x="272" y="428"/>
                  <a:pt x="276" y="428"/>
                </a:cubicBezTo>
                <a:cubicBezTo>
                  <a:pt x="288" y="428"/>
                  <a:pt x="299" y="421"/>
                  <a:pt x="303" y="409"/>
                </a:cubicBezTo>
                <a:cubicBezTo>
                  <a:pt x="332" y="338"/>
                  <a:pt x="400" y="292"/>
                  <a:pt x="477" y="292"/>
                </a:cubicBezTo>
                <a:cubicBezTo>
                  <a:pt x="493" y="292"/>
                  <a:pt x="507" y="279"/>
                  <a:pt x="507" y="263"/>
                </a:cubicBezTo>
                <a:cubicBezTo>
                  <a:pt x="507" y="246"/>
                  <a:pt x="493" y="233"/>
                  <a:pt x="477" y="233"/>
                </a:cubicBezTo>
                <a:close/>
                <a:moveTo>
                  <a:pt x="477" y="775"/>
                </a:moveTo>
                <a:cubicBezTo>
                  <a:pt x="314" y="775"/>
                  <a:pt x="181" y="642"/>
                  <a:pt x="181" y="479"/>
                </a:cubicBezTo>
                <a:cubicBezTo>
                  <a:pt x="181" y="317"/>
                  <a:pt x="314" y="184"/>
                  <a:pt x="477" y="184"/>
                </a:cubicBezTo>
                <a:cubicBezTo>
                  <a:pt x="640" y="184"/>
                  <a:pt x="772" y="317"/>
                  <a:pt x="772" y="479"/>
                </a:cubicBezTo>
                <a:cubicBezTo>
                  <a:pt x="772" y="642"/>
                  <a:pt x="640" y="775"/>
                  <a:pt x="477" y="775"/>
                </a:cubicBezTo>
                <a:close/>
                <a:moveTo>
                  <a:pt x="477" y="124"/>
                </a:moveTo>
                <a:cubicBezTo>
                  <a:pt x="281" y="124"/>
                  <a:pt x="122" y="284"/>
                  <a:pt x="122" y="479"/>
                </a:cubicBezTo>
                <a:cubicBezTo>
                  <a:pt x="122" y="675"/>
                  <a:pt x="281" y="835"/>
                  <a:pt x="477" y="835"/>
                </a:cubicBezTo>
                <a:cubicBezTo>
                  <a:pt x="673" y="835"/>
                  <a:pt x="832" y="675"/>
                  <a:pt x="832" y="479"/>
                </a:cubicBezTo>
                <a:cubicBezTo>
                  <a:pt x="832" y="284"/>
                  <a:pt x="673" y="124"/>
                  <a:pt x="477" y="124"/>
                </a:cubicBezTo>
                <a:close/>
                <a:moveTo>
                  <a:pt x="1094" y="1163"/>
                </a:moveTo>
                <a:lnTo>
                  <a:pt x="728" y="797"/>
                </a:lnTo>
                <a:lnTo>
                  <a:pt x="707" y="811"/>
                </a:lnTo>
                <a:cubicBezTo>
                  <a:pt x="623" y="870"/>
                  <a:pt x="521" y="894"/>
                  <a:pt x="418" y="879"/>
                </a:cubicBezTo>
                <a:cubicBezTo>
                  <a:pt x="240" y="854"/>
                  <a:pt x="99" y="711"/>
                  <a:pt x="76" y="533"/>
                </a:cubicBezTo>
                <a:cubicBezTo>
                  <a:pt x="61" y="415"/>
                  <a:pt x="96" y="301"/>
                  <a:pt x="173" y="213"/>
                </a:cubicBezTo>
                <a:cubicBezTo>
                  <a:pt x="262" y="112"/>
                  <a:pt x="396" y="62"/>
                  <a:pt x="530" y="79"/>
                </a:cubicBezTo>
                <a:cubicBezTo>
                  <a:pt x="709" y="102"/>
                  <a:pt x="851" y="242"/>
                  <a:pt x="876" y="420"/>
                </a:cubicBezTo>
                <a:cubicBezTo>
                  <a:pt x="891" y="523"/>
                  <a:pt x="867" y="626"/>
                  <a:pt x="808" y="710"/>
                </a:cubicBezTo>
                <a:lnTo>
                  <a:pt x="794" y="730"/>
                </a:lnTo>
                <a:lnTo>
                  <a:pt x="1161" y="1097"/>
                </a:lnTo>
                <a:cubicBezTo>
                  <a:pt x="1179" y="1115"/>
                  <a:pt x="1179" y="1145"/>
                  <a:pt x="1161" y="1163"/>
                </a:cubicBezTo>
                <a:cubicBezTo>
                  <a:pt x="1143" y="1181"/>
                  <a:pt x="1112" y="1181"/>
                  <a:pt x="1094" y="1163"/>
                </a:cubicBezTo>
                <a:close/>
                <a:moveTo>
                  <a:pt x="871" y="723"/>
                </a:moveTo>
                <a:cubicBezTo>
                  <a:pt x="928" y="631"/>
                  <a:pt x="951" y="521"/>
                  <a:pt x="936" y="412"/>
                </a:cubicBezTo>
                <a:cubicBezTo>
                  <a:pt x="906" y="207"/>
                  <a:pt x="743" y="46"/>
                  <a:pt x="538" y="20"/>
                </a:cubicBezTo>
                <a:cubicBezTo>
                  <a:pt x="384" y="0"/>
                  <a:pt x="230" y="58"/>
                  <a:pt x="129" y="173"/>
                </a:cubicBezTo>
                <a:cubicBezTo>
                  <a:pt x="41" y="273"/>
                  <a:pt x="0" y="407"/>
                  <a:pt x="17" y="541"/>
                </a:cubicBezTo>
                <a:cubicBezTo>
                  <a:pt x="44" y="746"/>
                  <a:pt x="205" y="909"/>
                  <a:pt x="409" y="938"/>
                </a:cubicBezTo>
                <a:cubicBezTo>
                  <a:pt x="518" y="954"/>
                  <a:pt x="628" y="931"/>
                  <a:pt x="720" y="874"/>
                </a:cubicBezTo>
                <a:lnTo>
                  <a:pt x="1052" y="1205"/>
                </a:lnTo>
                <a:cubicBezTo>
                  <a:pt x="1072" y="1225"/>
                  <a:pt x="1099" y="1237"/>
                  <a:pt x="1127" y="1237"/>
                </a:cubicBezTo>
                <a:cubicBezTo>
                  <a:pt x="1156" y="1237"/>
                  <a:pt x="1183" y="1225"/>
                  <a:pt x="1203" y="1205"/>
                </a:cubicBezTo>
                <a:cubicBezTo>
                  <a:pt x="1244" y="1164"/>
                  <a:pt x="1244" y="1096"/>
                  <a:pt x="1203" y="1055"/>
                </a:cubicBezTo>
                <a:lnTo>
                  <a:pt x="871" y="7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Freeform 3">
            <a:extLst>
              <a:ext uri="{FF2B5EF4-FFF2-40B4-BE49-F238E27FC236}">
                <a16:creationId xmlns:a16="http://schemas.microsoft.com/office/drawing/2014/main" id="{BAAAC8E3-4EDA-3E48-99C0-C7CA6DDCD9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995" y="1652905"/>
            <a:ext cx="487362" cy="352425"/>
          </a:xfrm>
          <a:custGeom>
            <a:avLst/>
            <a:gdLst>
              <a:gd name="T0" fmla="*/ 959 w 1355"/>
              <a:gd name="T1" fmla="*/ 363 h 979"/>
              <a:gd name="T2" fmla="*/ 1016 w 1355"/>
              <a:gd name="T3" fmla="*/ 442 h 979"/>
              <a:gd name="T4" fmla="*/ 903 w 1355"/>
              <a:gd name="T5" fmla="*/ 799 h 979"/>
              <a:gd name="T6" fmla="*/ 564 w 1355"/>
              <a:gd name="T7" fmla="*/ 270 h 979"/>
              <a:gd name="T8" fmla="*/ 903 w 1355"/>
              <a:gd name="T9" fmla="*/ 799 h 979"/>
              <a:gd name="T10" fmla="*/ 197 w 1355"/>
              <a:gd name="T11" fmla="*/ 583 h 979"/>
              <a:gd name="T12" fmla="*/ 56 w 1355"/>
              <a:gd name="T13" fmla="*/ 414 h 979"/>
              <a:gd name="T14" fmla="*/ 508 w 1355"/>
              <a:gd name="T15" fmla="*/ 273 h 979"/>
              <a:gd name="T16" fmla="*/ 141 w 1355"/>
              <a:gd name="T17" fmla="*/ 630 h 979"/>
              <a:gd name="T18" fmla="*/ 254 w 1355"/>
              <a:gd name="T19" fmla="*/ 640 h 979"/>
              <a:gd name="T20" fmla="*/ 340 w 1355"/>
              <a:gd name="T21" fmla="*/ 875 h 979"/>
              <a:gd name="T22" fmla="*/ 310 w 1355"/>
              <a:gd name="T23" fmla="*/ 922 h 979"/>
              <a:gd name="T24" fmla="*/ 226 w 1355"/>
              <a:gd name="T25" fmla="*/ 861 h 979"/>
              <a:gd name="T26" fmla="*/ 152 w 1355"/>
              <a:gd name="T27" fmla="*/ 691 h 979"/>
              <a:gd name="T28" fmla="*/ 141 w 1355"/>
              <a:gd name="T29" fmla="*/ 630 h 979"/>
              <a:gd name="T30" fmla="*/ 321 w 1355"/>
              <a:gd name="T31" fmla="*/ 691 h 979"/>
              <a:gd name="T32" fmla="*/ 423 w 1355"/>
              <a:gd name="T33" fmla="*/ 640 h 979"/>
              <a:gd name="T34" fmla="*/ 395 w 1355"/>
              <a:gd name="T35" fmla="*/ 696 h 979"/>
              <a:gd name="T36" fmla="*/ 1031 w 1355"/>
              <a:gd name="T37" fmla="*/ 343 h 979"/>
              <a:gd name="T38" fmla="*/ 959 w 1355"/>
              <a:gd name="T39" fmla="*/ 57 h 979"/>
              <a:gd name="T40" fmla="*/ 865 w 1355"/>
              <a:gd name="T41" fmla="*/ 15 h 979"/>
              <a:gd name="T42" fmla="*/ 197 w 1355"/>
              <a:gd name="T43" fmla="*/ 216 h 979"/>
              <a:gd name="T44" fmla="*/ 0 w 1355"/>
              <a:gd name="T45" fmla="*/ 442 h 979"/>
              <a:gd name="T46" fmla="*/ 84 w 1355"/>
              <a:gd name="T47" fmla="*/ 611 h 979"/>
              <a:gd name="T48" fmla="*/ 100 w 1355"/>
              <a:gd name="T49" fmla="*/ 713 h 979"/>
              <a:gd name="T50" fmla="*/ 173 w 1355"/>
              <a:gd name="T51" fmla="*/ 881 h 979"/>
              <a:gd name="T52" fmla="*/ 310 w 1355"/>
              <a:gd name="T53" fmla="*/ 978 h 979"/>
              <a:gd name="T54" fmla="*/ 393 w 1355"/>
              <a:gd name="T55" fmla="*/ 855 h 979"/>
              <a:gd name="T56" fmla="*/ 395 w 1355"/>
              <a:gd name="T57" fmla="*/ 752 h 979"/>
              <a:gd name="T58" fmla="*/ 480 w 1355"/>
              <a:gd name="T59" fmla="*/ 640 h 979"/>
              <a:gd name="T60" fmla="*/ 865 w 1355"/>
              <a:gd name="T61" fmla="*/ 841 h 979"/>
              <a:gd name="T62" fmla="*/ 942 w 1355"/>
              <a:gd name="T63" fmla="*/ 840 h 979"/>
              <a:gd name="T64" fmla="*/ 959 w 1355"/>
              <a:gd name="T65" fmla="*/ 580 h 979"/>
              <a:gd name="T66" fmla="*/ 1031 w 1355"/>
              <a:gd name="T67" fmla="*/ 343 h 979"/>
              <a:gd name="T68" fmla="*/ 1052 w 1355"/>
              <a:gd name="T69" fmla="*/ 208 h 979"/>
              <a:gd name="T70" fmla="*/ 1052 w 1355"/>
              <a:gd name="T71" fmla="*/ 676 h 979"/>
              <a:gd name="T72" fmla="*/ 1213 w 1355"/>
              <a:gd name="T73" fmla="*/ 442 h 979"/>
              <a:gd name="T74" fmla="*/ 1201 w 1355"/>
              <a:gd name="T75" fmla="*/ 111 h 979"/>
              <a:gd name="T76" fmla="*/ 1298 w 1355"/>
              <a:gd name="T77" fmla="*/ 442 h 979"/>
              <a:gd name="T78" fmla="*/ 1201 w 1355"/>
              <a:gd name="T79" fmla="*/ 773 h 979"/>
              <a:gd name="T80" fmla="*/ 1201 w 1355"/>
              <a:gd name="T81" fmla="*/ 111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55" h="979">
                <a:moveTo>
                  <a:pt x="959" y="521"/>
                </a:moveTo>
                <a:lnTo>
                  <a:pt x="959" y="363"/>
                </a:lnTo>
                <a:cubicBezTo>
                  <a:pt x="971" y="367"/>
                  <a:pt x="982" y="374"/>
                  <a:pt x="991" y="383"/>
                </a:cubicBezTo>
                <a:cubicBezTo>
                  <a:pt x="1007" y="399"/>
                  <a:pt x="1016" y="420"/>
                  <a:pt x="1016" y="442"/>
                </a:cubicBezTo>
                <a:cubicBezTo>
                  <a:pt x="1016" y="478"/>
                  <a:pt x="992" y="509"/>
                  <a:pt x="959" y="521"/>
                </a:cubicBezTo>
                <a:close/>
                <a:moveTo>
                  <a:pt x="903" y="799"/>
                </a:moveTo>
                <a:cubicBezTo>
                  <a:pt x="823" y="724"/>
                  <a:pt x="678" y="604"/>
                  <a:pt x="564" y="586"/>
                </a:cubicBezTo>
                <a:lnTo>
                  <a:pt x="564" y="270"/>
                </a:lnTo>
                <a:cubicBezTo>
                  <a:pt x="678" y="252"/>
                  <a:pt x="823" y="131"/>
                  <a:pt x="903" y="57"/>
                </a:cubicBezTo>
                <a:lnTo>
                  <a:pt x="903" y="799"/>
                </a:lnTo>
                <a:close/>
                <a:moveTo>
                  <a:pt x="508" y="583"/>
                </a:moveTo>
                <a:lnTo>
                  <a:pt x="197" y="583"/>
                </a:lnTo>
                <a:cubicBezTo>
                  <a:pt x="120" y="583"/>
                  <a:pt x="56" y="520"/>
                  <a:pt x="56" y="442"/>
                </a:cubicBezTo>
                <a:lnTo>
                  <a:pt x="56" y="414"/>
                </a:lnTo>
                <a:cubicBezTo>
                  <a:pt x="56" y="336"/>
                  <a:pt x="120" y="273"/>
                  <a:pt x="197" y="273"/>
                </a:cubicBezTo>
                <a:lnTo>
                  <a:pt x="508" y="273"/>
                </a:lnTo>
                <a:lnTo>
                  <a:pt x="508" y="583"/>
                </a:lnTo>
                <a:close/>
                <a:moveTo>
                  <a:pt x="141" y="630"/>
                </a:moveTo>
                <a:cubicBezTo>
                  <a:pt x="159" y="636"/>
                  <a:pt x="178" y="640"/>
                  <a:pt x="197" y="640"/>
                </a:cubicBezTo>
                <a:lnTo>
                  <a:pt x="254" y="640"/>
                </a:lnTo>
                <a:cubicBezTo>
                  <a:pt x="255" y="664"/>
                  <a:pt x="260" y="688"/>
                  <a:pt x="269" y="713"/>
                </a:cubicBezTo>
                <a:cubicBezTo>
                  <a:pt x="270" y="714"/>
                  <a:pt x="325" y="834"/>
                  <a:pt x="340" y="875"/>
                </a:cubicBezTo>
                <a:cubicBezTo>
                  <a:pt x="344" y="884"/>
                  <a:pt x="349" y="901"/>
                  <a:pt x="342" y="910"/>
                </a:cubicBezTo>
                <a:cubicBezTo>
                  <a:pt x="337" y="918"/>
                  <a:pt x="322" y="922"/>
                  <a:pt x="310" y="922"/>
                </a:cubicBezTo>
                <a:lnTo>
                  <a:pt x="282" y="922"/>
                </a:lnTo>
                <a:cubicBezTo>
                  <a:pt x="251" y="922"/>
                  <a:pt x="238" y="894"/>
                  <a:pt x="226" y="861"/>
                </a:cubicBezTo>
                <a:lnTo>
                  <a:pt x="224" y="855"/>
                </a:lnTo>
                <a:cubicBezTo>
                  <a:pt x="213" y="827"/>
                  <a:pt x="154" y="695"/>
                  <a:pt x="152" y="691"/>
                </a:cubicBezTo>
                <a:cubicBezTo>
                  <a:pt x="145" y="672"/>
                  <a:pt x="141" y="652"/>
                  <a:pt x="141" y="632"/>
                </a:cubicBezTo>
                <a:lnTo>
                  <a:pt x="141" y="630"/>
                </a:lnTo>
                <a:close/>
                <a:moveTo>
                  <a:pt x="323" y="696"/>
                </a:moveTo>
                <a:cubicBezTo>
                  <a:pt x="322" y="694"/>
                  <a:pt x="321" y="692"/>
                  <a:pt x="321" y="691"/>
                </a:cubicBezTo>
                <a:cubicBezTo>
                  <a:pt x="315" y="675"/>
                  <a:pt x="312" y="657"/>
                  <a:pt x="311" y="640"/>
                </a:cubicBezTo>
                <a:lnTo>
                  <a:pt x="423" y="640"/>
                </a:lnTo>
                <a:lnTo>
                  <a:pt x="423" y="668"/>
                </a:lnTo>
                <a:cubicBezTo>
                  <a:pt x="423" y="683"/>
                  <a:pt x="411" y="696"/>
                  <a:pt x="395" y="696"/>
                </a:cubicBezTo>
                <a:lnTo>
                  <a:pt x="323" y="696"/>
                </a:lnTo>
                <a:close/>
                <a:moveTo>
                  <a:pt x="1031" y="343"/>
                </a:moveTo>
                <a:cubicBezTo>
                  <a:pt x="1011" y="323"/>
                  <a:pt x="986" y="309"/>
                  <a:pt x="959" y="304"/>
                </a:cubicBezTo>
                <a:lnTo>
                  <a:pt x="959" y="57"/>
                </a:lnTo>
                <a:cubicBezTo>
                  <a:pt x="959" y="26"/>
                  <a:pt x="934" y="0"/>
                  <a:pt x="903" y="0"/>
                </a:cubicBezTo>
                <a:cubicBezTo>
                  <a:pt x="889" y="0"/>
                  <a:pt x="875" y="6"/>
                  <a:pt x="865" y="15"/>
                </a:cubicBezTo>
                <a:cubicBezTo>
                  <a:pt x="727" y="143"/>
                  <a:pt x="608" y="216"/>
                  <a:pt x="536" y="216"/>
                </a:cubicBezTo>
                <a:lnTo>
                  <a:pt x="197" y="216"/>
                </a:lnTo>
                <a:cubicBezTo>
                  <a:pt x="88" y="216"/>
                  <a:pt x="0" y="305"/>
                  <a:pt x="0" y="414"/>
                </a:cubicBezTo>
                <a:lnTo>
                  <a:pt x="0" y="442"/>
                </a:lnTo>
                <a:cubicBezTo>
                  <a:pt x="0" y="514"/>
                  <a:pt x="39" y="577"/>
                  <a:pt x="97" y="611"/>
                </a:cubicBezTo>
                <a:lnTo>
                  <a:pt x="84" y="611"/>
                </a:lnTo>
                <a:lnTo>
                  <a:pt x="84" y="632"/>
                </a:lnTo>
                <a:cubicBezTo>
                  <a:pt x="84" y="659"/>
                  <a:pt x="89" y="686"/>
                  <a:pt x="100" y="713"/>
                </a:cubicBezTo>
                <a:cubicBezTo>
                  <a:pt x="100" y="714"/>
                  <a:pt x="161" y="849"/>
                  <a:pt x="171" y="875"/>
                </a:cubicBezTo>
                <a:lnTo>
                  <a:pt x="173" y="881"/>
                </a:lnTo>
                <a:cubicBezTo>
                  <a:pt x="184" y="910"/>
                  <a:pt x="209" y="978"/>
                  <a:pt x="282" y="978"/>
                </a:cubicBezTo>
                <a:lnTo>
                  <a:pt x="310" y="978"/>
                </a:lnTo>
                <a:cubicBezTo>
                  <a:pt x="323" y="978"/>
                  <a:pt x="365" y="976"/>
                  <a:pt x="389" y="942"/>
                </a:cubicBezTo>
                <a:cubicBezTo>
                  <a:pt x="400" y="926"/>
                  <a:pt x="409" y="898"/>
                  <a:pt x="393" y="855"/>
                </a:cubicBezTo>
                <a:cubicBezTo>
                  <a:pt x="384" y="833"/>
                  <a:pt x="365" y="789"/>
                  <a:pt x="349" y="752"/>
                </a:cubicBezTo>
                <a:lnTo>
                  <a:pt x="395" y="752"/>
                </a:lnTo>
                <a:cubicBezTo>
                  <a:pt x="441" y="752"/>
                  <a:pt x="480" y="715"/>
                  <a:pt x="480" y="668"/>
                </a:cubicBezTo>
                <a:lnTo>
                  <a:pt x="480" y="640"/>
                </a:lnTo>
                <a:lnTo>
                  <a:pt x="536" y="640"/>
                </a:lnTo>
                <a:cubicBezTo>
                  <a:pt x="607" y="640"/>
                  <a:pt x="727" y="713"/>
                  <a:pt x="865" y="841"/>
                </a:cubicBezTo>
                <a:cubicBezTo>
                  <a:pt x="875" y="850"/>
                  <a:pt x="889" y="856"/>
                  <a:pt x="903" y="856"/>
                </a:cubicBezTo>
                <a:cubicBezTo>
                  <a:pt x="917" y="856"/>
                  <a:pt x="931" y="850"/>
                  <a:pt x="942" y="840"/>
                </a:cubicBezTo>
                <a:cubicBezTo>
                  <a:pt x="953" y="829"/>
                  <a:pt x="959" y="815"/>
                  <a:pt x="959" y="799"/>
                </a:cubicBezTo>
                <a:lnTo>
                  <a:pt x="959" y="580"/>
                </a:lnTo>
                <a:cubicBezTo>
                  <a:pt x="1023" y="567"/>
                  <a:pt x="1072" y="509"/>
                  <a:pt x="1072" y="442"/>
                </a:cubicBezTo>
                <a:cubicBezTo>
                  <a:pt x="1072" y="405"/>
                  <a:pt x="1058" y="370"/>
                  <a:pt x="1031" y="343"/>
                </a:cubicBezTo>
                <a:close/>
                <a:moveTo>
                  <a:pt x="1092" y="168"/>
                </a:moveTo>
                <a:lnTo>
                  <a:pt x="1052" y="208"/>
                </a:lnTo>
                <a:cubicBezTo>
                  <a:pt x="1123" y="279"/>
                  <a:pt x="1157" y="356"/>
                  <a:pt x="1157" y="442"/>
                </a:cubicBezTo>
                <a:cubicBezTo>
                  <a:pt x="1157" y="528"/>
                  <a:pt x="1123" y="605"/>
                  <a:pt x="1052" y="676"/>
                </a:cubicBezTo>
                <a:lnTo>
                  <a:pt x="1092" y="716"/>
                </a:lnTo>
                <a:cubicBezTo>
                  <a:pt x="1174" y="633"/>
                  <a:pt x="1213" y="544"/>
                  <a:pt x="1213" y="442"/>
                </a:cubicBezTo>
                <a:cubicBezTo>
                  <a:pt x="1213" y="340"/>
                  <a:pt x="1174" y="251"/>
                  <a:pt x="1092" y="168"/>
                </a:cubicBezTo>
                <a:close/>
                <a:moveTo>
                  <a:pt x="1201" y="111"/>
                </a:moveTo>
                <a:lnTo>
                  <a:pt x="1163" y="152"/>
                </a:lnTo>
                <a:cubicBezTo>
                  <a:pt x="1251" y="235"/>
                  <a:pt x="1298" y="335"/>
                  <a:pt x="1298" y="442"/>
                </a:cubicBezTo>
                <a:cubicBezTo>
                  <a:pt x="1298" y="549"/>
                  <a:pt x="1251" y="649"/>
                  <a:pt x="1163" y="732"/>
                </a:cubicBezTo>
                <a:lnTo>
                  <a:pt x="1201" y="773"/>
                </a:lnTo>
                <a:cubicBezTo>
                  <a:pt x="1301" y="679"/>
                  <a:pt x="1354" y="565"/>
                  <a:pt x="1354" y="442"/>
                </a:cubicBezTo>
                <a:cubicBezTo>
                  <a:pt x="1354" y="319"/>
                  <a:pt x="1301" y="205"/>
                  <a:pt x="1201" y="1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Freeform 4">
            <a:extLst>
              <a:ext uri="{FF2B5EF4-FFF2-40B4-BE49-F238E27FC236}">
                <a16:creationId xmlns:a16="http://schemas.microsoft.com/office/drawing/2014/main" id="{531DAB78-E84B-2A4A-9D43-7CD7D1B608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09217" y="1623536"/>
            <a:ext cx="419100" cy="411163"/>
          </a:xfrm>
          <a:custGeom>
            <a:avLst/>
            <a:gdLst>
              <a:gd name="T0" fmla="*/ 141 w 1164"/>
              <a:gd name="T1" fmla="*/ 547 h 1143"/>
              <a:gd name="T2" fmla="*/ 203 w 1164"/>
              <a:gd name="T3" fmla="*/ 660 h 1143"/>
              <a:gd name="T4" fmla="*/ 282 w 1164"/>
              <a:gd name="T5" fmla="*/ 1052 h 1143"/>
              <a:gd name="T6" fmla="*/ 62 w 1164"/>
              <a:gd name="T7" fmla="*/ 493 h 1143"/>
              <a:gd name="T8" fmla="*/ 282 w 1164"/>
              <a:gd name="T9" fmla="*/ 1052 h 1143"/>
              <a:gd name="T10" fmla="*/ 761 w 1164"/>
              <a:gd name="T11" fmla="*/ 51 h 1143"/>
              <a:gd name="T12" fmla="*/ 593 w 1164"/>
              <a:gd name="T13" fmla="*/ 83 h 1143"/>
              <a:gd name="T14" fmla="*/ 485 w 1164"/>
              <a:gd name="T15" fmla="*/ 373 h 1143"/>
              <a:gd name="T16" fmla="*/ 344 w 1164"/>
              <a:gd name="T17" fmla="*/ 487 h 1143"/>
              <a:gd name="T18" fmla="*/ 0 w 1164"/>
              <a:gd name="T19" fmla="*/ 431 h 1143"/>
              <a:gd name="T20" fmla="*/ 344 w 1164"/>
              <a:gd name="T21" fmla="*/ 1114 h 1143"/>
              <a:gd name="T22" fmla="*/ 390 w 1164"/>
              <a:gd name="T23" fmla="*/ 1058 h 1143"/>
              <a:gd name="T24" fmla="*/ 737 w 1164"/>
              <a:gd name="T25" fmla="*/ 1114 h 1143"/>
              <a:gd name="T26" fmla="*/ 512 w 1164"/>
              <a:gd name="T27" fmla="*/ 1052 h 1143"/>
              <a:gd name="T28" fmla="*/ 344 w 1164"/>
              <a:gd name="T29" fmla="*/ 968 h 1143"/>
              <a:gd name="T30" fmla="*/ 412 w 1164"/>
              <a:gd name="T31" fmla="*/ 550 h 1143"/>
              <a:gd name="T32" fmla="*/ 655 w 1164"/>
              <a:gd name="T33" fmla="*/ 123 h 1143"/>
              <a:gd name="T34" fmla="*/ 665 w 1164"/>
              <a:gd name="T35" fmla="*/ 70 h 1143"/>
              <a:gd name="T36" fmla="*/ 762 w 1164"/>
              <a:gd name="T37" fmla="*/ 248 h 1143"/>
              <a:gd name="T38" fmla="*/ 734 w 1164"/>
              <a:gd name="T39" fmla="*/ 406 h 1143"/>
              <a:gd name="T40" fmla="*/ 534 w 1164"/>
              <a:gd name="T41" fmla="*/ 828 h 1143"/>
              <a:gd name="T42" fmla="*/ 796 w 1164"/>
              <a:gd name="T43" fmla="*/ 547 h 1143"/>
              <a:gd name="T44" fmla="*/ 801 w 1164"/>
              <a:gd name="T45" fmla="*/ 387 h 1143"/>
              <a:gd name="T46" fmla="*/ 1101 w 1164"/>
              <a:gd name="T47" fmla="*/ 744 h 1143"/>
              <a:gd name="T48" fmla="*/ 1047 w 1164"/>
              <a:gd name="T49" fmla="*/ 770 h 1143"/>
              <a:gd name="T50" fmla="*/ 909 w 1164"/>
              <a:gd name="T51" fmla="*/ 744 h 1143"/>
              <a:gd name="T52" fmla="*/ 934 w 1164"/>
              <a:gd name="T53" fmla="*/ 662 h 1143"/>
              <a:gd name="T54" fmla="*/ 1075 w 1164"/>
              <a:gd name="T55" fmla="*/ 662 h 1143"/>
              <a:gd name="T56" fmla="*/ 1101 w 1164"/>
              <a:gd name="T57" fmla="*/ 744 h 1143"/>
              <a:gd name="T58" fmla="*/ 1047 w 1164"/>
              <a:gd name="T59" fmla="*/ 600 h 1143"/>
              <a:gd name="T60" fmla="*/ 906 w 1164"/>
              <a:gd name="T61" fmla="*/ 600 h 1143"/>
              <a:gd name="T62" fmla="*/ 880 w 1164"/>
              <a:gd name="T63" fmla="*/ 519 h 1143"/>
              <a:gd name="T64" fmla="*/ 1047 w 1164"/>
              <a:gd name="T65" fmla="*/ 493 h 1143"/>
              <a:gd name="T66" fmla="*/ 1072 w 1164"/>
              <a:gd name="T67" fmla="*/ 575 h 1143"/>
              <a:gd name="T68" fmla="*/ 990 w 1164"/>
              <a:gd name="T69" fmla="*/ 1001 h 1143"/>
              <a:gd name="T70" fmla="*/ 1016 w 1164"/>
              <a:gd name="T71" fmla="*/ 1055 h 1143"/>
              <a:gd name="T72" fmla="*/ 849 w 1164"/>
              <a:gd name="T73" fmla="*/ 1080 h 1143"/>
              <a:gd name="T74" fmla="*/ 824 w 1164"/>
              <a:gd name="T75" fmla="*/ 1026 h 1143"/>
              <a:gd name="T76" fmla="*/ 906 w 1164"/>
              <a:gd name="T77" fmla="*/ 1001 h 1143"/>
              <a:gd name="T78" fmla="*/ 906 w 1164"/>
              <a:gd name="T79" fmla="*/ 939 h 1143"/>
              <a:gd name="T80" fmla="*/ 880 w 1164"/>
              <a:gd name="T81" fmla="*/ 857 h 1143"/>
              <a:gd name="T82" fmla="*/ 934 w 1164"/>
              <a:gd name="T83" fmla="*/ 832 h 1143"/>
              <a:gd name="T84" fmla="*/ 1072 w 1164"/>
              <a:gd name="T85" fmla="*/ 857 h 1143"/>
              <a:gd name="T86" fmla="*/ 1047 w 1164"/>
              <a:gd name="T87" fmla="*/ 939 h 1143"/>
              <a:gd name="T88" fmla="*/ 1163 w 1164"/>
              <a:gd name="T89" fmla="*/ 688 h 1143"/>
              <a:gd name="T90" fmla="*/ 1134 w 1164"/>
              <a:gd name="T91" fmla="*/ 575 h 1143"/>
              <a:gd name="T92" fmla="*/ 1047 w 1164"/>
              <a:gd name="T93" fmla="*/ 431 h 1143"/>
              <a:gd name="T94" fmla="*/ 818 w 1164"/>
              <a:gd name="T95" fmla="*/ 519 h 1143"/>
              <a:gd name="T96" fmla="*/ 857 w 1164"/>
              <a:gd name="T97" fmla="*/ 647 h 1143"/>
              <a:gd name="T98" fmla="*/ 847 w 1164"/>
              <a:gd name="T99" fmla="*/ 744 h 1143"/>
              <a:gd name="T100" fmla="*/ 818 w 1164"/>
              <a:gd name="T101" fmla="*/ 857 h 1143"/>
              <a:gd name="T102" fmla="*/ 824 w 1164"/>
              <a:gd name="T103" fmla="*/ 943 h 1143"/>
              <a:gd name="T104" fmla="*/ 762 w 1164"/>
              <a:gd name="T105" fmla="*/ 1055 h 1143"/>
              <a:gd name="T106" fmla="*/ 990 w 1164"/>
              <a:gd name="T107" fmla="*/ 1142 h 1143"/>
              <a:gd name="T108" fmla="*/ 1078 w 1164"/>
              <a:gd name="T109" fmla="*/ 1026 h 1143"/>
              <a:gd name="T110" fmla="*/ 1134 w 1164"/>
              <a:gd name="T111" fmla="*/ 914 h 1143"/>
              <a:gd name="T112" fmla="*/ 1124 w 1164"/>
              <a:gd name="T113" fmla="*/ 817 h 1143"/>
              <a:gd name="T114" fmla="*/ 1163 w 1164"/>
              <a:gd name="T115" fmla="*/ 688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64" h="1143">
                <a:moveTo>
                  <a:pt x="203" y="547"/>
                </a:moveTo>
                <a:lnTo>
                  <a:pt x="141" y="547"/>
                </a:lnTo>
                <a:lnTo>
                  <a:pt x="141" y="660"/>
                </a:lnTo>
                <a:lnTo>
                  <a:pt x="203" y="660"/>
                </a:lnTo>
                <a:lnTo>
                  <a:pt x="203" y="547"/>
                </a:lnTo>
                <a:close/>
                <a:moveTo>
                  <a:pt x="282" y="1052"/>
                </a:moveTo>
                <a:lnTo>
                  <a:pt x="62" y="1052"/>
                </a:lnTo>
                <a:lnTo>
                  <a:pt x="62" y="493"/>
                </a:lnTo>
                <a:lnTo>
                  <a:pt x="282" y="493"/>
                </a:lnTo>
                <a:lnTo>
                  <a:pt x="282" y="1052"/>
                </a:lnTo>
                <a:close/>
                <a:moveTo>
                  <a:pt x="824" y="248"/>
                </a:moveTo>
                <a:cubicBezTo>
                  <a:pt x="824" y="149"/>
                  <a:pt x="805" y="107"/>
                  <a:pt x="761" y="51"/>
                </a:cubicBezTo>
                <a:cubicBezTo>
                  <a:pt x="728" y="8"/>
                  <a:pt x="679" y="0"/>
                  <a:pt x="645" y="11"/>
                </a:cubicBezTo>
                <a:cubicBezTo>
                  <a:pt x="613" y="22"/>
                  <a:pt x="593" y="50"/>
                  <a:pt x="593" y="83"/>
                </a:cubicBezTo>
                <a:lnTo>
                  <a:pt x="593" y="123"/>
                </a:lnTo>
                <a:cubicBezTo>
                  <a:pt x="593" y="218"/>
                  <a:pt x="564" y="285"/>
                  <a:pt x="485" y="373"/>
                </a:cubicBezTo>
                <a:lnTo>
                  <a:pt x="384" y="487"/>
                </a:lnTo>
                <a:lnTo>
                  <a:pt x="344" y="487"/>
                </a:lnTo>
                <a:lnTo>
                  <a:pt x="344" y="431"/>
                </a:lnTo>
                <a:lnTo>
                  <a:pt x="0" y="431"/>
                </a:lnTo>
                <a:lnTo>
                  <a:pt x="0" y="1114"/>
                </a:lnTo>
                <a:lnTo>
                  <a:pt x="344" y="1114"/>
                </a:lnTo>
                <a:lnTo>
                  <a:pt x="344" y="1030"/>
                </a:lnTo>
                <a:cubicBezTo>
                  <a:pt x="359" y="1030"/>
                  <a:pt x="371" y="1041"/>
                  <a:pt x="390" y="1058"/>
                </a:cubicBezTo>
                <a:cubicBezTo>
                  <a:pt x="416" y="1082"/>
                  <a:pt x="451" y="1114"/>
                  <a:pt x="512" y="1114"/>
                </a:cubicBezTo>
                <a:lnTo>
                  <a:pt x="737" y="1114"/>
                </a:lnTo>
                <a:lnTo>
                  <a:pt x="737" y="1052"/>
                </a:lnTo>
                <a:lnTo>
                  <a:pt x="512" y="1052"/>
                </a:lnTo>
                <a:cubicBezTo>
                  <a:pt x="475" y="1052"/>
                  <a:pt x="455" y="1034"/>
                  <a:pt x="432" y="1012"/>
                </a:cubicBezTo>
                <a:cubicBezTo>
                  <a:pt x="410" y="992"/>
                  <a:pt x="384" y="968"/>
                  <a:pt x="344" y="968"/>
                </a:cubicBezTo>
                <a:lnTo>
                  <a:pt x="344" y="550"/>
                </a:lnTo>
                <a:lnTo>
                  <a:pt x="412" y="550"/>
                </a:lnTo>
                <a:lnTo>
                  <a:pt x="532" y="415"/>
                </a:lnTo>
                <a:cubicBezTo>
                  <a:pt x="596" y="343"/>
                  <a:pt x="655" y="258"/>
                  <a:pt x="655" y="123"/>
                </a:cubicBezTo>
                <a:lnTo>
                  <a:pt x="655" y="83"/>
                </a:lnTo>
                <a:cubicBezTo>
                  <a:pt x="655" y="80"/>
                  <a:pt x="655" y="73"/>
                  <a:pt x="665" y="70"/>
                </a:cubicBezTo>
                <a:cubicBezTo>
                  <a:pt x="677" y="66"/>
                  <a:pt x="697" y="70"/>
                  <a:pt x="712" y="89"/>
                </a:cubicBezTo>
                <a:cubicBezTo>
                  <a:pt x="747" y="135"/>
                  <a:pt x="762" y="162"/>
                  <a:pt x="762" y="248"/>
                </a:cubicBezTo>
                <a:cubicBezTo>
                  <a:pt x="762" y="306"/>
                  <a:pt x="750" y="343"/>
                  <a:pt x="742" y="368"/>
                </a:cubicBezTo>
                <a:cubicBezTo>
                  <a:pt x="737" y="383"/>
                  <a:pt x="734" y="394"/>
                  <a:pt x="734" y="406"/>
                </a:cubicBezTo>
                <a:lnTo>
                  <a:pt x="734" y="546"/>
                </a:lnTo>
                <a:cubicBezTo>
                  <a:pt x="731" y="673"/>
                  <a:pt x="653" y="784"/>
                  <a:pt x="534" y="828"/>
                </a:cubicBezTo>
                <a:lnTo>
                  <a:pt x="556" y="886"/>
                </a:lnTo>
                <a:cubicBezTo>
                  <a:pt x="698" y="833"/>
                  <a:pt x="793" y="700"/>
                  <a:pt x="796" y="547"/>
                </a:cubicBezTo>
                <a:lnTo>
                  <a:pt x="796" y="406"/>
                </a:lnTo>
                <a:cubicBezTo>
                  <a:pt x="796" y="403"/>
                  <a:pt x="799" y="394"/>
                  <a:pt x="801" y="387"/>
                </a:cubicBezTo>
                <a:cubicBezTo>
                  <a:pt x="810" y="360"/>
                  <a:pt x="824" y="315"/>
                  <a:pt x="824" y="248"/>
                </a:cubicBezTo>
                <a:close/>
                <a:moveTo>
                  <a:pt x="1101" y="744"/>
                </a:moveTo>
                <a:cubicBezTo>
                  <a:pt x="1101" y="758"/>
                  <a:pt x="1089" y="770"/>
                  <a:pt x="1075" y="770"/>
                </a:cubicBezTo>
                <a:lnTo>
                  <a:pt x="1047" y="770"/>
                </a:lnTo>
                <a:lnTo>
                  <a:pt x="934" y="770"/>
                </a:lnTo>
                <a:cubicBezTo>
                  <a:pt x="920" y="770"/>
                  <a:pt x="909" y="758"/>
                  <a:pt x="909" y="744"/>
                </a:cubicBezTo>
                <a:lnTo>
                  <a:pt x="909" y="688"/>
                </a:lnTo>
                <a:cubicBezTo>
                  <a:pt x="909" y="674"/>
                  <a:pt x="920" y="662"/>
                  <a:pt x="934" y="662"/>
                </a:cubicBezTo>
                <a:lnTo>
                  <a:pt x="1047" y="662"/>
                </a:lnTo>
                <a:lnTo>
                  <a:pt x="1075" y="662"/>
                </a:lnTo>
                <a:cubicBezTo>
                  <a:pt x="1089" y="662"/>
                  <a:pt x="1101" y="674"/>
                  <a:pt x="1101" y="688"/>
                </a:cubicBezTo>
                <a:lnTo>
                  <a:pt x="1101" y="744"/>
                </a:lnTo>
                <a:close/>
                <a:moveTo>
                  <a:pt x="1072" y="575"/>
                </a:moveTo>
                <a:cubicBezTo>
                  <a:pt x="1072" y="589"/>
                  <a:pt x="1061" y="600"/>
                  <a:pt x="1047" y="600"/>
                </a:cubicBezTo>
                <a:lnTo>
                  <a:pt x="934" y="600"/>
                </a:lnTo>
                <a:lnTo>
                  <a:pt x="906" y="600"/>
                </a:lnTo>
                <a:cubicBezTo>
                  <a:pt x="892" y="600"/>
                  <a:pt x="880" y="589"/>
                  <a:pt x="880" y="575"/>
                </a:cubicBezTo>
                <a:lnTo>
                  <a:pt x="880" y="519"/>
                </a:lnTo>
                <a:cubicBezTo>
                  <a:pt x="880" y="505"/>
                  <a:pt x="892" y="493"/>
                  <a:pt x="906" y="493"/>
                </a:cubicBezTo>
                <a:lnTo>
                  <a:pt x="1047" y="493"/>
                </a:lnTo>
                <a:cubicBezTo>
                  <a:pt x="1061" y="493"/>
                  <a:pt x="1072" y="505"/>
                  <a:pt x="1072" y="519"/>
                </a:cubicBezTo>
                <a:lnTo>
                  <a:pt x="1072" y="575"/>
                </a:lnTo>
                <a:close/>
                <a:moveTo>
                  <a:pt x="906" y="1001"/>
                </a:moveTo>
                <a:lnTo>
                  <a:pt x="990" y="1001"/>
                </a:lnTo>
                <a:cubicBezTo>
                  <a:pt x="1004" y="1001"/>
                  <a:pt x="1016" y="1012"/>
                  <a:pt x="1016" y="1026"/>
                </a:cubicBezTo>
                <a:lnTo>
                  <a:pt x="1016" y="1055"/>
                </a:lnTo>
                <a:cubicBezTo>
                  <a:pt x="1016" y="1069"/>
                  <a:pt x="1004" y="1080"/>
                  <a:pt x="990" y="1080"/>
                </a:cubicBezTo>
                <a:lnTo>
                  <a:pt x="849" y="1080"/>
                </a:lnTo>
                <a:cubicBezTo>
                  <a:pt x="835" y="1080"/>
                  <a:pt x="824" y="1069"/>
                  <a:pt x="824" y="1055"/>
                </a:cubicBezTo>
                <a:lnTo>
                  <a:pt x="824" y="1026"/>
                </a:lnTo>
                <a:cubicBezTo>
                  <a:pt x="824" y="1012"/>
                  <a:pt x="835" y="1001"/>
                  <a:pt x="849" y="1001"/>
                </a:cubicBezTo>
                <a:lnTo>
                  <a:pt x="906" y="1001"/>
                </a:lnTo>
                <a:close/>
                <a:moveTo>
                  <a:pt x="990" y="939"/>
                </a:moveTo>
                <a:lnTo>
                  <a:pt x="906" y="939"/>
                </a:lnTo>
                <a:cubicBezTo>
                  <a:pt x="892" y="939"/>
                  <a:pt x="880" y="928"/>
                  <a:pt x="880" y="914"/>
                </a:cubicBezTo>
                <a:lnTo>
                  <a:pt x="880" y="857"/>
                </a:lnTo>
                <a:cubicBezTo>
                  <a:pt x="880" y="843"/>
                  <a:pt x="892" y="832"/>
                  <a:pt x="906" y="832"/>
                </a:cubicBezTo>
                <a:lnTo>
                  <a:pt x="934" y="832"/>
                </a:lnTo>
                <a:lnTo>
                  <a:pt x="1047" y="832"/>
                </a:lnTo>
                <a:cubicBezTo>
                  <a:pt x="1061" y="832"/>
                  <a:pt x="1072" y="843"/>
                  <a:pt x="1072" y="857"/>
                </a:cubicBezTo>
                <a:lnTo>
                  <a:pt x="1072" y="914"/>
                </a:lnTo>
                <a:cubicBezTo>
                  <a:pt x="1072" y="928"/>
                  <a:pt x="1061" y="939"/>
                  <a:pt x="1047" y="939"/>
                </a:cubicBezTo>
                <a:lnTo>
                  <a:pt x="990" y="939"/>
                </a:lnTo>
                <a:close/>
                <a:moveTo>
                  <a:pt x="1163" y="688"/>
                </a:moveTo>
                <a:cubicBezTo>
                  <a:pt x="1163" y="658"/>
                  <a:pt x="1147" y="631"/>
                  <a:pt x="1124" y="615"/>
                </a:cubicBezTo>
                <a:cubicBezTo>
                  <a:pt x="1130" y="603"/>
                  <a:pt x="1134" y="590"/>
                  <a:pt x="1134" y="575"/>
                </a:cubicBezTo>
                <a:lnTo>
                  <a:pt x="1134" y="519"/>
                </a:lnTo>
                <a:cubicBezTo>
                  <a:pt x="1134" y="470"/>
                  <a:pt x="1095" y="431"/>
                  <a:pt x="1047" y="431"/>
                </a:cubicBezTo>
                <a:lnTo>
                  <a:pt x="906" y="431"/>
                </a:lnTo>
                <a:cubicBezTo>
                  <a:pt x="858" y="431"/>
                  <a:pt x="818" y="470"/>
                  <a:pt x="818" y="519"/>
                </a:cubicBezTo>
                <a:lnTo>
                  <a:pt x="818" y="575"/>
                </a:lnTo>
                <a:cubicBezTo>
                  <a:pt x="818" y="605"/>
                  <a:pt x="834" y="632"/>
                  <a:pt x="857" y="647"/>
                </a:cubicBezTo>
                <a:cubicBezTo>
                  <a:pt x="851" y="660"/>
                  <a:pt x="847" y="673"/>
                  <a:pt x="847" y="688"/>
                </a:cubicBezTo>
                <a:lnTo>
                  <a:pt x="847" y="744"/>
                </a:lnTo>
                <a:cubicBezTo>
                  <a:pt x="847" y="759"/>
                  <a:pt x="851" y="773"/>
                  <a:pt x="857" y="785"/>
                </a:cubicBezTo>
                <a:cubicBezTo>
                  <a:pt x="834" y="800"/>
                  <a:pt x="818" y="827"/>
                  <a:pt x="818" y="857"/>
                </a:cubicBezTo>
                <a:lnTo>
                  <a:pt x="818" y="914"/>
                </a:lnTo>
                <a:cubicBezTo>
                  <a:pt x="818" y="924"/>
                  <a:pt x="821" y="934"/>
                  <a:pt x="824" y="943"/>
                </a:cubicBezTo>
                <a:cubicBezTo>
                  <a:pt x="788" y="954"/>
                  <a:pt x="762" y="987"/>
                  <a:pt x="762" y="1026"/>
                </a:cubicBezTo>
                <a:lnTo>
                  <a:pt x="762" y="1055"/>
                </a:lnTo>
                <a:cubicBezTo>
                  <a:pt x="762" y="1103"/>
                  <a:pt x="801" y="1142"/>
                  <a:pt x="849" y="1142"/>
                </a:cubicBezTo>
                <a:lnTo>
                  <a:pt x="990" y="1142"/>
                </a:lnTo>
                <a:cubicBezTo>
                  <a:pt x="1039" y="1142"/>
                  <a:pt x="1078" y="1103"/>
                  <a:pt x="1078" y="1055"/>
                </a:cubicBezTo>
                <a:lnTo>
                  <a:pt x="1078" y="1026"/>
                </a:lnTo>
                <a:cubicBezTo>
                  <a:pt x="1078" y="1016"/>
                  <a:pt x="1076" y="1006"/>
                  <a:pt x="1072" y="997"/>
                </a:cubicBezTo>
                <a:cubicBezTo>
                  <a:pt x="1108" y="986"/>
                  <a:pt x="1134" y="953"/>
                  <a:pt x="1134" y="914"/>
                </a:cubicBezTo>
                <a:lnTo>
                  <a:pt x="1134" y="857"/>
                </a:lnTo>
                <a:cubicBezTo>
                  <a:pt x="1134" y="842"/>
                  <a:pt x="1130" y="829"/>
                  <a:pt x="1124" y="817"/>
                </a:cubicBezTo>
                <a:cubicBezTo>
                  <a:pt x="1147" y="801"/>
                  <a:pt x="1163" y="774"/>
                  <a:pt x="1163" y="744"/>
                </a:cubicBezTo>
                <a:lnTo>
                  <a:pt x="1163" y="6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Freeform 5">
            <a:extLst>
              <a:ext uri="{FF2B5EF4-FFF2-40B4-BE49-F238E27FC236}">
                <a16:creationId xmlns:a16="http://schemas.microsoft.com/office/drawing/2014/main" id="{F0E51CAE-F817-D140-AF1C-AC51C4F0F5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77949" y="2573251"/>
            <a:ext cx="466725" cy="468313"/>
          </a:xfrm>
          <a:custGeom>
            <a:avLst/>
            <a:gdLst>
              <a:gd name="T0" fmla="*/ 34 w 1297"/>
              <a:gd name="T1" fmla="*/ 1235 h 1303"/>
              <a:gd name="T2" fmla="*/ 197 w 1297"/>
              <a:gd name="T3" fmla="*/ 1235 h 1303"/>
              <a:gd name="T4" fmla="*/ 572 w 1297"/>
              <a:gd name="T5" fmla="*/ 773 h 1303"/>
              <a:gd name="T6" fmla="*/ 78 w 1297"/>
              <a:gd name="T7" fmla="*/ 1192 h 1303"/>
              <a:gd name="T8" fmla="*/ 78 w 1297"/>
              <a:gd name="T9" fmla="*/ 1192 h 1303"/>
              <a:gd name="T10" fmla="*/ 78 w 1297"/>
              <a:gd name="T11" fmla="*/ 1116 h 1303"/>
              <a:gd name="T12" fmla="*/ 459 w 1297"/>
              <a:gd name="T13" fmla="*/ 646 h 1303"/>
              <a:gd name="T14" fmla="*/ 0 w 1297"/>
              <a:gd name="T15" fmla="*/ 1154 h 1303"/>
              <a:gd name="T16" fmla="*/ 138 w 1297"/>
              <a:gd name="T17" fmla="*/ 1176 h 1303"/>
              <a:gd name="T18" fmla="*/ 153 w 1297"/>
              <a:gd name="T19" fmla="*/ 1072 h 1303"/>
              <a:gd name="T20" fmla="*/ 138 w 1297"/>
              <a:gd name="T21" fmla="*/ 1176 h 1303"/>
              <a:gd name="T22" fmla="*/ 1220 w 1297"/>
              <a:gd name="T23" fmla="*/ 183 h 1303"/>
              <a:gd name="T24" fmla="*/ 1170 w 1297"/>
              <a:gd name="T25" fmla="*/ 175 h 1303"/>
              <a:gd name="T26" fmla="*/ 967 w 1297"/>
              <a:gd name="T27" fmla="*/ 226 h 1303"/>
              <a:gd name="T28" fmla="*/ 1103 w 1297"/>
              <a:gd name="T29" fmla="*/ 72 h 1303"/>
              <a:gd name="T30" fmla="*/ 782 w 1297"/>
              <a:gd name="T31" fmla="*/ 84 h 1303"/>
              <a:gd name="T32" fmla="*/ 697 w 1297"/>
              <a:gd name="T33" fmla="*/ 408 h 1303"/>
              <a:gd name="T34" fmla="*/ 673 w 1297"/>
              <a:gd name="T35" fmla="*/ 521 h 1303"/>
              <a:gd name="T36" fmla="*/ 762 w 1297"/>
              <a:gd name="T37" fmla="*/ 402 h 1303"/>
              <a:gd name="T38" fmla="*/ 826 w 1297"/>
              <a:gd name="T39" fmla="*/ 128 h 1303"/>
              <a:gd name="T40" fmla="*/ 902 w 1297"/>
              <a:gd name="T41" fmla="*/ 204 h 1303"/>
              <a:gd name="T42" fmla="*/ 902 w 1297"/>
              <a:gd name="T43" fmla="*/ 248 h 1303"/>
              <a:gd name="T44" fmla="*/ 1065 w 1297"/>
              <a:gd name="T45" fmla="*/ 368 h 1303"/>
              <a:gd name="T46" fmla="*/ 1141 w 1297"/>
              <a:gd name="T47" fmla="*/ 444 h 1303"/>
              <a:gd name="T48" fmla="*/ 867 w 1297"/>
              <a:gd name="T49" fmla="*/ 507 h 1303"/>
              <a:gd name="T50" fmla="*/ 756 w 1297"/>
              <a:gd name="T51" fmla="*/ 589 h 1303"/>
              <a:gd name="T52" fmla="*/ 861 w 1297"/>
              <a:gd name="T53" fmla="*/ 572 h 1303"/>
              <a:gd name="T54" fmla="*/ 1185 w 1297"/>
              <a:gd name="T55" fmla="*/ 487 h 1303"/>
              <a:gd name="T56" fmla="*/ 1151 w 1297"/>
              <a:gd name="T57" fmla="*/ 1125 h 1303"/>
              <a:gd name="T58" fmla="*/ 868 w 1297"/>
              <a:gd name="T59" fmla="*/ 929 h 1303"/>
              <a:gd name="T60" fmla="*/ 1167 w 1297"/>
              <a:gd name="T61" fmla="*/ 1224 h 1303"/>
              <a:gd name="T62" fmla="*/ 852 w 1297"/>
              <a:gd name="T63" fmla="*/ 985 h 1303"/>
              <a:gd name="T64" fmla="*/ 746 w 1297"/>
              <a:gd name="T65" fmla="*/ 936 h 1303"/>
              <a:gd name="T66" fmla="*/ 943 w 1297"/>
              <a:gd name="T67" fmla="*/ 771 h 1303"/>
              <a:gd name="T68" fmla="*/ 1207 w 1297"/>
              <a:gd name="T69" fmla="*/ 1109 h 1303"/>
              <a:gd name="T70" fmla="*/ 1167 w 1297"/>
              <a:gd name="T71" fmla="*/ 1224 h 1303"/>
              <a:gd name="T72" fmla="*/ 333 w 1297"/>
              <a:gd name="T73" fmla="*/ 386 h 1303"/>
              <a:gd name="T74" fmla="*/ 230 w 1297"/>
              <a:gd name="T75" fmla="*/ 360 h 1303"/>
              <a:gd name="T76" fmla="*/ 136 w 1297"/>
              <a:gd name="T77" fmla="*/ 109 h 1303"/>
              <a:gd name="T78" fmla="*/ 361 w 1297"/>
              <a:gd name="T79" fmla="*/ 335 h 1303"/>
              <a:gd name="T80" fmla="*/ 806 w 1297"/>
              <a:gd name="T81" fmla="*/ 788 h 1303"/>
              <a:gd name="T82" fmla="*/ 1019 w 1297"/>
              <a:gd name="T83" fmla="*/ 832 h 1303"/>
              <a:gd name="T84" fmla="*/ 980 w 1297"/>
              <a:gd name="T85" fmla="*/ 718 h 1303"/>
              <a:gd name="T86" fmla="*/ 888 w 1297"/>
              <a:gd name="T87" fmla="*/ 706 h 1303"/>
              <a:gd name="T88" fmla="*/ 420 w 1297"/>
              <a:gd name="T89" fmla="*/ 314 h 1303"/>
              <a:gd name="T90" fmla="*/ 388 w 1297"/>
              <a:gd name="T91" fmla="*/ 203 h 1303"/>
              <a:gd name="T92" fmla="*/ 110 w 1297"/>
              <a:gd name="T93" fmla="*/ 47 h 1303"/>
              <a:gd name="T94" fmla="*/ 26 w 1297"/>
              <a:gd name="T95" fmla="*/ 166 h 1303"/>
              <a:gd name="T96" fmla="*/ 205 w 1297"/>
              <a:gd name="T97" fmla="*/ 419 h 1303"/>
              <a:gd name="T98" fmla="*/ 727 w 1297"/>
              <a:gd name="T99" fmla="*/ 868 h 1303"/>
              <a:gd name="T100" fmla="*/ 701 w 1297"/>
              <a:gd name="T101" fmla="*/ 997 h 1303"/>
              <a:gd name="T102" fmla="*/ 815 w 1297"/>
              <a:gd name="T103" fmla="*/ 1036 h 1303"/>
              <a:gd name="T104" fmla="*/ 1129 w 1297"/>
              <a:gd name="T105" fmla="*/ 1302 h 1303"/>
              <a:gd name="T106" fmla="*/ 1251 w 1297"/>
              <a:gd name="T107" fmla="*/ 1228 h 1303"/>
              <a:gd name="T108" fmla="*/ 1019 w 1297"/>
              <a:gd name="T109" fmla="*/ 832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97" h="1303">
                <a:moveTo>
                  <a:pt x="34" y="1235"/>
                </a:moveTo>
                <a:lnTo>
                  <a:pt x="34" y="1235"/>
                </a:lnTo>
                <a:cubicBezTo>
                  <a:pt x="56" y="1257"/>
                  <a:pt x="85" y="1269"/>
                  <a:pt x="116" y="1269"/>
                </a:cubicBezTo>
                <a:cubicBezTo>
                  <a:pt x="146" y="1269"/>
                  <a:pt x="176" y="1257"/>
                  <a:pt x="197" y="1235"/>
                </a:cubicBezTo>
                <a:lnTo>
                  <a:pt x="616" y="817"/>
                </a:lnTo>
                <a:lnTo>
                  <a:pt x="572" y="773"/>
                </a:lnTo>
                <a:lnTo>
                  <a:pt x="153" y="1192"/>
                </a:lnTo>
                <a:cubicBezTo>
                  <a:pt x="133" y="1212"/>
                  <a:pt x="98" y="1212"/>
                  <a:pt x="78" y="1192"/>
                </a:cubicBezTo>
                <a:lnTo>
                  <a:pt x="54" y="1215"/>
                </a:lnTo>
                <a:lnTo>
                  <a:pt x="78" y="1192"/>
                </a:lnTo>
                <a:cubicBezTo>
                  <a:pt x="68" y="1181"/>
                  <a:pt x="62" y="1168"/>
                  <a:pt x="62" y="1154"/>
                </a:cubicBezTo>
                <a:cubicBezTo>
                  <a:pt x="62" y="1139"/>
                  <a:pt x="67" y="1126"/>
                  <a:pt x="78" y="1116"/>
                </a:cubicBezTo>
                <a:lnTo>
                  <a:pt x="503" y="690"/>
                </a:lnTo>
                <a:lnTo>
                  <a:pt x="459" y="646"/>
                </a:lnTo>
                <a:lnTo>
                  <a:pt x="34" y="1072"/>
                </a:lnTo>
                <a:cubicBezTo>
                  <a:pt x="12" y="1094"/>
                  <a:pt x="0" y="1123"/>
                  <a:pt x="0" y="1154"/>
                </a:cubicBezTo>
                <a:cubicBezTo>
                  <a:pt x="0" y="1185"/>
                  <a:pt x="12" y="1214"/>
                  <a:pt x="34" y="1235"/>
                </a:cubicBezTo>
                <a:close/>
                <a:moveTo>
                  <a:pt x="138" y="1176"/>
                </a:moveTo>
                <a:lnTo>
                  <a:pt x="197" y="1116"/>
                </a:lnTo>
                <a:lnTo>
                  <a:pt x="153" y="1072"/>
                </a:lnTo>
                <a:lnTo>
                  <a:pt x="94" y="1132"/>
                </a:lnTo>
                <a:lnTo>
                  <a:pt x="138" y="1176"/>
                </a:lnTo>
                <a:close/>
                <a:moveTo>
                  <a:pt x="1185" y="487"/>
                </a:moveTo>
                <a:cubicBezTo>
                  <a:pt x="1269" y="403"/>
                  <a:pt x="1264" y="274"/>
                  <a:pt x="1220" y="183"/>
                </a:cubicBezTo>
                <a:cubicBezTo>
                  <a:pt x="1216" y="174"/>
                  <a:pt x="1208" y="168"/>
                  <a:pt x="1198" y="166"/>
                </a:cubicBezTo>
                <a:cubicBezTo>
                  <a:pt x="1188" y="164"/>
                  <a:pt x="1178" y="167"/>
                  <a:pt x="1170" y="175"/>
                </a:cubicBezTo>
                <a:lnTo>
                  <a:pt x="1043" y="302"/>
                </a:lnTo>
                <a:lnTo>
                  <a:pt x="967" y="226"/>
                </a:lnTo>
                <a:lnTo>
                  <a:pt x="1095" y="99"/>
                </a:lnTo>
                <a:cubicBezTo>
                  <a:pt x="1102" y="92"/>
                  <a:pt x="1105" y="82"/>
                  <a:pt x="1103" y="72"/>
                </a:cubicBezTo>
                <a:cubicBezTo>
                  <a:pt x="1102" y="62"/>
                  <a:pt x="1095" y="53"/>
                  <a:pt x="1086" y="49"/>
                </a:cubicBezTo>
                <a:cubicBezTo>
                  <a:pt x="995" y="6"/>
                  <a:pt x="866" y="0"/>
                  <a:pt x="782" y="84"/>
                </a:cubicBezTo>
                <a:lnTo>
                  <a:pt x="742" y="124"/>
                </a:lnTo>
                <a:cubicBezTo>
                  <a:pt x="666" y="200"/>
                  <a:pt x="651" y="298"/>
                  <a:pt x="697" y="408"/>
                </a:cubicBezTo>
                <a:lnTo>
                  <a:pt x="629" y="477"/>
                </a:lnTo>
                <a:lnTo>
                  <a:pt x="673" y="521"/>
                </a:lnTo>
                <a:lnTo>
                  <a:pt x="756" y="437"/>
                </a:lnTo>
                <a:cubicBezTo>
                  <a:pt x="766" y="428"/>
                  <a:pt x="768" y="414"/>
                  <a:pt x="762" y="402"/>
                </a:cubicBezTo>
                <a:cubicBezTo>
                  <a:pt x="717" y="307"/>
                  <a:pt x="725" y="229"/>
                  <a:pt x="786" y="168"/>
                </a:cubicBezTo>
                <a:lnTo>
                  <a:pt x="826" y="128"/>
                </a:lnTo>
                <a:cubicBezTo>
                  <a:pt x="876" y="78"/>
                  <a:pt x="953" y="72"/>
                  <a:pt x="1016" y="89"/>
                </a:cubicBezTo>
                <a:lnTo>
                  <a:pt x="902" y="204"/>
                </a:lnTo>
                <a:cubicBezTo>
                  <a:pt x="896" y="210"/>
                  <a:pt x="892" y="218"/>
                  <a:pt x="892" y="226"/>
                </a:cubicBezTo>
                <a:cubicBezTo>
                  <a:pt x="892" y="234"/>
                  <a:pt x="896" y="242"/>
                  <a:pt x="902" y="248"/>
                </a:cubicBezTo>
                <a:lnTo>
                  <a:pt x="1021" y="368"/>
                </a:lnTo>
                <a:cubicBezTo>
                  <a:pt x="1033" y="380"/>
                  <a:pt x="1053" y="380"/>
                  <a:pt x="1065" y="368"/>
                </a:cubicBezTo>
                <a:lnTo>
                  <a:pt x="1180" y="253"/>
                </a:lnTo>
                <a:cubicBezTo>
                  <a:pt x="1197" y="316"/>
                  <a:pt x="1192" y="393"/>
                  <a:pt x="1141" y="444"/>
                </a:cubicBezTo>
                <a:lnTo>
                  <a:pt x="1101" y="483"/>
                </a:lnTo>
                <a:cubicBezTo>
                  <a:pt x="1040" y="544"/>
                  <a:pt x="962" y="552"/>
                  <a:pt x="867" y="507"/>
                </a:cubicBezTo>
                <a:cubicBezTo>
                  <a:pt x="856" y="501"/>
                  <a:pt x="841" y="504"/>
                  <a:pt x="832" y="513"/>
                </a:cubicBezTo>
                <a:lnTo>
                  <a:pt x="756" y="589"/>
                </a:lnTo>
                <a:lnTo>
                  <a:pt x="800" y="633"/>
                </a:lnTo>
                <a:lnTo>
                  <a:pt x="861" y="572"/>
                </a:lnTo>
                <a:cubicBezTo>
                  <a:pt x="972" y="618"/>
                  <a:pt x="1070" y="603"/>
                  <a:pt x="1145" y="527"/>
                </a:cubicBezTo>
                <a:lnTo>
                  <a:pt x="1185" y="487"/>
                </a:lnTo>
                <a:close/>
                <a:moveTo>
                  <a:pt x="1107" y="1169"/>
                </a:moveTo>
                <a:lnTo>
                  <a:pt x="1151" y="1125"/>
                </a:lnTo>
                <a:lnTo>
                  <a:pt x="912" y="885"/>
                </a:lnTo>
                <a:lnTo>
                  <a:pt x="868" y="929"/>
                </a:lnTo>
                <a:lnTo>
                  <a:pt x="1107" y="1169"/>
                </a:lnTo>
                <a:close/>
                <a:moveTo>
                  <a:pt x="1167" y="1224"/>
                </a:moveTo>
                <a:cubicBezTo>
                  <a:pt x="1147" y="1245"/>
                  <a:pt x="1112" y="1245"/>
                  <a:pt x="1092" y="1224"/>
                </a:cubicBezTo>
                <a:lnTo>
                  <a:pt x="852" y="985"/>
                </a:lnTo>
                <a:cubicBezTo>
                  <a:pt x="846" y="979"/>
                  <a:pt x="845" y="978"/>
                  <a:pt x="754" y="960"/>
                </a:cubicBezTo>
                <a:cubicBezTo>
                  <a:pt x="752" y="953"/>
                  <a:pt x="749" y="944"/>
                  <a:pt x="746" y="936"/>
                </a:cubicBezTo>
                <a:lnTo>
                  <a:pt x="919" y="763"/>
                </a:lnTo>
                <a:cubicBezTo>
                  <a:pt x="926" y="766"/>
                  <a:pt x="935" y="769"/>
                  <a:pt x="943" y="771"/>
                </a:cubicBezTo>
                <a:cubicBezTo>
                  <a:pt x="961" y="863"/>
                  <a:pt x="962" y="863"/>
                  <a:pt x="968" y="870"/>
                </a:cubicBezTo>
                <a:lnTo>
                  <a:pt x="1207" y="1109"/>
                </a:lnTo>
                <a:cubicBezTo>
                  <a:pt x="1228" y="1130"/>
                  <a:pt x="1228" y="1164"/>
                  <a:pt x="1207" y="1185"/>
                </a:cubicBezTo>
                <a:lnTo>
                  <a:pt x="1167" y="1224"/>
                </a:lnTo>
                <a:close/>
                <a:moveTo>
                  <a:pt x="771" y="824"/>
                </a:moveTo>
                <a:lnTo>
                  <a:pt x="333" y="386"/>
                </a:lnTo>
                <a:cubicBezTo>
                  <a:pt x="329" y="382"/>
                  <a:pt x="323" y="379"/>
                  <a:pt x="317" y="378"/>
                </a:cubicBezTo>
                <a:lnTo>
                  <a:pt x="230" y="360"/>
                </a:lnTo>
                <a:lnTo>
                  <a:pt x="92" y="153"/>
                </a:lnTo>
                <a:lnTo>
                  <a:pt x="136" y="109"/>
                </a:lnTo>
                <a:lnTo>
                  <a:pt x="343" y="247"/>
                </a:lnTo>
                <a:lnTo>
                  <a:pt x="361" y="335"/>
                </a:lnTo>
                <a:cubicBezTo>
                  <a:pt x="362" y="341"/>
                  <a:pt x="365" y="346"/>
                  <a:pt x="369" y="350"/>
                </a:cubicBezTo>
                <a:cubicBezTo>
                  <a:pt x="373" y="354"/>
                  <a:pt x="717" y="698"/>
                  <a:pt x="806" y="788"/>
                </a:cubicBezTo>
                <a:lnTo>
                  <a:pt x="771" y="824"/>
                </a:lnTo>
                <a:close/>
                <a:moveTo>
                  <a:pt x="1019" y="832"/>
                </a:moveTo>
                <a:cubicBezTo>
                  <a:pt x="1014" y="808"/>
                  <a:pt x="1001" y="742"/>
                  <a:pt x="1001" y="742"/>
                </a:cubicBezTo>
                <a:cubicBezTo>
                  <a:pt x="998" y="731"/>
                  <a:pt x="991" y="722"/>
                  <a:pt x="980" y="718"/>
                </a:cubicBezTo>
                <a:cubicBezTo>
                  <a:pt x="919" y="697"/>
                  <a:pt x="917" y="697"/>
                  <a:pt x="911" y="697"/>
                </a:cubicBezTo>
                <a:cubicBezTo>
                  <a:pt x="903" y="697"/>
                  <a:pt x="894" y="700"/>
                  <a:pt x="888" y="706"/>
                </a:cubicBezTo>
                <a:lnTo>
                  <a:pt x="850" y="744"/>
                </a:lnTo>
                <a:cubicBezTo>
                  <a:pt x="542" y="436"/>
                  <a:pt x="449" y="343"/>
                  <a:pt x="420" y="314"/>
                </a:cubicBezTo>
                <a:lnTo>
                  <a:pt x="402" y="223"/>
                </a:lnTo>
                <a:cubicBezTo>
                  <a:pt x="400" y="215"/>
                  <a:pt x="395" y="207"/>
                  <a:pt x="388" y="203"/>
                </a:cubicBezTo>
                <a:lnTo>
                  <a:pt x="149" y="43"/>
                </a:lnTo>
                <a:cubicBezTo>
                  <a:pt x="137" y="35"/>
                  <a:pt x="120" y="37"/>
                  <a:pt x="110" y="47"/>
                </a:cubicBezTo>
                <a:lnTo>
                  <a:pt x="30" y="127"/>
                </a:lnTo>
                <a:cubicBezTo>
                  <a:pt x="19" y="138"/>
                  <a:pt x="18" y="154"/>
                  <a:pt x="26" y="166"/>
                </a:cubicBezTo>
                <a:lnTo>
                  <a:pt x="186" y="406"/>
                </a:lnTo>
                <a:cubicBezTo>
                  <a:pt x="190" y="412"/>
                  <a:pt x="197" y="417"/>
                  <a:pt x="205" y="419"/>
                </a:cubicBezTo>
                <a:lnTo>
                  <a:pt x="296" y="437"/>
                </a:lnTo>
                <a:lnTo>
                  <a:pt x="727" y="868"/>
                </a:lnTo>
                <a:lnTo>
                  <a:pt x="690" y="905"/>
                </a:lnTo>
                <a:cubicBezTo>
                  <a:pt x="674" y="919"/>
                  <a:pt x="674" y="919"/>
                  <a:pt x="701" y="997"/>
                </a:cubicBezTo>
                <a:cubicBezTo>
                  <a:pt x="705" y="1008"/>
                  <a:pt x="714" y="1016"/>
                  <a:pt x="725" y="1018"/>
                </a:cubicBezTo>
                <a:cubicBezTo>
                  <a:pt x="725" y="1018"/>
                  <a:pt x="791" y="1031"/>
                  <a:pt x="815" y="1036"/>
                </a:cubicBezTo>
                <a:lnTo>
                  <a:pt x="1048" y="1268"/>
                </a:lnTo>
                <a:cubicBezTo>
                  <a:pt x="1069" y="1290"/>
                  <a:pt x="1099" y="1302"/>
                  <a:pt x="1129" y="1302"/>
                </a:cubicBezTo>
                <a:cubicBezTo>
                  <a:pt x="1160" y="1302"/>
                  <a:pt x="1189" y="1290"/>
                  <a:pt x="1211" y="1268"/>
                </a:cubicBezTo>
                <a:lnTo>
                  <a:pt x="1251" y="1228"/>
                </a:lnTo>
                <a:cubicBezTo>
                  <a:pt x="1296" y="1183"/>
                  <a:pt x="1296" y="1110"/>
                  <a:pt x="1251" y="1065"/>
                </a:cubicBezTo>
                <a:lnTo>
                  <a:pt x="1019" y="8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Freeform 6">
            <a:extLst>
              <a:ext uri="{FF2B5EF4-FFF2-40B4-BE49-F238E27FC236}">
                <a16:creationId xmlns:a16="http://schemas.microsoft.com/office/drawing/2014/main" id="{B695D6A2-9D46-8F4F-B349-0FA5628726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99683" y="2540707"/>
            <a:ext cx="423863" cy="533400"/>
          </a:xfrm>
          <a:custGeom>
            <a:avLst/>
            <a:gdLst>
              <a:gd name="T0" fmla="*/ 1145 w 1178"/>
              <a:gd name="T1" fmla="*/ 723 h 1481"/>
              <a:gd name="T2" fmla="*/ 1055 w 1178"/>
              <a:gd name="T3" fmla="*/ 647 h 1481"/>
              <a:gd name="T4" fmla="*/ 760 w 1178"/>
              <a:gd name="T5" fmla="*/ 1202 h 1481"/>
              <a:gd name="T6" fmla="*/ 416 w 1178"/>
              <a:gd name="T7" fmla="*/ 1202 h 1481"/>
              <a:gd name="T8" fmla="*/ 609 w 1178"/>
              <a:gd name="T9" fmla="*/ 1396 h 1481"/>
              <a:gd name="T10" fmla="*/ 559 w 1178"/>
              <a:gd name="T11" fmla="*/ 1395 h 1481"/>
              <a:gd name="T12" fmla="*/ 356 w 1178"/>
              <a:gd name="T13" fmla="*/ 1143 h 1481"/>
              <a:gd name="T14" fmla="*/ 499 w 1178"/>
              <a:gd name="T15" fmla="*/ 1391 h 1481"/>
              <a:gd name="T16" fmla="*/ 677 w 1178"/>
              <a:gd name="T17" fmla="*/ 1384 h 1481"/>
              <a:gd name="T18" fmla="*/ 386 w 1178"/>
              <a:gd name="T19" fmla="*/ 1122 h 1481"/>
              <a:gd name="T20" fmla="*/ 790 w 1178"/>
              <a:gd name="T21" fmla="*/ 1063 h 1481"/>
              <a:gd name="T22" fmla="*/ 386 w 1178"/>
              <a:gd name="T23" fmla="*/ 1122 h 1481"/>
              <a:gd name="T24" fmla="*/ 367 w 1178"/>
              <a:gd name="T25" fmla="*/ 576 h 1481"/>
              <a:gd name="T26" fmla="*/ 784 w 1178"/>
              <a:gd name="T27" fmla="*/ 423 h 1481"/>
              <a:gd name="T28" fmla="*/ 308 w 1178"/>
              <a:gd name="T29" fmla="*/ 571 h 1481"/>
              <a:gd name="T30" fmla="*/ 588 w 1178"/>
              <a:gd name="T31" fmla="*/ 252 h 1481"/>
              <a:gd name="T32" fmla="*/ 760 w 1178"/>
              <a:gd name="T33" fmla="*/ 984 h 1481"/>
              <a:gd name="T34" fmla="*/ 246 w 1178"/>
              <a:gd name="T35" fmla="*/ 566 h 1481"/>
              <a:gd name="T36" fmla="*/ 359 w 1178"/>
              <a:gd name="T37" fmla="*/ 1013 h 1481"/>
              <a:gd name="T38" fmla="*/ 817 w 1178"/>
              <a:gd name="T39" fmla="*/ 1013 h 1481"/>
              <a:gd name="T40" fmla="*/ 588 w 1178"/>
              <a:gd name="T41" fmla="*/ 193 h 1481"/>
              <a:gd name="T42" fmla="*/ 301 w 1178"/>
              <a:gd name="T43" fmla="*/ 878 h 1481"/>
              <a:gd name="T44" fmla="*/ 131 w 1178"/>
              <a:gd name="T45" fmla="*/ 706 h 1481"/>
              <a:gd name="T46" fmla="*/ 26 w 1178"/>
              <a:gd name="T47" fmla="*/ 664 h 1481"/>
              <a:gd name="T48" fmla="*/ 37 w 1178"/>
              <a:gd name="T49" fmla="*/ 468 h 1481"/>
              <a:gd name="T50" fmla="*/ 121 w 1178"/>
              <a:gd name="T51" fmla="*/ 543 h 1481"/>
              <a:gd name="T52" fmla="*/ 131 w 1178"/>
              <a:gd name="T53" fmla="*/ 484 h 1481"/>
              <a:gd name="T54" fmla="*/ 73 w 1178"/>
              <a:gd name="T55" fmla="*/ 298 h 1481"/>
              <a:gd name="T56" fmla="*/ 182 w 1178"/>
              <a:gd name="T57" fmla="*/ 390 h 1481"/>
              <a:gd name="T58" fmla="*/ 113 w 1178"/>
              <a:gd name="T59" fmla="*/ 287 h 1481"/>
              <a:gd name="T60" fmla="*/ 206 w 1178"/>
              <a:gd name="T61" fmla="*/ 139 h 1481"/>
              <a:gd name="T62" fmla="*/ 287 w 1178"/>
              <a:gd name="T63" fmla="*/ 265 h 1481"/>
              <a:gd name="T64" fmla="*/ 423 w 1178"/>
              <a:gd name="T65" fmla="*/ 54 h 1481"/>
              <a:gd name="T66" fmla="*/ 400 w 1178"/>
              <a:gd name="T67" fmla="*/ 165 h 1481"/>
              <a:gd name="T68" fmla="*/ 455 w 1178"/>
              <a:gd name="T69" fmla="*/ 144 h 1481"/>
              <a:gd name="T70" fmla="*/ 588 w 1178"/>
              <a:gd name="T71" fmla="*/ 0 h 1481"/>
              <a:gd name="T72" fmla="*/ 588 w 1178"/>
              <a:gd name="T73" fmla="*/ 156 h 1481"/>
              <a:gd name="T74" fmla="*/ 809 w 1178"/>
              <a:gd name="T75" fmla="*/ 74 h 1481"/>
              <a:gd name="T76" fmla="*/ 721 w 1178"/>
              <a:gd name="T77" fmla="*/ 144 h 1481"/>
              <a:gd name="T78" fmla="*/ 776 w 1178"/>
              <a:gd name="T79" fmla="*/ 165 h 1481"/>
              <a:gd name="T80" fmla="*/ 970 w 1178"/>
              <a:gd name="T81" fmla="*/ 139 h 1481"/>
              <a:gd name="T82" fmla="*/ 870 w 1178"/>
              <a:gd name="T83" fmla="*/ 258 h 1481"/>
              <a:gd name="T84" fmla="*/ 974 w 1178"/>
              <a:gd name="T85" fmla="*/ 181 h 1481"/>
              <a:gd name="T86" fmla="*/ 968 w 1178"/>
              <a:gd name="T87" fmla="*/ 375 h 1481"/>
              <a:gd name="T88" fmla="*/ 1092 w 1178"/>
              <a:gd name="T89" fmla="*/ 338 h 1481"/>
              <a:gd name="T90" fmla="*/ 1139 w 1178"/>
              <a:gd name="T91" fmla="*/ 468 h 1481"/>
              <a:gd name="T92" fmla="*/ 1050 w 1178"/>
              <a:gd name="T93" fmla="*/ 543 h 1481"/>
              <a:gd name="T94" fmla="*/ 1174 w 1178"/>
              <a:gd name="T95" fmla="*/ 492 h 1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78" h="1481">
                <a:moveTo>
                  <a:pt x="1045" y="706"/>
                </a:moveTo>
                <a:lnTo>
                  <a:pt x="1139" y="722"/>
                </a:lnTo>
                <a:cubicBezTo>
                  <a:pt x="1141" y="723"/>
                  <a:pt x="1143" y="723"/>
                  <a:pt x="1145" y="723"/>
                </a:cubicBezTo>
                <a:cubicBezTo>
                  <a:pt x="1159" y="723"/>
                  <a:pt x="1171" y="713"/>
                  <a:pt x="1174" y="698"/>
                </a:cubicBezTo>
                <a:cubicBezTo>
                  <a:pt x="1177" y="682"/>
                  <a:pt x="1166" y="667"/>
                  <a:pt x="1150" y="664"/>
                </a:cubicBezTo>
                <a:lnTo>
                  <a:pt x="1055" y="647"/>
                </a:lnTo>
                <a:cubicBezTo>
                  <a:pt x="1039" y="644"/>
                  <a:pt x="1023" y="655"/>
                  <a:pt x="1021" y="671"/>
                </a:cubicBezTo>
                <a:cubicBezTo>
                  <a:pt x="1018" y="687"/>
                  <a:pt x="1029" y="703"/>
                  <a:pt x="1045" y="706"/>
                </a:cubicBezTo>
                <a:close/>
                <a:moveTo>
                  <a:pt x="760" y="1202"/>
                </a:moveTo>
                <a:cubicBezTo>
                  <a:pt x="751" y="1278"/>
                  <a:pt x="687" y="1337"/>
                  <a:pt x="609" y="1337"/>
                </a:cubicBezTo>
                <a:lnTo>
                  <a:pt x="567" y="1337"/>
                </a:lnTo>
                <a:cubicBezTo>
                  <a:pt x="489" y="1337"/>
                  <a:pt x="425" y="1278"/>
                  <a:pt x="416" y="1202"/>
                </a:cubicBezTo>
                <a:lnTo>
                  <a:pt x="760" y="1202"/>
                </a:lnTo>
                <a:close/>
                <a:moveTo>
                  <a:pt x="567" y="1396"/>
                </a:moveTo>
                <a:lnTo>
                  <a:pt x="609" y="1396"/>
                </a:lnTo>
                <a:cubicBezTo>
                  <a:pt x="612" y="1396"/>
                  <a:pt x="614" y="1395"/>
                  <a:pt x="617" y="1395"/>
                </a:cubicBezTo>
                <a:cubicBezTo>
                  <a:pt x="615" y="1410"/>
                  <a:pt x="603" y="1421"/>
                  <a:pt x="588" y="1421"/>
                </a:cubicBezTo>
                <a:cubicBezTo>
                  <a:pt x="573" y="1421"/>
                  <a:pt x="561" y="1410"/>
                  <a:pt x="559" y="1395"/>
                </a:cubicBezTo>
                <a:cubicBezTo>
                  <a:pt x="562" y="1395"/>
                  <a:pt x="564" y="1396"/>
                  <a:pt x="567" y="1396"/>
                </a:cubicBezTo>
                <a:close/>
                <a:moveTo>
                  <a:pt x="820" y="1143"/>
                </a:moveTo>
                <a:lnTo>
                  <a:pt x="356" y="1143"/>
                </a:lnTo>
                <a:lnTo>
                  <a:pt x="356" y="1185"/>
                </a:lnTo>
                <a:cubicBezTo>
                  <a:pt x="356" y="1278"/>
                  <a:pt x="416" y="1355"/>
                  <a:pt x="499" y="1384"/>
                </a:cubicBezTo>
                <a:lnTo>
                  <a:pt x="499" y="1391"/>
                </a:lnTo>
                <a:cubicBezTo>
                  <a:pt x="499" y="1440"/>
                  <a:pt x="539" y="1480"/>
                  <a:pt x="588" y="1480"/>
                </a:cubicBezTo>
                <a:cubicBezTo>
                  <a:pt x="637" y="1480"/>
                  <a:pt x="677" y="1440"/>
                  <a:pt x="677" y="1391"/>
                </a:cubicBezTo>
                <a:lnTo>
                  <a:pt x="677" y="1384"/>
                </a:lnTo>
                <a:cubicBezTo>
                  <a:pt x="760" y="1355"/>
                  <a:pt x="820" y="1277"/>
                  <a:pt x="820" y="1185"/>
                </a:cubicBezTo>
                <a:lnTo>
                  <a:pt x="820" y="1143"/>
                </a:lnTo>
                <a:close/>
                <a:moveTo>
                  <a:pt x="386" y="1122"/>
                </a:moveTo>
                <a:lnTo>
                  <a:pt x="790" y="1122"/>
                </a:lnTo>
                <a:cubicBezTo>
                  <a:pt x="807" y="1122"/>
                  <a:pt x="820" y="1110"/>
                  <a:pt x="820" y="1093"/>
                </a:cubicBezTo>
                <a:cubicBezTo>
                  <a:pt x="820" y="1077"/>
                  <a:pt x="807" y="1063"/>
                  <a:pt x="790" y="1063"/>
                </a:cubicBezTo>
                <a:lnTo>
                  <a:pt x="386" y="1063"/>
                </a:lnTo>
                <a:cubicBezTo>
                  <a:pt x="369" y="1063"/>
                  <a:pt x="356" y="1076"/>
                  <a:pt x="356" y="1093"/>
                </a:cubicBezTo>
                <a:cubicBezTo>
                  <a:pt x="356" y="1109"/>
                  <a:pt x="369" y="1122"/>
                  <a:pt x="386" y="1122"/>
                </a:cubicBezTo>
                <a:close/>
                <a:moveTo>
                  <a:pt x="335" y="603"/>
                </a:moveTo>
                <a:cubicBezTo>
                  <a:pt x="336" y="603"/>
                  <a:pt x="337" y="603"/>
                  <a:pt x="338" y="603"/>
                </a:cubicBezTo>
                <a:cubicBezTo>
                  <a:pt x="353" y="603"/>
                  <a:pt x="366" y="592"/>
                  <a:pt x="367" y="576"/>
                </a:cubicBezTo>
                <a:cubicBezTo>
                  <a:pt x="376" y="466"/>
                  <a:pt x="466" y="377"/>
                  <a:pt x="577" y="370"/>
                </a:cubicBezTo>
                <a:cubicBezTo>
                  <a:pt x="637" y="366"/>
                  <a:pt x="697" y="386"/>
                  <a:pt x="742" y="426"/>
                </a:cubicBezTo>
                <a:cubicBezTo>
                  <a:pt x="755" y="437"/>
                  <a:pt x="773" y="435"/>
                  <a:pt x="784" y="423"/>
                </a:cubicBezTo>
                <a:cubicBezTo>
                  <a:pt x="795" y="411"/>
                  <a:pt x="794" y="392"/>
                  <a:pt x="781" y="381"/>
                </a:cubicBezTo>
                <a:cubicBezTo>
                  <a:pt x="724" y="331"/>
                  <a:pt x="649" y="305"/>
                  <a:pt x="572" y="311"/>
                </a:cubicBezTo>
                <a:cubicBezTo>
                  <a:pt x="433" y="320"/>
                  <a:pt x="320" y="432"/>
                  <a:pt x="308" y="571"/>
                </a:cubicBezTo>
                <a:cubicBezTo>
                  <a:pt x="307" y="588"/>
                  <a:pt x="319" y="602"/>
                  <a:pt x="335" y="603"/>
                </a:cubicBezTo>
                <a:close/>
                <a:moveTo>
                  <a:pt x="564" y="253"/>
                </a:moveTo>
                <a:cubicBezTo>
                  <a:pt x="572" y="253"/>
                  <a:pt x="580" y="252"/>
                  <a:pt x="588" y="252"/>
                </a:cubicBezTo>
                <a:cubicBezTo>
                  <a:pt x="777" y="252"/>
                  <a:pt x="931" y="406"/>
                  <a:pt x="931" y="596"/>
                </a:cubicBezTo>
                <a:cubicBezTo>
                  <a:pt x="931" y="688"/>
                  <a:pt x="895" y="774"/>
                  <a:pt x="830" y="839"/>
                </a:cubicBezTo>
                <a:cubicBezTo>
                  <a:pt x="791" y="878"/>
                  <a:pt x="766" y="929"/>
                  <a:pt x="760" y="984"/>
                </a:cubicBezTo>
                <a:lnTo>
                  <a:pt x="416" y="984"/>
                </a:lnTo>
                <a:cubicBezTo>
                  <a:pt x="410" y="930"/>
                  <a:pt x="384" y="878"/>
                  <a:pt x="343" y="836"/>
                </a:cubicBezTo>
                <a:cubicBezTo>
                  <a:pt x="273" y="765"/>
                  <a:pt x="238" y="667"/>
                  <a:pt x="246" y="566"/>
                </a:cubicBezTo>
                <a:cubicBezTo>
                  <a:pt x="260" y="399"/>
                  <a:pt x="396" y="265"/>
                  <a:pt x="564" y="253"/>
                </a:cubicBezTo>
                <a:close/>
                <a:moveTo>
                  <a:pt x="301" y="878"/>
                </a:moveTo>
                <a:cubicBezTo>
                  <a:pt x="338" y="915"/>
                  <a:pt x="359" y="963"/>
                  <a:pt x="359" y="1013"/>
                </a:cubicBezTo>
                <a:lnTo>
                  <a:pt x="359" y="1044"/>
                </a:lnTo>
                <a:lnTo>
                  <a:pt x="817" y="1044"/>
                </a:lnTo>
                <a:lnTo>
                  <a:pt x="817" y="1013"/>
                </a:lnTo>
                <a:cubicBezTo>
                  <a:pt x="817" y="963"/>
                  <a:pt x="837" y="915"/>
                  <a:pt x="871" y="881"/>
                </a:cubicBezTo>
                <a:cubicBezTo>
                  <a:pt x="948" y="805"/>
                  <a:pt x="990" y="704"/>
                  <a:pt x="990" y="596"/>
                </a:cubicBezTo>
                <a:cubicBezTo>
                  <a:pt x="990" y="374"/>
                  <a:pt x="810" y="193"/>
                  <a:pt x="588" y="193"/>
                </a:cubicBezTo>
                <a:cubicBezTo>
                  <a:pt x="579" y="193"/>
                  <a:pt x="569" y="194"/>
                  <a:pt x="560" y="194"/>
                </a:cubicBezTo>
                <a:cubicBezTo>
                  <a:pt x="363" y="208"/>
                  <a:pt x="203" y="366"/>
                  <a:pt x="187" y="562"/>
                </a:cubicBezTo>
                <a:cubicBezTo>
                  <a:pt x="177" y="679"/>
                  <a:pt x="219" y="794"/>
                  <a:pt x="301" y="878"/>
                </a:cubicBezTo>
                <a:close/>
                <a:moveTo>
                  <a:pt x="31" y="723"/>
                </a:moveTo>
                <a:cubicBezTo>
                  <a:pt x="33" y="723"/>
                  <a:pt x="35" y="723"/>
                  <a:pt x="37" y="722"/>
                </a:cubicBezTo>
                <a:lnTo>
                  <a:pt x="131" y="706"/>
                </a:lnTo>
                <a:cubicBezTo>
                  <a:pt x="147" y="703"/>
                  <a:pt x="158" y="687"/>
                  <a:pt x="155" y="671"/>
                </a:cubicBezTo>
                <a:cubicBezTo>
                  <a:pt x="153" y="655"/>
                  <a:pt x="137" y="644"/>
                  <a:pt x="121" y="647"/>
                </a:cubicBezTo>
                <a:lnTo>
                  <a:pt x="26" y="664"/>
                </a:lnTo>
                <a:cubicBezTo>
                  <a:pt x="11" y="667"/>
                  <a:pt x="0" y="682"/>
                  <a:pt x="3" y="698"/>
                </a:cubicBezTo>
                <a:cubicBezTo>
                  <a:pt x="6" y="713"/>
                  <a:pt x="17" y="723"/>
                  <a:pt x="31" y="723"/>
                </a:cubicBezTo>
                <a:close/>
                <a:moveTo>
                  <a:pt x="37" y="468"/>
                </a:moveTo>
                <a:cubicBezTo>
                  <a:pt x="20" y="465"/>
                  <a:pt x="6" y="476"/>
                  <a:pt x="3" y="492"/>
                </a:cubicBezTo>
                <a:cubicBezTo>
                  <a:pt x="0" y="508"/>
                  <a:pt x="11" y="523"/>
                  <a:pt x="26" y="526"/>
                </a:cubicBezTo>
                <a:lnTo>
                  <a:pt x="121" y="543"/>
                </a:lnTo>
                <a:cubicBezTo>
                  <a:pt x="123" y="543"/>
                  <a:pt x="125" y="543"/>
                  <a:pt x="126" y="543"/>
                </a:cubicBezTo>
                <a:cubicBezTo>
                  <a:pt x="140" y="543"/>
                  <a:pt x="153" y="533"/>
                  <a:pt x="155" y="519"/>
                </a:cubicBezTo>
                <a:cubicBezTo>
                  <a:pt x="158" y="503"/>
                  <a:pt x="147" y="487"/>
                  <a:pt x="131" y="484"/>
                </a:cubicBezTo>
                <a:lnTo>
                  <a:pt x="37" y="468"/>
                </a:lnTo>
                <a:close/>
                <a:moveTo>
                  <a:pt x="113" y="287"/>
                </a:moveTo>
                <a:cubicBezTo>
                  <a:pt x="99" y="279"/>
                  <a:pt x="81" y="283"/>
                  <a:pt x="73" y="298"/>
                </a:cubicBezTo>
                <a:cubicBezTo>
                  <a:pt x="65" y="312"/>
                  <a:pt x="70" y="330"/>
                  <a:pt x="84" y="338"/>
                </a:cubicBezTo>
                <a:lnTo>
                  <a:pt x="167" y="386"/>
                </a:lnTo>
                <a:cubicBezTo>
                  <a:pt x="172" y="389"/>
                  <a:pt x="177" y="390"/>
                  <a:pt x="182" y="390"/>
                </a:cubicBezTo>
                <a:cubicBezTo>
                  <a:pt x="192" y="390"/>
                  <a:pt x="202" y="385"/>
                  <a:pt x="208" y="375"/>
                </a:cubicBezTo>
                <a:cubicBezTo>
                  <a:pt x="216" y="361"/>
                  <a:pt x="211" y="343"/>
                  <a:pt x="197" y="335"/>
                </a:cubicBezTo>
                <a:lnTo>
                  <a:pt x="113" y="287"/>
                </a:lnTo>
                <a:close/>
                <a:moveTo>
                  <a:pt x="309" y="217"/>
                </a:moveTo>
                <a:lnTo>
                  <a:pt x="247" y="143"/>
                </a:lnTo>
                <a:cubicBezTo>
                  <a:pt x="237" y="130"/>
                  <a:pt x="218" y="129"/>
                  <a:pt x="206" y="139"/>
                </a:cubicBezTo>
                <a:cubicBezTo>
                  <a:pt x="193" y="150"/>
                  <a:pt x="191" y="169"/>
                  <a:pt x="202" y="181"/>
                </a:cubicBezTo>
                <a:lnTo>
                  <a:pt x="264" y="255"/>
                </a:lnTo>
                <a:cubicBezTo>
                  <a:pt x="270" y="262"/>
                  <a:pt x="278" y="265"/>
                  <a:pt x="287" y="265"/>
                </a:cubicBezTo>
                <a:cubicBezTo>
                  <a:pt x="293" y="265"/>
                  <a:pt x="300" y="263"/>
                  <a:pt x="306" y="258"/>
                </a:cubicBezTo>
                <a:cubicBezTo>
                  <a:pt x="318" y="248"/>
                  <a:pt x="320" y="229"/>
                  <a:pt x="309" y="217"/>
                </a:cubicBezTo>
                <a:close/>
                <a:moveTo>
                  <a:pt x="423" y="54"/>
                </a:moveTo>
                <a:cubicBezTo>
                  <a:pt x="417" y="38"/>
                  <a:pt x="400" y="30"/>
                  <a:pt x="385" y="36"/>
                </a:cubicBezTo>
                <a:cubicBezTo>
                  <a:pt x="369" y="42"/>
                  <a:pt x="361" y="59"/>
                  <a:pt x="367" y="74"/>
                </a:cubicBezTo>
                <a:lnTo>
                  <a:pt x="400" y="165"/>
                </a:lnTo>
                <a:cubicBezTo>
                  <a:pt x="404" y="177"/>
                  <a:pt x="416" y="184"/>
                  <a:pt x="428" y="184"/>
                </a:cubicBezTo>
                <a:cubicBezTo>
                  <a:pt x="431" y="184"/>
                  <a:pt x="434" y="183"/>
                  <a:pt x="438" y="182"/>
                </a:cubicBezTo>
                <a:cubicBezTo>
                  <a:pt x="453" y="177"/>
                  <a:pt x="461" y="160"/>
                  <a:pt x="455" y="144"/>
                </a:cubicBezTo>
                <a:lnTo>
                  <a:pt x="423" y="54"/>
                </a:lnTo>
                <a:close/>
                <a:moveTo>
                  <a:pt x="618" y="30"/>
                </a:moveTo>
                <a:cubicBezTo>
                  <a:pt x="618" y="13"/>
                  <a:pt x="604" y="0"/>
                  <a:pt x="588" y="0"/>
                </a:cubicBezTo>
                <a:cubicBezTo>
                  <a:pt x="572" y="0"/>
                  <a:pt x="558" y="13"/>
                  <a:pt x="558" y="30"/>
                </a:cubicBezTo>
                <a:lnTo>
                  <a:pt x="558" y="126"/>
                </a:lnTo>
                <a:cubicBezTo>
                  <a:pt x="558" y="142"/>
                  <a:pt x="572" y="156"/>
                  <a:pt x="588" y="156"/>
                </a:cubicBezTo>
                <a:cubicBezTo>
                  <a:pt x="604" y="156"/>
                  <a:pt x="618" y="142"/>
                  <a:pt x="618" y="126"/>
                </a:cubicBezTo>
                <a:lnTo>
                  <a:pt x="618" y="30"/>
                </a:lnTo>
                <a:close/>
                <a:moveTo>
                  <a:pt x="809" y="74"/>
                </a:moveTo>
                <a:cubicBezTo>
                  <a:pt x="815" y="59"/>
                  <a:pt x="807" y="42"/>
                  <a:pt x="791" y="36"/>
                </a:cubicBezTo>
                <a:cubicBezTo>
                  <a:pt x="776" y="30"/>
                  <a:pt x="759" y="38"/>
                  <a:pt x="753" y="54"/>
                </a:cubicBezTo>
                <a:lnTo>
                  <a:pt x="721" y="144"/>
                </a:lnTo>
                <a:cubicBezTo>
                  <a:pt x="715" y="160"/>
                  <a:pt x="723" y="177"/>
                  <a:pt x="738" y="182"/>
                </a:cubicBezTo>
                <a:cubicBezTo>
                  <a:pt x="742" y="183"/>
                  <a:pt x="745" y="184"/>
                  <a:pt x="748" y="184"/>
                </a:cubicBezTo>
                <a:cubicBezTo>
                  <a:pt x="760" y="184"/>
                  <a:pt x="772" y="177"/>
                  <a:pt x="776" y="165"/>
                </a:cubicBezTo>
                <a:lnTo>
                  <a:pt x="809" y="74"/>
                </a:lnTo>
                <a:close/>
                <a:moveTo>
                  <a:pt x="974" y="181"/>
                </a:moveTo>
                <a:cubicBezTo>
                  <a:pt x="985" y="169"/>
                  <a:pt x="983" y="150"/>
                  <a:pt x="970" y="139"/>
                </a:cubicBezTo>
                <a:cubicBezTo>
                  <a:pt x="958" y="129"/>
                  <a:pt x="939" y="130"/>
                  <a:pt x="929" y="143"/>
                </a:cubicBezTo>
                <a:lnTo>
                  <a:pt x="867" y="217"/>
                </a:lnTo>
                <a:cubicBezTo>
                  <a:pt x="856" y="229"/>
                  <a:pt x="858" y="248"/>
                  <a:pt x="870" y="258"/>
                </a:cubicBezTo>
                <a:cubicBezTo>
                  <a:pt x="876" y="263"/>
                  <a:pt x="883" y="265"/>
                  <a:pt x="889" y="265"/>
                </a:cubicBezTo>
                <a:cubicBezTo>
                  <a:pt x="898" y="265"/>
                  <a:pt x="906" y="262"/>
                  <a:pt x="912" y="255"/>
                </a:cubicBezTo>
                <a:lnTo>
                  <a:pt x="974" y="181"/>
                </a:lnTo>
                <a:close/>
                <a:moveTo>
                  <a:pt x="1063" y="287"/>
                </a:moveTo>
                <a:lnTo>
                  <a:pt x="979" y="335"/>
                </a:lnTo>
                <a:cubicBezTo>
                  <a:pt x="965" y="343"/>
                  <a:pt x="960" y="361"/>
                  <a:pt x="968" y="375"/>
                </a:cubicBezTo>
                <a:cubicBezTo>
                  <a:pt x="974" y="385"/>
                  <a:pt x="984" y="390"/>
                  <a:pt x="994" y="390"/>
                </a:cubicBezTo>
                <a:cubicBezTo>
                  <a:pt x="999" y="390"/>
                  <a:pt x="1004" y="389"/>
                  <a:pt x="1009" y="386"/>
                </a:cubicBezTo>
                <a:lnTo>
                  <a:pt x="1092" y="338"/>
                </a:lnTo>
                <a:cubicBezTo>
                  <a:pt x="1106" y="330"/>
                  <a:pt x="1111" y="312"/>
                  <a:pt x="1103" y="298"/>
                </a:cubicBezTo>
                <a:cubicBezTo>
                  <a:pt x="1095" y="283"/>
                  <a:pt x="1077" y="279"/>
                  <a:pt x="1063" y="287"/>
                </a:cubicBezTo>
                <a:close/>
                <a:moveTo>
                  <a:pt x="1139" y="468"/>
                </a:moveTo>
                <a:lnTo>
                  <a:pt x="1045" y="484"/>
                </a:lnTo>
                <a:cubicBezTo>
                  <a:pt x="1029" y="487"/>
                  <a:pt x="1018" y="503"/>
                  <a:pt x="1021" y="519"/>
                </a:cubicBezTo>
                <a:cubicBezTo>
                  <a:pt x="1023" y="533"/>
                  <a:pt x="1036" y="543"/>
                  <a:pt x="1050" y="543"/>
                </a:cubicBezTo>
                <a:cubicBezTo>
                  <a:pt x="1052" y="543"/>
                  <a:pt x="1053" y="543"/>
                  <a:pt x="1055" y="543"/>
                </a:cubicBezTo>
                <a:lnTo>
                  <a:pt x="1150" y="526"/>
                </a:lnTo>
                <a:cubicBezTo>
                  <a:pt x="1166" y="523"/>
                  <a:pt x="1177" y="508"/>
                  <a:pt x="1174" y="492"/>
                </a:cubicBezTo>
                <a:cubicBezTo>
                  <a:pt x="1171" y="476"/>
                  <a:pt x="1156" y="465"/>
                  <a:pt x="1139" y="4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Freeform 7">
            <a:extLst>
              <a:ext uri="{FF2B5EF4-FFF2-40B4-BE49-F238E27FC236}">
                <a16:creationId xmlns:a16="http://schemas.microsoft.com/office/drawing/2014/main" id="{C2A7597A-3DE2-BE4C-93B1-B4AA122076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9635" y="3594509"/>
            <a:ext cx="428625" cy="488950"/>
          </a:xfrm>
          <a:custGeom>
            <a:avLst/>
            <a:gdLst>
              <a:gd name="T0" fmla="*/ 959 w 1192"/>
              <a:gd name="T1" fmla="*/ 1075 h 1358"/>
              <a:gd name="T2" fmla="*/ 1021 w 1192"/>
              <a:gd name="T3" fmla="*/ 1075 h 1358"/>
              <a:gd name="T4" fmla="*/ 1021 w 1192"/>
              <a:gd name="T5" fmla="*/ 426 h 1358"/>
              <a:gd name="T6" fmla="*/ 595 w 1192"/>
              <a:gd name="T7" fmla="*/ 0 h 1358"/>
              <a:gd name="T8" fmla="*/ 169 w 1192"/>
              <a:gd name="T9" fmla="*/ 426 h 1358"/>
              <a:gd name="T10" fmla="*/ 169 w 1192"/>
              <a:gd name="T11" fmla="*/ 1075 h 1358"/>
              <a:gd name="T12" fmla="*/ 231 w 1192"/>
              <a:gd name="T13" fmla="*/ 1075 h 1358"/>
              <a:gd name="T14" fmla="*/ 231 w 1192"/>
              <a:gd name="T15" fmla="*/ 426 h 1358"/>
              <a:gd name="T16" fmla="*/ 595 w 1192"/>
              <a:gd name="T17" fmla="*/ 62 h 1358"/>
              <a:gd name="T18" fmla="*/ 959 w 1192"/>
              <a:gd name="T19" fmla="*/ 426 h 1358"/>
              <a:gd name="T20" fmla="*/ 959 w 1192"/>
              <a:gd name="T21" fmla="*/ 1075 h 1358"/>
              <a:gd name="T22" fmla="*/ 694 w 1192"/>
              <a:gd name="T23" fmla="*/ 878 h 1358"/>
              <a:gd name="T24" fmla="*/ 595 w 1192"/>
              <a:gd name="T25" fmla="*/ 903 h 1358"/>
              <a:gd name="T26" fmla="*/ 496 w 1192"/>
              <a:gd name="T27" fmla="*/ 878 h 1358"/>
              <a:gd name="T28" fmla="*/ 482 w 1192"/>
              <a:gd name="T29" fmla="*/ 872 h 1358"/>
              <a:gd name="T30" fmla="*/ 344 w 1192"/>
              <a:gd name="T31" fmla="*/ 736 h 1358"/>
              <a:gd name="T32" fmla="*/ 344 w 1192"/>
              <a:gd name="T33" fmla="*/ 539 h 1358"/>
              <a:gd name="T34" fmla="*/ 451 w 1192"/>
              <a:gd name="T35" fmla="*/ 359 h 1358"/>
              <a:gd name="T36" fmla="*/ 652 w 1192"/>
              <a:gd name="T37" fmla="*/ 429 h 1358"/>
              <a:gd name="T38" fmla="*/ 847 w 1192"/>
              <a:gd name="T39" fmla="*/ 522 h 1358"/>
              <a:gd name="T40" fmla="*/ 847 w 1192"/>
              <a:gd name="T41" fmla="*/ 736 h 1358"/>
              <a:gd name="T42" fmla="*/ 709 w 1192"/>
              <a:gd name="T43" fmla="*/ 872 h 1358"/>
              <a:gd name="T44" fmla="*/ 694 w 1192"/>
              <a:gd name="T45" fmla="*/ 878 h 1358"/>
              <a:gd name="T46" fmla="*/ 1191 w 1192"/>
              <a:gd name="T47" fmla="*/ 1357 h 1358"/>
              <a:gd name="T48" fmla="*/ 1191 w 1192"/>
              <a:gd name="T49" fmla="*/ 1272 h 1358"/>
              <a:gd name="T50" fmla="*/ 1027 w 1192"/>
              <a:gd name="T51" fmla="*/ 1112 h 1358"/>
              <a:gd name="T52" fmla="*/ 858 w 1192"/>
              <a:gd name="T53" fmla="*/ 1067 h 1358"/>
              <a:gd name="T54" fmla="*/ 796 w 1192"/>
              <a:gd name="T55" fmla="*/ 1019 h 1358"/>
              <a:gd name="T56" fmla="*/ 796 w 1192"/>
              <a:gd name="T57" fmla="*/ 898 h 1358"/>
              <a:gd name="T58" fmla="*/ 909 w 1192"/>
              <a:gd name="T59" fmla="*/ 736 h 1358"/>
              <a:gd name="T60" fmla="*/ 909 w 1192"/>
              <a:gd name="T61" fmla="*/ 501 h 1358"/>
              <a:gd name="T62" fmla="*/ 903 w 1192"/>
              <a:gd name="T63" fmla="*/ 492 h 1358"/>
              <a:gd name="T64" fmla="*/ 652 w 1192"/>
              <a:gd name="T65" fmla="*/ 367 h 1358"/>
              <a:gd name="T66" fmla="*/ 457 w 1192"/>
              <a:gd name="T67" fmla="*/ 228 h 1358"/>
              <a:gd name="T68" fmla="*/ 395 w 1192"/>
              <a:gd name="T69" fmla="*/ 228 h 1358"/>
              <a:gd name="T70" fmla="*/ 414 w 1192"/>
              <a:gd name="T71" fmla="*/ 308 h 1358"/>
              <a:gd name="T72" fmla="*/ 282 w 1192"/>
              <a:gd name="T73" fmla="*/ 539 h 1358"/>
              <a:gd name="T74" fmla="*/ 282 w 1192"/>
              <a:gd name="T75" fmla="*/ 736 h 1358"/>
              <a:gd name="T76" fmla="*/ 395 w 1192"/>
              <a:gd name="T77" fmla="*/ 898 h 1358"/>
              <a:gd name="T78" fmla="*/ 395 w 1192"/>
              <a:gd name="T79" fmla="*/ 1019 h 1358"/>
              <a:gd name="T80" fmla="*/ 333 w 1192"/>
              <a:gd name="T81" fmla="*/ 1067 h 1358"/>
              <a:gd name="T82" fmla="*/ 164 w 1192"/>
              <a:gd name="T83" fmla="*/ 1112 h 1358"/>
              <a:gd name="T84" fmla="*/ 0 w 1192"/>
              <a:gd name="T85" fmla="*/ 1273 h 1358"/>
              <a:gd name="T86" fmla="*/ 0 w 1192"/>
              <a:gd name="T87" fmla="*/ 1357 h 1358"/>
              <a:gd name="T88" fmla="*/ 62 w 1192"/>
              <a:gd name="T89" fmla="*/ 1357 h 1358"/>
              <a:gd name="T90" fmla="*/ 62 w 1192"/>
              <a:gd name="T91" fmla="*/ 1273 h 1358"/>
              <a:gd name="T92" fmla="*/ 180 w 1192"/>
              <a:gd name="T93" fmla="*/ 1172 h 1358"/>
              <a:gd name="T94" fmla="*/ 349 w 1192"/>
              <a:gd name="T95" fmla="*/ 1127 h 1358"/>
              <a:gd name="T96" fmla="*/ 457 w 1192"/>
              <a:gd name="T97" fmla="*/ 1019 h 1358"/>
              <a:gd name="T98" fmla="*/ 457 w 1192"/>
              <a:gd name="T99" fmla="*/ 928 h 1358"/>
              <a:gd name="T100" fmla="*/ 458 w 1192"/>
              <a:gd name="T101" fmla="*/ 929 h 1358"/>
              <a:gd name="T102" fmla="*/ 469 w 1192"/>
              <a:gd name="T103" fmla="*/ 933 h 1358"/>
              <a:gd name="T104" fmla="*/ 595 w 1192"/>
              <a:gd name="T105" fmla="*/ 965 h 1358"/>
              <a:gd name="T106" fmla="*/ 722 w 1192"/>
              <a:gd name="T107" fmla="*/ 933 h 1358"/>
              <a:gd name="T108" fmla="*/ 733 w 1192"/>
              <a:gd name="T109" fmla="*/ 929 h 1358"/>
              <a:gd name="T110" fmla="*/ 734 w 1192"/>
              <a:gd name="T111" fmla="*/ 928 h 1358"/>
              <a:gd name="T112" fmla="*/ 734 w 1192"/>
              <a:gd name="T113" fmla="*/ 1019 h 1358"/>
              <a:gd name="T114" fmla="*/ 842 w 1192"/>
              <a:gd name="T115" fmla="*/ 1127 h 1358"/>
              <a:gd name="T116" fmla="*/ 1011 w 1192"/>
              <a:gd name="T117" fmla="*/ 1172 h 1358"/>
              <a:gd name="T118" fmla="*/ 1129 w 1192"/>
              <a:gd name="T119" fmla="*/ 1273 h 1358"/>
              <a:gd name="T120" fmla="*/ 1129 w 1192"/>
              <a:gd name="T121" fmla="*/ 1357 h 1358"/>
              <a:gd name="T122" fmla="*/ 1191 w 1192"/>
              <a:gd name="T12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92" h="1358">
                <a:moveTo>
                  <a:pt x="959" y="1075"/>
                </a:moveTo>
                <a:lnTo>
                  <a:pt x="1021" y="1075"/>
                </a:lnTo>
                <a:lnTo>
                  <a:pt x="1021" y="426"/>
                </a:lnTo>
                <a:cubicBezTo>
                  <a:pt x="1021" y="191"/>
                  <a:pt x="830" y="0"/>
                  <a:pt x="595" y="0"/>
                </a:cubicBezTo>
                <a:cubicBezTo>
                  <a:pt x="360" y="0"/>
                  <a:pt x="169" y="191"/>
                  <a:pt x="169" y="426"/>
                </a:cubicBezTo>
                <a:lnTo>
                  <a:pt x="169" y="1075"/>
                </a:lnTo>
                <a:lnTo>
                  <a:pt x="231" y="1075"/>
                </a:lnTo>
                <a:lnTo>
                  <a:pt x="231" y="426"/>
                </a:lnTo>
                <a:cubicBezTo>
                  <a:pt x="231" y="225"/>
                  <a:pt x="395" y="62"/>
                  <a:pt x="595" y="62"/>
                </a:cubicBezTo>
                <a:cubicBezTo>
                  <a:pt x="796" y="62"/>
                  <a:pt x="959" y="225"/>
                  <a:pt x="959" y="426"/>
                </a:cubicBezTo>
                <a:lnTo>
                  <a:pt x="959" y="1075"/>
                </a:lnTo>
                <a:close/>
                <a:moveTo>
                  <a:pt x="694" y="878"/>
                </a:moveTo>
                <a:cubicBezTo>
                  <a:pt x="679" y="885"/>
                  <a:pt x="640" y="903"/>
                  <a:pt x="595" y="903"/>
                </a:cubicBezTo>
                <a:cubicBezTo>
                  <a:pt x="551" y="903"/>
                  <a:pt x="511" y="885"/>
                  <a:pt x="496" y="878"/>
                </a:cubicBezTo>
                <a:cubicBezTo>
                  <a:pt x="493" y="876"/>
                  <a:pt x="488" y="874"/>
                  <a:pt x="482" y="872"/>
                </a:cubicBezTo>
                <a:cubicBezTo>
                  <a:pt x="444" y="855"/>
                  <a:pt x="344" y="813"/>
                  <a:pt x="344" y="736"/>
                </a:cubicBezTo>
                <a:lnTo>
                  <a:pt x="344" y="539"/>
                </a:lnTo>
                <a:cubicBezTo>
                  <a:pt x="344" y="472"/>
                  <a:pt x="409" y="399"/>
                  <a:pt x="451" y="359"/>
                </a:cubicBezTo>
                <a:cubicBezTo>
                  <a:pt x="493" y="400"/>
                  <a:pt x="559" y="429"/>
                  <a:pt x="652" y="429"/>
                </a:cubicBezTo>
                <a:cubicBezTo>
                  <a:pt x="758" y="429"/>
                  <a:pt x="827" y="499"/>
                  <a:pt x="847" y="522"/>
                </a:cubicBezTo>
                <a:lnTo>
                  <a:pt x="847" y="736"/>
                </a:lnTo>
                <a:cubicBezTo>
                  <a:pt x="847" y="813"/>
                  <a:pt x="747" y="855"/>
                  <a:pt x="709" y="872"/>
                </a:cubicBezTo>
                <a:cubicBezTo>
                  <a:pt x="703" y="874"/>
                  <a:pt x="698" y="876"/>
                  <a:pt x="694" y="878"/>
                </a:cubicBezTo>
                <a:close/>
                <a:moveTo>
                  <a:pt x="1191" y="1357"/>
                </a:moveTo>
                <a:lnTo>
                  <a:pt x="1191" y="1272"/>
                </a:lnTo>
                <a:cubicBezTo>
                  <a:pt x="1189" y="1203"/>
                  <a:pt x="1120" y="1136"/>
                  <a:pt x="1027" y="1112"/>
                </a:cubicBezTo>
                <a:lnTo>
                  <a:pt x="858" y="1067"/>
                </a:lnTo>
                <a:cubicBezTo>
                  <a:pt x="796" y="1051"/>
                  <a:pt x="796" y="1029"/>
                  <a:pt x="796" y="1019"/>
                </a:cubicBezTo>
                <a:lnTo>
                  <a:pt x="796" y="898"/>
                </a:lnTo>
                <a:cubicBezTo>
                  <a:pt x="849" y="868"/>
                  <a:pt x="909" y="817"/>
                  <a:pt x="909" y="736"/>
                </a:cubicBezTo>
                <a:lnTo>
                  <a:pt x="909" y="501"/>
                </a:lnTo>
                <a:lnTo>
                  <a:pt x="903" y="492"/>
                </a:lnTo>
                <a:cubicBezTo>
                  <a:pt x="899" y="487"/>
                  <a:pt x="811" y="367"/>
                  <a:pt x="652" y="367"/>
                </a:cubicBezTo>
                <a:cubicBezTo>
                  <a:pt x="535" y="367"/>
                  <a:pt x="457" y="311"/>
                  <a:pt x="457" y="228"/>
                </a:cubicBezTo>
                <a:lnTo>
                  <a:pt x="395" y="228"/>
                </a:lnTo>
                <a:cubicBezTo>
                  <a:pt x="395" y="255"/>
                  <a:pt x="401" y="283"/>
                  <a:pt x="414" y="308"/>
                </a:cubicBezTo>
                <a:cubicBezTo>
                  <a:pt x="367" y="353"/>
                  <a:pt x="282" y="444"/>
                  <a:pt x="282" y="539"/>
                </a:cubicBezTo>
                <a:lnTo>
                  <a:pt x="282" y="736"/>
                </a:lnTo>
                <a:cubicBezTo>
                  <a:pt x="282" y="817"/>
                  <a:pt x="342" y="868"/>
                  <a:pt x="395" y="898"/>
                </a:cubicBezTo>
                <a:lnTo>
                  <a:pt x="395" y="1019"/>
                </a:lnTo>
                <a:cubicBezTo>
                  <a:pt x="395" y="1029"/>
                  <a:pt x="395" y="1051"/>
                  <a:pt x="333" y="1067"/>
                </a:cubicBezTo>
                <a:lnTo>
                  <a:pt x="164" y="1112"/>
                </a:lnTo>
                <a:cubicBezTo>
                  <a:pt x="71" y="1136"/>
                  <a:pt x="2" y="1203"/>
                  <a:pt x="0" y="1273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273"/>
                </a:lnTo>
                <a:cubicBezTo>
                  <a:pt x="63" y="1234"/>
                  <a:pt x="116" y="1188"/>
                  <a:pt x="180" y="1172"/>
                </a:cubicBezTo>
                <a:lnTo>
                  <a:pt x="349" y="1127"/>
                </a:lnTo>
                <a:cubicBezTo>
                  <a:pt x="421" y="1109"/>
                  <a:pt x="457" y="1072"/>
                  <a:pt x="457" y="1019"/>
                </a:cubicBezTo>
                <a:lnTo>
                  <a:pt x="457" y="928"/>
                </a:lnTo>
                <a:lnTo>
                  <a:pt x="458" y="929"/>
                </a:lnTo>
                <a:cubicBezTo>
                  <a:pt x="462" y="931"/>
                  <a:pt x="466" y="932"/>
                  <a:pt x="469" y="933"/>
                </a:cubicBezTo>
                <a:cubicBezTo>
                  <a:pt x="492" y="945"/>
                  <a:pt x="540" y="965"/>
                  <a:pt x="595" y="965"/>
                </a:cubicBezTo>
                <a:cubicBezTo>
                  <a:pt x="651" y="965"/>
                  <a:pt x="699" y="945"/>
                  <a:pt x="722" y="933"/>
                </a:cubicBezTo>
                <a:cubicBezTo>
                  <a:pt x="725" y="932"/>
                  <a:pt x="728" y="931"/>
                  <a:pt x="733" y="929"/>
                </a:cubicBezTo>
                <a:lnTo>
                  <a:pt x="734" y="928"/>
                </a:lnTo>
                <a:lnTo>
                  <a:pt x="734" y="1019"/>
                </a:lnTo>
                <a:cubicBezTo>
                  <a:pt x="734" y="1072"/>
                  <a:pt x="770" y="1109"/>
                  <a:pt x="842" y="1127"/>
                </a:cubicBezTo>
                <a:lnTo>
                  <a:pt x="1011" y="1172"/>
                </a:lnTo>
                <a:cubicBezTo>
                  <a:pt x="1075" y="1188"/>
                  <a:pt x="1128" y="1234"/>
                  <a:pt x="1129" y="1273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Freeform 8">
            <a:extLst>
              <a:ext uri="{FF2B5EF4-FFF2-40B4-BE49-F238E27FC236}">
                <a16:creationId xmlns:a16="http://schemas.microsoft.com/office/drawing/2014/main" id="{DCAD513B-BCDD-3F46-8D5E-83C0BE4DA4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99332" y="3594509"/>
            <a:ext cx="428625" cy="488950"/>
          </a:xfrm>
          <a:custGeom>
            <a:avLst/>
            <a:gdLst>
              <a:gd name="T0" fmla="*/ 596 w 1192"/>
              <a:gd name="T1" fmla="*/ 931 h 1358"/>
              <a:gd name="T2" fmla="*/ 482 w 1192"/>
              <a:gd name="T3" fmla="*/ 900 h 1358"/>
              <a:gd name="T4" fmla="*/ 345 w 1192"/>
              <a:gd name="T5" fmla="*/ 663 h 1358"/>
              <a:gd name="T6" fmla="*/ 260 w 1192"/>
              <a:gd name="T7" fmla="*/ 593 h 1358"/>
              <a:gd name="T8" fmla="*/ 282 w 1192"/>
              <a:gd name="T9" fmla="*/ 513 h 1358"/>
              <a:gd name="T10" fmla="*/ 345 w 1192"/>
              <a:gd name="T11" fmla="*/ 539 h 1358"/>
              <a:gd name="T12" fmla="*/ 345 w 1192"/>
              <a:gd name="T13" fmla="*/ 482 h 1358"/>
              <a:gd name="T14" fmla="*/ 381 w 1192"/>
              <a:gd name="T15" fmla="*/ 344 h 1358"/>
              <a:gd name="T16" fmla="*/ 847 w 1192"/>
              <a:gd name="T17" fmla="*/ 454 h 1358"/>
              <a:gd name="T18" fmla="*/ 847 w 1192"/>
              <a:gd name="T19" fmla="*/ 513 h 1358"/>
              <a:gd name="T20" fmla="*/ 909 w 1192"/>
              <a:gd name="T21" fmla="*/ 539 h 1358"/>
              <a:gd name="T22" fmla="*/ 931 w 1192"/>
              <a:gd name="T23" fmla="*/ 513 h 1358"/>
              <a:gd name="T24" fmla="*/ 920 w 1192"/>
              <a:gd name="T25" fmla="*/ 615 h 1358"/>
              <a:gd name="T26" fmla="*/ 847 w 1192"/>
              <a:gd name="T27" fmla="*/ 765 h 1358"/>
              <a:gd name="T28" fmla="*/ 695 w 1192"/>
              <a:gd name="T29" fmla="*/ 906 h 1358"/>
              <a:gd name="T30" fmla="*/ 283 w 1192"/>
              <a:gd name="T31" fmla="*/ 451 h 1358"/>
              <a:gd name="T32" fmla="*/ 232 w 1192"/>
              <a:gd name="T33" fmla="*/ 398 h 1358"/>
              <a:gd name="T34" fmla="*/ 236 w 1192"/>
              <a:gd name="T35" fmla="*/ 303 h 1358"/>
              <a:gd name="T36" fmla="*/ 283 w 1192"/>
              <a:gd name="T37" fmla="*/ 426 h 1358"/>
              <a:gd name="T38" fmla="*/ 1191 w 1192"/>
              <a:gd name="T39" fmla="*/ 1300 h 1358"/>
              <a:gd name="T40" fmla="*/ 858 w 1192"/>
              <a:gd name="T41" fmla="*/ 1096 h 1358"/>
              <a:gd name="T42" fmla="*/ 796 w 1192"/>
              <a:gd name="T43" fmla="*/ 927 h 1358"/>
              <a:gd name="T44" fmla="*/ 909 w 1192"/>
              <a:gd name="T45" fmla="*/ 697 h 1358"/>
              <a:gd name="T46" fmla="*/ 994 w 1192"/>
              <a:gd name="T47" fmla="*/ 593 h 1358"/>
              <a:gd name="T48" fmla="*/ 909 w 1192"/>
              <a:gd name="T49" fmla="*/ 451 h 1358"/>
              <a:gd name="T50" fmla="*/ 370 w 1192"/>
              <a:gd name="T51" fmla="*/ 282 h 1358"/>
              <a:gd name="T52" fmla="*/ 232 w 1192"/>
              <a:gd name="T53" fmla="*/ 62 h 1358"/>
              <a:gd name="T54" fmla="*/ 932 w 1192"/>
              <a:gd name="T55" fmla="*/ 257 h 1358"/>
              <a:gd name="T56" fmla="*/ 994 w 1192"/>
              <a:gd name="T57" fmla="*/ 426 h 1358"/>
              <a:gd name="T58" fmla="*/ 709 w 1192"/>
              <a:gd name="T59" fmla="*/ 0 h 1358"/>
              <a:gd name="T60" fmla="*/ 170 w 1192"/>
              <a:gd name="T61" fmla="*/ 172 h 1358"/>
              <a:gd name="T62" fmla="*/ 170 w 1192"/>
              <a:gd name="T63" fmla="*/ 341 h 1358"/>
              <a:gd name="T64" fmla="*/ 198 w 1192"/>
              <a:gd name="T65" fmla="*/ 476 h 1358"/>
              <a:gd name="T66" fmla="*/ 237 w 1192"/>
              <a:gd name="T67" fmla="*/ 666 h 1358"/>
              <a:gd name="T68" fmla="*/ 282 w 1192"/>
              <a:gd name="T69" fmla="*/ 765 h 1358"/>
              <a:gd name="T70" fmla="*/ 395 w 1192"/>
              <a:gd name="T71" fmla="*/ 1047 h 1358"/>
              <a:gd name="T72" fmla="*/ 164 w 1192"/>
              <a:gd name="T73" fmla="*/ 1140 h 1358"/>
              <a:gd name="T74" fmla="*/ 0 w 1192"/>
              <a:gd name="T75" fmla="*/ 1357 h 1358"/>
              <a:gd name="T76" fmla="*/ 62 w 1192"/>
              <a:gd name="T77" fmla="*/ 1330 h 1358"/>
              <a:gd name="T78" fmla="*/ 349 w 1192"/>
              <a:gd name="T79" fmla="*/ 1156 h 1358"/>
              <a:gd name="T80" fmla="*/ 457 w 1192"/>
              <a:gd name="T81" fmla="*/ 957 h 1358"/>
              <a:gd name="T82" fmla="*/ 469 w 1192"/>
              <a:gd name="T83" fmla="*/ 962 h 1358"/>
              <a:gd name="T84" fmla="*/ 723 w 1192"/>
              <a:gd name="T85" fmla="*/ 962 h 1358"/>
              <a:gd name="T86" fmla="*/ 734 w 1192"/>
              <a:gd name="T87" fmla="*/ 957 h 1358"/>
              <a:gd name="T88" fmla="*/ 842 w 1192"/>
              <a:gd name="T89" fmla="*/ 1156 h 1358"/>
              <a:gd name="T90" fmla="*/ 1129 w 1192"/>
              <a:gd name="T91" fmla="*/ 1301 h 1358"/>
              <a:gd name="T92" fmla="*/ 1191 w 1192"/>
              <a:gd name="T9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92" h="1358">
                <a:moveTo>
                  <a:pt x="695" y="906"/>
                </a:moveTo>
                <a:cubicBezTo>
                  <a:pt x="680" y="914"/>
                  <a:pt x="640" y="931"/>
                  <a:pt x="596" y="931"/>
                </a:cubicBezTo>
                <a:cubicBezTo>
                  <a:pt x="551" y="931"/>
                  <a:pt x="512" y="914"/>
                  <a:pt x="497" y="906"/>
                </a:cubicBezTo>
                <a:cubicBezTo>
                  <a:pt x="494" y="905"/>
                  <a:pt x="489" y="903"/>
                  <a:pt x="482" y="900"/>
                </a:cubicBezTo>
                <a:cubicBezTo>
                  <a:pt x="445" y="884"/>
                  <a:pt x="345" y="841"/>
                  <a:pt x="345" y="765"/>
                </a:cubicBezTo>
                <a:lnTo>
                  <a:pt x="345" y="663"/>
                </a:lnTo>
                <a:lnTo>
                  <a:pt x="271" y="615"/>
                </a:lnTo>
                <a:cubicBezTo>
                  <a:pt x="264" y="610"/>
                  <a:pt x="260" y="602"/>
                  <a:pt x="260" y="593"/>
                </a:cubicBezTo>
                <a:lnTo>
                  <a:pt x="260" y="513"/>
                </a:lnTo>
                <a:lnTo>
                  <a:pt x="282" y="513"/>
                </a:lnTo>
                <a:lnTo>
                  <a:pt x="282" y="539"/>
                </a:lnTo>
                <a:lnTo>
                  <a:pt x="345" y="539"/>
                </a:lnTo>
                <a:lnTo>
                  <a:pt x="345" y="513"/>
                </a:lnTo>
                <a:lnTo>
                  <a:pt x="345" y="482"/>
                </a:lnTo>
                <a:lnTo>
                  <a:pt x="345" y="426"/>
                </a:lnTo>
                <a:cubicBezTo>
                  <a:pt x="345" y="392"/>
                  <a:pt x="356" y="366"/>
                  <a:pt x="381" y="344"/>
                </a:cubicBezTo>
                <a:lnTo>
                  <a:pt x="765" y="344"/>
                </a:lnTo>
                <a:cubicBezTo>
                  <a:pt x="841" y="344"/>
                  <a:pt x="847" y="428"/>
                  <a:pt x="847" y="454"/>
                </a:cubicBezTo>
                <a:lnTo>
                  <a:pt x="847" y="482"/>
                </a:lnTo>
                <a:lnTo>
                  <a:pt x="847" y="513"/>
                </a:lnTo>
                <a:lnTo>
                  <a:pt x="847" y="539"/>
                </a:lnTo>
                <a:lnTo>
                  <a:pt x="909" y="539"/>
                </a:lnTo>
                <a:lnTo>
                  <a:pt x="909" y="513"/>
                </a:lnTo>
                <a:lnTo>
                  <a:pt x="931" y="513"/>
                </a:lnTo>
                <a:lnTo>
                  <a:pt x="931" y="593"/>
                </a:lnTo>
                <a:cubicBezTo>
                  <a:pt x="931" y="602"/>
                  <a:pt x="927" y="610"/>
                  <a:pt x="920" y="615"/>
                </a:cubicBezTo>
                <a:lnTo>
                  <a:pt x="847" y="663"/>
                </a:lnTo>
                <a:lnTo>
                  <a:pt x="847" y="765"/>
                </a:lnTo>
                <a:cubicBezTo>
                  <a:pt x="847" y="841"/>
                  <a:pt x="747" y="884"/>
                  <a:pt x="709" y="900"/>
                </a:cubicBezTo>
                <a:cubicBezTo>
                  <a:pt x="703" y="903"/>
                  <a:pt x="698" y="905"/>
                  <a:pt x="695" y="906"/>
                </a:cubicBezTo>
                <a:close/>
                <a:moveTo>
                  <a:pt x="283" y="426"/>
                </a:moveTo>
                <a:lnTo>
                  <a:pt x="283" y="451"/>
                </a:lnTo>
                <a:lnTo>
                  <a:pt x="264" y="451"/>
                </a:lnTo>
                <a:cubicBezTo>
                  <a:pt x="253" y="446"/>
                  <a:pt x="232" y="431"/>
                  <a:pt x="232" y="398"/>
                </a:cubicBezTo>
                <a:lnTo>
                  <a:pt x="232" y="341"/>
                </a:lnTo>
                <a:cubicBezTo>
                  <a:pt x="232" y="324"/>
                  <a:pt x="234" y="312"/>
                  <a:pt x="236" y="303"/>
                </a:cubicBezTo>
                <a:cubicBezTo>
                  <a:pt x="256" y="318"/>
                  <a:pt x="279" y="330"/>
                  <a:pt x="307" y="337"/>
                </a:cubicBezTo>
                <a:cubicBezTo>
                  <a:pt x="291" y="363"/>
                  <a:pt x="283" y="393"/>
                  <a:pt x="283" y="426"/>
                </a:cubicBezTo>
                <a:close/>
                <a:moveTo>
                  <a:pt x="1191" y="1357"/>
                </a:moveTo>
                <a:lnTo>
                  <a:pt x="1191" y="1300"/>
                </a:lnTo>
                <a:cubicBezTo>
                  <a:pt x="1189" y="1231"/>
                  <a:pt x="1120" y="1164"/>
                  <a:pt x="1027" y="1140"/>
                </a:cubicBezTo>
                <a:lnTo>
                  <a:pt x="858" y="1096"/>
                </a:lnTo>
                <a:cubicBezTo>
                  <a:pt x="796" y="1079"/>
                  <a:pt x="796" y="1057"/>
                  <a:pt x="796" y="1047"/>
                </a:cubicBezTo>
                <a:lnTo>
                  <a:pt x="796" y="927"/>
                </a:lnTo>
                <a:cubicBezTo>
                  <a:pt x="849" y="896"/>
                  <a:pt x="909" y="845"/>
                  <a:pt x="909" y="765"/>
                </a:cubicBezTo>
                <a:lnTo>
                  <a:pt x="909" y="697"/>
                </a:lnTo>
                <a:lnTo>
                  <a:pt x="955" y="666"/>
                </a:lnTo>
                <a:cubicBezTo>
                  <a:pt x="979" y="650"/>
                  <a:pt x="994" y="623"/>
                  <a:pt x="994" y="593"/>
                </a:cubicBezTo>
                <a:lnTo>
                  <a:pt x="994" y="451"/>
                </a:lnTo>
                <a:lnTo>
                  <a:pt x="909" y="451"/>
                </a:lnTo>
                <a:cubicBezTo>
                  <a:pt x="908" y="367"/>
                  <a:pt x="863" y="282"/>
                  <a:pt x="765" y="282"/>
                </a:cubicBezTo>
                <a:lnTo>
                  <a:pt x="370" y="282"/>
                </a:lnTo>
                <a:cubicBezTo>
                  <a:pt x="275" y="282"/>
                  <a:pt x="232" y="225"/>
                  <a:pt x="232" y="172"/>
                </a:cubicBezTo>
                <a:lnTo>
                  <a:pt x="232" y="62"/>
                </a:lnTo>
                <a:lnTo>
                  <a:pt x="709" y="62"/>
                </a:lnTo>
                <a:cubicBezTo>
                  <a:pt x="900" y="62"/>
                  <a:pt x="932" y="89"/>
                  <a:pt x="932" y="257"/>
                </a:cubicBezTo>
                <a:lnTo>
                  <a:pt x="932" y="426"/>
                </a:lnTo>
                <a:lnTo>
                  <a:pt x="994" y="426"/>
                </a:lnTo>
                <a:lnTo>
                  <a:pt x="994" y="257"/>
                </a:lnTo>
                <a:cubicBezTo>
                  <a:pt x="994" y="36"/>
                  <a:pt x="910" y="0"/>
                  <a:pt x="709" y="0"/>
                </a:cubicBezTo>
                <a:lnTo>
                  <a:pt x="170" y="0"/>
                </a:lnTo>
                <a:lnTo>
                  <a:pt x="170" y="172"/>
                </a:lnTo>
                <a:cubicBezTo>
                  <a:pt x="170" y="200"/>
                  <a:pt x="177" y="228"/>
                  <a:pt x="192" y="253"/>
                </a:cubicBezTo>
                <a:cubicBezTo>
                  <a:pt x="180" y="271"/>
                  <a:pt x="170" y="298"/>
                  <a:pt x="170" y="341"/>
                </a:cubicBezTo>
                <a:lnTo>
                  <a:pt x="170" y="398"/>
                </a:lnTo>
                <a:cubicBezTo>
                  <a:pt x="170" y="431"/>
                  <a:pt x="182" y="457"/>
                  <a:pt x="198" y="476"/>
                </a:cubicBezTo>
                <a:lnTo>
                  <a:pt x="198" y="593"/>
                </a:lnTo>
                <a:cubicBezTo>
                  <a:pt x="198" y="623"/>
                  <a:pt x="212" y="650"/>
                  <a:pt x="237" y="666"/>
                </a:cubicBezTo>
                <a:lnTo>
                  <a:pt x="282" y="697"/>
                </a:lnTo>
                <a:lnTo>
                  <a:pt x="282" y="765"/>
                </a:lnTo>
                <a:cubicBezTo>
                  <a:pt x="282" y="845"/>
                  <a:pt x="342" y="896"/>
                  <a:pt x="395" y="927"/>
                </a:cubicBezTo>
                <a:lnTo>
                  <a:pt x="395" y="1047"/>
                </a:lnTo>
                <a:cubicBezTo>
                  <a:pt x="395" y="1057"/>
                  <a:pt x="395" y="1079"/>
                  <a:pt x="333" y="1096"/>
                </a:cubicBezTo>
                <a:lnTo>
                  <a:pt x="164" y="1140"/>
                </a:lnTo>
                <a:cubicBezTo>
                  <a:pt x="74" y="1163"/>
                  <a:pt x="2" y="1260"/>
                  <a:pt x="0" y="1329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330"/>
                </a:lnTo>
                <a:cubicBezTo>
                  <a:pt x="63" y="1290"/>
                  <a:pt x="114" y="1217"/>
                  <a:pt x="180" y="1200"/>
                </a:cubicBezTo>
                <a:lnTo>
                  <a:pt x="349" y="1156"/>
                </a:lnTo>
                <a:cubicBezTo>
                  <a:pt x="421" y="1137"/>
                  <a:pt x="457" y="1100"/>
                  <a:pt x="457" y="1047"/>
                </a:cubicBezTo>
                <a:lnTo>
                  <a:pt x="457" y="957"/>
                </a:lnTo>
                <a:cubicBezTo>
                  <a:pt x="458" y="957"/>
                  <a:pt x="458" y="957"/>
                  <a:pt x="458" y="957"/>
                </a:cubicBezTo>
                <a:cubicBezTo>
                  <a:pt x="463" y="959"/>
                  <a:pt x="467" y="961"/>
                  <a:pt x="469" y="962"/>
                </a:cubicBezTo>
                <a:cubicBezTo>
                  <a:pt x="492" y="974"/>
                  <a:pt x="540" y="993"/>
                  <a:pt x="596" y="993"/>
                </a:cubicBezTo>
                <a:cubicBezTo>
                  <a:pt x="651" y="993"/>
                  <a:pt x="699" y="974"/>
                  <a:pt x="723" y="962"/>
                </a:cubicBezTo>
                <a:cubicBezTo>
                  <a:pt x="725" y="961"/>
                  <a:pt x="729" y="959"/>
                  <a:pt x="734" y="957"/>
                </a:cubicBezTo>
                <a:lnTo>
                  <a:pt x="734" y="957"/>
                </a:lnTo>
                <a:lnTo>
                  <a:pt x="734" y="1047"/>
                </a:lnTo>
                <a:cubicBezTo>
                  <a:pt x="734" y="1100"/>
                  <a:pt x="771" y="1137"/>
                  <a:pt x="842" y="1156"/>
                </a:cubicBezTo>
                <a:lnTo>
                  <a:pt x="1012" y="1200"/>
                </a:lnTo>
                <a:cubicBezTo>
                  <a:pt x="1075" y="1216"/>
                  <a:pt x="1128" y="1262"/>
                  <a:pt x="1129" y="1301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Freeform 9">
            <a:extLst>
              <a:ext uri="{FF2B5EF4-FFF2-40B4-BE49-F238E27FC236}">
                <a16:creationId xmlns:a16="http://schemas.microsoft.com/office/drawing/2014/main" id="{8EDAA060-637C-5043-A3CB-42805D1055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99029" y="3624672"/>
            <a:ext cx="428625" cy="428625"/>
          </a:xfrm>
          <a:custGeom>
            <a:avLst/>
            <a:gdLst>
              <a:gd name="T0" fmla="*/ 341 w 1192"/>
              <a:gd name="T1" fmla="*/ 1129 h 1192"/>
              <a:gd name="T2" fmla="*/ 62 w 1192"/>
              <a:gd name="T3" fmla="*/ 966 h 1192"/>
              <a:gd name="T4" fmla="*/ 621 w 1192"/>
              <a:gd name="T5" fmla="*/ 966 h 1192"/>
              <a:gd name="T6" fmla="*/ 621 w 1192"/>
              <a:gd name="T7" fmla="*/ 850 h 1192"/>
              <a:gd name="T8" fmla="*/ 62 w 1192"/>
              <a:gd name="T9" fmla="*/ 850 h 1192"/>
              <a:gd name="T10" fmla="*/ 341 w 1192"/>
              <a:gd name="T11" fmla="*/ 909 h 1192"/>
              <a:gd name="T12" fmla="*/ 621 w 1192"/>
              <a:gd name="T13" fmla="*/ 850 h 1192"/>
              <a:gd name="T14" fmla="*/ 62 w 1192"/>
              <a:gd name="T15" fmla="*/ 708 h 1192"/>
              <a:gd name="T16" fmla="*/ 621 w 1192"/>
              <a:gd name="T17" fmla="*/ 708 h 1192"/>
              <a:gd name="T18" fmla="*/ 0 w 1192"/>
              <a:gd name="T19" fmla="*/ 708 h 1192"/>
              <a:gd name="T20" fmla="*/ 341 w 1192"/>
              <a:gd name="T21" fmla="*/ 1191 h 1192"/>
              <a:gd name="T22" fmla="*/ 683 w 1192"/>
              <a:gd name="T23" fmla="*/ 708 h 1192"/>
              <a:gd name="T24" fmla="*/ 0 w 1192"/>
              <a:gd name="T25" fmla="*/ 708 h 1192"/>
              <a:gd name="T26" fmla="*/ 570 w 1192"/>
              <a:gd name="T27" fmla="*/ 200 h 1192"/>
              <a:gd name="T28" fmla="*/ 1129 w 1192"/>
              <a:gd name="T29" fmla="*/ 200 h 1192"/>
              <a:gd name="T30" fmla="*/ 570 w 1192"/>
              <a:gd name="T31" fmla="*/ 317 h 1192"/>
              <a:gd name="T32" fmla="*/ 1129 w 1192"/>
              <a:gd name="T33" fmla="*/ 317 h 1192"/>
              <a:gd name="T34" fmla="*/ 849 w 1192"/>
              <a:gd name="T35" fmla="*/ 480 h 1192"/>
              <a:gd name="T36" fmla="*/ 570 w 1192"/>
              <a:gd name="T37" fmla="*/ 317 h 1192"/>
              <a:gd name="T38" fmla="*/ 849 w 1192"/>
              <a:gd name="T39" fmla="*/ 0 h 1192"/>
              <a:gd name="T40" fmla="*/ 508 w 1192"/>
              <a:gd name="T41" fmla="*/ 483 h 1192"/>
              <a:gd name="T42" fmla="*/ 570 w 1192"/>
              <a:gd name="T43" fmla="*/ 483 h 1192"/>
              <a:gd name="T44" fmla="*/ 849 w 1192"/>
              <a:gd name="T45" fmla="*/ 542 h 1192"/>
              <a:gd name="T46" fmla="*/ 1129 w 1192"/>
              <a:gd name="T47" fmla="*/ 483 h 1192"/>
              <a:gd name="T48" fmla="*/ 732 w 1192"/>
              <a:gd name="T49" fmla="*/ 608 h 1192"/>
              <a:gd name="T50" fmla="*/ 718 w 1192"/>
              <a:gd name="T51" fmla="*/ 668 h 1192"/>
              <a:gd name="T52" fmla="*/ 1129 w 1192"/>
              <a:gd name="T53" fmla="*/ 599 h 1192"/>
              <a:gd name="T54" fmla="*/ 849 w 1192"/>
              <a:gd name="T55" fmla="*/ 762 h 1192"/>
              <a:gd name="T56" fmla="*/ 695 w 1192"/>
              <a:gd name="T57" fmla="*/ 772 h 1192"/>
              <a:gd name="T58" fmla="*/ 849 w 1192"/>
              <a:gd name="T59" fmla="*/ 824 h 1192"/>
              <a:gd name="T60" fmla="*/ 1129 w 1192"/>
              <a:gd name="T61" fmla="*/ 765 h 1192"/>
              <a:gd name="T62" fmla="*/ 732 w 1192"/>
              <a:gd name="T63" fmla="*/ 890 h 1192"/>
              <a:gd name="T64" fmla="*/ 718 w 1192"/>
              <a:gd name="T65" fmla="*/ 950 h 1192"/>
              <a:gd name="T66" fmla="*/ 1191 w 1192"/>
              <a:gd name="T67" fmla="*/ 76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2" h="1192">
                <a:moveTo>
                  <a:pt x="621" y="991"/>
                </a:moveTo>
                <a:cubicBezTo>
                  <a:pt x="621" y="1056"/>
                  <a:pt x="505" y="1129"/>
                  <a:pt x="341" y="1129"/>
                </a:cubicBezTo>
                <a:cubicBezTo>
                  <a:pt x="176" y="1129"/>
                  <a:pt x="62" y="1056"/>
                  <a:pt x="62" y="991"/>
                </a:cubicBezTo>
                <a:lnTo>
                  <a:pt x="62" y="966"/>
                </a:lnTo>
                <a:cubicBezTo>
                  <a:pt x="123" y="1017"/>
                  <a:pt x="224" y="1050"/>
                  <a:pt x="341" y="1050"/>
                </a:cubicBezTo>
                <a:cubicBezTo>
                  <a:pt x="458" y="1050"/>
                  <a:pt x="559" y="1017"/>
                  <a:pt x="621" y="966"/>
                </a:cubicBezTo>
                <a:lnTo>
                  <a:pt x="621" y="991"/>
                </a:lnTo>
                <a:close/>
                <a:moveTo>
                  <a:pt x="621" y="850"/>
                </a:moveTo>
                <a:cubicBezTo>
                  <a:pt x="621" y="915"/>
                  <a:pt x="505" y="988"/>
                  <a:pt x="341" y="988"/>
                </a:cubicBezTo>
                <a:cubicBezTo>
                  <a:pt x="176" y="988"/>
                  <a:pt x="62" y="915"/>
                  <a:pt x="62" y="850"/>
                </a:cubicBezTo>
                <a:lnTo>
                  <a:pt x="62" y="825"/>
                </a:lnTo>
                <a:cubicBezTo>
                  <a:pt x="123" y="876"/>
                  <a:pt x="224" y="909"/>
                  <a:pt x="341" y="909"/>
                </a:cubicBezTo>
                <a:cubicBezTo>
                  <a:pt x="458" y="909"/>
                  <a:pt x="559" y="876"/>
                  <a:pt x="621" y="825"/>
                </a:cubicBezTo>
                <a:lnTo>
                  <a:pt x="621" y="850"/>
                </a:lnTo>
                <a:close/>
                <a:moveTo>
                  <a:pt x="341" y="847"/>
                </a:moveTo>
                <a:cubicBezTo>
                  <a:pt x="176" y="847"/>
                  <a:pt x="62" y="774"/>
                  <a:pt x="62" y="708"/>
                </a:cubicBezTo>
                <a:cubicBezTo>
                  <a:pt x="62" y="643"/>
                  <a:pt x="176" y="570"/>
                  <a:pt x="341" y="570"/>
                </a:cubicBezTo>
                <a:cubicBezTo>
                  <a:pt x="505" y="570"/>
                  <a:pt x="621" y="643"/>
                  <a:pt x="621" y="708"/>
                </a:cubicBezTo>
                <a:cubicBezTo>
                  <a:pt x="621" y="774"/>
                  <a:pt x="505" y="847"/>
                  <a:pt x="341" y="847"/>
                </a:cubicBezTo>
                <a:close/>
                <a:moveTo>
                  <a:pt x="0" y="708"/>
                </a:moveTo>
                <a:lnTo>
                  <a:pt x="0" y="991"/>
                </a:lnTo>
                <a:cubicBezTo>
                  <a:pt x="0" y="1103"/>
                  <a:pt x="150" y="1191"/>
                  <a:pt x="341" y="1191"/>
                </a:cubicBezTo>
                <a:cubicBezTo>
                  <a:pt x="533" y="1191"/>
                  <a:pt x="683" y="1103"/>
                  <a:pt x="683" y="991"/>
                </a:cubicBezTo>
                <a:lnTo>
                  <a:pt x="683" y="708"/>
                </a:lnTo>
                <a:cubicBezTo>
                  <a:pt x="683" y="596"/>
                  <a:pt x="533" y="508"/>
                  <a:pt x="341" y="508"/>
                </a:cubicBezTo>
                <a:cubicBezTo>
                  <a:pt x="150" y="508"/>
                  <a:pt x="0" y="596"/>
                  <a:pt x="0" y="708"/>
                </a:cubicBezTo>
                <a:close/>
                <a:moveTo>
                  <a:pt x="849" y="339"/>
                </a:moveTo>
                <a:cubicBezTo>
                  <a:pt x="684" y="339"/>
                  <a:pt x="570" y="266"/>
                  <a:pt x="570" y="200"/>
                </a:cubicBezTo>
                <a:cubicBezTo>
                  <a:pt x="570" y="135"/>
                  <a:pt x="684" y="62"/>
                  <a:pt x="849" y="62"/>
                </a:cubicBezTo>
                <a:cubicBezTo>
                  <a:pt x="1013" y="62"/>
                  <a:pt x="1129" y="135"/>
                  <a:pt x="1129" y="200"/>
                </a:cubicBezTo>
                <a:cubicBezTo>
                  <a:pt x="1129" y="266"/>
                  <a:pt x="1013" y="339"/>
                  <a:pt x="849" y="339"/>
                </a:cubicBezTo>
                <a:close/>
                <a:moveTo>
                  <a:pt x="570" y="317"/>
                </a:moveTo>
                <a:cubicBezTo>
                  <a:pt x="631" y="368"/>
                  <a:pt x="732" y="401"/>
                  <a:pt x="849" y="401"/>
                </a:cubicBezTo>
                <a:cubicBezTo>
                  <a:pt x="966" y="401"/>
                  <a:pt x="1067" y="368"/>
                  <a:pt x="1129" y="317"/>
                </a:cubicBezTo>
                <a:lnTo>
                  <a:pt x="1129" y="342"/>
                </a:lnTo>
                <a:cubicBezTo>
                  <a:pt x="1129" y="407"/>
                  <a:pt x="1013" y="480"/>
                  <a:pt x="849" y="480"/>
                </a:cubicBezTo>
                <a:cubicBezTo>
                  <a:pt x="684" y="480"/>
                  <a:pt x="570" y="407"/>
                  <a:pt x="570" y="342"/>
                </a:cubicBezTo>
                <a:lnTo>
                  <a:pt x="570" y="317"/>
                </a:lnTo>
                <a:close/>
                <a:moveTo>
                  <a:pt x="1191" y="200"/>
                </a:moveTo>
                <a:cubicBezTo>
                  <a:pt x="1191" y="88"/>
                  <a:pt x="1041" y="0"/>
                  <a:pt x="849" y="0"/>
                </a:cubicBezTo>
                <a:cubicBezTo>
                  <a:pt x="658" y="0"/>
                  <a:pt x="508" y="88"/>
                  <a:pt x="508" y="200"/>
                </a:cubicBezTo>
                <a:lnTo>
                  <a:pt x="508" y="483"/>
                </a:lnTo>
                <a:cubicBezTo>
                  <a:pt x="508" y="500"/>
                  <a:pt x="522" y="514"/>
                  <a:pt x="539" y="514"/>
                </a:cubicBezTo>
                <a:cubicBezTo>
                  <a:pt x="556" y="514"/>
                  <a:pt x="570" y="500"/>
                  <a:pt x="570" y="483"/>
                </a:cubicBezTo>
                <a:lnTo>
                  <a:pt x="570" y="458"/>
                </a:lnTo>
                <a:cubicBezTo>
                  <a:pt x="631" y="509"/>
                  <a:pt x="732" y="542"/>
                  <a:pt x="849" y="542"/>
                </a:cubicBezTo>
                <a:cubicBezTo>
                  <a:pt x="966" y="542"/>
                  <a:pt x="1067" y="509"/>
                  <a:pt x="1129" y="458"/>
                </a:cubicBezTo>
                <a:lnTo>
                  <a:pt x="1129" y="483"/>
                </a:lnTo>
                <a:cubicBezTo>
                  <a:pt x="1129" y="548"/>
                  <a:pt x="1014" y="621"/>
                  <a:pt x="849" y="621"/>
                </a:cubicBezTo>
                <a:cubicBezTo>
                  <a:pt x="809" y="621"/>
                  <a:pt x="769" y="616"/>
                  <a:pt x="732" y="608"/>
                </a:cubicBezTo>
                <a:cubicBezTo>
                  <a:pt x="716" y="604"/>
                  <a:pt x="699" y="614"/>
                  <a:pt x="695" y="631"/>
                </a:cubicBezTo>
                <a:cubicBezTo>
                  <a:pt x="691" y="647"/>
                  <a:pt x="701" y="664"/>
                  <a:pt x="718" y="668"/>
                </a:cubicBezTo>
                <a:cubicBezTo>
                  <a:pt x="760" y="678"/>
                  <a:pt x="804" y="683"/>
                  <a:pt x="849" y="683"/>
                </a:cubicBezTo>
                <a:cubicBezTo>
                  <a:pt x="966" y="683"/>
                  <a:pt x="1067" y="650"/>
                  <a:pt x="1129" y="599"/>
                </a:cubicBezTo>
                <a:lnTo>
                  <a:pt x="1129" y="624"/>
                </a:lnTo>
                <a:cubicBezTo>
                  <a:pt x="1129" y="689"/>
                  <a:pt x="1014" y="762"/>
                  <a:pt x="849" y="762"/>
                </a:cubicBezTo>
                <a:cubicBezTo>
                  <a:pt x="809" y="762"/>
                  <a:pt x="769" y="758"/>
                  <a:pt x="732" y="749"/>
                </a:cubicBezTo>
                <a:cubicBezTo>
                  <a:pt x="716" y="745"/>
                  <a:pt x="699" y="755"/>
                  <a:pt x="695" y="772"/>
                </a:cubicBezTo>
                <a:cubicBezTo>
                  <a:pt x="691" y="788"/>
                  <a:pt x="701" y="805"/>
                  <a:pt x="718" y="809"/>
                </a:cubicBezTo>
                <a:cubicBezTo>
                  <a:pt x="759" y="819"/>
                  <a:pt x="804" y="824"/>
                  <a:pt x="849" y="824"/>
                </a:cubicBezTo>
                <a:cubicBezTo>
                  <a:pt x="966" y="824"/>
                  <a:pt x="1067" y="791"/>
                  <a:pt x="1129" y="740"/>
                </a:cubicBezTo>
                <a:lnTo>
                  <a:pt x="1129" y="765"/>
                </a:lnTo>
                <a:cubicBezTo>
                  <a:pt x="1129" y="830"/>
                  <a:pt x="1014" y="903"/>
                  <a:pt x="849" y="903"/>
                </a:cubicBezTo>
                <a:cubicBezTo>
                  <a:pt x="809" y="903"/>
                  <a:pt x="769" y="899"/>
                  <a:pt x="732" y="890"/>
                </a:cubicBezTo>
                <a:cubicBezTo>
                  <a:pt x="716" y="886"/>
                  <a:pt x="699" y="896"/>
                  <a:pt x="695" y="913"/>
                </a:cubicBezTo>
                <a:cubicBezTo>
                  <a:pt x="691" y="929"/>
                  <a:pt x="701" y="946"/>
                  <a:pt x="718" y="950"/>
                </a:cubicBezTo>
                <a:cubicBezTo>
                  <a:pt x="760" y="960"/>
                  <a:pt x="804" y="965"/>
                  <a:pt x="849" y="965"/>
                </a:cubicBezTo>
                <a:cubicBezTo>
                  <a:pt x="1041" y="965"/>
                  <a:pt x="1191" y="877"/>
                  <a:pt x="1191" y="765"/>
                </a:cubicBezTo>
                <a:lnTo>
                  <a:pt x="1191" y="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Freeform 11">
            <a:extLst>
              <a:ext uri="{FF2B5EF4-FFF2-40B4-BE49-F238E27FC236}">
                <a16:creationId xmlns:a16="http://schemas.microsoft.com/office/drawing/2014/main" id="{216094D3-6728-6B4D-A942-2E17A5FDCB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7163" y="3624672"/>
            <a:ext cx="490538" cy="428625"/>
          </a:xfrm>
          <a:custGeom>
            <a:avLst/>
            <a:gdLst>
              <a:gd name="T0" fmla="*/ 591 w 1361"/>
              <a:gd name="T1" fmla="*/ 363 h 1192"/>
              <a:gd name="T2" fmla="*/ 458 w 1361"/>
              <a:gd name="T3" fmla="*/ 337 h 1192"/>
              <a:gd name="T4" fmla="*/ 997 w 1361"/>
              <a:gd name="T5" fmla="*/ 405 h 1192"/>
              <a:gd name="T6" fmla="*/ 845 w 1361"/>
              <a:gd name="T7" fmla="*/ 565 h 1192"/>
              <a:gd name="T8" fmla="*/ 1064 w 1361"/>
              <a:gd name="T9" fmla="*/ 392 h 1192"/>
              <a:gd name="T10" fmla="*/ 691 w 1361"/>
              <a:gd name="T11" fmla="*/ 198 h 1192"/>
              <a:gd name="T12" fmla="*/ 264 w 1361"/>
              <a:gd name="T13" fmla="*/ 498 h 1192"/>
              <a:gd name="T14" fmla="*/ 310 w 1361"/>
              <a:gd name="T15" fmla="*/ 561 h 1192"/>
              <a:gd name="T16" fmla="*/ 378 w 1361"/>
              <a:gd name="T17" fmla="*/ 496 h 1192"/>
              <a:gd name="T18" fmla="*/ 829 w 1361"/>
              <a:gd name="T19" fmla="*/ 542 h 1192"/>
              <a:gd name="T20" fmla="*/ 680 w 1361"/>
              <a:gd name="T21" fmla="*/ 881 h 1192"/>
              <a:gd name="T22" fmla="*/ 680 w 1361"/>
              <a:gd name="T23" fmla="*/ 717 h 1192"/>
              <a:gd name="T24" fmla="*/ 680 w 1361"/>
              <a:gd name="T25" fmla="*/ 881 h 1192"/>
              <a:gd name="T26" fmla="*/ 1086 w 1361"/>
              <a:gd name="T27" fmla="*/ 491 h 1192"/>
              <a:gd name="T28" fmla="*/ 680 w 1361"/>
              <a:gd name="T29" fmla="*/ 655 h 1192"/>
              <a:gd name="T30" fmla="*/ 546 w 1361"/>
              <a:gd name="T31" fmla="*/ 851 h 1192"/>
              <a:gd name="T32" fmla="*/ 499 w 1361"/>
              <a:gd name="T33" fmla="*/ 956 h 1192"/>
              <a:gd name="T34" fmla="*/ 680 w 1361"/>
              <a:gd name="T35" fmla="*/ 943 h 1192"/>
              <a:gd name="T36" fmla="*/ 814 w 1361"/>
              <a:gd name="T37" fmla="*/ 748 h 1192"/>
              <a:gd name="T38" fmla="*/ 1231 w 1361"/>
              <a:gd name="T39" fmla="*/ 960 h 1192"/>
              <a:gd name="T40" fmla="*/ 939 w 1361"/>
              <a:gd name="T41" fmla="*/ 1079 h 1192"/>
              <a:gd name="T42" fmla="*/ 420 w 1361"/>
              <a:gd name="T43" fmla="*/ 1079 h 1192"/>
              <a:gd name="T44" fmla="*/ 129 w 1361"/>
              <a:gd name="T45" fmla="*/ 960 h 1192"/>
              <a:gd name="T46" fmla="*/ 680 w 1361"/>
              <a:gd name="T47" fmla="*/ 62 h 1192"/>
              <a:gd name="T48" fmla="*/ 1231 w 1361"/>
              <a:gd name="T49" fmla="*/ 960 h 1192"/>
              <a:gd name="T50" fmla="*/ 0 w 1361"/>
              <a:gd name="T51" fmla="*/ 680 h 1192"/>
              <a:gd name="T52" fmla="*/ 91 w 1361"/>
              <a:gd name="T53" fmla="*/ 1022 h 1192"/>
              <a:gd name="T54" fmla="*/ 375 w 1361"/>
              <a:gd name="T55" fmla="*/ 1127 h 1192"/>
              <a:gd name="T56" fmla="*/ 680 w 1361"/>
              <a:gd name="T57" fmla="*/ 1191 h 1192"/>
              <a:gd name="T58" fmla="*/ 985 w 1361"/>
              <a:gd name="T59" fmla="*/ 1127 h 1192"/>
              <a:gd name="T60" fmla="*/ 1268 w 1361"/>
              <a:gd name="T61" fmla="*/ 1022 h 1192"/>
              <a:gd name="T62" fmla="*/ 1360 w 1361"/>
              <a:gd name="T63" fmla="*/ 680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61" h="1192">
                <a:moveTo>
                  <a:pt x="862" y="484"/>
                </a:moveTo>
                <a:cubicBezTo>
                  <a:pt x="797" y="406"/>
                  <a:pt x="699" y="363"/>
                  <a:pt x="591" y="363"/>
                </a:cubicBezTo>
                <a:cubicBezTo>
                  <a:pt x="514" y="363"/>
                  <a:pt x="437" y="385"/>
                  <a:pt x="370" y="427"/>
                </a:cubicBezTo>
                <a:cubicBezTo>
                  <a:pt x="394" y="392"/>
                  <a:pt x="423" y="362"/>
                  <a:pt x="458" y="337"/>
                </a:cubicBezTo>
                <a:cubicBezTo>
                  <a:pt x="526" y="286"/>
                  <a:pt x="607" y="260"/>
                  <a:pt x="691" y="260"/>
                </a:cubicBezTo>
                <a:cubicBezTo>
                  <a:pt x="812" y="260"/>
                  <a:pt x="923" y="313"/>
                  <a:pt x="997" y="405"/>
                </a:cubicBezTo>
                <a:lnTo>
                  <a:pt x="862" y="484"/>
                </a:lnTo>
                <a:close/>
                <a:moveTo>
                  <a:pt x="845" y="565"/>
                </a:moveTo>
                <a:lnTo>
                  <a:pt x="1087" y="425"/>
                </a:lnTo>
                <a:lnTo>
                  <a:pt x="1064" y="392"/>
                </a:lnTo>
                <a:cubicBezTo>
                  <a:pt x="1061" y="387"/>
                  <a:pt x="1059" y="383"/>
                  <a:pt x="1055" y="379"/>
                </a:cubicBezTo>
                <a:cubicBezTo>
                  <a:pt x="970" y="265"/>
                  <a:pt x="834" y="198"/>
                  <a:pt x="691" y="198"/>
                </a:cubicBezTo>
                <a:cubicBezTo>
                  <a:pt x="593" y="198"/>
                  <a:pt x="500" y="228"/>
                  <a:pt x="421" y="287"/>
                </a:cubicBezTo>
                <a:cubicBezTo>
                  <a:pt x="348" y="340"/>
                  <a:pt x="294" y="413"/>
                  <a:pt x="264" y="498"/>
                </a:cubicBezTo>
                <a:lnTo>
                  <a:pt x="257" y="519"/>
                </a:lnTo>
                <a:lnTo>
                  <a:pt x="310" y="561"/>
                </a:lnTo>
                <a:lnTo>
                  <a:pt x="330" y="540"/>
                </a:lnTo>
                <a:cubicBezTo>
                  <a:pt x="347" y="522"/>
                  <a:pt x="363" y="508"/>
                  <a:pt x="378" y="496"/>
                </a:cubicBezTo>
                <a:cubicBezTo>
                  <a:pt x="441" y="450"/>
                  <a:pt x="516" y="425"/>
                  <a:pt x="591" y="425"/>
                </a:cubicBezTo>
                <a:cubicBezTo>
                  <a:pt x="689" y="425"/>
                  <a:pt x="776" y="468"/>
                  <a:pt x="829" y="542"/>
                </a:cubicBezTo>
                <a:lnTo>
                  <a:pt x="845" y="565"/>
                </a:lnTo>
                <a:close/>
                <a:moveTo>
                  <a:pt x="680" y="881"/>
                </a:moveTo>
                <a:cubicBezTo>
                  <a:pt x="635" y="881"/>
                  <a:pt x="598" y="844"/>
                  <a:pt x="598" y="799"/>
                </a:cubicBezTo>
                <a:cubicBezTo>
                  <a:pt x="598" y="754"/>
                  <a:pt x="635" y="717"/>
                  <a:pt x="680" y="717"/>
                </a:cubicBezTo>
                <a:cubicBezTo>
                  <a:pt x="725" y="717"/>
                  <a:pt x="762" y="754"/>
                  <a:pt x="762" y="799"/>
                </a:cubicBezTo>
                <a:cubicBezTo>
                  <a:pt x="762" y="844"/>
                  <a:pt x="725" y="881"/>
                  <a:pt x="680" y="881"/>
                </a:cubicBezTo>
                <a:close/>
                <a:moveTo>
                  <a:pt x="1120" y="543"/>
                </a:moveTo>
                <a:lnTo>
                  <a:pt x="1086" y="491"/>
                </a:lnTo>
                <a:lnTo>
                  <a:pt x="780" y="696"/>
                </a:lnTo>
                <a:cubicBezTo>
                  <a:pt x="754" y="671"/>
                  <a:pt x="719" y="655"/>
                  <a:pt x="680" y="655"/>
                </a:cubicBezTo>
                <a:cubicBezTo>
                  <a:pt x="600" y="655"/>
                  <a:pt x="536" y="720"/>
                  <a:pt x="536" y="799"/>
                </a:cubicBezTo>
                <a:cubicBezTo>
                  <a:pt x="536" y="817"/>
                  <a:pt x="540" y="835"/>
                  <a:pt x="546" y="851"/>
                </a:cubicBezTo>
                <a:lnTo>
                  <a:pt x="465" y="904"/>
                </a:lnTo>
                <a:lnTo>
                  <a:pt x="499" y="956"/>
                </a:lnTo>
                <a:lnTo>
                  <a:pt x="580" y="903"/>
                </a:lnTo>
                <a:cubicBezTo>
                  <a:pt x="606" y="928"/>
                  <a:pt x="641" y="943"/>
                  <a:pt x="680" y="943"/>
                </a:cubicBezTo>
                <a:cubicBezTo>
                  <a:pt x="759" y="943"/>
                  <a:pt x="824" y="878"/>
                  <a:pt x="824" y="799"/>
                </a:cubicBezTo>
                <a:cubicBezTo>
                  <a:pt x="824" y="781"/>
                  <a:pt x="820" y="764"/>
                  <a:pt x="814" y="748"/>
                </a:cubicBezTo>
                <a:lnTo>
                  <a:pt x="1120" y="543"/>
                </a:lnTo>
                <a:close/>
                <a:moveTo>
                  <a:pt x="1231" y="960"/>
                </a:moveTo>
                <a:lnTo>
                  <a:pt x="999" y="960"/>
                </a:lnTo>
                <a:lnTo>
                  <a:pt x="939" y="1079"/>
                </a:lnTo>
                <a:cubicBezTo>
                  <a:pt x="856" y="1114"/>
                  <a:pt x="778" y="1129"/>
                  <a:pt x="680" y="1129"/>
                </a:cubicBezTo>
                <a:cubicBezTo>
                  <a:pt x="582" y="1129"/>
                  <a:pt x="503" y="1114"/>
                  <a:pt x="420" y="1079"/>
                </a:cubicBezTo>
                <a:lnTo>
                  <a:pt x="360" y="960"/>
                </a:lnTo>
                <a:lnTo>
                  <a:pt x="129" y="960"/>
                </a:lnTo>
                <a:cubicBezTo>
                  <a:pt x="85" y="874"/>
                  <a:pt x="62" y="777"/>
                  <a:pt x="62" y="680"/>
                </a:cubicBezTo>
                <a:cubicBezTo>
                  <a:pt x="62" y="339"/>
                  <a:pt x="339" y="62"/>
                  <a:pt x="680" y="62"/>
                </a:cubicBezTo>
                <a:cubicBezTo>
                  <a:pt x="1021" y="62"/>
                  <a:pt x="1298" y="339"/>
                  <a:pt x="1298" y="680"/>
                </a:cubicBezTo>
                <a:cubicBezTo>
                  <a:pt x="1298" y="777"/>
                  <a:pt x="1275" y="874"/>
                  <a:pt x="1231" y="960"/>
                </a:cubicBezTo>
                <a:close/>
                <a:moveTo>
                  <a:pt x="680" y="0"/>
                </a:moveTo>
                <a:cubicBezTo>
                  <a:pt x="305" y="0"/>
                  <a:pt x="0" y="305"/>
                  <a:pt x="0" y="680"/>
                </a:cubicBezTo>
                <a:cubicBezTo>
                  <a:pt x="0" y="794"/>
                  <a:pt x="28" y="906"/>
                  <a:pt x="83" y="1006"/>
                </a:cubicBezTo>
                <a:lnTo>
                  <a:pt x="91" y="1022"/>
                </a:lnTo>
                <a:lnTo>
                  <a:pt x="322" y="1022"/>
                </a:lnTo>
                <a:lnTo>
                  <a:pt x="375" y="1127"/>
                </a:lnTo>
                <a:lnTo>
                  <a:pt x="385" y="1132"/>
                </a:lnTo>
                <a:cubicBezTo>
                  <a:pt x="479" y="1173"/>
                  <a:pt x="570" y="1191"/>
                  <a:pt x="680" y="1191"/>
                </a:cubicBezTo>
                <a:cubicBezTo>
                  <a:pt x="790" y="1191"/>
                  <a:pt x="881" y="1173"/>
                  <a:pt x="974" y="1132"/>
                </a:cubicBezTo>
                <a:lnTo>
                  <a:pt x="985" y="1127"/>
                </a:lnTo>
                <a:lnTo>
                  <a:pt x="1038" y="1022"/>
                </a:lnTo>
                <a:lnTo>
                  <a:pt x="1268" y="1022"/>
                </a:lnTo>
                <a:lnTo>
                  <a:pt x="1277" y="1006"/>
                </a:lnTo>
                <a:cubicBezTo>
                  <a:pt x="1331" y="906"/>
                  <a:pt x="1360" y="794"/>
                  <a:pt x="1360" y="680"/>
                </a:cubicBezTo>
                <a:cubicBezTo>
                  <a:pt x="1360" y="305"/>
                  <a:pt x="1055" y="0"/>
                  <a:pt x="6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Freeform 12">
            <a:extLst>
              <a:ext uri="{FF2B5EF4-FFF2-40B4-BE49-F238E27FC236}">
                <a16:creationId xmlns:a16="http://schemas.microsoft.com/office/drawing/2014/main" id="{A47FD1BC-F82A-BA47-8F6B-B3242FC8C2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3129" y="2562139"/>
            <a:ext cx="458788" cy="490537"/>
          </a:xfrm>
          <a:custGeom>
            <a:avLst/>
            <a:gdLst>
              <a:gd name="T0" fmla="*/ 200 w 1276"/>
              <a:gd name="T1" fmla="*/ 141 h 1361"/>
              <a:gd name="T2" fmla="*/ 0 w 1276"/>
              <a:gd name="T3" fmla="*/ 229 h 1361"/>
              <a:gd name="T4" fmla="*/ 87 w 1276"/>
              <a:gd name="T5" fmla="*/ 1360 h 1361"/>
              <a:gd name="T6" fmla="*/ 1078 w 1276"/>
              <a:gd name="T7" fmla="*/ 1273 h 1361"/>
              <a:gd name="T8" fmla="*/ 1016 w 1276"/>
              <a:gd name="T9" fmla="*/ 906 h 1361"/>
              <a:gd name="T10" fmla="*/ 990 w 1276"/>
              <a:gd name="T11" fmla="*/ 1298 h 1361"/>
              <a:gd name="T12" fmla="*/ 62 w 1276"/>
              <a:gd name="T13" fmla="*/ 1273 h 1361"/>
              <a:gd name="T14" fmla="*/ 87 w 1276"/>
              <a:gd name="T15" fmla="*/ 203 h 1361"/>
              <a:gd name="T16" fmla="*/ 175 w 1276"/>
              <a:gd name="T17" fmla="*/ 316 h 1361"/>
              <a:gd name="T18" fmla="*/ 200 w 1276"/>
              <a:gd name="T19" fmla="*/ 254 h 1361"/>
              <a:gd name="T20" fmla="*/ 113 w 1276"/>
              <a:gd name="T21" fmla="*/ 1247 h 1361"/>
              <a:gd name="T22" fmla="*/ 965 w 1276"/>
              <a:gd name="T23" fmla="*/ 1019 h 1361"/>
              <a:gd name="T24" fmla="*/ 903 w 1276"/>
              <a:gd name="T25" fmla="*/ 1185 h 1361"/>
              <a:gd name="T26" fmla="*/ 175 w 1276"/>
              <a:gd name="T27" fmla="*/ 316 h 1361"/>
              <a:gd name="T28" fmla="*/ 508 w 1276"/>
              <a:gd name="T29" fmla="*/ 116 h 1361"/>
              <a:gd name="T30" fmla="*/ 570 w 1276"/>
              <a:gd name="T31" fmla="*/ 172 h 1361"/>
              <a:gd name="T32" fmla="*/ 288 w 1276"/>
              <a:gd name="T33" fmla="*/ 229 h 1361"/>
              <a:gd name="T34" fmla="*/ 457 w 1276"/>
              <a:gd name="T35" fmla="*/ 175 h 1361"/>
              <a:gd name="T36" fmla="*/ 539 w 1276"/>
              <a:gd name="T37" fmla="*/ 62 h 1361"/>
              <a:gd name="T38" fmla="*/ 621 w 1276"/>
              <a:gd name="T39" fmla="*/ 175 h 1361"/>
              <a:gd name="T40" fmla="*/ 790 w 1276"/>
              <a:gd name="T41" fmla="*/ 229 h 1361"/>
              <a:gd name="T42" fmla="*/ 288 w 1276"/>
              <a:gd name="T43" fmla="*/ 282 h 1361"/>
              <a:gd name="T44" fmla="*/ 226 w 1276"/>
              <a:gd name="T45" fmla="*/ 344 h 1361"/>
              <a:gd name="T46" fmla="*/ 852 w 1276"/>
              <a:gd name="T47" fmla="*/ 229 h 1361"/>
              <a:gd name="T48" fmla="*/ 679 w 1276"/>
              <a:gd name="T49" fmla="*/ 113 h 1361"/>
              <a:gd name="T50" fmla="*/ 398 w 1276"/>
              <a:gd name="T51" fmla="*/ 113 h 1361"/>
              <a:gd name="T52" fmla="*/ 226 w 1276"/>
              <a:gd name="T53" fmla="*/ 229 h 1361"/>
              <a:gd name="T54" fmla="*/ 1016 w 1276"/>
              <a:gd name="T55" fmla="*/ 426 h 1361"/>
              <a:gd name="T56" fmla="*/ 1078 w 1276"/>
              <a:gd name="T57" fmla="*/ 229 h 1361"/>
              <a:gd name="T58" fmla="*/ 878 w 1276"/>
              <a:gd name="T59" fmla="*/ 141 h 1361"/>
              <a:gd name="T60" fmla="*/ 990 w 1276"/>
              <a:gd name="T61" fmla="*/ 203 h 1361"/>
              <a:gd name="T62" fmla="*/ 1016 w 1276"/>
              <a:gd name="T63" fmla="*/ 426 h 1361"/>
              <a:gd name="T64" fmla="*/ 878 w 1276"/>
              <a:gd name="T65" fmla="*/ 254 h 1361"/>
              <a:gd name="T66" fmla="*/ 903 w 1276"/>
              <a:gd name="T67" fmla="*/ 316 h 1361"/>
              <a:gd name="T68" fmla="*/ 965 w 1276"/>
              <a:gd name="T69" fmla="*/ 539 h 1361"/>
              <a:gd name="T70" fmla="*/ 1200 w 1276"/>
              <a:gd name="T71" fmla="*/ 595 h 1361"/>
              <a:gd name="T72" fmla="*/ 554 w 1276"/>
              <a:gd name="T73" fmla="*/ 818 h 1361"/>
              <a:gd name="T74" fmla="*/ 743 w 1276"/>
              <a:gd name="T75" fmla="*/ 868 h 1361"/>
              <a:gd name="T76" fmla="*/ 1131 w 1276"/>
              <a:gd name="T77" fmla="*/ 526 h 1361"/>
              <a:gd name="T78" fmla="*/ 1266 w 1276"/>
              <a:gd name="T79" fmla="*/ 574 h 1361"/>
              <a:gd name="T80" fmla="*/ 1110 w 1276"/>
              <a:gd name="T81" fmla="*/ 461 h 1361"/>
              <a:gd name="T82" fmla="*/ 645 w 1276"/>
              <a:gd name="T83" fmla="*/ 683 h 1361"/>
              <a:gd name="T84" fmla="*/ 489 w 1276"/>
              <a:gd name="T85" fmla="*/ 796 h 1361"/>
              <a:gd name="T86" fmla="*/ 738 w 1276"/>
              <a:gd name="T87" fmla="*/ 1097 h 1361"/>
              <a:gd name="T88" fmla="*/ 760 w 1276"/>
              <a:gd name="T89" fmla="*/ 1106 h 1361"/>
              <a:gd name="T90" fmla="*/ 1266 w 1276"/>
              <a:gd name="T91" fmla="*/ 617 h 1361"/>
              <a:gd name="T92" fmla="*/ 1266 w 1276"/>
              <a:gd name="T93" fmla="*/ 57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76" h="1361">
                <a:moveTo>
                  <a:pt x="200" y="203"/>
                </a:moveTo>
                <a:lnTo>
                  <a:pt x="200" y="141"/>
                </a:lnTo>
                <a:lnTo>
                  <a:pt x="87" y="141"/>
                </a:lnTo>
                <a:cubicBezTo>
                  <a:pt x="39" y="141"/>
                  <a:pt x="0" y="180"/>
                  <a:pt x="0" y="229"/>
                </a:cubicBezTo>
                <a:lnTo>
                  <a:pt x="0" y="1273"/>
                </a:lnTo>
                <a:cubicBezTo>
                  <a:pt x="0" y="1321"/>
                  <a:pt x="39" y="1360"/>
                  <a:pt x="87" y="1360"/>
                </a:cubicBezTo>
                <a:lnTo>
                  <a:pt x="990" y="1360"/>
                </a:lnTo>
                <a:cubicBezTo>
                  <a:pt x="1039" y="1360"/>
                  <a:pt x="1078" y="1321"/>
                  <a:pt x="1078" y="1273"/>
                </a:cubicBezTo>
                <a:lnTo>
                  <a:pt x="1078" y="906"/>
                </a:lnTo>
                <a:lnTo>
                  <a:pt x="1016" y="906"/>
                </a:lnTo>
                <a:lnTo>
                  <a:pt x="1016" y="1273"/>
                </a:lnTo>
                <a:cubicBezTo>
                  <a:pt x="1016" y="1287"/>
                  <a:pt x="1004" y="1298"/>
                  <a:pt x="990" y="1298"/>
                </a:cubicBezTo>
                <a:lnTo>
                  <a:pt x="87" y="1298"/>
                </a:lnTo>
                <a:cubicBezTo>
                  <a:pt x="73" y="1298"/>
                  <a:pt x="62" y="1287"/>
                  <a:pt x="62" y="1273"/>
                </a:cubicBez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200" y="203"/>
                </a:lnTo>
                <a:close/>
                <a:moveTo>
                  <a:pt x="175" y="316"/>
                </a:moveTo>
                <a:lnTo>
                  <a:pt x="200" y="316"/>
                </a:lnTo>
                <a:lnTo>
                  <a:pt x="200" y="254"/>
                </a:lnTo>
                <a:lnTo>
                  <a:pt x="113" y="254"/>
                </a:lnTo>
                <a:lnTo>
                  <a:pt x="113" y="1247"/>
                </a:lnTo>
                <a:lnTo>
                  <a:pt x="965" y="1247"/>
                </a:lnTo>
                <a:lnTo>
                  <a:pt x="965" y="1019"/>
                </a:lnTo>
                <a:lnTo>
                  <a:pt x="903" y="1019"/>
                </a:lnTo>
                <a:lnTo>
                  <a:pt x="903" y="1185"/>
                </a:lnTo>
                <a:lnTo>
                  <a:pt x="175" y="1185"/>
                </a:lnTo>
                <a:lnTo>
                  <a:pt x="175" y="316"/>
                </a:lnTo>
                <a:close/>
                <a:moveTo>
                  <a:pt x="570" y="116"/>
                </a:moveTo>
                <a:lnTo>
                  <a:pt x="508" y="116"/>
                </a:lnTo>
                <a:lnTo>
                  <a:pt x="508" y="172"/>
                </a:lnTo>
                <a:lnTo>
                  <a:pt x="570" y="172"/>
                </a:lnTo>
                <a:lnTo>
                  <a:pt x="570" y="116"/>
                </a:lnTo>
                <a:close/>
                <a:moveTo>
                  <a:pt x="288" y="229"/>
                </a:moveTo>
                <a:cubicBezTo>
                  <a:pt x="288" y="199"/>
                  <a:pt x="312" y="175"/>
                  <a:pt x="341" y="175"/>
                </a:cubicBezTo>
                <a:lnTo>
                  <a:pt x="457" y="175"/>
                </a:lnTo>
                <a:lnTo>
                  <a:pt x="457" y="144"/>
                </a:lnTo>
                <a:cubicBezTo>
                  <a:pt x="457" y="99"/>
                  <a:pt x="494" y="62"/>
                  <a:pt x="539" y="62"/>
                </a:cubicBezTo>
                <a:cubicBezTo>
                  <a:pt x="584" y="62"/>
                  <a:pt x="621" y="99"/>
                  <a:pt x="621" y="144"/>
                </a:cubicBezTo>
                <a:lnTo>
                  <a:pt x="621" y="175"/>
                </a:lnTo>
                <a:lnTo>
                  <a:pt x="736" y="175"/>
                </a:lnTo>
                <a:cubicBezTo>
                  <a:pt x="766" y="175"/>
                  <a:pt x="790" y="199"/>
                  <a:pt x="790" y="229"/>
                </a:cubicBezTo>
                <a:lnTo>
                  <a:pt x="790" y="282"/>
                </a:lnTo>
                <a:lnTo>
                  <a:pt x="288" y="282"/>
                </a:lnTo>
                <a:lnTo>
                  <a:pt x="288" y="229"/>
                </a:lnTo>
                <a:close/>
                <a:moveTo>
                  <a:pt x="226" y="344"/>
                </a:moveTo>
                <a:lnTo>
                  <a:pt x="852" y="344"/>
                </a:lnTo>
                <a:lnTo>
                  <a:pt x="852" y="229"/>
                </a:lnTo>
                <a:cubicBezTo>
                  <a:pt x="852" y="165"/>
                  <a:pt x="800" y="113"/>
                  <a:pt x="736" y="113"/>
                </a:cubicBezTo>
                <a:lnTo>
                  <a:pt x="679" y="113"/>
                </a:lnTo>
                <a:cubicBezTo>
                  <a:pt x="665" y="48"/>
                  <a:pt x="608" y="0"/>
                  <a:pt x="539" y="0"/>
                </a:cubicBezTo>
                <a:cubicBezTo>
                  <a:pt x="470" y="0"/>
                  <a:pt x="413" y="48"/>
                  <a:pt x="398" y="113"/>
                </a:cubicBezTo>
                <a:lnTo>
                  <a:pt x="341" y="113"/>
                </a:lnTo>
                <a:cubicBezTo>
                  <a:pt x="278" y="113"/>
                  <a:pt x="226" y="165"/>
                  <a:pt x="226" y="229"/>
                </a:cubicBezTo>
                <a:lnTo>
                  <a:pt x="226" y="344"/>
                </a:lnTo>
                <a:close/>
                <a:moveTo>
                  <a:pt x="1016" y="426"/>
                </a:moveTo>
                <a:lnTo>
                  <a:pt x="1078" y="426"/>
                </a:lnTo>
                <a:lnTo>
                  <a:pt x="1078" y="229"/>
                </a:lnTo>
                <a:cubicBezTo>
                  <a:pt x="1078" y="180"/>
                  <a:pt x="1039" y="141"/>
                  <a:pt x="990" y="141"/>
                </a:cubicBezTo>
                <a:lnTo>
                  <a:pt x="878" y="141"/>
                </a:lnTo>
                <a:lnTo>
                  <a:pt x="878" y="203"/>
                </a:lnTo>
                <a:lnTo>
                  <a:pt x="990" y="203"/>
                </a:lnTo>
                <a:cubicBezTo>
                  <a:pt x="1004" y="203"/>
                  <a:pt x="1016" y="215"/>
                  <a:pt x="1016" y="229"/>
                </a:cubicBezTo>
                <a:lnTo>
                  <a:pt x="1016" y="426"/>
                </a:lnTo>
                <a:close/>
                <a:moveTo>
                  <a:pt x="965" y="254"/>
                </a:moveTo>
                <a:lnTo>
                  <a:pt x="878" y="254"/>
                </a:lnTo>
                <a:lnTo>
                  <a:pt x="878" y="316"/>
                </a:lnTo>
                <a:lnTo>
                  <a:pt x="903" y="316"/>
                </a:lnTo>
                <a:lnTo>
                  <a:pt x="903" y="539"/>
                </a:lnTo>
                <a:lnTo>
                  <a:pt x="965" y="539"/>
                </a:lnTo>
                <a:lnTo>
                  <a:pt x="965" y="254"/>
                </a:lnTo>
                <a:close/>
                <a:moveTo>
                  <a:pt x="1200" y="595"/>
                </a:moveTo>
                <a:lnTo>
                  <a:pt x="760" y="1031"/>
                </a:lnTo>
                <a:lnTo>
                  <a:pt x="554" y="818"/>
                </a:lnTo>
                <a:lnTo>
                  <a:pt x="624" y="749"/>
                </a:lnTo>
                <a:lnTo>
                  <a:pt x="743" y="868"/>
                </a:lnTo>
                <a:cubicBezTo>
                  <a:pt x="755" y="880"/>
                  <a:pt x="774" y="880"/>
                  <a:pt x="786" y="868"/>
                </a:cubicBezTo>
                <a:lnTo>
                  <a:pt x="1131" y="526"/>
                </a:lnTo>
                <a:lnTo>
                  <a:pt x="1200" y="595"/>
                </a:lnTo>
                <a:close/>
                <a:moveTo>
                  <a:pt x="1266" y="574"/>
                </a:moveTo>
                <a:lnTo>
                  <a:pt x="1153" y="461"/>
                </a:lnTo>
                <a:cubicBezTo>
                  <a:pt x="1141" y="449"/>
                  <a:pt x="1122" y="448"/>
                  <a:pt x="1110" y="461"/>
                </a:cubicBezTo>
                <a:lnTo>
                  <a:pt x="765" y="802"/>
                </a:lnTo>
                <a:lnTo>
                  <a:pt x="645" y="683"/>
                </a:lnTo>
                <a:cubicBezTo>
                  <a:pt x="633" y="671"/>
                  <a:pt x="614" y="671"/>
                  <a:pt x="602" y="683"/>
                </a:cubicBezTo>
                <a:lnTo>
                  <a:pt x="489" y="796"/>
                </a:lnTo>
                <a:cubicBezTo>
                  <a:pt x="477" y="808"/>
                  <a:pt x="477" y="827"/>
                  <a:pt x="488" y="839"/>
                </a:cubicBezTo>
                <a:lnTo>
                  <a:pt x="738" y="1097"/>
                </a:lnTo>
                <a:cubicBezTo>
                  <a:pt x="743" y="1103"/>
                  <a:pt x="751" y="1106"/>
                  <a:pt x="760" y="1106"/>
                </a:cubicBezTo>
                <a:lnTo>
                  <a:pt x="760" y="1106"/>
                </a:lnTo>
                <a:cubicBezTo>
                  <a:pt x="768" y="1106"/>
                  <a:pt x="776" y="1103"/>
                  <a:pt x="782" y="1097"/>
                </a:cubicBezTo>
                <a:lnTo>
                  <a:pt x="1266" y="617"/>
                </a:lnTo>
                <a:cubicBezTo>
                  <a:pt x="1272" y="612"/>
                  <a:pt x="1275" y="604"/>
                  <a:pt x="1275" y="596"/>
                </a:cubicBezTo>
                <a:cubicBezTo>
                  <a:pt x="1275" y="587"/>
                  <a:pt x="1272" y="579"/>
                  <a:pt x="1266" y="5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Freeform 13">
            <a:extLst>
              <a:ext uri="{FF2B5EF4-FFF2-40B4-BE49-F238E27FC236}">
                <a16:creationId xmlns:a16="http://schemas.microsoft.com/office/drawing/2014/main" id="{318C8368-4070-7647-BD91-85CBB16806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9833" y="742632"/>
            <a:ext cx="563562" cy="376238"/>
          </a:xfrm>
          <a:custGeom>
            <a:avLst/>
            <a:gdLst>
              <a:gd name="T0" fmla="*/ 717 w 1566"/>
              <a:gd name="T1" fmla="*/ 765 h 1044"/>
              <a:gd name="T2" fmla="*/ 772 w 1566"/>
              <a:gd name="T3" fmla="*/ 800 h 1044"/>
              <a:gd name="T4" fmla="*/ 1277 w 1566"/>
              <a:gd name="T5" fmla="*/ 856 h 1044"/>
              <a:gd name="T6" fmla="*/ 1091 w 1566"/>
              <a:gd name="T7" fmla="*/ 792 h 1044"/>
              <a:gd name="T8" fmla="*/ 1277 w 1566"/>
              <a:gd name="T9" fmla="*/ 856 h 1044"/>
              <a:gd name="T10" fmla="*/ 1212 w 1566"/>
              <a:gd name="T11" fmla="*/ 737 h 1044"/>
              <a:gd name="T12" fmla="*/ 1277 w 1566"/>
              <a:gd name="T13" fmla="*/ 670 h 1044"/>
              <a:gd name="T14" fmla="*/ 1157 w 1566"/>
              <a:gd name="T15" fmla="*/ 737 h 1044"/>
              <a:gd name="T16" fmla="*/ 1091 w 1566"/>
              <a:gd name="T17" fmla="*/ 670 h 1044"/>
              <a:gd name="T18" fmla="*/ 1157 w 1566"/>
              <a:gd name="T19" fmla="*/ 737 h 1044"/>
              <a:gd name="T20" fmla="*/ 1036 w 1566"/>
              <a:gd name="T21" fmla="*/ 615 h 1044"/>
              <a:gd name="T22" fmla="*/ 1332 w 1566"/>
              <a:gd name="T23" fmla="*/ 911 h 1044"/>
              <a:gd name="T24" fmla="*/ 490 w 1566"/>
              <a:gd name="T25" fmla="*/ 856 h 1044"/>
              <a:gd name="T26" fmla="*/ 304 w 1566"/>
              <a:gd name="T27" fmla="*/ 792 h 1044"/>
              <a:gd name="T28" fmla="*/ 490 w 1566"/>
              <a:gd name="T29" fmla="*/ 856 h 1044"/>
              <a:gd name="T30" fmla="*/ 424 w 1566"/>
              <a:gd name="T31" fmla="*/ 737 h 1044"/>
              <a:gd name="T32" fmla="*/ 490 w 1566"/>
              <a:gd name="T33" fmla="*/ 670 h 1044"/>
              <a:gd name="T34" fmla="*/ 369 w 1566"/>
              <a:gd name="T35" fmla="*/ 737 h 1044"/>
              <a:gd name="T36" fmla="*/ 304 w 1566"/>
              <a:gd name="T37" fmla="*/ 670 h 1044"/>
              <a:gd name="T38" fmla="*/ 369 w 1566"/>
              <a:gd name="T39" fmla="*/ 737 h 1044"/>
              <a:gd name="T40" fmla="*/ 249 w 1566"/>
              <a:gd name="T41" fmla="*/ 615 h 1044"/>
              <a:gd name="T42" fmla="*/ 545 w 1566"/>
              <a:gd name="T43" fmla="*/ 911 h 1044"/>
              <a:gd name="T44" fmla="*/ 1510 w 1566"/>
              <a:gd name="T45" fmla="*/ 439 h 1044"/>
              <a:gd name="T46" fmla="*/ 759 w 1566"/>
              <a:gd name="T47" fmla="*/ 221 h 1044"/>
              <a:gd name="T48" fmla="*/ 1510 w 1566"/>
              <a:gd name="T49" fmla="*/ 439 h 1044"/>
              <a:gd name="T50" fmla="*/ 1091 w 1566"/>
              <a:gd name="T51" fmla="*/ 153 h 1044"/>
              <a:gd name="T52" fmla="*/ 1184 w 1566"/>
              <a:gd name="T53" fmla="*/ 153 h 1044"/>
              <a:gd name="T54" fmla="*/ 1192 w 1566"/>
              <a:gd name="T55" fmla="*/ 164 h 1044"/>
              <a:gd name="T56" fmla="*/ 1157 w 1566"/>
              <a:gd name="T57" fmla="*/ 98 h 1044"/>
              <a:gd name="T58" fmla="*/ 1127 w 1566"/>
              <a:gd name="T59" fmla="*/ 55 h 1044"/>
              <a:gd name="T60" fmla="*/ 1157 w 1566"/>
              <a:gd name="T61" fmla="*/ 98 h 1044"/>
              <a:gd name="T62" fmla="*/ 501 w 1566"/>
              <a:gd name="T63" fmla="*/ 445 h 1044"/>
              <a:gd name="T64" fmla="*/ 517 w 1566"/>
              <a:gd name="T65" fmla="*/ 495 h 1044"/>
              <a:gd name="T66" fmla="*/ 779 w 1566"/>
              <a:gd name="T67" fmla="*/ 305 h 1044"/>
              <a:gd name="T68" fmla="*/ 1043 w 1566"/>
              <a:gd name="T69" fmla="*/ 495 h 1044"/>
              <a:gd name="T70" fmla="*/ 1451 w 1566"/>
              <a:gd name="T71" fmla="*/ 988 h 1044"/>
              <a:gd name="T72" fmla="*/ 906 w 1566"/>
              <a:gd name="T73" fmla="*/ 625 h 1044"/>
              <a:gd name="T74" fmla="*/ 740 w 1566"/>
              <a:gd name="T75" fmla="*/ 529 h 1044"/>
              <a:gd name="T76" fmla="*/ 644 w 1566"/>
              <a:gd name="T77" fmla="*/ 988 h 1044"/>
              <a:gd name="T78" fmla="*/ 154 w 1566"/>
              <a:gd name="T79" fmla="*/ 410 h 1044"/>
              <a:gd name="T80" fmla="*/ 660 w 1566"/>
              <a:gd name="T81" fmla="*/ 216 h 1044"/>
              <a:gd name="T82" fmla="*/ 733 w 1566"/>
              <a:gd name="T83" fmla="*/ 270 h 1044"/>
              <a:gd name="T84" fmla="*/ 740 w 1566"/>
              <a:gd name="T85" fmla="*/ 584 h 1044"/>
              <a:gd name="T86" fmla="*/ 851 w 1566"/>
              <a:gd name="T87" fmla="*/ 625 h 1044"/>
              <a:gd name="T88" fmla="*/ 699 w 1566"/>
              <a:gd name="T89" fmla="*/ 988 h 1044"/>
              <a:gd name="T90" fmla="*/ 1565 w 1566"/>
              <a:gd name="T91" fmla="*/ 194 h 1044"/>
              <a:gd name="T92" fmla="*/ 1247 w 1566"/>
              <a:gd name="T93" fmla="*/ 166 h 1044"/>
              <a:gd name="T94" fmla="*/ 1220 w 1566"/>
              <a:gd name="T95" fmla="*/ 98 h 1044"/>
              <a:gd name="T96" fmla="*/ 1212 w 1566"/>
              <a:gd name="T97" fmla="*/ 27 h 1044"/>
              <a:gd name="T98" fmla="*/ 1099 w 1566"/>
              <a:gd name="T99" fmla="*/ 0 h 1044"/>
              <a:gd name="T100" fmla="*/ 1071 w 1566"/>
              <a:gd name="T101" fmla="*/ 98 h 1044"/>
              <a:gd name="T102" fmla="*/ 1036 w 1566"/>
              <a:gd name="T103" fmla="*/ 125 h 1044"/>
              <a:gd name="T104" fmla="*/ 685 w 1566"/>
              <a:gd name="T105" fmla="*/ 166 h 1044"/>
              <a:gd name="T106" fmla="*/ 518 w 1566"/>
              <a:gd name="T107" fmla="*/ 66 h 1044"/>
              <a:gd name="T108" fmla="*/ 10 w 1566"/>
              <a:gd name="T109" fmla="*/ 484 h 1044"/>
              <a:gd name="T110" fmla="*/ 48 w 1566"/>
              <a:gd name="T111" fmla="*/ 489 h 1044"/>
              <a:gd name="T112" fmla="*/ 99 w 1566"/>
              <a:gd name="T113" fmla="*/ 1016 h 1044"/>
              <a:gd name="T114" fmla="*/ 672 w 1566"/>
              <a:gd name="T115" fmla="*/ 1043 h 1044"/>
              <a:gd name="T116" fmla="*/ 1479 w 1566"/>
              <a:gd name="T117" fmla="*/ 1043 h 1044"/>
              <a:gd name="T118" fmla="*/ 1506 w 1566"/>
              <a:gd name="T119" fmla="*/ 495 h 1044"/>
              <a:gd name="T120" fmla="*/ 1565 w 1566"/>
              <a:gd name="T121" fmla="*/ 467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66" h="1044">
                <a:moveTo>
                  <a:pt x="772" y="765"/>
                </a:moveTo>
                <a:lnTo>
                  <a:pt x="717" y="765"/>
                </a:lnTo>
                <a:lnTo>
                  <a:pt x="717" y="800"/>
                </a:lnTo>
                <a:lnTo>
                  <a:pt x="772" y="800"/>
                </a:lnTo>
                <a:lnTo>
                  <a:pt x="772" y="765"/>
                </a:lnTo>
                <a:close/>
                <a:moveTo>
                  <a:pt x="1277" y="856"/>
                </a:moveTo>
                <a:lnTo>
                  <a:pt x="1091" y="856"/>
                </a:lnTo>
                <a:lnTo>
                  <a:pt x="1091" y="792"/>
                </a:lnTo>
                <a:lnTo>
                  <a:pt x="1277" y="792"/>
                </a:lnTo>
                <a:lnTo>
                  <a:pt x="1277" y="856"/>
                </a:lnTo>
                <a:close/>
                <a:moveTo>
                  <a:pt x="1277" y="737"/>
                </a:moveTo>
                <a:lnTo>
                  <a:pt x="1212" y="737"/>
                </a:lnTo>
                <a:lnTo>
                  <a:pt x="1212" y="670"/>
                </a:lnTo>
                <a:lnTo>
                  <a:pt x="1277" y="670"/>
                </a:lnTo>
                <a:lnTo>
                  <a:pt x="1277" y="737"/>
                </a:lnTo>
                <a:close/>
                <a:moveTo>
                  <a:pt x="1157" y="737"/>
                </a:moveTo>
                <a:lnTo>
                  <a:pt x="1091" y="737"/>
                </a:lnTo>
                <a:lnTo>
                  <a:pt x="1091" y="670"/>
                </a:lnTo>
                <a:lnTo>
                  <a:pt x="1157" y="670"/>
                </a:lnTo>
                <a:lnTo>
                  <a:pt x="1157" y="737"/>
                </a:lnTo>
                <a:close/>
                <a:moveTo>
                  <a:pt x="1332" y="615"/>
                </a:moveTo>
                <a:lnTo>
                  <a:pt x="1036" y="615"/>
                </a:lnTo>
                <a:lnTo>
                  <a:pt x="1036" y="911"/>
                </a:lnTo>
                <a:lnTo>
                  <a:pt x="1332" y="911"/>
                </a:lnTo>
                <a:lnTo>
                  <a:pt x="1332" y="615"/>
                </a:lnTo>
                <a:close/>
                <a:moveTo>
                  <a:pt x="490" y="856"/>
                </a:moveTo>
                <a:lnTo>
                  <a:pt x="304" y="856"/>
                </a:lnTo>
                <a:lnTo>
                  <a:pt x="304" y="792"/>
                </a:lnTo>
                <a:lnTo>
                  <a:pt x="490" y="792"/>
                </a:lnTo>
                <a:lnTo>
                  <a:pt x="490" y="856"/>
                </a:lnTo>
                <a:close/>
                <a:moveTo>
                  <a:pt x="490" y="737"/>
                </a:moveTo>
                <a:lnTo>
                  <a:pt x="424" y="737"/>
                </a:lnTo>
                <a:lnTo>
                  <a:pt x="424" y="670"/>
                </a:lnTo>
                <a:lnTo>
                  <a:pt x="490" y="670"/>
                </a:lnTo>
                <a:lnTo>
                  <a:pt x="490" y="737"/>
                </a:lnTo>
                <a:close/>
                <a:moveTo>
                  <a:pt x="369" y="737"/>
                </a:moveTo>
                <a:lnTo>
                  <a:pt x="304" y="737"/>
                </a:lnTo>
                <a:lnTo>
                  <a:pt x="304" y="670"/>
                </a:lnTo>
                <a:lnTo>
                  <a:pt x="369" y="670"/>
                </a:lnTo>
                <a:lnTo>
                  <a:pt x="369" y="737"/>
                </a:lnTo>
                <a:close/>
                <a:moveTo>
                  <a:pt x="545" y="615"/>
                </a:moveTo>
                <a:lnTo>
                  <a:pt x="249" y="615"/>
                </a:lnTo>
                <a:lnTo>
                  <a:pt x="249" y="911"/>
                </a:lnTo>
                <a:lnTo>
                  <a:pt x="545" y="911"/>
                </a:lnTo>
                <a:lnTo>
                  <a:pt x="545" y="615"/>
                </a:lnTo>
                <a:close/>
                <a:moveTo>
                  <a:pt x="1510" y="439"/>
                </a:moveTo>
                <a:lnTo>
                  <a:pt x="1052" y="439"/>
                </a:lnTo>
                <a:lnTo>
                  <a:pt x="759" y="221"/>
                </a:lnTo>
                <a:lnTo>
                  <a:pt x="1510" y="221"/>
                </a:lnTo>
                <a:lnTo>
                  <a:pt x="1510" y="439"/>
                </a:lnTo>
                <a:close/>
                <a:moveTo>
                  <a:pt x="1091" y="164"/>
                </a:moveTo>
                <a:lnTo>
                  <a:pt x="1091" y="153"/>
                </a:lnTo>
                <a:lnTo>
                  <a:pt x="1099" y="153"/>
                </a:lnTo>
                <a:lnTo>
                  <a:pt x="1184" y="153"/>
                </a:lnTo>
                <a:lnTo>
                  <a:pt x="1192" y="153"/>
                </a:lnTo>
                <a:lnTo>
                  <a:pt x="1192" y="164"/>
                </a:lnTo>
                <a:lnTo>
                  <a:pt x="1091" y="164"/>
                </a:lnTo>
                <a:close/>
                <a:moveTo>
                  <a:pt x="1157" y="98"/>
                </a:moveTo>
                <a:lnTo>
                  <a:pt x="1127" y="98"/>
                </a:lnTo>
                <a:lnTo>
                  <a:pt x="1127" y="55"/>
                </a:lnTo>
                <a:lnTo>
                  <a:pt x="1157" y="55"/>
                </a:lnTo>
                <a:lnTo>
                  <a:pt x="1157" y="98"/>
                </a:lnTo>
                <a:close/>
                <a:moveTo>
                  <a:pt x="733" y="270"/>
                </a:moveTo>
                <a:lnTo>
                  <a:pt x="501" y="445"/>
                </a:lnTo>
                <a:cubicBezTo>
                  <a:pt x="488" y="454"/>
                  <a:pt x="486" y="471"/>
                  <a:pt x="495" y="484"/>
                </a:cubicBezTo>
                <a:cubicBezTo>
                  <a:pt x="500" y="491"/>
                  <a:pt x="509" y="495"/>
                  <a:pt x="517" y="495"/>
                </a:cubicBezTo>
                <a:cubicBezTo>
                  <a:pt x="523" y="495"/>
                  <a:pt x="529" y="493"/>
                  <a:pt x="534" y="489"/>
                </a:cubicBezTo>
                <a:lnTo>
                  <a:pt x="779" y="305"/>
                </a:lnTo>
                <a:lnTo>
                  <a:pt x="1026" y="489"/>
                </a:lnTo>
                <a:cubicBezTo>
                  <a:pt x="1031" y="493"/>
                  <a:pt x="1037" y="495"/>
                  <a:pt x="1043" y="495"/>
                </a:cubicBezTo>
                <a:lnTo>
                  <a:pt x="1451" y="495"/>
                </a:lnTo>
                <a:lnTo>
                  <a:pt x="1451" y="988"/>
                </a:lnTo>
                <a:lnTo>
                  <a:pt x="906" y="988"/>
                </a:lnTo>
                <a:lnTo>
                  <a:pt x="906" y="625"/>
                </a:lnTo>
                <a:cubicBezTo>
                  <a:pt x="906" y="572"/>
                  <a:pt x="863" y="529"/>
                  <a:pt x="811" y="529"/>
                </a:cubicBezTo>
                <a:lnTo>
                  <a:pt x="740" y="529"/>
                </a:lnTo>
                <a:cubicBezTo>
                  <a:pt x="687" y="529"/>
                  <a:pt x="644" y="572"/>
                  <a:pt x="644" y="625"/>
                </a:cubicBezTo>
                <a:lnTo>
                  <a:pt x="644" y="988"/>
                </a:lnTo>
                <a:lnTo>
                  <a:pt x="154" y="988"/>
                </a:lnTo>
                <a:lnTo>
                  <a:pt x="154" y="410"/>
                </a:lnTo>
                <a:lnTo>
                  <a:pt x="534" y="122"/>
                </a:lnTo>
                <a:lnTo>
                  <a:pt x="660" y="216"/>
                </a:lnTo>
                <a:lnTo>
                  <a:pt x="660" y="216"/>
                </a:lnTo>
                <a:lnTo>
                  <a:pt x="733" y="270"/>
                </a:lnTo>
                <a:close/>
                <a:moveTo>
                  <a:pt x="699" y="625"/>
                </a:moveTo>
                <a:cubicBezTo>
                  <a:pt x="699" y="602"/>
                  <a:pt x="718" y="584"/>
                  <a:pt x="740" y="584"/>
                </a:cubicBezTo>
                <a:lnTo>
                  <a:pt x="811" y="584"/>
                </a:lnTo>
                <a:cubicBezTo>
                  <a:pt x="833" y="584"/>
                  <a:pt x="851" y="602"/>
                  <a:pt x="851" y="625"/>
                </a:cubicBezTo>
                <a:lnTo>
                  <a:pt x="851" y="988"/>
                </a:lnTo>
                <a:lnTo>
                  <a:pt x="699" y="988"/>
                </a:lnTo>
                <a:lnTo>
                  <a:pt x="699" y="625"/>
                </a:lnTo>
                <a:close/>
                <a:moveTo>
                  <a:pt x="1565" y="194"/>
                </a:moveTo>
                <a:cubicBezTo>
                  <a:pt x="1565" y="178"/>
                  <a:pt x="1553" y="166"/>
                  <a:pt x="1537" y="166"/>
                </a:cubicBezTo>
                <a:lnTo>
                  <a:pt x="1247" y="166"/>
                </a:lnTo>
                <a:lnTo>
                  <a:pt x="1247" y="125"/>
                </a:lnTo>
                <a:cubicBezTo>
                  <a:pt x="1247" y="110"/>
                  <a:pt x="1235" y="98"/>
                  <a:pt x="1220" y="98"/>
                </a:cubicBezTo>
                <a:lnTo>
                  <a:pt x="1212" y="98"/>
                </a:lnTo>
                <a:lnTo>
                  <a:pt x="1212" y="27"/>
                </a:lnTo>
                <a:cubicBezTo>
                  <a:pt x="1212" y="12"/>
                  <a:pt x="1200" y="0"/>
                  <a:pt x="1184" y="0"/>
                </a:cubicBezTo>
                <a:lnTo>
                  <a:pt x="1099" y="0"/>
                </a:lnTo>
                <a:cubicBezTo>
                  <a:pt x="1084" y="0"/>
                  <a:pt x="1071" y="12"/>
                  <a:pt x="1071" y="27"/>
                </a:cubicBezTo>
                <a:lnTo>
                  <a:pt x="1071" y="98"/>
                </a:lnTo>
                <a:lnTo>
                  <a:pt x="1064" y="98"/>
                </a:lnTo>
                <a:cubicBezTo>
                  <a:pt x="1049" y="98"/>
                  <a:pt x="1036" y="110"/>
                  <a:pt x="1036" y="125"/>
                </a:cubicBezTo>
                <a:lnTo>
                  <a:pt x="1036" y="166"/>
                </a:lnTo>
                <a:lnTo>
                  <a:pt x="685" y="166"/>
                </a:lnTo>
                <a:lnTo>
                  <a:pt x="551" y="66"/>
                </a:lnTo>
                <a:cubicBezTo>
                  <a:pt x="541" y="59"/>
                  <a:pt x="528" y="59"/>
                  <a:pt x="518" y="66"/>
                </a:cubicBezTo>
                <a:lnTo>
                  <a:pt x="15" y="445"/>
                </a:lnTo>
                <a:cubicBezTo>
                  <a:pt x="3" y="454"/>
                  <a:pt x="0" y="471"/>
                  <a:pt x="10" y="484"/>
                </a:cubicBezTo>
                <a:cubicBezTo>
                  <a:pt x="15" y="491"/>
                  <a:pt x="23" y="495"/>
                  <a:pt x="32" y="495"/>
                </a:cubicBezTo>
                <a:cubicBezTo>
                  <a:pt x="37" y="495"/>
                  <a:pt x="43" y="493"/>
                  <a:pt x="48" y="489"/>
                </a:cubicBezTo>
                <a:lnTo>
                  <a:pt x="99" y="451"/>
                </a:lnTo>
                <a:lnTo>
                  <a:pt x="99" y="1016"/>
                </a:lnTo>
                <a:cubicBezTo>
                  <a:pt x="99" y="1031"/>
                  <a:pt x="111" y="1043"/>
                  <a:pt x="126" y="1043"/>
                </a:cubicBezTo>
                <a:lnTo>
                  <a:pt x="672" y="1043"/>
                </a:lnTo>
                <a:lnTo>
                  <a:pt x="879" y="1043"/>
                </a:lnTo>
                <a:lnTo>
                  <a:pt x="1479" y="1043"/>
                </a:lnTo>
                <a:cubicBezTo>
                  <a:pt x="1494" y="1043"/>
                  <a:pt x="1506" y="1031"/>
                  <a:pt x="1506" y="1016"/>
                </a:cubicBezTo>
                <a:lnTo>
                  <a:pt x="1506" y="495"/>
                </a:lnTo>
                <a:lnTo>
                  <a:pt x="1537" y="495"/>
                </a:lnTo>
                <a:cubicBezTo>
                  <a:pt x="1553" y="495"/>
                  <a:pt x="1565" y="482"/>
                  <a:pt x="1565" y="467"/>
                </a:cubicBezTo>
                <a:lnTo>
                  <a:pt x="1565" y="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Freeform 14">
            <a:extLst>
              <a:ext uri="{FF2B5EF4-FFF2-40B4-BE49-F238E27FC236}">
                <a16:creationId xmlns:a16="http://schemas.microsoft.com/office/drawing/2014/main" id="{E972E404-D6EA-7040-A7A3-66C600269C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4789" y="1601311"/>
            <a:ext cx="387350" cy="455612"/>
          </a:xfrm>
          <a:custGeom>
            <a:avLst/>
            <a:gdLst>
              <a:gd name="T0" fmla="*/ 940 w 1076"/>
              <a:gd name="T1" fmla="*/ 925 h 1264"/>
              <a:gd name="T2" fmla="*/ 763 w 1076"/>
              <a:gd name="T3" fmla="*/ 1206 h 1264"/>
              <a:gd name="T4" fmla="*/ 706 w 1076"/>
              <a:gd name="T5" fmla="*/ 1235 h 1264"/>
              <a:gd name="T6" fmla="*/ 969 w 1076"/>
              <a:gd name="T7" fmla="*/ 1263 h 1264"/>
              <a:gd name="T8" fmla="*/ 997 w 1076"/>
              <a:gd name="T9" fmla="*/ 896 h 1264"/>
              <a:gd name="T10" fmla="*/ 734 w 1076"/>
              <a:gd name="T11" fmla="*/ 867 h 1264"/>
              <a:gd name="T12" fmla="*/ 706 w 1076"/>
              <a:gd name="T13" fmla="*/ 1235 h 1264"/>
              <a:gd name="T14" fmla="*/ 601 w 1076"/>
              <a:gd name="T15" fmla="*/ 795 h 1264"/>
              <a:gd name="T16" fmla="*/ 424 w 1076"/>
              <a:gd name="T17" fmla="*/ 1206 h 1264"/>
              <a:gd name="T18" fmla="*/ 367 w 1076"/>
              <a:gd name="T19" fmla="*/ 1235 h 1264"/>
              <a:gd name="T20" fmla="*/ 630 w 1076"/>
              <a:gd name="T21" fmla="*/ 1263 h 1264"/>
              <a:gd name="T22" fmla="*/ 659 w 1076"/>
              <a:gd name="T23" fmla="*/ 766 h 1264"/>
              <a:gd name="T24" fmla="*/ 396 w 1076"/>
              <a:gd name="T25" fmla="*/ 737 h 1264"/>
              <a:gd name="T26" fmla="*/ 367 w 1076"/>
              <a:gd name="T27" fmla="*/ 1235 h 1264"/>
              <a:gd name="T28" fmla="*/ 263 w 1076"/>
              <a:gd name="T29" fmla="*/ 664 h 1264"/>
              <a:gd name="T30" fmla="*/ 86 w 1076"/>
              <a:gd name="T31" fmla="*/ 1206 h 1264"/>
              <a:gd name="T32" fmla="*/ 29 w 1076"/>
              <a:gd name="T33" fmla="*/ 1235 h 1264"/>
              <a:gd name="T34" fmla="*/ 292 w 1076"/>
              <a:gd name="T35" fmla="*/ 1263 h 1264"/>
              <a:gd name="T36" fmla="*/ 320 w 1076"/>
              <a:gd name="T37" fmla="*/ 636 h 1264"/>
              <a:gd name="T38" fmla="*/ 57 w 1076"/>
              <a:gd name="T39" fmla="*/ 607 h 1264"/>
              <a:gd name="T40" fmla="*/ 29 w 1076"/>
              <a:gd name="T41" fmla="*/ 1235 h 1264"/>
              <a:gd name="T42" fmla="*/ 855 w 1076"/>
              <a:gd name="T43" fmla="*/ 703 h 1264"/>
              <a:gd name="T44" fmla="*/ 885 w 1076"/>
              <a:gd name="T45" fmla="*/ 634 h 1264"/>
              <a:gd name="T46" fmla="*/ 558 w 1076"/>
              <a:gd name="T47" fmla="*/ 347 h 1264"/>
              <a:gd name="T48" fmla="*/ 72 w 1076"/>
              <a:gd name="T49" fmla="*/ 133 h 1264"/>
              <a:gd name="T50" fmla="*/ 402 w 1076"/>
              <a:gd name="T51" fmla="*/ 336 h 1264"/>
              <a:gd name="T52" fmla="*/ 578 w 1076"/>
              <a:gd name="T53" fmla="*/ 200 h 1264"/>
              <a:gd name="T54" fmla="*/ 989 w 1076"/>
              <a:gd name="T55" fmla="*/ 570 h 1264"/>
              <a:gd name="T56" fmla="*/ 1018 w 1076"/>
              <a:gd name="T57" fmla="*/ 703 h 1264"/>
              <a:gd name="T58" fmla="*/ 1058 w 1076"/>
              <a:gd name="T59" fmla="*/ 445 h 1264"/>
              <a:gd name="T60" fmla="*/ 969 w 1076"/>
              <a:gd name="T61" fmla="*/ 509 h 1264"/>
              <a:gd name="T62" fmla="*/ 558 w 1076"/>
              <a:gd name="T63" fmla="*/ 139 h 1264"/>
              <a:gd name="T64" fmla="*/ 156 w 1076"/>
              <a:gd name="T65" fmla="*/ 9 h 1264"/>
              <a:gd name="T66" fmla="*/ 115 w 1076"/>
              <a:gd name="T67" fmla="*/ 9 h 1264"/>
              <a:gd name="T68" fmla="*/ 11 w 1076"/>
              <a:gd name="T69" fmla="*/ 153 h 1264"/>
              <a:gd name="T70" fmla="*/ 442 w 1076"/>
              <a:gd name="T71" fmla="*/ 544 h 1264"/>
              <a:gd name="T72" fmla="*/ 824 w 1076"/>
              <a:gd name="T73" fmla="*/ 654 h 1264"/>
              <a:gd name="T74" fmla="*/ 760 w 1076"/>
              <a:gd name="T75" fmla="*/ 743 h 1264"/>
              <a:gd name="T76" fmla="*/ 1047 w 1076"/>
              <a:gd name="T77" fmla="*/ 761 h 1264"/>
              <a:gd name="T78" fmla="*/ 1075 w 1076"/>
              <a:gd name="T79" fmla="*/ 472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64">
                <a:moveTo>
                  <a:pt x="763" y="925"/>
                </a:moveTo>
                <a:lnTo>
                  <a:pt x="940" y="925"/>
                </a:lnTo>
                <a:lnTo>
                  <a:pt x="940" y="1206"/>
                </a:lnTo>
                <a:lnTo>
                  <a:pt x="763" y="1206"/>
                </a:lnTo>
                <a:lnTo>
                  <a:pt x="763" y="925"/>
                </a:lnTo>
                <a:close/>
                <a:moveTo>
                  <a:pt x="706" y="1235"/>
                </a:moveTo>
                <a:cubicBezTo>
                  <a:pt x="706" y="1250"/>
                  <a:pt x="718" y="1263"/>
                  <a:pt x="734" y="1263"/>
                </a:cubicBezTo>
                <a:lnTo>
                  <a:pt x="969" y="1263"/>
                </a:lnTo>
                <a:cubicBezTo>
                  <a:pt x="984" y="1263"/>
                  <a:pt x="997" y="1250"/>
                  <a:pt x="997" y="1235"/>
                </a:cubicBezTo>
                <a:lnTo>
                  <a:pt x="997" y="896"/>
                </a:lnTo>
                <a:cubicBezTo>
                  <a:pt x="997" y="880"/>
                  <a:pt x="984" y="867"/>
                  <a:pt x="969" y="867"/>
                </a:cubicBezTo>
                <a:lnTo>
                  <a:pt x="734" y="867"/>
                </a:lnTo>
                <a:cubicBezTo>
                  <a:pt x="718" y="867"/>
                  <a:pt x="706" y="880"/>
                  <a:pt x="706" y="896"/>
                </a:cubicBezTo>
                <a:lnTo>
                  <a:pt x="706" y="1235"/>
                </a:lnTo>
                <a:close/>
                <a:moveTo>
                  <a:pt x="424" y="795"/>
                </a:moveTo>
                <a:lnTo>
                  <a:pt x="601" y="795"/>
                </a:lnTo>
                <a:lnTo>
                  <a:pt x="601" y="1206"/>
                </a:lnTo>
                <a:lnTo>
                  <a:pt x="424" y="1206"/>
                </a:lnTo>
                <a:lnTo>
                  <a:pt x="424" y="795"/>
                </a:lnTo>
                <a:close/>
                <a:moveTo>
                  <a:pt x="367" y="1235"/>
                </a:moveTo>
                <a:cubicBezTo>
                  <a:pt x="367" y="1250"/>
                  <a:pt x="380" y="1263"/>
                  <a:pt x="396" y="1263"/>
                </a:cubicBezTo>
                <a:lnTo>
                  <a:pt x="630" y="1263"/>
                </a:lnTo>
                <a:cubicBezTo>
                  <a:pt x="646" y="1263"/>
                  <a:pt x="659" y="1250"/>
                  <a:pt x="659" y="1235"/>
                </a:cubicBezTo>
                <a:lnTo>
                  <a:pt x="659" y="766"/>
                </a:lnTo>
                <a:cubicBezTo>
                  <a:pt x="659" y="750"/>
                  <a:pt x="646" y="737"/>
                  <a:pt x="630" y="737"/>
                </a:cubicBezTo>
                <a:lnTo>
                  <a:pt x="396" y="737"/>
                </a:lnTo>
                <a:cubicBezTo>
                  <a:pt x="380" y="737"/>
                  <a:pt x="367" y="750"/>
                  <a:pt x="367" y="766"/>
                </a:cubicBezTo>
                <a:lnTo>
                  <a:pt x="367" y="1235"/>
                </a:lnTo>
                <a:close/>
                <a:moveTo>
                  <a:pt x="86" y="664"/>
                </a:moveTo>
                <a:lnTo>
                  <a:pt x="263" y="664"/>
                </a:lnTo>
                <a:lnTo>
                  <a:pt x="263" y="1206"/>
                </a:lnTo>
                <a:lnTo>
                  <a:pt x="86" y="1206"/>
                </a:lnTo>
                <a:lnTo>
                  <a:pt x="86" y="664"/>
                </a:lnTo>
                <a:close/>
                <a:moveTo>
                  <a:pt x="29" y="1235"/>
                </a:moveTo>
                <a:cubicBezTo>
                  <a:pt x="29" y="1250"/>
                  <a:pt x="41" y="1263"/>
                  <a:pt x="57" y="1263"/>
                </a:cubicBezTo>
                <a:lnTo>
                  <a:pt x="292" y="1263"/>
                </a:lnTo>
                <a:cubicBezTo>
                  <a:pt x="307" y="1263"/>
                  <a:pt x="320" y="1250"/>
                  <a:pt x="320" y="1235"/>
                </a:cubicBezTo>
                <a:lnTo>
                  <a:pt x="320" y="636"/>
                </a:lnTo>
                <a:cubicBezTo>
                  <a:pt x="320" y="620"/>
                  <a:pt x="307" y="607"/>
                  <a:pt x="292" y="607"/>
                </a:cubicBezTo>
                <a:lnTo>
                  <a:pt x="57" y="607"/>
                </a:lnTo>
                <a:cubicBezTo>
                  <a:pt x="41" y="607"/>
                  <a:pt x="29" y="620"/>
                  <a:pt x="29" y="636"/>
                </a:cubicBezTo>
                <a:lnTo>
                  <a:pt x="29" y="1235"/>
                </a:lnTo>
                <a:close/>
                <a:moveTo>
                  <a:pt x="1018" y="703"/>
                </a:moveTo>
                <a:lnTo>
                  <a:pt x="855" y="703"/>
                </a:lnTo>
                <a:lnTo>
                  <a:pt x="885" y="674"/>
                </a:lnTo>
                <a:cubicBezTo>
                  <a:pt x="896" y="663"/>
                  <a:pt x="896" y="645"/>
                  <a:pt x="885" y="634"/>
                </a:cubicBezTo>
                <a:lnTo>
                  <a:pt x="598" y="347"/>
                </a:lnTo>
                <a:cubicBezTo>
                  <a:pt x="587" y="336"/>
                  <a:pt x="569" y="336"/>
                  <a:pt x="558" y="347"/>
                </a:cubicBezTo>
                <a:lnTo>
                  <a:pt x="422" y="483"/>
                </a:lnTo>
                <a:lnTo>
                  <a:pt x="72" y="133"/>
                </a:lnTo>
                <a:lnTo>
                  <a:pt x="135" y="69"/>
                </a:lnTo>
                <a:lnTo>
                  <a:pt x="402" y="336"/>
                </a:lnTo>
                <a:cubicBezTo>
                  <a:pt x="413" y="347"/>
                  <a:pt x="431" y="347"/>
                  <a:pt x="442" y="336"/>
                </a:cubicBezTo>
                <a:lnTo>
                  <a:pt x="578" y="200"/>
                </a:lnTo>
                <a:lnTo>
                  <a:pt x="948" y="570"/>
                </a:lnTo>
                <a:cubicBezTo>
                  <a:pt x="960" y="581"/>
                  <a:pt x="978" y="581"/>
                  <a:pt x="989" y="570"/>
                </a:cubicBezTo>
                <a:lnTo>
                  <a:pt x="1018" y="541"/>
                </a:lnTo>
                <a:lnTo>
                  <a:pt x="1018" y="703"/>
                </a:lnTo>
                <a:close/>
                <a:moveTo>
                  <a:pt x="1075" y="472"/>
                </a:moveTo>
                <a:cubicBezTo>
                  <a:pt x="1075" y="460"/>
                  <a:pt x="1068" y="449"/>
                  <a:pt x="1058" y="445"/>
                </a:cubicBezTo>
                <a:cubicBezTo>
                  <a:pt x="1047" y="441"/>
                  <a:pt x="1035" y="443"/>
                  <a:pt x="1026" y="451"/>
                </a:cubicBezTo>
                <a:lnTo>
                  <a:pt x="969" y="509"/>
                </a:lnTo>
                <a:lnTo>
                  <a:pt x="598" y="139"/>
                </a:lnTo>
                <a:cubicBezTo>
                  <a:pt x="587" y="128"/>
                  <a:pt x="569" y="128"/>
                  <a:pt x="558" y="139"/>
                </a:cubicBezTo>
                <a:lnTo>
                  <a:pt x="422" y="275"/>
                </a:lnTo>
                <a:lnTo>
                  <a:pt x="156" y="9"/>
                </a:lnTo>
                <a:cubicBezTo>
                  <a:pt x="150" y="3"/>
                  <a:pt x="143" y="0"/>
                  <a:pt x="135" y="0"/>
                </a:cubicBezTo>
                <a:cubicBezTo>
                  <a:pt x="128" y="0"/>
                  <a:pt x="121" y="3"/>
                  <a:pt x="115" y="9"/>
                </a:cubicBezTo>
                <a:lnTo>
                  <a:pt x="11" y="113"/>
                </a:lnTo>
                <a:cubicBezTo>
                  <a:pt x="0" y="124"/>
                  <a:pt x="0" y="142"/>
                  <a:pt x="11" y="153"/>
                </a:cubicBezTo>
                <a:lnTo>
                  <a:pt x="401" y="544"/>
                </a:lnTo>
                <a:cubicBezTo>
                  <a:pt x="413" y="555"/>
                  <a:pt x="431" y="555"/>
                  <a:pt x="442" y="544"/>
                </a:cubicBezTo>
                <a:lnTo>
                  <a:pt x="578" y="408"/>
                </a:lnTo>
                <a:lnTo>
                  <a:pt x="824" y="654"/>
                </a:lnTo>
                <a:lnTo>
                  <a:pt x="766" y="712"/>
                </a:lnTo>
                <a:cubicBezTo>
                  <a:pt x="758" y="720"/>
                  <a:pt x="755" y="732"/>
                  <a:pt x="760" y="743"/>
                </a:cubicBezTo>
                <a:cubicBezTo>
                  <a:pt x="764" y="754"/>
                  <a:pt x="775" y="761"/>
                  <a:pt x="786" y="761"/>
                </a:cubicBezTo>
                <a:lnTo>
                  <a:pt x="1047" y="761"/>
                </a:lnTo>
                <a:cubicBezTo>
                  <a:pt x="1063" y="761"/>
                  <a:pt x="1075" y="748"/>
                  <a:pt x="1075" y="732"/>
                </a:cubicBezTo>
                <a:lnTo>
                  <a:pt x="1075" y="4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Freeform 15">
            <a:extLst>
              <a:ext uri="{FF2B5EF4-FFF2-40B4-BE49-F238E27FC236}">
                <a16:creationId xmlns:a16="http://schemas.microsoft.com/office/drawing/2014/main" id="{DFE63919-936D-6D41-ACE4-42180056EC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68048" y="691039"/>
            <a:ext cx="488950" cy="479425"/>
          </a:xfrm>
          <a:custGeom>
            <a:avLst/>
            <a:gdLst>
              <a:gd name="T0" fmla="*/ 344 w 1360"/>
              <a:gd name="T1" fmla="*/ 862 h 1330"/>
              <a:gd name="T2" fmla="*/ 404 w 1360"/>
              <a:gd name="T3" fmla="*/ 715 h 1330"/>
              <a:gd name="T4" fmla="*/ 344 w 1360"/>
              <a:gd name="T5" fmla="*/ 624 h 1330"/>
              <a:gd name="T6" fmla="*/ 282 w 1360"/>
              <a:gd name="T7" fmla="*/ 916 h 1330"/>
              <a:gd name="T8" fmla="*/ 150 w 1360"/>
              <a:gd name="T9" fmla="*/ 871 h 1330"/>
              <a:gd name="T10" fmla="*/ 282 w 1360"/>
              <a:gd name="T11" fmla="*/ 1126 h 1330"/>
              <a:gd name="T12" fmla="*/ 313 w 1360"/>
              <a:gd name="T13" fmla="*/ 343 h 1330"/>
              <a:gd name="T14" fmla="*/ 344 w 1360"/>
              <a:gd name="T15" fmla="*/ 1126 h 1330"/>
              <a:gd name="T16" fmla="*/ 287 w 1360"/>
              <a:gd name="T17" fmla="*/ 268 h 1330"/>
              <a:gd name="T18" fmla="*/ 282 w 1360"/>
              <a:gd name="T19" fmla="*/ 1189 h 1330"/>
              <a:gd name="T20" fmla="*/ 344 w 1360"/>
              <a:gd name="T21" fmla="*/ 1329 h 1330"/>
              <a:gd name="T22" fmla="*/ 627 w 1360"/>
              <a:gd name="T23" fmla="*/ 878 h 1330"/>
              <a:gd name="T24" fmla="*/ 858 w 1360"/>
              <a:gd name="T25" fmla="*/ 384 h 1330"/>
              <a:gd name="T26" fmla="*/ 626 w 1360"/>
              <a:gd name="T27" fmla="*/ 78 h 1330"/>
              <a:gd name="T28" fmla="*/ 501 w 1360"/>
              <a:gd name="T29" fmla="*/ 412 h 1330"/>
              <a:gd name="T30" fmla="*/ 803 w 1360"/>
              <a:gd name="T31" fmla="*/ 412 h 1330"/>
              <a:gd name="T32" fmla="*/ 1118 w 1360"/>
              <a:gd name="T33" fmla="*/ 254 h 1330"/>
              <a:gd name="T34" fmla="*/ 1118 w 1360"/>
              <a:gd name="T35" fmla="*/ 62 h 1330"/>
              <a:gd name="T36" fmla="*/ 1118 w 1360"/>
              <a:gd name="T37" fmla="*/ 254 h 1330"/>
              <a:gd name="T38" fmla="*/ 960 w 1360"/>
              <a:gd name="T39" fmla="*/ 158 h 1330"/>
              <a:gd name="T40" fmla="*/ 1276 w 1360"/>
              <a:gd name="T41" fmla="*/ 158 h 1330"/>
              <a:gd name="T42" fmla="*/ 1118 w 1360"/>
              <a:gd name="T43" fmla="*/ 632 h 1330"/>
              <a:gd name="T44" fmla="*/ 594 w 1360"/>
              <a:gd name="T45" fmla="*/ 659 h 1330"/>
              <a:gd name="T46" fmla="*/ 850 w 1360"/>
              <a:gd name="T47" fmla="*/ 485 h 1330"/>
              <a:gd name="T48" fmla="*/ 1093 w 1360"/>
              <a:gd name="T49" fmla="*/ 693 h 1330"/>
              <a:gd name="T50" fmla="*/ 1093 w 1360"/>
              <a:gd name="T51" fmla="*/ 1101 h 1330"/>
              <a:gd name="T52" fmla="*/ 881 w 1360"/>
              <a:gd name="T53" fmla="*/ 1003 h 1330"/>
              <a:gd name="T54" fmla="*/ 940 w 1360"/>
              <a:gd name="T55" fmla="*/ 856 h 1330"/>
              <a:gd name="T56" fmla="*/ 881 w 1360"/>
              <a:gd name="T57" fmla="*/ 652 h 1330"/>
              <a:gd name="T58" fmla="*/ 819 w 1360"/>
              <a:gd name="T59" fmla="*/ 916 h 1330"/>
              <a:gd name="T60" fmla="*/ 715 w 1360"/>
              <a:gd name="T61" fmla="*/ 900 h 1330"/>
              <a:gd name="T62" fmla="*/ 819 w 1360"/>
              <a:gd name="T63" fmla="*/ 1101 h 1330"/>
              <a:gd name="T64" fmla="*/ 596 w 1360"/>
              <a:gd name="T65" fmla="*/ 1163 h 1330"/>
              <a:gd name="T66" fmla="*/ 819 w 1360"/>
              <a:gd name="T67" fmla="*/ 1329 h 1330"/>
              <a:gd name="T68" fmla="*/ 881 w 1360"/>
              <a:gd name="T69" fmla="*/ 1163 h 1330"/>
              <a:gd name="T70" fmla="*/ 1359 w 1360"/>
              <a:gd name="T71" fmla="*/ 897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0" h="1330">
                <a:moveTo>
                  <a:pt x="344" y="1126"/>
                </a:moveTo>
                <a:lnTo>
                  <a:pt x="344" y="862"/>
                </a:lnTo>
                <a:lnTo>
                  <a:pt x="448" y="759"/>
                </a:lnTo>
                <a:lnTo>
                  <a:pt x="404" y="715"/>
                </a:lnTo>
                <a:lnTo>
                  <a:pt x="344" y="775"/>
                </a:lnTo>
                <a:lnTo>
                  <a:pt x="344" y="624"/>
                </a:lnTo>
                <a:lnTo>
                  <a:pt x="282" y="624"/>
                </a:lnTo>
                <a:lnTo>
                  <a:pt x="282" y="916"/>
                </a:lnTo>
                <a:lnTo>
                  <a:pt x="194" y="828"/>
                </a:lnTo>
                <a:lnTo>
                  <a:pt x="150" y="871"/>
                </a:lnTo>
                <a:lnTo>
                  <a:pt x="282" y="1003"/>
                </a:lnTo>
                <a:lnTo>
                  <a:pt x="282" y="1126"/>
                </a:lnTo>
                <a:cubicBezTo>
                  <a:pt x="159" y="1110"/>
                  <a:pt x="62" y="1006"/>
                  <a:pt x="62" y="878"/>
                </a:cubicBezTo>
                <a:cubicBezTo>
                  <a:pt x="62" y="769"/>
                  <a:pt x="225" y="485"/>
                  <a:pt x="313" y="343"/>
                </a:cubicBezTo>
                <a:cubicBezTo>
                  <a:pt x="402" y="485"/>
                  <a:pt x="565" y="769"/>
                  <a:pt x="565" y="878"/>
                </a:cubicBezTo>
                <a:cubicBezTo>
                  <a:pt x="565" y="1006"/>
                  <a:pt x="468" y="1110"/>
                  <a:pt x="344" y="1126"/>
                </a:cubicBezTo>
                <a:close/>
                <a:moveTo>
                  <a:pt x="339" y="268"/>
                </a:moveTo>
                <a:cubicBezTo>
                  <a:pt x="328" y="251"/>
                  <a:pt x="299" y="251"/>
                  <a:pt x="287" y="268"/>
                </a:cubicBezTo>
                <a:cubicBezTo>
                  <a:pt x="258" y="314"/>
                  <a:pt x="0" y="717"/>
                  <a:pt x="0" y="878"/>
                </a:cubicBezTo>
                <a:cubicBezTo>
                  <a:pt x="0" y="1040"/>
                  <a:pt x="124" y="1174"/>
                  <a:pt x="282" y="1189"/>
                </a:cubicBezTo>
                <a:lnTo>
                  <a:pt x="282" y="1329"/>
                </a:lnTo>
                <a:lnTo>
                  <a:pt x="344" y="1329"/>
                </a:lnTo>
                <a:lnTo>
                  <a:pt x="344" y="1189"/>
                </a:lnTo>
                <a:cubicBezTo>
                  <a:pt x="503" y="1174"/>
                  <a:pt x="627" y="1040"/>
                  <a:pt x="627" y="878"/>
                </a:cubicBezTo>
                <a:cubicBezTo>
                  <a:pt x="627" y="717"/>
                  <a:pt x="369" y="314"/>
                  <a:pt x="339" y="268"/>
                </a:cubicBezTo>
                <a:close/>
                <a:moveTo>
                  <a:pt x="858" y="384"/>
                </a:moveTo>
                <a:cubicBezTo>
                  <a:pt x="778" y="230"/>
                  <a:pt x="679" y="79"/>
                  <a:pt x="678" y="78"/>
                </a:cubicBezTo>
                <a:cubicBezTo>
                  <a:pt x="666" y="60"/>
                  <a:pt x="637" y="60"/>
                  <a:pt x="626" y="78"/>
                </a:cubicBezTo>
                <a:cubicBezTo>
                  <a:pt x="625" y="79"/>
                  <a:pt x="526" y="230"/>
                  <a:pt x="446" y="384"/>
                </a:cubicBezTo>
                <a:lnTo>
                  <a:pt x="501" y="412"/>
                </a:lnTo>
                <a:cubicBezTo>
                  <a:pt x="555" y="309"/>
                  <a:pt x="618" y="207"/>
                  <a:pt x="652" y="152"/>
                </a:cubicBezTo>
                <a:cubicBezTo>
                  <a:pt x="686" y="207"/>
                  <a:pt x="749" y="309"/>
                  <a:pt x="803" y="412"/>
                </a:cubicBezTo>
                <a:lnTo>
                  <a:pt x="858" y="384"/>
                </a:lnTo>
                <a:close/>
                <a:moveTo>
                  <a:pt x="1118" y="254"/>
                </a:moveTo>
                <a:cubicBezTo>
                  <a:pt x="1065" y="254"/>
                  <a:pt x="1022" y="211"/>
                  <a:pt x="1022" y="158"/>
                </a:cubicBezTo>
                <a:cubicBezTo>
                  <a:pt x="1022" y="105"/>
                  <a:pt x="1065" y="62"/>
                  <a:pt x="1118" y="62"/>
                </a:cubicBezTo>
                <a:cubicBezTo>
                  <a:pt x="1171" y="62"/>
                  <a:pt x="1214" y="105"/>
                  <a:pt x="1214" y="158"/>
                </a:cubicBezTo>
                <a:cubicBezTo>
                  <a:pt x="1214" y="211"/>
                  <a:pt x="1171" y="254"/>
                  <a:pt x="1118" y="254"/>
                </a:cubicBezTo>
                <a:close/>
                <a:moveTo>
                  <a:pt x="1118" y="0"/>
                </a:moveTo>
                <a:cubicBezTo>
                  <a:pt x="1030" y="0"/>
                  <a:pt x="960" y="71"/>
                  <a:pt x="960" y="158"/>
                </a:cubicBezTo>
                <a:cubicBezTo>
                  <a:pt x="960" y="245"/>
                  <a:pt x="1030" y="316"/>
                  <a:pt x="1118" y="316"/>
                </a:cubicBezTo>
                <a:cubicBezTo>
                  <a:pt x="1205" y="316"/>
                  <a:pt x="1276" y="245"/>
                  <a:pt x="1276" y="158"/>
                </a:cubicBezTo>
                <a:cubicBezTo>
                  <a:pt x="1276" y="71"/>
                  <a:pt x="1205" y="0"/>
                  <a:pt x="1118" y="0"/>
                </a:cubicBezTo>
                <a:close/>
                <a:moveTo>
                  <a:pt x="1118" y="632"/>
                </a:moveTo>
                <a:cubicBezTo>
                  <a:pt x="1092" y="513"/>
                  <a:pt x="979" y="423"/>
                  <a:pt x="850" y="423"/>
                </a:cubicBezTo>
                <a:cubicBezTo>
                  <a:pt x="717" y="423"/>
                  <a:pt x="609" y="522"/>
                  <a:pt x="594" y="659"/>
                </a:cubicBezTo>
                <a:lnTo>
                  <a:pt x="656" y="666"/>
                </a:lnTo>
                <a:cubicBezTo>
                  <a:pt x="668" y="560"/>
                  <a:pt x="747" y="485"/>
                  <a:pt x="850" y="485"/>
                </a:cubicBezTo>
                <a:cubicBezTo>
                  <a:pt x="957" y="485"/>
                  <a:pt x="1050" y="565"/>
                  <a:pt x="1061" y="666"/>
                </a:cubicBezTo>
                <a:cubicBezTo>
                  <a:pt x="1063" y="681"/>
                  <a:pt x="1078" y="693"/>
                  <a:pt x="1093" y="693"/>
                </a:cubicBezTo>
                <a:cubicBezTo>
                  <a:pt x="1206" y="693"/>
                  <a:pt x="1297" y="785"/>
                  <a:pt x="1297" y="897"/>
                </a:cubicBezTo>
                <a:cubicBezTo>
                  <a:pt x="1297" y="1009"/>
                  <a:pt x="1206" y="1101"/>
                  <a:pt x="1093" y="1101"/>
                </a:cubicBezTo>
                <a:lnTo>
                  <a:pt x="881" y="1101"/>
                </a:lnTo>
                <a:lnTo>
                  <a:pt x="881" y="1003"/>
                </a:lnTo>
                <a:lnTo>
                  <a:pt x="984" y="900"/>
                </a:lnTo>
                <a:lnTo>
                  <a:pt x="940" y="856"/>
                </a:lnTo>
                <a:lnTo>
                  <a:pt x="881" y="916"/>
                </a:lnTo>
                <a:lnTo>
                  <a:pt x="881" y="652"/>
                </a:lnTo>
                <a:lnTo>
                  <a:pt x="819" y="652"/>
                </a:lnTo>
                <a:lnTo>
                  <a:pt x="819" y="916"/>
                </a:lnTo>
                <a:lnTo>
                  <a:pt x="759" y="856"/>
                </a:lnTo>
                <a:lnTo>
                  <a:pt x="715" y="900"/>
                </a:lnTo>
                <a:lnTo>
                  <a:pt x="819" y="1003"/>
                </a:lnTo>
                <a:lnTo>
                  <a:pt x="819" y="1101"/>
                </a:lnTo>
                <a:lnTo>
                  <a:pt x="596" y="1101"/>
                </a:lnTo>
                <a:lnTo>
                  <a:pt x="596" y="1163"/>
                </a:lnTo>
                <a:lnTo>
                  <a:pt x="819" y="1163"/>
                </a:lnTo>
                <a:lnTo>
                  <a:pt x="819" y="1329"/>
                </a:lnTo>
                <a:lnTo>
                  <a:pt x="881" y="1329"/>
                </a:lnTo>
                <a:lnTo>
                  <a:pt x="881" y="1163"/>
                </a:lnTo>
                <a:lnTo>
                  <a:pt x="1093" y="1163"/>
                </a:lnTo>
                <a:cubicBezTo>
                  <a:pt x="1240" y="1163"/>
                  <a:pt x="1359" y="1044"/>
                  <a:pt x="1359" y="897"/>
                </a:cubicBezTo>
                <a:cubicBezTo>
                  <a:pt x="1359" y="759"/>
                  <a:pt x="1254" y="646"/>
                  <a:pt x="1118" y="6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Freeform 16">
            <a:extLst>
              <a:ext uri="{FF2B5EF4-FFF2-40B4-BE49-F238E27FC236}">
                <a16:creationId xmlns:a16="http://schemas.microsoft.com/office/drawing/2014/main" id="{13DCF8E7-DC95-0B48-8A68-C7F376FDDC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336" y="1558449"/>
            <a:ext cx="346075" cy="541337"/>
          </a:xfrm>
          <a:custGeom>
            <a:avLst/>
            <a:gdLst>
              <a:gd name="T0" fmla="*/ 408 w 960"/>
              <a:gd name="T1" fmla="*/ 292 h 1502"/>
              <a:gd name="T2" fmla="*/ 551 w 960"/>
              <a:gd name="T3" fmla="*/ 292 h 1502"/>
              <a:gd name="T4" fmla="*/ 480 w 960"/>
              <a:gd name="T5" fmla="*/ 158 h 1502"/>
              <a:gd name="T6" fmla="*/ 480 w 960"/>
              <a:gd name="T7" fmla="*/ 425 h 1502"/>
              <a:gd name="T8" fmla="*/ 480 w 960"/>
              <a:gd name="T9" fmla="*/ 158 h 1502"/>
              <a:gd name="T10" fmla="*/ 408 w 960"/>
              <a:gd name="T11" fmla="*/ 577 h 1502"/>
              <a:gd name="T12" fmla="*/ 551 w 960"/>
              <a:gd name="T13" fmla="*/ 577 h 1502"/>
              <a:gd name="T14" fmla="*/ 480 w 960"/>
              <a:gd name="T15" fmla="*/ 443 h 1502"/>
              <a:gd name="T16" fmla="*/ 480 w 960"/>
              <a:gd name="T17" fmla="*/ 710 h 1502"/>
              <a:gd name="T18" fmla="*/ 480 w 960"/>
              <a:gd name="T19" fmla="*/ 443 h 1502"/>
              <a:gd name="T20" fmla="*/ 408 w 960"/>
              <a:gd name="T21" fmla="*/ 862 h 1502"/>
              <a:gd name="T22" fmla="*/ 551 w 960"/>
              <a:gd name="T23" fmla="*/ 862 h 1502"/>
              <a:gd name="T24" fmla="*/ 480 w 960"/>
              <a:gd name="T25" fmla="*/ 729 h 1502"/>
              <a:gd name="T26" fmla="*/ 480 w 960"/>
              <a:gd name="T27" fmla="*/ 996 h 1502"/>
              <a:gd name="T28" fmla="*/ 480 w 960"/>
              <a:gd name="T29" fmla="*/ 729 h 1502"/>
              <a:gd name="T30" fmla="*/ 741 w 960"/>
              <a:gd name="T31" fmla="*/ 222 h 1502"/>
              <a:gd name="T32" fmla="*/ 741 w 960"/>
              <a:gd name="T33" fmla="*/ 348 h 1502"/>
              <a:gd name="T34" fmla="*/ 648 w 960"/>
              <a:gd name="T35" fmla="*/ 1020 h 1502"/>
              <a:gd name="T36" fmla="*/ 280 w 960"/>
              <a:gd name="T37" fmla="*/ 989 h 1502"/>
              <a:gd name="T38" fmla="*/ 311 w 960"/>
              <a:gd name="T39" fmla="*/ 133 h 1502"/>
              <a:gd name="T40" fmla="*/ 642 w 960"/>
              <a:gd name="T41" fmla="*/ 133 h 1502"/>
              <a:gd name="T42" fmla="*/ 648 w 960"/>
              <a:gd name="T43" fmla="*/ 133 h 1502"/>
              <a:gd name="T44" fmla="*/ 680 w 960"/>
              <a:gd name="T45" fmla="*/ 989 h 1502"/>
              <a:gd name="T46" fmla="*/ 386 w 960"/>
              <a:gd name="T47" fmla="*/ 62 h 1502"/>
              <a:gd name="T48" fmla="*/ 592 w 960"/>
              <a:gd name="T49" fmla="*/ 72 h 1502"/>
              <a:gd name="T50" fmla="*/ 84 w 960"/>
              <a:gd name="T51" fmla="*/ 222 h 1502"/>
              <a:gd name="T52" fmla="*/ 218 w 960"/>
              <a:gd name="T53" fmla="*/ 348 h 1502"/>
              <a:gd name="T54" fmla="*/ 218 w 960"/>
              <a:gd name="T55" fmla="*/ 506 h 1502"/>
              <a:gd name="T56" fmla="*/ 84 w 960"/>
              <a:gd name="T57" fmla="*/ 506 h 1502"/>
              <a:gd name="T58" fmla="*/ 218 w 960"/>
              <a:gd name="T59" fmla="*/ 791 h 1502"/>
              <a:gd name="T60" fmla="*/ 84 w 960"/>
              <a:gd name="T61" fmla="*/ 791 h 1502"/>
              <a:gd name="T62" fmla="*/ 875 w 960"/>
              <a:gd name="T63" fmla="*/ 791 h 1502"/>
              <a:gd name="T64" fmla="*/ 741 w 960"/>
              <a:gd name="T65" fmla="*/ 791 h 1502"/>
              <a:gd name="T66" fmla="*/ 741 w 960"/>
              <a:gd name="T67" fmla="*/ 633 h 1502"/>
              <a:gd name="T68" fmla="*/ 875 w 960"/>
              <a:gd name="T69" fmla="*/ 506 h 1502"/>
              <a:gd name="T70" fmla="*/ 741 w 960"/>
              <a:gd name="T71" fmla="*/ 445 h 1502"/>
              <a:gd name="T72" fmla="*/ 939 w 960"/>
              <a:gd name="T73" fmla="*/ 246 h 1502"/>
              <a:gd name="T74" fmla="*/ 905 w 960"/>
              <a:gd name="T75" fmla="*/ 160 h 1502"/>
              <a:gd name="T76" fmla="*/ 662 w 960"/>
              <a:gd name="T77" fmla="*/ 73 h 1502"/>
              <a:gd name="T78" fmla="*/ 573 w 960"/>
              <a:gd name="T79" fmla="*/ 0 h 1502"/>
              <a:gd name="T80" fmla="*/ 307 w 960"/>
              <a:gd name="T81" fmla="*/ 51 h 1502"/>
              <a:gd name="T82" fmla="*/ 218 w 960"/>
              <a:gd name="T83" fmla="*/ 160 h 1502"/>
              <a:gd name="T84" fmla="*/ 8 w 960"/>
              <a:gd name="T85" fmla="*/ 191 h 1502"/>
              <a:gd name="T86" fmla="*/ 218 w 960"/>
              <a:gd name="T87" fmla="*/ 433 h 1502"/>
              <a:gd name="T88" fmla="*/ 54 w 960"/>
              <a:gd name="T89" fmla="*/ 445 h 1502"/>
              <a:gd name="T90" fmla="*/ 20 w 960"/>
              <a:gd name="T91" fmla="*/ 531 h 1502"/>
              <a:gd name="T92" fmla="*/ 218 w 960"/>
              <a:gd name="T93" fmla="*/ 730 h 1502"/>
              <a:gd name="T94" fmla="*/ 8 w 960"/>
              <a:gd name="T95" fmla="*/ 761 h 1502"/>
              <a:gd name="T96" fmla="*/ 219 w 960"/>
              <a:gd name="T97" fmla="*/ 1004 h 1502"/>
              <a:gd name="T98" fmla="*/ 376 w 960"/>
              <a:gd name="T99" fmla="*/ 1082 h 1502"/>
              <a:gd name="T100" fmla="*/ 437 w 960"/>
              <a:gd name="T101" fmla="*/ 1501 h 1502"/>
              <a:gd name="T102" fmla="*/ 522 w 960"/>
              <a:gd name="T103" fmla="*/ 1082 h 1502"/>
              <a:gd name="T104" fmla="*/ 584 w 960"/>
              <a:gd name="T105" fmla="*/ 1501 h 1502"/>
              <a:gd name="T106" fmla="*/ 648 w 960"/>
              <a:gd name="T107" fmla="*/ 1082 h 1502"/>
              <a:gd name="T108" fmla="*/ 939 w 960"/>
              <a:gd name="T109" fmla="*/ 816 h 1502"/>
              <a:gd name="T110" fmla="*/ 905 w 960"/>
              <a:gd name="T111" fmla="*/ 730 h 1502"/>
              <a:gd name="T112" fmla="*/ 741 w 960"/>
              <a:gd name="T113" fmla="*/ 718 h 1502"/>
              <a:gd name="T114" fmla="*/ 951 w 960"/>
              <a:gd name="T115" fmla="*/ 476 h 1502"/>
              <a:gd name="T116" fmla="*/ 741 w 960"/>
              <a:gd name="T117" fmla="*/ 445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60" h="1502">
                <a:moveTo>
                  <a:pt x="480" y="363"/>
                </a:moveTo>
                <a:cubicBezTo>
                  <a:pt x="440" y="363"/>
                  <a:pt x="408" y="331"/>
                  <a:pt x="408" y="292"/>
                </a:cubicBezTo>
                <a:cubicBezTo>
                  <a:pt x="408" y="252"/>
                  <a:pt x="440" y="220"/>
                  <a:pt x="480" y="220"/>
                </a:cubicBezTo>
                <a:cubicBezTo>
                  <a:pt x="519" y="220"/>
                  <a:pt x="551" y="252"/>
                  <a:pt x="551" y="292"/>
                </a:cubicBezTo>
                <a:cubicBezTo>
                  <a:pt x="551" y="331"/>
                  <a:pt x="519" y="363"/>
                  <a:pt x="480" y="363"/>
                </a:cubicBezTo>
                <a:close/>
                <a:moveTo>
                  <a:pt x="480" y="158"/>
                </a:moveTo>
                <a:cubicBezTo>
                  <a:pt x="406" y="158"/>
                  <a:pt x="346" y="218"/>
                  <a:pt x="346" y="292"/>
                </a:cubicBezTo>
                <a:cubicBezTo>
                  <a:pt x="346" y="365"/>
                  <a:pt x="406" y="425"/>
                  <a:pt x="480" y="425"/>
                </a:cubicBezTo>
                <a:cubicBezTo>
                  <a:pt x="553" y="425"/>
                  <a:pt x="613" y="365"/>
                  <a:pt x="613" y="292"/>
                </a:cubicBezTo>
                <a:cubicBezTo>
                  <a:pt x="613" y="218"/>
                  <a:pt x="553" y="158"/>
                  <a:pt x="480" y="158"/>
                </a:cubicBezTo>
                <a:close/>
                <a:moveTo>
                  <a:pt x="480" y="649"/>
                </a:moveTo>
                <a:cubicBezTo>
                  <a:pt x="440" y="649"/>
                  <a:pt x="408" y="616"/>
                  <a:pt x="408" y="577"/>
                </a:cubicBezTo>
                <a:cubicBezTo>
                  <a:pt x="408" y="537"/>
                  <a:pt x="440" y="505"/>
                  <a:pt x="480" y="505"/>
                </a:cubicBezTo>
                <a:cubicBezTo>
                  <a:pt x="519" y="505"/>
                  <a:pt x="551" y="537"/>
                  <a:pt x="551" y="577"/>
                </a:cubicBezTo>
                <a:cubicBezTo>
                  <a:pt x="551" y="616"/>
                  <a:pt x="519" y="649"/>
                  <a:pt x="480" y="649"/>
                </a:cubicBezTo>
                <a:close/>
                <a:moveTo>
                  <a:pt x="480" y="443"/>
                </a:moveTo>
                <a:cubicBezTo>
                  <a:pt x="406" y="443"/>
                  <a:pt x="346" y="503"/>
                  <a:pt x="346" y="577"/>
                </a:cubicBezTo>
                <a:cubicBezTo>
                  <a:pt x="346" y="650"/>
                  <a:pt x="406" y="710"/>
                  <a:pt x="480" y="710"/>
                </a:cubicBezTo>
                <a:cubicBezTo>
                  <a:pt x="553" y="710"/>
                  <a:pt x="613" y="650"/>
                  <a:pt x="613" y="577"/>
                </a:cubicBezTo>
                <a:cubicBezTo>
                  <a:pt x="613" y="503"/>
                  <a:pt x="553" y="443"/>
                  <a:pt x="480" y="443"/>
                </a:cubicBezTo>
                <a:close/>
                <a:moveTo>
                  <a:pt x="480" y="934"/>
                </a:moveTo>
                <a:cubicBezTo>
                  <a:pt x="440" y="934"/>
                  <a:pt x="408" y="901"/>
                  <a:pt x="408" y="862"/>
                </a:cubicBezTo>
                <a:cubicBezTo>
                  <a:pt x="408" y="822"/>
                  <a:pt x="440" y="790"/>
                  <a:pt x="480" y="790"/>
                </a:cubicBezTo>
                <a:cubicBezTo>
                  <a:pt x="519" y="790"/>
                  <a:pt x="551" y="822"/>
                  <a:pt x="551" y="862"/>
                </a:cubicBezTo>
                <a:cubicBezTo>
                  <a:pt x="551" y="901"/>
                  <a:pt x="519" y="934"/>
                  <a:pt x="480" y="934"/>
                </a:cubicBezTo>
                <a:close/>
                <a:moveTo>
                  <a:pt x="480" y="729"/>
                </a:moveTo>
                <a:cubicBezTo>
                  <a:pt x="406" y="729"/>
                  <a:pt x="346" y="788"/>
                  <a:pt x="346" y="862"/>
                </a:cubicBezTo>
                <a:cubicBezTo>
                  <a:pt x="346" y="935"/>
                  <a:pt x="406" y="996"/>
                  <a:pt x="480" y="996"/>
                </a:cubicBezTo>
                <a:cubicBezTo>
                  <a:pt x="553" y="996"/>
                  <a:pt x="613" y="936"/>
                  <a:pt x="613" y="862"/>
                </a:cubicBezTo>
                <a:cubicBezTo>
                  <a:pt x="613" y="789"/>
                  <a:pt x="553" y="729"/>
                  <a:pt x="480" y="729"/>
                </a:cubicBezTo>
                <a:close/>
                <a:moveTo>
                  <a:pt x="741" y="348"/>
                </a:moveTo>
                <a:lnTo>
                  <a:pt x="741" y="222"/>
                </a:lnTo>
                <a:lnTo>
                  <a:pt x="875" y="222"/>
                </a:lnTo>
                <a:lnTo>
                  <a:pt x="741" y="348"/>
                </a:lnTo>
                <a:close/>
                <a:moveTo>
                  <a:pt x="680" y="989"/>
                </a:moveTo>
                <a:cubicBezTo>
                  <a:pt x="680" y="1006"/>
                  <a:pt x="665" y="1020"/>
                  <a:pt x="648" y="1020"/>
                </a:cubicBezTo>
                <a:lnTo>
                  <a:pt x="311" y="1020"/>
                </a:lnTo>
                <a:cubicBezTo>
                  <a:pt x="294" y="1020"/>
                  <a:pt x="280" y="1006"/>
                  <a:pt x="280" y="989"/>
                </a:cubicBezTo>
                <a:lnTo>
                  <a:pt x="280" y="165"/>
                </a:lnTo>
                <a:cubicBezTo>
                  <a:pt x="280" y="147"/>
                  <a:pt x="294" y="133"/>
                  <a:pt x="311" y="133"/>
                </a:cubicBezTo>
                <a:lnTo>
                  <a:pt x="642" y="133"/>
                </a:lnTo>
                <a:lnTo>
                  <a:pt x="642" y="133"/>
                </a:lnTo>
                <a:lnTo>
                  <a:pt x="642" y="133"/>
                </a:lnTo>
                <a:lnTo>
                  <a:pt x="648" y="133"/>
                </a:lnTo>
                <a:cubicBezTo>
                  <a:pt x="665" y="133"/>
                  <a:pt x="680" y="147"/>
                  <a:pt x="680" y="165"/>
                </a:cubicBezTo>
                <a:lnTo>
                  <a:pt x="680" y="989"/>
                </a:lnTo>
                <a:close/>
                <a:moveTo>
                  <a:pt x="367" y="72"/>
                </a:moveTo>
                <a:cubicBezTo>
                  <a:pt x="372" y="66"/>
                  <a:pt x="378" y="62"/>
                  <a:pt x="386" y="62"/>
                </a:cubicBezTo>
                <a:lnTo>
                  <a:pt x="573" y="62"/>
                </a:lnTo>
                <a:cubicBezTo>
                  <a:pt x="581" y="62"/>
                  <a:pt x="587" y="66"/>
                  <a:pt x="592" y="72"/>
                </a:cubicBezTo>
                <a:lnTo>
                  <a:pt x="367" y="72"/>
                </a:lnTo>
                <a:close/>
                <a:moveTo>
                  <a:pt x="84" y="222"/>
                </a:moveTo>
                <a:lnTo>
                  <a:pt x="218" y="222"/>
                </a:lnTo>
                <a:lnTo>
                  <a:pt x="218" y="348"/>
                </a:lnTo>
                <a:lnTo>
                  <a:pt x="84" y="222"/>
                </a:lnTo>
                <a:close/>
                <a:moveTo>
                  <a:pt x="218" y="506"/>
                </a:moveTo>
                <a:lnTo>
                  <a:pt x="218" y="633"/>
                </a:lnTo>
                <a:lnTo>
                  <a:pt x="84" y="506"/>
                </a:lnTo>
                <a:lnTo>
                  <a:pt x="218" y="506"/>
                </a:lnTo>
                <a:close/>
                <a:moveTo>
                  <a:pt x="218" y="791"/>
                </a:moveTo>
                <a:lnTo>
                  <a:pt x="218" y="917"/>
                </a:lnTo>
                <a:lnTo>
                  <a:pt x="84" y="791"/>
                </a:lnTo>
                <a:lnTo>
                  <a:pt x="218" y="791"/>
                </a:lnTo>
                <a:close/>
                <a:moveTo>
                  <a:pt x="875" y="791"/>
                </a:moveTo>
                <a:lnTo>
                  <a:pt x="741" y="917"/>
                </a:lnTo>
                <a:lnTo>
                  <a:pt x="741" y="791"/>
                </a:lnTo>
                <a:lnTo>
                  <a:pt x="875" y="791"/>
                </a:lnTo>
                <a:close/>
                <a:moveTo>
                  <a:pt x="741" y="633"/>
                </a:moveTo>
                <a:lnTo>
                  <a:pt x="741" y="506"/>
                </a:lnTo>
                <a:lnTo>
                  <a:pt x="875" y="506"/>
                </a:lnTo>
                <a:lnTo>
                  <a:pt x="741" y="633"/>
                </a:lnTo>
                <a:close/>
                <a:moveTo>
                  <a:pt x="741" y="445"/>
                </a:moveTo>
                <a:lnTo>
                  <a:pt x="741" y="433"/>
                </a:lnTo>
                <a:lnTo>
                  <a:pt x="939" y="246"/>
                </a:lnTo>
                <a:cubicBezTo>
                  <a:pt x="954" y="232"/>
                  <a:pt x="959" y="211"/>
                  <a:pt x="951" y="191"/>
                </a:cubicBezTo>
                <a:cubicBezTo>
                  <a:pt x="944" y="172"/>
                  <a:pt x="926" y="160"/>
                  <a:pt x="905" y="160"/>
                </a:cubicBezTo>
                <a:lnTo>
                  <a:pt x="741" y="160"/>
                </a:lnTo>
                <a:cubicBezTo>
                  <a:pt x="739" y="116"/>
                  <a:pt x="705" y="80"/>
                  <a:pt x="662" y="73"/>
                </a:cubicBezTo>
                <a:lnTo>
                  <a:pt x="652" y="51"/>
                </a:lnTo>
                <a:cubicBezTo>
                  <a:pt x="638" y="20"/>
                  <a:pt x="607" y="0"/>
                  <a:pt x="573" y="0"/>
                </a:cubicBezTo>
                <a:lnTo>
                  <a:pt x="386" y="0"/>
                </a:lnTo>
                <a:cubicBezTo>
                  <a:pt x="352" y="0"/>
                  <a:pt x="321" y="20"/>
                  <a:pt x="307" y="51"/>
                </a:cubicBezTo>
                <a:lnTo>
                  <a:pt x="297" y="73"/>
                </a:lnTo>
                <a:cubicBezTo>
                  <a:pt x="254" y="80"/>
                  <a:pt x="221" y="116"/>
                  <a:pt x="218" y="160"/>
                </a:cubicBezTo>
                <a:lnTo>
                  <a:pt x="54" y="160"/>
                </a:lnTo>
                <a:cubicBezTo>
                  <a:pt x="34" y="160"/>
                  <a:pt x="15" y="172"/>
                  <a:pt x="8" y="191"/>
                </a:cubicBezTo>
                <a:cubicBezTo>
                  <a:pt x="0" y="211"/>
                  <a:pt x="5" y="232"/>
                  <a:pt x="20" y="246"/>
                </a:cubicBezTo>
                <a:lnTo>
                  <a:pt x="218" y="433"/>
                </a:lnTo>
                <a:lnTo>
                  <a:pt x="218" y="445"/>
                </a:lnTo>
                <a:lnTo>
                  <a:pt x="54" y="445"/>
                </a:lnTo>
                <a:cubicBezTo>
                  <a:pt x="34" y="445"/>
                  <a:pt x="15" y="457"/>
                  <a:pt x="8" y="476"/>
                </a:cubicBezTo>
                <a:cubicBezTo>
                  <a:pt x="0" y="495"/>
                  <a:pt x="5" y="517"/>
                  <a:pt x="20" y="531"/>
                </a:cubicBezTo>
                <a:lnTo>
                  <a:pt x="218" y="718"/>
                </a:lnTo>
                <a:lnTo>
                  <a:pt x="218" y="730"/>
                </a:lnTo>
                <a:lnTo>
                  <a:pt x="54" y="730"/>
                </a:lnTo>
                <a:cubicBezTo>
                  <a:pt x="34" y="730"/>
                  <a:pt x="15" y="742"/>
                  <a:pt x="8" y="761"/>
                </a:cubicBezTo>
                <a:cubicBezTo>
                  <a:pt x="0" y="780"/>
                  <a:pt x="5" y="801"/>
                  <a:pt x="20" y="816"/>
                </a:cubicBezTo>
                <a:lnTo>
                  <a:pt x="219" y="1004"/>
                </a:lnTo>
                <a:cubicBezTo>
                  <a:pt x="226" y="1048"/>
                  <a:pt x="265" y="1082"/>
                  <a:pt x="311" y="1082"/>
                </a:cubicBezTo>
                <a:lnTo>
                  <a:pt x="376" y="1082"/>
                </a:lnTo>
                <a:lnTo>
                  <a:pt x="376" y="1501"/>
                </a:lnTo>
                <a:lnTo>
                  <a:pt x="437" y="1501"/>
                </a:lnTo>
                <a:lnTo>
                  <a:pt x="437" y="1082"/>
                </a:lnTo>
                <a:lnTo>
                  <a:pt x="522" y="1082"/>
                </a:lnTo>
                <a:lnTo>
                  <a:pt x="522" y="1501"/>
                </a:lnTo>
                <a:lnTo>
                  <a:pt x="584" y="1501"/>
                </a:lnTo>
                <a:lnTo>
                  <a:pt x="584" y="1082"/>
                </a:lnTo>
                <a:lnTo>
                  <a:pt x="648" y="1082"/>
                </a:lnTo>
                <a:cubicBezTo>
                  <a:pt x="695" y="1082"/>
                  <a:pt x="733" y="1048"/>
                  <a:pt x="740" y="1004"/>
                </a:cubicBezTo>
                <a:lnTo>
                  <a:pt x="939" y="816"/>
                </a:lnTo>
                <a:cubicBezTo>
                  <a:pt x="954" y="801"/>
                  <a:pt x="959" y="780"/>
                  <a:pt x="951" y="761"/>
                </a:cubicBezTo>
                <a:cubicBezTo>
                  <a:pt x="944" y="742"/>
                  <a:pt x="926" y="730"/>
                  <a:pt x="905" y="730"/>
                </a:cubicBezTo>
                <a:lnTo>
                  <a:pt x="741" y="730"/>
                </a:lnTo>
                <a:lnTo>
                  <a:pt x="741" y="718"/>
                </a:lnTo>
                <a:lnTo>
                  <a:pt x="939" y="531"/>
                </a:lnTo>
                <a:cubicBezTo>
                  <a:pt x="954" y="517"/>
                  <a:pt x="959" y="495"/>
                  <a:pt x="951" y="476"/>
                </a:cubicBezTo>
                <a:cubicBezTo>
                  <a:pt x="944" y="457"/>
                  <a:pt x="926" y="445"/>
                  <a:pt x="905" y="445"/>
                </a:cubicBezTo>
                <a:lnTo>
                  <a:pt x="741" y="4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Freeform 17">
            <a:extLst>
              <a:ext uri="{FF2B5EF4-FFF2-40B4-BE49-F238E27FC236}">
                <a16:creationId xmlns:a16="http://schemas.microsoft.com/office/drawing/2014/main" id="{6896B4DA-10EC-9E41-B3ED-091BD61157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66952" y="691039"/>
            <a:ext cx="490537" cy="479425"/>
          </a:xfrm>
          <a:custGeom>
            <a:avLst/>
            <a:gdLst>
              <a:gd name="T0" fmla="*/ 551 w 1363"/>
              <a:gd name="T1" fmla="*/ 708 h 1330"/>
              <a:gd name="T2" fmla="*/ 485 w 1363"/>
              <a:gd name="T3" fmla="*/ 642 h 1330"/>
              <a:gd name="T4" fmla="*/ 551 w 1363"/>
              <a:gd name="T5" fmla="*/ 991 h 1330"/>
              <a:gd name="T6" fmla="*/ 485 w 1363"/>
              <a:gd name="T7" fmla="*/ 924 h 1330"/>
              <a:gd name="T8" fmla="*/ 564 w 1363"/>
              <a:gd name="T9" fmla="*/ 1066 h 1330"/>
              <a:gd name="T10" fmla="*/ 498 w 1363"/>
              <a:gd name="T11" fmla="*/ 1132 h 1330"/>
              <a:gd name="T12" fmla="*/ 498 w 1363"/>
              <a:gd name="T13" fmla="*/ 850 h 1330"/>
              <a:gd name="T14" fmla="*/ 564 w 1363"/>
              <a:gd name="T15" fmla="*/ 916 h 1330"/>
              <a:gd name="T16" fmla="*/ 423 w 1363"/>
              <a:gd name="T17" fmla="*/ 511 h 1330"/>
              <a:gd name="T18" fmla="*/ 485 w 1363"/>
              <a:gd name="T19" fmla="*/ 1329 h 1330"/>
              <a:gd name="T20" fmla="*/ 564 w 1363"/>
              <a:gd name="T21" fmla="*/ 1286 h 1330"/>
              <a:gd name="T22" fmla="*/ 626 w 1363"/>
              <a:gd name="T23" fmla="*/ 1329 h 1330"/>
              <a:gd name="T24" fmla="*/ 564 w 1363"/>
              <a:gd name="T25" fmla="*/ 511 h 1330"/>
              <a:gd name="T26" fmla="*/ 485 w 1363"/>
              <a:gd name="T27" fmla="*/ 554 h 1330"/>
              <a:gd name="T28" fmla="*/ 1254 w 1363"/>
              <a:gd name="T29" fmla="*/ 423 h 1330"/>
              <a:gd name="T30" fmla="*/ 1116 w 1363"/>
              <a:gd name="T31" fmla="*/ 344 h 1330"/>
              <a:gd name="T32" fmla="*/ 1254 w 1363"/>
              <a:gd name="T33" fmla="*/ 423 h 1330"/>
              <a:gd name="T34" fmla="*/ 285 w 1363"/>
              <a:gd name="T35" fmla="*/ 282 h 1330"/>
              <a:gd name="T36" fmla="*/ 423 w 1363"/>
              <a:gd name="T37" fmla="*/ 91 h 1330"/>
              <a:gd name="T38" fmla="*/ 485 w 1363"/>
              <a:gd name="T39" fmla="*/ 257 h 1330"/>
              <a:gd name="T40" fmla="*/ 564 w 1363"/>
              <a:gd name="T41" fmla="*/ 237 h 1330"/>
              <a:gd name="T42" fmla="*/ 626 w 1363"/>
              <a:gd name="T43" fmla="*/ 257 h 1330"/>
              <a:gd name="T44" fmla="*/ 622 w 1363"/>
              <a:gd name="T45" fmla="*/ 213 h 1330"/>
              <a:gd name="T46" fmla="*/ 915 w 1363"/>
              <a:gd name="T47" fmla="*/ 282 h 1330"/>
              <a:gd name="T48" fmla="*/ 254 w 1363"/>
              <a:gd name="T49" fmla="*/ 344 h 1330"/>
              <a:gd name="T50" fmla="*/ 62 w 1363"/>
              <a:gd name="T51" fmla="*/ 536 h 1330"/>
              <a:gd name="T52" fmla="*/ 316 w 1363"/>
              <a:gd name="T53" fmla="*/ 423 h 1330"/>
              <a:gd name="T54" fmla="*/ 464 w 1363"/>
              <a:gd name="T55" fmla="*/ 344 h 1330"/>
              <a:gd name="T56" fmla="*/ 316 w 1363"/>
              <a:gd name="T57" fmla="*/ 423 h 1330"/>
              <a:gd name="T58" fmla="*/ 1028 w 1363"/>
              <a:gd name="T59" fmla="*/ 344 h 1330"/>
              <a:gd name="T60" fmla="*/ 896 w 1363"/>
              <a:gd name="T61" fmla="*/ 344 h 1330"/>
              <a:gd name="T62" fmla="*/ 755 w 1363"/>
              <a:gd name="T63" fmla="*/ 423 h 1330"/>
              <a:gd name="T64" fmla="*/ 887 w 1363"/>
              <a:gd name="T65" fmla="*/ 423 h 1330"/>
              <a:gd name="T66" fmla="*/ 472 w 1363"/>
              <a:gd name="T67" fmla="*/ 423 h 1330"/>
              <a:gd name="T68" fmla="*/ 605 w 1363"/>
              <a:gd name="T69" fmla="*/ 423 h 1330"/>
              <a:gd name="T70" fmla="*/ 746 w 1363"/>
              <a:gd name="T71" fmla="*/ 344 h 1330"/>
              <a:gd name="T72" fmla="*/ 614 w 1363"/>
              <a:gd name="T73" fmla="*/ 344 h 1330"/>
              <a:gd name="T74" fmla="*/ 1154 w 1363"/>
              <a:gd name="T75" fmla="*/ 847 h 1330"/>
              <a:gd name="T76" fmla="*/ 1047 w 1363"/>
              <a:gd name="T77" fmla="*/ 704 h 1330"/>
              <a:gd name="T78" fmla="*/ 1188 w 1363"/>
              <a:gd name="T79" fmla="*/ 282 h 1330"/>
              <a:gd name="T80" fmla="*/ 496 w 1363"/>
              <a:gd name="T81" fmla="*/ 3 h 1330"/>
              <a:gd name="T82" fmla="*/ 482 w 1363"/>
              <a:gd name="T83" fmla="*/ 0 h 1330"/>
              <a:gd name="T84" fmla="*/ 436 w 1363"/>
              <a:gd name="T85" fmla="*/ 6 h 1330"/>
              <a:gd name="T86" fmla="*/ 49 w 1363"/>
              <a:gd name="T87" fmla="*/ 282 h 1330"/>
              <a:gd name="T88" fmla="*/ 0 w 1363"/>
              <a:gd name="T89" fmla="*/ 313 h 1330"/>
              <a:gd name="T90" fmla="*/ 31 w 1363"/>
              <a:gd name="T91" fmla="*/ 598 h 1330"/>
              <a:gd name="T92" fmla="*/ 316 w 1363"/>
              <a:gd name="T93" fmla="*/ 567 h 1330"/>
              <a:gd name="T94" fmla="*/ 680 w 1363"/>
              <a:gd name="T95" fmla="*/ 485 h 1330"/>
              <a:gd name="T96" fmla="*/ 1016 w 1363"/>
              <a:gd name="T97" fmla="*/ 642 h 1330"/>
              <a:gd name="T98" fmla="*/ 764 w 1363"/>
              <a:gd name="T99" fmla="*/ 847 h 1330"/>
              <a:gd name="T100" fmla="*/ 1329 w 1363"/>
              <a:gd name="T101" fmla="*/ 909 h 1330"/>
              <a:gd name="T102" fmla="*/ 1231 w 1363"/>
              <a:gd name="T103" fmla="*/ 847 h 1330"/>
              <a:gd name="T104" fmla="*/ 1078 w 1363"/>
              <a:gd name="T105" fmla="*/ 485 h 1330"/>
              <a:gd name="T106" fmla="*/ 1358 w 1363"/>
              <a:gd name="T107" fmla="*/ 466 h 1330"/>
              <a:gd name="T108" fmla="*/ 1210 w 1363"/>
              <a:gd name="T109" fmla="*/ 291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3" h="1330">
                <a:moveTo>
                  <a:pt x="485" y="642"/>
                </a:moveTo>
                <a:lnTo>
                  <a:pt x="551" y="708"/>
                </a:lnTo>
                <a:lnTo>
                  <a:pt x="485" y="775"/>
                </a:lnTo>
                <a:lnTo>
                  <a:pt x="485" y="642"/>
                </a:lnTo>
                <a:close/>
                <a:moveTo>
                  <a:pt x="485" y="924"/>
                </a:moveTo>
                <a:lnTo>
                  <a:pt x="551" y="991"/>
                </a:lnTo>
                <a:lnTo>
                  <a:pt x="485" y="1057"/>
                </a:lnTo>
                <a:lnTo>
                  <a:pt x="485" y="924"/>
                </a:lnTo>
                <a:close/>
                <a:moveTo>
                  <a:pt x="498" y="1132"/>
                </a:moveTo>
                <a:lnTo>
                  <a:pt x="564" y="1066"/>
                </a:lnTo>
                <a:lnTo>
                  <a:pt x="564" y="1198"/>
                </a:lnTo>
                <a:lnTo>
                  <a:pt x="498" y="1132"/>
                </a:lnTo>
                <a:close/>
                <a:moveTo>
                  <a:pt x="564" y="916"/>
                </a:moveTo>
                <a:lnTo>
                  <a:pt x="498" y="850"/>
                </a:lnTo>
                <a:lnTo>
                  <a:pt x="564" y="783"/>
                </a:lnTo>
                <a:lnTo>
                  <a:pt x="564" y="916"/>
                </a:lnTo>
                <a:close/>
                <a:moveTo>
                  <a:pt x="485" y="511"/>
                </a:moveTo>
                <a:lnTo>
                  <a:pt x="423" y="511"/>
                </a:lnTo>
                <a:lnTo>
                  <a:pt x="423" y="1329"/>
                </a:lnTo>
                <a:lnTo>
                  <a:pt x="485" y="1329"/>
                </a:lnTo>
                <a:lnTo>
                  <a:pt x="485" y="1207"/>
                </a:lnTo>
                <a:lnTo>
                  <a:pt x="564" y="1286"/>
                </a:lnTo>
                <a:lnTo>
                  <a:pt x="564" y="1329"/>
                </a:lnTo>
                <a:lnTo>
                  <a:pt x="626" y="1329"/>
                </a:lnTo>
                <a:lnTo>
                  <a:pt x="626" y="511"/>
                </a:lnTo>
                <a:lnTo>
                  <a:pt x="564" y="511"/>
                </a:lnTo>
                <a:lnTo>
                  <a:pt x="564" y="634"/>
                </a:lnTo>
                <a:lnTo>
                  <a:pt x="485" y="554"/>
                </a:lnTo>
                <a:lnTo>
                  <a:pt x="485" y="511"/>
                </a:lnTo>
                <a:close/>
                <a:moveTo>
                  <a:pt x="1254" y="423"/>
                </a:moveTo>
                <a:lnTo>
                  <a:pt x="1037" y="423"/>
                </a:lnTo>
                <a:lnTo>
                  <a:pt x="1116" y="344"/>
                </a:lnTo>
                <a:lnTo>
                  <a:pt x="1175" y="344"/>
                </a:lnTo>
                <a:lnTo>
                  <a:pt x="1254" y="423"/>
                </a:lnTo>
                <a:close/>
                <a:moveTo>
                  <a:pt x="915" y="282"/>
                </a:moveTo>
                <a:lnTo>
                  <a:pt x="285" y="282"/>
                </a:lnTo>
                <a:lnTo>
                  <a:pt x="156" y="282"/>
                </a:lnTo>
                <a:lnTo>
                  <a:pt x="423" y="91"/>
                </a:lnTo>
                <a:lnTo>
                  <a:pt x="423" y="257"/>
                </a:lnTo>
                <a:lnTo>
                  <a:pt x="485" y="257"/>
                </a:lnTo>
                <a:lnTo>
                  <a:pt x="485" y="99"/>
                </a:lnTo>
                <a:lnTo>
                  <a:pt x="564" y="237"/>
                </a:lnTo>
                <a:lnTo>
                  <a:pt x="564" y="257"/>
                </a:lnTo>
                <a:lnTo>
                  <a:pt x="626" y="257"/>
                </a:lnTo>
                <a:lnTo>
                  <a:pt x="626" y="229"/>
                </a:lnTo>
                <a:cubicBezTo>
                  <a:pt x="626" y="223"/>
                  <a:pt x="625" y="218"/>
                  <a:pt x="622" y="213"/>
                </a:cubicBezTo>
                <a:lnTo>
                  <a:pt x="560" y="105"/>
                </a:lnTo>
                <a:lnTo>
                  <a:pt x="915" y="282"/>
                </a:lnTo>
                <a:close/>
                <a:moveTo>
                  <a:pt x="62" y="344"/>
                </a:moveTo>
                <a:lnTo>
                  <a:pt x="254" y="344"/>
                </a:lnTo>
                <a:lnTo>
                  <a:pt x="254" y="536"/>
                </a:lnTo>
                <a:lnTo>
                  <a:pt x="62" y="536"/>
                </a:lnTo>
                <a:lnTo>
                  <a:pt x="62" y="344"/>
                </a:lnTo>
                <a:close/>
                <a:moveTo>
                  <a:pt x="316" y="423"/>
                </a:moveTo>
                <a:lnTo>
                  <a:pt x="316" y="344"/>
                </a:lnTo>
                <a:lnTo>
                  <a:pt x="464" y="344"/>
                </a:lnTo>
                <a:lnTo>
                  <a:pt x="385" y="423"/>
                </a:lnTo>
                <a:lnTo>
                  <a:pt x="316" y="423"/>
                </a:lnTo>
                <a:close/>
                <a:moveTo>
                  <a:pt x="896" y="344"/>
                </a:moveTo>
                <a:lnTo>
                  <a:pt x="1028" y="344"/>
                </a:lnTo>
                <a:lnTo>
                  <a:pt x="962" y="411"/>
                </a:lnTo>
                <a:lnTo>
                  <a:pt x="896" y="344"/>
                </a:lnTo>
                <a:close/>
                <a:moveTo>
                  <a:pt x="887" y="423"/>
                </a:moveTo>
                <a:lnTo>
                  <a:pt x="755" y="423"/>
                </a:lnTo>
                <a:lnTo>
                  <a:pt x="821" y="357"/>
                </a:lnTo>
                <a:lnTo>
                  <a:pt x="887" y="423"/>
                </a:lnTo>
                <a:close/>
                <a:moveTo>
                  <a:pt x="605" y="423"/>
                </a:moveTo>
                <a:lnTo>
                  <a:pt x="472" y="423"/>
                </a:lnTo>
                <a:lnTo>
                  <a:pt x="539" y="357"/>
                </a:lnTo>
                <a:lnTo>
                  <a:pt x="605" y="423"/>
                </a:lnTo>
                <a:close/>
                <a:moveTo>
                  <a:pt x="614" y="344"/>
                </a:moveTo>
                <a:lnTo>
                  <a:pt x="746" y="344"/>
                </a:lnTo>
                <a:lnTo>
                  <a:pt x="680" y="411"/>
                </a:lnTo>
                <a:lnTo>
                  <a:pt x="614" y="344"/>
                </a:lnTo>
                <a:close/>
                <a:moveTo>
                  <a:pt x="1047" y="704"/>
                </a:moveTo>
                <a:lnTo>
                  <a:pt x="1154" y="847"/>
                </a:lnTo>
                <a:lnTo>
                  <a:pt x="939" y="847"/>
                </a:lnTo>
                <a:lnTo>
                  <a:pt x="1047" y="704"/>
                </a:lnTo>
                <a:close/>
                <a:moveTo>
                  <a:pt x="1210" y="291"/>
                </a:moveTo>
                <a:cubicBezTo>
                  <a:pt x="1204" y="286"/>
                  <a:pt x="1196" y="282"/>
                  <a:pt x="1188" y="282"/>
                </a:cubicBezTo>
                <a:lnTo>
                  <a:pt x="1054" y="282"/>
                </a:lnTo>
                <a:lnTo>
                  <a:pt x="496" y="3"/>
                </a:lnTo>
                <a:lnTo>
                  <a:pt x="496" y="4"/>
                </a:lnTo>
                <a:cubicBezTo>
                  <a:pt x="492" y="2"/>
                  <a:pt x="487" y="0"/>
                  <a:pt x="482" y="0"/>
                </a:cubicBezTo>
                <a:lnTo>
                  <a:pt x="454" y="0"/>
                </a:lnTo>
                <a:cubicBezTo>
                  <a:pt x="447" y="0"/>
                  <a:pt x="441" y="3"/>
                  <a:pt x="436" y="6"/>
                </a:cubicBezTo>
                <a:lnTo>
                  <a:pt x="436" y="6"/>
                </a:lnTo>
                <a:lnTo>
                  <a:pt x="49" y="282"/>
                </a:lnTo>
                <a:lnTo>
                  <a:pt x="31" y="282"/>
                </a:lnTo>
                <a:cubicBezTo>
                  <a:pt x="14" y="282"/>
                  <a:pt x="0" y="296"/>
                  <a:pt x="0" y="313"/>
                </a:cubicBezTo>
                <a:lnTo>
                  <a:pt x="0" y="567"/>
                </a:lnTo>
                <a:cubicBezTo>
                  <a:pt x="0" y="584"/>
                  <a:pt x="13" y="598"/>
                  <a:pt x="31" y="598"/>
                </a:cubicBezTo>
                <a:lnTo>
                  <a:pt x="285" y="598"/>
                </a:lnTo>
                <a:cubicBezTo>
                  <a:pt x="302" y="598"/>
                  <a:pt x="316" y="584"/>
                  <a:pt x="316" y="567"/>
                </a:cubicBezTo>
                <a:lnTo>
                  <a:pt x="316" y="485"/>
                </a:lnTo>
                <a:lnTo>
                  <a:pt x="680" y="485"/>
                </a:lnTo>
                <a:lnTo>
                  <a:pt x="1016" y="485"/>
                </a:lnTo>
                <a:lnTo>
                  <a:pt x="1016" y="642"/>
                </a:lnTo>
                <a:lnTo>
                  <a:pt x="862" y="847"/>
                </a:lnTo>
                <a:lnTo>
                  <a:pt x="764" y="847"/>
                </a:lnTo>
                <a:lnTo>
                  <a:pt x="764" y="909"/>
                </a:lnTo>
                <a:lnTo>
                  <a:pt x="1329" y="909"/>
                </a:lnTo>
                <a:lnTo>
                  <a:pt x="1329" y="847"/>
                </a:lnTo>
                <a:lnTo>
                  <a:pt x="1231" y="847"/>
                </a:lnTo>
                <a:lnTo>
                  <a:pt x="1078" y="642"/>
                </a:lnTo>
                <a:lnTo>
                  <a:pt x="1078" y="485"/>
                </a:lnTo>
                <a:lnTo>
                  <a:pt x="1329" y="485"/>
                </a:lnTo>
                <a:cubicBezTo>
                  <a:pt x="1341" y="485"/>
                  <a:pt x="1353" y="478"/>
                  <a:pt x="1358" y="466"/>
                </a:cubicBezTo>
                <a:cubicBezTo>
                  <a:pt x="1362" y="455"/>
                  <a:pt x="1360" y="441"/>
                  <a:pt x="1351" y="433"/>
                </a:cubicBezTo>
                <a:lnTo>
                  <a:pt x="1210" y="2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Freeform 18">
            <a:extLst>
              <a:ext uri="{FF2B5EF4-FFF2-40B4-BE49-F238E27FC236}">
                <a16:creationId xmlns:a16="http://schemas.microsoft.com/office/drawing/2014/main" id="{861791EC-01C3-BB44-8941-2516F415B0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59692" y="695007"/>
            <a:ext cx="503238" cy="471488"/>
          </a:xfrm>
          <a:custGeom>
            <a:avLst/>
            <a:gdLst>
              <a:gd name="T0" fmla="*/ 64 w 1398"/>
              <a:gd name="T1" fmla="*/ 1251 h 1308"/>
              <a:gd name="T2" fmla="*/ 154 w 1398"/>
              <a:gd name="T3" fmla="*/ 510 h 1308"/>
              <a:gd name="T4" fmla="*/ 302 w 1398"/>
              <a:gd name="T5" fmla="*/ 562 h 1308"/>
              <a:gd name="T6" fmla="*/ 171 w 1398"/>
              <a:gd name="T7" fmla="*/ 526 h 1308"/>
              <a:gd name="T8" fmla="*/ 154 w 1398"/>
              <a:gd name="T9" fmla="*/ 554 h 1308"/>
              <a:gd name="T10" fmla="*/ 191 w 1398"/>
              <a:gd name="T11" fmla="*/ 953 h 1308"/>
              <a:gd name="T12" fmla="*/ 244 w 1398"/>
              <a:gd name="T13" fmla="*/ 581 h 1308"/>
              <a:gd name="T14" fmla="*/ 244 w 1398"/>
              <a:gd name="T15" fmla="*/ 983 h 1308"/>
              <a:gd name="T16" fmla="*/ 154 w 1398"/>
              <a:gd name="T17" fmla="*/ 1011 h 1308"/>
              <a:gd name="T18" fmla="*/ 172 w 1398"/>
              <a:gd name="T19" fmla="*/ 1038 h 1308"/>
              <a:gd name="T20" fmla="*/ 302 w 1398"/>
              <a:gd name="T21" fmla="*/ 1002 h 1308"/>
              <a:gd name="T22" fmla="*/ 154 w 1398"/>
              <a:gd name="T23" fmla="*/ 1054 h 1308"/>
              <a:gd name="T24" fmla="*/ 565 w 1398"/>
              <a:gd name="T25" fmla="*/ 554 h 1308"/>
              <a:gd name="T26" fmla="*/ 565 w 1398"/>
              <a:gd name="T27" fmla="*/ 1011 h 1308"/>
              <a:gd name="T28" fmla="*/ 366 w 1398"/>
              <a:gd name="T29" fmla="*/ 1011 h 1308"/>
              <a:gd name="T30" fmla="*/ 366 w 1398"/>
              <a:gd name="T31" fmla="*/ 554 h 1308"/>
              <a:gd name="T32" fmla="*/ 620 w 1398"/>
              <a:gd name="T33" fmla="*/ 1054 h 1308"/>
              <a:gd name="T34" fmla="*/ 638 w 1398"/>
              <a:gd name="T35" fmla="*/ 1011 h 1308"/>
              <a:gd name="T36" fmla="*/ 759 w 1398"/>
              <a:gd name="T37" fmla="*/ 1011 h 1308"/>
              <a:gd name="T38" fmla="*/ 777 w 1398"/>
              <a:gd name="T39" fmla="*/ 1054 h 1308"/>
              <a:gd name="T40" fmla="*/ 740 w 1398"/>
              <a:gd name="T41" fmla="*/ 953 h 1308"/>
              <a:gd name="T42" fmla="*/ 657 w 1398"/>
              <a:gd name="T43" fmla="*/ 953 h 1308"/>
              <a:gd name="T44" fmla="*/ 710 w 1398"/>
              <a:gd name="T45" fmla="*/ 582 h 1308"/>
              <a:gd name="T46" fmla="*/ 629 w 1398"/>
              <a:gd name="T47" fmla="*/ 562 h 1308"/>
              <a:gd name="T48" fmla="*/ 777 w 1398"/>
              <a:gd name="T49" fmla="*/ 510 h 1308"/>
              <a:gd name="T50" fmla="*/ 759 w 1398"/>
              <a:gd name="T51" fmla="*/ 554 h 1308"/>
              <a:gd name="T52" fmla="*/ 832 w 1398"/>
              <a:gd name="T53" fmla="*/ 510 h 1308"/>
              <a:gd name="T54" fmla="*/ 1067 w 1398"/>
              <a:gd name="T55" fmla="*/ 611 h 1308"/>
              <a:gd name="T56" fmla="*/ 1031 w 1398"/>
              <a:gd name="T57" fmla="*/ 1054 h 1308"/>
              <a:gd name="T58" fmla="*/ 796 w 1398"/>
              <a:gd name="T59" fmla="*/ 953 h 1308"/>
              <a:gd name="T60" fmla="*/ 832 w 1398"/>
              <a:gd name="T61" fmla="*/ 510 h 1308"/>
              <a:gd name="T62" fmla="*/ 154 w 1398"/>
              <a:gd name="T63" fmla="*/ 1160 h 1308"/>
              <a:gd name="T64" fmla="*/ 565 w 1398"/>
              <a:gd name="T65" fmla="*/ 1110 h 1308"/>
              <a:gd name="T66" fmla="*/ 1243 w 1398"/>
              <a:gd name="T67" fmla="*/ 1110 h 1308"/>
              <a:gd name="T68" fmla="*/ 1086 w 1398"/>
              <a:gd name="T69" fmla="*/ 1011 h 1308"/>
              <a:gd name="T70" fmla="*/ 1104 w 1398"/>
              <a:gd name="T71" fmla="*/ 1038 h 1308"/>
              <a:gd name="T72" fmla="*/ 1234 w 1398"/>
              <a:gd name="T73" fmla="*/ 1002 h 1308"/>
              <a:gd name="T74" fmla="*/ 1176 w 1398"/>
              <a:gd name="T75" fmla="*/ 582 h 1308"/>
              <a:gd name="T76" fmla="*/ 1176 w 1398"/>
              <a:gd name="T77" fmla="*/ 983 h 1308"/>
              <a:gd name="T78" fmla="*/ 1123 w 1398"/>
              <a:gd name="T79" fmla="*/ 611 h 1308"/>
              <a:gd name="T80" fmla="*/ 1104 w 1398"/>
              <a:gd name="T81" fmla="*/ 526 h 1308"/>
              <a:gd name="T82" fmla="*/ 1086 w 1398"/>
              <a:gd name="T83" fmla="*/ 554 h 1308"/>
              <a:gd name="T84" fmla="*/ 1243 w 1398"/>
              <a:gd name="T85" fmla="*/ 554 h 1308"/>
              <a:gd name="T86" fmla="*/ 1225 w 1398"/>
              <a:gd name="T87" fmla="*/ 526 h 1308"/>
              <a:gd name="T88" fmla="*/ 1243 w 1398"/>
              <a:gd name="T89" fmla="*/ 455 h 1308"/>
              <a:gd name="T90" fmla="*/ 565 w 1398"/>
              <a:gd name="T91" fmla="*/ 455 h 1308"/>
              <a:gd name="T92" fmla="*/ 154 w 1398"/>
              <a:gd name="T93" fmla="*/ 427 h 1308"/>
              <a:gd name="T94" fmla="*/ 138 w 1398"/>
              <a:gd name="T95" fmla="*/ 371 h 1308"/>
              <a:gd name="T96" fmla="*/ 804 w 1398"/>
              <a:gd name="T97" fmla="*/ 371 h 1308"/>
              <a:gd name="T98" fmla="*/ 1262 w 1398"/>
              <a:gd name="T99" fmla="*/ 611 h 1308"/>
              <a:gd name="T100" fmla="*/ 1298 w 1398"/>
              <a:gd name="T101" fmla="*/ 455 h 1308"/>
              <a:gd name="T102" fmla="*/ 1393 w 1398"/>
              <a:gd name="T103" fmla="*/ 406 h 1308"/>
              <a:gd name="T104" fmla="*/ 685 w 1398"/>
              <a:gd name="T105" fmla="*/ 4 h 1308"/>
              <a:gd name="T106" fmla="*/ 30 w 1398"/>
              <a:gd name="T107" fmla="*/ 427 h 1308"/>
              <a:gd name="T108" fmla="*/ 99 w 1398"/>
              <a:gd name="T109" fmla="*/ 510 h 1308"/>
              <a:gd name="T110" fmla="*/ 135 w 1398"/>
              <a:gd name="T111" fmla="*/ 953 h 1308"/>
              <a:gd name="T112" fmla="*/ 99 w 1398"/>
              <a:gd name="T113" fmla="*/ 1110 h 1308"/>
              <a:gd name="T114" fmla="*/ 3 w 1398"/>
              <a:gd name="T115" fmla="*/ 1307 h 1308"/>
              <a:gd name="T116" fmla="*/ 1298 w 1398"/>
              <a:gd name="T117" fmla="*/ 1162 h 1308"/>
              <a:gd name="T118" fmla="*/ 1298 w 1398"/>
              <a:gd name="T119" fmla="*/ 1011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8" h="1308">
                <a:moveTo>
                  <a:pt x="1278" y="1216"/>
                </a:moveTo>
                <a:cubicBezTo>
                  <a:pt x="1302" y="1216"/>
                  <a:pt x="1323" y="1230"/>
                  <a:pt x="1333" y="1251"/>
                </a:cubicBezTo>
                <a:lnTo>
                  <a:pt x="64" y="1251"/>
                </a:lnTo>
                <a:cubicBezTo>
                  <a:pt x="74" y="1230"/>
                  <a:pt x="95" y="1216"/>
                  <a:pt x="119" y="1216"/>
                </a:cubicBezTo>
                <a:lnTo>
                  <a:pt x="1278" y="1216"/>
                </a:lnTo>
                <a:close/>
                <a:moveTo>
                  <a:pt x="154" y="510"/>
                </a:moveTo>
                <a:lnTo>
                  <a:pt x="311" y="510"/>
                </a:lnTo>
                <a:lnTo>
                  <a:pt x="311" y="554"/>
                </a:lnTo>
                <a:cubicBezTo>
                  <a:pt x="311" y="558"/>
                  <a:pt x="307" y="562"/>
                  <a:pt x="302" y="562"/>
                </a:cubicBezTo>
                <a:cubicBezTo>
                  <a:pt x="297" y="562"/>
                  <a:pt x="293" y="558"/>
                  <a:pt x="293" y="554"/>
                </a:cubicBezTo>
                <a:lnTo>
                  <a:pt x="293" y="526"/>
                </a:lnTo>
                <a:lnTo>
                  <a:pt x="171" y="526"/>
                </a:lnTo>
                <a:lnTo>
                  <a:pt x="171" y="554"/>
                </a:lnTo>
                <a:cubicBezTo>
                  <a:pt x="171" y="558"/>
                  <a:pt x="168" y="562"/>
                  <a:pt x="163" y="562"/>
                </a:cubicBezTo>
                <a:cubicBezTo>
                  <a:pt x="158" y="562"/>
                  <a:pt x="154" y="558"/>
                  <a:pt x="154" y="554"/>
                </a:cubicBezTo>
                <a:lnTo>
                  <a:pt x="154" y="510"/>
                </a:lnTo>
                <a:close/>
                <a:moveTo>
                  <a:pt x="221" y="983"/>
                </a:moveTo>
                <a:cubicBezTo>
                  <a:pt x="214" y="970"/>
                  <a:pt x="204" y="960"/>
                  <a:pt x="191" y="953"/>
                </a:cubicBezTo>
                <a:lnTo>
                  <a:pt x="191" y="611"/>
                </a:lnTo>
                <a:cubicBezTo>
                  <a:pt x="204" y="605"/>
                  <a:pt x="214" y="595"/>
                  <a:pt x="221" y="581"/>
                </a:cubicBezTo>
                <a:lnTo>
                  <a:pt x="244" y="581"/>
                </a:lnTo>
                <a:cubicBezTo>
                  <a:pt x="250" y="595"/>
                  <a:pt x="261" y="605"/>
                  <a:pt x="274" y="611"/>
                </a:cubicBezTo>
                <a:lnTo>
                  <a:pt x="274" y="953"/>
                </a:lnTo>
                <a:cubicBezTo>
                  <a:pt x="261" y="960"/>
                  <a:pt x="250" y="970"/>
                  <a:pt x="244" y="983"/>
                </a:cubicBezTo>
                <a:lnTo>
                  <a:pt x="221" y="983"/>
                </a:lnTo>
                <a:close/>
                <a:moveTo>
                  <a:pt x="154" y="1054"/>
                </a:moveTo>
                <a:lnTo>
                  <a:pt x="154" y="1011"/>
                </a:lnTo>
                <a:cubicBezTo>
                  <a:pt x="154" y="1006"/>
                  <a:pt x="158" y="1002"/>
                  <a:pt x="163" y="1002"/>
                </a:cubicBezTo>
                <a:cubicBezTo>
                  <a:pt x="168" y="1002"/>
                  <a:pt x="172" y="1006"/>
                  <a:pt x="172" y="1011"/>
                </a:cubicBezTo>
                <a:lnTo>
                  <a:pt x="172" y="1038"/>
                </a:lnTo>
                <a:lnTo>
                  <a:pt x="293" y="1038"/>
                </a:lnTo>
                <a:lnTo>
                  <a:pt x="293" y="1011"/>
                </a:lnTo>
                <a:cubicBezTo>
                  <a:pt x="293" y="1006"/>
                  <a:pt x="297" y="1002"/>
                  <a:pt x="302" y="1002"/>
                </a:cubicBezTo>
                <a:cubicBezTo>
                  <a:pt x="307" y="1002"/>
                  <a:pt x="311" y="1006"/>
                  <a:pt x="311" y="1011"/>
                </a:cubicBezTo>
                <a:lnTo>
                  <a:pt x="311" y="1054"/>
                </a:lnTo>
                <a:lnTo>
                  <a:pt x="154" y="1054"/>
                </a:lnTo>
                <a:close/>
                <a:moveTo>
                  <a:pt x="366" y="510"/>
                </a:moveTo>
                <a:lnTo>
                  <a:pt x="565" y="510"/>
                </a:lnTo>
                <a:lnTo>
                  <a:pt x="565" y="554"/>
                </a:lnTo>
                <a:cubicBezTo>
                  <a:pt x="565" y="579"/>
                  <a:pt x="580" y="601"/>
                  <a:pt x="601" y="611"/>
                </a:cubicBezTo>
                <a:lnTo>
                  <a:pt x="601" y="953"/>
                </a:lnTo>
                <a:cubicBezTo>
                  <a:pt x="580" y="963"/>
                  <a:pt x="565" y="985"/>
                  <a:pt x="565" y="1011"/>
                </a:cubicBezTo>
                <a:lnTo>
                  <a:pt x="565" y="1054"/>
                </a:lnTo>
                <a:lnTo>
                  <a:pt x="366" y="1054"/>
                </a:lnTo>
                <a:lnTo>
                  <a:pt x="366" y="1011"/>
                </a:lnTo>
                <a:cubicBezTo>
                  <a:pt x="366" y="985"/>
                  <a:pt x="351" y="963"/>
                  <a:pt x="330" y="953"/>
                </a:cubicBezTo>
                <a:lnTo>
                  <a:pt x="330" y="611"/>
                </a:lnTo>
                <a:cubicBezTo>
                  <a:pt x="351" y="601"/>
                  <a:pt x="366" y="579"/>
                  <a:pt x="366" y="554"/>
                </a:cubicBezTo>
                <a:lnTo>
                  <a:pt x="366" y="510"/>
                </a:lnTo>
                <a:close/>
                <a:moveTo>
                  <a:pt x="777" y="1054"/>
                </a:moveTo>
                <a:lnTo>
                  <a:pt x="620" y="1054"/>
                </a:lnTo>
                <a:lnTo>
                  <a:pt x="620" y="1011"/>
                </a:lnTo>
                <a:cubicBezTo>
                  <a:pt x="620" y="1006"/>
                  <a:pt x="624" y="1002"/>
                  <a:pt x="629" y="1002"/>
                </a:cubicBezTo>
                <a:cubicBezTo>
                  <a:pt x="634" y="1002"/>
                  <a:pt x="638" y="1006"/>
                  <a:pt x="638" y="1011"/>
                </a:cubicBezTo>
                <a:lnTo>
                  <a:pt x="638" y="1038"/>
                </a:lnTo>
                <a:lnTo>
                  <a:pt x="759" y="1038"/>
                </a:lnTo>
                <a:lnTo>
                  <a:pt x="759" y="1011"/>
                </a:lnTo>
                <a:cubicBezTo>
                  <a:pt x="759" y="1006"/>
                  <a:pt x="763" y="1002"/>
                  <a:pt x="768" y="1002"/>
                </a:cubicBezTo>
                <a:cubicBezTo>
                  <a:pt x="773" y="1002"/>
                  <a:pt x="777" y="1006"/>
                  <a:pt x="777" y="1011"/>
                </a:cubicBezTo>
                <a:lnTo>
                  <a:pt x="777" y="1054"/>
                </a:lnTo>
                <a:close/>
                <a:moveTo>
                  <a:pt x="710" y="582"/>
                </a:moveTo>
                <a:cubicBezTo>
                  <a:pt x="716" y="595"/>
                  <a:pt x="727" y="605"/>
                  <a:pt x="740" y="611"/>
                </a:cubicBezTo>
                <a:lnTo>
                  <a:pt x="740" y="953"/>
                </a:lnTo>
                <a:cubicBezTo>
                  <a:pt x="727" y="960"/>
                  <a:pt x="716" y="970"/>
                  <a:pt x="710" y="983"/>
                </a:cubicBezTo>
                <a:lnTo>
                  <a:pt x="687" y="983"/>
                </a:lnTo>
                <a:cubicBezTo>
                  <a:pt x="680" y="970"/>
                  <a:pt x="670" y="960"/>
                  <a:pt x="657" y="953"/>
                </a:cubicBezTo>
                <a:lnTo>
                  <a:pt x="657" y="611"/>
                </a:lnTo>
                <a:cubicBezTo>
                  <a:pt x="670" y="605"/>
                  <a:pt x="680" y="595"/>
                  <a:pt x="687" y="582"/>
                </a:cubicBezTo>
                <a:lnTo>
                  <a:pt x="710" y="582"/>
                </a:lnTo>
                <a:close/>
                <a:moveTo>
                  <a:pt x="638" y="526"/>
                </a:moveTo>
                <a:lnTo>
                  <a:pt x="638" y="554"/>
                </a:lnTo>
                <a:cubicBezTo>
                  <a:pt x="638" y="558"/>
                  <a:pt x="634" y="562"/>
                  <a:pt x="629" y="562"/>
                </a:cubicBezTo>
                <a:cubicBezTo>
                  <a:pt x="624" y="562"/>
                  <a:pt x="620" y="558"/>
                  <a:pt x="620" y="554"/>
                </a:cubicBezTo>
                <a:lnTo>
                  <a:pt x="620" y="510"/>
                </a:lnTo>
                <a:lnTo>
                  <a:pt x="777" y="510"/>
                </a:lnTo>
                <a:lnTo>
                  <a:pt x="777" y="554"/>
                </a:lnTo>
                <a:cubicBezTo>
                  <a:pt x="777" y="558"/>
                  <a:pt x="773" y="562"/>
                  <a:pt x="768" y="562"/>
                </a:cubicBezTo>
                <a:cubicBezTo>
                  <a:pt x="763" y="562"/>
                  <a:pt x="759" y="558"/>
                  <a:pt x="759" y="554"/>
                </a:cubicBezTo>
                <a:lnTo>
                  <a:pt x="759" y="526"/>
                </a:lnTo>
                <a:lnTo>
                  <a:pt x="638" y="526"/>
                </a:lnTo>
                <a:close/>
                <a:moveTo>
                  <a:pt x="832" y="510"/>
                </a:moveTo>
                <a:lnTo>
                  <a:pt x="1031" y="510"/>
                </a:lnTo>
                <a:lnTo>
                  <a:pt x="1031" y="554"/>
                </a:lnTo>
                <a:cubicBezTo>
                  <a:pt x="1031" y="579"/>
                  <a:pt x="1046" y="601"/>
                  <a:pt x="1067" y="611"/>
                </a:cubicBezTo>
                <a:lnTo>
                  <a:pt x="1067" y="953"/>
                </a:lnTo>
                <a:cubicBezTo>
                  <a:pt x="1046" y="963"/>
                  <a:pt x="1031" y="985"/>
                  <a:pt x="1031" y="1011"/>
                </a:cubicBezTo>
                <a:lnTo>
                  <a:pt x="1031" y="1054"/>
                </a:lnTo>
                <a:lnTo>
                  <a:pt x="832" y="1054"/>
                </a:lnTo>
                <a:lnTo>
                  <a:pt x="832" y="1011"/>
                </a:lnTo>
                <a:cubicBezTo>
                  <a:pt x="832" y="985"/>
                  <a:pt x="817" y="963"/>
                  <a:pt x="796" y="953"/>
                </a:cubicBezTo>
                <a:lnTo>
                  <a:pt x="796" y="611"/>
                </a:lnTo>
                <a:cubicBezTo>
                  <a:pt x="817" y="601"/>
                  <a:pt x="832" y="579"/>
                  <a:pt x="832" y="554"/>
                </a:cubicBezTo>
                <a:lnTo>
                  <a:pt x="832" y="510"/>
                </a:lnTo>
                <a:close/>
                <a:moveTo>
                  <a:pt x="1243" y="1110"/>
                </a:moveTo>
                <a:lnTo>
                  <a:pt x="1243" y="1160"/>
                </a:lnTo>
                <a:lnTo>
                  <a:pt x="154" y="1160"/>
                </a:lnTo>
                <a:lnTo>
                  <a:pt x="154" y="1110"/>
                </a:lnTo>
                <a:lnTo>
                  <a:pt x="366" y="1110"/>
                </a:lnTo>
                <a:lnTo>
                  <a:pt x="565" y="1110"/>
                </a:lnTo>
                <a:lnTo>
                  <a:pt x="832" y="1110"/>
                </a:lnTo>
                <a:lnTo>
                  <a:pt x="1031" y="1110"/>
                </a:lnTo>
                <a:lnTo>
                  <a:pt x="1243" y="1110"/>
                </a:lnTo>
                <a:close/>
                <a:moveTo>
                  <a:pt x="1243" y="1054"/>
                </a:moveTo>
                <a:lnTo>
                  <a:pt x="1086" y="1054"/>
                </a:lnTo>
                <a:lnTo>
                  <a:pt x="1086" y="1011"/>
                </a:lnTo>
                <a:cubicBezTo>
                  <a:pt x="1086" y="1006"/>
                  <a:pt x="1090" y="1002"/>
                  <a:pt x="1095" y="1002"/>
                </a:cubicBezTo>
                <a:cubicBezTo>
                  <a:pt x="1100" y="1002"/>
                  <a:pt x="1104" y="1006"/>
                  <a:pt x="1104" y="1011"/>
                </a:cubicBezTo>
                <a:lnTo>
                  <a:pt x="1104" y="1038"/>
                </a:lnTo>
                <a:lnTo>
                  <a:pt x="1225" y="1038"/>
                </a:lnTo>
                <a:lnTo>
                  <a:pt x="1225" y="1011"/>
                </a:lnTo>
                <a:cubicBezTo>
                  <a:pt x="1225" y="1006"/>
                  <a:pt x="1229" y="1002"/>
                  <a:pt x="1234" y="1002"/>
                </a:cubicBezTo>
                <a:cubicBezTo>
                  <a:pt x="1239" y="1002"/>
                  <a:pt x="1243" y="1006"/>
                  <a:pt x="1243" y="1011"/>
                </a:cubicBezTo>
                <a:lnTo>
                  <a:pt x="1243" y="1054"/>
                </a:lnTo>
                <a:close/>
                <a:moveTo>
                  <a:pt x="1176" y="582"/>
                </a:moveTo>
                <a:cubicBezTo>
                  <a:pt x="1182" y="595"/>
                  <a:pt x="1193" y="605"/>
                  <a:pt x="1206" y="611"/>
                </a:cubicBezTo>
                <a:lnTo>
                  <a:pt x="1206" y="953"/>
                </a:lnTo>
                <a:cubicBezTo>
                  <a:pt x="1193" y="960"/>
                  <a:pt x="1182" y="970"/>
                  <a:pt x="1176" y="983"/>
                </a:cubicBezTo>
                <a:lnTo>
                  <a:pt x="1153" y="983"/>
                </a:lnTo>
                <a:cubicBezTo>
                  <a:pt x="1146" y="970"/>
                  <a:pt x="1136" y="960"/>
                  <a:pt x="1123" y="953"/>
                </a:cubicBezTo>
                <a:lnTo>
                  <a:pt x="1123" y="611"/>
                </a:lnTo>
                <a:cubicBezTo>
                  <a:pt x="1136" y="605"/>
                  <a:pt x="1146" y="595"/>
                  <a:pt x="1153" y="582"/>
                </a:cubicBezTo>
                <a:lnTo>
                  <a:pt x="1176" y="582"/>
                </a:lnTo>
                <a:close/>
                <a:moveTo>
                  <a:pt x="1104" y="526"/>
                </a:moveTo>
                <a:lnTo>
                  <a:pt x="1104" y="554"/>
                </a:lnTo>
                <a:cubicBezTo>
                  <a:pt x="1104" y="558"/>
                  <a:pt x="1100" y="562"/>
                  <a:pt x="1095" y="562"/>
                </a:cubicBezTo>
                <a:cubicBezTo>
                  <a:pt x="1090" y="562"/>
                  <a:pt x="1086" y="558"/>
                  <a:pt x="1086" y="554"/>
                </a:cubicBezTo>
                <a:lnTo>
                  <a:pt x="1086" y="510"/>
                </a:lnTo>
                <a:lnTo>
                  <a:pt x="1243" y="510"/>
                </a:lnTo>
                <a:lnTo>
                  <a:pt x="1243" y="554"/>
                </a:lnTo>
                <a:cubicBezTo>
                  <a:pt x="1243" y="558"/>
                  <a:pt x="1239" y="562"/>
                  <a:pt x="1234" y="562"/>
                </a:cubicBezTo>
                <a:cubicBezTo>
                  <a:pt x="1229" y="562"/>
                  <a:pt x="1225" y="558"/>
                  <a:pt x="1225" y="554"/>
                </a:cubicBezTo>
                <a:lnTo>
                  <a:pt x="1225" y="526"/>
                </a:lnTo>
                <a:lnTo>
                  <a:pt x="1104" y="526"/>
                </a:lnTo>
                <a:close/>
                <a:moveTo>
                  <a:pt x="1243" y="427"/>
                </a:moveTo>
                <a:lnTo>
                  <a:pt x="1243" y="455"/>
                </a:lnTo>
                <a:lnTo>
                  <a:pt x="1031" y="455"/>
                </a:lnTo>
                <a:lnTo>
                  <a:pt x="832" y="455"/>
                </a:lnTo>
                <a:lnTo>
                  <a:pt x="565" y="455"/>
                </a:lnTo>
                <a:lnTo>
                  <a:pt x="366" y="455"/>
                </a:lnTo>
                <a:lnTo>
                  <a:pt x="154" y="455"/>
                </a:lnTo>
                <a:lnTo>
                  <a:pt x="154" y="427"/>
                </a:lnTo>
                <a:lnTo>
                  <a:pt x="593" y="427"/>
                </a:lnTo>
                <a:lnTo>
                  <a:pt x="593" y="371"/>
                </a:lnTo>
                <a:lnTo>
                  <a:pt x="138" y="371"/>
                </a:lnTo>
                <a:lnTo>
                  <a:pt x="698" y="60"/>
                </a:lnTo>
                <a:lnTo>
                  <a:pt x="1259" y="371"/>
                </a:lnTo>
                <a:lnTo>
                  <a:pt x="804" y="371"/>
                </a:lnTo>
                <a:lnTo>
                  <a:pt x="804" y="427"/>
                </a:lnTo>
                <a:lnTo>
                  <a:pt x="1243" y="427"/>
                </a:lnTo>
                <a:close/>
                <a:moveTo>
                  <a:pt x="1262" y="611"/>
                </a:moveTo>
                <a:cubicBezTo>
                  <a:pt x="1283" y="601"/>
                  <a:pt x="1298" y="579"/>
                  <a:pt x="1298" y="554"/>
                </a:cubicBezTo>
                <a:lnTo>
                  <a:pt x="1298" y="510"/>
                </a:lnTo>
                <a:lnTo>
                  <a:pt x="1298" y="455"/>
                </a:lnTo>
                <a:lnTo>
                  <a:pt x="1298" y="427"/>
                </a:lnTo>
                <a:lnTo>
                  <a:pt x="1367" y="427"/>
                </a:lnTo>
                <a:cubicBezTo>
                  <a:pt x="1379" y="427"/>
                  <a:pt x="1390" y="418"/>
                  <a:pt x="1393" y="406"/>
                </a:cubicBezTo>
                <a:cubicBezTo>
                  <a:pt x="1397" y="394"/>
                  <a:pt x="1391" y="381"/>
                  <a:pt x="1380" y="375"/>
                </a:cubicBezTo>
                <a:lnTo>
                  <a:pt x="712" y="4"/>
                </a:lnTo>
                <a:cubicBezTo>
                  <a:pt x="704" y="0"/>
                  <a:pt x="693" y="0"/>
                  <a:pt x="685" y="4"/>
                </a:cubicBezTo>
                <a:lnTo>
                  <a:pt x="17" y="375"/>
                </a:lnTo>
                <a:cubicBezTo>
                  <a:pt x="6" y="381"/>
                  <a:pt x="0" y="394"/>
                  <a:pt x="3" y="406"/>
                </a:cubicBezTo>
                <a:cubicBezTo>
                  <a:pt x="7" y="418"/>
                  <a:pt x="18" y="427"/>
                  <a:pt x="30" y="427"/>
                </a:cubicBezTo>
                <a:lnTo>
                  <a:pt x="99" y="427"/>
                </a:lnTo>
                <a:lnTo>
                  <a:pt x="99" y="455"/>
                </a:lnTo>
                <a:lnTo>
                  <a:pt x="99" y="510"/>
                </a:lnTo>
                <a:lnTo>
                  <a:pt x="99" y="554"/>
                </a:lnTo>
                <a:cubicBezTo>
                  <a:pt x="99" y="579"/>
                  <a:pt x="114" y="601"/>
                  <a:pt x="135" y="611"/>
                </a:cubicBezTo>
                <a:lnTo>
                  <a:pt x="135" y="953"/>
                </a:lnTo>
                <a:cubicBezTo>
                  <a:pt x="114" y="963"/>
                  <a:pt x="99" y="985"/>
                  <a:pt x="99" y="1011"/>
                </a:cubicBezTo>
                <a:lnTo>
                  <a:pt x="99" y="1054"/>
                </a:lnTo>
                <a:lnTo>
                  <a:pt x="99" y="1110"/>
                </a:lnTo>
                <a:lnTo>
                  <a:pt x="99" y="1162"/>
                </a:lnTo>
                <a:cubicBezTo>
                  <a:pt x="44" y="1172"/>
                  <a:pt x="3" y="1220"/>
                  <a:pt x="3" y="1277"/>
                </a:cubicBezTo>
                <a:lnTo>
                  <a:pt x="3" y="1307"/>
                </a:lnTo>
                <a:lnTo>
                  <a:pt x="1394" y="1307"/>
                </a:lnTo>
                <a:lnTo>
                  <a:pt x="1394" y="1277"/>
                </a:lnTo>
                <a:cubicBezTo>
                  <a:pt x="1394" y="1220"/>
                  <a:pt x="1353" y="1172"/>
                  <a:pt x="1298" y="1162"/>
                </a:cubicBezTo>
                <a:lnTo>
                  <a:pt x="1298" y="1110"/>
                </a:lnTo>
                <a:lnTo>
                  <a:pt x="1298" y="1054"/>
                </a:lnTo>
                <a:lnTo>
                  <a:pt x="1298" y="1011"/>
                </a:lnTo>
                <a:cubicBezTo>
                  <a:pt x="1298" y="985"/>
                  <a:pt x="1283" y="963"/>
                  <a:pt x="1262" y="953"/>
                </a:cubicBezTo>
                <a:lnTo>
                  <a:pt x="1262" y="6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Freeform 19">
            <a:extLst>
              <a:ext uri="{FF2B5EF4-FFF2-40B4-BE49-F238E27FC236}">
                <a16:creationId xmlns:a16="http://schemas.microsoft.com/office/drawing/2014/main" id="{DA2D1C1E-35D3-E14B-B2C5-FB0E21CC6F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8236" y="728345"/>
            <a:ext cx="487362" cy="404812"/>
          </a:xfrm>
          <a:custGeom>
            <a:avLst/>
            <a:gdLst>
              <a:gd name="T0" fmla="*/ 77 w 1353"/>
              <a:gd name="T1" fmla="*/ 1080 h 1126"/>
              <a:gd name="T2" fmla="*/ 176 w 1353"/>
              <a:gd name="T3" fmla="*/ 1122 h 1126"/>
              <a:gd name="T4" fmla="*/ 384 w 1353"/>
              <a:gd name="T5" fmla="*/ 778 h 1126"/>
              <a:gd name="T6" fmla="*/ 453 w 1353"/>
              <a:gd name="T7" fmla="*/ 1041 h 1126"/>
              <a:gd name="T8" fmla="*/ 611 w 1353"/>
              <a:gd name="T9" fmla="*/ 1098 h 1126"/>
              <a:gd name="T10" fmla="*/ 638 w 1353"/>
              <a:gd name="T11" fmla="*/ 846 h 1126"/>
              <a:gd name="T12" fmla="*/ 533 w 1353"/>
              <a:gd name="T13" fmla="*/ 656 h 1126"/>
              <a:gd name="T14" fmla="*/ 552 w 1353"/>
              <a:gd name="T15" fmla="*/ 807 h 1126"/>
              <a:gd name="T16" fmla="*/ 557 w 1353"/>
              <a:gd name="T17" fmla="*/ 813 h 1126"/>
              <a:gd name="T18" fmla="*/ 576 w 1353"/>
              <a:gd name="T19" fmla="*/ 1041 h 1126"/>
              <a:gd name="T20" fmla="*/ 541 w 1353"/>
              <a:gd name="T21" fmla="*/ 1059 h 1126"/>
              <a:gd name="T22" fmla="*/ 515 w 1353"/>
              <a:gd name="T23" fmla="*/ 1035 h 1126"/>
              <a:gd name="T24" fmla="*/ 488 w 1353"/>
              <a:gd name="T25" fmla="*/ 839 h 1126"/>
              <a:gd name="T26" fmla="*/ 380 w 1353"/>
              <a:gd name="T27" fmla="*/ 677 h 1126"/>
              <a:gd name="T28" fmla="*/ 194 w 1353"/>
              <a:gd name="T29" fmla="*/ 1045 h 1126"/>
              <a:gd name="T30" fmla="*/ 176 w 1353"/>
              <a:gd name="T31" fmla="*/ 1060 h 1126"/>
              <a:gd name="T32" fmla="*/ 132 w 1353"/>
              <a:gd name="T33" fmla="*/ 1051 h 1126"/>
              <a:gd name="T34" fmla="*/ 185 w 1353"/>
              <a:gd name="T35" fmla="*/ 860 h 1126"/>
              <a:gd name="T36" fmla="*/ 319 w 1353"/>
              <a:gd name="T37" fmla="*/ 589 h 1126"/>
              <a:gd name="T38" fmla="*/ 211 w 1353"/>
              <a:gd name="T39" fmla="*/ 612 h 1126"/>
              <a:gd name="T40" fmla="*/ 71 w 1353"/>
              <a:gd name="T41" fmla="*/ 1022 h 1126"/>
              <a:gd name="T42" fmla="*/ 695 w 1353"/>
              <a:gd name="T43" fmla="*/ 144 h 1126"/>
              <a:gd name="T44" fmla="*/ 858 w 1353"/>
              <a:gd name="T45" fmla="*/ 144 h 1126"/>
              <a:gd name="T46" fmla="*/ 777 w 1353"/>
              <a:gd name="T47" fmla="*/ 0 h 1126"/>
              <a:gd name="T48" fmla="*/ 777 w 1353"/>
              <a:gd name="T49" fmla="*/ 288 h 1126"/>
              <a:gd name="T50" fmla="*/ 777 w 1353"/>
              <a:gd name="T51" fmla="*/ 0 h 1126"/>
              <a:gd name="T52" fmla="*/ 638 w 1353"/>
              <a:gd name="T53" fmla="*/ 632 h 1126"/>
              <a:gd name="T54" fmla="*/ 622 w 1353"/>
              <a:gd name="T55" fmla="*/ 455 h 1126"/>
              <a:gd name="T56" fmla="*/ 516 w 1353"/>
              <a:gd name="T57" fmla="*/ 508 h 1126"/>
              <a:gd name="T58" fmla="*/ 576 w 1353"/>
              <a:gd name="T59" fmla="*/ 542 h 1126"/>
              <a:gd name="T60" fmla="*/ 291 w 1353"/>
              <a:gd name="T61" fmla="*/ 448 h 1126"/>
              <a:gd name="T62" fmla="*/ 352 w 1353"/>
              <a:gd name="T63" fmla="*/ 400 h 1126"/>
              <a:gd name="T64" fmla="*/ 379 w 1353"/>
              <a:gd name="T65" fmla="*/ 471 h 1126"/>
              <a:gd name="T66" fmla="*/ 437 w 1353"/>
              <a:gd name="T67" fmla="*/ 355 h 1126"/>
              <a:gd name="T68" fmla="*/ 297 w 1353"/>
              <a:gd name="T69" fmla="*/ 338 h 1126"/>
              <a:gd name="T70" fmla="*/ 236 w 1353"/>
              <a:gd name="T71" fmla="*/ 419 h 1126"/>
              <a:gd name="T72" fmla="*/ 248 w 1353"/>
              <a:gd name="T73" fmla="*/ 275 h 1126"/>
              <a:gd name="T74" fmla="*/ 466 w 1353"/>
              <a:gd name="T75" fmla="*/ 259 h 1126"/>
              <a:gd name="T76" fmla="*/ 675 w 1353"/>
              <a:gd name="T77" fmla="*/ 367 h 1126"/>
              <a:gd name="T78" fmla="*/ 717 w 1353"/>
              <a:gd name="T79" fmla="*/ 674 h 1126"/>
              <a:gd name="T80" fmla="*/ 1016 w 1353"/>
              <a:gd name="T81" fmla="*/ 644 h 1126"/>
              <a:gd name="T82" fmla="*/ 884 w 1353"/>
              <a:gd name="T83" fmla="*/ 763 h 1126"/>
              <a:gd name="T84" fmla="*/ 779 w 1353"/>
              <a:gd name="T85" fmla="*/ 511 h 1126"/>
              <a:gd name="T86" fmla="*/ 594 w 1353"/>
              <a:gd name="T87" fmla="*/ 231 h 1126"/>
              <a:gd name="T88" fmla="*/ 283 w 1353"/>
              <a:gd name="T89" fmla="*/ 197 h 1126"/>
              <a:gd name="T90" fmla="*/ 118 w 1353"/>
              <a:gd name="T91" fmla="*/ 356 h 1126"/>
              <a:gd name="T92" fmla="*/ 0 w 1353"/>
              <a:gd name="T93" fmla="*/ 364 h 1126"/>
              <a:gd name="T94" fmla="*/ 1006 w 1353"/>
              <a:gd name="T95" fmla="*/ 828 h 1126"/>
              <a:gd name="T96" fmla="*/ 999 w 1353"/>
              <a:gd name="T97" fmla="*/ 714 h 1126"/>
              <a:gd name="T98" fmla="*/ 1034 w 1353"/>
              <a:gd name="T99" fmla="*/ 715 h 1126"/>
              <a:gd name="T100" fmla="*/ 1283 w 1353"/>
              <a:gd name="T101" fmla="*/ 1033 h 1126"/>
              <a:gd name="T102" fmla="*/ 777 w 1353"/>
              <a:gd name="T103" fmla="*/ 1044 h 1126"/>
              <a:gd name="T104" fmla="*/ 759 w 1353"/>
              <a:gd name="T105" fmla="*/ 1018 h 1126"/>
              <a:gd name="T106" fmla="*/ 815 w 1353"/>
              <a:gd name="T107" fmla="*/ 854 h 1126"/>
              <a:gd name="T108" fmla="*/ 702 w 1353"/>
              <a:gd name="T109" fmla="*/ 1061 h 1126"/>
              <a:gd name="T110" fmla="*/ 1265 w 1353"/>
              <a:gd name="T111" fmla="*/ 1106 h 1126"/>
              <a:gd name="T112" fmla="*/ 1330 w 1353"/>
              <a:gd name="T113" fmla="*/ 979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3" h="1126">
                <a:moveTo>
                  <a:pt x="71" y="1022"/>
                </a:moveTo>
                <a:cubicBezTo>
                  <a:pt x="65" y="1042"/>
                  <a:pt x="67" y="1062"/>
                  <a:pt x="77" y="1080"/>
                </a:cubicBezTo>
                <a:cubicBezTo>
                  <a:pt x="87" y="1099"/>
                  <a:pt x="105" y="1113"/>
                  <a:pt x="125" y="1119"/>
                </a:cubicBezTo>
                <a:cubicBezTo>
                  <a:pt x="136" y="1122"/>
                  <a:pt x="174" y="1122"/>
                  <a:pt x="176" y="1122"/>
                </a:cubicBezTo>
                <a:cubicBezTo>
                  <a:pt x="210" y="1122"/>
                  <a:pt x="240" y="1101"/>
                  <a:pt x="251" y="1069"/>
                </a:cubicBezTo>
                <a:lnTo>
                  <a:pt x="384" y="778"/>
                </a:lnTo>
                <a:lnTo>
                  <a:pt x="431" y="863"/>
                </a:lnTo>
                <a:lnTo>
                  <a:pt x="453" y="1041"/>
                </a:lnTo>
                <a:cubicBezTo>
                  <a:pt x="454" y="1083"/>
                  <a:pt x="494" y="1115"/>
                  <a:pt x="532" y="1121"/>
                </a:cubicBezTo>
                <a:cubicBezTo>
                  <a:pt x="559" y="1125"/>
                  <a:pt x="589" y="1116"/>
                  <a:pt x="611" y="1098"/>
                </a:cubicBezTo>
                <a:cubicBezTo>
                  <a:pt x="629" y="1082"/>
                  <a:pt x="638" y="1062"/>
                  <a:pt x="638" y="1041"/>
                </a:cubicBezTo>
                <a:lnTo>
                  <a:pt x="638" y="846"/>
                </a:lnTo>
                <a:cubicBezTo>
                  <a:pt x="638" y="817"/>
                  <a:pt x="620" y="793"/>
                  <a:pt x="607" y="776"/>
                </a:cubicBezTo>
                <a:lnTo>
                  <a:pt x="533" y="656"/>
                </a:lnTo>
                <a:lnTo>
                  <a:pt x="480" y="688"/>
                </a:lnTo>
                <a:lnTo>
                  <a:pt x="552" y="807"/>
                </a:lnTo>
                <a:cubicBezTo>
                  <a:pt x="553" y="807"/>
                  <a:pt x="554" y="808"/>
                  <a:pt x="554" y="809"/>
                </a:cubicBezTo>
                <a:lnTo>
                  <a:pt x="557" y="813"/>
                </a:lnTo>
                <a:cubicBezTo>
                  <a:pt x="565" y="823"/>
                  <a:pt x="576" y="838"/>
                  <a:pt x="576" y="846"/>
                </a:cubicBezTo>
                <a:lnTo>
                  <a:pt x="576" y="1041"/>
                </a:lnTo>
                <a:cubicBezTo>
                  <a:pt x="576" y="1044"/>
                  <a:pt x="574" y="1047"/>
                  <a:pt x="570" y="1050"/>
                </a:cubicBezTo>
                <a:cubicBezTo>
                  <a:pt x="563" y="1057"/>
                  <a:pt x="551" y="1061"/>
                  <a:pt x="541" y="1059"/>
                </a:cubicBezTo>
                <a:cubicBezTo>
                  <a:pt x="527" y="1057"/>
                  <a:pt x="515" y="1044"/>
                  <a:pt x="515" y="1039"/>
                </a:cubicBezTo>
                <a:cubicBezTo>
                  <a:pt x="515" y="1038"/>
                  <a:pt x="515" y="1036"/>
                  <a:pt x="515" y="1035"/>
                </a:cubicBezTo>
                <a:lnTo>
                  <a:pt x="492" y="850"/>
                </a:lnTo>
                <a:cubicBezTo>
                  <a:pt x="491" y="846"/>
                  <a:pt x="490" y="842"/>
                  <a:pt x="488" y="839"/>
                </a:cubicBezTo>
                <a:lnTo>
                  <a:pt x="409" y="693"/>
                </a:lnTo>
                <a:cubicBezTo>
                  <a:pt x="403" y="683"/>
                  <a:pt x="393" y="677"/>
                  <a:pt x="380" y="677"/>
                </a:cubicBezTo>
                <a:cubicBezTo>
                  <a:pt x="369" y="677"/>
                  <a:pt x="358" y="685"/>
                  <a:pt x="353" y="695"/>
                </a:cubicBezTo>
                <a:lnTo>
                  <a:pt x="194" y="1045"/>
                </a:lnTo>
                <a:cubicBezTo>
                  <a:pt x="194" y="1046"/>
                  <a:pt x="193" y="1047"/>
                  <a:pt x="193" y="1049"/>
                </a:cubicBezTo>
                <a:cubicBezTo>
                  <a:pt x="191" y="1055"/>
                  <a:pt x="184" y="1060"/>
                  <a:pt x="176" y="1060"/>
                </a:cubicBezTo>
                <a:cubicBezTo>
                  <a:pt x="170" y="1060"/>
                  <a:pt x="145" y="1059"/>
                  <a:pt x="142" y="1059"/>
                </a:cubicBezTo>
                <a:cubicBezTo>
                  <a:pt x="137" y="1057"/>
                  <a:pt x="134" y="1055"/>
                  <a:pt x="132" y="1051"/>
                </a:cubicBezTo>
                <a:cubicBezTo>
                  <a:pt x="130" y="1049"/>
                  <a:pt x="129" y="1045"/>
                  <a:pt x="131" y="1041"/>
                </a:cubicBezTo>
                <a:lnTo>
                  <a:pt x="185" y="860"/>
                </a:lnTo>
                <a:lnTo>
                  <a:pt x="267" y="640"/>
                </a:lnTo>
                <a:cubicBezTo>
                  <a:pt x="276" y="631"/>
                  <a:pt x="298" y="609"/>
                  <a:pt x="319" y="589"/>
                </a:cubicBezTo>
                <a:lnTo>
                  <a:pt x="275" y="545"/>
                </a:lnTo>
                <a:cubicBezTo>
                  <a:pt x="214" y="605"/>
                  <a:pt x="214" y="605"/>
                  <a:pt x="211" y="612"/>
                </a:cubicBezTo>
                <a:lnTo>
                  <a:pt x="126" y="840"/>
                </a:lnTo>
                <a:lnTo>
                  <a:pt x="71" y="1022"/>
                </a:lnTo>
                <a:close/>
                <a:moveTo>
                  <a:pt x="777" y="225"/>
                </a:moveTo>
                <a:cubicBezTo>
                  <a:pt x="731" y="225"/>
                  <a:pt x="695" y="189"/>
                  <a:pt x="695" y="144"/>
                </a:cubicBezTo>
                <a:cubicBezTo>
                  <a:pt x="695" y="99"/>
                  <a:pt x="732" y="62"/>
                  <a:pt x="777" y="62"/>
                </a:cubicBezTo>
                <a:cubicBezTo>
                  <a:pt x="822" y="62"/>
                  <a:pt x="858" y="99"/>
                  <a:pt x="858" y="144"/>
                </a:cubicBezTo>
                <a:cubicBezTo>
                  <a:pt x="858" y="189"/>
                  <a:pt x="822" y="225"/>
                  <a:pt x="777" y="225"/>
                </a:cubicBezTo>
                <a:close/>
                <a:moveTo>
                  <a:pt x="777" y="0"/>
                </a:moveTo>
                <a:cubicBezTo>
                  <a:pt x="697" y="0"/>
                  <a:pt x="633" y="64"/>
                  <a:pt x="633" y="144"/>
                </a:cubicBezTo>
                <a:cubicBezTo>
                  <a:pt x="633" y="223"/>
                  <a:pt x="697" y="288"/>
                  <a:pt x="777" y="288"/>
                </a:cubicBezTo>
                <a:cubicBezTo>
                  <a:pt x="856" y="288"/>
                  <a:pt x="921" y="223"/>
                  <a:pt x="921" y="144"/>
                </a:cubicBezTo>
                <a:cubicBezTo>
                  <a:pt x="921" y="64"/>
                  <a:pt x="856" y="0"/>
                  <a:pt x="777" y="0"/>
                </a:cubicBezTo>
                <a:close/>
                <a:moveTo>
                  <a:pt x="717" y="674"/>
                </a:moveTo>
                <a:lnTo>
                  <a:pt x="638" y="632"/>
                </a:lnTo>
                <a:lnTo>
                  <a:pt x="638" y="482"/>
                </a:lnTo>
                <a:cubicBezTo>
                  <a:pt x="638" y="471"/>
                  <a:pt x="632" y="460"/>
                  <a:pt x="622" y="455"/>
                </a:cubicBezTo>
                <a:cubicBezTo>
                  <a:pt x="611" y="449"/>
                  <a:pt x="599" y="450"/>
                  <a:pt x="589" y="457"/>
                </a:cubicBezTo>
                <a:lnTo>
                  <a:pt x="516" y="508"/>
                </a:lnTo>
                <a:lnTo>
                  <a:pt x="551" y="559"/>
                </a:lnTo>
                <a:lnTo>
                  <a:pt x="576" y="542"/>
                </a:lnTo>
                <a:lnTo>
                  <a:pt x="576" y="599"/>
                </a:lnTo>
                <a:lnTo>
                  <a:pt x="291" y="448"/>
                </a:lnTo>
                <a:lnTo>
                  <a:pt x="316" y="400"/>
                </a:lnTo>
                <a:lnTo>
                  <a:pt x="352" y="400"/>
                </a:lnTo>
                <a:lnTo>
                  <a:pt x="327" y="437"/>
                </a:lnTo>
                <a:lnTo>
                  <a:pt x="379" y="471"/>
                </a:lnTo>
                <a:lnTo>
                  <a:pt x="436" y="387"/>
                </a:lnTo>
                <a:cubicBezTo>
                  <a:pt x="442" y="377"/>
                  <a:pt x="443" y="365"/>
                  <a:pt x="437" y="355"/>
                </a:cubicBezTo>
                <a:cubicBezTo>
                  <a:pt x="432" y="345"/>
                  <a:pt x="421" y="338"/>
                  <a:pt x="410" y="338"/>
                </a:cubicBezTo>
                <a:lnTo>
                  <a:pt x="297" y="338"/>
                </a:lnTo>
                <a:cubicBezTo>
                  <a:pt x="285" y="338"/>
                  <a:pt x="275" y="345"/>
                  <a:pt x="269" y="355"/>
                </a:cubicBezTo>
                <a:lnTo>
                  <a:pt x="236" y="419"/>
                </a:lnTo>
                <a:lnTo>
                  <a:pt x="173" y="385"/>
                </a:lnTo>
                <a:lnTo>
                  <a:pt x="248" y="275"/>
                </a:lnTo>
                <a:cubicBezTo>
                  <a:pt x="256" y="262"/>
                  <a:pt x="272" y="259"/>
                  <a:pt x="283" y="259"/>
                </a:cubicBezTo>
                <a:lnTo>
                  <a:pt x="466" y="259"/>
                </a:lnTo>
                <a:cubicBezTo>
                  <a:pt x="504" y="259"/>
                  <a:pt x="538" y="268"/>
                  <a:pt x="558" y="282"/>
                </a:cubicBezTo>
                <a:lnTo>
                  <a:pt x="675" y="367"/>
                </a:lnTo>
                <a:cubicBezTo>
                  <a:pt x="698" y="383"/>
                  <a:pt x="717" y="459"/>
                  <a:pt x="717" y="511"/>
                </a:cubicBezTo>
                <a:lnTo>
                  <a:pt x="717" y="674"/>
                </a:lnTo>
                <a:close/>
                <a:moveTo>
                  <a:pt x="1083" y="676"/>
                </a:moveTo>
                <a:cubicBezTo>
                  <a:pt x="1067" y="656"/>
                  <a:pt x="1043" y="644"/>
                  <a:pt x="1016" y="644"/>
                </a:cubicBezTo>
                <a:cubicBezTo>
                  <a:pt x="990" y="644"/>
                  <a:pt x="965" y="656"/>
                  <a:pt x="950" y="676"/>
                </a:cubicBezTo>
                <a:lnTo>
                  <a:pt x="884" y="763"/>
                </a:lnTo>
                <a:lnTo>
                  <a:pt x="779" y="707"/>
                </a:lnTo>
                <a:lnTo>
                  <a:pt x="779" y="511"/>
                </a:lnTo>
                <a:cubicBezTo>
                  <a:pt x="779" y="472"/>
                  <a:pt x="767" y="354"/>
                  <a:pt x="710" y="316"/>
                </a:cubicBezTo>
                <a:lnTo>
                  <a:pt x="594" y="231"/>
                </a:lnTo>
                <a:cubicBezTo>
                  <a:pt x="551" y="202"/>
                  <a:pt x="495" y="197"/>
                  <a:pt x="466" y="197"/>
                </a:cubicBezTo>
                <a:lnTo>
                  <a:pt x="283" y="197"/>
                </a:lnTo>
                <a:cubicBezTo>
                  <a:pt x="245" y="197"/>
                  <a:pt x="214" y="214"/>
                  <a:pt x="196" y="241"/>
                </a:cubicBezTo>
                <a:lnTo>
                  <a:pt x="118" y="356"/>
                </a:lnTo>
                <a:lnTo>
                  <a:pt x="29" y="309"/>
                </a:lnTo>
                <a:lnTo>
                  <a:pt x="0" y="364"/>
                </a:lnTo>
                <a:lnTo>
                  <a:pt x="977" y="882"/>
                </a:lnTo>
                <a:lnTo>
                  <a:pt x="1006" y="828"/>
                </a:lnTo>
                <a:lnTo>
                  <a:pt x="940" y="792"/>
                </a:lnTo>
                <a:lnTo>
                  <a:pt x="999" y="714"/>
                </a:lnTo>
                <a:cubicBezTo>
                  <a:pt x="1005" y="707"/>
                  <a:pt x="1013" y="706"/>
                  <a:pt x="1016" y="706"/>
                </a:cubicBezTo>
                <a:cubicBezTo>
                  <a:pt x="1020" y="706"/>
                  <a:pt x="1028" y="707"/>
                  <a:pt x="1034" y="715"/>
                </a:cubicBezTo>
                <a:lnTo>
                  <a:pt x="1282" y="1017"/>
                </a:lnTo>
                <a:cubicBezTo>
                  <a:pt x="1287" y="1023"/>
                  <a:pt x="1285" y="1029"/>
                  <a:pt x="1283" y="1033"/>
                </a:cubicBezTo>
                <a:cubicBezTo>
                  <a:pt x="1282" y="1036"/>
                  <a:pt x="1277" y="1044"/>
                  <a:pt x="1265" y="1044"/>
                </a:cubicBezTo>
                <a:lnTo>
                  <a:pt x="777" y="1044"/>
                </a:lnTo>
                <a:cubicBezTo>
                  <a:pt x="764" y="1044"/>
                  <a:pt x="759" y="1036"/>
                  <a:pt x="758" y="1033"/>
                </a:cubicBezTo>
                <a:cubicBezTo>
                  <a:pt x="756" y="1029"/>
                  <a:pt x="755" y="1023"/>
                  <a:pt x="759" y="1018"/>
                </a:cubicBezTo>
                <a:lnTo>
                  <a:pt x="862" y="894"/>
                </a:lnTo>
                <a:lnTo>
                  <a:pt x="815" y="854"/>
                </a:lnTo>
                <a:lnTo>
                  <a:pt x="710" y="980"/>
                </a:lnTo>
                <a:cubicBezTo>
                  <a:pt x="692" y="1003"/>
                  <a:pt x="689" y="1034"/>
                  <a:pt x="702" y="1061"/>
                </a:cubicBezTo>
                <a:cubicBezTo>
                  <a:pt x="716" y="1089"/>
                  <a:pt x="745" y="1106"/>
                  <a:pt x="777" y="1106"/>
                </a:cubicBezTo>
                <a:lnTo>
                  <a:pt x="1265" y="1106"/>
                </a:lnTo>
                <a:cubicBezTo>
                  <a:pt x="1297" y="1106"/>
                  <a:pt x="1325" y="1089"/>
                  <a:pt x="1339" y="1061"/>
                </a:cubicBezTo>
                <a:cubicBezTo>
                  <a:pt x="1352" y="1034"/>
                  <a:pt x="1349" y="1003"/>
                  <a:pt x="1330" y="979"/>
                </a:cubicBezTo>
                <a:lnTo>
                  <a:pt x="1083" y="6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Freeform 20">
            <a:extLst>
              <a:ext uri="{FF2B5EF4-FFF2-40B4-BE49-F238E27FC236}">
                <a16:creationId xmlns:a16="http://schemas.microsoft.com/office/drawing/2014/main" id="{7A8E05B0-02EA-894C-82C4-D22ACBA28E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73008" y="1594167"/>
            <a:ext cx="492125" cy="469900"/>
          </a:xfrm>
          <a:custGeom>
            <a:avLst/>
            <a:gdLst>
              <a:gd name="T0" fmla="*/ 463 w 1366"/>
              <a:gd name="T1" fmla="*/ 728 h 1305"/>
              <a:gd name="T2" fmla="*/ 421 w 1366"/>
              <a:gd name="T3" fmla="*/ 911 h 1305"/>
              <a:gd name="T4" fmla="*/ 604 w 1366"/>
              <a:gd name="T5" fmla="*/ 870 h 1305"/>
              <a:gd name="T6" fmla="*/ 372 w 1366"/>
              <a:gd name="T7" fmla="*/ 1229 h 1305"/>
              <a:gd name="T8" fmla="*/ 145 w 1366"/>
              <a:gd name="T9" fmla="*/ 778 h 1305"/>
              <a:gd name="T10" fmla="*/ 104 w 1366"/>
              <a:gd name="T11" fmla="*/ 681 h 1305"/>
              <a:gd name="T12" fmla="*/ 198 w 1366"/>
              <a:gd name="T13" fmla="*/ 725 h 1305"/>
              <a:gd name="T14" fmla="*/ 372 w 1366"/>
              <a:gd name="T15" fmla="*/ 637 h 1305"/>
              <a:gd name="T16" fmla="*/ 237 w 1366"/>
              <a:gd name="T17" fmla="*/ 668 h 1305"/>
              <a:gd name="T18" fmla="*/ 18 w 1366"/>
              <a:gd name="T19" fmla="*/ 752 h 1305"/>
              <a:gd name="T20" fmla="*/ 94 w 1366"/>
              <a:gd name="T21" fmla="*/ 829 h 1305"/>
              <a:gd name="T22" fmla="*/ 350 w 1366"/>
              <a:gd name="T23" fmla="*/ 1295 h 1305"/>
              <a:gd name="T24" fmla="*/ 733 w 1366"/>
              <a:gd name="T25" fmla="*/ 954 h 1305"/>
              <a:gd name="T26" fmla="*/ 602 w 1366"/>
              <a:gd name="T27" fmla="*/ 804 h 1305"/>
              <a:gd name="T28" fmla="*/ 517 w 1366"/>
              <a:gd name="T29" fmla="*/ 893 h 1305"/>
              <a:gd name="T30" fmla="*/ 472 w 1366"/>
              <a:gd name="T31" fmla="*/ 791 h 1305"/>
              <a:gd name="T32" fmla="*/ 394 w 1366"/>
              <a:gd name="T33" fmla="*/ 571 h 1305"/>
              <a:gd name="T34" fmla="*/ 950 w 1366"/>
              <a:gd name="T35" fmla="*/ 373 h 1305"/>
              <a:gd name="T36" fmla="*/ 918 w 1366"/>
              <a:gd name="T37" fmla="*/ 548 h 1305"/>
              <a:gd name="T38" fmla="*/ 872 w 1366"/>
              <a:gd name="T39" fmla="*/ 650 h 1305"/>
              <a:gd name="T40" fmla="*/ 787 w 1366"/>
              <a:gd name="T41" fmla="*/ 561 h 1305"/>
              <a:gd name="T42" fmla="*/ 571 w 1366"/>
              <a:gd name="T43" fmla="*/ 586 h 1305"/>
              <a:gd name="T44" fmla="*/ 647 w 1366"/>
              <a:gd name="T45" fmla="*/ 508 h 1305"/>
              <a:gd name="T46" fmla="*/ 426 w 1366"/>
              <a:gd name="T47" fmla="*/ 425 h 1305"/>
              <a:gd name="T48" fmla="*/ 360 w 1366"/>
              <a:gd name="T49" fmla="*/ 374 h 1305"/>
              <a:gd name="T50" fmla="*/ 1016 w 1366"/>
              <a:gd name="T51" fmla="*/ 395 h 1305"/>
              <a:gd name="T52" fmla="*/ 633 w 1366"/>
              <a:gd name="T53" fmla="*/ 11 h 1305"/>
              <a:gd name="T54" fmla="*/ 371 w 1366"/>
              <a:gd name="T55" fmla="*/ 473 h 1305"/>
              <a:gd name="T56" fmla="*/ 485 w 1366"/>
              <a:gd name="T57" fmla="*/ 445 h 1305"/>
              <a:gd name="T58" fmla="*/ 587 w 1366"/>
              <a:gd name="T59" fmla="*/ 491 h 1305"/>
              <a:gd name="T60" fmla="*/ 527 w 1366"/>
              <a:gd name="T61" fmla="*/ 630 h 1305"/>
              <a:gd name="T62" fmla="*/ 677 w 1366"/>
              <a:gd name="T63" fmla="*/ 736 h 1305"/>
              <a:gd name="T64" fmla="*/ 790 w 1366"/>
              <a:gd name="T65" fmla="*/ 638 h 1305"/>
              <a:gd name="T66" fmla="*/ 968 w 1366"/>
              <a:gd name="T67" fmla="*/ 669 h 1305"/>
              <a:gd name="T68" fmla="*/ 927 w 1366"/>
              <a:gd name="T69" fmla="*/ 485 h 1305"/>
              <a:gd name="T70" fmla="*/ 1259 w 1366"/>
              <a:gd name="T71" fmla="*/ 646 h 1305"/>
              <a:gd name="T72" fmla="*/ 1330 w 1366"/>
              <a:gd name="T73" fmla="*/ 577 h 1305"/>
              <a:gd name="T74" fmla="*/ 1121 w 1366"/>
              <a:gd name="T75" fmla="*/ 498 h 1305"/>
              <a:gd name="T76" fmla="*/ 1076 w 1366"/>
              <a:gd name="T77" fmla="*/ 463 h 1305"/>
              <a:gd name="T78" fmla="*/ 1070 w 1366"/>
              <a:gd name="T79" fmla="*/ 545 h 1305"/>
              <a:gd name="T80" fmla="*/ 1180 w 1366"/>
              <a:gd name="T81" fmla="*/ 518 h 1305"/>
              <a:gd name="T82" fmla="*/ 1270 w 1366"/>
              <a:gd name="T83" fmla="*/ 559 h 1305"/>
              <a:gd name="T84" fmla="*/ 1215 w 1366"/>
              <a:gd name="T85" fmla="*/ 690 h 1305"/>
              <a:gd name="T86" fmla="*/ 1206 w 1366"/>
              <a:gd name="T87" fmla="*/ 844 h 1305"/>
              <a:gd name="T88" fmla="*/ 1034 w 1366"/>
              <a:gd name="T89" fmla="*/ 807 h 1305"/>
              <a:gd name="T90" fmla="*/ 1071 w 1366"/>
              <a:gd name="T91" fmla="*/ 980 h 1305"/>
              <a:gd name="T92" fmla="*/ 746 w 1366"/>
              <a:gd name="T93" fmla="*/ 763 h 1305"/>
              <a:gd name="T94" fmla="*/ 994 w 1366"/>
              <a:gd name="T95" fmla="*/ 1100 h 1305"/>
              <a:gd name="T96" fmla="*/ 1110 w 1366"/>
              <a:gd name="T97" fmla="*/ 1028 h 1305"/>
              <a:gd name="T98" fmla="*/ 1055 w 1366"/>
              <a:gd name="T99" fmla="*/ 898 h 1305"/>
              <a:gd name="T100" fmla="*/ 1145 w 1366"/>
              <a:gd name="T101" fmla="*/ 856 h 1305"/>
              <a:gd name="T102" fmla="*/ 1255 w 1366"/>
              <a:gd name="T103" fmla="*/ 883 h 1305"/>
              <a:gd name="T104" fmla="*/ 1259 w 1366"/>
              <a:gd name="T105" fmla="*/ 646 h 1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6" h="1305">
                <a:moveTo>
                  <a:pt x="372" y="637"/>
                </a:moveTo>
                <a:lnTo>
                  <a:pt x="456" y="720"/>
                </a:lnTo>
                <a:cubicBezTo>
                  <a:pt x="459" y="724"/>
                  <a:pt x="461" y="726"/>
                  <a:pt x="463" y="728"/>
                </a:cubicBezTo>
                <a:cubicBezTo>
                  <a:pt x="460" y="730"/>
                  <a:pt x="455" y="731"/>
                  <a:pt x="452" y="732"/>
                </a:cubicBezTo>
                <a:cubicBezTo>
                  <a:pt x="430" y="740"/>
                  <a:pt x="393" y="752"/>
                  <a:pt x="380" y="798"/>
                </a:cubicBezTo>
                <a:cubicBezTo>
                  <a:pt x="370" y="833"/>
                  <a:pt x="386" y="878"/>
                  <a:pt x="421" y="911"/>
                </a:cubicBezTo>
                <a:cubicBezTo>
                  <a:pt x="455" y="946"/>
                  <a:pt x="500" y="963"/>
                  <a:pt x="535" y="953"/>
                </a:cubicBezTo>
                <a:cubicBezTo>
                  <a:pt x="580" y="940"/>
                  <a:pt x="593" y="903"/>
                  <a:pt x="600" y="881"/>
                </a:cubicBezTo>
                <a:cubicBezTo>
                  <a:pt x="602" y="877"/>
                  <a:pt x="603" y="872"/>
                  <a:pt x="604" y="870"/>
                </a:cubicBezTo>
                <a:cubicBezTo>
                  <a:pt x="606" y="872"/>
                  <a:pt x="609" y="874"/>
                  <a:pt x="612" y="877"/>
                </a:cubicBezTo>
                <a:lnTo>
                  <a:pt x="667" y="932"/>
                </a:lnTo>
                <a:lnTo>
                  <a:pt x="372" y="1229"/>
                </a:lnTo>
                <a:lnTo>
                  <a:pt x="78" y="933"/>
                </a:lnTo>
                <a:lnTo>
                  <a:pt x="137" y="873"/>
                </a:lnTo>
                <a:cubicBezTo>
                  <a:pt x="162" y="847"/>
                  <a:pt x="183" y="816"/>
                  <a:pt x="145" y="778"/>
                </a:cubicBezTo>
                <a:cubicBezTo>
                  <a:pt x="135" y="767"/>
                  <a:pt x="121" y="762"/>
                  <a:pt x="109" y="758"/>
                </a:cubicBezTo>
                <a:cubicBezTo>
                  <a:pt x="90" y="751"/>
                  <a:pt x="82" y="748"/>
                  <a:pt x="78" y="734"/>
                </a:cubicBezTo>
                <a:cubicBezTo>
                  <a:pt x="75" y="724"/>
                  <a:pt x="83" y="701"/>
                  <a:pt x="104" y="681"/>
                </a:cubicBezTo>
                <a:cubicBezTo>
                  <a:pt x="122" y="661"/>
                  <a:pt x="145" y="653"/>
                  <a:pt x="154" y="656"/>
                </a:cubicBezTo>
                <a:cubicBezTo>
                  <a:pt x="168" y="660"/>
                  <a:pt x="172" y="668"/>
                  <a:pt x="178" y="688"/>
                </a:cubicBezTo>
                <a:cubicBezTo>
                  <a:pt x="183" y="700"/>
                  <a:pt x="187" y="714"/>
                  <a:pt x="198" y="725"/>
                </a:cubicBezTo>
                <a:cubicBezTo>
                  <a:pt x="204" y="732"/>
                  <a:pt x="218" y="746"/>
                  <a:pt x="239" y="746"/>
                </a:cubicBezTo>
                <a:cubicBezTo>
                  <a:pt x="261" y="746"/>
                  <a:pt x="278" y="731"/>
                  <a:pt x="293" y="716"/>
                </a:cubicBezTo>
                <a:lnTo>
                  <a:pt x="372" y="637"/>
                </a:lnTo>
                <a:close/>
                <a:moveTo>
                  <a:pt x="249" y="672"/>
                </a:moveTo>
                <a:cubicBezTo>
                  <a:pt x="246" y="675"/>
                  <a:pt x="243" y="678"/>
                  <a:pt x="241" y="680"/>
                </a:cubicBezTo>
                <a:cubicBezTo>
                  <a:pt x="240" y="677"/>
                  <a:pt x="238" y="672"/>
                  <a:pt x="237" y="668"/>
                </a:cubicBezTo>
                <a:cubicBezTo>
                  <a:pt x="230" y="646"/>
                  <a:pt x="217" y="610"/>
                  <a:pt x="172" y="596"/>
                </a:cubicBezTo>
                <a:cubicBezTo>
                  <a:pt x="137" y="586"/>
                  <a:pt x="92" y="603"/>
                  <a:pt x="60" y="637"/>
                </a:cubicBezTo>
                <a:cubicBezTo>
                  <a:pt x="24" y="672"/>
                  <a:pt x="8" y="717"/>
                  <a:pt x="18" y="752"/>
                </a:cubicBezTo>
                <a:cubicBezTo>
                  <a:pt x="31" y="797"/>
                  <a:pt x="68" y="810"/>
                  <a:pt x="90" y="817"/>
                </a:cubicBezTo>
                <a:cubicBezTo>
                  <a:pt x="94" y="818"/>
                  <a:pt x="99" y="820"/>
                  <a:pt x="101" y="821"/>
                </a:cubicBezTo>
                <a:cubicBezTo>
                  <a:pt x="99" y="823"/>
                  <a:pt x="97" y="826"/>
                  <a:pt x="94" y="829"/>
                </a:cubicBezTo>
                <a:lnTo>
                  <a:pt x="12" y="911"/>
                </a:lnTo>
                <a:cubicBezTo>
                  <a:pt x="0" y="923"/>
                  <a:pt x="0" y="943"/>
                  <a:pt x="12" y="955"/>
                </a:cubicBezTo>
                <a:lnTo>
                  <a:pt x="350" y="1295"/>
                </a:lnTo>
                <a:cubicBezTo>
                  <a:pt x="355" y="1301"/>
                  <a:pt x="363" y="1304"/>
                  <a:pt x="372" y="1304"/>
                </a:cubicBezTo>
                <a:cubicBezTo>
                  <a:pt x="380" y="1304"/>
                  <a:pt x="388" y="1301"/>
                  <a:pt x="394" y="1295"/>
                </a:cubicBezTo>
                <a:lnTo>
                  <a:pt x="733" y="954"/>
                </a:lnTo>
                <a:cubicBezTo>
                  <a:pt x="745" y="942"/>
                  <a:pt x="745" y="923"/>
                  <a:pt x="733" y="910"/>
                </a:cubicBezTo>
                <a:lnTo>
                  <a:pt x="656" y="833"/>
                </a:lnTo>
                <a:cubicBezTo>
                  <a:pt x="641" y="818"/>
                  <a:pt x="624" y="804"/>
                  <a:pt x="602" y="804"/>
                </a:cubicBezTo>
                <a:cubicBezTo>
                  <a:pt x="581" y="804"/>
                  <a:pt x="567" y="818"/>
                  <a:pt x="561" y="825"/>
                </a:cubicBezTo>
                <a:cubicBezTo>
                  <a:pt x="550" y="835"/>
                  <a:pt x="545" y="849"/>
                  <a:pt x="541" y="861"/>
                </a:cubicBezTo>
                <a:cubicBezTo>
                  <a:pt x="534" y="882"/>
                  <a:pt x="531" y="890"/>
                  <a:pt x="517" y="893"/>
                </a:cubicBezTo>
                <a:cubicBezTo>
                  <a:pt x="508" y="896"/>
                  <a:pt x="485" y="889"/>
                  <a:pt x="465" y="868"/>
                </a:cubicBezTo>
                <a:cubicBezTo>
                  <a:pt x="445" y="849"/>
                  <a:pt x="437" y="826"/>
                  <a:pt x="440" y="815"/>
                </a:cubicBezTo>
                <a:cubicBezTo>
                  <a:pt x="444" y="802"/>
                  <a:pt x="452" y="798"/>
                  <a:pt x="472" y="791"/>
                </a:cubicBezTo>
                <a:cubicBezTo>
                  <a:pt x="484" y="787"/>
                  <a:pt x="498" y="782"/>
                  <a:pt x="508" y="772"/>
                </a:cubicBezTo>
                <a:cubicBezTo>
                  <a:pt x="546" y="734"/>
                  <a:pt x="525" y="702"/>
                  <a:pt x="500" y="677"/>
                </a:cubicBezTo>
                <a:lnTo>
                  <a:pt x="394" y="571"/>
                </a:lnTo>
                <a:cubicBezTo>
                  <a:pt x="382" y="559"/>
                  <a:pt x="362" y="559"/>
                  <a:pt x="350" y="571"/>
                </a:cubicBezTo>
                <a:lnTo>
                  <a:pt x="249" y="672"/>
                </a:lnTo>
                <a:close/>
                <a:moveTo>
                  <a:pt x="950" y="373"/>
                </a:moveTo>
                <a:lnTo>
                  <a:pt x="890" y="433"/>
                </a:lnTo>
                <a:cubicBezTo>
                  <a:pt x="864" y="459"/>
                  <a:pt x="844" y="490"/>
                  <a:pt x="881" y="528"/>
                </a:cubicBezTo>
                <a:cubicBezTo>
                  <a:pt x="892" y="539"/>
                  <a:pt x="906" y="544"/>
                  <a:pt x="918" y="548"/>
                </a:cubicBezTo>
                <a:cubicBezTo>
                  <a:pt x="938" y="555"/>
                  <a:pt x="946" y="559"/>
                  <a:pt x="950" y="572"/>
                </a:cubicBezTo>
                <a:cubicBezTo>
                  <a:pt x="953" y="582"/>
                  <a:pt x="944" y="605"/>
                  <a:pt x="924" y="625"/>
                </a:cubicBezTo>
                <a:cubicBezTo>
                  <a:pt x="904" y="646"/>
                  <a:pt x="882" y="653"/>
                  <a:pt x="872" y="650"/>
                </a:cubicBezTo>
                <a:cubicBezTo>
                  <a:pt x="859" y="646"/>
                  <a:pt x="855" y="638"/>
                  <a:pt x="848" y="618"/>
                </a:cubicBezTo>
                <a:cubicBezTo>
                  <a:pt x="844" y="606"/>
                  <a:pt x="840" y="592"/>
                  <a:pt x="829" y="581"/>
                </a:cubicBezTo>
                <a:cubicBezTo>
                  <a:pt x="822" y="575"/>
                  <a:pt x="808" y="561"/>
                  <a:pt x="787" y="561"/>
                </a:cubicBezTo>
                <a:cubicBezTo>
                  <a:pt x="766" y="561"/>
                  <a:pt x="749" y="575"/>
                  <a:pt x="734" y="590"/>
                </a:cubicBezTo>
                <a:lnTo>
                  <a:pt x="655" y="670"/>
                </a:lnTo>
                <a:lnTo>
                  <a:pt x="571" y="586"/>
                </a:lnTo>
                <a:cubicBezTo>
                  <a:pt x="568" y="583"/>
                  <a:pt x="565" y="580"/>
                  <a:pt x="564" y="578"/>
                </a:cubicBezTo>
                <a:cubicBezTo>
                  <a:pt x="567" y="577"/>
                  <a:pt x="571" y="575"/>
                  <a:pt x="575" y="574"/>
                </a:cubicBezTo>
                <a:cubicBezTo>
                  <a:pt x="597" y="566"/>
                  <a:pt x="633" y="554"/>
                  <a:pt x="647" y="508"/>
                </a:cubicBezTo>
                <a:cubicBezTo>
                  <a:pt x="657" y="473"/>
                  <a:pt x="640" y="429"/>
                  <a:pt x="606" y="395"/>
                </a:cubicBezTo>
                <a:cubicBezTo>
                  <a:pt x="572" y="360"/>
                  <a:pt x="526" y="343"/>
                  <a:pt x="492" y="353"/>
                </a:cubicBezTo>
                <a:cubicBezTo>
                  <a:pt x="446" y="367"/>
                  <a:pt x="434" y="403"/>
                  <a:pt x="426" y="425"/>
                </a:cubicBezTo>
                <a:cubicBezTo>
                  <a:pt x="425" y="429"/>
                  <a:pt x="423" y="434"/>
                  <a:pt x="422" y="436"/>
                </a:cubicBezTo>
                <a:cubicBezTo>
                  <a:pt x="420" y="435"/>
                  <a:pt x="418" y="432"/>
                  <a:pt x="415" y="429"/>
                </a:cubicBezTo>
                <a:lnTo>
                  <a:pt x="360" y="374"/>
                </a:lnTo>
                <a:lnTo>
                  <a:pt x="655" y="77"/>
                </a:lnTo>
                <a:lnTo>
                  <a:pt x="950" y="373"/>
                </a:lnTo>
                <a:close/>
                <a:moveTo>
                  <a:pt x="1016" y="395"/>
                </a:moveTo>
                <a:cubicBezTo>
                  <a:pt x="1028" y="383"/>
                  <a:pt x="1028" y="363"/>
                  <a:pt x="1016" y="351"/>
                </a:cubicBezTo>
                <a:lnTo>
                  <a:pt x="677" y="11"/>
                </a:lnTo>
                <a:cubicBezTo>
                  <a:pt x="665" y="0"/>
                  <a:pt x="645" y="0"/>
                  <a:pt x="633" y="11"/>
                </a:cubicBezTo>
                <a:lnTo>
                  <a:pt x="294" y="352"/>
                </a:lnTo>
                <a:cubicBezTo>
                  <a:pt x="282" y="364"/>
                  <a:pt x="282" y="384"/>
                  <a:pt x="294" y="396"/>
                </a:cubicBezTo>
                <a:lnTo>
                  <a:pt x="371" y="473"/>
                </a:lnTo>
                <a:cubicBezTo>
                  <a:pt x="386" y="488"/>
                  <a:pt x="403" y="502"/>
                  <a:pt x="424" y="502"/>
                </a:cubicBezTo>
                <a:cubicBezTo>
                  <a:pt x="445" y="502"/>
                  <a:pt x="459" y="488"/>
                  <a:pt x="466" y="482"/>
                </a:cubicBezTo>
                <a:cubicBezTo>
                  <a:pt x="477" y="471"/>
                  <a:pt x="481" y="457"/>
                  <a:pt x="485" y="445"/>
                </a:cubicBezTo>
                <a:cubicBezTo>
                  <a:pt x="492" y="425"/>
                  <a:pt x="496" y="417"/>
                  <a:pt x="509" y="413"/>
                </a:cubicBezTo>
                <a:cubicBezTo>
                  <a:pt x="519" y="410"/>
                  <a:pt x="541" y="417"/>
                  <a:pt x="562" y="439"/>
                </a:cubicBezTo>
                <a:cubicBezTo>
                  <a:pt x="581" y="458"/>
                  <a:pt x="590" y="480"/>
                  <a:pt x="587" y="491"/>
                </a:cubicBezTo>
                <a:cubicBezTo>
                  <a:pt x="583" y="504"/>
                  <a:pt x="575" y="508"/>
                  <a:pt x="555" y="515"/>
                </a:cubicBezTo>
                <a:cubicBezTo>
                  <a:pt x="543" y="519"/>
                  <a:pt x="529" y="524"/>
                  <a:pt x="518" y="535"/>
                </a:cubicBezTo>
                <a:cubicBezTo>
                  <a:pt x="480" y="573"/>
                  <a:pt x="501" y="604"/>
                  <a:pt x="527" y="630"/>
                </a:cubicBezTo>
                <a:lnTo>
                  <a:pt x="633" y="736"/>
                </a:lnTo>
                <a:cubicBezTo>
                  <a:pt x="638" y="741"/>
                  <a:pt x="646" y="745"/>
                  <a:pt x="655" y="745"/>
                </a:cubicBezTo>
                <a:cubicBezTo>
                  <a:pt x="663" y="745"/>
                  <a:pt x="671" y="741"/>
                  <a:pt x="677" y="736"/>
                </a:cubicBezTo>
                <a:lnTo>
                  <a:pt x="778" y="634"/>
                </a:lnTo>
                <a:cubicBezTo>
                  <a:pt x="781" y="631"/>
                  <a:pt x="784" y="628"/>
                  <a:pt x="786" y="627"/>
                </a:cubicBezTo>
                <a:cubicBezTo>
                  <a:pt x="787" y="630"/>
                  <a:pt x="788" y="634"/>
                  <a:pt x="790" y="638"/>
                </a:cubicBezTo>
                <a:cubicBezTo>
                  <a:pt x="797" y="660"/>
                  <a:pt x="809" y="696"/>
                  <a:pt x="855" y="710"/>
                </a:cubicBezTo>
                <a:cubicBezTo>
                  <a:pt x="862" y="712"/>
                  <a:pt x="869" y="713"/>
                  <a:pt x="877" y="713"/>
                </a:cubicBezTo>
                <a:cubicBezTo>
                  <a:pt x="907" y="713"/>
                  <a:pt x="942" y="696"/>
                  <a:pt x="968" y="669"/>
                </a:cubicBezTo>
                <a:cubicBezTo>
                  <a:pt x="1004" y="634"/>
                  <a:pt x="1020" y="589"/>
                  <a:pt x="1010" y="554"/>
                </a:cubicBezTo>
                <a:cubicBezTo>
                  <a:pt x="996" y="509"/>
                  <a:pt x="960" y="496"/>
                  <a:pt x="938" y="489"/>
                </a:cubicBezTo>
                <a:cubicBezTo>
                  <a:pt x="934" y="488"/>
                  <a:pt x="929" y="486"/>
                  <a:pt x="927" y="485"/>
                </a:cubicBezTo>
                <a:cubicBezTo>
                  <a:pt x="928" y="483"/>
                  <a:pt x="931" y="480"/>
                  <a:pt x="934" y="477"/>
                </a:cubicBezTo>
                <a:lnTo>
                  <a:pt x="1016" y="395"/>
                </a:lnTo>
                <a:close/>
                <a:moveTo>
                  <a:pt x="1259" y="646"/>
                </a:moveTo>
                <a:cubicBezTo>
                  <a:pt x="1257" y="644"/>
                  <a:pt x="1256" y="643"/>
                  <a:pt x="1254" y="641"/>
                </a:cubicBezTo>
                <a:cubicBezTo>
                  <a:pt x="1257" y="641"/>
                  <a:pt x="1259" y="640"/>
                  <a:pt x="1262" y="639"/>
                </a:cubicBezTo>
                <a:cubicBezTo>
                  <a:pt x="1282" y="632"/>
                  <a:pt x="1317" y="620"/>
                  <a:pt x="1330" y="577"/>
                </a:cubicBezTo>
                <a:cubicBezTo>
                  <a:pt x="1339" y="543"/>
                  <a:pt x="1324" y="501"/>
                  <a:pt x="1291" y="469"/>
                </a:cubicBezTo>
                <a:cubicBezTo>
                  <a:pt x="1259" y="435"/>
                  <a:pt x="1216" y="420"/>
                  <a:pt x="1183" y="430"/>
                </a:cubicBezTo>
                <a:cubicBezTo>
                  <a:pt x="1140" y="442"/>
                  <a:pt x="1128" y="477"/>
                  <a:pt x="1121" y="498"/>
                </a:cubicBezTo>
                <a:cubicBezTo>
                  <a:pt x="1120" y="500"/>
                  <a:pt x="1119" y="503"/>
                  <a:pt x="1119" y="505"/>
                </a:cubicBezTo>
                <a:cubicBezTo>
                  <a:pt x="1117" y="504"/>
                  <a:pt x="1116" y="502"/>
                  <a:pt x="1114" y="501"/>
                </a:cubicBezTo>
                <a:lnTo>
                  <a:pt x="1076" y="463"/>
                </a:lnTo>
                <a:cubicBezTo>
                  <a:pt x="1064" y="450"/>
                  <a:pt x="1044" y="450"/>
                  <a:pt x="1032" y="462"/>
                </a:cubicBezTo>
                <a:cubicBezTo>
                  <a:pt x="1020" y="475"/>
                  <a:pt x="1020" y="494"/>
                  <a:pt x="1032" y="506"/>
                </a:cubicBezTo>
                <a:lnTo>
                  <a:pt x="1070" y="545"/>
                </a:lnTo>
                <a:cubicBezTo>
                  <a:pt x="1084" y="559"/>
                  <a:pt x="1101" y="572"/>
                  <a:pt x="1121" y="572"/>
                </a:cubicBezTo>
                <a:cubicBezTo>
                  <a:pt x="1141" y="572"/>
                  <a:pt x="1155" y="559"/>
                  <a:pt x="1161" y="552"/>
                </a:cubicBezTo>
                <a:cubicBezTo>
                  <a:pt x="1171" y="542"/>
                  <a:pt x="1176" y="529"/>
                  <a:pt x="1180" y="518"/>
                </a:cubicBezTo>
                <a:cubicBezTo>
                  <a:pt x="1186" y="499"/>
                  <a:pt x="1189" y="492"/>
                  <a:pt x="1200" y="489"/>
                </a:cubicBezTo>
                <a:cubicBezTo>
                  <a:pt x="1208" y="487"/>
                  <a:pt x="1229" y="494"/>
                  <a:pt x="1247" y="513"/>
                </a:cubicBezTo>
                <a:cubicBezTo>
                  <a:pt x="1267" y="531"/>
                  <a:pt x="1272" y="552"/>
                  <a:pt x="1270" y="559"/>
                </a:cubicBezTo>
                <a:cubicBezTo>
                  <a:pt x="1267" y="571"/>
                  <a:pt x="1260" y="574"/>
                  <a:pt x="1242" y="580"/>
                </a:cubicBezTo>
                <a:cubicBezTo>
                  <a:pt x="1230" y="584"/>
                  <a:pt x="1217" y="588"/>
                  <a:pt x="1207" y="599"/>
                </a:cubicBezTo>
                <a:cubicBezTo>
                  <a:pt x="1170" y="636"/>
                  <a:pt x="1192" y="667"/>
                  <a:pt x="1215" y="690"/>
                </a:cubicBezTo>
                <a:lnTo>
                  <a:pt x="1287" y="763"/>
                </a:lnTo>
                <a:lnTo>
                  <a:pt x="1211" y="839"/>
                </a:lnTo>
                <a:cubicBezTo>
                  <a:pt x="1209" y="841"/>
                  <a:pt x="1208" y="842"/>
                  <a:pt x="1206" y="844"/>
                </a:cubicBezTo>
                <a:cubicBezTo>
                  <a:pt x="1206" y="841"/>
                  <a:pt x="1205" y="838"/>
                  <a:pt x="1204" y="836"/>
                </a:cubicBezTo>
                <a:cubicBezTo>
                  <a:pt x="1197" y="815"/>
                  <a:pt x="1185" y="781"/>
                  <a:pt x="1142" y="768"/>
                </a:cubicBezTo>
                <a:cubicBezTo>
                  <a:pt x="1108" y="758"/>
                  <a:pt x="1066" y="774"/>
                  <a:pt x="1034" y="807"/>
                </a:cubicBezTo>
                <a:cubicBezTo>
                  <a:pt x="1001" y="839"/>
                  <a:pt x="985" y="882"/>
                  <a:pt x="995" y="915"/>
                </a:cubicBezTo>
                <a:cubicBezTo>
                  <a:pt x="1008" y="958"/>
                  <a:pt x="1042" y="970"/>
                  <a:pt x="1063" y="977"/>
                </a:cubicBezTo>
                <a:cubicBezTo>
                  <a:pt x="1065" y="978"/>
                  <a:pt x="1068" y="979"/>
                  <a:pt x="1071" y="980"/>
                </a:cubicBezTo>
                <a:cubicBezTo>
                  <a:pt x="1069" y="981"/>
                  <a:pt x="1068" y="983"/>
                  <a:pt x="1066" y="985"/>
                </a:cubicBezTo>
                <a:lnTo>
                  <a:pt x="1016" y="1034"/>
                </a:lnTo>
                <a:lnTo>
                  <a:pt x="746" y="763"/>
                </a:lnTo>
                <a:cubicBezTo>
                  <a:pt x="734" y="751"/>
                  <a:pt x="714" y="751"/>
                  <a:pt x="702" y="763"/>
                </a:cubicBezTo>
                <a:cubicBezTo>
                  <a:pt x="690" y="775"/>
                  <a:pt x="690" y="795"/>
                  <a:pt x="702" y="807"/>
                </a:cubicBezTo>
                <a:lnTo>
                  <a:pt x="994" y="1100"/>
                </a:lnTo>
                <a:cubicBezTo>
                  <a:pt x="1000" y="1106"/>
                  <a:pt x="1008" y="1109"/>
                  <a:pt x="1016" y="1109"/>
                </a:cubicBezTo>
                <a:cubicBezTo>
                  <a:pt x="1025" y="1109"/>
                  <a:pt x="1033" y="1106"/>
                  <a:pt x="1038" y="1100"/>
                </a:cubicBezTo>
                <a:lnTo>
                  <a:pt x="1110" y="1028"/>
                </a:lnTo>
                <a:cubicBezTo>
                  <a:pt x="1133" y="1005"/>
                  <a:pt x="1155" y="974"/>
                  <a:pt x="1118" y="937"/>
                </a:cubicBezTo>
                <a:cubicBezTo>
                  <a:pt x="1108" y="927"/>
                  <a:pt x="1095" y="922"/>
                  <a:pt x="1083" y="918"/>
                </a:cubicBezTo>
                <a:cubicBezTo>
                  <a:pt x="1065" y="912"/>
                  <a:pt x="1058" y="909"/>
                  <a:pt x="1055" y="898"/>
                </a:cubicBezTo>
                <a:cubicBezTo>
                  <a:pt x="1052" y="890"/>
                  <a:pt x="1058" y="870"/>
                  <a:pt x="1078" y="850"/>
                </a:cubicBezTo>
                <a:cubicBezTo>
                  <a:pt x="1096" y="832"/>
                  <a:pt x="1116" y="825"/>
                  <a:pt x="1124" y="828"/>
                </a:cubicBezTo>
                <a:cubicBezTo>
                  <a:pt x="1135" y="831"/>
                  <a:pt x="1139" y="838"/>
                  <a:pt x="1145" y="856"/>
                </a:cubicBezTo>
                <a:cubicBezTo>
                  <a:pt x="1149" y="868"/>
                  <a:pt x="1153" y="881"/>
                  <a:pt x="1163" y="891"/>
                </a:cubicBezTo>
                <a:cubicBezTo>
                  <a:pt x="1170" y="897"/>
                  <a:pt x="1183" y="911"/>
                  <a:pt x="1204" y="911"/>
                </a:cubicBezTo>
                <a:cubicBezTo>
                  <a:pt x="1224" y="911"/>
                  <a:pt x="1240" y="898"/>
                  <a:pt x="1255" y="883"/>
                </a:cubicBezTo>
                <a:lnTo>
                  <a:pt x="1353" y="785"/>
                </a:lnTo>
                <a:cubicBezTo>
                  <a:pt x="1365" y="772"/>
                  <a:pt x="1365" y="753"/>
                  <a:pt x="1353" y="741"/>
                </a:cubicBezTo>
                <a:lnTo>
                  <a:pt x="1259" y="6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Freeform 21">
            <a:extLst>
              <a:ext uri="{FF2B5EF4-FFF2-40B4-BE49-F238E27FC236}">
                <a16:creationId xmlns:a16="http://schemas.microsoft.com/office/drawing/2014/main" id="{6DCF3137-A35D-D440-8DDA-B6D853FF83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6648" y="2578014"/>
            <a:ext cx="490538" cy="458787"/>
          </a:xfrm>
          <a:custGeom>
            <a:avLst/>
            <a:gdLst>
              <a:gd name="T0" fmla="*/ 283 w 1362"/>
              <a:gd name="T1" fmla="*/ 906 h 1274"/>
              <a:gd name="T2" fmla="*/ 345 w 1362"/>
              <a:gd name="T3" fmla="*/ 1272 h 1274"/>
              <a:gd name="T4" fmla="*/ 257 w 1362"/>
              <a:gd name="T5" fmla="*/ 395 h 1274"/>
              <a:gd name="T6" fmla="*/ 0 w 1362"/>
              <a:gd name="T7" fmla="*/ 849 h 1274"/>
              <a:gd name="T8" fmla="*/ 142 w 1362"/>
              <a:gd name="T9" fmla="*/ 1273 h 1274"/>
              <a:gd name="T10" fmla="*/ 204 w 1362"/>
              <a:gd name="T11" fmla="*/ 595 h 1274"/>
              <a:gd name="T12" fmla="*/ 142 w 1362"/>
              <a:gd name="T13" fmla="*/ 931 h 1274"/>
              <a:gd name="T14" fmla="*/ 63 w 1362"/>
              <a:gd name="T15" fmla="*/ 595 h 1274"/>
              <a:gd name="T16" fmla="*/ 785 w 1362"/>
              <a:gd name="T17" fmla="*/ 457 h 1274"/>
              <a:gd name="T18" fmla="*/ 455 w 1362"/>
              <a:gd name="T19" fmla="*/ 536 h 1274"/>
              <a:gd name="T20" fmla="*/ 424 w 1362"/>
              <a:gd name="T21" fmla="*/ 595 h 1274"/>
              <a:gd name="T22" fmla="*/ 424 w 1362"/>
              <a:gd name="T23" fmla="*/ 1273 h 1274"/>
              <a:gd name="T24" fmla="*/ 486 w 1362"/>
              <a:gd name="T25" fmla="*/ 962 h 1274"/>
              <a:gd name="T26" fmla="*/ 680 w 1362"/>
              <a:gd name="T27" fmla="*/ 598 h 1274"/>
              <a:gd name="T28" fmla="*/ 822 w 1362"/>
              <a:gd name="T29" fmla="*/ 395 h 1274"/>
              <a:gd name="T30" fmla="*/ 424 w 1362"/>
              <a:gd name="T31" fmla="*/ 228 h 1274"/>
              <a:gd name="T32" fmla="*/ 232 w 1362"/>
              <a:gd name="T33" fmla="*/ 228 h 1274"/>
              <a:gd name="T34" fmla="*/ 328 w 1362"/>
              <a:gd name="T35" fmla="*/ 62 h 1274"/>
              <a:gd name="T36" fmla="*/ 424 w 1362"/>
              <a:gd name="T37" fmla="*/ 228 h 1274"/>
              <a:gd name="T38" fmla="*/ 328 w 1362"/>
              <a:gd name="T39" fmla="*/ 0 h 1274"/>
              <a:gd name="T40" fmla="*/ 170 w 1362"/>
              <a:gd name="T41" fmla="*/ 228 h 1274"/>
              <a:gd name="T42" fmla="*/ 486 w 1362"/>
              <a:gd name="T43" fmla="*/ 228 h 1274"/>
              <a:gd name="T44" fmla="*/ 1361 w 1362"/>
              <a:gd name="T45" fmla="*/ 31 h 1274"/>
              <a:gd name="T46" fmla="*/ 568 w 1362"/>
              <a:gd name="T47" fmla="*/ 0 h 1274"/>
              <a:gd name="T48" fmla="*/ 537 w 1362"/>
              <a:gd name="T49" fmla="*/ 341 h 1274"/>
              <a:gd name="T50" fmla="*/ 599 w 1362"/>
              <a:gd name="T51" fmla="*/ 62 h 1274"/>
              <a:gd name="T52" fmla="*/ 1299 w 1362"/>
              <a:gd name="T53" fmla="*/ 987 h 1274"/>
              <a:gd name="T54" fmla="*/ 599 w 1362"/>
              <a:gd name="T55" fmla="*/ 652 h 1274"/>
              <a:gd name="T56" fmla="*/ 537 w 1362"/>
              <a:gd name="T57" fmla="*/ 1019 h 1274"/>
              <a:gd name="T58" fmla="*/ 888 w 1362"/>
              <a:gd name="T59" fmla="*/ 1050 h 1274"/>
              <a:gd name="T60" fmla="*/ 785 w 1362"/>
              <a:gd name="T61" fmla="*/ 1240 h 1274"/>
              <a:gd name="T62" fmla="*/ 932 w 1362"/>
              <a:gd name="T63" fmla="*/ 1244 h 1274"/>
              <a:gd name="T64" fmla="*/ 994 w 1362"/>
              <a:gd name="T65" fmla="*/ 1093 h 1274"/>
              <a:gd name="T66" fmla="*/ 1184 w 1362"/>
              <a:gd name="T67" fmla="*/ 1196 h 1274"/>
              <a:gd name="T68" fmla="*/ 1330 w 1362"/>
              <a:gd name="T69" fmla="*/ 1050 h 1274"/>
              <a:gd name="T70" fmla="*/ 1361 w 1362"/>
              <a:gd name="T71" fmla="*/ 31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2" h="1274">
                <a:moveTo>
                  <a:pt x="345" y="906"/>
                </a:moveTo>
                <a:lnTo>
                  <a:pt x="283" y="906"/>
                </a:lnTo>
                <a:lnTo>
                  <a:pt x="283" y="1272"/>
                </a:lnTo>
                <a:lnTo>
                  <a:pt x="345" y="1272"/>
                </a:lnTo>
                <a:lnTo>
                  <a:pt x="345" y="906"/>
                </a:lnTo>
                <a:close/>
                <a:moveTo>
                  <a:pt x="257" y="395"/>
                </a:moveTo>
                <a:cubicBezTo>
                  <a:pt x="45" y="395"/>
                  <a:pt x="0" y="504"/>
                  <a:pt x="0" y="595"/>
                </a:cubicBezTo>
                <a:lnTo>
                  <a:pt x="0" y="849"/>
                </a:lnTo>
                <a:cubicBezTo>
                  <a:pt x="0" y="926"/>
                  <a:pt x="65" y="991"/>
                  <a:pt x="142" y="993"/>
                </a:cubicBezTo>
                <a:lnTo>
                  <a:pt x="142" y="1273"/>
                </a:lnTo>
                <a:lnTo>
                  <a:pt x="204" y="1273"/>
                </a:lnTo>
                <a:lnTo>
                  <a:pt x="204" y="595"/>
                </a:lnTo>
                <a:lnTo>
                  <a:pt x="142" y="595"/>
                </a:lnTo>
                <a:lnTo>
                  <a:pt x="142" y="931"/>
                </a:lnTo>
                <a:cubicBezTo>
                  <a:pt x="99" y="929"/>
                  <a:pt x="63" y="892"/>
                  <a:pt x="63" y="849"/>
                </a:cubicBezTo>
                <a:lnTo>
                  <a:pt x="63" y="595"/>
                </a:lnTo>
                <a:cubicBezTo>
                  <a:pt x="63" y="531"/>
                  <a:pt x="85" y="457"/>
                  <a:pt x="257" y="457"/>
                </a:cubicBezTo>
                <a:lnTo>
                  <a:pt x="785" y="457"/>
                </a:lnTo>
                <a:cubicBezTo>
                  <a:pt x="772" y="496"/>
                  <a:pt x="734" y="536"/>
                  <a:pt x="681" y="536"/>
                </a:cubicBezTo>
                <a:lnTo>
                  <a:pt x="455" y="536"/>
                </a:lnTo>
                <a:cubicBezTo>
                  <a:pt x="438" y="536"/>
                  <a:pt x="424" y="550"/>
                  <a:pt x="424" y="567"/>
                </a:cubicBezTo>
                <a:lnTo>
                  <a:pt x="424" y="595"/>
                </a:lnTo>
                <a:lnTo>
                  <a:pt x="424" y="962"/>
                </a:lnTo>
                <a:lnTo>
                  <a:pt x="424" y="1273"/>
                </a:lnTo>
                <a:lnTo>
                  <a:pt x="486" y="1273"/>
                </a:lnTo>
                <a:lnTo>
                  <a:pt x="486" y="962"/>
                </a:lnTo>
                <a:lnTo>
                  <a:pt x="486" y="598"/>
                </a:lnTo>
                <a:lnTo>
                  <a:pt x="680" y="598"/>
                </a:lnTo>
                <a:cubicBezTo>
                  <a:pt x="782" y="598"/>
                  <a:pt x="853" y="507"/>
                  <a:pt x="853" y="426"/>
                </a:cubicBezTo>
                <a:cubicBezTo>
                  <a:pt x="853" y="409"/>
                  <a:pt x="839" y="395"/>
                  <a:pt x="822" y="395"/>
                </a:cubicBezTo>
                <a:lnTo>
                  <a:pt x="257" y="395"/>
                </a:lnTo>
                <a:close/>
                <a:moveTo>
                  <a:pt x="424" y="228"/>
                </a:moveTo>
                <a:cubicBezTo>
                  <a:pt x="424" y="276"/>
                  <a:pt x="383" y="310"/>
                  <a:pt x="328" y="310"/>
                </a:cubicBezTo>
                <a:cubicBezTo>
                  <a:pt x="272" y="310"/>
                  <a:pt x="232" y="276"/>
                  <a:pt x="232" y="228"/>
                </a:cubicBezTo>
                <a:lnTo>
                  <a:pt x="232" y="144"/>
                </a:lnTo>
                <a:cubicBezTo>
                  <a:pt x="232" y="96"/>
                  <a:pt x="272" y="62"/>
                  <a:pt x="328" y="62"/>
                </a:cubicBezTo>
                <a:cubicBezTo>
                  <a:pt x="383" y="62"/>
                  <a:pt x="424" y="96"/>
                  <a:pt x="424" y="144"/>
                </a:cubicBezTo>
                <a:lnTo>
                  <a:pt x="424" y="228"/>
                </a:lnTo>
                <a:close/>
                <a:moveTo>
                  <a:pt x="486" y="144"/>
                </a:moveTo>
                <a:cubicBezTo>
                  <a:pt x="486" y="62"/>
                  <a:pt x="418" y="0"/>
                  <a:pt x="328" y="0"/>
                </a:cubicBezTo>
                <a:cubicBezTo>
                  <a:pt x="238" y="0"/>
                  <a:pt x="170" y="62"/>
                  <a:pt x="170" y="144"/>
                </a:cubicBezTo>
                <a:lnTo>
                  <a:pt x="170" y="228"/>
                </a:lnTo>
                <a:cubicBezTo>
                  <a:pt x="170" y="310"/>
                  <a:pt x="238" y="372"/>
                  <a:pt x="328" y="372"/>
                </a:cubicBezTo>
                <a:cubicBezTo>
                  <a:pt x="418" y="372"/>
                  <a:pt x="486" y="310"/>
                  <a:pt x="486" y="228"/>
                </a:cubicBezTo>
                <a:lnTo>
                  <a:pt x="486" y="144"/>
                </a:lnTo>
                <a:close/>
                <a:moveTo>
                  <a:pt x="1361" y="31"/>
                </a:moveTo>
                <a:cubicBezTo>
                  <a:pt x="1361" y="14"/>
                  <a:pt x="1347" y="0"/>
                  <a:pt x="1330" y="0"/>
                </a:cubicBezTo>
                <a:lnTo>
                  <a:pt x="568" y="0"/>
                </a:lnTo>
                <a:cubicBezTo>
                  <a:pt x="551" y="0"/>
                  <a:pt x="537" y="14"/>
                  <a:pt x="537" y="31"/>
                </a:cubicBezTo>
                <a:lnTo>
                  <a:pt x="537" y="341"/>
                </a:lnTo>
                <a:lnTo>
                  <a:pt x="599" y="341"/>
                </a:lnTo>
                <a:lnTo>
                  <a:pt x="599" y="62"/>
                </a:lnTo>
                <a:lnTo>
                  <a:pt x="1299" y="62"/>
                </a:lnTo>
                <a:lnTo>
                  <a:pt x="1299" y="987"/>
                </a:lnTo>
                <a:lnTo>
                  <a:pt x="599" y="987"/>
                </a:lnTo>
                <a:lnTo>
                  <a:pt x="599" y="652"/>
                </a:lnTo>
                <a:lnTo>
                  <a:pt x="537" y="652"/>
                </a:lnTo>
                <a:lnTo>
                  <a:pt x="537" y="1019"/>
                </a:lnTo>
                <a:cubicBezTo>
                  <a:pt x="537" y="1036"/>
                  <a:pt x="551" y="1050"/>
                  <a:pt x="568" y="1050"/>
                </a:cubicBezTo>
                <a:lnTo>
                  <a:pt x="888" y="1050"/>
                </a:lnTo>
                <a:lnTo>
                  <a:pt x="741" y="1196"/>
                </a:lnTo>
                <a:lnTo>
                  <a:pt x="785" y="1240"/>
                </a:lnTo>
                <a:lnTo>
                  <a:pt x="932" y="1093"/>
                </a:lnTo>
                <a:lnTo>
                  <a:pt x="932" y="1244"/>
                </a:lnTo>
                <a:lnTo>
                  <a:pt x="994" y="1244"/>
                </a:lnTo>
                <a:lnTo>
                  <a:pt x="994" y="1093"/>
                </a:lnTo>
                <a:lnTo>
                  <a:pt x="1140" y="1240"/>
                </a:lnTo>
                <a:lnTo>
                  <a:pt x="1184" y="1196"/>
                </a:lnTo>
                <a:lnTo>
                  <a:pt x="1038" y="1050"/>
                </a:lnTo>
                <a:lnTo>
                  <a:pt x="1330" y="1050"/>
                </a:lnTo>
                <a:cubicBezTo>
                  <a:pt x="1347" y="1050"/>
                  <a:pt x="1361" y="1036"/>
                  <a:pt x="1361" y="1019"/>
                </a:cubicBezTo>
                <a:lnTo>
                  <a:pt x="1361" y="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Freeform 169">
            <a:extLst>
              <a:ext uri="{FF2B5EF4-FFF2-40B4-BE49-F238E27FC236}">
                <a16:creationId xmlns:a16="http://schemas.microsoft.com/office/drawing/2014/main" id="{28B56042-00B2-A44E-A5A8-BEA5D76D8A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3358" y="2586745"/>
            <a:ext cx="495300" cy="441325"/>
          </a:xfrm>
          <a:custGeom>
            <a:avLst/>
            <a:gdLst>
              <a:gd name="T0" fmla="*/ 1236 w 1375"/>
              <a:gd name="T1" fmla="*/ 1080 h 1225"/>
              <a:gd name="T2" fmla="*/ 1120 w 1375"/>
              <a:gd name="T3" fmla="*/ 908 h 1225"/>
              <a:gd name="T4" fmla="*/ 1118 w 1375"/>
              <a:gd name="T5" fmla="*/ 970 h 1225"/>
              <a:gd name="T6" fmla="*/ 1036 w 1375"/>
              <a:gd name="T7" fmla="*/ 1083 h 1225"/>
              <a:gd name="T8" fmla="*/ 643 w 1375"/>
              <a:gd name="T9" fmla="*/ 1162 h 1225"/>
              <a:gd name="T10" fmla="*/ 951 w 1375"/>
              <a:gd name="T11" fmla="*/ 1021 h 1225"/>
              <a:gd name="T12" fmla="*/ 951 w 1375"/>
              <a:gd name="T13" fmla="*/ 970 h 1225"/>
              <a:gd name="T14" fmla="*/ 638 w 1375"/>
              <a:gd name="T15" fmla="*/ 967 h 1225"/>
              <a:gd name="T16" fmla="*/ 581 w 1375"/>
              <a:gd name="T17" fmla="*/ 1224 h 1225"/>
              <a:gd name="T18" fmla="*/ 1151 w 1375"/>
              <a:gd name="T19" fmla="*/ 685 h 1225"/>
              <a:gd name="T20" fmla="*/ 1113 w 1375"/>
              <a:gd name="T21" fmla="*/ 502 h 1225"/>
              <a:gd name="T22" fmla="*/ 841 w 1375"/>
              <a:gd name="T23" fmla="*/ 650 h 1225"/>
              <a:gd name="T24" fmla="*/ 936 w 1375"/>
              <a:gd name="T25" fmla="*/ 495 h 1225"/>
              <a:gd name="T26" fmla="*/ 785 w 1375"/>
              <a:gd name="T27" fmla="*/ 525 h 1225"/>
              <a:gd name="T28" fmla="*/ 716 w 1375"/>
              <a:gd name="T29" fmla="*/ 373 h 1225"/>
              <a:gd name="T30" fmla="*/ 680 w 1375"/>
              <a:gd name="T31" fmla="*/ 322 h 1225"/>
              <a:gd name="T32" fmla="*/ 571 w 1375"/>
              <a:gd name="T33" fmla="*/ 264 h 1225"/>
              <a:gd name="T34" fmla="*/ 809 w 1375"/>
              <a:gd name="T35" fmla="*/ 67 h 1225"/>
              <a:gd name="T36" fmla="*/ 835 w 1375"/>
              <a:gd name="T37" fmla="*/ 159 h 1225"/>
              <a:gd name="T38" fmla="*/ 853 w 1375"/>
              <a:gd name="T39" fmla="*/ 277 h 1225"/>
              <a:gd name="T40" fmla="*/ 943 w 1375"/>
              <a:gd name="T41" fmla="*/ 214 h 1225"/>
              <a:gd name="T42" fmla="*/ 990 w 1375"/>
              <a:gd name="T43" fmla="*/ 381 h 1225"/>
              <a:gd name="T44" fmla="*/ 1026 w 1375"/>
              <a:gd name="T45" fmla="*/ 432 h 1225"/>
              <a:gd name="T46" fmla="*/ 1119 w 1375"/>
              <a:gd name="T47" fmla="*/ 466 h 1225"/>
              <a:gd name="T48" fmla="*/ 696 w 1375"/>
              <a:gd name="T49" fmla="*/ 552 h 1225"/>
              <a:gd name="T50" fmla="*/ 315 w 1375"/>
              <a:gd name="T51" fmla="*/ 805 h 1225"/>
              <a:gd name="T52" fmla="*/ 93 w 1375"/>
              <a:gd name="T53" fmla="*/ 909 h 1225"/>
              <a:gd name="T54" fmla="*/ 467 w 1375"/>
              <a:gd name="T55" fmla="*/ 616 h 1225"/>
              <a:gd name="T56" fmla="*/ 696 w 1375"/>
              <a:gd name="T57" fmla="*/ 552 h 1225"/>
              <a:gd name="T58" fmla="*/ 1080 w 1375"/>
              <a:gd name="T59" fmla="*/ 401 h 1225"/>
              <a:gd name="T60" fmla="*/ 958 w 1375"/>
              <a:gd name="T61" fmla="*/ 128 h 1225"/>
              <a:gd name="T62" fmla="*/ 938 w 1375"/>
              <a:gd name="T63" fmla="*/ 100 h 1225"/>
              <a:gd name="T64" fmla="*/ 773 w 1375"/>
              <a:gd name="T65" fmla="*/ 16 h 1225"/>
              <a:gd name="T66" fmla="*/ 520 w 1375"/>
              <a:gd name="T67" fmla="*/ 300 h 1225"/>
              <a:gd name="T68" fmla="*/ 630 w 1375"/>
              <a:gd name="T69" fmla="*/ 358 h 1225"/>
              <a:gd name="T70" fmla="*/ 558 w 1375"/>
              <a:gd name="T71" fmla="*/ 456 h 1225"/>
              <a:gd name="T72" fmla="*/ 70 w 1375"/>
              <a:gd name="T73" fmla="*/ 784 h 1225"/>
              <a:gd name="T74" fmla="*/ 132 w 1375"/>
              <a:gd name="T75" fmla="*/ 998 h 1225"/>
              <a:gd name="T76" fmla="*/ 535 w 1375"/>
              <a:gd name="T77" fmla="*/ 706 h 1225"/>
              <a:gd name="T78" fmla="*/ 749 w 1375"/>
              <a:gd name="T79" fmla="*/ 626 h 1225"/>
              <a:gd name="T80" fmla="*/ 768 w 1375"/>
              <a:gd name="T81" fmla="*/ 654 h 1225"/>
              <a:gd name="T82" fmla="*/ 917 w 1375"/>
              <a:gd name="T83" fmla="*/ 714 h 1225"/>
              <a:gd name="T84" fmla="*/ 1170 w 1375"/>
              <a:gd name="T85" fmla="*/ 431 h 1225"/>
              <a:gd name="T86" fmla="*/ 1221 w 1375"/>
              <a:gd name="T87" fmla="*/ 704 h 1225"/>
              <a:gd name="T88" fmla="*/ 1258 w 1375"/>
              <a:gd name="T89" fmla="*/ 895 h 1225"/>
              <a:gd name="T90" fmla="*/ 1227 w 1375"/>
              <a:gd name="T91" fmla="*/ 842 h 1225"/>
              <a:gd name="T92" fmla="*/ 1262 w 1375"/>
              <a:gd name="T93" fmla="*/ 908 h 1225"/>
              <a:gd name="T94" fmla="*/ 1374 w 1375"/>
              <a:gd name="T95" fmla="*/ 908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75" h="1225">
                <a:moveTo>
                  <a:pt x="581" y="1224"/>
                </a:moveTo>
                <a:lnTo>
                  <a:pt x="1236" y="1224"/>
                </a:lnTo>
                <a:lnTo>
                  <a:pt x="1236" y="1080"/>
                </a:lnTo>
                <a:cubicBezTo>
                  <a:pt x="1236" y="1048"/>
                  <a:pt x="1211" y="1023"/>
                  <a:pt x="1180" y="1021"/>
                </a:cubicBezTo>
                <a:lnTo>
                  <a:pt x="1180" y="967"/>
                </a:lnTo>
                <a:cubicBezTo>
                  <a:pt x="1180" y="935"/>
                  <a:pt x="1153" y="908"/>
                  <a:pt x="1120" y="908"/>
                </a:cubicBezTo>
                <a:lnTo>
                  <a:pt x="1036" y="908"/>
                </a:lnTo>
                <a:lnTo>
                  <a:pt x="1036" y="970"/>
                </a:lnTo>
                <a:lnTo>
                  <a:pt x="1118" y="970"/>
                </a:lnTo>
                <a:lnTo>
                  <a:pt x="1118" y="1021"/>
                </a:lnTo>
                <a:lnTo>
                  <a:pt x="1036" y="1021"/>
                </a:lnTo>
                <a:lnTo>
                  <a:pt x="1036" y="1083"/>
                </a:lnTo>
                <a:lnTo>
                  <a:pt x="1174" y="1083"/>
                </a:lnTo>
                <a:lnTo>
                  <a:pt x="1174" y="1162"/>
                </a:lnTo>
                <a:lnTo>
                  <a:pt x="643" y="1162"/>
                </a:lnTo>
                <a:lnTo>
                  <a:pt x="643" y="1083"/>
                </a:lnTo>
                <a:lnTo>
                  <a:pt x="951" y="1083"/>
                </a:lnTo>
                <a:lnTo>
                  <a:pt x="951" y="1021"/>
                </a:lnTo>
                <a:lnTo>
                  <a:pt x="700" y="1021"/>
                </a:lnTo>
                <a:lnTo>
                  <a:pt x="700" y="970"/>
                </a:lnTo>
                <a:lnTo>
                  <a:pt x="951" y="970"/>
                </a:lnTo>
                <a:lnTo>
                  <a:pt x="951" y="908"/>
                </a:lnTo>
                <a:lnTo>
                  <a:pt x="697" y="908"/>
                </a:lnTo>
                <a:cubicBezTo>
                  <a:pt x="664" y="908"/>
                  <a:pt x="638" y="935"/>
                  <a:pt x="638" y="967"/>
                </a:cubicBezTo>
                <a:lnTo>
                  <a:pt x="638" y="1021"/>
                </a:lnTo>
                <a:cubicBezTo>
                  <a:pt x="607" y="1023"/>
                  <a:pt x="581" y="1048"/>
                  <a:pt x="581" y="1080"/>
                </a:cubicBezTo>
                <a:lnTo>
                  <a:pt x="581" y="1224"/>
                </a:lnTo>
                <a:close/>
                <a:moveTo>
                  <a:pt x="1089" y="798"/>
                </a:moveTo>
                <a:lnTo>
                  <a:pt x="1151" y="798"/>
                </a:lnTo>
                <a:lnTo>
                  <a:pt x="1151" y="685"/>
                </a:lnTo>
                <a:lnTo>
                  <a:pt x="1089" y="685"/>
                </a:lnTo>
                <a:lnTo>
                  <a:pt x="1089" y="798"/>
                </a:lnTo>
                <a:close/>
                <a:moveTo>
                  <a:pt x="1113" y="502"/>
                </a:moveTo>
                <a:lnTo>
                  <a:pt x="882" y="664"/>
                </a:lnTo>
                <a:cubicBezTo>
                  <a:pt x="871" y="671"/>
                  <a:pt x="854" y="668"/>
                  <a:pt x="846" y="657"/>
                </a:cubicBezTo>
                <a:lnTo>
                  <a:pt x="841" y="650"/>
                </a:lnTo>
                <a:lnTo>
                  <a:pt x="871" y="594"/>
                </a:lnTo>
                <a:lnTo>
                  <a:pt x="846" y="558"/>
                </a:lnTo>
                <a:lnTo>
                  <a:pt x="936" y="495"/>
                </a:lnTo>
                <a:lnTo>
                  <a:pt x="900" y="444"/>
                </a:lnTo>
                <a:lnTo>
                  <a:pt x="785" y="525"/>
                </a:lnTo>
                <a:lnTo>
                  <a:pt x="785" y="525"/>
                </a:lnTo>
                <a:lnTo>
                  <a:pt x="764" y="539"/>
                </a:lnTo>
                <a:lnTo>
                  <a:pt x="670" y="405"/>
                </a:lnTo>
                <a:lnTo>
                  <a:pt x="716" y="373"/>
                </a:lnTo>
                <a:lnTo>
                  <a:pt x="806" y="310"/>
                </a:lnTo>
                <a:lnTo>
                  <a:pt x="771" y="259"/>
                </a:lnTo>
                <a:lnTo>
                  <a:pt x="680" y="322"/>
                </a:lnTo>
                <a:lnTo>
                  <a:pt x="655" y="286"/>
                </a:lnTo>
                <a:lnTo>
                  <a:pt x="593" y="295"/>
                </a:lnTo>
                <a:lnTo>
                  <a:pt x="571" y="264"/>
                </a:lnTo>
                <a:cubicBezTo>
                  <a:pt x="567" y="259"/>
                  <a:pt x="566" y="252"/>
                  <a:pt x="567" y="245"/>
                </a:cubicBezTo>
                <a:cubicBezTo>
                  <a:pt x="568" y="239"/>
                  <a:pt x="572" y="233"/>
                  <a:pt x="577" y="229"/>
                </a:cubicBezTo>
                <a:lnTo>
                  <a:pt x="809" y="67"/>
                </a:lnTo>
                <a:cubicBezTo>
                  <a:pt x="820" y="59"/>
                  <a:pt x="836" y="62"/>
                  <a:pt x="844" y="73"/>
                </a:cubicBezTo>
                <a:lnTo>
                  <a:pt x="865" y="104"/>
                </a:lnTo>
                <a:lnTo>
                  <a:pt x="835" y="159"/>
                </a:lnTo>
                <a:lnTo>
                  <a:pt x="861" y="196"/>
                </a:lnTo>
                <a:lnTo>
                  <a:pt x="817" y="227"/>
                </a:lnTo>
                <a:lnTo>
                  <a:pt x="853" y="277"/>
                </a:lnTo>
                <a:lnTo>
                  <a:pt x="896" y="247"/>
                </a:lnTo>
                <a:lnTo>
                  <a:pt x="896" y="247"/>
                </a:lnTo>
                <a:lnTo>
                  <a:pt x="943" y="214"/>
                </a:lnTo>
                <a:lnTo>
                  <a:pt x="1037" y="348"/>
                </a:lnTo>
                <a:lnTo>
                  <a:pt x="990" y="381"/>
                </a:lnTo>
                <a:lnTo>
                  <a:pt x="990" y="381"/>
                </a:lnTo>
                <a:lnTo>
                  <a:pt x="946" y="412"/>
                </a:lnTo>
                <a:lnTo>
                  <a:pt x="982" y="462"/>
                </a:lnTo>
                <a:lnTo>
                  <a:pt x="1026" y="432"/>
                </a:lnTo>
                <a:lnTo>
                  <a:pt x="1051" y="468"/>
                </a:lnTo>
                <a:lnTo>
                  <a:pt x="1114" y="459"/>
                </a:lnTo>
                <a:lnTo>
                  <a:pt x="1119" y="466"/>
                </a:lnTo>
                <a:cubicBezTo>
                  <a:pt x="1123" y="472"/>
                  <a:pt x="1124" y="479"/>
                  <a:pt x="1123" y="485"/>
                </a:cubicBezTo>
                <a:cubicBezTo>
                  <a:pt x="1122" y="492"/>
                  <a:pt x="1118" y="498"/>
                  <a:pt x="1113" y="502"/>
                </a:cubicBezTo>
                <a:close/>
                <a:moveTo>
                  <a:pt x="696" y="552"/>
                </a:moveTo>
                <a:cubicBezTo>
                  <a:pt x="685" y="559"/>
                  <a:pt x="674" y="564"/>
                  <a:pt x="663" y="567"/>
                </a:cubicBezTo>
                <a:cubicBezTo>
                  <a:pt x="596" y="584"/>
                  <a:pt x="530" y="631"/>
                  <a:pt x="496" y="658"/>
                </a:cubicBezTo>
                <a:cubicBezTo>
                  <a:pt x="441" y="702"/>
                  <a:pt x="374" y="756"/>
                  <a:pt x="315" y="805"/>
                </a:cubicBezTo>
                <a:cubicBezTo>
                  <a:pt x="247" y="860"/>
                  <a:pt x="182" y="912"/>
                  <a:pt x="167" y="923"/>
                </a:cubicBezTo>
                <a:cubicBezTo>
                  <a:pt x="151" y="934"/>
                  <a:pt x="137" y="938"/>
                  <a:pt x="125" y="935"/>
                </a:cubicBezTo>
                <a:cubicBezTo>
                  <a:pt x="111" y="932"/>
                  <a:pt x="100" y="919"/>
                  <a:pt x="93" y="909"/>
                </a:cubicBezTo>
                <a:cubicBezTo>
                  <a:pt x="71" y="879"/>
                  <a:pt x="75" y="856"/>
                  <a:pt x="106" y="835"/>
                </a:cubicBezTo>
                <a:cubicBezTo>
                  <a:pt x="121" y="824"/>
                  <a:pt x="192" y="782"/>
                  <a:pt x="267" y="737"/>
                </a:cubicBezTo>
                <a:cubicBezTo>
                  <a:pt x="332" y="698"/>
                  <a:pt x="406" y="653"/>
                  <a:pt x="467" y="616"/>
                </a:cubicBezTo>
                <a:cubicBezTo>
                  <a:pt x="504" y="594"/>
                  <a:pt x="571" y="548"/>
                  <a:pt x="609" y="491"/>
                </a:cubicBezTo>
                <a:cubicBezTo>
                  <a:pt x="616" y="481"/>
                  <a:pt x="625" y="472"/>
                  <a:pt x="635" y="465"/>
                </a:cubicBezTo>
                <a:lnTo>
                  <a:pt x="696" y="552"/>
                </a:lnTo>
                <a:close/>
                <a:moveTo>
                  <a:pt x="1170" y="431"/>
                </a:moveTo>
                <a:lnTo>
                  <a:pt x="1143" y="392"/>
                </a:lnTo>
                <a:lnTo>
                  <a:pt x="1080" y="401"/>
                </a:lnTo>
                <a:lnTo>
                  <a:pt x="1077" y="396"/>
                </a:lnTo>
                <a:lnTo>
                  <a:pt x="1123" y="364"/>
                </a:lnTo>
                <a:lnTo>
                  <a:pt x="958" y="128"/>
                </a:lnTo>
                <a:lnTo>
                  <a:pt x="912" y="160"/>
                </a:lnTo>
                <a:lnTo>
                  <a:pt x="908" y="155"/>
                </a:lnTo>
                <a:lnTo>
                  <a:pt x="938" y="100"/>
                </a:lnTo>
                <a:lnTo>
                  <a:pt x="895" y="38"/>
                </a:lnTo>
                <a:cubicBezTo>
                  <a:pt x="878" y="14"/>
                  <a:pt x="852" y="0"/>
                  <a:pt x="823" y="0"/>
                </a:cubicBezTo>
                <a:cubicBezTo>
                  <a:pt x="805" y="0"/>
                  <a:pt x="788" y="6"/>
                  <a:pt x="773" y="16"/>
                </a:cubicBezTo>
                <a:lnTo>
                  <a:pt x="542" y="178"/>
                </a:lnTo>
                <a:cubicBezTo>
                  <a:pt x="523" y="192"/>
                  <a:pt x="510" y="212"/>
                  <a:pt x="506" y="235"/>
                </a:cubicBezTo>
                <a:cubicBezTo>
                  <a:pt x="502" y="258"/>
                  <a:pt x="507" y="281"/>
                  <a:pt x="520" y="300"/>
                </a:cubicBezTo>
                <a:lnTo>
                  <a:pt x="564" y="362"/>
                </a:lnTo>
                <a:lnTo>
                  <a:pt x="626" y="353"/>
                </a:lnTo>
                <a:lnTo>
                  <a:pt x="630" y="358"/>
                </a:lnTo>
                <a:lnTo>
                  <a:pt x="583" y="390"/>
                </a:lnTo>
                <a:lnTo>
                  <a:pt x="600" y="414"/>
                </a:lnTo>
                <a:cubicBezTo>
                  <a:pt x="583" y="426"/>
                  <a:pt x="569" y="440"/>
                  <a:pt x="558" y="456"/>
                </a:cubicBezTo>
                <a:cubicBezTo>
                  <a:pt x="526" y="503"/>
                  <a:pt x="467" y="543"/>
                  <a:pt x="435" y="563"/>
                </a:cubicBezTo>
                <a:cubicBezTo>
                  <a:pt x="374" y="600"/>
                  <a:pt x="300" y="644"/>
                  <a:pt x="235" y="683"/>
                </a:cubicBezTo>
                <a:cubicBezTo>
                  <a:pt x="152" y="733"/>
                  <a:pt x="87" y="772"/>
                  <a:pt x="70" y="784"/>
                </a:cubicBezTo>
                <a:cubicBezTo>
                  <a:pt x="11" y="825"/>
                  <a:pt x="0" y="886"/>
                  <a:pt x="42" y="945"/>
                </a:cubicBezTo>
                <a:cubicBezTo>
                  <a:pt x="60" y="972"/>
                  <a:pt x="84" y="989"/>
                  <a:pt x="110" y="996"/>
                </a:cubicBezTo>
                <a:cubicBezTo>
                  <a:pt x="116" y="997"/>
                  <a:pt x="124" y="998"/>
                  <a:pt x="132" y="998"/>
                </a:cubicBezTo>
                <a:cubicBezTo>
                  <a:pt x="151" y="998"/>
                  <a:pt x="176" y="993"/>
                  <a:pt x="203" y="973"/>
                </a:cubicBezTo>
                <a:cubicBezTo>
                  <a:pt x="220" y="962"/>
                  <a:pt x="279" y="914"/>
                  <a:pt x="354" y="853"/>
                </a:cubicBezTo>
                <a:cubicBezTo>
                  <a:pt x="413" y="805"/>
                  <a:pt x="479" y="751"/>
                  <a:pt x="535" y="706"/>
                </a:cubicBezTo>
                <a:cubicBezTo>
                  <a:pt x="565" y="683"/>
                  <a:pt x="623" y="641"/>
                  <a:pt x="678" y="627"/>
                </a:cubicBezTo>
                <a:cubicBezTo>
                  <a:pt x="696" y="623"/>
                  <a:pt x="715" y="614"/>
                  <a:pt x="732" y="602"/>
                </a:cubicBezTo>
                <a:lnTo>
                  <a:pt x="749" y="626"/>
                </a:lnTo>
                <a:lnTo>
                  <a:pt x="795" y="594"/>
                </a:lnTo>
                <a:lnTo>
                  <a:pt x="798" y="599"/>
                </a:lnTo>
                <a:lnTo>
                  <a:pt x="768" y="654"/>
                </a:lnTo>
                <a:lnTo>
                  <a:pt x="796" y="693"/>
                </a:lnTo>
                <a:cubicBezTo>
                  <a:pt x="812" y="716"/>
                  <a:pt x="839" y="730"/>
                  <a:pt x="867" y="730"/>
                </a:cubicBezTo>
                <a:cubicBezTo>
                  <a:pt x="885" y="730"/>
                  <a:pt x="903" y="725"/>
                  <a:pt x="917" y="714"/>
                </a:cubicBezTo>
                <a:lnTo>
                  <a:pt x="1148" y="553"/>
                </a:lnTo>
                <a:cubicBezTo>
                  <a:pt x="1168" y="539"/>
                  <a:pt x="1180" y="519"/>
                  <a:pt x="1184" y="496"/>
                </a:cubicBezTo>
                <a:cubicBezTo>
                  <a:pt x="1189" y="473"/>
                  <a:pt x="1183" y="450"/>
                  <a:pt x="1170" y="431"/>
                </a:cubicBezTo>
                <a:close/>
                <a:moveTo>
                  <a:pt x="1218" y="832"/>
                </a:moveTo>
                <a:lnTo>
                  <a:pt x="1274" y="735"/>
                </a:lnTo>
                <a:lnTo>
                  <a:pt x="1221" y="704"/>
                </a:lnTo>
                <a:lnTo>
                  <a:pt x="1164" y="801"/>
                </a:lnTo>
                <a:lnTo>
                  <a:pt x="1218" y="832"/>
                </a:lnTo>
                <a:close/>
                <a:moveTo>
                  <a:pt x="1258" y="895"/>
                </a:moveTo>
                <a:lnTo>
                  <a:pt x="1356" y="839"/>
                </a:lnTo>
                <a:lnTo>
                  <a:pt x="1325" y="785"/>
                </a:lnTo>
                <a:lnTo>
                  <a:pt x="1227" y="842"/>
                </a:lnTo>
                <a:lnTo>
                  <a:pt x="1258" y="895"/>
                </a:lnTo>
                <a:close/>
                <a:moveTo>
                  <a:pt x="1374" y="908"/>
                </a:moveTo>
                <a:lnTo>
                  <a:pt x="1262" y="908"/>
                </a:lnTo>
                <a:lnTo>
                  <a:pt x="1262" y="970"/>
                </a:lnTo>
                <a:lnTo>
                  <a:pt x="1374" y="970"/>
                </a:lnTo>
                <a:lnTo>
                  <a:pt x="1374" y="9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Freeform 170">
            <a:extLst>
              <a:ext uri="{FF2B5EF4-FFF2-40B4-BE49-F238E27FC236}">
                <a16:creationId xmlns:a16="http://schemas.microsoft.com/office/drawing/2014/main" id="{76475576-7741-3140-8C10-483AA17CC9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64595" y="3614353"/>
            <a:ext cx="496887" cy="449262"/>
          </a:xfrm>
          <a:custGeom>
            <a:avLst/>
            <a:gdLst>
              <a:gd name="T0" fmla="*/ 868 w 1380"/>
              <a:gd name="T1" fmla="*/ 200 h 1248"/>
              <a:gd name="T2" fmla="*/ 468 w 1380"/>
              <a:gd name="T3" fmla="*/ 200 h 1248"/>
              <a:gd name="T4" fmla="*/ 565 w 1380"/>
              <a:gd name="T5" fmla="*/ 292 h 1248"/>
              <a:gd name="T6" fmla="*/ 668 w 1380"/>
              <a:gd name="T7" fmla="*/ 62 h 1248"/>
              <a:gd name="T8" fmla="*/ 771 w 1380"/>
              <a:gd name="T9" fmla="*/ 292 h 1248"/>
              <a:gd name="T10" fmla="*/ 301 w 1380"/>
              <a:gd name="T11" fmla="*/ 683 h 1248"/>
              <a:gd name="T12" fmla="*/ 357 w 1380"/>
              <a:gd name="T13" fmla="*/ 621 h 1248"/>
              <a:gd name="T14" fmla="*/ 301 w 1380"/>
              <a:gd name="T15" fmla="*/ 683 h 1248"/>
              <a:gd name="T16" fmla="*/ 724 w 1380"/>
              <a:gd name="T17" fmla="*/ 451 h 1248"/>
              <a:gd name="T18" fmla="*/ 724 w 1380"/>
              <a:gd name="T19" fmla="*/ 513 h 1248"/>
              <a:gd name="T20" fmla="*/ 1063 w 1380"/>
              <a:gd name="T21" fmla="*/ 767 h 1248"/>
              <a:gd name="T22" fmla="*/ 1050 w 1380"/>
              <a:gd name="T23" fmla="*/ 978 h 1248"/>
              <a:gd name="T24" fmla="*/ 1009 w 1380"/>
              <a:gd name="T25" fmla="*/ 1185 h 1248"/>
              <a:gd name="T26" fmla="*/ 921 w 1380"/>
              <a:gd name="T27" fmla="*/ 1091 h 1248"/>
              <a:gd name="T28" fmla="*/ 696 w 1380"/>
              <a:gd name="T29" fmla="*/ 1100 h 1248"/>
              <a:gd name="T30" fmla="*/ 471 w 1380"/>
              <a:gd name="T31" fmla="*/ 1089 h 1248"/>
              <a:gd name="T32" fmla="*/ 388 w 1380"/>
              <a:gd name="T33" fmla="*/ 1185 h 1248"/>
              <a:gd name="T34" fmla="*/ 364 w 1380"/>
              <a:gd name="T35" fmla="*/ 997 h 1248"/>
              <a:gd name="T36" fmla="*/ 79 w 1380"/>
              <a:gd name="T37" fmla="*/ 684 h 1248"/>
              <a:gd name="T38" fmla="*/ 199 w 1380"/>
              <a:gd name="T39" fmla="*/ 648 h 1248"/>
              <a:gd name="T40" fmla="*/ 291 w 1380"/>
              <a:gd name="T41" fmla="*/ 508 h 1248"/>
              <a:gd name="T42" fmla="*/ 412 w 1380"/>
              <a:gd name="T43" fmla="*/ 500 h 1248"/>
              <a:gd name="T44" fmla="*/ 448 w 1380"/>
              <a:gd name="T45" fmla="*/ 446 h 1248"/>
              <a:gd name="T46" fmla="*/ 1145 w 1380"/>
              <a:gd name="T47" fmla="*/ 736 h 1248"/>
              <a:gd name="T48" fmla="*/ 1323 w 1380"/>
              <a:gd name="T49" fmla="*/ 686 h 1248"/>
              <a:gd name="T50" fmla="*/ 1264 w 1380"/>
              <a:gd name="T51" fmla="*/ 669 h 1248"/>
              <a:gd name="T52" fmla="*/ 1201 w 1380"/>
              <a:gd name="T53" fmla="*/ 682 h 1248"/>
              <a:gd name="T54" fmla="*/ 393 w 1380"/>
              <a:gd name="T55" fmla="*/ 403 h 1248"/>
              <a:gd name="T56" fmla="*/ 183 w 1380"/>
              <a:gd name="T57" fmla="*/ 366 h 1248"/>
              <a:gd name="T58" fmla="*/ 147 w 1380"/>
              <a:gd name="T59" fmla="*/ 612 h 1248"/>
              <a:gd name="T60" fmla="*/ 28 w 1380"/>
              <a:gd name="T61" fmla="*/ 646 h 1248"/>
              <a:gd name="T62" fmla="*/ 326 w 1380"/>
              <a:gd name="T63" fmla="*/ 1048 h 1248"/>
              <a:gd name="T64" fmla="*/ 357 w 1380"/>
              <a:gd name="T65" fmla="*/ 1247 h 1248"/>
              <a:gd name="T66" fmla="*/ 470 w 1380"/>
              <a:gd name="T67" fmla="*/ 1230 h 1248"/>
              <a:gd name="T68" fmla="*/ 696 w 1380"/>
              <a:gd name="T69" fmla="*/ 1163 h 1248"/>
              <a:gd name="T70" fmla="*/ 922 w 1380"/>
              <a:gd name="T71" fmla="*/ 1230 h 1248"/>
              <a:gd name="T72" fmla="*/ 1035 w 1380"/>
              <a:gd name="T73" fmla="*/ 1247 h 1248"/>
              <a:gd name="T74" fmla="*/ 1101 w 1380"/>
              <a:gd name="T75" fmla="*/ 1015 h 1248"/>
              <a:gd name="T76" fmla="*/ 1244 w 1380"/>
              <a:gd name="T77" fmla="*/ 728 h 1248"/>
              <a:gd name="T78" fmla="*/ 1302 w 1380"/>
              <a:gd name="T79" fmla="*/ 770 h 1248"/>
              <a:gd name="T80" fmla="*/ 1367 w 1380"/>
              <a:gd name="T81" fmla="*/ 730 h 1248"/>
              <a:gd name="T82" fmla="*/ 1323 w 1380"/>
              <a:gd name="T83" fmla="*/ 686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80" h="1248">
                <a:moveTo>
                  <a:pt x="817" y="334"/>
                </a:moveTo>
                <a:cubicBezTo>
                  <a:pt x="850" y="297"/>
                  <a:pt x="868" y="250"/>
                  <a:pt x="868" y="200"/>
                </a:cubicBezTo>
                <a:cubicBezTo>
                  <a:pt x="868" y="90"/>
                  <a:pt x="779" y="0"/>
                  <a:pt x="668" y="0"/>
                </a:cubicBezTo>
                <a:cubicBezTo>
                  <a:pt x="558" y="0"/>
                  <a:pt x="468" y="90"/>
                  <a:pt x="468" y="200"/>
                </a:cubicBezTo>
                <a:cubicBezTo>
                  <a:pt x="468" y="250"/>
                  <a:pt x="486" y="297"/>
                  <a:pt x="519" y="334"/>
                </a:cubicBezTo>
                <a:lnTo>
                  <a:pt x="565" y="292"/>
                </a:lnTo>
                <a:cubicBezTo>
                  <a:pt x="542" y="267"/>
                  <a:pt x="530" y="234"/>
                  <a:pt x="530" y="200"/>
                </a:cubicBezTo>
                <a:cubicBezTo>
                  <a:pt x="530" y="124"/>
                  <a:pt x="592" y="62"/>
                  <a:pt x="668" y="62"/>
                </a:cubicBezTo>
                <a:cubicBezTo>
                  <a:pt x="744" y="62"/>
                  <a:pt x="806" y="124"/>
                  <a:pt x="806" y="200"/>
                </a:cubicBezTo>
                <a:cubicBezTo>
                  <a:pt x="806" y="234"/>
                  <a:pt x="794" y="267"/>
                  <a:pt x="771" y="292"/>
                </a:cubicBezTo>
                <a:lnTo>
                  <a:pt x="817" y="334"/>
                </a:lnTo>
                <a:close/>
                <a:moveTo>
                  <a:pt x="301" y="683"/>
                </a:moveTo>
                <a:lnTo>
                  <a:pt x="357" y="683"/>
                </a:lnTo>
                <a:lnTo>
                  <a:pt x="357" y="621"/>
                </a:lnTo>
                <a:lnTo>
                  <a:pt x="301" y="621"/>
                </a:lnTo>
                <a:lnTo>
                  <a:pt x="301" y="683"/>
                </a:lnTo>
                <a:close/>
                <a:moveTo>
                  <a:pt x="1094" y="736"/>
                </a:moveTo>
                <a:cubicBezTo>
                  <a:pt x="1094" y="593"/>
                  <a:pt x="911" y="451"/>
                  <a:pt x="724" y="451"/>
                </a:cubicBezTo>
                <a:cubicBezTo>
                  <a:pt x="707" y="451"/>
                  <a:pt x="693" y="465"/>
                  <a:pt x="693" y="482"/>
                </a:cubicBezTo>
                <a:cubicBezTo>
                  <a:pt x="693" y="500"/>
                  <a:pt x="707" y="513"/>
                  <a:pt x="724" y="513"/>
                </a:cubicBezTo>
                <a:cubicBezTo>
                  <a:pt x="887" y="513"/>
                  <a:pt x="1032" y="638"/>
                  <a:pt x="1032" y="736"/>
                </a:cubicBezTo>
                <a:cubicBezTo>
                  <a:pt x="1032" y="754"/>
                  <a:pt x="1046" y="767"/>
                  <a:pt x="1063" y="767"/>
                </a:cubicBezTo>
                <a:cubicBezTo>
                  <a:pt x="1080" y="767"/>
                  <a:pt x="1094" y="754"/>
                  <a:pt x="1094" y="736"/>
                </a:cubicBezTo>
                <a:close/>
                <a:moveTo>
                  <a:pt x="1050" y="978"/>
                </a:moveTo>
                <a:cubicBezTo>
                  <a:pt x="1046" y="982"/>
                  <a:pt x="1043" y="988"/>
                  <a:pt x="1041" y="995"/>
                </a:cubicBezTo>
                <a:lnTo>
                  <a:pt x="1009" y="1185"/>
                </a:lnTo>
                <a:lnTo>
                  <a:pt x="969" y="1185"/>
                </a:lnTo>
                <a:lnTo>
                  <a:pt x="921" y="1091"/>
                </a:lnTo>
                <a:cubicBezTo>
                  <a:pt x="914" y="1078"/>
                  <a:pt x="898" y="1072"/>
                  <a:pt x="884" y="1076"/>
                </a:cubicBezTo>
                <a:cubicBezTo>
                  <a:pt x="830" y="1092"/>
                  <a:pt x="768" y="1100"/>
                  <a:pt x="696" y="1100"/>
                </a:cubicBezTo>
                <a:cubicBezTo>
                  <a:pt x="639" y="1100"/>
                  <a:pt x="557" y="1089"/>
                  <a:pt x="508" y="1074"/>
                </a:cubicBezTo>
                <a:cubicBezTo>
                  <a:pt x="493" y="1069"/>
                  <a:pt x="478" y="1076"/>
                  <a:pt x="471" y="1089"/>
                </a:cubicBezTo>
                <a:lnTo>
                  <a:pt x="423" y="1185"/>
                </a:lnTo>
                <a:lnTo>
                  <a:pt x="388" y="1185"/>
                </a:lnTo>
                <a:lnTo>
                  <a:pt x="388" y="1027"/>
                </a:lnTo>
                <a:cubicBezTo>
                  <a:pt x="388" y="1012"/>
                  <a:pt x="379" y="1000"/>
                  <a:pt x="364" y="997"/>
                </a:cubicBezTo>
                <a:cubicBezTo>
                  <a:pt x="331" y="988"/>
                  <a:pt x="137" y="865"/>
                  <a:pt x="112" y="816"/>
                </a:cubicBezTo>
                <a:cubicBezTo>
                  <a:pt x="85" y="765"/>
                  <a:pt x="76" y="706"/>
                  <a:pt x="79" y="684"/>
                </a:cubicBezTo>
                <a:cubicBezTo>
                  <a:pt x="121" y="684"/>
                  <a:pt x="155" y="677"/>
                  <a:pt x="183" y="664"/>
                </a:cubicBezTo>
                <a:cubicBezTo>
                  <a:pt x="190" y="661"/>
                  <a:pt x="196" y="655"/>
                  <a:pt x="199" y="648"/>
                </a:cubicBezTo>
                <a:cubicBezTo>
                  <a:pt x="217" y="607"/>
                  <a:pt x="245" y="573"/>
                  <a:pt x="281" y="549"/>
                </a:cubicBezTo>
                <a:cubicBezTo>
                  <a:pt x="295" y="540"/>
                  <a:pt x="299" y="522"/>
                  <a:pt x="291" y="508"/>
                </a:cubicBezTo>
                <a:cubicBezTo>
                  <a:pt x="279" y="487"/>
                  <a:pt x="251" y="439"/>
                  <a:pt x="240" y="411"/>
                </a:cubicBezTo>
                <a:cubicBezTo>
                  <a:pt x="282" y="416"/>
                  <a:pt x="377" y="450"/>
                  <a:pt x="412" y="500"/>
                </a:cubicBezTo>
                <a:lnTo>
                  <a:pt x="463" y="465"/>
                </a:lnTo>
                <a:cubicBezTo>
                  <a:pt x="459" y="458"/>
                  <a:pt x="453" y="452"/>
                  <a:pt x="448" y="446"/>
                </a:cubicBezTo>
                <a:cubicBezTo>
                  <a:pt x="521" y="416"/>
                  <a:pt x="596" y="401"/>
                  <a:pt x="670" y="401"/>
                </a:cubicBezTo>
                <a:cubicBezTo>
                  <a:pt x="927" y="401"/>
                  <a:pt x="1145" y="554"/>
                  <a:pt x="1145" y="736"/>
                </a:cubicBezTo>
                <a:cubicBezTo>
                  <a:pt x="1145" y="837"/>
                  <a:pt x="1113" y="918"/>
                  <a:pt x="1050" y="978"/>
                </a:cubicBezTo>
                <a:close/>
                <a:moveTo>
                  <a:pt x="1323" y="686"/>
                </a:moveTo>
                <a:lnTo>
                  <a:pt x="1303" y="708"/>
                </a:lnTo>
                <a:cubicBezTo>
                  <a:pt x="1296" y="690"/>
                  <a:pt x="1282" y="676"/>
                  <a:pt x="1264" y="669"/>
                </a:cubicBezTo>
                <a:cubicBezTo>
                  <a:pt x="1246" y="663"/>
                  <a:pt x="1226" y="666"/>
                  <a:pt x="1210" y="676"/>
                </a:cubicBezTo>
                <a:lnTo>
                  <a:pt x="1201" y="682"/>
                </a:lnTo>
                <a:cubicBezTo>
                  <a:pt x="1165" y="488"/>
                  <a:pt x="941" y="339"/>
                  <a:pt x="670" y="339"/>
                </a:cubicBezTo>
                <a:cubicBezTo>
                  <a:pt x="577" y="339"/>
                  <a:pt x="483" y="360"/>
                  <a:pt x="393" y="403"/>
                </a:cubicBezTo>
                <a:cubicBezTo>
                  <a:pt x="339" y="370"/>
                  <a:pt x="274" y="350"/>
                  <a:pt x="234" y="349"/>
                </a:cubicBezTo>
                <a:cubicBezTo>
                  <a:pt x="225" y="348"/>
                  <a:pt x="198" y="347"/>
                  <a:pt x="183" y="366"/>
                </a:cubicBezTo>
                <a:cubicBezTo>
                  <a:pt x="161" y="394"/>
                  <a:pt x="179" y="436"/>
                  <a:pt x="223" y="515"/>
                </a:cubicBezTo>
                <a:cubicBezTo>
                  <a:pt x="192" y="541"/>
                  <a:pt x="166" y="574"/>
                  <a:pt x="147" y="612"/>
                </a:cubicBezTo>
                <a:cubicBezTo>
                  <a:pt x="127" y="619"/>
                  <a:pt x="102" y="622"/>
                  <a:pt x="70" y="622"/>
                </a:cubicBezTo>
                <a:cubicBezTo>
                  <a:pt x="54" y="623"/>
                  <a:pt x="37" y="631"/>
                  <a:pt x="28" y="646"/>
                </a:cubicBezTo>
                <a:cubicBezTo>
                  <a:pt x="0" y="691"/>
                  <a:pt x="29" y="791"/>
                  <a:pt x="57" y="845"/>
                </a:cubicBezTo>
                <a:cubicBezTo>
                  <a:pt x="89" y="906"/>
                  <a:pt x="255" y="1015"/>
                  <a:pt x="326" y="1048"/>
                </a:cubicBezTo>
                <a:lnTo>
                  <a:pt x="326" y="1216"/>
                </a:lnTo>
                <a:cubicBezTo>
                  <a:pt x="326" y="1233"/>
                  <a:pt x="340" y="1247"/>
                  <a:pt x="357" y="1247"/>
                </a:cubicBezTo>
                <a:lnTo>
                  <a:pt x="442" y="1247"/>
                </a:lnTo>
                <a:cubicBezTo>
                  <a:pt x="454" y="1247"/>
                  <a:pt x="465" y="1241"/>
                  <a:pt x="470" y="1230"/>
                </a:cubicBezTo>
                <a:lnTo>
                  <a:pt x="515" y="1140"/>
                </a:lnTo>
                <a:cubicBezTo>
                  <a:pt x="569" y="1153"/>
                  <a:pt x="642" y="1163"/>
                  <a:pt x="696" y="1163"/>
                </a:cubicBezTo>
                <a:cubicBezTo>
                  <a:pt x="764" y="1163"/>
                  <a:pt x="823" y="1156"/>
                  <a:pt x="877" y="1142"/>
                </a:cubicBezTo>
                <a:lnTo>
                  <a:pt x="922" y="1230"/>
                </a:lnTo>
                <a:cubicBezTo>
                  <a:pt x="928" y="1241"/>
                  <a:pt x="938" y="1247"/>
                  <a:pt x="950" y="1247"/>
                </a:cubicBezTo>
                <a:lnTo>
                  <a:pt x="1035" y="1247"/>
                </a:lnTo>
                <a:cubicBezTo>
                  <a:pt x="1050" y="1247"/>
                  <a:pt x="1063" y="1236"/>
                  <a:pt x="1065" y="1222"/>
                </a:cubicBezTo>
                <a:lnTo>
                  <a:pt x="1101" y="1015"/>
                </a:lnTo>
                <a:cubicBezTo>
                  <a:pt x="1167" y="949"/>
                  <a:pt x="1203" y="858"/>
                  <a:pt x="1206" y="753"/>
                </a:cubicBezTo>
                <a:lnTo>
                  <a:pt x="1244" y="728"/>
                </a:lnTo>
                <a:cubicBezTo>
                  <a:pt x="1250" y="748"/>
                  <a:pt x="1267" y="763"/>
                  <a:pt x="1288" y="768"/>
                </a:cubicBezTo>
                <a:cubicBezTo>
                  <a:pt x="1293" y="769"/>
                  <a:pt x="1297" y="770"/>
                  <a:pt x="1302" y="770"/>
                </a:cubicBezTo>
                <a:cubicBezTo>
                  <a:pt x="1318" y="770"/>
                  <a:pt x="1334" y="764"/>
                  <a:pt x="1346" y="752"/>
                </a:cubicBezTo>
                <a:lnTo>
                  <a:pt x="1367" y="730"/>
                </a:lnTo>
                <a:cubicBezTo>
                  <a:pt x="1379" y="718"/>
                  <a:pt x="1379" y="698"/>
                  <a:pt x="1367" y="686"/>
                </a:cubicBezTo>
                <a:cubicBezTo>
                  <a:pt x="1355" y="674"/>
                  <a:pt x="1335" y="674"/>
                  <a:pt x="1323" y="6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Freeform 171">
            <a:extLst>
              <a:ext uri="{FF2B5EF4-FFF2-40B4-BE49-F238E27FC236}">
                <a16:creationId xmlns:a16="http://schemas.microsoft.com/office/drawing/2014/main" id="{00A00BD2-50FE-7F46-A6D6-70A4915FA0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76058" y="761683"/>
            <a:ext cx="469900" cy="338137"/>
          </a:xfrm>
          <a:custGeom>
            <a:avLst/>
            <a:gdLst>
              <a:gd name="T0" fmla="*/ 1016 w 1305"/>
              <a:gd name="T1" fmla="*/ 539 h 938"/>
              <a:gd name="T2" fmla="*/ 1078 w 1305"/>
              <a:gd name="T3" fmla="*/ 652 h 938"/>
              <a:gd name="T4" fmla="*/ 937 w 1305"/>
              <a:gd name="T5" fmla="*/ 539 h 938"/>
              <a:gd name="T6" fmla="*/ 875 w 1305"/>
              <a:gd name="T7" fmla="*/ 652 h 938"/>
              <a:gd name="T8" fmla="*/ 937 w 1305"/>
              <a:gd name="T9" fmla="*/ 539 h 938"/>
              <a:gd name="T10" fmla="*/ 734 w 1305"/>
              <a:gd name="T11" fmla="*/ 539 h 938"/>
              <a:gd name="T12" fmla="*/ 796 w 1305"/>
              <a:gd name="T13" fmla="*/ 652 h 938"/>
              <a:gd name="T14" fmla="*/ 655 w 1305"/>
              <a:gd name="T15" fmla="*/ 539 h 938"/>
              <a:gd name="T16" fmla="*/ 593 w 1305"/>
              <a:gd name="T17" fmla="*/ 652 h 938"/>
              <a:gd name="T18" fmla="*/ 655 w 1305"/>
              <a:gd name="T19" fmla="*/ 539 h 938"/>
              <a:gd name="T20" fmla="*/ 514 w 1305"/>
              <a:gd name="T21" fmla="*/ 652 h 938"/>
              <a:gd name="T22" fmla="*/ 452 w 1305"/>
              <a:gd name="T23" fmla="*/ 539 h 938"/>
              <a:gd name="T24" fmla="*/ 1185 w 1305"/>
              <a:gd name="T25" fmla="*/ 734 h 938"/>
              <a:gd name="T26" fmla="*/ 372 w 1305"/>
              <a:gd name="T27" fmla="*/ 357 h 938"/>
              <a:gd name="T28" fmla="*/ 564 w 1305"/>
              <a:gd name="T29" fmla="*/ 342 h 938"/>
              <a:gd name="T30" fmla="*/ 652 w 1305"/>
              <a:gd name="T31" fmla="*/ 373 h 938"/>
              <a:gd name="T32" fmla="*/ 875 w 1305"/>
              <a:gd name="T33" fmla="*/ 207 h 938"/>
              <a:gd name="T34" fmla="*/ 906 w 1305"/>
              <a:gd name="T35" fmla="*/ 373 h 938"/>
              <a:gd name="T36" fmla="*/ 981 w 1305"/>
              <a:gd name="T37" fmla="*/ 366 h 938"/>
              <a:gd name="T38" fmla="*/ 1185 w 1305"/>
              <a:gd name="T39" fmla="*/ 734 h 938"/>
              <a:gd name="T40" fmla="*/ 147 w 1305"/>
              <a:gd name="T41" fmla="*/ 734 h 938"/>
              <a:gd name="T42" fmla="*/ 310 w 1305"/>
              <a:gd name="T43" fmla="*/ 62 h 938"/>
              <a:gd name="T44" fmla="*/ 62 w 1305"/>
              <a:gd name="T45" fmla="*/ 796 h 938"/>
              <a:gd name="T46" fmla="*/ 1242 w 1305"/>
              <a:gd name="T47" fmla="*/ 875 h 938"/>
              <a:gd name="T48" fmla="*/ 62 w 1305"/>
              <a:gd name="T49" fmla="*/ 796 h 938"/>
              <a:gd name="T50" fmla="*/ 1273 w 1305"/>
              <a:gd name="T51" fmla="*/ 734 h 938"/>
              <a:gd name="T52" fmla="*/ 1247 w 1305"/>
              <a:gd name="T53" fmla="*/ 144 h 938"/>
              <a:gd name="T54" fmla="*/ 1197 w 1305"/>
              <a:gd name="T55" fmla="*/ 120 h 938"/>
              <a:gd name="T56" fmla="*/ 937 w 1305"/>
              <a:gd name="T57" fmla="*/ 311 h 938"/>
              <a:gd name="T58" fmla="*/ 920 w 1305"/>
              <a:gd name="T59" fmla="*/ 116 h 938"/>
              <a:gd name="T60" fmla="*/ 641 w 1305"/>
              <a:gd name="T61" fmla="*/ 311 h 938"/>
              <a:gd name="T62" fmla="*/ 627 w 1305"/>
              <a:gd name="T63" fmla="*/ 144 h 938"/>
              <a:gd name="T64" fmla="*/ 576 w 1305"/>
              <a:gd name="T65" fmla="*/ 120 h 938"/>
              <a:gd name="T66" fmla="*/ 373 w 1305"/>
              <a:gd name="T67" fmla="*/ 31 h 938"/>
              <a:gd name="T68" fmla="*/ 116 w 1305"/>
              <a:gd name="T69" fmla="*/ 0 h 938"/>
              <a:gd name="T70" fmla="*/ 85 w 1305"/>
              <a:gd name="T71" fmla="*/ 734 h 938"/>
              <a:gd name="T72" fmla="*/ 0 w 1305"/>
              <a:gd name="T73" fmla="*/ 765 h 938"/>
              <a:gd name="T74" fmla="*/ 31 w 1305"/>
              <a:gd name="T75" fmla="*/ 937 h 938"/>
              <a:gd name="T76" fmla="*/ 1304 w 1305"/>
              <a:gd name="T77" fmla="*/ 906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5" h="938">
                <a:moveTo>
                  <a:pt x="1078" y="539"/>
                </a:moveTo>
                <a:lnTo>
                  <a:pt x="1016" y="539"/>
                </a:lnTo>
                <a:lnTo>
                  <a:pt x="1016" y="652"/>
                </a:lnTo>
                <a:lnTo>
                  <a:pt x="1078" y="652"/>
                </a:lnTo>
                <a:lnTo>
                  <a:pt x="1078" y="539"/>
                </a:lnTo>
                <a:close/>
                <a:moveTo>
                  <a:pt x="937" y="539"/>
                </a:moveTo>
                <a:lnTo>
                  <a:pt x="875" y="539"/>
                </a:lnTo>
                <a:lnTo>
                  <a:pt x="875" y="652"/>
                </a:lnTo>
                <a:lnTo>
                  <a:pt x="937" y="652"/>
                </a:lnTo>
                <a:lnTo>
                  <a:pt x="937" y="539"/>
                </a:lnTo>
                <a:close/>
                <a:moveTo>
                  <a:pt x="796" y="539"/>
                </a:moveTo>
                <a:lnTo>
                  <a:pt x="734" y="539"/>
                </a:lnTo>
                <a:lnTo>
                  <a:pt x="734" y="652"/>
                </a:lnTo>
                <a:lnTo>
                  <a:pt x="796" y="652"/>
                </a:lnTo>
                <a:lnTo>
                  <a:pt x="796" y="539"/>
                </a:lnTo>
                <a:close/>
                <a:moveTo>
                  <a:pt x="655" y="539"/>
                </a:moveTo>
                <a:lnTo>
                  <a:pt x="593" y="539"/>
                </a:lnTo>
                <a:lnTo>
                  <a:pt x="593" y="652"/>
                </a:lnTo>
                <a:lnTo>
                  <a:pt x="655" y="652"/>
                </a:lnTo>
                <a:lnTo>
                  <a:pt x="655" y="539"/>
                </a:lnTo>
                <a:close/>
                <a:moveTo>
                  <a:pt x="452" y="652"/>
                </a:moveTo>
                <a:lnTo>
                  <a:pt x="514" y="652"/>
                </a:lnTo>
                <a:lnTo>
                  <a:pt x="514" y="539"/>
                </a:lnTo>
                <a:lnTo>
                  <a:pt x="452" y="539"/>
                </a:lnTo>
                <a:lnTo>
                  <a:pt x="452" y="652"/>
                </a:lnTo>
                <a:close/>
                <a:moveTo>
                  <a:pt x="1185" y="734"/>
                </a:moveTo>
                <a:lnTo>
                  <a:pt x="372" y="734"/>
                </a:lnTo>
                <a:lnTo>
                  <a:pt x="372" y="357"/>
                </a:lnTo>
                <a:lnTo>
                  <a:pt x="564" y="207"/>
                </a:lnTo>
                <a:lnTo>
                  <a:pt x="564" y="342"/>
                </a:lnTo>
                <a:cubicBezTo>
                  <a:pt x="564" y="359"/>
                  <a:pt x="578" y="373"/>
                  <a:pt x="595" y="373"/>
                </a:cubicBezTo>
                <a:lnTo>
                  <a:pt x="652" y="373"/>
                </a:lnTo>
                <a:cubicBezTo>
                  <a:pt x="659" y="373"/>
                  <a:pt x="665" y="370"/>
                  <a:pt x="671" y="366"/>
                </a:cubicBezTo>
                <a:lnTo>
                  <a:pt x="875" y="207"/>
                </a:lnTo>
                <a:lnTo>
                  <a:pt x="875" y="342"/>
                </a:lnTo>
                <a:cubicBezTo>
                  <a:pt x="875" y="359"/>
                  <a:pt x="889" y="373"/>
                  <a:pt x="906" y="373"/>
                </a:cubicBezTo>
                <a:lnTo>
                  <a:pt x="962" y="373"/>
                </a:lnTo>
                <a:cubicBezTo>
                  <a:pt x="969" y="373"/>
                  <a:pt x="976" y="370"/>
                  <a:pt x="981" y="366"/>
                </a:cubicBezTo>
                <a:lnTo>
                  <a:pt x="1185" y="207"/>
                </a:lnTo>
                <a:lnTo>
                  <a:pt x="1185" y="734"/>
                </a:lnTo>
                <a:close/>
                <a:moveTo>
                  <a:pt x="310" y="734"/>
                </a:moveTo>
                <a:lnTo>
                  <a:pt x="147" y="734"/>
                </a:lnTo>
                <a:lnTo>
                  <a:pt x="147" y="62"/>
                </a:lnTo>
                <a:lnTo>
                  <a:pt x="310" y="62"/>
                </a:lnTo>
                <a:lnTo>
                  <a:pt x="310" y="734"/>
                </a:lnTo>
                <a:close/>
                <a:moveTo>
                  <a:pt x="62" y="796"/>
                </a:moveTo>
                <a:lnTo>
                  <a:pt x="1242" y="796"/>
                </a:lnTo>
                <a:lnTo>
                  <a:pt x="1242" y="875"/>
                </a:lnTo>
                <a:lnTo>
                  <a:pt x="62" y="875"/>
                </a:lnTo>
                <a:lnTo>
                  <a:pt x="62" y="796"/>
                </a:lnTo>
                <a:close/>
                <a:moveTo>
                  <a:pt x="1304" y="765"/>
                </a:moveTo>
                <a:cubicBezTo>
                  <a:pt x="1304" y="748"/>
                  <a:pt x="1290" y="734"/>
                  <a:pt x="1273" y="734"/>
                </a:cubicBezTo>
                <a:lnTo>
                  <a:pt x="1247" y="734"/>
                </a:lnTo>
                <a:lnTo>
                  <a:pt x="1247" y="144"/>
                </a:lnTo>
                <a:cubicBezTo>
                  <a:pt x="1247" y="132"/>
                  <a:pt x="1241" y="121"/>
                  <a:pt x="1230" y="116"/>
                </a:cubicBezTo>
                <a:cubicBezTo>
                  <a:pt x="1219" y="111"/>
                  <a:pt x="1207" y="112"/>
                  <a:pt x="1197" y="120"/>
                </a:cubicBezTo>
                <a:lnTo>
                  <a:pt x="952" y="311"/>
                </a:lnTo>
                <a:lnTo>
                  <a:pt x="937" y="311"/>
                </a:lnTo>
                <a:lnTo>
                  <a:pt x="937" y="144"/>
                </a:lnTo>
                <a:cubicBezTo>
                  <a:pt x="937" y="132"/>
                  <a:pt x="930" y="121"/>
                  <a:pt x="920" y="116"/>
                </a:cubicBezTo>
                <a:cubicBezTo>
                  <a:pt x="909" y="111"/>
                  <a:pt x="896" y="112"/>
                  <a:pt x="887" y="120"/>
                </a:cubicBezTo>
                <a:lnTo>
                  <a:pt x="641" y="311"/>
                </a:lnTo>
                <a:lnTo>
                  <a:pt x="627" y="311"/>
                </a:lnTo>
                <a:lnTo>
                  <a:pt x="627" y="144"/>
                </a:lnTo>
                <a:cubicBezTo>
                  <a:pt x="627" y="132"/>
                  <a:pt x="620" y="121"/>
                  <a:pt x="609" y="116"/>
                </a:cubicBezTo>
                <a:cubicBezTo>
                  <a:pt x="599" y="111"/>
                  <a:pt x="586" y="112"/>
                  <a:pt x="576" y="120"/>
                </a:cubicBezTo>
                <a:lnTo>
                  <a:pt x="373" y="278"/>
                </a:lnTo>
                <a:lnTo>
                  <a:pt x="373" y="31"/>
                </a:lnTo>
                <a:cubicBezTo>
                  <a:pt x="373" y="14"/>
                  <a:pt x="359" y="0"/>
                  <a:pt x="341" y="0"/>
                </a:cubicBezTo>
                <a:lnTo>
                  <a:pt x="116" y="0"/>
                </a:lnTo>
                <a:cubicBezTo>
                  <a:pt x="99" y="0"/>
                  <a:pt x="85" y="14"/>
                  <a:pt x="85" y="31"/>
                </a:cubicBezTo>
                <a:lnTo>
                  <a:pt x="85" y="734"/>
                </a:lnTo>
                <a:lnTo>
                  <a:pt x="31" y="734"/>
                </a:lnTo>
                <a:cubicBezTo>
                  <a:pt x="14" y="734"/>
                  <a:pt x="0" y="748"/>
                  <a:pt x="0" y="765"/>
                </a:cubicBezTo>
                <a:lnTo>
                  <a:pt x="0" y="906"/>
                </a:lnTo>
                <a:cubicBezTo>
                  <a:pt x="0" y="923"/>
                  <a:pt x="14" y="937"/>
                  <a:pt x="31" y="937"/>
                </a:cubicBezTo>
                <a:lnTo>
                  <a:pt x="1273" y="937"/>
                </a:lnTo>
                <a:cubicBezTo>
                  <a:pt x="1290" y="937"/>
                  <a:pt x="1304" y="923"/>
                  <a:pt x="1304" y="906"/>
                </a:cubicBezTo>
                <a:lnTo>
                  <a:pt x="1304" y="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Freeform 172">
            <a:extLst>
              <a:ext uri="{FF2B5EF4-FFF2-40B4-BE49-F238E27FC236}">
                <a16:creationId xmlns:a16="http://schemas.microsoft.com/office/drawing/2014/main" id="{E1204CE1-3227-2343-89EC-D395392BD3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66858" y="3624672"/>
            <a:ext cx="490537" cy="428625"/>
          </a:xfrm>
          <a:custGeom>
            <a:avLst/>
            <a:gdLst>
              <a:gd name="T0" fmla="*/ 229 w 1361"/>
              <a:gd name="T1" fmla="*/ 1016 h 1192"/>
              <a:gd name="T2" fmla="*/ 455 w 1361"/>
              <a:gd name="T3" fmla="*/ 1078 h 1192"/>
              <a:gd name="T4" fmla="*/ 172 w 1361"/>
              <a:gd name="T5" fmla="*/ 1016 h 1192"/>
              <a:gd name="T6" fmla="*/ 116 w 1361"/>
              <a:gd name="T7" fmla="*/ 1078 h 1192"/>
              <a:gd name="T8" fmla="*/ 172 w 1361"/>
              <a:gd name="T9" fmla="*/ 1016 h 1192"/>
              <a:gd name="T10" fmla="*/ 3 w 1361"/>
              <a:gd name="T11" fmla="*/ 1016 h 1192"/>
              <a:gd name="T12" fmla="*/ 60 w 1361"/>
              <a:gd name="T13" fmla="*/ 1078 h 1192"/>
              <a:gd name="T14" fmla="*/ 624 w 1361"/>
              <a:gd name="T15" fmla="*/ 62 h 1192"/>
              <a:gd name="T16" fmla="*/ 1104 w 1361"/>
              <a:gd name="T17" fmla="*/ 0 h 1192"/>
              <a:gd name="T18" fmla="*/ 624 w 1361"/>
              <a:gd name="T19" fmla="*/ 62 h 1192"/>
              <a:gd name="T20" fmla="*/ 1132 w 1361"/>
              <a:gd name="T21" fmla="*/ 316 h 1192"/>
              <a:gd name="T22" fmla="*/ 906 w 1361"/>
              <a:gd name="T23" fmla="*/ 254 h 1192"/>
              <a:gd name="T24" fmla="*/ 1188 w 1361"/>
              <a:gd name="T25" fmla="*/ 316 h 1192"/>
              <a:gd name="T26" fmla="*/ 1245 w 1361"/>
              <a:gd name="T27" fmla="*/ 254 h 1192"/>
              <a:gd name="T28" fmla="*/ 1188 w 1361"/>
              <a:gd name="T29" fmla="*/ 316 h 1192"/>
              <a:gd name="T30" fmla="*/ 1358 w 1361"/>
              <a:gd name="T31" fmla="*/ 316 h 1192"/>
              <a:gd name="T32" fmla="*/ 1301 w 1361"/>
              <a:gd name="T33" fmla="*/ 254 h 1192"/>
              <a:gd name="T34" fmla="*/ 1360 w 1361"/>
              <a:gd name="T35" fmla="*/ 680 h 1192"/>
              <a:gd name="T36" fmla="*/ 824 w 1361"/>
              <a:gd name="T37" fmla="*/ 593 h 1192"/>
              <a:gd name="T38" fmla="*/ 762 w 1361"/>
              <a:gd name="T39" fmla="*/ 511 h 1192"/>
              <a:gd name="T40" fmla="*/ 624 w 1361"/>
              <a:gd name="T41" fmla="*/ 593 h 1192"/>
              <a:gd name="T42" fmla="*/ 88 w 1361"/>
              <a:gd name="T43" fmla="*/ 677 h 1192"/>
              <a:gd name="T44" fmla="*/ 62 w 1361"/>
              <a:gd name="T45" fmla="*/ 229 h 1192"/>
              <a:gd name="T46" fmla="*/ 737 w 1361"/>
              <a:gd name="T47" fmla="*/ 203 h 1192"/>
              <a:gd name="T48" fmla="*/ 762 w 1361"/>
              <a:gd name="T49" fmla="*/ 395 h 1192"/>
              <a:gd name="T50" fmla="*/ 709 w 1361"/>
              <a:gd name="T51" fmla="*/ 457 h 1192"/>
              <a:gd name="T52" fmla="*/ 1019 w 1361"/>
              <a:gd name="T53" fmla="*/ 395 h 1192"/>
              <a:gd name="T54" fmla="*/ 824 w 1361"/>
              <a:gd name="T55" fmla="*/ 229 h 1192"/>
              <a:gd name="T56" fmla="*/ 88 w 1361"/>
              <a:gd name="T57" fmla="*/ 141 h 1192"/>
              <a:gd name="T58" fmla="*/ 0 w 1361"/>
              <a:gd name="T59" fmla="*/ 652 h 1192"/>
              <a:gd name="T60" fmla="*/ 536 w 1361"/>
              <a:gd name="T61" fmla="*/ 739 h 1192"/>
              <a:gd name="T62" fmla="*/ 370 w 1361"/>
              <a:gd name="T63" fmla="*/ 875 h 1192"/>
              <a:gd name="T64" fmla="*/ 652 w 1361"/>
              <a:gd name="T65" fmla="*/ 937 h 1192"/>
              <a:gd name="T66" fmla="*/ 599 w 1361"/>
              <a:gd name="T67" fmla="*/ 875 h 1192"/>
              <a:gd name="T68" fmla="*/ 624 w 1361"/>
              <a:gd name="T69" fmla="*/ 655 h 1192"/>
              <a:gd name="T70" fmla="*/ 1298 w 1361"/>
              <a:gd name="T71" fmla="*/ 680 h 1192"/>
              <a:gd name="T72" fmla="*/ 1273 w 1361"/>
              <a:gd name="T73" fmla="*/ 1129 h 1192"/>
              <a:gd name="T74" fmla="*/ 599 w 1361"/>
              <a:gd name="T75" fmla="*/ 1103 h 1192"/>
              <a:gd name="T76" fmla="*/ 536 w 1361"/>
              <a:gd name="T77" fmla="*/ 991 h 1192"/>
              <a:gd name="T78" fmla="*/ 624 w 1361"/>
              <a:gd name="T79" fmla="*/ 1191 h 1192"/>
              <a:gd name="T80" fmla="*/ 1360 w 1361"/>
              <a:gd name="T81" fmla="*/ 1103 h 1192"/>
              <a:gd name="T82" fmla="*/ 646 w 1361"/>
              <a:gd name="T83" fmla="*/ 517 h 1192"/>
              <a:gd name="T84" fmla="*/ 731 w 1361"/>
              <a:gd name="T85" fmla="*/ 279 h 1192"/>
              <a:gd name="T86" fmla="*/ 463 w 1361"/>
              <a:gd name="T87" fmla="*/ 459 h 1192"/>
              <a:gd name="T88" fmla="*/ 138 w 1361"/>
              <a:gd name="T89" fmla="*/ 235 h 1192"/>
              <a:gd name="T90" fmla="*/ 256 w 1361"/>
              <a:gd name="T91" fmla="*/ 440 h 1192"/>
              <a:gd name="T92" fmla="*/ 138 w 1361"/>
              <a:gd name="T93" fmla="*/ 646 h 1192"/>
              <a:gd name="T94" fmla="*/ 320 w 1361"/>
              <a:gd name="T95" fmla="*/ 505 h 1192"/>
              <a:gd name="T96" fmla="*/ 412 w 1361"/>
              <a:gd name="T97" fmla="*/ 533 h 1192"/>
              <a:gd name="T98" fmla="*/ 525 w 1361"/>
              <a:gd name="T99" fmla="*/ 484 h 1192"/>
              <a:gd name="T100" fmla="*/ 646 w 1361"/>
              <a:gd name="T101" fmla="*/ 517 h 1192"/>
              <a:gd name="T102" fmla="*/ 1105 w 1361"/>
              <a:gd name="T103" fmla="*/ 892 h 1192"/>
              <a:gd name="T104" fmla="*/ 1223 w 1361"/>
              <a:gd name="T105" fmla="*/ 686 h 1192"/>
              <a:gd name="T106" fmla="*/ 898 w 1361"/>
              <a:gd name="T107" fmla="*/ 911 h 1192"/>
              <a:gd name="T108" fmla="*/ 630 w 1361"/>
              <a:gd name="T109" fmla="*/ 730 h 1192"/>
              <a:gd name="T110" fmla="*/ 630 w 1361"/>
              <a:gd name="T111" fmla="*/ 1053 h 1192"/>
              <a:gd name="T112" fmla="*/ 836 w 1361"/>
              <a:gd name="T113" fmla="*/ 936 h 1192"/>
              <a:gd name="T114" fmla="*/ 859 w 1361"/>
              <a:gd name="T115" fmla="*/ 959 h 1192"/>
              <a:gd name="T116" fmla="*/ 1038 w 1361"/>
              <a:gd name="T117" fmla="*/ 959 h 1192"/>
              <a:gd name="T118" fmla="*/ 1223 w 1361"/>
              <a:gd name="T119" fmla="*/ 1097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1" h="1192">
                <a:moveTo>
                  <a:pt x="455" y="1016"/>
                </a:moveTo>
                <a:lnTo>
                  <a:pt x="229" y="1016"/>
                </a:lnTo>
                <a:lnTo>
                  <a:pt x="229" y="1078"/>
                </a:lnTo>
                <a:lnTo>
                  <a:pt x="455" y="1078"/>
                </a:lnTo>
                <a:lnTo>
                  <a:pt x="455" y="1016"/>
                </a:lnTo>
                <a:close/>
                <a:moveTo>
                  <a:pt x="172" y="1016"/>
                </a:moveTo>
                <a:lnTo>
                  <a:pt x="116" y="1016"/>
                </a:lnTo>
                <a:lnTo>
                  <a:pt x="116" y="1078"/>
                </a:lnTo>
                <a:lnTo>
                  <a:pt x="172" y="1078"/>
                </a:lnTo>
                <a:lnTo>
                  <a:pt x="172" y="1016"/>
                </a:lnTo>
                <a:close/>
                <a:moveTo>
                  <a:pt x="60" y="1016"/>
                </a:moveTo>
                <a:lnTo>
                  <a:pt x="3" y="1016"/>
                </a:lnTo>
                <a:lnTo>
                  <a:pt x="3" y="1078"/>
                </a:lnTo>
                <a:lnTo>
                  <a:pt x="60" y="1078"/>
                </a:lnTo>
                <a:lnTo>
                  <a:pt x="60" y="1016"/>
                </a:lnTo>
                <a:close/>
                <a:moveTo>
                  <a:pt x="624" y="62"/>
                </a:moveTo>
                <a:lnTo>
                  <a:pt x="1104" y="62"/>
                </a:lnTo>
                <a:lnTo>
                  <a:pt x="1104" y="0"/>
                </a:lnTo>
                <a:lnTo>
                  <a:pt x="624" y="0"/>
                </a:lnTo>
                <a:lnTo>
                  <a:pt x="624" y="62"/>
                </a:lnTo>
                <a:close/>
                <a:moveTo>
                  <a:pt x="906" y="316"/>
                </a:moveTo>
                <a:lnTo>
                  <a:pt x="1132" y="316"/>
                </a:lnTo>
                <a:lnTo>
                  <a:pt x="1132" y="254"/>
                </a:lnTo>
                <a:lnTo>
                  <a:pt x="906" y="254"/>
                </a:lnTo>
                <a:lnTo>
                  <a:pt x="906" y="316"/>
                </a:lnTo>
                <a:close/>
                <a:moveTo>
                  <a:pt x="1188" y="316"/>
                </a:moveTo>
                <a:lnTo>
                  <a:pt x="1245" y="316"/>
                </a:lnTo>
                <a:lnTo>
                  <a:pt x="1245" y="254"/>
                </a:lnTo>
                <a:lnTo>
                  <a:pt x="1188" y="254"/>
                </a:lnTo>
                <a:lnTo>
                  <a:pt x="1188" y="316"/>
                </a:lnTo>
                <a:close/>
                <a:moveTo>
                  <a:pt x="1301" y="316"/>
                </a:moveTo>
                <a:lnTo>
                  <a:pt x="1358" y="316"/>
                </a:lnTo>
                <a:lnTo>
                  <a:pt x="1358" y="254"/>
                </a:lnTo>
                <a:lnTo>
                  <a:pt x="1301" y="254"/>
                </a:lnTo>
                <a:lnTo>
                  <a:pt x="1301" y="316"/>
                </a:lnTo>
                <a:close/>
                <a:moveTo>
                  <a:pt x="1360" y="680"/>
                </a:moveTo>
                <a:cubicBezTo>
                  <a:pt x="1360" y="632"/>
                  <a:pt x="1321" y="593"/>
                  <a:pt x="1273" y="593"/>
                </a:cubicBezTo>
                <a:lnTo>
                  <a:pt x="824" y="593"/>
                </a:lnTo>
                <a:lnTo>
                  <a:pt x="824" y="511"/>
                </a:lnTo>
                <a:lnTo>
                  <a:pt x="762" y="511"/>
                </a:lnTo>
                <a:lnTo>
                  <a:pt x="762" y="593"/>
                </a:lnTo>
                <a:lnTo>
                  <a:pt x="624" y="593"/>
                </a:lnTo>
                <a:cubicBezTo>
                  <a:pt x="577" y="593"/>
                  <a:pt x="538" y="630"/>
                  <a:pt x="537" y="677"/>
                </a:cubicBezTo>
                <a:lnTo>
                  <a:pt x="88" y="677"/>
                </a:lnTo>
                <a:cubicBezTo>
                  <a:pt x="74" y="677"/>
                  <a:pt x="62" y="666"/>
                  <a:pt x="62" y="652"/>
                </a:cubicBezTo>
                <a:lnTo>
                  <a:pt x="62" y="229"/>
                </a:lnTo>
                <a:cubicBezTo>
                  <a:pt x="62" y="215"/>
                  <a:pt x="74" y="203"/>
                  <a:pt x="88" y="203"/>
                </a:cubicBezTo>
                <a:lnTo>
                  <a:pt x="737" y="203"/>
                </a:lnTo>
                <a:cubicBezTo>
                  <a:pt x="751" y="203"/>
                  <a:pt x="762" y="215"/>
                  <a:pt x="762" y="229"/>
                </a:cubicBezTo>
                <a:lnTo>
                  <a:pt x="762" y="395"/>
                </a:lnTo>
                <a:lnTo>
                  <a:pt x="709" y="395"/>
                </a:lnTo>
                <a:lnTo>
                  <a:pt x="709" y="457"/>
                </a:lnTo>
                <a:lnTo>
                  <a:pt x="1019" y="457"/>
                </a:lnTo>
                <a:lnTo>
                  <a:pt x="1019" y="395"/>
                </a:lnTo>
                <a:lnTo>
                  <a:pt x="824" y="395"/>
                </a:lnTo>
                <a:lnTo>
                  <a:pt x="824" y="229"/>
                </a:lnTo>
                <a:cubicBezTo>
                  <a:pt x="824" y="180"/>
                  <a:pt x="785" y="141"/>
                  <a:pt x="737" y="141"/>
                </a:cubicBezTo>
                <a:lnTo>
                  <a:pt x="88" y="141"/>
                </a:lnTo>
                <a:cubicBezTo>
                  <a:pt x="40" y="141"/>
                  <a:pt x="0" y="180"/>
                  <a:pt x="0" y="229"/>
                </a:cubicBezTo>
                <a:lnTo>
                  <a:pt x="0" y="652"/>
                </a:lnTo>
                <a:cubicBezTo>
                  <a:pt x="0" y="700"/>
                  <a:pt x="40" y="739"/>
                  <a:pt x="88" y="739"/>
                </a:cubicBezTo>
                <a:lnTo>
                  <a:pt x="536" y="739"/>
                </a:lnTo>
                <a:lnTo>
                  <a:pt x="536" y="875"/>
                </a:lnTo>
                <a:lnTo>
                  <a:pt x="370" y="875"/>
                </a:lnTo>
                <a:lnTo>
                  <a:pt x="370" y="937"/>
                </a:lnTo>
                <a:lnTo>
                  <a:pt x="652" y="937"/>
                </a:lnTo>
                <a:lnTo>
                  <a:pt x="652" y="875"/>
                </a:lnTo>
                <a:lnTo>
                  <a:pt x="599" y="875"/>
                </a:lnTo>
                <a:lnTo>
                  <a:pt x="599" y="680"/>
                </a:lnTo>
                <a:cubicBezTo>
                  <a:pt x="599" y="666"/>
                  <a:pt x="610" y="655"/>
                  <a:pt x="624" y="655"/>
                </a:cubicBezTo>
                <a:lnTo>
                  <a:pt x="1273" y="655"/>
                </a:lnTo>
                <a:cubicBezTo>
                  <a:pt x="1287" y="655"/>
                  <a:pt x="1298" y="666"/>
                  <a:pt x="1298" y="680"/>
                </a:cubicBezTo>
                <a:lnTo>
                  <a:pt x="1298" y="1103"/>
                </a:lnTo>
                <a:cubicBezTo>
                  <a:pt x="1298" y="1117"/>
                  <a:pt x="1287" y="1129"/>
                  <a:pt x="1273" y="1129"/>
                </a:cubicBezTo>
                <a:lnTo>
                  <a:pt x="624" y="1129"/>
                </a:lnTo>
                <a:cubicBezTo>
                  <a:pt x="610" y="1129"/>
                  <a:pt x="599" y="1117"/>
                  <a:pt x="599" y="1103"/>
                </a:cubicBezTo>
                <a:lnTo>
                  <a:pt x="599" y="991"/>
                </a:lnTo>
                <a:lnTo>
                  <a:pt x="536" y="991"/>
                </a:lnTo>
                <a:lnTo>
                  <a:pt x="536" y="1103"/>
                </a:lnTo>
                <a:cubicBezTo>
                  <a:pt x="536" y="1152"/>
                  <a:pt x="576" y="1191"/>
                  <a:pt x="624" y="1191"/>
                </a:cubicBezTo>
                <a:lnTo>
                  <a:pt x="1273" y="1191"/>
                </a:lnTo>
                <a:cubicBezTo>
                  <a:pt x="1321" y="1191"/>
                  <a:pt x="1360" y="1152"/>
                  <a:pt x="1360" y="1103"/>
                </a:cubicBezTo>
                <a:lnTo>
                  <a:pt x="1360" y="680"/>
                </a:lnTo>
                <a:close/>
                <a:moveTo>
                  <a:pt x="646" y="517"/>
                </a:moveTo>
                <a:lnTo>
                  <a:pt x="569" y="440"/>
                </a:lnTo>
                <a:lnTo>
                  <a:pt x="731" y="279"/>
                </a:lnTo>
                <a:lnTo>
                  <a:pt x="687" y="235"/>
                </a:lnTo>
                <a:lnTo>
                  <a:pt x="463" y="459"/>
                </a:lnTo>
                <a:cubicBezTo>
                  <a:pt x="439" y="475"/>
                  <a:pt x="385" y="475"/>
                  <a:pt x="362" y="459"/>
                </a:cubicBezTo>
                <a:lnTo>
                  <a:pt x="138" y="235"/>
                </a:lnTo>
                <a:lnTo>
                  <a:pt x="94" y="279"/>
                </a:lnTo>
                <a:lnTo>
                  <a:pt x="256" y="440"/>
                </a:lnTo>
                <a:lnTo>
                  <a:pt x="94" y="602"/>
                </a:lnTo>
                <a:lnTo>
                  <a:pt x="138" y="646"/>
                </a:lnTo>
                <a:lnTo>
                  <a:pt x="299" y="484"/>
                </a:lnTo>
                <a:lnTo>
                  <a:pt x="320" y="505"/>
                </a:lnTo>
                <a:lnTo>
                  <a:pt x="323" y="507"/>
                </a:lnTo>
                <a:cubicBezTo>
                  <a:pt x="345" y="525"/>
                  <a:pt x="379" y="533"/>
                  <a:pt x="412" y="533"/>
                </a:cubicBezTo>
                <a:cubicBezTo>
                  <a:pt x="446" y="533"/>
                  <a:pt x="479" y="525"/>
                  <a:pt x="502" y="507"/>
                </a:cubicBezTo>
                <a:lnTo>
                  <a:pt x="525" y="484"/>
                </a:lnTo>
                <a:lnTo>
                  <a:pt x="602" y="561"/>
                </a:lnTo>
                <a:lnTo>
                  <a:pt x="646" y="517"/>
                </a:lnTo>
                <a:close/>
                <a:moveTo>
                  <a:pt x="1267" y="1053"/>
                </a:moveTo>
                <a:lnTo>
                  <a:pt x="1105" y="892"/>
                </a:lnTo>
                <a:lnTo>
                  <a:pt x="1267" y="730"/>
                </a:lnTo>
                <a:lnTo>
                  <a:pt x="1223" y="686"/>
                </a:lnTo>
                <a:lnTo>
                  <a:pt x="999" y="911"/>
                </a:lnTo>
                <a:cubicBezTo>
                  <a:pt x="975" y="927"/>
                  <a:pt x="922" y="927"/>
                  <a:pt x="898" y="911"/>
                </a:cubicBezTo>
                <a:lnTo>
                  <a:pt x="674" y="686"/>
                </a:lnTo>
                <a:lnTo>
                  <a:pt x="630" y="730"/>
                </a:lnTo>
                <a:lnTo>
                  <a:pt x="792" y="892"/>
                </a:lnTo>
                <a:lnTo>
                  <a:pt x="630" y="1053"/>
                </a:lnTo>
                <a:lnTo>
                  <a:pt x="674" y="1097"/>
                </a:lnTo>
                <a:lnTo>
                  <a:pt x="836" y="936"/>
                </a:lnTo>
                <a:lnTo>
                  <a:pt x="856" y="956"/>
                </a:lnTo>
                <a:lnTo>
                  <a:pt x="859" y="959"/>
                </a:lnTo>
                <a:cubicBezTo>
                  <a:pt x="882" y="976"/>
                  <a:pt x="915" y="985"/>
                  <a:pt x="948" y="985"/>
                </a:cubicBezTo>
                <a:cubicBezTo>
                  <a:pt x="982" y="985"/>
                  <a:pt x="1015" y="976"/>
                  <a:pt x="1038" y="959"/>
                </a:cubicBezTo>
                <a:lnTo>
                  <a:pt x="1061" y="936"/>
                </a:lnTo>
                <a:lnTo>
                  <a:pt x="1223" y="1097"/>
                </a:lnTo>
                <a:lnTo>
                  <a:pt x="1267" y="10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Freeform 173">
            <a:extLst>
              <a:ext uri="{FF2B5EF4-FFF2-40B4-BE49-F238E27FC236}">
                <a16:creationId xmlns:a16="http://schemas.microsoft.com/office/drawing/2014/main" id="{FCAF4A6D-2188-C840-9416-668B9BA88D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6071" y="701357"/>
            <a:ext cx="449263" cy="458788"/>
          </a:xfrm>
          <a:custGeom>
            <a:avLst/>
            <a:gdLst>
              <a:gd name="T0" fmla="*/ 228 w 1248"/>
              <a:gd name="T1" fmla="*/ 1275 h 1276"/>
              <a:gd name="T2" fmla="*/ 62 w 1248"/>
              <a:gd name="T3" fmla="*/ 1213 h 1276"/>
              <a:gd name="T4" fmla="*/ 228 w 1248"/>
              <a:gd name="T5" fmla="*/ 514 h 1276"/>
              <a:gd name="T6" fmla="*/ 146 w 1248"/>
              <a:gd name="T7" fmla="*/ 451 h 1276"/>
              <a:gd name="T8" fmla="*/ 228 w 1248"/>
              <a:gd name="T9" fmla="*/ 401 h 1276"/>
              <a:gd name="T10" fmla="*/ 84 w 1248"/>
              <a:gd name="T11" fmla="*/ 339 h 1276"/>
              <a:gd name="T12" fmla="*/ 0 w 1248"/>
              <a:gd name="T13" fmla="*/ 451 h 1276"/>
              <a:gd name="T14" fmla="*/ 536 w 1248"/>
              <a:gd name="T15" fmla="*/ 426 h 1276"/>
              <a:gd name="T16" fmla="*/ 598 w 1248"/>
              <a:gd name="T17" fmla="*/ 282 h 1276"/>
              <a:gd name="T18" fmla="*/ 423 w 1248"/>
              <a:gd name="T19" fmla="*/ 426 h 1276"/>
              <a:gd name="T20" fmla="*/ 485 w 1248"/>
              <a:gd name="T21" fmla="*/ 344 h 1276"/>
              <a:gd name="T22" fmla="*/ 536 w 1248"/>
              <a:gd name="T23" fmla="*/ 426 h 1276"/>
              <a:gd name="T24" fmla="*/ 598 w 1248"/>
              <a:gd name="T25" fmla="*/ 652 h 1276"/>
              <a:gd name="T26" fmla="*/ 423 w 1248"/>
              <a:gd name="T27" fmla="*/ 508 h 1276"/>
              <a:gd name="T28" fmla="*/ 485 w 1248"/>
              <a:gd name="T29" fmla="*/ 652 h 1276"/>
              <a:gd name="T30" fmla="*/ 536 w 1248"/>
              <a:gd name="T31" fmla="*/ 570 h 1276"/>
              <a:gd name="T32" fmla="*/ 536 w 1248"/>
              <a:gd name="T33" fmla="*/ 878 h 1276"/>
              <a:gd name="T34" fmla="*/ 598 w 1248"/>
              <a:gd name="T35" fmla="*/ 734 h 1276"/>
              <a:gd name="T36" fmla="*/ 423 w 1248"/>
              <a:gd name="T37" fmla="*/ 878 h 1276"/>
              <a:gd name="T38" fmla="*/ 485 w 1248"/>
              <a:gd name="T39" fmla="*/ 796 h 1276"/>
              <a:gd name="T40" fmla="*/ 536 w 1248"/>
              <a:gd name="T41" fmla="*/ 878 h 1276"/>
              <a:gd name="T42" fmla="*/ 852 w 1248"/>
              <a:gd name="T43" fmla="*/ 426 h 1276"/>
              <a:gd name="T44" fmla="*/ 677 w 1248"/>
              <a:gd name="T45" fmla="*/ 282 h 1276"/>
              <a:gd name="T46" fmla="*/ 739 w 1248"/>
              <a:gd name="T47" fmla="*/ 426 h 1276"/>
              <a:gd name="T48" fmla="*/ 790 w 1248"/>
              <a:gd name="T49" fmla="*/ 344 h 1276"/>
              <a:gd name="T50" fmla="*/ 790 w 1248"/>
              <a:gd name="T51" fmla="*/ 652 h 1276"/>
              <a:gd name="T52" fmla="*/ 852 w 1248"/>
              <a:gd name="T53" fmla="*/ 508 h 1276"/>
              <a:gd name="T54" fmla="*/ 677 w 1248"/>
              <a:gd name="T55" fmla="*/ 652 h 1276"/>
              <a:gd name="T56" fmla="*/ 739 w 1248"/>
              <a:gd name="T57" fmla="*/ 570 h 1276"/>
              <a:gd name="T58" fmla="*/ 790 w 1248"/>
              <a:gd name="T59" fmla="*/ 652 h 1276"/>
              <a:gd name="T60" fmla="*/ 790 w 1248"/>
              <a:gd name="T61" fmla="*/ 796 h 1276"/>
              <a:gd name="T62" fmla="*/ 852 w 1248"/>
              <a:gd name="T63" fmla="*/ 878 h 1276"/>
              <a:gd name="T64" fmla="*/ 677 w 1248"/>
              <a:gd name="T65" fmla="*/ 734 h 1276"/>
              <a:gd name="T66" fmla="*/ 739 w 1248"/>
              <a:gd name="T67" fmla="*/ 878 h 1276"/>
              <a:gd name="T68" fmla="*/ 931 w 1248"/>
              <a:gd name="T69" fmla="*/ 1213 h 1276"/>
              <a:gd name="T70" fmla="*/ 739 w 1248"/>
              <a:gd name="T71" fmla="*/ 988 h 1276"/>
              <a:gd name="T72" fmla="*/ 536 w 1248"/>
              <a:gd name="T73" fmla="*/ 1213 h 1276"/>
              <a:gd name="T74" fmla="*/ 344 w 1248"/>
              <a:gd name="T75" fmla="*/ 175 h 1276"/>
              <a:gd name="T76" fmla="*/ 931 w 1248"/>
              <a:gd name="T77" fmla="*/ 1213 h 1276"/>
              <a:gd name="T78" fmla="*/ 429 w 1248"/>
              <a:gd name="T79" fmla="*/ 113 h 1276"/>
              <a:gd name="T80" fmla="*/ 818 w 1248"/>
              <a:gd name="T81" fmla="*/ 62 h 1276"/>
              <a:gd name="T82" fmla="*/ 598 w 1248"/>
              <a:gd name="T83" fmla="*/ 1050 h 1276"/>
              <a:gd name="T84" fmla="*/ 677 w 1248"/>
              <a:gd name="T85" fmla="*/ 1213 h 1276"/>
              <a:gd name="T86" fmla="*/ 598 w 1248"/>
              <a:gd name="T87" fmla="*/ 1050 h 1276"/>
              <a:gd name="T88" fmla="*/ 993 w 1248"/>
              <a:gd name="T89" fmla="*/ 1275 h 1276"/>
              <a:gd name="T90" fmla="*/ 880 w 1248"/>
              <a:gd name="T91" fmla="*/ 113 h 1276"/>
              <a:gd name="T92" fmla="*/ 367 w 1248"/>
              <a:gd name="T93" fmla="*/ 0 h 1276"/>
              <a:gd name="T94" fmla="*/ 282 w 1248"/>
              <a:gd name="T95" fmla="*/ 113 h 1276"/>
              <a:gd name="T96" fmla="*/ 536 w 1248"/>
              <a:gd name="T97" fmla="*/ 1275 h 1276"/>
              <a:gd name="T98" fmla="*/ 1247 w 1248"/>
              <a:gd name="T99" fmla="*/ 1275 h 1276"/>
              <a:gd name="T100" fmla="*/ 1191 w 1248"/>
              <a:gd name="T101" fmla="*/ 734 h 1276"/>
              <a:gd name="T102" fmla="*/ 1047 w 1248"/>
              <a:gd name="T103" fmla="*/ 621 h 1276"/>
              <a:gd name="T104" fmla="*/ 1128 w 1248"/>
              <a:gd name="T105" fmla="*/ 683 h 1276"/>
              <a:gd name="T106" fmla="*/ 1047 w 1248"/>
              <a:gd name="T107" fmla="*/ 734 h 1276"/>
              <a:gd name="T108" fmla="*/ 1185 w 1248"/>
              <a:gd name="T109" fmla="*/ 796 h 1276"/>
              <a:gd name="T110" fmla="*/ 1047 w 1248"/>
              <a:gd name="T111" fmla="*/ 1213 h 1276"/>
              <a:gd name="T112" fmla="*/ 1247 w 1248"/>
              <a:gd name="T113" fmla="*/ 1275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48" h="1276">
                <a:moveTo>
                  <a:pt x="0" y="1275"/>
                </a:moveTo>
                <a:lnTo>
                  <a:pt x="228" y="1275"/>
                </a:lnTo>
                <a:lnTo>
                  <a:pt x="228" y="1213"/>
                </a:lnTo>
                <a:lnTo>
                  <a:pt x="62" y="1213"/>
                </a:lnTo>
                <a:lnTo>
                  <a:pt x="62" y="514"/>
                </a:lnTo>
                <a:lnTo>
                  <a:pt x="228" y="514"/>
                </a:lnTo>
                <a:lnTo>
                  <a:pt x="228" y="451"/>
                </a:lnTo>
                <a:lnTo>
                  <a:pt x="146" y="451"/>
                </a:lnTo>
                <a:lnTo>
                  <a:pt x="146" y="401"/>
                </a:lnTo>
                <a:lnTo>
                  <a:pt x="228" y="401"/>
                </a:lnTo>
                <a:lnTo>
                  <a:pt x="228" y="339"/>
                </a:lnTo>
                <a:lnTo>
                  <a:pt x="84" y="339"/>
                </a:lnTo>
                <a:lnTo>
                  <a:pt x="84" y="451"/>
                </a:lnTo>
                <a:lnTo>
                  <a:pt x="0" y="451"/>
                </a:lnTo>
                <a:lnTo>
                  <a:pt x="0" y="1275"/>
                </a:lnTo>
                <a:close/>
                <a:moveTo>
                  <a:pt x="536" y="426"/>
                </a:moveTo>
                <a:lnTo>
                  <a:pt x="598" y="426"/>
                </a:lnTo>
                <a:lnTo>
                  <a:pt x="598" y="282"/>
                </a:lnTo>
                <a:lnTo>
                  <a:pt x="423" y="282"/>
                </a:lnTo>
                <a:lnTo>
                  <a:pt x="423" y="426"/>
                </a:lnTo>
                <a:lnTo>
                  <a:pt x="485" y="426"/>
                </a:lnTo>
                <a:lnTo>
                  <a:pt x="485" y="344"/>
                </a:lnTo>
                <a:lnTo>
                  <a:pt x="536" y="344"/>
                </a:lnTo>
                <a:lnTo>
                  <a:pt x="536" y="426"/>
                </a:lnTo>
                <a:close/>
                <a:moveTo>
                  <a:pt x="536" y="652"/>
                </a:moveTo>
                <a:lnTo>
                  <a:pt x="598" y="652"/>
                </a:lnTo>
                <a:lnTo>
                  <a:pt x="598" y="508"/>
                </a:lnTo>
                <a:lnTo>
                  <a:pt x="423" y="508"/>
                </a:lnTo>
                <a:lnTo>
                  <a:pt x="423" y="652"/>
                </a:lnTo>
                <a:lnTo>
                  <a:pt x="485" y="652"/>
                </a:lnTo>
                <a:lnTo>
                  <a:pt x="485" y="570"/>
                </a:lnTo>
                <a:lnTo>
                  <a:pt x="536" y="570"/>
                </a:lnTo>
                <a:lnTo>
                  <a:pt x="536" y="652"/>
                </a:lnTo>
                <a:close/>
                <a:moveTo>
                  <a:pt x="536" y="878"/>
                </a:moveTo>
                <a:lnTo>
                  <a:pt x="598" y="878"/>
                </a:lnTo>
                <a:lnTo>
                  <a:pt x="598" y="734"/>
                </a:lnTo>
                <a:lnTo>
                  <a:pt x="423" y="734"/>
                </a:lnTo>
                <a:lnTo>
                  <a:pt x="423" y="878"/>
                </a:lnTo>
                <a:lnTo>
                  <a:pt x="485" y="878"/>
                </a:lnTo>
                <a:lnTo>
                  <a:pt x="485" y="796"/>
                </a:lnTo>
                <a:lnTo>
                  <a:pt x="536" y="796"/>
                </a:lnTo>
                <a:lnTo>
                  <a:pt x="536" y="878"/>
                </a:lnTo>
                <a:close/>
                <a:moveTo>
                  <a:pt x="790" y="426"/>
                </a:moveTo>
                <a:lnTo>
                  <a:pt x="852" y="426"/>
                </a:lnTo>
                <a:lnTo>
                  <a:pt x="852" y="282"/>
                </a:lnTo>
                <a:lnTo>
                  <a:pt x="677" y="282"/>
                </a:lnTo>
                <a:lnTo>
                  <a:pt x="677" y="426"/>
                </a:lnTo>
                <a:lnTo>
                  <a:pt x="739" y="426"/>
                </a:lnTo>
                <a:lnTo>
                  <a:pt x="739" y="344"/>
                </a:lnTo>
                <a:lnTo>
                  <a:pt x="790" y="344"/>
                </a:lnTo>
                <a:lnTo>
                  <a:pt x="790" y="426"/>
                </a:lnTo>
                <a:close/>
                <a:moveTo>
                  <a:pt x="790" y="652"/>
                </a:moveTo>
                <a:lnTo>
                  <a:pt x="852" y="652"/>
                </a:lnTo>
                <a:lnTo>
                  <a:pt x="852" y="508"/>
                </a:lnTo>
                <a:lnTo>
                  <a:pt x="677" y="508"/>
                </a:lnTo>
                <a:lnTo>
                  <a:pt x="677" y="652"/>
                </a:lnTo>
                <a:lnTo>
                  <a:pt x="739" y="652"/>
                </a:lnTo>
                <a:lnTo>
                  <a:pt x="739" y="570"/>
                </a:lnTo>
                <a:lnTo>
                  <a:pt x="790" y="570"/>
                </a:lnTo>
                <a:lnTo>
                  <a:pt x="790" y="652"/>
                </a:lnTo>
                <a:close/>
                <a:moveTo>
                  <a:pt x="739" y="796"/>
                </a:moveTo>
                <a:lnTo>
                  <a:pt x="790" y="796"/>
                </a:lnTo>
                <a:lnTo>
                  <a:pt x="790" y="878"/>
                </a:lnTo>
                <a:lnTo>
                  <a:pt x="852" y="878"/>
                </a:lnTo>
                <a:lnTo>
                  <a:pt x="852" y="734"/>
                </a:lnTo>
                <a:lnTo>
                  <a:pt x="677" y="734"/>
                </a:lnTo>
                <a:lnTo>
                  <a:pt x="677" y="878"/>
                </a:lnTo>
                <a:lnTo>
                  <a:pt x="739" y="878"/>
                </a:lnTo>
                <a:lnTo>
                  <a:pt x="739" y="796"/>
                </a:lnTo>
                <a:close/>
                <a:moveTo>
                  <a:pt x="931" y="1213"/>
                </a:moveTo>
                <a:lnTo>
                  <a:pt x="739" y="1213"/>
                </a:lnTo>
                <a:lnTo>
                  <a:pt x="739" y="988"/>
                </a:lnTo>
                <a:lnTo>
                  <a:pt x="536" y="988"/>
                </a:lnTo>
                <a:lnTo>
                  <a:pt x="536" y="1213"/>
                </a:lnTo>
                <a:lnTo>
                  <a:pt x="344" y="1213"/>
                </a:lnTo>
                <a:lnTo>
                  <a:pt x="344" y="175"/>
                </a:lnTo>
                <a:lnTo>
                  <a:pt x="931" y="175"/>
                </a:lnTo>
                <a:lnTo>
                  <a:pt x="931" y="1213"/>
                </a:lnTo>
                <a:close/>
                <a:moveTo>
                  <a:pt x="818" y="113"/>
                </a:moveTo>
                <a:lnTo>
                  <a:pt x="429" y="113"/>
                </a:lnTo>
                <a:lnTo>
                  <a:pt x="429" y="62"/>
                </a:lnTo>
                <a:lnTo>
                  <a:pt x="818" y="62"/>
                </a:lnTo>
                <a:lnTo>
                  <a:pt x="818" y="113"/>
                </a:lnTo>
                <a:close/>
                <a:moveTo>
                  <a:pt x="598" y="1050"/>
                </a:moveTo>
                <a:lnTo>
                  <a:pt x="677" y="1050"/>
                </a:lnTo>
                <a:lnTo>
                  <a:pt x="677" y="1213"/>
                </a:lnTo>
                <a:lnTo>
                  <a:pt x="598" y="1213"/>
                </a:lnTo>
                <a:lnTo>
                  <a:pt x="598" y="1050"/>
                </a:lnTo>
                <a:close/>
                <a:moveTo>
                  <a:pt x="739" y="1275"/>
                </a:moveTo>
                <a:lnTo>
                  <a:pt x="993" y="1275"/>
                </a:lnTo>
                <a:lnTo>
                  <a:pt x="993" y="113"/>
                </a:lnTo>
                <a:lnTo>
                  <a:pt x="880" y="113"/>
                </a:lnTo>
                <a:lnTo>
                  <a:pt x="880" y="0"/>
                </a:lnTo>
                <a:lnTo>
                  <a:pt x="367" y="0"/>
                </a:lnTo>
                <a:lnTo>
                  <a:pt x="367" y="113"/>
                </a:lnTo>
                <a:lnTo>
                  <a:pt x="282" y="113"/>
                </a:lnTo>
                <a:lnTo>
                  <a:pt x="282" y="1275"/>
                </a:lnTo>
                <a:lnTo>
                  <a:pt x="536" y="1275"/>
                </a:lnTo>
                <a:lnTo>
                  <a:pt x="739" y="1275"/>
                </a:lnTo>
                <a:close/>
                <a:moveTo>
                  <a:pt x="1247" y="1275"/>
                </a:moveTo>
                <a:lnTo>
                  <a:pt x="1247" y="734"/>
                </a:lnTo>
                <a:lnTo>
                  <a:pt x="1191" y="734"/>
                </a:lnTo>
                <a:lnTo>
                  <a:pt x="1191" y="621"/>
                </a:lnTo>
                <a:lnTo>
                  <a:pt x="1047" y="621"/>
                </a:lnTo>
                <a:lnTo>
                  <a:pt x="1047" y="683"/>
                </a:lnTo>
                <a:lnTo>
                  <a:pt x="1128" y="683"/>
                </a:lnTo>
                <a:lnTo>
                  <a:pt x="1128" y="734"/>
                </a:lnTo>
                <a:lnTo>
                  <a:pt x="1047" y="734"/>
                </a:lnTo>
                <a:lnTo>
                  <a:pt x="1047" y="796"/>
                </a:lnTo>
                <a:lnTo>
                  <a:pt x="1185" y="796"/>
                </a:lnTo>
                <a:lnTo>
                  <a:pt x="1185" y="1213"/>
                </a:lnTo>
                <a:lnTo>
                  <a:pt x="1047" y="1213"/>
                </a:lnTo>
                <a:lnTo>
                  <a:pt x="1047" y="1275"/>
                </a:lnTo>
                <a:lnTo>
                  <a:pt x="1247" y="1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Freeform 174">
            <a:extLst>
              <a:ext uri="{FF2B5EF4-FFF2-40B4-BE49-F238E27FC236}">
                <a16:creationId xmlns:a16="http://schemas.microsoft.com/office/drawing/2014/main" id="{6CBE9359-10F8-F447-9764-32E74C7C88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86150" y="4613522"/>
            <a:ext cx="469900" cy="447675"/>
          </a:xfrm>
          <a:custGeom>
            <a:avLst/>
            <a:gdLst>
              <a:gd name="T0" fmla="*/ 1035 w 1308"/>
              <a:gd name="T1" fmla="*/ 641 h 1246"/>
              <a:gd name="T2" fmla="*/ 1097 w 1308"/>
              <a:gd name="T3" fmla="*/ 1245 h 1246"/>
              <a:gd name="T4" fmla="*/ 1305 w 1308"/>
              <a:gd name="T5" fmla="*/ 416 h 1246"/>
              <a:gd name="T6" fmla="*/ 956 w 1308"/>
              <a:gd name="T7" fmla="*/ 878 h 1246"/>
              <a:gd name="T8" fmla="*/ 894 w 1308"/>
              <a:gd name="T9" fmla="*/ 1245 h 1246"/>
              <a:gd name="T10" fmla="*/ 956 w 1308"/>
              <a:gd name="T11" fmla="*/ 878 h 1246"/>
              <a:gd name="T12" fmla="*/ 601 w 1308"/>
              <a:gd name="T13" fmla="*/ 486 h 1246"/>
              <a:gd name="T14" fmla="*/ 753 w 1308"/>
              <a:gd name="T15" fmla="*/ 1245 h 1246"/>
              <a:gd name="T16" fmla="*/ 815 w 1308"/>
              <a:gd name="T17" fmla="*/ 641 h 1246"/>
              <a:gd name="T18" fmla="*/ 419 w 1308"/>
              <a:gd name="T19" fmla="*/ 737 h 1246"/>
              <a:gd name="T20" fmla="*/ 357 w 1308"/>
              <a:gd name="T21" fmla="*/ 1161 h 1246"/>
              <a:gd name="T22" fmla="*/ 419 w 1308"/>
              <a:gd name="T23" fmla="*/ 737 h 1246"/>
              <a:gd name="T24" fmla="*/ 3 w 1308"/>
              <a:gd name="T25" fmla="*/ 258 h 1246"/>
              <a:gd name="T26" fmla="*/ 216 w 1308"/>
              <a:gd name="T27" fmla="*/ 1161 h 1246"/>
              <a:gd name="T28" fmla="*/ 278 w 1308"/>
              <a:gd name="T29" fmla="*/ 471 h 1246"/>
              <a:gd name="T30" fmla="*/ 442 w 1308"/>
              <a:gd name="T31" fmla="*/ 162 h 1246"/>
              <a:gd name="T32" fmla="*/ 335 w 1308"/>
              <a:gd name="T33" fmla="*/ 162 h 1246"/>
              <a:gd name="T34" fmla="*/ 388 w 1308"/>
              <a:gd name="T35" fmla="*/ 62 h 1246"/>
              <a:gd name="T36" fmla="*/ 442 w 1308"/>
              <a:gd name="T37" fmla="*/ 162 h 1246"/>
              <a:gd name="T38" fmla="*/ 388 w 1308"/>
              <a:gd name="T39" fmla="*/ 0 h 1246"/>
              <a:gd name="T40" fmla="*/ 273 w 1308"/>
              <a:gd name="T41" fmla="*/ 162 h 1246"/>
              <a:gd name="T42" fmla="*/ 504 w 1308"/>
              <a:gd name="T43" fmla="*/ 162 h 1246"/>
              <a:gd name="T44" fmla="*/ 763 w 1308"/>
              <a:gd name="T45" fmla="*/ 93 h 1246"/>
              <a:gd name="T46" fmla="*/ 456 w 1308"/>
              <a:gd name="T47" fmla="*/ 323 h 1246"/>
              <a:gd name="T48" fmla="*/ 354 w 1308"/>
              <a:gd name="T49" fmla="*/ 339 h 1246"/>
              <a:gd name="T50" fmla="*/ 45 w 1308"/>
              <a:gd name="T51" fmla="*/ 49 h 1246"/>
              <a:gd name="T52" fmla="*/ 267 w 1308"/>
              <a:gd name="T53" fmla="*/ 367 h 1246"/>
              <a:gd name="T54" fmla="*/ 413 w 1308"/>
              <a:gd name="T55" fmla="*/ 401 h 1246"/>
              <a:gd name="T56" fmla="*/ 763 w 1308"/>
              <a:gd name="T57" fmla="*/ 93 h 1246"/>
              <a:gd name="T58" fmla="*/ 769 w 1308"/>
              <a:gd name="T59" fmla="*/ 258 h 1246"/>
              <a:gd name="T60" fmla="*/ 499 w 1308"/>
              <a:gd name="T61" fmla="*/ 472 h 1246"/>
              <a:gd name="T62" fmla="*/ 561 w 1308"/>
              <a:gd name="T63" fmla="*/ 1161 h 1246"/>
              <a:gd name="T64" fmla="*/ 978 w 1308"/>
              <a:gd name="T65" fmla="*/ 332 h 1246"/>
              <a:gd name="T66" fmla="*/ 871 w 1308"/>
              <a:gd name="T67" fmla="*/ 332 h 1246"/>
              <a:gd name="T68" fmla="*/ 925 w 1308"/>
              <a:gd name="T69" fmla="*/ 231 h 1246"/>
              <a:gd name="T70" fmla="*/ 978 w 1308"/>
              <a:gd name="T71" fmla="*/ 332 h 1246"/>
              <a:gd name="T72" fmla="*/ 925 w 1308"/>
              <a:gd name="T73" fmla="*/ 169 h 1246"/>
              <a:gd name="T74" fmla="*/ 809 w 1308"/>
              <a:gd name="T75" fmla="*/ 332 h 1246"/>
              <a:gd name="T76" fmla="*/ 1040 w 1308"/>
              <a:gd name="T77" fmla="*/ 332 h 1246"/>
              <a:gd name="T78" fmla="*/ 1307 w 1308"/>
              <a:gd name="T79" fmla="*/ 252 h 1246"/>
              <a:gd name="T80" fmla="*/ 1000 w 1308"/>
              <a:gd name="T81" fmla="*/ 487 h 1246"/>
              <a:gd name="T82" fmla="*/ 898 w 1308"/>
              <a:gd name="T83" fmla="*/ 509 h 1246"/>
              <a:gd name="T84" fmla="*/ 747 w 1308"/>
              <a:gd name="T85" fmla="*/ 358 h 1246"/>
              <a:gd name="T86" fmla="*/ 810 w 1308"/>
              <a:gd name="T87" fmla="*/ 531 h 1246"/>
              <a:gd name="T88" fmla="*/ 956 w 1308"/>
              <a:gd name="T89" fmla="*/ 571 h 1246"/>
              <a:gd name="T90" fmla="*/ 1307 w 1308"/>
              <a:gd name="T91" fmla="*/ 252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08" h="1246">
                <a:moveTo>
                  <a:pt x="1258" y="376"/>
                </a:moveTo>
                <a:lnTo>
                  <a:pt x="1035" y="641"/>
                </a:lnTo>
                <a:lnTo>
                  <a:pt x="1035" y="1245"/>
                </a:lnTo>
                <a:lnTo>
                  <a:pt x="1097" y="1245"/>
                </a:lnTo>
                <a:lnTo>
                  <a:pt x="1097" y="664"/>
                </a:lnTo>
                <a:lnTo>
                  <a:pt x="1305" y="416"/>
                </a:lnTo>
                <a:lnTo>
                  <a:pt x="1258" y="376"/>
                </a:lnTo>
                <a:close/>
                <a:moveTo>
                  <a:pt x="956" y="878"/>
                </a:moveTo>
                <a:lnTo>
                  <a:pt x="894" y="878"/>
                </a:lnTo>
                <a:lnTo>
                  <a:pt x="894" y="1245"/>
                </a:lnTo>
                <a:lnTo>
                  <a:pt x="956" y="1245"/>
                </a:lnTo>
                <a:lnTo>
                  <a:pt x="956" y="878"/>
                </a:lnTo>
                <a:close/>
                <a:moveTo>
                  <a:pt x="649" y="446"/>
                </a:moveTo>
                <a:lnTo>
                  <a:pt x="601" y="486"/>
                </a:lnTo>
                <a:lnTo>
                  <a:pt x="753" y="664"/>
                </a:lnTo>
                <a:lnTo>
                  <a:pt x="753" y="1245"/>
                </a:lnTo>
                <a:lnTo>
                  <a:pt x="815" y="1245"/>
                </a:lnTo>
                <a:lnTo>
                  <a:pt x="815" y="641"/>
                </a:lnTo>
                <a:lnTo>
                  <a:pt x="649" y="446"/>
                </a:lnTo>
                <a:close/>
                <a:moveTo>
                  <a:pt x="419" y="737"/>
                </a:moveTo>
                <a:lnTo>
                  <a:pt x="357" y="737"/>
                </a:lnTo>
                <a:lnTo>
                  <a:pt x="357" y="1161"/>
                </a:lnTo>
                <a:lnTo>
                  <a:pt x="419" y="1161"/>
                </a:lnTo>
                <a:lnTo>
                  <a:pt x="419" y="737"/>
                </a:lnTo>
                <a:close/>
                <a:moveTo>
                  <a:pt x="49" y="217"/>
                </a:moveTo>
                <a:lnTo>
                  <a:pt x="3" y="258"/>
                </a:lnTo>
                <a:lnTo>
                  <a:pt x="216" y="495"/>
                </a:lnTo>
                <a:lnTo>
                  <a:pt x="216" y="1161"/>
                </a:lnTo>
                <a:lnTo>
                  <a:pt x="278" y="1161"/>
                </a:lnTo>
                <a:lnTo>
                  <a:pt x="278" y="471"/>
                </a:lnTo>
                <a:lnTo>
                  <a:pt x="49" y="217"/>
                </a:lnTo>
                <a:close/>
                <a:moveTo>
                  <a:pt x="442" y="162"/>
                </a:moveTo>
                <a:cubicBezTo>
                  <a:pt x="442" y="194"/>
                  <a:pt x="423" y="226"/>
                  <a:pt x="388" y="226"/>
                </a:cubicBezTo>
                <a:cubicBezTo>
                  <a:pt x="352" y="226"/>
                  <a:pt x="335" y="194"/>
                  <a:pt x="335" y="162"/>
                </a:cubicBezTo>
                <a:lnTo>
                  <a:pt x="335" y="125"/>
                </a:lnTo>
                <a:cubicBezTo>
                  <a:pt x="335" y="94"/>
                  <a:pt x="352" y="62"/>
                  <a:pt x="388" y="62"/>
                </a:cubicBezTo>
                <a:cubicBezTo>
                  <a:pt x="423" y="62"/>
                  <a:pt x="442" y="94"/>
                  <a:pt x="442" y="125"/>
                </a:cubicBezTo>
                <a:lnTo>
                  <a:pt x="442" y="162"/>
                </a:lnTo>
                <a:close/>
                <a:moveTo>
                  <a:pt x="504" y="125"/>
                </a:moveTo>
                <a:cubicBezTo>
                  <a:pt x="504" y="54"/>
                  <a:pt x="453" y="0"/>
                  <a:pt x="388" y="0"/>
                </a:cubicBezTo>
                <a:cubicBezTo>
                  <a:pt x="322" y="0"/>
                  <a:pt x="273" y="54"/>
                  <a:pt x="273" y="125"/>
                </a:cubicBezTo>
                <a:lnTo>
                  <a:pt x="273" y="162"/>
                </a:lnTo>
                <a:cubicBezTo>
                  <a:pt x="273" y="234"/>
                  <a:pt x="322" y="288"/>
                  <a:pt x="388" y="288"/>
                </a:cubicBezTo>
                <a:cubicBezTo>
                  <a:pt x="453" y="288"/>
                  <a:pt x="504" y="234"/>
                  <a:pt x="504" y="162"/>
                </a:cubicBezTo>
                <a:lnTo>
                  <a:pt x="504" y="125"/>
                </a:lnTo>
                <a:close/>
                <a:moveTo>
                  <a:pt x="763" y="93"/>
                </a:moveTo>
                <a:lnTo>
                  <a:pt x="718" y="50"/>
                </a:lnTo>
                <a:lnTo>
                  <a:pt x="456" y="323"/>
                </a:lnTo>
                <a:cubicBezTo>
                  <a:pt x="444" y="337"/>
                  <a:pt x="426" y="339"/>
                  <a:pt x="413" y="339"/>
                </a:cubicBezTo>
                <a:lnTo>
                  <a:pt x="354" y="339"/>
                </a:lnTo>
                <a:cubicBezTo>
                  <a:pt x="342" y="339"/>
                  <a:pt x="324" y="337"/>
                  <a:pt x="312" y="324"/>
                </a:cubicBezTo>
                <a:lnTo>
                  <a:pt x="45" y="49"/>
                </a:lnTo>
                <a:lnTo>
                  <a:pt x="0" y="92"/>
                </a:lnTo>
                <a:lnTo>
                  <a:pt x="267" y="367"/>
                </a:lnTo>
                <a:cubicBezTo>
                  <a:pt x="289" y="390"/>
                  <a:pt x="319" y="401"/>
                  <a:pt x="354" y="401"/>
                </a:cubicBezTo>
                <a:lnTo>
                  <a:pt x="413" y="401"/>
                </a:lnTo>
                <a:cubicBezTo>
                  <a:pt x="449" y="401"/>
                  <a:pt x="479" y="389"/>
                  <a:pt x="501" y="366"/>
                </a:cubicBezTo>
                <a:lnTo>
                  <a:pt x="763" y="93"/>
                </a:lnTo>
                <a:close/>
                <a:moveTo>
                  <a:pt x="561" y="495"/>
                </a:moveTo>
                <a:lnTo>
                  <a:pt x="769" y="258"/>
                </a:lnTo>
                <a:lnTo>
                  <a:pt x="722" y="217"/>
                </a:lnTo>
                <a:lnTo>
                  <a:pt x="499" y="472"/>
                </a:lnTo>
                <a:lnTo>
                  <a:pt x="499" y="1161"/>
                </a:lnTo>
                <a:lnTo>
                  <a:pt x="561" y="1161"/>
                </a:lnTo>
                <a:lnTo>
                  <a:pt x="561" y="495"/>
                </a:lnTo>
                <a:close/>
                <a:moveTo>
                  <a:pt x="978" y="332"/>
                </a:moveTo>
                <a:cubicBezTo>
                  <a:pt x="978" y="363"/>
                  <a:pt x="960" y="395"/>
                  <a:pt x="925" y="395"/>
                </a:cubicBezTo>
                <a:cubicBezTo>
                  <a:pt x="889" y="395"/>
                  <a:pt x="871" y="363"/>
                  <a:pt x="871" y="332"/>
                </a:cubicBezTo>
                <a:lnTo>
                  <a:pt x="871" y="295"/>
                </a:lnTo>
                <a:cubicBezTo>
                  <a:pt x="871" y="263"/>
                  <a:pt x="889" y="231"/>
                  <a:pt x="925" y="231"/>
                </a:cubicBezTo>
                <a:cubicBezTo>
                  <a:pt x="960" y="231"/>
                  <a:pt x="978" y="263"/>
                  <a:pt x="978" y="295"/>
                </a:cubicBezTo>
                <a:lnTo>
                  <a:pt x="978" y="332"/>
                </a:lnTo>
                <a:close/>
                <a:moveTo>
                  <a:pt x="1040" y="295"/>
                </a:moveTo>
                <a:cubicBezTo>
                  <a:pt x="1040" y="223"/>
                  <a:pt x="991" y="169"/>
                  <a:pt x="925" y="169"/>
                </a:cubicBezTo>
                <a:cubicBezTo>
                  <a:pt x="859" y="169"/>
                  <a:pt x="809" y="223"/>
                  <a:pt x="809" y="295"/>
                </a:cubicBezTo>
                <a:lnTo>
                  <a:pt x="809" y="332"/>
                </a:lnTo>
                <a:cubicBezTo>
                  <a:pt x="809" y="403"/>
                  <a:pt x="859" y="457"/>
                  <a:pt x="925" y="457"/>
                </a:cubicBezTo>
                <a:cubicBezTo>
                  <a:pt x="991" y="457"/>
                  <a:pt x="1040" y="403"/>
                  <a:pt x="1040" y="332"/>
                </a:cubicBezTo>
                <a:lnTo>
                  <a:pt x="1040" y="295"/>
                </a:lnTo>
                <a:close/>
                <a:moveTo>
                  <a:pt x="1307" y="252"/>
                </a:moveTo>
                <a:lnTo>
                  <a:pt x="1261" y="209"/>
                </a:lnTo>
                <a:lnTo>
                  <a:pt x="1000" y="487"/>
                </a:lnTo>
                <a:cubicBezTo>
                  <a:pt x="987" y="501"/>
                  <a:pt x="971" y="509"/>
                  <a:pt x="956" y="509"/>
                </a:cubicBezTo>
                <a:lnTo>
                  <a:pt x="898" y="509"/>
                </a:lnTo>
                <a:cubicBezTo>
                  <a:pt x="884" y="509"/>
                  <a:pt x="868" y="501"/>
                  <a:pt x="857" y="489"/>
                </a:cubicBezTo>
                <a:lnTo>
                  <a:pt x="747" y="358"/>
                </a:lnTo>
                <a:lnTo>
                  <a:pt x="700" y="398"/>
                </a:lnTo>
                <a:lnTo>
                  <a:pt x="810" y="531"/>
                </a:lnTo>
                <a:cubicBezTo>
                  <a:pt x="835" y="556"/>
                  <a:pt x="867" y="571"/>
                  <a:pt x="898" y="571"/>
                </a:cubicBezTo>
                <a:lnTo>
                  <a:pt x="956" y="571"/>
                </a:lnTo>
                <a:cubicBezTo>
                  <a:pt x="988" y="571"/>
                  <a:pt x="1020" y="556"/>
                  <a:pt x="1045" y="530"/>
                </a:cubicBezTo>
                <a:lnTo>
                  <a:pt x="1307" y="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Freeform 175">
            <a:extLst>
              <a:ext uri="{FF2B5EF4-FFF2-40B4-BE49-F238E27FC236}">
                <a16:creationId xmlns:a16="http://schemas.microsoft.com/office/drawing/2014/main" id="{B1403790-F726-6F44-9F71-469A827592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7925" y="4570652"/>
            <a:ext cx="465138" cy="463550"/>
          </a:xfrm>
          <a:custGeom>
            <a:avLst/>
            <a:gdLst>
              <a:gd name="T0" fmla="*/ 967 w 1295"/>
              <a:gd name="T1" fmla="*/ 862 h 1292"/>
              <a:gd name="T2" fmla="*/ 1026 w 1295"/>
              <a:gd name="T3" fmla="*/ 1291 h 1292"/>
              <a:gd name="T4" fmla="*/ 731 w 1295"/>
              <a:gd name="T5" fmla="*/ 683 h 1292"/>
              <a:gd name="T6" fmla="*/ 806 w 1295"/>
              <a:gd name="T7" fmla="*/ 682 h 1292"/>
              <a:gd name="T8" fmla="*/ 865 w 1295"/>
              <a:gd name="T9" fmla="*/ 1291 h 1292"/>
              <a:gd name="T10" fmla="*/ 844 w 1295"/>
              <a:gd name="T11" fmla="*/ 565 h 1292"/>
              <a:gd name="T12" fmla="*/ 731 w 1295"/>
              <a:gd name="T13" fmla="*/ 683 h 1292"/>
              <a:gd name="T14" fmla="*/ 269 w 1295"/>
              <a:gd name="T15" fmla="*/ 862 h 1292"/>
              <a:gd name="T16" fmla="*/ 328 w 1295"/>
              <a:gd name="T17" fmla="*/ 1291 h 1292"/>
              <a:gd name="T18" fmla="*/ 376 w 1295"/>
              <a:gd name="T19" fmla="*/ 191 h 1292"/>
              <a:gd name="T20" fmla="*/ 220 w 1295"/>
              <a:gd name="T21" fmla="*/ 191 h 1292"/>
              <a:gd name="T22" fmla="*/ 298 w 1295"/>
              <a:gd name="T23" fmla="*/ 59 h 1292"/>
              <a:gd name="T24" fmla="*/ 376 w 1295"/>
              <a:gd name="T25" fmla="*/ 191 h 1292"/>
              <a:gd name="T26" fmla="*/ 298 w 1295"/>
              <a:gd name="T27" fmla="*/ 0 h 1292"/>
              <a:gd name="T28" fmla="*/ 161 w 1295"/>
              <a:gd name="T29" fmla="*/ 191 h 1292"/>
              <a:gd name="T30" fmla="*/ 435 w 1295"/>
              <a:gd name="T31" fmla="*/ 191 h 1292"/>
              <a:gd name="T32" fmla="*/ 617 w 1295"/>
              <a:gd name="T33" fmla="*/ 522 h 1292"/>
              <a:gd name="T34" fmla="*/ 379 w 1295"/>
              <a:gd name="T35" fmla="*/ 349 h 1292"/>
              <a:gd name="T36" fmla="*/ 0 w 1295"/>
              <a:gd name="T37" fmla="*/ 540 h 1292"/>
              <a:gd name="T38" fmla="*/ 108 w 1295"/>
              <a:gd name="T39" fmla="*/ 887 h 1292"/>
              <a:gd name="T40" fmla="*/ 167 w 1295"/>
              <a:gd name="T41" fmla="*/ 1291 h 1292"/>
              <a:gd name="T42" fmla="*/ 108 w 1295"/>
              <a:gd name="T43" fmla="*/ 566 h 1292"/>
              <a:gd name="T44" fmla="*/ 59 w 1295"/>
              <a:gd name="T45" fmla="*/ 754 h 1292"/>
              <a:gd name="T46" fmla="*/ 191 w 1295"/>
              <a:gd name="T47" fmla="*/ 408 h 1292"/>
              <a:gd name="T48" fmla="*/ 557 w 1295"/>
              <a:gd name="T49" fmla="*/ 539 h 1292"/>
              <a:gd name="T50" fmla="*/ 688 w 1295"/>
              <a:gd name="T51" fmla="*/ 734 h 1292"/>
              <a:gd name="T52" fmla="*/ 647 w 1295"/>
              <a:gd name="T53" fmla="*/ 758 h 1292"/>
              <a:gd name="T54" fmla="*/ 619 w 1295"/>
              <a:gd name="T55" fmla="*/ 747 h 1292"/>
              <a:gd name="T56" fmla="*/ 422 w 1295"/>
              <a:gd name="T57" fmla="*/ 566 h 1292"/>
              <a:gd name="T58" fmla="*/ 403 w 1295"/>
              <a:gd name="T59" fmla="*/ 1291 h 1292"/>
              <a:gd name="T60" fmla="*/ 462 w 1295"/>
              <a:gd name="T61" fmla="*/ 667 h 1292"/>
              <a:gd name="T62" fmla="*/ 647 w 1295"/>
              <a:gd name="T63" fmla="*/ 817 h 1292"/>
              <a:gd name="T64" fmla="*/ 716 w 1295"/>
              <a:gd name="T65" fmla="*/ 789 h 1292"/>
              <a:gd name="T66" fmla="*/ 751 w 1295"/>
              <a:gd name="T67" fmla="*/ 722 h 1292"/>
              <a:gd name="T68" fmla="*/ 1074 w 1295"/>
              <a:gd name="T69" fmla="*/ 191 h 1292"/>
              <a:gd name="T70" fmla="*/ 918 w 1295"/>
              <a:gd name="T71" fmla="*/ 191 h 1292"/>
              <a:gd name="T72" fmla="*/ 996 w 1295"/>
              <a:gd name="T73" fmla="*/ 59 h 1292"/>
              <a:gd name="T74" fmla="*/ 1074 w 1295"/>
              <a:gd name="T75" fmla="*/ 191 h 1292"/>
              <a:gd name="T76" fmla="*/ 996 w 1295"/>
              <a:gd name="T77" fmla="*/ 0 h 1292"/>
              <a:gd name="T78" fmla="*/ 859 w 1295"/>
              <a:gd name="T79" fmla="*/ 191 h 1292"/>
              <a:gd name="T80" fmla="*/ 1133 w 1295"/>
              <a:gd name="T81" fmla="*/ 191 h 1292"/>
              <a:gd name="T82" fmla="*/ 1294 w 1295"/>
              <a:gd name="T83" fmla="*/ 540 h 1292"/>
              <a:gd name="T84" fmla="*/ 916 w 1295"/>
              <a:gd name="T85" fmla="*/ 349 h 1292"/>
              <a:gd name="T86" fmla="*/ 677 w 1295"/>
              <a:gd name="T87" fmla="*/ 550 h 1292"/>
              <a:gd name="T88" fmla="*/ 780 w 1295"/>
              <a:gd name="T89" fmla="*/ 501 h 1292"/>
              <a:gd name="T90" fmla="*/ 1103 w 1295"/>
              <a:gd name="T91" fmla="*/ 408 h 1292"/>
              <a:gd name="T92" fmla="*/ 1235 w 1295"/>
              <a:gd name="T93" fmla="*/ 754 h 1292"/>
              <a:gd name="T94" fmla="*/ 1160 w 1295"/>
              <a:gd name="T95" fmla="*/ 566 h 1292"/>
              <a:gd name="T96" fmla="*/ 1101 w 1295"/>
              <a:gd name="T97" fmla="*/ 1291 h 1292"/>
              <a:gd name="T98" fmla="*/ 1160 w 1295"/>
              <a:gd name="T99" fmla="*/ 891 h 1292"/>
              <a:gd name="T100" fmla="*/ 1294 w 1295"/>
              <a:gd name="T101" fmla="*/ 540 h 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95" h="1292">
                <a:moveTo>
                  <a:pt x="1026" y="862"/>
                </a:moveTo>
                <a:lnTo>
                  <a:pt x="967" y="862"/>
                </a:lnTo>
                <a:lnTo>
                  <a:pt x="967" y="1291"/>
                </a:lnTo>
                <a:lnTo>
                  <a:pt x="1026" y="1291"/>
                </a:lnTo>
                <a:lnTo>
                  <a:pt x="1026" y="862"/>
                </a:lnTo>
                <a:close/>
                <a:moveTo>
                  <a:pt x="731" y="683"/>
                </a:moveTo>
                <a:lnTo>
                  <a:pt x="778" y="718"/>
                </a:lnTo>
                <a:lnTo>
                  <a:pt x="806" y="682"/>
                </a:lnTo>
                <a:lnTo>
                  <a:pt x="806" y="1291"/>
                </a:lnTo>
                <a:lnTo>
                  <a:pt x="865" y="1291"/>
                </a:lnTo>
                <a:lnTo>
                  <a:pt x="865" y="593"/>
                </a:lnTo>
                <a:cubicBezTo>
                  <a:pt x="865" y="581"/>
                  <a:pt x="856" y="569"/>
                  <a:pt x="844" y="565"/>
                </a:cubicBezTo>
                <a:cubicBezTo>
                  <a:pt x="832" y="561"/>
                  <a:pt x="819" y="565"/>
                  <a:pt x="811" y="576"/>
                </a:cubicBezTo>
                <a:lnTo>
                  <a:pt x="731" y="683"/>
                </a:lnTo>
                <a:close/>
                <a:moveTo>
                  <a:pt x="328" y="862"/>
                </a:moveTo>
                <a:lnTo>
                  <a:pt x="269" y="862"/>
                </a:lnTo>
                <a:lnTo>
                  <a:pt x="269" y="1291"/>
                </a:lnTo>
                <a:lnTo>
                  <a:pt x="328" y="1291"/>
                </a:lnTo>
                <a:lnTo>
                  <a:pt x="328" y="862"/>
                </a:lnTo>
                <a:close/>
                <a:moveTo>
                  <a:pt x="376" y="191"/>
                </a:moveTo>
                <a:cubicBezTo>
                  <a:pt x="376" y="237"/>
                  <a:pt x="345" y="269"/>
                  <a:pt x="298" y="269"/>
                </a:cubicBezTo>
                <a:cubicBezTo>
                  <a:pt x="252" y="269"/>
                  <a:pt x="220" y="237"/>
                  <a:pt x="220" y="191"/>
                </a:cubicBezTo>
                <a:lnTo>
                  <a:pt x="220" y="137"/>
                </a:lnTo>
                <a:cubicBezTo>
                  <a:pt x="220" y="91"/>
                  <a:pt x="252" y="59"/>
                  <a:pt x="298" y="59"/>
                </a:cubicBezTo>
                <a:cubicBezTo>
                  <a:pt x="345" y="59"/>
                  <a:pt x="376" y="91"/>
                  <a:pt x="376" y="137"/>
                </a:cubicBezTo>
                <a:lnTo>
                  <a:pt x="376" y="191"/>
                </a:lnTo>
                <a:close/>
                <a:moveTo>
                  <a:pt x="435" y="137"/>
                </a:moveTo>
                <a:cubicBezTo>
                  <a:pt x="435" y="58"/>
                  <a:pt x="378" y="0"/>
                  <a:pt x="298" y="0"/>
                </a:cubicBezTo>
                <a:cubicBezTo>
                  <a:pt x="219" y="0"/>
                  <a:pt x="161" y="58"/>
                  <a:pt x="161" y="137"/>
                </a:cubicBezTo>
                <a:lnTo>
                  <a:pt x="161" y="191"/>
                </a:lnTo>
                <a:cubicBezTo>
                  <a:pt x="161" y="270"/>
                  <a:pt x="219" y="328"/>
                  <a:pt x="298" y="328"/>
                </a:cubicBezTo>
                <a:cubicBezTo>
                  <a:pt x="378" y="328"/>
                  <a:pt x="435" y="270"/>
                  <a:pt x="435" y="191"/>
                </a:cubicBezTo>
                <a:lnTo>
                  <a:pt x="435" y="137"/>
                </a:lnTo>
                <a:close/>
                <a:moveTo>
                  <a:pt x="617" y="522"/>
                </a:moveTo>
                <a:cubicBezTo>
                  <a:pt x="614" y="517"/>
                  <a:pt x="610" y="512"/>
                  <a:pt x="605" y="505"/>
                </a:cubicBezTo>
                <a:cubicBezTo>
                  <a:pt x="567" y="451"/>
                  <a:pt x="496" y="349"/>
                  <a:pt x="379" y="349"/>
                </a:cubicBezTo>
                <a:lnTo>
                  <a:pt x="191" y="349"/>
                </a:lnTo>
                <a:cubicBezTo>
                  <a:pt x="99" y="349"/>
                  <a:pt x="0" y="426"/>
                  <a:pt x="0" y="540"/>
                </a:cubicBezTo>
                <a:lnTo>
                  <a:pt x="0" y="754"/>
                </a:lnTo>
                <a:cubicBezTo>
                  <a:pt x="0" y="815"/>
                  <a:pt x="49" y="872"/>
                  <a:pt x="108" y="887"/>
                </a:cubicBezTo>
                <a:lnTo>
                  <a:pt x="108" y="1291"/>
                </a:lnTo>
                <a:lnTo>
                  <a:pt x="167" y="1291"/>
                </a:lnTo>
                <a:lnTo>
                  <a:pt x="167" y="566"/>
                </a:lnTo>
                <a:lnTo>
                  <a:pt x="108" y="566"/>
                </a:lnTo>
                <a:lnTo>
                  <a:pt x="108" y="824"/>
                </a:lnTo>
                <a:cubicBezTo>
                  <a:pt x="81" y="811"/>
                  <a:pt x="59" y="782"/>
                  <a:pt x="59" y="754"/>
                </a:cubicBezTo>
                <a:lnTo>
                  <a:pt x="59" y="540"/>
                </a:lnTo>
                <a:cubicBezTo>
                  <a:pt x="59" y="454"/>
                  <a:pt x="136" y="408"/>
                  <a:pt x="191" y="408"/>
                </a:cubicBezTo>
                <a:lnTo>
                  <a:pt x="379" y="408"/>
                </a:lnTo>
                <a:cubicBezTo>
                  <a:pt x="465" y="408"/>
                  <a:pt x="523" y="490"/>
                  <a:pt x="557" y="539"/>
                </a:cubicBezTo>
                <a:cubicBezTo>
                  <a:pt x="562" y="546"/>
                  <a:pt x="566" y="552"/>
                  <a:pt x="570" y="557"/>
                </a:cubicBezTo>
                <a:cubicBezTo>
                  <a:pt x="596" y="593"/>
                  <a:pt x="660" y="691"/>
                  <a:pt x="688" y="734"/>
                </a:cubicBezTo>
                <a:lnTo>
                  <a:pt x="675" y="747"/>
                </a:lnTo>
                <a:cubicBezTo>
                  <a:pt x="668" y="754"/>
                  <a:pt x="658" y="758"/>
                  <a:pt x="647" y="758"/>
                </a:cubicBezTo>
                <a:lnTo>
                  <a:pt x="647" y="758"/>
                </a:lnTo>
                <a:cubicBezTo>
                  <a:pt x="636" y="758"/>
                  <a:pt x="626" y="754"/>
                  <a:pt x="619" y="747"/>
                </a:cubicBezTo>
                <a:lnTo>
                  <a:pt x="454" y="573"/>
                </a:lnTo>
                <a:cubicBezTo>
                  <a:pt x="446" y="564"/>
                  <a:pt x="433" y="561"/>
                  <a:pt x="422" y="566"/>
                </a:cubicBezTo>
                <a:cubicBezTo>
                  <a:pt x="410" y="570"/>
                  <a:pt x="403" y="581"/>
                  <a:pt x="403" y="593"/>
                </a:cubicBezTo>
                <a:lnTo>
                  <a:pt x="403" y="1291"/>
                </a:lnTo>
                <a:lnTo>
                  <a:pt x="462" y="1291"/>
                </a:lnTo>
                <a:lnTo>
                  <a:pt x="462" y="667"/>
                </a:lnTo>
                <a:lnTo>
                  <a:pt x="577" y="788"/>
                </a:lnTo>
                <a:cubicBezTo>
                  <a:pt x="596" y="807"/>
                  <a:pt x="620" y="817"/>
                  <a:pt x="647" y="817"/>
                </a:cubicBezTo>
                <a:lnTo>
                  <a:pt x="647" y="817"/>
                </a:lnTo>
                <a:cubicBezTo>
                  <a:pt x="673" y="817"/>
                  <a:pt x="698" y="807"/>
                  <a:pt x="716" y="789"/>
                </a:cubicBezTo>
                <a:lnTo>
                  <a:pt x="747" y="759"/>
                </a:lnTo>
                <a:cubicBezTo>
                  <a:pt x="757" y="749"/>
                  <a:pt x="758" y="734"/>
                  <a:pt x="751" y="722"/>
                </a:cubicBezTo>
                <a:cubicBezTo>
                  <a:pt x="747" y="716"/>
                  <a:pt x="652" y="570"/>
                  <a:pt x="617" y="522"/>
                </a:cubicBezTo>
                <a:close/>
                <a:moveTo>
                  <a:pt x="1074" y="191"/>
                </a:moveTo>
                <a:cubicBezTo>
                  <a:pt x="1074" y="237"/>
                  <a:pt x="1043" y="269"/>
                  <a:pt x="996" y="269"/>
                </a:cubicBezTo>
                <a:cubicBezTo>
                  <a:pt x="950" y="269"/>
                  <a:pt x="918" y="237"/>
                  <a:pt x="918" y="191"/>
                </a:cubicBezTo>
                <a:lnTo>
                  <a:pt x="918" y="137"/>
                </a:lnTo>
                <a:cubicBezTo>
                  <a:pt x="918" y="91"/>
                  <a:pt x="950" y="59"/>
                  <a:pt x="996" y="59"/>
                </a:cubicBezTo>
                <a:cubicBezTo>
                  <a:pt x="1043" y="59"/>
                  <a:pt x="1074" y="91"/>
                  <a:pt x="1074" y="137"/>
                </a:cubicBezTo>
                <a:lnTo>
                  <a:pt x="1074" y="191"/>
                </a:lnTo>
                <a:close/>
                <a:moveTo>
                  <a:pt x="1133" y="137"/>
                </a:moveTo>
                <a:cubicBezTo>
                  <a:pt x="1133" y="58"/>
                  <a:pt x="1075" y="0"/>
                  <a:pt x="996" y="0"/>
                </a:cubicBezTo>
                <a:cubicBezTo>
                  <a:pt x="917" y="0"/>
                  <a:pt x="859" y="58"/>
                  <a:pt x="859" y="137"/>
                </a:cubicBezTo>
                <a:lnTo>
                  <a:pt x="859" y="191"/>
                </a:lnTo>
                <a:cubicBezTo>
                  <a:pt x="859" y="270"/>
                  <a:pt x="917" y="328"/>
                  <a:pt x="996" y="328"/>
                </a:cubicBezTo>
                <a:cubicBezTo>
                  <a:pt x="1075" y="328"/>
                  <a:pt x="1133" y="270"/>
                  <a:pt x="1133" y="191"/>
                </a:cubicBezTo>
                <a:lnTo>
                  <a:pt x="1133" y="137"/>
                </a:lnTo>
                <a:close/>
                <a:moveTo>
                  <a:pt x="1294" y="540"/>
                </a:moveTo>
                <a:cubicBezTo>
                  <a:pt x="1294" y="426"/>
                  <a:pt x="1195" y="349"/>
                  <a:pt x="1103" y="349"/>
                </a:cubicBezTo>
                <a:lnTo>
                  <a:pt x="916" y="349"/>
                </a:lnTo>
                <a:cubicBezTo>
                  <a:pt x="815" y="349"/>
                  <a:pt x="752" y="434"/>
                  <a:pt x="729" y="471"/>
                </a:cubicBezTo>
                <a:cubicBezTo>
                  <a:pt x="716" y="493"/>
                  <a:pt x="677" y="549"/>
                  <a:pt x="677" y="550"/>
                </a:cubicBezTo>
                <a:lnTo>
                  <a:pt x="725" y="583"/>
                </a:lnTo>
                <a:cubicBezTo>
                  <a:pt x="727" y="581"/>
                  <a:pt x="765" y="525"/>
                  <a:pt x="780" y="501"/>
                </a:cubicBezTo>
                <a:cubicBezTo>
                  <a:pt x="793" y="480"/>
                  <a:pt x="843" y="408"/>
                  <a:pt x="916" y="408"/>
                </a:cubicBezTo>
                <a:lnTo>
                  <a:pt x="1103" y="408"/>
                </a:lnTo>
                <a:cubicBezTo>
                  <a:pt x="1166" y="408"/>
                  <a:pt x="1235" y="462"/>
                  <a:pt x="1235" y="540"/>
                </a:cubicBezTo>
                <a:lnTo>
                  <a:pt x="1235" y="754"/>
                </a:lnTo>
                <a:cubicBezTo>
                  <a:pt x="1235" y="791"/>
                  <a:pt x="1196" y="830"/>
                  <a:pt x="1160" y="832"/>
                </a:cubicBezTo>
                <a:lnTo>
                  <a:pt x="1160" y="566"/>
                </a:lnTo>
                <a:lnTo>
                  <a:pt x="1101" y="566"/>
                </a:lnTo>
                <a:lnTo>
                  <a:pt x="1101" y="1291"/>
                </a:lnTo>
                <a:lnTo>
                  <a:pt x="1160" y="1291"/>
                </a:lnTo>
                <a:lnTo>
                  <a:pt x="1160" y="891"/>
                </a:lnTo>
                <a:cubicBezTo>
                  <a:pt x="1228" y="889"/>
                  <a:pt x="1294" y="823"/>
                  <a:pt x="1294" y="754"/>
                </a:cubicBezTo>
                <a:lnTo>
                  <a:pt x="1294" y="5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Freeform 176">
            <a:extLst>
              <a:ext uri="{FF2B5EF4-FFF2-40B4-BE49-F238E27FC236}">
                <a16:creationId xmlns:a16="http://schemas.microsoft.com/office/drawing/2014/main" id="{C5EB74B3-33CD-774F-8545-108247B990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7566" y="4592884"/>
            <a:ext cx="447675" cy="488950"/>
          </a:xfrm>
          <a:custGeom>
            <a:avLst/>
            <a:gdLst>
              <a:gd name="T0" fmla="*/ 118 w 1248"/>
              <a:gd name="T1" fmla="*/ 286 h 1362"/>
              <a:gd name="T2" fmla="*/ 282 w 1248"/>
              <a:gd name="T3" fmla="*/ 257 h 1362"/>
              <a:gd name="T4" fmla="*/ 200 w 1248"/>
              <a:gd name="T5" fmla="*/ 113 h 1362"/>
              <a:gd name="T6" fmla="*/ 200 w 1248"/>
              <a:gd name="T7" fmla="*/ 430 h 1362"/>
              <a:gd name="T8" fmla="*/ 705 w 1248"/>
              <a:gd name="T9" fmla="*/ 173 h 1362"/>
              <a:gd name="T10" fmla="*/ 541 w 1248"/>
              <a:gd name="T11" fmla="*/ 144 h 1362"/>
              <a:gd name="T12" fmla="*/ 705 w 1248"/>
              <a:gd name="T13" fmla="*/ 173 h 1362"/>
              <a:gd name="T14" fmla="*/ 479 w 1248"/>
              <a:gd name="T15" fmla="*/ 144 h 1362"/>
              <a:gd name="T16" fmla="*/ 767 w 1248"/>
              <a:gd name="T17" fmla="*/ 173 h 1362"/>
              <a:gd name="T18" fmla="*/ 623 w 1248"/>
              <a:gd name="T19" fmla="*/ 339 h 1362"/>
              <a:gd name="T20" fmla="*/ 400 w 1248"/>
              <a:gd name="T21" fmla="*/ 540 h 1362"/>
              <a:gd name="T22" fmla="*/ 846 w 1248"/>
              <a:gd name="T23" fmla="*/ 505 h 1362"/>
              <a:gd name="T24" fmla="*/ 908 w 1248"/>
              <a:gd name="T25" fmla="*/ 505 h 1362"/>
              <a:gd name="T26" fmla="*/ 965 w 1248"/>
              <a:gd name="T27" fmla="*/ 286 h 1362"/>
              <a:gd name="T28" fmla="*/ 1128 w 1248"/>
              <a:gd name="T29" fmla="*/ 257 h 1362"/>
              <a:gd name="T30" fmla="*/ 1047 w 1248"/>
              <a:gd name="T31" fmla="*/ 113 h 1362"/>
              <a:gd name="T32" fmla="*/ 1047 w 1248"/>
              <a:gd name="T33" fmla="*/ 430 h 1362"/>
              <a:gd name="T34" fmla="*/ 1185 w 1248"/>
              <a:gd name="T35" fmla="*/ 912 h 1362"/>
              <a:gd name="T36" fmla="*/ 865 w 1248"/>
              <a:gd name="T37" fmla="*/ 1038 h 1362"/>
              <a:gd name="T38" fmla="*/ 796 w 1248"/>
              <a:gd name="T39" fmla="*/ 963 h 1362"/>
              <a:gd name="T40" fmla="*/ 1049 w 1248"/>
              <a:gd name="T41" fmla="*/ 878 h 1362"/>
              <a:gd name="T42" fmla="*/ 1081 w 1248"/>
              <a:gd name="T43" fmla="*/ 602 h 1362"/>
              <a:gd name="T44" fmla="*/ 748 w 1248"/>
              <a:gd name="T45" fmla="*/ 683 h 1362"/>
              <a:gd name="T46" fmla="*/ 994 w 1248"/>
              <a:gd name="T47" fmla="*/ 567 h 1362"/>
              <a:gd name="T48" fmla="*/ 1185 w 1248"/>
              <a:gd name="T49" fmla="*/ 573 h 1362"/>
              <a:gd name="T50" fmla="*/ 292 w 1248"/>
              <a:gd name="T51" fmla="*/ 734 h 1362"/>
              <a:gd name="T52" fmla="*/ 197 w 1248"/>
              <a:gd name="T53" fmla="*/ 726 h 1362"/>
              <a:gd name="T54" fmla="*/ 369 w 1248"/>
              <a:gd name="T55" fmla="*/ 909 h 1362"/>
              <a:gd name="T56" fmla="*/ 459 w 1248"/>
              <a:gd name="T57" fmla="*/ 1299 h 1362"/>
              <a:gd name="T58" fmla="*/ 166 w 1248"/>
              <a:gd name="T59" fmla="*/ 1017 h 1362"/>
              <a:gd name="T60" fmla="*/ 121 w 1248"/>
              <a:gd name="T61" fmla="*/ 514 h 1362"/>
              <a:gd name="T62" fmla="*/ 346 w 1248"/>
              <a:gd name="T63" fmla="*/ 674 h 1362"/>
              <a:gd name="T64" fmla="*/ 426 w 1248"/>
              <a:gd name="T65" fmla="*/ 734 h 1362"/>
              <a:gd name="T66" fmla="*/ 1116 w 1248"/>
              <a:gd name="T67" fmla="*/ 452 h 1362"/>
              <a:gd name="T68" fmla="*/ 708 w 1248"/>
              <a:gd name="T69" fmla="*/ 621 h 1362"/>
              <a:gd name="T70" fmla="*/ 705 w 1248"/>
              <a:gd name="T71" fmla="*/ 734 h 1362"/>
              <a:gd name="T72" fmla="*/ 562 w 1248"/>
              <a:gd name="T73" fmla="*/ 631 h 1362"/>
              <a:gd name="T74" fmla="*/ 292 w 1248"/>
              <a:gd name="T75" fmla="*/ 525 h 1362"/>
              <a:gd name="T76" fmla="*/ 0 w 1248"/>
              <a:gd name="T77" fmla="*/ 573 h 1362"/>
              <a:gd name="T78" fmla="*/ 324 w 1248"/>
              <a:gd name="T79" fmla="*/ 1079 h 1362"/>
              <a:gd name="T80" fmla="*/ 562 w 1248"/>
              <a:gd name="T81" fmla="*/ 1361 h 1362"/>
              <a:gd name="T82" fmla="*/ 506 w 1248"/>
              <a:gd name="T83" fmla="*/ 947 h 1362"/>
              <a:gd name="T84" fmla="*/ 259 w 1248"/>
              <a:gd name="T85" fmla="*/ 847 h 1362"/>
              <a:gd name="T86" fmla="*/ 426 w 1248"/>
              <a:gd name="T87" fmla="*/ 796 h 1362"/>
              <a:gd name="T88" fmla="*/ 987 w 1248"/>
              <a:gd name="T89" fmla="*/ 796 h 1362"/>
              <a:gd name="T90" fmla="*/ 737 w 1248"/>
              <a:gd name="T91" fmla="*/ 944 h 1362"/>
              <a:gd name="T92" fmla="*/ 655 w 1248"/>
              <a:gd name="T93" fmla="*/ 1349 h 1362"/>
              <a:gd name="T94" fmla="*/ 834 w 1248"/>
              <a:gd name="T95" fmla="*/ 1339 h 1362"/>
              <a:gd name="T96" fmla="*/ 1247 w 1248"/>
              <a:gd name="T97" fmla="*/ 912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48" h="1362">
                <a:moveTo>
                  <a:pt x="282" y="286"/>
                </a:moveTo>
                <a:cubicBezTo>
                  <a:pt x="282" y="330"/>
                  <a:pt x="244" y="367"/>
                  <a:pt x="200" y="367"/>
                </a:cubicBezTo>
                <a:cubicBezTo>
                  <a:pt x="156" y="367"/>
                  <a:pt x="118" y="330"/>
                  <a:pt x="118" y="286"/>
                </a:cubicBezTo>
                <a:lnTo>
                  <a:pt x="118" y="257"/>
                </a:lnTo>
                <a:cubicBezTo>
                  <a:pt x="118" y="213"/>
                  <a:pt x="156" y="175"/>
                  <a:pt x="200" y="175"/>
                </a:cubicBezTo>
                <a:cubicBezTo>
                  <a:pt x="244" y="175"/>
                  <a:pt x="282" y="213"/>
                  <a:pt x="282" y="257"/>
                </a:cubicBezTo>
                <a:lnTo>
                  <a:pt x="282" y="286"/>
                </a:lnTo>
                <a:close/>
                <a:moveTo>
                  <a:pt x="344" y="257"/>
                </a:moveTo>
                <a:cubicBezTo>
                  <a:pt x="344" y="179"/>
                  <a:pt x="278" y="113"/>
                  <a:pt x="200" y="113"/>
                </a:cubicBezTo>
                <a:cubicBezTo>
                  <a:pt x="122" y="113"/>
                  <a:pt x="56" y="179"/>
                  <a:pt x="56" y="257"/>
                </a:cubicBezTo>
                <a:lnTo>
                  <a:pt x="56" y="286"/>
                </a:lnTo>
                <a:cubicBezTo>
                  <a:pt x="56" y="365"/>
                  <a:pt x="121" y="430"/>
                  <a:pt x="200" y="430"/>
                </a:cubicBezTo>
                <a:cubicBezTo>
                  <a:pt x="279" y="430"/>
                  <a:pt x="344" y="365"/>
                  <a:pt x="344" y="286"/>
                </a:cubicBezTo>
                <a:lnTo>
                  <a:pt x="344" y="257"/>
                </a:lnTo>
                <a:close/>
                <a:moveTo>
                  <a:pt x="705" y="173"/>
                </a:moveTo>
                <a:cubicBezTo>
                  <a:pt x="705" y="217"/>
                  <a:pt x="668" y="255"/>
                  <a:pt x="623" y="255"/>
                </a:cubicBezTo>
                <a:cubicBezTo>
                  <a:pt x="579" y="255"/>
                  <a:pt x="541" y="217"/>
                  <a:pt x="541" y="173"/>
                </a:cubicBezTo>
                <a:lnTo>
                  <a:pt x="541" y="144"/>
                </a:lnTo>
                <a:cubicBezTo>
                  <a:pt x="541" y="100"/>
                  <a:pt x="579" y="63"/>
                  <a:pt x="623" y="63"/>
                </a:cubicBezTo>
                <a:cubicBezTo>
                  <a:pt x="668" y="63"/>
                  <a:pt x="705" y="100"/>
                  <a:pt x="705" y="144"/>
                </a:cubicBezTo>
                <a:lnTo>
                  <a:pt x="705" y="173"/>
                </a:lnTo>
                <a:close/>
                <a:moveTo>
                  <a:pt x="767" y="144"/>
                </a:moveTo>
                <a:cubicBezTo>
                  <a:pt x="767" y="66"/>
                  <a:pt x="701" y="0"/>
                  <a:pt x="623" y="0"/>
                </a:cubicBezTo>
                <a:cubicBezTo>
                  <a:pt x="545" y="0"/>
                  <a:pt x="479" y="66"/>
                  <a:pt x="479" y="144"/>
                </a:cubicBezTo>
                <a:lnTo>
                  <a:pt x="479" y="173"/>
                </a:lnTo>
                <a:cubicBezTo>
                  <a:pt x="479" y="252"/>
                  <a:pt x="544" y="317"/>
                  <a:pt x="623" y="317"/>
                </a:cubicBezTo>
                <a:cubicBezTo>
                  <a:pt x="703" y="317"/>
                  <a:pt x="767" y="252"/>
                  <a:pt x="767" y="173"/>
                </a:cubicBezTo>
                <a:lnTo>
                  <a:pt x="767" y="144"/>
                </a:lnTo>
                <a:close/>
                <a:moveTo>
                  <a:pt x="908" y="505"/>
                </a:moveTo>
                <a:cubicBezTo>
                  <a:pt x="908" y="389"/>
                  <a:pt x="719" y="339"/>
                  <a:pt x="623" y="339"/>
                </a:cubicBezTo>
                <a:cubicBezTo>
                  <a:pt x="526" y="339"/>
                  <a:pt x="338" y="389"/>
                  <a:pt x="338" y="505"/>
                </a:cubicBezTo>
                <a:lnTo>
                  <a:pt x="338" y="540"/>
                </a:lnTo>
                <a:lnTo>
                  <a:pt x="400" y="540"/>
                </a:lnTo>
                <a:lnTo>
                  <a:pt x="400" y="505"/>
                </a:lnTo>
                <a:cubicBezTo>
                  <a:pt x="400" y="448"/>
                  <a:pt x="535" y="401"/>
                  <a:pt x="623" y="401"/>
                </a:cubicBezTo>
                <a:cubicBezTo>
                  <a:pt x="711" y="401"/>
                  <a:pt x="846" y="448"/>
                  <a:pt x="846" y="505"/>
                </a:cubicBezTo>
                <a:lnTo>
                  <a:pt x="846" y="540"/>
                </a:lnTo>
                <a:lnTo>
                  <a:pt x="908" y="540"/>
                </a:lnTo>
                <a:lnTo>
                  <a:pt x="908" y="505"/>
                </a:lnTo>
                <a:close/>
                <a:moveTo>
                  <a:pt x="1128" y="286"/>
                </a:moveTo>
                <a:cubicBezTo>
                  <a:pt x="1128" y="330"/>
                  <a:pt x="1091" y="367"/>
                  <a:pt x="1047" y="367"/>
                </a:cubicBezTo>
                <a:cubicBezTo>
                  <a:pt x="1002" y="367"/>
                  <a:pt x="965" y="330"/>
                  <a:pt x="965" y="286"/>
                </a:cubicBezTo>
                <a:lnTo>
                  <a:pt x="965" y="257"/>
                </a:lnTo>
                <a:cubicBezTo>
                  <a:pt x="965" y="213"/>
                  <a:pt x="1002" y="175"/>
                  <a:pt x="1047" y="175"/>
                </a:cubicBezTo>
                <a:cubicBezTo>
                  <a:pt x="1091" y="175"/>
                  <a:pt x="1128" y="213"/>
                  <a:pt x="1128" y="257"/>
                </a:cubicBezTo>
                <a:lnTo>
                  <a:pt x="1128" y="286"/>
                </a:lnTo>
                <a:close/>
                <a:moveTo>
                  <a:pt x="1191" y="257"/>
                </a:moveTo>
                <a:cubicBezTo>
                  <a:pt x="1191" y="179"/>
                  <a:pt x="1125" y="113"/>
                  <a:pt x="1047" y="113"/>
                </a:cubicBezTo>
                <a:cubicBezTo>
                  <a:pt x="969" y="113"/>
                  <a:pt x="903" y="179"/>
                  <a:pt x="903" y="257"/>
                </a:cubicBezTo>
                <a:lnTo>
                  <a:pt x="903" y="286"/>
                </a:lnTo>
                <a:cubicBezTo>
                  <a:pt x="903" y="365"/>
                  <a:pt x="967" y="430"/>
                  <a:pt x="1047" y="430"/>
                </a:cubicBezTo>
                <a:cubicBezTo>
                  <a:pt x="1126" y="430"/>
                  <a:pt x="1191" y="365"/>
                  <a:pt x="1191" y="286"/>
                </a:cubicBezTo>
                <a:lnTo>
                  <a:pt x="1191" y="257"/>
                </a:lnTo>
                <a:close/>
                <a:moveTo>
                  <a:pt x="1185" y="912"/>
                </a:moveTo>
                <a:cubicBezTo>
                  <a:pt x="1185" y="969"/>
                  <a:pt x="1135" y="1016"/>
                  <a:pt x="1075" y="1016"/>
                </a:cubicBezTo>
                <a:lnTo>
                  <a:pt x="895" y="1016"/>
                </a:lnTo>
                <a:cubicBezTo>
                  <a:pt x="882" y="1016"/>
                  <a:pt x="870" y="1025"/>
                  <a:pt x="865" y="1038"/>
                </a:cubicBezTo>
                <a:lnTo>
                  <a:pt x="782" y="1299"/>
                </a:lnTo>
                <a:lnTo>
                  <a:pt x="719" y="1299"/>
                </a:lnTo>
                <a:lnTo>
                  <a:pt x="796" y="963"/>
                </a:lnTo>
                <a:cubicBezTo>
                  <a:pt x="808" y="931"/>
                  <a:pt x="838" y="909"/>
                  <a:pt x="872" y="909"/>
                </a:cubicBezTo>
                <a:lnTo>
                  <a:pt x="1018" y="909"/>
                </a:lnTo>
                <a:cubicBezTo>
                  <a:pt x="1036" y="909"/>
                  <a:pt x="1049" y="895"/>
                  <a:pt x="1049" y="878"/>
                </a:cubicBezTo>
                <a:lnTo>
                  <a:pt x="1049" y="722"/>
                </a:lnTo>
                <a:lnTo>
                  <a:pt x="1125" y="646"/>
                </a:lnTo>
                <a:lnTo>
                  <a:pt x="1081" y="602"/>
                </a:lnTo>
                <a:lnTo>
                  <a:pt x="950" y="734"/>
                </a:lnTo>
                <a:lnTo>
                  <a:pt x="821" y="734"/>
                </a:lnTo>
                <a:cubicBezTo>
                  <a:pt x="778" y="734"/>
                  <a:pt x="757" y="707"/>
                  <a:pt x="748" y="683"/>
                </a:cubicBezTo>
                <a:lnTo>
                  <a:pt x="872" y="683"/>
                </a:lnTo>
                <a:cubicBezTo>
                  <a:pt x="881" y="683"/>
                  <a:pt x="889" y="680"/>
                  <a:pt x="895" y="674"/>
                </a:cubicBezTo>
                <a:lnTo>
                  <a:pt x="994" y="567"/>
                </a:lnTo>
                <a:cubicBezTo>
                  <a:pt x="1026" y="533"/>
                  <a:pt x="1070" y="514"/>
                  <a:pt x="1116" y="514"/>
                </a:cubicBezTo>
                <a:lnTo>
                  <a:pt x="1121" y="514"/>
                </a:lnTo>
                <a:cubicBezTo>
                  <a:pt x="1155" y="514"/>
                  <a:pt x="1185" y="542"/>
                  <a:pt x="1185" y="573"/>
                </a:cubicBezTo>
                <a:lnTo>
                  <a:pt x="1185" y="912"/>
                </a:lnTo>
                <a:close/>
                <a:moveTo>
                  <a:pt x="426" y="734"/>
                </a:moveTo>
                <a:lnTo>
                  <a:pt x="292" y="734"/>
                </a:lnTo>
                <a:lnTo>
                  <a:pt x="163" y="603"/>
                </a:lnTo>
                <a:lnTo>
                  <a:pt x="119" y="646"/>
                </a:lnTo>
                <a:lnTo>
                  <a:pt x="197" y="726"/>
                </a:lnTo>
                <a:lnTo>
                  <a:pt x="197" y="878"/>
                </a:lnTo>
                <a:cubicBezTo>
                  <a:pt x="197" y="895"/>
                  <a:pt x="211" y="909"/>
                  <a:pt x="228" y="909"/>
                </a:cubicBezTo>
                <a:lnTo>
                  <a:pt x="369" y="909"/>
                </a:lnTo>
                <a:cubicBezTo>
                  <a:pt x="403" y="909"/>
                  <a:pt x="434" y="931"/>
                  <a:pt x="445" y="963"/>
                </a:cubicBezTo>
                <a:lnTo>
                  <a:pt x="523" y="1299"/>
                </a:lnTo>
                <a:lnTo>
                  <a:pt x="459" y="1299"/>
                </a:lnTo>
                <a:lnTo>
                  <a:pt x="376" y="1038"/>
                </a:lnTo>
                <a:cubicBezTo>
                  <a:pt x="372" y="1025"/>
                  <a:pt x="360" y="1017"/>
                  <a:pt x="346" y="1017"/>
                </a:cubicBezTo>
                <a:lnTo>
                  <a:pt x="166" y="1017"/>
                </a:lnTo>
                <a:cubicBezTo>
                  <a:pt x="108" y="1017"/>
                  <a:pt x="62" y="970"/>
                  <a:pt x="62" y="912"/>
                </a:cubicBezTo>
                <a:lnTo>
                  <a:pt x="62" y="573"/>
                </a:lnTo>
                <a:cubicBezTo>
                  <a:pt x="62" y="541"/>
                  <a:pt x="88" y="514"/>
                  <a:pt x="121" y="514"/>
                </a:cubicBezTo>
                <a:lnTo>
                  <a:pt x="125" y="514"/>
                </a:lnTo>
                <a:cubicBezTo>
                  <a:pt x="171" y="514"/>
                  <a:pt x="216" y="534"/>
                  <a:pt x="247" y="567"/>
                </a:cubicBezTo>
                <a:lnTo>
                  <a:pt x="346" y="674"/>
                </a:lnTo>
                <a:cubicBezTo>
                  <a:pt x="352" y="680"/>
                  <a:pt x="360" y="684"/>
                  <a:pt x="369" y="684"/>
                </a:cubicBezTo>
                <a:lnTo>
                  <a:pt x="499" y="684"/>
                </a:lnTo>
                <a:cubicBezTo>
                  <a:pt x="489" y="707"/>
                  <a:pt x="469" y="734"/>
                  <a:pt x="426" y="734"/>
                </a:cubicBezTo>
                <a:close/>
                <a:moveTo>
                  <a:pt x="1247" y="573"/>
                </a:moveTo>
                <a:cubicBezTo>
                  <a:pt x="1247" y="508"/>
                  <a:pt x="1189" y="452"/>
                  <a:pt x="1121" y="452"/>
                </a:cubicBezTo>
                <a:lnTo>
                  <a:pt x="1116" y="452"/>
                </a:lnTo>
                <a:cubicBezTo>
                  <a:pt x="1053" y="452"/>
                  <a:pt x="992" y="479"/>
                  <a:pt x="949" y="525"/>
                </a:cubicBezTo>
                <a:lnTo>
                  <a:pt x="859" y="621"/>
                </a:lnTo>
                <a:lnTo>
                  <a:pt x="708" y="621"/>
                </a:lnTo>
                <a:cubicBezTo>
                  <a:pt x="699" y="621"/>
                  <a:pt x="691" y="625"/>
                  <a:pt x="685" y="631"/>
                </a:cubicBezTo>
                <a:cubicBezTo>
                  <a:pt x="679" y="638"/>
                  <a:pt x="676" y="646"/>
                  <a:pt x="677" y="655"/>
                </a:cubicBezTo>
                <a:cubicBezTo>
                  <a:pt x="679" y="677"/>
                  <a:pt x="688" y="707"/>
                  <a:pt x="705" y="734"/>
                </a:cubicBezTo>
                <a:lnTo>
                  <a:pt x="541" y="734"/>
                </a:lnTo>
                <a:cubicBezTo>
                  <a:pt x="559" y="707"/>
                  <a:pt x="568" y="677"/>
                  <a:pt x="570" y="655"/>
                </a:cubicBezTo>
                <a:cubicBezTo>
                  <a:pt x="570" y="646"/>
                  <a:pt x="567" y="638"/>
                  <a:pt x="562" y="631"/>
                </a:cubicBezTo>
                <a:cubicBezTo>
                  <a:pt x="556" y="625"/>
                  <a:pt x="547" y="621"/>
                  <a:pt x="539" y="621"/>
                </a:cubicBezTo>
                <a:lnTo>
                  <a:pt x="382" y="621"/>
                </a:lnTo>
                <a:lnTo>
                  <a:pt x="292" y="525"/>
                </a:lnTo>
                <a:cubicBezTo>
                  <a:pt x="249" y="479"/>
                  <a:pt x="188" y="452"/>
                  <a:pt x="125" y="452"/>
                </a:cubicBezTo>
                <a:lnTo>
                  <a:pt x="121" y="452"/>
                </a:lnTo>
                <a:cubicBezTo>
                  <a:pt x="54" y="452"/>
                  <a:pt x="0" y="506"/>
                  <a:pt x="0" y="573"/>
                </a:cubicBezTo>
                <a:lnTo>
                  <a:pt x="0" y="912"/>
                </a:lnTo>
                <a:cubicBezTo>
                  <a:pt x="0" y="1004"/>
                  <a:pt x="74" y="1079"/>
                  <a:pt x="166" y="1079"/>
                </a:cubicBezTo>
                <a:lnTo>
                  <a:pt x="324" y="1079"/>
                </a:lnTo>
                <a:lnTo>
                  <a:pt x="407" y="1339"/>
                </a:lnTo>
                <a:cubicBezTo>
                  <a:pt x="411" y="1352"/>
                  <a:pt x="423" y="1361"/>
                  <a:pt x="437" y="1361"/>
                </a:cubicBezTo>
                <a:lnTo>
                  <a:pt x="562" y="1361"/>
                </a:lnTo>
                <a:cubicBezTo>
                  <a:pt x="571" y="1361"/>
                  <a:pt x="580" y="1356"/>
                  <a:pt x="586" y="1349"/>
                </a:cubicBezTo>
                <a:cubicBezTo>
                  <a:pt x="592" y="1342"/>
                  <a:pt x="594" y="1332"/>
                  <a:pt x="592" y="1323"/>
                </a:cubicBezTo>
                <a:lnTo>
                  <a:pt x="506" y="947"/>
                </a:lnTo>
                <a:cubicBezTo>
                  <a:pt x="505" y="946"/>
                  <a:pt x="505" y="945"/>
                  <a:pt x="505" y="944"/>
                </a:cubicBezTo>
                <a:cubicBezTo>
                  <a:pt x="484" y="886"/>
                  <a:pt x="430" y="847"/>
                  <a:pt x="369" y="847"/>
                </a:cubicBezTo>
                <a:lnTo>
                  <a:pt x="259" y="847"/>
                </a:lnTo>
                <a:lnTo>
                  <a:pt x="259" y="796"/>
                </a:lnTo>
                <a:lnTo>
                  <a:pt x="279" y="796"/>
                </a:lnTo>
                <a:lnTo>
                  <a:pt x="426" y="796"/>
                </a:lnTo>
                <a:lnTo>
                  <a:pt x="821" y="796"/>
                </a:lnTo>
                <a:lnTo>
                  <a:pt x="963" y="796"/>
                </a:lnTo>
                <a:lnTo>
                  <a:pt x="987" y="796"/>
                </a:lnTo>
                <a:lnTo>
                  <a:pt x="987" y="847"/>
                </a:lnTo>
                <a:lnTo>
                  <a:pt x="872" y="847"/>
                </a:lnTo>
                <a:cubicBezTo>
                  <a:pt x="812" y="847"/>
                  <a:pt x="757" y="886"/>
                  <a:pt x="737" y="944"/>
                </a:cubicBezTo>
                <a:cubicBezTo>
                  <a:pt x="736" y="945"/>
                  <a:pt x="736" y="946"/>
                  <a:pt x="736" y="947"/>
                </a:cubicBezTo>
                <a:lnTo>
                  <a:pt x="650" y="1323"/>
                </a:lnTo>
                <a:cubicBezTo>
                  <a:pt x="647" y="1332"/>
                  <a:pt x="650" y="1342"/>
                  <a:pt x="655" y="1349"/>
                </a:cubicBezTo>
                <a:cubicBezTo>
                  <a:pt x="661" y="1356"/>
                  <a:pt x="670" y="1361"/>
                  <a:pt x="680" y="1361"/>
                </a:cubicBezTo>
                <a:lnTo>
                  <a:pt x="805" y="1361"/>
                </a:lnTo>
                <a:cubicBezTo>
                  <a:pt x="818" y="1361"/>
                  <a:pt x="830" y="1352"/>
                  <a:pt x="834" y="1339"/>
                </a:cubicBezTo>
                <a:lnTo>
                  <a:pt x="918" y="1079"/>
                </a:lnTo>
                <a:lnTo>
                  <a:pt x="1075" y="1079"/>
                </a:lnTo>
                <a:cubicBezTo>
                  <a:pt x="1168" y="1079"/>
                  <a:pt x="1247" y="1002"/>
                  <a:pt x="1247" y="912"/>
                </a:cubicBezTo>
                <a:lnTo>
                  <a:pt x="1247" y="5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Freeform 177">
            <a:extLst>
              <a:ext uri="{FF2B5EF4-FFF2-40B4-BE49-F238E27FC236}">
                <a16:creationId xmlns:a16="http://schemas.microsoft.com/office/drawing/2014/main" id="{89711E1D-8DC0-1545-A83F-37ECC98E4B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1879" y="4598441"/>
            <a:ext cx="477837" cy="477837"/>
          </a:xfrm>
          <a:custGeom>
            <a:avLst/>
            <a:gdLst>
              <a:gd name="T0" fmla="*/ 988 w 1333"/>
              <a:gd name="T1" fmla="*/ 878 h 1330"/>
              <a:gd name="T2" fmla="*/ 1050 w 1333"/>
              <a:gd name="T3" fmla="*/ 1329 h 1330"/>
              <a:gd name="T4" fmla="*/ 367 w 1333"/>
              <a:gd name="T5" fmla="*/ 878 h 1330"/>
              <a:gd name="T6" fmla="*/ 480 w 1333"/>
              <a:gd name="T7" fmla="*/ 1329 h 1330"/>
              <a:gd name="T8" fmla="*/ 542 w 1333"/>
              <a:gd name="T9" fmla="*/ 680 h 1330"/>
              <a:gd name="T10" fmla="*/ 480 w 1333"/>
              <a:gd name="T11" fmla="*/ 927 h 1330"/>
              <a:gd name="T12" fmla="*/ 429 w 1333"/>
              <a:gd name="T13" fmla="*/ 624 h 1330"/>
              <a:gd name="T14" fmla="*/ 677 w 1333"/>
              <a:gd name="T15" fmla="*/ 515 h 1330"/>
              <a:gd name="T16" fmla="*/ 652 w 1333"/>
              <a:gd name="T17" fmla="*/ 452 h 1330"/>
              <a:gd name="T18" fmla="*/ 367 w 1333"/>
              <a:gd name="T19" fmla="*/ 878 h 1330"/>
              <a:gd name="T20" fmla="*/ 0 w 1333"/>
              <a:gd name="T21" fmla="*/ 991 h 1330"/>
              <a:gd name="T22" fmla="*/ 113 w 1333"/>
              <a:gd name="T23" fmla="*/ 1329 h 1330"/>
              <a:gd name="T24" fmla="*/ 175 w 1333"/>
              <a:gd name="T25" fmla="*/ 793 h 1330"/>
              <a:gd name="T26" fmla="*/ 113 w 1333"/>
              <a:gd name="T27" fmla="*/ 1040 h 1330"/>
              <a:gd name="T28" fmla="*/ 62 w 1333"/>
              <a:gd name="T29" fmla="*/ 737 h 1330"/>
              <a:gd name="T30" fmla="*/ 337 w 1333"/>
              <a:gd name="T31" fmla="*/ 631 h 1330"/>
              <a:gd name="T32" fmla="*/ 285 w 1333"/>
              <a:gd name="T33" fmla="*/ 564 h 1330"/>
              <a:gd name="T34" fmla="*/ 339 w 1333"/>
              <a:gd name="T35" fmla="*/ 398 h 1330"/>
              <a:gd name="T36" fmla="*/ 175 w 1333"/>
              <a:gd name="T37" fmla="*/ 398 h 1330"/>
              <a:gd name="T38" fmla="*/ 257 w 1333"/>
              <a:gd name="T39" fmla="*/ 260 h 1330"/>
              <a:gd name="T40" fmla="*/ 339 w 1333"/>
              <a:gd name="T41" fmla="*/ 398 h 1330"/>
              <a:gd name="T42" fmla="*/ 257 w 1333"/>
              <a:gd name="T43" fmla="*/ 198 h 1330"/>
              <a:gd name="T44" fmla="*/ 113 w 1333"/>
              <a:gd name="T45" fmla="*/ 398 h 1330"/>
              <a:gd name="T46" fmla="*/ 401 w 1333"/>
              <a:gd name="T47" fmla="*/ 398 h 1330"/>
              <a:gd name="T48" fmla="*/ 734 w 1333"/>
              <a:gd name="T49" fmla="*/ 285 h 1330"/>
              <a:gd name="T50" fmla="*/ 570 w 1333"/>
              <a:gd name="T51" fmla="*/ 285 h 1330"/>
              <a:gd name="T52" fmla="*/ 652 w 1333"/>
              <a:gd name="T53" fmla="*/ 147 h 1330"/>
              <a:gd name="T54" fmla="*/ 734 w 1333"/>
              <a:gd name="T55" fmla="*/ 285 h 1330"/>
              <a:gd name="T56" fmla="*/ 652 w 1333"/>
              <a:gd name="T57" fmla="*/ 85 h 1330"/>
              <a:gd name="T58" fmla="*/ 508 w 1333"/>
              <a:gd name="T59" fmla="*/ 285 h 1330"/>
              <a:gd name="T60" fmla="*/ 796 w 1333"/>
              <a:gd name="T61" fmla="*/ 285 h 1330"/>
              <a:gd name="T62" fmla="*/ 1101 w 1333"/>
              <a:gd name="T63" fmla="*/ 200 h 1330"/>
              <a:gd name="T64" fmla="*/ 937 w 1333"/>
              <a:gd name="T65" fmla="*/ 200 h 1330"/>
              <a:gd name="T66" fmla="*/ 1019 w 1333"/>
              <a:gd name="T67" fmla="*/ 62 h 1330"/>
              <a:gd name="T68" fmla="*/ 1101 w 1333"/>
              <a:gd name="T69" fmla="*/ 200 h 1330"/>
              <a:gd name="T70" fmla="*/ 1019 w 1333"/>
              <a:gd name="T71" fmla="*/ 0 h 1330"/>
              <a:gd name="T72" fmla="*/ 875 w 1333"/>
              <a:gd name="T73" fmla="*/ 200 h 1330"/>
              <a:gd name="T74" fmla="*/ 1163 w 1333"/>
              <a:gd name="T75" fmla="*/ 200 h 1330"/>
              <a:gd name="T76" fmla="*/ 1332 w 1333"/>
              <a:gd name="T77" fmla="*/ 539 h 1330"/>
              <a:gd name="T78" fmla="*/ 706 w 1333"/>
              <a:gd name="T79" fmla="*/ 539 h 1330"/>
              <a:gd name="T80" fmla="*/ 819 w 1333"/>
              <a:gd name="T81" fmla="*/ 933 h 1330"/>
              <a:gd name="T82" fmla="*/ 881 w 1333"/>
              <a:gd name="T83" fmla="*/ 1329 h 1330"/>
              <a:gd name="T84" fmla="*/ 819 w 1333"/>
              <a:gd name="T85" fmla="*/ 595 h 1330"/>
              <a:gd name="T86" fmla="*/ 768 w 1333"/>
              <a:gd name="T87" fmla="*/ 793 h 1330"/>
              <a:gd name="T88" fmla="*/ 1019 w 1333"/>
              <a:gd name="T89" fmla="*/ 429 h 1330"/>
              <a:gd name="T90" fmla="*/ 1270 w 1333"/>
              <a:gd name="T91" fmla="*/ 793 h 1330"/>
              <a:gd name="T92" fmla="*/ 1219 w 1333"/>
              <a:gd name="T93" fmla="*/ 595 h 1330"/>
              <a:gd name="T94" fmla="*/ 1157 w 1333"/>
              <a:gd name="T95" fmla="*/ 1329 h 1330"/>
              <a:gd name="T96" fmla="*/ 1219 w 1333"/>
              <a:gd name="T97" fmla="*/ 933 h 1330"/>
              <a:gd name="T98" fmla="*/ 1332 w 1333"/>
              <a:gd name="T99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33" h="1330">
                <a:moveTo>
                  <a:pt x="1050" y="878"/>
                </a:moveTo>
                <a:lnTo>
                  <a:pt x="988" y="878"/>
                </a:lnTo>
                <a:lnTo>
                  <a:pt x="988" y="1329"/>
                </a:lnTo>
                <a:lnTo>
                  <a:pt x="1050" y="1329"/>
                </a:lnTo>
                <a:lnTo>
                  <a:pt x="1050" y="878"/>
                </a:lnTo>
                <a:close/>
                <a:moveTo>
                  <a:pt x="367" y="878"/>
                </a:moveTo>
                <a:cubicBezTo>
                  <a:pt x="367" y="942"/>
                  <a:pt x="421" y="980"/>
                  <a:pt x="480" y="990"/>
                </a:cubicBezTo>
                <a:lnTo>
                  <a:pt x="480" y="1329"/>
                </a:lnTo>
                <a:lnTo>
                  <a:pt x="542" y="1329"/>
                </a:lnTo>
                <a:lnTo>
                  <a:pt x="542" y="680"/>
                </a:lnTo>
                <a:lnTo>
                  <a:pt x="480" y="680"/>
                </a:lnTo>
                <a:lnTo>
                  <a:pt x="480" y="927"/>
                </a:lnTo>
                <a:cubicBezTo>
                  <a:pt x="454" y="920"/>
                  <a:pt x="429" y="904"/>
                  <a:pt x="429" y="878"/>
                </a:cubicBezTo>
                <a:lnTo>
                  <a:pt x="429" y="624"/>
                </a:lnTo>
                <a:cubicBezTo>
                  <a:pt x="429" y="561"/>
                  <a:pt x="564" y="514"/>
                  <a:pt x="652" y="514"/>
                </a:cubicBezTo>
                <a:cubicBezTo>
                  <a:pt x="660" y="514"/>
                  <a:pt x="668" y="514"/>
                  <a:pt x="677" y="515"/>
                </a:cubicBezTo>
                <a:lnTo>
                  <a:pt x="683" y="453"/>
                </a:lnTo>
                <a:cubicBezTo>
                  <a:pt x="672" y="452"/>
                  <a:pt x="662" y="452"/>
                  <a:pt x="652" y="452"/>
                </a:cubicBezTo>
                <a:cubicBezTo>
                  <a:pt x="556" y="452"/>
                  <a:pt x="367" y="504"/>
                  <a:pt x="367" y="624"/>
                </a:cubicBezTo>
                <a:lnTo>
                  <a:pt x="367" y="878"/>
                </a:lnTo>
                <a:close/>
                <a:moveTo>
                  <a:pt x="0" y="737"/>
                </a:moveTo>
                <a:lnTo>
                  <a:pt x="0" y="991"/>
                </a:lnTo>
                <a:cubicBezTo>
                  <a:pt x="0" y="1055"/>
                  <a:pt x="54" y="1093"/>
                  <a:pt x="113" y="1103"/>
                </a:cubicBezTo>
                <a:lnTo>
                  <a:pt x="113" y="1329"/>
                </a:lnTo>
                <a:lnTo>
                  <a:pt x="175" y="1329"/>
                </a:lnTo>
                <a:lnTo>
                  <a:pt x="175" y="793"/>
                </a:lnTo>
                <a:lnTo>
                  <a:pt x="113" y="793"/>
                </a:lnTo>
                <a:lnTo>
                  <a:pt x="113" y="1040"/>
                </a:lnTo>
                <a:cubicBezTo>
                  <a:pt x="87" y="1033"/>
                  <a:pt x="62" y="1017"/>
                  <a:pt x="62" y="991"/>
                </a:cubicBezTo>
                <a:lnTo>
                  <a:pt x="62" y="737"/>
                </a:lnTo>
                <a:cubicBezTo>
                  <a:pt x="62" y="674"/>
                  <a:pt x="197" y="627"/>
                  <a:pt x="285" y="627"/>
                </a:cubicBezTo>
                <a:cubicBezTo>
                  <a:pt x="300" y="627"/>
                  <a:pt x="318" y="628"/>
                  <a:pt x="337" y="631"/>
                </a:cubicBezTo>
                <a:lnTo>
                  <a:pt x="347" y="570"/>
                </a:lnTo>
                <a:cubicBezTo>
                  <a:pt x="325" y="566"/>
                  <a:pt x="304" y="564"/>
                  <a:pt x="285" y="564"/>
                </a:cubicBezTo>
                <a:cubicBezTo>
                  <a:pt x="189" y="564"/>
                  <a:pt x="0" y="616"/>
                  <a:pt x="0" y="737"/>
                </a:cubicBezTo>
                <a:close/>
                <a:moveTo>
                  <a:pt x="339" y="398"/>
                </a:moveTo>
                <a:cubicBezTo>
                  <a:pt x="339" y="447"/>
                  <a:pt x="306" y="480"/>
                  <a:pt x="257" y="480"/>
                </a:cubicBezTo>
                <a:cubicBezTo>
                  <a:pt x="208" y="480"/>
                  <a:pt x="175" y="447"/>
                  <a:pt x="175" y="398"/>
                </a:cubicBezTo>
                <a:lnTo>
                  <a:pt x="175" y="341"/>
                </a:lnTo>
                <a:cubicBezTo>
                  <a:pt x="175" y="293"/>
                  <a:pt x="208" y="260"/>
                  <a:pt x="257" y="260"/>
                </a:cubicBezTo>
                <a:cubicBezTo>
                  <a:pt x="306" y="260"/>
                  <a:pt x="339" y="293"/>
                  <a:pt x="339" y="341"/>
                </a:cubicBezTo>
                <a:lnTo>
                  <a:pt x="339" y="398"/>
                </a:lnTo>
                <a:close/>
                <a:moveTo>
                  <a:pt x="401" y="341"/>
                </a:moveTo>
                <a:cubicBezTo>
                  <a:pt x="401" y="258"/>
                  <a:pt x="340" y="198"/>
                  <a:pt x="257" y="198"/>
                </a:cubicBezTo>
                <a:cubicBezTo>
                  <a:pt x="174" y="198"/>
                  <a:pt x="113" y="258"/>
                  <a:pt x="113" y="341"/>
                </a:cubicBezTo>
                <a:lnTo>
                  <a:pt x="113" y="398"/>
                </a:lnTo>
                <a:cubicBezTo>
                  <a:pt x="113" y="481"/>
                  <a:pt x="174" y="542"/>
                  <a:pt x="257" y="542"/>
                </a:cubicBezTo>
                <a:cubicBezTo>
                  <a:pt x="340" y="542"/>
                  <a:pt x="401" y="481"/>
                  <a:pt x="401" y="398"/>
                </a:cubicBezTo>
                <a:lnTo>
                  <a:pt x="401" y="341"/>
                </a:lnTo>
                <a:close/>
                <a:moveTo>
                  <a:pt x="734" y="285"/>
                </a:moveTo>
                <a:cubicBezTo>
                  <a:pt x="734" y="334"/>
                  <a:pt x="701" y="367"/>
                  <a:pt x="652" y="367"/>
                </a:cubicBezTo>
                <a:cubicBezTo>
                  <a:pt x="603" y="367"/>
                  <a:pt x="570" y="334"/>
                  <a:pt x="570" y="285"/>
                </a:cubicBezTo>
                <a:lnTo>
                  <a:pt x="570" y="229"/>
                </a:lnTo>
                <a:cubicBezTo>
                  <a:pt x="570" y="180"/>
                  <a:pt x="603" y="147"/>
                  <a:pt x="652" y="147"/>
                </a:cubicBezTo>
                <a:cubicBezTo>
                  <a:pt x="701" y="147"/>
                  <a:pt x="734" y="180"/>
                  <a:pt x="734" y="229"/>
                </a:cubicBezTo>
                <a:lnTo>
                  <a:pt x="734" y="285"/>
                </a:lnTo>
                <a:close/>
                <a:moveTo>
                  <a:pt x="796" y="229"/>
                </a:moveTo>
                <a:cubicBezTo>
                  <a:pt x="796" y="145"/>
                  <a:pt x="735" y="85"/>
                  <a:pt x="652" y="85"/>
                </a:cubicBezTo>
                <a:cubicBezTo>
                  <a:pt x="569" y="85"/>
                  <a:pt x="508" y="145"/>
                  <a:pt x="508" y="229"/>
                </a:cubicBezTo>
                <a:lnTo>
                  <a:pt x="508" y="285"/>
                </a:lnTo>
                <a:cubicBezTo>
                  <a:pt x="508" y="368"/>
                  <a:pt x="569" y="429"/>
                  <a:pt x="652" y="429"/>
                </a:cubicBezTo>
                <a:cubicBezTo>
                  <a:pt x="735" y="429"/>
                  <a:pt x="796" y="368"/>
                  <a:pt x="796" y="285"/>
                </a:cubicBezTo>
                <a:lnTo>
                  <a:pt x="796" y="229"/>
                </a:lnTo>
                <a:close/>
                <a:moveTo>
                  <a:pt x="1101" y="200"/>
                </a:moveTo>
                <a:cubicBezTo>
                  <a:pt x="1101" y="249"/>
                  <a:pt x="1068" y="282"/>
                  <a:pt x="1019" y="282"/>
                </a:cubicBezTo>
                <a:cubicBezTo>
                  <a:pt x="970" y="282"/>
                  <a:pt x="937" y="249"/>
                  <a:pt x="937" y="200"/>
                </a:cubicBezTo>
                <a:lnTo>
                  <a:pt x="937" y="144"/>
                </a:lnTo>
                <a:cubicBezTo>
                  <a:pt x="937" y="95"/>
                  <a:pt x="970" y="62"/>
                  <a:pt x="1019" y="62"/>
                </a:cubicBezTo>
                <a:cubicBezTo>
                  <a:pt x="1068" y="62"/>
                  <a:pt x="1101" y="95"/>
                  <a:pt x="1101" y="144"/>
                </a:cubicBezTo>
                <a:lnTo>
                  <a:pt x="1101" y="200"/>
                </a:lnTo>
                <a:close/>
                <a:moveTo>
                  <a:pt x="1163" y="144"/>
                </a:moveTo>
                <a:cubicBezTo>
                  <a:pt x="1163" y="61"/>
                  <a:pt x="1102" y="0"/>
                  <a:pt x="1019" y="0"/>
                </a:cubicBezTo>
                <a:cubicBezTo>
                  <a:pt x="936" y="0"/>
                  <a:pt x="875" y="61"/>
                  <a:pt x="875" y="144"/>
                </a:cubicBezTo>
                <a:lnTo>
                  <a:pt x="875" y="200"/>
                </a:lnTo>
                <a:cubicBezTo>
                  <a:pt x="875" y="284"/>
                  <a:pt x="936" y="344"/>
                  <a:pt x="1019" y="344"/>
                </a:cubicBezTo>
                <a:cubicBezTo>
                  <a:pt x="1102" y="344"/>
                  <a:pt x="1163" y="284"/>
                  <a:pt x="1163" y="200"/>
                </a:cubicBezTo>
                <a:lnTo>
                  <a:pt x="1163" y="144"/>
                </a:lnTo>
                <a:close/>
                <a:moveTo>
                  <a:pt x="1332" y="539"/>
                </a:moveTo>
                <a:cubicBezTo>
                  <a:pt x="1332" y="419"/>
                  <a:pt x="1125" y="367"/>
                  <a:pt x="1019" y="367"/>
                </a:cubicBezTo>
                <a:cubicBezTo>
                  <a:pt x="913" y="367"/>
                  <a:pt x="706" y="419"/>
                  <a:pt x="706" y="539"/>
                </a:cubicBezTo>
                <a:lnTo>
                  <a:pt x="706" y="793"/>
                </a:lnTo>
                <a:cubicBezTo>
                  <a:pt x="706" y="858"/>
                  <a:pt x="756" y="917"/>
                  <a:pt x="819" y="933"/>
                </a:cubicBezTo>
                <a:lnTo>
                  <a:pt x="819" y="1329"/>
                </a:lnTo>
                <a:lnTo>
                  <a:pt x="881" y="1329"/>
                </a:lnTo>
                <a:lnTo>
                  <a:pt x="881" y="595"/>
                </a:lnTo>
                <a:lnTo>
                  <a:pt x="819" y="595"/>
                </a:lnTo>
                <a:lnTo>
                  <a:pt x="819" y="867"/>
                </a:lnTo>
                <a:cubicBezTo>
                  <a:pt x="789" y="853"/>
                  <a:pt x="768" y="821"/>
                  <a:pt x="768" y="793"/>
                </a:cubicBezTo>
                <a:lnTo>
                  <a:pt x="768" y="539"/>
                </a:lnTo>
                <a:cubicBezTo>
                  <a:pt x="768" y="478"/>
                  <a:pt x="920" y="429"/>
                  <a:pt x="1019" y="429"/>
                </a:cubicBezTo>
                <a:cubicBezTo>
                  <a:pt x="1118" y="429"/>
                  <a:pt x="1270" y="478"/>
                  <a:pt x="1270" y="539"/>
                </a:cubicBezTo>
                <a:lnTo>
                  <a:pt x="1270" y="793"/>
                </a:lnTo>
                <a:cubicBezTo>
                  <a:pt x="1270" y="821"/>
                  <a:pt x="1249" y="853"/>
                  <a:pt x="1219" y="867"/>
                </a:cubicBezTo>
                <a:lnTo>
                  <a:pt x="1219" y="595"/>
                </a:lnTo>
                <a:lnTo>
                  <a:pt x="1157" y="595"/>
                </a:lnTo>
                <a:lnTo>
                  <a:pt x="1157" y="1329"/>
                </a:lnTo>
                <a:lnTo>
                  <a:pt x="1219" y="1329"/>
                </a:lnTo>
                <a:lnTo>
                  <a:pt x="1219" y="933"/>
                </a:lnTo>
                <a:cubicBezTo>
                  <a:pt x="1281" y="917"/>
                  <a:pt x="1332" y="858"/>
                  <a:pt x="1332" y="793"/>
                </a:cubicBezTo>
                <a:lnTo>
                  <a:pt x="1332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Freeform 2">
            <a:extLst>
              <a:ext uri="{FF2B5EF4-FFF2-40B4-BE49-F238E27FC236}">
                <a16:creationId xmlns:a16="http://schemas.microsoft.com/office/drawing/2014/main" id="{7077EC29-EF86-A240-ADFB-89A4F0536C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77294" y="5572762"/>
            <a:ext cx="471488" cy="485775"/>
          </a:xfrm>
          <a:custGeom>
            <a:avLst/>
            <a:gdLst>
              <a:gd name="T0" fmla="*/ 923 w 1309"/>
              <a:gd name="T1" fmla="*/ 457 h 1348"/>
              <a:gd name="T2" fmla="*/ 923 w 1309"/>
              <a:gd name="T3" fmla="*/ 343 h 1348"/>
              <a:gd name="T4" fmla="*/ 989 w 1309"/>
              <a:gd name="T5" fmla="*/ 442 h 1348"/>
              <a:gd name="T6" fmla="*/ 1163 w 1309"/>
              <a:gd name="T7" fmla="*/ 241 h 1348"/>
              <a:gd name="T8" fmla="*/ 793 w 1309"/>
              <a:gd name="T9" fmla="*/ 467 h 1348"/>
              <a:gd name="T10" fmla="*/ 813 w 1309"/>
              <a:gd name="T11" fmla="*/ 498 h 1348"/>
              <a:gd name="T12" fmla="*/ 1020 w 1309"/>
              <a:gd name="T13" fmla="*/ 495 h 1348"/>
              <a:gd name="T14" fmla="*/ 1215 w 1309"/>
              <a:gd name="T15" fmla="*/ 241 h 1348"/>
              <a:gd name="T16" fmla="*/ 254 w 1309"/>
              <a:gd name="T17" fmla="*/ 1012 h 1348"/>
              <a:gd name="T18" fmla="*/ 153 w 1309"/>
              <a:gd name="T19" fmla="*/ 999 h 1348"/>
              <a:gd name="T20" fmla="*/ 1112 w 1309"/>
              <a:gd name="T21" fmla="*/ 872 h 1348"/>
              <a:gd name="T22" fmla="*/ 514 w 1309"/>
              <a:gd name="T23" fmla="*/ 1059 h 1348"/>
              <a:gd name="T24" fmla="*/ 275 w 1309"/>
              <a:gd name="T25" fmla="*/ 893 h 1348"/>
              <a:gd name="T26" fmla="*/ 457 w 1309"/>
              <a:gd name="T27" fmla="*/ 755 h 1348"/>
              <a:gd name="T28" fmla="*/ 644 w 1309"/>
              <a:gd name="T29" fmla="*/ 781 h 1348"/>
              <a:gd name="T30" fmla="*/ 852 w 1309"/>
              <a:gd name="T31" fmla="*/ 811 h 1348"/>
              <a:gd name="T32" fmla="*/ 852 w 1309"/>
              <a:gd name="T33" fmla="*/ 890 h 1348"/>
              <a:gd name="T34" fmla="*/ 627 w 1309"/>
              <a:gd name="T35" fmla="*/ 952 h 1348"/>
              <a:gd name="T36" fmla="*/ 968 w 1309"/>
              <a:gd name="T37" fmla="*/ 851 h 1348"/>
              <a:gd name="T38" fmla="*/ 1064 w 1309"/>
              <a:gd name="T39" fmla="*/ 779 h 1348"/>
              <a:gd name="T40" fmla="*/ 1169 w 1309"/>
              <a:gd name="T41" fmla="*/ 669 h 1348"/>
              <a:gd name="T42" fmla="*/ 1112 w 1309"/>
              <a:gd name="T43" fmla="*/ 872 h 1348"/>
              <a:gd name="T44" fmla="*/ 1027 w 1309"/>
              <a:gd name="T45" fmla="*/ 729 h 1348"/>
              <a:gd name="T46" fmla="*/ 852 w 1309"/>
              <a:gd name="T47" fmla="*/ 749 h 1348"/>
              <a:gd name="T48" fmla="*/ 681 w 1309"/>
              <a:gd name="T49" fmla="*/ 732 h 1348"/>
              <a:gd name="T50" fmla="*/ 545 w 1309"/>
              <a:gd name="T51" fmla="*/ 692 h 1348"/>
              <a:gd name="T52" fmla="*/ 608 w 1309"/>
              <a:gd name="T53" fmla="*/ 642 h 1348"/>
              <a:gd name="T54" fmla="*/ 746 w 1309"/>
              <a:gd name="T55" fmla="*/ 592 h 1348"/>
              <a:gd name="T56" fmla="*/ 843 w 1309"/>
              <a:gd name="T57" fmla="*/ 613 h 1348"/>
              <a:gd name="T58" fmla="*/ 1009 w 1309"/>
              <a:gd name="T59" fmla="*/ 670 h 1348"/>
              <a:gd name="T60" fmla="*/ 470 w 1309"/>
              <a:gd name="T61" fmla="*/ 1175 h 1348"/>
              <a:gd name="T62" fmla="*/ 78 w 1309"/>
              <a:gd name="T63" fmla="*/ 978 h 1348"/>
              <a:gd name="T64" fmla="*/ 470 w 1309"/>
              <a:gd name="T65" fmla="*/ 1175 h 1348"/>
              <a:gd name="T66" fmla="*/ 1079 w 1309"/>
              <a:gd name="T67" fmla="*/ 652 h 1348"/>
              <a:gd name="T68" fmla="*/ 947 w 1309"/>
              <a:gd name="T69" fmla="*/ 608 h 1348"/>
              <a:gd name="T70" fmla="*/ 803 w 1309"/>
              <a:gd name="T71" fmla="*/ 551 h 1348"/>
              <a:gd name="T72" fmla="*/ 737 w 1309"/>
              <a:gd name="T73" fmla="*/ 454 h 1348"/>
              <a:gd name="T74" fmla="*/ 508 w 1309"/>
              <a:gd name="T75" fmla="*/ 71 h 1348"/>
              <a:gd name="T76" fmla="*/ 333 w 1309"/>
              <a:gd name="T77" fmla="*/ 0 h 1348"/>
              <a:gd name="T78" fmla="*/ 349 w 1309"/>
              <a:gd name="T79" fmla="*/ 392 h 1348"/>
              <a:gd name="T80" fmla="*/ 630 w 1309"/>
              <a:gd name="T81" fmla="*/ 500 h 1348"/>
              <a:gd name="T82" fmla="*/ 399 w 1309"/>
              <a:gd name="T83" fmla="*/ 354 h 1348"/>
              <a:gd name="T84" fmla="*/ 494 w 1309"/>
              <a:gd name="T85" fmla="*/ 132 h 1348"/>
              <a:gd name="T86" fmla="*/ 701 w 1309"/>
              <a:gd name="T87" fmla="*/ 391 h 1348"/>
              <a:gd name="T88" fmla="*/ 463 w 1309"/>
              <a:gd name="T89" fmla="*/ 174 h 1348"/>
              <a:gd name="T90" fmla="*/ 491 w 1309"/>
              <a:gd name="T91" fmla="*/ 275 h 1348"/>
              <a:gd name="T92" fmla="*/ 670 w 1309"/>
              <a:gd name="T93" fmla="*/ 580 h 1348"/>
              <a:gd name="T94" fmla="*/ 483 w 1309"/>
              <a:gd name="T95" fmla="*/ 650 h 1348"/>
              <a:gd name="T96" fmla="*/ 457 w 1309"/>
              <a:gd name="T97" fmla="*/ 692 h 1348"/>
              <a:gd name="T98" fmla="*/ 232 w 1309"/>
              <a:gd name="T99" fmla="*/ 849 h 1348"/>
              <a:gd name="T100" fmla="*/ 153 w 1309"/>
              <a:gd name="T101" fmla="*/ 814 h 1348"/>
              <a:gd name="T102" fmla="*/ 12 w 1309"/>
              <a:gd name="T103" fmla="*/ 999 h 1348"/>
              <a:gd name="T104" fmla="*/ 373 w 1309"/>
              <a:gd name="T105" fmla="*/ 1347 h 1348"/>
              <a:gd name="T106" fmla="*/ 536 w 1309"/>
              <a:gd name="T107" fmla="*/ 1197 h 1348"/>
              <a:gd name="T108" fmla="*/ 505 w 1309"/>
              <a:gd name="T109" fmla="*/ 1122 h 1348"/>
              <a:gd name="T110" fmla="*/ 909 w 1309"/>
              <a:gd name="T111" fmla="*/ 1121 h 1348"/>
              <a:gd name="T112" fmla="*/ 1303 w 1309"/>
              <a:gd name="T113" fmla="*/ 679 h 1348"/>
              <a:gd name="T114" fmla="*/ 1156 w 1309"/>
              <a:gd name="T115" fmla="*/ 609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09" h="1348">
                <a:moveTo>
                  <a:pt x="989" y="442"/>
                </a:moveTo>
                <a:cubicBezTo>
                  <a:pt x="971" y="452"/>
                  <a:pt x="949" y="457"/>
                  <a:pt x="923" y="457"/>
                </a:cubicBezTo>
                <a:cubicBezTo>
                  <a:pt x="899" y="457"/>
                  <a:pt x="876" y="452"/>
                  <a:pt x="859" y="448"/>
                </a:cubicBezTo>
                <a:cubicBezTo>
                  <a:pt x="866" y="417"/>
                  <a:pt x="883" y="366"/>
                  <a:pt x="923" y="343"/>
                </a:cubicBezTo>
                <a:cubicBezTo>
                  <a:pt x="963" y="320"/>
                  <a:pt x="1046" y="309"/>
                  <a:pt x="1107" y="305"/>
                </a:cubicBezTo>
                <a:cubicBezTo>
                  <a:pt x="1075" y="355"/>
                  <a:pt x="1028" y="419"/>
                  <a:pt x="989" y="442"/>
                </a:cubicBezTo>
                <a:close/>
                <a:moveTo>
                  <a:pt x="1215" y="241"/>
                </a:moveTo>
                <a:lnTo>
                  <a:pt x="1163" y="241"/>
                </a:lnTo>
                <a:cubicBezTo>
                  <a:pt x="1143" y="241"/>
                  <a:pt x="971" y="243"/>
                  <a:pt x="892" y="289"/>
                </a:cubicBezTo>
                <a:cubicBezTo>
                  <a:pt x="805" y="340"/>
                  <a:pt x="794" y="462"/>
                  <a:pt x="793" y="467"/>
                </a:cubicBezTo>
                <a:lnTo>
                  <a:pt x="791" y="490"/>
                </a:lnTo>
                <a:lnTo>
                  <a:pt x="813" y="498"/>
                </a:lnTo>
                <a:cubicBezTo>
                  <a:pt x="815" y="499"/>
                  <a:pt x="865" y="519"/>
                  <a:pt x="923" y="519"/>
                </a:cubicBezTo>
                <a:cubicBezTo>
                  <a:pt x="960" y="519"/>
                  <a:pt x="993" y="511"/>
                  <a:pt x="1020" y="495"/>
                </a:cubicBezTo>
                <a:cubicBezTo>
                  <a:pt x="1099" y="449"/>
                  <a:pt x="1180" y="303"/>
                  <a:pt x="1189" y="287"/>
                </a:cubicBezTo>
                <a:lnTo>
                  <a:pt x="1215" y="241"/>
                </a:lnTo>
                <a:close/>
                <a:moveTo>
                  <a:pt x="210" y="1056"/>
                </a:moveTo>
                <a:lnTo>
                  <a:pt x="254" y="1012"/>
                </a:lnTo>
                <a:lnTo>
                  <a:pt x="197" y="956"/>
                </a:lnTo>
                <a:lnTo>
                  <a:pt x="153" y="999"/>
                </a:lnTo>
                <a:lnTo>
                  <a:pt x="210" y="1056"/>
                </a:lnTo>
                <a:close/>
                <a:moveTo>
                  <a:pt x="1112" y="872"/>
                </a:moveTo>
                <a:cubicBezTo>
                  <a:pt x="1080" y="908"/>
                  <a:pt x="938" y="1045"/>
                  <a:pt x="906" y="1059"/>
                </a:cubicBezTo>
                <a:lnTo>
                  <a:pt x="514" y="1059"/>
                </a:lnTo>
                <a:cubicBezTo>
                  <a:pt x="488" y="1059"/>
                  <a:pt x="471" y="1067"/>
                  <a:pt x="459" y="1076"/>
                </a:cubicBezTo>
                <a:lnTo>
                  <a:pt x="275" y="893"/>
                </a:lnTo>
                <a:lnTo>
                  <a:pt x="366" y="803"/>
                </a:lnTo>
                <a:cubicBezTo>
                  <a:pt x="391" y="779"/>
                  <a:pt x="431" y="755"/>
                  <a:pt x="457" y="755"/>
                </a:cubicBezTo>
                <a:lnTo>
                  <a:pt x="598" y="755"/>
                </a:lnTo>
                <a:cubicBezTo>
                  <a:pt x="609" y="755"/>
                  <a:pt x="630" y="771"/>
                  <a:pt x="644" y="781"/>
                </a:cubicBezTo>
                <a:cubicBezTo>
                  <a:pt x="664" y="797"/>
                  <a:pt x="682" y="811"/>
                  <a:pt x="703" y="811"/>
                </a:cubicBezTo>
                <a:lnTo>
                  <a:pt x="852" y="811"/>
                </a:lnTo>
                <a:cubicBezTo>
                  <a:pt x="890" y="811"/>
                  <a:pt x="906" y="831"/>
                  <a:pt x="906" y="851"/>
                </a:cubicBezTo>
                <a:cubicBezTo>
                  <a:pt x="906" y="870"/>
                  <a:pt x="890" y="890"/>
                  <a:pt x="852" y="890"/>
                </a:cubicBezTo>
                <a:lnTo>
                  <a:pt x="627" y="890"/>
                </a:lnTo>
                <a:lnTo>
                  <a:pt x="627" y="952"/>
                </a:lnTo>
                <a:lnTo>
                  <a:pt x="852" y="952"/>
                </a:lnTo>
                <a:cubicBezTo>
                  <a:pt x="928" y="952"/>
                  <a:pt x="968" y="901"/>
                  <a:pt x="968" y="851"/>
                </a:cubicBezTo>
                <a:cubicBezTo>
                  <a:pt x="968" y="844"/>
                  <a:pt x="967" y="837"/>
                  <a:pt x="966" y="830"/>
                </a:cubicBezTo>
                <a:lnTo>
                  <a:pt x="1064" y="779"/>
                </a:lnTo>
                <a:cubicBezTo>
                  <a:pt x="1070" y="776"/>
                  <a:pt x="1075" y="772"/>
                  <a:pt x="1078" y="766"/>
                </a:cubicBezTo>
                <a:cubicBezTo>
                  <a:pt x="1110" y="703"/>
                  <a:pt x="1134" y="677"/>
                  <a:pt x="1169" y="669"/>
                </a:cubicBezTo>
                <a:cubicBezTo>
                  <a:pt x="1197" y="663"/>
                  <a:pt x="1222" y="667"/>
                  <a:pt x="1237" y="675"/>
                </a:cubicBezTo>
                <a:cubicBezTo>
                  <a:pt x="1203" y="740"/>
                  <a:pt x="1129" y="853"/>
                  <a:pt x="1112" y="872"/>
                </a:cubicBezTo>
                <a:close/>
                <a:moveTo>
                  <a:pt x="1042" y="703"/>
                </a:moveTo>
                <a:cubicBezTo>
                  <a:pt x="1037" y="712"/>
                  <a:pt x="1032" y="719"/>
                  <a:pt x="1027" y="729"/>
                </a:cubicBezTo>
                <a:lnTo>
                  <a:pt x="934" y="777"/>
                </a:lnTo>
                <a:cubicBezTo>
                  <a:pt x="915" y="760"/>
                  <a:pt x="888" y="749"/>
                  <a:pt x="852" y="749"/>
                </a:cubicBezTo>
                <a:lnTo>
                  <a:pt x="706" y="749"/>
                </a:lnTo>
                <a:cubicBezTo>
                  <a:pt x="700" y="747"/>
                  <a:pt x="689" y="738"/>
                  <a:pt x="681" y="732"/>
                </a:cubicBezTo>
                <a:cubicBezTo>
                  <a:pt x="657" y="713"/>
                  <a:pt x="630" y="692"/>
                  <a:pt x="598" y="692"/>
                </a:cubicBezTo>
                <a:lnTo>
                  <a:pt x="545" y="692"/>
                </a:lnTo>
                <a:lnTo>
                  <a:pt x="545" y="684"/>
                </a:lnTo>
                <a:lnTo>
                  <a:pt x="608" y="642"/>
                </a:lnTo>
                <a:lnTo>
                  <a:pt x="696" y="642"/>
                </a:lnTo>
                <a:lnTo>
                  <a:pt x="746" y="592"/>
                </a:lnTo>
                <a:lnTo>
                  <a:pt x="789" y="613"/>
                </a:lnTo>
                <a:lnTo>
                  <a:pt x="843" y="613"/>
                </a:lnTo>
                <a:lnTo>
                  <a:pt x="928" y="670"/>
                </a:lnTo>
                <a:lnTo>
                  <a:pt x="1009" y="670"/>
                </a:lnTo>
                <a:lnTo>
                  <a:pt x="1042" y="703"/>
                </a:lnTo>
                <a:close/>
                <a:moveTo>
                  <a:pt x="470" y="1175"/>
                </a:moveTo>
                <a:lnTo>
                  <a:pt x="373" y="1272"/>
                </a:lnTo>
                <a:lnTo>
                  <a:pt x="78" y="978"/>
                </a:lnTo>
                <a:lnTo>
                  <a:pt x="175" y="880"/>
                </a:lnTo>
                <a:lnTo>
                  <a:pt x="470" y="1175"/>
                </a:lnTo>
                <a:close/>
                <a:moveTo>
                  <a:pt x="1156" y="609"/>
                </a:moveTo>
                <a:cubicBezTo>
                  <a:pt x="1124" y="616"/>
                  <a:pt x="1100" y="631"/>
                  <a:pt x="1079" y="652"/>
                </a:cubicBezTo>
                <a:lnTo>
                  <a:pt x="1035" y="608"/>
                </a:lnTo>
                <a:lnTo>
                  <a:pt x="947" y="608"/>
                </a:lnTo>
                <a:lnTo>
                  <a:pt x="862" y="551"/>
                </a:lnTo>
                <a:lnTo>
                  <a:pt x="803" y="551"/>
                </a:lnTo>
                <a:lnTo>
                  <a:pt x="761" y="530"/>
                </a:lnTo>
                <a:cubicBezTo>
                  <a:pt x="755" y="503"/>
                  <a:pt x="748" y="477"/>
                  <a:pt x="737" y="454"/>
                </a:cubicBezTo>
                <a:cubicBezTo>
                  <a:pt x="794" y="371"/>
                  <a:pt x="781" y="253"/>
                  <a:pt x="741" y="197"/>
                </a:cubicBezTo>
                <a:cubicBezTo>
                  <a:pt x="680" y="111"/>
                  <a:pt x="593" y="91"/>
                  <a:pt x="508" y="71"/>
                </a:cubicBezTo>
                <a:cubicBezTo>
                  <a:pt x="455" y="59"/>
                  <a:pt x="406" y="47"/>
                  <a:pt x="364" y="20"/>
                </a:cubicBezTo>
                <a:lnTo>
                  <a:pt x="333" y="0"/>
                </a:lnTo>
                <a:lnTo>
                  <a:pt x="318" y="34"/>
                </a:lnTo>
                <a:cubicBezTo>
                  <a:pt x="266" y="157"/>
                  <a:pt x="278" y="297"/>
                  <a:pt x="349" y="392"/>
                </a:cubicBezTo>
                <a:cubicBezTo>
                  <a:pt x="403" y="464"/>
                  <a:pt x="486" y="503"/>
                  <a:pt x="584" y="503"/>
                </a:cubicBezTo>
                <a:cubicBezTo>
                  <a:pt x="599" y="503"/>
                  <a:pt x="615" y="502"/>
                  <a:pt x="630" y="500"/>
                </a:cubicBezTo>
                <a:lnTo>
                  <a:pt x="623" y="439"/>
                </a:lnTo>
                <a:cubicBezTo>
                  <a:pt x="500" y="453"/>
                  <a:pt x="433" y="401"/>
                  <a:pt x="399" y="354"/>
                </a:cubicBezTo>
                <a:cubicBezTo>
                  <a:pt x="347" y="285"/>
                  <a:pt x="334" y="185"/>
                  <a:pt x="363" y="91"/>
                </a:cubicBezTo>
                <a:cubicBezTo>
                  <a:pt x="405" y="111"/>
                  <a:pt x="450" y="121"/>
                  <a:pt x="494" y="132"/>
                </a:cubicBezTo>
                <a:cubicBezTo>
                  <a:pt x="571" y="149"/>
                  <a:pt x="643" y="166"/>
                  <a:pt x="690" y="232"/>
                </a:cubicBezTo>
                <a:cubicBezTo>
                  <a:pt x="713" y="266"/>
                  <a:pt x="724" y="335"/>
                  <a:pt x="701" y="391"/>
                </a:cubicBezTo>
                <a:cubicBezTo>
                  <a:pt x="653" y="321"/>
                  <a:pt x="589" y="271"/>
                  <a:pt x="528" y="225"/>
                </a:cubicBezTo>
                <a:cubicBezTo>
                  <a:pt x="505" y="208"/>
                  <a:pt x="483" y="191"/>
                  <a:pt x="463" y="174"/>
                </a:cubicBezTo>
                <a:lnTo>
                  <a:pt x="423" y="221"/>
                </a:lnTo>
                <a:cubicBezTo>
                  <a:pt x="444" y="239"/>
                  <a:pt x="467" y="256"/>
                  <a:pt x="491" y="275"/>
                </a:cubicBezTo>
                <a:cubicBezTo>
                  <a:pt x="581" y="343"/>
                  <a:pt x="673" y="415"/>
                  <a:pt x="702" y="548"/>
                </a:cubicBezTo>
                <a:lnTo>
                  <a:pt x="670" y="580"/>
                </a:lnTo>
                <a:lnTo>
                  <a:pt x="589" y="580"/>
                </a:lnTo>
                <a:lnTo>
                  <a:pt x="483" y="650"/>
                </a:lnTo>
                <a:lnTo>
                  <a:pt x="483" y="692"/>
                </a:lnTo>
                <a:lnTo>
                  <a:pt x="457" y="692"/>
                </a:lnTo>
                <a:cubicBezTo>
                  <a:pt x="410" y="692"/>
                  <a:pt x="355" y="727"/>
                  <a:pt x="323" y="758"/>
                </a:cubicBezTo>
                <a:lnTo>
                  <a:pt x="232" y="849"/>
                </a:lnTo>
                <a:lnTo>
                  <a:pt x="197" y="814"/>
                </a:lnTo>
                <a:cubicBezTo>
                  <a:pt x="185" y="802"/>
                  <a:pt x="165" y="802"/>
                  <a:pt x="153" y="814"/>
                </a:cubicBezTo>
                <a:lnTo>
                  <a:pt x="12" y="956"/>
                </a:lnTo>
                <a:cubicBezTo>
                  <a:pt x="0" y="968"/>
                  <a:pt x="0" y="987"/>
                  <a:pt x="12" y="999"/>
                </a:cubicBezTo>
                <a:lnTo>
                  <a:pt x="351" y="1338"/>
                </a:lnTo>
                <a:cubicBezTo>
                  <a:pt x="357" y="1344"/>
                  <a:pt x="365" y="1347"/>
                  <a:pt x="373" y="1347"/>
                </a:cubicBezTo>
                <a:cubicBezTo>
                  <a:pt x="381" y="1347"/>
                  <a:pt x="389" y="1344"/>
                  <a:pt x="395" y="1338"/>
                </a:cubicBezTo>
                <a:lnTo>
                  <a:pt x="536" y="1197"/>
                </a:lnTo>
                <a:cubicBezTo>
                  <a:pt x="548" y="1185"/>
                  <a:pt x="548" y="1165"/>
                  <a:pt x="536" y="1153"/>
                </a:cubicBezTo>
                <a:lnTo>
                  <a:pt x="505" y="1122"/>
                </a:lnTo>
                <a:cubicBezTo>
                  <a:pt x="507" y="1122"/>
                  <a:pt x="510" y="1121"/>
                  <a:pt x="514" y="1121"/>
                </a:cubicBezTo>
                <a:lnTo>
                  <a:pt x="909" y="1121"/>
                </a:lnTo>
                <a:cubicBezTo>
                  <a:pt x="963" y="1121"/>
                  <a:pt x="1156" y="916"/>
                  <a:pt x="1158" y="914"/>
                </a:cubicBezTo>
                <a:cubicBezTo>
                  <a:pt x="1179" y="889"/>
                  <a:pt x="1276" y="744"/>
                  <a:pt x="1303" y="679"/>
                </a:cubicBezTo>
                <a:cubicBezTo>
                  <a:pt x="1308" y="669"/>
                  <a:pt x="1306" y="657"/>
                  <a:pt x="1300" y="649"/>
                </a:cubicBezTo>
                <a:cubicBezTo>
                  <a:pt x="1277" y="618"/>
                  <a:pt x="1222" y="593"/>
                  <a:pt x="1156" y="6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Freeform 3">
            <a:extLst>
              <a:ext uri="{FF2B5EF4-FFF2-40B4-BE49-F238E27FC236}">
                <a16:creationId xmlns:a16="http://schemas.microsoft.com/office/drawing/2014/main" id="{67AE4843-2E42-2E41-A5DC-204D0ED7AD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47738" y="5588637"/>
            <a:ext cx="531812" cy="454025"/>
          </a:xfrm>
          <a:custGeom>
            <a:avLst/>
            <a:gdLst>
              <a:gd name="T0" fmla="*/ 439 w 1477"/>
              <a:gd name="T1" fmla="*/ 786 h 1261"/>
              <a:gd name="T2" fmla="*/ 384 w 1477"/>
              <a:gd name="T3" fmla="*/ 899 h 1261"/>
              <a:gd name="T4" fmla="*/ 471 w 1477"/>
              <a:gd name="T5" fmla="*/ 895 h 1261"/>
              <a:gd name="T6" fmla="*/ 540 w 1477"/>
              <a:gd name="T7" fmla="*/ 939 h 1261"/>
              <a:gd name="T8" fmla="*/ 428 w 1477"/>
              <a:gd name="T9" fmla="*/ 995 h 1261"/>
              <a:gd name="T10" fmla="*/ 582 w 1477"/>
              <a:gd name="T11" fmla="*/ 981 h 1261"/>
              <a:gd name="T12" fmla="*/ 593 w 1477"/>
              <a:gd name="T13" fmla="*/ 1083 h 1261"/>
              <a:gd name="T14" fmla="*/ 570 w 1477"/>
              <a:gd name="T15" fmla="*/ 994 h 1261"/>
              <a:gd name="T16" fmla="*/ 681 w 1477"/>
              <a:gd name="T17" fmla="*/ 1080 h 1261"/>
              <a:gd name="T18" fmla="*/ 692 w 1477"/>
              <a:gd name="T19" fmla="*/ 1182 h 1261"/>
              <a:gd name="T20" fmla="*/ 613 w 1477"/>
              <a:gd name="T21" fmla="*/ 1164 h 1261"/>
              <a:gd name="T22" fmla="*/ 360 w 1477"/>
              <a:gd name="T23" fmla="*/ 964 h 1261"/>
              <a:gd name="T24" fmla="*/ 487 w 1477"/>
              <a:gd name="T25" fmla="*/ 1133 h 1261"/>
              <a:gd name="T26" fmla="*/ 586 w 1477"/>
              <a:gd name="T27" fmla="*/ 1231 h 1261"/>
              <a:gd name="T28" fmla="*/ 764 w 1477"/>
              <a:gd name="T29" fmla="*/ 1188 h 1261"/>
              <a:gd name="T30" fmla="*/ 704 w 1477"/>
              <a:gd name="T31" fmla="*/ 1015 h 1261"/>
              <a:gd name="T32" fmla="*/ 577 w 1477"/>
              <a:gd name="T33" fmla="*/ 846 h 1261"/>
              <a:gd name="T34" fmla="*/ 346 w 1477"/>
              <a:gd name="T35" fmla="*/ 745 h 1261"/>
              <a:gd name="T36" fmla="*/ 290 w 1477"/>
              <a:gd name="T37" fmla="*/ 935 h 1261"/>
              <a:gd name="T38" fmla="*/ 52 w 1477"/>
              <a:gd name="T39" fmla="*/ 336 h 1261"/>
              <a:gd name="T40" fmla="*/ 318 w 1477"/>
              <a:gd name="T41" fmla="*/ 738 h 1261"/>
              <a:gd name="T42" fmla="*/ 615 w 1477"/>
              <a:gd name="T43" fmla="*/ 362 h 1261"/>
              <a:gd name="T44" fmla="*/ 320 w 1477"/>
              <a:gd name="T45" fmla="*/ 579 h 1261"/>
              <a:gd name="T46" fmla="*/ 375 w 1477"/>
              <a:gd name="T47" fmla="*/ 91 h 1261"/>
              <a:gd name="T48" fmla="*/ 685 w 1477"/>
              <a:gd name="T49" fmla="*/ 230 h 1261"/>
              <a:gd name="T50" fmla="*/ 203 w 1477"/>
              <a:gd name="T51" fmla="*/ 485 h 1261"/>
              <a:gd name="T52" fmla="*/ 1013 w 1477"/>
              <a:gd name="T53" fmla="*/ 252 h 1261"/>
              <a:gd name="T54" fmla="*/ 1149 w 1477"/>
              <a:gd name="T55" fmla="*/ 127 h 1261"/>
              <a:gd name="T56" fmla="*/ 1188 w 1477"/>
              <a:gd name="T57" fmla="*/ 88 h 1261"/>
              <a:gd name="T58" fmla="*/ 928 w 1477"/>
              <a:gd name="T59" fmla="*/ 209 h 1261"/>
              <a:gd name="T60" fmla="*/ 654 w 1477"/>
              <a:gd name="T61" fmla="*/ 810 h 1261"/>
              <a:gd name="T62" fmla="*/ 860 w 1477"/>
              <a:gd name="T63" fmla="*/ 650 h 1261"/>
              <a:gd name="T64" fmla="*/ 1158 w 1477"/>
              <a:gd name="T65" fmla="*/ 785 h 1261"/>
              <a:gd name="T66" fmla="*/ 1046 w 1477"/>
              <a:gd name="T67" fmla="*/ 785 h 1261"/>
              <a:gd name="T68" fmla="*/ 1004 w 1477"/>
              <a:gd name="T69" fmla="*/ 826 h 1261"/>
              <a:gd name="T70" fmla="*/ 1005 w 1477"/>
              <a:gd name="T71" fmla="*/ 939 h 1261"/>
              <a:gd name="T72" fmla="*/ 906 w 1477"/>
              <a:gd name="T73" fmla="*/ 885 h 1261"/>
              <a:gd name="T74" fmla="*/ 972 w 1477"/>
              <a:gd name="T75" fmla="*/ 1045 h 1261"/>
              <a:gd name="T76" fmla="*/ 811 w 1477"/>
              <a:gd name="T77" fmla="*/ 980 h 1261"/>
              <a:gd name="T78" fmla="*/ 865 w 1477"/>
              <a:gd name="T79" fmla="*/ 1078 h 1261"/>
              <a:gd name="T80" fmla="*/ 913 w 1477"/>
              <a:gd name="T81" fmla="*/ 1182 h 1261"/>
              <a:gd name="T82" fmla="*/ 1011 w 1477"/>
              <a:gd name="T83" fmla="*/ 1084 h 1261"/>
              <a:gd name="T84" fmla="*/ 1108 w 1477"/>
              <a:gd name="T85" fmla="*/ 987 h 1261"/>
              <a:gd name="T86" fmla="*/ 1143 w 1477"/>
              <a:gd name="T87" fmla="*/ 915 h 1261"/>
              <a:gd name="T88" fmla="*/ 1163 w 1477"/>
              <a:gd name="T89" fmla="*/ 712 h 1261"/>
              <a:gd name="T90" fmla="*/ 799 w 1477"/>
              <a:gd name="T91" fmla="*/ 743 h 1261"/>
              <a:gd name="T92" fmla="*/ 973 w 1477"/>
              <a:gd name="T93" fmla="*/ 290 h 1261"/>
              <a:gd name="T94" fmla="*/ 1202 w 1477"/>
              <a:gd name="T95" fmla="*/ 687 h 1261"/>
              <a:gd name="T96" fmla="*/ 1242 w 1477"/>
              <a:gd name="T97" fmla="*/ 727 h 1261"/>
              <a:gd name="T98" fmla="*/ 1442 w 1477"/>
              <a:gd name="T99" fmla="*/ 465 h 1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77" h="1261">
                <a:moveTo>
                  <a:pt x="372" y="796"/>
                </a:moveTo>
                <a:lnTo>
                  <a:pt x="372" y="796"/>
                </a:lnTo>
                <a:lnTo>
                  <a:pt x="385" y="784"/>
                </a:lnTo>
                <a:cubicBezTo>
                  <a:pt x="399" y="769"/>
                  <a:pt x="424" y="770"/>
                  <a:pt x="439" y="786"/>
                </a:cubicBezTo>
                <a:cubicBezTo>
                  <a:pt x="447" y="794"/>
                  <a:pt x="452" y="804"/>
                  <a:pt x="452" y="814"/>
                </a:cubicBezTo>
                <a:cubicBezTo>
                  <a:pt x="452" y="824"/>
                  <a:pt x="449" y="834"/>
                  <a:pt x="442" y="840"/>
                </a:cubicBezTo>
                <a:lnTo>
                  <a:pt x="396" y="886"/>
                </a:lnTo>
                <a:lnTo>
                  <a:pt x="384" y="899"/>
                </a:lnTo>
                <a:cubicBezTo>
                  <a:pt x="369" y="913"/>
                  <a:pt x="345" y="911"/>
                  <a:pt x="329" y="896"/>
                </a:cubicBezTo>
                <a:cubicBezTo>
                  <a:pt x="314" y="880"/>
                  <a:pt x="313" y="856"/>
                  <a:pt x="327" y="842"/>
                </a:cubicBezTo>
                <a:cubicBezTo>
                  <a:pt x="335" y="834"/>
                  <a:pt x="364" y="805"/>
                  <a:pt x="372" y="796"/>
                </a:cubicBezTo>
                <a:close/>
                <a:moveTo>
                  <a:pt x="471" y="895"/>
                </a:moveTo>
                <a:lnTo>
                  <a:pt x="471" y="895"/>
                </a:lnTo>
                <a:lnTo>
                  <a:pt x="484" y="882"/>
                </a:lnTo>
                <a:cubicBezTo>
                  <a:pt x="498" y="868"/>
                  <a:pt x="522" y="869"/>
                  <a:pt x="538" y="885"/>
                </a:cubicBezTo>
                <a:cubicBezTo>
                  <a:pt x="554" y="900"/>
                  <a:pt x="555" y="925"/>
                  <a:pt x="540" y="939"/>
                </a:cubicBezTo>
                <a:lnTo>
                  <a:pt x="495" y="985"/>
                </a:lnTo>
                <a:lnTo>
                  <a:pt x="495" y="985"/>
                </a:lnTo>
                <a:lnTo>
                  <a:pt x="482" y="997"/>
                </a:lnTo>
                <a:cubicBezTo>
                  <a:pt x="468" y="1012"/>
                  <a:pt x="444" y="1011"/>
                  <a:pt x="428" y="995"/>
                </a:cubicBezTo>
                <a:cubicBezTo>
                  <a:pt x="412" y="979"/>
                  <a:pt x="411" y="955"/>
                  <a:pt x="425" y="941"/>
                </a:cubicBezTo>
                <a:lnTo>
                  <a:pt x="471" y="895"/>
                </a:lnTo>
                <a:close/>
                <a:moveTo>
                  <a:pt x="570" y="994"/>
                </a:moveTo>
                <a:lnTo>
                  <a:pt x="582" y="981"/>
                </a:lnTo>
                <a:cubicBezTo>
                  <a:pt x="597" y="967"/>
                  <a:pt x="621" y="968"/>
                  <a:pt x="637" y="983"/>
                </a:cubicBezTo>
                <a:cubicBezTo>
                  <a:pt x="644" y="991"/>
                  <a:pt x="649" y="1001"/>
                  <a:pt x="649" y="1012"/>
                </a:cubicBezTo>
                <a:cubicBezTo>
                  <a:pt x="649" y="1022"/>
                  <a:pt x="646" y="1031"/>
                  <a:pt x="639" y="1038"/>
                </a:cubicBezTo>
                <a:lnTo>
                  <a:pt x="593" y="1083"/>
                </a:lnTo>
                <a:lnTo>
                  <a:pt x="581" y="1096"/>
                </a:lnTo>
                <a:cubicBezTo>
                  <a:pt x="567" y="1110"/>
                  <a:pt x="542" y="1109"/>
                  <a:pt x="527" y="1094"/>
                </a:cubicBezTo>
                <a:cubicBezTo>
                  <a:pt x="511" y="1078"/>
                  <a:pt x="510" y="1053"/>
                  <a:pt x="524" y="1039"/>
                </a:cubicBezTo>
                <a:lnTo>
                  <a:pt x="570" y="994"/>
                </a:lnTo>
                <a:close/>
                <a:moveTo>
                  <a:pt x="623" y="1138"/>
                </a:moveTo>
                <a:lnTo>
                  <a:pt x="668" y="1092"/>
                </a:lnTo>
                <a:lnTo>
                  <a:pt x="668" y="1092"/>
                </a:lnTo>
                <a:lnTo>
                  <a:pt x="681" y="1080"/>
                </a:lnTo>
                <a:cubicBezTo>
                  <a:pt x="695" y="1065"/>
                  <a:pt x="720" y="1066"/>
                  <a:pt x="735" y="1082"/>
                </a:cubicBezTo>
                <a:cubicBezTo>
                  <a:pt x="751" y="1098"/>
                  <a:pt x="752" y="1122"/>
                  <a:pt x="738" y="1136"/>
                </a:cubicBezTo>
                <a:lnTo>
                  <a:pt x="692" y="1182"/>
                </a:lnTo>
                <a:lnTo>
                  <a:pt x="692" y="1182"/>
                </a:lnTo>
                <a:lnTo>
                  <a:pt x="680" y="1195"/>
                </a:lnTo>
                <a:cubicBezTo>
                  <a:pt x="673" y="1201"/>
                  <a:pt x="664" y="1205"/>
                  <a:pt x="654" y="1205"/>
                </a:cubicBezTo>
                <a:cubicBezTo>
                  <a:pt x="643" y="1204"/>
                  <a:pt x="633" y="1200"/>
                  <a:pt x="625" y="1192"/>
                </a:cubicBezTo>
                <a:cubicBezTo>
                  <a:pt x="617" y="1184"/>
                  <a:pt x="613" y="1174"/>
                  <a:pt x="613" y="1164"/>
                </a:cubicBezTo>
                <a:cubicBezTo>
                  <a:pt x="612" y="1154"/>
                  <a:pt x="616" y="1145"/>
                  <a:pt x="623" y="1138"/>
                </a:cubicBezTo>
                <a:close/>
                <a:moveTo>
                  <a:pt x="290" y="935"/>
                </a:moveTo>
                <a:cubicBezTo>
                  <a:pt x="309" y="954"/>
                  <a:pt x="334" y="964"/>
                  <a:pt x="359" y="964"/>
                </a:cubicBezTo>
                <a:lnTo>
                  <a:pt x="360" y="964"/>
                </a:lnTo>
                <a:cubicBezTo>
                  <a:pt x="360" y="989"/>
                  <a:pt x="369" y="1014"/>
                  <a:pt x="389" y="1034"/>
                </a:cubicBezTo>
                <a:cubicBezTo>
                  <a:pt x="408" y="1053"/>
                  <a:pt x="433" y="1063"/>
                  <a:pt x="457" y="1063"/>
                </a:cubicBezTo>
                <a:cubicBezTo>
                  <a:pt x="458" y="1063"/>
                  <a:pt x="458" y="1062"/>
                  <a:pt x="459" y="1062"/>
                </a:cubicBezTo>
                <a:cubicBezTo>
                  <a:pt x="459" y="1088"/>
                  <a:pt x="468" y="1113"/>
                  <a:pt x="487" y="1133"/>
                </a:cubicBezTo>
                <a:cubicBezTo>
                  <a:pt x="506" y="1152"/>
                  <a:pt x="531" y="1161"/>
                  <a:pt x="556" y="1161"/>
                </a:cubicBezTo>
                <a:cubicBezTo>
                  <a:pt x="557" y="1161"/>
                  <a:pt x="557" y="1161"/>
                  <a:pt x="558" y="1161"/>
                </a:cubicBezTo>
                <a:cubicBezTo>
                  <a:pt x="558" y="1162"/>
                  <a:pt x="557" y="1164"/>
                  <a:pt x="557" y="1165"/>
                </a:cubicBezTo>
                <a:cubicBezTo>
                  <a:pt x="558" y="1190"/>
                  <a:pt x="568" y="1213"/>
                  <a:pt x="586" y="1231"/>
                </a:cubicBezTo>
                <a:cubicBezTo>
                  <a:pt x="604" y="1249"/>
                  <a:pt x="627" y="1259"/>
                  <a:pt x="652" y="1260"/>
                </a:cubicBezTo>
                <a:cubicBezTo>
                  <a:pt x="653" y="1260"/>
                  <a:pt x="654" y="1260"/>
                  <a:pt x="655" y="1260"/>
                </a:cubicBezTo>
                <a:cubicBezTo>
                  <a:pt x="679" y="1260"/>
                  <a:pt x="702" y="1251"/>
                  <a:pt x="719" y="1234"/>
                </a:cubicBezTo>
                <a:lnTo>
                  <a:pt x="764" y="1188"/>
                </a:lnTo>
                <a:lnTo>
                  <a:pt x="764" y="1188"/>
                </a:lnTo>
                <a:lnTo>
                  <a:pt x="777" y="1175"/>
                </a:lnTo>
                <a:cubicBezTo>
                  <a:pt x="813" y="1140"/>
                  <a:pt x="812" y="1080"/>
                  <a:pt x="774" y="1043"/>
                </a:cubicBezTo>
                <a:cubicBezTo>
                  <a:pt x="755" y="1023"/>
                  <a:pt x="729" y="1014"/>
                  <a:pt x="704" y="1015"/>
                </a:cubicBezTo>
                <a:cubicBezTo>
                  <a:pt x="704" y="1013"/>
                  <a:pt x="704" y="1012"/>
                  <a:pt x="704" y="1010"/>
                </a:cubicBezTo>
                <a:cubicBezTo>
                  <a:pt x="704" y="986"/>
                  <a:pt x="694" y="962"/>
                  <a:pt x="676" y="944"/>
                </a:cubicBezTo>
                <a:cubicBezTo>
                  <a:pt x="656" y="925"/>
                  <a:pt x="631" y="915"/>
                  <a:pt x="605" y="916"/>
                </a:cubicBezTo>
                <a:cubicBezTo>
                  <a:pt x="606" y="891"/>
                  <a:pt x="597" y="865"/>
                  <a:pt x="577" y="846"/>
                </a:cubicBezTo>
                <a:cubicBezTo>
                  <a:pt x="558" y="826"/>
                  <a:pt x="532" y="817"/>
                  <a:pt x="507" y="817"/>
                </a:cubicBezTo>
                <a:cubicBezTo>
                  <a:pt x="507" y="816"/>
                  <a:pt x="507" y="815"/>
                  <a:pt x="507" y="813"/>
                </a:cubicBezTo>
                <a:cubicBezTo>
                  <a:pt x="506" y="788"/>
                  <a:pt x="496" y="765"/>
                  <a:pt x="478" y="747"/>
                </a:cubicBezTo>
                <a:cubicBezTo>
                  <a:pt x="441" y="710"/>
                  <a:pt x="382" y="709"/>
                  <a:pt x="346" y="745"/>
                </a:cubicBezTo>
                <a:lnTo>
                  <a:pt x="300" y="790"/>
                </a:lnTo>
                <a:lnTo>
                  <a:pt x="300" y="790"/>
                </a:lnTo>
                <a:cubicBezTo>
                  <a:pt x="295" y="796"/>
                  <a:pt x="290" y="800"/>
                  <a:pt x="288" y="803"/>
                </a:cubicBezTo>
                <a:cubicBezTo>
                  <a:pt x="252" y="839"/>
                  <a:pt x="253" y="898"/>
                  <a:pt x="290" y="935"/>
                </a:cubicBezTo>
                <a:close/>
                <a:moveTo>
                  <a:pt x="685" y="230"/>
                </a:moveTo>
                <a:lnTo>
                  <a:pt x="497" y="42"/>
                </a:lnTo>
                <a:cubicBezTo>
                  <a:pt x="456" y="0"/>
                  <a:pt x="383" y="5"/>
                  <a:pt x="336" y="52"/>
                </a:cubicBezTo>
                <a:lnTo>
                  <a:pt x="52" y="336"/>
                </a:lnTo>
                <a:cubicBezTo>
                  <a:pt x="4" y="384"/>
                  <a:pt x="0" y="456"/>
                  <a:pt x="42" y="498"/>
                </a:cubicBezTo>
                <a:lnTo>
                  <a:pt x="279" y="738"/>
                </a:lnTo>
                <a:cubicBezTo>
                  <a:pt x="284" y="743"/>
                  <a:pt x="291" y="746"/>
                  <a:pt x="299" y="746"/>
                </a:cubicBezTo>
                <a:cubicBezTo>
                  <a:pt x="306" y="746"/>
                  <a:pt x="313" y="743"/>
                  <a:pt x="318" y="738"/>
                </a:cubicBezTo>
                <a:cubicBezTo>
                  <a:pt x="325" y="731"/>
                  <a:pt x="327" y="722"/>
                  <a:pt x="325" y="713"/>
                </a:cubicBezTo>
                <a:cubicBezTo>
                  <a:pt x="326" y="710"/>
                  <a:pt x="326" y="706"/>
                  <a:pt x="326" y="702"/>
                </a:cubicBezTo>
                <a:cubicBezTo>
                  <a:pt x="320" y="657"/>
                  <a:pt x="337" y="640"/>
                  <a:pt x="359" y="618"/>
                </a:cubicBezTo>
                <a:lnTo>
                  <a:pt x="615" y="362"/>
                </a:lnTo>
                <a:cubicBezTo>
                  <a:pt x="626" y="351"/>
                  <a:pt x="626" y="334"/>
                  <a:pt x="615" y="323"/>
                </a:cubicBezTo>
                <a:cubicBezTo>
                  <a:pt x="604" y="312"/>
                  <a:pt x="587" y="312"/>
                  <a:pt x="576" y="323"/>
                </a:cubicBezTo>
                <a:lnTo>
                  <a:pt x="323" y="576"/>
                </a:lnTo>
                <a:lnTo>
                  <a:pt x="320" y="579"/>
                </a:lnTo>
                <a:cubicBezTo>
                  <a:pt x="303" y="596"/>
                  <a:pt x="282" y="618"/>
                  <a:pt x="273" y="653"/>
                </a:cubicBezTo>
                <a:lnTo>
                  <a:pt x="81" y="459"/>
                </a:lnTo>
                <a:cubicBezTo>
                  <a:pt x="60" y="439"/>
                  <a:pt x="65" y="401"/>
                  <a:pt x="91" y="375"/>
                </a:cubicBezTo>
                <a:lnTo>
                  <a:pt x="375" y="91"/>
                </a:lnTo>
                <a:cubicBezTo>
                  <a:pt x="401" y="65"/>
                  <a:pt x="438" y="61"/>
                  <a:pt x="458" y="81"/>
                </a:cubicBezTo>
                <a:lnTo>
                  <a:pt x="646" y="269"/>
                </a:lnTo>
                <a:cubicBezTo>
                  <a:pt x="657" y="280"/>
                  <a:pt x="675" y="280"/>
                  <a:pt x="685" y="269"/>
                </a:cubicBezTo>
                <a:cubicBezTo>
                  <a:pt x="696" y="258"/>
                  <a:pt x="696" y="241"/>
                  <a:pt x="685" y="230"/>
                </a:cubicBezTo>
                <a:close/>
                <a:moveTo>
                  <a:pt x="255" y="433"/>
                </a:moveTo>
                <a:cubicBezTo>
                  <a:pt x="255" y="404"/>
                  <a:pt x="231" y="381"/>
                  <a:pt x="203" y="381"/>
                </a:cubicBezTo>
                <a:cubicBezTo>
                  <a:pt x="174" y="381"/>
                  <a:pt x="151" y="404"/>
                  <a:pt x="151" y="433"/>
                </a:cubicBezTo>
                <a:cubicBezTo>
                  <a:pt x="151" y="461"/>
                  <a:pt x="175" y="485"/>
                  <a:pt x="203" y="485"/>
                </a:cubicBezTo>
                <a:cubicBezTo>
                  <a:pt x="232" y="485"/>
                  <a:pt x="255" y="461"/>
                  <a:pt x="255" y="433"/>
                </a:cubicBezTo>
                <a:close/>
                <a:moveTo>
                  <a:pt x="1286" y="542"/>
                </a:moveTo>
                <a:cubicBezTo>
                  <a:pt x="1280" y="529"/>
                  <a:pt x="1273" y="517"/>
                  <a:pt x="1263" y="506"/>
                </a:cubicBezTo>
                <a:lnTo>
                  <a:pt x="1013" y="252"/>
                </a:lnTo>
                <a:cubicBezTo>
                  <a:pt x="1003" y="241"/>
                  <a:pt x="991" y="232"/>
                  <a:pt x="978" y="225"/>
                </a:cubicBezTo>
                <a:lnTo>
                  <a:pt x="1090" y="113"/>
                </a:lnTo>
                <a:cubicBezTo>
                  <a:pt x="1097" y="107"/>
                  <a:pt x="1107" y="107"/>
                  <a:pt x="1112" y="108"/>
                </a:cubicBezTo>
                <a:cubicBezTo>
                  <a:pt x="1125" y="110"/>
                  <a:pt x="1138" y="117"/>
                  <a:pt x="1149" y="127"/>
                </a:cubicBezTo>
                <a:lnTo>
                  <a:pt x="1388" y="367"/>
                </a:lnTo>
                <a:cubicBezTo>
                  <a:pt x="1410" y="389"/>
                  <a:pt x="1413" y="415"/>
                  <a:pt x="1403" y="426"/>
                </a:cubicBezTo>
                <a:lnTo>
                  <a:pt x="1286" y="542"/>
                </a:lnTo>
                <a:close/>
                <a:moveTo>
                  <a:pt x="1188" y="88"/>
                </a:moveTo>
                <a:cubicBezTo>
                  <a:pt x="1169" y="69"/>
                  <a:pt x="1145" y="57"/>
                  <a:pt x="1121" y="53"/>
                </a:cubicBezTo>
                <a:cubicBezTo>
                  <a:pt x="1094" y="49"/>
                  <a:pt x="1068" y="57"/>
                  <a:pt x="1051" y="74"/>
                </a:cubicBezTo>
                <a:lnTo>
                  <a:pt x="936" y="189"/>
                </a:lnTo>
                <a:cubicBezTo>
                  <a:pt x="930" y="195"/>
                  <a:pt x="928" y="202"/>
                  <a:pt x="928" y="209"/>
                </a:cubicBezTo>
                <a:cubicBezTo>
                  <a:pt x="883" y="203"/>
                  <a:pt x="835" y="217"/>
                  <a:pt x="799" y="251"/>
                </a:cubicBezTo>
                <a:lnTo>
                  <a:pt x="604" y="427"/>
                </a:lnTo>
                <a:cubicBezTo>
                  <a:pt x="597" y="433"/>
                  <a:pt x="594" y="443"/>
                  <a:pt x="595" y="452"/>
                </a:cubicBezTo>
                <a:lnTo>
                  <a:pt x="654" y="810"/>
                </a:lnTo>
                <a:cubicBezTo>
                  <a:pt x="656" y="823"/>
                  <a:pt x="667" y="832"/>
                  <a:pt x="679" y="833"/>
                </a:cubicBezTo>
                <a:cubicBezTo>
                  <a:pt x="680" y="833"/>
                  <a:pt x="685" y="834"/>
                  <a:pt x="693" y="834"/>
                </a:cubicBezTo>
                <a:cubicBezTo>
                  <a:pt x="724" y="834"/>
                  <a:pt x="801" y="828"/>
                  <a:pt x="842" y="779"/>
                </a:cubicBezTo>
                <a:cubicBezTo>
                  <a:pt x="869" y="746"/>
                  <a:pt x="875" y="703"/>
                  <a:pt x="860" y="650"/>
                </a:cubicBezTo>
                <a:cubicBezTo>
                  <a:pt x="839" y="571"/>
                  <a:pt x="861" y="534"/>
                  <a:pt x="888" y="516"/>
                </a:cubicBezTo>
                <a:lnTo>
                  <a:pt x="1102" y="729"/>
                </a:lnTo>
                <a:lnTo>
                  <a:pt x="1102" y="729"/>
                </a:lnTo>
                <a:lnTo>
                  <a:pt x="1158" y="785"/>
                </a:lnTo>
                <a:cubicBezTo>
                  <a:pt x="1178" y="805"/>
                  <a:pt x="1182" y="835"/>
                  <a:pt x="1167" y="850"/>
                </a:cubicBezTo>
                <a:cubicBezTo>
                  <a:pt x="1160" y="857"/>
                  <a:pt x="1150" y="860"/>
                  <a:pt x="1139" y="859"/>
                </a:cubicBezTo>
                <a:cubicBezTo>
                  <a:pt x="1126" y="858"/>
                  <a:pt x="1113" y="851"/>
                  <a:pt x="1102" y="841"/>
                </a:cubicBezTo>
                <a:lnTo>
                  <a:pt x="1046" y="785"/>
                </a:lnTo>
                <a:cubicBezTo>
                  <a:pt x="1035" y="774"/>
                  <a:pt x="1018" y="774"/>
                  <a:pt x="1007" y="785"/>
                </a:cubicBezTo>
                <a:cubicBezTo>
                  <a:pt x="1006" y="785"/>
                  <a:pt x="1006" y="786"/>
                  <a:pt x="1006" y="786"/>
                </a:cubicBezTo>
                <a:cubicBezTo>
                  <a:pt x="1005" y="787"/>
                  <a:pt x="1005" y="787"/>
                  <a:pt x="1004" y="787"/>
                </a:cubicBezTo>
                <a:cubicBezTo>
                  <a:pt x="993" y="798"/>
                  <a:pt x="993" y="816"/>
                  <a:pt x="1004" y="826"/>
                </a:cubicBezTo>
                <a:lnTo>
                  <a:pt x="1060" y="883"/>
                </a:lnTo>
                <a:cubicBezTo>
                  <a:pt x="1071" y="893"/>
                  <a:pt x="1077" y="907"/>
                  <a:pt x="1078" y="920"/>
                </a:cubicBezTo>
                <a:cubicBezTo>
                  <a:pt x="1079" y="931"/>
                  <a:pt x="1076" y="941"/>
                  <a:pt x="1069" y="948"/>
                </a:cubicBezTo>
                <a:cubicBezTo>
                  <a:pt x="1054" y="963"/>
                  <a:pt x="1025" y="959"/>
                  <a:pt x="1005" y="939"/>
                </a:cubicBezTo>
                <a:lnTo>
                  <a:pt x="948" y="882"/>
                </a:lnTo>
                <a:cubicBezTo>
                  <a:pt x="937" y="871"/>
                  <a:pt x="920" y="871"/>
                  <a:pt x="909" y="882"/>
                </a:cubicBezTo>
                <a:cubicBezTo>
                  <a:pt x="909" y="883"/>
                  <a:pt x="908" y="883"/>
                  <a:pt x="908" y="884"/>
                </a:cubicBezTo>
                <a:cubicBezTo>
                  <a:pt x="907" y="884"/>
                  <a:pt x="907" y="885"/>
                  <a:pt x="906" y="885"/>
                </a:cubicBezTo>
                <a:cubicBezTo>
                  <a:pt x="896" y="896"/>
                  <a:pt x="896" y="913"/>
                  <a:pt x="906" y="924"/>
                </a:cubicBezTo>
                <a:lnTo>
                  <a:pt x="963" y="981"/>
                </a:lnTo>
                <a:cubicBezTo>
                  <a:pt x="973" y="991"/>
                  <a:pt x="980" y="1004"/>
                  <a:pt x="981" y="1017"/>
                </a:cubicBezTo>
                <a:cubicBezTo>
                  <a:pt x="982" y="1029"/>
                  <a:pt x="979" y="1039"/>
                  <a:pt x="972" y="1045"/>
                </a:cubicBezTo>
                <a:cubicBezTo>
                  <a:pt x="965" y="1052"/>
                  <a:pt x="955" y="1055"/>
                  <a:pt x="944" y="1054"/>
                </a:cubicBezTo>
                <a:cubicBezTo>
                  <a:pt x="931" y="1053"/>
                  <a:pt x="917" y="1047"/>
                  <a:pt x="907" y="1036"/>
                </a:cubicBezTo>
                <a:lnTo>
                  <a:pt x="851" y="980"/>
                </a:lnTo>
                <a:cubicBezTo>
                  <a:pt x="840" y="969"/>
                  <a:pt x="822" y="969"/>
                  <a:pt x="811" y="980"/>
                </a:cubicBezTo>
                <a:cubicBezTo>
                  <a:pt x="811" y="980"/>
                  <a:pt x="811" y="981"/>
                  <a:pt x="810" y="982"/>
                </a:cubicBezTo>
                <a:cubicBezTo>
                  <a:pt x="810" y="982"/>
                  <a:pt x="809" y="982"/>
                  <a:pt x="809" y="983"/>
                </a:cubicBezTo>
                <a:cubicBezTo>
                  <a:pt x="798" y="993"/>
                  <a:pt x="798" y="1011"/>
                  <a:pt x="809" y="1022"/>
                </a:cubicBezTo>
                <a:lnTo>
                  <a:pt x="865" y="1078"/>
                </a:lnTo>
                <a:cubicBezTo>
                  <a:pt x="885" y="1098"/>
                  <a:pt x="889" y="1128"/>
                  <a:pt x="874" y="1143"/>
                </a:cubicBezTo>
                <a:cubicBezTo>
                  <a:pt x="863" y="1154"/>
                  <a:pt x="863" y="1171"/>
                  <a:pt x="874" y="1182"/>
                </a:cubicBezTo>
                <a:cubicBezTo>
                  <a:pt x="880" y="1187"/>
                  <a:pt x="887" y="1190"/>
                  <a:pt x="894" y="1190"/>
                </a:cubicBezTo>
                <a:cubicBezTo>
                  <a:pt x="901" y="1190"/>
                  <a:pt x="908" y="1187"/>
                  <a:pt x="913" y="1182"/>
                </a:cubicBezTo>
                <a:cubicBezTo>
                  <a:pt x="932" y="1163"/>
                  <a:pt x="940" y="1136"/>
                  <a:pt x="938" y="1109"/>
                </a:cubicBezTo>
                <a:cubicBezTo>
                  <a:pt x="938" y="1109"/>
                  <a:pt x="938" y="1109"/>
                  <a:pt x="939" y="1109"/>
                </a:cubicBezTo>
                <a:cubicBezTo>
                  <a:pt x="942" y="1110"/>
                  <a:pt x="945" y="1110"/>
                  <a:pt x="948" y="1110"/>
                </a:cubicBezTo>
                <a:cubicBezTo>
                  <a:pt x="972" y="1110"/>
                  <a:pt x="994" y="1101"/>
                  <a:pt x="1011" y="1084"/>
                </a:cubicBezTo>
                <a:cubicBezTo>
                  <a:pt x="1029" y="1066"/>
                  <a:pt x="1038" y="1040"/>
                  <a:pt x="1036" y="1012"/>
                </a:cubicBezTo>
                <a:cubicBezTo>
                  <a:pt x="1036" y="1012"/>
                  <a:pt x="1036" y="1012"/>
                  <a:pt x="1036" y="1011"/>
                </a:cubicBezTo>
                <a:cubicBezTo>
                  <a:pt x="1039" y="1011"/>
                  <a:pt x="1042" y="1012"/>
                  <a:pt x="1045" y="1012"/>
                </a:cubicBezTo>
                <a:cubicBezTo>
                  <a:pt x="1069" y="1012"/>
                  <a:pt x="1092" y="1004"/>
                  <a:pt x="1108" y="987"/>
                </a:cubicBezTo>
                <a:cubicBezTo>
                  <a:pt x="1127" y="968"/>
                  <a:pt x="1136" y="943"/>
                  <a:pt x="1133" y="915"/>
                </a:cubicBezTo>
                <a:lnTo>
                  <a:pt x="1133" y="914"/>
                </a:lnTo>
                <a:cubicBezTo>
                  <a:pt x="1134" y="914"/>
                  <a:pt x="1134" y="914"/>
                  <a:pt x="1134" y="914"/>
                </a:cubicBezTo>
                <a:cubicBezTo>
                  <a:pt x="1137" y="914"/>
                  <a:pt x="1140" y="915"/>
                  <a:pt x="1143" y="915"/>
                </a:cubicBezTo>
                <a:cubicBezTo>
                  <a:pt x="1167" y="915"/>
                  <a:pt x="1190" y="906"/>
                  <a:pt x="1206" y="889"/>
                </a:cubicBezTo>
                <a:cubicBezTo>
                  <a:pt x="1243" y="852"/>
                  <a:pt x="1239" y="788"/>
                  <a:pt x="1197" y="746"/>
                </a:cubicBezTo>
                <a:lnTo>
                  <a:pt x="1163" y="712"/>
                </a:lnTo>
                <a:lnTo>
                  <a:pt x="1163" y="712"/>
                </a:lnTo>
                <a:lnTo>
                  <a:pt x="919" y="468"/>
                </a:lnTo>
                <a:cubicBezTo>
                  <a:pt x="912" y="456"/>
                  <a:pt x="898" y="450"/>
                  <a:pt x="885" y="455"/>
                </a:cubicBezTo>
                <a:cubicBezTo>
                  <a:pt x="856" y="466"/>
                  <a:pt x="766" y="514"/>
                  <a:pt x="807" y="665"/>
                </a:cubicBezTo>
                <a:cubicBezTo>
                  <a:pt x="816" y="699"/>
                  <a:pt x="814" y="726"/>
                  <a:pt x="799" y="743"/>
                </a:cubicBezTo>
                <a:cubicBezTo>
                  <a:pt x="778" y="769"/>
                  <a:pt x="734" y="777"/>
                  <a:pt x="705" y="778"/>
                </a:cubicBezTo>
                <a:lnTo>
                  <a:pt x="652" y="458"/>
                </a:lnTo>
                <a:lnTo>
                  <a:pt x="836" y="292"/>
                </a:lnTo>
                <a:cubicBezTo>
                  <a:pt x="877" y="253"/>
                  <a:pt x="938" y="252"/>
                  <a:pt x="973" y="290"/>
                </a:cubicBezTo>
                <a:lnTo>
                  <a:pt x="1223" y="544"/>
                </a:lnTo>
                <a:cubicBezTo>
                  <a:pt x="1239" y="561"/>
                  <a:pt x="1245" y="585"/>
                  <a:pt x="1242" y="612"/>
                </a:cubicBezTo>
                <a:cubicBezTo>
                  <a:pt x="1239" y="639"/>
                  <a:pt x="1226" y="665"/>
                  <a:pt x="1207" y="684"/>
                </a:cubicBezTo>
                <a:lnTo>
                  <a:pt x="1202" y="687"/>
                </a:lnTo>
                <a:cubicBezTo>
                  <a:pt x="1189" y="695"/>
                  <a:pt x="1185" y="712"/>
                  <a:pt x="1192" y="725"/>
                </a:cubicBezTo>
                <a:cubicBezTo>
                  <a:pt x="1200" y="738"/>
                  <a:pt x="1217" y="742"/>
                  <a:pt x="1230" y="735"/>
                </a:cubicBezTo>
                <a:lnTo>
                  <a:pt x="1237" y="731"/>
                </a:lnTo>
                <a:cubicBezTo>
                  <a:pt x="1239" y="730"/>
                  <a:pt x="1241" y="728"/>
                  <a:pt x="1242" y="727"/>
                </a:cubicBezTo>
                <a:cubicBezTo>
                  <a:pt x="1272" y="699"/>
                  <a:pt x="1292" y="660"/>
                  <a:pt x="1297" y="619"/>
                </a:cubicBezTo>
                <a:cubicBezTo>
                  <a:pt x="1298" y="615"/>
                  <a:pt x="1297" y="611"/>
                  <a:pt x="1297" y="607"/>
                </a:cubicBezTo>
                <a:cubicBezTo>
                  <a:pt x="1300" y="606"/>
                  <a:pt x="1302" y="605"/>
                  <a:pt x="1304" y="603"/>
                </a:cubicBezTo>
                <a:lnTo>
                  <a:pt x="1442" y="465"/>
                </a:lnTo>
                <a:cubicBezTo>
                  <a:pt x="1476" y="430"/>
                  <a:pt x="1470" y="371"/>
                  <a:pt x="1427" y="328"/>
                </a:cubicBezTo>
                <a:lnTo>
                  <a:pt x="1188" y="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Freeform 4">
            <a:extLst>
              <a:ext uri="{FF2B5EF4-FFF2-40B4-BE49-F238E27FC236}">
                <a16:creationId xmlns:a16="http://schemas.microsoft.com/office/drawing/2014/main" id="{37E747B9-3BAB-304F-8F84-824ECFE9C2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76992" y="5570380"/>
            <a:ext cx="471487" cy="490538"/>
          </a:xfrm>
          <a:custGeom>
            <a:avLst/>
            <a:gdLst>
              <a:gd name="T0" fmla="*/ 197 w 1309"/>
              <a:gd name="T1" fmla="*/ 969 h 1362"/>
              <a:gd name="T2" fmla="*/ 708 w 1309"/>
              <a:gd name="T3" fmla="*/ 624 h 1362"/>
              <a:gd name="T4" fmla="*/ 849 w 1309"/>
              <a:gd name="T5" fmla="*/ 722 h 1362"/>
              <a:gd name="T6" fmla="*/ 911 w 1309"/>
              <a:gd name="T7" fmla="*/ 709 h 1362"/>
              <a:gd name="T8" fmla="*/ 824 w 1309"/>
              <a:gd name="T9" fmla="*/ 621 h 1362"/>
              <a:gd name="T10" fmla="*/ 824 w 1309"/>
              <a:gd name="T11" fmla="*/ 514 h 1362"/>
              <a:gd name="T12" fmla="*/ 1019 w 1309"/>
              <a:gd name="T13" fmla="*/ 652 h 1362"/>
              <a:gd name="T14" fmla="*/ 1072 w 1309"/>
              <a:gd name="T15" fmla="*/ 574 h 1362"/>
              <a:gd name="T16" fmla="*/ 824 w 1309"/>
              <a:gd name="T17" fmla="*/ 452 h 1362"/>
              <a:gd name="T18" fmla="*/ 564 w 1309"/>
              <a:gd name="T19" fmla="*/ 646 h 1362"/>
              <a:gd name="T20" fmla="*/ 564 w 1309"/>
              <a:gd name="T21" fmla="*/ 574 h 1362"/>
              <a:gd name="T22" fmla="*/ 457 w 1309"/>
              <a:gd name="T23" fmla="*/ 508 h 1362"/>
              <a:gd name="T24" fmla="*/ 422 w 1309"/>
              <a:gd name="T25" fmla="*/ 618 h 1362"/>
              <a:gd name="T26" fmla="*/ 511 w 1309"/>
              <a:gd name="T27" fmla="*/ 609 h 1362"/>
              <a:gd name="T28" fmla="*/ 507 w 1309"/>
              <a:gd name="T29" fmla="*/ 703 h 1362"/>
              <a:gd name="T30" fmla="*/ 905 w 1309"/>
              <a:gd name="T31" fmla="*/ 1073 h 1362"/>
              <a:gd name="T32" fmla="*/ 275 w 1309"/>
              <a:gd name="T33" fmla="*/ 906 h 1362"/>
              <a:gd name="T34" fmla="*/ 598 w 1309"/>
              <a:gd name="T35" fmla="*/ 768 h 1362"/>
              <a:gd name="T36" fmla="*/ 852 w 1309"/>
              <a:gd name="T37" fmla="*/ 824 h 1362"/>
              <a:gd name="T38" fmla="*/ 626 w 1309"/>
              <a:gd name="T39" fmla="*/ 904 h 1362"/>
              <a:gd name="T40" fmla="*/ 968 w 1309"/>
              <a:gd name="T41" fmla="*/ 864 h 1362"/>
              <a:gd name="T42" fmla="*/ 1077 w 1309"/>
              <a:gd name="T43" fmla="*/ 779 h 1362"/>
              <a:gd name="T44" fmla="*/ 1111 w 1309"/>
              <a:gd name="T45" fmla="*/ 886 h 1362"/>
              <a:gd name="T46" fmla="*/ 937 w 1309"/>
              <a:gd name="T47" fmla="*/ 339 h 1362"/>
              <a:gd name="T48" fmla="*/ 824 w 1309"/>
              <a:gd name="T49" fmla="*/ 260 h 1362"/>
              <a:gd name="T50" fmla="*/ 978 w 1309"/>
              <a:gd name="T51" fmla="*/ 204 h 1362"/>
              <a:gd name="T52" fmla="*/ 1186 w 1309"/>
              <a:gd name="T53" fmla="*/ 452 h 1362"/>
              <a:gd name="T54" fmla="*/ 965 w 1309"/>
              <a:gd name="T55" fmla="*/ 142 h 1362"/>
              <a:gd name="T56" fmla="*/ 824 w 1309"/>
              <a:gd name="T57" fmla="*/ 198 h 1362"/>
              <a:gd name="T58" fmla="*/ 739 w 1309"/>
              <a:gd name="T59" fmla="*/ 401 h 1362"/>
              <a:gd name="T60" fmla="*/ 1050 w 1309"/>
              <a:gd name="T61" fmla="*/ 514 h 1362"/>
              <a:gd name="T62" fmla="*/ 1156 w 1309"/>
              <a:gd name="T63" fmla="*/ 622 h 1362"/>
              <a:gd name="T64" fmla="*/ 852 w 1309"/>
              <a:gd name="T65" fmla="*/ 762 h 1362"/>
              <a:gd name="T66" fmla="*/ 598 w 1309"/>
              <a:gd name="T67" fmla="*/ 706 h 1362"/>
              <a:gd name="T68" fmla="*/ 352 w 1309"/>
              <a:gd name="T69" fmla="*/ 542 h 1362"/>
              <a:gd name="T70" fmla="*/ 451 w 1309"/>
              <a:gd name="T71" fmla="*/ 477 h 1362"/>
              <a:gd name="T72" fmla="*/ 498 w 1309"/>
              <a:gd name="T73" fmla="*/ 401 h 1362"/>
              <a:gd name="T74" fmla="*/ 573 w 1309"/>
              <a:gd name="T75" fmla="*/ 285 h 1362"/>
              <a:gd name="T76" fmla="*/ 767 w 1309"/>
              <a:gd name="T77" fmla="*/ 63 h 1362"/>
              <a:gd name="T78" fmla="*/ 359 w 1309"/>
              <a:gd name="T79" fmla="*/ 480 h 1362"/>
              <a:gd name="T80" fmla="*/ 485 w 1309"/>
              <a:gd name="T81" fmla="*/ 260 h 1362"/>
              <a:gd name="T82" fmla="*/ 485 w 1309"/>
              <a:gd name="T83" fmla="*/ 339 h 1362"/>
              <a:gd name="T84" fmla="*/ 398 w 1309"/>
              <a:gd name="T85" fmla="*/ 427 h 1362"/>
              <a:gd name="T86" fmla="*/ 372 w 1309"/>
              <a:gd name="T87" fmla="*/ 1286 h 1362"/>
              <a:gd name="T88" fmla="*/ 470 w 1309"/>
              <a:gd name="T89" fmla="*/ 1189 h 1362"/>
              <a:gd name="T90" fmla="*/ 767 w 1309"/>
              <a:gd name="T91" fmla="*/ 0 h 1362"/>
              <a:gd name="T92" fmla="*/ 322 w 1309"/>
              <a:gd name="T93" fmla="*/ 771 h 1362"/>
              <a:gd name="T94" fmla="*/ 153 w 1309"/>
              <a:gd name="T95" fmla="*/ 828 h 1362"/>
              <a:gd name="T96" fmla="*/ 350 w 1309"/>
              <a:gd name="T97" fmla="*/ 1352 h 1362"/>
              <a:gd name="T98" fmla="*/ 535 w 1309"/>
              <a:gd name="T99" fmla="*/ 1210 h 1362"/>
              <a:gd name="T100" fmla="*/ 513 w 1309"/>
              <a:gd name="T101" fmla="*/ 1135 h 1362"/>
              <a:gd name="T102" fmla="*/ 1304 w 1309"/>
              <a:gd name="T103" fmla="*/ 693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9" h="1362">
                <a:moveTo>
                  <a:pt x="209" y="1069"/>
                </a:moveTo>
                <a:lnTo>
                  <a:pt x="253" y="1025"/>
                </a:lnTo>
                <a:lnTo>
                  <a:pt x="197" y="969"/>
                </a:lnTo>
                <a:lnTo>
                  <a:pt x="153" y="1013"/>
                </a:lnTo>
                <a:lnTo>
                  <a:pt x="209" y="1069"/>
                </a:lnTo>
                <a:close/>
                <a:moveTo>
                  <a:pt x="708" y="624"/>
                </a:moveTo>
                <a:cubicBezTo>
                  <a:pt x="708" y="657"/>
                  <a:pt x="735" y="683"/>
                  <a:pt x="767" y="683"/>
                </a:cubicBezTo>
                <a:lnTo>
                  <a:pt x="811" y="683"/>
                </a:lnTo>
                <a:lnTo>
                  <a:pt x="849" y="722"/>
                </a:lnTo>
                <a:lnTo>
                  <a:pt x="849" y="737"/>
                </a:lnTo>
                <a:lnTo>
                  <a:pt x="911" y="737"/>
                </a:lnTo>
                <a:lnTo>
                  <a:pt x="911" y="709"/>
                </a:lnTo>
                <a:cubicBezTo>
                  <a:pt x="911" y="701"/>
                  <a:pt x="908" y="693"/>
                  <a:pt x="902" y="687"/>
                </a:cubicBezTo>
                <a:lnTo>
                  <a:pt x="846" y="630"/>
                </a:lnTo>
                <a:cubicBezTo>
                  <a:pt x="840" y="625"/>
                  <a:pt x="832" y="621"/>
                  <a:pt x="824" y="621"/>
                </a:cubicBezTo>
                <a:lnTo>
                  <a:pt x="770" y="621"/>
                </a:lnTo>
                <a:lnTo>
                  <a:pt x="770" y="568"/>
                </a:lnTo>
                <a:cubicBezTo>
                  <a:pt x="770" y="538"/>
                  <a:pt x="794" y="514"/>
                  <a:pt x="824" y="514"/>
                </a:cubicBezTo>
                <a:lnTo>
                  <a:pt x="924" y="514"/>
                </a:lnTo>
                <a:lnTo>
                  <a:pt x="1019" y="609"/>
                </a:lnTo>
                <a:lnTo>
                  <a:pt x="1019" y="652"/>
                </a:lnTo>
                <a:lnTo>
                  <a:pt x="1081" y="652"/>
                </a:lnTo>
                <a:lnTo>
                  <a:pt x="1081" y="596"/>
                </a:lnTo>
                <a:cubicBezTo>
                  <a:pt x="1081" y="588"/>
                  <a:pt x="1077" y="580"/>
                  <a:pt x="1072" y="574"/>
                </a:cubicBezTo>
                <a:lnTo>
                  <a:pt x="959" y="461"/>
                </a:lnTo>
                <a:cubicBezTo>
                  <a:pt x="953" y="455"/>
                  <a:pt x="945" y="452"/>
                  <a:pt x="937" y="452"/>
                </a:cubicBezTo>
                <a:lnTo>
                  <a:pt x="824" y="452"/>
                </a:lnTo>
                <a:cubicBezTo>
                  <a:pt x="760" y="452"/>
                  <a:pt x="708" y="504"/>
                  <a:pt x="708" y="568"/>
                </a:cubicBezTo>
                <a:lnTo>
                  <a:pt x="708" y="624"/>
                </a:lnTo>
                <a:close/>
                <a:moveTo>
                  <a:pt x="564" y="646"/>
                </a:moveTo>
                <a:cubicBezTo>
                  <a:pt x="569" y="640"/>
                  <a:pt x="573" y="632"/>
                  <a:pt x="573" y="624"/>
                </a:cubicBezTo>
                <a:lnTo>
                  <a:pt x="573" y="596"/>
                </a:lnTo>
                <a:cubicBezTo>
                  <a:pt x="573" y="588"/>
                  <a:pt x="569" y="580"/>
                  <a:pt x="564" y="574"/>
                </a:cubicBezTo>
                <a:lnTo>
                  <a:pt x="507" y="518"/>
                </a:lnTo>
                <a:cubicBezTo>
                  <a:pt x="501" y="512"/>
                  <a:pt x="493" y="508"/>
                  <a:pt x="485" y="508"/>
                </a:cubicBezTo>
                <a:lnTo>
                  <a:pt x="457" y="508"/>
                </a:lnTo>
                <a:cubicBezTo>
                  <a:pt x="449" y="508"/>
                  <a:pt x="441" y="512"/>
                  <a:pt x="435" y="518"/>
                </a:cubicBezTo>
                <a:lnTo>
                  <a:pt x="379" y="574"/>
                </a:lnTo>
                <a:lnTo>
                  <a:pt x="422" y="618"/>
                </a:lnTo>
                <a:lnTo>
                  <a:pt x="470" y="571"/>
                </a:lnTo>
                <a:lnTo>
                  <a:pt x="472" y="571"/>
                </a:lnTo>
                <a:lnTo>
                  <a:pt x="511" y="609"/>
                </a:lnTo>
                <a:lnTo>
                  <a:pt x="511" y="611"/>
                </a:lnTo>
                <a:lnTo>
                  <a:pt x="463" y="659"/>
                </a:lnTo>
                <a:lnTo>
                  <a:pt x="507" y="703"/>
                </a:lnTo>
                <a:lnTo>
                  <a:pt x="564" y="646"/>
                </a:lnTo>
                <a:close/>
                <a:moveTo>
                  <a:pt x="1111" y="886"/>
                </a:moveTo>
                <a:cubicBezTo>
                  <a:pt x="1079" y="921"/>
                  <a:pt x="938" y="1058"/>
                  <a:pt x="905" y="1073"/>
                </a:cubicBezTo>
                <a:lnTo>
                  <a:pt x="513" y="1073"/>
                </a:lnTo>
                <a:cubicBezTo>
                  <a:pt x="488" y="1073"/>
                  <a:pt x="471" y="1081"/>
                  <a:pt x="458" y="1089"/>
                </a:cubicBezTo>
                <a:lnTo>
                  <a:pt x="275" y="906"/>
                </a:lnTo>
                <a:lnTo>
                  <a:pt x="365" y="816"/>
                </a:lnTo>
                <a:cubicBezTo>
                  <a:pt x="391" y="792"/>
                  <a:pt x="431" y="768"/>
                  <a:pt x="457" y="768"/>
                </a:cubicBezTo>
                <a:lnTo>
                  <a:pt x="598" y="768"/>
                </a:lnTo>
                <a:cubicBezTo>
                  <a:pt x="608" y="768"/>
                  <a:pt x="629" y="784"/>
                  <a:pt x="643" y="795"/>
                </a:cubicBezTo>
                <a:cubicBezTo>
                  <a:pt x="664" y="811"/>
                  <a:pt x="682" y="824"/>
                  <a:pt x="703" y="824"/>
                </a:cubicBezTo>
                <a:lnTo>
                  <a:pt x="852" y="824"/>
                </a:lnTo>
                <a:cubicBezTo>
                  <a:pt x="889" y="824"/>
                  <a:pt x="906" y="844"/>
                  <a:pt x="906" y="864"/>
                </a:cubicBezTo>
                <a:cubicBezTo>
                  <a:pt x="906" y="884"/>
                  <a:pt x="889" y="904"/>
                  <a:pt x="852" y="904"/>
                </a:cubicBezTo>
                <a:lnTo>
                  <a:pt x="626" y="904"/>
                </a:lnTo>
                <a:lnTo>
                  <a:pt x="626" y="966"/>
                </a:lnTo>
                <a:lnTo>
                  <a:pt x="852" y="966"/>
                </a:lnTo>
                <a:cubicBezTo>
                  <a:pt x="928" y="966"/>
                  <a:pt x="968" y="914"/>
                  <a:pt x="968" y="864"/>
                </a:cubicBezTo>
                <a:cubicBezTo>
                  <a:pt x="968" y="857"/>
                  <a:pt x="967" y="851"/>
                  <a:pt x="966" y="844"/>
                </a:cubicBezTo>
                <a:lnTo>
                  <a:pt x="1064" y="793"/>
                </a:lnTo>
                <a:cubicBezTo>
                  <a:pt x="1070" y="790"/>
                  <a:pt x="1074" y="785"/>
                  <a:pt x="1077" y="779"/>
                </a:cubicBezTo>
                <a:cubicBezTo>
                  <a:pt x="1110" y="716"/>
                  <a:pt x="1134" y="691"/>
                  <a:pt x="1170" y="683"/>
                </a:cubicBezTo>
                <a:cubicBezTo>
                  <a:pt x="1198" y="676"/>
                  <a:pt x="1222" y="681"/>
                  <a:pt x="1237" y="689"/>
                </a:cubicBezTo>
                <a:cubicBezTo>
                  <a:pt x="1204" y="753"/>
                  <a:pt x="1129" y="866"/>
                  <a:pt x="1111" y="886"/>
                </a:cubicBezTo>
                <a:close/>
                <a:moveTo>
                  <a:pt x="1062" y="452"/>
                </a:moveTo>
                <a:lnTo>
                  <a:pt x="959" y="348"/>
                </a:lnTo>
                <a:cubicBezTo>
                  <a:pt x="953" y="342"/>
                  <a:pt x="945" y="339"/>
                  <a:pt x="937" y="339"/>
                </a:cubicBezTo>
                <a:lnTo>
                  <a:pt x="770" y="339"/>
                </a:lnTo>
                <a:lnTo>
                  <a:pt x="770" y="314"/>
                </a:lnTo>
                <a:cubicBezTo>
                  <a:pt x="770" y="284"/>
                  <a:pt x="794" y="260"/>
                  <a:pt x="824" y="260"/>
                </a:cubicBezTo>
                <a:lnTo>
                  <a:pt x="909" y="260"/>
                </a:lnTo>
                <a:cubicBezTo>
                  <a:pt x="917" y="260"/>
                  <a:pt x="925" y="257"/>
                  <a:pt x="930" y="251"/>
                </a:cubicBezTo>
                <a:lnTo>
                  <a:pt x="978" y="204"/>
                </a:lnTo>
                <a:lnTo>
                  <a:pt x="1078" y="204"/>
                </a:lnTo>
                <a:lnTo>
                  <a:pt x="1078" y="200"/>
                </a:lnTo>
                <a:cubicBezTo>
                  <a:pt x="1139" y="268"/>
                  <a:pt x="1179" y="355"/>
                  <a:pt x="1186" y="452"/>
                </a:cubicBezTo>
                <a:lnTo>
                  <a:pt x="1062" y="452"/>
                </a:lnTo>
                <a:close/>
                <a:moveTo>
                  <a:pt x="1012" y="142"/>
                </a:moveTo>
                <a:lnTo>
                  <a:pt x="965" y="142"/>
                </a:lnTo>
                <a:cubicBezTo>
                  <a:pt x="957" y="142"/>
                  <a:pt x="949" y="145"/>
                  <a:pt x="943" y="151"/>
                </a:cubicBezTo>
                <a:lnTo>
                  <a:pt x="896" y="198"/>
                </a:lnTo>
                <a:lnTo>
                  <a:pt x="824" y="198"/>
                </a:lnTo>
                <a:cubicBezTo>
                  <a:pt x="760" y="198"/>
                  <a:pt x="708" y="250"/>
                  <a:pt x="708" y="314"/>
                </a:cubicBezTo>
                <a:lnTo>
                  <a:pt x="708" y="370"/>
                </a:lnTo>
                <a:cubicBezTo>
                  <a:pt x="708" y="387"/>
                  <a:pt x="722" y="401"/>
                  <a:pt x="739" y="401"/>
                </a:cubicBezTo>
                <a:lnTo>
                  <a:pt x="924" y="401"/>
                </a:lnTo>
                <a:lnTo>
                  <a:pt x="1028" y="505"/>
                </a:lnTo>
                <a:cubicBezTo>
                  <a:pt x="1034" y="511"/>
                  <a:pt x="1041" y="514"/>
                  <a:pt x="1050" y="514"/>
                </a:cubicBezTo>
                <a:lnTo>
                  <a:pt x="1186" y="514"/>
                </a:lnTo>
                <a:cubicBezTo>
                  <a:pt x="1184" y="551"/>
                  <a:pt x="1176" y="586"/>
                  <a:pt x="1164" y="621"/>
                </a:cubicBezTo>
                <a:cubicBezTo>
                  <a:pt x="1161" y="621"/>
                  <a:pt x="1159" y="621"/>
                  <a:pt x="1156" y="622"/>
                </a:cubicBezTo>
                <a:cubicBezTo>
                  <a:pt x="1095" y="636"/>
                  <a:pt x="1060" y="678"/>
                  <a:pt x="1027" y="742"/>
                </a:cubicBezTo>
                <a:lnTo>
                  <a:pt x="934" y="790"/>
                </a:lnTo>
                <a:cubicBezTo>
                  <a:pt x="914" y="774"/>
                  <a:pt x="887" y="762"/>
                  <a:pt x="852" y="762"/>
                </a:cubicBezTo>
                <a:lnTo>
                  <a:pt x="705" y="762"/>
                </a:lnTo>
                <a:cubicBezTo>
                  <a:pt x="700" y="760"/>
                  <a:pt x="689" y="751"/>
                  <a:pt x="681" y="745"/>
                </a:cubicBezTo>
                <a:cubicBezTo>
                  <a:pt x="657" y="727"/>
                  <a:pt x="629" y="706"/>
                  <a:pt x="598" y="706"/>
                </a:cubicBezTo>
                <a:lnTo>
                  <a:pt x="457" y="706"/>
                </a:lnTo>
                <a:cubicBezTo>
                  <a:pt x="444" y="706"/>
                  <a:pt x="430" y="709"/>
                  <a:pt x="417" y="713"/>
                </a:cubicBezTo>
                <a:cubicBezTo>
                  <a:pt x="383" y="661"/>
                  <a:pt x="360" y="603"/>
                  <a:pt x="352" y="542"/>
                </a:cubicBezTo>
                <a:lnTo>
                  <a:pt x="372" y="542"/>
                </a:lnTo>
                <a:cubicBezTo>
                  <a:pt x="381" y="542"/>
                  <a:pt x="388" y="539"/>
                  <a:pt x="394" y="533"/>
                </a:cubicBezTo>
                <a:lnTo>
                  <a:pt x="451" y="477"/>
                </a:lnTo>
                <a:cubicBezTo>
                  <a:pt x="457" y="471"/>
                  <a:pt x="460" y="463"/>
                  <a:pt x="460" y="455"/>
                </a:cubicBezTo>
                <a:lnTo>
                  <a:pt x="460" y="439"/>
                </a:lnTo>
                <a:lnTo>
                  <a:pt x="498" y="401"/>
                </a:lnTo>
                <a:lnTo>
                  <a:pt x="542" y="401"/>
                </a:lnTo>
                <a:cubicBezTo>
                  <a:pt x="559" y="401"/>
                  <a:pt x="573" y="387"/>
                  <a:pt x="573" y="370"/>
                </a:cubicBezTo>
                <a:lnTo>
                  <a:pt x="573" y="285"/>
                </a:lnTo>
                <a:cubicBezTo>
                  <a:pt x="573" y="237"/>
                  <a:pt x="533" y="198"/>
                  <a:pt x="485" y="198"/>
                </a:cubicBezTo>
                <a:lnTo>
                  <a:pt x="459" y="198"/>
                </a:lnTo>
                <a:cubicBezTo>
                  <a:pt x="536" y="115"/>
                  <a:pt x="646" y="63"/>
                  <a:pt x="767" y="63"/>
                </a:cubicBezTo>
                <a:cubicBezTo>
                  <a:pt x="859" y="63"/>
                  <a:pt x="943" y="92"/>
                  <a:pt x="1012" y="142"/>
                </a:cubicBezTo>
                <a:close/>
                <a:moveTo>
                  <a:pt x="398" y="442"/>
                </a:moveTo>
                <a:lnTo>
                  <a:pt x="359" y="480"/>
                </a:lnTo>
                <a:lnTo>
                  <a:pt x="347" y="480"/>
                </a:lnTo>
                <a:cubicBezTo>
                  <a:pt x="348" y="399"/>
                  <a:pt x="371" y="324"/>
                  <a:pt x="412" y="260"/>
                </a:cubicBezTo>
                <a:lnTo>
                  <a:pt x="485" y="260"/>
                </a:lnTo>
                <a:cubicBezTo>
                  <a:pt x="499" y="260"/>
                  <a:pt x="511" y="271"/>
                  <a:pt x="511" y="285"/>
                </a:cubicBezTo>
                <a:lnTo>
                  <a:pt x="511" y="339"/>
                </a:lnTo>
                <a:lnTo>
                  <a:pt x="485" y="339"/>
                </a:lnTo>
                <a:cubicBezTo>
                  <a:pt x="477" y="339"/>
                  <a:pt x="469" y="342"/>
                  <a:pt x="463" y="348"/>
                </a:cubicBezTo>
                <a:lnTo>
                  <a:pt x="407" y="405"/>
                </a:lnTo>
                <a:cubicBezTo>
                  <a:pt x="401" y="410"/>
                  <a:pt x="398" y="418"/>
                  <a:pt x="398" y="427"/>
                </a:cubicBezTo>
                <a:lnTo>
                  <a:pt x="398" y="442"/>
                </a:lnTo>
                <a:close/>
                <a:moveTo>
                  <a:pt x="470" y="1189"/>
                </a:moveTo>
                <a:lnTo>
                  <a:pt x="372" y="1286"/>
                </a:lnTo>
                <a:lnTo>
                  <a:pt x="78" y="991"/>
                </a:lnTo>
                <a:lnTo>
                  <a:pt x="175" y="894"/>
                </a:lnTo>
                <a:lnTo>
                  <a:pt x="470" y="1189"/>
                </a:lnTo>
                <a:close/>
                <a:moveTo>
                  <a:pt x="1230" y="621"/>
                </a:moveTo>
                <a:cubicBezTo>
                  <a:pt x="1243" y="577"/>
                  <a:pt x="1250" y="530"/>
                  <a:pt x="1250" y="483"/>
                </a:cubicBezTo>
                <a:cubicBezTo>
                  <a:pt x="1250" y="217"/>
                  <a:pt x="1034" y="0"/>
                  <a:pt x="767" y="0"/>
                </a:cubicBezTo>
                <a:cubicBezTo>
                  <a:pt x="501" y="0"/>
                  <a:pt x="285" y="217"/>
                  <a:pt x="285" y="483"/>
                </a:cubicBezTo>
                <a:cubicBezTo>
                  <a:pt x="285" y="576"/>
                  <a:pt x="311" y="664"/>
                  <a:pt x="360" y="742"/>
                </a:cubicBezTo>
                <a:cubicBezTo>
                  <a:pt x="346" y="751"/>
                  <a:pt x="333" y="762"/>
                  <a:pt x="322" y="771"/>
                </a:cubicBezTo>
                <a:lnTo>
                  <a:pt x="231" y="862"/>
                </a:lnTo>
                <a:lnTo>
                  <a:pt x="197" y="828"/>
                </a:lnTo>
                <a:cubicBezTo>
                  <a:pt x="185" y="816"/>
                  <a:pt x="165" y="816"/>
                  <a:pt x="153" y="828"/>
                </a:cubicBezTo>
                <a:lnTo>
                  <a:pt x="12" y="969"/>
                </a:lnTo>
                <a:cubicBezTo>
                  <a:pt x="0" y="981"/>
                  <a:pt x="0" y="1001"/>
                  <a:pt x="12" y="1013"/>
                </a:cubicBezTo>
                <a:lnTo>
                  <a:pt x="350" y="1352"/>
                </a:lnTo>
                <a:cubicBezTo>
                  <a:pt x="356" y="1358"/>
                  <a:pt x="364" y="1361"/>
                  <a:pt x="372" y="1361"/>
                </a:cubicBezTo>
                <a:cubicBezTo>
                  <a:pt x="380" y="1361"/>
                  <a:pt x="388" y="1358"/>
                  <a:pt x="394" y="1352"/>
                </a:cubicBezTo>
                <a:lnTo>
                  <a:pt x="535" y="1210"/>
                </a:lnTo>
                <a:cubicBezTo>
                  <a:pt x="548" y="1198"/>
                  <a:pt x="548" y="1179"/>
                  <a:pt x="535" y="1167"/>
                </a:cubicBezTo>
                <a:lnTo>
                  <a:pt x="505" y="1136"/>
                </a:lnTo>
                <a:cubicBezTo>
                  <a:pt x="507" y="1135"/>
                  <a:pt x="510" y="1135"/>
                  <a:pt x="513" y="1135"/>
                </a:cubicBezTo>
                <a:lnTo>
                  <a:pt x="909" y="1135"/>
                </a:lnTo>
                <a:cubicBezTo>
                  <a:pt x="962" y="1135"/>
                  <a:pt x="1156" y="929"/>
                  <a:pt x="1157" y="927"/>
                </a:cubicBezTo>
                <a:cubicBezTo>
                  <a:pt x="1180" y="902"/>
                  <a:pt x="1276" y="757"/>
                  <a:pt x="1304" y="693"/>
                </a:cubicBezTo>
                <a:cubicBezTo>
                  <a:pt x="1308" y="683"/>
                  <a:pt x="1307" y="671"/>
                  <a:pt x="1300" y="662"/>
                </a:cubicBezTo>
                <a:cubicBezTo>
                  <a:pt x="1287" y="644"/>
                  <a:pt x="1262" y="628"/>
                  <a:pt x="1230" y="6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Freeform 6">
            <a:extLst>
              <a:ext uri="{FF2B5EF4-FFF2-40B4-BE49-F238E27FC236}">
                <a16:creationId xmlns:a16="http://schemas.microsoft.com/office/drawing/2014/main" id="{03042DFB-A8D1-464E-8B62-0893EA2F14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70964" y="686276"/>
            <a:ext cx="449263" cy="488950"/>
          </a:xfrm>
          <a:custGeom>
            <a:avLst/>
            <a:gdLst>
              <a:gd name="T0" fmla="*/ 342 w 1248"/>
              <a:gd name="T1" fmla="*/ 651 h 1358"/>
              <a:gd name="T2" fmla="*/ 398 w 1248"/>
              <a:gd name="T3" fmla="*/ 477 h 1358"/>
              <a:gd name="T4" fmla="*/ 398 w 1248"/>
              <a:gd name="T5" fmla="*/ 539 h 1358"/>
              <a:gd name="T6" fmla="*/ 342 w 1248"/>
              <a:gd name="T7" fmla="*/ 364 h 1358"/>
              <a:gd name="T8" fmla="*/ 398 w 1248"/>
              <a:gd name="T9" fmla="*/ 364 h 1358"/>
              <a:gd name="T10" fmla="*/ 568 w 1248"/>
              <a:gd name="T11" fmla="*/ 567 h 1358"/>
              <a:gd name="T12" fmla="*/ 680 w 1248"/>
              <a:gd name="T13" fmla="*/ 392 h 1358"/>
              <a:gd name="T14" fmla="*/ 680 w 1248"/>
              <a:gd name="T15" fmla="*/ 454 h 1358"/>
              <a:gd name="T16" fmla="*/ 568 w 1248"/>
              <a:gd name="T17" fmla="*/ 279 h 1358"/>
              <a:gd name="T18" fmla="*/ 680 w 1248"/>
              <a:gd name="T19" fmla="*/ 279 h 1358"/>
              <a:gd name="T20" fmla="*/ 904 w 1248"/>
              <a:gd name="T21" fmla="*/ 1017 h 1358"/>
              <a:gd name="T22" fmla="*/ 932 w 1248"/>
              <a:gd name="T23" fmla="*/ 702 h 1358"/>
              <a:gd name="T24" fmla="*/ 932 w 1248"/>
              <a:gd name="T25" fmla="*/ 482 h 1358"/>
              <a:gd name="T26" fmla="*/ 796 w 1248"/>
              <a:gd name="T27" fmla="*/ 420 h 1358"/>
              <a:gd name="T28" fmla="*/ 847 w 1248"/>
              <a:gd name="T29" fmla="*/ 420 h 1358"/>
              <a:gd name="T30" fmla="*/ 655 w 1248"/>
              <a:gd name="T31" fmla="*/ 985 h 1358"/>
              <a:gd name="T32" fmla="*/ 734 w 1248"/>
              <a:gd name="T33" fmla="*/ 702 h 1358"/>
              <a:gd name="T34" fmla="*/ 568 w 1248"/>
              <a:gd name="T35" fmla="*/ 228 h 1358"/>
              <a:gd name="T36" fmla="*/ 734 w 1248"/>
              <a:gd name="T37" fmla="*/ 702 h 1358"/>
              <a:gd name="T38" fmla="*/ 599 w 1248"/>
              <a:gd name="T39" fmla="*/ 143 h 1358"/>
              <a:gd name="T40" fmla="*/ 593 w 1248"/>
              <a:gd name="T41" fmla="*/ 764 h 1358"/>
              <a:gd name="T42" fmla="*/ 374 w 1248"/>
              <a:gd name="T43" fmla="*/ 764 h 1358"/>
              <a:gd name="T44" fmla="*/ 288 w 1248"/>
              <a:gd name="T45" fmla="*/ 702 h 1358"/>
              <a:gd name="T46" fmla="*/ 452 w 1248"/>
              <a:gd name="T47" fmla="*/ 702 h 1358"/>
              <a:gd name="T48" fmla="*/ 180 w 1248"/>
              <a:gd name="T49" fmla="*/ 1076 h 1358"/>
              <a:gd name="T50" fmla="*/ 361 w 1248"/>
              <a:gd name="T51" fmla="*/ 1077 h 1358"/>
              <a:gd name="T52" fmla="*/ 361 w 1248"/>
              <a:gd name="T53" fmla="*/ 1077 h 1358"/>
              <a:gd name="T54" fmla="*/ 655 w 1248"/>
              <a:gd name="T55" fmla="*/ 1290 h 1358"/>
              <a:gd name="T56" fmla="*/ 593 w 1248"/>
              <a:gd name="T57" fmla="*/ 1290 h 1358"/>
              <a:gd name="T58" fmla="*/ 887 w 1248"/>
              <a:gd name="T59" fmla="*/ 1077 h 1358"/>
              <a:gd name="T60" fmla="*/ 887 w 1248"/>
              <a:gd name="T61" fmla="*/ 1077 h 1358"/>
              <a:gd name="T62" fmla="*/ 865 w 1248"/>
              <a:gd name="T63" fmla="*/ 226 h 1358"/>
              <a:gd name="T64" fmla="*/ 994 w 1248"/>
              <a:gd name="T65" fmla="*/ 451 h 1358"/>
              <a:gd name="T66" fmla="*/ 909 w 1248"/>
              <a:gd name="T67" fmla="*/ 338 h 1358"/>
              <a:gd name="T68" fmla="*/ 796 w 1248"/>
              <a:gd name="T69" fmla="*/ 197 h 1358"/>
              <a:gd name="T70" fmla="*/ 711 w 1248"/>
              <a:gd name="T71" fmla="*/ 112 h 1358"/>
              <a:gd name="T72" fmla="*/ 655 w 1248"/>
              <a:gd name="T73" fmla="*/ 0 h 1358"/>
              <a:gd name="T74" fmla="*/ 568 w 1248"/>
              <a:gd name="T75" fmla="*/ 81 h 1358"/>
              <a:gd name="T76" fmla="*/ 483 w 1248"/>
              <a:gd name="T77" fmla="*/ 166 h 1358"/>
              <a:gd name="T78" fmla="*/ 257 w 1248"/>
              <a:gd name="T79" fmla="*/ 251 h 1358"/>
              <a:gd name="T80" fmla="*/ 64 w 1248"/>
              <a:gd name="T81" fmla="*/ 702 h 1358"/>
              <a:gd name="T82" fmla="*/ 125 w 1248"/>
              <a:gd name="T83" fmla="*/ 359 h 1358"/>
              <a:gd name="T84" fmla="*/ 1247 w 1248"/>
              <a:gd name="T85" fmla="*/ 733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48" h="1358">
                <a:moveTo>
                  <a:pt x="398" y="589"/>
                </a:moveTo>
                <a:lnTo>
                  <a:pt x="342" y="589"/>
                </a:lnTo>
                <a:lnTo>
                  <a:pt x="342" y="651"/>
                </a:lnTo>
                <a:lnTo>
                  <a:pt x="398" y="651"/>
                </a:lnTo>
                <a:lnTo>
                  <a:pt x="398" y="589"/>
                </a:lnTo>
                <a:close/>
                <a:moveTo>
                  <a:pt x="398" y="477"/>
                </a:moveTo>
                <a:lnTo>
                  <a:pt x="342" y="477"/>
                </a:lnTo>
                <a:lnTo>
                  <a:pt x="342" y="539"/>
                </a:lnTo>
                <a:lnTo>
                  <a:pt x="398" y="539"/>
                </a:lnTo>
                <a:lnTo>
                  <a:pt x="398" y="477"/>
                </a:lnTo>
                <a:close/>
                <a:moveTo>
                  <a:pt x="398" y="364"/>
                </a:moveTo>
                <a:lnTo>
                  <a:pt x="342" y="364"/>
                </a:lnTo>
                <a:lnTo>
                  <a:pt x="342" y="426"/>
                </a:lnTo>
                <a:lnTo>
                  <a:pt x="398" y="426"/>
                </a:lnTo>
                <a:lnTo>
                  <a:pt x="398" y="364"/>
                </a:lnTo>
                <a:close/>
                <a:moveTo>
                  <a:pt x="680" y="505"/>
                </a:moveTo>
                <a:lnTo>
                  <a:pt x="568" y="505"/>
                </a:lnTo>
                <a:lnTo>
                  <a:pt x="568" y="567"/>
                </a:lnTo>
                <a:lnTo>
                  <a:pt x="680" y="567"/>
                </a:lnTo>
                <a:lnTo>
                  <a:pt x="680" y="505"/>
                </a:lnTo>
                <a:close/>
                <a:moveTo>
                  <a:pt x="680" y="392"/>
                </a:moveTo>
                <a:lnTo>
                  <a:pt x="568" y="392"/>
                </a:lnTo>
                <a:lnTo>
                  <a:pt x="568" y="454"/>
                </a:lnTo>
                <a:lnTo>
                  <a:pt x="680" y="454"/>
                </a:lnTo>
                <a:lnTo>
                  <a:pt x="680" y="392"/>
                </a:lnTo>
                <a:close/>
                <a:moveTo>
                  <a:pt x="680" y="279"/>
                </a:moveTo>
                <a:lnTo>
                  <a:pt x="568" y="279"/>
                </a:lnTo>
                <a:lnTo>
                  <a:pt x="568" y="341"/>
                </a:lnTo>
                <a:lnTo>
                  <a:pt x="680" y="341"/>
                </a:lnTo>
                <a:lnTo>
                  <a:pt x="680" y="279"/>
                </a:lnTo>
                <a:close/>
                <a:moveTo>
                  <a:pt x="1183" y="764"/>
                </a:moveTo>
                <a:cubicBezTo>
                  <a:pt x="1177" y="881"/>
                  <a:pt x="1135" y="989"/>
                  <a:pt x="1068" y="1076"/>
                </a:cubicBezTo>
                <a:cubicBezTo>
                  <a:pt x="1020" y="1052"/>
                  <a:pt x="964" y="1032"/>
                  <a:pt x="904" y="1017"/>
                </a:cubicBezTo>
                <a:cubicBezTo>
                  <a:pt x="923" y="941"/>
                  <a:pt x="934" y="856"/>
                  <a:pt x="936" y="764"/>
                </a:cubicBezTo>
                <a:lnTo>
                  <a:pt x="1183" y="764"/>
                </a:lnTo>
                <a:close/>
                <a:moveTo>
                  <a:pt x="932" y="702"/>
                </a:moveTo>
                <a:lnTo>
                  <a:pt x="796" y="702"/>
                </a:lnTo>
                <a:lnTo>
                  <a:pt x="796" y="482"/>
                </a:lnTo>
                <a:lnTo>
                  <a:pt x="932" y="482"/>
                </a:lnTo>
                <a:lnTo>
                  <a:pt x="932" y="702"/>
                </a:lnTo>
                <a:close/>
                <a:moveTo>
                  <a:pt x="847" y="420"/>
                </a:moveTo>
                <a:lnTo>
                  <a:pt x="796" y="420"/>
                </a:lnTo>
                <a:lnTo>
                  <a:pt x="796" y="369"/>
                </a:lnTo>
                <a:lnTo>
                  <a:pt x="847" y="369"/>
                </a:lnTo>
                <a:lnTo>
                  <a:pt x="847" y="420"/>
                </a:lnTo>
                <a:close/>
                <a:moveTo>
                  <a:pt x="874" y="764"/>
                </a:moveTo>
                <a:cubicBezTo>
                  <a:pt x="872" y="850"/>
                  <a:pt x="861" y="932"/>
                  <a:pt x="843" y="1004"/>
                </a:cubicBezTo>
                <a:cubicBezTo>
                  <a:pt x="783" y="993"/>
                  <a:pt x="720" y="987"/>
                  <a:pt x="655" y="985"/>
                </a:cubicBezTo>
                <a:lnTo>
                  <a:pt x="655" y="764"/>
                </a:lnTo>
                <a:lnTo>
                  <a:pt x="874" y="764"/>
                </a:lnTo>
                <a:close/>
                <a:moveTo>
                  <a:pt x="734" y="702"/>
                </a:moveTo>
                <a:lnTo>
                  <a:pt x="514" y="702"/>
                </a:lnTo>
                <a:lnTo>
                  <a:pt x="514" y="228"/>
                </a:lnTo>
                <a:lnTo>
                  <a:pt x="568" y="228"/>
                </a:lnTo>
                <a:lnTo>
                  <a:pt x="680" y="228"/>
                </a:lnTo>
                <a:lnTo>
                  <a:pt x="734" y="228"/>
                </a:lnTo>
                <a:lnTo>
                  <a:pt x="734" y="702"/>
                </a:lnTo>
                <a:close/>
                <a:moveTo>
                  <a:pt x="649" y="166"/>
                </a:moveTo>
                <a:lnTo>
                  <a:pt x="599" y="166"/>
                </a:lnTo>
                <a:lnTo>
                  <a:pt x="599" y="143"/>
                </a:lnTo>
                <a:lnTo>
                  <a:pt x="649" y="143"/>
                </a:lnTo>
                <a:lnTo>
                  <a:pt x="649" y="166"/>
                </a:lnTo>
                <a:close/>
                <a:moveTo>
                  <a:pt x="593" y="764"/>
                </a:moveTo>
                <a:lnTo>
                  <a:pt x="593" y="985"/>
                </a:lnTo>
                <a:cubicBezTo>
                  <a:pt x="528" y="987"/>
                  <a:pt x="465" y="993"/>
                  <a:pt x="405" y="1004"/>
                </a:cubicBezTo>
                <a:cubicBezTo>
                  <a:pt x="387" y="932"/>
                  <a:pt x="376" y="850"/>
                  <a:pt x="374" y="764"/>
                </a:cubicBezTo>
                <a:lnTo>
                  <a:pt x="593" y="764"/>
                </a:lnTo>
                <a:close/>
                <a:moveTo>
                  <a:pt x="452" y="702"/>
                </a:moveTo>
                <a:lnTo>
                  <a:pt x="288" y="702"/>
                </a:lnTo>
                <a:lnTo>
                  <a:pt x="288" y="313"/>
                </a:lnTo>
                <a:lnTo>
                  <a:pt x="452" y="313"/>
                </a:lnTo>
                <a:lnTo>
                  <a:pt x="452" y="702"/>
                </a:lnTo>
                <a:close/>
                <a:moveTo>
                  <a:pt x="311" y="764"/>
                </a:moveTo>
                <a:cubicBezTo>
                  <a:pt x="314" y="856"/>
                  <a:pt x="325" y="941"/>
                  <a:pt x="344" y="1017"/>
                </a:cubicBezTo>
                <a:cubicBezTo>
                  <a:pt x="284" y="1032"/>
                  <a:pt x="228" y="1052"/>
                  <a:pt x="180" y="1076"/>
                </a:cubicBezTo>
                <a:cubicBezTo>
                  <a:pt x="113" y="989"/>
                  <a:pt x="70" y="881"/>
                  <a:pt x="64" y="764"/>
                </a:cubicBezTo>
                <a:lnTo>
                  <a:pt x="311" y="764"/>
                </a:lnTo>
                <a:close/>
                <a:moveTo>
                  <a:pt x="361" y="1077"/>
                </a:moveTo>
                <a:cubicBezTo>
                  <a:pt x="387" y="1157"/>
                  <a:pt x="423" y="1223"/>
                  <a:pt x="464" y="1271"/>
                </a:cubicBezTo>
                <a:cubicBezTo>
                  <a:pt x="371" y="1244"/>
                  <a:pt x="288" y="1193"/>
                  <a:pt x="222" y="1125"/>
                </a:cubicBezTo>
                <a:cubicBezTo>
                  <a:pt x="263" y="1105"/>
                  <a:pt x="310" y="1089"/>
                  <a:pt x="361" y="1077"/>
                </a:cubicBezTo>
                <a:close/>
                <a:moveTo>
                  <a:pt x="655" y="1047"/>
                </a:moveTo>
                <a:cubicBezTo>
                  <a:pt x="714" y="1049"/>
                  <a:pt x="771" y="1054"/>
                  <a:pt x="825" y="1064"/>
                </a:cubicBezTo>
                <a:cubicBezTo>
                  <a:pt x="785" y="1185"/>
                  <a:pt x="724" y="1270"/>
                  <a:pt x="655" y="1290"/>
                </a:cubicBezTo>
                <a:lnTo>
                  <a:pt x="655" y="1047"/>
                </a:lnTo>
                <a:close/>
                <a:moveTo>
                  <a:pt x="593" y="1047"/>
                </a:moveTo>
                <a:lnTo>
                  <a:pt x="593" y="1290"/>
                </a:lnTo>
                <a:cubicBezTo>
                  <a:pt x="524" y="1270"/>
                  <a:pt x="463" y="1185"/>
                  <a:pt x="423" y="1064"/>
                </a:cubicBezTo>
                <a:cubicBezTo>
                  <a:pt x="477" y="1054"/>
                  <a:pt x="534" y="1049"/>
                  <a:pt x="593" y="1047"/>
                </a:cubicBezTo>
                <a:close/>
                <a:moveTo>
                  <a:pt x="887" y="1077"/>
                </a:moveTo>
                <a:cubicBezTo>
                  <a:pt x="938" y="1089"/>
                  <a:pt x="985" y="1105"/>
                  <a:pt x="1026" y="1125"/>
                </a:cubicBezTo>
                <a:cubicBezTo>
                  <a:pt x="960" y="1193"/>
                  <a:pt x="877" y="1244"/>
                  <a:pt x="784" y="1271"/>
                </a:cubicBezTo>
                <a:cubicBezTo>
                  <a:pt x="825" y="1223"/>
                  <a:pt x="860" y="1157"/>
                  <a:pt x="887" y="1077"/>
                </a:cubicBezTo>
                <a:close/>
                <a:moveTo>
                  <a:pt x="891" y="170"/>
                </a:moveTo>
                <a:cubicBezTo>
                  <a:pt x="876" y="162"/>
                  <a:pt x="857" y="169"/>
                  <a:pt x="850" y="184"/>
                </a:cubicBezTo>
                <a:cubicBezTo>
                  <a:pt x="843" y="200"/>
                  <a:pt x="849" y="218"/>
                  <a:pt x="865" y="226"/>
                </a:cubicBezTo>
                <a:cubicBezTo>
                  <a:pt x="1050" y="314"/>
                  <a:pt x="1172" y="499"/>
                  <a:pt x="1183" y="702"/>
                </a:cubicBezTo>
                <a:lnTo>
                  <a:pt x="994" y="702"/>
                </a:lnTo>
                <a:lnTo>
                  <a:pt x="994" y="451"/>
                </a:lnTo>
                <a:cubicBezTo>
                  <a:pt x="994" y="434"/>
                  <a:pt x="980" y="420"/>
                  <a:pt x="963" y="420"/>
                </a:cubicBezTo>
                <a:lnTo>
                  <a:pt x="909" y="420"/>
                </a:lnTo>
                <a:lnTo>
                  <a:pt x="909" y="338"/>
                </a:lnTo>
                <a:cubicBezTo>
                  <a:pt x="909" y="321"/>
                  <a:pt x="895" y="307"/>
                  <a:pt x="878" y="307"/>
                </a:cubicBezTo>
                <a:lnTo>
                  <a:pt x="796" y="307"/>
                </a:lnTo>
                <a:lnTo>
                  <a:pt x="796" y="197"/>
                </a:lnTo>
                <a:cubicBezTo>
                  <a:pt x="796" y="180"/>
                  <a:pt x="782" y="166"/>
                  <a:pt x="765" y="166"/>
                </a:cubicBezTo>
                <a:lnTo>
                  <a:pt x="711" y="166"/>
                </a:lnTo>
                <a:lnTo>
                  <a:pt x="711" y="112"/>
                </a:lnTo>
                <a:cubicBezTo>
                  <a:pt x="711" y="95"/>
                  <a:pt x="698" y="81"/>
                  <a:pt x="680" y="81"/>
                </a:cubicBezTo>
                <a:lnTo>
                  <a:pt x="655" y="81"/>
                </a:lnTo>
                <a:lnTo>
                  <a:pt x="655" y="0"/>
                </a:lnTo>
                <a:lnTo>
                  <a:pt x="593" y="0"/>
                </a:lnTo>
                <a:lnTo>
                  <a:pt x="593" y="81"/>
                </a:lnTo>
                <a:lnTo>
                  <a:pt x="568" y="81"/>
                </a:lnTo>
                <a:cubicBezTo>
                  <a:pt x="550" y="81"/>
                  <a:pt x="536" y="95"/>
                  <a:pt x="536" y="112"/>
                </a:cubicBezTo>
                <a:lnTo>
                  <a:pt x="536" y="166"/>
                </a:lnTo>
                <a:lnTo>
                  <a:pt x="483" y="166"/>
                </a:lnTo>
                <a:cubicBezTo>
                  <a:pt x="466" y="166"/>
                  <a:pt x="452" y="180"/>
                  <a:pt x="452" y="197"/>
                </a:cubicBezTo>
                <a:lnTo>
                  <a:pt x="452" y="251"/>
                </a:lnTo>
                <a:lnTo>
                  <a:pt x="257" y="251"/>
                </a:lnTo>
                <a:cubicBezTo>
                  <a:pt x="240" y="251"/>
                  <a:pt x="226" y="265"/>
                  <a:pt x="226" y="282"/>
                </a:cubicBezTo>
                <a:lnTo>
                  <a:pt x="226" y="702"/>
                </a:lnTo>
                <a:lnTo>
                  <a:pt x="64" y="702"/>
                </a:lnTo>
                <a:cubicBezTo>
                  <a:pt x="70" y="591"/>
                  <a:pt x="108" y="486"/>
                  <a:pt x="175" y="396"/>
                </a:cubicBezTo>
                <a:cubicBezTo>
                  <a:pt x="185" y="382"/>
                  <a:pt x="182" y="363"/>
                  <a:pt x="169" y="353"/>
                </a:cubicBezTo>
                <a:cubicBezTo>
                  <a:pt x="155" y="342"/>
                  <a:pt x="136" y="345"/>
                  <a:pt x="125" y="359"/>
                </a:cubicBezTo>
                <a:cubicBezTo>
                  <a:pt x="44" y="467"/>
                  <a:pt x="0" y="597"/>
                  <a:pt x="0" y="733"/>
                </a:cubicBezTo>
                <a:cubicBezTo>
                  <a:pt x="0" y="1077"/>
                  <a:pt x="280" y="1357"/>
                  <a:pt x="624" y="1357"/>
                </a:cubicBezTo>
                <a:cubicBezTo>
                  <a:pt x="968" y="1357"/>
                  <a:pt x="1247" y="1077"/>
                  <a:pt x="1247" y="733"/>
                </a:cubicBezTo>
                <a:cubicBezTo>
                  <a:pt x="1247" y="494"/>
                  <a:pt x="1108" y="273"/>
                  <a:pt x="891" y="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Freeform 8">
            <a:extLst>
              <a:ext uri="{FF2B5EF4-FFF2-40B4-BE49-F238E27FC236}">
                <a16:creationId xmlns:a16="http://schemas.microsoft.com/office/drawing/2014/main" id="{6309FCDC-AB77-7A40-9616-3B87AA0535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5691" y="5567056"/>
            <a:ext cx="495300" cy="479425"/>
          </a:xfrm>
          <a:custGeom>
            <a:avLst/>
            <a:gdLst>
              <a:gd name="T0" fmla="*/ 829 w 1377"/>
              <a:gd name="T1" fmla="*/ 1305 h 1331"/>
              <a:gd name="T2" fmla="*/ 547 w 1377"/>
              <a:gd name="T3" fmla="*/ 1242 h 1331"/>
              <a:gd name="T4" fmla="*/ 547 w 1377"/>
              <a:gd name="T5" fmla="*/ 1305 h 1331"/>
              <a:gd name="T6" fmla="*/ 544 w 1377"/>
              <a:gd name="T7" fmla="*/ 1027 h 1331"/>
              <a:gd name="T8" fmla="*/ 305 w 1377"/>
              <a:gd name="T9" fmla="*/ 1105 h 1331"/>
              <a:gd name="T10" fmla="*/ 71 w 1377"/>
              <a:gd name="T11" fmla="*/ 576 h 1331"/>
              <a:gd name="T12" fmla="*/ 145 w 1377"/>
              <a:gd name="T13" fmla="*/ 391 h 1331"/>
              <a:gd name="T14" fmla="*/ 175 w 1377"/>
              <a:gd name="T15" fmla="*/ 650 h 1331"/>
              <a:gd name="T16" fmla="*/ 300 w 1377"/>
              <a:gd name="T17" fmla="*/ 949 h 1331"/>
              <a:gd name="T18" fmla="*/ 194 w 1377"/>
              <a:gd name="T19" fmla="*/ 721 h 1331"/>
              <a:gd name="T20" fmla="*/ 287 w 1377"/>
              <a:gd name="T21" fmla="*/ 734 h 1331"/>
              <a:gd name="T22" fmla="*/ 412 w 1377"/>
              <a:gd name="T23" fmla="*/ 830 h 1331"/>
              <a:gd name="T24" fmla="*/ 402 w 1377"/>
              <a:gd name="T25" fmla="*/ 756 h 1331"/>
              <a:gd name="T26" fmla="*/ 313 w 1377"/>
              <a:gd name="T27" fmla="*/ 672 h 1331"/>
              <a:gd name="T28" fmla="*/ 198 w 1377"/>
              <a:gd name="T29" fmla="*/ 358 h 1331"/>
              <a:gd name="T30" fmla="*/ 10 w 1377"/>
              <a:gd name="T31" fmla="*/ 558 h 1331"/>
              <a:gd name="T32" fmla="*/ 148 w 1377"/>
              <a:gd name="T33" fmla="*/ 1021 h 1331"/>
              <a:gd name="T34" fmla="*/ 237 w 1377"/>
              <a:gd name="T35" fmla="*/ 1158 h 1331"/>
              <a:gd name="T36" fmla="*/ 268 w 1377"/>
              <a:gd name="T37" fmla="*/ 1330 h 1331"/>
              <a:gd name="T38" fmla="*/ 601 w 1377"/>
              <a:gd name="T39" fmla="*/ 1330 h 1331"/>
              <a:gd name="T40" fmla="*/ 632 w 1377"/>
              <a:gd name="T41" fmla="*/ 1158 h 1331"/>
              <a:gd name="T42" fmla="*/ 557 w 1377"/>
              <a:gd name="T43" fmla="*/ 886 h 1331"/>
              <a:gd name="T44" fmla="*/ 402 w 1377"/>
              <a:gd name="T45" fmla="*/ 756 h 1331"/>
              <a:gd name="T46" fmla="*/ 778 w 1377"/>
              <a:gd name="T47" fmla="*/ 17 h 1331"/>
              <a:gd name="T48" fmla="*/ 606 w 1377"/>
              <a:gd name="T49" fmla="*/ 669 h 1331"/>
              <a:gd name="T50" fmla="*/ 769 w 1377"/>
              <a:gd name="T51" fmla="*/ 321 h 1331"/>
              <a:gd name="T52" fmla="*/ 713 w 1377"/>
              <a:gd name="T53" fmla="*/ 294 h 1331"/>
              <a:gd name="T54" fmla="*/ 683 w 1377"/>
              <a:gd name="T55" fmla="*/ 195 h 1331"/>
              <a:gd name="T56" fmla="*/ 716 w 1377"/>
              <a:gd name="T57" fmla="*/ 599 h 1331"/>
              <a:gd name="T58" fmla="*/ 824 w 1377"/>
              <a:gd name="T59" fmla="*/ 7 h 1331"/>
              <a:gd name="T60" fmla="*/ 1044 w 1377"/>
              <a:gd name="T61" fmla="*/ 1158 h 1331"/>
              <a:gd name="T62" fmla="*/ 863 w 1377"/>
              <a:gd name="T63" fmla="*/ 929 h 1331"/>
              <a:gd name="T64" fmla="*/ 991 w 1377"/>
              <a:gd name="T65" fmla="*/ 816 h 1331"/>
              <a:gd name="T66" fmla="*/ 1107 w 1377"/>
              <a:gd name="T67" fmla="*/ 716 h 1331"/>
              <a:gd name="T68" fmla="*/ 1163 w 1377"/>
              <a:gd name="T69" fmla="*/ 772 h 1331"/>
              <a:gd name="T70" fmla="*/ 1207 w 1377"/>
              <a:gd name="T71" fmla="*/ 815 h 1331"/>
              <a:gd name="T72" fmla="*/ 1235 w 1377"/>
              <a:gd name="T73" fmla="*/ 543 h 1331"/>
              <a:gd name="T74" fmla="*/ 1283 w 1377"/>
              <a:gd name="T75" fmla="*/ 348 h 1331"/>
              <a:gd name="T76" fmla="*/ 1292 w 1377"/>
              <a:gd name="T77" fmla="*/ 854 h 1331"/>
              <a:gd name="T78" fmla="*/ 1334 w 1377"/>
              <a:gd name="T79" fmla="*/ 303 h 1331"/>
              <a:gd name="T80" fmla="*/ 1172 w 1377"/>
              <a:gd name="T81" fmla="*/ 534 h 1331"/>
              <a:gd name="T82" fmla="*/ 1044 w 1377"/>
              <a:gd name="T83" fmla="*/ 692 h 1331"/>
              <a:gd name="T84" fmla="*/ 920 w 1377"/>
              <a:gd name="T85" fmla="*/ 786 h 1331"/>
              <a:gd name="T86" fmla="*/ 770 w 1377"/>
              <a:gd name="T87" fmla="*/ 1027 h 1331"/>
              <a:gd name="T88" fmla="*/ 714 w 1377"/>
              <a:gd name="T89" fmla="*/ 1189 h 1331"/>
              <a:gd name="T90" fmla="*/ 776 w 1377"/>
              <a:gd name="T91" fmla="*/ 1220 h 1331"/>
              <a:gd name="T92" fmla="*/ 1171 w 1377"/>
              <a:gd name="T93" fmla="*/ 1330 h 1331"/>
              <a:gd name="T94" fmla="*/ 1108 w 1377"/>
              <a:gd name="T95" fmla="*/ 1158 h 1331"/>
              <a:gd name="T96" fmla="*/ 1338 w 1377"/>
              <a:gd name="T97" fmla="*/ 895 h 1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77" h="1331">
                <a:moveTo>
                  <a:pt x="886" y="1242"/>
                </a:moveTo>
                <a:lnTo>
                  <a:pt x="829" y="1242"/>
                </a:lnTo>
                <a:lnTo>
                  <a:pt x="829" y="1305"/>
                </a:lnTo>
                <a:lnTo>
                  <a:pt x="886" y="1305"/>
                </a:lnTo>
                <a:lnTo>
                  <a:pt x="886" y="1242"/>
                </a:lnTo>
                <a:close/>
                <a:moveTo>
                  <a:pt x="547" y="1242"/>
                </a:moveTo>
                <a:lnTo>
                  <a:pt x="491" y="1242"/>
                </a:lnTo>
                <a:lnTo>
                  <a:pt x="491" y="1305"/>
                </a:lnTo>
                <a:lnTo>
                  <a:pt x="547" y="1305"/>
                </a:lnTo>
                <a:lnTo>
                  <a:pt x="547" y="1242"/>
                </a:lnTo>
                <a:close/>
                <a:moveTo>
                  <a:pt x="513" y="929"/>
                </a:moveTo>
                <a:cubicBezTo>
                  <a:pt x="532" y="948"/>
                  <a:pt x="543" y="993"/>
                  <a:pt x="544" y="1027"/>
                </a:cubicBezTo>
                <a:lnTo>
                  <a:pt x="544" y="1158"/>
                </a:lnTo>
                <a:lnTo>
                  <a:pt x="333" y="1158"/>
                </a:lnTo>
                <a:cubicBezTo>
                  <a:pt x="330" y="1142"/>
                  <a:pt x="323" y="1124"/>
                  <a:pt x="305" y="1105"/>
                </a:cubicBezTo>
                <a:cubicBezTo>
                  <a:pt x="293" y="1094"/>
                  <a:pt x="241" y="1033"/>
                  <a:pt x="195" y="980"/>
                </a:cubicBezTo>
                <a:cubicBezTo>
                  <a:pt x="146" y="924"/>
                  <a:pt x="100" y="871"/>
                  <a:pt x="84" y="854"/>
                </a:cubicBezTo>
                <a:cubicBezTo>
                  <a:pt x="71" y="820"/>
                  <a:pt x="68" y="624"/>
                  <a:pt x="71" y="576"/>
                </a:cubicBezTo>
                <a:lnTo>
                  <a:pt x="72" y="561"/>
                </a:lnTo>
                <a:cubicBezTo>
                  <a:pt x="73" y="521"/>
                  <a:pt x="79" y="408"/>
                  <a:pt x="94" y="348"/>
                </a:cubicBezTo>
                <a:cubicBezTo>
                  <a:pt x="110" y="353"/>
                  <a:pt x="130" y="367"/>
                  <a:pt x="145" y="391"/>
                </a:cubicBezTo>
                <a:cubicBezTo>
                  <a:pt x="164" y="422"/>
                  <a:pt x="163" y="457"/>
                  <a:pt x="142" y="525"/>
                </a:cubicBezTo>
                <a:cubicBezTo>
                  <a:pt x="140" y="531"/>
                  <a:pt x="140" y="537"/>
                  <a:pt x="142" y="543"/>
                </a:cubicBezTo>
                <a:lnTo>
                  <a:pt x="175" y="650"/>
                </a:lnTo>
                <a:cubicBezTo>
                  <a:pt x="156" y="662"/>
                  <a:pt x="140" y="682"/>
                  <a:pt x="134" y="705"/>
                </a:cubicBezTo>
                <a:cubicBezTo>
                  <a:pt x="124" y="743"/>
                  <a:pt x="137" y="783"/>
                  <a:pt x="169" y="815"/>
                </a:cubicBezTo>
                <a:cubicBezTo>
                  <a:pt x="189" y="835"/>
                  <a:pt x="300" y="949"/>
                  <a:pt x="300" y="949"/>
                </a:cubicBezTo>
                <a:lnTo>
                  <a:pt x="345" y="906"/>
                </a:lnTo>
                <a:cubicBezTo>
                  <a:pt x="345" y="906"/>
                  <a:pt x="233" y="792"/>
                  <a:pt x="213" y="772"/>
                </a:cubicBezTo>
                <a:cubicBezTo>
                  <a:pt x="197" y="755"/>
                  <a:pt x="190" y="737"/>
                  <a:pt x="194" y="721"/>
                </a:cubicBezTo>
                <a:cubicBezTo>
                  <a:pt x="197" y="709"/>
                  <a:pt x="207" y="700"/>
                  <a:pt x="219" y="697"/>
                </a:cubicBezTo>
                <a:cubicBezTo>
                  <a:pt x="235" y="692"/>
                  <a:pt x="253" y="699"/>
                  <a:pt x="269" y="716"/>
                </a:cubicBezTo>
                <a:cubicBezTo>
                  <a:pt x="276" y="723"/>
                  <a:pt x="281" y="728"/>
                  <a:pt x="287" y="734"/>
                </a:cubicBezTo>
                <a:cubicBezTo>
                  <a:pt x="297" y="745"/>
                  <a:pt x="311" y="760"/>
                  <a:pt x="346" y="795"/>
                </a:cubicBezTo>
                <a:cubicBezTo>
                  <a:pt x="359" y="809"/>
                  <a:pt x="374" y="813"/>
                  <a:pt x="385" y="816"/>
                </a:cubicBezTo>
                <a:cubicBezTo>
                  <a:pt x="396" y="819"/>
                  <a:pt x="403" y="821"/>
                  <a:pt x="412" y="830"/>
                </a:cubicBezTo>
                <a:cubicBezTo>
                  <a:pt x="417" y="834"/>
                  <a:pt x="429" y="847"/>
                  <a:pt x="444" y="861"/>
                </a:cubicBezTo>
                <a:cubicBezTo>
                  <a:pt x="468" y="884"/>
                  <a:pt x="497" y="913"/>
                  <a:pt x="513" y="929"/>
                </a:cubicBezTo>
                <a:close/>
                <a:moveTo>
                  <a:pt x="402" y="756"/>
                </a:moveTo>
                <a:cubicBezTo>
                  <a:pt x="396" y="754"/>
                  <a:pt x="392" y="753"/>
                  <a:pt x="390" y="752"/>
                </a:cubicBezTo>
                <a:cubicBezTo>
                  <a:pt x="356" y="717"/>
                  <a:pt x="342" y="703"/>
                  <a:pt x="332" y="692"/>
                </a:cubicBezTo>
                <a:cubicBezTo>
                  <a:pt x="326" y="685"/>
                  <a:pt x="321" y="680"/>
                  <a:pt x="313" y="672"/>
                </a:cubicBezTo>
                <a:cubicBezTo>
                  <a:pt x="290" y="649"/>
                  <a:pt x="263" y="636"/>
                  <a:pt x="235" y="634"/>
                </a:cubicBezTo>
                <a:lnTo>
                  <a:pt x="204" y="534"/>
                </a:lnTo>
                <a:cubicBezTo>
                  <a:pt x="225" y="465"/>
                  <a:pt x="231" y="411"/>
                  <a:pt x="198" y="358"/>
                </a:cubicBezTo>
                <a:cubicBezTo>
                  <a:pt x="161" y="299"/>
                  <a:pt x="104" y="279"/>
                  <a:pt x="67" y="284"/>
                </a:cubicBezTo>
                <a:cubicBezTo>
                  <a:pt x="56" y="285"/>
                  <a:pt x="47" y="293"/>
                  <a:pt x="43" y="303"/>
                </a:cubicBezTo>
                <a:cubicBezTo>
                  <a:pt x="21" y="356"/>
                  <a:pt x="14" y="467"/>
                  <a:pt x="10" y="558"/>
                </a:cubicBezTo>
                <a:lnTo>
                  <a:pt x="9" y="572"/>
                </a:lnTo>
                <a:cubicBezTo>
                  <a:pt x="9" y="575"/>
                  <a:pt x="0" y="857"/>
                  <a:pt x="38" y="895"/>
                </a:cubicBezTo>
                <a:cubicBezTo>
                  <a:pt x="49" y="907"/>
                  <a:pt x="102" y="967"/>
                  <a:pt x="148" y="1021"/>
                </a:cubicBezTo>
                <a:cubicBezTo>
                  <a:pt x="199" y="1080"/>
                  <a:pt x="248" y="1136"/>
                  <a:pt x="261" y="1149"/>
                </a:cubicBezTo>
                <a:cubicBezTo>
                  <a:pt x="264" y="1152"/>
                  <a:pt x="266" y="1155"/>
                  <a:pt x="268" y="1158"/>
                </a:cubicBezTo>
                <a:lnTo>
                  <a:pt x="237" y="1158"/>
                </a:lnTo>
                <a:cubicBezTo>
                  <a:pt x="219" y="1158"/>
                  <a:pt x="206" y="1172"/>
                  <a:pt x="206" y="1189"/>
                </a:cubicBezTo>
                <a:lnTo>
                  <a:pt x="206" y="1330"/>
                </a:lnTo>
                <a:lnTo>
                  <a:pt x="268" y="1330"/>
                </a:lnTo>
                <a:lnTo>
                  <a:pt x="268" y="1220"/>
                </a:lnTo>
                <a:lnTo>
                  <a:pt x="601" y="1220"/>
                </a:lnTo>
                <a:lnTo>
                  <a:pt x="601" y="1330"/>
                </a:lnTo>
                <a:lnTo>
                  <a:pt x="663" y="1330"/>
                </a:lnTo>
                <a:lnTo>
                  <a:pt x="663" y="1189"/>
                </a:lnTo>
                <a:cubicBezTo>
                  <a:pt x="663" y="1172"/>
                  <a:pt x="649" y="1158"/>
                  <a:pt x="632" y="1158"/>
                </a:cubicBezTo>
                <a:lnTo>
                  <a:pt x="606" y="1158"/>
                </a:lnTo>
                <a:lnTo>
                  <a:pt x="606" y="1026"/>
                </a:lnTo>
                <a:cubicBezTo>
                  <a:pt x="605" y="982"/>
                  <a:pt x="591" y="919"/>
                  <a:pt x="557" y="886"/>
                </a:cubicBezTo>
                <a:cubicBezTo>
                  <a:pt x="541" y="869"/>
                  <a:pt x="511" y="840"/>
                  <a:pt x="488" y="817"/>
                </a:cubicBezTo>
                <a:cubicBezTo>
                  <a:pt x="473" y="802"/>
                  <a:pt x="460" y="791"/>
                  <a:pt x="456" y="786"/>
                </a:cubicBezTo>
                <a:cubicBezTo>
                  <a:pt x="435" y="766"/>
                  <a:pt x="415" y="760"/>
                  <a:pt x="402" y="756"/>
                </a:cubicBezTo>
                <a:close/>
                <a:moveTo>
                  <a:pt x="824" y="7"/>
                </a:moveTo>
                <a:cubicBezTo>
                  <a:pt x="817" y="2"/>
                  <a:pt x="808" y="0"/>
                  <a:pt x="799" y="2"/>
                </a:cubicBezTo>
                <a:cubicBezTo>
                  <a:pt x="790" y="3"/>
                  <a:pt x="783" y="9"/>
                  <a:pt x="778" y="17"/>
                </a:cubicBezTo>
                <a:cubicBezTo>
                  <a:pt x="748" y="72"/>
                  <a:pt x="699" y="107"/>
                  <a:pt x="647" y="145"/>
                </a:cubicBezTo>
                <a:cubicBezTo>
                  <a:pt x="572" y="199"/>
                  <a:pt x="488" y="261"/>
                  <a:pt x="458" y="387"/>
                </a:cubicBezTo>
                <a:cubicBezTo>
                  <a:pt x="438" y="467"/>
                  <a:pt x="489" y="612"/>
                  <a:pt x="606" y="669"/>
                </a:cubicBezTo>
                <a:cubicBezTo>
                  <a:pt x="607" y="721"/>
                  <a:pt x="615" y="774"/>
                  <a:pt x="635" y="831"/>
                </a:cubicBezTo>
                <a:lnTo>
                  <a:pt x="694" y="811"/>
                </a:lnTo>
                <a:cubicBezTo>
                  <a:pt x="626" y="616"/>
                  <a:pt x="702" y="460"/>
                  <a:pt x="769" y="321"/>
                </a:cubicBezTo>
                <a:cubicBezTo>
                  <a:pt x="781" y="296"/>
                  <a:pt x="793" y="272"/>
                  <a:pt x="804" y="248"/>
                </a:cubicBezTo>
                <a:lnTo>
                  <a:pt x="747" y="223"/>
                </a:lnTo>
                <a:cubicBezTo>
                  <a:pt x="737" y="246"/>
                  <a:pt x="725" y="270"/>
                  <a:pt x="713" y="294"/>
                </a:cubicBezTo>
                <a:cubicBezTo>
                  <a:pt x="671" y="382"/>
                  <a:pt x="622" y="484"/>
                  <a:pt x="609" y="600"/>
                </a:cubicBezTo>
                <a:cubicBezTo>
                  <a:pt x="539" y="551"/>
                  <a:pt x="505" y="455"/>
                  <a:pt x="518" y="402"/>
                </a:cubicBezTo>
                <a:cubicBezTo>
                  <a:pt x="543" y="297"/>
                  <a:pt x="611" y="248"/>
                  <a:pt x="683" y="195"/>
                </a:cubicBezTo>
                <a:cubicBezTo>
                  <a:pt x="729" y="162"/>
                  <a:pt x="777" y="127"/>
                  <a:pt x="813" y="78"/>
                </a:cubicBezTo>
                <a:cubicBezTo>
                  <a:pt x="904" y="165"/>
                  <a:pt x="937" y="319"/>
                  <a:pt x="890" y="460"/>
                </a:cubicBezTo>
                <a:cubicBezTo>
                  <a:pt x="858" y="555"/>
                  <a:pt x="767" y="588"/>
                  <a:pt x="716" y="599"/>
                </a:cubicBezTo>
                <a:lnTo>
                  <a:pt x="729" y="660"/>
                </a:lnTo>
                <a:cubicBezTo>
                  <a:pt x="793" y="646"/>
                  <a:pt x="907" y="604"/>
                  <a:pt x="949" y="479"/>
                </a:cubicBezTo>
                <a:cubicBezTo>
                  <a:pt x="1008" y="302"/>
                  <a:pt x="955" y="103"/>
                  <a:pt x="824" y="7"/>
                </a:cubicBezTo>
                <a:close/>
                <a:moveTo>
                  <a:pt x="1181" y="980"/>
                </a:moveTo>
                <a:cubicBezTo>
                  <a:pt x="1135" y="1033"/>
                  <a:pt x="1083" y="1094"/>
                  <a:pt x="1072" y="1105"/>
                </a:cubicBezTo>
                <a:cubicBezTo>
                  <a:pt x="1053" y="1124"/>
                  <a:pt x="1046" y="1142"/>
                  <a:pt x="1044" y="1158"/>
                </a:cubicBezTo>
                <a:lnTo>
                  <a:pt x="832" y="1158"/>
                </a:lnTo>
                <a:lnTo>
                  <a:pt x="832" y="1027"/>
                </a:lnTo>
                <a:cubicBezTo>
                  <a:pt x="832" y="995"/>
                  <a:pt x="844" y="948"/>
                  <a:pt x="863" y="929"/>
                </a:cubicBezTo>
                <a:cubicBezTo>
                  <a:pt x="879" y="913"/>
                  <a:pt x="909" y="884"/>
                  <a:pt x="932" y="861"/>
                </a:cubicBezTo>
                <a:cubicBezTo>
                  <a:pt x="947" y="847"/>
                  <a:pt x="959" y="834"/>
                  <a:pt x="964" y="830"/>
                </a:cubicBezTo>
                <a:cubicBezTo>
                  <a:pt x="973" y="821"/>
                  <a:pt x="980" y="819"/>
                  <a:pt x="991" y="816"/>
                </a:cubicBezTo>
                <a:cubicBezTo>
                  <a:pt x="1002" y="813"/>
                  <a:pt x="1017" y="809"/>
                  <a:pt x="1030" y="795"/>
                </a:cubicBezTo>
                <a:cubicBezTo>
                  <a:pt x="1065" y="760"/>
                  <a:pt x="1079" y="745"/>
                  <a:pt x="1089" y="734"/>
                </a:cubicBezTo>
                <a:cubicBezTo>
                  <a:pt x="1095" y="728"/>
                  <a:pt x="1100" y="723"/>
                  <a:pt x="1107" y="716"/>
                </a:cubicBezTo>
                <a:cubicBezTo>
                  <a:pt x="1124" y="699"/>
                  <a:pt x="1141" y="692"/>
                  <a:pt x="1157" y="697"/>
                </a:cubicBezTo>
                <a:cubicBezTo>
                  <a:pt x="1169" y="700"/>
                  <a:pt x="1179" y="709"/>
                  <a:pt x="1182" y="721"/>
                </a:cubicBezTo>
                <a:cubicBezTo>
                  <a:pt x="1186" y="737"/>
                  <a:pt x="1180" y="755"/>
                  <a:pt x="1163" y="772"/>
                </a:cubicBezTo>
                <a:cubicBezTo>
                  <a:pt x="1143" y="792"/>
                  <a:pt x="1031" y="906"/>
                  <a:pt x="1031" y="906"/>
                </a:cubicBezTo>
                <a:lnTo>
                  <a:pt x="1076" y="949"/>
                </a:lnTo>
                <a:cubicBezTo>
                  <a:pt x="1076" y="949"/>
                  <a:pt x="1187" y="835"/>
                  <a:pt x="1207" y="815"/>
                </a:cubicBezTo>
                <a:cubicBezTo>
                  <a:pt x="1239" y="783"/>
                  <a:pt x="1252" y="743"/>
                  <a:pt x="1242" y="705"/>
                </a:cubicBezTo>
                <a:cubicBezTo>
                  <a:pt x="1236" y="682"/>
                  <a:pt x="1221" y="662"/>
                  <a:pt x="1201" y="650"/>
                </a:cubicBezTo>
                <a:lnTo>
                  <a:pt x="1235" y="543"/>
                </a:lnTo>
                <a:cubicBezTo>
                  <a:pt x="1236" y="537"/>
                  <a:pt x="1236" y="531"/>
                  <a:pt x="1235" y="525"/>
                </a:cubicBezTo>
                <a:cubicBezTo>
                  <a:pt x="1213" y="457"/>
                  <a:pt x="1212" y="422"/>
                  <a:pt x="1231" y="391"/>
                </a:cubicBezTo>
                <a:cubicBezTo>
                  <a:pt x="1246" y="367"/>
                  <a:pt x="1267" y="353"/>
                  <a:pt x="1283" y="348"/>
                </a:cubicBezTo>
                <a:cubicBezTo>
                  <a:pt x="1297" y="408"/>
                  <a:pt x="1303" y="520"/>
                  <a:pt x="1305" y="561"/>
                </a:cubicBezTo>
                <a:lnTo>
                  <a:pt x="1305" y="576"/>
                </a:lnTo>
                <a:cubicBezTo>
                  <a:pt x="1308" y="624"/>
                  <a:pt x="1305" y="820"/>
                  <a:pt x="1292" y="854"/>
                </a:cubicBezTo>
                <a:cubicBezTo>
                  <a:pt x="1276" y="871"/>
                  <a:pt x="1230" y="924"/>
                  <a:pt x="1181" y="980"/>
                </a:cubicBezTo>
                <a:close/>
                <a:moveTo>
                  <a:pt x="1367" y="558"/>
                </a:moveTo>
                <a:cubicBezTo>
                  <a:pt x="1362" y="467"/>
                  <a:pt x="1355" y="356"/>
                  <a:pt x="1334" y="303"/>
                </a:cubicBezTo>
                <a:cubicBezTo>
                  <a:pt x="1329" y="293"/>
                  <a:pt x="1320" y="285"/>
                  <a:pt x="1309" y="284"/>
                </a:cubicBezTo>
                <a:cubicBezTo>
                  <a:pt x="1272" y="278"/>
                  <a:pt x="1215" y="299"/>
                  <a:pt x="1179" y="358"/>
                </a:cubicBezTo>
                <a:cubicBezTo>
                  <a:pt x="1146" y="411"/>
                  <a:pt x="1151" y="465"/>
                  <a:pt x="1172" y="534"/>
                </a:cubicBezTo>
                <a:lnTo>
                  <a:pt x="1141" y="634"/>
                </a:lnTo>
                <a:cubicBezTo>
                  <a:pt x="1113" y="636"/>
                  <a:pt x="1086" y="649"/>
                  <a:pt x="1063" y="672"/>
                </a:cubicBezTo>
                <a:cubicBezTo>
                  <a:pt x="1056" y="680"/>
                  <a:pt x="1050" y="685"/>
                  <a:pt x="1044" y="692"/>
                </a:cubicBezTo>
                <a:cubicBezTo>
                  <a:pt x="1034" y="703"/>
                  <a:pt x="1020" y="717"/>
                  <a:pt x="986" y="752"/>
                </a:cubicBezTo>
                <a:cubicBezTo>
                  <a:pt x="985" y="753"/>
                  <a:pt x="981" y="754"/>
                  <a:pt x="974" y="756"/>
                </a:cubicBezTo>
                <a:cubicBezTo>
                  <a:pt x="961" y="760"/>
                  <a:pt x="941" y="765"/>
                  <a:pt x="920" y="786"/>
                </a:cubicBezTo>
                <a:cubicBezTo>
                  <a:pt x="916" y="790"/>
                  <a:pt x="903" y="802"/>
                  <a:pt x="888" y="817"/>
                </a:cubicBezTo>
                <a:cubicBezTo>
                  <a:pt x="865" y="840"/>
                  <a:pt x="835" y="869"/>
                  <a:pt x="819" y="886"/>
                </a:cubicBezTo>
                <a:cubicBezTo>
                  <a:pt x="785" y="919"/>
                  <a:pt x="770" y="983"/>
                  <a:pt x="770" y="1027"/>
                </a:cubicBezTo>
                <a:lnTo>
                  <a:pt x="770" y="1158"/>
                </a:lnTo>
                <a:lnTo>
                  <a:pt x="745" y="1158"/>
                </a:lnTo>
                <a:cubicBezTo>
                  <a:pt x="727" y="1158"/>
                  <a:pt x="714" y="1172"/>
                  <a:pt x="714" y="1189"/>
                </a:cubicBezTo>
                <a:lnTo>
                  <a:pt x="714" y="1330"/>
                </a:lnTo>
                <a:lnTo>
                  <a:pt x="776" y="1330"/>
                </a:lnTo>
                <a:lnTo>
                  <a:pt x="776" y="1220"/>
                </a:lnTo>
                <a:lnTo>
                  <a:pt x="1109" y="1220"/>
                </a:lnTo>
                <a:lnTo>
                  <a:pt x="1109" y="1330"/>
                </a:lnTo>
                <a:lnTo>
                  <a:pt x="1171" y="1330"/>
                </a:lnTo>
                <a:lnTo>
                  <a:pt x="1171" y="1189"/>
                </a:lnTo>
                <a:cubicBezTo>
                  <a:pt x="1171" y="1172"/>
                  <a:pt x="1157" y="1158"/>
                  <a:pt x="1140" y="1158"/>
                </a:cubicBezTo>
                <a:lnTo>
                  <a:pt x="1108" y="1158"/>
                </a:lnTo>
                <a:cubicBezTo>
                  <a:pt x="1110" y="1155"/>
                  <a:pt x="1112" y="1152"/>
                  <a:pt x="1115" y="1149"/>
                </a:cubicBezTo>
                <a:cubicBezTo>
                  <a:pt x="1128" y="1136"/>
                  <a:pt x="1177" y="1080"/>
                  <a:pt x="1228" y="1021"/>
                </a:cubicBezTo>
                <a:cubicBezTo>
                  <a:pt x="1274" y="967"/>
                  <a:pt x="1327" y="907"/>
                  <a:pt x="1338" y="895"/>
                </a:cubicBezTo>
                <a:cubicBezTo>
                  <a:pt x="1376" y="857"/>
                  <a:pt x="1368" y="575"/>
                  <a:pt x="1367" y="572"/>
                </a:cubicBezTo>
                <a:lnTo>
                  <a:pt x="1367" y="5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Freeform 10">
            <a:extLst>
              <a:ext uri="{FF2B5EF4-FFF2-40B4-BE49-F238E27FC236}">
                <a16:creationId xmlns:a16="http://schemas.microsoft.com/office/drawing/2014/main" id="{43B61907-7DF2-D043-BB15-2BF6D82260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20960" y="4597647"/>
            <a:ext cx="398462" cy="479425"/>
          </a:xfrm>
          <a:custGeom>
            <a:avLst/>
            <a:gdLst>
              <a:gd name="T0" fmla="*/ 762 w 1108"/>
              <a:gd name="T1" fmla="*/ 878 h 1330"/>
              <a:gd name="T2" fmla="*/ 824 w 1108"/>
              <a:gd name="T3" fmla="*/ 1329 h 1330"/>
              <a:gd name="T4" fmla="*/ 285 w 1108"/>
              <a:gd name="T5" fmla="*/ 931 h 1330"/>
              <a:gd name="T6" fmla="*/ 0 w 1108"/>
              <a:gd name="T7" fmla="*/ 1304 h 1330"/>
              <a:gd name="T8" fmla="*/ 401 w 1108"/>
              <a:gd name="T9" fmla="*/ 1132 h 1330"/>
              <a:gd name="T10" fmla="*/ 339 w 1108"/>
              <a:gd name="T11" fmla="*/ 1242 h 1330"/>
              <a:gd name="T12" fmla="*/ 63 w 1108"/>
              <a:gd name="T13" fmla="*/ 994 h 1330"/>
              <a:gd name="T14" fmla="*/ 285 w 1108"/>
              <a:gd name="T15" fmla="*/ 931 h 1330"/>
              <a:gd name="T16" fmla="*/ 0 w 1108"/>
              <a:gd name="T17" fmla="*/ 480 h 1330"/>
              <a:gd name="T18" fmla="*/ 401 w 1108"/>
              <a:gd name="T19" fmla="*/ 852 h 1330"/>
              <a:gd name="T20" fmla="*/ 339 w 1108"/>
              <a:gd name="T21" fmla="*/ 680 h 1330"/>
              <a:gd name="T22" fmla="*/ 63 w 1108"/>
              <a:gd name="T23" fmla="*/ 790 h 1330"/>
              <a:gd name="T24" fmla="*/ 285 w 1108"/>
              <a:gd name="T25" fmla="*/ 542 h 1330"/>
              <a:gd name="T26" fmla="*/ 63 w 1108"/>
              <a:gd name="T27" fmla="*/ 90 h 1330"/>
              <a:gd name="T28" fmla="*/ 285 w 1108"/>
              <a:gd name="T29" fmla="*/ 28 h 1330"/>
              <a:gd name="T30" fmla="*/ 0 w 1108"/>
              <a:gd name="T31" fmla="*/ 401 h 1330"/>
              <a:gd name="T32" fmla="*/ 401 w 1108"/>
              <a:gd name="T33" fmla="*/ 229 h 1330"/>
              <a:gd name="T34" fmla="*/ 339 w 1108"/>
              <a:gd name="T35" fmla="*/ 339 h 1330"/>
              <a:gd name="T36" fmla="*/ 63 w 1108"/>
              <a:gd name="T37" fmla="*/ 90 h 1330"/>
              <a:gd name="T38" fmla="*/ 422 w 1108"/>
              <a:gd name="T39" fmla="*/ 80 h 1330"/>
              <a:gd name="T40" fmla="*/ 199 w 1108"/>
              <a:gd name="T41" fmla="*/ 240 h 1330"/>
              <a:gd name="T42" fmla="*/ 94 w 1108"/>
              <a:gd name="T43" fmla="*/ 222 h 1330"/>
              <a:gd name="T44" fmla="*/ 202 w 1108"/>
              <a:gd name="T45" fmla="*/ 782 h 1330"/>
              <a:gd name="T46" fmla="*/ 375 w 1108"/>
              <a:gd name="T47" fmla="*/ 491 h 1330"/>
              <a:gd name="T48" fmla="*/ 138 w 1108"/>
              <a:gd name="T49" fmla="*/ 630 h 1330"/>
              <a:gd name="T50" fmla="*/ 202 w 1108"/>
              <a:gd name="T51" fmla="*/ 782 h 1330"/>
              <a:gd name="T52" fmla="*/ 422 w 1108"/>
              <a:gd name="T53" fmla="*/ 983 h 1330"/>
              <a:gd name="T54" fmla="*/ 199 w 1108"/>
              <a:gd name="T55" fmla="*/ 1143 h 1330"/>
              <a:gd name="T56" fmla="*/ 94 w 1108"/>
              <a:gd name="T57" fmla="*/ 1126 h 1330"/>
              <a:gd name="T58" fmla="*/ 875 w 1108"/>
              <a:gd name="T59" fmla="*/ 201 h 1330"/>
              <a:gd name="T60" fmla="*/ 712 w 1108"/>
              <a:gd name="T61" fmla="*/ 201 h 1330"/>
              <a:gd name="T62" fmla="*/ 793 w 1108"/>
              <a:gd name="T63" fmla="*/ 62 h 1330"/>
              <a:gd name="T64" fmla="*/ 875 w 1108"/>
              <a:gd name="T65" fmla="*/ 201 h 1330"/>
              <a:gd name="T66" fmla="*/ 793 w 1108"/>
              <a:gd name="T67" fmla="*/ 0 h 1330"/>
              <a:gd name="T68" fmla="*/ 650 w 1108"/>
              <a:gd name="T69" fmla="*/ 201 h 1330"/>
              <a:gd name="T70" fmla="*/ 937 w 1108"/>
              <a:gd name="T71" fmla="*/ 201 h 1330"/>
              <a:gd name="T72" fmla="*/ 1107 w 1108"/>
              <a:gd name="T73" fmla="*/ 539 h 1330"/>
              <a:gd name="T74" fmla="*/ 480 w 1108"/>
              <a:gd name="T75" fmla="*/ 539 h 1330"/>
              <a:gd name="T76" fmla="*/ 593 w 1108"/>
              <a:gd name="T77" fmla="*/ 933 h 1330"/>
              <a:gd name="T78" fmla="*/ 655 w 1108"/>
              <a:gd name="T79" fmla="*/ 1329 h 1330"/>
              <a:gd name="T80" fmla="*/ 593 w 1108"/>
              <a:gd name="T81" fmla="*/ 596 h 1330"/>
              <a:gd name="T82" fmla="*/ 542 w 1108"/>
              <a:gd name="T83" fmla="*/ 793 h 1330"/>
              <a:gd name="T84" fmla="*/ 793 w 1108"/>
              <a:gd name="T85" fmla="*/ 429 h 1330"/>
              <a:gd name="T86" fmla="*/ 1045 w 1108"/>
              <a:gd name="T87" fmla="*/ 793 h 1330"/>
              <a:gd name="T88" fmla="*/ 994 w 1108"/>
              <a:gd name="T89" fmla="*/ 596 h 1330"/>
              <a:gd name="T90" fmla="*/ 932 w 1108"/>
              <a:gd name="T91" fmla="*/ 1329 h 1330"/>
              <a:gd name="T92" fmla="*/ 994 w 1108"/>
              <a:gd name="T93" fmla="*/ 933 h 1330"/>
              <a:gd name="T94" fmla="*/ 1107 w 1108"/>
              <a:gd name="T95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8" h="1330">
                <a:moveTo>
                  <a:pt x="824" y="878"/>
                </a:moveTo>
                <a:lnTo>
                  <a:pt x="762" y="878"/>
                </a:lnTo>
                <a:lnTo>
                  <a:pt x="762" y="1329"/>
                </a:lnTo>
                <a:lnTo>
                  <a:pt x="824" y="1329"/>
                </a:lnTo>
                <a:lnTo>
                  <a:pt x="824" y="878"/>
                </a:lnTo>
                <a:close/>
                <a:moveTo>
                  <a:pt x="285" y="931"/>
                </a:moveTo>
                <a:lnTo>
                  <a:pt x="0" y="931"/>
                </a:lnTo>
                <a:lnTo>
                  <a:pt x="0" y="1304"/>
                </a:lnTo>
                <a:lnTo>
                  <a:pt x="401" y="1304"/>
                </a:lnTo>
                <a:lnTo>
                  <a:pt x="401" y="1132"/>
                </a:lnTo>
                <a:lnTo>
                  <a:pt x="339" y="1132"/>
                </a:lnTo>
                <a:lnTo>
                  <a:pt x="339" y="1242"/>
                </a:lnTo>
                <a:lnTo>
                  <a:pt x="63" y="1242"/>
                </a:lnTo>
                <a:lnTo>
                  <a:pt x="63" y="994"/>
                </a:lnTo>
                <a:lnTo>
                  <a:pt x="285" y="994"/>
                </a:lnTo>
                <a:lnTo>
                  <a:pt x="285" y="931"/>
                </a:lnTo>
                <a:close/>
                <a:moveTo>
                  <a:pt x="285" y="480"/>
                </a:moveTo>
                <a:lnTo>
                  <a:pt x="0" y="480"/>
                </a:lnTo>
                <a:lnTo>
                  <a:pt x="0" y="852"/>
                </a:lnTo>
                <a:lnTo>
                  <a:pt x="401" y="852"/>
                </a:lnTo>
                <a:lnTo>
                  <a:pt x="401" y="680"/>
                </a:lnTo>
                <a:lnTo>
                  <a:pt x="339" y="680"/>
                </a:lnTo>
                <a:lnTo>
                  <a:pt x="339" y="790"/>
                </a:lnTo>
                <a:lnTo>
                  <a:pt x="63" y="790"/>
                </a:lnTo>
                <a:lnTo>
                  <a:pt x="63" y="542"/>
                </a:lnTo>
                <a:lnTo>
                  <a:pt x="285" y="542"/>
                </a:lnTo>
                <a:lnTo>
                  <a:pt x="285" y="480"/>
                </a:lnTo>
                <a:close/>
                <a:moveTo>
                  <a:pt x="63" y="90"/>
                </a:moveTo>
                <a:lnTo>
                  <a:pt x="285" y="90"/>
                </a:lnTo>
                <a:lnTo>
                  <a:pt x="285" y="28"/>
                </a:lnTo>
                <a:lnTo>
                  <a:pt x="0" y="28"/>
                </a:lnTo>
                <a:lnTo>
                  <a:pt x="0" y="401"/>
                </a:lnTo>
                <a:lnTo>
                  <a:pt x="401" y="401"/>
                </a:lnTo>
                <a:lnTo>
                  <a:pt x="401" y="229"/>
                </a:lnTo>
                <a:lnTo>
                  <a:pt x="339" y="229"/>
                </a:lnTo>
                <a:lnTo>
                  <a:pt x="339" y="339"/>
                </a:lnTo>
                <a:lnTo>
                  <a:pt x="63" y="339"/>
                </a:lnTo>
                <a:lnTo>
                  <a:pt x="63" y="90"/>
                </a:lnTo>
                <a:close/>
                <a:moveTo>
                  <a:pt x="202" y="331"/>
                </a:moveTo>
                <a:lnTo>
                  <a:pt x="422" y="80"/>
                </a:lnTo>
                <a:lnTo>
                  <a:pt x="375" y="39"/>
                </a:lnTo>
                <a:lnTo>
                  <a:pt x="199" y="240"/>
                </a:lnTo>
                <a:lnTo>
                  <a:pt x="138" y="179"/>
                </a:lnTo>
                <a:lnTo>
                  <a:pt x="94" y="222"/>
                </a:lnTo>
                <a:lnTo>
                  <a:pt x="202" y="331"/>
                </a:lnTo>
                <a:close/>
                <a:moveTo>
                  <a:pt x="202" y="782"/>
                </a:moveTo>
                <a:lnTo>
                  <a:pt x="422" y="531"/>
                </a:lnTo>
                <a:lnTo>
                  <a:pt x="375" y="491"/>
                </a:lnTo>
                <a:lnTo>
                  <a:pt x="199" y="691"/>
                </a:lnTo>
                <a:lnTo>
                  <a:pt x="138" y="630"/>
                </a:lnTo>
                <a:lnTo>
                  <a:pt x="94" y="674"/>
                </a:lnTo>
                <a:lnTo>
                  <a:pt x="202" y="782"/>
                </a:lnTo>
                <a:close/>
                <a:moveTo>
                  <a:pt x="202" y="1234"/>
                </a:moveTo>
                <a:lnTo>
                  <a:pt x="422" y="983"/>
                </a:lnTo>
                <a:lnTo>
                  <a:pt x="375" y="942"/>
                </a:lnTo>
                <a:lnTo>
                  <a:pt x="199" y="1143"/>
                </a:lnTo>
                <a:lnTo>
                  <a:pt x="138" y="1082"/>
                </a:lnTo>
                <a:lnTo>
                  <a:pt x="94" y="1126"/>
                </a:lnTo>
                <a:lnTo>
                  <a:pt x="202" y="1234"/>
                </a:lnTo>
                <a:close/>
                <a:moveTo>
                  <a:pt x="875" y="201"/>
                </a:moveTo>
                <a:cubicBezTo>
                  <a:pt x="875" y="249"/>
                  <a:pt x="842" y="282"/>
                  <a:pt x="793" y="282"/>
                </a:cubicBezTo>
                <a:cubicBezTo>
                  <a:pt x="744" y="282"/>
                  <a:pt x="712" y="249"/>
                  <a:pt x="712" y="201"/>
                </a:cubicBezTo>
                <a:lnTo>
                  <a:pt x="712" y="144"/>
                </a:lnTo>
                <a:cubicBezTo>
                  <a:pt x="712" y="95"/>
                  <a:pt x="744" y="62"/>
                  <a:pt x="793" y="62"/>
                </a:cubicBezTo>
                <a:cubicBezTo>
                  <a:pt x="842" y="62"/>
                  <a:pt x="875" y="95"/>
                  <a:pt x="875" y="144"/>
                </a:cubicBezTo>
                <a:lnTo>
                  <a:pt x="875" y="201"/>
                </a:lnTo>
                <a:close/>
                <a:moveTo>
                  <a:pt x="937" y="144"/>
                </a:moveTo>
                <a:cubicBezTo>
                  <a:pt x="937" y="61"/>
                  <a:pt x="877" y="0"/>
                  <a:pt x="793" y="0"/>
                </a:cubicBezTo>
                <a:cubicBezTo>
                  <a:pt x="710" y="0"/>
                  <a:pt x="650" y="61"/>
                  <a:pt x="650" y="144"/>
                </a:cubicBezTo>
                <a:lnTo>
                  <a:pt x="650" y="201"/>
                </a:lnTo>
                <a:cubicBezTo>
                  <a:pt x="650" y="284"/>
                  <a:pt x="709" y="344"/>
                  <a:pt x="793" y="344"/>
                </a:cubicBezTo>
                <a:cubicBezTo>
                  <a:pt x="876" y="344"/>
                  <a:pt x="937" y="284"/>
                  <a:pt x="937" y="201"/>
                </a:cubicBezTo>
                <a:lnTo>
                  <a:pt x="937" y="144"/>
                </a:lnTo>
                <a:close/>
                <a:moveTo>
                  <a:pt x="1107" y="539"/>
                </a:moveTo>
                <a:cubicBezTo>
                  <a:pt x="1107" y="419"/>
                  <a:pt x="898" y="367"/>
                  <a:pt x="793" y="367"/>
                </a:cubicBezTo>
                <a:cubicBezTo>
                  <a:pt x="687" y="367"/>
                  <a:pt x="480" y="419"/>
                  <a:pt x="480" y="539"/>
                </a:cubicBezTo>
                <a:lnTo>
                  <a:pt x="480" y="793"/>
                </a:lnTo>
                <a:cubicBezTo>
                  <a:pt x="480" y="858"/>
                  <a:pt x="531" y="917"/>
                  <a:pt x="593" y="933"/>
                </a:cubicBezTo>
                <a:lnTo>
                  <a:pt x="593" y="1329"/>
                </a:lnTo>
                <a:lnTo>
                  <a:pt x="655" y="1329"/>
                </a:lnTo>
                <a:lnTo>
                  <a:pt x="655" y="596"/>
                </a:lnTo>
                <a:lnTo>
                  <a:pt x="593" y="596"/>
                </a:lnTo>
                <a:lnTo>
                  <a:pt x="593" y="868"/>
                </a:lnTo>
                <a:cubicBezTo>
                  <a:pt x="564" y="853"/>
                  <a:pt x="542" y="821"/>
                  <a:pt x="542" y="793"/>
                </a:cubicBezTo>
                <a:lnTo>
                  <a:pt x="542" y="539"/>
                </a:lnTo>
                <a:cubicBezTo>
                  <a:pt x="542" y="478"/>
                  <a:pt x="694" y="429"/>
                  <a:pt x="793" y="429"/>
                </a:cubicBezTo>
                <a:cubicBezTo>
                  <a:pt x="893" y="429"/>
                  <a:pt x="1045" y="478"/>
                  <a:pt x="1045" y="539"/>
                </a:cubicBezTo>
                <a:lnTo>
                  <a:pt x="1045" y="793"/>
                </a:lnTo>
                <a:cubicBezTo>
                  <a:pt x="1045" y="821"/>
                  <a:pt x="1023" y="853"/>
                  <a:pt x="994" y="868"/>
                </a:cubicBezTo>
                <a:lnTo>
                  <a:pt x="994" y="596"/>
                </a:lnTo>
                <a:lnTo>
                  <a:pt x="932" y="596"/>
                </a:lnTo>
                <a:lnTo>
                  <a:pt x="932" y="1329"/>
                </a:lnTo>
                <a:lnTo>
                  <a:pt x="994" y="1329"/>
                </a:lnTo>
                <a:lnTo>
                  <a:pt x="994" y="933"/>
                </a:lnTo>
                <a:cubicBezTo>
                  <a:pt x="1056" y="917"/>
                  <a:pt x="1107" y="858"/>
                  <a:pt x="1107" y="793"/>
                </a:cubicBezTo>
                <a:lnTo>
                  <a:pt x="1107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Freeform 13">
            <a:extLst>
              <a:ext uri="{FF2B5EF4-FFF2-40B4-BE49-F238E27FC236}">
                <a16:creationId xmlns:a16="http://schemas.microsoft.com/office/drawing/2014/main" id="{E2B4B1B6-CECA-5F45-AB3E-A48FD570CF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33348" y="3617528"/>
            <a:ext cx="358775" cy="442913"/>
          </a:xfrm>
          <a:custGeom>
            <a:avLst/>
            <a:gdLst>
              <a:gd name="T0" fmla="*/ 169 w 997"/>
              <a:gd name="T1" fmla="*/ 755 h 1229"/>
              <a:gd name="T2" fmla="*/ 256 w 997"/>
              <a:gd name="T3" fmla="*/ 962 h 1229"/>
              <a:gd name="T4" fmla="*/ 926 w 997"/>
              <a:gd name="T5" fmla="*/ 1116 h 1229"/>
              <a:gd name="T6" fmla="*/ 723 w 997"/>
              <a:gd name="T7" fmla="*/ 976 h 1229"/>
              <a:gd name="T8" fmla="*/ 437 w 997"/>
              <a:gd name="T9" fmla="*/ 795 h 1229"/>
              <a:gd name="T10" fmla="*/ 849 w 997"/>
              <a:gd name="T11" fmla="*/ 755 h 1229"/>
              <a:gd name="T12" fmla="*/ 406 w 997"/>
              <a:gd name="T13" fmla="*/ 695 h 1229"/>
              <a:gd name="T14" fmla="*/ 408 w 997"/>
              <a:gd name="T15" fmla="*/ 553 h 1229"/>
              <a:gd name="T16" fmla="*/ 849 w 997"/>
              <a:gd name="T17" fmla="*/ 526 h 1229"/>
              <a:gd name="T18" fmla="*/ 426 w 997"/>
              <a:gd name="T19" fmla="*/ 466 h 1229"/>
              <a:gd name="T20" fmla="*/ 480 w 997"/>
              <a:gd name="T21" fmla="*/ 351 h 1229"/>
              <a:gd name="T22" fmla="*/ 880 w 997"/>
              <a:gd name="T23" fmla="*/ 274 h 1229"/>
              <a:gd name="T24" fmla="*/ 685 w 997"/>
              <a:gd name="T25" fmla="*/ 62 h 1229"/>
              <a:gd name="T26" fmla="*/ 179 w 997"/>
              <a:gd name="T27" fmla="*/ 443 h 1229"/>
              <a:gd name="T28" fmla="*/ 62 w 997"/>
              <a:gd name="T29" fmla="*/ 466 h 1229"/>
              <a:gd name="T30" fmla="*/ 157 w 997"/>
              <a:gd name="T31" fmla="*/ 526 h 1229"/>
              <a:gd name="T32" fmla="*/ 156 w 997"/>
              <a:gd name="T33" fmla="*/ 587 h 1229"/>
              <a:gd name="T34" fmla="*/ 156 w 997"/>
              <a:gd name="T35" fmla="*/ 695 h 1229"/>
              <a:gd name="T36" fmla="*/ 62 w 997"/>
              <a:gd name="T37" fmla="*/ 755 h 1229"/>
              <a:gd name="T38" fmla="*/ 119 w 997"/>
              <a:gd name="T39" fmla="*/ 817 h 1229"/>
              <a:gd name="T40" fmla="*/ 0 w 997"/>
              <a:gd name="T41" fmla="*/ 633 h 1229"/>
              <a:gd name="T42" fmla="*/ 94 w 997"/>
              <a:gd name="T43" fmla="*/ 616 h 1229"/>
              <a:gd name="T44" fmla="*/ 0 w 997"/>
              <a:gd name="T45" fmla="*/ 588 h 1229"/>
              <a:gd name="T46" fmla="*/ 125 w 997"/>
              <a:gd name="T47" fmla="*/ 404 h 1229"/>
              <a:gd name="T48" fmla="*/ 685 w 997"/>
              <a:gd name="T49" fmla="*/ 0 h 1229"/>
              <a:gd name="T50" fmla="*/ 994 w 997"/>
              <a:gd name="T51" fmla="*/ 64 h 1229"/>
              <a:gd name="T52" fmla="*/ 891 w 997"/>
              <a:gd name="T53" fmla="*/ 344 h 1229"/>
              <a:gd name="T54" fmla="*/ 530 w 997"/>
              <a:gd name="T55" fmla="*/ 389 h 1229"/>
              <a:gd name="T56" fmla="*/ 911 w 997"/>
              <a:gd name="T57" fmla="*/ 404 h 1229"/>
              <a:gd name="T58" fmla="*/ 468 w 997"/>
              <a:gd name="T59" fmla="*/ 588 h 1229"/>
              <a:gd name="T60" fmla="*/ 468 w 997"/>
              <a:gd name="T61" fmla="*/ 633 h 1229"/>
              <a:gd name="T62" fmla="*/ 911 w 997"/>
              <a:gd name="T63" fmla="*/ 817 h 1229"/>
              <a:gd name="T64" fmla="*/ 532 w 997"/>
              <a:gd name="T65" fmla="*/ 842 h 1229"/>
              <a:gd name="T66" fmla="*/ 900 w 997"/>
              <a:gd name="T67" fmla="*/ 876 h 1229"/>
              <a:gd name="T68" fmla="*/ 996 w 997"/>
              <a:gd name="T69" fmla="*/ 1149 h 1229"/>
              <a:gd name="T70" fmla="*/ 685 w 997"/>
              <a:gd name="T71" fmla="*/ 1228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97" h="1229">
                <a:moveTo>
                  <a:pt x="62" y="755"/>
                </a:moveTo>
                <a:lnTo>
                  <a:pt x="169" y="755"/>
                </a:lnTo>
                <a:lnTo>
                  <a:pt x="174" y="779"/>
                </a:lnTo>
                <a:cubicBezTo>
                  <a:pt x="189" y="845"/>
                  <a:pt x="216" y="905"/>
                  <a:pt x="256" y="962"/>
                </a:cubicBezTo>
                <a:cubicBezTo>
                  <a:pt x="349" y="1092"/>
                  <a:pt x="505" y="1166"/>
                  <a:pt x="685" y="1166"/>
                </a:cubicBezTo>
                <a:cubicBezTo>
                  <a:pt x="783" y="1166"/>
                  <a:pt x="871" y="1141"/>
                  <a:pt x="926" y="1116"/>
                </a:cubicBezTo>
                <a:lnTo>
                  <a:pt x="891" y="947"/>
                </a:lnTo>
                <a:cubicBezTo>
                  <a:pt x="846" y="963"/>
                  <a:pt x="782" y="976"/>
                  <a:pt x="723" y="976"/>
                </a:cubicBezTo>
                <a:cubicBezTo>
                  <a:pt x="621" y="976"/>
                  <a:pt x="539" y="944"/>
                  <a:pt x="485" y="883"/>
                </a:cubicBezTo>
                <a:cubicBezTo>
                  <a:pt x="464" y="857"/>
                  <a:pt x="448" y="829"/>
                  <a:pt x="437" y="795"/>
                </a:cubicBezTo>
                <a:lnTo>
                  <a:pt x="423" y="755"/>
                </a:lnTo>
                <a:lnTo>
                  <a:pt x="849" y="755"/>
                </a:lnTo>
                <a:lnTo>
                  <a:pt x="849" y="695"/>
                </a:lnTo>
                <a:lnTo>
                  <a:pt x="406" y="695"/>
                </a:lnTo>
                <a:lnTo>
                  <a:pt x="406" y="621"/>
                </a:lnTo>
                <a:cubicBezTo>
                  <a:pt x="406" y="594"/>
                  <a:pt x="406" y="567"/>
                  <a:pt x="408" y="553"/>
                </a:cubicBezTo>
                <a:lnTo>
                  <a:pt x="411" y="526"/>
                </a:lnTo>
                <a:lnTo>
                  <a:pt x="849" y="526"/>
                </a:lnTo>
                <a:lnTo>
                  <a:pt x="849" y="466"/>
                </a:lnTo>
                <a:lnTo>
                  <a:pt x="426" y="466"/>
                </a:lnTo>
                <a:lnTo>
                  <a:pt x="441" y="425"/>
                </a:lnTo>
                <a:cubicBezTo>
                  <a:pt x="451" y="397"/>
                  <a:pt x="464" y="372"/>
                  <a:pt x="480" y="351"/>
                </a:cubicBezTo>
                <a:cubicBezTo>
                  <a:pt x="532" y="283"/>
                  <a:pt x="613" y="244"/>
                  <a:pt x="709" y="244"/>
                </a:cubicBezTo>
                <a:cubicBezTo>
                  <a:pt x="763" y="244"/>
                  <a:pt x="820" y="254"/>
                  <a:pt x="880" y="274"/>
                </a:cubicBezTo>
                <a:lnTo>
                  <a:pt x="921" y="102"/>
                </a:lnTo>
                <a:cubicBezTo>
                  <a:pt x="851" y="76"/>
                  <a:pt x="767" y="62"/>
                  <a:pt x="685" y="62"/>
                </a:cubicBezTo>
                <a:cubicBezTo>
                  <a:pt x="524" y="62"/>
                  <a:pt x="381" y="126"/>
                  <a:pt x="282" y="243"/>
                </a:cubicBezTo>
                <a:cubicBezTo>
                  <a:pt x="233" y="301"/>
                  <a:pt x="198" y="368"/>
                  <a:pt x="179" y="443"/>
                </a:cubicBezTo>
                <a:lnTo>
                  <a:pt x="173" y="466"/>
                </a:lnTo>
                <a:lnTo>
                  <a:pt x="62" y="466"/>
                </a:lnTo>
                <a:lnTo>
                  <a:pt x="62" y="526"/>
                </a:lnTo>
                <a:lnTo>
                  <a:pt x="157" y="526"/>
                </a:lnTo>
                <a:lnTo>
                  <a:pt x="157" y="557"/>
                </a:lnTo>
                <a:cubicBezTo>
                  <a:pt x="157" y="564"/>
                  <a:pt x="157" y="576"/>
                  <a:pt x="156" y="587"/>
                </a:cubicBezTo>
                <a:cubicBezTo>
                  <a:pt x="156" y="598"/>
                  <a:pt x="156" y="609"/>
                  <a:pt x="156" y="616"/>
                </a:cubicBezTo>
                <a:lnTo>
                  <a:pt x="156" y="695"/>
                </a:lnTo>
                <a:lnTo>
                  <a:pt x="62" y="695"/>
                </a:lnTo>
                <a:lnTo>
                  <a:pt x="62" y="755"/>
                </a:lnTo>
                <a:close/>
                <a:moveTo>
                  <a:pt x="205" y="998"/>
                </a:moveTo>
                <a:cubicBezTo>
                  <a:pt x="165" y="941"/>
                  <a:pt x="137" y="882"/>
                  <a:pt x="119" y="817"/>
                </a:cubicBezTo>
                <a:lnTo>
                  <a:pt x="0" y="817"/>
                </a:lnTo>
                <a:lnTo>
                  <a:pt x="0" y="633"/>
                </a:lnTo>
                <a:lnTo>
                  <a:pt x="94" y="633"/>
                </a:lnTo>
                <a:lnTo>
                  <a:pt x="94" y="616"/>
                </a:lnTo>
                <a:cubicBezTo>
                  <a:pt x="94" y="609"/>
                  <a:pt x="94" y="598"/>
                  <a:pt x="94" y="588"/>
                </a:cubicBezTo>
                <a:lnTo>
                  <a:pt x="0" y="588"/>
                </a:lnTo>
                <a:lnTo>
                  <a:pt x="0" y="404"/>
                </a:lnTo>
                <a:lnTo>
                  <a:pt x="125" y="404"/>
                </a:lnTo>
                <a:cubicBezTo>
                  <a:pt x="148" y="330"/>
                  <a:pt x="184" y="262"/>
                  <a:pt x="235" y="203"/>
                </a:cubicBezTo>
                <a:cubicBezTo>
                  <a:pt x="345" y="72"/>
                  <a:pt x="505" y="0"/>
                  <a:pt x="685" y="0"/>
                </a:cubicBezTo>
                <a:cubicBezTo>
                  <a:pt x="784" y="0"/>
                  <a:pt x="888" y="19"/>
                  <a:pt x="970" y="54"/>
                </a:cubicBezTo>
                <a:lnTo>
                  <a:pt x="994" y="64"/>
                </a:lnTo>
                <a:lnTo>
                  <a:pt x="924" y="357"/>
                </a:lnTo>
                <a:lnTo>
                  <a:pt x="891" y="344"/>
                </a:lnTo>
                <a:cubicBezTo>
                  <a:pt x="826" y="319"/>
                  <a:pt x="765" y="306"/>
                  <a:pt x="709" y="306"/>
                </a:cubicBezTo>
                <a:cubicBezTo>
                  <a:pt x="656" y="306"/>
                  <a:pt x="581" y="321"/>
                  <a:pt x="530" y="389"/>
                </a:cubicBezTo>
                <a:cubicBezTo>
                  <a:pt x="526" y="394"/>
                  <a:pt x="522" y="399"/>
                  <a:pt x="519" y="404"/>
                </a:cubicBezTo>
                <a:lnTo>
                  <a:pt x="911" y="404"/>
                </a:lnTo>
                <a:lnTo>
                  <a:pt x="911" y="588"/>
                </a:lnTo>
                <a:lnTo>
                  <a:pt x="468" y="588"/>
                </a:lnTo>
                <a:cubicBezTo>
                  <a:pt x="468" y="600"/>
                  <a:pt x="468" y="614"/>
                  <a:pt x="468" y="621"/>
                </a:cubicBezTo>
                <a:lnTo>
                  <a:pt x="468" y="633"/>
                </a:lnTo>
                <a:lnTo>
                  <a:pt x="911" y="633"/>
                </a:lnTo>
                <a:lnTo>
                  <a:pt x="911" y="817"/>
                </a:lnTo>
                <a:lnTo>
                  <a:pt x="514" y="817"/>
                </a:lnTo>
                <a:cubicBezTo>
                  <a:pt x="519" y="826"/>
                  <a:pt x="525" y="834"/>
                  <a:pt x="532" y="842"/>
                </a:cubicBezTo>
                <a:cubicBezTo>
                  <a:pt x="585" y="902"/>
                  <a:pt x="665" y="914"/>
                  <a:pt x="723" y="914"/>
                </a:cubicBezTo>
                <a:cubicBezTo>
                  <a:pt x="794" y="914"/>
                  <a:pt x="871" y="892"/>
                  <a:pt x="900" y="876"/>
                </a:cubicBezTo>
                <a:lnTo>
                  <a:pt x="936" y="857"/>
                </a:lnTo>
                <a:lnTo>
                  <a:pt x="996" y="1149"/>
                </a:lnTo>
                <a:lnTo>
                  <a:pt x="976" y="1160"/>
                </a:lnTo>
                <a:cubicBezTo>
                  <a:pt x="918" y="1191"/>
                  <a:pt x="807" y="1228"/>
                  <a:pt x="685" y="1228"/>
                </a:cubicBezTo>
                <a:cubicBezTo>
                  <a:pt x="485" y="1228"/>
                  <a:pt x="310" y="1144"/>
                  <a:pt x="205" y="9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Freeform 22">
            <a:extLst>
              <a:ext uri="{FF2B5EF4-FFF2-40B4-BE49-F238E27FC236}">
                <a16:creationId xmlns:a16="http://schemas.microsoft.com/office/drawing/2014/main" id="{E4C2A499-E8B8-3848-A740-1CB0686466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3352" y="2582776"/>
            <a:ext cx="466725" cy="449263"/>
          </a:xfrm>
          <a:custGeom>
            <a:avLst/>
            <a:gdLst>
              <a:gd name="T0" fmla="*/ 510 w 1295"/>
              <a:gd name="T1" fmla="*/ 1125 h 1246"/>
              <a:gd name="T2" fmla="*/ 939 w 1295"/>
              <a:gd name="T3" fmla="*/ 1244 h 1246"/>
              <a:gd name="T4" fmla="*/ 970 w 1295"/>
              <a:gd name="T5" fmla="*/ 1235 h 1246"/>
              <a:gd name="T6" fmla="*/ 944 w 1295"/>
              <a:gd name="T7" fmla="*/ 1112 h 1246"/>
              <a:gd name="T8" fmla="*/ 1226 w 1295"/>
              <a:gd name="T9" fmla="*/ 582 h 1246"/>
              <a:gd name="T10" fmla="*/ 875 w 1295"/>
              <a:gd name="T11" fmla="*/ 1105 h 1246"/>
              <a:gd name="T12" fmla="*/ 593 w 1295"/>
              <a:gd name="T13" fmla="*/ 1096 h 1246"/>
              <a:gd name="T14" fmla="*/ 810 w 1295"/>
              <a:gd name="T15" fmla="*/ 920 h 1246"/>
              <a:gd name="T16" fmla="*/ 851 w 1295"/>
              <a:gd name="T17" fmla="*/ 938 h 1246"/>
              <a:gd name="T18" fmla="*/ 1089 w 1295"/>
              <a:gd name="T19" fmla="*/ 552 h 1246"/>
              <a:gd name="T20" fmla="*/ 1028 w 1295"/>
              <a:gd name="T21" fmla="*/ 582 h 1246"/>
              <a:gd name="T22" fmla="*/ 823 w 1295"/>
              <a:gd name="T23" fmla="*/ 771 h 1246"/>
              <a:gd name="T24" fmla="*/ 769 w 1295"/>
              <a:gd name="T25" fmla="*/ 763 h 1246"/>
              <a:gd name="T26" fmla="*/ 351 w 1295"/>
              <a:gd name="T27" fmla="*/ 177 h 1246"/>
              <a:gd name="T28" fmla="*/ 300 w 1295"/>
              <a:gd name="T29" fmla="*/ 168 h 1246"/>
              <a:gd name="T30" fmla="*/ 3 w 1295"/>
              <a:gd name="T31" fmla="*/ 502 h 1246"/>
              <a:gd name="T32" fmla="*/ 125 w 1295"/>
              <a:gd name="T33" fmla="*/ 541 h 1246"/>
              <a:gd name="T34" fmla="*/ 438 w 1295"/>
              <a:gd name="T35" fmla="*/ 1099 h 1246"/>
              <a:gd name="T36" fmla="*/ 185 w 1295"/>
              <a:gd name="T37" fmla="*/ 582 h 1246"/>
              <a:gd name="T38" fmla="*/ 164 w 1295"/>
              <a:gd name="T39" fmla="*/ 485 h 1246"/>
              <a:gd name="T40" fmla="*/ 312 w 1295"/>
              <a:gd name="T41" fmla="*/ 245 h 1246"/>
              <a:gd name="T42" fmla="*/ 359 w 1295"/>
              <a:gd name="T43" fmla="*/ 521 h 1246"/>
              <a:gd name="T44" fmla="*/ 322 w 1295"/>
              <a:gd name="T45" fmla="*/ 549 h 1246"/>
              <a:gd name="T46" fmla="*/ 563 w 1295"/>
              <a:gd name="T47" fmla="*/ 940 h 1246"/>
              <a:gd name="T48" fmla="*/ 383 w 1295"/>
              <a:gd name="T49" fmla="*/ 589 h 1246"/>
              <a:gd name="T50" fmla="*/ 509 w 1295"/>
              <a:gd name="T51" fmla="*/ 595 h 1246"/>
              <a:gd name="T52" fmla="*/ 351 w 1295"/>
              <a:gd name="T53" fmla="*/ 177 h 1246"/>
              <a:gd name="T54" fmla="*/ 1151 w 1295"/>
              <a:gd name="T55" fmla="*/ 51 h 1246"/>
              <a:gd name="T56" fmla="*/ 1065 w 1295"/>
              <a:gd name="T57" fmla="*/ 126 h 1246"/>
              <a:gd name="T58" fmla="*/ 382 w 1295"/>
              <a:gd name="T59" fmla="*/ 98 h 1246"/>
              <a:gd name="T60" fmla="*/ 705 w 1295"/>
              <a:gd name="T61" fmla="*/ 62 h 1246"/>
              <a:gd name="T62" fmla="*/ 1071 w 1295"/>
              <a:gd name="T63" fmla="*/ 200 h 1246"/>
              <a:gd name="T64" fmla="*/ 1131 w 1295"/>
              <a:gd name="T65" fmla="*/ 145 h 1246"/>
              <a:gd name="T66" fmla="*/ 907 w 1295"/>
              <a:gd name="T67" fmla="*/ 407 h 1246"/>
              <a:gd name="T68" fmla="*/ 962 w 1295"/>
              <a:gd name="T69" fmla="*/ 296 h 1246"/>
              <a:gd name="T70" fmla="*/ 458 w 1295"/>
              <a:gd name="T71" fmla="*/ 288 h 1246"/>
              <a:gd name="T72" fmla="*/ 705 w 1295"/>
              <a:gd name="T73" fmla="*/ 260 h 1246"/>
              <a:gd name="T74" fmla="*/ 822 w 1295"/>
              <a:gd name="T75" fmla="*/ 410 h 1246"/>
              <a:gd name="T76" fmla="*/ 842 w 1295"/>
              <a:gd name="T77" fmla="*/ 461 h 1246"/>
              <a:gd name="T78" fmla="*/ 1262 w 1295"/>
              <a:gd name="T79" fmla="*/ 514 h 1246"/>
              <a:gd name="T80" fmla="*/ 1292 w 1295"/>
              <a:gd name="T81" fmla="*/ 475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5" h="1246">
                <a:moveTo>
                  <a:pt x="515" y="1096"/>
                </a:moveTo>
                <a:cubicBezTo>
                  <a:pt x="509" y="1104"/>
                  <a:pt x="507" y="1115"/>
                  <a:pt x="510" y="1125"/>
                </a:cubicBezTo>
                <a:cubicBezTo>
                  <a:pt x="514" y="1135"/>
                  <a:pt x="522" y="1143"/>
                  <a:pt x="532" y="1145"/>
                </a:cubicBezTo>
                <a:lnTo>
                  <a:pt x="939" y="1244"/>
                </a:lnTo>
                <a:cubicBezTo>
                  <a:pt x="942" y="1245"/>
                  <a:pt x="944" y="1245"/>
                  <a:pt x="947" y="1245"/>
                </a:cubicBezTo>
                <a:cubicBezTo>
                  <a:pt x="955" y="1245"/>
                  <a:pt x="964" y="1242"/>
                  <a:pt x="970" y="1235"/>
                </a:cubicBezTo>
                <a:cubicBezTo>
                  <a:pt x="977" y="1227"/>
                  <a:pt x="980" y="1215"/>
                  <a:pt x="976" y="1204"/>
                </a:cubicBezTo>
                <a:lnTo>
                  <a:pt x="944" y="1112"/>
                </a:lnTo>
                <a:cubicBezTo>
                  <a:pt x="1154" y="1018"/>
                  <a:pt x="1288" y="813"/>
                  <a:pt x="1287" y="580"/>
                </a:cubicBezTo>
                <a:lnTo>
                  <a:pt x="1226" y="582"/>
                </a:lnTo>
                <a:cubicBezTo>
                  <a:pt x="1226" y="798"/>
                  <a:pt x="1095" y="988"/>
                  <a:pt x="893" y="1066"/>
                </a:cubicBezTo>
                <a:cubicBezTo>
                  <a:pt x="878" y="1072"/>
                  <a:pt x="870" y="1090"/>
                  <a:pt x="875" y="1105"/>
                </a:cubicBezTo>
                <a:lnTo>
                  <a:pt x="898" y="1171"/>
                </a:lnTo>
                <a:lnTo>
                  <a:pt x="593" y="1096"/>
                </a:lnTo>
                <a:lnTo>
                  <a:pt x="783" y="846"/>
                </a:lnTo>
                <a:lnTo>
                  <a:pt x="810" y="920"/>
                </a:lnTo>
                <a:cubicBezTo>
                  <a:pt x="812" y="928"/>
                  <a:pt x="818" y="935"/>
                  <a:pt x="826" y="938"/>
                </a:cubicBezTo>
                <a:cubicBezTo>
                  <a:pt x="834" y="942"/>
                  <a:pt x="843" y="942"/>
                  <a:pt x="851" y="938"/>
                </a:cubicBezTo>
                <a:cubicBezTo>
                  <a:pt x="996" y="879"/>
                  <a:pt x="1090" y="739"/>
                  <a:pt x="1090" y="582"/>
                </a:cubicBezTo>
                <a:cubicBezTo>
                  <a:pt x="1090" y="572"/>
                  <a:pt x="1089" y="562"/>
                  <a:pt x="1089" y="552"/>
                </a:cubicBezTo>
                <a:lnTo>
                  <a:pt x="1027" y="557"/>
                </a:lnTo>
                <a:cubicBezTo>
                  <a:pt x="1027" y="565"/>
                  <a:pt x="1028" y="574"/>
                  <a:pt x="1028" y="582"/>
                </a:cubicBezTo>
                <a:cubicBezTo>
                  <a:pt x="1028" y="703"/>
                  <a:pt x="962" y="811"/>
                  <a:pt x="857" y="867"/>
                </a:cubicBezTo>
                <a:lnTo>
                  <a:pt x="823" y="771"/>
                </a:lnTo>
                <a:cubicBezTo>
                  <a:pt x="819" y="760"/>
                  <a:pt x="809" y="752"/>
                  <a:pt x="798" y="751"/>
                </a:cubicBezTo>
                <a:cubicBezTo>
                  <a:pt x="787" y="749"/>
                  <a:pt x="776" y="754"/>
                  <a:pt x="769" y="763"/>
                </a:cubicBezTo>
                <a:lnTo>
                  <a:pt x="515" y="1096"/>
                </a:lnTo>
                <a:close/>
                <a:moveTo>
                  <a:pt x="351" y="177"/>
                </a:moveTo>
                <a:cubicBezTo>
                  <a:pt x="347" y="168"/>
                  <a:pt x="339" y="161"/>
                  <a:pt x="328" y="159"/>
                </a:cubicBezTo>
                <a:cubicBezTo>
                  <a:pt x="318" y="157"/>
                  <a:pt x="308" y="160"/>
                  <a:pt x="300" y="168"/>
                </a:cubicBezTo>
                <a:lnTo>
                  <a:pt x="11" y="471"/>
                </a:lnTo>
                <a:cubicBezTo>
                  <a:pt x="3" y="479"/>
                  <a:pt x="0" y="491"/>
                  <a:pt x="3" y="502"/>
                </a:cubicBezTo>
                <a:cubicBezTo>
                  <a:pt x="7" y="513"/>
                  <a:pt x="16" y="521"/>
                  <a:pt x="27" y="523"/>
                </a:cubicBezTo>
                <a:lnTo>
                  <a:pt x="125" y="541"/>
                </a:lnTo>
                <a:cubicBezTo>
                  <a:pt x="123" y="556"/>
                  <a:pt x="123" y="569"/>
                  <a:pt x="123" y="582"/>
                </a:cubicBezTo>
                <a:cubicBezTo>
                  <a:pt x="123" y="800"/>
                  <a:pt x="243" y="998"/>
                  <a:pt x="438" y="1099"/>
                </a:cubicBezTo>
                <a:lnTo>
                  <a:pt x="466" y="1044"/>
                </a:lnTo>
                <a:cubicBezTo>
                  <a:pt x="293" y="954"/>
                  <a:pt x="185" y="777"/>
                  <a:pt x="185" y="582"/>
                </a:cubicBezTo>
                <a:cubicBezTo>
                  <a:pt x="185" y="563"/>
                  <a:pt x="186" y="543"/>
                  <a:pt x="189" y="519"/>
                </a:cubicBezTo>
                <a:cubicBezTo>
                  <a:pt x="191" y="503"/>
                  <a:pt x="180" y="488"/>
                  <a:pt x="164" y="485"/>
                </a:cubicBezTo>
                <a:lnTo>
                  <a:pt x="95" y="472"/>
                </a:lnTo>
                <a:lnTo>
                  <a:pt x="312" y="245"/>
                </a:lnTo>
                <a:lnTo>
                  <a:pt x="434" y="535"/>
                </a:lnTo>
                <a:lnTo>
                  <a:pt x="359" y="521"/>
                </a:lnTo>
                <a:cubicBezTo>
                  <a:pt x="350" y="520"/>
                  <a:pt x="341" y="522"/>
                  <a:pt x="334" y="527"/>
                </a:cubicBezTo>
                <a:cubicBezTo>
                  <a:pt x="327" y="532"/>
                  <a:pt x="323" y="540"/>
                  <a:pt x="322" y="549"/>
                </a:cubicBezTo>
                <a:cubicBezTo>
                  <a:pt x="321" y="560"/>
                  <a:pt x="320" y="571"/>
                  <a:pt x="320" y="582"/>
                </a:cubicBezTo>
                <a:cubicBezTo>
                  <a:pt x="320" y="740"/>
                  <a:pt x="416" y="881"/>
                  <a:pt x="563" y="940"/>
                </a:cubicBezTo>
                <a:lnTo>
                  <a:pt x="586" y="882"/>
                </a:lnTo>
                <a:cubicBezTo>
                  <a:pt x="464" y="833"/>
                  <a:pt x="385" y="719"/>
                  <a:pt x="383" y="589"/>
                </a:cubicBezTo>
                <a:lnTo>
                  <a:pt x="479" y="607"/>
                </a:lnTo>
                <a:cubicBezTo>
                  <a:pt x="490" y="608"/>
                  <a:pt x="502" y="604"/>
                  <a:pt x="509" y="595"/>
                </a:cubicBezTo>
                <a:cubicBezTo>
                  <a:pt x="516" y="587"/>
                  <a:pt x="518" y="574"/>
                  <a:pt x="513" y="564"/>
                </a:cubicBezTo>
                <a:lnTo>
                  <a:pt x="351" y="177"/>
                </a:lnTo>
                <a:close/>
                <a:moveTo>
                  <a:pt x="1174" y="72"/>
                </a:moveTo>
                <a:cubicBezTo>
                  <a:pt x="1171" y="61"/>
                  <a:pt x="1162" y="53"/>
                  <a:pt x="1151" y="51"/>
                </a:cubicBezTo>
                <a:cubicBezTo>
                  <a:pt x="1139" y="48"/>
                  <a:pt x="1128" y="52"/>
                  <a:pt x="1121" y="61"/>
                </a:cubicBezTo>
                <a:lnTo>
                  <a:pt x="1065" y="126"/>
                </a:lnTo>
                <a:cubicBezTo>
                  <a:pt x="963" y="44"/>
                  <a:pt x="836" y="0"/>
                  <a:pt x="705" y="0"/>
                </a:cubicBezTo>
                <a:cubicBezTo>
                  <a:pt x="590" y="0"/>
                  <a:pt x="478" y="34"/>
                  <a:pt x="382" y="98"/>
                </a:cubicBezTo>
                <a:lnTo>
                  <a:pt x="417" y="150"/>
                </a:lnTo>
                <a:cubicBezTo>
                  <a:pt x="502" y="92"/>
                  <a:pt x="602" y="62"/>
                  <a:pt x="705" y="62"/>
                </a:cubicBezTo>
                <a:cubicBezTo>
                  <a:pt x="831" y="62"/>
                  <a:pt x="953" y="109"/>
                  <a:pt x="1048" y="193"/>
                </a:cubicBezTo>
                <a:cubicBezTo>
                  <a:pt x="1055" y="198"/>
                  <a:pt x="1063" y="201"/>
                  <a:pt x="1071" y="200"/>
                </a:cubicBezTo>
                <a:cubicBezTo>
                  <a:pt x="1079" y="200"/>
                  <a:pt x="1087" y="196"/>
                  <a:pt x="1093" y="189"/>
                </a:cubicBezTo>
                <a:lnTo>
                  <a:pt x="1131" y="145"/>
                </a:lnTo>
                <a:lnTo>
                  <a:pt x="1219" y="447"/>
                </a:lnTo>
                <a:lnTo>
                  <a:pt x="907" y="407"/>
                </a:lnTo>
                <a:lnTo>
                  <a:pt x="964" y="340"/>
                </a:lnTo>
                <a:cubicBezTo>
                  <a:pt x="975" y="327"/>
                  <a:pt x="974" y="308"/>
                  <a:pt x="962" y="296"/>
                </a:cubicBezTo>
                <a:cubicBezTo>
                  <a:pt x="891" y="233"/>
                  <a:pt x="800" y="198"/>
                  <a:pt x="705" y="198"/>
                </a:cubicBezTo>
                <a:cubicBezTo>
                  <a:pt x="615" y="198"/>
                  <a:pt x="527" y="230"/>
                  <a:pt x="458" y="288"/>
                </a:cubicBezTo>
                <a:lnTo>
                  <a:pt x="498" y="335"/>
                </a:lnTo>
                <a:cubicBezTo>
                  <a:pt x="556" y="287"/>
                  <a:pt x="630" y="260"/>
                  <a:pt x="705" y="260"/>
                </a:cubicBezTo>
                <a:cubicBezTo>
                  <a:pt x="774" y="260"/>
                  <a:pt x="841" y="282"/>
                  <a:pt x="897" y="323"/>
                </a:cubicBezTo>
                <a:lnTo>
                  <a:pt x="822" y="410"/>
                </a:lnTo>
                <a:cubicBezTo>
                  <a:pt x="815" y="419"/>
                  <a:pt x="813" y="431"/>
                  <a:pt x="817" y="442"/>
                </a:cubicBezTo>
                <a:cubicBezTo>
                  <a:pt x="821" y="452"/>
                  <a:pt x="831" y="460"/>
                  <a:pt x="842" y="461"/>
                </a:cubicBezTo>
                <a:lnTo>
                  <a:pt x="1258" y="514"/>
                </a:lnTo>
                <a:cubicBezTo>
                  <a:pt x="1259" y="514"/>
                  <a:pt x="1260" y="514"/>
                  <a:pt x="1262" y="514"/>
                </a:cubicBezTo>
                <a:cubicBezTo>
                  <a:pt x="1271" y="514"/>
                  <a:pt x="1279" y="511"/>
                  <a:pt x="1285" y="504"/>
                </a:cubicBezTo>
                <a:cubicBezTo>
                  <a:pt x="1292" y="496"/>
                  <a:pt x="1294" y="485"/>
                  <a:pt x="1292" y="475"/>
                </a:cubicBezTo>
                <a:lnTo>
                  <a:pt x="1174" y="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Freeform 19">
            <a:extLst>
              <a:ext uri="{FF2B5EF4-FFF2-40B4-BE49-F238E27FC236}">
                <a16:creationId xmlns:a16="http://schemas.microsoft.com/office/drawing/2014/main" id="{62FDCCE8-98D7-DD4E-82D9-62FDA73CA9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69525" y="4613522"/>
            <a:ext cx="469900" cy="447675"/>
          </a:xfrm>
          <a:custGeom>
            <a:avLst/>
            <a:gdLst>
              <a:gd name="T0" fmla="*/ 652 w 1304"/>
              <a:gd name="T1" fmla="*/ 852 h 1244"/>
              <a:gd name="T2" fmla="*/ 733 w 1304"/>
              <a:gd name="T3" fmla="*/ 982 h 1244"/>
              <a:gd name="T4" fmla="*/ 570 w 1304"/>
              <a:gd name="T5" fmla="*/ 982 h 1244"/>
              <a:gd name="T6" fmla="*/ 451 w 1304"/>
              <a:gd name="T7" fmla="*/ 1243 h 1244"/>
              <a:gd name="T8" fmla="*/ 513 w 1304"/>
              <a:gd name="T9" fmla="*/ 1174 h 1244"/>
              <a:gd name="T10" fmla="*/ 790 w 1304"/>
              <a:gd name="T11" fmla="*/ 1174 h 1244"/>
              <a:gd name="T12" fmla="*/ 852 w 1304"/>
              <a:gd name="T13" fmla="*/ 1243 h 1244"/>
              <a:gd name="T14" fmla="*/ 754 w 1304"/>
              <a:gd name="T15" fmla="*/ 1067 h 1244"/>
              <a:gd name="T16" fmla="*/ 796 w 1304"/>
              <a:gd name="T17" fmla="*/ 911 h 1244"/>
              <a:gd name="T18" fmla="*/ 508 w 1304"/>
              <a:gd name="T19" fmla="*/ 911 h 1244"/>
              <a:gd name="T20" fmla="*/ 549 w 1304"/>
              <a:gd name="T21" fmla="*/ 1067 h 1244"/>
              <a:gd name="T22" fmla="*/ 451 w 1304"/>
              <a:gd name="T23" fmla="*/ 1243 h 1244"/>
              <a:gd name="T24" fmla="*/ 282 w 1304"/>
              <a:gd name="T25" fmla="*/ 982 h 1244"/>
              <a:gd name="T26" fmla="*/ 118 w 1304"/>
              <a:gd name="T27" fmla="*/ 982 h 1244"/>
              <a:gd name="T28" fmla="*/ 200 w 1304"/>
              <a:gd name="T29" fmla="*/ 852 h 1244"/>
              <a:gd name="T30" fmla="*/ 56 w 1304"/>
              <a:gd name="T31" fmla="*/ 911 h 1244"/>
              <a:gd name="T32" fmla="*/ 98 w 1304"/>
              <a:gd name="T33" fmla="*/ 1068 h 1244"/>
              <a:gd name="T34" fmla="*/ 0 w 1304"/>
              <a:gd name="T35" fmla="*/ 1243 h 1244"/>
              <a:gd name="T36" fmla="*/ 62 w 1304"/>
              <a:gd name="T37" fmla="*/ 1174 h 1244"/>
              <a:gd name="T38" fmla="*/ 338 w 1304"/>
              <a:gd name="T39" fmla="*/ 1174 h 1244"/>
              <a:gd name="T40" fmla="*/ 400 w 1304"/>
              <a:gd name="T41" fmla="*/ 1243 h 1244"/>
              <a:gd name="T42" fmla="*/ 302 w 1304"/>
              <a:gd name="T43" fmla="*/ 1067 h 1244"/>
              <a:gd name="T44" fmla="*/ 344 w 1304"/>
              <a:gd name="T45" fmla="*/ 911 h 1244"/>
              <a:gd name="T46" fmla="*/ 56 w 1304"/>
              <a:gd name="T47" fmla="*/ 911 h 1244"/>
              <a:gd name="T48" fmla="*/ 652 w 1304"/>
              <a:gd name="T49" fmla="*/ 254 h 1244"/>
              <a:gd name="T50" fmla="*/ 570 w 1304"/>
              <a:gd name="T51" fmla="*/ 132 h 1244"/>
              <a:gd name="T52" fmla="*/ 733 w 1304"/>
              <a:gd name="T53" fmla="*/ 132 h 1244"/>
              <a:gd name="T54" fmla="*/ 790 w 1304"/>
              <a:gd name="T55" fmla="*/ 454 h 1244"/>
              <a:gd name="T56" fmla="*/ 852 w 1304"/>
              <a:gd name="T57" fmla="*/ 385 h 1244"/>
              <a:gd name="T58" fmla="*/ 796 w 1304"/>
              <a:gd name="T59" fmla="*/ 183 h 1244"/>
              <a:gd name="T60" fmla="*/ 652 w 1304"/>
              <a:gd name="T61" fmla="*/ 0 h 1244"/>
              <a:gd name="T62" fmla="*/ 508 w 1304"/>
              <a:gd name="T63" fmla="*/ 183 h 1244"/>
              <a:gd name="T64" fmla="*/ 451 w 1304"/>
              <a:gd name="T65" fmla="*/ 385 h 1244"/>
              <a:gd name="T66" fmla="*/ 513 w 1304"/>
              <a:gd name="T67" fmla="*/ 454 h 1244"/>
              <a:gd name="T68" fmla="*/ 652 w 1304"/>
              <a:gd name="T69" fmla="*/ 316 h 1244"/>
              <a:gd name="T70" fmla="*/ 790 w 1304"/>
              <a:gd name="T71" fmla="*/ 454 h 1244"/>
              <a:gd name="T72" fmla="*/ 1134 w 1304"/>
              <a:gd name="T73" fmla="*/ 736 h 1244"/>
              <a:gd name="T74" fmla="*/ 683 w 1304"/>
              <a:gd name="T75" fmla="*/ 564 h 1244"/>
              <a:gd name="T76" fmla="*/ 621 w 1304"/>
              <a:gd name="T77" fmla="*/ 454 h 1244"/>
              <a:gd name="T78" fmla="*/ 169 w 1304"/>
              <a:gd name="T79" fmla="*/ 564 h 1244"/>
              <a:gd name="T80" fmla="*/ 231 w 1304"/>
              <a:gd name="T81" fmla="*/ 736 h 1244"/>
              <a:gd name="T82" fmla="*/ 621 w 1304"/>
              <a:gd name="T83" fmla="*/ 626 h 1244"/>
              <a:gd name="T84" fmla="*/ 683 w 1304"/>
              <a:gd name="T85" fmla="*/ 736 h 1244"/>
              <a:gd name="T86" fmla="*/ 1072 w 1304"/>
              <a:gd name="T87" fmla="*/ 626 h 1244"/>
              <a:gd name="T88" fmla="*/ 1185 w 1304"/>
              <a:gd name="T89" fmla="*/ 982 h 1244"/>
              <a:gd name="T90" fmla="*/ 1021 w 1304"/>
              <a:gd name="T91" fmla="*/ 982 h 1244"/>
              <a:gd name="T92" fmla="*/ 1103 w 1304"/>
              <a:gd name="T93" fmla="*/ 852 h 1244"/>
              <a:gd name="T94" fmla="*/ 1185 w 1304"/>
              <a:gd name="T95" fmla="*/ 982 h 1244"/>
              <a:gd name="T96" fmla="*/ 1205 w 1304"/>
              <a:gd name="T97" fmla="*/ 1067 h 1244"/>
              <a:gd name="T98" fmla="*/ 1247 w 1304"/>
              <a:gd name="T99" fmla="*/ 911 h 1244"/>
              <a:gd name="T100" fmla="*/ 959 w 1304"/>
              <a:gd name="T101" fmla="*/ 911 h 1244"/>
              <a:gd name="T102" fmla="*/ 1001 w 1304"/>
              <a:gd name="T103" fmla="*/ 1067 h 1244"/>
              <a:gd name="T104" fmla="*/ 903 w 1304"/>
              <a:gd name="T105" fmla="*/ 1243 h 1244"/>
              <a:gd name="T106" fmla="*/ 965 w 1304"/>
              <a:gd name="T107" fmla="*/ 1174 h 1244"/>
              <a:gd name="T108" fmla="*/ 1241 w 1304"/>
              <a:gd name="T109" fmla="*/ 1174 h 1244"/>
              <a:gd name="T110" fmla="*/ 1303 w 1304"/>
              <a:gd name="T111" fmla="*/ 1243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4" h="1244">
                <a:moveTo>
                  <a:pt x="570" y="911"/>
                </a:moveTo>
                <a:cubicBezTo>
                  <a:pt x="570" y="880"/>
                  <a:pt x="609" y="852"/>
                  <a:pt x="652" y="852"/>
                </a:cubicBezTo>
                <a:cubicBezTo>
                  <a:pt x="694" y="852"/>
                  <a:pt x="733" y="880"/>
                  <a:pt x="733" y="911"/>
                </a:cubicBezTo>
                <a:lnTo>
                  <a:pt x="733" y="982"/>
                </a:lnTo>
                <a:cubicBezTo>
                  <a:pt x="733" y="1014"/>
                  <a:pt x="694" y="1043"/>
                  <a:pt x="652" y="1043"/>
                </a:cubicBezTo>
                <a:cubicBezTo>
                  <a:pt x="609" y="1043"/>
                  <a:pt x="570" y="1014"/>
                  <a:pt x="570" y="982"/>
                </a:cubicBezTo>
                <a:lnTo>
                  <a:pt x="570" y="911"/>
                </a:lnTo>
                <a:close/>
                <a:moveTo>
                  <a:pt x="451" y="1243"/>
                </a:moveTo>
                <a:lnTo>
                  <a:pt x="513" y="1243"/>
                </a:lnTo>
                <a:lnTo>
                  <a:pt x="513" y="1174"/>
                </a:lnTo>
                <a:cubicBezTo>
                  <a:pt x="516" y="1156"/>
                  <a:pt x="586" y="1105"/>
                  <a:pt x="652" y="1105"/>
                </a:cubicBezTo>
                <a:cubicBezTo>
                  <a:pt x="718" y="1105"/>
                  <a:pt x="787" y="1156"/>
                  <a:pt x="790" y="1174"/>
                </a:cubicBezTo>
                <a:lnTo>
                  <a:pt x="790" y="1243"/>
                </a:lnTo>
                <a:lnTo>
                  <a:pt x="852" y="1243"/>
                </a:lnTo>
                <a:lnTo>
                  <a:pt x="852" y="1174"/>
                </a:lnTo>
                <a:cubicBezTo>
                  <a:pt x="852" y="1133"/>
                  <a:pt x="808" y="1092"/>
                  <a:pt x="754" y="1067"/>
                </a:cubicBezTo>
                <a:cubicBezTo>
                  <a:pt x="779" y="1045"/>
                  <a:pt x="796" y="1015"/>
                  <a:pt x="796" y="982"/>
                </a:cubicBezTo>
                <a:lnTo>
                  <a:pt x="796" y="911"/>
                </a:lnTo>
                <a:cubicBezTo>
                  <a:pt x="796" y="846"/>
                  <a:pt x="730" y="790"/>
                  <a:pt x="652" y="790"/>
                </a:cubicBezTo>
                <a:cubicBezTo>
                  <a:pt x="574" y="790"/>
                  <a:pt x="508" y="846"/>
                  <a:pt x="508" y="911"/>
                </a:cubicBezTo>
                <a:lnTo>
                  <a:pt x="508" y="982"/>
                </a:lnTo>
                <a:cubicBezTo>
                  <a:pt x="508" y="1015"/>
                  <a:pt x="524" y="1045"/>
                  <a:pt x="549" y="1067"/>
                </a:cubicBezTo>
                <a:cubicBezTo>
                  <a:pt x="495" y="1092"/>
                  <a:pt x="451" y="1133"/>
                  <a:pt x="451" y="1174"/>
                </a:cubicBezTo>
                <a:lnTo>
                  <a:pt x="451" y="1243"/>
                </a:lnTo>
                <a:close/>
                <a:moveTo>
                  <a:pt x="282" y="911"/>
                </a:moveTo>
                <a:lnTo>
                  <a:pt x="282" y="982"/>
                </a:lnTo>
                <a:cubicBezTo>
                  <a:pt x="282" y="1014"/>
                  <a:pt x="243" y="1043"/>
                  <a:pt x="200" y="1043"/>
                </a:cubicBezTo>
                <a:cubicBezTo>
                  <a:pt x="157" y="1043"/>
                  <a:pt x="118" y="1014"/>
                  <a:pt x="118" y="982"/>
                </a:cubicBezTo>
                <a:lnTo>
                  <a:pt x="118" y="911"/>
                </a:lnTo>
                <a:cubicBezTo>
                  <a:pt x="118" y="880"/>
                  <a:pt x="157" y="852"/>
                  <a:pt x="200" y="852"/>
                </a:cubicBezTo>
                <a:cubicBezTo>
                  <a:pt x="243" y="852"/>
                  <a:pt x="282" y="880"/>
                  <a:pt x="282" y="911"/>
                </a:cubicBezTo>
                <a:close/>
                <a:moveTo>
                  <a:pt x="56" y="911"/>
                </a:moveTo>
                <a:lnTo>
                  <a:pt x="56" y="982"/>
                </a:lnTo>
                <a:cubicBezTo>
                  <a:pt x="56" y="1015"/>
                  <a:pt x="72" y="1045"/>
                  <a:pt x="98" y="1068"/>
                </a:cubicBezTo>
                <a:cubicBezTo>
                  <a:pt x="44" y="1092"/>
                  <a:pt x="0" y="1133"/>
                  <a:pt x="0" y="1174"/>
                </a:cubicBezTo>
                <a:lnTo>
                  <a:pt x="0" y="1243"/>
                </a:lnTo>
                <a:lnTo>
                  <a:pt x="62" y="1243"/>
                </a:lnTo>
                <a:lnTo>
                  <a:pt x="62" y="1174"/>
                </a:lnTo>
                <a:cubicBezTo>
                  <a:pt x="64" y="1156"/>
                  <a:pt x="134" y="1105"/>
                  <a:pt x="200" y="1105"/>
                </a:cubicBezTo>
                <a:cubicBezTo>
                  <a:pt x="266" y="1105"/>
                  <a:pt x="336" y="1156"/>
                  <a:pt x="338" y="1174"/>
                </a:cubicBezTo>
                <a:lnTo>
                  <a:pt x="338" y="1243"/>
                </a:lnTo>
                <a:lnTo>
                  <a:pt x="400" y="1243"/>
                </a:lnTo>
                <a:lnTo>
                  <a:pt x="400" y="1174"/>
                </a:lnTo>
                <a:cubicBezTo>
                  <a:pt x="400" y="1133"/>
                  <a:pt x="356" y="1092"/>
                  <a:pt x="302" y="1067"/>
                </a:cubicBezTo>
                <a:cubicBezTo>
                  <a:pt x="328" y="1045"/>
                  <a:pt x="344" y="1015"/>
                  <a:pt x="344" y="982"/>
                </a:cubicBezTo>
                <a:lnTo>
                  <a:pt x="344" y="911"/>
                </a:lnTo>
                <a:cubicBezTo>
                  <a:pt x="344" y="846"/>
                  <a:pt x="278" y="790"/>
                  <a:pt x="200" y="790"/>
                </a:cubicBezTo>
                <a:cubicBezTo>
                  <a:pt x="122" y="790"/>
                  <a:pt x="56" y="846"/>
                  <a:pt x="56" y="911"/>
                </a:cubicBezTo>
                <a:close/>
                <a:moveTo>
                  <a:pt x="733" y="183"/>
                </a:moveTo>
                <a:cubicBezTo>
                  <a:pt x="733" y="220"/>
                  <a:pt x="694" y="254"/>
                  <a:pt x="652" y="254"/>
                </a:cubicBezTo>
                <a:cubicBezTo>
                  <a:pt x="609" y="254"/>
                  <a:pt x="570" y="220"/>
                  <a:pt x="570" y="183"/>
                </a:cubicBezTo>
                <a:lnTo>
                  <a:pt x="570" y="132"/>
                </a:lnTo>
                <a:cubicBezTo>
                  <a:pt x="570" y="95"/>
                  <a:pt x="609" y="62"/>
                  <a:pt x="652" y="62"/>
                </a:cubicBezTo>
                <a:cubicBezTo>
                  <a:pt x="694" y="62"/>
                  <a:pt x="733" y="95"/>
                  <a:pt x="733" y="132"/>
                </a:cubicBezTo>
                <a:lnTo>
                  <a:pt x="733" y="183"/>
                </a:lnTo>
                <a:close/>
                <a:moveTo>
                  <a:pt x="790" y="454"/>
                </a:moveTo>
                <a:lnTo>
                  <a:pt x="852" y="454"/>
                </a:lnTo>
                <a:lnTo>
                  <a:pt x="852" y="385"/>
                </a:lnTo>
                <a:cubicBezTo>
                  <a:pt x="852" y="343"/>
                  <a:pt x="807" y="302"/>
                  <a:pt x="752" y="277"/>
                </a:cubicBezTo>
                <a:cubicBezTo>
                  <a:pt x="778" y="253"/>
                  <a:pt x="796" y="220"/>
                  <a:pt x="796" y="183"/>
                </a:cubicBezTo>
                <a:lnTo>
                  <a:pt x="796" y="132"/>
                </a:lnTo>
                <a:cubicBezTo>
                  <a:pt x="796" y="60"/>
                  <a:pt x="730" y="0"/>
                  <a:pt x="652" y="0"/>
                </a:cubicBezTo>
                <a:cubicBezTo>
                  <a:pt x="574" y="0"/>
                  <a:pt x="508" y="60"/>
                  <a:pt x="508" y="132"/>
                </a:cubicBezTo>
                <a:lnTo>
                  <a:pt x="508" y="183"/>
                </a:lnTo>
                <a:cubicBezTo>
                  <a:pt x="508" y="220"/>
                  <a:pt x="525" y="253"/>
                  <a:pt x="552" y="277"/>
                </a:cubicBezTo>
                <a:cubicBezTo>
                  <a:pt x="497" y="302"/>
                  <a:pt x="451" y="343"/>
                  <a:pt x="451" y="385"/>
                </a:cubicBezTo>
                <a:lnTo>
                  <a:pt x="451" y="454"/>
                </a:lnTo>
                <a:lnTo>
                  <a:pt x="513" y="454"/>
                </a:lnTo>
                <a:lnTo>
                  <a:pt x="513" y="385"/>
                </a:lnTo>
                <a:cubicBezTo>
                  <a:pt x="516" y="366"/>
                  <a:pt x="586" y="316"/>
                  <a:pt x="652" y="316"/>
                </a:cubicBezTo>
                <a:cubicBezTo>
                  <a:pt x="718" y="316"/>
                  <a:pt x="787" y="366"/>
                  <a:pt x="790" y="385"/>
                </a:cubicBezTo>
                <a:lnTo>
                  <a:pt x="790" y="454"/>
                </a:lnTo>
                <a:close/>
                <a:moveTo>
                  <a:pt x="1072" y="736"/>
                </a:moveTo>
                <a:lnTo>
                  <a:pt x="1134" y="736"/>
                </a:lnTo>
                <a:lnTo>
                  <a:pt x="1134" y="564"/>
                </a:lnTo>
                <a:lnTo>
                  <a:pt x="683" y="564"/>
                </a:lnTo>
                <a:lnTo>
                  <a:pt x="683" y="454"/>
                </a:lnTo>
                <a:lnTo>
                  <a:pt x="621" y="454"/>
                </a:lnTo>
                <a:lnTo>
                  <a:pt x="621" y="564"/>
                </a:lnTo>
                <a:lnTo>
                  <a:pt x="169" y="564"/>
                </a:lnTo>
                <a:lnTo>
                  <a:pt x="169" y="736"/>
                </a:lnTo>
                <a:lnTo>
                  <a:pt x="231" y="736"/>
                </a:lnTo>
                <a:lnTo>
                  <a:pt x="231" y="626"/>
                </a:lnTo>
                <a:lnTo>
                  <a:pt x="621" y="626"/>
                </a:lnTo>
                <a:lnTo>
                  <a:pt x="621" y="736"/>
                </a:lnTo>
                <a:lnTo>
                  <a:pt x="683" y="736"/>
                </a:lnTo>
                <a:lnTo>
                  <a:pt x="683" y="626"/>
                </a:lnTo>
                <a:lnTo>
                  <a:pt x="1072" y="626"/>
                </a:lnTo>
                <a:lnTo>
                  <a:pt x="1072" y="736"/>
                </a:lnTo>
                <a:close/>
                <a:moveTo>
                  <a:pt x="1185" y="982"/>
                </a:moveTo>
                <a:cubicBezTo>
                  <a:pt x="1185" y="1014"/>
                  <a:pt x="1146" y="1043"/>
                  <a:pt x="1103" y="1043"/>
                </a:cubicBezTo>
                <a:cubicBezTo>
                  <a:pt x="1060" y="1043"/>
                  <a:pt x="1021" y="1014"/>
                  <a:pt x="1021" y="982"/>
                </a:cubicBezTo>
                <a:lnTo>
                  <a:pt x="1021" y="911"/>
                </a:lnTo>
                <a:cubicBezTo>
                  <a:pt x="1021" y="880"/>
                  <a:pt x="1060" y="852"/>
                  <a:pt x="1103" y="852"/>
                </a:cubicBezTo>
                <a:cubicBezTo>
                  <a:pt x="1146" y="852"/>
                  <a:pt x="1185" y="880"/>
                  <a:pt x="1185" y="911"/>
                </a:cubicBezTo>
                <a:lnTo>
                  <a:pt x="1185" y="982"/>
                </a:lnTo>
                <a:close/>
                <a:moveTo>
                  <a:pt x="1303" y="1174"/>
                </a:moveTo>
                <a:cubicBezTo>
                  <a:pt x="1303" y="1133"/>
                  <a:pt x="1259" y="1092"/>
                  <a:pt x="1205" y="1067"/>
                </a:cubicBezTo>
                <a:cubicBezTo>
                  <a:pt x="1231" y="1045"/>
                  <a:pt x="1247" y="1015"/>
                  <a:pt x="1247" y="982"/>
                </a:cubicBezTo>
                <a:lnTo>
                  <a:pt x="1247" y="911"/>
                </a:lnTo>
                <a:cubicBezTo>
                  <a:pt x="1247" y="846"/>
                  <a:pt x="1181" y="790"/>
                  <a:pt x="1103" y="790"/>
                </a:cubicBezTo>
                <a:cubicBezTo>
                  <a:pt x="1025" y="790"/>
                  <a:pt x="959" y="846"/>
                  <a:pt x="959" y="911"/>
                </a:cubicBezTo>
                <a:lnTo>
                  <a:pt x="959" y="982"/>
                </a:lnTo>
                <a:cubicBezTo>
                  <a:pt x="959" y="1015"/>
                  <a:pt x="975" y="1045"/>
                  <a:pt x="1001" y="1067"/>
                </a:cubicBezTo>
                <a:cubicBezTo>
                  <a:pt x="947" y="1092"/>
                  <a:pt x="903" y="1133"/>
                  <a:pt x="903" y="1174"/>
                </a:cubicBezTo>
                <a:lnTo>
                  <a:pt x="903" y="1243"/>
                </a:lnTo>
                <a:lnTo>
                  <a:pt x="965" y="1243"/>
                </a:lnTo>
                <a:lnTo>
                  <a:pt x="965" y="1174"/>
                </a:lnTo>
                <a:cubicBezTo>
                  <a:pt x="967" y="1156"/>
                  <a:pt x="1037" y="1105"/>
                  <a:pt x="1103" y="1105"/>
                </a:cubicBezTo>
                <a:cubicBezTo>
                  <a:pt x="1169" y="1105"/>
                  <a:pt x="1239" y="1156"/>
                  <a:pt x="1241" y="1174"/>
                </a:cubicBezTo>
                <a:lnTo>
                  <a:pt x="1241" y="1243"/>
                </a:lnTo>
                <a:lnTo>
                  <a:pt x="1303" y="1243"/>
                </a:lnTo>
                <a:lnTo>
                  <a:pt x="1303" y="11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Freeform 20">
            <a:extLst>
              <a:ext uri="{FF2B5EF4-FFF2-40B4-BE49-F238E27FC236}">
                <a16:creationId xmlns:a16="http://schemas.microsoft.com/office/drawing/2014/main" id="{6CFF5F02-7578-464E-9642-C270CE824C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78997" y="5580699"/>
            <a:ext cx="469900" cy="469900"/>
          </a:xfrm>
          <a:custGeom>
            <a:avLst/>
            <a:gdLst>
              <a:gd name="T0" fmla="*/ 1275 w 1305"/>
              <a:gd name="T1" fmla="*/ 773 h 1304"/>
              <a:gd name="T2" fmla="*/ 948 w 1305"/>
              <a:gd name="T3" fmla="*/ 1132 h 1304"/>
              <a:gd name="T4" fmla="*/ 485 w 1305"/>
              <a:gd name="T5" fmla="*/ 1119 h 1304"/>
              <a:gd name="T6" fmla="*/ 819 w 1305"/>
              <a:gd name="T7" fmla="*/ 1118 h 1304"/>
              <a:gd name="T8" fmla="*/ 652 w 1305"/>
              <a:gd name="T9" fmla="*/ 1241 h 1304"/>
              <a:gd name="T10" fmla="*/ 485 w 1305"/>
              <a:gd name="T11" fmla="*/ 1119 h 1304"/>
              <a:gd name="T12" fmla="*/ 652 w 1305"/>
              <a:gd name="T13" fmla="*/ 987 h 1304"/>
              <a:gd name="T14" fmla="*/ 570 w 1305"/>
              <a:gd name="T15" fmla="*/ 838 h 1304"/>
              <a:gd name="T16" fmla="*/ 734 w 1305"/>
              <a:gd name="T17" fmla="*/ 838 h 1304"/>
              <a:gd name="T18" fmla="*/ 423 w 1305"/>
              <a:gd name="T19" fmla="*/ 1230 h 1304"/>
              <a:gd name="T20" fmla="*/ 652 w 1305"/>
              <a:gd name="T21" fmla="*/ 1303 h 1304"/>
              <a:gd name="T22" fmla="*/ 881 w 1305"/>
              <a:gd name="T23" fmla="*/ 1230 h 1304"/>
              <a:gd name="T24" fmla="*/ 756 w 1305"/>
              <a:gd name="T25" fmla="*/ 1007 h 1304"/>
              <a:gd name="T26" fmla="*/ 796 w 1305"/>
              <a:gd name="T27" fmla="*/ 838 h 1304"/>
              <a:gd name="T28" fmla="*/ 508 w 1305"/>
              <a:gd name="T29" fmla="*/ 838 h 1304"/>
              <a:gd name="T30" fmla="*/ 548 w 1305"/>
              <a:gd name="T31" fmla="*/ 1007 h 1304"/>
              <a:gd name="T32" fmla="*/ 423 w 1305"/>
              <a:gd name="T33" fmla="*/ 1230 h 1304"/>
              <a:gd name="T34" fmla="*/ 327 w 1305"/>
              <a:gd name="T35" fmla="*/ 1186 h 1304"/>
              <a:gd name="T36" fmla="*/ 90 w 1305"/>
              <a:gd name="T37" fmla="*/ 764 h 1304"/>
              <a:gd name="T38" fmla="*/ 395 w 1305"/>
              <a:gd name="T39" fmla="*/ 607 h 1304"/>
              <a:gd name="T40" fmla="*/ 62 w 1305"/>
              <a:gd name="T41" fmla="*/ 607 h 1304"/>
              <a:gd name="T42" fmla="*/ 229 w 1305"/>
              <a:gd name="T43" fmla="*/ 457 h 1304"/>
              <a:gd name="T44" fmla="*/ 395 w 1305"/>
              <a:gd name="T45" fmla="*/ 607 h 1304"/>
              <a:gd name="T46" fmla="*/ 229 w 1305"/>
              <a:gd name="T47" fmla="*/ 395 h 1304"/>
              <a:gd name="T48" fmla="*/ 147 w 1305"/>
              <a:gd name="T49" fmla="*/ 246 h 1304"/>
              <a:gd name="T50" fmla="*/ 311 w 1305"/>
              <a:gd name="T51" fmla="*/ 246 h 1304"/>
              <a:gd name="T52" fmla="*/ 373 w 1305"/>
              <a:gd name="T53" fmla="*/ 246 h 1304"/>
              <a:gd name="T54" fmla="*/ 85 w 1305"/>
              <a:gd name="T55" fmla="*/ 246 h 1304"/>
              <a:gd name="T56" fmla="*/ 125 w 1305"/>
              <a:gd name="T57" fmla="*/ 415 h 1304"/>
              <a:gd name="T58" fmla="*/ 0 w 1305"/>
              <a:gd name="T59" fmla="*/ 640 h 1304"/>
              <a:gd name="T60" fmla="*/ 229 w 1305"/>
              <a:gd name="T61" fmla="*/ 711 h 1304"/>
              <a:gd name="T62" fmla="*/ 457 w 1305"/>
              <a:gd name="T63" fmla="*/ 640 h 1304"/>
              <a:gd name="T64" fmla="*/ 332 w 1305"/>
              <a:gd name="T65" fmla="*/ 415 h 1304"/>
              <a:gd name="T66" fmla="*/ 373 w 1305"/>
              <a:gd name="T67" fmla="*/ 246 h 1304"/>
              <a:gd name="T68" fmla="*/ 652 w 1305"/>
              <a:gd name="T69" fmla="*/ 0 h 1304"/>
              <a:gd name="T70" fmla="*/ 401 w 1305"/>
              <a:gd name="T71" fmla="*/ 124 h 1304"/>
              <a:gd name="T72" fmla="*/ 903 w 1305"/>
              <a:gd name="T73" fmla="*/ 124 h 1304"/>
              <a:gd name="T74" fmla="*/ 1242 w 1305"/>
              <a:gd name="T75" fmla="*/ 607 h 1304"/>
              <a:gd name="T76" fmla="*/ 909 w 1305"/>
              <a:gd name="T77" fmla="*/ 607 h 1304"/>
              <a:gd name="T78" fmla="*/ 1075 w 1305"/>
              <a:gd name="T79" fmla="*/ 457 h 1304"/>
              <a:gd name="T80" fmla="*/ 1242 w 1305"/>
              <a:gd name="T81" fmla="*/ 607 h 1304"/>
              <a:gd name="T82" fmla="*/ 1075 w 1305"/>
              <a:gd name="T83" fmla="*/ 395 h 1304"/>
              <a:gd name="T84" fmla="*/ 994 w 1305"/>
              <a:gd name="T85" fmla="*/ 246 h 1304"/>
              <a:gd name="T86" fmla="*/ 1157 w 1305"/>
              <a:gd name="T87" fmla="*/ 246 h 1304"/>
              <a:gd name="T88" fmla="*/ 1304 w 1305"/>
              <a:gd name="T89" fmla="*/ 640 h 1304"/>
              <a:gd name="T90" fmla="*/ 1179 w 1305"/>
              <a:gd name="T91" fmla="*/ 415 h 1304"/>
              <a:gd name="T92" fmla="*/ 1219 w 1305"/>
              <a:gd name="T93" fmla="*/ 246 h 1304"/>
              <a:gd name="T94" fmla="*/ 931 w 1305"/>
              <a:gd name="T95" fmla="*/ 246 h 1304"/>
              <a:gd name="T96" fmla="*/ 972 w 1305"/>
              <a:gd name="T97" fmla="*/ 415 h 1304"/>
              <a:gd name="T98" fmla="*/ 847 w 1305"/>
              <a:gd name="T99" fmla="*/ 640 h 1304"/>
              <a:gd name="T100" fmla="*/ 1075 w 1305"/>
              <a:gd name="T101" fmla="*/ 711 h 1304"/>
              <a:gd name="T102" fmla="*/ 1304 w 1305"/>
              <a:gd name="T103" fmla="*/ 640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5" h="1304">
                <a:moveTo>
                  <a:pt x="978" y="1186"/>
                </a:moveTo>
                <a:cubicBezTo>
                  <a:pt x="1140" y="1096"/>
                  <a:pt x="1248" y="945"/>
                  <a:pt x="1275" y="773"/>
                </a:cubicBezTo>
                <a:lnTo>
                  <a:pt x="1214" y="764"/>
                </a:lnTo>
                <a:cubicBezTo>
                  <a:pt x="1190" y="917"/>
                  <a:pt x="1093" y="1051"/>
                  <a:pt x="948" y="1132"/>
                </a:cubicBezTo>
                <a:lnTo>
                  <a:pt x="978" y="1186"/>
                </a:lnTo>
                <a:close/>
                <a:moveTo>
                  <a:pt x="485" y="1119"/>
                </a:moveTo>
                <a:cubicBezTo>
                  <a:pt x="491" y="1100"/>
                  <a:pt x="575" y="1049"/>
                  <a:pt x="652" y="1049"/>
                </a:cubicBezTo>
                <a:cubicBezTo>
                  <a:pt x="729" y="1049"/>
                  <a:pt x="813" y="1100"/>
                  <a:pt x="819" y="1118"/>
                </a:cubicBezTo>
                <a:lnTo>
                  <a:pt x="819" y="1200"/>
                </a:lnTo>
                <a:cubicBezTo>
                  <a:pt x="778" y="1228"/>
                  <a:pt x="726" y="1241"/>
                  <a:pt x="652" y="1241"/>
                </a:cubicBezTo>
                <a:cubicBezTo>
                  <a:pt x="579" y="1241"/>
                  <a:pt x="526" y="1228"/>
                  <a:pt x="486" y="1200"/>
                </a:cubicBezTo>
                <a:lnTo>
                  <a:pt x="485" y="1119"/>
                </a:lnTo>
                <a:close/>
                <a:moveTo>
                  <a:pt x="734" y="916"/>
                </a:moveTo>
                <a:cubicBezTo>
                  <a:pt x="734" y="953"/>
                  <a:pt x="695" y="987"/>
                  <a:pt x="652" y="987"/>
                </a:cubicBezTo>
                <a:cubicBezTo>
                  <a:pt x="609" y="987"/>
                  <a:pt x="570" y="953"/>
                  <a:pt x="570" y="916"/>
                </a:cubicBezTo>
                <a:lnTo>
                  <a:pt x="570" y="838"/>
                </a:lnTo>
                <a:cubicBezTo>
                  <a:pt x="570" y="801"/>
                  <a:pt x="609" y="768"/>
                  <a:pt x="652" y="768"/>
                </a:cubicBezTo>
                <a:cubicBezTo>
                  <a:pt x="695" y="768"/>
                  <a:pt x="734" y="801"/>
                  <a:pt x="734" y="838"/>
                </a:cubicBezTo>
                <a:lnTo>
                  <a:pt x="734" y="916"/>
                </a:lnTo>
                <a:close/>
                <a:moveTo>
                  <a:pt x="423" y="1230"/>
                </a:moveTo>
                <a:lnTo>
                  <a:pt x="435" y="1239"/>
                </a:lnTo>
                <a:cubicBezTo>
                  <a:pt x="506" y="1296"/>
                  <a:pt x="593" y="1303"/>
                  <a:pt x="652" y="1303"/>
                </a:cubicBezTo>
                <a:cubicBezTo>
                  <a:pt x="711" y="1303"/>
                  <a:pt x="799" y="1296"/>
                  <a:pt x="869" y="1239"/>
                </a:cubicBezTo>
                <a:lnTo>
                  <a:pt x="881" y="1230"/>
                </a:lnTo>
                <a:lnTo>
                  <a:pt x="881" y="1118"/>
                </a:lnTo>
                <a:cubicBezTo>
                  <a:pt x="881" y="1074"/>
                  <a:pt x="823" y="1031"/>
                  <a:pt x="756" y="1007"/>
                </a:cubicBezTo>
                <a:cubicBezTo>
                  <a:pt x="780" y="983"/>
                  <a:pt x="796" y="951"/>
                  <a:pt x="796" y="916"/>
                </a:cubicBezTo>
                <a:lnTo>
                  <a:pt x="796" y="838"/>
                </a:lnTo>
                <a:cubicBezTo>
                  <a:pt x="796" y="766"/>
                  <a:pt x="730" y="706"/>
                  <a:pt x="652" y="706"/>
                </a:cubicBezTo>
                <a:cubicBezTo>
                  <a:pt x="574" y="706"/>
                  <a:pt x="508" y="766"/>
                  <a:pt x="508" y="838"/>
                </a:cubicBezTo>
                <a:lnTo>
                  <a:pt x="508" y="916"/>
                </a:lnTo>
                <a:cubicBezTo>
                  <a:pt x="508" y="951"/>
                  <a:pt x="524" y="983"/>
                  <a:pt x="548" y="1007"/>
                </a:cubicBezTo>
                <a:cubicBezTo>
                  <a:pt x="481" y="1031"/>
                  <a:pt x="423" y="1074"/>
                  <a:pt x="423" y="1118"/>
                </a:cubicBezTo>
                <a:lnTo>
                  <a:pt x="423" y="1230"/>
                </a:lnTo>
                <a:close/>
                <a:moveTo>
                  <a:pt x="29" y="773"/>
                </a:moveTo>
                <a:cubicBezTo>
                  <a:pt x="56" y="945"/>
                  <a:pt x="164" y="1096"/>
                  <a:pt x="327" y="1186"/>
                </a:cubicBezTo>
                <a:lnTo>
                  <a:pt x="357" y="1132"/>
                </a:lnTo>
                <a:cubicBezTo>
                  <a:pt x="211" y="1051"/>
                  <a:pt x="114" y="917"/>
                  <a:pt x="90" y="764"/>
                </a:cubicBezTo>
                <a:lnTo>
                  <a:pt x="29" y="773"/>
                </a:lnTo>
                <a:close/>
                <a:moveTo>
                  <a:pt x="395" y="607"/>
                </a:moveTo>
                <a:cubicBezTo>
                  <a:pt x="338" y="642"/>
                  <a:pt x="287" y="649"/>
                  <a:pt x="229" y="649"/>
                </a:cubicBezTo>
                <a:cubicBezTo>
                  <a:pt x="171" y="649"/>
                  <a:pt x="120" y="642"/>
                  <a:pt x="62" y="607"/>
                </a:cubicBezTo>
                <a:lnTo>
                  <a:pt x="62" y="528"/>
                </a:lnTo>
                <a:cubicBezTo>
                  <a:pt x="67" y="508"/>
                  <a:pt x="151" y="457"/>
                  <a:pt x="229" y="457"/>
                </a:cubicBezTo>
                <a:cubicBezTo>
                  <a:pt x="306" y="457"/>
                  <a:pt x="390" y="508"/>
                  <a:pt x="395" y="526"/>
                </a:cubicBezTo>
                <a:lnTo>
                  <a:pt x="395" y="607"/>
                </a:lnTo>
                <a:close/>
                <a:moveTo>
                  <a:pt x="311" y="325"/>
                </a:moveTo>
                <a:cubicBezTo>
                  <a:pt x="311" y="361"/>
                  <a:pt x="272" y="395"/>
                  <a:pt x="229" y="395"/>
                </a:cubicBezTo>
                <a:cubicBezTo>
                  <a:pt x="186" y="395"/>
                  <a:pt x="147" y="361"/>
                  <a:pt x="147" y="325"/>
                </a:cubicBezTo>
                <a:lnTo>
                  <a:pt x="147" y="246"/>
                </a:lnTo>
                <a:cubicBezTo>
                  <a:pt x="147" y="209"/>
                  <a:pt x="186" y="175"/>
                  <a:pt x="229" y="175"/>
                </a:cubicBezTo>
                <a:cubicBezTo>
                  <a:pt x="272" y="175"/>
                  <a:pt x="311" y="209"/>
                  <a:pt x="311" y="246"/>
                </a:cubicBezTo>
                <a:lnTo>
                  <a:pt x="311" y="325"/>
                </a:lnTo>
                <a:close/>
                <a:moveTo>
                  <a:pt x="373" y="246"/>
                </a:moveTo>
                <a:cubicBezTo>
                  <a:pt x="373" y="174"/>
                  <a:pt x="307" y="113"/>
                  <a:pt x="229" y="113"/>
                </a:cubicBezTo>
                <a:cubicBezTo>
                  <a:pt x="151" y="113"/>
                  <a:pt x="85" y="174"/>
                  <a:pt x="85" y="246"/>
                </a:cubicBezTo>
                <a:lnTo>
                  <a:pt x="85" y="325"/>
                </a:lnTo>
                <a:cubicBezTo>
                  <a:pt x="85" y="359"/>
                  <a:pt x="100" y="391"/>
                  <a:pt x="125" y="415"/>
                </a:cubicBezTo>
                <a:cubicBezTo>
                  <a:pt x="58" y="439"/>
                  <a:pt x="0" y="482"/>
                  <a:pt x="0" y="526"/>
                </a:cubicBezTo>
                <a:lnTo>
                  <a:pt x="0" y="640"/>
                </a:lnTo>
                <a:lnTo>
                  <a:pt x="14" y="649"/>
                </a:lnTo>
                <a:cubicBezTo>
                  <a:pt x="94" y="704"/>
                  <a:pt x="165" y="711"/>
                  <a:pt x="229" y="711"/>
                </a:cubicBezTo>
                <a:cubicBezTo>
                  <a:pt x="293" y="711"/>
                  <a:pt x="363" y="704"/>
                  <a:pt x="444" y="649"/>
                </a:cubicBezTo>
                <a:lnTo>
                  <a:pt x="457" y="640"/>
                </a:lnTo>
                <a:lnTo>
                  <a:pt x="457" y="526"/>
                </a:lnTo>
                <a:cubicBezTo>
                  <a:pt x="457" y="482"/>
                  <a:pt x="400" y="439"/>
                  <a:pt x="332" y="415"/>
                </a:cubicBezTo>
                <a:cubicBezTo>
                  <a:pt x="357" y="391"/>
                  <a:pt x="373" y="359"/>
                  <a:pt x="373" y="325"/>
                </a:cubicBezTo>
                <a:lnTo>
                  <a:pt x="373" y="246"/>
                </a:lnTo>
                <a:close/>
                <a:moveTo>
                  <a:pt x="932" y="69"/>
                </a:moveTo>
                <a:cubicBezTo>
                  <a:pt x="844" y="23"/>
                  <a:pt x="750" y="0"/>
                  <a:pt x="652" y="0"/>
                </a:cubicBezTo>
                <a:cubicBezTo>
                  <a:pt x="554" y="0"/>
                  <a:pt x="460" y="23"/>
                  <a:pt x="372" y="69"/>
                </a:cubicBezTo>
                <a:lnTo>
                  <a:pt x="401" y="124"/>
                </a:lnTo>
                <a:cubicBezTo>
                  <a:pt x="480" y="83"/>
                  <a:pt x="564" y="62"/>
                  <a:pt x="652" y="62"/>
                </a:cubicBezTo>
                <a:cubicBezTo>
                  <a:pt x="740" y="62"/>
                  <a:pt x="824" y="83"/>
                  <a:pt x="903" y="124"/>
                </a:cubicBezTo>
                <a:lnTo>
                  <a:pt x="932" y="69"/>
                </a:lnTo>
                <a:close/>
                <a:moveTo>
                  <a:pt x="1242" y="607"/>
                </a:moveTo>
                <a:cubicBezTo>
                  <a:pt x="1185" y="642"/>
                  <a:pt x="1133" y="649"/>
                  <a:pt x="1075" y="649"/>
                </a:cubicBezTo>
                <a:cubicBezTo>
                  <a:pt x="1017" y="649"/>
                  <a:pt x="966" y="642"/>
                  <a:pt x="909" y="607"/>
                </a:cubicBezTo>
                <a:lnTo>
                  <a:pt x="909" y="528"/>
                </a:lnTo>
                <a:cubicBezTo>
                  <a:pt x="914" y="508"/>
                  <a:pt x="998" y="457"/>
                  <a:pt x="1075" y="457"/>
                </a:cubicBezTo>
                <a:cubicBezTo>
                  <a:pt x="1153" y="457"/>
                  <a:pt x="1237" y="508"/>
                  <a:pt x="1242" y="526"/>
                </a:cubicBezTo>
                <a:lnTo>
                  <a:pt x="1242" y="607"/>
                </a:lnTo>
                <a:close/>
                <a:moveTo>
                  <a:pt x="1157" y="325"/>
                </a:moveTo>
                <a:cubicBezTo>
                  <a:pt x="1157" y="361"/>
                  <a:pt x="1118" y="395"/>
                  <a:pt x="1075" y="395"/>
                </a:cubicBezTo>
                <a:cubicBezTo>
                  <a:pt x="1033" y="395"/>
                  <a:pt x="994" y="361"/>
                  <a:pt x="994" y="325"/>
                </a:cubicBezTo>
                <a:lnTo>
                  <a:pt x="994" y="246"/>
                </a:lnTo>
                <a:cubicBezTo>
                  <a:pt x="994" y="209"/>
                  <a:pt x="1033" y="175"/>
                  <a:pt x="1075" y="175"/>
                </a:cubicBezTo>
                <a:cubicBezTo>
                  <a:pt x="1118" y="175"/>
                  <a:pt x="1157" y="209"/>
                  <a:pt x="1157" y="246"/>
                </a:cubicBezTo>
                <a:lnTo>
                  <a:pt x="1157" y="325"/>
                </a:lnTo>
                <a:close/>
                <a:moveTo>
                  <a:pt x="1304" y="640"/>
                </a:moveTo>
                <a:lnTo>
                  <a:pt x="1304" y="526"/>
                </a:lnTo>
                <a:cubicBezTo>
                  <a:pt x="1304" y="482"/>
                  <a:pt x="1246" y="439"/>
                  <a:pt x="1179" y="415"/>
                </a:cubicBezTo>
                <a:cubicBezTo>
                  <a:pt x="1204" y="391"/>
                  <a:pt x="1219" y="359"/>
                  <a:pt x="1219" y="325"/>
                </a:cubicBezTo>
                <a:lnTo>
                  <a:pt x="1219" y="246"/>
                </a:lnTo>
                <a:cubicBezTo>
                  <a:pt x="1219" y="174"/>
                  <a:pt x="1153" y="113"/>
                  <a:pt x="1075" y="113"/>
                </a:cubicBezTo>
                <a:cubicBezTo>
                  <a:pt x="997" y="113"/>
                  <a:pt x="931" y="174"/>
                  <a:pt x="931" y="246"/>
                </a:cubicBezTo>
                <a:lnTo>
                  <a:pt x="931" y="325"/>
                </a:lnTo>
                <a:cubicBezTo>
                  <a:pt x="931" y="359"/>
                  <a:pt x="947" y="391"/>
                  <a:pt x="972" y="415"/>
                </a:cubicBezTo>
                <a:cubicBezTo>
                  <a:pt x="904" y="439"/>
                  <a:pt x="847" y="482"/>
                  <a:pt x="847" y="526"/>
                </a:cubicBezTo>
                <a:lnTo>
                  <a:pt x="847" y="640"/>
                </a:lnTo>
                <a:lnTo>
                  <a:pt x="860" y="649"/>
                </a:lnTo>
                <a:cubicBezTo>
                  <a:pt x="941" y="704"/>
                  <a:pt x="1011" y="711"/>
                  <a:pt x="1075" y="711"/>
                </a:cubicBezTo>
                <a:cubicBezTo>
                  <a:pt x="1139" y="711"/>
                  <a:pt x="1210" y="704"/>
                  <a:pt x="1290" y="649"/>
                </a:cubicBezTo>
                <a:lnTo>
                  <a:pt x="1304" y="6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Freeform 23">
            <a:extLst>
              <a:ext uri="{FF2B5EF4-FFF2-40B4-BE49-F238E27FC236}">
                <a16:creationId xmlns:a16="http://schemas.microsoft.com/office/drawing/2014/main" id="{33CF9549-065A-8942-A680-0A7C7E797B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94951" y="4602409"/>
            <a:ext cx="449262" cy="469900"/>
          </a:xfrm>
          <a:custGeom>
            <a:avLst/>
            <a:gdLst>
              <a:gd name="T0" fmla="*/ 712 w 1247"/>
              <a:gd name="T1" fmla="*/ 1038 h 1304"/>
              <a:gd name="T2" fmla="*/ 817 w 1247"/>
              <a:gd name="T3" fmla="*/ 1049 h 1304"/>
              <a:gd name="T4" fmla="*/ 848 w 1247"/>
              <a:gd name="T5" fmla="*/ 1303 h 1304"/>
              <a:gd name="T6" fmla="*/ 880 w 1247"/>
              <a:gd name="T7" fmla="*/ 1049 h 1304"/>
              <a:gd name="T8" fmla="*/ 987 w 1247"/>
              <a:gd name="T9" fmla="*/ 1272 h 1304"/>
              <a:gd name="T10" fmla="*/ 1049 w 1247"/>
              <a:gd name="T11" fmla="*/ 1272 h 1304"/>
              <a:gd name="T12" fmla="*/ 1131 w 1247"/>
              <a:gd name="T13" fmla="*/ 1049 h 1304"/>
              <a:gd name="T14" fmla="*/ 1161 w 1247"/>
              <a:gd name="T15" fmla="*/ 1013 h 1304"/>
              <a:gd name="T16" fmla="*/ 1041 w 1247"/>
              <a:gd name="T17" fmla="*/ 452 h 1304"/>
              <a:gd name="T18" fmla="*/ 1094 w 1247"/>
              <a:gd name="T19" fmla="*/ 987 h 1304"/>
              <a:gd name="T20" fmla="*/ 851 w 1247"/>
              <a:gd name="T21" fmla="*/ 487 h 1304"/>
              <a:gd name="T22" fmla="*/ 790 w 1247"/>
              <a:gd name="T23" fmla="*/ 478 h 1304"/>
              <a:gd name="T24" fmla="*/ 394 w 1247"/>
              <a:gd name="T25" fmla="*/ 1272 h 1304"/>
              <a:gd name="T26" fmla="*/ 456 w 1247"/>
              <a:gd name="T27" fmla="*/ 1272 h 1304"/>
              <a:gd name="T28" fmla="*/ 425 w 1247"/>
              <a:gd name="T29" fmla="*/ 508 h 1304"/>
              <a:gd name="T30" fmla="*/ 394 w 1247"/>
              <a:gd name="T31" fmla="*/ 1272 h 1304"/>
              <a:gd name="T32" fmla="*/ 285 w 1247"/>
              <a:gd name="T33" fmla="*/ 1303 h 1304"/>
              <a:gd name="T34" fmla="*/ 316 w 1247"/>
              <a:gd name="T35" fmla="*/ 849 h 1304"/>
              <a:gd name="T36" fmla="*/ 254 w 1247"/>
              <a:gd name="T37" fmla="*/ 849 h 1304"/>
              <a:gd name="T38" fmla="*/ 113 w 1247"/>
              <a:gd name="T39" fmla="*/ 1272 h 1304"/>
              <a:gd name="T40" fmla="*/ 175 w 1247"/>
              <a:gd name="T41" fmla="*/ 1272 h 1304"/>
              <a:gd name="T42" fmla="*/ 144 w 1247"/>
              <a:gd name="T43" fmla="*/ 508 h 1304"/>
              <a:gd name="T44" fmla="*/ 113 w 1247"/>
              <a:gd name="T45" fmla="*/ 1272 h 1304"/>
              <a:gd name="T46" fmla="*/ 285 w 1247"/>
              <a:gd name="T47" fmla="*/ 257 h 1304"/>
              <a:gd name="T48" fmla="*/ 203 w 1247"/>
              <a:gd name="T49" fmla="*/ 143 h 1304"/>
              <a:gd name="T50" fmla="*/ 367 w 1247"/>
              <a:gd name="T51" fmla="*/ 145 h 1304"/>
              <a:gd name="T52" fmla="*/ 285 w 1247"/>
              <a:gd name="T53" fmla="*/ 0 h 1304"/>
              <a:gd name="T54" fmla="*/ 284 w 1247"/>
              <a:gd name="T55" fmla="*/ 288 h 1304"/>
              <a:gd name="T56" fmla="*/ 428 w 1247"/>
              <a:gd name="T57" fmla="*/ 145 h 1304"/>
              <a:gd name="T58" fmla="*/ 569 w 1247"/>
              <a:gd name="T59" fmla="*/ 511 h 1304"/>
              <a:gd name="T60" fmla="*/ 172 w 1247"/>
              <a:gd name="T61" fmla="*/ 310 h 1304"/>
              <a:gd name="T62" fmla="*/ 0 w 1247"/>
              <a:gd name="T63" fmla="*/ 821 h 1304"/>
              <a:gd name="T64" fmla="*/ 62 w 1247"/>
              <a:gd name="T65" fmla="*/ 821 h 1304"/>
              <a:gd name="T66" fmla="*/ 172 w 1247"/>
              <a:gd name="T67" fmla="*/ 373 h 1304"/>
              <a:gd name="T68" fmla="*/ 507 w 1247"/>
              <a:gd name="T69" fmla="*/ 511 h 1304"/>
              <a:gd name="T70" fmla="*/ 538 w 1247"/>
              <a:gd name="T71" fmla="*/ 852 h 1304"/>
              <a:gd name="T72" fmla="*/ 569 w 1247"/>
              <a:gd name="T73" fmla="*/ 511 h 1304"/>
              <a:gd name="T74" fmla="*/ 933 w 1247"/>
              <a:gd name="T75" fmla="*/ 257 h 1304"/>
              <a:gd name="T76" fmla="*/ 851 w 1247"/>
              <a:gd name="T77" fmla="*/ 143 h 1304"/>
              <a:gd name="T78" fmla="*/ 991 w 1247"/>
              <a:gd name="T79" fmla="*/ 87 h 1304"/>
              <a:gd name="T80" fmla="*/ 933 w 1247"/>
              <a:gd name="T81" fmla="*/ 226 h 1304"/>
              <a:gd name="T82" fmla="*/ 933 w 1247"/>
              <a:gd name="T83" fmla="*/ 0 h 1304"/>
              <a:gd name="T84" fmla="*/ 932 w 1247"/>
              <a:gd name="T85" fmla="*/ 288 h 1304"/>
              <a:gd name="T86" fmla="*/ 1077 w 1247"/>
              <a:gd name="T87" fmla="*/ 145 h 1304"/>
              <a:gd name="T88" fmla="*/ 1246 w 1247"/>
              <a:gd name="T89" fmla="*/ 787 h 1304"/>
              <a:gd name="T90" fmla="*/ 1018 w 1247"/>
              <a:gd name="T91" fmla="*/ 310 h 1304"/>
              <a:gd name="T92" fmla="*/ 677 w 1247"/>
              <a:gd name="T93" fmla="*/ 477 h 1304"/>
              <a:gd name="T94" fmla="*/ 681 w 1247"/>
              <a:gd name="T95" fmla="*/ 799 h 1304"/>
              <a:gd name="T96" fmla="*/ 848 w 1247"/>
              <a:gd name="T97" fmla="*/ 373 h 1304"/>
              <a:gd name="T98" fmla="*/ 1128 w 1247"/>
              <a:gd name="T99" fmla="*/ 488 h 1304"/>
              <a:gd name="T100" fmla="*/ 1246 w 1247"/>
              <a:gd name="T101" fmla="*/ 787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7" h="1304">
                <a:moveTo>
                  <a:pt x="705" y="1013"/>
                </a:moveTo>
                <a:cubicBezTo>
                  <a:pt x="704" y="1022"/>
                  <a:pt x="706" y="1031"/>
                  <a:pt x="712" y="1038"/>
                </a:cubicBezTo>
                <a:cubicBezTo>
                  <a:pt x="718" y="1045"/>
                  <a:pt x="727" y="1049"/>
                  <a:pt x="736" y="1049"/>
                </a:cubicBezTo>
                <a:lnTo>
                  <a:pt x="817" y="1049"/>
                </a:lnTo>
                <a:lnTo>
                  <a:pt x="817" y="1272"/>
                </a:lnTo>
                <a:cubicBezTo>
                  <a:pt x="817" y="1289"/>
                  <a:pt x="831" y="1303"/>
                  <a:pt x="848" y="1303"/>
                </a:cubicBezTo>
                <a:cubicBezTo>
                  <a:pt x="866" y="1303"/>
                  <a:pt x="880" y="1289"/>
                  <a:pt x="880" y="1272"/>
                </a:cubicBezTo>
                <a:lnTo>
                  <a:pt x="880" y="1049"/>
                </a:lnTo>
                <a:lnTo>
                  <a:pt x="987" y="1049"/>
                </a:lnTo>
                <a:lnTo>
                  <a:pt x="987" y="1272"/>
                </a:lnTo>
                <a:cubicBezTo>
                  <a:pt x="987" y="1289"/>
                  <a:pt x="1001" y="1303"/>
                  <a:pt x="1018" y="1303"/>
                </a:cubicBezTo>
                <a:cubicBezTo>
                  <a:pt x="1035" y="1303"/>
                  <a:pt x="1049" y="1289"/>
                  <a:pt x="1049" y="1272"/>
                </a:cubicBezTo>
                <a:lnTo>
                  <a:pt x="1049" y="1049"/>
                </a:lnTo>
                <a:lnTo>
                  <a:pt x="1131" y="1049"/>
                </a:lnTo>
                <a:cubicBezTo>
                  <a:pt x="1140" y="1049"/>
                  <a:pt x="1148" y="1045"/>
                  <a:pt x="1154" y="1038"/>
                </a:cubicBezTo>
                <a:cubicBezTo>
                  <a:pt x="1160" y="1031"/>
                  <a:pt x="1163" y="1022"/>
                  <a:pt x="1161" y="1013"/>
                </a:cubicBezTo>
                <a:lnTo>
                  <a:pt x="1077" y="478"/>
                </a:lnTo>
                <a:cubicBezTo>
                  <a:pt x="1074" y="461"/>
                  <a:pt x="1058" y="449"/>
                  <a:pt x="1041" y="452"/>
                </a:cubicBezTo>
                <a:cubicBezTo>
                  <a:pt x="1024" y="455"/>
                  <a:pt x="1013" y="471"/>
                  <a:pt x="1015" y="487"/>
                </a:cubicBezTo>
                <a:lnTo>
                  <a:pt x="1094" y="987"/>
                </a:lnTo>
                <a:lnTo>
                  <a:pt x="772" y="987"/>
                </a:lnTo>
                <a:lnTo>
                  <a:pt x="851" y="487"/>
                </a:lnTo>
                <a:cubicBezTo>
                  <a:pt x="854" y="471"/>
                  <a:pt x="842" y="455"/>
                  <a:pt x="825" y="452"/>
                </a:cubicBezTo>
                <a:cubicBezTo>
                  <a:pt x="808" y="449"/>
                  <a:pt x="792" y="461"/>
                  <a:pt x="790" y="478"/>
                </a:cubicBezTo>
                <a:lnTo>
                  <a:pt x="705" y="1013"/>
                </a:lnTo>
                <a:close/>
                <a:moveTo>
                  <a:pt x="394" y="1272"/>
                </a:moveTo>
                <a:cubicBezTo>
                  <a:pt x="394" y="1289"/>
                  <a:pt x="408" y="1303"/>
                  <a:pt x="425" y="1303"/>
                </a:cubicBezTo>
                <a:cubicBezTo>
                  <a:pt x="442" y="1303"/>
                  <a:pt x="456" y="1289"/>
                  <a:pt x="456" y="1272"/>
                </a:cubicBezTo>
                <a:lnTo>
                  <a:pt x="456" y="539"/>
                </a:lnTo>
                <a:cubicBezTo>
                  <a:pt x="456" y="522"/>
                  <a:pt x="442" y="508"/>
                  <a:pt x="425" y="508"/>
                </a:cubicBezTo>
                <a:cubicBezTo>
                  <a:pt x="408" y="508"/>
                  <a:pt x="394" y="522"/>
                  <a:pt x="394" y="539"/>
                </a:cubicBezTo>
                <a:lnTo>
                  <a:pt x="394" y="1272"/>
                </a:lnTo>
                <a:close/>
                <a:moveTo>
                  <a:pt x="254" y="1272"/>
                </a:moveTo>
                <a:cubicBezTo>
                  <a:pt x="254" y="1289"/>
                  <a:pt x="268" y="1303"/>
                  <a:pt x="285" y="1303"/>
                </a:cubicBezTo>
                <a:cubicBezTo>
                  <a:pt x="302" y="1303"/>
                  <a:pt x="316" y="1289"/>
                  <a:pt x="316" y="1272"/>
                </a:cubicBezTo>
                <a:lnTo>
                  <a:pt x="316" y="849"/>
                </a:lnTo>
                <a:cubicBezTo>
                  <a:pt x="316" y="832"/>
                  <a:pt x="302" y="818"/>
                  <a:pt x="285" y="818"/>
                </a:cubicBezTo>
                <a:cubicBezTo>
                  <a:pt x="268" y="818"/>
                  <a:pt x="254" y="832"/>
                  <a:pt x="254" y="849"/>
                </a:cubicBezTo>
                <a:lnTo>
                  <a:pt x="254" y="1272"/>
                </a:lnTo>
                <a:close/>
                <a:moveTo>
                  <a:pt x="113" y="1272"/>
                </a:moveTo>
                <a:cubicBezTo>
                  <a:pt x="113" y="1289"/>
                  <a:pt x="127" y="1303"/>
                  <a:pt x="144" y="1303"/>
                </a:cubicBezTo>
                <a:cubicBezTo>
                  <a:pt x="161" y="1303"/>
                  <a:pt x="175" y="1289"/>
                  <a:pt x="175" y="1272"/>
                </a:cubicBezTo>
                <a:lnTo>
                  <a:pt x="175" y="539"/>
                </a:lnTo>
                <a:cubicBezTo>
                  <a:pt x="175" y="522"/>
                  <a:pt x="161" y="508"/>
                  <a:pt x="144" y="508"/>
                </a:cubicBezTo>
                <a:cubicBezTo>
                  <a:pt x="127" y="508"/>
                  <a:pt x="113" y="522"/>
                  <a:pt x="113" y="539"/>
                </a:cubicBezTo>
                <a:lnTo>
                  <a:pt x="113" y="1272"/>
                </a:lnTo>
                <a:close/>
                <a:moveTo>
                  <a:pt x="285" y="226"/>
                </a:moveTo>
                <a:lnTo>
                  <a:pt x="285" y="257"/>
                </a:lnTo>
                <a:lnTo>
                  <a:pt x="284" y="226"/>
                </a:lnTo>
                <a:cubicBezTo>
                  <a:pt x="239" y="225"/>
                  <a:pt x="203" y="188"/>
                  <a:pt x="203" y="143"/>
                </a:cubicBezTo>
                <a:cubicBezTo>
                  <a:pt x="204" y="98"/>
                  <a:pt x="240" y="62"/>
                  <a:pt x="286" y="62"/>
                </a:cubicBezTo>
                <a:cubicBezTo>
                  <a:pt x="331" y="63"/>
                  <a:pt x="367" y="100"/>
                  <a:pt x="367" y="145"/>
                </a:cubicBezTo>
                <a:cubicBezTo>
                  <a:pt x="366" y="189"/>
                  <a:pt x="330" y="226"/>
                  <a:pt x="285" y="226"/>
                </a:cubicBezTo>
                <a:close/>
                <a:moveTo>
                  <a:pt x="285" y="0"/>
                </a:moveTo>
                <a:cubicBezTo>
                  <a:pt x="206" y="0"/>
                  <a:pt x="142" y="64"/>
                  <a:pt x="141" y="143"/>
                </a:cubicBezTo>
                <a:cubicBezTo>
                  <a:pt x="140" y="222"/>
                  <a:pt x="204" y="287"/>
                  <a:pt x="284" y="288"/>
                </a:cubicBezTo>
                <a:lnTo>
                  <a:pt x="285" y="288"/>
                </a:lnTo>
                <a:cubicBezTo>
                  <a:pt x="364" y="288"/>
                  <a:pt x="427" y="224"/>
                  <a:pt x="428" y="145"/>
                </a:cubicBezTo>
                <a:cubicBezTo>
                  <a:pt x="429" y="66"/>
                  <a:pt x="366" y="1"/>
                  <a:pt x="285" y="0"/>
                </a:cubicBezTo>
                <a:close/>
                <a:moveTo>
                  <a:pt x="569" y="511"/>
                </a:moveTo>
                <a:cubicBezTo>
                  <a:pt x="569" y="416"/>
                  <a:pt x="498" y="310"/>
                  <a:pt x="397" y="310"/>
                </a:cubicBezTo>
                <a:lnTo>
                  <a:pt x="172" y="310"/>
                </a:lnTo>
                <a:cubicBezTo>
                  <a:pt x="71" y="310"/>
                  <a:pt x="0" y="416"/>
                  <a:pt x="0" y="511"/>
                </a:cubicBezTo>
                <a:lnTo>
                  <a:pt x="0" y="821"/>
                </a:lnTo>
                <a:cubicBezTo>
                  <a:pt x="0" y="838"/>
                  <a:pt x="14" y="852"/>
                  <a:pt x="31" y="852"/>
                </a:cubicBezTo>
                <a:cubicBezTo>
                  <a:pt x="48" y="852"/>
                  <a:pt x="62" y="838"/>
                  <a:pt x="62" y="821"/>
                </a:cubicBezTo>
                <a:lnTo>
                  <a:pt x="62" y="511"/>
                </a:lnTo>
                <a:cubicBezTo>
                  <a:pt x="62" y="447"/>
                  <a:pt x="110" y="373"/>
                  <a:pt x="172" y="373"/>
                </a:cubicBezTo>
                <a:lnTo>
                  <a:pt x="397" y="373"/>
                </a:lnTo>
                <a:cubicBezTo>
                  <a:pt x="459" y="373"/>
                  <a:pt x="507" y="447"/>
                  <a:pt x="507" y="511"/>
                </a:cubicBezTo>
                <a:lnTo>
                  <a:pt x="507" y="821"/>
                </a:lnTo>
                <a:cubicBezTo>
                  <a:pt x="507" y="838"/>
                  <a:pt x="521" y="852"/>
                  <a:pt x="538" y="852"/>
                </a:cubicBezTo>
                <a:cubicBezTo>
                  <a:pt x="555" y="852"/>
                  <a:pt x="569" y="838"/>
                  <a:pt x="569" y="821"/>
                </a:cubicBezTo>
                <a:lnTo>
                  <a:pt x="569" y="511"/>
                </a:lnTo>
                <a:close/>
                <a:moveTo>
                  <a:pt x="933" y="226"/>
                </a:moveTo>
                <a:lnTo>
                  <a:pt x="933" y="257"/>
                </a:lnTo>
                <a:lnTo>
                  <a:pt x="932" y="226"/>
                </a:lnTo>
                <a:cubicBezTo>
                  <a:pt x="887" y="225"/>
                  <a:pt x="851" y="188"/>
                  <a:pt x="851" y="143"/>
                </a:cubicBezTo>
                <a:cubicBezTo>
                  <a:pt x="852" y="98"/>
                  <a:pt x="888" y="62"/>
                  <a:pt x="934" y="62"/>
                </a:cubicBezTo>
                <a:cubicBezTo>
                  <a:pt x="956" y="62"/>
                  <a:pt x="976" y="71"/>
                  <a:pt x="991" y="87"/>
                </a:cubicBezTo>
                <a:cubicBezTo>
                  <a:pt x="1007" y="102"/>
                  <a:pt x="1015" y="123"/>
                  <a:pt x="1015" y="145"/>
                </a:cubicBezTo>
                <a:cubicBezTo>
                  <a:pt x="1014" y="189"/>
                  <a:pt x="978" y="226"/>
                  <a:pt x="933" y="226"/>
                </a:cubicBezTo>
                <a:close/>
                <a:moveTo>
                  <a:pt x="1036" y="43"/>
                </a:moveTo>
                <a:cubicBezTo>
                  <a:pt x="1009" y="16"/>
                  <a:pt x="973" y="0"/>
                  <a:pt x="933" y="0"/>
                </a:cubicBezTo>
                <a:cubicBezTo>
                  <a:pt x="854" y="0"/>
                  <a:pt x="790" y="64"/>
                  <a:pt x="789" y="143"/>
                </a:cubicBezTo>
                <a:cubicBezTo>
                  <a:pt x="789" y="222"/>
                  <a:pt x="852" y="287"/>
                  <a:pt x="932" y="288"/>
                </a:cubicBezTo>
                <a:lnTo>
                  <a:pt x="933" y="288"/>
                </a:lnTo>
                <a:cubicBezTo>
                  <a:pt x="1012" y="288"/>
                  <a:pt x="1076" y="224"/>
                  <a:pt x="1077" y="145"/>
                </a:cubicBezTo>
                <a:cubicBezTo>
                  <a:pt x="1077" y="107"/>
                  <a:pt x="1063" y="71"/>
                  <a:pt x="1036" y="43"/>
                </a:cubicBezTo>
                <a:close/>
                <a:moveTo>
                  <a:pt x="1246" y="787"/>
                </a:moveTo>
                <a:cubicBezTo>
                  <a:pt x="1246" y="787"/>
                  <a:pt x="1205" y="563"/>
                  <a:pt x="1189" y="477"/>
                </a:cubicBezTo>
                <a:cubicBezTo>
                  <a:pt x="1169" y="367"/>
                  <a:pt x="1111" y="310"/>
                  <a:pt x="1018" y="310"/>
                </a:cubicBezTo>
                <a:lnTo>
                  <a:pt x="848" y="310"/>
                </a:lnTo>
                <a:cubicBezTo>
                  <a:pt x="755" y="310"/>
                  <a:pt x="697" y="367"/>
                  <a:pt x="677" y="477"/>
                </a:cubicBezTo>
                <a:cubicBezTo>
                  <a:pt x="661" y="563"/>
                  <a:pt x="620" y="787"/>
                  <a:pt x="620" y="787"/>
                </a:cubicBezTo>
                <a:lnTo>
                  <a:pt x="681" y="799"/>
                </a:lnTo>
                <a:cubicBezTo>
                  <a:pt x="681" y="799"/>
                  <a:pt x="722" y="575"/>
                  <a:pt x="738" y="488"/>
                </a:cubicBezTo>
                <a:cubicBezTo>
                  <a:pt x="753" y="407"/>
                  <a:pt x="786" y="373"/>
                  <a:pt x="848" y="373"/>
                </a:cubicBezTo>
                <a:lnTo>
                  <a:pt x="1018" y="373"/>
                </a:lnTo>
                <a:cubicBezTo>
                  <a:pt x="1080" y="373"/>
                  <a:pt x="1114" y="407"/>
                  <a:pt x="1128" y="488"/>
                </a:cubicBezTo>
                <a:cubicBezTo>
                  <a:pt x="1144" y="575"/>
                  <a:pt x="1185" y="799"/>
                  <a:pt x="1185" y="799"/>
                </a:cubicBezTo>
                <a:lnTo>
                  <a:pt x="1246" y="7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Freeform 24">
            <a:extLst>
              <a:ext uri="{FF2B5EF4-FFF2-40B4-BE49-F238E27FC236}">
                <a16:creationId xmlns:a16="http://schemas.microsoft.com/office/drawing/2014/main" id="{0A05FCB2-16BD-2745-B9A1-1BBA2A16A8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88263" y="4597647"/>
            <a:ext cx="481013" cy="479425"/>
          </a:xfrm>
          <a:custGeom>
            <a:avLst/>
            <a:gdLst>
              <a:gd name="T0" fmla="*/ 25 w 1335"/>
              <a:gd name="T1" fmla="*/ 1273 h 1332"/>
              <a:gd name="T2" fmla="*/ 65 w 1335"/>
              <a:gd name="T3" fmla="*/ 1253 h 1332"/>
              <a:gd name="T4" fmla="*/ 224 w 1335"/>
              <a:gd name="T5" fmla="*/ 836 h 1332"/>
              <a:gd name="T6" fmla="*/ 119 w 1335"/>
              <a:gd name="T7" fmla="*/ 1232 h 1332"/>
              <a:gd name="T8" fmla="*/ 148 w 1335"/>
              <a:gd name="T9" fmla="*/ 1275 h 1332"/>
              <a:gd name="T10" fmla="*/ 325 w 1335"/>
              <a:gd name="T11" fmla="*/ 875 h 1332"/>
              <a:gd name="T12" fmla="*/ 452 w 1335"/>
              <a:gd name="T13" fmla="*/ 1079 h 1332"/>
              <a:gd name="T14" fmla="*/ 488 w 1335"/>
              <a:gd name="T15" fmla="*/ 1105 h 1332"/>
              <a:gd name="T16" fmla="*/ 486 w 1335"/>
              <a:gd name="T17" fmla="*/ 887 h 1332"/>
              <a:gd name="T18" fmla="*/ 320 w 1335"/>
              <a:gd name="T19" fmla="*/ 806 h 1332"/>
              <a:gd name="T20" fmla="*/ 317 w 1335"/>
              <a:gd name="T21" fmla="*/ 805 h 1332"/>
              <a:gd name="T22" fmla="*/ 223 w 1335"/>
              <a:gd name="T23" fmla="*/ 757 h 1332"/>
              <a:gd name="T24" fmla="*/ 205 w 1335"/>
              <a:gd name="T25" fmla="*/ 691 h 1332"/>
              <a:gd name="T26" fmla="*/ 174 w 1335"/>
              <a:gd name="T27" fmla="*/ 395 h 1332"/>
              <a:gd name="T28" fmla="*/ 143 w 1335"/>
              <a:gd name="T29" fmla="*/ 691 h 1332"/>
              <a:gd name="T30" fmla="*/ 6 w 1335"/>
              <a:gd name="T31" fmla="*/ 1233 h 1332"/>
              <a:gd name="T32" fmla="*/ 264 w 1335"/>
              <a:gd name="T33" fmla="*/ 144 h 1332"/>
              <a:gd name="T34" fmla="*/ 428 w 1335"/>
              <a:gd name="T35" fmla="*/ 144 h 1332"/>
              <a:gd name="T36" fmla="*/ 346 w 1335"/>
              <a:gd name="T37" fmla="*/ 0 h 1332"/>
              <a:gd name="T38" fmla="*/ 346 w 1335"/>
              <a:gd name="T39" fmla="*/ 288 h 1332"/>
              <a:gd name="T40" fmla="*/ 346 w 1335"/>
              <a:gd name="T41" fmla="*/ 0 h 1332"/>
              <a:gd name="T42" fmla="*/ 584 w 1335"/>
              <a:gd name="T43" fmla="*/ 794 h 1332"/>
              <a:gd name="T44" fmla="*/ 403 w 1335"/>
              <a:gd name="T45" fmla="*/ 591 h 1332"/>
              <a:gd name="T46" fmla="*/ 541 w 1335"/>
              <a:gd name="T47" fmla="*/ 663 h 1332"/>
              <a:gd name="T48" fmla="*/ 556 w 1335"/>
              <a:gd name="T49" fmla="*/ 605 h 1332"/>
              <a:gd name="T50" fmla="*/ 403 w 1335"/>
              <a:gd name="T51" fmla="*/ 426 h 1332"/>
              <a:gd name="T52" fmla="*/ 302 w 1335"/>
              <a:gd name="T53" fmla="*/ 314 h 1332"/>
              <a:gd name="T54" fmla="*/ 43 w 1335"/>
              <a:gd name="T55" fmla="*/ 374 h 1332"/>
              <a:gd name="T56" fmla="*/ 2 w 1335"/>
              <a:gd name="T57" fmla="*/ 652 h 1332"/>
              <a:gd name="T58" fmla="*/ 64 w 1335"/>
              <a:gd name="T59" fmla="*/ 652 h 1332"/>
              <a:gd name="T60" fmla="*/ 83 w 1335"/>
              <a:gd name="T61" fmla="*/ 422 h 1332"/>
              <a:gd name="T62" fmla="*/ 274 w 1335"/>
              <a:gd name="T63" fmla="*/ 369 h 1332"/>
              <a:gd name="T64" fmla="*/ 341 w 1335"/>
              <a:gd name="T65" fmla="*/ 426 h 1332"/>
              <a:gd name="T66" fmla="*/ 356 w 1335"/>
              <a:gd name="T67" fmla="*/ 735 h 1332"/>
              <a:gd name="T68" fmla="*/ 567 w 1335"/>
              <a:gd name="T69" fmla="*/ 1078 h 1332"/>
              <a:gd name="T70" fmla="*/ 601 w 1335"/>
              <a:gd name="T71" fmla="*/ 1105 h 1332"/>
              <a:gd name="T72" fmla="*/ 599 w 1335"/>
              <a:gd name="T73" fmla="*/ 818 h 1332"/>
              <a:gd name="T74" fmla="*/ 1021 w 1335"/>
              <a:gd name="T75" fmla="*/ 564 h 1332"/>
              <a:gd name="T76" fmla="*/ 990 w 1335"/>
              <a:gd name="T77" fmla="*/ 847 h 1332"/>
              <a:gd name="T78" fmla="*/ 707 w 1335"/>
              <a:gd name="T79" fmla="*/ 878 h 1332"/>
              <a:gd name="T80" fmla="*/ 428 w 1335"/>
              <a:gd name="T81" fmla="*/ 1128 h 1332"/>
              <a:gd name="T82" fmla="*/ 397 w 1335"/>
              <a:gd name="T83" fmla="*/ 1300 h 1332"/>
              <a:gd name="T84" fmla="*/ 459 w 1335"/>
              <a:gd name="T85" fmla="*/ 1300 h 1332"/>
              <a:gd name="T86" fmla="*/ 738 w 1335"/>
              <a:gd name="T87" fmla="*/ 1190 h 1332"/>
              <a:gd name="T88" fmla="*/ 770 w 1335"/>
              <a:gd name="T89" fmla="*/ 909 h 1332"/>
              <a:gd name="T90" fmla="*/ 1052 w 1335"/>
              <a:gd name="T91" fmla="*/ 878 h 1332"/>
              <a:gd name="T92" fmla="*/ 1303 w 1335"/>
              <a:gd name="T93" fmla="*/ 626 h 1332"/>
              <a:gd name="T94" fmla="*/ 1303 w 1335"/>
              <a:gd name="T95" fmla="*/ 564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5" h="1332">
                <a:moveTo>
                  <a:pt x="6" y="1233"/>
                </a:moveTo>
                <a:cubicBezTo>
                  <a:pt x="0" y="1250"/>
                  <a:pt x="9" y="1267"/>
                  <a:pt x="25" y="1273"/>
                </a:cubicBezTo>
                <a:cubicBezTo>
                  <a:pt x="29" y="1274"/>
                  <a:pt x="32" y="1275"/>
                  <a:pt x="35" y="1275"/>
                </a:cubicBezTo>
                <a:cubicBezTo>
                  <a:pt x="48" y="1275"/>
                  <a:pt x="60" y="1266"/>
                  <a:pt x="65" y="1253"/>
                </a:cubicBezTo>
                <a:lnTo>
                  <a:pt x="209" y="826"/>
                </a:lnTo>
                <a:cubicBezTo>
                  <a:pt x="214" y="829"/>
                  <a:pt x="218" y="833"/>
                  <a:pt x="224" y="836"/>
                </a:cubicBezTo>
                <a:lnTo>
                  <a:pt x="267" y="852"/>
                </a:lnTo>
                <a:lnTo>
                  <a:pt x="119" y="1232"/>
                </a:lnTo>
                <a:cubicBezTo>
                  <a:pt x="113" y="1248"/>
                  <a:pt x="121" y="1266"/>
                  <a:pt x="137" y="1272"/>
                </a:cubicBezTo>
                <a:cubicBezTo>
                  <a:pt x="141" y="1274"/>
                  <a:pt x="144" y="1275"/>
                  <a:pt x="148" y="1275"/>
                </a:cubicBezTo>
                <a:cubicBezTo>
                  <a:pt x="161" y="1275"/>
                  <a:pt x="172" y="1267"/>
                  <a:pt x="177" y="1255"/>
                </a:cubicBezTo>
                <a:lnTo>
                  <a:pt x="325" y="875"/>
                </a:lnTo>
                <a:lnTo>
                  <a:pt x="428" y="913"/>
                </a:lnTo>
                <a:lnTo>
                  <a:pt x="452" y="1079"/>
                </a:lnTo>
                <a:cubicBezTo>
                  <a:pt x="455" y="1094"/>
                  <a:pt x="468" y="1105"/>
                  <a:pt x="483" y="1105"/>
                </a:cubicBezTo>
                <a:cubicBezTo>
                  <a:pt x="485" y="1105"/>
                  <a:pt x="486" y="1105"/>
                  <a:pt x="488" y="1105"/>
                </a:cubicBezTo>
                <a:cubicBezTo>
                  <a:pt x="505" y="1102"/>
                  <a:pt x="516" y="1086"/>
                  <a:pt x="514" y="1070"/>
                </a:cubicBezTo>
                <a:lnTo>
                  <a:pt x="486" y="887"/>
                </a:lnTo>
                <a:cubicBezTo>
                  <a:pt x="485" y="876"/>
                  <a:pt x="477" y="867"/>
                  <a:pt x="467" y="863"/>
                </a:cubicBezTo>
                <a:lnTo>
                  <a:pt x="320" y="806"/>
                </a:lnTo>
                <a:lnTo>
                  <a:pt x="319" y="805"/>
                </a:lnTo>
                <a:cubicBezTo>
                  <a:pt x="318" y="805"/>
                  <a:pt x="317" y="805"/>
                  <a:pt x="317" y="805"/>
                </a:cubicBezTo>
                <a:lnTo>
                  <a:pt x="248" y="778"/>
                </a:lnTo>
                <a:cubicBezTo>
                  <a:pt x="237" y="774"/>
                  <a:pt x="229" y="766"/>
                  <a:pt x="223" y="757"/>
                </a:cubicBezTo>
                <a:cubicBezTo>
                  <a:pt x="222" y="756"/>
                  <a:pt x="222" y="756"/>
                  <a:pt x="221" y="755"/>
                </a:cubicBezTo>
                <a:cubicBezTo>
                  <a:pt x="211" y="740"/>
                  <a:pt x="205" y="719"/>
                  <a:pt x="205" y="691"/>
                </a:cubicBezTo>
                <a:lnTo>
                  <a:pt x="205" y="426"/>
                </a:lnTo>
                <a:cubicBezTo>
                  <a:pt x="205" y="409"/>
                  <a:pt x="191" y="395"/>
                  <a:pt x="174" y="395"/>
                </a:cubicBezTo>
                <a:cubicBezTo>
                  <a:pt x="157" y="395"/>
                  <a:pt x="143" y="409"/>
                  <a:pt x="143" y="426"/>
                </a:cubicBezTo>
                <a:lnTo>
                  <a:pt x="143" y="691"/>
                </a:lnTo>
                <a:cubicBezTo>
                  <a:pt x="143" y="723"/>
                  <a:pt x="150" y="751"/>
                  <a:pt x="161" y="774"/>
                </a:cubicBezTo>
                <a:lnTo>
                  <a:pt x="6" y="1233"/>
                </a:lnTo>
                <a:close/>
                <a:moveTo>
                  <a:pt x="346" y="226"/>
                </a:moveTo>
                <a:cubicBezTo>
                  <a:pt x="301" y="226"/>
                  <a:pt x="264" y="189"/>
                  <a:pt x="264" y="144"/>
                </a:cubicBezTo>
                <a:cubicBezTo>
                  <a:pt x="264" y="99"/>
                  <a:pt x="301" y="62"/>
                  <a:pt x="346" y="62"/>
                </a:cubicBezTo>
                <a:cubicBezTo>
                  <a:pt x="391" y="62"/>
                  <a:pt x="428" y="99"/>
                  <a:pt x="428" y="144"/>
                </a:cubicBezTo>
                <a:cubicBezTo>
                  <a:pt x="428" y="189"/>
                  <a:pt x="391" y="226"/>
                  <a:pt x="346" y="226"/>
                </a:cubicBezTo>
                <a:close/>
                <a:moveTo>
                  <a:pt x="346" y="0"/>
                </a:moveTo>
                <a:cubicBezTo>
                  <a:pt x="267" y="0"/>
                  <a:pt x="202" y="64"/>
                  <a:pt x="202" y="144"/>
                </a:cubicBezTo>
                <a:cubicBezTo>
                  <a:pt x="202" y="223"/>
                  <a:pt x="267" y="288"/>
                  <a:pt x="346" y="288"/>
                </a:cubicBezTo>
                <a:cubicBezTo>
                  <a:pt x="426" y="288"/>
                  <a:pt x="490" y="223"/>
                  <a:pt x="490" y="144"/>
                </a:cubicBezTo>
                <a:cubicBezTo>
                  <a:pt x="490" y="64"/>
                  <a:pt x="426" y="0"/>
                  <a:pt x="346" y="0"/>
                </a:cubicBezTo>
                <a:close/>
                <a:moveTo>
                  <a:pt x="599" y="818"/>
                </a:moveTo>
                <a:cubicBezTo>
                  <a:pt x="598" y="808"/>
                  <a:pt x="592" y="799"/>
                  <a:pt x="584" y="794"/>
                </a:cubicBezTo>
                <a:lnTo>
                  <a:pt x="403" y="690"/>
                </a:lnTo>
                <a:lnTo>
                  <a:pt x="403" y="591"/>
                </a:lnTo>
                <a:lnTo>
                  <a:pt x="526" y="660"/>
                </a:lnTo>
                <a:cubicBezTo>
                  <a:pt x="531" y="662"/>
                  <a:pt x="536" y="663"/>
                  <a:pt x="541" y="663"/>
                </a:cubicBezTo>
                <a:cubicBezTo>
                  <a:pt x="552" y="663"/>
                  <a:pt x="562" y="658"/>
                  <a:pt x="568" y="647"/>
                </a:cubicBezTo>
                <a:cubicBezTo>
                  <a:pt x="576" y="632"/>
                  <a:pt x="571" y="614"/>
                  <a:pt x="556" y="605"/>
                </a:cubicBezTo>
                <a:lnTo>
                  <a:pt x="403" y="521"/>
                </a:lnTo>
                <a:lnTo>
                  <a:pt x="403" y="426"/>
                </a:lnTo>
                <a:cubicBezTo>
                  <a:pt x="403" y="362"/>
                  <a:pt x="360" y="342"/>
                  <a:pt x="323" y="324"/>
                </a:cubicBezTo>
                <a:cubicBezTo>
                  <a:pt x="316" y="321"/>
                  <a:pt x="309" y="317"/>
                  <a:pt x="302" y="314"/>
                </a:cubicBezTo>
                <a:cubicBezTo>
                  <a:pt x="242" y="283"/>
                  <a:pt x="187" y="283"/>
                  <a:pt x="132" y="314"/>
                </a:cubicBezTo>
                <a:cubicBezTo>
                  <a:pt x="81" y="344"/>
                  <a:pt x="45" y="372"/>
                  <a:pt x="43" y="374"/>
                </a:cubicBezTo>
                <a:cubicBezTo>
                  <a:pt x="18" y="395"/>
                  <a:pt x="2" y="430"/>
                  <a:pt x="2" y="466"/>
                </a:cubicBezTo>
                <a:lnTo>
                  <a:pt x="2" y="652"/>
                </a:lnTo>
                <a:cubicBezTo>
                  <a:pt x="2" y="669"/>
                  <a:pt x="16" y="683"/>
                  <a:pt x="33" y="683"/>
                </a:cubicBezTo>
                <a:cubicBezTo>
                  <a:pt x="50" y="683"/>
                  <a:pt x="64" y="669"/>
                  <a:pt x="64" y="652"/>
                </a:cubicBezTo>
                <a:lnTo>
                  <a:pt x="64" y="466"/>
                </a:lnTo>
                <a:cubicBezTo>
                  <a:pt x="64" y="449"/>
                  <a:pt x="72" y="431"/>
                  <a:pt x="83" y="422"/>
                </a:cubicBezTo>
                <a:cubicBezTo>
                  <a:pt x="83" y="422"/>
                  <a:pt x="117" y="395"/>
                  <a:pt x="163" y="368"/>
                </a:cubicBezTo>
                <a:cubicBezTo>
                  <a:pt x="199" y="348"/>
                  <a:pt x="233" y="348"/>
                  <a:pt x="274" y="369"/>
                </a:cubicBezTo>
                <a:cubicBezTo>
                  <a:pt x="282" y="373"/>
                  <a:pt x="289" y="376"/>
                  <a:pt x="296" y="380"/>
                </a:cubicBezTo>
                <a:cubicBezTo>
                  <a:pt x="334" y="398"/>
                  <a:pt x="341" y="403"/>
                  <a:pt x="341" y="426"/>
                </a:cubicBezTo>
                <a:lnTo>
                  <a:pt x="341" y="708"/>
                </a:lnTo>
                <a:cubicBezTo>
                  <a:pt x="341" y="719"/>
                  <a:pt x="347" y="730"/>
                  <a:pt x="356" y="735"/>
                </a:cubicBezTo>
                <a:lnTo>
                  <a:pt x="539" y="840"/>
                </a:lnTo>
                <a:lnTo>
                  <a:pt x="567" y="1078"/>
                </a:lnTo>
                <a:cubicBezTo>
                  <a:pt x="568" y="1094"/>
                  <a:pt x="582" y="1105"/>
                  <a:pt x="597" y="1105"/>
                </a:cubicBezTo>
                <a:cubicBezTo>
                  <a:pt x="599" y="1105"/>
                  <a:pt x="600" y="1105"/>
                  <a:pt x="601" y="1105"/>
                </a:cubicBezTo>
                <a:cubicBezTo>
                  <a:pt x="618" y="1103"/>
                  <a:pt x="630" y="1088"/>
                  <a:pt x="628" y="1071"/>
                </a:cubicBezTo>
                <a:lnTo>
                  <a:pt x="599" y="818"/>
                </a:lnTo>
                <a:close/>
                <a:moveTo>
                  <a:pt x="1303" y="564"/>
                </a:moveTo>
                <a:lnTo>
                  <a:pt x="1021" y="564"/>
                </a:lnTo>
                <a:cubicBezTo>
                  <a:pt x="1004" y="564"/>
                  <a:pt x="990" y="578"/>
                  <a:pt x="990" y="595"/>
                </a:cubicBezTo>
                <a:lnTo>
                  <a:pt x="990" y="847"/>
                </a:lnTo>
                <a:lnTo>
                  <a:pt x="738" y="847"/>
                </a:lnTo>
                <a:cubicBezTo>
                  <a:pt x="721" y="847"/>
                  <a:pt x="707" y="860"/>
                  <a:pt x="707" y="878"/>
                </a:cubicBezTo>
                <a:lnTo>
                  <a:pt x="707" y="1128"/>
                </a:lnTo>
                <a:lnTo>
                  <a:pt x="428" y="1128"/>
                </a:lnTo>
                <a:cubicBezTo>
                  <a:pt x="411" y="1128"/>
                  <a:pt x="397" y="1142"/>
                  <a:pt x="397" y="1159"/>
                </a:cubicBezTo>
                <a:lnTo>
                  <a:pt x="397" y="1300"/>
                </a:lnTo>
                <a:cubicBezTo>
                  <a:pt x="397" y="1317"/>
                  <a:pt x="411" y="1331"/>
                  <a:pt x="428" y="1331"/>
                </a:cubicBezTo>
                <a:cubicBezTo>
                  <a:pt x="445" y="1331"/>
                  <a:pt x="459" y="1317"/>
                  <a:pt x="459" y="1300"/>
                </a:cubicBezTo>
                <a:lnTo>
                  <a:pt x="459" y="1190"/>
                </a:lnTo>
                <a:lnTo>
                  <a:pt x="738" y="1190"/>
                </a:lnTo>
                <a:cubicBezTo>
                  <a:pt x="756" y="1190"/>
                  <a:pt x="770" y="1176"/>
                  <a:pt x="770" y="1159"/>
                </a:cubicBezTo>
                <a:lnTo>
                  <a:pt x="770" y="909"/>
                </a:lnTo>
                <a:lnTo>
                  <a:pt x="1021" y="909"/>
                </a:lnTo>
                <a:cubicBezTo>
                  <a:pt x="1038" y="909"/>
                  <a:pt x="1052" y="895"/>
                  <a:pt x="1052" y="878"/>
                </a:cubicBezTo>
                <a:lnTo>
                  <a:pt x="1052" y="626"/>
                </a:lnTo>
                <a:lnTo>
                  <a:pt x="1303" y="626"/>
                </a:lnTo>
                <a:cubicBezTo>
                  <a:pt x="1320" y="626"/>
                  <a:pt x="1334" y="612"/>
                  <a:pt x="1334" y="595"/>
                </a:cubicBezTo>
                <a:cubicBezTo>
                  <a:pt x="1334" y="578"/>
                  <a:pt x="1320" y="564"/>
                  <a:pt x="1303" y="5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Freeform 9">
            <a:extLst>
              <a:ext uri="{FF2B5EF4-FFF2-40B4-BE49-F238E27FC236}">
                <a16:creationId xmlns:a16="http://schemas.microsoft.com/office/drawing/2014/main" id="{ADFBED1E-879D-9C4F-BFDB-F4D21F1286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7495" y="5591018"/>
            <a:ext cx="449262" cy="449262"/>
          </a:xfrm>
          <a:custGeom>
            <a:avLst/>
            <a:gdLst>
              <a:gd name="T0" fmla="*/ 580 w 1248"/>
              <a:gd name="T1" fmla="*/ 626 h 1248"/>
              <a:gd name="T2" fmla="*/ 818 w 1248"/>
              <a:gd name="T3" fmla="*/ 749 h 1248"/>
              <a:gd name="T4" fmla="*/ 723 w 1248"/>
              <a:gd name="T5" fmla="*/ 1044 h 1248"/>
              <a:gd name="T6" fmla="*/ 683 w 1248"/>
              <a:gd name="T7" fmla="*/ 849 h 1248"/>
              <a:gd name="T8" fmla="*/ 617 w 1248"/>
              <a:gd name="T9" fmla="*/ 771 h 1248"/>
              <a:gd name="T10" fmla="*/ 513 w 1248"/>
              <a:gd name="T11" fmla="*/ 761 h 1248"/>
              <a:gd name="T12" fmla="*/ 460 w 1248"/>
              <a:gd name="T13" fmla="*/ 658 h 1248"/>
              <a:gd name="T14" fmla="*/ 451 w 1248"/>
              <a:gd name="T15" fmla="*/ 792 h 1248"/>
              <a:gd name="T16" fmla="*/ 582 w 1248"/>
              <a:gd name="T17" fmla="*/ 823 h 1248"/>
              <a:gd name="T18" fmla="*/ 621 w 1248"/>
              <a:gd name="T19" fmla="*/ 1075 h 1248"/>
              <a:gd name="T20" fmla="*/ 736 w 1248"/>
              <a:gd name="T21" fmla="*/ 1106 h 1248"/>
              <a:gd name="T22" fmla="*/ 871 w 1248"/>
              <a:gd name="T23" fmla="*/ 984 h 1248"/>
              <a:gd name="T24" fmla="*/ 880 w 1248"/>
              <a:gd name="T25" fmla="*/ 736 h 1248"/>
              <a:gd name="T26" fmla="*/ 730 w 1248"/>
              <a:gd name="T27" fmla="*/ 573 h 1248"/>
              <a:gd name="T28" fmla="*/ 567 w 1248"/>
              <a:gd name="T29" fmla="*/ 564 h 1248"/>
              <a:gd name="T30" fmla="*/ 460 w 1248"/>
              <a:gd name="T31" fmla="*/ 658 h 1248"/>
              <a:gd name="T32" fmla="*/ 1044 w 1248"/>
              <a:gd name="T33" fmla="*/ 550 h 1248"/>
              <a:gd name="T34" fmla="*/ 962 w 1248"/>
              <a:gd name="T35" fmla="*/ 536 h 1248"/>
              <a:gd name="T36" fmla="*/ 921 w 1248"/>
              <a:gd name="T37" fmla="*/ 564 h 1248"/>
              <a:gd name="T38" fmla="*/ 730 w 1248"/>
              <a:gd name="T39" fmla="*/ 432 h 1248"/>
              <a:gd name="T40" fmla="*/ 541 w 1248"/>
              <a:gd name="T41" fmla="*/ 423 h 1248"/>
              <a:gd name="T42" fmla="*/ 623 w 1248"/>
              <a:gd name="T43" fmla="*/ 316 h 1248"/>
              <a:gd name="T44" fmla="*/ 702 w 1248"/>
              <a:gd name="T45" fmla="*/ 306 h 1248"/>
              <a:gd name="T46" fmla="*/ 877 w 1248"/>
              <a:gd name="T47" fmla="*/ 259 h 1248"/>
              <a:gd name="T48" fmla="*/ 967 w 1248"/>
              <a:gd name="T49" fmla="*/ 180 h 1248"/>
              <a:gd name="T50" fmla="*/ 1091 w 1248"/>
              <a:gd name="T51" fmla="*/ 620 h 1248"/>
              <a:gd name="T52" fmla="*/ 736 w 1248"/>
              <a:gd name="T53" fmla="*/ 197 h 1248"/>
              <a:gd name="T54" fmla="*/ 667 w 1248"/>
              <a:gd name="T55" fmla="*/ 253 h 1248"/>
              <a:gd name="T56" fmla="*/ 479 w 1248"/>
              <a:gd name="T57" fmla="*/ 397 h 1248"/>
              <a:gd name="T58" fmla="*/ 510 w 1248"/>
              <a:gd name="T59" fmla="*/ 485 h 1248"/>
              <a:gd name="T60" fmla="*/ 827 w 1248"/>
              <a:gd name="T61" fmla="*/ 617 h 1248"/>
              <a:gd name="T62" fmla="*/ 934 w 1248"/>
              <a:gd name="T63" fmla="*/ 626 h 1248"/>
              <a:gd name="T64" fmla="*/ 975 w 1248"/>
              <a:gd name="T65" fmla="*/ 598 h 1248"/>
              <a:gd name="T66" fmla="*/ 1049 w 1248"/>
              <a:gd name="T67" fmla="*/ 669 h 1248"/>
              <a:gd name="T68" fmla="*/ 1182 w 1248"/>
              <a:gd name="T69" fmla="*/ 682 h 1248"/>
              <a:gd name="T70" fmla="*/ 249 w 1248"/>
              <a:gd name="T71" fmla="*/ 1041 h 1248"/>
              <a:gd name="T72" fmla="*/ 287 w 1248"/>
              <a:gd name="T73" fmla="*/ 990 h 1248"/>
              <a:gd name="T74" fmla="*/ 335 w 1248"/>
              <a:gd name="T75" fmla="*/ 814 h 1248"/>
              <a:gd name="T76" fmla="*/ 344 w 1248"/>
              <a:gd name="T77" fmla="*/ 736 h 1248"/>
              <a:gd name="T78" fmla="*/ 273 w 1248"/>
              <a:gd name="T79" fmla="*/ 657 h 1248"/>
              <a:gd name="T80" fmla="*/ 115 w 1248"/>
              <a:gd name="T81" fmla="*/ 649 h 1248"/>
              <a:gd name="T82" fmla="*/ 65 w 1248"/>
              <a:gd name="T83" fmla="*/ 686 h 1248"/>
              <a:gd name="T84" fmla="*/ 144 w 1248"/>
              <a:gd name="T85" fmla="*/ 626 h 1248"/>
              <a:gd name="T86" fmla="*/ 175 w 1248"/>
              <a:gd name="T87" fmla="*/ 523 h 1248"/>
              <a:gd name="T88" fmla="*/ 256 w 1248"/>
              <a:gd name="T89" fmla="*/ 485 h 1248"/>
              <a:gd name="T90" fmla="*/ 287 w 1248"/>
              <a:gd name="T91" fmla="*/ 397 h 1248"/>
              <a:gd name="T92" fmla="*/ 623 w 1248"/>
              <a:gd name="T93" fmla="*/ 62 h 1248"/>
              <a:gd name="T94" fmla="*/ 864 w 1248"/>
              <a:gd name="T95" fmla="*/ 197 h 1248"/>
              <a:gd name="T96" fmla="*/ 65 w 1248"/>
              <a:gd name="T97" fmla="*/ 564 h 1248"/>
              <a:gd name="T98" fmla="*/ 144 w 1248"/>
              <a:gd name="T99" fmla="*/ 344 h 1248"/>
              <a:gd name="T100" fmla="*/ 225 w 1248"/>
              <a:gd name="T101" fmla="*/ 397 h 1248"/>
              <a:gd name="T102" fmla="*/ 200 w 1248"/>
              <a:gd name="T103" fmla="*/ 423 h 1248"/>
              <a:gd name="T104" fmla="*/ 122 w 1248"/>
              <a:gd name="T105" fmla="*/ 488 h 1248"/>
              <a:gd name="T106" fmla="*/ 113 w 1248"/>
              <a:gd name="T107" fmla="*/ 564 h 1248"/>
              <a:gd name="T108" fmla="*/ 128 w 1248"/>
              <a:gd name="T109" fmla="*/ 711 h 1248"/>
              <a:gd name="T110" fmla="*/ 282 w 1248"/>
              <a:gd name="T111" fmla="*/ 750 h 1248"/>
              <a:gd name="T112" fmla="*/ 235 w 1248"/>
              <a:gd name="T113" fmla="*/ 827 h 1248"/>
              <a:gd name="T114" fmla="*/ 225 w 1248"/>
              <a:gd name="T115" fmla="*/ 977 h 1248"/>
              <a:gd name="T116" fmla="*/ 78 w 1248"/>
              <a:gd name="T117" fmla="*/ 755 h 1248"/>
              <a:gd name="T118" fmla="*/ 623 w 1248"/>
              <a:gd name="T119" fmla="*/ 0 h 1248"/>
              <a:gd name="T120" fmla="*/ 623 w 1248"/>
              <a:gd name="T121" fmla="*/ 1247 h 1248"/>
              <a:gd name="T122" fmla="*/ 623 w 1248"/>
              <a:gd name="T12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48" h="1248">
                <a:moveTo>
                  <a:pt x="513" y="692"/>
                </a:moveTo>
                <a:lnTo>
                  <a:pt x="580" y="626"/>
                </a:lnTo>
                <a:lnTo>
                  <a:pt x="695" y="626"/>
                </a:lnTo>
                <a:lnTo>
                  <a:pt x="818" y="749"/>
                </a:lnTo>
                <a:lnTo>
                  <a:pt x="818" y="949"/>
                </a:lnTo>
                <a:lnTo>
                  <a:pt x="723" y="1044"/>
                </a:lnTo>
                <a:lnTo>
                  <a:pt x="683" y="1044"/>
                </a:lnTo>
                <a:lnTo>
                  <a:pt x="683" y="849"/>
                </a:lnTo>
                <a:cubicBezTo>
                  <a:pt x="683" y="841"/>
                  <a:pt x="679" y="833"/>
                  <a:pt x="673" y="827"/>
                </a:cubicBezTo>
                <a:lnTo>
                  <a:pt x="617" y="771"/>
                </a:lnTo>
                <a:cubicBezTo>
                  <a:pt x="611" y="765"/>
                  <a:pt x="603" y="761"/>
                  <a:pt x="595" y="761"/>
                </a:cubicBezTo>
                <a:lnTo>
                  <a:pt x="513" y="761"/>
                </a:lnTo>
                <a:lnTo>
                  <a:pt x="513" y="692"/>
                </a:lnTo>
                <a:close/>
                <a:moveTo>
                  <a:pt x="460" y="658"/>
                </a:moveTo>
                <a:cubicBezTo>
                  <a:pt x="454" y="663"/>
                  <a:pt x="451" y="671"/>
                  <a:pt x="451" y="680"/>
                </a:cubicBezTo>
                <a:lnTo>
                  <a:pt x="451" y="792"/>
                </a:lnTo>
                <a:cubicBezTo>
                  <a:pt x="451" y="810"/>
                  <a:pt x="465" y="823"/>
                  <a:pt x="482" y="823"/>
                </a:cubicBezTo>
                <a:lnTo>
                  <a:pt x="582" y="823"/>
                </a:lnTo>
                <a:lnTo>
                  <a:pt x="621" y="862"/>
                </a:lnTo>
                <a:lnTo>
                  <a:pt x="621" y="1075"/>
                </a:lnTo>
                <a:cubicBezTo>
                  <a:pt x="621" y="1092"/>
                  <a:pt x="634" y="1106"/>
                  <a:pt x="652" y="1106"/>
                </a:cubicBezTo>
                <a:lnTo>
                  <a:pt x="736" y="1106"/>
                </a:lnTo>
                <a:cubicBezTo>
                  <a:pt x="744" y="1106"/>
                  <a:pt x="752" y="1102"/>
                  <a:pt x="758" y="1097"/>
                </a:cubicBezTo>
                <a:lnTo>
                  <a:pt x="871" y="984"/>
                </a:lnTo>
                <a:cubicBezTo>
                  <a:pt x="877" y="978"/>
                  <a:pt x="880" y="970"/>
                  <a:pt x="880" y="962"/>
                </a:cubicBezTo>
                <a:lnTo>
                  <a:pt x="880" y="736"/>
                </a:lnTo>
                <a:cubicBezTo>
                  <a:pt x="880" y="728"/>
                  <a:pt x="877" y="720"/>
                  <a:pt x="871" y="714"/>
                </a:cubicBezTo>
                <a:lnTo>
                  <a:pt x="730" y="573"/>
                </a:lnTo>
                <a:cubicBezTo>
                  <a:pt x="724" y="567"/>
                  <a:pt x="716" y="564"/>
                  <a:pt x="708" y="564"/>
                </a:cubicBezTo>
                <a:lnTo>
                  <a:pt x="567" y="564"/>
                </a:lnTo>
                <a:cubicBezTo>
                  <a:pt x="559" y="564"/>
                  <a:pt x="551" y="567"/>
                  <a:pt x="545" y="573"/>
                </a:cubicBezTo>
                <a:lnTo>
                  <a:pt x="460" y="658"/>
                </a:lnTo>
                <a:close/>
                <a:moveTo>
                  <a:pt x="1091" y="620"/>
                </a:moveTo>
                <a:lnTo>
                  <a:pt x="1044" y="550"/>
                </a:lnTo>
                <a:cubicBezTo>
                  <a:pt x="1038" y="541"/>
                  <a:pt x="1029" y="536"/>
                  <a:pt x="1018" y="536"/>
                </a:cubicBezTo>
                <a:lnTo>
                  <a:pt x="962" y="536"/>
                </a:lnTo>
                <a:cubicBezTo>
                  <a:pt x="954" y="536"/>
                  <a:pt x="946" y="539"/>
                  <a:pt x="940" y="545"/>
                </a:cubicBezTo>
                <a:lnTo>
                  <a:pt x="921" y="564"/>
                </a:lnTo>
                <a:lnTo>
                  <a:pt x="862" y="564"/>
                </a:lnTo>
                <a:lnTo>
                  <a:pt x="730" y="432"/>
                </a:lnTo>
                <a:cubicBezTo>
                  <a:pt x="724" y="426"/>
                  <a:pt x="716" y="423"/>
                  <a:pt x="708" y="423"/>
                </a:cubicBezTo>
                <a:lnTo>
                  <a:pt x="541" y="423"/>
                </a:lnTo>
                <a:lnTo>
                  <a:pt x="541" y="397"/>
                </a:lnTo>
                <a:cubicBezTo>
                  <a:pt x="541" y="352"/>
                  <a:pt x="578" y="316"/>
                  <a:pt x="623" y="316"/>
                </a:cubicBezTo>
                <a:lnTo>
                  <a:pt x="680" y="316"/>
                </a:lnTo>
                <a:cubicBezTo>
                  <a:pt x="688" y="316"/>
                  <a:pt x="696" y="312"/>
                  <a:pt x="702" y="306"/>
                </a:cubicBezTo>
                <a:lnTo>
                  <a:pt x="749" y="259"/>
                </a:lnTo>
                <a:lnTo>
                  <a:pt x="877" y="259"/>
                </a:lnTo>
                <a:cubicBezTo>
                  <a:pt x="886" y="259"/>
                  <a:pt x="894" y="256"/>
                  <a:pt x="900" y="250"/>
                </a:cubicBezTo>
                <a:lnTo>
                  <a:pt x="967" y="180"/>
                </a:lnTo>
                <a:cubicBezTo>
                  <a:pt x="1099" y="283"/>
                  <a:pt x="1184" y="442"/>
                  <a:pt x="1185" y="620"/>
                </a:cubicBezTo>
                <a:lnTo>
                  <a:pt x="1091" y="620"/>
                </a:lnTo>
                <a:close/>
                <a:moveTo>
                  <a:pt x="864" y="197"/>
                </a:moveTo>
                <a:lnTo>
                  <a:pt x="736" y="197"/>
                </a:lnTo>
                <a:cubicBezTo>
                  <a:pt x="728" y="197"/>
                  <a:pt x="720" y="200"/>
                  <a:pt x="714" y="206"/>
                </a:cubicBezTo>
                <a:lnTo>
                  <a:pt x="667" y="253"/>
                </a:lnTo>
                <a:lnTo>
                  <a:pt x="623" y="253"/>
                </a:lnTo>
                <a:cubicBezTo>
                  <a:pt x="544" y="253"/>
                  <a:pt x="479" y="318"/>
                  <a:pt x="479" y="397"/>
                </a:cubicBezTo>
                <a:lnTo>
                  <a:pt x="479" y="454"/>
                </a:lnTo>
                <a:cubicBezTo>
                  <a:pt x="479" y="471"/>
                  <a:pt x="493" y="485"/>
                  <a:pt x="510" y="485"/>
                </a:cubicBezTo>
                <a:lnTo>
                  <a:pt x="695" y="485"/>
                </a:lnTo>
                <a:lnTo>
                  <a:pt x="827" y="617"/>
                </a:lnTo>
                <a:cubicBezTo>
                  <a:pt x="833" y="623"/>
                  <a:pt x="841" y="626"/>
                  <a:pt x="849" y="626"/>
                </a:cubicBezTo>
                <a:lnTo>
                  <a:pt x="934" y="626"/>
                </a:lnTo>
                <a:cubicBezTo>
                  <a:pt x="942" y="626"/>
                  <a:pt x="950" y="623"/>
                  <a:pt x="956" y="617"/>
                </a:cubicBezTo>
                <a:lnTo>
                  <a:pt x="975" y="598"/>
                </a:lnTo>
                <a:lnTo>
                  <a:pt x="1002" y="598"/>
                </a:lnTo>
                <a:lnTo>
                  <a:pt x="1049" y="669"/>
                </a:lnTo>
                <a:cubicBezTo>
                  <a:pt x="1055" y="677"/>
                  <a:pt x="1064" y="682"/>
                  <a:pt x="1075" y="682"/>
                </a:cubicBezTo>
                <a:lnTo>
                  <a:pt x="1182" y="682"/>
                </a:lnTo>
                <a:cubicBezTo>
                  <a:pt x="1152" y="964"/>
                  <a:pt x="913" y="1185"/>
                  <a:pt x="623" y="1185"/>
                </a:cubicBezTo>
                <a:cubicBezTo>
                  <a:pt x="480" y="1185"/>
                  <a:pt x="349" y="1130"/>
                  <a:pt x="249" y="1041"/>
                </a:cubicBezTo>
                <a:lnTo>
                  <a:pt x="278" y="1012"/>
                </a:lnTo>
                <a:cubicBezTo>
                  <a:pt x="284" y="1006"/>
                  <a:pt x="287" y="998"/>
                  <a:pt x="287" y="990"/>
                </a:cubicBezTo>
                <a:lnTo>
                  <a:pt x="287" y="862"/>
                </a:lnTo>
                <a:lnTo>
                  <a:pt x="335" y="814"/>
                </a:lnTo>
                <a:cubicBezTo>
                  <a:pt x="341" y="809"/>
                  <a:pt x="344" y="801"/>
                  <a:pt x="344" y="792"/>
                </a:cubicBezTo>
                <a:lnTo>
                  <a:pt x="344" y="736"/>
                </a:lnTo>
                <a:cubicBezTo>
                  <a:pt x="344" y="727"/>
                  <a:pt x="340" y="719"/>
                  <a:pt x="334" y="713"/>
                </a:cubicBezTo>
                <a:lnTo>
                  <a:pt x="273" y="657"/>
                </a:lnTo>
                <a:cubicBezTo>
                  <a:pt x="268" y="652"/>
                  <a:pt x="260" y="649"/>
                  <a:pt x="252" y="649"/>
                </a:cubicBezTo>
                <a:lnTo>
                  <a:pt x="115" y="649"/>
                </a:lnTo>
                <a:cubicBezTo>
                  <a:pt x="107" y="649"/>
                  <a:pt x="99" y="652"/>
                  <a:pt x="93" y="658"/>
                </a:cubicBezTo>
                <a:lnTo>
                  <a:pt x="65" y="686"/>
                </a:lnTo>
                <a:cubicBezTo>
                  <a:pt x="63" y="666"/>
                  <a:pt x="62" y="646"/>
                  <a:pt x="62" y="626"/>
                </a:cubicBezTo>
                <a:lnTo>
                  <a:pt x="144" y="626"/>
                </a:lnTo>
                <a:cubicBezTo>
                  <a:pt x="161" y="626"/>
                  <a:pt x="175" y="612"/>
                  <a:pt x="175" y="595"/>
                </a:cubicBezTo>
                <a:lnTo>
                  <a:pt x="175" y="523"/>
                </a:lnTo>
                <a:lnTo>
                  <a:pt x="213" y="485"/>
                </a:lnTo>
                <a:lnTo>
                  <a:pt x="256" y="485"/>
                </a:lnTo>
                <a:cubicBezTo>
                  <a:pt x="274" y="485"/>
                  <a:pt x="287" y="471"/>
                  <a:pt x="287" y="454"/>
                </a:cubicBezTo>
                <a:lnTo>
                  <a:pt x="287" y="397"/>
                </a:lnTo>
                <a:cubicBezTo>
                  <a:pt x="287" y="336"/>
                  <a:pt x="239" y="286"/>
                  <a:pt x="178" y="282"/>
                </a:cubicBezTo>
                <a:cubicBezTo>
                  <a:pt x="281" y="148"/>
                  <a:pt x="442" y="62"/>
                  <a:pt x="623" y="62"/>
                </a:cubicBezTo>
                <a:cubicBezTo>
                  <a:pt x="730" y="62"/>
                  <a:pt x="830" y="92"/>
                  <a:pt x="916" y="145"/>
                </a:cubicBezTo>
                <a:lnTo>
                  <a:pt x="864" y="197"/>
                </a:lnTo>
                <a:close/>
                <a:moveTo>
                  <a:pt x="113" y="564"/>
                </a:moveTo>
                <a:lnTo>
                  <a:pt x="65" y="564"/>
                </a:lnTo>
                <a:cubicBezTo>
                  <a:pt x="74" y="480"/>
                  <a:pt x="102" y="402"/>
                  <a:pt x="144" y="333"/>
                </a:cubicBezTo>
                <a:lnTo>
                  <a:pt x="144" y="344"/>
                </a:lnTo>
                <a:lnTo>
                  <a:pt x="172" y="344"/>
                </a:lnTo>
                <a:cubicBezTo>
                  <a:pt x="201" y="344"/>
                  <a:pt x="225" y="368"/>
                  <a:pt x="225" y="397"/>
                </a:cubicBezTo>
                <a:lnTo>
                  <a:pt x="225" y="423"/>
                </a:lnTo>
                <a:lnTo>
                  <a:pt x="200" y="423"/>
                </a:lnTo>
                <a:cubicBezTo>
                  <a:pt x="192" y="423"/>
                  <a:pt x="184" y="426"/>
                  <a:pt x="178" y="432"/>
                </a:cubicBezTo>
                <a:lnTo>
                  <a:pt x="122" y="488"/>
                </a:lnTo>
                <a:cubicBezTo>
                  <a:pt x="116" y="494"/>
                  <a:pt x="113" y="502"/>
                  <a:pt x="113" y="510"/>
                </a:cubicBezTo>
                <a:lnTo>
                  <a:pt x="113" y="564"/>
                </a:lnTo>
                <a:close/>
                <a:moveTo>
                  <a:pt x="81" y="758"/>
                </a:moveTo>
                <a:lnTo>
                  <a:pt x="128" y="711"/>
                </a:lnTo>
                <a:lnTo>
                  <a:pt x="240" y="711"/>
                </a:lnTo>
                <a:lnTo>
                  <a:pt x="282" y="750"/>
                </a:lnTo>
                <a:lnTo>
                  <a:pt x="282" y="780"/>
                </a:lnTo>
                <a:lnTo>
                  <a:pt x="235" y="827"/>
                </a:lnTo>
                <a:cubicBezTo>
                  <a:pt x="229" y="833"/>
                  <a:pt x="225" y="841"/>
                  <a:pt x="225" y="849"/>
                </a:cubicBezTo>
                <a:lnTo>
                  <a:pt x="225" y="977"/>
                </a:lnTo>
                <a:lnTo>
                  <a:pt x="205" y="997"/>
                </a:lnTo>
                <a:cubicBezTo>
                  <a:pt x="145" y="929"/>
                  <a:pt x="100" y="847"/>
                  <a:pt x="78" y="755"/>
                </a:cubicBezTo>
                <a:lnTo>
                  <a:pt x="81" y="758"/>
                </a:lnTo>
                <a:close/>
                <a:moveTo>
                  <a:pt x="623" y="0"/>
                </a:moveTo>
                <a:cubicBezTo>
                  <a:pt x="279" y="0"/>
                  <a:pt x="0" y="279"/>
                  <a:pt x="0" y="623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3"/>
                </a:cubicBezTo>
                <a:cubicBezTo>
                  <a:pt x="1247" y="279"/>
                  <a:pt x="967" y="0"/>
                  <a:pt x="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Freeform 10">
            <a:extLst>
              <a:ext uri="{FF2B5EF4-FFF2-40B4-BE49-F238E27FC236}">
                <a16:creationId xmlns:a16="http://schemas.microsoft.com/office/drawing/2014/main" id="{76840D8A-DA81-C34A-9534-4AF8BC58E4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7163" y="5601337"/>
            <a:ext cx="490538" cy="428625"/>
          </a:xfrm>
          <a:custGeom>
            <a:avLst/>
            <a:gdLst>
              <a:gd name="T0" fmla="*/ 254 w 1364"/>
              <a:gd name="T1" fmla="*/ 851 h 1191"/>
              <a:gd name="T2" fmla="*/ 316 w 1364"/>
              <a:gd name="T3" fmla="*/ 1190 h 1191"/>
              <a:gd name="T4" fmla="*/ 230 w 1364"/>
              <a:gd name="T5" fmla="*/ 454 h 1191"/>
              <a:gd name="T6" fmla="*/ 0 w 1364"/>
              <a:gd name="T7" fmla="*/ 823 h 1191"/>
              <a:gd name="T8" fmla="*/ 113 w 1364"/>
              <a:gd name="T9" fmla="*/ 1190 h 1191"/>
              <a:gd name="T10" fmla="*/ 175 w 1364"/>
              <a:gd name="T11" fmla="*/ 654 h 1191"/>
              <a:gd name="T12" fmla="*/ 113 w 1364"/>
              <a:gd name="T13" fmla="*/ 899 h 1191"/>
              <a:gd name="T14" fmla="*/ 62 w 1364"/>
              <a:gd name="T15" fmla="*/ 654 h 1191"/>
              <a:gd name="T16" fmla="*/ 642 w 1364"/>
              <a:gd name="T17" fmla="*/ 516 h 1191"/>
              <a:gd name="T18" fmla="*/ 426 w 1364"/>
              <a:gd name="T19" fmla="*/ 566 h 1191"/>
              <a:gd name="T20" fmla="*/ 395 w 1364"/>
              <a:gd name="T21" fmla="*/ 1190 h 1191"/>
              <a:gd name="T22" fmla="*/ 457 w 1364"/>
              <a:gd name="T23" fmla="*/ 629 h 1191"/>
              <a:gd name="T24" fmla="*/ 712 w 1364"/>
              <a:gd name="T25" fmla="*/ 485 h 1191"/>
              <a:gd name="T26" fmla="*/ 230 w 1364"/>
              <a:gd name="T27" fmla="*/ 454 h 1191"/>
              <a:gd name="T28" fmla="*/ 285 w 1364"/>
              <a:gd name="T29" fmla="*/ 369 h 1191"/>
              <a:gd name="T30" fmla="*/ 203 w 1364"/>
              <a:gd name="T31" fmla="*/ 259 h 1191"/>
              <a:gd name="T32" fmla="*/ 367 w 1364"/>
              <a:gd name="T33" fmla="*/ 259 h 1191"/>
              <a:gd name="T34" fmla="*/ 429 w 1364"/>
              <a:gd name="T35" fmla="*/ 259 h 1191"/>
              <a:gd name="T36" fmla="*/ 141 w 1364"/>
              <a:gd name="T37" fmla="*/ 259 h 1191"/>
              <a:gd name="T38" fmla="*/ 285 w 1364"/>
              <a:gd name="T39" fmla="*/ 431 h 1191"/>
              <a:gd name="T40" fmla="*/ 429 w 1364"/>
              <a:gd name="T41" fmla="*/ 259 h 1191"/>
              <a:gd name="T42" fmla="*/ 1300 w 1364"/>
              <a:gd name="T43" fmla="*/ 542 h 1191"/>
              <a:gd name="T44" fmla="*/ 1120 w 1364"/>
              <a:gd name="T45" fmla="*/ 708 h 1191"/>
              <a:gd name="T46" fmla="*/ 1120 w 1364"/>
              <a:gd name="T47" fmla="*/ 375 h 1191"/>
              <a:gd name="T48" fmla="*/ 1106 w 1364"/>
              <a:gd name="T49" fmla="*/ 312 h 1191"/>
              <a:gd name="T50" fmla="*/ 1161 w 1364"/>
              <a:gd name="T51" fmla="*/ 204 h 1191"/>
              <a:gd name="T52" fmla="*/ 1106 w 1364"/>
              <a:gd name="T53" fmla="*/ 312 h 1191"/>
              <a:gd name="T54" fmla="*/ 852 w 1364"/>
              <a:gd name="T55" fmla="*/ 66 h 1191"/>
              <a:gd name="T56" fmla="*/ 852 w 1364"/>
              <a:gd name="T57" fmla="*/ 312 h 1191"/>
              <a:gd name="T58" fmla="*/ 1056 w 1364"/>
              <a:gd name="T59" fmla="*/ 375 h 1191"/>
              <a:gd name="T60" fmla="*/ 1056 w 1364"/>
              <a:gd name="T61" fmla="*/ 708 h 1191"/>
              <a:gd name="T62" fmla="*/ 852 w 1364"/>
              <a:gd name="T63" fmla="*/ 375 h 1191"/>
              <a:gd name="T64" fmla="*/ 1041 w 1364"/>
              <a:gd name="T65" fmla="*/ 770 h 1191"/>
              <a:gd name="T66" fmla="*/ 852 w 1364"/>
              <a:gd name="T67" fmla="*/ 770 h 1191"/>
              <a:gd name="T68" fmla="*/ 1242 w 1364"/>
              <a:gd name="T69" fmla="*/ 770 h 1191"/>
              <a:gd name="T70" fmla="*/ 1106 w 1364"/>
              <a:gd name="T71" fmla="*/ 770 h 1191"/>
              <a:gd name="T72" fmla="*/ 601 w 1364"/>
              <a:gd name="T73" fmla="*/ 770 h 1191"/>
              <a:gd name="T74" fmla="*/ 790 w 1364"/>
              <a:gd name="T75" fmla="*/ 1016 h 1191"/>
              <a:gd name="T76" fmla="*/ 601 w 1364"/>
              <a:gd name="T77" fmla="*/ 312 h 1191"/>
              <a:gd name="T78" fmla="*/ 790 w 1364"/>
              <a:gd name="T79" fmla="*/ 312 h 1191"/>
              <a:gd name="T80" fmla="*/ 852 w 1364"/>
              <a:gd name="T81" fmla="*/ 3 h 1191"/>
              <a:gd name="T82" fmla="*/ 790 w 1364"/>
              <a:gd name="T83" fmla="*/ 3 h 1191"/>
              <a:gd name="T84" fmla="*/ 492 w 1364"/>
              <a:gd name="T85" fmla="*/ 197 h 1191"/>
              <a:gd name="T86" fmla="*/ 537 w 1364"/>
              <a:gd name="T87" fmla="*/ 312 h 1191"/>
              <a:gd name="T88" fmla="*/ 454 w 1364"/>
              <a:gd name="T89" fmla="*/ 375 h 1191"/>
              <a:gd name="T90" fmla="*/ 515 w 1364"/>
              <a:gd name="T91" fmla="*/ 424 h 1191"/>
              <a:gd name="T92" fmla="*/ 586 w 1364"/>
              <a:gd name="T93" fmla="*/ 375 h 1191"/>
              <a:gd name="T94" fmla="*/ 790 w 1364"/>
              <a:gd name="T95" fmla="*/ 708 h 1191"/>
              <a:gd name="T96" fmla="*/ 577 w 1364"/>
              <a:gd name="T97" fmla="*/ 650 h 1191"/>
              <a:gd name="T98" fmla="*/ 523 w 1364"/>
              <a:gd name="T99" fmla="*/ 708 h 1191"/>
              <a:gd name="T100" fmla="*/ 483 w 1364"/>
              <a:gd name="T101" fmla="*/ 770 h 1191"/>
              <a:gd name="T102" fmla="*/ 641 w 1364"/>
              <a:gd name="T103" fmla="*/ 985 h 1191"/>
              <a:gd name="T104" fmla="*/ 478 w 1364"/>
              <a:gd name="T105" fmla="*/ 960 h 1191"/>
              <a:gd name="T106" fmla="*/ 821 w 1364"/>
              <a:gd name="T107" fmla="*/ 1082 h 1191"/>
              <a:gd name="T108" fmla="*/ 827 w 1364"/>
              <a:gd name="T109" fmla="*/ 1082 h 1191"/>
              <a:gd name="T110" fmla="*/ 1205 w 1364"/>
              <a:gd name="T111" fmla="*/ 160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4" h="1191">
                <a:moveTo>
                  <a:pt x="316" y="851"/>
                </a:moveTo>
                <a:lnTo>
                  <a:pt x="254" y="851"/>
                </a:lnTo>
                <a:lnTo>
                  <a:pt x="254" y="1190"/>
                </a:lnTo>
                <a:lnTo>
                  <a:pt x="316" y="1190"/>
                </a:lnTo>
                <a:lnTo>
                  <a:pt x="316" y="851"/>
                </a:lnTo>
                <a:close/>
                <a:moveTo>
                  <a:pt x="230" y="454"/>
                </a:moveTo>
                <a:cubicBezTo>
                  <a:pt x="123" y="454"/>
                  <a:pt x="0" y="476"/>
                  <a:pt x="0" y="654"/>
                </a:cubicBezTo>
                <a:lnTo>
                  <a:pt x="0" y="823"/>
                </a:lnTo>
                <a:cubicBezTo>
                  <a:pt x="0" y="891"/>
                  <a:pt x="49" y="949"/>
                  <a:pt x="113" y="963"/>
                </a:cubicBezTo>
                <a:lnTo>
                  <a:pt x="113" y="1190"/>
                </a:lnTo>
                <a:lnTo>
                  <a:pt x="175" y="1190"/>
                </a:lnTo>
                <a:lnTo>
                  <a:pt x="175" y="654"/>
                </a:lnTo>
                <a:lnTo>
                  <a:pt x="113" y="654"/>
                </a:lnTo>
                <a:lnTo>
                  <a:pt x="113" y="899"/>
                </a:lnTo>
                <a:cubicBezTo>
                  <a:pt x="84" y="886"/>
                  <a:pt x="62" y="856"/>
                  <a:pt x="62" y="823"/>
                </a:cubicBezTo>
                <a:lnTo>
                  <a:pt x="62" y="654"/>
                </a:lnTo>
                <a:cubicBezTo>
                  <a:pt x="62" y="552"/>
                  <a:pt x="106" y="516"/>
                  <a:pt x="230" y="516"/>
                </a:cubicBezTo>
                <a:lnTo>
                  <a:pt x="642" y="516"/>
                </a:lnTo>
                <a:cubicBezTo>
                  <a:pt x="633" y="540"/>
                  <a:pt x="617" y="566"/>
                  <a:pt x="596" y="566"/>
                </a:cubicBezTo>
                <a:lnTo>
                  <a:pt x="426" y="566"/>
                </a:lnTo>
                <a:cubicBezTo>
                  <a:pt x="409" y="566"/>
                  <a:pt x="395" y="580"/>
                  <a:pt x="395" y="597"/>
                </a:cubicBezTo>
                <a:lnTo>
                  <a:pt x="395" y="1190"/>
                </a:lnTo>
                <a:lnTo>
                  <a:pt x="457" y="1190"/>
                </a:lnTo>
                <a:lnTo>
                  <a:pt x="457" y="629"/>
                </a:lnTo>
                <a:lnTo>
                  <a:pt x="596" y="629"/>
                </a:lnTo>
                <a:cubicBezTo>
                  <a:pt x="677" y="629"/>
                  <a:pt x="712" y="524"/>
                  <a:pt x="712" y="485"/>
                </a:cubicBezTo>
                <a:cubicBezTo>
                  <a:pt x="712" y="467"/>
                  <a:pt x="698" y="454"/>
                  <a:pt x="681" y="454"/>
                </a:cubicBezTo>
                <a:lnTo>
                  <a:pt x="230" y="454"/>
                </a:lnTo>
                <a:close/>
                <a:moveTo>
                  <a:pt x="367" y="287"/>
                </a:moveTo>
                <a:cubicBezTo>
                  <a:pt x="367" y="334"/>
                  <a:pt x="332" y="369"/>
                  <a:pt x="285" y="369"/>
                </a:cubicBezTo>
                <a:cubicBezTo>
                  <a:pt x="238" y="369"/>
                  <a:pt x="203" y="334"/>
                  <a:pt x="203" y="287"/>
                </a:cubicBezTo>
                <a:lnTo>
                  <a:pt x="203" y="259"/>
                </a:lnTo>
                <a:cubicBezTo>
                  <a:pt x="203" y="211"/>
                  <a:pt x="238" y="177"/>
                  <a:pt x="285" y="177"/>
                </a:cubicBezTo>
                <a:cubicBezTo>
                  <a:pt x="332" y="177"/>
                  <a:pt x="367" y="211"/>
                  <a:pt x="367" y="259"/>
                </a:cubicBezTo>
                <a:lnTo>
                  <a:pt x="367" y="287"/>
                </a:lnTo>
                <a:close/>
                <a:moveTo>
                  <a:pt x="429" y="259"/>
                </a:moveTo>
                <a:cubicBezTo>
                  <a:pt x="429" y="177"/>
                  <a:pt x="367" y="115"/>
                  <a:pt x="285" y="115"/>
                </a:cubicBezTo>
                <a:cubicBezTo>
                  <a:pt x="203" y="115"/>
                  <a:pt x="141" y="177"/>
                  <a:pt x="141" y="259"/>
                </a:cubicBezTo>
                <a:lnTo>
                  <a:pt x="141" y="287"/>
                </a:lnTo>
                <a:cubicBezTo>
                  <a:pt x="141" y="369"/>
                  <a:pt x="203" y="431"/>
                  <a:pt x="285" y="431"/>
                </a:cubicBezTo>
                <a:cubicBezTo>
                  <a:pt x="367" y="431"/>
                  <a:pt x="429" y="369"/>
                  <a:pt x="429" y="287"/>
                </a:cubicBezTo>
                <a:lnTo>
                  <a:pt x="429" y="259"/>
                </a:lnTo>
                <a:close/>
                <a:moveTo>
                  <a:pt x="1270" y="375"/>
                </a:moveTo>
                <a:cubicBezTo>
                  <a:pt x="1290" y="427"/>
                  <a:pt x="1300" y="484"/>
                  <a:pt x="1300" y="542"/>
                </a:cubicBezTo>
                <a:cubicBezTo>
                  <a:pt x="1300" y="600"/>
                  <a:pt x="1289" y="656"/>
                  <a:pt x="1270" y="708"/>
                </a:cubicBezTo>
                <a:lnTo>
                  <a:pt x="1120" y="708"/>
                </a:lnTo>
                <a:cubicBezTo>
                  <a:pt x="1129" y="655"/>
                  <a:pt x="1134" y="600"/>
                  <a:pt x="1134" y="541"/>
                </a:cubicBezTo>
                <a:cubicBezTo>
                  <a:pt x="1134" y="483"/>
                  <a:pt x="1129" y="427"/>
                  <a:pt x="1120" y="375"/>
                </a:cubicBezTo>
                <a:lnTo>
                  <a:pt x="1270" y="375"/>
                </a:lnTo>
                <a:close/>
                <a:moveTo>
                  <a:pt x="1106" y="312"/>
                </a:moveTo>
                <a:cubicBezTo>
                  <a:pt x="1083" y="226"/>
                  <a:pt x="1047" y="153"/>
                  <a:pt x="1003" y="99"/>
                </a:cubicBezTo>
                <a:cubicBezTo>
                  <a:pt x="1061" y="122"/>
                  <a:pt x="1115" y="158"/>
                  <a:pt x="1161" y="204"/>
                </a:cubicBezTo>
                <a:cubicBezTo>
                  <a:pt x="1194" y="236"/>
                  <a:pt x="1221" y="273"/>
                  <a:pt x="1242" y="312"/>
                </a:cubicBezTo>
                <a:lnTo>
                  <a:pt x="1106" y="312"/>
                </a:lnTo>
                <a:close/>
                <a:moveTo>
                  <a:pt x="852" y="312"/>
                </a:moveTo>
                <a:lnTo>
                  <a:pt x="852" y="66"/>
                </a:lnTo>
                <a:cubicBezTo>
                  <a:pt x="932" y="86"/>
                  <a:pt x="1002" y="181"/>
                  <a:pt x="1041" y="312"/>
                </a:cubicBezTo>
                <a:lnTo>
                  <a:pt x="852" y="312"/>
                </a:lnTo>
                <a:close/>
                <a:moveTo>
                  <a:pt x="852" y="375"/>
                </a:moveTo>
                <a:lnTo>
                  <a:pt x="1056" y="375"/>
                </a:lnTo>
                <a:cubicBezTo>
                  <a:pt x="1066" y="427"/>
                  <a:pt x="1072" y="483"/>
                  <a:pt x="1072" y="541"/>
                </a:cubicBezTo>
                <a:cubicBezTo>
                  <a:pt x="1072" y="599"/>
                  <a:pt x="1066" y="655"/>
                  <a:pt x="1056" y="708"/>
                </a:cubicBezTo>
                <a:lnTo>
                  <a:pt x="852" y="708"/>
                </a:lnTo>
                <a:lnTo>
                  <a:pt x="852" y="375"/>
                </a:lnTo>
                <a:close/>
                <a:moveTo>
                  <a:pt x="852" y="770"/>
                </a:moveTo>
                <a:lnTo>
                  <a:pt x="1041" y="770"/>
                </a:lnTo>
                <a:cubicBezTo>
                  <a:pt x="1002" y="901"/>
                  <a:pt x="933" y="996"/>
                  <a:pt x="852" y="1016"/>
                </a:cubicBezTo>
                <a:lnTo>
                  <a:pt x="852" y="770"/>
                </a:lnTo>
                <a:close/>
                <a:moveTo>
                  <a:pt x="1106" y="770"/>
                </a:moveTo>
                <a:lnTo>
                  <a:pt x="1242" y="770"/>
                </a:lnTo>
                <a:cubicBezTo>
                  <a:pt x="1189" y="866"/>
                  <a:pt x="1105" y="942"/>
                  <a:pt x="1003" y="984"/>
                </a:cubicBezTo>
                <a:cubicBezTo>
                  <a:pt x="1047" y="930"/>
                  <a:pt x="1083" y="856"/>
                  <a:pt x="1106" y="770"/>
                </a:cubicBezTo>
                <a:close/>
                <a:moveTo>
                  <a:pt x="790" y="1016"/>
                </a:moveTo>
                <a:cubicBezTo>
                  <a:pt x="710" y="996"/>
                  <a:pt x="640" y="903"/>
                  <a:pt x="601" y="770"/>
                </a:cubicBezTo>
                <a:lnTo>
                  <a:pt x="790" y="770"/>
                </a:lnTo>
                <a:lnTo>
                  <a:pt x="790" y="1016"/>
                </a:lnTo>
                <a:close/>
                <a:moveTo>
                  <a:pt x="790" y="312"/>
                </a:moveTo>
                <a:lnTo>
                  <a:pt x="601" y="312"/>
                </a:lnTo>
                <a:cubicBezTo>
                  <a:pt x="640" y="180"/>
                  <a:pt x="711" y="86"/>
                  <a:pt x="790" y="66"/>
                </a:cubicBezTo>
                <a:lnTo>
                  <a:pt x="790" y="312"/>
                </a:lnTo>
                <a:close/>
                <a:moveTo>
                  <a:pt x="1205" y="160"/>
                </a:moveTo>
                <a:cubicBezTo>
                  <a:pt x="1110" y="65"/>
                  <a:pt x="985" y="10"/>
                  <a:pt x="852" y="3"/>
                </a:cubicBezTo>
                <a:cubicBezTo>
                  <a:pt x="842" y="1"/>
                  <a:pt x="832" y="0"/>
                  <a:pt x="821" y="0"/>
                </a:cubicBezTo>
                <a:cubicBezTo>
                  <a:pt x="811" y="0"/>
                  <a:pt x="800" y="1"/>
                  <a:pt x="790" y="3"/>
                </a:cubicBezTo>
                <a:cubicBezTo>
                  <a:pt x="662" y="11"/>
                  <a:pt x="542" y="62"/>
                  <a:pt x="449" y="152"/>
                </a:cubicBezTo>
                <a:lnTo>
                  <a:pt x="492" y="197"/>
                </a:lnTo>
                <a:cubicBezTo>
                  <a:pt x="535" y="155"/>
                  <a:pt x="585" y="123"/>
                  <a:pt x="638" y="101"/>
                </a:cubicBezTo>
                <a:cubicBezTo>
                  <a:pt x="595" y="154"/>
                  <a:pt x="560" y="227"/>
                  <a:pt x="537" y="312"/>
                </a:cubicBezTo>
                <a:lnTo>
                  <a:pt x="454" y="312"/>
                </a:lnTo>
                <a:lnTo>
                  <a:pt x="454" y="375"/>
                </a:lnTo>
                <a:lnTo>
                  <a:pt x="523" y="375"/>
                </a:lnTo>
                <a:cubicBezTo>
                  <a:pt x="520" y="391"/>
                  <a:pt x="517" y="407"/>
                  <a:pt x="515" y="424"/>
                </a:cubicBezTo>
                <a:lnTo>
                  <a:pt x="577" y="432"/>
                </a:lnTo>
                <a:cubicBezTo>
                  <a:pt x="579" y="412"/>
                  <a:pt x="583" y="393"/>
                  <a:pt x="586" y="375"/>
                </a:cubicBezTo>
                <a:lnTo>
                  <a:pt x="790" y="375"/>
                </a:lnTo>
                <a:lnTo>
                  <a:pt x="790" y="708"/>
                </a:lnTo>
                <a:lnTo>
                  <a:pt x="586" y="708"/>
                </a:lnTo>
                <a:cubicBezTo>
                  <a:pt x="583" y="689"/>
                  <a:pt x="579" y="670"/>
                  <a:pt x="577" y="650"/>
                </a:cubicBezTo>
                <a:lnTo>
                  <a:pt x="515" y="658"/>
                </a:lnTo>
                <a:cubicBezTo>
                  <a:pt x="517" y="675"/>
                  <a:pt x="520" y="691"/>
                  <a:pt x="523" y="708"/>
                </a:cubicBezTo>
                <a:lnTo>
                  <a:pt x="483" y="708"/>
                </a:lnTo>
                <a:lnTo>
                  <a:pt x="483" y="770"/>
                </a:lnTo>
                <a:lnTo>
                  <a:pt x="537" y="770"/>
                </a:lnTo>
                <a:cubicBezTo>
                  <a:pt x="560" y="857"/>
                  <a:pt x="596" y="931"/>
                  <a:pt x="641" y="985"/>
                </a:cubicBezTo>
                <a:cubicBezTo>
                  <a:pt x="597" y="967"/>
                  <a:pt x="555" y="943"/>
                  <a:pt x="518" y="912"/>
                </a:cubicBezTo>
                <a:lnTo>
                  <a:pt x="478" y="960"/>
                </a:lnTo>
                <a:cubicBezTo>
                  <a:pt x="574" y="1039"/>
                  <a:pt x="696" y="1082"/>
                  <a:pt x="821" y="1082"/>
                </a:cubicBezTo>
                <a:lnTo>
                  <a:pt x="821" y="1082"/>
                </a:lnTo>
                <a:lnTo>
                  <a:pt x="821" y="1082"/>
                </a:lnTo>
                <a:cubicBezTo>
                  <a:pt x="823" y="1082"/>
                  <a:pt x="825" y="1082"/>
                  <a:pt x="827" y="1082"/>
                </a:cubicBezTo>
                <a:cubicBezTo>
                  <a:pt x="1122" y="1078"/>
                  <a:pt x="1362" y="838"/>
                  <a:pt x="1362" y="542"/>
                </a:cubicBezTo>
                <a:cubicBezTo>
                  <a:pt x="1363" y="398"/>
                  <a:pt x="1307" y="262"/>
                  <a:pt x="1205" y="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Freeform 11">
            <a:extLst>
              <a:ext uri="{FF2B5EF4-FFF2-40B4-BE49-F238E27FC236}">
                <a16:creationId xmlns:a16="http://schemas.microsoft.com/office/drawing/2014/main" id="{FDA47312-BFDE-1040-93B5-0B6011B45D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8101" y="5597368"/>
            <a:ext cx="477837" cy="436562"/>
          </a:xfrm>
          <a:custGeom>
            <a:avLst/>
            <a:gdLst>
              <a:gd name="T0" fmla="*/ 171 w 1329"/>
              <a:gd name="T1" fmla="*/ 836 h 1211"/>
              <a:gd name="T2" fmla="*/ 230 w 1329"/>
              <a:gd name="T3" fmla="*/ 697 h 1211"/>
              <a:gd name="T4" fmla="*/ 265 w 1329"/>
              <a:gd name="T5" fmla="*/ 762 h 1211"/>
              <a:gd name="T6" fmla="*/ 523 w 1329"/>
              <a:gd name="T7" fmla="*/ 1013 h 1211"/>
              <a:gd name="T8" fmla="*/ 279 w 1329"/>
              <a:gd name="T9" fmla="*/ 990 h 1211"/>
              <a:gd name="T10" fmla="*/ 224 w 1329"/>
              <a:gd name="T11" fmla="*/ 865 h 1211"/>
              <a:gd name="T12" fmla="*/ 585 w 1329"/>
              <a:gd name="T13" fmla="*/ 1045 h 1211"/>
              <a:gd name="T14" fmla="*/ 886 w 1329"/>
              <a:gd name="T15" fmla="*/ 1102 h 1211"/>
              <a:gd name="T16" fmla="*/ 464 w 1329"/>
              <a:gd name="T17" fmla="*/ 1112 h 1211"/>
              <a:gd name="T18" fmla="*/ 1169 w 1329"/>
              <a:gd name="T19" fmla="*/ 684 h 1211"/>
              <a:gd name="T20" fmla="*/ 1061 w 1329"/>
              <a:gd name="T21" fmla="*/ 977 h 1211"/>
              <a:gd name="T22" fmla="*/ 635 w 1329"/>
              <a:gd name="T23" fmla="*/ 62 h 1211"/>
              <a:gd name="T24" fmla="*/ 542 w 1329"/>
              <a:gd name="T25" fmla="*/ 158 h 1211"/>
              <a:gd name="T26" fmla="*/ 635 w 1329"/>
              <a:gd name="T27" fmla="*/ 62 h 1211"/>
              <a:gd name="T28" fmla="*/ 520 w 1329"/>
              <a:gd name="T29" fmla="*/ 219 h 1211"/>
              <a:gd name="T30" fmla="*/ 530 w 1329"/>
              <a:gd name="T31" fmla="*/ 390 h 1211"/>
              <a:gd name="T32" fmla="*/ 267 w 1329"/>
              <a:gd name="T33" fmla="*/ 633 h 1211"/>
              <a:gd name="T34" fmla="*/ 414 w 1329"/>
              <a:gd name="T35" fmla="*/ 854 h 1211"/>
              <a:gd name="T36" fmla="*/ 395 w 1329"/>
              <a:gd name="T37" fmla="*/ 569 h 1211"/>
              <a:gd name="T38" fmla="*/ 661 w 1329"/>
              <a:gd name="T39" fmla="*/ 607 h 1211"/>
              <a:gd name="T40" fmla="*/ 700 w 1329"/>
              <a:gd name="T41" fmla="*/ 875 h 1211"/>
              <a:gd name="T42" fmla="*/ 414 w 1329"/>
              <a:gd name="T43" fmla="*/ 854 h 1211"/>
              <a:gd name="T44" fmla="*/ 1074 w 1329"/>
              <a:gd name="T45" fmla="*/ 387 h 1211"/>
              <a:gd name="T46" fmla="*/ 1126 w 1329"/>
              <a:gd name="T47" fmla="*/ 642 h 1211"/>
              <a:gd name="T48" fmla="*/ 1039 w 1329"/>
              <a:gd name="T49" fmla="*/ 468 h 1211"/>
              <a:gd name="T50" fmla="*/ 985 w 1329"/>
              <a:gd name="T51" fmla="*/ 695 h 1211"/>
              <a:gd name="T52" fmla="*/ 981 w 1329"/>
              <a:gd name="T53" fmla="*/ 493 h 1211"/>
              <a:gd name="T54" fmla="*/ 1048 w 1329"/>
              <a:gd name="T55" fmla="*/ 686 h 1211"/>
              <a:gd name="T56" fmla="*/ 1002 w 1329"/>
              <a:gd name="T57" fmla="*/ 421 h 1211"/>
              <a:gd name="T58" fmla="*/ 878 w 1329"/>
              <a:gd name="T59" fmla="*/ 390 h 1211"/>
              <a:gd name="T60" fmla="*/ 882 w 1329"/>
              <a:gd name="T61" fmla="*/ 254 h 1211"/>
              <a:gd name="T62" fmla="*/ 1002 w 1329"/>
              <a:gd name="T63" fmla="*/ 421 h 1211"/>
              <a:gd name="T64" fmla="*/ 768 w 1329"/>
              <a:gd name="T65" fmla="*/ 88 h 1211"/>
              <a:gd name="T66" fmla="*/ 882 w 1329"/>
              <a:gd name="T67" fmla="*/ 194 h 1211"/>
              <a:gd name="T68" fmla="*/ 805 w 1329"/>
              <a:gd name="T69" fmla="*/ 224 h 1211"/>
              <a:gd name="T70" fmla="*/ 608 w 1329"/>
              <a:gd name="T71" fmla="*/ 165 h 1211"/>
              <a:gd name="T72" fmla="*/ 836 w 1329"/>
              <a:gd name="T73" fmla="*/ 433 h 1211"/>
              <a:gd name="T74" fmla="*/ 851 w 1329"/>
              <a:gd name="T75" fmla="*/ 665 h 1211"/>
              <a:gd name="T76" fmla="*/ 604 w 1329"/>
              <a:gd name="T77" fmla="*/ 419 h 1211"/>
              <a:gd name="T78" fmla="*/ 836 w 1329"/>
              <a:gd name="T79" fmla="*/ 433 h 1211"/>
              <a:gd name="T80" fmla="*/ 581 w 1329"/>
              <a:gd name="T81" fmla="*/ 222 h 1211"/>
              <a:gd name="T82" fmla="*/ 776 w 1329"/>
              <a:gd name="T83" fmla="*/ 289 h 1211"/>
              <a:gd name="T84" fmla="*/ 577 w 1329"/>
              <a:gd name="T85" fmla="*/ 332 h 1211"/>
              <a:gd name="T86" fmla="*/ 743 w 1329"/>
              <a:gd name="T87" fmla="*/ 918 h 1211"/>
              <a:gd name="T88" fmla="*/ 985 w 1329"/>
              <a:gd name="T89" fmla="*/ 755 h 1211"/>
              <a:gd name="T90" fmla="*/ 964 w 1329"/>
              <a:gd name="T91" fmla="*/ 1028 h 1211"/>
              <a:gd name="T92" fmla="*/ 1139 w 1329"/>
              <a:gd name="T93" fmla="*/ 343 h 1211"/>
              <a:gd name="T94" fmla="*/ 1014 w 1329"/>
              <a:gd name="T95" fmla="*/ 255 h 1211"/>
              <a:gd name="T96" fmla="*/ 926 w 1329"/>
              <a:gd name="T97" fmla="*/ 130 h 1211"/>
              <a:gd name="T98" fmla="*/ 991 w 1329"/>
              <a:gd name="T99" fmla="*/ 170 h 1211"/>
              <a:gd name="T100" fmla="*/ 1049 w 1329"/>
              <a:gd name="T101" fmla="*/ 220 h 1211"/>
              <a:gd name="T102" fmla="*/ 1100 w 1329"/>
              <a:gd name="T103" fmla="*/ 279 h 1211"/>
              <a:gd name="T104" fmla="*/ 1139 w 1329"/>
              <a:gd name="T105" fmla="*/ 343 h 1211"/>
              <a:gd name="T106" fmla="*/ 1091 w 1329"/>
              <a:gd name="T107" fmla="*/ 177 h 1211"/>
              <a:gd name="T108" fmla="*/ 664 w 1329"/>
              <a:gd name="T109" fmla="*/ 0 h 1211"/>
              <a:gd name="T110" fmla="*/ 236 w 1329"/>
              <a:gd name="T111" fmla="*/ 1033 h 1211"/>
              <a:gd name="T112" fmla="*/ 1085 w 1329"/>
              <a:gd name="T113" fmla="*/ 1039 h 1211"/>
              <a:gd name="T114" fmla="*/ 1086 w 1329"/>
              <a:gd name="T115" fmla="*/ 1038 h 1211"/>
              <a:gd name="T116" fmla="*/ 1092 w 1329"/>
              <a:gd name="T117" fmla="*/ 177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29" h="1211">
                <a:moveTo>
                  <a:pt x="230" y="697"/>
                </a:moveTo>
                <a:cubicBezTo>
                  <a:pt x="205" y="746"/>
                  <a:pt x="187" y="793"/>
                  <a:pt x="171" y="836"/>
                </a:cubicBezTo>
                <a:cubicBezTo>
                  <a:pt x="104" y="692"/>
                  <a:pt x="103" y="526"/>
                  <a:pt x="167" y="382"/>
                </a:cubicBezTo>
                <a:cubicBezTo>
                  <a:pt x="159" y="484"/>
                  <a:pt x="181" y="594"/>
                  <a:pt x="230" y="697"/>
                </a:cubicBezTo>
                <a:close/>
                <a:moveTo>
                  <a:pt x="224" y="865"/>
                </a:moveTo>
                <a:cubicBezTo>
                  <a:pt x="237" y="832"/>
                  <a:pt x="250" y="797"/>
                  <a:pt x="265" y="762"/>
                </a:cubicBezTo>
                <a:cubicBezTo>
                  <a:pt x="294" y="810"/>
                  <a:pt x="330" y="856"/>
                  <a:pt x="371" y="897"/>
                </a:cubicBezTo>
                <a:cubicBezTo>
                  <a:pt x="417" y="943"/>
                  <a:pt x="469" y="982"/>
                  <a:pt x="523" y="1013"/>
                </a:cubicBezTo>
                <a:cubicBezTo>
                  <a:pt x="476" y="1041"/>
                  <a:pt x="432" y="1061"/>
                  <a:pt x="393" y="1077"/>
                </a:cubicBezTo>
                <a:cubicBezTo>
                  <a:pt x="352" y="1054"/>
                  <a:pt x="313" y="1025"/>
                  <a:pt x="279" y="990"/>
                </a:cubicBezTo>
                <a:cubicBezTo>
                  <a:pt x="252" y="964"/>
                  <a:pt x="229" y="935"/>
                  <a:pt x="209" y="905"/>
                </a:cubicBezTo>
                <a:cubicBezTo>
                  <a:pt x="214" y="892"/>
                  <a:pt x="219" y="878"/>
                  <a:pt x="224" y="865"/>
                </a:cubicBezTo>
                <a:close/>
                <a:moveTo>
                  <a:pt x="464" y="1112"/>
                </a:moveTo>
                <a:cubicBezTo>
                  <a:pt x="502" y="1094"/>
                  <a:pt x="542" y="1073"/>
                  <a:pt x="585" y="1045"/>
                </a:cubicBezTo>
                <a:cubicBezTo>
                  <a:pt x="670" y="1084"/>
                  <a:pt x="759" y="1104"/>
                  <a:pt x="844" y="1104"/>
                </a:cubicBezTo>
                <a:cubicBezTo>
                  <a:pt x="859" y="1104"/>
                  <a:pt x="873" y="1104"/>
                  <a:pt x="886" y="1102"/>
                </a:cubicBezTo>
                <a:cubicBezTo>
                  <a:pt x="817" y="1133"/>
                  <a:pt x="742" y="1150"/>
                  <a:pt x="664" y="1150"/>
                </a:cubicBezTo>
                <a:cubicBezTo>
                  <a:pt x="594" y="1150"/>
                  <a:pt x="527" y="1137"/>
                  <a:pt x="464" y="1112"/>
                </a:cubicBezTo>
                <a:close/>
                <a:moveTo>
                  <a:pt x="1111" y="725"/>
                </a:moveTo>
                <a:cubicBezTo>
                  <a:pt x="1132" y="714"/>
                  <a:pt x="1152" y="701"/>
                  <a:pt x="1169" y="684"/>
                </a:cubicBezTo>
                <a:cubicBezTo>
                  <a:pt x="1185" y="669"/>
                  <a:pt x="1197" y="651"/>
                  <a:pt x="1207" y="632"/>
                </a:cubicBezTo>
                <a:cubicBezTo>
                  <a:pt x="1201" y="757"/>
                  <a:pt x="1153" y="880"/>
                  <a:pt x="1061" y="977"/>
                </a:cubicBezTo>
                <a:cubicBezTo>
                  <a:pt x="1097" y="899"/>
                  <a:pt x="1114" y="812"/>
                  <a:pt x="1111" y="725"/>
                </a:cubicBezTo>
                <a:close/>
                <a:moveTo>
                  <a:pt x="635" y="62"/>
                </a:moveTo>
                <a:cubicBezTo>
                  <a:pt x="617" y="72"/>
                  <a:pt x="599" y="84"/>
                  <a:pt x="584" y="99"/>
                </a:cubicBezTo>
                <a:cubicBezTo>
                  <a:pt x="567" y="117"/>
                  <a:pt x="553" y="137"/>
                  <a:pt x="542" y="158"/>
                </a:cubicBezTo>
                <a:cubicBezTo>
                  <a:pt x="454" y="156"/>
                  <a:pt x="368" y="174"/>
                  <a:pt x="289" y="210"/>
                </a:cubicBezTo>
                <a:cubicBezTo>
                  <a:pt x="384" y="120"/>
                  <a:pt x="505" y="68"/>
                  <a:pt x="635" y="62"/>
                </a:cubicBezTo>
                <a:close/>
                <a:moveTo>
                  <a:pt x="242" y="306"/>
                </a:moveTo>
                <a:cubicBezTo>
                  <a:pt x="324" y="249"/>
                  <a:pt x="421" y="219"/>
                  <a:pt x="520" y="219"/>
                </a:cubicBezTo>
                <a:cubicBezTo>
                  <a:pt x="512" y="257"/>
                  <a:pt x="511" y="298"/>
                  <a:pt x="518" y="342"/>
                </a:cubicBezTo>
                <a:cubicBezTo>
                  <a:pt x="521" y="358"/>
                  <a:pt x="525" y="374"/>
                  <a:pt x="530" y="390"/>
                </a:cubicBezTo>
                <a:cubicBezTo>
                  <a:pt x="471" y="425"/>
                  <a:pt x="409" y="469"/>
                  <a:pt x="352" y="527"/>
                </a:cubicBezTo>
                <a:cubicBezTo>
                  <a:pt x="317" y="561"/>
                  <a:pt x="290" y="597"/>
                  <a:pt x="267" y="633"/>
                </a:cubicBezTo>
                <a:cubicBezTo>
                  <a:pt x="222" y="522"/>
                  <a:pt x="213" y="406"/>
                  <a:pt x="242" y="306"/>
                </a:cubicBezTo>
                <a:close/>
                <a:moveTo>
                  <a:pt x="414" y="854"/>
                </a:moveTo>
                <a:cubicBezTo>
                  <a:pt x="366" y="807"/>
                  <a:pt x="327" y="754"/>
                  <a:pt x="297" y="699"/>
                </a:cubicBezTo>
                <a:cubicBezTo>
                  <a:pt x="322" y="655"/>
                  <a:pt x="353" y="611"/>
                  <a:pt x="395" y="569"/>
                </a:cubicBezTo>
                <a:cubicBezTo>
                  <a:pt x="445" y="519"/>
                  <a:pt x="499" y="480"/>
                  <a:pt x="551" y="448"/>
                </a:cubicBezTo>
                <a:cubicBezTo>
                  <a:pt x="576" y="505"/>
                  <a:pt x="614" y="559"/>
                  <a:pt x="661" y="607"/>
                </a:cubicBezTo>
                <a:cubicBezTo>
                  <a:pt x="709" y="654"/>
                  <a:pt x="764" y="692"/>
                  <a:pt x="822" y="718"/>
                </a:cubicBezTo>
                <a:cubicBezTo>
                  <a:pt x="790" y="770"/>
                  <a:pt x="751" y="825"/>
                  <a:pt x="700" y="875"/>
                </a:cubicBezTo>
                <a:cubicBezTo>
                  <a:pt x="660" y="916"/>
                  <a:pt x="619" y="949"/>
                  <a:pt x="580" y="976"/>
                </a:cubicBezTo>
                <a:cubicBezTo>
                  <a:pt x="521" y="945"/>
                  <a:pt x="464" y="905"/>
                  <a:pt x="414" y="854"/>
                </a:cubicBezTo>
                <a:close/>
                <a:moveTo>
                  <a:pt x="1045" y="464"/>
                </a:moveTo>
                <a:cubicBezTo>
                  <a:pt x="1065" y="444"/>
                  <a:pt x="1074" y="416"/>
                  <a:pt x="1074" y="387"/>
                </a:cubicBezTo>
                <a:cubicBezTo>
                  <a:pt x="1111" y="394"/>
                  <a:pt x="1143" y="407"/>
                  <a:pt x="1170" y="425"/>
                </a:cubicBezTo>
                <a:cubicBezTo>
                  <a:pt x="1191" y="509"/>
                  <a:pt x="1178" y="590"/>
                  <a:pt x="1126" y="642"/>
                </a:cubicBezTo>
                <a:cubicBezTo>
                  <a:pt x="1120" y="648"/>
                  <a:pt x="1112" y="654"/>
                  <a:pt x="1104" y="659"/>
                </a:cubicBezTo>
                <a:cubicBezTo>
                  <a:pt x="1094" y="594"/>
                  <a:pt x="1073" y="529"/>
                  <a:pt x="1039" y="468"/>
                </a:cubicBezTo>
                <a:cubicBezTo>
                  <a:pt x="1041" y="467"/>
                  <a:pt x="1043" y="465"/>
                  <a:pt x="1045" y="464"/>
                </a:cubicBezTo>
                <a:close/>
                <a:moveTo>
                  <a:pt x="985" y="695"/>
                </a:moveTo>
                <a:cubicBezTo>
                  <a:pt x="960" y="695"/>
                  <a:pt x="935" y="691"/>
                  <a:pt x="909" y="685"/>
                </a:cubicBezTo>
                <a:cubicBezTo>
                  <a:pt x="948" y="606"/>
                  <a:pt x="970" y="536"/>
                  <a:pt x="981" y="493"/>
                </a:cubicBezTo>
                <a:cubicBezTo>
                  <a:pt x="982" y="492"/>
                  <a:pt x="983" y="492"/>
                  <a:pt x="984" y="492"/>
                </a:cubicBezTo>
                <a:cubicBezTo>
                  <a:pt x="1018" y="553"/>
                  <a:pt x="1040" y="619"/>
                  <a:pt x="1048" y="686"/>
                </a:cubicBezTo>
                <a:cubicBezTo>
                  <a:pt x="1028" y="691"/>
                  <a:pt x="1007" y="695"/>
                  <a:pt x="985" y="695"/>
                </a:cubicBezTo>
                <a:close/>
                <a:moveTo>
                  <a:pt x="1002" y="421"/>
                </a:moveTo>
                <a:cubicBezTo>
                  <a:pt x="992" y="431"/>
                  <a:pt x="978" y="433"/>
                  <a:pt x="968" y="433"/>
                </a:cubicBezTo>
                <a:cubicBezTo>
                  <a:pt x="939" y="433"/>
                  <a:pt x="905" y="417"/>
                  <a:pt x="878" y="390"/>
                </a:cubicBezTo>
                <a:cubicBezTo>
                  <a:pt x="837" y="349"/>
                  <a:pt x="823" y="291"/>
                  <a:pt x="848" y="266"/>
                </a:cubicBezTo>
                <a:cubicBezTo>
                  <a:pt x="858" y="256"/>
                  <a:pt x="872" y="254"/>
                  <a:pt x="882" y="254"/>
                </a:cubicBezTo>
                <a:cubicBezTo>
                  <a:pt x="911" y="254"/>
                  <a:pt x="944" y="270"/>
                  <a:pt x="971" y="297"/>
                </a:cubicBezTo>
                <a:cubicBezTo>
                  <a:pt x="1013" y="339"/>
                  <a:pt x="1027" y="396"/>
                  <a:pt x="1002" y="421"/>
                </a:cubicBezTo>
                <a:close/>
                <a:moveTo>
                  <a:pt x="627" y="142"/>
                </a:moveTo>
                <a:cubicBezTo>
                  <a:pt x="661" y="107"/>
                  <a:pt x="710" y="88"/>
                  <a:pt x="768" y="88"/>
                </a:cubicBezTo>
                <a:cubicBezTo>
                  <a:pt x="793" y="88"/>
                  <a:pt x="818" y="92"/>
                  <a:pt x="844" y="99"/>
                </a:cubicBezTo>
                <a:cubicBezTo>
                  <a:pt x="862" y="126"/>
                  <a:pt x="875" y="158"/>
                  <a:pt x="882" y="194"/>
                </a:cubicBezTo>
                <a:lnTo>
                  <a:pt x="882" y="194"/>
                </a:lnTo>
                <a:cubicBezTo>
                  <a:pt x="851" y="194"/>
                  <a:pt x="824" y="204"/>
                  <a:pt x="805" y="224"/>
                </a:cubicBezTo>
                <a:cubicBezTo>
                  <a:pt x="803" y="226"/>
                  <a:pt x="802" y="228"/>
                  <a:pt x="801" y="229"/>
                </a:cubicBezTo>
                <a:cubicBezTo>
                  <a:pt x="740" y="196"/>
                  <a:pt x="674" y="175"/>
                  <a:pt x="608" y="165"/>
                </a:cubicBezTo>
                <a:cubicBezTo>
                  <a:pt x="613" y="157"/>
                  <a:pt x="619" y="149"/>
                  <a:pt x="627" y="142"/>
                </a:cubicBezTo>
                <a:close/>
                <a:moveTo>
                  <a:pt x="836" y="433"/>
                </a:moveTo>
                <a:cubicBezTo>
                  <a:pt x="861" y="458"/>
                  <a:pt x="891" y="475"/>
                  <a:pt x="921" y="485"/>
                </a:cubicBezTo>
                <a:cubicBezTo>
                  <a:pt x="911" y="524"/>
                  <a:pt x="889" y="590"/>
                  <a:pt x="851" y="665"/>
                </a:cubicBezTo>
                <a:cubicBezTo>
                  <a:pt x="799" y="642"/>
                  <a:pt x="748" y="608"/>
                  <a:pt x="704" y="564"/>
                </a:cubicBezTo>
                <a:cubicBezTo>
                  <a:pt x="660" y="520"/>
                  <a:pt x="626" y="471"/>
                  <a:pt x="604" y="419"/>
                </a:cubicBezTo>
                <a:cubicBezTo>
                  <a:pt x="678" y="381"/>
                  <a:pt x="744" y="360"/>
                  <a:pt x="783" y="349"/>
                </a:cubicBezTo>
                <a:cubicBezTo>
                  <a:pt x="793" y="378"/>
                  <a:pt x="810" y="407"/>
                  <a:pt x="836" y="433"/>
                </a:cubicBezTo>
                <a:close/>
                <a:moveTo>
                  <a:pt x="577" y="332"/>
                </a:moveTo>
                <a:cubicBezTo>
                  <a:pt x="571" y="292"/>
                  <a:pt x="572" y="255"/>
                  <a:pt x="581" y="222"/>
                </a:cubicBezTo>
                <a:cubicBezTo>
                  <a:pt x="649" y="229"/>
                  <a:pt x="715" y="250"/>
                  <a:pt x="777" y="285"/>
                </a:cubicBezTo>
                <a:cubicBezTo>
                  <a:pt x="776" y="286"/>
                  <a:pt x="776" y="287"/>
                  <a:pt x="776" y="289"/>
                </a:cubicBezTo>
                <a:cubicBezTo>
                  <a:pt x="732" y="300"/>
                  <a:pt x="662" y="322"/>
                  <a:pt x="584" y="361"/>
                </a:cubicBezTo>
                <a:cubicBezTo>
                  <a:pt x="581" y="351"/>
                  <a:pt x="579" y="342"/>
                  <a:pt x="577" y="332"/>
                </a:cubicBezTo>
                <a:close/>
                <a:moveTo>
                  <a:pt x="643" y="1005"/>
                </a:moveTo>
                <a:cubicBezTo>
                  <a:pt x="676" y="980"/>
                  <a:pt x="709" y="951"/>
                  <a:pt x="743" y="918"/>
                </a:cubicBezTo>
                <a:cubicBezTo>
                  <a:pt x="801" y="860"/>
                  <a:pt x="845" y="798"/>
                  <a:pt x="880" y="739"/>
                </a:cubicBezTo>
                <a:cubicBezTo>
                  <a:pt x="915" y="749"/>
                  <a:pt x="951" y="755"/>
                  <a:pt x="985" y="755"/>
                </a:cubicBezTo>
                <a:cubicBezTo>
                  <a:pt x="1008" y="755"/>
                  <a:pt x="1030" y="752"/>
                  <a:pt x="1051" y="747"/>
                </a:cubicBezTo>
                <a:cubicBezTo>
                  <a:pt x="1051" y="847"/>
                  <a:pt x="1021" y="946"/>
                  <a:pt x="964" y="1028"/>
                </a:cubicBezTo>
                <a:cubicBezTo>
                  <a:pt x="866" y="1056"/>
                  <a:pt x="752" y="1048"/>
                  <a:pt x="643" y="1005"/>
                </a:cubicBezTo>
                <a:close/>
                <a:moveTo>
                  <a:pt x="1139" y="343"/>
                </a:moveTo>
                <a:cubicBezTo>
                  <a:pt x="1115" y="335"/>
                  <a:pt x="1089" y="328"/>
                  <a:pt x="1061" y="324"/>
                </a:cubicBezTo>
                <a:cubicBezTo>
                  <a:pt x="1051" y="300"/>
                  <a:pt x="1035" y="276"/>
                  <a:pt x="1014" y="255"/>
                </a:cubicBezTo>
                <a:cubicBezTo>
                  <a:pt x="993" y="234"/>
                  <a:pt x="970" y="219"/>
                  <a:pt x="945" y="208"/>
                </a:cubicBezTo>
                <a:cubicBezTo>
                  <a:pt x="941" y="180"/>
                  <a:pt x="935" y="154"/>
                  <a:pt x="926" y="130"/>
                </a:cubicBezTo>
                <a:cubicBezTo>
                  <a:pt x="947" y="141"/>
                  <a:pt x="969" y="154"/>
                  <a:pt x="989" y="168"/>
                </a:cubicBezTo>
                <a:cubicBezTo>
                  <a:pt x="990" y="169"/>
                  <a:pt x="990" y="169"/>
                  <a:pt x="991" y="170"/>
                </a:cubicBezTo>
                <a:cubicBezTo>
                  <a:pt x="999" y="176"/>
                  <a:pt x="1007" y="182"/>
                  <a:pt x="1016" y="189"/>
                </a:cubicBezTo>
                <a:cubicBezTo>
                  <a:pt x="1027" y="199"/>
                  <a:pt x="1039" y="209"/>
                  <a:pt x="1049" y="220"/>
                </a:cubicBezTo>
                <a:cubicBezTo>
                  <a:pt x="1060" y="231"/>
                  <a:pt x="1070" y="242"/>
                  <a:pt x="1080" y="254"/>
                </a:cubicBezTo>
                <a:cubicBezTo>
                  <a:pt x="1087" y="262"/>
                  <a:pt x="1093" y="270"/>
                  <a:pt x="1100" y="279"/>
                </a:cubicBezTo>
                <a:cubicBezTo>
                  <a:pt x="1100" y="279"/>
                  <a:pt x="1100" y="280"/>
                  <a:pt x="1101" y="280"/>
                </a:cubicBezTo>
                <a:cubicBezTo>
                  <a:pt x="1115" y="301"/>
                  <a:pt x="1128" y="322"/>
                  <a:pt x="1139" y="343"/>
                </a:cubicBezTo>
                <a:close/>
                <a:moveTo>
                  <a:pt x="1092" y="177"/>
                </a:moveTo>
                <a:cubicBezTo>
                  <a:pt x="1092" y="177"/>
                  <a:pt x="1092" y="177"/>
                  <a:pt x="1091" y="177"/>
                </a:cubicBezTo>
                <a:cubicBezTo>
                  <a:pt x="1090" y="175"/>
                  <a:pt x="1088" y="174"/>
                  <a:pt x="1086" y="172"/>
                </a:cubicBezTo>
                <a:cubicBezTo>
                  <a:pt x="972" y="61"/>
                  <a:pt x="823" y="0"/>
                  <a:pt x="664" y="0"/>
                </a:cubicBezTo>
                <a:cubicBezTo>
                  <a:pt x="502" y="0"/>
                  <a:pt x="350" y="63"/>
                  <a:pt x="236" y="177"/>
                </a:cubicBezTo>
                <a:cubicBezTo>
                  <a:pt x="0" y="413"/>
                  <a:pt x="0" y="797"/>
                  <a:pt x="236" y="1033"/>
                </a:cubicBezTo>
                <a:cubicBezTo>
                  <a:pt x="350" y="1147"/>
                  <a:pt x="502" y="1210"/>
                  <a:pt x="664" y="1210"/>
                </a:cubicBezTo>
                <a:cubicBezTo>
                  <a:pt x="823" y="1210"/>
                  <a:pt x="972" y="1149"/>
                  <a:pt x="1085" y="1039"/>
                </a:cubicBezTo>
                <a:cubicBezTo>
                  <a:pt x="1086" y="1039"/>
                  <a:pt x="1086" y="1039"/>
                  <a:pt x="1087" y="1038"/>
                </a:cubicBezTo>
                <a:lnTo>
                  <a:pt x="1086" y="1038"/>
                </a:lnTo>
                <a:cubicBezTo>
                  <a:pt x="1088" y="1036"/>
                  <a:pt x="1090" y="1035"/>
                  <a:pt x="1092" y="1033"/>
                </a:cubicBezTo>
                <a:cubicBezTo>
                  <a:pt x="1328" y="797"/>
                  <a:pt x="1328" y="413"/>
                  <a:pt x="1092" y="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Freeform 32">
            <a:extLst>
              <a:ext uri="{FF2B5EF4-FFF2-40B4-BE49-F238E27FC236}">
                <a16:creationId xmlns:a16="http://schemas.microsoft.com/office/drawing/2014/main" id="{0289FF05-86AC-564C-A668-63658B630C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75245" y="1629886"/>
            <a:ext cx="455612" cy="398462"/>
          </a:xfrm>
          <a:custGeom>
            <a:avLst/>
            <a:gdLst>
              <a:gd name="T0" fmla="*/ 929 w 1265"/>
              <a:gd name="T1" fmla="*/ 1049 h 1107"/>
              <a:gd name="T2" fmla="*/ 929 w 1265"/>
              <a:gd name="T3" fmla="*/ 201 h 1107"/>
              <a:gd name="T4" fmla="*/ 934 w 1265"/>
              <a:gd name="T5" fmla="*/ 180 h 1107"/>
              <a:gd name="T6" fmla="*/ 1092 w 1265"/>
              <a:gd name="T7" fmla="*/ 180 h 1107"/>
              <a:gd name="T8" fmla="*/ 1097 w 1265"/>
              <a:gd name="T9" fmla="*/ 201 h 1107"/>
              <a:gd name="T10" fmla="*/ 1097 w 1265"/>
              <a:gd name="T11" fmla="*/ 1049 h 1107"/>
              <a:gd name="T12" fmla="*/ 929 w 1265"/>
              <a:gd name="T13" fmla="*/ 1049 h 1107"/>
              <a:gd name="T14" fmla="*/ 564 w 1265"/>
              <a:gd name="T15" fmla="*/ 1049 h 1107"/>
              <a:gd name="T16" fmla="*/ 564 w 1265"/>
              <a:gd name="T17" fmla="*/ 512 h 1107"/>
              <a:gd name="T18" fmla="*/ 569 w 1265"/>
              <a:gd name="T19" fmla="*/ 491 h 1107"/>
              <a:gd name="T20" fmla="*/ 727 w 1265"/>
              <a:gd name="T21" fmla="*/ 491 h 1107"/>
              <a:gd name="T22" fmla="*/ 732 w 1265"/>
              <a:gd name="T23" fmla="*/ 512 h 1107"/>
              <a:gd name="T24" fmla="*/ 732 w 1265"/>
              <a:gd name="T25" fmla="*/ 1049 h 1107"/>
              <a:gd name="T26" fmla="*/ 564 w 1265"/>
              <a:gd name="T27" fmla="*/ 1049 h 1107"/>
              <a:gd name="T28" fmla="*/ 200 w 1265"/>
              <a:gd name="T29" fmla="*/ 1049 h 1107"/>
              <a:gd name="T30" fmla="*/ 200 w 1265"/>
              <a:gd name="T31" fmla="*/ 233 h 1107"/>
              <a:gd name="T32" fmla="*/ 205 w 1265"/>
              <a:gd name="T33" fmla="*/ 212 h 1107"/>
              <a:gd name="T34" fmla="*/ 363 w 1265"/>
              <a:gd name="T35" fmla="*/ 212 h 1107"/>
              <a:gd name="T36" fmla="*/ 368 w 1265"/>
              <a:gd name="T37" fmla="*/ 233 h 1107"/>
              <a:gd name="T38" fmla="*/ 368 w 1265"/>
              <a:gd name="T39" fmla="*/ 1049 h 1107"/>
              <a:gd name="T40" fmla="*/ 200 w 1265"/>
              <a:gd name="T41" fmla="*/ 1049 h 1107"/>
              <a:gd name="T42" fmla="*/ 1236 w 1265"/>
              <a:gd name="T43" fmla="*/ 1049 h 1107"/>
              <a:gd name="T44" fmla="*/ 1154 w 1265"/>
              <a:gd name="T45" fmla="*/ 1049 h 1107"/>
              <a:gd name="T46" fmla="*/ 1154 w 1265"/>
              <a:gd name="T47" fmla="*/ 201 h 1107"/>
              <a:gd name="T48" fmla="*/ 1095 w 1265"/>
              <a:gd name="T49" fmla="*/ 123 h 1107"/>
              <a:gd name="T50" fmla="*/ 931 w 1265"/>
              <a:gd name="T51" fmla="*/ 123 h 1107"/>
              <a:gd name="T52" fmla="*/ 872 w 1265"/>
              <a:gd name="T53" fmla="*/ 201 h 1107"/>
              <a:gd name="T54" fmla="*/ 872 w 1265"/>
              <a:gd name="T55" fmla="*/ 1049 h 1107"/>
              <a:gd name="T56" fmla="*/ 789 w 1265"/>
              <a:gd name="T57" fmla="*/ 1049 h 1107"/>
              <a:gd name="T58" fmla="*/ 789 w 1265"/>
              <a:gd name="T59" fmla="*/ 512 h 1107"/>
              <a:gd name="T60" fmla="*/ 730 w 1265"/>
              <a:gd name="T61" fmla="*/ 434 h 1107"/>
              <a:gd name="T62" fmla="*/ 566 w 1265"/>
              <a:gd name="T63" fmla="*/ 434 h 1107"/>
              <a:gd name="T64" fmla="*/ 507 w 1265"/>
              <a:gd name="T65" fmla="*/ 512 h 1107"/>
              <a:gd name="T66" fmla="*/ 507 w 1265"/>
              <a:gd name="T67" fmla="*/ 1049 h 1107"/>
              <a:gd name="T68" fmla="*/ 424 w 1265"/>
              <a:gd name="T69" fmla="*/ 1049 h 1107"/>
              <a:gd name="T70" fmla="*/ 424 w 1265"/>
              <a:gd name="T71" fmla="*/ 233 h 1107"/>
              <a:gd name="T72" fmla="*/ 366 w 1265"/>
              <a:gd name="T73" fmla="*/ 155 h 1107"/>
              <a:gd name="T74" fmla="*/ 202 w 1265"/>
              <a:gd name="T75" fmla="*/ 155 h 1107"/>
              <a:gd name="T76" fmla="*/ 143 w 1265"/>
              <a:gd name="T77" fmla="*/ 233 h 1107"/>
              <a:gd name="T78" fmla="*/ 143 w 1265"/>
              <a:gd name="T79" fmla="*/ 1049 h 1107"/>
              <a:gd name="T80" fmla="*/ 56 w 1265"/>
              <a:gd name="T81" fmla="*/ 1049 h 1107"/>
              <a:gd name="T82" fmla="*/ 56 w 1265"/>
              <a:gd name="T83" fmla="*/ 28 h 1107"/>
              <a:gd name="T84" fmla="*/ 28 w 1265"/>
              <a:gd name="T85" fmla="*/ 0 h 1107"/>
              <a:gd name="T86" fmla="*/ 0 w 1265"/>
              <a:gd name="T87" fmla="*/ 28 h 1107"/>
              <a:gd name="T88" fmla="*/ 0 w 1265"/>
              <a:gd name="T89" fmla="*/ 1077 h 1107"/>
              <a:gd name="T90" fmla="*/ 28 w 1265"/>
              <a:gd name="T91" fmla="*/ 1106 h 1107"/>
              <a:gd name="T92" fmla="*/ 1236 w 1265"/>
              <a:gd name="T93" fmla="*/ 1106 h 1107"/>
              <a:gd name="T94" fmla="*/ 1264 w 1265"/>
              <a:gd name="T95" fmla="*/ 1077 h 1107"/>
              <a:gd name="T96" fmla="*/ 1236 w 1265"/>
              <a:gd name="T97" fmla="*/ 1049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65" h="1107">
                <a:moveTo>
                  <a:pt x="929" y="1049"/>
                </a:moveTo>
                <a:lnTo>
                  <a:pt x="929" y="201"/>
                </a:lnTo>
                <a:cubicBezTo>
                  <a:pt x="929" y="190"/>
                  <a:pt x="932" y="182"/>
                  <a:pt x="934" y="180"/>
                </a:cubicBezTo>
                <a:lnTo>
                  <a:pt x="1092" y="180"/>
                </a:lnTo>
                <a:cubicBezTo>
                  <a:pt x="1094" y="182"/>
                  <a:pt x="1097" y="190"/>
                  <a:pt x="1097" y="201"/>
                </a:cubicBezTo>
                <a:lnTo>
                  <a:pt x="1097" y="1049"/>
                </a:lnTo>
                <a:lnTo>
                  <a:pt x="929" y="1049"/>
                </a:lnTo>
                <a:close/>
                <a:moveTo>
                  <a:pt x="564" y="1049"/>
                </a:moveTo>
                <a:lnTo>
                  <a:pt x="564" y="512"/>
                </a:lnTo>
                <a:cubicBezTo>
                  <a:pt x="564" y="501"/>
                  <a:pt x="567" y="493"/>
                  <a:pt x="569" y="491"/>
                </a:cubicBezTo>
                <a:lnTo>
                  <a:pt x="727" y="491"/>
                </a:lnTo>
                <a:cubicBezTo>
                  <a:pt x="729" y="493"/>
                  <a:pt x="732" y="501"/>
                  <a:pt x="732" y="512"/>
                </a:cubicBezTo>
                <a:lnTo>
                  <a:pt x="732" y="1049"/>
                </a:lnTo>
                <a:lnTo>
                  <a:pt x="564" y="1049"/>
                </a:lnTo>
                <a:close/>
                <a:moveTo>
                  <a:pt x="200" y="1049"/>
                </a:moveTo>
                <a:lnTo>
                  <a:pt x="200" y="233"/>
                </a:lnTo>
                <a:cubicBezTo>
                  <a:pt x="200" y="222"/>
                  <a:pt x="203" y="215"/>
                  <a:pt x="205" y="212"/>
                </a:cubicBezTo>
                <a:lnTo>
                  <a:pt x="363" y="212"/>
                </a:lnTo>
                <a:cubicBezTo>
                  <a:pt x="365" y="215"/>
                  <a:pt x="368" y="222"/>
                  <a:pt x="368" y="233"/>
                </a:cubicBezTo>
                <a:lnTo>
                  <a:pt x="368" y="1049"/>
                </a:lnTo>
                <a:lnTo>
                  <a:pt x="200" y="1049"/>
                </a:lnTo>
                <a:close/>
                <a:moveTo>
                  <a:pt x="1236" y="1049"/>
                </a:moveTo>
                <a:lnTo>
                  <a:pt x="1154" y="1049"/>
                </a:lnTo>
                <a:lnTo>
                  <a:pt x="1154" y="201"/>
                </a:lnTo>
                <a:cubicBezTo>
                  <a:pt x="1154" y="157"/>
                  <a:pt x="1128" y="123"/>
                  <a:pt x="1095" y="123"/>
                </a:cubicBezTo>
                <a:lnTo>
                  <a:pt x="931" y="123"/>
                </a:lnTo>
                <a:cubicBezTo>
                  <a:pt x="898" y="123"/>
                  <a:pt x="872" y="157"/>
                  <a:pt x="872" y="201"/>
                </a:cubicBezTo>
                <a:lnTo>
                  <a:pt x="872" y="1049"/>
                </a:lnTo>
                <a:lnTo>
                  <a:pt x="789" y="1049"/>
                </a:lnTo>
                <a:lnTo>
                  <a:pt x="789" y="512"/>
                </a:lnTo>
                <a:cubicBezTo>
                  <a:pt x="789" y="468"/>
                  <a:pt x="763" y="434"/>
                  <a:pt x="730" y="434"/>
                </a:cubicBezTo>
                <a:lnTo>
                  <a:pt x="566" y="434"/>
                </a:lnTo>
                <a:cubicBezTo>
                  <a:pt x="533" y="434"/>
                  <a:pt x="507" y="468"/>
                  <a:pt x="507" y="512"/>
                </a:cubicBezTo>
                <a:lnTo>
                  <a:pt x="507" y="1049"/>
                </a:lnTo>
                <a:lnTo>
                  <a:pt x="424" y="1049"/>
                </a:lnTo>
                <a:lnTo>
                  <a:pt x="424" y="233"/>
                </a:lnTo>
                <a:cubicBezTo>
                  <a:pt x="424" y="189"/>
                  <a:pt x="398" y="155"/>
                  <a:pt x="366" y="155"/>
                </a:cubicBezTo>
                <a:lnTo>
                  <a:pt x="202" y="155"/>
                </a:lnTo>
                <a:cubicBezTo>
                  <a:pt x="169" y="155"/>
                  <a:pt x="143" y="189"/>
                  <a:pt x="143" y="233"/>
                </a:cubicBezTo>
                <a:lnTo>
                  <a:pt x="143" y="1049"/>
                </a:lnTo>
                <a:lnTo>
                  <a:pt x="56" y="1049"/>
                </a:lnTo>
                <a:lnTo>
                  <a:pt x="56" y="28"/>
                </a:lnTo>
                <a:cubicBezTo>
                  <a:pt x="56" y="12"/>
                  <a:pt x="43" y="0"/>
                  <a:pt x="28" y="0"/>
                </a:cubicBezTo>
                <a:cubicBezTo>
                  <a:pt x="12" y="0"/>
                  <a:pt x="0" y="12"/>
                  <a:pt x="0" y="28"/>
                </a:cubicBezTo>
                <a:lnTo>
                  <a:pt x="0" y="1077"/>
                </a:lnTo>
                <a:cubicBezTo>
                  <a:pt x="0" y="1093"/>
                  <a:pt x="12" y="1106"/>
                  <a:pt x="28" y="1106"/>
                </a:cubicBezTo>
                <a:lnTo>
                  <a:pt x="1236" y="1106"/>
                </a:lnTo>
                <a:cubicBezTo>
                  <a:pt x="1252" y="1106"/>
                  <a:pt x="1264" y="1093"/>
                  <a:pt x="1264" y="1077"/>
                </a:cubicBezTo>
                <a:cubicBezTo>
                  <a:pt x="1264" y="1062"/>
                  <a:pt x="1252" y="1049"/>
                  <a:pt x="1236" y="10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Freeform 1">
            <a:extLst>
              <a:ext uri="{FF2B5EF4-FFF2-40B4-BE49-F238E27FC236}">
                <a16:creationId xmlns:a16="http://schemas.microsoft.com/office/drawing/2014/main" id="{8EA42143-031A-7041-86A2-7532B4FFE0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4483" y="1612424"/>
            <a:ext cx="387350" cy="433387"/>
          </a:xfrm>
          <a:custGeom>
            <a:avLst/>
            <a:gdLst>
              <a:gd name="T0" fmla="*/ 991 w 1076"/>
              <a:gd name="T1" fmla="*/ 603 h 1203"/>
              <a:gd name="T2" fmla="*/ 814 w 1076"/>
              <a:gd name="T3" fmla="*/ 1145 h 1203"/>
              <a:gd name="T4" fmla="*/ 757 w 1076"/>
              <a:gd name="T5" fmla="*/ 1174 h 1203"/>
              <a:gd name="T6" fmla="*/ 1020 w 1076"/>
              <a:gd name="T7" fmla="*/ 1202 h 1203"/>
              <a:gd name="T8" fmla="*/ 1049 w 1076"/>
              <a:gd name="T9" fmla="*/ 576 h 1203"/>
              <a:gd name="T10" fmla="*/ 786 w 1076"/>
              <a:gd name="T11" fmla="*/ 547 h 1203"/>
              <a:gd name="T12" fmla="*/ 757 w 1076"/>
              <a:gd name="T13" fmla="*/ 1174 h 1203"/>
              <a:gd name="T14" fmla="*/ 653 w 1076"/>
              <a:gd name="T15" fmla="*/ 734 h 1203"/>
              <a:gd name="T16" fmla="*/ 477 w 1076"/>
              <a:gd name="T17" fmla="*/ 1145 h 1203"/>
              <a:gd name="T18" fmla="*/ 420 w 1076"/>
              <a:gd name="T19" fmla="*/ 1174 h 1203"/>
              <a:gd name="T20" fmla="*/ 682 w 1076"/>
              <a:gd name="T21" fmla="*/ 1202 h 1203"/>
              <a:gd name="T22" fmla="*/ 710 w 1076"/>
              <a:gd name="T23" fmla="*/ 705 h 1203"/>
              <a:gd name="T24" fmla="*/ 448 w 1076"/>
              <a:gd name="T25" fmla="*/ 676 h 1203"/>
              <a:gd name="T26" fmla="*/ 420 w 1076"/>
              <a:gd name="T27" fmla="*/ 1174 h 1203"/>
              <a:gd name="T28" fmla="*/ 315 w 1076"/>
              <a:gd name="T29" fmla="*/ 864 h 1203"/>
              <a:gd name="T30" fmla="*/ 138 w 1076"/>
              <a:gd name="T31" fmla="*/ 1145 h 1203"/>
              <a:gd name="T32" fmla="*/ 81 w 1076"/>
              <a:gd name="T33" fmla="*/ 1174 h 1203"/>
              <a:gd name="T34" fmla="*/ 344 w 1076"/>
              <a:gd name="T35" fmla="*/ 1202 h 1203"/>
              <a:gd name="T36" fmla="*/ 373 w 1076"/>
              <a:gd name="T37" fmla="*/ 835 h 1203"/>
              <a:gd name="T38" fmla="*/ 110 w 1076"/>
              <a:gd name="T39" fmla="*/ 806 h 1203"/>
              <a:gd name="T40" fmla="*/ 81 w 1076"/>
              <a:gd name="T41" fmla="*/ 1174 h 1203"/>
              <a:gd name="T42" fmla="*/ 988 w 1076"/>
              <a:gd name="T43" fmla="*/ 191 h 1203"/>
              <a:gd name="T44" fmla="*/ 577 w 1076"/>
              <a:gd name="T45" fmla="*/ 561 h 1203"/>
              <a:gd name="T46" fmla="*/ 402 w 1076"/>
              <a:gd name="T47" fmla="*/ 425 h 1203"/>
              <a:gd name="T48" fmla="*/ 72 w 1076"/>
              <a:gd name="T49" fmla="*/ 627 h 1203"/>
              <a:gd name="T50" fmla="*/ 557 w 1076"/>
              <a:gd name="T51" fmla="*/ 414 h 1203"/>
              <a:gd name="T52" fmla="*/ 884 w 1076"/>
              <a:gd name="T53" fmla="*/ 127 h 1203"/>
              <a:gd name="T54" fmla="*/ 855 w 1076"/>
              <a:gd name="T55" fmla="*/ 58 h 1203"/>
              <a:gd name="T56" fmla="*/ 1017 w 1076"/>
              <a:gd name="T57" fmla="*/ 220 h 1203"/>
              <a:gd name="T58" fmla="*/ 1046 w 1076"/>
              <a:gd name="T59" fmla="*/ 0 h 1203"/>
              <a:gd name="T60" fmla="*/ 759 w 1076"/>
              <a:gd name="T61" fmla="*/ 18 h 1203"/>
              <a:gd name="T62" fmla="*/ 823 w 1076"/>
              <a:gd name="T63" fmla="*/ 107 h 1203"/>
              <a:gd name="T64" fmla="*/ 442 w 1076"/>
              <a:gd name="T65" fmla="*/ 217 h 1203"/>
              <a:gd name="T66" fmla="*/ 11 w 1076"/>
              <a:gd name="T67" fmla="*/ 607 h 1203"/>
              <a:gd name="T68" fmla="*/ 115 w 1076"/>
              <a:gd name="T69" fmla="*/ 751 h 1203"/>
              <a:gd name="T70" fmla="*/ 156 w 1076"/>
              <a:gd name="T71" fmla="*/ 751 h 1203"/>
              <a:gd name="T72" fmla="*/ 557 w 1076"/>
              <a:gd name="T73" fmla="*/ 621 h 1203"/>
              <a:gd name="T74" fmla="*/ 968 w 1076"/>
              <a:gd name="T75" fmla="*/ 252 h 1203"/>
              <a:gd name="T76" fmla="*/ 1057 w 1076"/>
              <a:gd name="T77" fmla="*/ 316 h 1203"/>
              <a:gd name="T78" fmla="*/ 1075 w 1076"/>
              <a:gd name="T79" fmla="*/ 2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03">
                <a:moveTo>
                  <a:pt x="814" y="603"/>
                </a:moveTo>
                <a:lnTo>
                  <a:pt x="991" y="603"/>
                </a:lnTo>
                <a:lnTo>
                  <a:pt x="991" y="1145"/>
                </a:lnTo>
                <a:lnTo>
                  <a:pt x="814" y="1145"/>
                </a:lnTo>
                <a:lnTo>
                  <a:pt x="814" y="603"/>
                </a:lnTo>
                <a:close/>
                <a:moveTo>
                  <a:pt x="757" y="1174"/>
                </a:moveTo>
                <a:cubicBezTo>
                  <a:pt x="757" y="1189"/>
                  <a:pt x="770" y="1202"/>
                  <a:pt x="786" y="1202"/>
                </a:cubicBezTo>
                <a:lnTo>
                  <a:pt x="1020" y="1202"/>
                </a:lnTo>
                <a:cubicBezTo>
                  <a:pt x="1036" y="1202"/>
                  <a:pt x="1049" y="1189"/>
                  <a:pt x="1049" y="1174"/>
                </a:cubicBezTo>
                <a:lnTo>
                  <a:pt x="1049" y="576"/>
                </a:lnTo>
                <a:cubicBezTo>
                  <a:pt x="1049" y="560"/>
                  <a:pt x="1036" y="547"/>
                  <a:pt x="1020" y="547"/>
                </a:cubicBezTo>
                <a:lnTo>
                  <a:pt x="786" y="547"/>
                </a:lnTo>
                <a:cubicBezTo>
                  <a:pt x="770" y="547"/>
                  <a:pt x="757" y="560"/>
                  <a:pt x="757" y="576"/>
                </a:cubicBezTo>
                <a:lnTo>
                  <a:pt x="757" y="1174"/>
                </a:lnTo>
                <a:close/>
                <a:moveTo>
                  <a:pt x="477" y="734"/>
                </a:moveTo>
                <a:lnTo>
                  <a:pt x="653" y="734"/>
                </a:lnTo>
                <a:lnTo>
                  <a:pt x="653" y="1145"/>
                </a:lnTo>
                <a:lnTo>
                  <a:pt x="477" y="1145"/>
                </a:lnTo>
                <a:lnTo>
                  <a:pt x="477" y="734"/>
                </a:lnTo>
                <a:close/>
                <a:moveTo>
                  <a:pt x="420" y="1174"/>
                </a:moveTo>
                <a:cubicBezTo>
                  <a:pt x="420" y="1189"/>
                  <a:pt x="432" y="1202"/>
                  <a:pt x="448" y="1202"/>
                </a:cubicBezTo>
                <a:lnTo>
                  <a:pt x="682" y="1202"/>
                </a:lnTo>
                <a:cubicBezTo>
                  <a:pt x="697" y="1202"/>
                  <a:pt x="710" y="1189"/>
                  <a:pt x="710" y="1174"/>
                </a:cubicBezTo>
                <a:lnTo>
                  <a:pt x="710" y="705"/>
                </a:lnTo>
                <a:cubicBezTo>
                  <a:pt x="710" y="689"/>
                  <a:pt x="697" y="676"/>
                  <a:pt x="682" y="676"/>
                </a:cubicBezTo>
                <a:lnTo>
                  <a:pt x="448" y="676"/>
                </a:lnTo>
                <a:cubicBezTo>
                  <a:pt x="432" y="676"/>
                  <a:pt x="420" y="689"/>
                  <a:pt x="420" y="705"/>
                </a:cubicBezTo>
                <a:lnTo>
                  <a:pt x="420" y="1174"/>
                </a:lnTo>
                <a:close/>
                <a:moveTo>
                  <a:pt x="138" y="864"/>
                </a:moveTo>
                <a:lnTo>
                  <a:pt x="315" y="864"/>
                </a:lnTo>
                <a:lnTo>
                  <a:pt x="315" y="1145"/>
                </a:lnTo>
                <a:lnTo>
                  <a:pt x="138" y="1145"/>
                </a:lnTo>
                <a:lnTo>
                  <a:pt x="138" y="864"/>
                </a:lnTo>
                <a:close/>
                <a:moveTo>
                  <a:pt x="81" y="1174"/>
                </a:moveTo>
                <a:cubicBezTo>
                  <a:pt x="81" y="1189"/>
                  <a:pt x="94" y="1202"/>
                  <a:pt x="110" y="1202"/>
                </a:cubicBezTo>
                <a:lnTo>
                  <a:pt x="344" y="1202"/>
                </a:lnTo>
                <a:cubicBezTo>
                  <a:pt x="360" y="1202"/>
                  <a:pt x="373" y="1189"/>
                  <a:pt x="373" y="1174"/>
                </a:cubicBezTo>
                <a:lnTo>
                  <a:pt x="373" y="835"/>
                </a:lnTo>
                <a:cubicBezTo>
                  <a:pt x="373" y="819"/>
                  <a:pt x="360" y="806"/>
                  <a:pt x="344" y="806"/>
                </a:cubicBezTo>
                <a:lnTo>
                  <a:pt x="110" y="806"/>
                </a:lnTo>
                <a:cubicBezTo>
                  <a:pt x="94" y="806"/>
                  <a:pt x="81" y="819"/>
                  <a:pt x="81" y="835"/>
                </a:cubicBezTo>
                <a:lnTo>
                  <a:pt x="81" y="1174"/>
                </a:lnTo>
                <a:close/>
                <a:moveTo>
                  <a:pt x="1017" y="220"/>
                </a:moveTo>
                <a:lnTo>
                  <a:pt x="988" y="191"/>
                </a:lnTo>
                <a:cubicBezTo>
                  <a:pt x="977" y="180"/>
                  <a:pt x="959" y="180"/>
                  <a:pt x="948" y="191"/>
                </a:cubicBezTo>
                <a:lnTo>
                  <a:pt x="577" y="561"/>
                </a:lnTo>
                <a:lnTo>
                  <a:pt x="442" y="425"/>
                </a:lnTo>
                <a:cubicBezTo>
                  <a:pt x="431" y="414"/>
                  <a:pt x="413" y="414"/>
                  <a:pt x="402" y="425"/>
                </a:cubicBezTo>
                <a:lnTo>
                  <a:pt x="136" y="690"/>
                </a:lnTo>
                <a:lnTo>
                  <a:pt x="72" y="627"/>
                </a:lnTo>
                <a:lnTo>
                  <a:pt x="422" y="278"/>
                </a:lnTo>
                <a:lnTo>
                  <a:pt x="557" y="414"/>
                </a:lnTo>
                <a:cubicBezTo>
                  <a:pt x="568" y="425"/>
                  <a:pt x="586" y="425"/>
                  <a:pt x="598" y="414"/>
                </a:cubicBezTo>
                <a:lnTo>
                  <a:pt x="884" y="127"/>
                </a:lnTo>
                <a:cubicBezTo>
                  <a:pt x="895" y="116"/>
                  <a:pt x="895" y="98"/>
                  <a:pt x="884" y="87"/>
                </a:cubicBezTo>
                <a:lnTo>
                  <a:pt x="855" y="58"/>
                </a:lnTo>
                <a:lnTo>
                  <a:pt x="1017" y="58"/>
                </a:lnTo>
                <a:lnTo>
                  <a:pt x="1017" y="220"/>
                </a:lnTo>
                <a:close/>
                <a:moveTo>
                  <a:pt x="1075" y="29"/>
                </a:moveTo>
                <a:cubicBezTo>
                  <a:pt x="1075" y="13"/>
                  <a:pt x="1062" y="0"/>
                  <a:pt x="1046" y="0"/>
                </a:cubicBezTo>
                <a:lnTo>
                  <a:pt x="786" y="0"/>
                </a:lnTo>
                <a:cubicBezTo>
                  <a:pt x="774" y="0"/>
                  <a:pt x="764" y="7"/>
                  <a:pt x="759" y="18"/>
                </a:cubicBezTo>
                <a:cubicBezTo>
                  <a:pt x="755" y="29"/>
                  <a:pt x="757" y="41"/>
                  <a:pt x="765" y="49"/>
                </a:cubicBezTo>
                <a:lnTo>
                  <a:pt x="823" y="107"/>
                </a:lnTo>
                <a:lnTo>
                  <a:pt x="577" y="353"/>
                </a:lnTo>
                <a:lnTo>
                  <a:pt x="442" y="217"/>
                </a:lnTo>
                <a:cubicBezTo>
                  <a:pt x="431" y="206"/>
                  <a:pt x="413" y="206"/>
                  <a:pt x="402" y="217"/>
                </a:cubicBezTo>
                <a:lnTo>
                  <a:pt x="11" y="607"/>
                </a:lnTo>
                <a:cubicBezTo>
                  <a:pt x="0" y="618"/>
                  <a:pt x="0" y="636"/>
                  <a:pt x="11" y="647"/>
                </a:cubicBezTo>
                <a:lnTo>
                  <a:pt x="115" y="751"/>
                </a:lnTo>
                <a:cubicBezTo>
                  <a:pt x="121" y="757"/>
                  <a:pt x="128" y="760"/>
                  <a:pt x="136" y="760"/>
                </a:cubicBezTo>
                <a:cubicBezTo>
                  <a:pt x="143" y="760"/>
                  <a:pt x="150" y="757"/>
                  <a:pt x="156" y="751"/>
                </a:cubicBezTo>
                <a:lnTo>
                  <a:pt x="422" y="486"/>
                </a:lnTo>
                <a:lnTo>
                  <a:pt x="557" y="621"/>
                </a:lnTo>
                <a:cubicBezTo>
                  <a:pt x="568" y="632"/>
                  <a:pt x="586" y="632"/>
                  <a:pt x="598" y="621"/>
                </a:cubicBezTo>
                <a:lnTo>
                  <a:pt x="968" y="252"/>
                </a:lnTo>
                <a:lnTo>
                  <a:pt x="1026" y="310"/>
                </a:lnTo>
                <a:cubicBezTo>
                  <a:pt x="1034" y="318"/>
                  <a:pt x="1046" y="320"/>
                  <a:pt x="1057" y="316"/>
                </a:cubicBezTo>
                <a:cubicBezTo>
                  <a:pt x="1068" y="311"/>
                  <a:pt x="1075" y="301"/>
                  <a:pt x="1075" y="289"/>
                </a:cubicBezTo>
                <a:lnTo>
                  <a:pt x="1075" y="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Freeform 28">
            <a:extLst>
              <a:ext uri="{FF2B5EF4-FFF2-40B4-BE49-F238E27FC236}">
                <a16:creationId xmlns:a16="http://schemas.microsoft.com/office/drawing/2014/main" id="{1E8E0255-03A6-ED47-8378-8A5A56B3D5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7307" y="3599272"/>
            <a:ext cx="479425" cy="479425"/>
          </a:xfrm>
          <a:custGeom>
            <a:avLst/>
            <a:gdLst>
              <a:gd name="T0" fmla="*/ 519 w 1332"/>
              <a:gd name="T1" fmla="*/ 539 h 1333"/>
              <a:gd name="T2" fmla="*/ 457 w 1332"/>
              <a:gd name="T3" fmla="*/ 539 h 1333"/>
              <a:gd name="T4" fmla="*/ 457 w 1332"/>
              <a:gd name="T5" fmla="*/ 387 h 1333"/>
              <a:gd name="T6" fmla="*/ 519 w 1332"/>
              <a:gd name="T7" fmla="*/ 387 h 1333"/>
              <a:gd name="T8" fmla="*/ 519 w 1332"/>
              <a:gd name="T9" fmla="*/ 539 h 1333"/>
              <a:gd name="T10" fmla="*/ 874 w 1332"/>
              <a:gd name="T11" fmla="*/ 539 h 1333"/>
              <a:gd name="T12" fmla="*/ 812 w 1332"/>
              <a:gd name="T13" fmla="*/ 539 h 1333"/>
              <a:gd name="T14" fmla="*/ 812 w 1332"/>
              <a:gd name="T15" fmla="*/ 387 h 1333"/>
              <a:gd name="T16" fmla="*/ 874 w 1332"/>
              <a:gd name="T17" fmla="*/ 387 h 1333"/>
              <a:gd name="T18" fmla="*/ 874 w 1332"/>
              <a:gd name="T19" fmla="*/ 539 h 1333"/>
              <a:gd name="T20" fmla="*/ 261 w 1332"/>
              <a:gd name="T21" fmla="*/ 748 h 1333"/>
              <a:gd name="T22" fmla="*/ 322 w 1332"/>
              <a:gd name="T23" fmla="*/ 736 h 1333"/>
              <a:gd name="T24" fmla="*/ 665 w 1332"/>
              <a:gd name="T25" fmla="*/ 1016 h 1333"/>
              <a:gd name="T26" fmla="*/ 1008 w 1332"/>
              <a:gd name="T27" fmla="*/ 736 h 1333"/>
              <a:gd name="T28" fmla="*/ 1069 w 1332"/>
              <a:gd name="T29" fmla="*/ 748 h 1333"/>
              <a:gd name="T30" fmla="*/ 665 w 1332"/>
              <a:gd name="T31" fmla="*/ 1078 h 1333"/>
              <a:gd name="T32" fmla="*/ 261 w 1332"/>
              <a:gd name="T33" fmla="*/ 748 h 1333"/>
              <a:gd name="T34" fmla="*/ 62 w 1332"/>
              <a:gd name="T35" fmla="*/ 666 h 1333"/>
              <a:gd name="T36" fmla="*/ 665 w 1332"/>
              <a:gd name="T37" fmla="*/ 1270 h 1333"/>
              <a:gd name="T38" fmla="*/ 1269 w 1332"/>
              <a:gd name="T39" fmla="*/ 666 h 1333"/>
              <a:gd name="T40" fmla="*/ 665 w 1332"/>
              <a:gd name="T41" fmla="*/ 62 h 1333"/>
              <a:gd name="T42" fmla="*/ 62 w 1332"/>
              <a:gd name="T43" fmla="*/ 666 h 1333"/>
              <a:gd name="T44" fmla="*/ 0 w 1332"/>
              <a:gd name="T45" fmla="*/ 666 h 1333"/>
              <a:gd name="T46" fmla="*/ 665 w 1332"/>
              <a:gd name="T47" fmla="*/ 0 h 1333"/>
              <a:gd name="T48" fmla="*/ 1331 w 1332"/>
              <a:gd name="T49" fmla="*/ 666 h 1333"/>
              <a:gd name="T50" fmla="*/ 665 w 1332"/>
              <a:gd name="T51" fmla="*/ 1332 h 1333"/>
              <a:gd name="T52" fmla="*/ 0 w 1332"/>
              <a:gd name="T53" fmla="*/ 666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32" h="1333">
                <a:moveTo>
                  <a:pt x="519" y="539"/>
                </a:moveTo>
                <a:lnTo>
                  <a:pt x="457" y="539"/>
                </a:lnTo>
                <a:lnTo>
                  <a:pt x="457" y="387"/>
                </a:lnTo>
                <a:lnTo>
                  <a:pt x="519" y="387"/>
                </a:lnTo>
                <a:lnTo>
                  <a:pt x="519" y="539"/>
                </a:lnTo>
                <a:close/>
                <a:moveTo>
                  <a:pt x="874" y="539"/>
                </a:moveTo>
                <a:lnTo>
                  <a:pt x="812" y="539"/>
                </a:lnTo>
                <a:lnTo>
                  <a:pt x="812" y="387"/>
                </a:lnTo>
                <a:lnTo>
                  <a:pt x="874" y="387"/>
                </a:lnTo>
                <a:lnTo>
                  <a:pt x="874" y="539"/>
                </a:lnTo>
                <a:close/>
                <a:moveTo>
                  <a:pt x="261" y="748"/>
                </a:moveTo>
                <a:lnTo>
                  <a:pt x="322" y="736"/>
                </a:lnTo>
                <a:cubicBezTo>
                  <a:pt x="355" y="898"/>
                  <a:pt x="500" y="1016"/>
                  <a:pt x="665" y="1016"/>
                </a:cubicBezTo>
                <a:cubicBezTo>
                  <a:pt x="831" y="1016"/>
                  <a:pt x="976" y="898"/>
                  <a:pt x="1008" y="736"/>
                </a:cubicBezTo>
                <a:lnTo>
                  <a:pt x="1069" y="748"/>
                </a:lnTo>
                <a:cubicBezTo>
                  <a:pt x="1031" y="939"/>
                  <a:pt x="861" y="1078"/>
                  <a:pt x="665" y="1078"/>
                </a:cubicBezTo>
                <a:cubicBezTo>
                  <a:pt x="470" y="1078"/>
                  <a:pt x="300" y="939"/>
                  <a:pt x="261" y="748"/>
                </a:cubicBezTo>
                <a:close/>
                <a:moveTo>
                  <a:pt x="62" y="666"/>
                </a:moveTo>
                <a:cubicBezTo>
                  <a:pt x="62" y="999"/>
                  <a:pt x="333" y="1270"/>
                  <a:pt x="665" y="1270"/>
                </a:cubicBezTo>
                <a:cubicBezTo>
                  <a:pt x="998" y="1270"/>
                  <a:pt x="1269" y="999"/>
                  <a:pt x="1269" y="666"/>
                </a:cubicBezTo>
                <a:cubicBezTo>
                  <a:pt x="1269" y="333"/>
                  <a:pt x="998" y="62"/>
                  <a:pt x="665" y="62"/>
                </a:cubicBezTo>
                <a:cubicBezTo>
                  <a:pt x="332" y="62"/>
                  <a:pt x="62" y="333"/>
                  <a:pt x="62" y="666"/>
                </a:cubicBezTo>
                <a:close/>
                <a:moveTo>
                  <a:pt x="0" y="666"/>
                </a:moveTo>
                <a:cubicBezTo>
                  <a:pt x="0" y="299"/>
                  <a:pt x="298" y="0"/>
                  <a:pt x="665" y="0"/>
                </a:cubicBezTo>
                <a:cubicBezTo>
                  <a:pt x="1033" y="0"/>
                  <a:pt x="1331" y="299"/>
                  <a:pt x="1331" y="666"/>
                </a:cubicBezTo>
                <a:cubicBezTo>
                  <a:pt x="1331" y="1033"/>
                  <a:pt x="1033" y="1332"/>
                  <a:pt x="665" y="1332"/>
                </a:cubicBezTo>
                <a:cubicBezTo>
                  <a:pt x="298" y="1332"/>
                  <a:pt x="0" y="1033"/>
                  <a:pt x="0" y="6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" name="Freeform 5">
            <a:extLst>
              <a:ext uri="{FF2B5EF4-FFF2-40B4-BE49-F238E27FC236}">
                <a16:creationId xmlns:a16="http://schemas.microsoft.com/office/drawing/2014/main" id="{C6CE69A8-97AE-8740-B0F1-E4DFD02CE7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75752" y="2581982"/>
            <a:ext cx="469900" cy="450850"/>
          </a:xfrm>
          <a:custGeom>
            <a:avLst/>
            <a:gdLst>
              <a:gd name="T0" fmla="*/ 542 w 1307"/>
              <a:gd name="T1" fmla="*/ 84 h 1253"/>
              <a:gd name="T2" fmla="*/ 705 w 1307"/>
              <a:gd name="T3" fmla="*/ 84 h 1253"/>
              <a:gd name="T4" fmla="*/ 1060 w 1307"/>
              <a:gd name="T5" fmla="*/ 894 h 1253"/>
              <a:gd name="T6" fmla="*/ 1215 w 1307"/>
              <a:gd name="T7" fmla="*/ 704 h 1253"/>
              <a:gd name="T8" fmla="*/ 1065 w 1307"/>
              <a:gd name="T9" fmla="*/ 378 h 1253"/>
              <a:gd name="T10" fmla="*/ 987 w 1307"/>
              <a:gd name="T11" fmla="*/ 295 h 1253"/>
              <a:gd name="T12" fmla="*/ 653 w 1307"/>
              <a:gd name="T13" fmla="*/ 325 h 1253"/>
              <a:gd name="T14" fmla="*/ 319 w 1307"/>
              <a:gd name="T15" fmla="*/ 295 h 1253"/>
              <a:gd name="T16" fmla="*/ 141 w 1307"/>
              <a:gd name="T17" fmla="*/ 290 h 1253"/>
              <a:gd name="T18" fmla="*/ 268 w 1307"/>
              <a:gd name="T19" fmla="*/ 268 h 1253"/>
              <a:gd name="T20" fmla="*/ 631 w 1307"/>
              <a:gd name="T21" fmla="*/ 212 h 1253"/>
              <a:gd name="T22" fmla="*/ 759 w 1307"/>
              <a:gd name="T23" fmla="*/ 172 h 1253"/>
              <a:gd name="T24" fmla="*/ 1104 w 1307"/>
              <a:gd name="T25" fmla="*/ 259 h 1253"/>
              <a:gd name="T26" fmla="*/ 1133 w 1307"/>
              <a:gd name="T27" fmla="*/ 325 h 1253"/>
              <a:gd name="T28" fmla="*/ 251 w 1307"/>
              <a:gd name="T29" fmla="*/ 376 h 1253"/>
              <a:gd name="T30" fmla="*/ 241 w 1307"/>
              <a:gd name="T31" fmla="*/ 378 h 1253"/>
              <a:gd name="T32" fmla="*/ 59 w 1307"/>
              <a:gd name="T33" fmla="*/ 764 h 1253"/>
              <a:gd name="T34" fmla="*/ 653 w 1307"/>
              <a:gd name="T35" fmla="*/ 385 h 1253"/>
              <a:gd name="T36" fmla="*/ 629 w 1307"/>
              <a:gd name="T37" fmla="*/ 948 h 1253"/>
              <a:gd name="T38" fmla="*/ 840 w 1307"/>
              <a:gd name="T39" fmla="*/ 1057 h 1253"/>
              <a:gd name="T40" fmla="*/ 897 w 1307"/>
              <a:gd name="T41" fmla="*/ 1116 h 1253"/>
              <a:gd name="T42" fmla="*/ 358 w 1307"/>
              <a:gd name="T43" fmla="*/ 1192 h 1253"/>
              <a:gd name="T44" fmla="*/ 626 w 1307"/>
              <a:gd name="T45" fmla="*/ 1116 h 1253"/>
              <a:gd name="T46" fmla="*/ 518 w 1307"/>
              <a:gd name="T47" fmla="*/ 1008 h 1253"/>
              <a:gd name="T48" fmla="*/ 1279 w 1307"/>
              <a:gd name="T49" fmla="*/ 704 h 1253"/>
              <a:gd name="T50" fmla="*/ 1225 w 1307"/>
              <a:gd name="T51" fmla="*/ 290 h 1253"/>
              <a:gd name="T52" fmla="*/ 1038 w 1307"/>
              <a:gd name="T53" fmla="*/ 208 h 1253"/>
              <a:gd name="T54" fmla="*/ 653 w 1307"/>
              <a:gd name="T55" fmla="*/ 151 h 1253"/>
              <a:gd name="T56" fmla="*/ 268 w 1307"/>
              <a:gd name="T57" fmla="*/ 208 h 1253"/>
              <a:gd name="T58" fmla="*/ 81 w 1307"/>
              <a:gd name="T59" fmla="*/ 290 h 1253"/>
              <a:gd name="T60" fmla="*/ 27 w 1307"/>
              <a:gd name="T61" fmla="*/ 704 h 1253"/>
              <a:gd name="T62" fmla="*/ 246 w 1307"/>
              <a:gd name="T63" fmla="*/ 954 h 1253"/>
              <a:gd name="T64" fmla="*/ 466 w 1307"/>
              <a:gd name="T65" fmla="*/ 704 h 1253"/>
              <a:gd name="T66" fmla="*/ 338 w 1307"/>
              <a:gd name="T67" fmla="*/ 352 h 1253"/>
              <a:gd name="T68" fmla="*/ 569 w 1307"/>
              <a:gd name="T69" fmla="*/ 356 h 1253"/>
              <a:gd name="T70" fmla="*/ 407 w 1307"/>
              <a:gd name="T71" fmla="*/ 1057 h 1253"/>
              <a:gd name="T72" fmla="*/ 192 w 1307"/>
              <a:gd name="T73" fmla="*/ 1192 h 1253"/>
              <a:gd name="T74" fmla="*/ 1114 w 1307"/>
              <a:gd name="T75" fmla="*/ 1192 h 1253"/>
              <a:gd name="T76" fmla="*/ 900 w 1307"/>
              <a:gd name="T77" fmla="*/ 1057 h 1253"/>
              <a:gd name="T78" fmla="*/ 737 w 1307"/>
              <a:gd name="T79" fmla="*/ 356 h 1253"/>
              <a:gd name="T80" fmla="*/ 969 w 1307"/>
              <a:gd name="T81" fmla="*/ 352 h 1253"/>
              <a:gd name="T82" fmla="*/ 840 w 1307"/>
              <a:gd name="T83" fmla="*/ 704 h 1253"/>
              <a:gd name="T84" fmla="*/ 1060 w 1307"/>
              <a:gd name="T85" fmla="*/ 954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07" h="1253">
                <a:moveTo>
                  <a:pt x="764" y="84"/>
                </a:moveTo>
                <a:cubicBezTo>
                  <a:pt x="764" y="37"/>
                  <a:pt x="715" y="0"/>
                  <a:pt x="653" y="0"/>
                </a:cubicBezTo>
                <a:cubicBezTo>
                  <a:pt x="591" y="0"/>
                  <a:pt x="542" y="37"/>
                  <a:pt x="542" y="84"/>
                </a:cubicBezTo>
                <a:lnTo>
                  <a:pt x="602" y="84"/>
                </a:lnTo>
                <a:cubicBezTo>
                  <a:pt x="602" y="75"/>
                  <a:pt x="621" y="59"/>
                  <a:pt x="653" y="59"/>
                </a:cubicBezTo>
                <a:cubicBezTo>
                  <a:pt x="685" y="59"/>
                  <a:pt x="705" y="75"/>
                  <a:pt x="705" y="84"/>
                </a:cubicBezTo>
                <a:lnTo>
                  <a:pt x="764" y="84"/>
                </a:lnTo>
                <a:close/>
                <a:moveTo>
                  <a:pt x="1247" y="764"/>
                </a:moveTo>
                <a:cubicBezTo>
                  <a:pt x="1245" y="836"/>
                  <a:pt x="1162" y="894"/>
                  <a:pt x="1060" y="894"/>
                </a:cubicBezTo>
                <a:cubicBezTo>
                  <a:pt x="958" y="894"/>
                  <a:pt x="875" y="836"/>
                  <a:pt x="873" y="764"/>
                </a:cubicBezTo>
                <a:lnTo>
                  <a:pt x="1247" y="764"/>
                </a:lnTo>
                <a:close/>
                <a:moveTo>
                  <a:pt x="1215" y="704"/>
                </a:moveTo>
                <a:lnTo>
                  <a:pt x="904" y="704"/>
                </a:lnTo>
                <a:lnTo>
                  <a:pt x="1055" y="376"/>
                </a:lnTo>
                <a:cubicBezTo>
                  <a:pt x="1059" y="377"/>
                  <a:pt x="1062" y="378"/>
                  <a:pt x="1065" y="378"/>
                </a:cubicBezTo>
                <a:lnTo>
                  <a:pt x="1215" y="704"/>
                </a:lnTo>
                <a:close/>
                <a:moveTo>
                  <a:pt x="1016" y="304"/>
                </a:moveTo>
                <a:cubicBezTo>
                  <a:pt x="1008" y="302"/>
                  <a:pt x="998" y="299"/>
                  <a:pt x="987" y="295"/>
                </a:cubicBezTo>
                <a:cubicBezTo>
                  <a:pt x="940" y="280"/>
                  <a:pt x="876" y="260"/>
                  <a:pt x="820" y="260"/>
                </a:cubicBezTo>
                <a:cubicBezTo>
                  <a:pt x="779" y="260"/>
                  <a:pt x="747" y="280"/>
                  <a:pt x="719" y="297"/>
                </a:cubicBezTo>
                <a:cubicBezTo>
                  <a:pt x="696" y="312"/>
                  <a:pt x="676" y="325"/>
                  <a:pt x="653" y="325"/>
                </a:cubicBezTo>
                <a:cubicBezTo>
                  <a:pt x="631" y="325"/>
                  <a:pt x="610" y="312"/>
                  <a:pt x="587" y="297"/>
                </a:cubicBezTo>
                <a:cubicBezTo>
                  <a:pt x="559" y="280"/>
                  <a:pt x="527" y="260"/>
                  <a:pt x="486" y="260"/>
                </a:cubicBezTo>
                <a:cubicBezTo>
                  <a:pt x="430" y="260"/>
                  <a:pt x="366" y="280"/>
                  <a:pt x="319" y="295"/>
                </a:cubicBezTo>
                <a:cubicBezTo>
                  <a:pt x="308" y="299"/>
                  <a:pt x="299" y="302"/>
                  <a:pt x="290" y="304"/>
                </a:cubicBezTo>
                <a:cubicBezTo>
                  <a:pt x="225" y="323"/>
                  <a:pt x="207" y="325"/>
                  <a:pt x="174" y="325"/>
                </a:cubicBezTo>
                <a:cubicBezTo>
                  <a:pt x="155" y="325"/>
                  <a:pt x="141" y="309"/>
                  <a:pt x="141" y="290"/>
                </a:cubicBezTo>
                <a:cubicBezTo>
                  <a:pt x="141" y="270"/>
                  <a:pt x="155" y="254"/>
                  <a:pt x="174" y="254"/>
                </a:cubicBezTo>
                <a:cubicBezTo>
                  <a:pt x="181" y="254"/>
                  <a:pt x="190" y="257"/>
                  <a:pt x="202" y="259"/>
                </a:cubicBezTo>
                <a:cubicBezTo>
                  <a:pt x="220" y="263"/>
                  <a:pt x="242" y="268"/>
                  <a:pt x="268" y="268"/>
                </a:cubicBezTo>
                <a:cubicBezTo>
                  <a:pt x="311" y="268"/>
                  <a:pt x="354" y="255"/>
                  <a:pt x="397" y="229"/>
                </a:cubicBezTo>
                <a:cubicBezTo>
                  <a:pt x="462" y="190"/>
                  <a:pt x="510" y="172"/>
                  <a:pt x="547" y="172"/>
                </a:cubicBezTo>
                <a:cubicBezTo>
                  <a:pt x="578" y="172"/>
                  <a:pt x="605" y="185"/>
                  <a:pt x="631" y="212"/>
                </a:cubicBezTo>
                <a:lnTo>
                  <a:pt x="653" y="236"/>
                </a:lnTo>
                <a:lnTo>
                  <a:pt x="675" y="212"/>
                </a:lnTo>
                <a:cubicBezTo>
                  <a:pt x="701" y="185"/>
                  <a:pt x="728" y="172"/>
                  <a:pt x="759" y="172"/>
                </a:cubicBezTo>
                <a:cubicBezTo>
                  <a:pt x="796" y="172"/>
                  <a:pt x="844" y="190"/>
                  <a:pt x="909" y="229"/>
                </a:cubicBezTo>
                <a:cubicBezTo>
                  <a:pt x="953" y="255"/>
                  <a:pt x="995" y="268"/>
                  <a:pt x="1038" y="268"/>
                </a:cubicBezTo>
                <a:cubicBezTo>
                  <a:pt x="1064" y="268"/>
                  <a:pt x="1086" y="263"/>
                  <a:pt x="1104" y="259"/>
                </a:cubicBezTo>
                <a:cubicBezTo>
                  <a:pt x="1116" y="257"/>
                  <a:pt x="1126" y="254"/>
                  <a:pt x="1133" y="254"/>
                </a:cubicBezTo>
                <a:cubicBezTo>
                  <a:pt x="1151" y="254"/>
                  <a:pt x="1165" y="270"/>
                  <a:pt x="1165" y="290"/>
                </a:cubicBezTo>
                <a:cubicBezTo>
                  <a:pt x="1165" y="309"/>
                  <a:pt x="1151" y="325"/>
                  <a:pt x="1133" y="325"/>
                </a:cubicBezTo>
                <a:cubicBezTo>
                  <a:pt x="1100" y="325"/>
                  <a:pt x="1081" y="323"/>
                  <a:pt x="1016" y="304"/>
                </a:cubicBezTo>
                <a:close/>
                <a:moveTo>
                  <a:pt x="241" y="378"/>
                </a:moveTo>
                <a:cubicBezTo>
                  <a:pt x="245" y="378"/>
                  <a:pt x="247" y="377"/>
                  <a:pt x="251" y="376"/>
                </a:cubicBezTo>
                <a:lnTo>
                  <a:pt x="402" y="704"/>
                </a:lnTo>
                <a:lnTo>
                  <a:pt x="91" y="704"/>
                </a:lnTo>
                <a:lnTo>
                  <a:pt x="241" y="378"/>
                </a:lnTo>
                <a:close/>
                <a:moveTo>
                  <a:pt x="433" y="764"/>
                </a:moveTo>
                <a:cubicBezTo>
                  <a:pt x="431" y="836"/>
                  <a:pt x="348" y="894"/>
                  <a:pt x="246" y="894"/>
                </a:cubicBezTo>
                <a:cubicBezTo>
                  <a:pt x="145" y="894"/>
                  <a:pt x="62" y="836"/>
                  <a:pt x="59" y="764"/>
                </a:cubicBezTo>
                <a:lnTo>
                  <a:pt x="433" y="764"/>
                </a:lnTo>
                <a:close/>
                <a:moveTo>
                  <a:pt x="629" y="382"/>
                </a:moveTo>
                <a:cubicBezTo>
                  <a:pt x="637" y="383"/>
                  <a:pt x="645" y="385"/>
                  <a:pt x="653" y="385"/>
                </a:cubicBezTo>
                <a:cubicBezTo>
                  <a:pt x="662" y="385"/>
                  <a:pt x="670" y="383"/>
                  <a:pt x="678" y="382"/>
                </a:cubicBezTo>
                <a:lnTo>
                  <a:pt x="678" y="948"/>
                </a:lnTo>
                <a:lnTo>
                  <a:pt x="629" y="948"/>
                </a:lnTo>
                <a:lnTo>
                  <a:pt x="629" y="382"/>
                </a:lnTo>
                <a:close/>
                <a:moveTo>
                  <a:pt x="789" y="1008"/>
                </a:moveTo>
                <a:cubicBezTo>
                  <a:pt x="816" y="1008"/>
                  <a:pt x="838" y="1030"/>
                  <a:pt x="840" y="1057"/>
                </a:cubicBezTo>
                <a:lnTo>
                  <a:pt x="789" y="1057"/>
                </a:lnTo>
                <a:lnTo>
                  <a:pt x="789" y="1116"/>
                </a:lnTo>
                <a:lnTo>
                  <a:pt x="897" y="1116"/>
                </a:lnTo>
                <a:cubicBezTo>
                  <a:pt x="925" y="1116"/>
                  <a:pt x="949" y="1140"/>
                  <a:pt x="949" y="1168"/>
                </a:cubicBezTo>
                <a:lnTo>
                  <a:pt x="949" y="1192"/>
                </a:lnTo>
                <a:lnTo>
                  <a:pt x="358" y="1192"/>
                </a:lnTo>
                <a:lnTo>
                  <a:pt x="358" y="1168"/>
                </a:lnTo>
                <a:cubicBezTo>
                  <a:pt x="358" y="1140"/>
                  <a:pt x="381" y="1116"/>
                  <a:pt x="409" y="1116"/>
                </a:cubicBezTo>
                <a:lnTo>
                  <a:pt x="626" y="1116"/>
                </a:lnTo>
                <a:lnTo>
                  <a:pt x="626" y="1057"/>
                </a:lnTo>
                <a:lnTo>
                  <a:pt x="467" y="1057"/>
                </a:lnTo>
                <a:cubicBezTo>
                  <a:pt x="468" y="1030"/>
                  <a:pt x="490" y="1008"/>
                  <a:pt x="518" y="1008"/>
                </a:cubicBezTo>
                <a:lnTo>
                  <a:pt x="789" y="1008"/>
                </a:lnTo>
                <a:close/>
                <a:moveTo>
                  <a:pt x="1306" y="704"/>
                </a:moveTo>
                <a:lnTo>
                  <a:pt x="1279" y="704"/>
                </a:lnTo>
                <a:lnTo>
                  <a:pt x="1279" y="701"/>
                </a:lnTo>
                <a:lnTo>
                  <a:pt x="1133" y="384"/>
                </a:lnTo>
                <a:cubicBezTo>
                  <a:pt x="1184" y="384"/>
                  <a:pt x="1225" y="342"/>
                  <a:pt x="1225" y="290"/>
                </a:cubicBezTo>
                <a:cubicBezTo>
                  <a:pt x="1225" y="237"/>
                  <a:pt x="1184" y="195"/>
                  <a:pt x="1133" y="195"/>
                </a:cubicBezTo>
                <a:cubicBezTo>
                  <a:pt x="1119" y="195"/>
                  <a:pt x="1106" y="198"/>
                  <a:pt x="1092" y="201"/>
                </a:cubicBezTo>
                <a:cubicBezTo>
                  <a:pt x="1075" y="204"/>
                  <a:pt x="1058" y="208"/>
                  <a:pt x="1038" y="208"/>
                </a:cubicBezTo>
                <a:cubicBezTo>
                  <a:pt x="1006" y="208"/>
                  <a:pt x="974" y="198"/>
                  <a:pt x="940" y="177"/>
                </a:cubicBezTo>
                <a:cubicBezTo>
                  <a:pt x="864" y="132"/>
                  <a:pt x="808" y="112"/>
                  <a:pt x="759" y="112"/>
                </a:cubicBezTo>
                <a:cubicBezTo>
                  <a:pt x="720" y="112"/>
                  <a:pt x="685" y="125"/>
                  <a:pt x="653" y="151"/>
                </a:cubicBezTo>
                <a:cubicBezTo>
                  <a:pt x="621" y="125"/>
                  <a:pt x="586" y="112"/>
                  <a:pt x="547" y="112"/>
                </a:cubicBezTo>
                <a:cubicBezTo>
                  <a:pt x="498" y="112"/>
                  <a:pt x="442" y="132"/>
                  <a:pt x="367" y="177"/>
                </a:cubicBezTo>
                <a:cubicBezTo>
                  <a:pt x="332" y="198"/>
                  <a:pt x="300" y="208"/>
                  <a:pt x="268" y="208"/>
                </a:cubicBezTo>
                <a:cubicBezTo>
                  <a:pt x="248" y="208"/>
                  <a:pt x="231" y="204"/>
                  <a:pt x="214" y="201"/>
                </a:cubicBezTo>
                <a:cubicBezTo>
                  <a:pt x="200" y="198"/>
                  <a:pt x="187" y="195"/>
                  <a:pt x="173" y="195"/>
                </a:cubicBezTo>
                <a:cubicBezTo>
                  <a:pt x="123" y="195"/>
                  <a:pt x="81" y="237"/>
                  <a:pt x="81" y="290"/>
                </a:cubicBezTo>
                <a:cubicBezTo>
                  <a:pt x="81" y="342"/>
                  <a:pt x="122" y="384"/>
                  <a:pt x="173" y="384"/>
                </a:cubicBezTo>
                <a:lnTo>
                  <a:pt x="27" y="701"/>
                </a:lnTo>
                <a:lnTo>
                  <a:pt x="27" y="704"/>
                </a:lnTo>
                <a:lnTo>
                  <a:pt x="0" y="704"/>
                </a:lnTo>
                <a:lnTo>
                  <a:pt x="0" y="761"/>
                </a:lnTo>
                <a:cubicBezTo>
                  <a:pt x="0" y="867"/>
                  <a:pt x="110" y="954"/>
                  <a:pt x="246" y="954"/>
                </a:cubicBezTo>
                <a:cubicBezTo>
                  <a:pt x="382" y="954"/>
                  <a:pt x="493" y="867"/>
                  <a:pt x="493" y="761"/>
                </a:cubicBezTo>
                <a:lnTo>
                  <a:pt x="493" y="704"/>
                </a:lnTo>
                <a:lnTo>
                  <a:pt x="466" y="704"/>
                </a:lnTo>
                <a:lnTo>
                  <a:pt x="466" y="701"/>
                </a:lnTo>
                <a:lnTo>
                  <a:pt x="309" y="361"/>
                </a:lnTo>
                <a:cubicBezTo>
                  <a:pt x="318" y="359"/>
                  <a:pt x="327" y="356"/>
                  <a:pt x="338" y="352"/>
                </a:cubicBezTo>
                <a:cubicBezTo>
                  <a:pt x="381" y="338"/>
                  <a:pt x="440" y="319"/>
                  <a:pt x="486" y="319"/>
                </a:cubicBezTo>
                <a:cubicBezTo>
                  <a:pt x="510" y="319"/>
                  <a:pt x="531" y="333"/>
                  <a:pt x="555" y="348"/>
                </a:cubicBezTo>
                <a:cubicBezTo>
                  <a:pt x="560" y="351"/>
                  <a:pt x="564" y="353"/>
                  <a:pt x="569" y="356"/>
                </a:cubicBezTo>
                <a:lnTo>
                  <a:pt x="569" y="948"/>
                </a:lnTo>
                <a:lnTo>
                  <a:pt x="518" y="948"/>
                </a:lnTo>
                <a:cubicBezTo>
                  <a:pt x="457" y="948"/>
                  <a:pt x="408" y="997"/>
                  <a:pt x="407" y="1057"/>
                </a:cubicBezTo>
                <a:cubicBezTo>
                  <a:pt x="347" y="1058"/>
                  <a:pt x="298" y="1108"/>
                  <a:pt x="298" y="1168"/>
                </a:cubicBezTo>
                <a:lnTo>
                  <a:pt x="298" y="1192"/>
                </a:lnTo>
                <a:lnTo>
                  <a:pt x="192" y="1192"/>
                </a:lnTo>
                <a:lnTo>
                  <a:pt x="192" y="1252"/>
                </a:lnTo>
                <a:lnTo>
                  <a:pt x="1114" y="1252"/>
                </a:lnTo>
                <a:lnTo>
                  <a:pt x="1114" y="1192"/>
                </a:lnTo>
                <a:lnTo>
                  <a:pt x="1008" y="1192"/>
                </a:lnTo>
                <a:lnTo>
                  <a:pt x="1008" y="1168"/>
                </a:lnTo>
                <a:cubicBezTo>
                  <a:pt x="1008" y="1108"/>
                  <a:pt x="960" y="1058"/>
                  <a:pt x="900" y="1057"/>
                </a:cubicBezTo>
                <a:cubicBezTo>
                  <a:pt x="898" y="997"/>
                  <a:pt x="849" y="948"/>
                  <a:pt x="789" y="948"/>
                </a:cubicBezTo>
                <a:lnTo>
                  <a:pt x="737" y="948"/>
                </a:lnTo>
                <a:lnTo>
                  <a:pt x="737" y="356"/>
                </a:lnTo>
                <a:cubicBezTo>
                  <a:pt x="742" y="353"/>
                  <a:pt x="747" y="351"/>
                  <a:pt x="751" y="348"/>
                </a:cubicBezTo>
                <a:cubicBezTo>
                  <a:pt x="775" y="333"/>
                  <a:pt x="796" y="319"/>
                  <a:pt x="820" y="319"/>
                </a:cubicBezTo>
                <a:cubicBezTo>
                  <a:pt x="866" y="319"/>
                  <a:pt x="926" y="338"/>
                  <a:pt x="969" y="352"/>
                </a:cubicBezTo>
                <a:cubicBezTo>
                  <a:pt x="979" y="356"/>
                  <a:pt x="989" y="359"/>
                  <a:pt x="997" y="361"/>
                </a:cubicBezTo>
                <a:lnTo>
                  <a:pt x="840" y="701"/>
                </a:lnTo>
                <a:lnTo>
                  <a:pt x="840" y="704"/>
                </a:lnTo>
                <a:lnTo>
                  <a:pt x="813" y="704"/>
                </a:lnTo>
                <a:lnTo>
                  <a:pt x="813" y="761"/>
                </a:lnTo>
                <a:cubicBezTo>
                  <a:pt x="813" y="867"/>
                  <a:pt x="924" y="954"/>
                  <a:pt x="1060" y="954"/>
                </a:cubicBezTo>
                <a:cubicBezTo>
                  <a:pt x="1196" y="954"/>
                  <a:pt x="1306" y="867"/>
                  <a:pt x="1306" y="761"/>
                </a:cubicBezTo>
                <a:lnTo>
                  <a:pt x="1306" y="7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" name="Ryhmä 53">
            <a:extLst>
              <a:ext uri="{FF2B5EF4-FFF2-40B4-BE49-F238E27FC236}">
                <a16:creationId xmlns:a16="http://schemas.microsoft.com/office/drawing/2014/main" id="{7BD716F7-1D5A-0B41-8FE6-817B3CA3A138}"/>
              </a:ext>
            </a:extLst>
          </p:cNvPr>
          <p:cNvGrpSpPr/>
          <p:nvPr userDrawn="1"/>
        </p:nvGrpSpPr>
        <p:grpSpPr>
          <a:xfrm>
            <a:off x="1072962" y="2705281"/>
            <a:ext cx="428625" cy="488950"/>
            <a:chOff x="1072962" y="2705281"/>
            <a:chExt cx="428625" cy="488950"/>
          </a:xfrm>
        </p:grpSpPr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F076274D-21DE-E64E-8FB5-FEE0FC30BB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2962" y="2705281"/>
              <a:ext cx="428625" cy="488950"/>
            </a:xfrm>
            <a:custGeom>
              <a:avLst/>
              <a:gdLst>
                <a:gd name="T0" fmla="*/ 596 w 1192"/>
                <a:gd name="T1" fmla="*/ 931 h 1358"/>
                <a:gd name="T2" fmla="*/ 482 w 1192"/>
                <a:gd name="T3" fmla="*/ 900 h 1358"/>
                <a:gd name="T4" fmla="*/ 345 w 1192"/>
                <a:gd name="T5" fmla="*/ 663 h 1358"/>
                <a:gd name="T6" fmla="*/ 260 w 1192"/>
                <a:gd name="T7" fmla="*/ 593 h 1358"/>
                <a:gd name="T8" fmla="*/ 282 w 1192"/>
                <a:gd name="T9" fmla="*/ 513 h 1358"/>
                <a:gd name="T10" fmla="*/ 345 w 1192"/>
                <a:gd name="T11" fmla="*/ 539 h 1358"/>
                <a:gd name="T12" fmla="*/ 345 w 1192"/>
                <a:gd name="T13" fmla="*/ 482 h 1358"/>
                <a:gd name="T14" fmla="*/ 381 w 1192"/>
                <a:gd name="T15" fmla="*/ 344 h 1358"/>
                <a:gd name="T16" fmla="*/ 847 w 1192"/>
                <a:gd name="T17" fmla="*/ 454 h 1358"/>
                <a:gd name="T18" fmla="*/ 847 w 1192"/>
                <a:gd name="T19" fmla="*/ 513 h 1358"/>
                <a:gd name="T20" fmla="*/ 909 w 1192"/>
                <a:gd name="T21" fmla="*/ 539 h 1358"/>
                <a:gd name="T22" fmla="*/ 931 w 1192"/>
                <a:gd name="T23" fmla="*/ 513 h 1358"/>
                <a:gd name="T24" fmla="*/ 920 w 1192"/>
                <a:gd name="T25" fmla="*/ 615 h 1358"/>
                <a:gd name="T26" fmla="*/ 847 w 1192"/>
                <a:gd name="T27" fmla="*/ 765 h 1358"/>
                <a:gd name="T28" fmla="*/ 695 w 1192"/>
                <a:gd name="T29" fmla="*/ 906 h 1358"/>
                <a:gd name="T30" fmla="*/ 283 w 1192"/>
                <a:gd name="T31" fmla="*/ 451 h 1358"/>
                <a:gd name="T32" fmla="*/ 232 w 1192"/>
                <a:gd name="T33" fmla="*/ 398 h 1358"/>
                <a:gd name="T34" fmla="*/ 236 w 1192"/>
                <a:gd name="T35" fmla="*/ 303 h 1358"/>
                <a:gd name="T36" fmla="*/ 283 w 1192"/>
                <a:gd name="T37" fmla="*/ 426 h 1358"/>
                <a:gd name="T38" fmla="*/ 1191 w 1192"/>
                <a:gd name="T39" fmla="*/ 1300 h 1358"/>
                <a:gd name="T40" fmla="*/ 858 w 1192"/>
                <a:gd name="T41" fmla="*/ 1096 h 1358"/>
                <a:gd name="T42" fmla="*/ 796 w 1192"/>
                <a:gd name="T43" fmla="*/ 927 h 1358"/>
                <a:gd name="T44" fmla="*/ 909 w 1192"/>
                <a:gd name="T45" fmla="*/ 697 h 1358"/>
                <a:gd name="T46" fmla="*/ 994 w 1192"/>
                <a:gd name="T47" fmla="*/ 593 h 1358"/>
                <a:gd name="T48" fmla="*/ 909 w 1192"/>
                <a:gd name="T49" fmla="*/ 451 h 1358"/>
                <a:gd name="T50" fmla="*/ 370 w 1192"/>
                <a:gd name="T51" fmla="*/ 282 h 1358"/>
                <a:gd name="T52" fmla="*/ 232 w 1192"/>
                <a:gd name="T53" fmla="*/ 62 h 1358"/>
                <a:gd name="T54" fmla="*/ 932 w 1192"/>
                <a:gd name="T55" fmla="*/ 257 h 1358"/>
                <a:gd name="T56" fmla="*/ 994 w 1192"/>
                <a:gd name="T57" fmla="*/ 426 h 1358"/>
                <a:gd name="T58" fmla="*/ 709 w 1192"/>
                <a:gd name="T59" fmla="*/ 0 h 1358"/>
                <a:gd name="T60" fmla="*/ 170 w 1192"/>
                <a:gd name="T61" fmla="*/ 172 h 1358"/>
                <a:gd name="T62" fmla="*/ 170 w 1192"/>
                <a:gd name="T63" fmla="*/ 341 h 1358"/>
                <a:gd name="T64" fmla="*/ 198 w 1192"/>
                <a:gd name="T65" fmla="*/ 476 h 1358"/>
                <a:gd name="T66" fmla="*/ 237 w 1192"/>
                <a:gd name="T67" fmla="*/ 666 h 1358"/>
                <a:gd name="T68" fmla="*/ 282 w 1192"/>
                <a:gd name="T69" fmla="*/ 765 h 1358"/>
                <a:gd name="T70" fmla="*/ 395 w 1192"/>
                <a:gd name="T71" fmla="*/ 1047 h 1358"/>
                <a:gd name="T72" fmla="*/ 164 w 1192"/>
                <a:gd name="T73" fmla="*/ 1140 h 1358"/>
                <a:gd name="T74" fmla="*/ 0 w 1192"/>
                <a:gd name="T75" fmla="*/ 1357 h 1358"/>
                <a:gd name="T76" fmla="*/ 62 w 1192"/>
                <a:gd name="T77" fmla="*/ 1330 h 1358"/>
                <a:gd name="T78" fmla="*/ 349 w 1192"/>
                <a:gd name="T79" fmla="*/ 1156 h 1358"/>
                <a:gd name="T80" fmla="*/ 457 w 1192"/>
                <a:gd name="T81" fmla="*/ 957 h 1358"/>
                <a:gd name="T82" fmla="*/ 469 w 1192"/>
                <a:gd name="T83" fmla="*/ 962 h 1358"/>
                <a:gd name="T84" fmla="*/ 723 w 1192"/>
                <a:gd name="T85" fmla="*/ 962 h 1358"/>
                <a:gd name="T86" fmla="*/ 734 w 1192"/>
                <a:gd name="T87" fmla="*/ 957 h 1358"/>
                <a:gd name="T88" fmla="*/ 842 w 1192"/>
                <a:gd name="T89" fmla="*/ 1156 h 1358"/>
                <a:gd name="T90" fmla="*/ 1129 w 1192"/>
                <a:gd name="T91" fmla="*/ 1301 h 1358"/>
                <a:gd name="T92" fmla="*/ 1191 w 1192"/>
                <a:gd name="T9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92" h="1358">
                  <a:moveTo>
                    <a:pt x="695" y="906"/>
                  </a:moveTo>
                  <a:cubicBezTo>
                    <a:pt x="680" y="914"/>
                    <a:pt x="640" y="931"/>
                    <a:pt x="596" y="931"/>
                  </a:cubicBezTo>
                  <a:cubicBezTo>
                    <a:pt x="551" y="931"/>
                    <a:pt x="512" y="914"/>
                    <a:pt x="497" y="906"/>
                  </a:cubicBezTo>
                  <a:cubicBezTo>
                    <a:pt x="494" y="905"/>
                    <a:pt x="489" y="903"/>
                    <a:pt x="482" y="900"/>
                  </a:cubicBezTo>
                  <a:cubicBezTo>
                    <a:pt x="445" y="884"/>
                    <a:pt x="345" y="841"/>
                    <a:pt x="345" y="765"/>
                  </a:cubicBezTo>
                  <a:lnTo>
                    <a:pt x="345" y="663"/>
                  </a:lnTo>
                  <a:lnTo>
                    <a:pt x="271" y="615"/>
                  </a:lnTo>
                  <a:cubicBezTo>
                    <a:pt x="264" y="610"/>
                    <a:pt x="260" y="602"/>
                    <a:pt x="260" y="593"/>
                  </a:cubicBezTo>
                  <a:lnTo>
                    <a:pt x="260" y="513"/>
                  </a:lnTo>
                  <a:lnTo>
                    <a:pt x="282" y="513"/>
                  </a:lnTo>
                  <a:lnTo>
                    <a:pt x="282" y="539"/>
                  </a:lnTo>
                  <a:lnTo>
                    <a:pt x="345" y="539"/>
                  </a:lnTo>
                  <a:lnTo>
                    <a:pt x="345" y="513"/>
                  </a:lnTo>
                  <a:lnTo>
                    <a:pt x="345" y="482"/>
                  </a:lnTo>
                  <a:lnTo>
                    <a:pt x="345" y="426"/>
                  </a:lnTo>
                  <a:cubicBezTo>
                    <a:pt x="345" y="392"/>
                    <a:pt x="356" y="366"/>
                    <a:pt x="381" y="344"/>
                  </a:cubicBezTo>
                  <a:lnTo>
                    <a:pt x="765" y="344"/>
                  </a:lnTo>
                  <a:cubicBezTo>
                    <a:pt x="841" y="344"/>
                    <a:pt x="847" y="428"/>
                    <a:pt x="847" y="454"/>
                  </a:cubicBezTo>
                  <a:lnTo>
                    <a:pt x="847" y="482"/>
                  </a:lnTo>
                  <a:lnTo>
                    <a:pt x="847" y="513"/>
                  </a:lnTo>
                  <a:lnTo>
                    <a:pt x="847" y="539"/>
                  </a:lnTo>
                  <a:lnTo>
                    <a:pt x="909" y="539"/>
                  </a:lnTo>
                  <a:lnTo>
                    <a:pt x="909" y="513"/>
                  </a:lnTo>
                  <a:lnTo>
                    <a:pt x="931" y="513"/>
                  </a:lnTo>
                  <a:lnTo>
                    <a:pt x="931" y="593"/>
                  </a:lnTo>
                  <a:cubicBezTo>
                    <a:pt x="931" y="602"/>
                    <a:pt x="927" y="610"/>
                    <a:pt x="920" y="615"/>
                  </a:cubicBezTo>
                  <a:lnTo>
                    <a:pt x="847" y="663"/>
                  </a:lnTo>
                  <a:lnTo>
                    <a:pt x="847" y="765"/>
                  </a:lnTo>
                  <a:cubicBezTo>
                    <a:pt x="847" y="841"/>
                    <a:pt x="747" y="884"/>
                    <a:pt x="709" y="900"/>
                  </a:cubicBezTo>
                  <a:cubicBezTo>
                    <a:pt x="703" y="903"/>
                    <a:pt x="698" y="905"/>
                    <a:pt x="695" y="906"/>
                  </a:cubicBezTo>
                  <a:close/>
                  <a:moveTo>
                    <a:pt x="283" y="426"/>
                  </a:moveTo>
                  <a:lnTo>
                    <a:pt x="283" y="451"/>
                  </a:lnTo>
                  <a:lnTo>
                    <a:pt x="264" y="451"/>
                  </a:lnTo>
                  <a:cubicBezTo>
                    <a:pt x="253" y="446"/>
                    <a:pt x="232" y="431"/>
                    <a:pt x="232" y="398"/>
                  </a:cubicBezTo>
                  <a:lnTo>
                    <a:pt x="232" y="341"/>
                  </a:lnTo>
                  <a:cubicBezTo>
                    <a:pt x="232" y="324"/>
                    <a:pt x="234" y="312"/>
                    <a:pt x="236" y="303"/>
                  </a:cubicBezTo>
                  <a:cubicBezTo>
                    <a:pt x="256" y="318"/>
                    <a:pt x="279" y="330"/>
                    <a:pt x="307" y="337"/>
                  </a:cubicBezTo>
                  <a:cubicBezTo>
                    <a:pt x="291" y="363"/>
                    <a:pt x="283" y="393"/>
                    <a:pt x="283" y="426"/>
                  </a:cubicBezTo>
                  <a:close/>
                  <a:moveTo>
                    <a:pt x="1191" y="1357"/>
                  </a:moveTo>
                  <a:lnTo>
                    <a:pt x="1191" y="1300"/>
                  </a:lnTo>
                  <a:cubicBezTo>
                    <a:pt x="1189" y="1231"/>
                    <a:pt x="1120" y="1164"/>
                    <a:pt x="1027" y="1140"/>
                  </a:cubicBezTo>
                  <a:lnTo>
                    <a:pt x="858" y="1096"/>
                  </a:lnTo>
                  <a:cubicBezTo>
                    <a:pt x="796" y="1079"/>
                    <a:pt x="796" y="1057"/>
                    <a:pt x="796" y="1047"/>
                  </a:cubicBezTo>
                  <a:lnTo>
                    <a:pt x="796" y="927"/>
                  </a:lnTo>
                  <a:cubicBezTo>
                    <a:pt x="849" y="896"/>
                    <a:pt x="909" y="845"/>
                    <a:pt x="909" y="765"/>
                  </a:cubicBezTo>
                  <a:lnTo>
                    <a:pt x="909" y="697"/>
                  </a:lnTo>
                  <a:lnTo>
                    <a:pt x="955" y="666"/>
                  </a:lnTo>
                  <a:cubicBezTo>
                    <a:pt x="979" y="650"/>
                    <a:pt x="994" y="623"/>
                    <a:pt x="994" y="593"/>
                  </a:cubicBezTo>
                  <a:lnTo>
                    <a:pt x="994" y="451"/>
                  </a:lnTo>
                  <a:lnTo>
                    <a:pt x="909" y="451"/>
                  </a:lnTo>
                  <a:cubicBezTo>
                    <a:pt x="908" y="367"/>
                    <a:pt x="863" y="282"/>
                    <a:pt x="765" y="282"/>
                  </a:cubicBezTo>
                  <a:lnTo>
                    <a:pt x="370" y="282"/>
                  </a:lnTo>
                  <a:cubicBezTo>
                    <a:pt x="275" y="282"/>
                    <a:pt x="232" y="225"/>
                    <a:pt x="232" y="172"/>
                  </a:cubicBezTo>
                  <a:lnTo>
                    <a:pt x="232" y="62"/>
                  </a:lnTo>
                  <a:lnTo>
                    <a:pt x="709" y="62"/>
                  </a:lnTo>
                  <a:cubicBezTo>
                    <a:pt x="900" y="62"/>
                    <a:pt x="932" y="89"/>
                    <a:pt x="932" y="257"/>
                  </a:cubicBezTo>
                  <a:lnTo>
                    <a:pt x="932" y="426"/>
                  </a:lnTo>
                  <a:lnTo>
                    <a:pt x="994" y="426"/>
                  </a:lnTo>
                  <a:lnTo>
                    <a:pt x="994" y="257"/>
                  </a:lnTo>
                  <a:cubicBezTo>
                    <a:pt x="994" y="36"/>
                    <a:pt x="910" y="0"/>
                    <a:pt x="709" y="0"/>
                  </a:cubicBezTo>
                  <a:lnTo>
                    <a:pt x="170" y="0"/>
                  </a:lnTo>
                  <a:lnTo>
                    <a:pt x="170" y="172"/>
                  </a:lnTo>
                  <a:cubicBezTo>
                    <a:pt x="170" y="200"/>
                    <a:pt x="177" y="228"/>
                    <a:pt x="192" y="253"/>
                  </a:cubicBezTo>
                  <a:cubicBezTo>
                    <a:pt x="180" y="271"/>
                    <a:pt x="170" y="298"/>
                    <a:pt x="170" y="341"/>
                  </a:cubicBezTo>
                  <a:lnTo>
                    <a:pt x="170" y="398"/>
                  </a:lnTo>
                  <a:cubicBezTo>
                    <a:pt x="170" y="431"/>
                    <a:pt x="182" y="457"/>
                    <a:pt x="198" y="476"/>
                  </a:cubicBezTo>
                  <a:lnTo>
                    <a:pt x="198" y="593"/>
                  </a:lnTo>
                  <a:cubicBezTo>
                    <a:pt x="198" y="623"/>
                    <a:pt x="212" y="650"/>
                    <a:pt x="237" y="666"/>
                  </a:cubicBezTo>
                  <a:lnTo>
                    <a:pt x="282" y="697"/>
                  </a:lnTo>
                  <a:lnTo>
                    <a:pt x="282" y="765"/>
                  </a:lnTo>
                  <a:cubicBezTo>
                    <a:pt x="282" y="845"/>
                    <a:pt x="342" y="896"/>
                    <a:pt x="395" y="927"/>
                  </a:cubicBezTo>
                  <a:lnTo>
                    <a:pt x="395" y="1047"/>
                  </a:lnTo>
                  <a:cubicBezTo>
                    <a:pt x="395" y="1057"/>
                    <a:pt x="395" y="1079"/>
                    <a:pt x="333" y="1096"/>
                  </a:cubicBezTo>
                  <a:lnTo>
                    <a:pt x="164" y="1140"/>
                  </a:lnTo>
                  <a:cubicBezTo>
                    <a:pt x="74" y="1163"/>
                    <a:pt x="2" y="1260"/>
                    <a:pt x="0" y="1329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330"/>
                  </a:lnTo>
                  <a:cubicBezTo>
                    <a:pt x="63" y="1290"/>
                    <a:pt x="114" y="1217"/>
                    <a:pt x="180" y="1200"/>
                  </a:cubicBezTo>
                  <a:lnTo>
                    <a:pt x="349" y="1156"/>
                  </a:lnTo>
                  <a:cubicBezTo>
                    <a:pt x="421" y="1137"/>
                    <a:pt x="457" y="1100"/>
                    <a:pt x="457" y="1047"/>
                  </a:cubicBezTo>
                  <a:lnTo>
                    <a:pt x="457" y="957"/>
                  </a:lnTo>
                  <a:cubicBezTo>
                    <a:pt x="458" y="957"/>
                    <a:pt x="458" y="957"/>
                    <a:pt x="458" y="957"/>
                  </a:cubicBezTo>
                  <a:cubicBezTo>
                    <a:pt x="463" y="959"/>
                    <a:pt x="467" y="961"/>
                    <a:pt x="469" y="962"/>
                  </a:cubicBezTo>
                  <a:cubicBezTo>
                    <a:pt x="492" y="974"/>
                    <a:pt x="540" y="993"/>
                    <a:pt x="596" y="993"/>
                  </a:cubicBezTo>
                  <a:cubicBezTo>
                    <a:pt x="651" y="993"/>
                    <a:pt x="699" y="974"/>
                    <a:pt x="723" y="962"/>
                  </a:cubicBezTo>
                  <a:cubicBezTo>
                    <a:pt x="725" y="961"/>
                    <a:pt x="729" y="959"/>
                    <a:pt x="734" y="957"/>
                  </a:cubicBezTo>
                  <a:lnTo>
                    <a:pt x="734" y="957"/>
                  </a:lnTo>
                  <a:lnTo>
                    <a:pt x="734" y="1047"/>
                  </a:lnTo>
                  <a:cubicBezTo>
                    <a:pt x="734" y="1100"/>
                    <a:pt x="771" y="1137"/>
                    <a:pt x="842" y="1156"/>
                  </a:cubicBezTo>
                  <a:lnTo>
                    <a:pt x="1012" y="1200"/>
                  </a:lnTo>
                  <a:cubicBezTo>
                    <a:pt x="1075" y="1216"/>
                    <a:pt x="1128" y="1262"/>
                    <a:pt x="1129" y="1301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Puolivapaa piirto 55">
              <a:extLst>
                <a:ext uri="{FF2B5EF4-FFF2-40B4-BE49-F238E27FC236}">
                  <a16:creationId xmlns:a16="http://schemas.microsoft.com/office/drawing/2014/main" id="{A560833B-B57F-DC4E-8B96-B5827A2E401E}"/>
                </a:ext>
              </a:extLst>
            </p:cNvPr>
            <p:cNvSpPr/>
            <p:nvPr userDrawn="1"/>
          </p:nvSpPr>
          <p:spPr>
            <a:xfrm>
              <a:off x="1193538" y="2915677"/>
              <a:ext cx="187471" cy="140404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82368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57" name="Ryhmä 56">
            <a:extLst>
              <a:ext uri="{FF2B5EF4-FFF2-40B4-BE49-F238E27FC236}">
                <a16:creationId xmlns:a16="http://schemas.microsoft.com/office/drawing/2014/main" id="{C7326787-9C2B-A747-B392-6391CF67D586}"/>
              </a:ext>
            </a:extLst>
          </p:cNvPr>
          <p:cNvGrpSpPr/>
          <p:nvPr userDrawn="1"/>
        </p:nvGrpSpPr>
        <p:grpSpPr>
          <a:xfrm>
            <a:off x="1114250" y="1705076"/>
            <a:ext cx="327025" cy="488950"/>
            <a:chOff x="1116566" y="1510996"/>
            <a:chExt cx="327025" cy="488950"/>
          </a:xfrm>
        </p:grpSpPr>
        <p:sp>
          <p:nvSpPr>
            <p:cNvPr id="58" name="Freeform 1">
              <a:extLst>
                <a:ext uri="{FF2B5EF4-FFF2-40B4-BE49-F238E27FC236}">
                  <a16:creationId xmlns:a16="http://schemas.microsoft.com/office/drawing/2014/main" id="{BAC0C50D-09DA-6B41-9697-DE09CC42E1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6566" y="1510996"/>
              <a:ext cx="327025" cy="488950"/>
            </a:xfrm>
            <a:custGeom>
              <a:avLst/>
              <a:gdLst>
                <a:gd name="T0" fmla="*/ 798 w 909"/>
                <a:gd name="T1" fmla="*/ 1125 h 1359"/>
                <a:gd name="T2" fmla="*/ 818 w 909"/>
                <a:gd name="T3" fmla="*/ 1160 h 1359"/>
                <a:gd name="T4" fmla="*/ 880 w 909"/>
                <a:gd name="T5" fmla="*/ 1273 h 1359"/>
                <a:gd name="T6" fmla="*/ 848 w 909"/>
                <a:gd name="T7" fmla="*/ 1088 h 1359"/>
                <a:gd name="T8" fmla="*/ 714 w 909"/>
                <a:gd name="T9" fmla="*/ 1041 h 1359"/>
                <a:gd name="T10" fmla="*/ 28 w 909"/>
                <a:gd name="T11" fmla="*/ 1160 h 1359"/>
                <a:gd name="T12" fmla="*/ 90 w 909"/>
                <a:gd name="T13" fmla="*/ 1273 h 1359"/>
                <a:gd name="T14" fmla="*/ 106 w 909"/>
                <a:gd name="T15" fmla="*/ 1130 h 1359"/>
                <a:gd name="T16" fmla="*/ 150 w 909"/>
                <a:gd name="T17" fmla="*/ 997 h 1359"/>
                <a:gd name="T18" fmla="*/ 60 w 909"/>
                <a:gd name="T19" fmla="*/ 1088 h 1359"/>
                <a:gd name="T20" fmla="*/ 711 w 909"/>
                <a:gd name="T21" fmla="*/ 861 h 1359"/>
                <a:gd name="T22" fmla="*/ 482 w 909"/>
                <a:gd name="T23" fmla="*/ 1016 h 1359"/>
                <a:gd name="T24" fmla="*/ 306 w 909"/>
                <a:gd name="T25" fmla="*/ 968 h 1359"/>
                <a:gd name="T26" fmla="*/ 175 w 909"/>
                <a:gd name="T27" fmla="*/ 737 h 1359"/>
                <a:gd name="T28" fmla="*/ 734 w 909"/>
                <a:gd name="T29" fmla="*/ 570 h 1359"/>
                <a:gd name="T30" fmla="*/ 3 w 909"/>
                <a:gd name="T31" fmla="*/ 508 h 1359"/>
                <a:gd name="T32" fmla="*/ 113 w 909"/>
                <a:gd name="T33" fmla="*/ 570 h 1359"/>
                <a:gd name="T34" fmla="*/ 146 w 909"/>
                <a:gd name="T35" fmla="*/ 895 h 1359"/>
                <a:gd name="T36" fmla="*/ 197 w 909"/>
                <a:gd name="T37" fmla="*/ 1157 h 1359"/>
                <a:gd name="T38" fmla="*/ 127 w 909"/>
                <a:gd name="T39" fmla="*/ 1187 h 1359"/>
                <a:gd name="T40" fmla="*/ 338 w 909"/>
                <a:gd name="T41" fmla="*/ 1358 h 1359"/>
                <a:gd name="T42" fmla="*/ 400 w 909"/>
                <a:gd name="T43" fmla="*/ 1301 h 1359"/>
                <a:gd name="T44" fmla="*/ 259 w 909"/>
                <a:gd name="T45" fmla="*/ 1196 h 1359"/>
                <a:gd name="T46" fmla="*/ 263 w 909"/>
                <a:gd name="T47" fmla="*/ 1013 h 1359"/>
                <a:gd name="T48" fmla="*/ 482 w 909"/>
                <a:gd name="T49" fmla="*/ 1078 h 1359"/>
                <a:gd name="T50" fmla="*/ 649 w 909"/>
                <a:gd name="T51" fmla="*/ 1010 h 1359"/>
                <a:gd name="T52" fmla="*/ 522 w 909"/>
                <a:gd name="T53" fmla="*/ 1275 h 1359"/>
                <a:gd name="T54" fmla="*/ 508 w 909"/>
                <a:gd name="T55" fmla="*/ 1358 h 1359"/>
                <a:gd name="T56" fmla="*/ 570 w 909"/>
                <a:gd name="T57" fmla="*/ 1319 h 1359"/>
                <a:gd name="T58" fmla="*/ 748 w 909"/>
                <a:gd name="T59" fmla="*/ 1134 h 1359"/>
                <a:gd name="T60" fmla="*/ 711 w 909"/>
                <a:gd name="T61" fmla="*/ 952 h 1359"/>
                <a:gd name="T62" fmla="*/ 796 w 909"/>
                <a:gd name="T63" fmla="*/ 737 h 1359"/>
                <a:gd name="T64" fmla="*/ 906 w 909"/>
                <a:gd name="T65" fmla="*/ 571 h 1359"/>
                <a:gd name="T66" fmla="*/ 3 w 909"/>
                <a:gd name="T67" fmla="*/ 508 h 1359"/>
                <a:gd name="T68" fmla="*/ 316 w 909"/>
                <a:gd name="T69" fmla="*/ 201 h 1359"/>
                <a:gd name="T70" fmla="*/ 301 w 909"/>
                <a:gd name="T71" fmla="*/ 33 h 1359"/>
                <a:gd name="T72" fmla="*/ 56 w 909"/>
                <a:gd name="T73" fmla="*/ 342 h 1359"/>
                <a:gd name="T74" fmla="*/ 17 w 909"/>
                <a:gd name="T75" fmla="*/ 399 h 1359"/>
                <a:gd name="T76" fmla="*/ 0 w 909"/>
                <a:gd name="T77" fmla="*/ 483 h 1359"/>
                <a:gd name="T78" fmla="*/ 62 w 909"/>
                <a:gd name="T79" fmla="*/ 446 h 1359"/>
                <a:gd name="T80" fmla="*/ 118 w 909"/>
                <a:gd name="T81" fmla="*/ 398 h 1359"/>
                <a:gd name="T82" fmla="*/ 254 w 909"/>
                <a:gd name="T83" fmla="*/ 114 h 1359"/>
                <a:gd name="T84" fmla="*/ 508 w 909"/>
                <a:gd name="T85" fmla="*/ 285 h 1359"/>
                <a:gd name="T86" fmla="*/ 570 w 909"/>
                <a:gd name="T87" fmla="*/ 31 h 1359"/>
                <a:gd name="T88" fmla="*/ 369 w 909"/>
                <a:gd name="T89" fmla="*/ 0 h 1359"/>
                <a:gd name="T90" fmla="*/ 338 w 909"/>
                <a:gd name="T91" fmla="*/ 285 h 1359"/>
                <a:gd name="T92" fmla="*/ 400 w 909"/>
                <a:gd name="T93" fmla="*/ 63 h 1359"/>
                <a:gd name="T94" fmla="*/ 508 w 909"/>
                <a:gd name="T95" fmla="*/ 285 h 1359"/>
                <a:gd name="T96" fmla="*/ 908 w 909"/>
                <a:gd name="T97" fmla="*/ 427 h 1359"/>
                <a:gd name="T98" fmla="*/ 852 w 909"/>
                <a:gd name="T99" fmla="*/ 379 h 1359"/>
                <a:gd name="T100" fmla="*/ 639 w 909"/>
                <a:gd name="T101" fmla="*/ 33 h 1359"/>
                <a:gd name="T102" fmla="*/ 592 w 909"/>
                <a:gd name="T103" fmla="*/ 60 h 1359"/>
                <a:gd name="T104" fmla="*/ 654 w 909"/>
                <a:gd name="T105" fmla="*/ 201 h 1359"/>
                <a:gd name="T106" fmla="*/ 790 w 909"/>
                <a:gd name="T107" fmla="*/ 342 h 1359"/>
                <a:gd name="T108" fmla="*/ 807 w 909"/>
                <a:gd name="T109" fmla="*/ 426 h 1359"/>
                <a:gd name="T110" fmla="*/ 846 w 909"/>
                <a:gd name="T111" fmla="*/ 483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9" h="1359">
                  <a:moveTo>
                    <a:pt x="714" y="1041"/>
                  </a:moveTo>
                  <a:lnTo>
                    <a:pt x="798" y="1125"/>
                  </a:lnTo>
                  <a:lnTo>
                    <a:pt x="802" y="1130"/>
                  </a:lnTo>
                  <a:cubicBezTo>
                    <a:pt x="815" y="1143"/>
                    <a:pt x="818" y="1147"/>
                    <a:pt x="818" y="1160"/>
                  </a:cubicBezTo>
                  <a:lnTo>
                    <a:pt x="818" y="1273"/>
                  </a:lnTo>
                  <a:lnTo>
                    <a:pt x="880" y="1273"/>
                  </a:lnTo>
                  <a:lnTo>
                    <a:pt x="880" y="1160"/>
                  </a:lnTo>
                  <a:cubicBezTo>
                    <a:pt x="880" y="1123"/>
                    <a:pt x="863" y="1104"/>
                    <a:pt x="848" y="1088"/>
                  </a:cubicBezTo>
                  <a:lnTo>
                    <a:pt x="758" y="997"/>
                  </a:lnTo>
                  <a:lnTo>
                    <a:pt x="714" y="1041"/>
                  </a:lnTo>
                  <a:close/>
                  <a:moveTo>
                    <a:pt x="60" y="1088"/>
                  </a:moveTo>
                  <a:cubicBezTo>
                    <a:pt x="46" y="1103"/>
                    <a:pt x="28" y="1123"/>
                    <a:pt x="28" y="1160"/>
                  </a:cubicBezTo>
                  <a:lnTo>
                    <a:pt x="28" y="1273"/>
                  </a:lnTo>
                  <a:lnTo>
                    <a:pt x="90" y="1273"/>
                  </a:lnTo>
                  <a:lnTo>
                    <a:pt x="90" y="1160"/>
                  </a:lnTo>
                  <a:cubicBezTo>
                    <a:pt x="90" y="1147"/>
                    <a:pt x="94" y="1143"/>
                    <a:pt x="106" y="1130"/>
                  </a:cubicBezTo>
                  <a:lnTo>
                    <a:pt x="194" y="1041"/>
                  </a:lnTo>
                  <a:lnTo>
                    <a:pt x="150" y="997"/>
                  </a:lnTo>
                  <a:lnTo>
                    <a:pt x="64" y="1083"/>
                  </a:lnTo>
                  <a:lnTo>
                    <a:pt x="60" y="1088"/>
                  </a:lnTo>
                  <a:close/>
                  <a:moveTo>
                    <a:pt x="734" y="737"/>
                  </a:moveTo>
                  <a:cubicBezTo>
                    <a:pt x="734" y="777"/>
                    <a:pt x="723" y="842"/>
                    <a:pt x="711" y="861"/>
                  </a:cubicBezTo>
                  <a:cubicBezTo>
                    <a:pt x="698" y="880"/>
                    <a:pt x="638" y="936"/>
                    <a:pt x="602" y="969"/>
                  </a:cubicBezTo>
                  <a:cubicBezTo>
                    <a:pt x="570" y="999"/>
                    <a:pt x="527" y="1016"/>
                    <a:pt x="482" y="1016"/>
                  </a:cubicBezTo>
                  <a:lnTo>
                    <a:pt x="426" y="1016"/>
                  </a:lnTo>
                  <a:cubicBezTo>
                    <a:pt x="381" y="1016"/>
                    <a:pt x="338" y="999"/>
                    <a:pt x="306" y="968"/>
                  </a:cubicBezTo>
                  <a:cubicBezTo>
                    <a:pt x="271" y="936"/>
                    <a:pt x="210" y="880"/>
                    <a:pt x="198" y="861"/>
                  </a:cubicBezTo>
                  <a:cubicBezTo>
                    <a:pt x="185" y="842"/>
                    <a:pt x="175" y="777"/>
                    <a:pt x="175" y="737"/>
                  </a:cubicBezTo>
                  <a:lnTo>
                    <a:pt x="175" y="570"/>
                  </a:lnTo>
                  <a:lnTo>
                    <a:pt x="734" y="570"/>
                  </a:lnTo>
                  <a:lnTo>
                    <a:pt x="734" y="737"/>
                  </a:lnTo>
                  <a:close/>
                  <a:moveTo>
                    <a:pt x="3" y="508"/>
                  </a:moveTo>
                  <a:lnTo>
                    <a:pt x="3" y="570"/>
                  </a:lnTo>
                  <a:lnTo>
                    <a:pt x="113" y="570"/>
                  </a:lnTo>
                  <a:lnTo>
                    <a:pt x="113" y="737"/>
                  </a:lnTo>
                  <a:cubicBezTo>
                    <a:pt x="113" y="772"/>
                    <a:pt x="121" y="857"/>
                    <a:pt x="146" y="895"/>
                  </a:cubicBezTo>
                  <a:cubicBezTo>
                    <a:pt x="155" y="909"/>
                    <a:pt x="176" y="930"/>
                    <a:pt x="197" y="952"/>
                  </a:cubicBezTo>
                  <a:lnTo>
                    <a:pt x="197" y="1157"/>
                  </a:lnTo>
                  <a:lnTo>
                    <a:pt x="160" y="1134"/>
                  </a:lnTo>
                  <a:lnTo>
                    <a:pt x="127" y="1187"/>
                  </a:lnTo>
                  <a:lnTo>
                    <a:pt x="338" y="1319"/>
                  </a:lnTo>
                  <a:lnTo>
                    <a:pt x="338" y="1358"/>
                  </a:lnTo>
                  <a:lnTo>
                    <a:pt x="400" y="1358"/>
                  </a:lnTo>
                  <a:lnTo>
                    <a:pt x="400" y="1301"/>
                  </a:lnTo>
                  <a:cubicBezTo>
                    <a:pt x="400" y="1291"/>
                    <a:pt x="395" y="1281"/>
                    <a:pt x="386" y="1275"/>
                  </a:cubicBezTo>
                  <a:lnTo>
                    <a:pt x="259" y="1196"/>
                  </a:lnTo>
                  <a:lnTo>
                    <a:pt x="259" y="1010"/>
                  </a:lnTo>
                  <a:cubicBezTo>
                    <a:pt x="261" y="1011"/>
                    <a:pt x="262" y="1013"/>
                    <a:pt x="263" y="1013"/>
                  </a:cubicBezTo>
                  <a:cubicBezTo>
                    <a:pt x="307" y="1055"/>
                    <a:pt x="365" y="1078"/>
                    <a:pt x="426" y="1078"/>
                  </a:cubicBezTo>
                  <a:lnTo>
                    <a:pt x="482" y="1078"/>
                  </a:lnTo>
                  <a:cubicBezTo>
                    <a:pt x="543" y="1078"/>
                    <a:pt x="601" y="1055"/>
                    <a:pt x="644" y="1014"/>
                  </a:cubicBezTo>
                  <a:cubicBezTo>
                    <a:pt x="645" y="1013"/>
                    <a:pt x="647" y="1011"/>
                    <a:pt x="649" y="1010"/>
                  </a:cubicBezTo>
                  <a:lnTo>
                    <a:pt x="649" y="1196"/>
                  </a:lnTo>
                  <a:lnTo>
                    <a:pt x="522" y="1275"/>
                  </a:lnTo>
                  <a:cubicBezTo>
                    <a:pt x="513" y="1281"/>
                    <a:pt x="508" y="1291"/>
                    <a:pt x="508" y="1301"/>
                  </a:cubicBezTo>
                  <a:lnTo>
                    <a:pt x="508" y="1358"/>
                  </a:lnTo>
                  <a:lnTo>
                    <a:pt x="570" y="1358"/>
                  </a:lnTo>
                  <a:lnTo>
                    <a:pt x="570" y="1319"/>
                  </a:lnTo>
                  <a:lnTo>
                    <a:pt x="781" y="1187"/>
                  </a:lnTo>
                  <a:lnTo>
                    <a:pt x="748" y="1134"/>
                  </a:lnTo>
                  <a:lnTo>
                    <a:pt x="711" y="1157"/>
                  </a:lnTo>
                  <a:lnTo>
                    <a:pt x="711" y="952"/>
                  </a:lnTo>
                  <a:cubicBezTo>
                    <a:pt x="733" y="930"/>
                    <a:pt x="753" y="909"/>
                    <a:pt x="762" y="895"/>
                  </a:cubicBezTo>
                  <a:cubicBezTo>
                    <a:pt x="787" y="857"/>
                    <a:pt x="796" y="772"/>
                    <a:pt x="796" y="737"/>
                  </a:cubicBezTo>
                  <a:lnTo>
                    <a:pt x="796" y="571"/>
                  </a:lnTo>
                  <a:lnTo>
                    <a:pt x="906" y="571"/>
                  </a:lnTo>
                  <a:lnTo>
                    <a:pt x="906" y="508"/>
                  </a:lnTo>
                  <a:lnTo>
                    <a:pt x="3" y="508"/>
                  </a:lnTo>
                  <a:close/>
                  <a:moveTo>
                    <a:pt x="254" y="201"/>
                  </a:moveTo>
                  <a:lnTo>
                    <a:pt x="316" y="201"/>
                  </a:lnTo>
                  <a:lnTo>
                    <a:pt x="316" y="60"/>
                  </a:lnTo>
                  <a:cubicBezTo>
                    <a:pt x="316" y="49"/>
                    <a:pt x="310" y="39"/>
                    <a:pt x="301" y="33"/>
                  </a:cubicBezTo>
                  <a:cubicBezTo>
                    <a:pt x="291" y="27"/>
                    <a:pt x="280" y="27"/>
                    <a:pt x="270" y="32"/>
                  </a:cubicBezTo>
                  <a:cubicBezTo>
                    <a:pt x="170" y="87"/>
                    <a:pt x="56" y="171"/>
                    <a:pt x="56" y="342"/>
                  </a:cubicBezTo>
                  <a:lnTo>
                    <a:pt x="56" y="379"/>
                  </a:lnTo>
                  <a:lnTo>
                    <a:pt x="17" y="399"/>
                  </a:lnTo>
                  <a:cubicBezTo>
                    <a:pt x="6" y="404"/>
                    <a:pt x="0" y="415"/>
                    <a:pt x="0" y="427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446"/>
                  </a:lnTo>
                  <a:lnTo>
                    <a:pt x="101" y="426"/>
                  </a:lnTo>
                  <a:cubicBezTo>
                    <a:pt x="112" y="421"/>
                    <a:pt x="118" y="410"/>
                    <a:pt x="118" y="398"/>
                  </a:cubicBezTo>
                  <a:lnTo>
                    <a:pt x="118" y="342"/>
                  </a:lnTo>
                  <a:cubicBezTo>
                    <a:pt x="118" y="247"/>
                    <a:pt x="159" y="176"/>
                    <a:pt x="254" y="114"/>
                  </a:cubicBezTo>
                  <a:lnTo>
                    <a:pt x="254" y="201"/>
                  </a:lnTo>
                  <a:close/>
                  <a:moveTo>
                    <a:pt x="508" y="285"/>
                  </a:moveTo>
                  <a:lnTo>
                    <a:pt x="570" y="285"/>
                  </a:lnTo>
                  <a:lnTo>
                    <a:pt x="570" y="31"/>
                  </a:lnTo>
                  <a:cubicBezTo>
                    <a:pt x="570" y="14"/>
                    <a:pt x="556" y="0"/>
                    <a:pt x="539" y="0"/>
                  </a:cubicBezTo>
                  <a:lnTo>
                    <a:pt x="369" y="0"/>
                  </a:lnTo>
                  <a:cubicBezTo>
                    <a:pt x="352" y="0"/>
                    <a:pt x="338" y="14"/>
                    <a:pt x="338" y="31"/>
                  </a:cubicBezTo>
                  <a:lnTo>
                    <a:pt x="338" y="285"/>
                  </a:lnTo>
                  <a:lnTo>
                    <a:pt x="400" y="285"/>
                  </a:lnTo>
                  <a:lnTo>
                    <a:pt x="400" y="63"/>
                  </a:lnTo>
                  <a:lnTo>
                    <a:pt x="508" y="63"/>
                  </a:lnTo>
                  <a:lnTo>
                    <a:pt x="508" y="285"/>
                  </a:lnTo>
                  <a:close/>
                  <a:moveTo>
                    <a:pt x="908" y="483"/>
                  </a:moveTo>
                  <a:lnTo>
                    <a:pt x="908" y="427"/>
                  </a:lnTo>
                  <a:cubicBezTo>
                    <a:pt x="908" y="415"/>
                    <a:pt x="902" y="404"/>
                    <a:pt x="891" y="399"/>
                  </a:cubicBezTo>
                  <a:lnTo>
                    <a:pt x="852" y="379"/>
                  </a:lnTo>
                  <a:lnTo>
                    <a:pt x="852" y="342"/>
                  </a:lnTo>
                  <a:cubicBezTo>
                    <a:pt x="852" y="173"/>
                    <a:pt x="738" y="88"/>
                    <a:pt x="639" y="33"/>
                  </a:cubicBezTo>
                  <a:cubicBezTo>
                    <a:pt x="629" y="27"/>
                    <a:pt x="617" y="27"/>
                    <a:pt x="608" y="33"/>
                  </a:cubicBezTo>
                  <a:cubicBezTo>
                    <a:pt x="598" y="39"/>
                    <a:pt x="592" y="49"/>
                    <a:pt x="592" y="60"/>
                  </a:cubicBezTo>
                  <a:lnTo>
                    <a:pt x="592" y="201"/>
                  </a:lnTo>
                  <a:lnTo>
                    <a:pt x="654" y="201"/>
                  </a:lnTo>
                  <a:lnTo>
                    <a:pt x="654" y="115"/>
                  </a:lnTo>
                  <a:cubicBezTo>
                    <a:pt x="750" y="178"/>
                    <a:pt x="790" y="247"/>
                    <a:pt x="790" y="342"/>
                  </a:cubicBezTo>
                  <a:lnTo>
                    <a:pt x="790" y="398"/>
                  </a:lnTo>
                  <a:cubicBezTo>
                    <a:pt x="790" y="410"/>
                    <a:pt x="797" y="421"/>
                    <a:pt x="807" y="426"/>
                  </a:cubicBezTo>
                  <a:lnTo>
                    <a:pt x="846" y="446"/>
                  </a:lnTo>
                  <a:lnTo>
                    <a:pt x="846" y="483"/>
                  </a:lnTo>
                  <a:lnTo>
                    <a:pt x="908" y="4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Puolivapaa piirto 58">
              <a:extLst>
                <a:ext uri="{FF2B5EF4-FFF2-40B4-BE49-F238E27FC236}">
                  <a16:creationId xmlns:a16="http://schemas.microsoft.com/office/drawing/2014/main" id="{5DB0B248-346B-4845-9113-DA086761B1BD}"/>
                </a:ext>
              </a:extLst>
            </p:cNvPr>
            <p:cNvSpPr/>
            <p:nvPr userDrawn="1"/>
          </p:nvSpPr>
          <p:spPr>
            <a:xfrm>
              <a:off x="1167788" y="1778757"/>
              <a:ext cx="213221" cy="110473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57039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57039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60" name="Ryhmä 59">
            <a:extLst>
              <a:ext uri="{FF2B5EF4-FFF2-40B4-BE49-F238E27FC236}">
                <a16:creationId xmlns:a16="http://schemas.microsoft.com/office/drawing/2014/main" id="{7FD727CB-8CD2-9E49-8079-24B7442915E9}"/>
              </a:ext>
            </a:extLst>
          </p:cNvPr>
          <p:cNvGrpSpPr/>
          <p:nvPr userDrawn="1"/>
        </p:nvGrpSpPr>
        <p:grpSpPr>
          <a:xfrm>
            <a:off x="1072962" y="779058"/>
            <a:ext cx="428625" cy="488950"/>
            <a:chOff x="1072962" y="691712"/>
            <a:chExt cx="428625" cy="488950"/>
          </a:xfrm>
        </p:grpSpPr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B2AFED48-D354-DB43-8B9D-DC8D983251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2962" y="691712"/>
              <a:ext cx="428625" cy="488950"/>
            </a:xfrm>
            <a:custGeom>
              <a:avLst/>
              <a:gdLst>
                <a:gd name="T0" fmla="*/ 959 w 1192"/>
                <a:gd name="T1" fmla="*/ 1075 h 1358"/>
                <a:gd name="T2" fmla="*/ 1021 w 1192"/>
                <a:gd name="T3" fmla="*/ 1075 h 1358"/>
                <a:gd name="T4" fmla="*/ 1021 w 1192"/>
                <a:gd name="T5" fmla="*/ 426 h 1358"/>
                <a:gd name="T6" fmla="*/ 595 w 1192"/>
                <a:gd name="T7" fmla="*/ 0 h 1358"/>
                <a:gd name="T8" fmla="*/ 169 w 1192"/>
                <a:gd name="T9" fmla="*/ 426 h 1358"/>
                <a:gd name="T10" fmla="*/ 169 w 1192"/>
                <a:gd name="T11" fmla="*/ 1075 h 1358"/>
                <a:gd name="T12" fmla="*/ 231 w 1192"/>
                <a:gd name="T13" fmla="*/ 1075 h 1358"/>
                <a:gd name="T14" fmla="*/ 231 w 1192"/>
                <a:gd name="T15" fmla="*/ 426 h 1358"/>
                <a:gd name="T16" fmla="*/ 595 w 1192"/>
                <a:gd name="T17" fmla="*/ 62 h 1358"/>
                <a:gd name="T18" fmla="*/ 959 w 1192"/>
                <a:gd name="T19" fmla="*/ 426 h 1358"/>
                <a:gd name="T20" fmla="*/ 959 w 1192"/>
                <a:gd name="T21" fmla="*/ 1075 h 1358"/>
                <a:gd name="T22" fmla="*/ 694 w 1192"/>
                <a:gd name="T23" fmla="*/ 878 h 1358"/>
                <a:gd name="T24" fmla="*/ 595 w 1192"/>
                <a:gd name="T25" fmla="*/ 903 h 1358"/>
                <a:gd name="T26" fmla="*/ 496 w 1192"/>
                <a:gd name="T27" fmla="*/ 878 h 1358"/>
                <a:gd name="T28" fmla="*/ 482 w 1192"/>
                <a:gd name="T29" fmla="*/ 872 h 1358"/>
                <a:gd name="T30" fmla="*/ 344 w 1192"/>
                <a:gd name="T31" fmla="*/ 736 h 1358"/>
                <a:gd name="T32" fmla="*/ 344 w 1192"/>
                <a:gd name="T33" fmla="*/ 539 h 1358"/>
                <a:gd name="T34" fmla="*/ 451 w 1192"/>
                <a:gd name="T35" fmla="*/ 359 h 1358"/>
                <a:gd name="T36" fmla="*/ 652 w 1192"/>
                <a:gd name="T37" fmla="*/ 429 h 1358"/>
                <a:gd name="T38" fmla="*/ 847 w 1192"/>
                <a:gd name="T39" fmla="*/ 522 h 1358"/>
                <a:gd name="T40" fmla="*/ 847 w 1192"/>
                <a:gd name="T41" fmla="*/ 736 h 1358"/>
                <a:gd name="T42" fmla="*/ 709 w 1192"/>
                <a:gd name="T43" fmla="*/ 872 h 1358"/>
                <a:gd name="T44" fmla="*/ 694 w 1192"/>
                <a:gd name="T45" fmla="*/ 878 h 1358"/>
                <a:gd name="T46" fmla="*/ 1191 w 1192"/>
                <a:gd name="T47" fmla="*/ 1357 h 1358"/>
                <a:gd name="T48" fmla="*/ 1191 w 1192"/>
                <a:gd name="T49" fmla="*/ 1272 h 1358"/>
                <a:gd name="T50" fmla="*/ 1027 w 1192"/>
                <a:gd name="T51" fmla="*/ 1112 h 1358"/>
                <a:gd name="T52" fmla="*/ 858 w 1192"/>
                <a:gd name="T53" fmla="*/ 1067 h 1358"/>
                <a:gd name="T54" fmla="*/ 796 w 1192"/>
                <a:gd name="T55" fmla="*/ 1019 h 1358"/>
                <a:gd name="T56" fmla="*/ 796 w 1192"/>
                <a:gd name="T57" fmla="*/ 898 h 1358"/>
                <a:gd name="T58" fmla="*/ 909 w 1192"/>
                <a:gd name="T59" fmla="*/ 736 h 1358"/>
                <a:gd name="T60" fmla="*/ 909 w 1192"/>
                <a:gd name="T61" fmla="*/ 501 h 1358"/>
                <a:gd name="T62" fmla="*/ 903 w 1192"/>
                <a:gd name="T63" fmla="*/ 492 h 1358"/>
                <a:gd name="T64" fmla="*/ 652 w 1192"/>
                <a:gd name="T65" fmla="*/ 367 h 1358"/>
                <a:gd name="T66" fmla="*/ 457 w 1192"/>
                <a:gd name="T67" fmla="*/ 228 h 1358"/>
                <a:gd name="T68" fmla="*/ 395 w 1192"/>
                <a:gd name="T69" fmla="*/ 228 h 1358"/>
                <a:gd name="T70" fmla="*/ 414 w 1192"/>
                <a:gd name="T71" fmla="*/ 308 h 1358"/>
                <a:gd name="T72" fmla="*/ 282 w 1192"/>
                <a:gd name="T73" fmla="*/ 539 h 1358"/>
                <a:gd name="T74" fmla="*/ 282 w 1192"/>
                <a:gd name="T75" fmla="*/ 736 h 1358"/>
                <a:gd name="T76" fmla="*/ 395 w 1192"/>
                <a:gd name="T77" fmla="*/ 898 h 1358"/>
                <a:gd name="T78" fmla="*/ 395 w 1192"/>
                <a:gd name="T79" fmla="*/ 1019 h 1358"/>
                <a:gd name="T80" fmla="*/ 333 w 1192"/>
                <a:gd name="T81" fmla="*/ 1067 h 1358"/>
                <a:gd name="T82" fmla="*/ 164 w 1192"/>
                <a:gd name="T83" fmla="*/ 1112 h 1358"/>
                <a:gd name="T84" fmla="*/ 0 w 1192"/>
                <a:gd name="T85" fmla="*/ 1273 h 1358"/>
                <a:gd name="T86" fmla="*/ 0 w 1192"/>
                <a:gd name="T87" fmla="*/ 1357 h 1358"/>
                <a:gd name="T88" fmla="*/ 62 w 1192"/>
                <a:gd name="T89" fmla="*/ 1357 h 1358"/>
                <a:gd name="T90" fmla="*/ 62 w 1192"/>
                <a:gd name="T91" fmla="*/ 1273 h 1358"/>
                <a:gd name="T92" fmla="*/ 180 w 1192"/>
                <a:gd name="T93" fmla="*/ 1172 h 1358"/>
                <a:gd name="T94" fmla="*/ 349 w 1192"/>
                <a:gd name="T95" fmla="*/ 1127 h 1358"/>
                <a:gd name="T96" fmla="*/ 457 w 1192"/>
                <a:gd name="T97" fmla="*/ 1019 h 1358"/>
                <a:gd name="T98" fmla="*/ 457 w 1192"/>
                <a:gd name="T99" fmla="*/ 928 h 1358"/>
                <a:gd name="T100" fmla="*/ 458 w 1192"/>
                <a:gd name="T101" fmla="*/ 929 h 1358"/>
                <a:gd name="T102" fmla="*/ 469 w 1192"/>
                <a:gd name="T103" fmla="*/ 933 h 1358"/>
                <a:gd name="T104" fmla="*/ 595 w 1192"/>
                <a:gd name="T105" fmla="*/ 965 h 1358"/>
                <a:gd name="T106" fmla="*/ 722 w 1192"/>
                <a:gd name="T107" fmla="*/ 933 h 1358"/>
                <a:gd name="T108" fmla="*/ 733 w 1192"/>
                <a:gd name="T109" fmla="*/ 929 h 1358"/>
                <a:gd name="T110" fmla="*/ 734 w 1192"/>
                <a:gd name="T111" fmla="*/ 928 h 1358"/>
                <a:gd name="T112" fmla="*/ 734 w 1192"/>
                <a:gd name="T113" fmla="*/ 1019 h 1358"/>
                <a:gd name="T114" fmla="*/ 842 w 1192"/>
                <a:gd name="T115" fmla="*/ 1127 h 1358"/>
                <a:gd name="T116" fmla="*/ 1011 w 1192"/>
                <a:gd name="T117" fmla="*/ 1172 h 1358"/>
                <a:gd name="T118" fmla="*/ 1129 w 1192"/>
                <a:gd name="T119" fmla="*/ 1273 h 1358"/>
                <a:gd name="T120" fmla="*/ 1129 w 1192"/>
                <a:gd name="T121" fmla="*/ 1357 h 1358"/>
                <a:gd name="T122" fmla="*/ 1191 w 1192"/>
                <a:gd name="T12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2" h="1358">
                  <a:moveTo>
                    <a:pt x="959" y="1075"/>
                  </a:moveTo>
                  <a:lnTo>
                    <a:pt x="1021" y="1075"/>
                  </a:lnTo>
                  <a:lnTo>
                    <a:pt x="1021" y="426"/>
                  </a:lnTo>
                  <a:cubicBezTo>
                    <a:pt x="1021" y="191"/>
                    <a:pt x="830" y="0"/>
                    <a:pt x="595" y="0"/>
                  </a:cubicBezTo>
                  <a:cubicBezTo>
                    <a:pt x="360" y="0"/>
                    <a:pt x="169" y="191"/>
                    <a:pt x="169" y="426"/>
                  </a:cubicBezTo>
                  <a:lnTo>
                    <a:pt x="169" y="1075"/>
                  </a:lnTo>
                  <a:lnTo>
                    <a:pt x="231" y="1075"/>
                  </a:lnTo>
                  <a:lnTo>
                    <a:pt x="231" y="426"/>
                  </a:lnTo>
                  <a:cubicBezTo>
                    <a:pt x="231" y="225"/>
                    <a:pt x="395" y="62"/>
                    <a:pt x="595" y="62"/>
                  </a:cubicBezTo>
                  <a:cubicBezTo>
                    <a:pt x="796" y="62"/>
                    <a:pt x="959" y="225"/>
                    <a:pt x="959" y="426"/>
                  </a:cubicBezTo>
                  <a:lnTo>
                    <a:pt x="959" y="1075"/>
                  </a:lnTo>
                  <a:close/>
                  <a:moveTo>
                    <a:pt x="694" y="878"/>
                  </a:moveTo>
                  <a:cubicBezTo>
                    <a:pt x="679" y="885"/>
                    <a:pt x="640" y="903"/>
                    <a:pt x="595" y="903"/>
                  </a:cubicBezTo>
                  <a:cubicBezTo>
                    <a:pt x="551" y="903"/>
                    <a:pt x="511" y="885"/>
                    <a:pt x="496" y="878"/>
                  </a:cubicBezTo>
                  <a:cubicBezTo>
                    <a:pt x="493" y="876"/>
                    <a:pt x="488" y="874"/>
                    <a:pt x="482" y="872"/>
                  </a:cubicBezTo>
                  <a:cubicBezTo>
                    <a:pt x="444" y="855"/>
                    <a:pt x="344" y="813"/>
                    <a:pt x="344" y="736"/>
                  </a:cubicBezTo>
                  <a:lnTo>
                    <a:pt x="344" y="539"/>
                  </a:lnTo>
                  <a:cubicBezTo>
                    <a:pt x="344" y="472"/>
                    <a:pt x="409" y="399"/>
                    <a:pt x="451" y="359"/>
                  </a:cubicBezTo>
                  <a:cubicBezTo>
                    <a:pt x="493" y="400"/>
                    <a:pt x="559" y="429"/>
                    <a:pt x="652" y="429"/>
                  </a:cubicBezTo>
                  <a:cubicBezTo>
                    <a:pt x="758" y="429"/>
                    <a:pt x="827" y="499"/>
                    <a:pt x="847" y="522"/>
                  </a:cubicBezTo>
                  <a:lnTo>
                    <a:pt x="847" y="736"/>
                  </a:lnTo>
                  <a:cubicBezTo>
                    <a:pt x="847" y="813"/>
                    <a:pt x="747" y="855"/>
                    <a:pt x="709" y="872"/>
                  </a:cubicBezTo>
                  <a:cubicBezTo>
                    <a:pt x="703" y="874"/>
                    <a:pt x="698" y="876"/>
                    <a:pt x="694" y="878"/>
                  </a:cubicBezTo>
                  <a:close/>
                  <a:moveTo>
                    <a:pt x="1191" y="1357"/>
                  </a:moveTo>
                  <a:lnTo>
                    <a:pt x="1191" y="1272"/>
                  </a:lnTo>
                  <a:cubicBezTo>
                    <a:pt x="1189" y="1203"/>
                    <a:pt x="1120" y="1136"/>
                    <a:pt x="1027" y="1112"/>
                  </a:cubicBezTo>
                  <a:lnTo>
                    <a:pt x="858" y="1067"/>
                  </a:lnTo>
                  <a:cubicBezTo>
                    <a:pt x="796" y="1051"/>
                    <a:pt x="796" y="1029"/>
                    <a:pt x="796" y="1019"/>
                  </a:cubicBezTo>
                  <a:lnTo>
                    <a:pt x="796" y="898"/>
                  </a:lnTo>
                  <a:cubicBezTo>
                    <a:pt x="849" y="868"/>
                    <a:pt x="909" y="817"/>
                    <a:pt x="909" y="736"/>
                  </a:cubicBezTo>
                  <a:lnTo>
                    <a:pt x="909" y="501"/>
                  </a:lnTo>
                  <a:lnTo>
                    <a:pt x="903" y="492"/>
                  </a:lnTo>
                  <a:cubicBezTo>
                    <a:pt x="899" y="487"/>
                    <a:pt x="811" y="367"/>
                    <a:pt x="652" y="367"/>
                  </a:cubicBezTo>
                  <a:cubicBezTo>
                    <a:pt x="535" y="367"/>
                    <a:pt x="457" y="311"/>
                    <a:pt x="457" y="228"/>
                  </a:cubicBezTo>
                  <a:lnTo>
                    <a:pt x="395" y="228"/>
                  </a:lnTo>
                  <a:cubicBezTo>
                    <a:pt x="395" y="255"/>
                    <a:pt x="401" y="283"/>
                    <a:pt x="414" y="308"/>
                  </a:cubicBezTo>
                  <a:cubicBezTo>
                    <a:pt x="367" y="353"/>
                    <a:pt x="282" y="444"/>
                    <a:pt x="282" y="539"/>
                  </a:cubicBezTo>
                  <a:lnTo>
                    <a:pt x="282" y="736"/>
                  </a:lnTo>
                  <a:cubicBezTo>
                    <a:pt x="282" y="817"/>
                    <a:pt x="342" y="868"/>
                    <a:pt x="395" y="898"/>
                  </a:cubicBezTo>
                  <a:lnTo>
                    <a:pt x="395" y="1019"/>
                  </a:lnTo>
                  <a:cubicBezTo>
                    <a:pt x="395" y="1029"/>
                    <a:pt x="395" y="1051"/>
                    <a:pt x="333" y="1067"/>
                  </a:cubicBezTo>
                  <a:lnTo>
                    <a:pt x="164" y="1112"/>
                  </a:lnTo>
                  <a:cubicBezTo>
                    <a:pt x="71" y="1136"/>
                    <a:pt x="2" y="1203"/>
                    <a:pt x="0" y="1273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273"/>
                  </a:lnTo>
                  <a:cubicBezTo>
                    <a:pt x="63" y="1234"/>
                    <a:pt x="116" y="1188"/>
                    <a:pt x="180" y="1172"/>
                  </a:cubicBezTo>
                  <a:lnTo>
                    <a:pt x="349" y="1127"/>
                  </a:lnTo>
                  <a:cubicBezTo>
                    <a:pt x="421" y="1109"/>
                    <a:pt x="457" y="1072"/>
                    <a:pt x="457" y="1019"/>
                  </a:cubicBezTo>
                  <a:lnTo>
                    <a:pt x="457" y="928"/>
                  </a:lnTo>
                  <a:lnTo>
                    <a:pt x="458" y="929"/>
                  </a:lnTo>
                  <a:cubicBezTo>
                    <a:pt x="462" y="931"/>
                    <a:pt x="466" y="932"/>
                    <a:pt x="469" y="933"/>
                  </a:cubicBezTo>
                  <a:cubicBezTo>
                    <a:pt x="492" y="945"/>
                    <a:pt x="540" y="965"/>
                    <a:pt x="595" y="965"/>
                  </a:cubicBezTo>
                  <a:cubicBezTo>
                    <a:pt x="651" y="965"/>
                    <a:pt x="699" y="945"/>
                    <a:pt x="722" y="933"/>
                  </a:cubicBezTo>
                  <a:cubicBezTo>
                    <a:pt x="725" y="932"/>
                    <a:pt x="728" y="931"/>
                    <a:pt x="733" y="929"/>
                  </a:cubicBezTo>
                  <a:lnTo>
                    <a:pt x="734" y="928"/>
                  </a:lnTo>
                  <a:lnTo>
                    <a:pt x="734" y="1019"/>
                  </a:lnTo>
                  <a:cubicBezTo>
                    <a:pt x="734" y="1072"/>
                    <a:pt x="770" y="1109"/>
                    <a:pt x="842" y="1127"/>
                  </a:cubicBezTo>
                  <a:lnTo>
                    <a:pt x="1011" y="1172"/>
                  </a:lnTo>
                  <a:cubicBezTo>
                    <a:pt x="1075" y="1188"/>
                    <a:pt x="1128" y="1234"/>
                    <a:pt x="1129" y="1273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Puolivapaa piirto 61">
              <a:extLst>
                <a:ext uri="{FF2B5EF4-FFF2-40B4-BE49-F238E27FC236}">
                  <a16:creationId xmlns:a16="http://schemas.microsoft.com/office/drawing/2014/main" id="{A159D87D-F3D3-4041-8C1E-DED8EE66C750}"/>
                </a:ext>
              </a:extLst>
            </p:cNvPr>
            <p:cNvSpPr/>
            <p:nvPr userDrawn="1"/>
          </p:nvSpPr>
          <p:spPr>
            <a:xfrm>
              <a:off x="1193922" y="914400"/>
              <a:ext cx="187471" cy="112756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82368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63" name="Ryhmä 62">
            <a:extLst>
              <a:ext uri="{FF2B5EF4-FFF2-40B4-BE49-F238E27FC236}">
                <a16:creationId xmlns:a16="http://schemas.microsoft.com/office/drawing/2014/main" id="{B7A34E48-9717-184A-8220-FA0D2A7E478D}"/>
              </a:ext>
            </a:extLst>
          </p:cNvPr>
          <p:cNvGrpSpPr/>
          <p:nvPr userDrawn="1"/>
        </p:nvGrpSpPr>
        <p:grpSpPr>
          <a:xfrm>
            <a:off x="1041829" y="3735657"/>
            <a:ext cx="465138" cy="463550"/>
            <a:chOff x="1041829" y="3735657"/>
            <a:chExt cx="465138" cy="463550"/>
          </a:xfrm>
        </p:grpSpPr>
        <p:sp>
          <p:nvSpPr>
            <p:cNvPr id="64" name="Freeform 175">
              <a:extLst>
                <a:ext uri="{FF2B5EF4-FFF2-40B4-BE49-F238E27FC236}">
                  <a16:creationId xmlns:a16="http://schemas.microsoft.com/office/drawing/2014/main" id="{270C740A-9424-F04F-A003-ED494C631A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1829" y="3735657"/>
              <a:ext cx="465138" cy="463550"/>
            </a:xfrm>
            <a:custGeom>
              <a:avLst/>
              <a:gdLst>
                <a:gd name="T0" fmla="*/ 967 w 1295"/>
                <a:gd name="T1" fmla="*/ 862 h 1292"/>
                <a:gd name="T2" fmla="*/ 1026 w 1295"/>
                <a:gd name="T3" fmla="*/ 1291 h 1292"/>
                <a:gd name="T4" fmla="*/ 731 w 1295"/>
                <a:gd name="T5" fmla="*/ 683 h 1292"/>
                <a:gd name="T6" fmla="*/ 806 w 1295"/>
                <a:gd name="T7" fmla="*/ 682 h 1292"/>
                <a:gd name="T8" fmla="*/ 865 w 1295"/>
                <a:gd name="T9" fmla="*/ 1291 h 1292"/>
                <a:gd name="T10" fmla="*/ 844 w 1295"/>
                <a:gd name="T11" fmla="*/ 565 h 1292"/>
                <a:gd name="T12" fmla="*/ 731 w 1295"/>
                <a:gd name="T13" fmla="*/ 683 h 1292"/>
                <a:gd name="T14" fmla="*/ 269 w 1295"/>
                <a:gd name="T15" fmla="*/ 862 h 1292"/>
                <a:gd name="T16" fmla="*/ 328 w 1295"/>
                <a:gd name="T17" fmla="*/ 1291 h 1292"/>
                <a:gd name="T18" fmla="*/ 376 w 1295"/>
                <a:gd name="T19" fmla="*/ 191 h 1292"/>
                <a:gd name="T20" fmla="*/ 220 w 1295"/>
                <a:gd name="T21" fmla="*/ 191 h 1292"/>
                <a:gd name="T22" fmla="*/ 298 w 1295"/>
                <a:gd name="T23" fmla="*/ 59 h 1292"/>
                <a:gd name="T24" fmla="*/ 376 w 1295"/>
                <a:gd name="T25" fmla="*/ 191 h 1292"/>
                <a:gd name="T26" fmla="*/ 298 w 1295"/>
                <a:gd name="T27" fmla="*/ 0 h 1292"/>
                <a:gd name="T28" fmla="*/ 161 w 1295"/>
                <a:gd name="T29" fmla="*/ 191 h 1292"/>
                <a:gd name="T30" fmla="*/ 435 w 1295"/>
                <a:gd name="T31" fmla="*/ 191 h 1292"/>
                <a:gd name="T32" fmla="*/ 617 w 1295"/>
                <a:gd name="T33" fmla="*/ 522 h 1292"/>
                <a:gd name="T34" fmla="*/ 379 w 1295"/>
                <a:gd name="T35" fmla="*/ 349 h 1292"/>
                <a:gd name="T36" fmla="*/ 0 w 1295"/>
                <a:gd name="T37" fmla="*/ 540 h 1292"/>
                <a:gd name="T38" fmla="*/ 108 w 1295"/>
                <a:gd name="T39" fmla="*/ 887 h 1292"/>
                <a:gd name="T40" fmla="*/ 167 w 1295"/>
                <a:gd name="T41" fmla="*/ 1291 h 1292"/>
                <a:gd name="T42" fmla="*/ 108 w 1295"/>
                <a:gd name="T43" fmla="*/ 566 h 1292"/>
                <a:gd name="T44" fmla="*/ 59 w 1295"/>
                <a:gd name="T45" fmla="*/ 754 h 1292"/>
                <a:gd name="T46" fmla="*/ 191 w 1295"/>
                <a:gd name="T47" fmla="*/ 408 h 1292"/>
                <a:gd name="T48" fmla="*/ 557 w 1295"/>
                <a:gd name="T49" fmla="*/ 539 h 1292"/>
                <a:gd name="T50" fmla="*/ 688 w 1295"/>
                <a:gd name="T51" fmla="*/ 734 h 1292"/>
                <a:gd name="T52" fmla="*/ 647 w 1295"/>
                <a:gd name="T53" fmla="*/ 758 h 1292"/>
                <a:gd name="T54" fmla="*/ 619 w 1295"/>
                <a:gd name="T55" fmla="*/ 747 h 1292"/>
                <a:gd name="T56" fmla="*/ 422 w 1295"/>
                <a:gd name="T57" fmla="*/ 566 h 1292"/>
                <a:gd name="T58" fmla="*/ 403 w 1295"/>
                <a:gd name="T59" fmla="*/ 1291 h 1292"/>
                <a:gd name="T60" fmla="*/ 462 w 1295"/>
                <a:gd name="T61" fmla="*/ 667 h 1292"/>
                <a:gd name="T62" fmla="*/ 647 w 1295"/>
                <a:gd name="T63" fmla="*/ 817 h 1292"/>
                <a:gd name="T64" fmla="*/ 716 w 1295"/>
                <a:gd name="T65" fmla="*/ 789 h 1292"/>
                <a:gd name="T66" fmla="*/ 751 w 1295"/>
                <a:gd name="T67" fmla="*/ 722 h 1292"/>
                <a:gd name="T68" fmla="*/ 1074 w 1295"/>
                <a:gd name="T69" fmla="*/ 191 h 1292"/>
                <a:gd name="T70" fmla="*/ 918 w 1295"/>
                <a:gd name="T71" fmla="*/ 191 h 1292"/>
                <a:gd name="T72" fmla="*/ 996 w 1295"/>
                <a:gd name="T73" fmla="*/ 59 h 1292"/>
                <a:gd name="T74" fmla="*/ 1074 w 1295"/>
                <a:gd name="T75" fmla="*/ 191 h 1292"/>
                <a:gd name="T76" fmla="*/ 996 w 1295"/>
                <a:gd name="T77" fmla="*/ 0 h 1292"/>
                <a:gd name="T78" fmla="*/ 859 w 1295"/>
                <a:gd name="T79" fmla="*/ 191 h 1292"/>
                <a:gd name="T80" fmla="*/ 1133 w 1295"/>
                <a:gd name="T81" fmla="*/ 191 h 1292"/>
                <a:gd name="T82" fmla="*/ 1294 w 1295"/>
                <a:gd name="T83" fmla="*/ 540 h 1292"/>
                <a:gd name="T84" fmla="*/ 916 w 1295"/>
                <a:gd name="T85" fmla="*/ 349 h 1292"/>
                <a:gd name="T86" fmla="*/ 677 w 1295"/>
                <a:gd name="T87" fmla="*/ 550 h 1292"/>
                <a:gd name="T88" fmla="*/ 780 w 1295"/>
                <a:gd name="T89" fmla="*/ 501 h 1292"/>
                <a:gd name="T90" fmla="*/ 1103 w 1295"/>
                <a:gd name="T91" fmla="*/ 408 h 1292"/>
                <a:gd name="T92" fmla="*/ 1235 w 1295"/>
                <a:gd name="T93" fmla="*/ 754 h 1292"/>
                <a:gd name="T94" fmla="*/ 1160 w 1295"/>
                <a:gd name="T95" fmla="*/ 566 h 1292"/>
                <a:gd name="T96" fmla="*/ 1101 w 1295"/>
                <a:gd name="T97" fmla="*/ 1291 h 1292"/>
                <a:gd name="T98" fmla="*/ 1160 w 1295"/>
                <a:gd name="T99" fmla="*/ 891 h 1292"/>
                <a:gd name="T100" fmla="*/ 1294 w 1295"/>
                <a:gd name="T101" fmla="*/ 54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5" h="1292">
                  <a:moveTo>
                    <a:pt x="1026" y="862"/>
                  </a:moveTo>
                  <a:lnTo>
                    <a:pt x="967" y="862"/>
                  </a:lnTo>
                  <a:lnTo>
                    <a:pt x="967" y="1291"/>
                  </a:lnTo>
                  <a:lnTo>
                    <a:pt x="1026" y="1291"/>
                  </a:lnTo>
                  <a:lnTo>
                    <a:pt x="1026" y="862"/>
                  </a:lnTo>
                  <a:close/>
                  <a:moveTo>
                    <a:pt x="731" y="683"/>
                  </a:moveTo>
                  <a:lnTo>
                    <a:pt x="778" y="718"/>
                  </a:lnTo>
                  <a:lnTo>
                    <a:pt x="806" y="682"/>
                  </a:lnTo>
                  <a:lnTo>
                    <a:pt x="806" y="1291"/>
                  </a:lnTo>
                  <a:lnTo>
                    <a:pt x="865" y="1291"/>
                  </a:lnTo>
                  <a:lnTo>
                    <a:pt x="865" y="593"/>
                  </a:lnTo>
                  <a:cubicBezTo>
                    <a:pt x="865" y="581"/>
                    <a:pt x="856" y="569"/>
                    <a:pt x="844" y="565"/>
                  </a:cubicBezTo>
                  <a:cubicBezTo>
                    <a:pt x="832" y="561"/>
                    <a:pt x="819" y="565"/>
                    <a:pt x="811" y="576"/>
                  </a:cubicBezTo>
                  <a:lnTo>
                    <a:pt x="731" y="683"/>
                  </a:lnTo>
                  <a:close/>
                  <a:moveTo>
                    <a:pt x="328" y="862"/>
                  </a:moveTo>
                  <a:lnTo>
                    <a:pt x="269" y="862"/>
                  </a:lnTo>
                  <a:lnTo>
                    <a:pt x="269" y="1291"/>
                  </a:lnTo>
                  <a:lnTo>
                    <a:pt x="328" y="1291"/>
                  </a:lnTo>
                  <a:lnTo>
                    <a:pt x="328" y="862"/>
                  </a:lnTo>
                  <a:close/>
                  <a:moveTo>
                    <a:pt x="376" y="191"/>
                  </a:moveTo>
                  <a:cubicBezTo>
                    <a:pt x="376" y="237"/>
                    <a:pt x="345" y="269"/>
                    <a:pt x="298" y="269"/>
                  </a:cubicBezTo>
                  <a:cubicBezTo>
                    <a:pt x="252" y="269"/>
                    <a:pt x="220" y="237"/>
                    <a:pt x="220" y="191"/>
                  </a:cubicBezTo>
                  <a:lnTo>
                    <a:pt x="220" y="137"/>
                  </a:lnTo>
                  <a:cubicBezTo>
                    <a:pt x="220" y="91"/>
                    <a:pt x="252" y="59"/>
                    <a:pt x="298" y="59"/>
                  </a:cubicBezTo>
                  <a:cubicBezTo>
                    <a:pt x="345" y="59"/>
                    <a:pt x="376" y="91"/>
                    <a:pt x="376" y="137"/>
                  </a:cubicBezTo>
                  <a:lnTo>
                    <a:pt x="376" y="191"/>
                  </a:lnTo>
                  <a:close/>
                  <a:moveTo>
                    <a:pt x="435" y="137"/>
                  </a:moveTo>
                  <a:cubicBezTo>
                    <a:pt x="435" y="58"/>
                    <a:pt x="378" y="0"/>
                    <a:pt x="298" y="0"/>
                  </a:cubicBezTo>
                  <a:cubicBezTo>
                    <a:pt x="219" y="0"/>
                    <a:pt x="161" y="58"/>
                    <a:pt x="161" y="137"/>
                  </a:cubicBezTo>
                  <a:lnTo>
                    <a:pt x="161" y="191"/>
                  </a:lnTo>
                  <a:cubicBezTo>
                    <a:pt x="161" y="270"/>
                    <a:pt x="219" y="328"/>
                    <a:pt x="298" y="328"/>
                  </a:cubicBezTo>
                  <a:cubicBezTo>
                    <a:pt x="378" y="328"/>
                    <a:pt x="435" y="270"/>
                    <a:pt x="435" y="191"/>
                  </a:cubicBezTo>
                  <a:lnTo>
                    <a:pt x="435" y="137"/>
                  </a:lnTo>
                  <a:close/>
                  <a:moveTo>
                    <a:pt x="617" y="522"/>
                  </a:moveTo>
                  <a:cubicBezTo>
                    <a:pt x="614" y="517"/>
                    <a:pt x="610" y="512"/>
                    <a:pt x="605" y="505"/>
                  </a:cubicBezTo>
                  <a:cubicBezTo>
                    <a:pt x="567" y="451"/>
                    <a:pt x="496" y="349"/>
                    <a:pt x="379" y="349"/>
                  </a:cubicBezTo>
                  <a:lnTo>
                    <a:pt x="191" y="349"/>
                  </a:lnTo>
                  <a:cubicBezTo>
                    <a:pt x="99" y="349"/>
                    <a:pt x="0" y="426"/>
                    <a:pt x="0" y="540"/>
                  </a:cubicBezTo>
                  <a:lnTo>
                    <a:pt x="0" y="754"/>
                  </a:lnTo>
                  <a:cubicBezTo>
                    <a:pt x="0" y="815"/>
                    <a:pt x="49" y="872"/>
                    <a:pt x="108" y="887"/>
                  </a:cubicBezTo>
                  <a:lnTo>
                    <a:pt x="108" y="1291"/>
                  </a:lnTo>
                  <a:lnTo>
                    <a:pt x="167" y="1291"/>
                  </a:lnTo>
                  <a:lnTo>
                    <a:pt x="167" y="566"/>
                  </a:lnTo>
                  <a:lnTo>
                    <a:pt x="108" y="566"/>
                  </a:lnTo>
                  <a:lnTo>
                    <a:pt x="108" y="824"/>
                  </a:lnTo>
                  <a:cubicBezTo>
                    <a:pt x="81" y="811"/>
                    <a:pt x="59" y="782"/>
                    <a:pt x="59" y="754"/>
                  </a:cubicBezTo>
                  <a:lnTo>
                    <a:pt x="59" y="540"/>
                  </a:lnTo>
                  <a:cubicBezTo>
                    <a:pt x="59" y="454"/>
                    <a:pt x="136" y="408"/>
                    <a:pt x="191" y="408"/>
                  </a:cubicBezTo>
                  <a:lnTo>
                    <a:pt x="379" y="408"/>
                  </a:lnTo>
                  <a:cubicBezTo>
                    <a:pt x="465" y="408"/>
                    <a:pt x="523" y="490"/>
                    <a:pt x="557" y="539"/>
                  </a:cubicBezTo>
                  <a:cubicBezTo>
                    <a:pt x="562" y="546"/>
                    <a:pt x="566" y="552"/>
                    <a:pt x="570" y="557"/>
                  </a:cubicBezTo>
                  <a:cubicBezTo>
                    <a:pt x="596" y="593"/>
                    <a:pt x="660" y="691"/>
                    <a:pt x="688" y="734"/>
                  </a:cubicBezTo>
                  <a:lnTo>
                    <a:pt x="675" y="747"/>
                  </a:lnTo>
                  <a:cubicBezTo>
                    <a:pt x="668" y="754"/>
                    <a:pt x="658" y="758"/>
                    <a:pt x="647" y="758"/>
                  </a:cubicBezTo>
                  <a:lnTo>
                    <a:pt x="647" y="758"/>
                  </a:lnTo>
                  <a:cubicBezTo>
                    <a:pt x="636" y="758"/>
                    <a:pt x="626" y="754"/>
                    <a:pt x="619" y="747"/>
                  </a:cubicBezTo>
                  <a:lnTo>
                    <a:pt x="454" y="573"/>
                  </a:lnTo>
                  <a:cubicBezTo>
                    <a:pt x="446" y="564"/>
                    <a:pt x="433" y="561"/>
                    <a:pt x="422" y="566"/>
                  </a:cubicBezTo>
                  <a:cubicBezTo>
                    <a:pt x="410" y="570"/>
                    <a:pt x="403" y="581"/>
                    <a:pt x="403" y="593"/>
                  </a:cubicBezTo>
                  <a:lnTo>
                    <a:pt x="403" y="1291"/>
                  </a:lnTo>
                  <a:lnTo>
                    <a:pt x="462" y="1291"/>
                  </a:lnTo>
                  <a:lnTo>
                    <a:pt x="462" y="667"/>
                  </a:lnTo>
                  <a:lnTo>
                    <a:pt x="577" y="788"/>
                  </a:lnTo>
                  <a:cubicBezTo>
                    <a:pt x="596" y="807"/>
                    <a:pt x="620" y="817"/>
                    <a:pt x="647" y="817"/>
                  </a:cubicBezTo>
                  <a:lnTo>
                    <a:pt x="647" y="817"/>
                  </a:lnTo>
                  <a:cubicBezTo>
                    <a:pt x="673" y="817"/>
                    <a:pt x="698" y="807"/>
                    <a:pt x="716" y="789"/>
                  </a:cubicBezTo>
                  <a:lnTo>
                    <a:pt x="747" y="759"/>
                  </a:lnTo>
                  <a:cubicBezTo>
                    <a:pt x="757" y="749"/>
                    <a:pt x="758" y="734"/>
                    <a:pt x="751" y="722"/>
                  </a:cubicBezTo>
                  <a:cubicBezTo>
                    <a:pt x="747" y="716"/>
                    <a:pt x="652" y="570"/>
                    <a:pt x="617" y="522"/>
                  </a:cubicBezTo>
                  <a:close/>
                  <a:moveTo>
                    <a:pt x="1074" y="191"/>
                  </a:moveTo>
                  <a:cubicBezTo>
                    <a:pt x="1074" y="237"/>
                    <a:pt x="1043" y="269"/>
                    <a:pt x="996" y="269"/>
                  </a:cubicBezTo>
                  <a:cubicBezTo>
                    <a:pt x="950" y="269"/>
                    <a:pt x="918" y="237"/>
                    <a:pt x="918" y="191"/>
                  </a:cubicBezTo>
                  <a:lnTo>
                    <a:pt x="918" y="137"/>
                  </a:lnTo>
                  <a:cubicBezTo>
                    <a:pt x="918" y="91"/>
                    <a:pt x="950" y="59"/>
                    <a:pt x="996" y="59"/>
                  </a:cubicBezTo>
                  <a:cubicBezTo>
                    <a:pt x="1043" y="59"/>
                    <a:pt x="1074" y="91"/>
                    <a:pt x="1074" y="137"/>
                  </a:cubicBezTo>
                  <a:lnTo>
                    <a:pt x="1074" y="191"/>
                  </a:lnTo>
                  <a:close/>
                  <a:moveTo>
                    <a:pt x="1133" y="137"/>
                  </a:moveTo>
                  <a:cubicBezTo>
                    <a:pt x="1133" y="58"/>
                    <a:pt x="1075" y="0"/>
                    <a:pt x="996" y="0"/>
                  </a:cubicBezTo>
                  <a:cubicBezTo>
                    <a:pt x="917" y="0"/>
                    <a:pt x="859" y="58"/>
                    <a:pt x="859" y="137"/>
                  </a:cubicBezTo>
                  <a:lnTo>
                    <a:pt x="859" y="191"/>
                  </a:lnTo>
                  <a:cubicBezTo>
                    <a:pt x="859" y="270"/>
                    <a:pt x="917" y="328"/>
                    <a:pt x="996" y="328"/>
                  </a:cubicBezTo>
                  <a:cubicBezTo>
                    <a:pt x="1075" y="328"/>
                    <a:pt x="1133" y="270"/>
                    <a:pt x="1133" y="191"/>
                  </a:cubicBezTo>
                  <a:lnTo>
                    <a:pt x="1133" y="137"/>
                  </a:lnTo>
                  <a:close/>
                  <a:moveTo>
                    <a:pt x="1294" y="540"/>
                  </a:moveTo>
                  <a:cubicBezTo>
                    <a:pt x="1294" y="426"/>
                    <a:pt x="1195" y="349"/>
                    <a:pt x="1103" y="349"/>
                  </a:cubicBezTo>
                  <a:lnTo>
                    <a:pt x="916" y="349"/>
                  </a:lnTo>
                  <a:cubicBezTo>
                    <a:pt x="815" y="349"/>
                    <a:pt x="752" y="434"/>
                    <a:pt x="729" y="471"/>
                  </a:cubicBezTo>
                  <a:cubicBezTo>
                    <a:pt x="716" y="493"/>
                    <a:pt x="677" y="549"/>
                    <a:pt x="677" y="550"/>
                  </a:cubicBezTo>
                  <a:lnTo>
                    <a:pt x="725" y="583"/>
                  </a:lnTo>
                  <a:cubicBezTo>
                    <a:pt x="727" y="581"/>
                    <a:pt x="765" y="525"/>
                    <a:pt x="780" y="501"/>
                  </a:cubicBezTo>
                  <a:cubicBezTo>
                    <a:pt x="793" y="480"/>
                    <a:pt x="843" y="408"/>
                    <a:pt x="916" y="408"/>
                  </a:cubicBezTo>
                  <a:lnTo>
                    <a:pt x="1103" y="408"/>
                  </a:lnTo>
                  <a:cubicBezTo>
                    <a:pt x="1166" y="408"/>
                    <a:pt x="1235" y="462"/>
                    <a:pt x="1235" y="540"/>
                  </a:cubicBezTo>
                  <a:lnTo>
                    <a:pt x="1235" y="754"/>
                  </a:lnTo>
                  <a:cubicBezTo>
                    <a:pt x="1235" y="791"/>
                    <a:pt x="1196" y="830"/>
                    <a:pt x="1160" y="832"/>
                  </a:cubicBezTo>
                  <a:lnTo>
                    <a:pt x="1160" y="566"/>
                  </a:lnTo>
                  <a:lnTo>
                    <a:pt x="1101" y="566"/>
                  </a:lnTo>
                  <a:lnTo>
                    <a:pt x="1101" y="1291"/>
                  </a:lnTo>
                  <a:lnTo>
                    <a:pt x="1160" y="1291"/>
                  </a:lnTo>
                  <a:lnTo>
                    <a:pt x="1160" y="891"/>
                  </a:lnTo>
                  <a:cubicBezTo>
                    <a:pt x="1228" y="889"/>
                    <a:pt x="1294" y="823"/>
                    <a:pt x="1294" y="754"/>
                  </a:cubicBezTo>
                  <a:lnTo>
                    <a:pt x="1294" y="5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Puolivapaa piirto 64">
              <a:extLst>
                <a:ext uri="{FF2B5EF4-FFF2-40B4-BE49-F238E27FC236}">
                  <a16:creationId xmlns:a16="http://schemas.microsoft.com/office/drawing/2014/main" id="{6D8108C2-F6C2-B147-B23F-6A26D9C4A648}"/>
                </a:ext>
              </a:extLst>
            </p:cNvPr>
            <p:cNvSpPr/>
            <p:nvPr userDrawn="1"/>
          </p:nvSpPr>
          <p:spPr>
            <a:xfrm>
              <a:off x="1114250" y="3798752"/>
              <a:ext cx="69850" cy="36146"/>
            </a:xfrm>
            <a:custGeom>
              <a:avLst/>
              <a:gdLst>
                <a:gd name="connsiteX0" fmla="*/ 0 w 69850"/>
                <a:gd name="connsiteY0" fmla="*/ 0 h 34925"/>
                <a:gd name="connsiteX1" fmla="*/ 69850 w 69850"/>
                <a:gd name="connsiteY1" fmla="*/ 3175 h 34925"/>
                <a:gd name="connsiteX2" fmla="*/ 63500 w 69850"/>
                <a:gd name="connsiteY2" fmla="*/ 22225 h 34925"/>
                <a:gd name="connsiteX3" fmla="*/ 47625 w 69850"/>
                <a:gd name="connsiteY3" fmla="*/ 34925 h 34925"/>
                <a:gd name="connsiteX4" fmla="*/ 0 w 69850"/>
                <a:gd name="connsiteY4" fmla="*/ 0 h 34925"/>
                <a:gd name="connsiteX0" fmla="*/ 0 w 69850"/>
                <a:gd name="connsiteY0" fmla="*/ 0 h 36146"/>
                <a:gd name="connsiteX1" fmla="*/ 69850 w 69850"/>
                <a:gd name="connsiteY1" fmla="*/ 3175 h 36146"/>
                <a:gd name="connsiteX2" fmla="*/ 63500 w 69850"/>
                <a:gd name="connsiteY2" fmla="*/ 22225 h 36146"/>
                <a:gd name="connsiteX3" fmla="*/ 47625 w 69850"/>
                <a:gd name="connsiteY3" fmla="*/ 34925 h 36146"/>
                <a:gd name="connsiteX4" fmla="*/ 0 w 69850"/>
                <a:gd name="connsiteY4" fmla="*/ 34925 h 36146"/>
                <a:gd name="connsiteX5" fmla="*/ 0 w 69850"/>
                <a:gd name="connsiteY5" fmla="*/ 0 h 3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6146">
                  <a:moveTo>
                    <a:pt x="0" y="0"/>
                  </a:moveTo>
                  <a:lnTo>
                    <a:pt x="69850" y="3175"/>
                  </a:lnTo>
                  <a:lnTo>
                    <a:pt x="63500" y="22225"/>
                  </a:lnTo>
                  <a:lnTo>
                    <a:pt x="47625" y="34925"/>
                  </a:lnTo>
                  <a:cubicBezTo>
                    <a:pt x="38100" y="30692"/>
                    <a:pt x="9525" y="39158"/>
                    <a:pt x="0" y="34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6" name="Puolivapaa piirto 65">
              <a:extLst>
                <a:ext uri="{FF2B5EF4-FFF2-40B4-BE49-F238E27FC236}">
                  <a16:creationId xmlns:a16="http://schemas.microsoft.com/office/drawing/2014/main" id="{D83C7688-3CF3-8B44-90A1-AA89B4313D50}"/>
                </a:ext>
              </a:extLst>
            </p:cNvPr>
            <p:cNvSpPr/>
            <p:nvPr userDrawn="1"/>
          </p:nvSpPr>
          <p:spPr>
            <a:xfrm>
              <a:off x="1368134" y="3798752"/>
              <a:ext cx="69850" cy="36146"/>
            </a:xfrm>
            <a:custGeom>
              <a:avLst/>
              <a:gdLst>
                <a:gd name="connsiteX0" fmla="*/ 0 w 69850"/>
                <a:gd name="connsiteY0" fmla="*/ 0 h 34925"/>
                <a:gd name="connsiteX1" fmla="*/ 69850 w 69850"/>
                <a:gd name="connsiteY1" fmla="*/ 3175 h 34925"/>
                <a:gd name="connsiteX2" fmla="*/ 63500 w 69850"/>
                <a:gd name="connsiteY2" fmla="*/ 22225 h 34925"/>
                <a:gd name="connsiteX3" fmla="*/ 47625 w 69850"/>
                <a:gd name="connsiteY3" fmla="*/ 34925 h 34925"/>
                <a:gd name="connsiteX4" fmla="*/ 0 w 69850"/>
                <a:gd name="connsiteY4" fmla="*/ 0 h 34925"/>
                <a:gd name="connsiteX0" fmla="*/ 0 w 69850"/>
                <a:gd name="connsiteY0" fmla="*/ 0 h 36146"/>
                <a:gd name="connsiteX1" fmla="*/ 69850 w 69850"/>
                <a:gd name="connsiteY1" fmla="*/ 3175 h 36146"/>
                <a:gd name="connsiteX2" fmla="*/ 63500 w 69850"/>
                <a:gd name="connsiteY2" fmla="*/ 22225 h 36146"/>
                <a:gd name="connsiteX3" fmla="*/ 47625 w 69850"/>
                <a:gd name="connsiteY3" fmla="*/ 34925 h 36146"/>
                <a:gd name="connsiteX4" fmla="*/ 0 w 69850"/>
                <a:gd name="connsiteY4" fmla="*/ 34925 h 36146"/>
                <a:gd name="connsiteX5" fmla="*/ 0 w 69850"/>
                <a:gd name="connsiteY5" fmla="*/ 0 h 3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6146">
                  <a:moveTo>
                    <a:pt x="0" y="0"/>
                  </a:moveTo>
                  <a:lnTo>
                    <a:pt x="69850" y="3175"/>
                  </a:lnTo>
                  <a:lnTo>
                    <a:pt x="63500" y="22225"/>
                  </a:lnTo>
                  <a:lnTo>
                    <a:pt x="47625" y="34925"/>
                  </a:lnTo>
                  <a:cubicBezTo>
                    <a:pt x="38100" y="30692"/>
                    <a:pt x="9525" y="39158"/>
                    <a:pt x="0" y="34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67" name="Ryhmä 66">
            <a:extLst>
              <a:ext uri="{FF2B5EF4-FFF2-40B4-BE49-F238E27FC236}">
                <a16:creationId xmlns:a16="http://schemas.microsoft.com/office/drawing/2014/main" id="{C086FB4E-3E99-864F-A38F-F3BF2E79F2D3}"/>
              </a:ext>
            </a:extLst>
          </p:cNvPr>
          <p:cNvGrpSpPr/>
          <p:nvPr userDrawn="1"/>
        </p:nvGrpSpPr>
        <p:grpSpPr>
          <a:xfrm>
            <a:off x="1052325" y="4714465"/>
            <a:ext cx="449262" cy="469900"/>
            <a:chOff x="1052325" y="4714465"/>
            <a:chExt cx="449262" cy="469900"/>
          </a:xfrm>
        </p:grpSpPr>
        <p:sp>
          <p:nvSpPr>
            <p:cNvPr id="68" name="Freeform 23">
              <a:extLst>
                <a:ext uri="{FF2B5EF4-FFF2-40B4-BE49-F238E27FC236}">
                  <a16:creationId xmlns:a16="http://schemas.microsoft.com/office/drawing/2014/main" id="{57E5673F-8306-5641-909F-47A698F0ED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2325" y="4714465"/>
              <a:ext cx="449262" cy="469900"/>
            </a:xfrm>
            <a:custGeom>
              <a:avLst/>
              <a:gdLst>
                <a:gd name="T0" fmla="*/ 712 w 1247"/>
                <a:gd name="T1" fmla="*/ 1038 h 1304"/>
                <a:gd name="T2" fmla="*/ 817 w 1247"/>
                <a:gd name="T3" fmla="*/ 1049 h 1304"/>
                <a:gd name="T4" fmla="*/ 848 w 1247"/>
                <a:gd name="T5" fmla="*/ 1303 h 1304"/>
                <a:gd name="T6" fmla="*/ 880 w 1247"/>
                <a:gd name="T7" fmla="*/ 1049 h 1304"/>
                <a:gd name="T8" fmla="*/ 987 w 1247"/>
                <a:gd name="T9" fmla="*/ 1272 h 1304"/>
                <a:gd name="T10" fmla="*/ 1049 w 1247"/>
                <a:gd name="T11" fmla="*/ 1272 h 1304"/>
                <a:gd name="T12" fmla="*/ 1131 w 1247"/>
                <a:gd name="T13" fmla="*/ 1049 h 1304"/>
                <a:gd name="T14" fmla="*/ 1161 w 1247"/>
                <a:gd name="T15" fmla="*/ 1013 h 1304"/>
                <a:gd name="T16" fmla="*/ 1041 w 1247"/>
                <a:gd name="T17" fmla="*/ 452 h 1304"/>
                <a:gd name="T18" fmla="*/ 1094 w 1247"/>
                <a:gd name="T19" fmla="*/ 987 h 1304"/>
                <a:gd name="T20" fmla="*/ 851 w 1247"/>
                <a:gd name="T21" fmla="*/ 487 h 1304"/>
                <a:gd name="T22" fmla="*/ 790 w 1247"/>
                <a:gd name="T23" fmla="*/ 478 h 1304"/>
                <a:gd name="T24" fmla="*/ 394 w 1247"/>
                <a:gd name="T25" fmla="*/ 1272 h 1304"/>
                <a:gd name="T26" fmla="*/ 456 w 1247"/>
                <a:gd name="T27" fmla="*/ 1272 h 1304"/>
                <a:gd name="T28" fmla="*/ 425 w 1247"/>
                <a:gd name="T29" fmla="*/ 508 h 1304"/>
                <a:gd name="T30" fmla="*/ 394 w 1247"/>
                <a:gd name="T31" fmla="*/ 1272 h 1304"/>
                <a:gd name="T32" fmla="*/ 285 w 1247"/>
                <a:gd name="T33" fmla="*/ 1303 h 1304"/>
                <a:gd name="T34" fmla="*/ 316 w 1247"/>
                <a:gd name="T35" fmla="*/ 849 h 1304"/>
                <a:gd name="T36" fmla="*/ 254 w 1247"/>
                <a:gd name="T37" fmla="*/ 849 h 1304"/>
                <a:gd name="T38" fmla="*/ 113 w 1247"/>
                <a:gd name="T39" fmla="*/ 1272 h 1304"/>
                <a:gd name="T40" fmla="*/ 175 w 1247"/>
                <a:gd name="T41" fmla="*/ 1272 h 1304"/>
                <a:gd name="T42" fmla="*/ 144 w 1247"/>
                <a:gd name="T43" fmla="*/ 508 h 1304"/>
                <a:gd name="T44" fmla="*/ 113 w 1247"/>
                <a:gd name="T45" fmla="*/ 1272 h 1304"/>
                <a:gd name="T46" fmla="*/ 285 w 1247"/>
                <a:gd name="T47" fmla="*/ 257 h 1304"/>
                <a:gd name="T48" fmla="*/ 203 w 1247"/>
                <a:gd name="T49" fmla="*/ 143 h 1304"/>
                <a:gd name="T50" fmla="*/ 367 w 1247"/>
                <a:gd name="T51" fmla="*/ 145 h 1304"/>
                <a:gd name="T52" fmla="*/ 285 w 1247"/>
                <a:gd name="T53" fmla="*/ 0 h 1304"/>
                <a:gd name="T54" fmla="*/ 284 w 1247"/>
                <a:gd name="T55" fmla="*/ 288 h 1304"/>
                <a:gd name="T56" fmla="*/ 428 w 1247"/>
                <a:gd name="T57" fmla="*/ 145 h 1304"/>
                <a:gd name="T58" fmla="*/ 569 w 1247"/>
                <a:gd name="T59" fmla="*/ 511 h 1304"/>
                <a:gd name="T60" fmla="*/ 172 w 1247"/>
                <a:gd name="T61" fmla="*/ 310 h 1304"/>
                <a:gd name="T62" fmla="*/ 0 w 1247"/>
                <a:gd name="T63" fmla="*/ 821 h 1304"/>
                <a:gd name="T64" fmla="*/ 62 w 1247"/>
                <a:gd name="T65" fmla="*/ 821 h 1304"/>
                <a:gd name="T66" fmla="*/ 172 w 1247"/>
                <a:gd name="T67" fmla="*/ 373 h 1304"/>
                <a:gd name="T68" fmla="*/ 507 w 1247"/>
                <a:gd name="T69" fmla="*/ 511 h 1304"/>
                <a:gd name="T70" fmla="*/ 538 w 1247"/>
                <a:gd name="T71" fmla="*/ 852 h 1304"/>
                <a:gd name="T72" fmla="*/ 569 w 1247"/>
                <a:gd name="T73" fmla="*/ 511 h 1304"/>
                <a:gd name="T74" fmla="*/ 933 w 1247"/>
                <a:gd name="T75" fmla="*/ 257 h 1304"/>
                <a:gd name="T76" fmla="*/ 851 w 1247"/>
                <a:gd name="T77" fmla="*/ 143 h 1304"/>
                <a:gd name="T78" fmla="*/ 991 w 1247"/>
                <a:gd name="T79" fmla="*/ 87 h 1304"/>
                <a:gd name="T80" fmla="*/ 933 w 1247"/>
                <a:gd name="T81" fmla="*/ 226 h 1304"/>
                <a:gd name="T82" fmla="*/ 933 w 1247"/>
                <a:gd name="T83" fmla="*/ 0 h 1304"/>
                <a:gd name="T84" fmla="*/ 932 w 1247"/>
                <a:gd name="T85" fmla="*/ 288 h 1304"/>
                <a:gd name="T86" fmla="*/ 1077 w 1247"/>
                <a:gd name="T87" fmla="*/ 145 h 1304"/>
                <a:gd name="T88" fmla="*/ 1246 w 1247"/>
                <a:gd name="T89" fmla="*/ 787 h 1304"/>
                <a:gd name="T90" fmla="*/ 1018 w 1247"/>
                <a:gd name="T91" fmla="*/ 310 h 1304"/>
                <a:gd name="T92" fmla="*/ 677 w 1247"/>
                <a:gd name="T93" fmla="*/ 477 h 1304"/>
                <a:gd name="T94" fmla="*/ 681 w 1247"/>
                <a:gd name="T95" fmla="*/ 799 h 1304"/>
                <a:gd name="T96" fmla="*/ 848 w 1247"/>
                <a:gd name="T97" fmla="*/ 373 h 1304"/>
                <a:gd name="T98" fmla="*/ 1128 w 1247"/>
                <a:gd name="T99" fmla="*/ 488 h 1304"/>
                <a:gd name="T100" fmla="*/ 1246 w 1247"/>
                <a:gd name="T101" fmla="*/ 787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7" h="1304">
                  <a:moveTo>
                    <a:pt x="705" y="1013"/>
                  </a:moveTo>
                  <a:cubicBezTo>
                    <a:pt x="704" y="1022"/>
                    <a:pt x="706" y="1031"/>
                    <a:pt x="712" y="1038"/>
                  </a:cubicBezTo>
                  <a:cubicBezTo>
                    <a:pt x="718" y="1045"/>
                    <a:pt x="727" y="1049"/>
                    <a:pt x="736" y="1049"/>
                  </a:cubicBezTo>
                  <a:lnTo>
                    <a:pt x="817" y="1049"/>
                  </a:lnTo>
                  <a:lnTo>
                    <a:pt x="817" y="1272"/>
                  </a:lnTo>
                  <a:cubicBezTo>
                    <a:pt x="817" y="1289"/>
                    <a:pt x="831" y="1303"/>
                    <a:pt x="848" y="1303"/>
                  </a:cubicBezTo>
                  <a:cubicBezTo>
                    <a:pt x="866" y="1303"/>
                    <a:pt x="880" y="1289"/>
                    <a:pt x="880" y="1272"/>
                  </a:cubicBezTo>
                  <a:lnTo>
                    <a:pt x="880" y="1049"/>
                  </a:lnTo>
                  <a:lnTo>
                    <a:pt x="987" y="1049"/>
                  </a:lnTo>
                  <a:lnTo>
                    <a:pt x="987" y="1272"/>
                  </a:lnTo>
                  <a:cubicBezTo>
                    <a:pt x="987" y="1289"/>
                    <a:pt x="1001" y="1303"/>
                    <a:pt x="1018" y="1303"/>
                  </a:cubicBezTo>
                  <a:cubicBezTo>
                    <a:pt x="1035" y="1303"/>
                    <a:pt x="1049" y="1289"/>
                    <a:pt x="1049" y="1272"/>
                  </a:cubicBezTo>
                  <a:lnTo>
                    <a:pt x="1049" y="1049"/>
                  </a:lnTo>
                  <a:lnTo>
                    <a:pt x="1131" y="1049"/>
                  </a:lnTo>
                  <a:cubicBezTo>
                    <a:pt x="1140" y="1049"/>
                    <a:pt x="1148" y="1045"/>
                    <a:pt x="1154" y="1038"/>
                  </a:cubicBezTo>
                  <a:cubicBezTo>
                    <a:pt x="1160" y="1031"/>
                    <a:pt x="1163" y="1022"/>
                    <a:pt x="1161" y="1013"/>
                  </a:cubicBezTo>
                  <a:lnTo>
                    <a:pt x="1077" y="478"/>
                  </a:lnTo>
                  <a:cubicBezTo>
                    <a:pt x="1074" y="461"/>
                    <a:pt x="1058" y="449"/>
                    <a:pt x="1041" y="452"/>
                  </a:cubicBezTo>
                  <a:cubicBezTo>
                    <a:pt x="1024" y="455"/>
                    <a:pt x="1013" y="471"/>
                    <a:pt x="1015" y="487"/>
                  </a:cubicBezTo>
                  <a:lnTo>
                    <a:pt x="1094" y="987"/>
                  </a:lnTo>
                  <a:lnTo>
                    <a:pt x="772" y="987"/>
                  </a:lnTo>
                  <a:lnTo>
                    <a:pt x="851" y="487"/>
                  </a:lnTo>
                  <a:cubicBezTo>
                    <a:pt x="854" y="471"/>
                    <a:pt x="842" y="455"/>
                    <a:pt x="825" y="452"/>
                  </a:cubicBezTo>
                  <a:cubicBezTo>
                    <a:pt x="808" y="449"/>
                    <a:pt x="792" y="461"/>
                    <a:pt x="790" y="478"/>
                  </a:cubicBezTo>
                  <a:lnTo>
                    <a:pt x="705" y="1013"/>
                  </a:lnTo>
                  <a:close/>
                  <a:moveTo>
                    <a:pt x="394" y="1272"/>
                  </a:moveTo>
                  <a:cubicBezTo>
                    <a:pt x="394" y="1289"/>
                    <a:pt x="408" y="1303"/>
                    <a:pt x="425" y="1303"/>
                  </a:cubicBezTo>
                  <a:cubicBezTo>
                    <a:pt x="442" y="1303"/>
                    <a:pt x="456" y="1289"/>
                    <a:pt x="456" y="1272"/>
                  </a:cubicBezTo>
                  <a:lnTo>
                    <a:pt x="456" y="539"/>
                  </a:lnTo>
                  <a:cubicBezTo>
                    <a:pt x="456" y="522"/>
                    <a:pt x="442" y="508"/>
                    <a:pt x="425" y="508"/>
                  </a:cubicBezTo>
                  <a:cubicBezTo>
                    <a:pt x="408" y="508"/>
                    <a:pt x="394" y="522"/>
                    <a:pt x="394" y="539"/>
                  </a:cubicBezTo>
                  <a:lnTo>
                    <a:pt x="394" y="1272"/>
                  </a:lnTo>
                  <a:close/>
                  <a:moveTo>
                    <a:pt x="254" y="1272"/>
                  </a:moveTo>
                  <a:cubicBezTo>
                    <a:pt x="254" y="1289"/>
                    <a:pt x="268" y="1303"/>
                    <a:pt x="285" y="1303"/>
                  </a:cubicBezTo>
                  <a:cubicBezTo>
                    <a:pt x="302" y="1303"/>
                    <a:pt x="316" y="1289"/>
                    <a:pt x="316" y="1272"/>
                  </a:cubicBezTo>
                  <a:lnTo>
                    <a:pt x="316" y="849"/>
                  </a:lnTo>
                  <a:cubicBezTo>
                    <a:pt x="316" y="832"/>
                    <a:pt x="302" y="818"/>
                    <a:pt x="285" y="818"/>
                  </a:cubicBezTo>
                  <a:cubicBezTo>
                    <a:pt x="268" y="818"/>
                    <a:pt x="254" y="832"/>
                    <a:pt x="254" y="849"/>
                  </a:cubicBezTo>
                  <a:lnTo>
                    <a:pt x="254" y="1272"/>
                  </a:lnTo>
                  <a:close/>
                  <a:moveTo>
                    <a:pt x="113" y="1272"/>
                  </a:moveTo>
                  <a:cubicBezTo>
                    <a:pt x="113" y="1289"/>
                    <a:pt x="127" y="1303"/>
                    <a:pt x="144" y="1303"/>
                  </a:cubicBezTo>
                  <a:cubicBezTo>
                    <a:pt x="161" y="1303"/>
                    <a:pt x="175" y="1289"/>
                    <a:pt x="175" y="1272"/>
                  </a:cubicBezTo>
                  <a:lnTo>
                    <a:pt x="175" y="539"/>
                  </a:lnTo>
                  <a:cubicBezTo>
                    <a:pt x="175" y="522"/>
                    <a:pt x="161" y="508"/>
                    <a:pt x="144" y="508"/>
                  </a:cubicBezTo>
                  <a:cubicBezTo>
                    <a:pt x="127" y="508"/>
                    <a:pt x="113" y="522"/>
                    <a:pt x="113" y="539"/>
                  </a:cubicBezTo>
                  <a:lnTo>
                    <a:pt x="113" y="1272"/>
                  </a:lnTo>
                  <a:close/>
                  <a:moveTo>
                    <a:pt x="285" y="226"/>
                  </a:moveTo>
                  <a:lnTo>
                    <a:pt x="285" y="257"/>
                  </a:lnTo>
                  <a:lnTo>
                    <a:pt x="284" y="226"/>
                  </a:lnTo>
                  <a:cubicBezTo>
                    <a:pt x="239" y="225"/>
                    <a:pt x="203" y="188"/>
                    <a:pt x="203" y="143"/>
                  </a:cubicBezTo>
                  <a:cubicBezTo>
                    <a:pt x="204" y="98"/>
                    <a:pt x="240" y="62"/>
                    <a:pt x="286" y="62"/>
                  </a:cubicBezTo>
                  <a:cubicBezTo>
                    <a:pt x="331" y="63"/>
                    <a:pt x="367" y="100"/>
                    <a:pt x="367" y="145"/>
                  </a:cubicBezTo>
                  <a:cubicBezTo>
                    <a:pt x="366" y="189"/>
                    <a:pt x="330" y="226"/>
                    <a:pt x="285" y="226"/>
                  </a:cubicBezTo>
                  <a:close/>
                  <a:moveTo>
                    <a:pt x="285" y="0"/>
                  </a:moveTo>
                  <a:cubicBezTo>
                    <a:pt x="206" y="0"/>
                    <a:pt x="142" y="64"/>
                    <a:pt x="141" y="143"/>
                  </a:cubicBezTo>
                  <a:cubicBezTo>
                    <a:pt x="140" y="222"/>
                    <a:pt x="204" y="287"/>
                    <a:pt x="284" y="288"/>
                  </a:cubicBezTo>
                  <a:lnTo>
                    <a:pt x="285" y="288"/>
                  </a:lnTo>
                  <a:cubicBezTo>
                    <a:pt x="364" y="288"/>
                    <a:pt x="427" y="224"/>
                    <a:pt x="428" y="145"/>
                  </a:cubicBezTo>
                  <a:cubicBezTo>
                    <a:pt x="429" y="66"/>
                    <a:pt x="366" y="1"/>
                    <a:pt x="285" y="0"/>
                  </a:cubicBezTo>
                  <a:close/>
                  <a:moveTo>
                    <a:pt x="569" y="511"/>
                  </a:moveTo>
                  <a:cubicBezTo>
                    <a:pt x="569" y="416"/>
                    <a:pt x="498" y="310"/>
                    <a:pt x="397" y="310"/>
                  </a:cubicBezTo>
                  <a:lnTo>
                    <a:pt x="172" y="310"/>
                  </a:lnTo>
                  <a:cubicBezTo>
                    <a:pt x="71" y="310"/>
                    <a:pt x="0" y="416"/>
                    <a:pt x="0" y="511"/>
                  </a:cubicBezTo>
                  <a:lnTo>
                    <a:pt x="0" y="821"/>
                  </a:lnTo>
                  <a:cubicBezTo>
                    <a:pt x="0" y="838"/>
                    <a:pt x="14" y="852"/>
                    <a:pt x="31" y="852"/>
                  </a:cubicBezTo>
                  <a:cubicBezTo>
                    <a:pt x="48" y="852"/>
                    <a:pt x="62" y="838"/>
                    <a:pt x="62" y="821"/>
                  </a:cubicBezTo>
                  <a:lnTo>
                    <a:pt x="62" y="511"/>
                  </a:lnTo>
                  <a:cubicBezTo>
                    <a:pt x="62" y="447"/>
                    <a:pt x="110" y="373"/>
                    <a:pt x="172" y="373"/>
                  </a:cubicBezTo>
                  <a:lnTo>
                    <a:pt x="397" y="373"/>
                  </a:lnTo>
                  <a:cubicBezTo>
                    <a:pt x="459" y="373"/>
                    <a:pt x="507" y="447"/>
                    <a:pt x="507" y="511"/>
                  </a:cubicBezTo>
                  <a:lnTo>
                    <a:pt x="507" y="821"/>
                  </a:lnTo>
                  <a:cubicBezTo>
                    <a:pt x="507" y="838"/>
                    <a:pt x="521" y="852"/>
                    <a:pt x="538" y="852"/>
                  </a:cubicBezTo>
                  <a:cubicBezTo>
                    <a:pt x="555" y="852"/>
                    <a:pt x="569" y="838"/>
                    <a:pt x="569" y="821"/>
                  </a:cubicBezTo>
                  <a:lnTo>
                    <a:pt x="569" y="511"/>
                  </a:lnTo>
                  <a:close/>
                  <a:moveTo>
                    <a:pt x="933" y="226"/>
                  </a:moveTo>
                  <a:lnTo>
                    <a:pt x="933" y="257"/>
                  </a:lnTo>
                  <a:lnTo>
                    <a:pt x="932" y="226"/>
                  </a:lnTo>
                  <a:cubicBezTo>
                    <a:pt x="887" y="225"/>
                    <a:pt x="851" y="188"/>
                    <a:pt x="851" y="143"/>
                  </a:cubicBezTo>
                  <a:cubicBezTo>
                    <a:pt x="852" y="98"/>
                    <a:pt x="888" y="62"/>
                    <a:pt x="934" y="62"/>
                  </a:cubicBezTo>
                  <a:cubicBezTo>
                    <a:pt x="956" y="62"/>
                    <a:pt x="976" y="71"/>
                    <a:pt x="991" y="87"/>
                  </a:cubicBezTo>
                  <a:cubicBezTo>
                    <a:pt x="1007" y="102"/>
                    <a:pt x="1015" y="123"/>
                    <a:pt x="1015" y="145"/>
                  </a:cubicBezTo>
                  <a:cubicBezTo>
                    <a:pt x="1014" y="189"/>
                    <a:pt x="978" y="226"/>
                    <a:pt x="933" y="226"/>
                  </a:cubicBezTo>
                  <a:close/>
                  <a:moveTo>
                    <a:pt x="1036" y="43"/>
                  </a:moveTo>
                  <a:cubicBezTo>
                    <a:pt x="1009" y="16"/>
                    <a:pt x="973" y="0"/>
                    <a:pt x="933" y="0"/>
                  </a:cubicBezTo>
                  <a:cubicBezTo>
                    <a:pt x="854" y="0"/>
                    <a:pt x="790" y="64"/>
                    <a:pt x="789" y="143"/>
                  </a:cubicBezTo>
                  <a:cubicBezTo>
                    <a:pt x="789" y="222"/>
                    <a:pt x="852" y="287"/>
                    <a:pt x="932" y="288"/>
                  </a:cubicBezTo>
                  <a:lnTo>
                    <a:pt x="933" y="288"/>
                  </a:lnTo>
                  <a:cubicBezTo>
                    <a:pt x="1012" y="288"/>
                    <a:pt x="1076" y="224"/>
                    <a:pt x="1077" y="145"/>
                  </a:cubicBezTo>
                  <a:cubicBezTo>
                    <a:pt x="1077" y="107"/>
                    <a:pt x="1063" y="71"/>
                    <a:pt x="1036" y="43"/>
                  </a:cubicBezTo>
                  <a:close/>
                  <a:moveTo>
                    <a:pt x="1246" y="787"/>
                  </a:moveTo>
                  <a:cubicBezTo>
                    <a:pt x="1246" y="787"/>
                    <a:pt x="1205" y="563"/>
                    <a:pt x="1189" y="477"/>
                  </a:cubicBezTo>
                  <a:cubicBezTo>
                    <a:pt x="1169" y="367"/>
                    <a:pt x="1111" y="310"/>
                    <a:pt x="1018" y="310"/>
                  </a:cubicBezTo>
                  <a:lnTo>
                    <a:pt x="848" y="310"/>
                  </a:lnTo>
                  <a:cubicBezTo>
                    <a:pt x="755" y="310"/>
                    <a:pt x="697" y="367"/>
                    <a:pt x="677" y="477"/>
                  </a:cubicBezTo>
                  <a:cubicBezTo>
                    <a:pt x="661" y="563"/>
                    <a:pt x="620" y="787"/>
                    <a:pt x="620" y="787"/>
                  </a:cubicBezTo>
                  <a:lnTo>
                    <a:pt x="681" y="799"/>
                  </a:lnTo>
                  <a:cubicBezTo>
                    <a:pt x="681" y="799"/>
                    <a:pt x="722" y="575"/>
                    <a:pt x="738" y="488"/>
                  </a:cubicBezTo>
                  <a:cubicBezTo>
                    <a:pt x="753" y="407"/>
                    <a:pt x="786" y="373"/>
                    <a:pt x="848" y="373"/>
                  </a:cubicBezTo>
                  <a:lnTo>
                    <a:pt x="1018" y="373"/>
                  </a:lnTo>
                  <a:cubicBezTo>
                    <a:pt x="1080" y="373"/>
                    <a:pt x="1114" y="407"/>
                    <a:pt x="1128" y="488"/>
                  </a:cubicBezTo>
                  <a:cubicBezTo>
                    <a:pt x="1144" y="575"/>
                    <a:pt x="1185" y="799"/>
                    <a:pt x="1185" y="799"/>
                  </a:cubicBezTo>
                  <a:lnTo>
                    <a:pt x="1246" y="7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Puolivapaa piirto 68">
              <a:extLst>
                <a:ext uri="{FF2B5EF4-FFF2-40B4-BE49-F238E27FC236}">
                  <a16:creationId xmlns:a16="http://schemas.microsoft.com/office/drawing/2014/main" id="{C9EF04C0-B3D1-D443-9825-D5AC17917C6B}"/>
                </a:ext>
              </a:extLst>
            </p:cNvPr>
            <p:cNvSpPr/>
            <p:nvPr userDrawn="1"/>
          </p:nvSpPr>
          <p:spPr>
            <a:xfrm>
              <a:off x="1120199" y="4772147"/>
              <a:ext cx="69850" cy="36146"/>
            </a:xfrm>
            <a:custGeom>
              <a:avLst/>
              <a:gdLst>
                <a:gd name="connsiteX0" fmla="*/ 0 w 69850"/>
                <a:gd name="connsiteY0" fmla="*/ 0 h 34925"/>
                <a:gd name="connsiteX1" fmla="*/ 69850 w 69850"/>
                <a:gd name="connsiteY1" fmla="*/ 3175 h 34925"/>
                <a:gd name="connsiteX2" fmla="*/ 63500 w 69850"/>
                <a:gd name="connsiteY2" fmla="*/ 22225 h 34925"/>
                <a:gd name="connsiteX3" fmla="*/ 47625 w 69850"/>
                <a:gd name="connsiteY3" fmla="*/ 34925 h 34925"/>
                <a:gd name="connsiteX4" fmla="*/ 0 w 69850"/>
                <a:gd name="connsiteY4" fmla="*/ 0 h 34925"/>
                <a:gd name="connsiteX0" fmla="*/ 0 w 69850"/>
                <a:gd name="connsiteY0" fmla="*/ 0 h 36146"/>
                <a:gd name="connsiteX1" fmla="*/ 69850 w 69850"/>
                <a:gd name="connsiteY1" fmla="*/ 3175 h 36146"/>
                <a:gd name="connsiteX2" fmla="*/ 63500 w 69850"/>
                <a:gd name="connsiteY2" fmla="*/ 22225 h 36146"/>
                <a:gd name="connsiteX3" fmla="*/ 47625 w 69850"/>
                <a:gd name="connsiteY3" fmla="*/ 34925 h 36146"/>
                <a:gd name="connsiteX4" fmla="*/ 0 w 69850"/>
                <a:gd name="connsiteY4" fmla="*/ 34925 h 36146"/>
                <a:gd name="connsiteX5" fmla="*/ 0 w 69850"/>
                <a:gd name="connsiteY5" fmla="*/ 0 h 3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6146">
                  <a:moveTo>
                    <a:pt x="0" y="0"/>
                  </a:moveTo>
                  <a:lnTo>
                    <a:pt x="69850" y="3175"/>
                  </a:lnTo>
                  <a:lnTo>
                    <a:pt x="63500" y="22225"/>
                  </a:lnTo>
                  <a:lnTo>
                    <a:pt x="47625" y="34925"/>
                  </a:lnTo>
                  <a:cubicBezTo>
                    <a:pt x="38100" y="30692"/>
                    <a:pt x="9525" y="39158"/>
                    <a:pt x="0" y="34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0" name="Puolivapaa piirto 69">
              <a:extLst>
                <a:ext uri="{FF2B5EF4-FFF2-40B4-BE49-F238E27FC236}">
                  <a16:creationId xmlns:a16="http://schemas.microsoft.com/office/drawing/2014/main" id="{E3DDD831-FA1C-6941-9BE6-F87E4977E71D}"/>
                </a:ext>
              </a:extLst>
            </p:cNvPr>
            <p:cNvSpPr/>
            <p:nvPr userDrawn="1"/>
          </p:nvSpPr>
          <p:spPr>
            <a:xfrm>
              <a:off x="1356547" y="4768738"/>
              <a:ext cx="69850" cy="36146"/>
            </a:xfrm>
            <a:custGeom>
              <a:avLst/>
              <a:gdLst>
                <a:gd name="connsiteX0" fmla="*/ 0 w 69850"/>
                <a:gd name="connsiteY0" fmla="*/ 0 h 34925"/>
                <a:gd name="connsiteX1" fmla="*/ 69850 w 69850"/>
                <a:gd name="connsiteY1" fmla="*/ 3175 h 34925"/>
                <a:gd name="connsiteX2" fmla="*/ 63500 w 69850"/>
                <a:gd name="connsiteY2" fmla="*/ 22225 h 34925"/>
                <a:gd name="connsiteX3" fmla="*/ 47625 w 69850"/>
                <a:gd name="connsiteY3" fmla="*/ 34925 h 34925"/>
                <a:gd name="connsiteX4" fmla="*/ 0 w 69850"/>
                <a:gd name="connsiteY4" fmla="*/ 0 h 34925"/>
                <a:gd name="connsiteX0" fmla="*/ 0 w 69850"/>
                <a:gd name="connsiteY0" fmla="*/ 0 h 36146"/>
                <a:gd name="connsiteX1" fmla="*/ 69850 w 69850"/>
                <a:gd name="connsiteY1" fmla="*/ 3175 h 36146"/>
                <a:gd name="connsiteX2" fmla="*/ 63500 w 69850"/>
                <a:gd name="connsiteY2" fmla="*/ 22225 h 36146"/>
                <a:gd name="connsiteX3" fmla="*/ 47625 w 69850"/>
                <a:gd name="connsiteY3" fmla="*/ 34925 h 36146"/>
                <a:gd name="connsiteX4" fmla="*/ 0 w 69850"/>
                <a:gd name="connsiteY4" fmla="*/ 34925 h 36146"/>
                <a:gd name="connsiteX5" fmla="*/ 0 w 69850"/>
                <a:gd name="connsiteY5" fmla="*/ 0 h 3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6146">
                  <a:moveTo>
                    <a:pt x="0" y="0"/>
                  </a:moveTo>
                  <a:lnTo>
                    <a:pt x="69850" y="3175"/>
                  </a:lnTo>
                  <a:lnTo>
                    <a:pt x="63500" y="22225"/>
                  </a:lnTo>
                  <a:lnTo>
                    <a:pt x="47625" y="34925"/>
                  </a:lnTo>
                  <a:cubicBezTo>
                    <a:pt x="38100" y="30692"/>
                    <a:pt x="9525" y="39158"/>
                    <a:pt x="0" y="34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71" name="Ryhmä 70">
            <a:extLst>
              <a:ext uri="{FF2B5EF4-FFF2-40B4-BE49-F238E27FC236}">
                <a16:creationId xmlns:a16="http://schemas.microsoft.com/office/drawing/2014/main" id="{4E340118-A295-2247-8721-8BD4C9E941BD}"/>
              </a:ext>
            </a:extLst>
          </p:cNvPr>
          <p:cNvGrpSpPr/>
          <p:nvPr userDrawn="1"/>
        </p:nvGrpSpPr>
        <p:grpSpPr>
          <a:xfrm>
            <a:off x="1063435" y="5562293"/>
            <a:ext cx="447675" cy="488950"/>
            <a:chOff x="1063435" y="5562293"/>
            <a:chExt cx="447675" cy="488950"/>
          </a:xfrm>
        </p:grpSpPr>
        <p:sp>
          <p:nvSpPr>
            <p:cNvPr id="72" name="Freeform 176">
              <a:extLst>
                <a:ext uri="{FF2B5EF4-FFF2-40B4-BE49-F238E27FC236}">
                  <a16:creationId xmlns:a16="http://schemas.microsoft.com/office/drawing/2014/main" id="{73E9DF80-5C6C-3C42-9961-9F11D71891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3435" y="5562293"/>
              <a:ext cx="447675" cy="488950"/>
            </a:xfrm>
            <a:custGeom>
              <a:avLst/>
              <a:gdLst>
                <a:gd name="T0" fmla="*/ 118 w 1248"/>
                <a:gd name="T1" fmla="*/ 286 h 1362"/>
                <a:gd name="T2" fmla="*/ 282 w 1248"/>
                <a:gd name="T3" fmla="*/ 257 h 1362"/>
                <a:gd name="T4" fmla="*/ 200 w 1248"/>
                <a:gd name="T5" fmla="*/ 113 h 1362"/>
                <a:gd name="T6" fmla="*/ 200 w 1248"/>
                <a:gd name="T7" fmla="*/ 430 h 1362"/>
                <a:gd name="T8" fmla="*/ 705 w 1248"/>
                <a:gd name="T9" fmla="*/ 173 h 1362"/>
                <a:gd name="T10" fmla="*/ 541 w 1248"/>
                <a:gd name="T11" fmla="*/ 144 h 1362"/>
                <a:gd name="T12" fmla="*/ 705 w 1248"/>
                <a:gd name="T13" fmla="*/ 173 h 1362"/>
                <a:gd name="T14" fmla="*/ 479 w 1248"/>
                <a:gd name="T15" fmla="*/ 144 h 1362"/>
                <a:gd name="T16" fmla="*/ 767 w 1248"/>
                <a:gd name="T17" fmla="*/ 173 h 1362"/>
                <a:gd name="T18" fmla="*/ 623 w 1248"/>
                <a:gd name="T19" fmla="*/ 339 h 1362"/>
                <a:gd name="T20" fmla="*/ 400 w 1248"/>
                <a:gd name="T21" fmla="*/ 540 h 1362"/>
                <a:gd name="T22" fmla="*/ 846 w 1248"/>
                <a:gd name="T23" fmla="*/ 505 h 1362"/>
                <a:gd name="T24" fmla="*/ 908 w 1248"/>
                <a:gd name="T25" fmla="*/ 505 h 1362"/>
                <a:gd name="T26" fmla="*/ 965 w 1248"/>
                <a:gd name="T27" fmla="*/ 286 h 1362"/>
                <a:gd name="T28" fmla="*/ 1128 w 1248"/>
                <a:gd name="T29" fmla="*/ 257 h 1362"/>
                <a:gd name="T30" fmla="*/ 1047 w 1248"/>
                <a:gd name="T31" fmla="*/ 113 h 1362"/>
                <a:gd name="T32" fmla="*/ 1047 w 1248"/>
                <a:gd name="T33" fmla="*/ 430 h 1362"/>
                <a:gd name="T34" fmla="*/ 1185 w 1248"/>
                <a:gd name="T35" fmla="*/ 912 h 1362"/>
                <a:gd name="T36" fmla="*/ 865 w 1248"/>
                <a:gd name="T37" fmla="*/ 1038 h 1362"/>
                <a:gd name="T38" fmla="*/ 796 w 1248"/>
                <a:gd name="T39" fmla="*/ 963 h 1362"/>
                <a:gd name="T40" fmla="*/ 1049 w 1248"/>
                <a:gd name="T41" fmla="*/ 878 h 1362"/>
                <a:gd name="T42" fmla="*/ 1081 w 1248"/>
                <a:gd name="T43" fmla="*/ 602 h 1362"/>
                <a:gd name="T44" fmla="*/ 748 w 1248"/>
                <a:gd name="T45" fmla="*/ 683 h 1362"/>
                <a:gd name="T46" fmla="*/ 994 w 1248"/>
                <a:gd name="T47" fmla="*/ 567 h 1362"/>
                <a:gd name="T48" fmla="*/ 1185 w 1248"/>
                <a:gd name="T49" fmla="*/ 573 h 1362"/>
                <a:gd name="T50" fmla="*/ 292 w 1248"/>
                <a:gd name="T51" fmla="*/ 734 h 1362"/>
                <a:gd name="T52" fmla="*/ 197 w 1248"/>
                <a:gd name="T53" fmla="*/ 726 h 1362"/>
                <a:gd name="T54" fmla="*/ 369 w 1248"/>
                <a:gd name="T55" fmla="*/ 909 h 1362"/>
                <a:gd name="T56" fmla="*/ 459 w 1248"/>
                <a:gd name="T57" fmla="*/ 1299 h 1362"/>
                <a:gd name="T58" fmla="*/ 166 w 1248"/>
                <a:gd name="T59" fmla="*/ 1017 h 1362"/>
                <a:gd name="T60" fmla="*/ 121 w 1248"/>
                <a:gd name="T61" fmla="*/ 514 h 1362"/>
                <a:gd name="T62" fmla="*/ 346 w 1248"/>
                <a:gd name="T63" fmla="*/ 674 h 1362"/>
                <a:gd name="T64" fmla="*/ 426 w 1248"/>
                <a:gd name="T65" fmla="*/ 734 h 1362"/>
                <a:gd name="T66" fmla="*/ 1116 w 1248"/>
                <a:gd name="T67" fmla="*/ 452 h 1362"/>
                <a:gd name="T68" fmla="*/ 708 w 1248"/>
                <a:gd name="T69" fmla="*/ 621 h 1362"/>
                <a:gd name="T70" fmla="*/ 705 w 1248"/>
                <a:gd name="T71" fmla="*/ 734 h 1362"/>
                <a:gd name="T72" fmla="*/ 562 w 1248"/>
                <a:gd name="T73" fmla="*/ 631 h 1362"/>
                <a:gd name="T74" fmla="*/ 292 w 1248"/>
                <a:gd name="T75" fmla="*/ 525 h 1362"/>
                <a:gd name="T76" fmla="*/ 0 w 1248"/>
                <a:gd name="T77" fmla="*/ 573 h 1362"/>
                <a:gd name="T78" fmla="*/ 324 w 1248"/>
                <a:gd name="T79" fmla="*/ 1079 h 1362"/>
                <a:gd name="T80" fmla="*/ 562 w 1248"/>
                <a:gd name="T81" fmla="*/ 1361 h 1362"/>
                <a:gd name="T82" fmla="*/ 506 w 1248"/>
                <a:gd name="T83" fmla="*/ 947 h 1362"/>
                <a:gd name="T84" fmla="*/ 259 w 1248"/>
                <a:gd name="T85" fmla="*/ 847 h 1362"/>
                <a:gd name="T86" fmla="*/ 426 w 1248"/>
                <a:gd name="T87" fmla="*/ 796 h 1362"/>
                <a:gd name="T88" fmla="*/ 987 w 1248"/>
                <a:gd name="T89" fmla="*/ 796 h 1362"/>
                <a:gd name="T90" fmla="*/ 737 w 1248"/>
                <a:gd name="T91" fmla="*/ 944 h 1362"/>
                <a:gd name="T92" fmla="*/ 655 w 1248"/>
                <a:gd name="T93" fmla="*/ 1349 h 1362"/>
                <a:gd name="T94" fmla="*/ 834 w 1248"/>
                <a:gd name="T95" fmla="*/ 1339 h 1362"/>
                <a:gd name="T96" fmla="*/ 1247 w 1248"/>
                <a:gd name="T97" fmla="*/ 91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8" h="1362">
                  <a:moveTo>
                    <a:pt x="282" y="286"/>
                  </a:moveTo>
                  <a:cubicBezTo>
                    <a:pt x="282" y="330"/>
                    <a:pt x="244" y="367"/>
                    <a:pt x="200" y="367"/>
                  </a:cubicBezTo>
                  <a:cubicBezTo>
                    <a:pt x="156" y="367"/>
                    <a:pt x="118" y="330"/>
                    <a:pt x="118" y="286"/>
                  </a:cubicBezTo>
                  <a:lnTo>
                    <a:pt x="118" y="257"/>
                  </a:lnTo>
                  <a:cubicBezTo>
                    <a:pt x="118" y="213"/>
                    <a:pt x="156" y="175"/>
                    <a:pt x="200" y="175"/>
                  </a:cubicBezTo>
                  <a:cubicBezTo>
                    <a:pt x="244" y="175"/>
                    <a:pt x="282" y="213"/>
                    <a:pt x="282" y="257"/>
                  </a:cubicBezTo>
                  <a:lnTo>
                    <a:pt x="282" y="286"/>
                  </a:lnTo>
                  <a:close/>
                  <a:moveTo>
                    <a:pt x="344" y="257"/>
                  </a:moveTo>
                  <a:cubicBezTo>
                    <a:pt x="344" y="179"/>
                    <a:pt x="278" y="113"/>
                    <a:pt x="200" y="113"/>
                  </a:cubicBezTo>
                  <a:cubicBezTo>
                    <a:pt x="122" y="113"/>
                    <a:pt x="56" y="179"/>
                    <a:pt x="56" y="257"/>
                  </a:cubicBezTo>
                  <a:lnTo>
                    <a:pt x="56" y="286"/>
                  </a:lnTo>
                  <a:cubicBezTo>
                    <a:pt x="56" y="365"/>
                    <a:pt x="121" y="430"/>
                    <a:pt x="200" y="430"/>
                  </a:cubicBezTo>
                  <a:cubicBezTo>
                    <a:pt x="279" y="430"/>
                    <a:pt x="344" y="365"/>
                    <a:pt x="344" y="286"/>
                  </a:cubicBezTo>
                  <a:lnTo>
                    <a:pt x="344" y="257"/>
                  </a:lnTo>
                  <a:close/>
                  <a:moveTo>
                    <a:pt x="705" y="173"/>
                  </a:moveTo>
                  <a:cubicBezTo>
                    <a:pt x="705" y="217"/>
                    <a:pt x="668" y="255"/>
                    <a:pt x="623" y="255"/>
                  </a:cubicBezTo>
                  <a:cubicBezTo>
                    <a:pt x="579" y="255"/>
                    <a:pt x="541" y="217"/>
                    <a:pt x="541" y="173"/>
                  </a:cubicBezTo>
                  <a:lnTo>
                    <a:pt x="541" y="144"/>
                  </a:lnTo>
                  <a:cubicBezTo>
                    <a:pt x="541" y="100"/>
                    <a:pt x="579" y="63"/>
                    <a:pt x="623" y="63"/>
                  </a:cubicBezTo>
                  <a:cubicBezTo>
                    <a:pt x="668" y="63"/>
                    <a:pt x="705" y="100"/>
                    <a:pt x="705" y="144"/>
                  </a:cubicBezTo>
                  <a:lnTo>
                    <a:pt x="705" y="173"/>
                  </a:lnTo>
                  <a:close/>
                  <a:moveTo>
                    <a:pt x="767" y="144"/>
                  </a:moveTo>
                  <a:cubicBezTo>
                    <a:pt x="767" y="66"/>
                    <a:pt x="701" y="0"/>
                    <a:pt x="623" y="0"/>
                  </a:cubicBezTo>
                  <a:cubicBezTo>
                    <a:pt x="545" y="0"/>
                    <a:pt x="479" y="66"/>
                    <a:pt x="479" y="144"/>
                  </a:cubicBezTo>
                  <a:lnTo>
                    <a:pt x="479" y="173"/>
                  </a:lnTo>
                  <a:cubicBezTo>
                    <a:pt x="479" y="252"/>
                    <a:pt x="544" y="317"/>
                    <a:pt x="623" y="317"/>
                  </a:cubicBezTo>
                  <a:cubicBezTo>
                    <a:pt x="703" y="317"/>
                    <a:pt x="767" y="252"/>
                    <a:pt x="767" y="173"/>
                  </a:cubicBezTo>
                  <a:lnTo>
                    <a:pt x="767" y="144"/>
                  </a:lnTo>
                  <a:close/>
                  <a:moveTo>
                    <a:pt x="908" y="505"/>
                  </a:moveTo>
                  <a:cubicBezTo>
                    <a:pt x="908" y="389"/>
                    <a:pt x="719" y="339"/>
                    <a:pt x="623" y="339"/>
                  </a:cubicBezTo>
                  <a:cubicBezTo>
                    <a:pt x="526" y="339"/>
                    <a:pt x="338" y="389"/>
                    <a:pt x="338" y="505"/>
                  </a:cubicBezTo>
                  <a:lnTo>
                    <a:pt x="338" y="540"/>
                  </a:lnTo>
                  <a:lnTo>
                    <a:pt x="400" y="540"/>
                  </a:lnTo>
                  <a:lnTo>
                    <a:pt x="400" y="505"/>
                  </a:lnTo>
                  <a:cubicBezTo>
                    <a:pt x="400" y="448"/>
                    <a:pt x="535" y="401"/>
                    <a:pt x="623" y="401"/>
                  </a:cubicBezTo>
                  <a:cubicBezTo>
                    <a:pt x="711" y="401"/>
                    <a:pt x="846" y="448"/>
                    <a:pt x="846" y="505"/>
                  </a:cubicBezTo>
                  <a:lnTo>
                    <a:pt x="846" y="540"/>
                  </a:lnTo>
                  <a:lnTo>
                    <a:pt x="908" y="540"/>
                  </a:lnTo>
                  <a:lnTo>
                    <a:pt x="908" y="505"/>
                  </a:lnTo>
                  <a:close/>
                  <a:moveTo>
                    <a:pt x="1128" y="286"/>
                  </a:moveTo>
                  <a:cubicBezTo>
                    <a:pt x="1128" y="330"/>
                    <a:pt x="1091" y="367"/>
                    <a:pt x="1047" y="367"/>
                  </a:cubicBezTo>
                  <a:cubicBezTo>
                    <a:pt x="1002" y="367"/>
                    <a:pt x="965" y="330"/>
                    <a:pt x="965" y="286"/>
                  </a:cubicBezTo>
                  <a:lnTo>
                    <a:pt x="965" y="257"/>
                  </a:lnTo>
                  <a:cubicBezTo>
                    <a:pt x="965" y="213"/>
                    <a:pt x="1002" y="175"/>
                    <a:pt x="1047" y="175"/>
                  </a:cubicBezTo>
                  <a:cubicBezTo>
                    <a:pt x="1091" y="175"/>
                    <a:pt x="1128" y="213"/>
                    <a:pt x="1128" y="257"/>
                  </a:cubicBezTo>
                  <a:lnTo>
                    <a:pt x="1128" y="286"/>
                  </a:lnTo>
                  <a:close/>
                  <a:moveTo>
                    <a:pt x="1191" y="257"/>
                  </a:moveTo>
                  <a:cubicBezTo>
                    <a:pt x="1191" y="179"/>
                    <a:pt x="1125" y="113"/>
                    <a:pt x="1047" y="113"/>
                  </a:cubicBezTo>
                  <a:cubicBezTo>
                    <a:pt x="969" y="113"/>
                    <a:pt x="903" y="179"/>
                    <a:pt x="903" y="257"/>
                  </a:cubicBezTo>
                  <a:lnTo>
                    <a:pt x="903" y="286"/>
                  </a:lnTo>
                  <a:cubicBezTo>
                    <a:pt x="903" y="365"/>
                    <a:pt x="967" y="430"/>
                    <a:pt x="1047" y="430"/>
                  </a:cubicBezTo>
                  <a:cubicBezTo>
                    <a:pt x="1126" y="430"/>
                    <a:pt x="1191" y="365"/>
                    <a:pt x="1191" y="286"/>
                  </a:cubicBezTo>
                  <a:lnTo>
                    <a:pt x="1191" y="257"/>
                  </a:lnTo>
                  <a:close/>
                  <a:moveTo>
                    <a:pt x="1185" y="912"/>
                  </a:moveTo>
                  <a:cubicBezTo>
                    <a:pt x="1185" y="969"/>
                    <a:pt x="1135" y="1016"/>
                    <a:pt x="1075" y="1016"/>
                  </a:cubicBezTo>
                  <a:lnTo>
                    <a:pt x="895" y="1016"/>
                  </a:lnTo>
                  <a:cubicBezTo>
                    <a:pt x="882" y="1016"/>
                    <a:pt x="870" y="1025"/>
                    <a:pt x="865" y="1038"/>
                  </a:cubicBezTo>
                  <a:lnTo>
                    <a:pt x="782" y="1299"/>
                  </a:lnTo>
                  <a:lnTo>
                    <a:pt x="719" y="1299"/>
                  </a:lnTo>
                  <a:lnTo>
                    <a:pt x="796" y="963"/>
                  </a:lnTo>
                  <a:cubicBezTo>
                    <a:pt x="808" y="931"/>
                    <a:pt x="838" y="909"/>
                    <a:pt x="872" y="909"/>
                  </a:cubicBezTo>
                  <a:lnTo>
                    <a:pt x="1018" y="909"/>
                  </a:lnTo>
                  <a:cubicBezTo>
                    <a:pt x="1036" y="909"/>
                    <a:pt x="1049" y="895"/>
                    <a:pt x="1049" y="878"/>
                  </a:cubicBezTo>
                  <a:lnTo>
                    <a:pt x="1049" y="722"/>
                  </a:lnTo>
                  <a:lnTo>
                    <a:pt x="1125" y="646"/>
                  </a:lnTo>
                  <a:lnTo>
                    <a:pt x="1081" y="602"/>
                  </a:lnTo>
                  <a:lnTo>
                    <a:pt x="950" y="734"/>
                  </a:lnTo>
                  <a:lnTo>
                    <a:pt x="821" y="734"/>
                  </a:lnTo>
                  <a:cubicBezTo>
                    <a:pt x="778" y="734"/>
                    <a:pt x="757" y="707"/>
                    <a:pt x="748" y="683"/>
                  </a:cubicBezTo>
                  <a:lnTo>
                    <a:pt x="872" y="683"/>
                  </a:lnTo>
                  <a:cubicBezTo>
                    <a:pt x="881" y="683"/>
                    <a:pt x="889" y="680"/>
                    <a:pt x="895" y="674"/>
                  </a:cubicBezTo>
                  <a:lnTo>
                    <a:pt x="994" y="567"/>
                  </a:lnTo>
                  <a:cubicBezTo>
                    <a:pt x="1026" y="533"/>
                    <a:pt x="1070" y="514"/>
                    <a:pt x="1116" y="514"/>
                  </a:cubicBezTo>
                  <a:lnTo>
                    <a:pt x="1121" y="514"/>
                  </a:lnTo>
                  <a:cubicBezTo>
                    <a:pt x="1155" y="514"/>
                    <a:pt x="1185" y="542"/>
                    <a:pt x="1185" y="573"/>
                  </a:cubicBezTo>
                  <a:lnTo>
                    <a:pt x="1185" y="912"/>
                  </a:lnTo>
                  <a:close/>
                  <a:moveTo>
                    <a:pt x="426" y="734"/>
                  </a:moveTo>
                  <a:lnTo>
                    <a:pt x="292" y="734"/>
                  </a:lnTo>
                  <a:lnTo>
                    <a:pt x="163" y="603"/>
                  </a:lnTo>
                  <a:lnTo>
                    <a:pt x="119" y="646"/>
                  </a:lnTo>
                  <a:lnTo>
                    <a:pt x="197" y="726"/>
                  </a:lnTo>
                  <a:lnTo>
                    <a:pt x="197" y="878"/>
                  </a:lnTo>
                  <a:cubicBezTo>
                    <a:pt x="197" y="895"/>
                    <a:pt x="211" y="909"/>
                    <a:pt x="228" y="909"/>
                  </a:cubicBezTo>
                  <a:lnTo>
                    <a:pt x="369" y="909"/>
                  </a:lnTo>
                  <a:cubicBezTo>
                    <a:pt x="403" y="909"/>
                    <a:pt x="434" y="931"/>
                    <a:pt x="445" y="963"/>
                  </a:cubicBezTo>
                  <a:lnTo>
                    <a:pt x="523" y="1299"/>
                  </a:lnTo>
                  <a:lnTo>
                    <a:pt x="459" y="1299"/>
                  </a:lnTo>
                  <a:lnTo>
                    <a:pt x="376" y="1038"/>
                  </a:lnTo>
                  <a:cubicBezTo>
                    <a:pt x="372" y="1025"/>
                    <a:pt x="360" y="1017"/>
                    <a:pt x="346" y="1017"/>
                  </a:cubicBezTo>
                  <a:lnTo>
                    <a:pt x="166" y="1017"/>
                  </a:lnTo>
                  <a:cubicBezTo>
                    <a:pt x="108" y="1017"/>
                    <a:pt x="62" y="970"/>
                    <a:pt x="62" y="912"/>
                  </a:cubicBezTo>
                  <a:lnTo>
                    <a:pt x="62" y="573"/>
                  </a:lnTo>
                  <a:cubicBezTo>
                    <a:pt x="62" y="541"/>
                    <a:pt x="88" y="514"/>
                    <a:pt x="121" y="514"/>
                  </a:cubicBezTo>
                  <a:lnTo>
                    <a:pt x="125" y="514"/>
                  </a:lnTo>
                  <a:cubicBezTo>
                    <a:pt x="171" y="514"/>
                    <a:pt x="216" y="534"/>
                    <a:pt x="247" y="567"/>
                  </a:cubicBezTo>
                  <a:lnTo>
                    <a:pt x="346" y="674"/>
                  </a:lnTo>
                  <a:cubicBezTo>
                    <a:pt x="352" y="680"/>
                    <a:pt x="360" y="684"/>
                    <a:pt x="369" y="684"/>
                  </a:cubicBezTo>
                  <a:lnTo>
                    <a:pt x="499" y="684"/>
                  </a:lnTo>
                  <a:cubicBezTo>
                    <a:pt x="489" y="707"/>
                    <a:pt x="469" y="734"/>
                    <a:pt x="426" y="734"/>
                  </a:cubicBezTo>
                  <a:close/>
                  <a:moveTo>
                    <a:pt x="1247" y="573"/>
                  </a:moveTo>
                  <a:cubicBezTo>
                    <a:pt x="1247" y="508"/>
                    <a:pt x="1189" y="452"/>
                    <a:pt x="1121" y="452"/>
                  </a:cubicBezTo>
                  <a:lnTo>
                    <a:pt x="1116" y="452"/>
                  </a:lnTo>
                  <a:cubicBezTo>
                    <a:pt x="1053" y="452"/>
                    <a:pt x="992" y="479"/>
                    <a:pt x="949" y="525"/>
                  </a:cubicBezTo>
                  <a:lnTo>
                    <a:pt x="859" y="621"/>
                  </a:lnTo>
                  <a:lnTo>
                    <a:pt x="708" y="621"/>
                  </a:lnTo>
                  <a:cubicBezTo>
                    <a:pt x="699" y="621"/>
                    <a:pt x="691" y="625"/>
                    <a:pt x="685" y="631"/>
                  </a:cubicBezTo>
                  <a:cubicBezTo>
                    <a:pt x="679" y="638"/>
                    <a:pt x="676" y="646"/>
                    <a:pt x="677" y="655"/>
                  </a:cubicBezTo>
                  <a:cubicBezTo>
                    <a:pt x="679" y="677"/>
                    <a:pt x="688" y="707"/>
                    <a:pt x="705" y="734"/>
                  </a:cubicBezTo>
                  <a:lnTo>
                    <a:pt x="541" y="734"/>
                  </a:lnTo>
                  <a:cubicBezTo>
                    <a:pt x="559" y="707"/>
                    <a:pt x="568" y="677"/>
                    <a:pt x="570" y="655"/>
                  </a:cubicBezTo>
                  <a:cubicBezTo>
                    <a:pt x="570" y="646"/>
                    <a:pt x="567" y="638"/>
                    <a:pt x="562" y="631"/>
                  </a:cubicBezTo>
                  <a:cubicBezTo>
                    <a:pt x="556" y="625"/>
                    <a:pt x="547" y="621"/>
                    <a:pt x="539" y="621"/>
                  </a:cubicBezTo>
                  <a:lnTo>
                    <a:pt x="382" y="621"/>
                  </a:lnTo>
                  <a:lnTo>
                    <a:pt x="292" y="525"/>
                  </a:lnTo>
                  <a:cubicBezTo>
                    <a:pt x="249" y="479"/>
                    <a:pt x="188" y="452"/>
                    <a:pt x="125" y="452"/>
                  </a:cubicBezTo>
                  <a:lnTo>
                    <a:pt x="121" y="452"/>
                  </a:lnTo>
                  <a:cubicBezTo>
                    <a:pt x="54" y="452"/>
                    <a:pt x="0" y="506"/>
                    <a:pt x="0" y="573"/>
                  </a:cubicBezTo>
                  <a:lnTo>
                    <a:pt x="0" y="912"/>
                  </a:lnTo>
                  <a:cubicBezTo>
                    <a:pt x="0" y="1004"/>
                    <a:pt x="74" y="1079"/>
                    <a:pt x="166" y="1079"/>
                  </a:cubicBezTo>
                  <a:lnTo>
                    <a:pt x="324" y="1079"/>
                  </a:lnTo>
                  <a:lnTo>
                    <a:pt x="407" y="1339"/>
                  </a:lnTo>
                  <a:cubicBezTo>
                    <a:pt x="411" y="1352"/>
                    <a:pt x="423" y="1361"/>
                    <a:pt x="437" y="1361"/>
                  </a:cubicBezTo>
                  <a:lnTo>
                    <a:pt x="562" y="1361"/>
                  </a:lnTo>
                  <a:cubicBezTo>
                    <a:pt x="571" y="1361"/>
                    <a:pt x="580" y="1356"/>
                    <a:pt x="586" y="1349"/>
                  </a:cubicBezTo>
                  <a:cubicBezTo>
                    <a:pt x="592" y="1342"/>
                    <a:pt x="594" y="1332"/>
                    <a:pt x="592" y="1323"/>
                  </a:cubicBezTo>
                  <a:lnTo>
                    <a:pt x="506" y="947"/>
                  </a:lnTo>
                  <a:cubicBezTo>
                    <a:pt x="505" y="946"/>
                    <a:pt x="505" y="945"/>
                    <a:pt x="505" y="944"/>
                  </a:cubicBezTo>
                  <a:cubicBezTo>
                    <a:pt x="484" y="886"/>
                    <a:pt x="430" y="847"/>
                    <a:pt x="369" y="847"/>
                  </a:cubicBezTo>
                  <a:lnTo>
                    <a:pt x="259" y="847"/>
                  </a:lnTo>
                  <a:lnTo>
                    <a:pt x="259" y="796"/>
                  </a:lnTo>
                  <a:lnTo>
                    <a:pt x="279" y="796"/>
                  </a:lnTo>
                  <a:lnTo>
                    <a:pt x="426" y="796"/>
                  </a:lnTo>
                  <a:lnTo>
                    <a:pt x="821" y="796"/>
                  </a:lnTo>
                  <a:lnTo>
                    <a:pt x="963" y="796"/>
                  </a:lnTo>
                  <a:lnTo>
                    <a:pt x="987" y="796"/>
                  </a:lnTo>
                  <a:lnTo>
                    <a:pt x="987" y="847"/>
                  </a:lnTo>
                  <a:lnTo>
                    <a:pt x="872" y="847"/>
                  </a:lnTo>
                  <a:cubicBezTo>
                    <a:pt x="812" y="847"/>
                    <a:pt x="757" y="886"/>
                    <a:pt x="737" y="944"/>
                  </a:cubicBezTo>
                  <a:cubicBezTo>
                    <a:pt x="736" y="945"/>
                    <a:pt x="736" y="946"/>
                    <a:pt x="736" y="947"/>
                  </a:cubicBezTo>
                  <a:lnTo>
                    <a:pt x="650" y="1323"/>
                  </a:lnTo>
                  <a:cubicBezTo>
                    <a:pt x="647" y="1332"/>
                    <a:pt x="650" y="1342"/>
                    <a:pt x="655" y="1349"/>
                  </a:cubicBezTo>
                  <a:cubicBezTo>
                    <a:pt x="661" y="1356"/>
                    <a:pt x="670" y="1361"/>
                    <a:pt x="680" y="1361"/>
                  </a:cubicBezTo>
                  <a:lnTo>
                    <a:pt x="805" y="1361"/>
                  </a:lnTo>
                  <a:cubicBezTo>
                    <a:pt x="818" y="1361"/>
                    <a:pt x="830" y="1352"/>
                    <a:pt x="834" y="1339"/>
                  </a:cubicBezTo>
                  <a:lnTo>
                    <a:pt x="918" y="1079"/>
                  </a:lnTo>
                  <a:lnTo>
                    <a:pt x="1075" y="1079"/>
                  </a:lnTo>
                  <a:cubicBezTo>
                    <a:pt x="1168" y="1079"/>
                    <a:pt x="1247" y="1002"/>
                    <a:pt x="1247" y="912"/>
                  </a:cubicBezTo>
                  <a:lnTo>
                    <a:pt x="1247" y="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Puolivapaa piirto 72">
              <a:extLst>
                <a:ext uri="{FF2B5EF4-FFF2-40B4-BE49-F238E27FC236}">
                  <a16:creationId xmlns:a16="http://schemas.microsoft.com/office/drawing/2014/main" id="{2BDA7B53-CD26-674C-8DFC-D12797E7AAFD}"/>
                </a:ext>
              </a:extLst>
            </p:cNvPr>
            <p:cNvSpPr/>
            <p:nvPr userDrawn="1"/>
          </p:nvSpPr>
          <p:spPr>
            <a:xfrm>
              <a:off x="1256937" y="5627627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4" name="Puolivapaa piirto 73">
              <a:extLst>
                <a:ext uri="{FF2B5EF4-FFF2-40B4-BE49-F238E27FC236}">
                  <a16:creationId xmlns:a16="http://schemas.microsoft.com/office/drawing/2014/main" id="{6B29BFA4-07C4-834C-A70C-E2EC0B04ABDE}"/>
                </a:ext>
              </a:extLst>
            </p:cNvPr>
            <p:cNvSpPr/>
            <p:nvPr userDrawn="1"/>
          </p:nvSpPr>
          <p:spPr>
            <a:xfrm>
              <a:off x="1402074" y="5658487"/>
              <a:ext cx="69850" cy="47625"/>
            </a:xfrm>
            <a:custGeom>
              <a:avLst/>
              <a:gdLst>
                <a:gd name="connsiteX0" fmla="*/ 0 w 69850"/>
                <a:gd name="connsiteY0" fmla="*/ 0 h 47625"/>
                <a:gd name="connsiteX1" fmla="*/ 69850 w 69850"/>
                <a:gd name="connsiteY1" fmla="*/ 19050 h 47625"/>
                <a:gd name="connsiteX2" fmla="*/ 50800 w 69850"/>
                <a:gd name="connsiteY2" fmla="*/ 44450 h 47625"/>
                <a:gd name="connsiteX3" fmla="*/ 22225 w 69850"/>
                <a:gd name="connsiteY3" fmla="*/ 47625 h 47625"/>
                <a:gd name="connsiteX4" fmla="*/ 0 w 69850"/>
                <a:gd name="connsiteY4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50" h="47625">
                  <a:moveTo>
                    <a:pt x="0" y="0"/>
                  </a:moveTo>
                  <a:lnTo>
                    <a:pt x="69850" y="19050"/>
                  </a:lnTo>
                  <a:lnTo>
                    <a:pt x="50800" y="44450"/>
                  </a:lnTo>
                  <a:lnTo>
                    <a:pt x="22225" y="47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5" name="Puolivapaa piirto 74">
              <a:extLst>
                <a:ext uri="{FF2B5EF4-FFF2-40B4-BE49-F238E27FC236}">
                  <a16:creationId xmlns:a16="http://schemas.microsoft.com/office/drawing/2014/main" id="{770AFB5B-1C3C-C044-AF1C-A29673D13D75}"/>
                </a:ext>
              </a:extLst>
            </p:cNvPr>
            <p:cNvSpPr/>
            <p:nvPr userDrawn="1"/>
          </p:nvSpPr>
          <p:spPr>
            <a:xfrm>
              <a:off x="1107482" y="5668012"/>
              <a:ext cx="76200" cy="44450"/>
            </a:xfrm>
            <a:custGeom>
              <a:avLst/>
              <a:gdLst>
                <a:gd name="connsiteX0" fmla="*/ 76200 w 76200"/>
                <a:gd name="connsiteY0" fmla="*/ 0 h 44450"/>
                <a:gd name="connsiteX1" fmla="*/ 0 w 76200"/>
                <a:gd name="connsiteY1" fmla="*/ 9525 h 44450"/>
                <a:gd name="connsiteX2" fmla="*/ 31750 w 76200"/>
                <a:gd name="connsiteY2" fmla="*/ 44450 h 44450"/>
                <a:gd name="connsiteX3" fmla="*/ 76200 w 76200"/>
                <a:gd name="connsiteY3" fmla="*/ 0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4450">
                  <a:moveTo>
                    <a:pt x="76200" y="0"/>
                  </a:moveTo>
                  <a:lnTo>
                    <a:pt x="0" y="9525"/>
                  </a:lnTo>
                  <a:lnTo>
                    <a:pt x="31750" y="4445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9D227EC8-29FF-8B44-81CC-21F711969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375" y="573057"/>
            <a:ext cx="428624" cy="71857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A286B8B-8026-004E-8334-80834655E8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55209" y="1507343"/>
            <a:ext cx="685800" cy="762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51687E9-15F5-F74B-BCD1-BD068CF4D1A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68358" y="2524160"/>
            <a:ext cx="685800" cy="7239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D50C26F-C7F7-AA41-A240-4B93AFFCB3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68358" y="3617298"/>
            <a:ext cx="685800" cy="5207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BEF0928-A5FC-514B-B3E1-28D88F9F84B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55209" y="4418510"/>
            <a:ext cx="685800" cy="7366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2747351-7BEB-0842-8DDF-7BAB1C07B25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62240" y="5443631"/>
            <a:ext cx="6858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8840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3" name="TextBox 92"/>
          <p:cNvSpPr txBox="1"/>
          <p:nvPr/>
        </p:nvSpPr>
        <p:spPr>
          <a:xfrm>
            <a:off x="0" y="631591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 (</a:t>
            </a:r>
            <a:r>
              <a:rPr lang="en-US" sz="1800" dirty="0" err="1"/>
              <a:t>Näytä</a:t>
            </a:r>
            <a:r>
              <a:rPr lang="en-US" sz="1800" dirty="0"/>
              <a:t> &gt; Dian </a:t>
            </a:r>
            <a:r>
              <a:rPr lang="en-US" sz="1800" dirty="0" err="1"/>
              <a:t>perustyyli</a:t>
            </a:r>
            <a:r>
              <a:rPr lang="en-US" sz="1800" dirty="0"/>
              <a:t>). </a:t>
            </a:r>
            <a:r>
              <a:rPr lang="en-US" sz="1800" dirty="0" err="1"/>
              <a:t>Ikoneita</a:t>
            </a:r>
            <a:r>
              <a:rPr lang="en-US" sz="1800" dirty="0"/>
              <a:t> </a:t>
            </a:r>
            <a:r>
              <a:rPr lang="en-US" sz="1800" dirty="0" err="1"/>
              <a:t>voi</a:t>
            </a:r>
            <a:r>
              <a:rPr lang="en-US" sz="1800" dirty="0"/>
              <a:t> </a:t>
            </a:r>
            <a:r>
              <a:rPr lang="en-US" sz="1800" dirty="0" err="1"/>
              <a:t>myös</a:t>
            </a:r>
            <a:r>
              <a:rPr lang="en-US" sz="1800" dirty="0"/>
              <a:t> </a:t>
            </a:r>
            <a:r>
              <a:rPr lang="en-US" sz="1800" dirty="0" err="1"/>
              <a:t>ladata</a:t>
            </a:r>
            <a:r>
              <a:rPr lang="en-US" sz="1800" dirty="0"/>
              <a:t> </a:t>
            </a:r>
            <a:r>
              <a:rPr lang="en-US" sz="1800" dirty="0" err="1"/>
              <a:t>aineistopankista</a:t>
            </a:r>
            <a:r>
              <a:rPr lang="en-US" sz="1800" dirty="0"/>
              <a:t>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  <p:sp>
        <p:nvSpPr>
          <p:cNvPr id="127" name="Freeform 10">
            <a:extLst>
              <a:ext uri="{FF2B5EF4-FFF2-40B4-BE49-F238E27FC236}">
                <a16:creationId xmlns:a16="http://schemas.microsoft.com/office/drawing/2014/main" id="{A632EEFB-37DA-C24F-B839-4231493AA3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60913" y="2954956"/>
            <a:ext cx="490538" cy="457200"/>
          </a:xfrm>
          <a:custGeom>
            <a:avLst/>
            <a:gdLst>
              <a:gd name="T0" fmla="*/ 348 w 1362"/>
              <a:gd name="T1" fmla="*/ 1223 h 1268"/>
              <a:gd name="T2" fmla="*/ 392 w 1362"/>
              <a:gd name="T3" fmla="*/ 1267 h 1268"/>
              <a:gd name="T4" fmla="*/ 439 w 1362"/>
              <a:gd name="T5" fmla="*/ 1219 h 1268"/>
              <a:gd name="T6" fmla="*/ 893 w 1362"/>
              <a:gd name="T7" fmla="*/ 1219 h 1268"/>
              <a:gd name="T8" fmla="*/ 941 w 1362"/>
              <a:gd name="T9" fmla="*/ 1267 h 1268"/>
              <a:gd name="T10" fmla="*/ 985 w 1362"/>
              <a:gd name="T11" fmla="*/ 1223 h 1268"/>
              <a:gd name="T12" fmla="*/ 928 w 1362"/>
              <a:gd name="T13" fmla="*/ 1166 h 1268"/>
              <a:gd name="T14" fmla="*/ 906 w 1362"/>
              <a:gd name="T15" fmla="*/ 1157 h 1268"/>
              <a:gd name="T16" fmla="*/ 426 w 1362"/>
              <a:gd name="T17" fmla="*/ 1157 h 1268"/>
              <a:gd name="T18" fmla="*/ 405 w 1362"/>
              <a:gd name="T19" fmla="*/ 1166 h 1268"/>
              <a:gd name="T20" fmla="*/ 348 w 1362"/>
              <a:gd name="T21" fmla="*/ 1223 h 1268"/>
              <a:gd name="T22" fmla="*/ 737 w 1362"/>
              <a:gd name="T23" fmla="*/ 903 h 1268"/>
              <a:gd name="T24" fmla="*/ 596 w 1362"/>
              <a:gd name="T25" fmla="*/ 903 h 1268"/>
              <a:gd name="T26" fmla="*/ 596 w 1362"/>
              <a:gd name="T27" fmla="*/ 965 h 1268"/>
              <a:gd name="T28" fmla="*/ 737 w 1362"/>
              <a:gd name="T29" fmla="*/ 965 h 1268"/>
              <a:gd name="T30" fmla="*/ 737 w 1362"/>
              <a:gd name="T31" fmla="*/ 903 h 1268"/>
              <a:gd name="T32" fmla="*/ 1299 w 1362"/>
              <a:gd name="T33" fmla="*/ 819 h 1268"/>
              <a:gd name="T34" fmla="*/ 62 w 1362"/>
              <a:gd name="T35" fmla="*/ 819 h 1268"/>
              <a:gd name="T36" fmla="*/ 62 w 1362"/>
              <a:gd name="T37" fmla="*/ 116 h 1268"/>
              <a:gd name="T38" fmla="*/ 116 w 1362"/>
              <a:gd name="T39" fmla="*/ 62 h 1268"/>
              <a:gd name="T40" fmla="*/ 1245 w 1362"/>
              <a:gd name="T41" fmla="*/ 62 h 1268"/>
              <a:gd name="T42" fmla="*/ 1299 w 1362"/>
              <a:gd name="T43" fmla="*/ 116 h 1268"/>
              <a:gd name="T44" fmla="*/ 1299 w 1362"/>
              <a:gd name="T45" fmla="*/ 819 h 1268"/>
              <a:gd name="T46" fmla="*/ 62 w 1362"/>
              <a:gd name="T47" fmla="*/ 881 h 1268"/>
              <a:gd name="T48" fmla="*/ 1299 w 1362"/>
              <a:gd name="T49" fmla="*/ 881 h 1268"/>
              <a:gd name="T50" fmla="*/ 1299 w 1362"/>
              <a:gd name="T51" fmla="*/ 934 h 1268"/>
              <a:gd name="T52" fmla="*/ 1245 w 1362"/>
              <a:gd name="T53" fmla="*/ 988 h 1268"/>
              <a:gd name="T54" fmla="*/ 822 w 1362"/>
              <a:gd name="T55" fmla="*/ 988 h 1268"/>
              <a:gd name="T56" fmla="*/ 511 w 1362"/>
              <a:gd name="T57" fmla="*/ 988 h 1268"/>
              <a:gd name="T58" fmla="*/ 116 w 1362"/>
              <a:gd name="T59" fmla="*/ 988 h 1268"/>
              <a:gd name="T60" fmla="*/ 62 w 1362"/>
              <a:gd name="T61" fmla="*/ 934 h 1268"/>
              <a:gd name="T62" fmla="*/ 62 w 1362"/>
              <a:gd name="T63" fmla="*/ 881 h 1268"/>
              <a:gd name="T64" fmla="*/ 1361 w 1362"/>
              <a:gd name="T65" fmla="*/ 116 h 1268"/>
              <a:gd name="T66" fmla="*/ 1245 w 1362"/>
              <a:gd name="T67" fmla="*/ 0 h 1268"/>
              <a:gd name="T68" fmla="*/ 116 w 1362"/>
              <a:gd name="T69" fmla="*/ 0 h 1268"/>
              <a:gd name="T70" fmla="*/ 0 w 1362"/>
              <a:gd name="T71" fmla="*/ 116 h 1268"/>
              <a:gd name="T72" fmla="*/ 0 w 1362"/>
              <a:gd name="T73" fmla="*/ 934 h 1268"/>
              <a:gd name="T74" fmla="*/ 116 w 1362"/>
              <a:gd name="T75" fmla="*/ 1050 h 1268"/>
              <a:gd name="T76" fmla="*/ 480 w 1362"/>
              <a:gd name="T77" fmla="*/ 1050 h 1268"/>
              <a:gd name="T78" fmla="*/ 480 w 1362"/>
              <a:gd name="T79" fmla="*/ 1132 h 1268"/>
              <a:gd name="T80" fmla="*/ 542 w 1362"/>
              <a:gd name="T81" fmla="*/ 1132 h 1268"/>
              <a:gd name="T82" fmla="*/ 542 w 1362"/>
              <a:gd name="T83" fmla="*/ 1050 h 1268"/>
              <a:gd name="T84" fmla="*/ 791 w 1362"/>
              <a:gd name="T85" fmla="*/ 1050 h 1268"/>
              <a:gd name="T86" fmla="*/ 791 w 1362"/>
              <a:gd name="T87" fmla="*/ 1132 h 1268"/>
              <a:gd name="T88" fmla="*/ 853 w 1362"/>
              <a:gd name="T89" fmla="*/ 1132 h 1268"/>
              <a:gd name="T90" fmla="*/ 853 w 1362"/>
              <a:gd name="T91" fmla="*/ 1050 h 1268"/>
              <a:gd name="T92" fmla="*/ 1245 w 1362"/>
              <a:gd name="T93" fmla="*/ 1050 h 1268"/>
              <a:gd name="T94" fmla="*/ 1361 w 1362"/>
              <a:gd name="T95" fmla="*/ 934 h 1268"/>
              <a:gd name="T96" fmla="*/ 1361 w 1362"/>
              <a:gd name="T97" fmla="*/ 116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62" h="1268">
                <a:moveTo>
                  <a:pt x="348" y="1223"/>
                </a:moveTo>
                <a:lnTo>
                  <a:pt x="392" y="1267"/>
                </a:lnTo>
                <a:lnTo>
                  <a:pt x="439" y="1219"/>
                </a:lnTo>
                <a:lnTo>
                  <a:pt x="893" y="1219"/>
                </a:lnTo>
                <a:lnTo>
                  <a:pt x="941" y="1267"/>
                </a:lnTo>
                <a:lnTo>
                  <a:pt x="985" y="1223"/>
                </a:lnTo>
                <a:lnTo>
                  <a:pt x="928" y="1166"/>
                </a:lnTo>
                <a:cubicBezTo>
                  <a:pt x="922" y="1161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1"/>
                  <a:pt x="405" y="1166"/>
                </a:cubicBezTo>
                <a:lnTo>
                  <a:pt x="348" y="1223"/>
                </a:lnTo>
                <a:close/>
                <a:moveTo>
                  <a:pt x="737" y="903"/>
                </a:moveTo>
                <a:lnTo>
                  <a:pt x="596" y="903"/>
                </a:lnTo>
                <a:lnTo>
                  <a:pt x="596" y="965"/>
                </a:lnTo>
                <a:lnTo>
                  <a:pt x="737" y="965"/>
                </a:lnTo>
                <a:lnTo>
                  <a:pt x="737" y="903"/>
                </a:lnTo>
                <a:close/>
                <a:moveTo>
                  <a:pt x="1299" y="819"/>
                </a:moveTo>
                <a:lnTo>
                  <a:pt x="62" y="819"/>
                </a:lnTo>
                <a:lnTo>
                  <a:pt x="62" y="116"/>
                </a:lnTo>
                <a:cubicBezTo>
                  <a:pt x="62" y="87"/>
                  <a:pt x="86" y="62"/>
                  <a:pt x="116" y="62"/>
                </a:cubicBezTo>
                <a:lnTo>
                  <a:pt x="1245" y="62"/>
                </a:lnTo>
                <a:cubicBezTo>
                  <a:pt x="1274" y="62"/>
                  <a:pt x="1299" y="87"/>
                  <a:pt x="1299" y="116"/>
                </a:cubicBezTo>
                <a:lnTo>
                  <a:pt x="1299" y="819"/>
                </a:lnTo>
                <a:close/>
                <a:moveTo>
                  <a:pt x="62" y="881"/>
                </a:moveTo>
                <a:lnTo>
                  <a:pt x="1299" y="881"/>
                </a:lnTo>
                <a:lnTo>
                  <a:pt x="1299" y="934"/>
                </a:lnTo>
                <a:cubicBezTo>
                  <a:pt x="1299" y="964"/>
                  <a:pt x="1274" y="988"/>
                  <a:pt x="1245" y="988"/>
                </a:cubicBezTo>
                <a:lnTo>
                  <a:pt x="822" y="988"/>
                </a:lnTo>
                <a:lnTo>
                  <a:pt x="511" y="988"/>
                </a:lnTo>
                <a:lnTo>
                  <a:pt x="116" y="988"/>
                </a:lnTo>
                <a:cubicBezTo>
                  <a:pt x="86" y="988"/>
                  <a:pt x="62" y="964"/>
                  <a:pt x="62" y="934"/>
                </a:cubicBezTo>
                <a:lnTo>
                  <a:pt x="62" y="881"/>
                </a:lnTo>
                <a:close/>
                <a:moveTo>
                  <a:pt x="1361" y="116"/>
                </a:moveTo>
                <a:cubicBezTo>
                  <a:pt x="1361" y="52"/>
                  <a:pt x="1309" y="0"/>
                  <a:pt x="1245" y="0"/>
                </a:cubicBezTo>
                <a:lnTo>
                  <a:pt x="116" y="0"/>
                </a:lnTo>
                <a:cubicBezTo>
                  <a:pt x="52" y="0"/>
                  <a:pt x="0" y="52"/>
                  <a:pt x="0" y="116"/>
                </a:cubicBezTo>
                <a:lnTo>
                  <a:pt x="0" y="934"/>
                </a:lnTo>
                <a:cubicBezTo>
                  <a:pt x="0" y="998"/>
                  <a:pt x="52" y="1050"/>
                  <a:pt x="116" y="1050"/>
                </a:cubicBezTo>
                <a:lnTo>
                  <a:pt x="480" y="1050"/>
                </a:lnTo>
                <a:lnTo>
                  <a:pt x="480" y="1132"/>
                </a:lnTo>
                <a:lnTo>
                  <a:pt x="542" y="1132"/>
                </a:lnTo>
                <a:lnTo>
                  <a:pt x="542" y="1050"/>
                </a:lnTo>
                <a:lnTo>
                  <a:pt x="791" y="1050"/>
                </a:lnTo>
                <a:lnTo>
                  <a:pt x="791" y="1132"/>
                </a:lnTo>
                <a:lnTo>
                  <a:pt x="853" y="1132"/>
                </a:lnTo>
                <a:lnTo>
                  <a:pt x="853" y="1050"/>
                </a:lnTo>
                <a:lnTo>
                  <a:pt x="1245" y="1050"/>
                </a:lnTo>
                <a:cubicBezTo>
                  <a:pt x="1309" y="1050"/>
                  <a:pt x="1361" y="998"/>
                  <a:pt x="1361" y="934"/>
                </a:cubicBezTo>
                <a:lnTo>
                  <a:pt x="1361" y="1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Freeform 127">
            <a:extLst>
              <a:ext uri="{FF2B5EF4-FFF2-40B4-BE49-F238E27FC236}">
                <a16:creationId xmlns:a16="http://schemas.microsoft.com/office/drawing/2014/main" id="{67BE01B9-78EF-EA45-AB8F-F7BCC96D20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69769" y="1994922"/>
            <a:ext cx="488950" cy="420688"/>
          </a:xfrm>
          <a:custGeom>
            <a:avLst/>
            <a:gdLst>
              <a:gd name="T0" fmla="*/ 49 w 1362"/>
              <a:gd name="T1" fmla="*/ 651 h 1172"/>
              <a:gd name="T2" fmla="*/ 18 w 1362"/>
              <a:gd name="T3" fmla="*/ 736 h 1172"/>
              <a:gd name="T4" fmla="*/ 141 w 1362"/>
              <a:gd name="T5" fmla="*/ 1109 h 1172"/>
              <a:gd name="T6" fmla="*/ 212 w 1362"/>
              <a:gd name="T7" fmla="*/ 1163 h 1172"/>
              <a:gd name="T8" fmla="*/ 612 w 1362"/>
              <a:gd name="T9" fmla="*/ 1163 h 1172"/>
              <a:gd name="T10" fmla="*/ 665 w 1362"/>
              <a:gd name="T11" fmla="*/ 1159 h 1172"/>
              <a:gd name="T12" fmla="*/ 642 w 1362"/>
              <a:gd name="T13" fmla="*/ 898 h 1172"/>
              <a:gd name="T14" fmla="*/ 674 w 1362"/>
              <a:gd name="T15" fmla="*/ 780 h 1172"/>
              <a:gd name="T16" fmla="*/ 578 w 1362"/>
              <a:gd name="T17" fmla="*/ 894 h 1172"/>
              <a:gd name="T18" fmla="*/ 426 w 1362"/>
              <a:gd name="T19" fmla="*/ 1001 h 1172"/>
              <a:gd name="T20" fmla="*/ 207 w 1362"/>
              <a:gd name="T21" fmla="*/ 1096 h 1172"/>
              <a:gd name="T22" fmla="*/ 238 w 1362"/>
              <a:gd name="T23" fmla="*/ 866 h 1172"/>
              <a:gd name="T24" fmla="*/ 294 w 1362"/>
              <a:gd name="T25" fmla="*/ 691 h 1172"/>
              <a:gd name="T26" fmla="*/ 371 w 1362"/>
              <a:gd name="T27" fmla="*/ 559 h 1172"/>
              <a:gd name="T28" fmla="*/ 270 w 1362"/>
              <a:gd name="T29" fmla="*/ 631 h 1172"/>
              <a:gd name="T30" fmla="*/ 868 w 1362"/>
              <a:gd name="T31" fmla="*/ 515 h 1172"/>
              <a:gd name="T32" fmla="*/ 903 w 1362"/>
              <a:gd name="T33" fmla="*/ 767 h 1172"/>
              <a:gd name="T34" fmla="*/ 678 w 1362"/>
              <a:gd name="T35" fmla="*/ 658 h 1172"/>
              <a:gd name="T36" fmla="*/ 452 w 1362"/>
              <a:gd name="T37" fmla="*/ 766 h 1172"/>
              <a:gd name="T38" fmla="*/ 487 w 1362"/>
              <a:gd name="T39" fmla="*/ 515 h 1172"/>
              <a:gd name="T40" fmla="*/ 549 w 1362"/>
              <a:gd name="T41" fmla="*/ 322 h 1172"/>
              <a:gd name="T42" fmla="*/ 678 w 1362"/>
              <a:gd name="T43" fmla="*/ 77 h 1172"/>
              <a:gd name="T44" fmla="*/ 806 w 1362"/>
              <a:gd name="T45" fmla="*/ 322 h 1172"/>
              <a:gd name="T46" fmla="*/ 1102 w 1362"/>
              <a:gd name="T47" fmla="*/ 370 h 1172"/>
              <a:gd name="T48" fmla="*/ 1070 w 1362"/>
              <a:gd name="T49" fmla="*/ 283 h 1172"/>
              <a:gd name="T50" fmla="*/ 724 w 1362"/>
              <a:gd name="T51" fmla="*/ 30 h 1172"/>
              <a:gd name="T52" fmla="*/ 631 w 1362"/>
              <a:gd name="T53" fmla="*/ 30 h 1172"/>
              <a:gd name="T54" fmla="*/ 284 w 1362"/>
              <a:gd name="T55" fmla="*/ 283 h 1172"/>
              <a:gd name="T56" fmla="*/ 253 w 1362"/>
              <a:gd name="T57" fmla="*/ 370 h 1172"/>
              <a:gd name="T58" fmla="*/ 387 w 1362"/>
              <a:gd name="T59" fmla="*/ 776 h 1172"/>
              <a:gd name="T60" fmla="*/ 460 w 1362"/>
              <a:gd name="T61" fmla="*/ 832 h 1172"/>
              <a:gd name="T62" fmla="*/ 895 w 1362"/>
              <a:gd name="T63" fmla="*/ 833 h 1172"/>
              <a:gd name="T64" fmla="*/ 957 w 1362"/>
              <a:gd name="T65" fmla="*/ 819 h 1172"/>
              <a:gd name="T66" fmla="*/ 924 w 1362"/>
              <a:gd name="T67" fmla="*/ 547 h 1172"/>
              <a:gd name="T68" fmla="*/ 1315 w 1362"/>
              <a:gd name="T69" fmla="*/ 675 h 1172"/>
              <a:gd name="T70" fmla="*/ 1067 w 1362"/>
              <a:gd name="T71" fmla="*/ 494 h 1172"/>
              <a:gd name="T72" fmla="*/ 1094 w 1362"/>
              <a:gd name="T73" fmla="*/ 702 h 1172"/>
              <a:gd name="T74" fmla="*/ 1275 w 1362"/>
              <a:gd name="T75" fmla="*/ 734 h 1172"/>
              <a:gd name="T76" fmla="*/ 1151 w 1362"/>
              <a:gd name="T77" fmla="*/ 876 h 1172"/>
              <a:gd name="T78" fmla="*/ 1039 w 1362"/>
              <a:gd name="T79" fmla="*/ 954 h 1172"/>
              <a:gd name="T80" fmla="*/ 872 w 1362"/>
              <a:gd name="T81" fmla="*/ 1024 h 1172"/>
              <a:gd name="T82" fmla="*/ 836 w 1362"/>
              <a:gd name="T83" fmla="*/ 883 h 1172"/>
              <a:gd name="T84" fmla="*/ 822 w 1362"/>
              <a:gd name="T85" fmla="*/ 1089 h 1172"/>
              <a:gd name="T86" fmla="*/ 1025 w 1362"/>
              <a:gd name="T87" fmla="*/ 1016 h 1172"/>
              <a:gd name="T88" fmla="*/ 1202 w 1362"/>
              <a:gd name="T89" fmla="*/ 1099 h 1172"/>
              <a:gd name="T90" fmla="*/ 1247 w 1362"/>
              <a:gd name="T91" fmla="*/ 1045 h 1172"/>
              <a:gd name="T92" fmla="*/ 1344 w 1362"/>
              <a:gd name="T93" fmla="*/ 753 h 1172"/>
              <a:gd name="T94" fmla="*/ 1315 w 1362"/>
              <a:gd name="T95" fmla="*/ 675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62" h="1172">
                <a:moveTo>
                  <a:pt x="270" y="631"/>
                </a:moveTo>
                <a:lnTo>
                  <a:pt x="49" y="651"/>
                </a:lnTo>
                <a:cubicBezTo>
                  <a:pt x="29" y="653"/>
                  <a:pt x="13" y="665"/>
                  <a:pt x="6" y="683"/>
                </a:cubicBezTo>
                <a:cubicBezTo>
                  <a:pt x="0" y="702"/>
                  <a:pt x="4" y="722"/>
                  <a:pt x="18" y="736"/>
                </a:cubicBezTo>
                <a:lnTo>
                  <a:pt x="182" y="899"/>
                </a:lnTo>
                <a:lnTo>
                  <a:pt x="141" y="1109"/>
                </a:lnTo>
                <a:cubicBezTo>
                  <a:pt x="138" y="1127"/>
                  <a:pt x="145" y="1146"/>
                  <a:pt x="160" y="1158"/>
                </a:cubicBezTo>
                <a:cubicBezTo>
                  <a:pt x="175" y="1169"/>
                  <a:pt x="195" y="1171"/>
                  <a:pt x="212" y="1163"/>
                </a:cubicBezTo>
                <a:lnTo>
                  <a:pt x="412" y="1063"/>
                </a:lnTo>
                <a:lnTo>
                  <a:pt x="612" y="1163"/>
                </a:lnTo>
                <a:cubicBezTo>
                  <a:pt x="620" y="1167"/>
                  <a:pt x="627" y="1169"/>
                  <a:pt x="635" y="1169"/>
                </a:cubicBezTo>
                <a:cubicBezTo>
                  <a:pt x="645" y="1169"/>
                  <a:pt x="656" y="1165"/>
                  <a:pt x="665" y="1159"/>
                </a:cubicBezTo>
                <a:cubicBezTo>
                  <a:pt x="680" y="1147"/>
                  <a:pt x="687" y="1128"/>
                  <a:pt x="683" y="1110"/>
                </a:cubicBezTo>
                <a:lnTo>
                  <a:pt x="642" y="898"/>
                </a:lnTo>
                <a:lnTo>
                  <a:pt x="718" y="824"/>
                </a:lnTo>
                <a:lnTo>
                  <a:pt x="674" y="780"/>
                </a:lnTo>
                <a:lnTo>
                  <a:pt x="587" y="866"/>
                </a:lnTo>
                <a:cubicBezTo>
                  <a:pt x="580" y="873"/>
                  <a:pt x="576" y="884"/>
                  <a:pt x="578" y="894"/>
                </a:cubicBezTo>
                <a:lnTo>
                  <a:pt x="618" y="1097"/>
                </a:lnTo>
                <a:lnTo>
                  <a:pt x="426" y="1001"/>
                </a:lnTo>
                <a:cubicBezTo>
                  <a:pt x="418" y="996"/>
                  <a:pt x="407" y="996"/>
                  <a:pt x="399" y="1001"/>
                </a:cubicBezTo>
                <a:lnTo>
                  <a:pt x="207" y="1096"/>
                </a:lnTo>
                <a:lnTo>
                  <a:pt x="246" y="894"/>
                </a:lnTo>
                <a:cubicBezTo>
                  <a:pt x="248" y="884"/>
                  <a:pt x="245" y="874"/>
                  <a:pt x="238" y="866"/>
                </a:cubicBezTo>
                <a:lnTo>
                  <a:pt x="81" y="710"/>
                </a:lnTo>
                <a:lnTo>
                  <a:pt x="294" y="691"/>
                </a:lnTo>
                <a:cubicBezTo>
                  <a:pt x="305" y="690"/>
                  <a:pt x="315" y="684"/>
                  <a:pt x="319" y="673"/>
                </a:cubicBezTo>
                <a:lnTo>
                  <a:pt x="371" y="559"/>
                </a:lnTo>
                <a:lnTo>
                  <a:pt x="315" y="534"/>
                </a:lnTo>
                <a:lnTo>
                  <a:pt x="270" y="631"/>
                </a:lnTo>
                <a:close/>
                <a:moveTo>
                  <a:pt x="1041" y="343"/>
                </a:moveTo>
                <a:lnTo>
                  <a:pt x="868" y="515"/>
                </a:lnTo>
                <a:cubicBezTo>
                  <a:pt x="861" y="522"/>
                  <a:pt x="858" y="533"/>
                  <a:pt x="860" y="543"/>
                </a:cubicBezTo>
                <a:lnTo>
                  <a:pt x="903" y="767"/>
                </a:lnTo>
                <a:lnTo>
                  <a:pt x="692" y="661"/>
                </a:lnTo>
                <a:cubicBezTo>
                  <a:pt x="687" y="659"/>
                  <a:pt x="682" y="658"/>
                  <a:pt x="678" y="658"/>
                </a:cubicBezTo>
                <a:cubicBezTo>
                  <a:pt x="673" y="658"/>
                  <a:pt x="668" y="659"/>
                  <a:pt x="664" y="661"/>
                </a:cubicBezTo>
                <a:lnTo>
                  <a:pt x="452" y="766"/>
                </a:lnTo>
                <a:lnTo>
                  <a:pt x="496" y="543"/>
                </a:lnTo>
                <a:cubicBezTo>
                  <a:pt x="498" y="533"/>
                  <a:pt x="494" y="522"/>
                  <a:pt x="487" y="515"/>
                </a:cubicBezTo>
                <a:lnTo>
                  <a:pt x="313" y="343"/>
                </a:lnTo>
                <a:lnTo>
                  <a:pt x="549" y="322"/>
                </a:lnTo>
                <a:cubicBezTo>
                  <a:pt x="560" y="321"/>
                  <a:pt x="570" y="314"/>
                  <a:pt x="574" y="304"/>
                </a:cubicBezTo>
                <a:lnTo>
                  <a:pt x="678" y="77"/>
                </a:lnTo>
                <a:lnTo>
                  <a:pt x="781" y="304"/>
                </a:lnTo>
                <a:cubicBezTo>
                  <a:pt x="785" y="314"/>
                  <a:pt x="795" y="321"/>
                  <a:pt x="806" y="322"/>
                </a:cubicBezTo>
                <a:lnTo>
                  <a:pt x="1041" y="343"/>
                </a:lnTo>
                <a:close/>
                <a:moveTo>
                  <a:pt x="1102" y="370"/>
                </a:moveTo>
                <a:cubicBezTo>
                  <a:pt x="1116" y="356"/>
                  <a:pt x="1121" y="334"/>
                  <a:pt x="1114" y="316"/>
                </a:cubicBezTo>
                <a:cubicBezTo>
                  <a:pt x="1108" y="297"/>
                  <a:pt x="1090" y="285"/>
                  <a:pt x="1070" y="283"/>
                </a:cubicBezTo>
                <a:lnTo>
                  <a:pt x="830" y="261"/>
                </a:lnTo>
                <a:lnTo>
                  <a:pt x="724" y="30"/>
                </a:lnTo>
                <a:cubicBezTo>
                  <a:pt x="716" y="11"/>
                  <a:pt x="698" y="0"/>
                  <a:pt x="678" y="0"/>
                </a:cubicBezTo>
                <a:cubicBezTo>
                  <a:pt x="657" y="0"/>
                  <a:pt x="640" y="11"/>
                  <a:pt x="631" y="30"/>
                </a:cubicBezTo>
                <a:lnTo>
                  <a:pt x="526" y="261"/>
                </a:lnTo>
                <a:lnTo>
                  <a:pt x="284" y="283"/>
                </a:lnTo>
                <a:cubicBezTo>
                  <a:pt x="264" y="285"/>
                  <a:pt x="247" y="298"/>
                  <a:pt x="241" y="316"/>
                </a:cubicBezTo>
                <a:cubicBezTo>
                  <a:pt x="234" y="335"/>
                  <a:pt x="238" y="356"/>
                  <a:pt x="253" y="370"/>
                </a:cubicBezTo>
                <a:lnTo>
                  <a:pt x="431" y="547"/>
                </a:lnTo>
                <a:lnTo>
                  <a:pt x="387" y="776"/>
                </a:lnTo>
                <a:cubicBezTo>
                  <a:pt x="384" y="791"/>
                  <a:pt x="388" y="807"/>
                  <a:pt x="398" y="818"/>
                </a:cubicBezTo>
                <a:cubicBezTo>
                  <a:pt x="412" y="837"/>
                  <a:pt x="439" y="842"/>
                  <a:pt x="460" y="832"/>
                </a:cubicBezTo>
                <a:lnTo>
                  <a:pt x="678" y="723"/>
                </a:lnTo>
                <a:lnTo>
                  <a:pt x="895" y="833"/>
                </a:lnTo>
                <a:cubicBezTo>
                  <a:pt x="902" y="836"/>
                  <a:pt x="910" y="838"/>
                  <a:pt x="918" y="838"/>
                </a:cubicBezTo>
                <a:cubicBezTo>
                  <a:pt x="933" y="838"/>
                  <a:pt x="947" y="831"/>
                  <a:pt x="957" y="819"/>
                </a:cubicBezTo>
                <a:cubicBezTo>
                  <a:pt x="966" y="808"/>
                  <a:pt x="970" y="792"/>
                  <a:pt x="967" y="777"/>
                </a:cubicBezTo>
                <a:lnTo>
                  <a:pt x="924" y="547"/>
                </a:lnTo>
                <a:lnTo>
                  <a:pt x="1102" y="370"/>
                </a:lnTo>
                <a:close/>
                <a:moveTo>
                  <a:pt x="1315" y="675"/>
                </a:moveTo>
                <a:lnTo>
                  <a:pt x="1143" y="659"/>
                </a:lnTo>
                <a:lnTo>
                  <a:pt x="1067" y="494"/>
                </a:lnTo>
                <a:lnTo>
                  <a:pt x="1011" y="519"/>
                </a:lnTo>
                <a:lnTo>
                  <a:pt x="1094" y="702"/>
                </a:lnTo>
                <a:cubicBezTo>
                  <a:pt x="1098" y="712"/>
                  <a:pt x="1108" y="719"/>
                  <a:pt x="1119" y="720"/>
                </a:cubicBezTo>
                <a:lnTo>
                  <a:pt x="1275" y="734"/>
                </a:lnTo>
                <a:lnTo>
                  <a:pt x="1160" y="848"/>
                </a:lnTo>
                <a:cubicBezTo>
                  <a:pt x="1152" y="855"/>
                  <a:pt x="1149" y="865"/>
                  <a:pt x="1151" y="876"/>
                </a:cubicBezTo>
                <a:lnTo>
                  <a:pt x="1180" y="1024"/>
                </a:lnTo>
                <a:lnTo>
                  <a:pt x="1039" y="954"/>
                </a:lnTo>
                <a:cubicBezTo>
                  <a:pt x="1031" y="949"/>
                  <a:pt x="1020" y="949"/>
                  <a:pt x="1012" y="954"/>
                </a:cubicBezTo>
                <a:lnTo>
                  <a:pt x="872" y="1024"/>
                </a:lnTo>
                <a:lnTo>
                  <a:pt x="897" y="895"/>
                </a:lnTo>
                <a:lnTo>
                  <a:pt x="836" y="883"/>
                </a:lnTo>
                <a:lnTo>
                  <a:pt x="805" y="1044"/>
                </a:lnTo>
                <a:cubicBezTo>
                  <a:pt x="801" y="1061"/>
                  <a:pt x="808" y="1079"/>
                  <a:pt x="822" y="1089"/>
                </a:cubicBezTo>
                <a:cubicBezTo>
                  <a:pt x="836" y="1100"/>
                  <a:pt x="854" y="1102"/>
                  <a:pt x="870" y="1094"/>
                </a:cubicBezTo>
                <a:lnTo>
                  <a:pt x="1025" y="1016"/>
                </a:lnTo>
                <a:lnTo>
                  <a:pt x="1182" y="1094"/>
                </a:lnTo>
                <a:cubicBezTo>
                  <a:pt x="1188" y="1098"/>
                  <a:pt x="1195" y="1099"/>
                  <a:pt x="1202" y="1099"/>
                </a:cubicBezTo>
                <a:cubicBezTo>
                  <a:pt x="1212" y="1099"/>
                  <a:pt x="1222" y="1096"/>
                  <a:pt x="1230" y="1090"/>
                </a:cubicBezTo>
                <a:cubicBezTo>
                  <a:pt x="1244" y="1079"/>
                  <a:pt x="1251" y="1062"/>
                  <a:pt x="1247" y="1045"/>
                </a:cubicBezTo>
                <a:lnTo>
                  <a:pt x="1215" y="880"/>
                </a:lnTo>
                <a:lnTo>
                  <a:pt x="1344" y="753"/>
                </a:lnTo>
                <a:cubicBezTo>
                  <a:pt x="1356" y="740"/>
                  <a:pt x="1361" y="722"/>
                  <a:pt x="1354" y="705"/>
                </a:cubicBezTo>
                <a:cubicBezTo>
                  <a:pt x="1348" y="688"/>
                  <a:pt x="1333" y="676"/>
                  <a:pt x="1315" y="67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Freeform 128">
            <a:extLst>
              <a:ext uri="{FF2B5EF4-FFF2-40B4-BE49-F238E27FC236}">
                <a16:creationId xmlns:a16="http://schemas.microsoft.com/office/drawing/2014/main" id="{184218C6-8AA1-5D47-B808-3DE9D8965C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1496" y="4979352"/>
            <a:ext cx="488950" cy="468313"/>
          </a:xfrm>
          <a:custGeom>
            <a:avLst/>
            <a:gdLst>
              <a:gd name="T0" fmla="*/ 141 w 1361"/>
              <a:gd name="T1" fmla="*/ 1162 h 1304"/>
              <a:gd name="T2" fmla="*/ 90 w 1361"/>
              <a:gd name="T3" fmla="*/ 1241 h 1304"/>
              <a:gd name="T4" fmla="*/ 203 w 1361"/>
              <a:gd name="T5" fmla="*/ 1162 h 1304"/>
              <a:gd name="T6" fmla="*/ 1101 w 1361"/>
              <a:gd name="T7" fmla="*/ 1241 h 1304"/>
              <a:gd name="T8" fmla="*/ 203 w 1361"/>
              <a:gd name="T9" fmla="*/ 1162 h 1304"/>
              <a:gd name="T10" fmla="*/ 1179 w 1361"/>
              <a:gd name="T11" fmla="*/ 1162 h 1304"/>
              <a:gd name="T12" fmla="*/ 1179 w 1361"/>
              <a:gd name="T13" fmla="*/ 1241 h 1304"/>
              <a:gd name="T14" fmla="*/ 1163 w 1361"/>
              <a:gd name="T15" fmla="*/ 1162 h 1304"/>
              <a:gd name="T16" fmla="*/ 87 w 1361"/>
              <a:gd name="T17" fmla="*/ 1303 h 1304"/>
              <a:gd name="T18" fmla="*/ 1132 w 1361"/>
              <a:gd name="T19" fmla="*/ 1303 h 1304"/>
              <a:gd name="T20" fmla="*/ 1188 w 1361"/>
              <a:gd name="T21" fmla="*/ 1303 h 1304"/>
              <a:gd name="T22" fmla="*/ 1317 w 1361"/>
              <a:gd name="T23" fmla="*/ 1228 h 1304"/>
              <a:gd name="T24" fmla="*/ 1317 w 1361"/>
              <a:gd name="T25" fmla="*/ 1175 h 1304"/>
              <a:gd name="T26" fmla="*/ 1188 w 1361"/>
              <a:gd name="T27" fmla="*/ 1100 h 1304"/>
              <a:gd name="T28" fmla="*/ 1132 w 1361"/>
              <a:gd name="T29" fmla="*/ 1100 h 1304"/>
              <a:gd name="T30" fmla="*/ 87 w 1361"/>
              <a:gd name="T31" fmla="*/ 1100 h 1304"/>
              <a:gd name="T32" fmla="*/ 28 w 1361"/>
              <a:gd name="T33" fmla="*/ 1244 h 1304"/>
              <a:gd name="T34" fmla="*/ 727 w 1361"/>
              <a:gd name="T35" fmla="*/ 592 h 1304"/>
              <a:gd name="T36" fmla="*/ 875 w 1361"/>
              <a:gd name="T37" fmla="*/ 592 h 1304"/>
              <a:gd name="T38" fmla="*/ 906 w 1361"/>
              <a:gd name="T39" fmla="*/ 366 h 1304"/>
              <a:gd name="T40" fmla="*/ 856 w 1361"/>
              <a:gd name="T41" fmla="*/ 375 h 1304"/>
              <a:gd name="T42" fmla="*/ 649 w 1361"/>
              <a:gd name="T43" fmla="*/ 595 h 1304"/>
              <a:gd name="T44" fmla="*/ 680 w 1361"/>
              <a:gd name="T45" fmla="*/ 654 h 1304"/>
              <a:gd name="T46" fmla="*/ 937 w 1361"/>
              <a:gd name="T47" fmla="*/ 623 h 1304"/>
              <a:gd name="T48" fmla="*/ 1216 w 1361"/>
              <a:gd name="T49" fmla="*/ 987 h 1304"/>
              <a:gd name="T50" fmla="*/ 62 w 1361"/>
              <a:gd name="T51" fmla="*/ 905 h 1304"/>
              <a:gd name="T52" fmla="*/ 150 w 1361"/>
              <a:gd name="T53" fmla="*/ 842 h 1304"/>
              <a:gd name="T54" fmla="*/ 203 w 1361"/>
              <a:gd name="T55" fmla="*/ 821 h 1304"/>
              <a:gd name="T56" fmla="*/ 746 w 1361"/>
              <a:gd name="T57" fmla="*/ 259 h 1304"/>
              <a:gd name="T58" fmla="*/ 254 w 1361"/>
              <a:gd name="T59" fmla="*/ 764 h 1304"/>
              <a:gd name="T60" fmla="*/ 285 w 1361"/>
              <a:gd name="T61" fmla="*/ 824 h 1304"/>
              <a:gd name="T62" fmla="*/ 1078 w 1361"/>
              <a:gd name="T63" fmla="*/ 792 h 1304"/>
              <a:gd name="T64" fmla="*/ 1157 w 1361"/>
              <a:gd name="T65" fmla="*/ 259 h 1304"/>
              <a:gd name="T66" fmla="*/ 1188 w 1361"/>
              <a:gd name="T67" fmla="*/ 852 h 1304"/>
              <a:gd name="T68" fmla="*/ 1233 w 1361"/>
              <a:gd name="T69" fmla="*/ 840 h 1304"/>
              <a:gd name="T70" fmla="*/ 1216 w 1361"/>
              <a:gd name="T71" fmla="*/ 987 h 1304"/>
              <a:gd name="T72" fmla="*/ 1233 w 1361"/>
              <a:gd name="T73" fmla="*/ 778 h 1304"/>
              <a:gd name="T74" fmla="*/ 1219 w 1361"/>
              <a:gd name="T75" fmla="*/ 149 h 1304"/>
              <a:gd name="T76" fmla="*/ 1298 w 1361"/>
              <a:gd name="T77" fmla="*/ 200 h 1304"/>
              <a:gd name="T78" fmla="*/ 1016 w 1361"/>
              <a:gd name="T79" fmla="*/ 761 h 1304"/>
              <a:gd name="T80" fmla="*/ 937 w 1361"/>
              <a:gd name="T81" fmla="*/ 708 h 1304"/>
              <a:gd name="T82" fmla="*/ 875 w 1361"/>
              <a:gd name="T83" fmla="*/ 761 h 1304"/>
              <a:gd name="T84" fmla="*/ 796 w 1361"/>
              <a:gd name="T85" fmla="*/ 708 h 1304"/>
              <a:gd name="T86" fmla="*/ 734 w 1361"/>
              <a:gd name="T87" fmla="*/ 761 h 1304"/>
              <a:gd name="T88" fmla="*/ 655 w 1361"/>
              <a:gd name="T89" fmla="*/ 708 h 1304"/>
              <a:gd name="T90" fmla="*/ 593 w 1361"/>
              <a:gd name="T91" fmla="*/ 761 h 1304"/>
              <a:gd name="T92" fmla="*/ 514 w 1361"/>
              <a:gd name="T93" fmla="*/ 708 h 1304"/>
              <a:gd name="T94" fmla="*/ 451 w 1361"/>
              <a:gd name="T95" fmla="*/ 761 h 1304"/>
              <a:gd name="T96" fmla="*/ 1016 w 1361"/>
              <a:gd name="T97" fmla="*/ 77 h 1304"/>
              <a:gd name="T98" fmla="*/ 141 w 1361"/>
              <a:gd name="T99" fmla="*/ 778 h 1304"/>
              <a:gd name="T100" fmla="*/ 62 w 1361"/>
              <a:gd name="T101" fmla="*/ 796 h 1304"/>
              <a:gd name="T102" fmla="*/ 127 w 1361"/>
              <a:gd name="T103" fmla="*/ 146 h 1304"/>
              <a:gd name="T104" fmla="*/ 141 w 1361"/>
              <a:gd name="T105" fmla="*/ 778 h 1304"/>
              <a:gd name="T106" fmla="*/ 1233 w 1361"/>
              <a:gd name="T107" fmla="*/ 84 h 1304"/>
              <a:gd name="T108" fmla="*/ 1157 w 1361"/>
              <a:gd name="T109" fmla="*/ 197 h 1304"/>
              <a:gd name="T110" fmla="*/ 1078 w 1361"/>
              <a:gd name="T111" fmla="*/ 31 h 1304"/>
              <a:gd name="T112" fmla="*/ 1019 w 1361"/>
              <a:gd name="T113" fmla="*/ 0 h 1304"/>
              <a:gd name="T114" fmla="*/ 808 w 1361"/>
              <a:gd name="T115" fmla="*/ 197 h 1304"/>
              <a:gd name="T116" fmla="*/ 203 w 1361"/>
              <a:gd name="T117" fmla="*/ 143 h 1304"/>
              <a:gd name="T118" fmla="*/ 0 w 1361"/>
              <a:gd name="T119" fmla="*/ 200 h 1304"/>
              <a:gd name="T120" fmla="*/ 144 w 1361"/>
              <a:gd name="T121" fmla="*/ 1049 h 1304"/>
              <a:gd name="T122" fmla="*/ 1360 w 1361"/>
              <a:gd name="T123" fmla="*/ 905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61" h="1304">
                <a:moveTo>
                  <a:pt x="90" y="1162"/>
                </a:moveTo>
                <a:lnTo>
                  <a:pt x="141" y="1162"/>
                </a:lnTo>
                <a:lnTo>
                  <a:pt x="141" y="1241"/>
                </a:lnTo>
                <a:lnTo>
                  <a:pt x="90" y="1241"/>
                </a:lnTo>
                <a:lnTo>
                  <a:pt x="90" y="1162"/>
                </a:lnTo>
                <a:close/>
                <a:moveTo>
                  <a:pt x="203" y="1162"/>
                </a:moveTo>
                <a:lnTo>
                  <a:pt x="1101" y="1162"/>
                </a:lnTo>
                <a:lnTo>
                  <a:pt x="1101" y="1241"/>
                </a:lnTo>
                <a:lnTo>
                  <a:pt x="203" y="1241"/>
                </a:lnTo>
                <a:lnTo>
                  <a:pt x="203" y="1162"/>
                </a:lnTo>
                <a:close/>
                <a:moveTo>
                  <a:pt x="1163" y="1162"/>
                </a:moveTo>
                <a:lnTo>
                  <a:pt x="1179" y="1162"/>
                </a:lnTo>
                <a:lnTo>
                  <a:pt x="1242" y="1202"/>
                </a:lnTo>
                <a:lnTo>
                  <a:pt x="1179" y="1241"/>
                </a:lnTo>
                <a:lnTo>
                  <a:pt x="1163" y="1241"/>
                </a:lnTo>
                <a:lnTo>
                  <a:pt x="1163" y="1162"/>
                </a:lnTo>
                <a:close/>
                <a:moveTo>
                  <a:pt x="28" y="1244"/>
                </a:moveTo>
                <a:cubicBezTo>
                  <a:pt x="28" y="1277"/>
                  <a:pt x="55" y="1303"/>
                  <a:pt x="87" y="1303"/>
                </a:cubicBezTo>
                <a:lnTo>
                  <a:pt x="172" y="1303"/>
                </a:lnTo>
                <a:lnTo>
                  <a:pt x="1132" y="1303"/>
                </a:lnTo>
                <a:lnTo>
                  <a:pt x="1160" y="1303"/>
                </a:lnTo>
                <a:lnTo>
                  <a:pt x="1188" y="1303"/>
                </a:lnTo>
                <a:cubicBezTo>
                  <a:pt x="1194" y="1303"/>
                  <a:pt x="1200" y="1302"/>
                  <a:pt x="1204" y="1299"/>
                </a:cubicBezTo>
                <a:lnTo>
                  <a:pt x="1317" y="1228"/>
                </a:lnTo>
                <a:cubicBezTo>
                  <a:pt x="1326" y="1222"/>
                  <a:pt x="1332" y="1213"/>
                  <a:pt x="1332" y="1202"/>
                </a:cubicBezTo>
                <a:cubicBezTo>
                  <a:pt x="1332" y="1191"/>
                  <a:pt x="1327" y="1181"/>
                  <a:pt x="1317" y="1175"/>
                </a:cubicBezTo>
                <a:lnTo>
                  <a:pt x="1205" y="1105"/>
                </a:lnTo>
                <a:cubicBezTo>
                  <a:pt x="1200" y="1102"/>
                  <a:pt x="1194" y="1100"/>
                  <a:pt x="1188" y="1100"/>
                </a:cubicBezTo>
                <a:lnTo>
                  <a:pt x="1160" y="1100"/>
                </a:lnTo>
                <a:lnTo>
                  <a:pt x="1132" y="1100"/>
                </a:lnTo>
                <a:lnTo>
                  <a:pt x="172" y="1100"/>
                </a:lnTo>
                <a:lnTo>
                  <a:pt x="87" y="1100"/>
                </a:lnTo>
                <a:cubicBezTo>
                  <a:pt x="55" y="1100"/>
                  <a:pt x="28" y="1127"/>
                  <a:pt x="28" y="1159"/>
                </a:cubicBezTo>
                <a:lnTo>
                  <a:pt x="28" y="1244"/>
                </a:lnTo>
                <a:close/>
                <a:moveTo>
                  <a:pt x="875" y="592"/>
                </a:moveTo>
                <a:lnTo>
                  <a:pt x="727" y="592"/>
                </a:lnTo>
                <a:lnTo>
                  <a:pt x="875" y="444"/>
                </a:lnTo>
                <a:lnTo>
                  <a:pt x="875" y="592"/>
                </a:lnTo>
                <a:close/>
                <a:moveTo>
                  <a:pt x="937" y="397"/>
                </a:moveTo>
                <a:cubicBezTo>
                  <a:pt x="937" y="380"/>
                  <a:pt x="923" y="366"/>
                  <a:pt x="906" y="366"/>
                </a:cubicBezTo>
                <a:lnTo>
                  <a:pt x="878" y="366"/>
                </a:lnTo>
                <a:cubicBezTo>
                  <a:pt x="869" y="366"/>
                  <a:pt x="861" y="370"/>
                  <a:pt x="856" y="375"/>
                </a:cubicBezTo>
                <a:lnTo>
                  <a:pt x="658" y="573"/>
                </a:lnTo>
                <a:cubicBezTo>
                  <a:pt x="652" y="579"/>
                  <a:pt x="649" y="587"/>
                  <a:pt x="649" y="595"/>
                </a:cubicBezTo>
                <a:lnTo>
                  <a:pt x="649" y="623"/>
                </a:lnTo>
                <a:cubicBezTo>
                  <a:pt x="649" y="640"/>
                  <a:pt x="663" y="654"/>
                  <a:pt x="680" y="654"/>
                </a:cubicBezTo>
                <a:lnTo>
                  <a:pt x="906" y="654"/>
                </a:lnTo>
                <a:cubicBezTo>
                  <a:pt x="923" y="654"/>
                  <a:pt x="937" y="640"/>
                  <a:pt x="937" y="623"/>
                </a:cubicBezTo>
                <a:lnTo>
                  <a:pt x="937" y="397"/>
                </a:lnTo>
                <a:close/>
                <a:moveTo>
                  <a:pt x="1216" y="987"/>
                </a:moveTo>
                <a:lnTo>
                  <a:pt x="144" y="987"/>
                </a:lnTo>
                <a:cubicBezTo>
                  <a:pt x="99" y="987"/>
                  <a:pt x="62" y="950"/>
                  <a:pt x="62" y="905"/>
                </a:cubicBezTo>
                <a:cubicBezTo>
                  <a:pt x="62" y="869"/>
                  <a:pt x="91" y="840"/>
                  <a:pt x="127" y="840"/>
                </a:cubicBezTo>
                <a:cubicBezTo>
                  <a:pt x="136" y="840"/>
                  <a:pt x="145" y="841"/>
                  <a:pt x="150" y="842"/>
                </a:cubicBezTo>
                <a:cubicBezTo>
                  <a:pt x="156" y="848"/>
                  <a:pt x="163" y="852"/>
                  <a:pt x="172" y="852"/>
                </a:cubicBezTo>
                <a:cubicBezTo>
                  <a:pt x="189" y="852"/>
                  <a:pt x="203" y="838"/>
                  <a:pt x="203" y="821"/>
                </a:cubicBezTo>
                <a:lnTo>
                  <a:pt x="203" y="259"/>
                </a:lnTo>
                <a:lnTo>
                  <a:pt x="746" y="259"/>
                </a:lnTo>
                <a:lnTo>
                  <a:pt x="263" y="742"/>
                </a:lnTo>
                <a:cubicBezTo>
                  <a:pt x="257" y="748"/>
                  <a:pt x="254" y="756"/>
                  <a:pt x="254" y="764"/>
                </a:cubicBezTo>
                <a:lnTo>
                  <a:pt x="254" y="792"/>
                </a:lnTo>
                <a:cubicBezTo>
                  <a:pt x="254" y="810"/>
                  <a:pt x="268" y="824"/>
                  <a:pt x="285" y="824"/>
                </a:cubicBezTo>
                <a:lnTo>
                  <a:pt x="1047" y="824"/>
                </a:lnTo>
                <a:cubicBezTo>
                  <a:pt x="1064" y="824"/>
                  <a:pt x="1078" y="810"/>
                  <a:pt x="1078" y="792"/>
                </a:cubicBezTo>
                <a:lnTo>
                  <a:pt x="1078" y="259"/>
                </a:lnTo>
                <a:lnTo>
                  <a:pt x="1157" y="259"/>
                </a:lnTo>
                <a:lnTo>
                  <a:pt x="1157" y="821"/>
                </a:lnTo>
                <a:cubicBezTo>
                  <a:pt x="1157" y="838"/>
                  <a:pt x="1171" y="852"/>
                  <a:pt x="1188" y="852"/>
                </a:cubicBezTo>
                <a:cubicBezTo>
                  <a:pt x="1197" y="852"/>
                  <a:pt x="1205" y="848"/>
                  <a:pt x="1210" y="842"/>
                </a:cubicBezTo>
                <a:cubicBezTo>
                  <a:pt x="1216" y="841"/>
                  <a:pt x="1225" y="840"/>
                  <a:pt x="1233" y="840"/>
                </a:cubicBezTo>
                <a:cubicBezTo>
                  <a:pt x="1269" y="840"/>
                  <a:pt x="1298" y="869"/>
                  <a:pt x="1298" y="905"/>
                </a:cubicBezTo>
                <a:cubicBezTo>
                  <a:pt x="1298" y="950"/>
                  <a:pt x="1261" y="987"/>
                  <a:pt x="1216" y="987"/>
                </a:cubicBezTo>
                <a:close/>
                <a:moveTo>
                  <a:pt x="1298" y="796"/>
                </a:moveTo>
                <a:cubicBezTo>
                  <a:pt x="1279" y="785"/>
                  <a:pt x="1257" y="778"/>
                  <a:pt x="1233" y="778"/>
                </a:cubicBezTo>
                <a:cubicBezTo>
                  <a:pt x="1228" y="778"/>
                  <a:pt x="1223" y="778"/>
                  <a:pt x="1219" y="778"/>
                </a:cubicBezTo>
                <a:lnTo>
                  <a:pt x="1219" y="149"/>
                </a:lnTo>
                <a:cubicBezTo>
                  <a:pt x="1222" y="148"/>
                  <a:pt x="1228" y="146"/>
                  <a:pt x="1233" y="146"/>
                </a:cubicBezTo>
                <a:cubicBezTo>
                  <a:pt x="1263" y="146"/>
                  <a:pt x="1298" y="160"/>
                  <a:pt x="1298" y="200"/>
                </a:cubicBezTo>
                <a:lnTo>
                  <a:pt x="1298" y="796"/>
                </a:lnTo>
                <a:close/>
                <a:moveTo>
                  <a:pt x="1016" y="761"/>
                </a:moveTo>
                <a:lnTo>
                  <a:pt x="937" y="761"/>
                </a:lnTo>
                <a:lnTo>
                  <a:pt x="937" y="708"/>
                </a:lnTo>
                <a:lnTo>
                  <a:pt x="875" y="708"/>
                </a:lnTo>
                <a:lnTo>
                  <a:pt x="875" y="761"/>
                </a:lnTo>
                <a:lnTo>
                  <a:pt x="796" y="761"/>
                </a:lnTo>
                <a:lnTo>
                  <a:pt x="796" y="708"/>
                </a:lnTo>
                <a:lnTo>
                  <a:pt x="734" y="708"/>
                </a:lnTo>
                <a:lnTo>
                  <a:pt x="734" y="761"/>
                </a:lnTo>
                <a:lnTo>
                  <a:pt x="655" y="761"/>
                </a:lnTo>
                <a:lnTo>
                  <a:pt x="655" y="708"/>
                </a:lnTo>
                <a:lnTo>
                  <a:pt x="593" y="708"/>
                </a:lnTo>
                <a:lnTo>
                  <a:pt x="593" y="761"/>
                </a:lnTo>
                <a:lnTo>
                  <a:pt x="514" y="761"/>
                </a:lnTo>
                <a:lnTo>
                  <a:pt x="514" y="708"/>
                </a:lnTo>
                <a:lnTo>
                  <a:pt x="451" y="708"/>
                </a:lnTo>
                <a:lnTo>
                  <a:pt x="451" y="761"/>
                </a:lnTo>
                <a:lnTo>
                  <a:pt x="332" y="761"/>
                </a:lnTo>
                <a:lnTo>
                  <a:pt x="1016" y="77"/>
                </a:lnTo>
                <a:lnTo>
                  <a:pt x="1016" y="761"/>
                </a:lnTo>
                <a:close/>
                <a:moveTo>
                  <a:pt x="141" y="778"/>
                </a:moveTo>
                <a:cubicBezTo>
                  <a:pt x="137" y="778"/>
                  <a:pt x="132" y="778"/>
                  <a:pt x="127" y="778"/>
                </a:cubicBezTo>
                <a:cubicBezTo>
                  <a:pt x="103" y="778"/>
                  <a:pt x="81" y="785"/>
                  <a:pt x="62" y="796"/>
                </a:cubicBezTo>
                <a:lnTo>
                  <a:pt x="62" y="200"/>
                </a:lnTo>
                <a:cubicBezTo>
                  <a:pt x="62" y="160"/>
                  <a:pt x="97" y="146"/>
                  <a:pt x="127" y="146"/>
                </a:cubicBezTo>
                <a:cubicBezTo>
                  <a:pt x="132" y="146"/>
                  <a:pt x="138" y="148"/>
                  <a:pt x="141" y="149"/>
                </a:cubicBezTo>
                <a:lnTo>
                  <a:pt x="141" y="778"/>
                </a:lnTo>
                <a:close/>
                <a:moveTo>
                  <a:pt x="1360" y="200"/>
                </a:moveTo>
                <a:cubicBezTo>
                  <a:pt x="1360" y="133"/>
                  <a:pt x="1307" y="84"/>
                  <a:pt x="1233" y="84"/>
                </a:cubicBezTo>
                <a:cubicBezTo>
                  <a:pt x="1196" y="84"/>
                  <a:pt x="1157" y="105"/>
                  <a:pt x="1157" y="143"/>
                </a:cubicBezTo>
                <a:lnTo>
                  <a:pt x="1157" y="197"/>
                </a:lnTo>
                <a:lnTo>
                  <a:pt x="1078" y="197"/>
                </a:lnTo>
                <a:lnTo>
                  <a:pt x="1078" y="31"/>
                </a:lnTo>
                <a:cubicBezTo>
                  <a:pt x="1078" y="13"/>
                  <a:pt x="1064" y="0"/>
                  <a:pt x="1047" y="0"/>
                </a:cubicBezTo>
                <a:lnTo>
                  <a:pt x="1019" y="0"/>
                </a:lnTo>
                <a:cubicBezTo>
                  <a:pt x="1010" y="0"/>
                  <a:pt x="1003" y="3"/>
                  <a:pt x="997" y="9"/>
                </a:cubicBezTo>
                <a:lnTo>
                  <a:pt x="808" y="197"/>
                </a:lnTo>
                <a:lnTo>
                  <a:pt x="203" y="197"/>
                </a:lnTo>
                <a:lnTo>
                  <a:pt x="203" y="143"/>
                </a:lnTo>
                <a:cubicBezTo>
                  <a:pt x="203" y="105"/>
                  <a:pt x="164" y="84"/>
                  <a:pt x="127" y="84"/>
                </a:cubicBezTo>
                <a:cubicBezTo>
                  <a:pt x="54" y="84"/>
                  <a:pt x="0" y="133"/>
                  <a:pt x="0" y="200"/>
                </a:cubicBezTo>
                <a:lnTo>
                  <a:pt x="0" y="905"/>
                </a:lnTo>
                <a:cubicBezTo>
                  <a:pt x="0" y="985"/>
                  <a:pt x="65" y="1049"/>
                  <a:pt x="144" y="1049"/>
                </a:cubicBezTo>
                <a:lnTo>
                  <a:pt x="1216" y="1049"/>
                </a:lnTo>
                <a:cubicBezTo>
                  <a:pt x="1296" y="1049"/>
                  <a:pt x="1360" y="985"/>
                  <a:pt x="1360" y="905"/>
                </a:cubicBezTo>
                <a:lnTo>
                  <a:pt x="1360" y="20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Freeform 129">
            <a:extLst>
              <a:ext uri="{FF2B5EF4-FFF2-40B4-BE49-F238E27FC236}">
                <a16:creationId xmlns:a16="http://schemas.microsoft.com/office/drawing/2014/main" id="{39715AF4-66D9-3340-BA44-DE25D0599F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6725" y="1961585"/>
            <a:ext cx="476250" cy="487362"/>
          </a:xfrm>
          <a:custGeom>
            <a:avLst/>
            <a:gdLst>
              <a:gd name="T0" fmla="*/ 726 w 1327"/>
              <a:gd name="T1" fmla="*/ 1304 h 1358"/>
              <a:gd name="T2" fmla="*/ 31 w 1327"/>
              <a:gd name="T3" fmla="*/ 1197 h 1358"/>
              <a:gd name="T4" fmla="*/ 1 w 1327"/>
              <a:gd name="T5" fmla="*/ 1142 h 1358"/>
              <a:gd name="T6" fmla="*/ 330 w 1327"/>
              <a:gd name="T7" fmla="*/ 400 h 1358"/>
              <a:gd name="T8" fmla="*/ 468 w 1327"/>
              <a:gd name="T9" fmla="*/ 539 h 1358"/>
              <a:gd name="T10" fmla="*/ 468 w 1327"/>
              <a:gd name="T11" fmla="*/ 601 h 1358"/>
              <a:gd name="T12" fmla="*/ 790 w 1327"/>
              <a:gd name="T13" fmla="*/ 510 h 1358"/>
              <a:gd name="T14" fmla="*/ 654 w 1327"/>
              <a:gd name="T15" fmla="*/ 618 h 1358"/>
              <a:gd name="T16" fmla="*/ 512 w 1327"/>
              <a:gd name="T17" fmla="*/ 708 h 1358"/>
              <a:gd name="T18" fmla="*/ 239 w 1327"/>
              <a:gd name="T19" fmla="*/ 622 h 1358"/>
              <a:gd name="T20" fmla="*/ 224 w 1327"/>
              <a:gd name="T21" fmla="*/ 497 h 1358"/>
              <a:gd name="T22" fmla="*/ 164 w 1327"/>
              <a:gd name="T23" fmla="*/ 316 h 1358"/>
              <a:gd name="T24" fmla="*/ 262 w 1327"/>
              <a:gd name="T25" fmla="*/ 246 h 1358"/>
              <a:gd name="T26" fmla="*/ 391 w 1327"/>
              <a:gd name="T27" fmla="*/ 97 h 1358"/>
              <a:gd name="T28" fmla="*/ 559 w 1327"/>
              <a:gd name="T29" fmla="*/ 136 h 1358"/>
              <a:gd name="T30" fmla="*/ 754 w 1327"/>
              <a:gd name="T31" fmla="*/ 149 h 1358"/>
              <a:gd name="T32" fmla="*/ 746 w 1327"/>
              <a:gd name="T33" fmla="*/ 347 h 1358"/>
              <a:gd name="T34" fmla="*/ 790 w 1327"/>
              <a:gd name="T35" fmla="*/ 510 h 1358"/>
              <a:gd name="T36" fmla="*/ 792 w 1327"/>
              <a:gd name="T37" fmla="*/ 402 h 1358"/>
              <a:gd name="T38" fmla="*/ 803 w 1327"/>
              <a:gd name="T39" fmla="*/ 307 h 1358"/>
              <a:gd name="T40" fmla="*/ 859 w 1327"/>
              <a:gd name="T41" fmla="*/ 97 h 1358"/>
              <a:gd name="T42" fmla="*/ 667 w 1327"/>
              <a:gd name="T43" fmla="*/ 119 h 1358"/>
              <a:gd name="T44" fmla="*/ 551 w 1327"/>
              <a:gd name="T45" fmla="*/ 64 h 1358"/>
              <a:gd name="T46" fmla="*/ 447 w 1327"/>
              <a:gd name="T47" fmla="*/ 65 h 1358"/>
              <a:gd name="T48" fmla="*/ 344 w 1327"/>
              <a:gd name="T49" fmla="*/ 26 h 1358"/>
              <a:gd name="T50" fmla="*/ 223 w 1327"/>
              <a:gd name="T51" fmla="*/ 128 h 1358"/>
              <a:gd name="T52" fmla="*/ 210 w 1327"/>
              <a:gd name="T53" fmla="*/ 212 h 1358"/>
              <a:gd name="T54" fmla="*/ 43 w 1327"/>
              <a:gd name="T55" fmla="*/ 267 h 1358"/>
              <a:gd name="T56" fmla="*/ 140 w 1327"/>
              <a:gd name="T57" fmla="*/ 405 h 1358"/>
              <a:gd name="T58" fmla="*/ 130 w 1327"/>
              <a:gd name="T59" fmla="*/ 500 h 1358"/>
              <a:gd name="T60" fmla="*/ 172 w 1327"/>
              <a:gd name="T61" fmla="*/ 576 h 1358"/>
              <a:gd name="T62" fmla="*/ 170 w 1327"/>
              <a:gd name="T63" fmla="*/ 712 h 1358"/>
              <a:gd name="T64" fmla="*/ 349 w 1327"/>
              <a:gd name="T65" fmla="*/ 752 h 1358"/>
              <a:gd name="T66" fmla="*/ 460 w 1327"/>
              <a:gd name="T67" fmla="*/ 743 h 1358"/>
              <a:gd name="T68" fmla="*/ 565 w 1327"/>
              <a:gd name="T69" fmla="*/ 858 h 1358"/>
              <a:gd name="T70" fmla="*/ 611 w 1327"/>
              <a:gd name="T71" fmla="*/ 720 h 1358"/>
              <a:gd name="T72" fmla="*/ 718 w 1327"/>
              <a:gd name="T73" fmla="*/ 647 h 1358"/>
              <a:gd name="T74" fmla="*/ 769 w 1327"/>
              <a:gd name="T75" fmla="*/ 579 h 1358"/>
              <a:gd name="T76" fmla="*/ 880 w 1327"/>
              <a:gd name="T77" fmla="*/ 508 h 1358"/>
              <a:gd name="T78" fmla="*/ 1323 w 1327"/>
              <a:gd name="T79" fmla="*/ 880 h 1358"/>
              <a:gd name="T80" fmla="*/ 30 w 1327"/>
              <a:gd name="T81" fmla="*/ 1048 h 1358"/>
              <a:gd name="T82" fmla="*/ 1035 w 1327"/>
              <a:gd name="T83" fmla="*/ 1225 h 1358"/>
              <a:gd name="T84" fmla="*/ 984 w 1327"/>
              <a:gd name="T85" fmla="*/ 1173 h 1358"/>
              <a:gd name="T86" fmla="*/ 1325 w 1327"/>
              <a:gd name="T87" fmla="*/ 1035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7" h="1358">
                <a:moveTo>
                  <a:pt x="33" y="1355"/>
                </a:moveTo>
                <a:cubicBezTo>
                  <a:pt x="239" y="1225"/>
                  <a:pt x="486" y="1225"/>
                  <a:pt x="693" y="1357"/>
                </a:cubicBezTo>
                <a:lnTo>
                  <a:pt x="726" y="1304"/>
                </a:lnTo>
                <a:cubicBezTo>
                  <a:pt x="498" y="1160"/>
                  <a:pt x="227" y="1159"/>
                  <a:pt x="0" y="1303"/>
                </a:cubicBezTo>
                <a:lnTo>
                  <a:pt x="33" y="1355"/>
                </a:lnTo>
                <a:close/>
                <a:moveTo>
                  <a:pt x="31" y="1197"/>
                </a:moveTo>
                <a:cubicBezTo>
                  <a:pt x="320" y="1037"/>
                  <a:pt x="630" y="1093"/>
                  <a:pt x="880" y="1352"/>
                </a:cubicBezTo>
                <a:lnTo>
                  <a:pt x="925" y="1309"/>
                </a:lnTo>
                <a:cubicBezTo>
                  <a:pt x="657" y="1033"/>
                  <a:pt x="312" y="970"/>
                  <a:pt x="1" y="1142"/>
                </a:cubicBezTo>
                <a:lnTo>
                  <a:pt x="31" y="1197"/>
                </a:lnTo>
                <a:close/>
                <a:moveTo>
                  <a:pt x="468" y="539"/>
                </a:moveTo>
                <a:cubicBezTo>
                  <a:pt x="392" y="539"/>
                  <a:pt x="330" y="477"/>
                  <a:pt x="330" y="400"/>
                </a:cubicBezTo>
                <a:cubicBezTo>
                  <a:pt x="330" y="324"/>
                  <a:pt x="392" y="262"/>
                  <a:pt x="468" y="262"/>
                </a:cubicBezTo>
                <a:cubicBezTo>
                  <a:pt x="544" y="262"/>
                  <a:pt x="606" y="324"/>
                  <a:pt x="606" y="400"/>
                </a:cubicBezTo>
                <a:cubicBezTo>
                  <a:pt x="606" y="477"/>
                  <a:pt x="544" y="539"/>
                  <a:pt x="468" y="539"/>
                </a:cubicBezTo>
                <a:close/>
                <a:moveTo>
                  <a:pt x="468" y="200"/>
                </a:moveTo>
                <a:cubicBezTo>
                  <a:pt x="358" y="200"/>
                  <a:pt x="267" y="289"/>
                  <a:pt x="267" y="400"/>
                </a:cubicBezTo>
                <a:cubicBezTo>
                  <a:pt x="267" y="510"/>
                  <a:pt x="358" y="601"/>
                  <a:pt x="468" y="601"/>
                </a:cubicBezTo>
                <a:cubicBezTo>
                  <a:pt x="579" y="601"/>
                  <a:pt x="668" y="510"/>
                  <a:pt x="668" y="400"/>
                </a:cubicBezTo>
                <a:cubicBezTo>
                  <a:pt x="668" y="289"/>
                  <a:pt x="579" y="200"/>
                  <a:pt x="468" y="200"/>
                </a:cubicBezTo>
                <a:close/>
                <a:moveTo>
                  <a:pt x="790" y="510"/>
                </a:moveTo>
                <a:cubicBezTo>
                  <a:pt x="776" y="513"/>
                  <a:pt x="762" y="516"/>
                  <a:pt x="751" y="519"/>
                </a:cubicBezTo>
                <a:cubicBezTo>
                  <a:pt x="721" y="528"/>
                  <a:pt x="683" y="553"/>
                  <a:pt x="664" y="588"/>
                </a:cubicBezTo>
                <a:cubicBezTo>
                  <a:pt x="659" y="598"/>
                  <a:pt x="656" y="608"/>
                  <a:pt x="654" y="618"/>
                </a:cubicBezTo>
                <a:cubicBezTo>
                  <a:pt x="601" y="619"/>
                  <a:pt x="556" y="659"/>
                  <a:pt x="550" y="712"/>
                </a:cubicBezTo>
                <a:lnTo>
                  <a:pt x="545" y="750"/>
                </a:lnTo>
                <a:lnTo>
                  <a:pt x="512" y="708"/>
                </a:lnTo>
                <a:cubicBezTo>
                  <a:pt x="492" y="678"/>
                  <a:pt x="458" y="660"/>
                  <a:pt x="422" y="660"/>
                </a:cubicBezTo>
                <a:cubicBezTo>
                  <a:pt x="405" y="660"/>
                  <a:pt x="389" y="664"/>
                  <a:pt x="374" y="671"/>
                </a:cubicBezTo>
                <a:cubicBezTo>
                  <a:pt x="348" y="628"/>
                  <a:pt x="294" y="604"/>
                  <a:pt x="239" y="622"/>
                </a:cubicBezTo>
                <a:lnTo>
                  <a:pt x="217" y="629"/>
                </a:lnTo>
                <a:cubicBezTo>
                  <a:pt x="223" y="618"/>
                  <a:pt x="227" y="606"/>
                  <a:pt x="230" y="598"/>
                </a:cubicBezTo>
                <a:cubicBezTo>
                  <a:pt x="243" y="564"/>
                  <a:pt x="241" y="527"/>
                  <a:pt x="224" y="497"/>
                </a:cubicBezTo>
                <a:cubicBezTo>
                  <a:pt x="215" y="481"/>
                  <a:pt x="203" y="467"/>
                  <a:pt x="188" y="457"/>
                </a:cubicBezTo>
                <a:cubicBezTo>
                  <a:pt x="197" y="443"/>
                  <a:pt x="202" y="426"/>
                  <a:pt x="203" y="408"/>
                </a:cubicBezTo>
                <a:cubicBezTo>
                  <a:pt x="205" y="373"/>
                  <a:pt x="191" y="340"/>
                  <a:pt x="164" y="316"/>
                </a:cubicBezTo>
                <a:lnTo>
                  <a:pt x="146" y="300"/>
                </a:lnTo>
                <a:lnTo>
                  <a:pt x="178" y="297"/>
                </a:lnTo>
                <a:cubicBezTo>
                  <a:pt x="213" y="293"/>
                  <a:pt x="243" y="275"/>
                  <a:pt x="262" y="246"/>
                </a:cubicBezTo>
                <a:cubicBezTo>
                  <a:pt x="273" y="229"/>
                  <a:pt x="280" y="209"/>
                  <a:pt x="281" y="190"/>
                </a:cubicBezTo>
                <a:cubicBezTo>
                  <a:pt x="334" y="189"/>
                  <a:pt x="380" y="151"/>
                  <a:pt x="391" y="99"/>
                </a:cubicBezTo>
                <a:lnTo>
                  <a:pt x="391" y="97"/>
                </a:lnTo>
                <a:lnTo>
                  <a:pt x="401" y="107"/>
                </a:lnTo>
                <a:cubicBezTo>
                  <a:pt x="426" y="134"/>
                  <a:pt x="462" y="149"/>
                  <a:pt x="500" y="149"/>
                </a:cubicBezTo>
                <a:cubicBezTo>
                  <a:pt x="521" y="149"/>
                  <a:pt x="542" y="145"/>
                  <a:pt x="559" y="136"/>
                </a:cubicBezTo>
                <a:cubicBezTo>
                  <a:pt x="578" y="165"/>
                  <a:pt x="612" y="185"/>
                  <a:pt x="649" y="185"/>
                </a:cubicBezTo>
                <a:cubicBezTo>
                  <a:pt x="664" y="185"/>
                  <a:pt x="678" y="182"/>
                  <a:pt x="692" y="176"/>
                </a:cubicBezTo>
                <a:lnTo>
                  <a:pt x="754" y="149"/>
                </a:lnTo>
                <a:lnTo>
                  <a:pt x="720" y="204"/>
                </a:lnTo>
                <a:cubicBezTo>
                  <a:pt x="702" y="234"/>
                  <a:pt x="699" y="271"/>
                  <a:pt x="713" y="304"/>
                </a:cubicBezTo>
                <a:cubicBezTo>
                  <a:pt x="720" y="321"/>
                  <a:pt x="732" y="336"/>
                  <a:pt x="746" y="347"/>
                </a:cubicBezTo>
                <a:cubicBezTo>
                  <a:pt x="737" y="362"/>
                  <a:pt x="731" y="380"/>
                  <a:pt x="730" y="399"/>
                </a:cubicBezTo>
                <a:cubicBezTo>
                  <a:pt x="728" y="434"/>
                  <a:pt x="742" y="467"/>
                  <a:pt x="768" y="491"/>
                </a:cubicBezTo>
                <a:lnTo>
                  <a:pt x="790" y="510"/>
                </a:lnTo>
                <a:close/>
                <a:moveTo>
                  <a:pt x="880" y="508"/>
                </a:moveTo>
                <a:lnTo>
                  <a:pt x="809" y="444"/>
                </a:lnTo>
                <a:cubicBezTo>
                  <a:pt x="798" y="434"/>
                  <a:pt x="791" y="418"/>
                  <a:pt x="792" y="402"/>
                </a:cubicBezTo>
                <a:cubicBezTo>
                  <a:pt x="793" y="386"/>
                  <a:pt x="801" y="372"/>
                  <a:pt x="814" y="363"/>
                </a:cubicBezTo>
                <a:cubicBezTo>
                  <a:pt x="824" y="356"/>
                  <a:pt x="829" y="343"/>
                  <a:pt x="827" y="331"/>
                </a:cubicBezTo>
                <a:cubicBezTo>
                  <a:pt x="824" y="319"/>
                  <a:pt x="815" y="310"/>
                  <a:pt x="803" y="307"/>
                </a:cubicBezTo>
                <a:cubicBezTo>
                  <a:pt x="788" y="304"/>
                  <a:pt x="776" y="294"/>
                  <a:pt x="770" y="279"/>
                </a:cubicBezTo>
                <a:cubicBezTo>
                  <a:pt x="764" y="265"/>
                  <a:pt x="765" y="250"/>
                  <a:pt x="773" y="237"/>
                </a:cubicBezTo>
                <a:lnTo>
                  <a:pt x="859" y="97"/>
                </a:lnTo>
                <a:cubicBezTo>
                  <a:pt x="866" y="86"/>
                  <a:pt x="865" y="71"/>
                  <a:pt x="856" y="61"/>
                </a:cubicBezTo>
                <a:cubicBezTo>
                  <a:pt x="847" y="51"/>
                  <a:pt x="832" y="47"/>
                  <a:pt x="820" y="53"/>
                </a:cubicBezTo>
                <a:lnTo>
                  <a:pt x="667" y="119"/>
                </a:lnTo>
                <a:cubicBezTo>
                  <a:pt x="639" y="131"/>
                  <a:pt x="607" y="111"/>
                  <a:pt x="605" y="82"/>
                </a:cubicBezTo>
                <a:cubicBezTo>
                  <a:pt x="604" y="70"/>
                  <a:pt x="595" y="59"/>
                  <a:pt x="584" y="55"/>
                </a:cubicBezTo>
                <a:cubicBezTo>
                  <a:pt x="572" y="51"/>
                  <a:pt x="559" y="55"/>
                  <a:pt x="551" y="64"/>
                </a:cubicBezTo>
                <a:lnTo>
                  <a:pt x="546" y="69"/>
                </a:lnTo>
                <a:cubicBezTo>
                  <a:pt x="535" y="81"/>
                  <a:pt x="519" y="87"/>
                  <a:pt x="500" y="87"/>
                </a:cubicBezTo>
                <a:cubicBezTo>
                  <a:pt x="479" y="87"/>
                  <a:pt x="460" y="79"/>
                  <a:pt x="447" y="65"/>
                </a:cubicBezTo>
                <a:lnTo>
                  <a:pt x="397" y="12"/>
                </a:lnTo>
                <a:cubicBezTo>
                  <a:pt x="389" y="4"/>
                  <a:pt x="377" y="0"/>
                  <a:pt x="366" y="3"/>
                </a:cubicBezTo>
                <a:cubicBezTo>
                  <a:pt x="355" y="6"/>
                  <a:pt x="347" y="15"/>
                  <a:pt x="344" y="26"/>
                </a:cubicBezTo>
                <a:lnTo>
                  <a:pt x="330" y="86"/>
                </a:lnTo>
                <a:cubicBezTo>
                  <a:pt x="323" y="118"/>
                  <a:pt x="287" y="137"/>
                  <a:pt x="257" y="123"/>
                </a:cubicBezTo>
                <a:cubicBezTo>
                  <a:pt x="246" y="118"/>
                  <a:pt x="232" y="120"/>
                  <a:pt x="223" y="128"/>
                </a:cubicBezTo>
                <a:cubicBezTo>
                  <a:pt x="214" y="136"/>
                  <a:pt x="210" y="149"/>
                  <a:pt x="214" y="160"/>
                </a:cubicBezTo>
                <a:lnTo>
                  <a:pt x="216" y="167"/>
                </a:lnTo>
                <a:cubicBezTo>
                  <a:pt x="221" y="182"/>
                  <a:pt x="219" y="198"/>
                  <a:pt x="210" y="212"/>
                </a:cubicBezTo>
                <a:cubicBezTo>
                  <a:pt x="202" y="225"/>
                  <a:pt x="188" y="233"/>
                  <a:pt x="172" y="235"/>
                </a:cubicBezTo>
                <a:lnTo>
                  <a:pt x="70" y="245"/>
                </a:lnTo>
                <a:cubicBezTo>
                  <a:pt x="57" y="247"/>
                  <a:pt x="47" y="255"/>
                  <a:pt x="43" y="267"/>
                </a:cubicBezTo>
                <a:cubicBezTo>
                  <a:pt x="39" y="278"/>
                  <a:pt x="43" y="291"/>
                  <a:pt x="52" y="300"/>
                </a:cubicBezTo>
                <a:lnTo>
                  <a:pt x="123" y="363"/>
                </a:lnTo>
                <a:cubicBezTo>
                  <a:pt x="135" y="373"/>
                  <a:pt x="141" y="389"/>
                  <a:pt x="140" y="405"/>
                </a:cubicBezTo>
                <a:cubicBezTo>
                  <a:pt x="140" y="421"/>
                  <a:pt x="132" y="435"/>
                  <a:pt x="118" y="445"/>
                </a:cubicBezTo>
                <a:cubicBezTo>
                  <a:pt x="108" y="452"/>
                  <a:pt x="103" y="464"/>
                  <a:pt x="106" y="476"/>
                </a:cubicBezTo>
                <a:cubicBezTo>
                  <a:pt x="108" y="488"/>
                  <a:pt x="118" y="498"/>
                  <a:pt x="130" y="500"/>
                </a:cubicBezTo>
                <a:lnTo>
                  <a:pt x="137" y="502"/>
                </a:lnTo>
                <a:cubicBezTo>
                  <a:pt x="155" y="506"/>
                  <a:pt x="165" y="518"/>
                  <a:pt x="170" y="527"/>
                </a:cubicBezTo>
                <a:cubicBezTo>
                  <a:pt x="178" y="541"/>
                  <a:pt x="179" y="559"/>
                  <a:pt x="172" y="576"/>
                </a:cubicBezTo>
                <a:cubicBezTo>
                  <a:pt x="162" y="604"/>
                  <a:pt x="132" y="669"/>
                  <a:pt x="131" y="670"/>
                </a:cubicBezTo>
                <a:cubicBezTo>
                  <a:pt x="126" y="682"/>
                  <a:pt x="128" y="695"/>
                  <a:pt x="137" y="704"/>
                </a:cubicBezTo>
                <a:cubicBezTo>
                  <a:pt x="145" y="713"/>
                  <a:pt x="158" y="716"/>
                  <a:pt x="170" y="712"/>
                </a:cubicBezTo>
                <a:lnTo>
                  <a:pt x="259" y="680"/>
                </a:lnTo>
                <a:cubicBezTo>
                  <a:pt x="291" y="670"/>
                  <a:pt x="325" y="693"/>
                  <a:pt x="328" y="725"/>
                </a:cubicBezTo>
                <a:cubicBezTo>
                  <a:pt x="329" y="738"/>
                  <a:pt x="337" y="748"/>
                  <a:pt x="349" y="752"/>
                </a:cubicBezTo>
                <a:cubicBezTo>
                  <a:pt x="361" y="756"/>
                  <a:pt x="373" y="753"/>
                  <a:pt x="382" y="743"/>
                </a:cubicBezTo>
                <a:lnTo>
                  <a:pt x="388" y="737"/>
                </a:lnTo>
                <a:cubicBezTo>
                  <a:pt x="407" y="715"/>
                  <a:pt x="445" y="719"/>
                  <a:pt x="460" y="743"/>
                </a:cubicBezTo>
                <a:cubicBezTo>
                  <a:pt x="461" y="744"/>
                  <a:pt x="461" y="745"/>
                  <a:pt x="462" y="746"/>
                </a:cubicBezTo>
                <a:lnTo>
                  <a:pt x="541" y="846"/>
                </a:lnTo>
                <a:cubicBezTo>
                  <a:pt x="547" y="853"/>
                  <a:pt x="556" y="858"/>
                  <a:pt x="565" y="858"/>
                </a:cubicBezTo>
                <a:cubicBezTo>
                  <a:pt x="568" y="858"/>
                  <a:pt x="571" y="857"/>
                  <a:pt x="573" y="857"/>
                </a:cubicBezTo>
                <a:cubicBezTo>
                  <a:pt x="585" y="853"/>
                  <a:pt x="594" y="843"/>
                  <a:pt x="596" y="831"/>
                </a:cubicBezTo>
                <a:lnTo>
                  <a:pt x="611" y="720"/>
                </a:lnTo>
                <a:cubicBezTo>
                  <a:pt x="615" y="691"/>
                  <a:pt x="648" y="671"/>
                  <a:pt x="676" y="684"/>
                </a:cubicBezTo>
                <a:cubicBezTo>
                  <a:pt x="687" y="690"/>
                  <a:pt x="700" y="688"/>
                  <a:pt x="709" y="679"/>
                </a:cubicBezTo>
                <a:cubicBezTo>
                  <a:pt x="719" y="671"/>
                  <a:pt x="722" y="658"/>
                  <a:pt x="718" y="647"/>
                </a:cubicBezTo>
                <a:lnTo>
                  <a:pt x="716" y="640"/>
                </a:lnTo>
                <a:cubicBezTo>
                  <a:pt x="714" y="632"/>
                  <a:pt x="715" y="625"/>
                  <a:pt x="719" y="617"/>
                </a:cubicBezTo>
                <a:cubicBezTo>
                  <a:pt x="729" y="598"/>
                  <a:pt x="754" y="583"/>
                  <a:pt x="769" y="579"/>
                </a:cubicBezTo>
                <a:cubicBezTo>
                  <a:pt x="793" y="571"/>
                  <a:pt x="846" y="564"/>
                  <a:pt x="864" y="562"/>
                </a:cubicBezTo>
                <a:cubicBezTo>
                  <a:pt x="876" y="560"/>
                  <a:pt x="887" y="552"/>
                  <a:pt x="890" y="540"/>
                </a:cubicBezTo>
                <a:cubicBezTo>
                  <a:pt x="894" y="528"/>
                  <a:pt x="890" y="516"/>
                  <a:pt x="880" y="508"/>
                </a:cubicBezTo>
                <a:close/>
                <a:moveTo>
                  <a:pt x="761" y="1011"/>
                </a:moveTo>
                <a:cubicBezTo>
                  <a:pt x="933" y="911"/>
                  <a:pt x="1124" y="885"/>
                  <a:pt x="1305" y="940"/>
                </a:cubicBezTo>
                <a:lnTo>
                  <a:pt x="1323" y="880"/>
                </a:lnTo>
                <a:cubicBezTo>
                  <a:pt x="1112" y="816"/>
                  <a:pt x="890" y="852"/>
                  <a:pt x="695" y="978"/>
                </a:cubicBezTo>
                <a:cubicBezTo>
                  <a:pt x="474" y="882"/>
                  <a:pt x="230" y="882"/>
                  <a:pt x="3" y="992"/>
                </a:cubicBezTo>
                <a:lnTo>
                  <a:pt x="30" y="1048"/>
                </a:lnTo>
                <a:cubicBezTo>
                  <a:pt x="385" y="875"/>
                  <a:pt x="789" y="994"/>
                  <a:pt x="1058" y="1349"/>
                </a:cubicBezTo>
                <a:lnTo>
                  <a:pt x="1107" y="1312"/>
                </a:lnTo>
                <a:cubicBezTo>
                  <a:pt x="1084" y="1281"/>
                  <a:pt x="1060" y="1253"/>
                  <a:pt x="1035" y="1225"/>
                </a:cubicBezTo>
                <a:cubicBezTo>
                  <a:pt x="1125" y="1211"/>
                  <a:pt x="1216" y="1221"/>
                  <a:pt x="1302" y="1257"/>
                </a:cubicBezTo>
                <a:lnTo>
                  <a:pt x="1326" y="1199"/>
                </a:lnTo>
                <a:cubicBezTo>
                  <a:pt x="1216" y="1154"/>
                  <a:pt x="1098" y="1145"/>
                  <a:pt x="984" y="1173"/>
                </a:cubicBezTo>
                <a:cubicBezTo>
                  <a:pt x="957" y="1147"/>
                  <a:pt x="929" y="1124"/>
                  <a:pt x="901" y="1102"/>
                </a:cubicBezTo>
                <a:cubicBezTo>
                  <a:pt x="1033" y="1051"/>
                  <a:pt x="1171" y="1048"/>
                  <a:pt x="1304" y="1094"/>
                </a:cubicBezTo>
                <a:lnTo>
                  <a:pt x="1325" y="1035"/>
                </a:lnTo>
                <a:cubicBezTo>
                  <a:pt x="1165" y="980"/>
                  <a:pt x="999" y="989"/>
                  <a:pt x="843" y="1059"/>
                </a:cubicBezTo>
                <a:cubicBezTo>
                  <a:pt x="816" y="1041"/>
                  <a:pt x="789" y="1025"/>
                  <a:pt x="761" y="10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Freeform 130">
            <a:extLst>
              <a:ext uri="{FF2B5EF4-FFF2-40B4-BE49-F238E27FC236}">
                <a16:creationId xmlns:a16="http://schemas.microsoft.com/office/drawing/2014/main" id="{4187417B-BC6F-534A-90FD-1C2156319F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2185" y="1088619"/>
            <a:ext cx="436562" cy="436563"/>
          </a:xfrm>
          <a:custGeom>
            <a:avLst/>
            <a:gdLst>
              <a:gd name="T0" fmla="*/ 281 w 1218"/>
              <a:gd name="T1" fmla="*/ 280 h 1218"/>
              <a:gd name="T2" fmla="*/ 212 w 1218"/>
              <a:gd name="T3" fmla="*/ 280 h 1218"/>
              <a:gd name="T4" fmla="*/ 115 w 1218"/>
              <a:gd name="T5" fmla="*/ 184 h 1218"/>
              <a:gd name="T6" fmla="*/ 167 w 1218"/>
              <a:gd name="T7" fmla="*/ 167 h 1218"/>
              <a:gd name="T8" fmla="*/ 184 w 1218"/>
              <a:gd name="T9" fmla="*/ 115 h 1218"/>
              <a:gd name="T10" fmla="*/ 281 w 1218"/>
              <a:gd name="T11" fmla="*/ 211 h 1218"/>
              <a:gd name="T12" fmla="*/ 281 w 1218"/>
              <a:gd name="T13" fmla="*/ 280 h 1218"/>
              <a:gd name="T14" fmla="*/ 343 w 1218"/>
              <a:gd name="T15" fmla="*/ 186 h 1218"/>
              <a:gd name="T16" fmla="*/ 157 w 1218"/>
              <a:gd name="T17" fmla="*/ 0 h 1218"/>
              <a:gd name="T18" fmla="*/ 118 w 1218"/>
              <a:gd name="T19" fmla="*/ 118 h 1218"/>
              <a:gd name="T20" fmla="*/ 0 w 1218"/>
              <a:gd name="T21" fmla="*/ 157 h 1218"/>
              <a:gd name="T22" fmla="*/ 186 w 1218"/>
              <a:gd name="T23" fmla="*/ 342 h 1218"/>
              <a:gd name="T24" fmla="*/ 299 w 1218"/>
              <a:gd name="T25" fmla="*/ 342 h 1218"/>
              <a:gd name="T26" fmla="*/ 600 w 1218"/>
              <a:gd name="T27" fmla="*/ 644 h 1218"/>
              <a:gd name="T28" fmla="*/ 644 w 1218"/>
              <a:gd name="T29" fmla="*/ 600 h 1218"/>
              <a:gd name="T30" fmla="*/ 343 w 1218"/>
              <a:gd name="T31" fmla="*/ 299 h 1218"/>
              <a:gd name="T32" fmla="*/ 343 w 1218"/>
              <a:gd name="T33" fmla="*/ 186 h 1218"/>
              <a:gd name="T34" fmla="*/ 622 w 1218"/>
              <a:gd name="T35" fmla="*/ 760 h 1218"/>
              <a:gd name="T36" fmla="*/ 484 w 1218"/>
              <a:gd name="T37" fmla="*/ 622 h 1218"/>
              <a:gd name="T38" fmla="*/ 492 w 1218"/>
              <a:gd name="T39" fmla="*/ 576 h 1218"/>
              <a:gd name="T40" fmla="*/ 433 w 1218"/>
              <a:gd name="T41" fmla="*/ 555 h 1218"/>
              <a:gd name="T42" fmla="*/ 422 w 1218"/>
              <a:gd name="T43" fmla="*/ 622 h 1218"/>
              <a:gd name="T44" fmla="*/ 622 w 1218"/>
              <a:gd name="T45" fmla="*/ 822 h 1218"/>
              <a:gd name="T46" fmla="*/ 822 w 1218"/>
              <a:gd name="T47" fmla="*/ 622 h 1218"/>
              <a:gd name="T48" fmla="*/ 622 w 1218"/>
              <a:gd name="T49" fmla="*/ 421 h 1218"/>
              <a:gd name="T50" fmla="*/ 555 w 1218"/>
              <a:gd name="T51" fmla="*/ 433 h 1218"/>
              <a:gd name="T52" fmla="*/ 576 w 1218"/>
              <a:gd name="T53" fmla="*/ 491 h 1218"/>
              <a:gd name="T54" fmla="*/ 622 w 1218"/>
              <a:gd name="T55" fmla="*/ 483 h 1218"/>
              <a:gd name="T56" fmla="*/ 760 w 1218"/>
              <a:gd name="T57" fmla="*/ 622 h 1218"/>
              <a:gd name="T58" fmla="*/ 622 w 1218"/>
              <a:gd name="T59" fmla="*/ 760 h 1218"/>
              <a:gd name="T60" fmla="*/ 441 w 1218"/>
              <a:gd name="T61" fmla="*/ 339 h 1218"/>
              <a:gd name="T62" fmla="*/ 622 w 1218"/>
              <a:gd name="T63" fmla="*/ 286 h 1218"/>
              <a:gd name="T64" fmla="*/ 958 w 1218"/>
              <a:gd name="T65" fmla="*/ 622 h 1218"/>
              <a:gd name="T66" fmla="*/ 622 w 1218"/>
              <a:gd name="T67" fmla="*/ 958 h 1218"/>
              <a:gd name="T68" fmla="*/ 286 w 1218"/>
              <a:gd name="T69" fmla="*/ 622 h 1218"/>
              <a:gd name="T70" fmla="*/ 339 w 1218"/>
              <a:gd name="T71" fmla="*/ 441 h 1218"/>
              <a:gd name="T72" fmla="*/ 287 w 1218"/>
              <a:gd name="T73" fmla="*/ 407 h 1218"/>
              <a:gd name="T74" fmla="*/ 224 w 1218"/>
              <a:gd name="T75" fmla="*/ 622 h 1218"/>
              <a:gd name="T76" fmla="*/ 622 w 1218"/>
              <a:gd name="T77" fmla="*/ 1020 h 1218"/>
              <a:gd name="T78" fmla="*/ 1020 w 1218"/>
              <a:gd name="T79" fmla="*/ 622 h 1218"/>
              <a:gd name="T80" fmla="*/ 622 w 1218"/>
              <a:gd name="T81" fmla="*/ 224 h 1218"/>
              <a:gd name="T82" fmla="*/ 408 w 1218"/>
              <a:gd name="T83" fmla="*/ 286 h 1218"/>
              <a:gd name="T84" fmla="*/ 441 w 1218"/>
              <a:gd name="T85" fmla="*/ 339 h 1218"/>
              <a:gd name="T86" fmla="*/ 622 w 1218"/>
              <a:gd name="T87" fmla="*/ 26 h 1218"/>
              <a:gd name="T88" fmla="*/ 338 w 1218"/>
              <a:gd name="T89" fmla="*/ 98 h 1218"/>
              <a:gd name="T90" fmla="*/ 368 w 1218"/>
              <a:gd name="T91" fmla="*/ 153 h 1218"/>
              <a:gd name="T92" fmla="*/ 622 w 1218"/>
              <a:gd name="T93" fmla="*/ 88 h 1218"/>
              <a:gd name="T94" fmla="*/ 1155 w 1218"/>
              <a:gd name="T95" fmla="*/ 622 h 1218"/>
              <a:gd name="T96" fmla="*/ 622 w 1218"/>
              <a:gd name="T97" fmla="*/ 1155 h 1218"/>
              <a:gd name="T98" fmla="*/ 89 w 1218"/>
              <a:gd name="T99" fmla="*/ 622 h 1218"/>
              <a:gd name="T100" fmla="*/ 153 w 1218"/>
              <a:gd name="T101" fmla="*/ 368 h 1218"/>
              <a:gd name="T102" fmla="*/ 98 w 1218"/>
              <a:gd name="T103" fmla="*/ 338 h 1218"/>
              <a:gd name="T104" fmla="*/ 27 w 1218"/>
              <a:gd name="T105" fmla="*/ 622 h 1218"/>
              <a:gd name="T106" fmla="*/ 622 w 1218"/>
              <a:gd name="T107" fmla="*/ 1217 h 1218"/>
              <a:gd name="T108" fmla="*/ 1217 w 1218"/>
              <a:gd name="T109" fmla="*/ 622 h 1218"/>
              <a:gd name="T110" fmla="*/ 622 w 1218"/>
              <a:gd name="T111" fmla="*/ 26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18" h="1218">
                <a:moveTo>
                  <a:pt x="281" y="280"/>
                </a:moveTo>
                <a:lnTo>
                  <a:pt x="212" y="280"/>
                </a:lnTo>
                <a:lnTo>
                  <a:pt x="115" y="184"/>
                </a:lnTo>
                <a:lnTo>
                  <a:pt x="167" y="167"/>
                </a:lnTo>
                <a:lnTo>
                  <a:pt x="184" y="115"/>
                </a:lnTo>
                <a:lnTo>
                  <a:pt x="281" y="211"/>
                </a:lnTo>
                <a:lnTo>
                  <a:pt x="281" y="280"/>
                </a:lnTo>
                <a:close/>
                <a:moveTo>
                  <a:pt x="343" y="186"/>
                </a:moveTo>
                <a:lnTo>
                  <a:pt x="157" y="0"/>
                </a:lnTo>
                <a:lnTo>
                  <a:pt x="118" y="118"/>
                </a:lnTo>
                <a:lnTo>
                  <a:pt x="0" y="157"/>
                </a:lnTo>
                <a:lnTo>
                  <a:pt x="186" y="342"/>
                </a:lnTo>
                <a:lnTo>
                  <a:pt x="299" y="342"/>
                </a:lnTo>
                <a:lnTo>
                  <a:pt x="600" y="644"/>
                </a:lnTo>
                <a:lnTo>
                  <a:pt x="644" y="600"/>
                </a:lnTo>
                <a:lnTo>
                  <a:pt x="343" y="299"/>
                </a:lnTo>
                <a:lnTo>
                  <a:pt x="343" y="186"/>
                </a:lnTo>
                <a:close/>
                <a:moveTo>
                  <a:pt x="622" y="760"/>
                </a:moveTo>
                <a:cubicBezTo>
                  <a:pt x="546" y="760"/>
                  <a:pt x="484" y="698"/>
                  <a:pt x="484" y="622"/>
                </a:cubicBezTo>
                <a:cubicBezTo>
                  <a:pt x="484" y="606"/>
                  <a:pt x="486" y="590"/>
                  <a:pt x="492" y="576"/>
                </a:cubicBezTo>
                <a:lnTo>
                  <a:pt x="433" y="555"/>
                </a:lnTo>
                <a:cubicBezTo>
                  <a:pt x="425" y="576"/>
                  <a:pt x="422" y="599"/>
                  <a:pt x="422" y="622"/>
                </a:cubicBezTo>
                <a:cubicBezTo>
                  <a:pt x="422" y="732"/>
                  <a:pt x="512" y="822"/>
                  <a:pt x="622" y="822"/>
                </a:cubicBezTo>
                <a:cubicBezTo>
                  <a:pt x="732" y="822"/>
                  <a:pt x="822" y="733"/>
                  <a:pt x="822" y="622"/>
                </a:cubicBezTo>
                <a:cubicBezTo>
                  <a:pt x="822" y="512"/>
                  <a:pt x="732" y="421"/>
                  <a:pt x="622" y="421"/>
                </a:cubicBezTo>
                <a:cubicBezTo>
                  <a:pt x="599" y="421"/>
                  <a:pt x="577" y="425"/>
                  <a:pt x="555" y="433"/>
                </a:cubicBezTo>
                <a:lnTo>
                  <a:pt x="576" y="491"/>
                </a:lnTo>
                <a:cubicBezTo>
                  <a:pt x="591" y="486"/>
                  <a:pt x="606" y="483"/>
                  <a:pt x="622" y="483"/>
                </a:cubicBezTo>
                <a:cubicBezTo>
                  <a:pt x="698" y="483"/>
                  <a:pt x="760" y="546"/>
                  <a:pt x="760" y="622"/>
                </a:cubicBezTo>
                <a:cubicBezTo>
                  <a:pt x="760" y="698"/>
                  <a:pt x="698" y="760"/>
                  <a:pt x="622" y="760"/>
                </a:cubicBezTo>
                <a:close/>
                <a:moveTo>
                  <a:pt x="441" y="339"/>
                </a:moveTo>
                <a:cubicBezTo>
                  <a:pt x="495" y="304"/>
                  <a:pt x="558" y="286"/>
                  <a:pt x="622" y="286"/>
                </a:cubicBezTo>
                <a:cubicBezTo>
                  <a:pt x="807" y="286"/>
                  <a:pt x="958" y="437"/>
                  <a:pt x="958" y="622"/>
                </a:cubicBezTo>
                <a:cubicBezTo>
                  <a:pt x="958" y="807"/>
                  <a:pt x="807" y="958"/>
                  <a:pt x="622" y="958"/>
                </a:cubicBezTo>
                <a:cubicBezTo>
                  <a:pt x="437" y="958"/>
                  <a:pt x="286" y="807"/>
                  <a:pt x="286" y="622"/>
                </a:cubicBezTo>
                <a:cubicBezTo>
                  <a:pt x="286" y="557"/>
                  <a:pt x="304" y="495"/>
                  <a:pt x="339" y="441"/>
                </a:cubicBezTo>
                <a:lnTo>
                  <a:pt x="287" y="407"/>
                </a:lnTo>
                <a:cubicBezTo>
                  <a:pt x="246" y="471"/>
                  <a:pt x="224" y="546"/>
                  <a:pt x="224" y="622"/>
                </a:cubicBezTo>
                <a:cubicBezTo>
                  <a:pt x="224" y="841"/>
                  <a:pt x="403" y="1020"/>
                  <a:pt x="622" y="1020"/>
                </a:cubicBezTo>
                <a:cubicBezTo>
                  <a:pt x="841" y="1020"/>
                  <a:pt x="1020" y="842"/>
                  <a:pt x="1020" y="622"/>
                </a:cubicBezTo>
                <a:cubicBezTo>
                  <a:pt x="1020" y="403"/>
                  <a:pt x="841" y="224"/>
                  <a:pt x="622" y="224"/>
                </a:cubicBezTo>
                <a:cubicBezTo>
                  <a:pt x="546" y="224"/>
                  <a:pt x="472" y="246"/>
                  <a:pt x="408" y="286"/>
                </a:cubicBezTo>
                <a:lnTo>
                  <a:pt x="441" y="339"/>
                </a:lnTo>
                <a:close/>
                <a:moveTo>
                  <a:pt x="622" y="26"/>
                </a:moveTo>
                <a:cubicBezTo>
                  <a:pt x="523" y="26"/>
                  <a:pt x="425" y="51"/>
                  <a:pt x="338" y="98"/>
                </a:cubicBezTo>
                <a:lnTo>
                  <a:pt x="368" y="153"/>
                </a:lnTo>
                <a:cubicBezTo>
                  <a:pt x="445" y="111"/>
                  <a:pt x="533" y="88"/>
                  <a:pt x="622" y="88"/>
                </a:cubicBezTo>
                <a:cubicBezTo>
                  <a:pt x="916" y="88"/>
                  <a:pt x="1155" y="328"/>
                  <a:pt x="1155" y="622"/>
                </a:cubicBezTo>
                <a:cubicBezTo>
                  <a:pt x="1155" y="916"/>
                  <a:pt x="916" y="1155"/>
                  <a:pt x="622" y="1155"/>
                </a:cubicBezTo>
                <a:cubicBezTo>
                  <a:pt x="328" y="1155"/>
                  <a:pt x="89" y="916"/>
                  <a:pt x="89" y="622"/>
                </a:cubicBezTo>
                <a:cubicBezTo>
                  <a:pt x="89" y="533"/>
                  <a:pt x="111" y="445"/>
                  <a:pt x="153" y="368"/>
                </a:cubicBezTo>
                <a:lnTo>
                  <a:pt x="98" y="338"/>
                </a:lnTo>
                <a:cubicBezTo>
                  <a:pt x="51" y="425"/>
                  <a:pt x="27" y="523"/>
                  <a:pt x="27" y="622"/>
                </a:cubicBezTo>
                <a:cubicBezTo>
                  <a:pt x="27" y="950"/>
                  <a:pt x="294" y="1217"/>
                  <a:pt x="622" y="1217"/>
                </a:cubicBezTo>
                <a:cubicBezTo>
                  <a:pt x="950" y="1217"/>
                  <a:pt x="1217" y="950"/>
                  <a:pt x="1217" y="622"/>
                </a:cubicBezTo>
                <a:cubicBezTo>
                  <a:pt x="1217" y="293"/>
                  <a:pt x="950" y="26"/>
                  <a:pt x="622" y="26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Freeform 131">
            <a:extLst>
              <a:ext uri="{FF2B5EF4-FFF2-40B4-BE49-F238E27FC236}">
                <a16:creationId xmlns:a16="http://schemas.microsoft.com/office/drawing/2014/main" id="{48664AF8-C8C4-124B-B709-F7CF1C17FF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62010" y="2956544"/>
            <a:ext cx="488950" cy="454025"/>
          </a:xfrm>
          <a:custGeom>
            <a:avLst/>
            <a:gdLst>
              <a:gd name="T0" fmla="*/ 439 w 1361"/>
              <a:gd name="T1" fmla="*/ 1219 h 1267"/>
              <a:gd name="T2" fmla="*/ 984 w 1361"/>
              <a:gd name="T3" fmla="*/ 1222 h 1267"/>
              <a:gd name="T4" fmla="*/ 426 w 1361"/>
              <a:gd name="T5" fmla="*/ 1157 h 1267"/>
              <a:gd name="T6" fmla="*/ 736 w 1361"/>
              <a:gd name="T7" fmla="*/ 903 h 1267"/>
              <a:gd name="T8" fmla="*/ 736 w 1361"/>
              <a:gd name="T9" fmla="*/ 965 h 1267"/>
              <a:gd name="T10" fmla="*/ 648 w 1361"/>
              <a:gd name="T11" fmla="*/ 520 h 1267"/>
              <a:gd name="T12" fmla="*/ 727 w 1361"/>
              <a:gd name="T13" fmla="*/ 697 h 1267"/>
              <a:gd name="T14" fmla="*/ 286 w 1361"/>
              <a:gd name="T15" fmla="*/ 480 h 1267"/>
              <a:gd name="T16" fmla="*/ 309 w 1361"/>
              <a:gd name="T17" fmla="*/ 697 h 1267"/>
              <a:gd name="T18" fmla="*/ 286 w 1361"/>
              <a:gd name="T19" fmla="*/ 480 h 1267"/>
              <a:gd name="T20" fmla="*/ 318 w 1361"/>
              <a:gd name="T21" fmla="*/ 351 h 1267"/>
              <a:gd name="T22" fmla="*/ 346 w 1361"/>
              <a:gd name="T23" fmla="*/ 234 h 1267"/>
              <a:gd name="T24" fmla="*/ 373 w 1361"/>
              <a:gd name="T25" fmla="*/ 351 h 1267"/>
              <a:gd name="T26" fmla="*/ 346 w 1361"/>
              <a:gd name="T27" fmla="*/ 193 h 1267"/>
              <a:gd name="T28" fmla="*/ 263 w 1361"/>
              <a:gd name="T29" fmla="*/ 304 h 1267"/>
              <a:gd name="T30" fmla="*/ 403 w 1361"/>
              <a:gd name="T31" fmla="*/ 382 h 1267"/>
              <a:gd name="T32" fmla="*/ 548 w 1361"/>
              <a:gd name="T33" fmla="*/ 407 h 1267"/>
              <a:gd name="T34" fmla="*/ 472 w 1361"/>
              <a:gd name="T35" fmla="*/ 235 h 1267"/>
              <a:gd name="T36" fmla="*/ 546 w 1361"/>
              <a:gd name="T37" fmla="*/ 639 h 1267"/>
              <a:gd name="T38" fmla="*/ 478 w 1361"/>
              <a:gd name="T39" fmla="*/ 590 h 1267"/>
              <a:gd name="T40" fmla="*/ 547 w 1361"/>
              <a:gd name="T41" fmla="*/ 538 h 1267"/>
              <a:gd name="T42" fmla="*/ 603 w 1361"/>
              <a:gd name="T43" fmla="*/ 586 h 1267"/>
              <a:gd name="T44" fmla="*/ 517 w 1361"/>
              <a:gd name="T45" fmla="*/ 477 h 1267"/>
              <a:gd name="T46" fmla="*/ 456 w 1361"/>
              <a:gd name="T47" fmla="*/ 670 h 1267"/>
              <a:gd name="T48" fmla="*/ 603 w 1361"/>
              <a:gd name="T49" fmla="*/ 586 h 1267"/>
              <a:gd name="T50" fmla="*/ 677 w 1361"/>
              <a:gd name="T51" fmla="*/ 351 h 1267"/>
              <a:gd name="T52" fmla="*/ 706 w 1361"/>
              <a:gd name="T53" fmla="*/ 234 h 1267"/>
              <a:gd name="T54" fmla="*/ 733 w 1361"/>
              <a:gd name="T55" fmla="*/ 351 h 1267"/>
              <a:gd name="T56" fmla="*/ 706 w 1361"/>
              <a:gd name="T57" fmla="*/ 193 h 1267"/>
              <a:gd name="T58" fmla="*/ 622 w 1361"/>
              <a:gd name="T59" fmla="*/ 304 h 1267"/>
              <a:gd name="T60" fmla="*/ 763 w 1361"/>
              <a:gd name="T61" fmla="*/ 382 h 1267"/>
              <a:gd name="T62" fmla="*/ 908 w 1361"/>
              <a:gd name="T63" fmla="*/ 407 h 1267"/>
              <a:gd name="T64" fmla="*/ 831 w 1361"/>
              <a:gd name="T65" fmla="*/ 235 h 1267"/>
              <a:gd name="T66" fmla="*/ 917 w 1361"/>
              <a:gd name="T67" fmla="*/ 639 h 1267"/>
              <a:gd name="T68" fmla="*/ 848 w 1361"/>
              <a:gd name="T69" fmla="*/ 590 h 1267"/>
              <a:gd name="T70" fmla="*/ 917 w 1361"/>
              <a:gd name="T71" fmla="*/ 538 h 1267"/>
              <a:gd name="T72" fmla="*/ 973 w 1361"/>
              <a:gd name="T73" fmla="*/ 586 h 1267"/>
              <a:gd name="T74" fmla="*/ 887 w 1361"/>
              <a:gd name="T75" fmla="*/ 477 h 1267"/>
              <a:gd name="T76" fmla="*/ 826 w 1361"/>
              <a:gd name="T77" fmla="*/ 670 h 1267"/>
              <a:gd name="T78" fmla="*/ 973 w 1361"/>
              <a:gd name="T79" fmla="*/ 586 h 1267"/>
              <a:gd name="T80" fmla="*/ 1088 w 1361"/>
              <a:gd name="T81" fmla="*/ 196 h 1267"/>
              <a:gd name="T82" fmla="*/ 1041 w 1361"/>
              <a:gd name="T83" fmla="*/ 235 h 1267"/>
              <a:gd name="T84" fmla="*/ 1097 w 1361"/>
              <a:gd name="T85" fmla="*/ 697 h 1267"/>
              <a:gd name="T86" fmla="*/ 1018 w 1361"/>
              <a:gd name="T87" fmla="*/ 520 h 1267"/>
              <a:gd name="T88" fmla="*/ 1298 w 1361"/>
              <a:gd name="T89" fmla="*/ 818 h 1267"/>
              <a:gd name="T90" fmla="*/ 115 w 1361"/>
              <a:gd name="T91" fmla="*/ 62 h 1267"/>
              <a:gd name="T92" fmla="*/ 1298 w 1361"/>
              <a:gd name="T93" fmla="*/ 818 h 1267"/>
              <a:gd name="T94" fmla="*/ 1298 w 1361"/>
              <a:gd name="T95" fmla="*/ 934 h 1267"/>
              <a:gd name="T96" fmla="*/ 510 w 1361"/>
              <a:gd name="T97" fmla="*/ 987 h 1267"/>
              <a:gd name="T98" fmla="*/ 62 w 1361"/>
              <a:gd name="T99" fmla="*/ 880 h 1267"/>
              <a:gd name="T100" fmla="*/ 115 w 1361"/>
              <a:gd name="T101" fmla="*/ 0 h 1267"/>
              <a:gd name="T102" fmla="*/ 115 w 1361"/>
              <a:gd name="T103" fmla="*/ 1050 h 1267"/>
              <a:gd name="T104" fmla="*/ 542 w 1361"/>
              <a:gd name="T105" fmla="*/ 1131 h 1267"/>
              <a:gd name="T106" fmla="*/ 790 w 1361"/>
              <a:gd name="T107" fmla="*/ 1131 h 1267"/>
              <a:gd name="T108" fmla="*/ 1244 w 1361"/>
              <a:gd name="T109" fmla="*/ 1050 h 1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1" h="1267">
                <a:moveTo>
                  <a:pt x="347" y="1222"/>
                </a:moveTo>
                <a:lnTo>
                  <a:pt x="391" y="1266"/>
                </a:lnTo>
                <a:lnTo>
                  <a:pt x="439" y="1219"/>
                </a:lnTo>
                <a:lnTo>
                  <a:pt x="893" y="1219"/>
                </a:lnTo>
                <a:lnTo>
                  <a:pt x="940" y="1266"/>
                </a:lnTo>
                <a:lnTo>
                  <a:pt x="984" y="1222"/>
                </a:lnTo>
                <a:lnTo>
                  <a:pt x="928" y="1166"/>
                </a:lnTo>
                <a:cubicBezTo>
                  <a:pt x="922" y="1160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0"/>
                  <a:pt x="404" y="1166"/>
                </a:cubicBezTo>
                <a:lnTo>
                  <a:pt x="347" y="1222"/>
                </a:lnTo>
                <a:close/>
                <a:moveTo>
                  <a:pt x="736" y="903"/>
                </a:moveTo>
                <a:lnTo>
                  <a:pt x="595" y="903"/>
                </a:lnTo>
                <a:lnTo>
                  <a:pt x="595" y="965"/>
                </a:lnTo>
                <a:lnTo>
                  <a:pt x="736" y="965"/>
                </a:lnTo>
                <a:lnTo>
                  <a:pt x="736" y="903"/>
                </a:lnTo>
                <a:close/>
                <a:moveTo>
                  <a:pt x="656" y="480"/>
                </a:moveTo>
                <a:lnTo>
                  <a:pt x="648" y="520"/>
                </a:lnTo>
                <a:lnTo>
                  <a:pt x="679" y="520"/>
                </a:lnTo>
                <a:lnTo>
                  <a:pt x="679" y="697"/>
                </a:lnTo>
                <a:lnTo>
                  <a:pt x="727" y="697"/>
                </a:lnTo>
                <a:lnTo>
                  <a:pt x="727" y="480"/>
                </a:lnTo>
                <a:lnTo>
                  <a:pt x="656" y="480"/>
                </a:lnTo>
                <a:close/>
                <a:moveTo>
                  <a:pt x="286" y="480"/>
                </a:moveTo>
                <a:lnTo>
                  <a:pt x="277" y="520"/>
                </a:lnTo>
                <a:lnTo>
                  <a:pt x="309" y="520"/>
                </a:lnTo>
                <a:lnTo>
                  <a:pt x="309" y="697"/>
                </a:lnTo>
                <a:lnTo>
                  <a:pt x="356" y="697"/>
                </a:lnTo>
                <a:lnTo>
                  <a:pt x="356" y="480"/>
                </a:lnTo>
                <a:lnTo>
                  <a:pt x="286" y="480"/>
                </a:lnTo>
                <a:close/>
                <a:moveTo>
                  <a:pt x="373" y="351"/>
                </a:moveTo>
                <a:cubicBezTo>
                  <a:pt x="366" y="363"/>
                  <a:pt x="357" y="369"/>
                  <a:pt x="345" y="369"/>
                </a:cubicBezTo>
                <a:cubicBezTo>
                  <a:pt x="334" y="369"/>
                  <a:pt x="325" y="363"/>
                  <a:pt x="318" y="351"/>
                </a:cubicBezTo>
                <a:cubicBezTo>
                  <a:pt x="311" y="339"/>
                  <a:pt x="307" y="323"/>
                  <a:pt x="307" y="303"/>
                </a:cubicBezTo>
                <a:cubicBezTo>
                  <a:pt x="307" y="282"/>
                  <a:pt x="310" y="264"/>
                  <a:pt x="317" y="252"/>
                </a:cubicBezTo>
                <a:cubicBezTo>
                  <a:pt x="324" y="240"/>
                  <a:pt x="334" y="234"/>
                  <a:pt x="346" y="234"/>
                </a:cubicBezTo>
                <a:cubicBezTo>
                  <a:pt x="358" y="234"/>
                  <a:pt x="367" y="240"/>
                  <a:pt x="374" y="252"/>
                </a:cubicBezTo>
                <a:cubicBezTo>
                  <a:pt x="381" y="265"/>
                  <a:pt x="384" y="281"/>
                  <a:pt x="384" y="303"/>
                </a:cubicBezTo>
                <a:cubicBezTo>
                  <a:pt x="384" y="323"/>
                  <a:pt x="380" y="339"/>
                  <a:pt x="373" y="351"/>
                </a:cubicBezTo>
                <a:close/>
                <a:moveTo>
                  <a:pt x="428" y="299"/>
                </a:moveTo>
                <a:cubicBezTo>
                  <a:pt x="428" y="267"/>
                  <a:pt x="421" y="241"/>
                  <a:pt x="406" y="222"/>
                </a:cubicBezTo>
                <a:cubicBezTo>
                  <a:pt x="391" y="203"/>
                  <a:pt x="371" y="193"/>
                  <a:pt x="346" y="193"/>
                </a:cubicBezTo>
                <a:lnTo>
                  <a:pt x="345" y="193"/>
                </a:lnTo>
                <a:cubicBezTo>
                  <a:pt x="320" y="193"/>
                  <a:pt x="300" y="203"/>
                  <a:pt x="285" y="223"/>
                </a:cubicBezTo>
                <a:cubicBezTo>
                  <a:pt x="270" y="244"/>
                  <a:pt x="263" y="271"/>
                  <a:pt x="263" y="304"/>
                </a:cubicBezTo>
                <a:cubicBezTo>
                  <a:pt x="263" y="336"/>
                  <a:pt x="270" y="361"/>
                  <a:pt x="286" y="380"/>
                </a:cubicBezTo>
                <a:cubicBezTo>
                  <a:pt x="301" y="400"/>
                  <a:pt x="321" y="409"/>
                  <a:pt x="346" y="409"/>
                </a:cubicBezTo>
                <a:cubicBezTo>
                  <a:pt x="368" y="409"/>
                  <a:pt x="387" y="400"/>
                  <a:pt x="403" y="382"/>
                </a:cubicBezTo>
                <a:cubicBezTo>
                  <a:pt x="420" y="364"/>
                  <a:pt x="428" y="336"/>
                  <a:pt x="428" y="299"/>
                </a:cubicBezTo>
                <a:close/>
                <a:moveTo>
                  <a:pt x="502" y="407"/>
                </a:moveTo>
                <a:lnTo>
                  <a:pt x="548" y="407"/>
                </a:lnTo>
                <a:lnTo>
                  <a:pt x="548" y="196"/>
                </a:lnTo>
                <a:lnTo>
                  <a:pt x="480" y="196"/>
                </a:lnTo>
                <a:lnTo>
                  <a:pt x="472" y="235"/>
                </a:lnTo>
                <a:lnTo>
                  <a:pt x="502" y="235"/>
                </a:lnTo>
                <a:lnTo>
                  <a:pt x="502" y="407"/>
                </a:lnTo>
                <a:close/>
                <a:moveTo>
                  <a:pt x="546" y="639"/>
                </a:moveTo>
                <a:cubicBezTo>
                  <a:pt x="539" y="652"/>
                  <a:pt x="530" y="658"/>
                  <a:pt x="518" y="658"/>
                </a:cubicBezTo>
                <a:cubicBezTo>
                  <a:pt x="506" y="658"/>
                  <a:pt x="496" y="652"/>
                  <a:pt x="489" y="639"/>
                </a:cubicBezTo>
                <a:cubicBezTo>
                  <a:pt x="482" y="627"/>
                  <a:pt x="478" y="611"/>
                  <a:pt x="478" y="590"/>
                </a:cubicBezTo>
                <a:cubicBezTo>
                  <a:pt x="478" y="568"/>
                  <a:pt x="482" y="550"/>
                  <a:pt x="489" y="538"/>
                </a:cubicBezTo>
                <a:cubicBezTo>
                  <a:pt x="496" y="525"/>
                  <a:pt x="506" y="519"/>
                  <a:pt x="518" y="519"/>
                </a:cubicBezTo>
                <a:cubicBezTo>
                  <a:pt x="530" y="519"/>
                  <a:pt x="540" y="525"/>
                  <a:pt x="547" y="538"/>
                </a:cubicBezTo>
                <a:cubicBezTo>
                  <a:pt x="554" y="550"/>
                  <a:pt x="557" y="568"/>
                  <a:pt x="557" y="590"/>
                </a:cubicBezTo>
                <a:cubicBezTo>
                  <a:pt x="557" y="611"/>
                  <a:pt x="554" y="627"/>
                  <a:pt x="546" y="639"/>
                </a:cubicBezTo>
                <a:close/>
                <a:moveTo>
                  <a:pt x="603" y="586"/>
                </a:moveTo>
                <a:cubicBezTo>
                  <a:pt x="603" y="553"/>
                  <a:pt x="595" y="526"/>
                  <a:pt x="580" y="506"/>
                </a:cubicBezTo>
                <a:cubicBezTo>
                  <a:pt x="565" y="487"/>
                  <a:pt x="544" y="477"/>
                  <a:pt x="518" y="477"/>
                </a:cubicBezTo>
                <a:lnTo>
                  <a:pt x="517" y="477"/>
                </a:lnTo>
                <a:cubicBezTo>
                  <a:pt x="492" y="477"/>
                  <a:pt x="471" y="487"/>
                  <a:pt x="456" y="508"/>
                </a:cubicBezTo>
                <a:cubicBezTo>
                  <a:pt x="440" y="529"/>
                  <a:pt x="432" y="557"/>
                  <a:pt x="432" y="591"/>
                </a:cubicBezTo>
                <a:cubicBezTo>
                  <a:pt x="432" y="623"/>
                  <a:pt x="440" y="650"/>
                  <a:pt x="456" y="670"/>
                </a:cubicBezTo>
                <a:cubicBezTo>
                  <a:pt x="472" y="690"/>
                  <a:pt x="493" y="699"/>
                  <a:pt x="518" y="699"/>
                </a:cubicBezTo>
                <a:cubicBezTo>
                  <a:pt x="541" y="700"/>
                  <a:pt x="560" y="690"/>
                  <a:pt x="577" y="672"/>
                </a:cubicBezTo>
                <a:cubicBezTo>
                  <a:pt x="594" y="653"/>
                  <a:pt x="603" y="624"/>
                  <a:pt x="603" y="586"/>
                </a:cubicBezTo>
                <a:close/>
                <a:moveTo>
                  <a:pt x="733" y="351"/>
                </a:moveTo>
                <a:cubicBezTo>
                  <a:pt x="726" y="363"/>
                  <a:pt x="717" y="369"/>
                  <a:pt x="705" y="369"/>
                </a:cubicBezTo>
                <a:cubicBezTo>
                  <a:pt x="693" y="369"/>
                  <a:pt x="684" y="363"/>
                  <a:pt x="677" y="351"/>
                </a:cubicBezTo>
                <a:cubicBezTo>
                  <a:pt x="670" y="339"/>
                  <a:pt x="667" y="323"/>
                  <a:pt x="667" y="303"/>
                </a:cubicBezTo>
                <a:cubicBezTo>
                  <a:pt x="667" y="282"/>
                  <a:pt x="670" y="264"/>
                  <a:pt x="677" y="252"/>
                </a:cubicBezTo>
                <a:cubicBezTo>
                  <a:pt x="684" y="240"/>
                  <a:pt x="693" y="234"/>
                  <a:pt x="706" y="234"/>
                </a:cubicBezTo>
                <a:cubicBezTo>
                  <a:pt x="717" y="234"/>
                  <a:pt x="726" y="240"/>
                  <a:pt x="733" y="252"/>
                </a:cubicBezTo>
                <a:cubicBezTo>
                  <a:pt x="740" y="265"/>
                  <a:pt x="743" y="281"/>
                  <a:pt x="743" y="303"/>
                </a:cubicBezTo>
                <a:cubicBezTo>
                  <a:pt x="743" y="323"/>
                  <a:pt x="740" y="339"/>
                  <a:pt x="733" y="351"/>
                </a:cubicBezTo>
                <a:close/>
                <a:moveTo>
                  <a:pt x="788" y="299"/>
                </a:moveTo>
                <a:cubicBezTo>
                  <a:pt x="788" y="267"/>
                  <a:pt x="780" y="241"/>
                  <a:pt x="765" y="222"/>
                </a:cubicBezTo>
                <a:cubicBezTo>
                  <a:pt x="751" y="203"/>
                  <a:pt x="731" y="193"/>
                  <a:pt x="706" y="193"/>
                </a:cubicBezTo>
                <a:lnTo>
                  <a:pt x="704" y="193"/>
                </a:lnTo>
                <a:cubicBezTo>
                  <a:pt x="680" y="193"/>
                  <a:pt x="660" y="203"/>
                  <a:pt x="645" y="223"/>
                </a:cubicBezTo>
                <a:cubicBezTo>
                  <a:pt x="630" y="244"/>
                  <a:pt x="622" y="271"/>
                  <a:pt x="622" y="304"/>
                </a:cubicBezTo>
                <a:cubicBezTo>
                  <a:pt x="622" y="336"/>
                  <a:pt x="630" y="361"/>
                  <a:pt x="645" y="380"/>
                </a:cubicBezTo>
                <a:cubicBezTo>
                  <a:pt x="661" y="400"/>
                  <a:pt x="681" y="409"/>
                  <a:pt x="706" y="409"/>
                </a:cubicBezTo>
                <a:cubicBezTo>
                  <a:pt x="727" y="409"/>
                  <a:pt x="746" y="400"/>
                  <a:pt x="763" y="382"/>
                </a:cubicBezTo>
                <a:cubicBezTo>
                  <a:pt x="779" y="364"/>
                  <a:pt x="788" y="336"/>
                  <a:pt x="788" y="299"/>
                </a:cubicBezTo>
                <a:close/>
                <a:moveTo>
                  <a:pt x="862" y="407"/>
                </a:moveTo>
                <a:lnTo>
                  <a:pt x="908" y="407"/>
                </a:lnTo>
                <a:lnTo>
                  <a:pt x="908" y="196"/>
                </a:lnTo>
                <a:lnTo>
                  <a:pt x="839" y="196"/>
                </a:lnTo>
                <a:lnTo>
                  <a:pt x="831" y="235"/>
                </a:lnTo>
                <a:lnTo>
                  <a:pt x="862" y="235"/>
                </a:lnTo>
                <a:lnTo>
                  <a:pt x="862" y="407"/>
                </a:lnTo>
                <a:close/>
                <a:moveTo>
                  <a:pt x="917" y="639"/>
                </a:moveTo>
                <a:cubicBezTo>
                  <a:pt x="910" y="652"/>
                  <a:pt x="900" y="658"/>
                  <a:pt x="888" y="658"/>
                </a:cubicBezTo>
                <a:cubicBezTo>
                  <a:pt x="876" y="658"/>
                  <a:pt x="867" y="652"/>
                  <a:pt x="859" y="639"/>
                </a:cubicBezTo>
                <a:cubicBezTo>
                  <a:pt x="852" y="627"/>
                  <a:pt x="848" y="611"/>
                  <a:pt x="848" y="590"/>
                </a:cubicBezTo>
                <a:cubicBezTo>
                  <a:pt x="848" y="568"/>
                  <a:pt x="852" y="550"/>
                  <a:pt x="859" y="538"/>
                </a:cubicBezTo>
                <a:cubicBezTo>
                  <a:pt x="866" y="525"/>
                  <a:pt x="876" y="519"/>
                  <a:pt x="889" y="519"/>
                </a:cubicBezTo>
                <a:cubicBezTo>
                  <a:pt x="900" y="519"/>
                  <a:pt x="910" y="525"/>
                  <a:pt x="917" y="538"/>
                </a:cubicBezTo>
                <a:cubicBezTo>
                  <a:pt x="924" y="550"/>
                  <a:pt x="928" y="568"/>
                  <a:pt x="928" y="590"/>
                </a:cubicBezTo>
                <a:cubicBezTo>
                  <a:pt x="928" y="611"/>
                  <a:pt x="924" y="627"/>
                  <a:pt x="917" y="639"/>
                </a:cubicBezTo>
                <a:close/>
                <a:moveTo>
                  <a:pt x="973" y="586"/>
                </a:moveTo>
                <a:cubicBezTo>
                  <a:pt x="973" y="553"/>
                  <a:pt x="966" y="526"/>
                  <a:pt x="950" y="506"/>
                </a:cubicBezTo>
                <a:cubicBezTo>
                  <a:pt x="935" y="487"/>
                  <a:pt x="914" y="477"/>
                  <a:pt x="889" y="477"/>
                </a:cubicBezTo>
                <a:lnTo>
                  <a:pt x="887" y="477"/>
                </a:lnTo>
                <a:cubicBezTo>
                  <a:pt x="862" y="477"/>
                  <a:pt x="841" y="487"/>
                  <a:pt x="826" y="508"/>
                </a:cubicBezTo>
                <a:cubicBezTo>
                  <a:pt x="810" y="529"/>
                  <a:pt x="803" y="557"/>
                  <a:pt x="803" y="591"/>
                </a:cubicBezTo>
                <a:cubicBezTo>
                  <a:pt x="803" y="623"/>
                  <a:pt x="810" y="650"/>
                  <a:pt x="826" y="670"/>
                </a:cubicBezTo>
                <a:cubicBezTo>
                  <a:pt x="841" y="690"/>
                  <a:pt x="863" y="699"/>
                  <a:pt x="889" y="699"/>
                </a:cubicBezTo>
                <a:cubicBezTo>
                  <a:pt x="911" y="700"/>
                  <a:pt x="931" y="690"/>
                  <a:pt x="948" y="672"/>
                </a:cubicBezTo>
                <a:cubicBezTo>
                  <a:pt x="965" y="653"/>
                  <a:pt x="973" y="624"/>
                  <a:pt x="973" y="586"/>
                </a:cubicBezTo>
                <a:close/>
                <a:moveTo>
                  <a:pt x="1041" y="407"/>
                </a:moveTo>
                <a:lnTo>
                  <a:pt x="1088" y="407"/>
                </a:lnTo>
                <a:lnTo>
                  <a:pt x="1088" y="196"/>
                </a:lnTo>
                <a:lnTo>
                  <a:pt x="1019" y="196"/>
                </a:lnTo>
                <a:lnTo>
                  <a:pt x="1011" y="235"/>
                </a:lnTo>
                <a:lnTo>
                  <a:pt x="1041" y="235"/>
                </a:lnTo>
                <a:lnTo>
                  <a:pt x="1041" y="407"/>
                </a:lnTo>
                <a:close/>
                <a:moveTo>
                  <a:pt x="1049" y="697"/>
                </a:moveTo>
                <a:lnTo>
                  <a:pt x="1097" y="697"/>
                </a:lnTo>
                <a:lnTo>
                  <a:pt x="1097" y="480"/>
                </a:lnTo>
                <a:lnTo>
                  <a:pt x="1026" y="480"/>
                </a:lnTo>
                <a:lnTo>
                  <a:pt x="1018" y="520"/>
                </a:lnTo>
                <a:lnTo>
                  <a:pt x="1049" y="520"/>
                </a:lnTo>
                <a:lnTo>
                  <a:pt x="1049" y="697"/>
                </a:lnTo>
                <a:close/>
                <a:moveTo>
                  <a:pt x="1298" y="818"/>
                </a:moveTo>
                <a:lnTo>
                  <a:pt x="62" y="818"/>
                </a:lnTo>
                <a:lnTo>
                  <a:pt x="62" y="115"/>
                </a:lnTo>
                <a:cubicBezTo>
                  <a:pt x="62" y="86"/>
                  <a:pt x="86" y="62"/>
                  <a:pt x="115" y="62"/>
                </a:cubicBezTo>
                <a:lnTo>
                  <a:pt x="1244" y="62"/>
                </a:lnTo>
                <a:cubicBezTo>
                  <a:pt x="1274" y="62"/>
                  <a:pt x="1298" y="86"/>
                  <a:pt x="1298" y="115"/>
                </a:cubicBezTo>
                <a:lnTo>
                  <a:pt x="1298" y="818"/>
                </a:lnTo>
                <a:close/>
                <a:moveTo>
                  <a:pt x="62" y="880"/>
                </a:moveTo>
                <a:lnTo>
                  <a:pt x="1298" y="880"/>
                </a:lnTo>
                <a:lnTo>
                  <a:pt x="1298" y="934"/>
                </a:lnTo>
                <a:cubicBezTo>
                  <a:pt x="1298" y="963"/>
                  <a:pt x="1274" y="987"/>
                  <a:pt x="1244" y="987"/>
                </a:cubicBezTo>
                <a:lnTo>
                  <a:pt x="821" y="987"/>
                </a:lnTo>
                <a:lnTo>
                  <a:pt x="510" y="987"/>
                </a:lnTo>
                <a:lnTo>
                  <a:pt x="115" y="987"/>
                </a:lnTo>
                <a:cubicBezTo>
                  <a:pt x="86" y="987"/>
                  <a:pt x="62" y="963"/>
                  <a:pt x="62" y="934"/>
                </a:cubicBezTo>
                <a:lnTo>
                  <a:pt x="62" y="880"/>
                </a:lnTo>
                <a:close/>
                <a:moveTo>
                  <a:pt x="1360" y="115"/>
                </a:moveTo>
                <a:cubicBezTo>
                  <a:pt x="1360" y="52"/>
                  <a:pt x="1308" y="0"/>
                  <a:pt x="1244" y="0"/>
                </a:cubicBezTo>
                <a:lnTo>
                  <a:pt x="115" y="0"/>
                </a:lnTo>
                <a:cubicBezTo>
                  <a:pt x="52" y="0"/>
                  <a:pt x="0" y="52"/>
                  <a:pt x="0" y="115"/>
                </a:cubicBezTo>
                <a:lnTo>
                  <a:pt x="0" y="934"/>
                </a:lnTo>
                <a:cubicBezTo>
                  <a:pt x="0" y="998"/>
                  <a:pt x="52" y="1050"/>
                  <a:pt x="115" y="1050"/>
                </a:cubicBezTo>
                <a:lnTo>
                  <a:pt x="479" y="1050"/>
                </a:lnTo>
                <a:lnTo>
                  <a:pt x="479" y="1131"/>
                </a:lnTo>
                <a:lnTo>
                  <a:pt x="542" y="1131"/>
                </a:lnTo>
                <a:lnTo>
                  <a:pt x="542" y="1050"/>
                </a:lnTo>
                <a:lnTo>
                  <a:pt x="790" y="1050"/>
                </a:lnTo>
                <a:lnTo>
                  <a:pt x="790" y="1131"/>
                </a:lnTo>
                <a:lnTo>
                  <a:pt x="852" y="1131"/>
                </a:lnTo>
                <a:lnTo>
                  <a:pt x="852" y="1050"/>
                </a:lnTo>
                <a:lnTo>
                  <a:pt x="1244" y="1050"/>
                </a:lnTo>
                <a:cubicBezTo>
                  <a:pt x="1308" y="1050"/>
                  <a:pt x="1360" y="998"/>
                  <a:pt x="1360" y="934"/>
                </a:cubicBezTo>
                <a:lnTo>
                  <a:pt x="1360" y="1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Freeform 1">
            <a:extLst>
              <a:ext uri="{FF2B5EF4-FFF2-40B4-BE49-F238E27FC236}">
                <a16:creationId xmlns:a16="http://schemas.microsoft.com/office/drawing/2014/main" id="{96BA1823-D50A-DB4E-A55F-4CFEA2821C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62686" y="2951781"/>
            <a:ext cx="485775" cy="463550"/>
          </a:xfrm>
          <a:custGeom>
            <a:avLst/>
            <a:gdLst>
              <a:gd name="T0" fmla="*/ 1007 w 1348"/>
              <a:gd name="T1" fmla="*/ 392 h 1288"/>
              <a:gd name="T2" fmla="*/ 734 w 1348"/>
              <a:gd name="T3" fmla="*/ 229 h 1288"/>
              <a:gd name="T4" fmla="*/ 946 w 1348"/>
              <a:gd name="T5" fmla="*/ 311 h 1288"/>
              <a:gd name="T6" fmla="*/ 672 w 1348"/>
              <a:gd name="T7" fmla="*/ 167 h 1288"/>
              <a:gd name="T8" fmla="*/ 480 w 1348"/>
              <a:gd name="T9" fmla="*/ 280 h 1288"/>
              <a:gd name="T10" fmla="*/ 784 w 1348"/>
              <a:gd name="T11" fmla="*/ 116 h 1288"/>
              <a:gd name="T12" fmla="*/ 574 w 1348"/>
              <a:gd name="T13" fmla="*/ 878 h 1288"/>
              <a:gd name="T14" fmla="*/ 758 w 1348"/>
              <a:gd name="T15" fmla="*/ 1028 h 1288"/>
              <a:gd name="T16" fmla="*/ 561 w 1348"/>
              <a:gd name="T17" fmla="*/ 972 h 1288"/>
              <a:gd name="T18" fmla="*/ 336 w 1348"/>
              <a:gd name="T19" fmla="*/ 972 h 1288"/>
              <a:gd name="T20" fmla="*/ 146 w 1348"/>
              <a:gd name="T21" fmla="*/ 1009 h 1288"/>
              <a:gd name="T22" fmla="*/ 352 w 1348"/>
              <a:gd name="T23" fmla="*/ 793 h 1288"/>
              <a:gd name="T24" fmla="*/ 439 w 1348"/>
              <a:gd name="T25" fmla="*/ 689 h 1288"/>
              <a:gd name="T26" fmla="*/ 1132 w 1348"/>
              <a:gd name="T27" fmla="*/ 454 h 1288"/>
              <a:gd name="T28" fmla="*/ 1132 w 1348"/>
              <a:gd name="T29" fmla="*/ 167 h 1288"/>
              <a:gd name="T30" fmla="*/ 847 w 1348"/>
              <a:gd name="T31" fmla="*/ 54 h 1288"/>
              <a:gd name="T32" fmla="*/ 480 w 1348"/>
              <a:gd name="T33" fmla="*/ 0 h 1288"/>
              <a:gd name="T34" fmla="*/ 418 w 1348"/>
              <a:gd name="T35" fmla="*/ 54 h 1288"/>
              <a:gd name="T36" fmla="*/ 418 w 1348"/>
              <a:gd name="T37" fmla="*/ 630 h 1288"/>
              <a:gd name="T38" fmla="*/ 319 w 1348"/>
              <a:gd name="T39" fmla="*/ 731 h 1288"/>
              <a:gd name="T40" fmla="*/ 0 w 1348"/>
              <a:gd name="T41" fmla="*/ 1111 h 1288"/>
              <a:gd name="T42" fmla="*/ 110 w 1348"/>
              <a:gd name="T43" fmla="*/ 1060 h 1288"/>
              <a:gd name="T44" fmla="*/ 336 w 1348"/>
              <a:gd name="T45" fmla="*/ 1060 h 1288"/>
              <a:gd name="T46" fmla="*/ 561 w 1348"/>
              <a:gd name="T47" fmla="*/ 1060 h 1288"/>
              <a:gd name="T48" fmla="*/ 792 w 1348"/>
              <a:gd name="T49" fmla="*/ 1079 h 1288"/>
              <a:gd name="T50" fmla="*/ 982 w 1348"/>
              <a:gd name="T51" fmla="*/ 1253 h 1288"/>
              <a:gd name="T52" fmla="*/ 606 w 1348"/>
              <a:gd name="T53" fmla="*/ 816 h 1288"/>
              <a:gd name="T54" fmla="*/ 480 w 1348"/>
              <a:gd name="T55" fmla="*/ 342 h 1288"/>
              <a:gd name="T56" fmla="*/ 672 w 1348"/>
              <a:gd name="T57" fmla="*/ 454 h 1288"/>
              <a:gd name="T58" fmla="*/ 1347 w 1348"/>
              <a:gd name="T59" fmla="*/ 1137 h 1288"/>
              <a:gd name="T60" fmla="*/ 1145 w 1348"/>
              <a:gd name="T61" fmla="*/ 957 h 1288"/>
              <a:gd name="T62" fmla="*/ 932 w 1348"/>
              <a:gd name="T63" fmla="*/ 689 h 1288"/>
              <a:gd name="T64" fmla="*/ 841 w 1348"/>
              <a:gd name="T65" fmla="*/ 921 h 1288"/>
              <a:gd name="T66" fmla="*/ 1007 w 1348"/>
              <a:gd name="T67" fmla="*/ 812 h 1288"/>
              <a:gd name="T68" fmla="*/ 1168 w 1348"/>
              <a:gd name="T69" fmla="*/ 1019 h 1288"/>
              <a:gd name="T70" fmla="*/ 1347 w 1348"/>
              <a:gd name="T71" fmla="*/ 1137 h 1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8" h="1288">
                <a:moveTo>
                  <a:pt x="946" y="311"/>
                </a:moveTo>
                <a:lnTo>
                  <a:pt x="1007" y="392"/>
                </a:lnTo>
                <a:lnTo>
                  <a:pt x="734" y="392"/>
                </a:lnTo>
                <a:lnTo>
                  <a:pt x="734" y="229"/>
                </a:lnTo>
                <a:lnTo>
                  <a:pt x="1007" y="229"/>
                </a:lnTo>
                <a:lnTo>
                  <a:pt x="946" y="311"/>
                </a:lnTo>
                <a:close/>
                <a:moveTo>
                  <a:pt x="784" y="167"/>
                </a:moveTo>
                <a:lnTo>
                  <a:pt x="672" y="167"/>
                </a:lnTo>
                <a:lnTo>
                  <a:pt x="672" y="280"/>
                </a:lnTo>
                <a:lnTo>
                  <a:pt x="480" y="280"/>
                </a:lnTo>
                <a:lnTo>
                  <a:pt x="480" y="116"/>
                </a:lnTo>
                <a:lnTo>
                  <a:pt x="784" y="116"/>
                </a:lnTo>
                <a:lnTo>
                  <a:pt x="784" y="167"/>
                </a:lnTo>
                <a:close/>
                <a:moveTo>
                  <a:pt x="574" y="878"/>
                </a:moveTo>
                <a:lnTo>
                  <a:pt x="658" y="878"/>
                </a:lnTo>
                <a:lnTo>
                  <a:pt x="758" y="1028"/>
                </a:lnTo>
                <a:lnTo>
                  <a:pt x="677" y="1088"/>
                </a:lnTo>
                <a:lnTo>
                  <a:pt x="561" y="972"/>
                </a:lnTo>
                <a:lnTo>
                  <a:pt x="449" y="1085"/>
                </a:lnTo>
                <a:lnTo>
                  <a:pt x="336" y="972"/>
                </a:lnTo>
                <a:lnTo>
                  <a:pt x="223" y="1085"/>
                </a:lnTo>
                <a:lnTo>
                  <a:pt x="146" y="1009"/>
                </a:lnTo>
                <a:lnTo>
                  <a:pt x="296" y="793"/>
                </a:lnTo>
                <a:lnTo>
                  <a:pt x="352" y="793"/>
                </a:lnTo>
                <a:lnTo>
                  <a:pt x="413" y="701"/>
                </a:lnTo>
                <a:lnTo>
                  <a:pt x="439" y="689"/>
                </a:lnTo>
                <a:lnTo>
                  <a:pt x="574" y="878"/>
                </a:lnTo>
                <a:close/>
                <a:moveTo>
                  <a:pt x="1132" y="454"/>
                </a:moveTo>
                <a:lnTo>
                  <a:pt x="1024" y="311"/>
                </a:lnTo>
                <a:lnTo>
                  <a:pt x="1132" y="167"/>
                </a:lnTo>
                <a:lnTo>
                  <a:pt x="847" y="167"/>
                </a:lnTo>
                <a:lnTo>
                  <a:pt x="847" y="54"/>
                </a:lnTo>
                <a:lnTo>
                  <a:pt x="480" y="54"/>
                </a:lnTo>
                <a:lnTo>
                  <a:pt x="480" y="0"/>
                </a:lnTo>
                <a:lnTo>
                  <a:pt x="418" y="0"/>
                </a:lnTo>
                <a:lnTo>
                  <a:pt x="418" y="54"/>
                </a:lnTo>
                <a:lnTo>
                  <a:pt x="418" y="342"/>
                </a:lnTo>
                <a:lnTo>
                  <a:pt x="418" y="630"/>
                </a:lnTo>
                <a:lnTo>
                  <a:pt x="371" y="653"/>
                </a:lnTo>
                <a:lnTo>
                  <a:pt x="319" y="731"/>
                </a:lnTo>
                <a:lnTo>
                  <a:pt x="263" y="731"/>
                </a:lnTo>
                <a:lnTo>
                  <a:pt x="0" y="1111"/>
                </a:lnTo>
                <a:lnTo>
                  <a:pt x="51" y="1147"/>
                </a:lnTo>
                <a:lnTo>
                  <a:pt x="110" y="1060"/>
                </a:lnTo>
                <a:lnTo>
                  <a:pt x="223" y="1173"/>
                </a:lnTo>
                <a:lnTo>
                  <a:pt x="336" y="1060"/>
                </a:lnTo>
                <a:lnTo>
                  <a:pt x="449" y="1173"/>
                </a:lnTo>
                <a:lnTo>
                  <a:pt x="561" y="1060"/>
                </a:lnTo>
                <a:lnTo>
                  <a:pt x="671" y="1170"/>
                </a:lnTo>
                <a:lnTo>
                  <a:pt x="792" y="1079"/>
                </a:lnTo>
                <a:lnTo>
                  <a:pt x="931" y="1287"/>
                </a:lnTo>
                <a:lnTo>
                  <a:pt x="982" y="1253"/>
                </a:lnTo>
                <a:lnTo>
                  <a:pt x="691" y="816"/>
                </a:lnTo>
                <a:lnTo>
                  <a:pt x="606" y="816"/>
                </a:lnTo>
                <a:lnTo>
                  <a:pt x="480" y="639"/>
                </a:lnTo>
                <a:lnTo>
                  <a:pt x="480" y="342"/>
                </a:lnTo>
                <a:lnTo>
                  <a:pt x="672" y="342"/>
                </a:lnTo>
                <a:lnTo>
                  <a:pt x="672" y="454"/>
                </a:lnTo>
                <a:lnTo>
                  <a:pt x="1132" y="454"/>
                </a:lnTo>
                <a:close/>
                <a:moveTo>
                  <a:pt x="1347" y="1137"/>
                </a:moveTo>
                <a:lnTo>
                  <a:pt x="1197" y="957"/>
                </a:lnTo>
                <a:lnTo>
                  <a:pt x="1145" y="957"/>
                </a:lnTo>
                <a:lnTo>
                  <a:pt x="1055" y="770"/>
                </a:lnTo>
                <a:lnTo>
                  <a:pt x="932" y="689"/>
                </a:lnTo>
                <a:lnTo>
                  <a:pt x="790" y="885"/>
                </a:lnTo>
                <a:lnTo>
                  <a:pt x="841" y="921"/>
                </a:lnTo>
                <a:lnTo>
                  <a:pt x="947" y="773"/>
                </a:lnTo>
                <a:lnTo>
                  <a:pt x="1007" y="812"/>
                </a:lnTo>
                <a:lnTo>
                  <a:pt x="1106" y="1019"/>
                </a:lnTo>
                <a:lnTo>
                  <a:pt x="1168" y="1019"/>
                </a:lnTo>
                <a:lnTo>
                  <a:pt x="1300" y="1177"/>
                </a:lnTo>
                <a:lnTo>
                  <a:pt x="1347" y="113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Freeform 7">
            <a:extLst>
              <a:ext uri="{FF2B5EF4-FFF2-40B4-BE49-F238E27FC236}">
                <a16:creationId xmlns:a16="http://schemas.microsoft.com/office/drawing/2014/main" id="{4F7C3EBA-E3AE-E54A-B0B6-92F00AA529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8688" y="1972697"/>
            <a:ext cx="469900" cy="465138"/>
          </a:xfrm>
          <a:custGeom>
            <a:avLst/>
            <a:gdLst>
              <a:gd name="T0" fmla="*/ 1044 w 1304"/>
              <a:gd name="T1" fmla="*/ 728 h 1294"/>
              <a:gd name="T2" fmla="*/ 1106 w 1304"/>
              <a:gd name="T3" fmla="*/ 785 h 1294"/>
              <a:gd name="T4" fmla="*/ 1106 w 1304"/>
              <a:gd name="T5" fmla="*/ 248 h 1294"/>
              <a:gd name="T6" fmla="*/ 1044 w 1304"/>
              <a:gd name="T7" fmla="*/ 672 h 1294"/>
              <a:gd name="T8" fmla="*/ 1106 w 1304"/>
              <a:gd name="T9" fmla="*/ 248 h 1294"/>
              <a:gd name="T10" fmla="*/ 621 w 1304"/>
              <a:gd name="T11" fmla="*/ 1123 h 1294"/>
              <a:gd name="T12" fmla="*/ 683 w 1304"/>
              <a:gd name="T13" fmla="*/ 1180 h 1294"/>
              <a:gd name="T14" fmla="*/ 683 w 1304"/>
              <a:gd name="T15" fmla="*/ 756 h 1294"/>
              <a:gd name="T16" fmla="*/ 621 w 1304"/>
              <a:gd name="T17" fmla="*/ 1067 h 1294"/>
              <a:gd name="T18" fmla="*/ 683 w 1304"/>
              <a:gd name="T19" fmla="*/ 756 h 1294"/>
              <a:gd name="T20" fmla="*/ 197 w 1304"/>
              <a:gd name="T21" fmla="*/ 1152 h 1294"/>
              <a:gd name="T22" fmla="*/ 259 w 1304"/>
              <a:gd name="T23" fmla="*/ 1208 h 1294"/>
              <a:gd name="T24" fmla="*/ 259 w 1304"/>
              <a:gd name="T25" fmla="*/ 898 h 1294"/>
              <a:gd name="T26" fmla="*/ 197 w 1304"/>
              <a:gd name="T27" fmla="*/ 1095 h 1294"/>
              <a:gd name="T28" fmla="*/ 259 w 1304"/>
              <a:gd name="T29" fmla="*/ 898 h 1294"/>
              <a:gd name="T30" fmla="*/ 228 w 1304"/>
              <a:gd name="T31" fmla="*/ 537 h 1294"/>
              <a:gd name="T32" fmla="*/ 0 w 1304"/>
              <a:gd name="T33" fmla="*/ 900 h 1294"/>
              <a:gd name="T34" fmla="*/ 84 w 1304"/>
              <a:gd name="T35" fmla="*/ 1293 h 1294"/>
              <a:gd name="T36" fmla="*/ 146 w 1304"/>
              <a:gd name="T37" fmla="*/ 838 h 1294"/>
              <a:gd name="T38" fmla="*/ 228 w 1304"/>
              <a:gd name="T39" fmla="*/ 638 h 1294"/>
              <a:gd name="T40" fmla="*/ 310 w 1304"/>
              <a:gd name="T41" fmla="*/ 838 h 1294"/>
              <a:gd name="T42" fmla="*/ 372 w 1304"/>
              <a:gd name="T43" fmla="*/ 1010 h 1294"/>
              <a:gd name="T44" fmla="*/ 457 w 1304"/>
              <a:gd name="T45" fmla="*/ 900 h 1294"/>
              <a:gd name="T46" fmla="*/ 880 w 1304"/>
              <a:gd name="T47" fmla="*/ 576 h 1294"/>
              <a:gd name="T48" fmla="*/ 423 w 1304"/>
              <a:gd name="T49" fmla="*/ 576 h 1294"/>
              <a:gd name="T50" fmla="*/ 508 w 1304"/>
              <a:gd name="T51" fmla="*/ 646 h 1294"/>
              <a:gd name="T52" fmla="*/ 570 w 1304"/>
              <a:gd name="T53" fmla="*/ 1293 h 1294"/>
              <a:gd name="T54" fmla="*/ 496 w 1304"/>
              <a:gd name="T55" fmla="*/ 584 h 1294"/>
              <a:gd name="T56" fmla="*/ 808 w 1304"/>
              <a:gd name="T57" fmla="*/ 584 h 1294"/>
              <a:gd name="T58" fmla="*/ 733 w 1304"/>
              <a:gd name="T59" fmla="*/ 926 h 1294"/>
              <a:gd name="T60" fmla="*/ 795 w 1304"/>
              <a:gd name="T61" fmla="*/ 646 h 1294"/>
              <a:gd name="T62" fmla="*/ 880 w 1304"/>
              <a:gd name="T63" fmla="*/ 576 h 1294"/>
              <a:gd name="T64" fmla="*/ 1303 w 1304"/>
              <a:gd name="T65" fmla="*/ 294 h 1294"/>
              <a:gd name="T66" fmla="*/ 846 w 1304"/>
              <a:gd name="T67" fmla="*/ 294 h 1294"/>
              <a:gd name="T68" fmla="*/ 931 w 1304"/>
              <a:gd name="T69" fmla="*/ 364 h 1294"/>
              <a:gd name="T70" fmla="*/ 993 w 1304"/>
              <a:gd name="T71" fmla="*/ 1293 h 1294"/>
              <a:gd name="T72" fmla="*/ 919 w 1304"/>
              <a:gd name="T73" fmla="*/ 302 h 1294"/>
              <a:gd name="T74" fmla="*/ 1231 w 1304"/>
              <a:gd name="T75" fmla="*/ 302 h 1294"/>
              <a:gd name="T76" fmla="*/ 1157 w 1304"/>
              <a:gd name="T77" fmla="*/ 898 h 1294"/>
              <a:gd name="T78" fmla="*/ 1219 w 1304"/>
              <a:gd name="T79" fmla="*/ 36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04" h="1294">
                <a:moveTo>
                  <a:pt x="1106" y="728"/>
                </a:moveTo>
                <a:lnTo>
                  <a:pt x="1044" y="728"/>
                </a:lnTo>
                <a:lnTo>
                  <a:pt x="1044" y="785"/>
                </a:lnTo>
                <a:lnTo>
                  <a:pt x="1106" y="785"/>
                </a:lnTo>
                <a:lnTo>
                  <a:pt x="1106" y="728"/>
                </a:lnTo>
                <a:close/>
                <a:moveTo>
                  <a:pt x="1106" y="248"/>
                </a:moveTo>
                <a:lnTo>
                  <a:pt x="1044" y="248"/>
                </a:lnTo>
                <a:lnTo>
                  <a:pt x="1044" y="672"/>
                </a:lnTo>
                <a:lnTo>
                  <a:pt x="1106" y="672"/>
                </a:lnTo>
                <a:lnTo>
                  <a:pt x="1106" y="248"/>
                </a:lnTo>
                <a:close/>
                <a:moveTo>
                  <a:pt x="683" y="1123"/>
                </a:moveTo>
                <a:lnTo>
                  <a:pt x="621" y="1123"/>
                </a:lnTo>
                <a:lnTo>
                  <a:pt x="621" y="1180"/>
                </a:lnTo>
                <a:lnTo>
                  <a:pt x="683" y="1180"/>
                </a:lnTo>
                <a:lnTo>
                  <a:pt x="683" y="1123"/>
                </a:lnTo>
                <a:close/>
                <a:moveTo>
                  <a:pt x="683" y="756"/>
                </a:moveTo>
                <a:lnTo>
                  <a:pt x="621" y="756"/>
                </a:lnTo>
                <a:lnTo>
                  <a:pt x="621" y="1067"/>
                </a:lnTo>
                <a:lnTo>
                  <a:pt x="683" y="1067"/>
                </a:lnTo>
                <a:lnTo>
                  <a:pt x="683" y="756"/>
                </a:lnTo>
                <a:close/>
                <a:moveTo>
                  <a:pt x="259" y="1152"/>
                </a:moveTo>
                <a:lnTo>
                  <a:pt x="197" y="1152"/>
                </a:lnTo>
                <a:lnTo>
                  <a:pt x="197" y="1208"/>
                </a:lnTo>
                <a:lnTo>
                  <a:pt x="259" y="1208"/>
                </a:lnTo>
                <a:lnTo>
                  <a:pt x="259" y="1152"/>
                </a:lnTo>
                <a:close/>
                <a:moveTo>
                  <a:pt x="259" y="898"/>
                </a:moveTo>
                <a:lnTo>
                  <a:pt x="197" y="898"/>
                </a:lnTo>
                <a:lnTo>
                  <a:pt x="197" y="1095"/>
                </a:lnTo>
                <a:lnTo>
                  <a:pt x="259" y="1095"/>
                </a:lnTo>
                <a:lnTo>
                  <a:pt x="259" y="898"/>
                </a:lnTo>
                <a:close/>
                <a:moveTo>
                  <a:pt x="457" y="830"/>
                </a:moveTo>
                <a:lnTo>
                  <a:pt x="228" y="537"/>
                </a:lnTo>
                <a:lnTo>
                  <a:pt x="0" y="830"/>
                </a:lnTo>
                <a:lnTo>
                  <a:pt x="0" y="900"/>
                </a:lnTo>
                <a:lnTo>
                  <a:pt x="84" y="900"/>
                </a:lnTo>
                <a:lnTo>
                  <a:pt x="84" y="1293"/>
                </a:lnTo>
                <a:lnTo>
                  <a:pt x="146" y="1293"/>
                </a:lnTo>
                <a:lnTo>
                  <a:pt x="146" y="838"/>
                </a:lnTo>
                <a:lnTo>
                  <a:pt x="72" y="838"/>
                </a:lnTo>
                <a:lnTo>
                  <a:pt x="228" y="638"/>
                </a:lnTo>
                <a:lnTo>
                  <a:pt x="384" y="838"/>
                </a:lnTo>
                <a:lnTo>
                  <a:pt x="310" y="838"/>
                </a:lnTo>
                <a:lnTo>
                  <a:pt x="310" y="1010"/>
                </a:lnTo>
                <a:lnTo>
                  <a:pt x="372" y="1010"/>
                </a:lnTo>
                <a:lnTo>
                  <a:pt x="372" y="900"/>
                </a:lnTo>
                <a:lnTo>
                  <a:pt x="457" y="900"/>
                </a:lnTo>
                <a:lnTo>
                  <a:pt x="457" y="830"/>
                </a:lnTo>
                <a:close/>
                <a:moveTo>
                  <a:pt x="880" y="576"/>
                </a:moveTo>
                <a:lnTo>
                  <a:pt x="652" y="283"/>
                </a:lnTo>
                <a:lnTo>
                  <a:pt x="423" y="576"/>
                </a:lnTo>
                <a:lnTo>
                  <a:pt x="423" y="646"/>
                </a:lnTo>
                <a:lnTo>
                  <a:pt x="508" y="646"/>
                </a:lnTo>
                <a:lnTo>
                  <a:pt x="508" y="1293"/>
                </a:lnTo>
                <a:lnTo>
                  <a:pt x="570" y="1293"/>
                </a:lnTo>
                <a:lnTo>
                  <a:pt x="570" y="584"/>
                </a:lnTo>
                <a:lnTo>
                  <a:pt x="496" y="584"/>
                </a:lnTo>
                <a:lnTo>
                  <a:pt x="652" y="384"/>
                </a:lnTo>
                <a:lnTo>
                  <a:pt x="808" y="584"/>
                </a:lnTo>
                <a:lnTo>
                  <a:pt x="733" y="584"/>
                </a:lnTo>
                <a:lnTo>
                  <a:pt x="733" y="926"/>
                </a:lnTo>
                <a:lnTo>
                  <a:pt x="795" y="926"/>
                </a:lnTo>
                <a:lnTo>
                  <a:pt x="795" y="646"/>
                </a:lnTo>
                <a:lnTo>
                  <a:pt x="880" y="646"/>
                </a:lnTo>
                <a:lnTo>
                  <a:pt x="880" y="576"/>
                </a:lnTo>
                <a:close/>
                <a:moveTo>
                  <a:pt x="1303" y="364"/>
                </a:moveTo>
                <a:lnTo>
                  <a:pt x="1303" y="294"/>
                </a:lnTo>
                <a:lnTo>
                  <a:pt x="1075" y="0"/>
                </a:lnTo>
                <a:lnTo>
                  <a:pt x="846" y="294"/>
                </a:lnTo>
                <a:lnTo>
                  <a:pt x="846" y="364"/>
                </a:lnTo>
                <a:lnTo>
                  <a:pt x="931" y="364"/>
                </a:lnTo>
                <a:lnTo>
                  <a:pt x="931" y="1293"/>
                </a:lnTo>
                <a:lnTo>
                  <a:pt x="993" y="1293"/>
                </a:lnTo>
                <a:lnTo>
                  <a:pt x="993" y="302"/>
                </a:lnTo>
                <a:lnTo>
                  <a:pt x="919" y="302"/>
                </a:lnTo>
                <a:lnTo>
                  <a:pt x="1075" y="102"/>
                </a:lnTo>
                <a:lnTo>
                  <a:pt x="1231" y="302"/>
                </a:lnTo>
                <a:lnTo>
                  <a:pt x="1157" y="302"/>
                </a:lnTo>
                <a:lnTo>
                  <a:pt x="1157" y="898"/>
                </a:lnTo>
                <a:lnTo>
                  <a:pt x="1219" y="898"/>
                </a:lnTo>
                <a:lnTo>
                  <a:pt x="1219" y="364"/>
                </a:lnTo>
                <a:lnTo>
                  <a:pt x="1303" y="36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Freeform 9">
            <a:extLst>
              <a:ext uri="{FF2B5EF4-FFF2-40B4-BE49-F238E27FC236}">
                <a16:creationId xmlns:a16="http://schemas.microsoft.com/office/drawing/2014/main" id="{AA0B7A97-E831-B94A-90C9-4C00615FC5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60610" y="2989881"/>
            <a:ext cx="490538" cy="387350"/>
          </a:xfrm>
          <a:custGeom>
            <a:avLst/>
            <a:gdLst>
              <a:gd name="T0" fmla="*/ 993 w 1363"/>
              <a:gd name="T1" fmla="*/ 333 h 1076"/>
              <a:gd name="T2" fmla="*/ 1034 w 1363"/>
              <a:gd name="T3" fmla="*/ 338 h 1076"/>
              <a:gd name="T4" fmla="*/ 1049 w 1363"/>
              <a:gd name="T5" fmla="*/ 278 h 1076"/>
              <a:gd name="T6" fmla="*/ 993 w 1363"/>
              <a:gd name="T7" fmla="*/ 392 h 1076"/>
              <a:gd name="T8" fmla="*/ 842 w 1363"/>
              <a:gd name="T9" fmla="*/ 251 h 1076"/>
              <a:gd name="T10" fmla="*/ 711 w 1363"/>
              <a:gd name="T11" fmla="*/ 133 h 1076"/>
              <a:gd name="T12" fmla="*/ 987 w 1363"/>
              <a:gd name="T13" fmla="*/ 134 h 1076"/>
              <a:gd name="T14" fmla="*/ 1359 w 1363"/>
              <a:gd name="T15" fmla="*/ 331 h 1076"/>
              <a:gd name="T16" fmla="*/ 1049 w 1363"/>
              <a:gd name="T17" fmla="*/ 208 h 1076"/>
              <a:gd name="T18" fmla="*/ 1033 w 1363"/>
              <a:gd name="T19" fmla="*/ 86 h 1076"/>
              <a:gd name="T20" fmla="*/ 711 w 1363"/>
              <a:gd name="T21" fmla="*/ 69 h 1076"/>
              <a:gd name="T22" fmla="*/ 649 w 1363"/>
              <a:gd name="T23" fmla="*/ 0 h 1076"/>
              <a:gd name="T24" fmla="*/ 649 w 1363"/>
              <a:gd name="T25" fmla="*/ 311 h 1076"/>
              <a:gd name="T26" fmla="*/ 711 w 1363"/>
              <a:gd name="T27" fmla="*/ 536 h 1076"/>
              <a:gd name="T28" fmla="*/ 842 w 1363"/>
              <a:gd name="T29" fmla="*/ 313 h 1076"/>
              <a:gd name="T30" fmla="*/ 931 w 1363"/>
              <a:gd name="T31" fmla="*/ 423 h 1076"/>
              <a:gd name="T32" fmla="*/ 1350 w 1363"/>
              <a:gd name="T33" fmla="*/ 361 h 1076"/>
              <a:gd name="T34" fmla="*/ 1360 w 1363"/>
              <a:gd name="T35" fmla="*/ 847 h 1076"/>
              <a:gd name="T36" fmla="*/ 787 w 1363"/>
              <a:gd name="T37" fmla="*/ 543 h 1076"/>
              <a:gd name="T38" fmla="*/ 1271 w 1363"/>
              <a:gd name="T39" fmla="*/ 849 h 1076"/>
              <a:gd name="T40" fmla="*/ 1298 w 1363"/>
              <a:gd name="T41" fmla="*/ 903 h 1076"/>
              <a:gd name="T42" fmla="*/ 1106 w 1363"/>
              <a:gd name="T43" fmla="*/ 931 h 1076"/>
              <a:gd name="T44" fmla="*/ 1087 w 1363"/>
              <a:gd name="T45" fmla="*/ 847 h 1076"/>
              <a:gd name="T46" fmla="*/ 871 w 1363"/>
              <a:gd name="T47" fmla="*/ 740 h 1076"/>
              <a:gd name="T48" fmla="*/ 993 w 1363"/>
              <a:gd name="T49" fmla="*/ 877 h 1076"/>
              <a:gd name="T50" fmla="*/ 1044 w 1363"/>
              <a:gd name="T51" fmla="*/ 931 h 1076"/>
              <a:gd name="T52" fmla="*/ 852 w 1363"/>
              <a:gd name="T53" fmla="*/ 931 h 1076"/>
              <a:gd name="T54" fmla="*/ 845 w 1363"/>
              <a:gd name="T55" fmla="*/ 883 h 1076"/>
              <a:gd name="T56" fmla="*/ 767 w 1363"/>
              <a:gd name="T57" fmla="*/ 757 h 1076"/>
              <a:gd name="T58" fmla="*/ 783 w 1363"/>
              <a:gd name="T59" fmla="*/ 907 h 1076"/>
              <a:gd name="T60" fmla="*/ 790 w 1363"/>
              <a:gd name="T61" fmla="*/ 931 h 1076"/>
              <a:gd name="T62" fmla="*/ 570 w 1363"/>
              <a:gd name="T63" fmla="*/ 931 h 1076"/>
              <a:gd name="T64" fmla="*/ 577 w 1363"/>
              <a:gd name="T65" fmla="*/ 907 h 1076"/>
              <a:gd name="T66" fmla="*/ 593 w 1363"/>
              <a:gd name="T67" fmla="*/ 757 h 1076"/>
              <a:gd name="T68" fmla="*/ 515 w 1363"/>
              <a:gd name="T69" fmla="*/ 883 h 1076"/>
              <a:gd name="T70" fmla="*/ 508 w 1363"/>
              <a:gd name="T71" fmla="*/ 931 h 1076"/>
              <a:gd name="T72" fmla="*/ 316 w 1363"/>
              <a:gd name="T73" fmla="*/ 931 h 1076"/>
              <a:gd name="T74" fmla="*/ 367 w 1363"/>
              <a:gd name="T75" fmla="*/ 877 h 1076"/>
              <a:gd name="T76" fmla="*/ 488 w 1363"/>
              <a:gd name="T77" fmla="*/ 740 h 1076"/>
              <a:gd name="T78" fmla="*/ 272 w 1363"/>
              <a:gd name="T79" fmla="*/ 847 h 1076"/>
              <a:gd name="T80" fmla="*/ 254 w 1363"/>
              <a:gd name="T81" fmla="*/ 931 h 1076"/>
              <a:gd name="T82" fmla="*/ 62 w 1363"/>
              <a:gd name="T83" fmla="*/ 903 h 1076"/>
              <a:gd name="T84" fmla="*/ 89 w 1363"/>
              <a:gd name="T85" fmla="*/ 849 h 1076"/>
              <a:gd name="T86" fmla="*/ 573 w 1363"/>
              <a:gd name="T87" fmla="*/ 543 h 1076"/>
              <a:gd name="T88" fmla="*/ 0 w 1363"/>
              <a:gd name="T89" fmla="*/ 847 h 1076"/>
              <a:gd name="T90" fmla="*/ 144 w 1363"/>
              <a:gd name="T91" fmla="*/ 1075 h 1076"/>
              <a:gd name="T92" fmla="*/ 412 w 1363"/>
              <a:gd name="T93" fmla="*/ 1075 h 1076"/>
              <a:gd name="T94" fmla="*/ 680 w 1363"/>
              <a:gd name="T95" fmla="*/ 1075 h 1076"/>
              <a:gd name="T96" fmla="*/ 948 w 1363"/>
              <a:gd name="T97" fmla="*/ 1075 h 1076"/>
              <a:gd name="T98" fmla="*/ 1216 w 1363"/>
              <a:gd name="T99" fmla="*/ 1075 h 1076"/>
              <a:gd name="T100" fmla="*/ 1360 w 1363"/>
              <a:gd name="T101" fmla="*/ 847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63" h="1076">
                <a:moveTo>
                  <a:pt x="993" y="392"/>
                </a:moveTo>
                <a:lnTo>
                  <a:pt x="993" y="333"/>
                </a:lnTo>
                <a:cubicBezTo>
                  <a:pt x="997" y="334"/>
                  <a:pt x="1000" y="336"/>
                  <a:pt x="1003" y="337"/>
                </a:cubicBezTo>
                <a:cubicBezTo>
                  <a:pt x="1012" y="343"/>
                  <a:pt x="1024" y="343"/>
                  <a:pt x="1034" y="338"/>
                </a:cubicBezTo>
                <a:cubicBezTo>
                  <a:pt x="1044" y="332"/>
                  <a:pt x="1049" y="322"/>
                  <a:pt x="1049" y="311"/>
                </a:cubicBezTo>
                <a:lnTo>
                  <a:pt x="1049" y="278"/>
                </a:lnTo>
                <a:cubicBezTo>
                  <a:pt x="1108" y="306"/>
                  <a:pt x="1188" y="332"/>
                  <a:pt x="1254" y="351"/>
                </a:cubicBezTo>
                <a:cubicBezTo>
                  <a:pt x="1207" y="372"/>
                  <a:pt x="1130" y="390"/>
                  <a:pt x="993" y="392"/>
                </a:cubicBezTo>
                <a:close/>
                <a:moveTo>
                  <a:pt x="987" y="267"/>
                </a:moveTo>
                <a:cubicBezTo>
                  <a:pt x="945" y="256"/>
                  <a:pt x="889" y="251"/>
                  <a:pt x="842" y="251"/>
                </a:cubicBezTo>
                <a:cubicBezTo>
                  <a:pt x="809" y="251"/>
                  <a:pt x="757" y="253"/>
                  <a:pt x="711" y="266"/>
                </a:cubicBezTo>
                <a:lnTo>
                  <a:pt x="711" y="133"/>
                </a:lnTo>
                <a:cubicBezTo>
                  <a:pt x="741" y="122"/>
                  <a:pt x="787" y="116"/>
                  <a:pt x="840" y="116"/>
                </a:cubicBezTo>
                <a:cubicBezTo>
                  <a:pt x="903" y="116"/>
                  <a:pt x="957" y="125"/>
                  <a:pt x="987" y="134"/>
                </a:cubicBezTo>
                <a:lnTo>
                  <a:pt x="987" y="267"/>
                </a:lnTo>
                <a:close/>
                <a:moveTo>
                  <a:pt x="1359" y="331"/>
                </a:moveTo>
                <a:cubicBezTo>
                  <a:pt x="1356" y="320"/>
                  <a:pt x="1347" y="311"/>
                  <a:pt x="1336" y="309"/>
                </a:cubicBezTo>
                <a:cubicBezTo>
                  <a:pt x="1239" y="285"/>
                  <a:pt x="1111" y="243"/>
                  <a:pt x="1049" y="208"/>
                </a:cubicBezTo>
                <a:lnTo>
                  <a:pt x="1049" y="113"/>
                </a:lnTo>
                <a:cubicBezTo>
                  <a:pt x="1049" y="102"/>
                  <a:pt x="1043" y="91"/>
                  <a:pt x="1033" y="86"/>
                </a:cubicBezTo>
                <a:cubicBezTo>
                  <a:pt x="992" y="64"/>
                  <a:pt x="907" y="54"/>
                  <a:pt x="840" y="54"/>
                </a:cubicBezTo>
                <a:cubicBezTo>
                  <a:pt x="808" y="54"/>
                  <a:pt x="757" y="56"/>
                  <a:pt x="711" y="69"/>
                </a:cubicBezTo>
                <a:lnTo>
                  <a:pt x="711" y="0"/>
                </a:lnTo>
                <a:lnTo>
                  <a:pt x="649" y="0"/>
                </a:lnTo>
                <a:lnTo>
                  <a:pt x="649" y="113"/>
                </a:lnTo>
                <a:lnTo>
                  <a:pt x="649" y="311"/>
                </a:lnTo>
                <a:lnTo>
                  <a:pt x="649" y="536"/>
                </a:lnTo>
                <a:lnTo>
                  <a:pt x="711" y="536"/>
                </a:lnTo>
                <a:lnTo>
                  <a:pt x="711" y="331"/>
                </a:lnTo>
                <a:cubicBezTo>
                  <a:pt x="741" y="320"/>
                  <a:pt x="787" y="313"/>
                  <a:pt x="842" y="313"/>
                </a:cubicBezTo>
                <a:cubicBezTo>
                  <a:pt x="874" y="313"/>
                  <a:pt x="905" y="316"/>
                  <a:pt x="931" y="319"/>
                </a:cubicBezTo>
                <a:lnTo>
                  <a:pt x="931" y="423"/>
                </a:lnTo>
                <a:cubicBezTo>
                  <a:pt x="931" y="441"/>
                  <a:pt x="945" y="454"/>
                  <a:pt x="962" y="454"/>
                </a:cubicBezTo>
                <a:cubicBezTo>
                  <a:pt x="1162" y="455"/>
                  <a:pt x="1281" y="426"/>
                  <a:pt x="1350" y="361"/>
                </a:cubicBezTo>
                <a:cubicBezTo>
                  <a:pt x="1358" y="354"/>
                  <a:pt x="1362" y="342"/>
                  <a:pt x="1359" y="331"/>
                </a:cubicBezTo>
                <a:close/>
                <a:moveTo>
                  <a:pt x="1360" y="847"/>
                </a:moveTo>
                <a:cubicBezTo>
                  <a:pt x="1360" y="808"/>
                  <a:pt x="1328" y="800"/>
                  <a:pt x="1287" y="789"/>
                </a:cubicBezTo>
                <a:cubicBezTo>
                  <a:pt x="1052" y="726"/>
                  <a:pt x="884" y="643"/>
                  <a:pt x="787" y="543"/>
                </a:cubicBezTo>
                <a:lnTo>
                  <a:pt x="742" y="586"/>
                </a:lnTo>
                <a:cubicBezTo>
                  <a:pt x="847" y="694"/>
                  <a:pt x="1025" y="783"/>
                  <a:pt x="1271" y="849"/>
                </a:cubicBezTo>
                <a:cubicBezTo>
                  <a:pt x="1284" y="852"/>
                  <a:pt x="1293" y="855"/>
                  <a:pt x="1298" y="857"/>
                </a:cubicBezTo>
                <a:lnTo>
                  <a:pt x="1298" y="903"/>
                </a:lnTo>
                <a:cubicBezTo>
                  <a:pt x="1298" y="958"/>
                  <a:pt x="1270" y="1013"/>
                  <a:pt x="1216" y="1013"/>
                </a:cubicBezTo>
                <a:cubicBezTo>
                  <a:pt x="1159" y="1013"/>
                  <a:pt x="1106" y="973"/>
                  <a:pt x="1106" y="931"/>
                </a:cubicBezTo>
                <a:lnTo>
                  <a:pt x="1106" y="875"/>
                </a:lnTo>
                <a:cubicBezTo>
                  <a:pt x="1106" y="863"/>
                  <a:pt x="1099" y="852"/>
                  <a:pt x="1087" y="847"/>
                </a:cubicBezTo>
                <a:cubicBezTo>
                  <a:pt x="1062" y="835"/>
                  <a:pt x="1038" y="827"/>
                  <a:pt x="1014" y="818"/>
                </a:cubicBezTo>
                <a:cubicBezTo>
                  <a:pt x="959" y="798"/>
                  <a:pt x="911" y="781"/>
                  <a:pt x="871" y="740"/>
                </a:cubicBezTo>
                <a:lnTo>
                  <a:pt x="827" y="784"/>
                </a:lnTo>
                <a:cubicBezTo>
                  <a:pt x="877" y="835"/>
                  <a:pt x="933" y="855"/>
                  <a:pt x="993" y="877"/>
                </a:cubicBezTo>
                <a:cubicBezTo>
                  <a:pt x="1010" y="883"/>
                  <a:pt x="1027" y="889"/>
                  <a:pt x="1044" y="896"/>
                </a:cubicBezTo>
                <a:lnTo>
                  <a:pt x="1044" y="931"/>
                </a:lnTo>
                <a:cubicBezTo>
                  <a:pt x="1044" y="977"/>
                  <a:pt x="1001" y="1013"/>
                  <a:pt x="948" y="1013"/>
                </a:cubicBezTo>
                <a:cubicBezTo>
                  <a:pt x="895" y="1013"/>
                  <a:pt x="852" y="976"/>
                  <a:pt x="852" y="931"/>
                </a:cubicBezTo>
                <a:lnTo>
                  <a:pt x="852" y="903"/>
                </a:lnTo>
                <a:cubicBezTo>
                  <a:pt x="852" y="896"/>
                  <a:pt x="849" y="889"/>
                  <a:pt x="845" y="883"/>
                </a:cubicBezTo>
                <a:cubicBezTo>
                  <a:pt x="840" y="878"/>
                  <a:pt x="835" y="872"/>
                  <a:pt x="829" y="865"/>
                </a:cubicBezTo>
                <a:cubicBezTo>
                  <a:pt x="805" y="838"/>
                  <a:pt x="775" y="805"/>
                  <a:pt x="767" y="757"/>
                </a:cubicBezTo>
                <a:lnTo>
                  <a:pt x="706" y="767"/>
                </a:lnTo>
                <a:cubicBezTo>
                  <a:pt x="716" y="833"/>
                  <a:pt x="755" y="876"/>
                  <a:pt x="783" y="907"/>
                </a:cubicBezTo>
                <a:cubicBezTo>
                  <a:pt x="785" y="910"/>
                  <a:pt x="788" y="912"/>
                  <a:pt x="790" y="915"/>
                </a:cubicBezTo>
                <a:lnTo>
                  <a:pt x="790" y="931"/>
                </a:lnTo>
                <a:cubicBezTo>
                  <a:pt x="790" y="973"/>
                  <a:pt x="736" y="1013"/>
                  <a:pt x="680" y="1013"/>
                </a:cubicBezTo>
                <a:cubicBezTo>
                  <a:pt x="623" y="1013"/>
                  <a:pt x="570" y="973"/>
                  <a:pt x="570" y="931"/>
                </a:cubicBezTo>
                <a:lnTo>
                  <a:pt x="570" y="915"/>
                </a:lnTo>
                <a:cubicBezTo>
                  <a:pt x="572" y="912"/>
                  <a:pt x="574" y="910"/>
                  <a:pt x="577" y="907"/>
                </a:cubicBezTo>
                <a:cubicBezTo>
                  <a:pt x="605" y="876"/>
                  <a:pt x="643" y="833"/>
                  <a:pt x="654" y="767"/>
                </a:cubicBezTo>
                <a:lnTo>
                  <a:pt x="593" y="757"/>
                </a:lnTo>
                <a:cubicBezTo>
                  <a:pt x="585" y="805"/>
                  <a:pt x="555" y="838"/>
                  <a:pt x="531" y="865"/>
                </a:cubicBezTo>
                <a:cubicBezTo>
                  <a:pt x="525" y="872"/>
                  <a:pt x="520" y="878"/>
                  <a:pt x="515" y="883"/>
                </a:cubicBezTo>
                <a:cubicBezTo>
                  <a:pt x="510" y="889"/>
                  <a:pt x="508" y="896"/>
                  <a:pt x="508" y="903"/>
                </a:cubicBezTo>
                <a:lnTo>
                  <a:pt x="508" y="931"/>
                </a:lnTo>
                <a:cubicBezTo>
                  <a:pt x="508" y="977"/>
                  <a:pt x="465" y="1013"/>
                  <a:pt x="412" y="1013"/>
                </a:cubicBezTo>
                <a:cubicBezTo>
                  <a:pt x="359" y="1013"/>
                  <a:pt x="316" y="976"/>
                  <a:pt x="316" y="931"/>
                </a:cubicBezTo>
                <a:lnTo>
                  <a:pt x="316" y="896"/>
                </a:lnTo>
                <a:cubicBezTo>
                  <a:pt x="333" y="889"/>
                  <a:pt x="350" y="883"/>
                  <a:pt x="367" y="877"/>
                </a:cubicBezTo>
                <a:cubicBezTo>
                  <a:pt x="426" y="855"/>
                  <a:pt x="483" y="835"/>
                  <a:pt x="533" y="784"/>
                </a:cubicBezTo>
                <a:lnTo>
                  <a:pt x="488" y="740"/>
                </a:lnTo>
                <a:cubicBezTo>
                  <a:pt x="448" y="781"/>
                  <a:pt x="401" y="798"/>
                  <a:pt x="346" y="818"/>
                </a:cubicBezTo>
                <a:cubicBezTo>
                  <a:pt x="322" y="827"/>
                  <a:pt x="298" y="835"/>
                  <a:pt x="272" y="847"/>
                </a:cubicBezTo>
                <a:cubicBezTo>
                  <a:pt x="261" y="852"/>
                  <a:pt x="254" y="863"/>
                  <a:pt x="254" y="875"/>
                </a:cubicBezTo>
                <a:lnTo>
                  <a:pt x="254" y="931"/>
                </a:lnTo>
                <a:cubicBezTo>
                  <a:pt x="254" y="973"/>
                  <a:pt x="200" y="1013"/>
                  <a:pt x="144" y="1013"/>
                </a:cubicBezTo>
                <a:cubicBezTo>
                  <a:pt x="90" y="1013"/>
                  <a:pt x="62" y="958"/>
                  <a:pt x="62" y="903"/>
                </a:cubicBezTo>
                <a:lnTo>
                  <a:pt x="62" y="857"/>
                </a:lnTo>
                <a:cubicBezTo>
                  <a:pt x="67" y="855"/>
                  <a:pt x="75" y="852"/>
                  <a:pt x="89" y="849"/>
                </a:cubicBezTo>
                <a:cubicBezTo>
                  <a:pt x="335" y="783"/>
                  <a:pt x="513" y="694"/>
                  <a:pt x="617" y="586"/>
                </a:cubicBezTo>
                <a:lnTo>
                  <a:pt x="573" y="543"/>
                </a:lnTo>
                <a:cubicBezTo>
                  <a:pt x="476" y="643"/>
                  <a:pt x="308" y="726"/>
                  <a:pt x="73" y="789"/>
                </a:cubicBezTo>
                <a:cubicBezTo>
                  <a:pt x="32" y="800"/>
                  <a:pt x="0" y="808"/>
                  <a:pt x="0" y="847"/>
                </a:cubicBezTo>
                <a:lnTo>
                  <a:pt x="0" y="903"/>
                </a:lnTo>
                <a:cubicBezTo>
                  <a:pt x="0" y="1001"/>
                  <a:pt x="62" y="1075"/>
                  <a:pt x="144" y="1075"/>
                </a:cubicBezTo>
                <a:cubicBezTo>
                  <a:pt x="195" y="1075"/>
                  <a:pt x="249" y="1052"/>
                  <a:pt x="283" y="1014"/>
                </a:cubicBezTo>
                <a:cubicBezTo>
                  <a:pt x="312" y="1051"/>
                  <a:pt x="359" y="1075"/>
                  <a:pt x="412" y="1075"/>
                </a:cubicBezTo>
                <a:cubicBezTo>
                  <a:pt x="465" y="1075"/>
                  <a:pt x="512" y="1051"/>
                  <a:pt x="541" y="1014"/>
                </a:cubicBezTo>
                <a:cubicBezTo>
                  <a:pt x="574" y="1052"/>
                  <a:pt x="629" y="1075"/>
                  <a:pt x="680" y="1075"/>
                </a:cubicBezTo>
                <a:cubicBezTo>
                  <a:pt x="731" y="1075"/>
                  <a:pt x="785" y="1052"/>
                  <a:pt x="819" y="1014"/>
                </a:cubicBezTo>
                <a:cubicBezTo>
                  <a:pt x="848" y="1051"/>
                  <a:pt x="895" y="1075"/>
                  <a:pt x="948" y="1075"/>
                </a:cubicBezTo>
                <a:cubicBezTo>
                  <a:pt x="1001" y="1075"/>
                  <a:pt x="1048" y="1051"/>
                  <a:pt x="1077" y="1014"/>
                </a:cubicBezTo>
                <a:cubicBezTo>
                  <a:pt x="1111" y="1052"/>
                  <a:pt x="1165" y="1075"/>
                  <a:pt x="1216" y="1075"/>
                </a:cubicBezTo>
                <a:cubicBezTo>
                  <a:pt x="1298" y="1075"/>
                  <a:pt x="1360" y="1001"/>
                  <a:pt x="1360" y="903"/>
                </a:cubicBezTo>
                <a:lnTo>
                  <a:pt x="1360" y="84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Freeform 11">
            <a:extLst>
              <a:ext uri="{FF2B5EF4-FFF2-40B4-BE49-F238E27FC236}">
                <a16:creationId xmlns:a16="http://schemas.microsoft.com/office/drawing/2014/main" id="{553439FE-CCCB-2E42-8BB1-7BE0787E59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86275" y="4983321"/>
            <a:ext cx="458787" cy="460375"/>
          </a:xfrm>
          <a:custGeom>
            <a:avLst/>
            <a:gdLst>
              <a:gd name="T0" fmla="*/ 1160 w 1276"/>
              <a:gd name="T1" fmla="*/ 960 h 1277"/>
              <a:gd name="T2" fmla="*/ 1275 w 1276"/>
              <a:gd name="T3" fmla="*/ 906 h 1277"/>
              <a:gd name="T4" fmla="*/ 975 w 1276"/>
              <a:gd name="T5" fmla="*/ 875 h 1277"/>
              <a:gd name="T6" fmla="*/ 793 w 1276"/>
              <a:gd name="T7" fmla="*/ 734 h 1277"/>
              <a:gd name="T8" fmla="*/ 940 w 1276"/>
              <a:gd name="T9" fmla="*/ 928 h 1277"/>
              <a:gd name="T10" fmla="*/ 1160 w 1276"/>
              <a:gd name="T11" fmla="*/ 1022 h 1277"/>
              <a:gd name="T12" fmla="*/ 1044 w 1276"/>
              <a:gd name="T13" fmla="*/ 1160 h 1277"/>
              <a:gd name="T14" fmla="*/ 991 w 1276"/>
              <a:gd name="T15" fmla="*/ 1106 h 1277"/>
              <a:gd name="T16" fmla="*/ 875 w 1276"/>
              <a:gd name="T17" fmla="*/ 1160 h 1277"/>
              <a:gd name="T18" fmla="*/ 991 w 1276"/>
              <a:gd name="T19" fmla="*/ 1044 h 1277"/>
              <a:gd name="T20" fmla="*/ 765 w 1276"/>
              <a:gd name="T21" fmla="*/ 903 h 1277"/>
              <a:gd name="T22" fmla="*/ 596 w 1276"/>
              <a:gd name="T23" fmla="*/ 344 h 1277"/>
              <a:gd name="T24" fmla="*/ 596 w 1276"/>
              <a:gd name="T25" fmla="*/ 965 h 1277"/>
              <a:gd name="T26" fmla="*/ 680 w 1276"/>
              <a:gd name="T27" fmla="*/ 734 h 1277"/>
              <a:gd name="T28" fmla="*/ 737 w 1276"/>
              <a:gd name="T29" fmla="*/ 734 h 1277"/>
              <a:gd name="T30" fmla="*/ 737 w 1276"/>
              <a:gd name="T31" fmla="*/ 593 h 1277"/>
              <a:gd name="T32" fmla="*/ 677 w 1276"/>
              <a:gd name="T33" fmla="*/ 201 h 1277"/>
              <a:gd name="T34" fmla="*/ 708 w 1276"/>
              <a:gd name="T35" fmla="*/ 28 h 1277"/>
              <a:gd name="T36" fmla="*/ 452 w 1276"/>
              <a:gd name="T37" fmla="*/ 164 h 1277"/>
              <a:gd name="T38" fmla="*/ 276 w 1276"/>
              <a:gd name="T39" fmla="*/ 114 h 1277"/>
              <a:gd name="T40" fmla="*/ 86 w 1276"/>
              <a:gd name="T41" fmla="*/ 305 h 1277"/>
              <a:gd name="T42" fmla="*/ 135 w 1276"/>
              <a:gd name="T43" fmla="*/ 480 h 1277"/>
              <a:gd name="T44" fmla="*/ 0 w 1276"/>
              <a:gd name="T45" fmla="*/ 737 h 1277"/>
              <a:gd name="T46" fmla="*/ 168 w 1276"/>
              <a:gd name="T47" fmla="*/ 847 h 1277"/>
              <a:gd name="T48" fmla="*/ 95 w 1276"/>
              <a:gd name="T49" fmla="*/ 965 h 1277"/>
              <a:gd name="T50" fmla="*/ 372 w 1276"/>
              <a:gd name="T51" fmla="*/ 1051 h 1277"/>
              <a:gd name="T52" fmla="*/ 483 w 1276"/>
              <a:gd name="T53" fmla="*/ 1219 h 1277"/>
              <a:gd name="T54" fmla="*/ 739 w 1276"/>
              <a:gd name="T55" fmla="*/ 1047 h 1277"/>
              <a:gd name="T56" fmla="*/ 514 w 1276"/>
              <a:gd name="T57" fmla="*/ 1157 h 1277"/>
              <a:gd name="T58" fmla="*/ 382 w 1276"/>
              <a:gd name="T59" fmla="*/ 986 h 1277"/>
              <a:gd name="T60" fmla="*/ 160 w 1276"/>
              <a:gd name="T61" fmla="*/ 943 h 1277"/>
              <a:gd name="T62" fmla="*/ 189 w 1276"/>
              <a:gd name="T63" fmla="*/ 729 h 1277"/>
              <a:gd name="T64" fmla="*/ 62 w 1276"/>
              <a:gd name="T65" fmla="*/ 542 h 1277"/>
              <a:gd name="T66" fmla="*/ 234 w 1276"/>
              <a:gd name="T67" fmla="*/ 411 h 1277"/>
              <a:gd name="T68" fmla="*/ 276 w 1276"/>
              <a:gd name="T69" fmla="*/ 189 h 1277"/>
              <a:gd name="T70" fmla="*/ 490 w 1276"/>
              <a:gd name="T71" fmla="*/ 217 h 1277"/>
              <a:gd name="T72" fmla="*/ 677 w 1276"/>
              <a:gd name="T73" fmla="*/ 90 h 1277"/>
              <a:gd name="T74" fmla="*/ 652 w 1276"/>
              <a:gd name="T75" fmla="*/ 282 h 1277"/>
              <a:gd name="T76" fmla="*/ 708 w 1276"/>
              <a:gd name="T77" fmla="*/ 282 h 1277"/>
              <a:gd name="T78" fmla="*/ 991 w 1276"/>
              <a:gd name="T79" fmla="*/ 62 h 1277"/>
              <a:gd name="T80" fmla="*/ 991 w 1276"/>
              <a:gd name="T81" fmla="*/ 0 h 1277"/>
              <a:gd name="T82" fmla="*/ 780 w 1276"/>
              <a:gd name="T83" fmla="*/ 282 h 1277"/>
              <a:gd name="T84" fmla="*/ 793 w 1276"/>
              <a:gd name="T85" fmla="*/ 344 h 1277"/>
              <a:gd name="T86" fmla="*/ 991 w 1276"/>
              <a:gd name="T87" fmla="*/ 232 h 1277"/>
              <a:gd name="T88" fmla="*/ 1160 w 1276"/>
              <a:gd name="T89" fmla="*/ 423 h 1277"/>
              <a:gd name="T90" fmla="*/ 1213 w 1276"/>
              <a:gd name="T91" fmla="*/ 370 h 1277"/>
              <a:gd name="T92" fmla="*/ 1049 w 1276"/>
              <a:gd name="T93" fmla="*/ 339 h 1277"/>
              <a:gd name="T94" fmla="*/ 808 w 1276"/>
              <a:gd name="T95" fmla="*/ 452 h 1277"/>
              <a:gd name="T96" fmla="*/ 595 w 1276"/>
              <a:gd name="T97" fmla="*/ 796 h 1277"/>
              <a:gd name="T98" fmla="*/ 595 w 1276"/>
              <a:gd name="T99" fmla="*/ 734 h 1277"/>
              <a:gd name="T100" fmla="*/ 821 w 1276"/>
              <a:gd name="T101" fmla="*/ 514 h 1277"/>
              <a:gd name="T102" fmla="*/ 1049 w 1276"/>
              <a:gd name="T103" fmla="*/ 401 h 1277"/>
              <a:gd name="T104" fmla="*/ 1160 w 1276"/>
              <a:gd name="T105" fmla="*/ 254 h 1277"/>
              <a:gd name="T106" fmla="*/ 624 w 1276"/>
              <a:gd name="T107" fmla="*/ 593 h 1277"/>
              <a:gd name="T108" fmla="*/ 1160 w 1276"/>
              <a:gd name="T109" fmla="*/ 677 h 1277"/>
              <a:gd name="T110" fmla="*/ 1213 w 1276"/>
              <a:gd name="T111" fmla="*/ 624 h 1277"/>
              <a:gd name="T112" fmla="*/ 1047 w 1276"/>
              <a:gd name="T113" fmla="*/ 599 h 1277"/>
              <a:gd name="T114" fmla="*/ 793 w 1276"/>
              <a:gd name="T115" fmla="*/ 655 h 1277"/>
              <a:gd name="T116" fmla="*/ 1160 w 1276"/>
              <a:gd name="T117" fmla="*/ 740 h 1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76" h="1277">
                <a:moveTo>
                  <a:pt x="1160" y="852"/>
                </a:moveTo>
                <a:cubicBezTo>
                  <a:pt x="1189" y="852"/>
                  <a:pt x="1213" y="876"/>
                  <a:pt x="1213" y="906"/>
                </a:cubicBezTo>
                <a:cubicBezTo>
                  <a:pt x="1213" y="936"/>
                  <a:pt x="1189" y="960"/>
                  <a:pt x="1160" y="960"/>
                </a:cubicBezTo>
                <a:cubicBezTo>
                  <a:pt x="1130" y="960"/>
                  <a:pt x="1106" y="936"/>
                  <a:pt x="1106" y="906"/>
                </a:cubicBezTo>
                <a:cubicBezTo>
                  <a:pt x="1106" y="876"/>
                  <a:pt x="1130" y="852"/>
                  <a:pt x="1160" y="852"/>
                </a:cubicBezTo>
                <a:close/>
                <a:moveTo>
                  <a:pt x="1275" y="906"/>
                </a:moveTo>
                <a:cubicBezTo>
                  <a:pt x="1275" y="842"/>
                  <a:pt x="1223" y="790"/>
                  <a:pt x="1160" y="790"/>
                </a:cubicBezTo>
                <a:cubicBezTo>
                  <a:pt x="1107" y="790"/>
                  <a:pt x="1063" y="826"/>
                  <a:pt x="1049" y="875"/>
                </a:cubicBezTo>
                <a:lnTo>
                  <a:pt x="975" y="875"/>
                </a:lnTo>
                <a:lnTo>
                  <a:pt x="843" y="743"/>
                </a:lnTo>
                <a:cubicBezTo>
                  <a:pt x="837" y="737"/>
                  <a:pt x="830" y="734"/>
                  <a:pt x="821" y="734"/>
                </a:cubicBezTo>
                <a:lnTo>
                  <a:pt x="793" y="734"/>
                </a:lnTo>
                <a:lnTo>
                  <a:pt x="793" y="796"/>
                </a:lnTo>
                <a:lnTo>
                  <a:pt x="808" y="796"/>
                </a:lnTo>
                <a:lnTo>
                  <a:pt x="940" y="928"/>
                </a:lnTo>
                <a:cubicBezTo>
                  <a:pt x="946" y="934"/>
                  <a:pt x="954" y="937"/>
                  <a:pt x="962" y="937"/>
                </a:cubicBezTo>
                <a:lnTo>
                  <a:pt x="1049" y="937"/>
                </a:lnTo>
                <a:cubicBezTo>
                  <a:pt x="1063" y="986"/>
                  <a:pt x="1107" y="1022"/>
                  <a:pt x="1160" y="1022"/>
                </a:cubicBezTo>
                <a:cubicBezTo>
                  <a:pt x="1223" y="1022"/>
                  <a:pt x="1275" y="970"/>
                  <a:pt x="1275" y="906"/>
                </a:cubicBezTo>
                <a:close/>
                <a:moveTo>
                  <a:pt x="991" y="1106"/>
                </a:moveTo>
                <a:cubicBezTo>
                  <a:pt x="1020" y="1106"/>
                  <a:pt x="1044" y="1130"/>
                  <a:pt x="1044" y="1160"/>
                </a:cubicBezTo>
                <a:cubicBezTo>
                  <a:pt x="1044" y="1190"/>
                  <a:pt x="1020" y="1214"/>
                  <a:pt x="991" y="1214"/>
                </a:cubicBezTo>
                <a:cubicBezTo>
                  <a:pt x="961" y="1214"/>
                  <a:pt x="937" y="1190"/>
                  <a:pt x="937" y="1160"/>
                </a:cubicBezTo>
                <a:cubicBezTo>
                  <a:pt x="937" y="1130"/>
                  <a:pt x="961" y="1106"/>
                  <a:pt x="991" y="1106"/>
                </a:cubicBezTo>
                <a:close/>
                <a:moveTo>
                  <a:pt x="752" y="965"/>
                </a:moveTo>
                <a:lnTo>
                  <a:pt x="890" y="1104"/>
                </a:lnTo>
                <a:cubicBezTo>
                  <a:pt x="881" y="1120"/>
                  <a:pt x="875" y="1139"/>
                  <a:pt x="875" y="1160"/>
                </a:cubicBezTo>
                <a:cubicBezTo>
                  <a:pt x="875" y="1224"/>
                  <a:pt x="927" y="1276"/>
                  <a:pt x="991" y="1276"/>
                </a:cubicBezTo>
                <a:cubicBezTo>
                  <a:pt x="1054" y="1276"/>
                  <a:pt x="1106" y="1224"/>
                  <a:pt x="1106" y="1160"/>
                </a:cubicBezTo>
                <a:cubicBezTo>
                  <a:pt x="1106" y="1096"/>
                  <a:pt x="1054" y="1044"/>
                  <a:pt x="991" y="1044"/>
                </a:cubicBezTo>
                <a:cubicBezTo>
                  <a:pt x="970" y="1044"/>
                  <a:pt x="951" y="1050"/>
                  <a:pt x="934" y="1060"/>
                </a:cubicBezTo>
                <a:lnTo>
                  <a:pt x="787" y="912"/>
                </a:lnTo>
                <a:cubicBezTo>
                  <a:pt x="781" y="906"/>
                  <a:pt x="773" y="903"/>
                  <a:pt x="765" y="903"/>
                </a:cubicBezTo>
                <a:lnTo>
                  <a:pt x="596" y="903"/>
                </a:lnTo>
                <a:cubicBezTo>
                  <a:pt x="441" y="903"/>
                  <a:pt x="316" y="778"/>
                  <a:pt x="316" y="624"/>
                </a:cubicBezTo>
                <a:cubicBezTo>
                  <a:pt x="316" y="470"/>
                  <a:pt x="441" y="344"/>
                  <a:pt x="596" y="344"/>
                </a:cubicBezTo>
                <a:lnTo>
                  <a:pt x="596" y="282"/>
                </a:lnTo>
                <a:cubicBezTo>
                  <a:pt x="407" y="282"/>
                  <a:pt x="254" y="436"/>
                  <a:pt x="254" y="624"/>
                </a:cubicBezTo>
                <a:cubicBezTo>
                  <a:pt x="254" y="812"/>
                  <a:pt x="407" y="965"/>
                  <a:pt x="596" y="965"/>
                </a:cubicBezTo>
                <a:lnTo>
                  <a:pt x="752" y="965"/>
                </a:lnTo>
                <a:close/>
                <a:moveTo>
                  <a:pt x="737" y="734"/>
                </a:moveTo>
                <a:lnTo>
                  <a:pt x="680" y="734"/>
                </a:lnTo>
                <a:lnTo>
                  <a:pt x="680" y="796"/>
                </a:lnTo>
                <a:lnTo>
                  <a:pt x="737" y="796"/>
                </a:lnTo>
                <a:lnTo>
                  <a:pt x="737" y="734"/>
                </a:lnTo>
                <a:close/>
                <a:moveTo>
                  <a:pt x="680" y="655"/>
                </a:moveTo>
                <a:lnTo>
                  <a:pt x="737" y="655"/>
                </a:lnTo>
                <a:lnTo>
                  <a:pt x="737" y="593"/>
                </a:lnTo>
                <a:lnTo>
                  <a:pt x="680" y="593"/>
                </a:lnTo>
                <a:lnTo>
                  <a:pt x="680" y="655"/>
                </a:lnTo>
                <a:close/>
                <a:moveTo>
                  <a:pt x="677" y="201"/>
                </a:moveTo>
                <a:lnTo>
                  <a:pt x="739" y="201"/>
                </a:lnTo>
                <a:lnTo>
                  <a:pt x="739" y="59"/>
                </a:lnTo>
                <a:cubicBezTo>
                  <a:pt x="739" y="42"/>
                  <a:pt x="726" y="28"/>
                  <a:pt x="708" y="28"/>
                </a:cubicBezTo>
                <a:lnTo>
                  <a:pt x="483" y="28"/>
                </a:lnTo>
                <a:cubicBezTo>
                  <a:pt x="466" y="28"/>
                  <a:pt x="452" y="42"/>
                  <a:pt x="452" y="59"/>
                </a:cubicBezTo>
                <a:lnTo>
                  <a:pt x="452" y="164"/>
                </a:lnTo>
                <a:cubicBezTo>
                  <a:pt x="424" y="172"/>
                  <a:pt x="397" y="183"/>
                  <a:pt x="372" y="197"/>
                </a:cubicBezTo>
                <a:lnTo>
                  <a:pt x="298" y="123"/>
                </a:lnTo>
                <a:cubicBezTo>
                  <a:pt x="292" y="117"/>
                  <a:pt x="284" y="114"/>
                  <a:pt x="276" y="114"/>
                </a:cubicBezTo>
                <a:cubicBezTo>
                  <a:pt x="267" y="114"/>
                  <a:pt x="260" y="117"/>
                  <a:pt x="254" y="123"/>
                </a:cubicBezTo>
                <a:lnTo>
                  <a:pt x="95" y="283"/>
                </a:lnTo>
                <a:cubicBezTo>
                  <a:pt x="89" y="288"/>
                  <a:pt x="86" y="296"/>
                  <a:pt x="86" y="305"/>
                </a:cubicBezTo>
                <a:cubicBezTo>
                  <a:pt x="86" y="313"/>
                  <a:pt x="89" y="321"/>
                  <a:pt x="95" y="326"/>
                </a:cubicBezTo>
                <a:lnTo>
                  <a:pt x="168" y="400"/>
                </a:lnTo>
                <a:cubicBezTo>
                  <a:pt x="155" y="426"/>
                  <a:pt x="144" y="452"/>
                  <a:pt x="135" y="480"/>
                </a:cubicBezTo>
                <a:lnTo>
                  <a:pt x="31" y="480"/>
                </a:lnTo>
                <a:cubicBezTo>
                  <a:pt x="14" y="480"/>
                  <a:pt x="0" y="494"/>
                  <a:pt x="0" y="511"/>
                </a:cubicBezTo>
                <a:lnTo>
                  <a:pt x="0" y="737"/>
                </a:lnTo>
                <a:cubicBezTo>
                  <a:pt x="0" y="754"/>
                  <a:pt x="14" y="768"/>
                  <a:pt x="31" y="768"/>
                </a:cubicBezTo>
                <a:lnTo>
                  <a:pt x="135" y="768"/>
                </a:lnTo>
                <a:cubicBezTo>
                  <a:pt x="144" y="795"/>
                  <a:pt x="155" y="822"/>
                  <a:pt x="168" y="847"/>
                </a:cubicBezTo>
                <a:lnTo>
                  <a:pt x="95" y="921"/>
                </a:lnTo>
                <a:cubicBezTo>
                  <a:pt x="89" y="927"/>
                  <a:pt x="86" y="935"/>
                  <a:pt x="86" y="943"/>
                </a:cubicBezTo>
                <a:cubicBezTo>
                  <a:pt x="86" y="951"/>
                  <a:pt x="89" y="959"/>
                  <a:pt x="95" y="965"/>
                </a:cubicBezTo>
                <a:lnTo>
                  <a:pt x="254" y="1125"/>
                </a:lnTo>
                <a:cubicBezTo>
                  <a:pt x="266" y="1136"/>
                  <a:pt x="287" y="1136"/>
                  <a:pt x="298" y="1125"/>
                </a:cubicBezTo>
                <a:lnTo>
                  <a:pt x="372" y="1051"/>
                </a:lnTo>
                <a:cubicBezTo>
                  <a:pt x="397" y="1064"/>
                  <a:pt x="424" y="1075"/>
                  <a:pt x="452" y="1084"/>
                </a:cubicBezTo>
                <a:lnTo>
                  <a:pt x="452" y="1188"/>
                </a:lnTo>
                <a:cubicBezTo>
                  <a:pt x="452" y="1205"/>
                  <a:pt x="466" y="1219"/>
                  <a:pt x="483" y="1219"/>
                </a:cubicBezTo>
                <a:lnTo>
                  <a:pt x="708" y="1219"/>
                </a:lnTo>
                <a:cubicBezTo>
                  <a:pt x="726" y="1219"/>
                  <a:pt x="739" y="1205"/>
                  <a:pt x="739" y="1188"/>
                </a:cubicBezTo>
                <a:lnTo>
                  <a:pt x="739" y="1047"/>
                </a:lnTo>
                <a:lnTo>
                  <a:pt x="677" y="1047"/>
                </a:lnTo>
                <a:lnTo>
                  <a:pt x="677" y="1157"/>
                </a:lnTo>
                <a:lnTo>
                  <a:pt x="514" y="1157"/>
                </a:lnTo>
                <a:lnTo>
                  <a:pt x="514" y="1061"/>
                </a:lnTo>
                <a:cubicBezTo>
                  <a:pt x="514" y="1046"/>
                  <a:pt x="504" y="1034"/>
                  <a:pt x="490" y="1030"/>
                </a:cubicBezTo>
                <a:cubicBezTo>
                  <a:pt x="452" y="1021"/>
                  <a:pt x="416" y="1006"/>
                  <a:pt x="382" y="986"/>
                </a:cubicBezTo>
                <a:cubicBezTo>
                  <a:pt x="370" y="979"/>
                  <a:pt x="355" y="980"/>
                  <a:pt x="345" y="991"/>
                </a:cubicBezTo>
                <a:lnTo>
                  <a:pt x="276" y="1059"/>
                </a:lnTo>
                <a:lnTo>
                  <a:pt x="160" y="943"/>
                </a:lnTo>
                <a:lnTo>
                  <a:pt x="229" y="875"/>
                </a:lnTo>
                <a:cubicBezTo>
                  <a:pt x="239" y="865"/>
                  <a:pt x="241" y="849"/>
                  <a:pt x="234" y="837"/>
                </a:cubicBezTo>
                <a:cubicBezTo>
                  <a:pt x="214" y="803"/>
                  <a:pt x="199" y="767"/>
                  <a:pt x="189" y="729"/>
                </a:cubicBezTo>
                <a:cubicBezTo>
                  <a:pt x="185" y="715"/>
                  <a:pt x="173" y="706"/>
                  <a:pt x="159" y="706"/>
                </a:cubicBezTo>
                <a:lnTo>
                  <a:pt x="62" y="706"/>
                </a:lnTo>
                <a:lnTo>
                  <a:pt x="62" y="542"/>
                </a:lnTo>
                <a:lnTo>
                  <a:pt x="159" y="542"/>
                </a:lnTo>
                <a:cubicBezTo>
                  <a:pt x="173" y="542"/>
                  <a:pt x="185" y="532"/>
                  <a:pt x="189" y="519"/>
                </a:cubicBezTo>
                <a:cubicBezTo>
                  <a:pt x="199" y="481"/>
                  <a:pt x="214" y="444"/>
                  <a:pt x="234" y="411"/>
                </a:cubicBezTo>
                <a:cubicBezTo>
                  <a:pt x="241" y="398"/>
                  <a:pt x="239" y="383"/>
                  <a:pt x="229" y="373"/>
                </a:cubicBezTo>
                <a:lnTo>
                  <a:pt x="160" y="305"/>
                </a:lnTo>
                <a:lnTo>
                  <a:pt x="276" y="189"/>
                </a:lnTo>
                <a:lnTo>
                  <a:pt x="345" y="257"/>
                </a:lnTo>
                <a:cubicBezTo>
                  <a:pt x="355" y="267"/>
                  <a:pt x="370" y="269"/>
                  <a:pt x="382" y="262"/>
                </a:cubicBezTo>
                <a:cubicBezTo>
                  <a:pt x="416" y="242"/>
                  <a:pt x="452" y="227"/>
                  <a:pt x="490" y="217"/>
                </a:cubicBezTo>
                <a:cubicBezTo>
                  <a:pt x="504" y="214"/>
                  <a:pt x="514" y="201"/>
                  <a:pt x="514" y="187"/>
                </a:cubicBezTo>
                <a:lnTo>
                  <a:pt x="514" y="90"/>
                </a:lnTo>
                <a:lnTo>
                  <a:pt x="677" y="90"/>
                </a:lnTo>
                <a:lnTo>
                  <a:pt x="677" y="201"/>
                </a:lnTo>
                <a:close/>
                <a:moveTo>
                  <a:pt x="708" y="282"/>
                </a:moveTo>
                <a:lnTo>
                  <a:pt x="652" y="282"/>
                </a:lnTo>
                <a:lnTo>
                  <a:pt x="652" y="344"/>
                </a:lnTo>
                <a:lnTo>
                  <a:pt x="708" y="344"/>
                </a:lnTo>
                <a:lnTo>
                  <a:pt x="708" y="282"/>
                </a:lnTo>
                <a:close/>
                <a:moveTo>
                  <a:pt x="991" y="169"/>
                </a:moveTo>
                <a:cubicBezTo>
                  <a:pt x="961" y="169"/>
                  <a:pt x="937" y="146"/>
                  <a:pt x="937" y="116"/>
                </a:cubicBezTo>
                <a:cubicBezTo>
                  <a:pt x="937" y="87"/>
                  <a:pt x="961" y="62"/>
                  <a:pt x="991" y="62"/>
                </a:cubicBezTo>
                <a:cubicBezTo>
                  <a:pt x="1020" y="62"/>
                  <a:pt x="1044" y="87"/>
                  <a:pt x="1044" y="116"/>
                </a:cubicBezTo>
                <a:cubicBezTo>
                  <a:pt x="1044" y="146"/>
                  <a:pt x="1020" y="169"/>
                  <a:pt x="991" y="169"/>
                </a:cubicBezTo>
                <a:close/>
                <a:moveTo>
                  <a:pt x="991" y="0"/>
                </a:moveTo>
                <a:cubicBezTo>
                  <a:pt x="927" y="0"/>
                  <a:pt x="875" y="52"/>
                  <a:pt x="875" y="116"/>
                </a:cubicBezTo>
                <a:cubicBezTo>
                  <a:pt x="875" y="136"/>
                  <a:pt x="881" y="156"/>
                  <a:pt x="890" y="172"/>
                </a:cubicBezTo>
                <a:lnTo>
                  <a:pt x="780" y="282"/>
                </a:lnTo>
                <a:lnTo>
                  <a:pt x="765" y="282"/>
                </a:lnTo>
                <a:lnTo>
                  <a:pt x="765" y="344"/>
                </a:lnTo>
                <a:lnTo>
                  <a:pt x="793" y="344"/>
                </a:lnTo>
                <a:cubicBezTo>
                  <a:pt x="801" y="344"/>
                  <a:pt x="809" y="341"/>
                  <a:pt x="815" y="335"/>
                </a:cubicBezTo>
                <a:lnTo>
                  <a:pt x="934" y="216"/>
                </a:lnTo>
                <a:cubicBezTo>
                  <a:pt x="951" y="226"/>
                  <a:pt x="970" y="232"/>
                  <a:pt x="991" y="232"/>
                </a:cubicBezTo>
                <a:cubicBezTo>
                  <a:pt x="1054" y="232"/>
                  <a:pt x="1106" y="180"/>
                  <a:pt x="1106" y="116"/>
                </a:cubicBezTo>
                <a:cubicBezTo>
                  <a:pt x="1106" y="52"/>
                  <a:pt x="1054" y="0"/>
                  <a:pt x="991" y="0"/>
                </a:cubicBezTo>
                <a:close/>
                <a:moveTo>
                  <a:pt x="1160" y="423"/>
                </a:moveTo>
                <a:cubicBezTo>
                  <a:pt x="1130" y="423"/>
                  <a:pt x="1106" y="400"/>
                  <a:pt x="1106" y="370"/>
                </a:cubicBezTo>
                <a:cubicBezTo>
                  <a:pt x="1106" y="341"/>
                  <a:pt x="1130" y="316"/>
                  <a:pt x="1160" y="316"/>
                </a:cubicBezTo>
                <a:cubicBezTo>
                  <a:pt x="1189" y="316"/>
                  <a:pt x="1213" y="341"/>
                  <a:pt x="1213" y="370"/>
                </a:cubicBezTo>
                <a:cubicBezTo>
                  <a:pt x="1213" y="400"/>
                  <a:pt x="1189" y="423"/>
                  <a:pt x="1160" y="423"/>
                </a:cubicBezTo>
                <a:close/>
                <a:moveTo>
                  <a:pt x="1160" y="254"/>
                </a:moveTo>
                <a:cubicBezTo>
                  <a:pt x="1107" y="254"/>
                  <a:pt x="1063" y="290"/>
                  <a:pt x="1049" y="339"/>
                </a:cubicBezTo>
                <a:lnTo>
                  <a:pt x="934" y="339"/>
                </a:lnTo>
                <a:cubicBezTo>
                  <a:pt x="926" y="339"/>
                  <a:pt x="918" y="342"/>
                  <a:pt x="912" y="348"/>
                </a:cubicBezTo>
                <a:lnTo>
                  <a:pt x="808" y="452"/>
                </a:lnTo>
                <a:lnTo>
                  <a:pt x="595" y="452"/>
                </a:lnTo>
                <a:cubicBezTo>
                  <a:pt x="501" y="452"/>
                  <a:pt x="423" y="529"/>
                  <a:pt x="423" y="624"/>
                </a:cubicBezTo>
                <a:cubicBezTo>
                  <a:pt x="423" y="719"/>
                  <a:pt x="501" y="796"/>
                  <a:pt x="595" y="796"/>
                </a:cubicBezTo>
                <a:lnTo>
                  <a:pt x="624" y="796"/>
                </a:lnTo>
                <a:lnTo>
                  <a:pt x="624" y="734"/>
                </a:lnTo>
                <a:lnTo>
                  <a:pt x="595" y="734"/>
                </a:lnTo>
                <a:cubicBezTo>
                  <a:pt x="535" y="734"/>
                  <a:pt x="485" y="685"/>
                  <a:pt x="485" y="624"/>
                </a:cubicBezTo>
                <a:cubicBezTo>
                  <a:pt x="485" y="563"/>
                  <a:pt x="535" y="514"/>
                  <a:pt x="595" y="514"/>
                </a:cubicBezTo>
                <a:lnTo>
                  <a:pt x="821" y="514"/>
                </a:lnTo>
                <a:cubicBezTo>
                  <a:pt x="830" y="514"/>
                  <a:pt x="837" y="511"/>
                  <a:pt x="843" y="505"/>
                </a:cubicBezTo>
                <a:lnTo>
                  <a:pt x="947" y="401"/>
                </a:lnTo>
                <a:lnTo>
                  <a:pt x="1049" y="401"/>
                </a:lnTo>
                <a:cubicBezTo>
                  <a:pt x="1063" y="450"/>
                  <a:pt x="1107" y="486"/>
                  <a:pt x="1160" y="486"/>
                </a:cubicBezTo>
                <a:cubicBezTo>
                  <a:pt x="1223" y="486"/>
                  <a:pt x="1275" y="434"/>
                  <a:pt x="1275" y="370"/>
                </a:cubicBezTo>
                <a:cubicBezTo>
                  <a:pt x="1275" y="306"/>
                  <a:pt x="1223" y="254"/>
                  <a:pt x="1160" y="254"/>
                </a:cubicBezTo>
                <a:close/>
                <a:moveTo>
                  <a:pt x="567" y="655"/>
                </a:moveTo>
                <a:lnTo>
                  <a:pt x="624" y="655"/>
                </a:lnTo>
                <a:lnTo>
                  <a:pt x="624" y="593"/>
                </a:lnTo>
                <a:lnTo>
                  <a:pt x="567" y="593"/>
                </a:lnTo>
                <a:lnTo>
                  <a:pt x="567" y="655"/>
                </a:lnTo>
                <a:close/>
                <a:moveTo>
                  <a:pt x="1160" y="677"/>
                </a:moveTo>
                <a:cubicBezTo>
                  <a:pt x="1130" y="677"/>
                  <a:pt x="1106" y="654"/>
                  <a:pt x="1106" y="624"/>
                </a:cubicBezTo>
                <a:cubicBezTo>
                  <a:pt x="1106" y="595"/>
                  <a:pt x="1130" y="570"/>
                  <a:pt x="1160" y="570"/>
                </a:cubicBezTo>
                <a:cubicBezTo>
                  <a:pt x="1189" y="570"/>
                  <a:pt x="1213" y="595"/>
                  <a:pt x="1213" y="624"/>
                </a:cubicBezTo>
                <a:cubicBezTo>
                  <a:pt x="1213" y="654"/>
                  <a:pt x="1189" y="677"/>
                  <a:pt x="1160" y="677"/>
                </a:cubicBezTo>
                <a:close/>
                <a:moveTo>
                  <a:pt x="1160" y="508"/>
                </a:moveTo>
                <a:cubicBezTo>
                  <a:pt x="1105" y="508"/>
                  <a:pt x="1058" y="547"/>
                  <a:pt x="1047" y="599"/>
                </a:cubicBezTo>
                <a:lnTo>
                  <a:pt x="1047" y="593"/>
                </a:lnTo>
                <a:lnTo>
                  <a:pt x="793" y="593"/>
                </a:lnTo>
                <a:lnTo>
                  <a:pt x="793" y="655"/>
                </a:lnTo>
                <a:lnTo>
                  <a:pt x="1047" y="655"/>
                </a:lnTo>
                <a:lnTo>
                  <a:pt x="1047" y="649"/>
                </a:lnTo>
                <a:cubicBezTo>
                  <a:pt x="1058" y="700"/>
                  <a:pt x="1105" y="740"/>
                  <a:pt x="1160" y="740"/>
                </a:cubicBezTo>
                <a:cubicBezTo>
                  <a:pt x="1223" y="740"/>
                  <a:pt x="1275" y="688"/>
                  <a:pt x="1275" y="624"/>
                </a:cubicBezTo>
                <a:cubicBezTo>
                  <a:pt x="1275" y="560"/>
                  <a:pt x="1223" y="508"/>
                  <a:pt x="1160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Freeform 12">
            <a:extLst>
              <a:ext uri="{FF2B5EF4-FFF2-40B4-BE49-F238E27FC236}">
                <a16:creationId xmlns:a16="http://schemas.microsoft.com/office/drawing/2014/main" id="{61C4CD2E-3056-474E-AF74-A5930884DD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1799" y="4989671"/>
            <a:ext cx="488950" cy="447675"/>
          </a:xfrm>
          <a:custGeom>
            <a:avLst/>
            <a:gdLst>
              <a:gd name="T0" fmla="*/ 328 w 1360"/>
              <a:gd name="T1" fmla="*/ 991 h 1242"/>
              <a:gd name="T2" fmla="*/ 213 w 1360"/>
              <a:gd name="T3" fmla="*/ 976 h 1242"/>
              <a:gd name="T4" fmla="*/ 376 w 1360"/>
              <a:gd name="T5" fmla="*/ 813 h 1242"/>
              <a:gd name="T6" fmla="*/ 88 w 1360"/>
              <a:gd name="T7" fmla="*/ 848 h 1242"/>
              <a:gd name="T8" fmla="*/ 232 w 1360"/>
              <a:gd name="T9" fmla="*/ 742 h 1242"/>
              <a:gd name="T10" fmla="*/ 358 w 1360"/>
              <a:gd name="T11" fmla="*/ 748 h 1242"/>
              <a:gd name="T12" fmla="*/ 435 w 1360"/>
              <a:gd name="T13" fmla="*/ 779 h 1242"/>
              <a:gd name="T14" fmla="*/ 528 w 1360"/>
              <a:gd name="T15" fmla="*/ 865 h 1242"/>
              <a:gd name="T16" fmla="*/ 555 w 1360"/>
              <a:gd name="T17" fmla="*/ 1041 h 1242"/>
              <a:gd name="T18" fmla="*/ 441 w 1360"/>
              <a:gd name="T19" fmla="*/ 1155 h 1242"/>
              <a:gd name="T20" fmla="*/ 298 w 1360"/>
              <a:gd name="T21" fmla="*/ 1109 h 1242"/>
              <a:gd name="T22" fmla="*/ 222 w 1360"/>
              <a:gd name="T23" fmla="*/ 1077 h 1242"/>
              <a:gd name="T24" fmla="*/ 129 w 1360"/>
              <a:gd name="T25" fmla="*/ 992 h 1242"/>
              <a:gd name="T26" fmla="*/ 73 w 1360"/>
              <a:gd name="T27" fmla="*/ 1110 h 1242"/>
              <a:gd name="T28" fmla="*/ 163 w 1360"/>
              <a:gd name="T29" fmla="*/ 1200 h 1242"/>
              <a:gd name="T30" fmla="*/ 344 w 1360"/>
              <a:gd name="T31" fmla="*/ 1173 h 1242"/>
              <a:gd name="T32" fmla="*/ 510 w 1360"/>
              <a:gd name="T33" fmla="*/ 1160 h 1242"/>
              <a:gd name="T34" fmla="*/ 638 w 1360"/>
              <a:gd name="T35" fmla="*/ 1004 h 1242"/>
              <a:gd name="T36" fmla="*/ 638 w 1360"/>
              <a:gd name="T37" fmla="*/ 853 h 1242"/>
              <a:gd name="T38" fmla="*/ 510 w 1360"/>
              <a:gd name="T39" fmla="*/ 697 h 1242"/>
              <a:gd name="T40" fmla="*/ 313 w 1360"/>
              <a:gd name="T41" fmla="*/ 684 h 1242"/>
              <a:gd name="T42" fmla="*/ 146 w 1360"/>
              <a:gd name="T43" fmla="*/ 697 h 1242"/>
              <a:gd name="T44" fmla="*/ 19 w 1360"/>
              <a:gd name="T45" fmla="*/ 853 h 1242"/>
              <a:gd name="T46" fmla="*/ 36 w 1360"/>
              <a:gd name="T47" fmla="*/ 963 h 1242"/>
              <a:gd name="T48" fmla="*/ 335 w 1360"/>
              <a:gd name="T49" fmla="*/ 391 h 1242"/>
              <a:gd name="T50" fmla="*/ 196 w 1360"/>
              <a:gd name="T51" fmla="*/ 401 h 1242"/>
              <a:gd name="T52" fmla="*/ 253 w 1360"/>
              <a:gd name="T53" fmla="*/ 425 h 1242"/>
              <a:gd name="T54" fmla="*/ 328 w 1360"/>
              <a:gd name="T55" fmla="*/ 157 h 1242"/>
              <a:gd name="T56" fmla="*/ 218 w 1360"/>
              <a:gd name="T57" fmla="*/ 147 h 1242"/>
              <a:gd name="T58" fmla="*/ 121 w 1360"/>
              <a:gd name="T59" fmla="*/ 297 h 1242"/>
              <a:gd name="T60" fmla="*/ 22 w 1360"/>
              <a:gd name="T61" fmla="*/ 430 h 1242"/>
              <a:gd name="T62" fmla="*/ 11 w 1360"/>
              <a:gd name="T63" fmla="*/ 539 h 1242"/>
              <a:gd name="T64" fmla="*/ 161 w 1360"/>
              <a:gd name="T65" fmla="*/ 607 h 1242"/>
              <a:gd name="T66" fmla="*/ 136 w 1360"/>
              <a:gd name="T67" fmla="*/ 486 h 1242"/>
              <a:gd name="T68" fmla="*/ 122 w 1360"/>
              <a:gd name="T69" fmla="*/ 364 h 1242"/>
              <a:gd name="T70" fmla="*/ 217 w 1360"/>
              <a:gd name="T71" fmla="*/ 216 h 1242"/>
              <a:gd name="T72" fmla="*/ 376 w 1360"/>
              <a:gd name="T73" fmla="*/ 207 h 1242"/>
              <a:gd name="T74" fmla="*/ 914 w 1360"/>
              <a:gd name="T75" fmla="*/ 549 h 1242"/>
              <a:gd name="T76" fmla="*/ 954 w 1360"/>
              <a:gd name="T77" fmla="*/ 541 h 1242"/>
              <a:gd name="T78" fmla="*/ 914 w 1360"/>
              <a:gd name="T79" fmla="*/ 612 h 1242"/>
              <a:gd name="T80" fmla="*/ 1235 w 1360"/>
              <a:gd name="T81" fmla="*/ 361 h 1242"/>
              <a:gd name="T82" fmla="*/ 1252 w 1360"/>
              <a:gd name="T83" fmla="*/ 630 h 1242"/>
              <a:gd name="T84" fmla="*/ 1099 w 1360"/>
              <a:gd name="T85" fmla="*/ 783 h 1242"/>
              <a:gd name="T86" fmla="*/ 863 w 1360"/>
              <a:gd name="T87" fmla="*/ 749 h 1242"/>
              <a:gd name="T88" fmla="*/ 734 w 1360"/>
              <a:gd name="T89" fmla="*/ 696 h 1242"/>
              <a:gd name="T90" fmla="*/ 593 w 1360"/>
              <a:gd name="T91" fmla="*/ 528 h 1242"/>
              <a:gd name="T92" fmla="*/ 576 w 1360"/>
              <a:gd name="T93" fmla="*/ 259 h 1242"/>
              <a:gd name="T94" fmla="*/ 728 w 1360"/>
              <a:gd name="T95" fmla="*/ 106 h 1242"/>
              <a:gd name="T96" fmla="*/ 997 w 1360"/>
              <a:gd name="T97" fmla="*/ 124 h 1242"/>
              <a:gd name="T98" fmla="*/ 1165 w 1360"/>
              <a:gd name="T99" fmla="*/ 265 h 1242"/>
              <a:gd name="T100" fmla="*/ 1260 w 1360"/>
              <a:gd name="T101" fmla="*/ 191 h 1242"/>
              <a:gd name="T102" fmla="*/ 1019 w 1360"/>
              <a:gd name="T103" fmla="*/ 6 h 1242"/>
              <a:gd name="T104" fmla="*/ 809 w 1360"/>
              <a:gd name="T105" fmla="*/ 6 h 1242"/>
              <a:gd name="T106" fmla="*/ 568 w 1360"/>
              <a:gd name="T107" fmla="*/ 191 h 1242"/>
              <a:gd name="T108" fmla="*/ 545 w 1360"/>
              <a:gd name="T109" fmla="*/ 483 h 1242"/>
              <a:gd name="T110" fmla="*/ 626 w 1360"/>
              <a:gd name="T111" fmla="*/ 679 h 1242"/>
              <a:gd name="T112" fmla="*/ 848 w 1360"/>
              <a:gd name="T113" fmla="*/ 869 h 1242"/>
              <a:gd name="T114" fmla="*/ 1019 w 1360"/>
              <a:gd name="T115" fmla="*/ 883 h 1242"/>
              <a:gd name="T116" fmla="*/ 1260 w 1360"/>
              <a:gd name="T117" fmla="*/ 698 h 1242"/>
              <a:gd name="T118" fmla="*/ 1283 w 1360"/>
              <a:gd name="T119" fmla="*/ 407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0" h="1242">
                <a:moveTo>
                  <a:pt x="328" y="865"/>
                </a:moveTo>
                <a:cubicBezTo>
                  <a:pt x="337" y="865"/>
                  <a:pt x="345" y="867"/>
                  <a:pt x="352" y="870"/>
                </a:cubicBezTo>
                <a:cubicBezTo>
                  <a:pt x="368" y="877"/>
                  <a:pt x="380" y="889"/>
                  <a:pt x="387" y="904"/>
                </a:cubicBezTo>
                <a:cubicBezTo>
                  <a:pt x="393" y="920"/>
                  <a:pt x="393" y="937"/>
                  <a:pt x="387" y="952"/>
                </a:cubicBezTo>
                <a:cubicBezTo>
                  <a:pt x="377" y="976"/>
                  <a:pt x="354" y="991"/>
                  <a:pt x="328" y="991"/>
                </a:cubicBezTo>
                <a:cubicBezTo>
                  <a:pt x="320" y="991"/>
                  <a:pt x="312" y="990"/>
                  <a:pt x="304" y="987"/>
                </a:cubicBezTo>
                <a:cubicBezTo>
                  <a:pt x="289" y="980"/>
                  <a:pt x="277" y="968"/>
                  <a:pt x="270" y="952"/>
                </a:cubicBezTo>
                <a:cubicBezTo>
                  <a:pt x="264" y="937"/>
                  <a:pt x="264" y="920"/>
                  <a:pt x="270" y="904"/>
                </a:cubicBezTo>
                <a:cubicBezTo>
                  <a:pt x="280" y="881"/>
                  <a:pt x="303" y="865"/>
                  <a:pt x="328" y="865"/>
                </a:cubicBezTo>
                <a:close/>
                <a:moveTo>
                  <a:pt x="213" y="976"/>
                </a:moveTo>
                <a:cubicBezTo>
                  <a:pt x="226" y="1007"/>
                  <a:pt x="250" y="1031"/>
                  <a:pt x="281" y="1044"/>
                </a:cubicBezTo>
                <a:cubicBezTo>
                  <a:pt x="296" y="1050"/>
                  <a:pt x="312" y="1053"/>
                  <a:pt x="328" y="1053"/>
                </a:cubicBezTo>
                <a:cubicBezTo>
                  <a:pt x="379" y="1053"/>
                  <a:pt x="425" y="1023"/>
                  <a:pt x="444" y="976"/>
                </a:cubicBezTo>
                <a:cubicBezTo>
                  <a:pt x="457" y="945"/>
                  <a:pt x="457" y="911"/>
                  <a:pt x="444" y="880"/>
                </a:cubicBezTo>
                <a:cubicBezTo>
                  <a:pt x="431" y="850"/>
                  <a:pt x="407" y="826"/>
                  <a:pt x="376" y="813"/>
                </a:cubicBezTo>
                <a:cubicBezTo>
                  <a:pt x="361" y="806"/>
                  <a:pt x="345" y="803"/>
                  <a:pt x="328" y="803"/>
                </a:cubicBezTo>
                <a:cubicBezTo>
                  <a:pt x="278" y="803"/>
                  <a:pt x="232" y="833"/>
                  <a:pt x="213" y="880"/>
                </a:cubicBezTo>
                <a:cubicBezTo>
                  <a:pt x="200" y="911"/>
                  <a:pt x="200" y="945"/>
                  <a:pt x="213" y="976"/>
                </a:cubicBezTo>
                <a:close/>
                <a:moveTo>
                  <a:pt x="129" y="864"/>
                </a:moveTo>
                <a:lnTo>
                  <a:pt x="88" y="848"/>
                </a:lnTo>
                <a:lnTo>
                  <a:pt x="102" y="816"/>
                </a:lnTo>
                <a:lnTo>
                  <a:pt x="142" y="832"/>
                </a:lnTo>
                <a:cubicBezTo>
                  <a:pt x="156" y="838"/>
                  <a:pt x="171" y="834"/>
                  <a:pt x="179" y="822"/>
                </a:cubicBezTo>
                <a:cubicBezTo>
                  <a:pt x="191" y="805"/>
                  <a:pt x="205" y="791"/>
                  <a:pt x="222" y="779"/>
                </a:cubicBezTo>
                <a:cubicBezTo>
                  <a:pt x="234" y="771"/>
                  <a:pt x="238" y="755"/>
                  <a:pt x="232" y="742"/>
                </a:cubicBezTo>
                <a:lnTo>
                  <a:pt x="216" y="702"/>
                </a:lnTo>
                <a:lnTo>
                  <a:pt x="248" y="688"/>
                </a:lnTo>
                <a:lnTo>
                  <a:pt x="265" y="729"/>
                </a:lnTo>
                <a:cubicBezTo>
                  <a:pt x="270" y="742"/>
                  <a:pt x="284" y="750"/>
                  <a:pt x="298" y="748"/>
                </a:cubicBezTo>
                <a:cubicBezTo>
                  <a:pt x="318" y="744"/>
                  <a:pt x="339" y="744"/>
                  <a:pt x="358" y="748"/>
                </a:cubicBezTo>
                <a:cubicBezTo>
                  <a:pt x="372" y="750"/>
                  <a:pt x="387" y="742"/>
                  <a:pt x="392" y="729"/>
                </a:cubicBezTo>
                <a:lnTo>
                  <a:pt x="409" y="688"/>
                </a:lnTo>
                <a:lnTo>
                  <a:pt x="441" y="702"/>
                </a:lnTo>
                <a:lnTo>
                  <a:pt x="424" y="742"/>
                </a:lnTo>
                <a:cubicBezTo>
                  <a:pt x="419" y="755"/>
                  <a:pt x="423" y="771"/>
                  <a:pt x="435" y="779"/>
                </a:cubicBezTo>
                <a:cubicBezTo>
                  <a:pt x="451" y="791"/>
                  <a:pt x="466" y="805"/>
                  <a:pt x="477" y="822"/>
                </a:cubicBezTo>
                <a:cubicBezTo>
                  <a:pt x="486" y="834"/>
                  <a:pt x="501" y="838"/>
                  <a:pt x="515" y="832"/>
                </a:cubicBezTo>
                <a:lnTo>
                  <a:pt x="555" y="816"/>
                </a:lnTo>
                <a:lnTo>
                  <a:pt x="568" y="848"/>
                </a:lnTo>
                <a:lnTo>
                  <a:pt x="528" y="865"/>
                </a:lnTo>
                <a:cubicBezTo>
                  <a:pt x="514" y="870"/>
                  <a:pt x="507" y="884"/>
                  <a:pt x="509" y="898"/>
                </a:cubicBezTo>
                <a:cubicBezTo>
                  <a:pt x="512" y="918"/>
                  <a:pt x="512" y="939"/>
                  <a:pt x="509" y="958"/>
                </a:cubicBezTo>
                <a:cubicBezTo>
                  <a:pt x="507" y="973"/>
                  <a:pt x="515" y="987"/>
                  <a:pt x="528" y="992"/>
                </a:cubicBezTo>
                <a:lnTo>
                  <a:pt x="568" y="1009"/>
                </a:lnTo>
                <a:lnTo>
                  <a:pt x="555" y="1041"/>
                </a:lnTo>
                <a:lnTo>
                  <a:pt x="515" y="1024"/>
                </a:lnTo>
                <a:cubicBezTo>
                  <a:pt x="501" y="1019"/>
                  <a:pt x="486" y="1023"/>
                  <a:pt x="477" y="1035"/>
                </a:cubicBezTo>
                <a:cubicBezTo>
                  <a:pt x="466" y="1051"/>
                  <a:pt x="451" y="1066"/>
                  <a:pt x="435" y="1077"/>
                </a:cubicBezTo>
                <a:cubicBezTo>
                  <a:pt x="423" y="1086"/>
                  <a:pt x="419" y="1101"/>
                  <a:pt x="424" y="1114"/>
                </a:cubicBezTo>
                <a:lnTo>
                  <a:pt x="441" y="1155"/>
                </a:lnTo>
                <a:lnTo>
                  <a:pt x="409" y="1168"/>
                </a:lnTo>
                <a:lnTo>
                  <a:pt x="392" y="1128"/>
                </a:lnTo>
                <a:cubicBezTo>
                  <a:pt x="387" y="1116"/>
                  <a:pt x="376" y="1109"/>
                  <a:pt x="364" y="1109"/>
                </a:cubicBezTo>
                <a:cubicBezTo>
                  <a:pt x="362" y="1109"/>
                  <a:pt x="360" y="1109"/>
                  <a:pt x="358" y="1109"/>
                </a:cubicBezTo>
                <a:cubicBezTo>
                  <a:pt x="339" y="1112"/>
                  <a:pt x="318" y="1112"/>
                  <a:pt x="298" y="1109"/>
                </a:cubicBezTo>
                <a:cubicBezTo>
                  <a:pt x="284" y="1107"/>
                  <a:pt x="270" y="1114"/>
                  <a:pt x="265" y="1128"/>
                </a:cubicBezTo>
                <a:lnTo>
                  <a:pt x="248" y="1168"/>
                </a:lnTo>
                <a:lnTo>
                  <a:pt x="216" y="1155"/>
                </a:lnTo>
                <a:lnTo>
                  <a:pt x="232" y="1115"/>
                </a:lnTo>
                <a:cubicBezTo>
                  <a:pt x="238" y="1101"/>
                  <a:pt x="234" y="1086"/>
                  <a:pt x="222" y="1077"/>
                </a:cubicBezTo>
                <a:cubicBezTo>
                  <a:pt x="205" y="1066"/>
                  <a:pt x="191" y="1051"/>
                  <a:pt x="179" y="1035"/>
                </a:cubicBezTo>
                <a:cubicBezTo>
                  <a:pt x="171" y="1023"/>
                  <a:pt x="156" y="1019"/>
                  <a:pt x="142" y="1024"/>
                </a:cubicBezTo>
                <a:lnTo>
                  <a:pt x="102" y="1041"/>
                </a:lnTo>
                <a:lnTo>
                  <a:pt x="88" y="1009"/>
                </a:lnTo>
                <a:lnTo>
                  <a:pt x="129" y="992"/>
                </a:lnTo>
                <a:cubicBezTo>
                  <a:pt x="142" y="987"/>
                  <a:pt x="150" y="973"/>
                  <a:pt x="148" y="958"/>
                </a:cubicBezTo>
                <a:cubicBezTo>
                  <a:pt x="144" y="938"/>
                  <a:pt x="144" y="918"/>
                  <a:pt x="148" y="898"/>
                </a:cubicBezTo>
                <a:cubicBezTo>
                  <a:pt x="150" y="884"/>
                  <a:pt x="142" y="870"/>
                  <a:pt x="129" y="864"/>
                </a:cubicBezTo>
                <a:close/>
                <a:moveTo>
                  <a:pt x="56" y="1093"/>
                </a:moveTo>
                <a:cubicBezTo>
                  <a:pt x="59" y="1101"/>
                  <a:pt x="65" y="1107"/>
                  <a:pt x="73" y="1110"/>
                </a:cubicBezTo>
                <a:cubicBezTo>
                  <a:pt x="81" y="1113"/>
                  <a:pt x="89" y="1113"/>
                  <a:pt x="97" y="1110"/>
                </a:cubicBezTo>
                <a:lnTo>
                  <a:pt x="144" y="1091"/>
                </a:lnTo>
                <a:cubicBezTo>
                  <a:pt x="151" y="1098"/>
                  <a:pt x="158" y="1106"/>
                  <a:pt x="166" y="1112"/>
                </a:cubicBezTo>
                <a:lnTo>
                  <a:pt x="146" y="1160"/>
                </a:lnTo>
                <a:cubicBezTo>
                  <a:pt x="140" y="1176"/>
                  <a:pt x="147" y="1194"/>
                  <a:pt x="163" y="1200"/>
                </a:cubicBezTo>
                <a:lnTo>
                  <a:pt x="253" y="1238"/>
                </a:lnTo>
                <a:cubicBezTo>
                  <a:pt x="260" y="1241"/>
                  <a:pt x="269" y="1241"/>
                  <a:pt x="276" y="1238"/>
                </a:cubicBezTo>
                <a:cubicBezTo>
                  <a:pt x="284" y="1234"/>
                  <a:pt x="290" y="1228"/>
                  <a:pt x="293" y="1221"/>
                </a:cubicBezTo>
                <a:lnTo>
                  <a:pt x="313" y="1173"/>
                </a:lnTo>
                <a:cubicBezTo>
                  <a:pt x="323" y="1174"/>
                  <a:pt x="334" y="1174"/>
                  <a:pt x="344" y="1173"/>
                </a:cubicBezTo>
                <a:lnTo>
                  <a:pt x="364" y="1221"/>
                </a:lnTo>
                <a:cubicBezTo>
                  <a:pt x="368" y="1233"/>
                  <a:pt x="380" y="1240"/>
                  <a:pt x="392" y="1240"/>
                </a:cubicBezTo>
                <a:cubicBezTo>
                  <a:pt x="396" y="1240"/>
                  <a:pt x="400" y="1239"/>
                  <a:pt x="404" y="1238"/>
                </a:cubicBezTo>
                <a:lnTo>
                  <a:pt x="494" y="1200"/>
                </a:lnTo>
                <a:cubicBezTo>
                  <a:pt x="509" y="1194"/>
                  <a:pt x="517" y="1176"/>
                  <a:pt x="510" y="1160"/>
                </a:cubicBezTo>
                <a:lnTo>
                  <a:pt x="491" y="1112"/>
                </a:lnTo>
                <a:cubicBezTo>
                  <a:pt x="498" y="1106"/>
                  <a:pt x="506" y="1098"/>
                  <a:pt x="512" y="1091"/>
                </a:cubicBezTo>
                <a:lnTo>
                  <a:pt x="560" y="1110"/>
                </a:lnTo>
                <a:cubicBezTo>
                  <a:pt x="576" y="1117"/>
                  <a:pt x="594" y="1109"/>
                  <a:pt x="601" y="1093"/>
                </a:cubicBezTo>
                <a:lnTo>
                  <a:pt x="638" y="1004"/>
                </a:lnTo>
                <a:cubicBezTo>
                  <a:pt x="644" y="988"/>
                  <a:pt x="637" y="970"/>
                  <a:pt x="621" y="963"/>
                </a:cubicBezTo>
                <a:lnTo>
                  <a:pt x="573" y="944"/>
                </a:lnTo>
                <a:cubicBezTo>
                  <a:pt x="574" y="933"/>
                  <a:pt x="574" y="923"/>
                  <a:pt x="573" y="913"/>
                </a:cubicBezTo>
                <a:lnTo>
                  <a:pt x="621" y="893"/>
                </a:lnTo>
                <a:cubicBezTo>
                  <a:pt x="637" y="887"/>
                  <a:pt x="644" y="868"/>
                  <a:pt x="638" y="853"/>
                </a:cubicBezTo>
                <a:lnTo>
                  <a:pt x="601" y="763"/>
                </a:lnTo>
                <a:cubicBezTo>
                  <a:pt x="594" y="747"/>
                  <a:pt x="576" y="740"/>
                  <a:pt x="560" y="746"/>
                </a:cubicBezTo>
                <a:lnTo>
                  <a:pt x="512" y="766"/>
                </a:lnTo>
                <a:cubicBezTo>
                  <a:pt x="506" y="758"/>
                  <a:pt x="498" y="751"/>
                  <a:pt x="491" y="744"/>
                </a:cubicBezTo>
                <a:lnTo>
                  <a:pt x="510" y="697"/>
                </a:lnTo>
                <a:cubicBezTo>
                  <a:pt x="517" y="681"/>
                  <a:pt x="509" y="663"/>
                  <a:pt x="494" y="656"/>
                </a:cubicBezTo>
                <a:lnTo>
                  <a:pt x="404" y="619"/>
                </a:lnTo>
                <a:cubicBezTo>
                  <a:pt x="388" y="613"/>
                  <a:pt x="370" y="620"/>
                  <a:pt x="364" y="636"/>
                </a:cubicBezTo>
                <a:lnTo>
                  <a:pt x="344" y="684"/>
                </a:lnTo>
                <a:cubicBezTo>
                  <a:pt x="334" y="683"/>
                  <a:pt x="323" y="683"/>
                  <a:pt x="313" y="684"/>
                </a:cubicBezTo>
                <a:lnTo>
                  <a:pt x="293" y="636"/>
                </a:lnTo>
                <a:cubicBezTo>
                  <a:pt x="290" y="628"/>
                  <a:pt x="284" y="622"/>
                  <a:pt x="276" y="619"/>
                </a:cubicBezTo>
                <a:cubicBezTo>
                  <a:pt x="269" y="616"/>
                  <a:pt x="260" y="616"/>
                  <a:pt x="253" y="619"/>
                </a:cubicBezTo>
                <a:lnTo>
                  <a:pt x="163" y="656"/>
                </a:lnTo>
                <a:cubicBezTo>
                  <a:pt x="147" y="663"/>
                  <a:pt x="140" y="681"/>
                  <a:pt x="146" y="697"/>
                </a:cubicBezTo>
                <a:lnTo>
                  <a:pt x="166" y="744"/>
                </a:lnTo>
                <a:cubicBezTo>
                  <a:pt x="158" y="751"/>
                  <a:pt x="151" y="758"/>
                  <a:pt x="144" y="766"/>
                </a:cubicBezTo>
                <a:lnTo>
                  <a:pt x="97" y="746"/>
                </a:lnTo>
                <a:cubicBezTo>
                  <a:pt x="81" y="740"/>
                  <a:pt x="63" y="747"/>
                  <a:pt x="56" y="763"/>
                </a:cubicBezTo>
                <a:lnTo>
                  <a:pt x="19" y="853"/>
                </a:lnTo>
                <a:cubicBezTo>
                  <a:pt x="16" y="860"/>
                  <a:pt x="16" y="869"/>
                  <a:pt x="19" y="876"/>
                </a:cubicBezTo>
                <a:cubicBezTo>
                  <a:pt x="22" y="884"/>
                  <a:pt x="28" y="890"/>
                  <a:pt x="36" y="893"/>
                </a:cubicBezTo>
                <a:lnTo>
                  <a:pt x="84" y="913"/>
                </a:lnTo>
                <a:cubicBezTo>
                  <a:pt x="83" y="923"/>
                  <a:pt x="83" y="933"/>
                  <a:pt x="84" y="944"/>
                </a:cubicBezTo>
                <a:lnTo>
                  <a:pt x="36" y="963"/>
                </a:lnTo>
                <a:cubicBezTo>
                  <a:pt x="20" y="970"/>
                  <a:pt x="13" y="988"/>
                  <a:pt x="19" y="1004"/>
                </a:cubicBezTo>
                <a:lnTo>
                  <a:pt x="56" y="1093"/>
                </a:lnTo>
                <a:close/>
                <a:moveTo>
                  <a:pt x="253" y="425"/>
                </a:moveTo>
                <a:cubicBezTo>
                  <a:pt x="259" y="410"/>
                  <a:pt x="271" y="397"/>
                  <a:pt x="287" y="391"/>
                </a:cubicBezTo>
                <a:cubicBezTo>
                  <a:pt x="302" y="384"/>
                  <a:pt x="319" y="384"/>
                  <a:pt x="335" y="391"/>
                </a:cubicBezTo>
                <a:cubicBezTo>
                  <a:pt x="350" y="397"/>
                  <a:pt x="362" y="409"/>
                  <a:pt x="369" y="425"/>
                </a:cubicBezTo>
                <a:lnTo>
                  <a:pt x="426" y="401"/>
                </a:lnTo>
                <a:cubicBezTo>
                  <a:pt x="413" y="370"/>
                  <a:pt x="389" y="346"/>
                  <a:pt x="359" y="333"/>
                </a:cubicBezTo>
                <a:cubicBezTo>
                  <a:pt x="328" y="321"/>
                  <a:pt x="294" y="321"/>
                  <a:pt x="263" y="333"/>
                </a:cubicBezTo>
                <a:cubicBezTo>
                  <a:pt x="232" y="346"/>
                  <a:pt x="208" y="370"/>
                  <a:pt x="196" y="401"/>
                </a:cubicBezTo>
                <a:cubicBezTo>
                  <a:pt x="183" y="432"/>
                  <a:pt x="183" y="465"/>
                  <a:pt x="196" y="496"/>
                </a:cubicBezTo>
                <a:cubicBezTo>
                  <a:pt x="206" y="522"/>
                  <a:pt x="225" y="543"/>
                  <a:pt x="249" y="556"/>
                </a:cubicBezTo>
                <a:lnTo>
                  <a:pt x="280" y="503"/>
                </a:lnTo>
                <a:cubicBezTo>
                  <a:pt x="268" y="496"/>
                  <a:pt x="258" y="485"/>
                  <a:pt x="253" y="472"/>
                </a:cubicBezTo>
                <a:cubicBezTo>
                  <a:pt x="247" y="457"/>
                  <a:pt x="247" y="441"/>
                  <a:pt x="253" y="425"/>
                </a:cubicBezTo>
                <a:close/>
                <a:moveTo>
                  <a:pt x="476" y="208"/>
                </a:moveTo>
                <a:cubicBezTo>
                  <a:pt x="482" y="192"/>
                  <a:pt x="473" y="175"/>
                  <a:pt x="457" y="169"/>
                </a:cubicBezTo>
                <a:lnTo>
                  <a:pt x="367" y="138"/>
                </a:lnTo>
                <a:cubicBezTo>
                  <a:pt x="359" y="135"/>
                  <a:pt x="351" y="136"/>
                  <a:pt x="343" y="139"/>
                </a:cubicBezTo>
                <a:cubicBezTo>
                  <a:pt x="336" y="143"/>
                  <a:pt x="330" y="149"/>
                  <a:pt x="328" y="157"/>
                </a:cubicBezTo>
                <a:lnTo>
                  <a:pt x="311" y="205"/>
                </a:lnTo>
                <a:lnTo>
                  <a:pt x="311" y="205"/>
                </a:lnTo>
                <a:cubicBezTo>
                  <a:pt x="301" y="205"/>
                  <a:pt x="291" y="205"/>
                  <a:pt x="282" y="206"/>
                </a:cubicBezTo>
                <a:lnTo>
                  <a:pt x="260" y="161"/>
                </a:lnTo>
                <a:cubicBezTo>
                  <a:pt x="252" y="146"/>
                  <a:pt x="234" y="139"/>
                  <a:pt x="218" y="147"/>
                </a:cubicBezTo>
                <a:lnTo>
                  <a:pt x="133" y="188"/>
                </a:lnTo>
                <a:cubicBezTo>
                  <a:pt x="125" y="192"/>
                  <a:pt x="120" y="198"/>
                  <a:pt x="117" y="206"/>
                </a:cubicBezTo>
                <a:cubicBezTo>
                  <a:pt x="114" y="214"/>
                  <a:pt x="115" y="223"/>
                  <a:pt x="118" y="230"/>
                </a:cubicBezTo>
                <a:lnTo>
                  <a:pt x="140" y="275"/>
                </a:lnTo>
                <a:cubicBezTo>
                  <a:pt x="133" y="282"/>
                  <a:pt x="127" y="290"/>
                  <a:pt x="121" y="297"/>
                </a:cubicBezTo>
                <a:lnTo>
                  <a:pt x="73" y="281"/>
                </a:lnTo>
                <a:cubicBezTo>
                  <a:pt x="57" y="275"/>
                  <a:pt x="39" y="284"/>
                  <a:pt x="34" y="300"/>
                </a:cubicBezTo>
                <a:lnTo>
                  <a:pt x="3" y="390"/>
                </a:lnTo>
                <a:cubicBezTo>
                  <a:pt x="0" y="398"/>
                  <a:pt x="0" y="406"/>
                  <a:pt x="4" y="414"/>
                </a:cubicBezTo>
                <a:cubicBezTo>
                  <a:pt x="8" y="421"/>
                  <a:pt x="14" y="427"/>
                  <a:pt x="22" y="430"/>
                </a:cubicBezTo>
                <a:lnTo>
                  <a:pt x="69" y="446"/>
                </a:lnTo>
                <a:cubicBezTo>
                  <a:pt x="69" y="456"/>
                  <a:pt x="70" y="466"/>
                  <a:pt x="71" y="476"/>
                </a:cubicBezTo>
                <a:lnTo>
                  <a:pt x="26" y="498"/>
                </a:lnTo>
                <a:cubicBezTo>
                  <a:pt x="18" y="501"/>
                  <a:pt x="13" y="508"/>
                  <a:pt x="10" y="515"/>
                </a:cubicBezTo>
                <a:cubicBezTo>
                  <a:pt x="7" y="523"/>
                  <a:pt x="8" y="532"/>
                  <a:pt x="11" y="539"/>
                </a:cubicBezTo>
                <a:lnTo>
                  <a:pt x="53" y="625"/>
                </a:lnTo>
                <a:cubicBezTo>
                  <a:pt x="57" y="632"/>
                  <a:pt x="63" y="638"/>
                  <a:pt x="71" y="640"/>
                </a:cubicBezTo>
                <a:cubicBezTo>
                  <a:pt x="74" y="642"/>
                  <a:pt x="78" y="642"/>
                  <a:pt x="81" y="642"/>
                </a:cubicBezTo>
                <a:cubicBezTo>
                  <a:pt x="86" y="642"/>
                  <a:pt x="90" y="641"/>
                  <a:pt x="95" y="639"/>
                </a:cubicBezTo>
                <a:lnTo>
                  <a:pt x="161" y="607"/>
                </a:lnTo>
                <a:lnTo>
                  <a:pt x="134" y="551"/>
                </a:lnTo>
                <a:lnTo>
                  <a:pt x="95" y="570"/>
                </a:lnTo>
                <a:lnTo>
                  <a:pt x="81" y="540"/>
                </a:lnTo>
                <a:lnTo>
                  <a:pt x="119" y="521"/>
                </a:lnTo>
                <a:cubicBezTo>
                  <a:pt x="132" y="515"/>
                  <a:pt x="139" y="500"/>
                  <a:pt x="136" y="486"/>
                </a:cubicBezTo>
                <a:cubicBezTo>
                  <a:pt x="131" y="467"/>
                  <a:pt x="130" y="447"/>
                  <a:pt x="132" y="428"/>
                </a:cubicBezTo>
                <a:cubicBezTo>
                  <a:pt x="134" y="413"/>
                  <a:pt x="125" y="400"/>
                  <a:pt x="112" y="395"/>
                </a:cubicBezTo>
                <a:lnTo>
                  <a:pt x="71" y="381"/>
                </a:lnTo>
                <a:lnTo>
                  <a:pt x="82" y="350"/>
                </a:lnTo>
                <a:lnTo>
                  <a:pt x="122" y="364"/>
                </a:lnTo>
                <a:cubicBezTo>
                  <a:pt x="136" y="368"/>
                  <a:pt x="151" y="363"/>
                  <a:pt x="159" y="351"/>
                </a:cubicBezTo>
                <a:cubicBezTo>
                  <a:pt x="169" y="334"/>
                  <a:pt x="182" y="319"/>
                  <a:pt x="198" y="307"/>
                </a:cubicBezTo>
                <a:cubicBezTo>
                  <a:pt x="209" y="298"/>
                  <a:pt x="213" y="282"/>
                  <a:pt x="206" y="269"/>
                </a:cubicBezTo>
                <a:lnTo>
                  <a:pt x="188" y="231"/>
                </a:lnTo>
                <a:lnTo>
                  <a:pt x="217" y="216"/>
                </a:lnTo>
                <a:lnTo>
                  <a:pt x="236" y="255"/>
                </a:lnTo>
                <a:cubicBezTo>
                  <a:pt x="242" y="268"/>
                  <a:pt x="257" y="274"/>
                  <a:pt x="271" y="271"/>
                </a:cubicBezTo>
                <a:cubicBezTo>
                  <a:pt x="290" y="267"/>
                  <a:pt x="310" y="266"/>
                  <a:pt x="330" y="268"/>
                </a:cubicBezTo>
                <a:cubicBezTo>
                  <a:pt x="344" y="269"/>
                  <a:pt x="358" y="261"/>
                  <a:pt x="362" y="247"/>
                </a:cubicBezTo>
                <a:lnTo>
                  <a:pt x="376" y="207"/>
                </a:lnTo>
                <a:lnTo>
                  <a:pt x="408" y="218"/>
                </a:lnTo>
                <a:lnTo>
                  <a:pt x="394" y="258"/>
                </a:lnTo>
                <a:lnTo>
                  <a:pt x="452" y="278"/>
                </a:lnTo>
                <a:lnTo>
                  <a:pt x="476" y="208"/>
                </a:lnTo>
                <a:close/>
                <a:moveTo>
                  <a:pt x="914" y="549"/>
                </a:moveTo>
                <a:cubicBezTo>
                  <a:pt x="871" y="549"/>
                  <a:pt x="833" y="524"/>
                  <a:pt x="817" y="485"/>
                </a:cubicBezTo>
                <a:cubicBezTo>
                  <a:pt x="795" y="431"/>
                  <a:pt x="820" y="370"/>
                  <a:pt x="874" y="348"/>
                </a:cubicBezTo>
                <a:cubicBezTo>
                  <a:pt x="887" y="343"/>
                  <a:pt x="900" y="340"/>
                  <a:pt x="914" y="340"/>
                </a:cubicBezTo>
                <a:cubicBezTo>
                  <a:pt x="956" y="340"/>
                  <a:pt x="994" y="365"/>
                  <a:pt x="1011" y="405"/>
                </a:cubicBezTo>
                <a:cubicBezTo>
                  <a:pt x="1033" y="458"/>
                  <a:pt x="1007" y="519"/>
                  <a:pt x="954" y="541"/>
                </a:cubicBezTo>
                <a:cubicBezTo>
                  <a:pt x="941" y="547"/>
                  <a:pt x="928" y="549"/>
                  <a:pt x="914" y="549"/>
                </a:cubicBezTo>
                <a:close/>
                <a:moveTo>
                  <a:pt x="914" y="278"/>
                </a:moveTo>
                <a:cubicBezTo>
                  <a:pt x="892" y="278"/>
                  <a:pt x="870" y="282"/>
                  <a:pt x="850" y="291"/>
                </a:cubicBezTo>
                <a:cubicBezTo>
                  <a:pt x="765" y="326"/>
                  <a:pt x="724" y="424"/>
                  <a:pt x="760" y="509"/>
                </a:cubicBezTo>
                <a:cubicBezTo>
                  <a:pt x="786" y="571"/>
                  <a:pt x="846" y="612"/>
                  <a:pt x="914" y="612"/>
                </a:cubicBezTo>
                <a:cubicBezTo>
                  <a:pt x="936" y="612"/>
                  <a:pt x="957" y="607"/>
                  <a:pt x="978" y="599"/>
                </a:cubicBezTo>
                <a:cubicBezTo>
                  <a:pt x="1063" y="564"/>
                  <a:pt x="1103" y="466"/>
                  <a:pt x="1068" y="381"/>
                </a:cubicBezTo>
                <a:cubicBezTo>
                  <a:pt x="1042" y="318"/>
                  <a:pt x="982" y="278"/>
                  <a:pt x="914" y="278"/>
                </a:cubicBezTo>
                <a:close/>
                <a:moveTo>
                  <a:pt x="1284" y="337"/>
                </a:moveTo>
                <a:lnTo>
                  <a:pt x="1235" y="361"/>
                </a:lnTo>
                <a:cubicBezTo>
                  <a:pt x="1223" y="367"/>
                  <a:pt x="1216" y="381"/>
                  <a:pt x="1218" y="394"/>
                </a:cubicBezTo>
                <a:cubicBezTo>
                  <a:pt x="1224" y="428"/>
                  <a:pt x="1224" y="462"/>
                  <a:pt x="1218" y="495"/>
                </a:cubicBezTo>
                <a:cubicBezTo>
                  <a:pt x="1216" y="509"/>
                  <a:pt x="1223" y="522"/>
                  <a:pt x="1235" y="528"/>
                </a:cubicBezTo>
                <a:lnTo>
                  <a:pt x="1284" y="553"/>
                </a:lnTo>
                <a:lnTo>
                  <a:pt x="1252" y="630"/>
                </a:lnTo>
                <a:lnTo>
                  <a:pt x="1200" y="613"/>
                </a:lnTo>
                <a:cubicBezTo>
                  <a:pt x="1187" y="608"/>
                  <a:pt x="1173" y="613"/>
                  <a:pt x="1165" y="624"/>
                </a:cubicBezTo>
                <a:cubicBezTo>
                  <a:pt x="1145" y="652"/>
                  <a:pt x="1121" y="676"/>
                  <a:pt x="1093" y="696"/>
                </a:cubicBezTo>
                <a:cubicBezTo>
                  <a:pt x="1082" y="704"/>
                  <a:pt x="1078" y="718"/>
                  <a:pt x="1082" y="731"/>
                </a:cubicBezTo>
                <a:lnTo>
                  <a:pt x="1099" y="783"/>
                </a:lnTo>
                <a:lnTo>
                  <a:pt x="1022" y="815"/>
                </a:lnTo>
                <a:lnTo>
                  <a:pt x="997" y="766"/>
                </a:lnTo>
                <a:cubicBezTo>
                  <a:pt x="992" y="755"/>
                  <a:pt x="981" y="749"/>
                  <a:pt x="969" y="749"/>
                </a:cubicBezTo>
                <a:cubicBezTo>
                  <a:pt x="968" y="749"/>
                  <a:pt x="966" y="749"/>
                  <a:pt x="964" y="749"/>
                </a:cubicBezTo>
                <a:cubicBezTo>
                  <a:pt x="931" y="755"/>
                  <a:pt x="896" y="755"/>
                  <a:pt x="863" y="749"/>
                </a:cubicBezTo>
                <a:cubicBezTo>
                  <a:pt x="850" y="747"/>
                  <a:pt x="836" y="754"/>
                  <a:pt x="830" y="766"/>
                </a:cubicBezTo>
                <a:lnTo>
                  <a:pt x="806" y="815"/>
                </a:lnTo>
                <a:lnTo>
                  <a:pt x="728" y="783"/>
                </a:lnTo>
                <a:lnTo>
                  <a:pt x="746" y="731"/>
                </a:lnTo>
                <a:cubicBezTo>
                  <a:pt x="750" y="718"/>
                  <a:pt x="745" y="704"/>
                  <a:pt x="734" y="696"/>
                </a:cubicBezTo>
                <a:cubicBezTo>
                  <a:pt x="707" y="676"/>
                  <a:pt x="683" y="652"/>
                  <a:pt x="663" y="624"/>
                </a:cubicBezTo>
                <a:cubicBezTo>
                  <a:pt x="655" y="613"/>
                  <a:pt x="641" y="608"/>
                  <a:pt x="628" y="613"/>
                </a:cubicBezTo>
                <a:lnTo>
                  <a:pt x="576" y="630"/>
                </a:lnTo>
                <a:lnTo>
                  <a:pt x="543" y="553"/>
                </a:lnTo>
                <a:lnTo>
                  <a:pt x="593" y="528"/>
                </a:lnTo>
                <a:cubicBezTo>
                  <a:pt x="605" y="522"/>
                  <a:pt x="612" y="509"/>
                  <a:pt x="609" y="495"/>
                </a:cubicBezTo>
                <a:cubicBezTo>
                  <a:pt x="604" y="462"/>
                  <a:pt x="604" y="428"/>
                  <a:pt x="609" y="394"/>
                </a:cubicBezTo>
                <a:cubicBezTo>
                  <a:pt x="612" y="381"/>
                  <a:pt x="605" y="367"/>
                  <a:pt x="593" y="361"/>
                </a:cubicBezTo>
                <a:lnTo>
                  <a:pt x="543" y="337"/>
                </a:lnTo>
                <a:lnTo>
                  <a:pt x="576" y="259"/>
                </a:lnTo>
                <a:lnTo>
                  <a:pt x="628" y="277"/>
                </a:lnTo>
                <a:cubicBezTo>
                  <a:pt x="641" y="281"/>
                  <a:pt x="655" y="276"/>
                  <a:pt x="663" y="265"/>
                </a:cubicBezTo>
                <a:cubicBezTo>
                  <a:pt x="682" y="238"/>
                  <a:pt x="707" y="214"/>
                  <a:pt x="734" y="194"/>
                </a:cubicBezTo>
                <a:cubicBezTo>
                  <a:pt x="745" y="186"/>
                  <a:pt x="750" y="172"/>
                  <a:pt x="746" y="159"/>
                </a:cubicBezTo>
                <a:lnTo>
                  <a:pt x="728" y="106"/>
                </a:lnTo>
                <a:lnTo>
                  <a:pt x="806" y="74"/>
                </a:lnTo>
                <a:lnTo>
                  <a:pt x="830" y="124"/>
                </a:lnTo>
                <a:cubicBezTo>
                  <a:pt x="836" y="136"/>
                  <a:pt x="850" y="143"/>
                  <a:pt x="863" y="140"/>
                </a:cubicBezTo>
                <a:cubicBezTo>
                  <a:pt x="897" y="135"/>
                  <a:pt x="931" y="135"/>
                  <a:pt x="964" y="140"/>
                </a:cubicBezTo>
                <a:cubicBezTo>
                  <a:pt x="978" y="142"/>
                  <a:pt x="991" y="136"/>
                  <a:pt x="997" y="124"/>
                </a:cubicBezTo>
                <a:lnTo>
                  <a:pt x="1022" y="74"/>
                </a:lnTo>
                <a:lnTo>
                  <a:pt x="1099" y="106"/>
                </a:lnTo>
                <a:lnTo>
                  <a:pt x="1082" y="159"/>
                </a:lnTo>
                <a:cubicBezTo>
                  <a:pt x="1078" y="172"/>
                  <a:pt x="1082" y="186"/>
                  <a:pt x="1093" y="194"/>
                </a:cubicBezTo>
                <a:cubicBezTo>
                  <a:pt x="1121" y="213"/>
                  <a:pt x="1145" y="237"/>
                  <a:pt x="1165" y="265"/>
                </a:cubicBezTo>
                <a:cubicBezTo>
                  <a:pt x="1173" y="276"/>
                  <a:pt x="1187" y="281"/>
                  <a:pt x="1200" y="277"/>
                </a:cubicBezTo>
                <a:lnTo>
                  <a:pt x="1252" y="259"/>
                </a:lnTo>
                <a:lnTo>
                  <a:pt x="1284" y="337"/>
                </a:lnTo>
                <a:close/>
                <a:moveTo>
                  <a:pt x="1298" y="209"/>
                </a:moveTo>
                <a:cubicBezTo>
                  <a:pt x="1292" y="194"/>
                  <a:pt x="1275" y="186"/>
                  <a:pt x="1260" y="191"/>
                </a:cubicBezTo>
                <a:lnTo>
                  <a:pt x="1201" y="211"/>
                </a:lnTo>
                <a:cubicBezTo>
                  <a:pt x="1185" y="191"/>
                  <a:pt x="1167" y="173"/>
                  <a:pt x="1148" y="157"/>
                </a:cubicBezTo>
                <a:lnTo>
                  <a:pt x="1167" y="99"/>
                </a:lnTo>
                <a:cubicBezTo>
                  <a:pt x="1172" y="83"/>
                  <a:pt x="1165" y="66"/>
                  <a:pt x="1150" y="60"/>
                </a:cubicBezTo>
                <a:lnTo>
                  <a:pt x="1019" y="6"/>
                </a:lnTo>
                <a:cubicBezTo>
                  <a:pt x="1004" y="0"/>
                  <a:pt x="987" y="6"/>
                  <a:pt x="979" y="21"/>
                </a:cubicBezTo>
                <a:lnTo>
                  <a:pt x="952" y="76"/>
                </a:lnTo>
                <a:cubicBezTo>
                  <a:pt x="927" y="73"/>
                  <a:pt x="901" y="73"/>
                  <a:pt x="876" y="76"/>
                </a:cubicBezTo>
                <a:lnTo>
                  <a:pt x="848" y="21"/>
                </a:lnTo>
                <a:cubicBezTo>
                  <a:pt x="841" y="6"/>
                  <a:pt x="824" y="0"/>
                  <a:pt x="809" y="6"/>
                </a:cubicBezTo>
                <a:lnTo>
                  <a:pt x="678" y="60"/>
                </a:lnTo>
                <a:cubicBezTo>
                  <a:pt x="663" y="66"/>
                  <a:pt x="655" y="83"/>
                  <a:pt x="660" y="99"/>
                </a:cubicBezTo>
                <a:lnTo>
                  <a:pt x="680" y="157"/>
                </a:lnTo>
                <a:cubicBezTo>
                  <a:pt x="660" y="173"/>
                  <a:pt x="642" y="191"/>
                  <a:pt x="626" y="211"/>
                </a:cubicBezTo>
                <a:lnTo>
                  <a:pt x="568" y="191"/>
                </a:lnTo>
                <a:cubicBezTo>
                  <a:pt x="552" y="186"/>
                  <a:pt x="535" y="194"/>
                  <a:pt x="529" y="209"/>
                </a:cubicBezTo>
                <a:lnTo>
                  <a:pt x="475" y="340"/>
                </a:lnTo>
                <a:cubicBezTo>
                  <a:pt x="469" y="355"/>
                  <a:pt x="475" y="372"/>
                  <a:pt x="490" y="379"/>
                </a:cubicBezTo>
                <a:lnTo>
                  <a:pt x="545" y="407"/>
                </a:lnTo>
                <a:cubicBezTo>
                  <a:pt x="542" y="432"/>
                  <a:pt x="543" y="457"/>
                  <a:pt x="545" y="483"/>
                </a:cubicBezTo>
                <a:lnTo>
                  <a:pt x="490" y="510"/>
                </a:lnTo>
                <a:cubicBezTo>
                  <a:pt x="475" y="517"/>
                  <a:pt x="469" y="535"/>
                  <a:pt x="475" y="550"/>
                </a:cubicBezTo>
                <a:lnTo>
                  <a:pt x="529" y="681"/>
                </a:lnTo>
                <a:cubicBezTo>
                  <a:pt x="535" y="696"/>
                  <a:pt x="552" y="703"/>
                  <a:pt x="568" y="698"/>
                </a:cubicBezTo>
                <a:lnTo>
                  <a:pt x="626" y="679"/>
                </a:lnTo>
                <a:cubicBezTo>
                  <a:pt x="642" y="698"/>
                  <a:pt x="660" y="716"/>
                  <a:pt x="680" y="732"/>
                </a:cubicBezTo>
                <a:lnTo>
                  <a:pt x="660" y="791"/>
                </a:lnTo>
                <a:cubicBezTo>
                  <a:pt x="655" y="806"/>
                  <a:pt x="663" y="823"/>
                  <a:pt x="678" y="829"/>
                </a:cubicBezTo>
                <a:lnTo>
                  <a:pt x="809" y="883"/>
                </a:lnTo>
                <a:cubicBezTo>
                  <a:pt x="824" y="890"/>
                  <a:pt x="841" y="883"/>
                  <a:pt x="848" y="869"/>
                </a:cubicBezTo>
                <a:lnTo>
                  <a:pt x="876" y="813"/>
                </a:lnTo>
                <a:cubicBezTo>
                  <a:pt x="901" y="816"/>
                  <a:pt x="926" y="816"/>
                  <a:pt x="952" y="813"/>
                </a:cubicBezTo>
                <a:lnTo>
                  <a:pt x="979" y="869"/>
                </a:lnTo>
                <a:cubicBezTo>
                  <a:pt x="985" y="879"/>
                  <a:pt x="996" y="886"/>
                  <a:pt x="1007" y="886"/>
                </a:cubicBezTo>
                <a:cubicBezTo>
                  <a:pt x="1011" y="886"/>
                  <a:pt x="1015" y="885"/>
                  <a:pt x="1019" y="883"/>
                </a:cubicBezTo>
                <a:lnTo>
                  <a:pt x="1150" y="829"/>
                </a:lnTo>
                <a:cubicBezTo>
                  <a:pt x="1165" y="823"/>
                  <a:pt x="1172" y="806"/>
                  <a:pt x="1167" y="791"/>
                </a:cubicBezTo>
                <a:lnTo>
                  <a:pt x="1148" y="732"/>
                </a:lnTo>
                <a:cubicBezTo>
                  <a:pt x="1167" y="716"/>
                  <a:pt x="1185" y="698"/>
                  <a:pt x="1201" y="679"/>
                </a:cubicBezTo>
                <a:lnTo>
                  <a:pt x="1260" y="698"/>
                </a:lnTo>
                <a:cubicBezTo>
                  <a:pt x="1275" y="703"/>
                  <a:pt x="1292" y="696"/>
                  <a:pt x="1298" y="681"/>
                </a:cubicBezTo>
                <a:lnTo>
                  <a:pt x="1353" y="550"/>
                </a:lnTo>
                <a:cubicBezTo>
                  <a:pt x="1359" y="535"/>
                  <a:pt x="1352" y="517"/>
                  <a:pt x="1338" y="510"/>
                </a:cubicBezTo>
                <a:lnTo>
                  <a:pt x="1283" y="483"/>
                </a:lnTo>
                <a:cubicBezTo>
                  <a:pt x="1285" y="457"/>
                  <a:pt x="1285" y="432"/>
                  <a:pt x="1283" y="407"/>
                </a:cubicBezTo>
                <a:lnTo>
                  <a:pt x="1338" y="379"/>
                </a:lnTo>
                <a:cubicBezTo>
                  <a:pt x="1352" y="372"/>
                  <a:pt x="1359" y="355"/>
                  <a:pt x="1353" y="340"/>
                </a:cubicBezTo>
                <a:lnTo>
                  <a:pt x="1298" y="20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Freeform 1">
            <a:extLst>
              <a:ext uri="{FF2B5EF4-FFF2-40B4-BE49-F238E27FC236}">
                <a16:creationId xmlns:a16="http://schemas.microsoft.com/office/drawing/2014/main" id="{23E34EF2-724C-E548-9669-F8FB0E14C4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66897" y="1985397"/>
            <a:ext cx="495300" cy="439738"/>
          </a:xfrm>
          <a:custGeom>
            <a:avLst/>
            <a:gdLst>
              <a:gd name="T0" fmla="*/ 608 w 1380"/>
              <a:gd name="T1" fmla="*/ 941 h 1226"/>
              <a:gd name="T2" fmla="*/ 660 w 1380"/>
              <a:gd name="T3" fmla="*/ 941 h 1226"/>
              <a:gd name="T4" fmla="*/ 774 w 1380"/>
              <a:gd name="T5" fmla="*/ 922 h 1226"/>
              <a:gd name="T6" fmla="*/ 634 w 1380"/>
              <a:gd name="T7" fmla="*/ 1150 h 1226"/>
              <a:gd name="T8" fmla="*/ 493 w 1380"/>
              <a:gd name="T9" fmla="*/ 922 h 1226"/>
              <a:gd name="T10" fmla="*/ 617 w 1380"/>
              <a:gd name="T11" fmla="*/ 1214 h 1226"/>
              <a:gd name="T12" fmla="*/ 651 w 1380"/>
              <a:gd name="T13" fmla="*/ 1214 h 1226"/>
              <a:gd name="T14" fmla="*/ 810 w 1380"/>
              <a:gd name="T15" fmla="*/ 871 h 1226"/>
              <a:gd name="T16" fmla="*/ 634 w 1380"/>
              <a:gd name="T17" fmla="*/ 878 h 1226"/>
              <a:gd name="T18" fmla="*/ 458 w 1380"/>
              <a:gd name="T19" fmla="*/ 871 h 1226"/>
              <a:gd name="T20" fmla="*/ 617 w 1380"/>
              <a:gd name="T21" fmla="*/ 1214 h 1226"/>
              <a:gd name="T22" fmla="*/ 80 w 1380"/>
              <a:gd name="T23" fmla="*/ 347 h 1226"/>
              <a:gd name="T24" fmla="*/ 313 w 1380"/>
              <a:gd name="T25" fmla="*/ 854 h 1226"/>
              <a:gd name="T26" fmla="*/ 349 w 1380"/>
              <a:gd name="T27" fmla="*/ 854 h 1226"/>
              <a:gd name="T28" fmla="*/ 500 w 1380"/>
              <a:gd name="T29" fmla="*/ 658 h 1226"/>
              <a:gd name="T30" fmla="*/ 74 w 1380"/>
              <a:gd name="T31" fmla="*/ 522 h 1226"/>
              <a:gd name="T32" fmla="*/ 219 w 1380"/>
              <a:gd name="T33" fmla="*/ 374 h 1226"/>
              <a:gd name="T34" fmla="*/ 690 w 1380"/>
              <a:gd name="T35" fmla="*/ 670 h 1226"/>
              <a:gd name="T36" fmla="*/ 384 w 1380"/>
              <a:gd name="T37" fmla="*/ 98 h 1226"/>
              <a:gd name="T38" fmla="*/ 664 w 1380"/>
              <a:gd name="T39" fmla="*/ 148 h 1226"/>
              <a:gd name="T40" fmla="*/ 717 w 1380"/>
              <a:gd name="T41" fmla="*/ 148 h 1226"/>
              <a:gd name="T42" fmla="*/ 997 w 1380"/>
              <a:gd name="T43" fmla="*/ 98 h 1226"/>
              <a:gd name="T44" fmla="*/ 690 w 1380"/>
              <a:gd name="T45" fmla="*/ 670 h 1226"/>
              <a:gd name="T46" fmla="*/ 880 w 1380"/>
              <a:gd name="T47" fmla="*/ 0 h 1226"/>
              <a:gd name="T48" fmla="*/ 501 w 1380"/>
              <a:gd name="T49" fmla="*/ 0 h 1226"/>
              <a:gd name="T50" fmla="*/ 258 w 1380"/>
              <a:gd name="T51" fmla="*/ 294 h 1226"/>
              <a:gd name="T52" fmla="*/ 690 w 1380"/>
              <a:gd name="T53" fmla="*/ 746 h 1226"/>
              <a:gd name="T54" fmla="*/ 1123 w 1380"/>
              <a:gd name="T55" fmla="*/ 294 h 1226"/>
              <a:gd name="T56" fmla="*/ 1170 w 1380"/>
              <a:gd name="T57" fmla="*/ 511 h 1226"/>
              <a:gd name="T58" fmla="*/ 1007 w 1380"/>
              <a:gd name="T59" fmla="*/ 512 h 1226"/>
              <a:gd name="T60" fmla="*/ 1059 w 1380"/>
              <a:gd name="T61" fmla="*/ 618 h 1226"/>
              <a:gd name="T62" fmla="*/ 1112 w 1380"/>
              <a:gd name="T63" fmla="*/ 618 h 1226"/>
              <a:gd name="T64" fmla="*/ 1270 w 1380"/>
              <a:gd name="T65" fmla="*/ 590 h 1226"/>
              <a:gd name="T66" fmla="*/ 1085 w 1380"/>
              <a:gd name="T67" fmla="*/ 924 h 1226"/>
              <a:gd name="T68" fmla="*/ 803 w 1380"/>
              <a:gd name="T69" fmla="*/ 705 h 1226"/>
              <a:gd name="T70" fmla="*/ 1085 w 1380"/>
              <a:gd name="T71" fmla="*/ 1000 h 1226"/>
              <a:gd name="T72" fmla="*/ 1368 w 1380"/>
              <a:gd name="T73" fmla="*/ 705 h 1226"/>
              <a:gd name="T74" fmla="*/ 1170 w 1380"/>
              <a:gd name="T75" fmla="*/ 511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80" h="1226">
                <a:moveTo>
                  <a:pt x="542" y="909"/>
                </a:moveTo>
                <a:cubicBezTo>
                  <a:pt x="555" y="909"/>
                  <a:pt x="589" y="912"/>
                  <a:pt x="608" y="941"/>
                </a:cubicBezTo>
                <a:lnTo>
                  <a:pt x="634" y="979"/>
                </a:lnTo>
                <a:lnTo>
                  <a:pt x="660" y="941"/>
                </a:lnTo>
                <a:cubicBezTo>
                  <a:pt x="679" y="912"/>
                  <a:pt x="713" y="909"/>
                  <a:pt x="726" y="909"/>
                </a:cubicBezTo>
                <a:cubicBezTo>
                  <a:pt x="744" y="909"/>
                  <a:pt x="762" y="914"/>
                  <a:pt x="774" y="922"/>
                </a:cubicBezTo>
                <a:cubicBezTo>
                  <a:pt x="804" y="943"/>
                  <a:pt x="801" y="980"/>
                  <a:pt x="799" y="991"/>
                </a:cubicBezTo>
                <a:cubicBezTo>
                  <a:pt x="792" y="1035"/>
                  <a:pt x="749" y="1073"/>
                  <a:pt x="634" y="1150"/>
                </a:cubicBezTo>
                <a:cubicBezTo>
                  <a:pt x="519" y="1073"/>
                  <a:pt x="476" y="1035"/>
                  <a:pt x="469" y="991"/>
                </a:cubicBezTo>
                <a:cubicBezTo>
                  <a:pt x="467" y="980"/>
                  <a:pt x="463" y="943"/>
                  <a:pt x="493" y="922"/>
                </a:cubicBezTo>
                <a:cubicBezTo>
                  <a:pt x="505" y="914"/>
                  <a:pt x="524" y="909"/>
                  <a:pt x="542" y="909"/>
                </a:cubicBezTo>
                <a:close/>
                <a:moveTo>
                  <a:pt x="617" y="1214"/>
                </a:moveTo>
                <a:lnTo>
                  <a:pt x="634" y="1225"/>
                </a:lnTo>
                <a:lnTo>
                  <a:pt x="651" y="1214"/>
                </a:lnTo>
                <a:cubicBezTo>
                  <a:pt x="787" y="1122"/>
                  <a:pt x="848" y="1075"/>
                  <a:pt x="860" y="1001"/>
                </a:cubicBezTo>
                <a:cubicBezTo>
                  <a:pt x="869" y="948"/>
                  <a:pt x="850" y="900"/>
                  <a:pt x="810" y="871"/>
                </a:cubicBezTo>
                <a:cubicBezTo>
                  <a:pt x="788" y="856"/>
                  <a:pt x="757" y="846"/>
                  <a:pt x="726" y="846"/>
                </a:cubicBezTo>
                <a:cubicBezTo>
                  <a:pt x="691" y="846"/>
                  <a:pt x="659" y="858"/>
                  <a:pt x="634" y="878"/>
                </a:cubicBezTo>
                <a:cubicBezTo>
                  <a:pt x="609" y="858"/>
                  <a:pt x="577" y="846"/>
                  <a:pt x="542" y="846"/>
                </a:cubicBezTo>
                <a:cubicBezTo>
                  <a:pt x="511" y="846"/>
                  <a:pt x="480" y="856"/>
                  <a:pt x="458" y="871"/>
                </a:cubicBezTo>
                <a:cubicBezTo>
                  <a:pt x="417" y="900"/>
                  <a:pt x="399" y="948"/>
                  <a:pt x="407" y="1001"/>
                </a:cubicBezTo>
                <a:cubicBezTo>
                  <a:pt x="420" y="1075"/>
                  <a:pt x="481" y="1122"/>
                  <a:pt x="617" y="1214"/>
                </a:cubicBezTo>
                <a:close/>
                <a:moveTo>
                  <a:pt x="229" y="313"/>
                </a:moveTo>
                <a:cubicBezTo>
                  <a:pt x="175" y="304"/>
                  <a:pt x="120" y="317"/>
                  <a:pt x="80" y="347"/>
                </a:cubicBezTo>
                <a:cubicBezTo>
                  <a:pt x="0" y="407"/>
                  <a:pt x="9" y="504"/>
                  <a:pt x="13" y="532"/>
                </a:cubicBezTo>
                <a:cubicBezTo>
                  <a:pt x="30" y="641"/>
                  <a:pt x="117" y="713"/>
                  <a:pt x="313" y="854"/>
                </a:cubicBezTo>
                <a:lnTo>
                  <a:pt x="331" y="867"/>
                </a:lnTo>
                <a:lnTo>
                  <a:pt x="349" y="854"/>
                </a:lnTo>
                <a:cubicBezTo>
                  <a:pt x="431" y="795"/>
                  <a:pt x="495" y="746"/>
                  <a:pt x="542" y="704"/>
                </a:cubicBezTo>
                <a:lnTo>
                  <a:pt x="500" y="658"/>
                </a:lnTo>
                <a:cubicBezTo>
                  <a:pt x="459" y="696"/>
                  <a:pt x="403" y="738"/>
                  <a:pt x="331" y="790"/>
                </a:cubicBezTo>
                <a:cubicBezTo>
                  <a:pt x="150" y="660"/>
                  <a:pt x="86" y="601"/>
                  <a:pt x="74" y="522"/>
                </a:cubicBezTo>
                <a:cubicBezTo>
                  <a:pt x="71" y="503"/>
                  <a:pt x="65" y="436"/>
                  <a:pt x="117" y="396"/>
                </a:cubicBezTo>
                <a:cubicBezTo>
                  <a:pt x="143" y="377"/>
                  <a:pt x="182" y="368"/>
                  <a:pt x="219" y="374"/>
                </a:cubicBezTo>
                <a:lnTo>
                  <a:pt x="229" y="313"/>
                </a:lnTo>
                <a:close/>
                <a:moveTo>
                  <a:pt x="690" y="670"/>
                </a:moveTo>
                <a:cubicBezTo>
                  <a:pt x="428" y="482"/>
                  <a:pt x="337" y="398"/>
                  <a:pt x="319" y="284"/>
                </a:cubicBezTo>
                <a:cubicBezTo>
                  <a:pt x="314" y="255"/>
                  <a:pt x="306" y="157"/>
                  <a:pt x="384" y="98"/>
                </a:cubicBezTo>
                <a:cubicBezTo>
                  <a:pt x="414" y="75"/>
                  <a:pt x="457" y="62"/>
                  <a:pt x="501" y="62"/>
                </a:cubicBezTo>
                <a:cubicBezTo>
                  <a:pt x="570" y="62"/>
                  <a:pt x="630" y="93"/>
                  <a:pt x="664" y="148"/>
                </a:cubicBezTo>
                <a:lnTo>
                  <a:pt x="690" y="190"/>
                </a:lnTo>
                <a:lnTo>
                  <a:pt x="717" y="148"/>
                </a:lnTo>
                <a:cubicBezTo>
                  <a:pt x="751" y="93"/>
                  <a:pt x="811" y="62"/>
                  <a:pt x="880" y="62"/>
                </a:cubicBezTo>
                <a:cubicBezTo>
                  <a:pt x="924" y="62"/>
                  <a:pt x="966" y="75"/>
                  <a:pt x="997" y="98"/>
                </a:cubicBezTo>
                <a:cubicBezTo>
                  <a:pt x="1075" y="157"/>
                  <a:pt x="1066" y="255"/>
                  <a:pt x="1062" y="284"/>
                </a:cubicBezTo>
                <a:cubicBezTo>
                  <a:pt x="1044" y="398"/>
                  <a:pt x="953" y="482"/>
                  <a:pt x="690" y="670"/>
                </a:cubicBezTo>
                <a:close/>
                <a:moveTo>
                  <a:pt x="1034" y="48"/>
                </a:moveTo>
                <a:cubicBezTo>
                  <a:pt x="993" y="17"/>
                  <a:pt x="937" y="0"/>
                  <a:pt x="880" y="0"/>
                </a:cubicBezTo>
                <a:cubicBezTo>
                  <a:pt x="804" y="0"/>
                  <a:pt x="737" y="29"/>
                  <a:pt x="690" y="80"/>
                </a:cubicBezTo>
                <a:cubicBezTo>
                  <a:pt x="643" y="29"/>
                  <a:pt x="576" y="0"/>
                  <a:pt x="501" y="0"/>
                </a:cubicBezTo>
                <a:cubicBezTo>
                  <a:pt x="444" y="0"/>
                  <a:pt x="387" y="17"/>
                  <a:pt x="347" y="48"/>
                </a:cubicBezTo>
                <a:cubicBezTo>
                  <a:pt x="241" y="128"/>
                  <a:pt x="252" y="256"/>
                  <a:pt x="258" y="294"/>
                </a:cubicBezTo>
                <a:cubicBezTo>
                  <a:pt x="281" y="441"/>
                  <a:pt x="402" y="541"/>
                  <a:pt x="672" y="733"/>
                </a:cubicBezTo>
                <a:lnTo>
                  <a:pt x="690" y="746"/>
                </a:lnTo>
                <a:lnTo>
                  <a:pt x="708" y="733"/>
                </a:lnTo>
                <a:cubicBezTo>
                  <a:pt x="979" y="541"/>
                  <a:pt x="1100" y="441"/>
                  <a:pt x="1123" y="294"/>
                </a:cubicBezTo>
                <a:cubicBezTo>
                  <a:pt x="1129" y="256"/>
                  <a:pt x="1140" y="128"/>
                  <a:pt x="1034" y="48"/>
                </a:cubicBezTo>
                <a:close/>
                <a:moveTo>
                  <a:pt x="1170" y="511"/>
                </a:moveTo>
                <a:cubicBezTo>
                  <a:pt x="1138" y="517"/>
                  <a:pt x="1109" y="531"/>
                  <a:pt x="1086" y="553"/>
                </a:cubicBezTo>
                <a:cubicBezTo>
                  <a:pt x="1064" y="533"/>
                  <a:pt x="1038" y="519"/>
                  <a:pt x="1007" y="512"/>
                </a:cubicBezTo>
                <a:lnTo>
                  <a:pt x="994" y="573"/>
                </a:lnTo>
                <a:cubicBezTo>
                  <a:pt x="1013" y="577"/>
                  <a:pt x="1040" y="589"/>
                  <a:pt x="1059" y="618"/>
                </a:cubicBezTo>
                <a:lnTo>
                  <a:pt x="1085" y="660"/>
                </a:lnTo>
                <a:lnTo>
                  <a:pt x="1112" y="618"/>
                </a:lnTo>
                <a:cubicBezTo>
                  <a:pt x="1132" y="587"/>
                  <a:pt x="1161" y="576"/>
                  <a:pt x="1182" y="572"/>
                </a:cubicBezTo>
                <a:cubicBezTo>
                  <a:pt x="1213" y="566"/>
                  <a:pt x="1248" y="573"/>
                  <a:pt x="1270" y="590"/>
                </a:cubicBezTo>
                <a:cubicBezTo>
                  <a:pt x="1314" y="623"/>
                  <a:pt x="1309" y="679"/>
                  <a:pt x="1307" y="695"/>
                </a:cubicBezTo>
                <a:cubicBezTo>
                  <a:pt x="1296" y="762"/>
                  <a:pt x="1242" y="812"/>
                  <a:pt x="1085" y="924"/>
                </a:cubicBezTo>
                <a:cubicBezTo>
                  <a:pt x="929" y="812"/>
                  <a:pt x="875" y="762"/>
                  <a:pt x="864" y="695"/>
                </a:cubicBezTo>
                <a:lnTo>
                  <a:pt x="803" y="705"/>
                </a:lnTo>
                <a:cubicBezTo>
                  <a:pt x="818" y="801"/>
                  <a:pt x="895" y="865"/>
                  <a:pt x="1067" y="987"/>
                </a:cubicBezTo>
                <a:lnTo>
                  <a:pt x="1085" y="1000"/>
                </a:lnTo>
                <a:lnTo>
                  <a:pt x="1103" y="987"/>
                </a:lnTo>
                <a:cubicBezTo>
                  <a:pt x="1276" y="865"/>
                  <a:pt x="1353" y="801"/>
                  <a:pt x="1368" y="705"/>
                </a:cubicBezTo>
                <a:cubicBezTo>
                  <a:pt x="1379" y="638"/>
                  <a:pt x="1356" y="577"/>
                  <a:pt x="1308" y="540"/>
                </a:cubicBezTo>
                <a:cubicBezTo>
                  <a:pt x="1272" y="513"/>
                  <a:pt x="1219" y="502"/>
                  <a:pt x="1170" y="5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Freeform 1">
            <a:extLst>
              <a:ext uri="{FF2B5EF4-FFF2-40B4-BE49-F238E27FC236}">
                <a16:creationId xmlns:a16="http://schemas.microsoft.com/office/drawing/2014/main" id="{96A3F329-A5B7-5E47-99E7-E9A16B8680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46621" y="3997646"/>
            <a:ext cx="490538" cy="434975"/>
          </a:xfrm>
          <a:custGeom>
            <a:avLst/>
            <a:gdLst>
              <a:gd name="T0" fmla="*/ 454 w 1361"/>
              <a:gd name="T1" fmla="*/ 254 h 1207"/>
              <a:gd name="T2" fmla="*/ 0 w 1361"/>
              <a:gd name="T3" fmla="*/ 398 h 1207"/>
              <a:gd name="T4" fmla="*/ 141 w 1361"/>
              <a:gd name="T5" fmla="*/ 993 h 1207"/>
              <a:gd name="T6" fmla="*/ 178 w 1361"/>
              <a:gd name="T7" fmla="*/ 1201 h 1207"/>
              <a:gd name="T8" fmla="*/ 243 w 1361"/>
              <a:gd name="T9" fmla="*/ 1187 h 1207"/>
              <a:gd name="T10" fmla="*/ 680 w 1361"/>
              <a:gd name="T11" fmla="*/ 993 h 1207"/>
              <a:gd name="T12" fmla="*/ 824 w 1361"/>
              <a:gd name="T13" fmla="*/ 793 h 1207"/>
              <a:gd name="T14" fmla="*/ 762 w 1361"/>
              <a:gd name="T15" fmla="*/ 849 h 1207"/>
              <a:gd name="T16" fmla="*/ 417 w 1361"/>
              <a:gd name="T17" fmla="*/ 931 h 1207"/>
              <a:gd name="T18" fmla="*/ 203 w 1361"/>
              <a:gd name="T19" fmla="*/ 1139 h 1207"/>
              <a:gd name="T20" fmla="*/ 172 w 1361"/>
              <a:gd name="T21" fmla="*/ 931 h 1207"/>
              <a:gd name="T22" fmla="*/ 62 w 1361"/>
              <a:gd name="T23" fmla="*/ 849 h 1207"/>
              <a:gd name="T24" fmla="*/ 144 w 1361"/>
              <a:gd name="T25" fmla="*/ 316 h 1207"/>
              <a:gd name="T26" fmla="*/ 906 w 1361"/>
              <a:gd name="T27" fmla="*/ 480 h 1207"/>
              <a:gd name="T28" fmla="*/ 680 w 1361"/>
              <a:gd name="T29" fmla="*/ 542 h 1207"/>
              <a:gd name="T30" fmla="*/ 906 w 1361"/>
              <a:gd name="T31" fmla="*/ 480 h 1207"/>
              <a:gd name="T32" fmla="*/ 1160 w 1361"/>
              <a:gd name="T33" fmla="*/ 259 h 1207"/>
              <a:gd name="T34" fmla="*/ 680 w 1361"/>
              <a:gd name="T35" fmla="*/ 197 h 1207"/>
              <a:gd name="T36" fmla="*/ 680 w 1361"/>
              <a:gd name="T37" fmla="*/ 401 h 1207"/>
              <a:gd name="T38" fmla="*/ 1160 w 1361"/>
              <a:gd name="T39" fmla="*/ 338 h 1207"/>
              <a:gd name="T40" fmla="*/ 680 w 1361"/>
              <a:gd name="T41" fmla="*/ 401 h 1207"/>
              <a:gd name="T42" fmla="*/ 1216 w 1361"/>
              <a:gd name="T43" fmla="*/ 705 h 1207"/>
              <a:gd name="T44" fmla="*/ 1157 w 1361"/>
              <a:gd name="T45" fmla="*/ 736 h 1207"/>
              <a:gd name="T46" fmla="*/ 965 w 1361"/>
              <a:gd name="T47" fmla="*/ 715 h 1207"/>
              <a:gd name="T48" fmla="*/ 623 w 1361"/>
              <a:gd name="T49" fmla="*/ 705 h 1207"/>
              <a:gd name="T50" fmla="*/ 542 w 1361"/>
              <a:gd name="T51" fmla="*/ 144 h 1207"/>
              <a:gd name="T52" fmla="*/ 1216 w 1361"/>
              <a:gd name="T53" fmla="*/ 62 h 1207"/>
              <a:gd name="T54" fmla="*/ 1298 w 1361"/>
              <a:gd name="T55" fmla="*/ 623 h 1207"/>
              <a:gd name="T56" fmla="*/ 1216 w 1361"/>
              <a:gd name="T57" fmla="*/ 0 h 1207"/>
              <a:gd name="T58" fmla="*/ 479 w 1361"/>
              <a:gd name="T59" fmla="*/ 144 h 1207"/>
              <a:gd name="T60" fmla="*/ 623 w 1361"/>
              <a:gd name="T61" fmla="*/ 767 h 1207"/>
              <a:gd name="T62" fmla="*/ 1117 w 1361"/>
              <a:gd name="T63" fmla="*/ 962 h 1207"/>
              <a:gd name="T64" fmla="*/ 1219 w 1361"/>
              <a:gd name="T65" fmla="*/ 920 h 1207"/>
              <a:gd name="T66" fmla="*/ 1360 w 1361"/>
              <a:gd name="T67" fmla="*/ 623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61" h="1207">
                <a:moveTo>
                  <a:pt x="454" y="316"/>
                </a:moveTo>
                <a:lnTo>
                  <a:pt x="454" y="254"/>
                </a:lnTo>
                <a:lnTo>
                  <a:pt x="144" y="254"/>
                </a:lnTo>
                <a:cubicBezTo>
                  <a:pt x="64" y="254"/>
                  <a:pt x="0" y="318"/>
                  <a:pt x="0" y="398"/>
                </a:cubicBezTo>
                <a:lnTo>
                  <a:pt x="0" y="849"/>
                </a:lnTo>
                <a:cubicBezTo>
                  <a:pt x="0" y="928"/>
                  <a:pt x="63" y="992"/>
                  <a:pt x="141" y="993"/>
                </a:cubicBezTo>
                <a:lnTo>
                  <a:pt x="141" y="1146"/>
                </a:lnTo>
                <a:cubicBezTo>
                  <a:pt x="141" y="1171"/>
                  <a:pt x="155" y="1192"/>
                  <a:pt x="178" y="1201"/>
                </a:cubicBezTo>
                <a:cubicBezTo>
                  <a:pt x="185" y="1204"/>
                  <a:pt x="193" y="1206"/>
                  <a:pt x="200" y="1206"/>
                </a:cubicBezTo>
                <a:cubicBezTo>
                  <a:pt x="216" y="1206"/>
                  <a:pt x="231" y="1199"/>
                  <a:pt x="243" y="1187"/>
                </a:cubicBezTo>
                <a:lnTo>
                  <a:pt x="430" y="993"/>
                </a:lnTo>
                <a:lnTo>
                  <a:pt x="680" y="993"/>
                </a:lnTo>
                <a:cubicBezTo>
                  <a:pt x="759" y="993"/>
                  <a:pt x="824" y="929"/>
                  <a:pt x="824" y="849"/>
                </a:cubicBezTo>
                <a:lnTo>
                  <a:pt x="824" y="793"/>
                </a:lnTo>
                <a:lnTo>
                  <a:pt x="762" y="793"/>
                </a:lnTo>
                <a:lnTo>
                  <a:pt x="762" y="849"/>
                </a:lnTo>
                <a:cubicBezTo>
                  <a:pt x="762" y="894"/>
                  <a:pt x="725" y="931"/>
                  <a:pt x="680" y="931"/>
                </a:cubicBezTo>
                <a:lnTo>
                  <a:pt x="417" y="931"/>
                </a:lnTo>
                <a:cubicBezTo>
                  <a:pt x="409" y="931"/>
                  <a:pt x="401" y="934"/>
                  <a:pt x="395" y="940"/>
                </a:cubicBezTo>
                <a:lnTo>
                  <a:pt x="203" y="1139"/>
                </a:lnTo>
                <a:lnTo>
                  <a:pt x="203" y="962"/>
                </a:lnTo>
                <a:cubicBezTo>
                  <a:pt x="203" y="945"/>
                  <a:pt x="189" y="931"/>
                  <a:pt x="172" y="931"/>
                </a:cubicBezTo>
                <a:lnTo>
                  <a:pt x="144" y="931"/>
                </a:lnTo>
                <a:cubicBezTo>
                  <a:pt x="98" y="931"/>
                  <a:pt x="62" y="894"/>
                  <a:pt x="62" y="849"/>
                </a:cubicBezTo>
                <a:lnTo>
                  <a:pt x="62" y="398"/>
                </a:lnTo>
                <a:cubicBezTo>
                  <a:pt x="62" y="353"/>
                  <a:pt x="99" y="316"/>
                  <a:pt x="144" y="316"/>
                </a:cubicBezTo>
                <a:lnTo>
                  <a:pt x="454" y="316"/>
                </a:lnTo>
                <a:close/>
                <a:moveTo>
                  <a:pt x="906" y="480"/>
                </a:moveTo>
                <a:lnTo>
                  <a:pt x="680" y="480"/>
                </a:lnTo>
                <a:lnTo>
                  <a:pt x="680" y="542"/>
                </a:lnTo>
                <a:lnTo>
                  <a:pt x="906" y="542"/>
                </a:lnTo>
                <a:lnTo>
                  <a:pt x="906" y="480"/>
                </a:lnTo>
                <a:close/>
                <a:moveTo>
                  <a:pt x="680" y="259"/>
                </a:moveTo>
                <a:lnTo>
                  <a:pt x="1160" y="259"/>
                </a:lnTo>
                <a:lnTo>
                  <a:pt x="1160" y="197"/>
                </a:lnTo>
                <a:lnTo>
                  <a:pt x="680" y="197"/>
                </a:lnTo>
                <a:lnTo>
                  <a:pt x="680" y="259"/>
                </a:lnTo>
                <a:close/>
                <a:moveTo>
                  <a:pt x="680" y="401"/>
                </a:moveTo>
                <a:lnTo>
                  <a:pt x="1160" y="401"/>
                </a:lnTo>
                <a:lnTo>
                  <a:pt x="1160" y="338"/>
                </a:lnTo>
                <a:lnTo>
                  <a:pt x="680" y="338"/>
                </a:lnTo>
                <a:lnTo>
                  <a:pt x="680" y="401"/>
                </a:lnTo>
                <a:close/>
                <a:moveTo>
                  <a:pt x="1298" y="623"/>
                </a:moveTo>
                <a:cubicBezTo>
                  <a:pt x="1298" y="669"/>
                  <a:pt x="1261" y="705"/>
                  <a:pt x="1216" y="705"/>
                </a:cubicBezTo>
                <a:lnTo>
                  <a:pt x="1188" y="705"/>
                </a:lnTo>
                <a:cubicBezTo>
                  <a:pt x="1171" y="705"/>
                  <a:pt x="1157" y="719"/>
                  <a:pt x="1157" y="736"/>
                </a:cubicBezTo>
                <a:lnTo>
                  <a:pt x="1157" y="914"/>
                </a:lnTo>
                <a:lnTo>
                  <a:pt x="965" y="715"/>
                </a:lnTo>
                <a:cubicBezTo>
                  <a:pt x="959" y="709"/>
                  <a:pt x="951" y="705"/>
                  <a:pt x="942" y="705"/>
                </a:cubicBezTo>
                <a:lnTo>
                  <a:pt x="623" y="705"/>
                </a:lnTo>
                <a:cubicBezTo>
                  <a:pt x="578" y="705"/>
                  <a:pt x="542" y="669"/>
                  <a:pt x="542" y="623"/>
                </a:cubicBezTo>
                <a:lnTo>
                  <a:pt x="542" y="144"/>
                </a:lnTo>
                <a:cubicBezTo>
                  <a:pt x="542" y="99"/>
                  <a:pt x="578" y="62"/>
                  <a:pt x="623" y="62"/>
                </a:cubicBezTo>
                <a:lnTo>
                  <a:pt x="1216" y="62"/>
                </a:lnTo>
                <a:cubicBezTo>
                  <a:pt x="1261" y="62"/>
                  <a:pt x="1298" y="99"/>
                  <a:pt x="1298" y="144"/>
                </a:cubicBezTo>
                <a:lnTo>
                  <a:pt x="1298" y="623"/>
                </a:lnTo>
                <a:close/>
                <a:moveTo>
                  <a:pt x="1360" y="144"/>
                </a:moveTo>
                <a:cubicBezTo>
                  <a:pt x="1360" y="64"/>
                  <a:pt x="1295" y="0"/>
                  <a:pt x="1216" y="0"/>
                </a:cubicBezTo>
                <a:lnTo>
                  <a:pt x="623" y="0"/>
                </a:lnTo>
                <a:cubicBezTo>
                  <a:pt x="544" y="0"/>
                  <a:pt x="479" y="64"/>
                  <a:pt x="479" y="144"/>
                </a:cubicBezTo>
                <a:lnTo>
                  <a:pt x="479" y="623"/>
                </a:lnTo>
                <a:cubicBezTo>
                  <a:pt x="479" y="703"/>
                  <a:pt x="544" y="767"/>
                  <a:pt x="623" y="767"/>
                </a:cubicBezTo>
                <a:lnTo>
                  <a:pt x="929" y="767"/>
                </a:lnTo>
                <a:lnTo>
                  <a:pt x="1117" y="962"/>
                </a:lnTo>
                <a:cubicBezTo>
                  <a:pt x="1128" y="973"/>
                  <a:pt x="1143" y="980"/>
                  <a:pt x="1159" y="980"/>
                </a:cubicBezTo>
                <a:cubicBezTo>
                  <a:pt x="1192" y="980"/>
                  <a:pt x="1219" y="953"/>
                  <a:pt x="1219" y="920"/>
                </a:cubicBezTo>
                <a:lnTo>
                  <a:pt x="1219" y="767"/>
                </a:lnTo>
                <a:cubicBezTo>
                  <a:pt x="1297" y="766"/>
                  <a:pt x="1360" y="702"/>
                  <a:pt x="1360" y="623"/>
                </a:cubicBezTo>
                <a:lnTo>
                  <a:pt x="1360" y="1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Freeform 2">
            <a:extLst>
              <a:ext uri="{FF2B5EF4-FFF2-40B4-BE49-F238E27FC236}">
                <a16:creationId xmlns:a16="http://schemas.microsoft.com/office/drawing/2014/main" id="{53CEB2D1-3C5E-A146-877E-EFEE99F465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62125" y="1153707"/>
            <a:ext cx="490538" cy="306387"/>
          </a:xfrm>
          <a:custGeom>
            <a:avLst/>
            <a:gdLst>
              <a:gd name="T0" fmla="*/ 1075 w 1361"/>
              <a:gd name="T1" fmla="*/ 786 h 849"/>
              <a:gd name="T2" fmla="*/ 852 w 1361"/>
              <a:gd name="T3" fmla="*/ 563 h 849"/>
              <a:gd name="T4" fmla="*/ 955 w 1361"/>
              <a:gd name="T5" fmla="*/ 376 h 849"/>
              <a:gd name="T6" fmla="*/ 1047 w 1361"/>
              <a:gd name="T7" fmla="*/ 576 h 849"/>
              <a:gd name="T8" fmla="*/ 1103 w 1361"/>
              <a:gd name="T9" fmla="*/ 550 h 849"/>
              <a:gd name="T10" fmla="*/ 1011 w 1361"/>
              <a:gd name="T11" fmla="*/ 351 h 849"/>
              <a:gd name="T12" fmla="*/ 1075 w 1361"/>
              <a:gd name="T13" fmla="*/ 340 h 849"/>
              <a:gd name="T14" fmla="*/ 1298 w 1361"/>
              <a:gd name="T15" fmla="*/ 563 h 849"/>
              <a:gd name="T16" fmla="*/ 1075 w 1361"/>
              <a:gd name="T17" fmla="*/ 786 h 849"/>
              <a:gd name="T18" fmla="*/ 334 w 1361"/>
              <a:gd name="T19" fmla="*/ 532 h 849"/>
              <a:gd name="T20" fmla="*/ 406 w 1361"/>
              <a:gd name="T21" fmla="*/ 376 h 849"/>
              <a:gd name="T22" fmla="*/ 505 w 1361"/>
              <a:gd name="T23" fmla="*/ 532 h 849"/>
              <a:gd name="T24" fmla="*/ 334 w 1361"/>
              <a:gd name="T25" fmla="*/ 532 h 849"/>
              <a:gd name="T26" fmla="*/ 257 w 1361"/>
              <a:gd name="T27" fmla="*/ 550 h 849"/>
              <a:gd name="T28" fmla="*/ 259 w 1361"/>
              <a:gd name="T29" fmla="*/ 580 h 849"/>
              <a:gd name="T30" fmla="*/ 285 w 1361"/>
              <a:gd name="T31" fmla="*/ 594 h 849"/>
              <a:gd name="T32" fmla="*/ 505 w 1361"/>
              <a:gd name="T33" fmla="*/ 594 h 849"/>
              <a:gd name="T34" fmla="*/ 285 w 1361"/>
              <a:gd name="T35" fmla="*/ 786 h 849"/>
              <a:gd name="T36" fmla="*/ 62 w 1361"/>
              <a:gd name="T37" fmla="*/ 563 h 849"/>
              <a:gd name="T38" fmla="*/ 285 w 1361"/>
              <a:gd name="T39" fmla="*/ 340 h 849"/>
              <a:gd name="T40" fmla="*/ 349 w 1361"/>
              <a:gd name="T41" fmla="*/ 351 h 849"/>
              <a:gd name="T42" fmla="*/ 257 w 1361"/>
              <a:gd name="T43" fmla="*/ 550 h 849"/>
              <a:gd name="T44" fmla="*/ 1075 w 1361"/>
              <a:gd name="T45" fmla="*/ 278 h 849"/>
              <a:gd name="T46" fmla="*/ 985 w 1361"/>
              <a:gd name="T47" fmla="*/ 293 h 849"/>
              <a:gd name="T48" fmla="*/ 941 w 1361"/>
              <a:gd name="T49" fmla="*/ 199 h 849"/>
              <a:gd name="T50" fmla="*/ 988 w 1361"/>
              <a:gd name="T51" fmla="*/ 129 h 849"/>
              <a:gd name="T52" fmla="*/ 993 w 1361"/>
              <a:gd name="T53" fmla="*/ 105 h 849"/>
              <a:gd name="T54" fmla="*/ 978 w 1361"/>
              <a:gd name="T55" fmla="*/ 85 h 849"/>
              <a:gd name="T56" fmla="*/ 837 w 1361"/>
              <a:gd name="T57" fmla="*/ 0 h 849"/>
              <a:gd name="T58" fmla="*/ 805 w 1361"/>
              <a:gd name="T59" fmla="*/ 54 h 849"/>
              <a:gd name="T60" fmla="*/ 918 w 1361"/>
              <a:gd name="T61" fmla="*/ 122 h 849"/>
              <a:gd name="T62" fmla="*/ 889 w 1361"/>
              <a:gd name="T63" fmla="*/ 165 h 849"/>
              <a:gd name="T64" fmla="*/ 485 w 1361"/>
              <a:gd name="T65" fmla="*/ 165 h 849"/>
              <a:gd name="T66" fmla="*/ 485 w 1361"/>
              <a:gd name="T67" fmla="*/ 143 h 849"/>
              <a:gd name="T68" fmla="*/ 539 w 1361"/>
              <a:gd name="T69" fmla="*/ 143 h 849"/>
              <a:gd name="T70" fmla="*/ 539 w 1361"/>
              <a:gd name="T71" fmla="*/ 81 h 849"/>
              <a:gd name="T72" fmla="*/ 370 w 1361"/>
              <a:gd name="T73" fmla="*/ 81 h 849"/>
              <a:gd name="T74" fmla="*/ 370 w 1361"/>
              <a:gd name="T75" fmla="*/ 143 h 849"/>
              <a:gd name="T76" fmla="*/ 423 w 1361"/>
              <a:gd name="T77" fmla="*/ 143 h 849"/>
              <a:gd name="T78" fmla="*/ 423 w 1361"/>
              <a:gd name="T79" fmla="*/ 190 h 849"/>
              <a:gd name="T80" fmla="*/ 375 w 1361"/>
              <a:gd name="T81" fmla="*/ 293 h 849"/>
              <a:gd name="T82" fmla="*/ 285 w 1361"/>
              <a:gd name="T83" fmla="*/ 278 h 849"/>
              <a:gd name="T84" fmla="*/ 0 w 1361"/>
              <a:gd name="T85" fmla="*/ 563 h 849"/>
              <a:gd name="T86" fmla="*/ 285 w 1361"/>
              <a:gd name="T87" fmla="*/ 848 h 849"/>
              <a:gd name="T88" fmla="*/ 568 w 1361"/>
              <a:gd name="T89" fmla="*/ 594 h 849"/>
              <a:gd name="T90" fmla="*/ 678 w 1361"/>
              <a:gd name="T91" fmla="*/ 594 h 849"/>
              <a:gd name="T92" fmla="*/ 705 w 1361"/>
              <a:gd name="T93" fmla="*/ 578 h 849"/>
              <a:gd name="T94" fmla="*/ 855 w 1361"/>
              <a:gd name="T95" fmla="*/ 296 h 849"/>
              <a:gd name="T96" fmla="*/ 800 w 1361"/>
              <a:gd name="T97" fmla="*/ 267 h 849"/>
              <a:gd name="T98" fmla="*/ 659 w 1361"/>
              <a:gd name="T99" fmla="*/ 532 h 849"/>
              <a:gd name="T100" fmla="*/ 568 w 1361"/>
              <a:gd name="T101" fmla="*/ 532 h 849"/>
              <a:gd name="T102" fmla="*/ 432 w 1361"/>
              <a:gd name="T103" fmla="*/ 319 h 849"/>
              <a:gd name="T104" fmla="*/ 474 w 1361"/>
              <a:gd name="T105" fmla="*/ 227 h 849"/>
              <a:gd name="T106" fmla="*/ 886 w 1361"/>
              <a:gd name="T107" fmla="*/ 227 h 849"/>
              <a:gd name="T108" fmla="*/ 928 w 1361"/>
              <a:gd name="T109" fmla="*/ 319 h 849"/>
              <a:gd name="T110" fmla="*/ 790 w 1361"/>
              <a:gd name="T111" fmla="*/ 563 h 849"/>
              <a:gd name="T112" fmla="*/ 1075 w 1361"/>
              <a:gd name="T113" fmla="*/ 848 h 849"/>
              <a:gd name="T114" fmla="*/ 1360 w 1361"/>
              <a:gd name="T115" fmla="*/ 563 h 849"/>
              <a:gd name="T116" fmla="*/ 1075 w 1361"/>
              <a:gd name="T117" fmla="*/ 278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61" h="849">
                <a:moveTo>
                  <a:pt x="1075" y="786"/>
                </a:moveTo>
                <a:cubicBezTo>
                  <a:pt x="952" y="786"/>
                  <a:pt x="852" y="686"/>
                  <a:pt x="852" y="563"/>
                </a:cubicBezTo>
                <a:cubicBezTo>
                  <a:pt x="852" y="485"/>
                  <a:pt x="893" y="416"/>
                  <a:pt x="955" y="376"/>
                </a:cubicBezTo>
                <a:lnTo>
                  <a:pt x="1047" y="576"/>
                </a:lnTo>
                <a:lnTo>
                  <a:pt x="1103" y="550"/>
                </a:lnTo>
                <a:lnTo>
                  <a:pt x="1011" y="351"/>
                </a:lnTo>
                <a:cubicBezTo>
                  <a:pt x="1032" y="345"/>
                  <a:pt x="1053" y="340"/>
                  <a:pt x="1075" y="340"/>
                </a:cubicBezTo>
                <a:cubicBezTo>
                  <a:pt x="1198" y="340"/>
                  <a:pt x="1298" y="440"/>
                  <a:pt x="1298" y="563"/>
                </a:cubicBezTo>
                <a:cubicBezTo>
                  <a:pt x="1298" y="686"/>
                  <a:pt x="1198" y="786"/>
                  <a:pt x="1075" y="786"/>
                </a:cubicBezTo>
                <a:close/>
                <a:moveTo>
                  <a:pt x="334" y="532"/>
                </a:moveTo>
                <a:lnTo>
                  <a:pt x="406" y="376"/>
                </a:lnTo>
                <a:cubicBezTo>
                  <a:pt x="459" y="411"/>
                  <a:pt x="496" y="467"/>
                  <a:pt x="505" y="532"/>
                </a:cubicBezTo>
                <a:lnTo>
                  <a:pt x="334" y="532"/>
                </a:lnTo>
                <a:close/>
                <a:moveTo>
                  <a:pt x="257" y="550"/>
                </a:moveTo>
                <a:cubicBezTo>
                  <a:pt x="252" y="560"/>
                  <a:pt x="253" y="571"/>
                  <a:pt x="259" y="580"/>
                </a:cubicBezTo>
                <a:cubicBezTo>
                  <a:pt x="265" y="589"/>
                  <a:pt x="274" y="594"/>
                  <a:pt x="285" y="594"/>
                </a:cubicBezTo>
                <a:lnTo>
                  <a:pt x="505" y="594"/>
                </a:lnTo>
                <a:cubicBezTo>
                  <a:pt x="490" y="702"/>
                  <a:pt x="397" y="786"/>
                  <a:pt x="285" y="786"/>
                </a:cubicBezTo>
                <a:cubicBezTo>
                  <a:pt x="162" y="786"/>
                  <a:pt x="62" y="686"/>
                  <a:pt x="62" y="563"/>
                </a:cubicBezTo>
                <a:cubicBezTo>
                  <a:pt x="62" y="440"/>
                  <a:pt x="162" y="340"/>
                  <a:pt x="285" y="340"/>
                </a:cubicBezTo>
                <a:cubicBezTo>
                  <a:pt x="307" y="340"/>
                  <a:pt x="329" y="345"/>
                  <a:pt x="349" y="351"/>
                </a:cubicBezTo>
                <a:lnTo>
                  <a:pt x="257" y="550"/>
                </a:lnTo>
                <a:close/>
                <a:moveTo>
                  <a:pt x="1075" y="278"/>
                </a:moveTo>
                <a:cubicBezTo>
                  <a:pt x="1044" y="278"/>
                  <a:pt x="1013" y="284"/>
                  <a:pt x="985" y="293"/>
                </a:cubicBezTo>
                <a:lnTo>
                  <a:pt x="941" y="199"/>
                </a:lnTo>
                <a:lnTo>
                  <a:pt x="988" y="129"/>
                </a:lnTo>
                <a:cubicBezTo>
                  <a:pt x="993" y="122"/>
                  <a:pt x="994" y="113"/>
                  <a:pt x="993" y="105"/>
                </a:cubicBezTo>
                <a:cubicBezTo>
                  <a:pt x="991" y="97"/>
                  <a:pt x="986" y="90"/>
                  <a:pt x="978" y="85"/>
                </a:cubicBezTo>
                <a:lnTo>
                  <a:pt x="837" y="0"/>
                </a:lnTo>
                <a:lnTo>
                  <a:pt x="805" y="54"/>
                </a:lnTo>
                <a:lnTo>
                  <a:pt x="918" y="122"/>
                </a:lnTo>
                <a:lnTo>
                  <a:pt x="889" y="165"/>
                </a:lnTo>
                <a:lnTo>
                  <a:pt x="485" y="165"/>
                </a:lnTo>
                <a:lnTo>
                  <a:pt x="485" y="143"/>
                </a:lnTo>
                <a:lnTo>
                  <a:pt x="539" y="143"/>
                </a:lnTo>
                <a:lnTo>
                  <a:pt x="539" y="81"/>
                </a:lnTo>
                <a:lnTo>
                  <a:pt x="370" y="81"/>
                </a:lnTo>
                <a:lnTo>
                  <a:pt x="370" y="143"/>
                </a:lnTo>
                <a:lnTo>
                  <a:pt x="423" y="143"/>
                </a:lnTo>
                <a:lnTo>
                  <a:pt x="423" y="190"/>
                </a:lnTo>
                <a:lnTo>
                  <a:pt x="375" y="293"/>
                </a:lnTo>
                <a:cubicBezTo>
                  <a:pt x="347" y="284"/>
                  <a:pt x="317" y="278"/>
                  <a:pt x="285" y="278"/>
                </a:cubicBezTo>
                <a:cubicBezTo>
                  <a:pt x="128" y="278"/>
                  <a:pt x="0" y="406"/>
                  <a:pt x="0" y="563"/>
                </a:cubicBezTo>
                <a:cubicBezTo>
                  <a:pt x="0" y="720"/>
                  <a:pt x="128" y="848"/>
                  <a:pt x="285" y="848"/>
                </a:cubicBezTo>
                <a:cubicBezTo>
                  <a:pt x="432" y="848"/>
                  <a:pt x="553" y="737"/>
                  <a:pt x="568" y="594"/>
                </a:cubicBezTo>
                <a:lnTo>
                  <a:pt x="678" y="594"/>
                </a:lnTo>
                <a:cubicBezTo>
                  <a:pt x="689" y="594"/>
                  <a:pt x="700" y="588"/>
                  <a:pt x="705" y="578"/>
                </a:cubicBezTo>
                <a:lnTo>
                  <a:pt x="855" y="296"/>
                </a:lnTo>
                <a:lnTo>
                  <a:pt x="800" y="267"/>
                </a:lnTo>
                <a:lnTo>
                  <a:pt x="659" y="532"/>
                </a:lnTo>
                <a:lnTo>
                  <a:pt x="568" y="532"/>
                </a:lnTo>
                <a:cubicBezTo>
                  <a:pt x="558" y="442"/>
                  <a:pt x="506" y="364"/>
                  <a:pt x="432" y="319"/>
                </a:cubicBezTo>
                <a:lnTo>
                  <a:pt x="474" y="227"/>
                </a:lnTo>
                <a:lnTo>
                  <a:pt x="886" y="227"/>
                </a:lnTo>
                <a:lnTo>
                  <a:pt x="928" y="319"/>
                </a:lnTo>
                <a:cubicBezTo>
                  <a:pt x="846" y="369"/>
                  <a:pt x="790" y="460"/>
                  <a:pt x="790" y="563"/>
                </a:cubicBezTo>
                <a:cubicBezTo>
                  <a:pt x="790" y="720"/>
                  <a:pt x="918" y="848"/>
                  <a:pt x="1075" y="848"/>
                </a:cubicBezTo>
                <a:cubicBezTo>
                  <a:pt x="1232" y="848"/>
                  <a:pt x="1360" y="720"/>
                  <a:pt x="1360" y="563"/>
                </a:cubicBezTo>
                <a:cubicBezTo>
                  <a:pt x="1360" y="406"/>
                  <a:pt x="1232" y="278"/>
                  <a:pt x="1075" y="27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Freeform 3">
            <a:extLst>
              <a:ext uri="{FF2B5EF4-FFF2-40B4-BE49-F238E27FC236}">
                <a16:creationId xmlns:a16="http://schemas.microsoft.com/office/drawing/2014/main" id="{92D47A99-D9E2-D14E-BCB1-46672DB191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12810" y="1061632"/>
            <a:ext cx="387350" cy="490537"/>
          </a:xfrm>
          <a:custGeom>
            <a:avLst/>
            <a:gdLst>
              <a:gd name="T0" fmla="*/ 369 w 1078"/>
              <a:gd name="T1" fmla="*/ 909 h 1361"/>
              <a:gd name="T2" fmla="*/ 229 w 1078"/>
              <a:gd name="T3" fmla="*/ 847 h 1361"/>
              <a:gd name="T4" fmla="*/ 708 w 1078"/>
              <a:gd name="T5" fmla="*/ 909 h 1361"/>
              <a:gd name="T6" fmla="*/ 849 w 1078"/>
              <a:gd name="T7" fmla="*/ 847 h 1361"/>
              <a:gd name="T8" fmla="*/ 708 w 1078"/>
              <a:gd name="T9" fmla="*/ 909 h 1361"/>
              <a:gd name="T10" fmla="*/ 849 w 1078"/>
              <a:gd name="T11" fmla="*/ 1073 h 1361"/>
              <a:gd name="T12" fmla="*/ 175 w 1078"/>
              <a:gd name="T13" fmla="*/ 1019 h 1361"/>
              <a:gd name="T14" fmla="*/ 903 w 1078"/>
              <a:gd name="T15" fmla="*/ 768 h 1361"/>
              <a:gd name="T16" fmla="*/ 903 w 1078"/>
              <a:gd name="T17" fmla="*/ 706 h 1361"/>
              <a:gd name="T18" fmla="*/ 175 w 1078"/>
              <a:gd name="T19" fmla="*/ 345 h 1361"/>
              <a:gd name="T20" fmla="*/ 903 w 1078"/>
              <a:gd name="T21" fmla="*/ 706 h 1361"/>
              <a:gd name="T22" fmla="*/ 175 w 1078"/>
              <a:gd name="T23" fmla="*/ 257 h 1361"/>
              <a:gd name="T24" fmla="*/ 849 w 1078"/>
              <a:gd name="T25" fmla="*/ 203 h 1361"/>
              <a:gd name="T26" fmla="*/ 903 w 1078"/>
              <a:gd name="T27" fmla="*/ 282 h 1361"/>
              <a:gd name="T28" fmla="*/ 681 w 1078"/>
              <a:gd name="T29" fmla="*/ 62 h 1361"/>
              <a:gd name="T30" fmla="*/ 443 w 1078"/>
              <a:gd name="T31" fmla="*/ 141 h 1361"/>
              <a:gd name="T32" fmla="*/ 681 w 1078"/>
              <a:gd name="T33" fmla="*/ 62 h 1361"/>
              <a:gd name="T34" fmla="*/ 781 w 1078"/>
              <a:gd name="T35" fmla="*/ 1135 h 1361"/>
              <a:gd name="T36" fmla="*/ 268 w 1078"/>
              <a:gd name="T37" fmla="*/ 1214 h 1361"/>
              <a:gd name="T38" fmla="*/ 1077 w 1078"/>
              <a:gd name="T39" fmla="*/ 624 h 1361"/>
              <a:gd name="T40" fmla="*/ 1065 w 1078"/>
              <a:gd name="T41" fmla="*/ 430 h 1361"/>
              <a:gd name="T42" fmla="*/ 965 w 1078"/>
              <a:gd name="T43" fmla="*/ 257 h 1361"/>
              <a:gd name="T44" fmla="*/ 706 w 1078"/>
              <a:gd name="T45" fmla="*/ 141 h 1361"/>
              <a:gd name="T46" fmla="*/ 763 w 1078"/>
              <a:gd name="T47" fmla="*/ 16 h 1361"/>
              <a:gd name="T48" fmla="*/ 341 w 1078"/>
              <a:gd name="T49" fmla="*/ 0 h 1361"/>
              <a:gd name="T50" fmla="*/ 314 w 1078"/>
              <a:gd name="T51" fmla="*/ 47 h 1361"/>
              <a:gd name="T52" fmla="*/ 229 w 1078"/>
              <a:gd name="T53" fmla="*/ 141 h 1361"/>
              <a:gd name="T54" fmla="*/ 113 w 1078"/>
              <a:gd name="T55" fmla="*/ 354 h 1361"/>
              <a:gd name="T56" fmla="*/ 0 w 1078"/>
              <a:gd name="T57" fmla="*/ 455 h 1361"/>
              <a:gd name="T58" fmla="*/ 63 w 1078"/>
              <a:gd name="T59" fmla="*/ 624 h 1361"/>
              <a:gd name="T60" fmla="*/ 113 w 1078"/>
              <a:gd name="T61" fmla="*/ 432 h 1361"/>
              <a:gd name="T62" fmla="*/ 229 w 1078"/>
              <a:gd name="T63" fmla="*/ 1135 h 1361"/>
              <a:gd name="T64" fmla="*/ 142 w 1078"/>
              <a:gd name="T65" fmla="*/ 1314 h 1361"/>
              <a:gd name="T66" fmla="*/ 169 w 1078"/>
              <a:gd name="T67" fmla="*/ 1360 h 1361"/>
              <a:gd name="T68" fmla="*/ 234 w 1078"/>
              <a:gd name="T69" fmla="*/ 1276 h 1361"/>
              <a:gd name="T70" fmla="*/ 900 w 1078"/>
              <a:gd name="T71" fmla="*/ 1345 h 1361"/>
              <a:gd name="T72" fmla="*/ 942 w 1078"/>
              <a:gd name="T73" fmla="*/ 1356 h 1361"/>
              <a:gd name="T74" fmla="*/ 852 w 1078"/>
              <a:gd name="T75" fmla="*/ 1134 h 1361"/>
              <a:gd name="T76" fmla="*/ 965 w 1078"/>
              <a:gd name="T77" fmla="*/ 433 h 1361"/>
              <a:gd name="T78" fmla="*/ 1015 w 1078"/>
              <a:gd name="T79" fmla="*/ 62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8" h="1361">
                <a:moveTo>
                  <a:pt x="229" y="909"/>
                </a:moveTo>
                <a:lnTo>
                  <a:pt x="369" y="909"/>
                </a:lnTo>
                <a:lnTo>
                  <a:pt x="369" y="847"/>
                </a:lnTo>
                <a:lnTo>
                  <a:pt x="229" y="847"/>
                </a:lnTo>
                <a:lnTo>
                  <a:pt x="229" y="909"/>
                </a:lnTo>
                <a:close/>
                <a:moveTo>
                  <a:pt x="708" y="909"/>
                </a:moveTo>
                <a:lnTo>
                  <a:pt x="849" y="909"/>
                </a:lnTo>
                <a:lnTo>
                  <a:pt x="849" y="847"/>
                </a:lnTo>
                <a:lnTo>
                  <a:pt x="708" y="847"/>
                </a:lnTo>
                <a:lnTo>
                  <a:pt x="708" y="909"/>
                </a:lnTo>
                <a:close/>
                <a:moveTo>
                  <a:pt x="903" y="1019"/>
                </a:moveTo>
                <a:cubicBezTo>
                  <a:pt x="903" y="1049"/>
                  <a:pt x="878" y="1073"/>
                  <a:pt x="849" y="1073"/>
                </a:cubicBezTo>
                <a:lnTo>
                  <a:pt x="229" y="1073"/>
                </a:lnTo>
                <a:cubicBezTo>
                  <a:pt x="199" y="1073"/>
                  <a:pt x="175" y="1049"/>
                  <a:pt x="175" y="1019"/>
                </a:cubicBezTo>
                <a:lnTo>
                  <a:pt x="175" y="768"/>
                </a:lnTo>
                <a:lnTo>
                  <a:pt x="903" y="768"/>
                </a:lnTo>
                <a:lnTo>
                  <a:pt x="903" y="1019"/>
                </a:lnTo>
                <a:close/>
                <a:moveTo>
                  <a:pt x="903" y="706"/>
                </a:moveTo>
                <a:lnTo>
                  <a:pt x="175" y="706"/>
                </a:lnTo>
                <a:lnTo>
                  <a:pt x="175" y="345"/>
                </a:lnTo>
                <a:lnTo>
                  <a:pt x="903" y="345"/>
                </a:lnTo>
                <a:lnTo>
                  <a:pt x="903" y="706"/>
                </a:lnTo>
                <a:close/>
                <a:moveTo>
                  <a:pt x="175" y="282"/>
                </a:moveTo>
                <a:lnTo>
                  <a:pt x="175" y="257"/>
                </a:lnTo>
                <a:cubicBezTo>
                  <a:pt x="175" y="227"/>
                  <a:pt x="199" y="203"/>
                  <a:pt x="229" y="203"/>
                </a:cubicBezTo>
                <a:lnTo>
                  <a:pt x="849" y="203"/>
                </a:lnTo>
                <a:cubicBezTo>
                  <a:pt x="878" y="203"/>
                  <a:pt x="903" y="227"/>
                  <a:pt x="903" y="257"/>
                </a:cubicBezTo>
                <a:lnTo>
                  <a:pt x="903" y="282"/>
                </a:lnTo>
                <a:lnTo>
                  <a:pt x="175" y="282"/>
                </a:lnTo>
                <a:close/>
                <a:moveTo>
                  <a:pt x="681" y="62"/>
                </a:moveTo>
                <a:lnTo>
                  <a:pt x="634" y="141"/>
                </a:lnTo>
                <a:lnTo>
                  <a:pt x="443" y="141"/>
                </a:lnTo>
                <a:lnTo>
                  <a:pt x="396" y="62"/>
                </a:lnTo>
                <a:lnTo>
                  <a:pt x="681" y="62"/>
                </a:lnTo>
                <a:close/>
                <a:moveTo>
                  <a:pt x="310" y="1135"/>
                </a:moveTo>
                <a:lnTo>
                  <a:pt x="781" y="1135"/>
                </a:lnTo>
                <a:lnTo>
                  <a:pt x="826" y="1214"/>
                </a:lnTo>
                <a:lnTo>
                  <a:pt x="268" y="1214"/>
                </a:lnTo>
                <a:lnTo>
                  <a:pt x="310" y="1135"/>
                </a:lnTo>
                <a:close/>
                <a:moveTo>
                  <a:pt x="1077" y="624"/>
                </a:moveTo>
                <a:lnTo>
                  <a:pt x="1077" y="455"/>
                </a:lnTo>
                <a:cubicBezTo>
                  <a:pt x="1077" y="445"/>
                  <a:pt x="1073" y="435"/>
                  <a:pt x="1065" y="430"/>
                </a:cubicBezTo>
                <a:lnTo>
                  <a:pt x="965" y="356"/>
                </a:lnTo>
                <a:lnTo>
                  <a:pt x="965" y="257"/>
                </a:lnTo>
                <a:cubicBezTo>
                  <a:pt x="965" y="193"/>
                  <a:pt x="913" y="141"/>
                  <a:pt x="849" y="141"/>
                </a:cubicBezTo>
                <a:lnTo>
                  <a:pt x="706" y="141"/>
                </a:lnTo>
                <a:lnTo>
                  <a:pt x="763" y="47"/>
                </a:lnTo>
                <a:cubicBezTo>
                  <a:pt x="768" y="38"/>
                  <a:pt x="769" y="26"/>
                  <a:pt x="763" y="16"/>
                </a:cubicBezTo>
                <a:cubicBezTo>
                  <a:pt x="758" y="6"/>
                  <a:pt x="747" y="0"/>
                  <a:pt x="736" y="0"/>
                </a:cubicBezTo>
                <a:lnTo>
                  <a:pt x="341" y="0"/>
                </a:lnTo>
                <a:cubicBezTo>
                  <a:pt x="330" y="0"/>
                  <a:pt x="320" y="6"/>
                  <a:pt x="314" y="16"/>
                </a:cubicBezTo>
                <a:cubicBezTo>
                  <a:pt x="309" y="26"/>
                  <a:pt x="309" y="38"/>
                  <a:pt x="314" y="47"/>
                </a:cubicBezTo>
                <a:lnTo>
                  <a:pt x="371" y="141"/>
                </a:lnTo>
                <a:lnTo>
                  <a:pt x="229" y="141"/>
                </a:lnTo>
                <a:cubicBezTo>
                  <a:pt x="165" y="141"/>
                  <a:pt x="113" y="193"/>
                  <a:pt x="113" y="257"/>
                </a:cubicBezTo>
                <a:lnTo>
                  <a:pt x="113" y="354"/>
                </a:lnTo>
                <a:lnTo>
                  <a:pt x="13" y="430"/>
                </a:lnTo>
                <a:cubicBezTo>
                  <a:pt x="5" y="436"/>
                  <a:pt x="0" y="445"/>
                  <a:pt x="0" y="455"/>
                </a:cubicBezTo>
                <a:lnTo>
                  <a:pt x="0" y="624"/>
                </a:lnTo>
                <a:lnTo>
                  <a:pt x="63" y="624"/>
                </a:lnTo>
                <a:lnTo>
                  <a:pt x="63" y="470"/>
                </a:lnTo>
                <a:lnTo>
                  <a:pt x="113" y="432"/>
                </a:lnTo>
                <a:lnTo>
                  <a:pt x="113" y="1019"/>
                </a:lnTo>
                <a:cubicBezTo>
                  <a:pt x="113" y="1083"/>
                  <a:pt x="165" y="1135"/>
                  <a:pt x="229" y="1135"/>
                </a:cubicBezTo>
                <a:lnTo>
                  <a:pt x="241" y="1135"/>
                </a:lnTo>
                <a:lnTo>
                  <a:pt x="142" y="1314"/>
                </a:lnTo>
                <a:cubicBezTo>
                  <a:pt x="134" y="1330"/>
                  <a:pt x="139" y="1348"/>
                  <a:pt x="154" y="1357"/>
                </a:cubicBezTo>
                <a:cubicBezTo>
                  <a:pt x="159" y="1359"/>
                  <a:pt x="164" y="1360"/>
                  <a:pt x="169" y="1360"/>
                </a:cubicBezTo>
                <a:cubicBezTo>
                  <a:pt x="180" y="1360"/>
                  <a:pt x="191" y="1355"/>
                  <a:pt x="196" y="1344"/>
                </a:cubicBezTo>
                <a:lnTo>
                  <a:pt x="234" y="1276"/>
                </a:lnTo>
                <a:lnTo>
                  <a:pt x="861" y="1276"/>
                </a:lnTo>
                <a:lnTo>
                  <a:pt x="900" y="1345"/>
                </a:lnTo>
                <a:cubicBezTo>
                  <a:pt x="906" y="1355"/>
                  <a:pt x="916" y="1360"/>
                  <a:pt x="927" y="1360"/>
                </a:cubicBezTo>
                <a:cubicBezTo>
                  <a:pt x="932" y="1360"/>
                  <a:pt x="937" y="1359"/>
                  <a:pt x="942" y="1356"/>
                </a:cubicBezTo>
                <a:cubicBezTo>
                  <a:pt x="957" y="1348"/>
                  <a:pt x="962" y="1329"/>
                  <a:pt x="954" y="1314"/>
                </a:cubicBezTo>
                <a:lnTo>
                  <a:pt x="852" y="1134"/>
                </a:lnTo>
                <a:cubicBezTo>
                  <a:pt x="914" y="1133"/>
                  <a:pt x="965" y="1082"/>
                  <a:pt x="965" y="1019"/>
                </a:cubicBezTo>
                <a:lnTo>
                  <a:pt x="965" y="433"/>
                </a:lnTo>
                <a:lnTo>
                  <a:pt x="1015" y="470"/>
                </a:lnTo>
                <a:lnTo>
                  <a:pt x="1015" y="624"/>
                </a:lnTo>
                <a:lnTo>
                  <a:pt x="1077" y="62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Freeform 4">
            <a:extLst>
              <a:ext uri="{FF2B5EF4-FFF2-40B4-BE49-F238E27FC236}">
                <a16:creationId xmlns:a16="http://schemas.microsoft.com/office/drawing/2014/main" id="{2EFDE36E-3692-C24D-9CC5-B5AE167146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81666" y="1089413"/>
            <a:ext cx="450850" cy="434975"/>
          </a:xfrm>
          <a:custGeom>
            <a:avLst/>
            <a:gdLst>
              <a:gd name="T0" fmla="*/ 198 w 1252"/>
              <a:gd name="T1" fmla="*/ 1014 h 1210"/>
              <a:gd name="T2" fmla="*/ 986 w 1252"/>
              <a:gd name="T3" fmla="*/ 133 h 1210"/>
              <a:gd name="T4" fmla="*/ 1148 w 1252"/>
              <a:gd name="T5" fmla="*/ 64 h 1210"/>
              <a:gd name="T6" fmla="*/ 467 w 1252"/>
              <a:gd name="T7" fmla="*/ 839 h 1210"/>
              <a:gd name="T8" fmla="*/ 504 w 1252"/>
              <a:gd name="T9" fmla="*/ 527 h 1210"/>
              <a:gd name="T10" fmla="*/ 378 w 1252"/>
              <a:gd name="T11" fmla="*/ 402 h 1210"/>
              <a:gd name="T12" fmla="*/ 101 w 1252"/>
              <a:gd name="T13" fmla="*/ 241 h 1210"/>
              <a:gd name="T14" fmla="*/ 258 w 1252"/>
              <a:gd name="T15" fmla="*/ 789 h 1210"/>
              <a:gd name="T16" fmla="*/ 205 w 1252"/>
              <a:gd name="T17" fmla="*/ 865 h 1210"/>
              <a:gd name="T18" fmla="*/ 84 w 1252"/>
              <a:gd name="T19" fmla="*/ 767 h 1210"/>
              <a:gd name="T20" fmla="*/ 347 w 1252"/>
              <a:gd name="T21" fmla="*/ 1007 h 1210"/>
              <a:gd name="T22" fmla="*/ 446 w 1252"/>
              <a:gd name="T23" fmla="*/ 1129 h 1210"/>
              <a:gd name="T24" fmla="*/ 347 w 1252"/>
              <a:gd name="T25" fmla="*/ 1007 h 1210"/>
              <a:gd name="T26" fmla="*/ 856 w 1252"/>
              <a:gd name="T27" fmla="*/ 538 h 1210"/>
              <a:gd name="T28" fmla="*/ 958 w 1252"/>
              <a:gd name="T29" fmla="*/ 1112 h 1210"/>
              <a:gd name="T30" fmla="*/ 804 w 1252"/>
              <a:gd name="T31" fmla="*/ 827 h 1210"/>
              <a:gd name="T32" fmla="*/ 1137 w 1252"/>
              <a:gd name="T33" fmla="*/ 0 h 1210"/>
              <a:gd name="T34" fmla="*/ 727 w 1252"/>
              <a:gd name="T35" fmla="*/ 304 h 1210"/>
              <a:gd name="T36" fmla="*/ 51 w 1252"/>
              <a:gd name="T37" fmla="*/ 179 h 1210"/>
              <a:gd name="T38" fmla="*/ 38 w 1252"/>
              <a:gd name="T39" fmla="*/ 273 h 1210"/>
              <a:gd name="T40" fmla="*/ 345 w 1252"/>
              <a:gd name="T41" fmla="*/ 455 h 1210"/>
              <a:gd name="T42" fmla="*/ 329 w 1252"/>
              <a:gd name="T43" fmla="*/ 702 h 1210"/>
              <a:gd name="T44" fmla="*/ 69 w 1252"/>
              <a:gd name="T45" fmla="*/ 702 h 1210"/>
              <a:gd name="T46" fmla="*/ 6 w 1252"/>
              <a:gd name="T47" fmla="*/ 786 h 1210"/>
              <a:gd name="T48" fmla="*/ 173 w 1252"/>
              <a:gd name="T49" fmla="*/ 918 h 1210"/>
              <a:gd name="T50" fmla="*/ 190 w 1252"/>
              <a:gd name="T51" fmla="*/ 1077 h 1210"/>
              <a:gd name="T52" fmla="*/ 294 w 1252"/>
              <a:gd name="T53" fmla="*/ 1039 h 1210"/>
              <a:gd name="T54" fmla="*/ 413 w 1252"/>
              <a:gd name="T55" fmla="*/ 1209 h 1210"/>
              <a:gd name="T56" fmla="*/ 492 w 1252"/>
              <a:gd name="T57" fmla="*/ 1176 h 1210"/>
              <a:gd name="T58" fmla="*/ 480 w 1252"/>
              <a:gd name="T59" fmla="*/ 910 h 1210"/>
              <a:gd name="T60" fmla="*/ 642 w 1252"/>
              <a:gd name="T61" fmla="*/ 752 h 1210"/>
              <a:gd name="T62" fmla="*/ 912 w 1252"/>
              <a:gd name="T63" fmla="*/ 1158 h 1210"/>
              <a:gd name="T64" fmla="*/ 940 w 1252"/>
              <a:gd name="T65" fmla="*/ 1174 h 1210"/>
              <a:gd name="T66" fmla="*/ 1033 w 1252"/>
              <a:gd name="T67" fmla="*/ 1161 h 1210"/>
              <a:gd name="T68" fmla="*/ 908 w 1252"/>
              <a:gd name="T69" fmla="*/ 486 h 1210"/>
              <a:gd name="T70" fmla="*/ 1192 w 1252"/>
              <a:gd name="T71" fmla="*/ 2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52" h="1210">
                <a:moveTo>
                  <a:pt x="467" y="839"/>
                </a:moveTo>
                <a:cubicBezTo>
                  <a:pt x="422" y="884"/>
                  <a:pt x="256" y="1004"/>
                  <a:pt x="198" y="1014"/>
                </a:cubicBezTo>
                <a:cubicBezTo>
                  <a:pt x="207" y="962"/>
                  <a:pt x="324" y="795"/>
                  <a:pt x="373" y="745"/>
                </a:cubicBezTo>
                <a:lnTo>
                  <a:pt x="986" y="133"/>
                </a:lnTo>
                <a:cubicBezTo>
                  <a:pt x="1012" y="106"/>
                  <a:pt x="1094" y="62"/>
                  <a:pt x="1137" y="62"/>
                </a:cubicBezTo>
                <a:cubicBezTo>
                  <a:pt x="1144" y="62"/>
                  <a:pt x="1147" y="64"/>
                  <a:pt x="1148" y="64"/>
                </a:cubicBezTo>
                <a:cubicBezTo>
                  <a:pt x="1162" y="80"/>
                  <a:pt x="1121" y="185"/>
                  <a:pt x="1079" y="227"/>
                </a:cubicBezTo>
                <a:lnTo>
                  <a:pt x="467" y="839"/>
                </a:lnTo>
                <a:close/>
                <a:moveTo>
                  <a:pt x="674" y="357"/>
                </a:moveTo>
                <a:lnTo>
                  <a:pt x="504" y="527"/>
                </a:lnTo>
                <a:lnTo>
                  <a:pt x="385" y="408"/>
                </a:lnTo>
                <a:cubicBezTo>
                  <a:pt x="383" y="406"/>
                  <a:pt x="381" y="404"/>
                  <a:pt x="378" y="402"/>
                </a:cubicBezTo>
                <a:lnTo>
                  <a:pt x="100" y="254"/>
                </a:lnTo>
                <a:lnTo>
                  <a:pt x="101" y="241"/>
                </a:lnTo>
                <a:lnTo>
                  <a:pt x="674" y="357"/>
                </a:lnTo>
                <a:close/>
                <a:moveTo>
                  <a:pt x="258" y="789"/>
                </a:moveTo>
                <a:cubicBezTo>
                  <a:pt x="240" y="813"/>
                  <a:pt x="222" y="839"/>
                  <a:pt x="205" y="865"/>
                </a:cubicBezTo>
                <a:lnTo>
                  <a:pt x="205" y="865"/>
                </a:lnTo>
                <a:lnTo>
                  <a:pt x="74" y="787"/>
                </a:lnTo>
                <a:lnTo>
                  <a:pt x="84" y="767"/>
                </a:lnTo>
                <a:lnTo>
                  <a:pt x="258" y="789"/>
                </a:lnTo>
                <a:close/>
                <a:moveTo>
                  <a:pt x="347" y="1007"/>
                </a:moveTo>
                <a:cubicBezTo>
                  <a:pt x="374" y="990"/>
                  <a:pt x="400" y="972"/>
                  <a:pt x="423" y="954"/>
                </a:cubicBezTo>
                <a:lnTo>
                  <a:pt x="446" y="1129"/>
                </a:lnTo>
                <a:lnTo>
                  <a:pt x="425" y="1138"/>
                </a:lnTo>
                <a:lnTo>
                  <a:pt x="347" y="1007"/>
                </a:lnTo>
                <a:close/>
                <a:moveTo>
                  <a:pt x="686" y="708"/>
                </a:moveTo>
                <a:lnTo>
                  <a:pt x="856" y="538"/>
                </a:lnTo>
                <a:lnTo>
                  <a:pt x="971" y="1112"/>
                </a:lnTo>
                <a:lnTo>
                  <a:pt x="958" y="1112"/>
                </a:lnTo>
                <a:lnTo>
                  <a:pt x="810" y="834"/>
                </a:lnTo>
                <a:cubicBezTo>
                  <a:pt x="808" y="831"/>
                  <a:pt x="807" y="829"/>
                  <a:pt x="804" y="827"/>
                </a:cubicBezTo>
                <a:lnTo>
                  <a:pt x="686" y="708"/>
                </a:lnTo>
                <a:close/>
                <a:moveTo>
                  <a:pt x="1137" y="0"/>
                </a:moveTo>
                <a:cubicBezTo>
                  <a:pt x="1073" y="0"/>
                  <a:pt x="977" y="54"/>
                  <a:pt x="942" y="89"/>
                </a:cubicBezTo>
                <a:lnTo>
                  <a:pt x="727" y="304"/>
                </a:lnTo>
                <a:lnTo>
                  <a:pt x="76" y="173"/>
                </a:lnTo>
                <a:cubicBezTo>
                  <a:pt x="67" y="171"/>
                  <a:pt x="58" y="173"/>
                  <a:pt x="51" y="179"/>
                </a:cubicBezTo>
                <a:cubicBezTo>
                  <a:pt x="44" y="185"/>
                  <a:pt x="39" y="193"/>
                  <a:pt x="39" y="203"/>
                </a:cubicBezTo>
                <a:lnTo>
                  <a:pt x="38" y="273"/>
                </a:lnTo>
                <a:cubicBezTo>
                  <a:pt x="38" y="284"/>
                  <a:pt x="44" y="295"/>
                  <a:pt x="54" y="300"/>
                </a:cubicBezTo>
                <a:lnTo>
                  <a:pt x="345" y="455"/>
                </a:lnTo>
                <a:lnTo>
                  <a:pt x="460" y="570"/>
                </a:lnTo>
                <a:lnTo>
                  <a:pt x="329" y="702"/>
                </a:lnTo>
                <a:cubicBezTo>
                  <a:pt x="323" y="708"/>
                  <a:pt x="313" y="719"/>
                  <a:pt x="302" y="732"/>
                </a:cubicBezTo>
                <a:lnTo>
                  <a:pt x="69" y="702"/>
                </a:lnTo>
                <a:cubicBezTo>
                  <a:pt x="55" y="700"/>
                  <a:pt x="42" y="708"/>
                  <a:pt x="37" y="720"/>
                </a:cubicBezTo>
                <a:lnTo>
                  <a:pt x="6" y="786"/>
                </a:lnTo>
                <a:cubicBezTo>
                  <a:pt x="0" y="801"/>
                  <a:pt x="5" y="818"/>
                  <a:pt x="19" y="826"/>
                </a:cubicBezTo>
                <a:lnTo>
                  <a:pt x="173" y="918"/>
                </a:lnTo>
                <a:cubicBezTo>
                  <a:pt x="132" y="992"/>
                  <a:pt x="125" y="1036"/>
                  <a:pt x="150" y="1062"/>
                </a:cubicBezTo>
                <a:cubicBezTo>
                  <a:pt x="157" y="1069"/>
                  <a:pt x="170" y="1077"/>
                  <a:pt x="190" y="1077"/>
                </a:cubicBezTo>
                <a:lnTo>
                  <a:pt x="190" y="1077"/>
                </a:lnTo>
                <a:cubicBezTo>
                  <a:pt x="216" y="1077"/>
                  <a:pt x="254" y="1062"/>
                  <a:pt x="294" y="1039"/>
                </a:cubicBezTo>
                <a:lnTo>
                  <a:pt x="386" y="1194"/>
                </a:lnTo>
                <a:cubicBezTo>
                  <a:pt x="392" y="1203"/>
                  <a:pt x="403" y="1209"/>
                  <a:pt x="413" y="1209"/>
                </a:cubicBezTo>
                <a:cubicBezTo>
                  <a:pt x="417" y="1209"/>
                  <a:pt x="422" y="1208"/>
                  <a:pt x="426" y="1206"/>
                </a:cubicBezTo>
                <a:lnTo>
                  <a:pt x="492" y="1176"/>
                </a:lnTo>
                <a:cubicBezTo>
                  <a:pt x="505" y="1170"/>
                  <a:pt x="512" y="1157"/>
                  <a:pt x="510" y="1143"/>
                </a:cubicBezTo>
                <a:lnTo>
                  <a:pt x="480" y="910"/>
                </a:lnTo>
                <a:cubicBezTo>
                  <a:pt x="494" y="898"/>
                  <a:pt x="505" y="889"/>
                  <a:pt x="511" y="883"/>
                </a:cubicBezTo>
                <a:lnTo>
                  <a:pt x="642" y="752"/>
                </a:lnTo>
                <a:lnTo>
                  <a:pt x="757" y="867"/>
                </a:lnTo>
                <a:lnTo>
                  <a:pt x="912" y="1158"/>
                </a:lnTo>
                <a:cubicBezTo>
                  <a:pt x="917" y="1168"/>
                  <a:pt x="928" y="1174"/>
                  <a:pt x="939" y="1174"/>
                </a:cubicBezTo>
                <a:lnTo>
                  <a:pt x="940" y="1174"/>
                </a:lnTo>
                <a:lnTo>
                  <a:pt x="1010" y="1173"/>
                </a:lnTo>
                <a:cubicBezTo>
                  <a:pt x="1019" y="1173"/>
                  <a:pt x="1028" y="1169"/>
                  <a:pt x="1033" y="1161"/>
                </a:cubicBezTo>
                <a:cubicBezTo>
                  <a:pt x="1039" y="1154"/>
                  <a:pt x="1041" y="1145"/>
                  <a:pt x="1040" y="1136"/>
                </a:cubicBezTo>
                <a:lnTo>
                  <a:pt x="908" y="486"/>
                </a:lnTo>
                <a:lnTo>
                  <a:pt x="1123" y="271"/>
                </a:lnTo>
                <a:cubicBezTo>
                  <a:pt x="1163" y="231"/>
                  <a:pt x="1251" y="79"/>
                  <a:pt x="1192" y="20"/>
                </a:cubicBezTo>
                <a:cubicBezTo>
                  <a:pt x="1179" y="7"/>
                  <a:pt x="1160" y="0"/>
                  <a:pt x="113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id="{B00DCAC5-E18D-E845-810E-9B7FF9E236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12320" y="1097350"/>
            <a:ext cx="388937" cy="419100"/>
          </a:xfrm>
          <a:custGeom>
            <a:avLst/>
            <a:gdLst>
              <a:gd name="T0" fmla="*/ 370 w 1079"/>
              <a:gd name="T1" fmla="*/ 852 h 1164"/>
              <a:gd name="T2" fmla="*/ 229 w 1079"/>
              <a:gd name="T3" fmla="*/ 790 h 1164"/>
              <a:gd name="T4" fmla="*/ 708 w 1079"/>
              <a:gd name="T5" fmla="*/ 852 h 1164"/>
              <a:gd name="T6" fmla="*/ 849 w 1079"/>
              <a:gd name="T7" fmla="*/ 790 h 1164"/>
              <a:gd name="T8" fmla="*/ 708 w 1079"/>
              <a:gd name="T9" fmla="*/ 852 h 1164"/>
              <a:gd name="T10" fmla="*/ 175 w 1079"/>
              <a:gd name="T11" fmla="*/ 169 h 1164"/>
              <a:gd name="T12" fmla="*/ 229 w 1079"/>
              <a:gd name="T13" fmla="*/ 62 h 1164"/>
              <a:gd name="T14" fmla="*/ 903 w 1079"/>
              <a:gd name="T15" fmla="*/ 116 h 1164"/>
              <a:gd name="T16" fmla="*/ 203 w 1079"/>
              <a:gd name="T17" fmla="*/ 1075 h 1164"/>
              <a:gd name="T18" fmla="*/ 339 w 1079"/>
              <a:gd name="T19" fmla="*/ 1078 h 1164"/>
              <a:gd name="T20" fmla="*/ 203 w 1079"/>
              <a:gd name="T21" fmla="*/ 1101 h 1164"/>
              <a:gd name="T22" fmla="*/ 739 w 1079"/>
              <a:gd name="T23" fmla="*/ 1078 h 1164"/>
              <a:gd name="T24" fmla="*/ 875 w 1079"/>
              <a:gd name="T25" fmla="*/ 1075 h 1164"/>
              <a:gd name="T26" fmla="*/ 739 w 1079"/>
              <a:gd name="T27" fmla="*/ 1101 h 1164"/>
              <a:gd name="T28" fmla="*/ 570 w 1079"/>
              <a:gd name="T29" fmla="*/ 231 h 1164"/>
              <a:gd name="T30" fmla="*/ 903 w 1079"/>
              <a:gd name="T31" fmla="*/ 649 h 1164"/>
              <a:gd name="T32" fmla="*/ 570 w 1079"/>
              <a:gd name="T33" fmla="*/ 231 h 1164"/>
              <a:gd name="T34" fmla="*/ 508 w 1079"/>
              <a:gd name="T35" fmla="*/ 231 h 1164"/>
              <a:gd name="T36" fmla="*/ 175 w 1079"/>
              <a:gd name="T37" fmla="*/ 649 h 1164"/>
              <a:gd name="T38" fmla="*/ 903 w 1079"/>
              <a:gd name="T39" fmla="*/ 711 h 1164"/>
              <a:gd name="T40" fmla="*/ 849 w 1079"/>
              <a:gd name="T41" fmla="*/ 1016 h 1164"/>
              <a:gd name="T42" fmla="*/ 175 w 1079"/>
              <a:gd name="T43" fmla="*/ 962 h 1164"/>
              <a:gd name="T44" fmla="*/ 903 w 1079"/>
              <a:gd name="T45" fmla="*/ 711 h 1164"/>
              <a:gd name="T46" fmla="*/ 1078 w 1079"/>
              <a:gd name="T47" fmla="*/ 313 h 1164"/>
              <a:gd name="T48" fmla="*/ 965 w 1079"/>
              <a:gd name="T49" fmla="*/ 213 h 1164"/>
              <a:gd name="T50" fmla="*/ 849 w 1079"/>
              <a:gd name="T51" fmla="*/ 0 h 1164"/>
              <a:gd name="T52" fmla="*/ 113 w 1079"/>
              <a:gd name="T53" fmla="*/ 116 h 1164"/>
              <a:gd name="T54" fmla="*/ 12 w 1079"/>
              <a:gd name="T55" fmla="*/ 288 h 1164"/>
              <a:gd name="T56" fmla="*/ 0 w 1079"/>
              <a:gd name="T57" fmla="*/ 483 h 1164"/>
              <a:gd name="T58" fmla="*/ 62 w 1079"/>
              <a:gd name="T59" fmla="*/ 329 h 1164"/>
              <a:gd name="T60" fmla="*/ 113 w 1079"/>
              <a:gd name="T61" fmla="*/ 962 h 1164"/>
              <a:gd name="T62" fmla="*/ 141 w 1079"/>
              <a:gd name="T63" fmla="*/ 1047 h 1164"/>
              <a:gd name="T64" fmla="*/ 200 w 1079"/>
              <a:gd name="T65" fmla="*/ 1163 h 1164"/>
              <a:gd name="T66" fmla="*/ 401 w 1079"/>
              <a:gd name="T67" fmla="*/ 1103 h 1164"/>
              <a:gd name="T68" fmla="*/ 677 w 1079"/>
              <a:gd name="T69" fmla="*/ 1078 h 1164"/>
              <a:gd name="T70" fmla="*/ 737 w 1079"/>
              <a:gd name="T71" fmla="*/ 1163 h 1164"/>
              <a:gd name="T72" fmla="*/ 937 w 1079"/>
              <a:gd name="T73" fmla="*/ 1103 h 1164"/>
              <a:gd name="T74" fmla="*/ 928 w 1079"/>
              <a:gd name="T75" fmla="*/ 1047 h 1164"/>
              <a:gd name="T76" fmla="*/ 965 w 1079"/>
              <a:gd name="T77" fmla="*/ 291 h 1164"/>
              <a:gd name="T78" fmla="*/ 1016 w 1079"/>
              <a:gd name="T79" fmla="*/ 483 h 1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9" h="1164">
                <a:moveTo>
                  <a:pt x="229" y="852"/>
                </a:moveTo>
                <a:lnTo>
                  <a:pt x="370" y="852"/>
                </a:lnTo>
                <a:lnTo>
                  <a:pt x="370" y="790"/>
                </a:lnTo>
                <a:lnTo>
                  <a:pt x="229" y="790"/>
                </a:lnTo>
                <a:lnTo>
                  <a:pt x="229" y="852"/>
                </a:lnTo>
                <a:close/>
                <a:moveTo>
                  <a:pt x="708" y="852"/>
                </a:moveTo>
                <a:lnTo>
                  <a:pt x="849" y="852"/>
                </a:lnTo>
                <a:lnTo>
                  <a:pt x="849" y="790"/>
                </a:lnTo>
                <a:lnTo>
                  <a:pt x="708" y="790"/>
                </a:lnTo>
                <a:lnTo>
                  <a:pt x="708" y="852"/>
                </a:lnTo>
                <a:close/>
                <a:moveTo>
                  <a:pt x="903" y="169"/>
                </a:moveTo>
                <a:lnTo>
                  <a:pt x="175" y="169"/>
                </a:lnTo>
                <a:lnTo>
                  <a:pt x="175" y="116"/>
                </a:lnTo>
                <a:cubicBezTo>
                  <a:pt x="175" y="86"/>
                  <a:pt x="199" y="62"/>
                  <a:pt x="229" y="62"/>
                </a:cubicBezTo>
                <a:lnTo>
                  <a:pt x="849" y="62"/>
                </a:lnTo>
                <a:cubicBezTo>
                  <a:pt x="879" y="62"/>
                  <a:pt x="903" y="86"/>
                  <a:pt x="903" y="116"/>
                </a:cubicBezTo>
                <a:lnTo>
                  <a:pt x="903" y="169"/>
                </a:lnTo>
                <a:close/>
                <a:moveTo>
                  <a:pt x="203" y="1075"/>
                </a:moveTo>
                <a:cubicBezTo>
                  <a:pt x="211" y="1077"/>
                  <a:pt x="220" y="1078"/>
                  <a:pt x="229" y="1078"/>
                </a:cubicBezTo>
                <a:lnTo>
                  <a:pt x="339" y="1078"/>
                </a:lnTo>
                <a:lnTo>
                  <a:pt x="339" y="1101"/>
                </a:lnTo>
                <a:lnTo>
                  <a:pt x="203" y="1101"/>
                </a:lnTo>
                <a:lnTo>
                  <a:pt x="203" y="1075"/>
                </a:lnTo>
                <a:close/>
                <a:moveTo>
                  <a:pt x="739" y="1078"/>
                </a:moveTo>
                <a:lnTo>
                  <a:pt x="849" y="1078"/>
                </a:lnTo>
                <a:cubicBezTo>
                  <a:pt x="858" y="1078"/>
                  <a:pt x="867" y="1077"/>
                  <a:pt x="875" y="1075"/>
                </a:cubicBezTo>
                <a:lnTo>
                  <a:pt x="875" y="1101"/>
                </a:lnTo>
                <a:lnTo>
                  <a:pt x="739" y="1101"/>
                </a:lnTo>
                <a:lnTo>
                  <a:pt x="739" y="1078"/>
                </a:lnTo>
                <a:close/>
                <a:moveTo>
                  <a:pt x="570" y="231"/>
                </a:moveTo>
                <a:lnTo>
                  <a:pt x="903" y="231"/>
                </a:lnTo>
                <a:lnTo>
                  <a:pt x="903" y="649"/>
                </a:lnTo>
                <a:lnTo>
                  <a:pt x="570" y="649"/>
                </a:lnTo>
                <a:lnTo>
                  <a:pt x="570" y="231"/>
                </a:lnTo>
                <a:close/>
                <a:moveTo>
                  <a:pt x="175" y="231"/>
                </a:moveTo>
                <a:lnTo>
                  <a:pt x="508" y="231"/>
                </a:lnTo>
                <a:lnTo>
                  <a:pt x="508" y="649"/>
                </a:lnTo>
                <a:lnTo>
                  <a:pt x="175" y="649"/>
                </a:lnTo>
                <a:lnTo>
                  <a:pt x="175" y="231"/>
                </a:lnTo>
                <a:close/>
                <a:moveTo>
                  <a:pt x="903" y="711"/>
                </a:moveTo>
                <a:lnTo>
                  <a:pt x="903" y="962"/>
                </a:lnTo>
                <a:cubicBezTo>
                  <a:pt x="903" y="992"/>
                  <a:pt x="879" y="1016"/>
                  <a:pt x="849" y="1016"/>
                </a:cubicBezTo>
                <a:lnTo>
                  <a:pt x="229" y="1016"/>
                </a:lnTo>
                <a:cubicBezTo>
                  <a:pt x="199" y="1016"/>
                  <a:pt x="175" y="992"/>
                  <a:pt x="175" y="962"/>
                </a:cubicBezTo>
                <a:lnTo>
                  <a:pt x="175" y="711"/>
                </a:lnTo>
                <a:lnTo>
                  <a:pt x="903" y="711"/>
                </a:lnTo>
                <a:close/>
                <a:moveTo>
                  <a:pt x="1078" y="483"/>
                </a:moveTo>
                <a:lnTo>
                  <a:pt x="1078" y="313"/>
                </a:lnTo>
                <a:cubicBezTo>
                  <a:pt x="1078" y="304"/>
                  <a:pt x="1073" y="294"/>
                  <a:pt x="1066" y="288"/>
                </a:cubicBezTo>
                <a:lnTo>
                  <a:pt x="965" y="213"/>
                </a:lnTo>
                <a:lnTo>
                  <a:pt x="965" y="116"/>
                </a:lnTo>
                <a:cubicBezTo>
                  <a:pt x="965" y="52"/>
                  <a:pt x="913" y="0"/>
                  <a:pt x="849" y="0"/>
                </a:cubicBezTo>
                <a:lnTo>
                  <a:pt x="229" y="0"/>
                </a:lnTo>
                <a:cubicBezTo>
                  <a:pt x="165" y="0"/>
                  <a:pt x="113" y="52"/>
                  <a:pt x="113" y="116"/>
                </a:cubicBezTo>
                <a:lnTo>
                  <a:pt x="113" y="213"/>
                </a:lnTo>
                <a:lnTo>
                  <a:pt x="12" y="288"/>
                </a:lnTo>
                <a:cubicBezTo>
                  <a:pt x="5" y="294"/>
                  <a:pt x="0" y="304"/>
                  <a:pt x="0" y="313"/>
                </a:cubicBezTo>
                <a:lnTo>
                  <a:pt x="0" y="483"/>
                </a:lnTo>
                <a:lnTo>
                  <a:pt x="62" y="483"/>
                </a:lnTo>
                <a:lnTo>
                  <a:pt x="62" y="329"/>
                </a:lnTo>
                <a:lnTo>
                  <a:pt x="113" y="291"/>
                </a:lnTo>
                <a:lnTo>
                  <a:pt x="113" y="962"/>
                </a:lnTo>
                <a:cubicBezTo>
                  <a:pt x="113" y="996"/>
                  <a:pt x="127" y="1026"/>
                  <a:pt x="150" y="1047"/>
                </a:cubicBezTo>
                <a:lnTo>
                  <a:pt x="141" y="1047"/>
                </a:lnTo>
                <a:lnTo>
                  <a:pt x="141" y="1103"/>
                </a:lnTo>
                <a:cubicBezTo>
                  <a:pt x="141" y="1136"/>
                  <a:pt x="168" y="1163"/>
                  <a:pt x="200" y="1163"/>
                </a:cubicBezTo>
                <a:lnTo>
                  <a:pt x="341" y="1163"/>
                </a:lnTo>
                <a:cubicBezTo>
                  <a:pt x="374" y="1163"/>
                  <a:pt x="401" y="1136"/>
                  <a:pt x="401" y="1103"/>
                </a:cubicBezTo>
                <a:lnTo>
                  <a:pt x="401" y="1078"/>
                </a:lnTo>
                <a:lnTo>
                  <a:pt x="677" y="1078"/>
                </a:lnTo>
                <a:lnTo>
                  <a:pt x="677" y="1103"/>
                </a:lnTo>
                <a:cubicBezTo>
                  <a:pt x="677" y="1136"/>
                  <a:pt x="704" y="1163"/>
                  <a:pt x="737" y="1163"/>
                </a:cubicBezTo>
                <a:lnTo>
                  <a:pt x="878" y="1163"/>
                </a:lnTo>
                <a:cubicBezTo>
                  <a:pt x="910" y="1163"/>
                  <a:pt x="937" y="1136"/>
                  <a:pt x="937" y="1103"/>
                </a:cubicBezTo>
                <a:lnTo>
                  <a:pt x="937" y="1047"/>
                </a:lnTo>
                <a:lnTo>
                  <a:pt x="928" y="1047"/>
                </a:lnTo>
                <a:cubicBezTo>
                  <a:pt x="951" y="1026"/>
                  <a:pt x="965" y="996"/>
                  <a:pt x="965" y="962"/>
                </a:cubicBezTo>
                <a:lnTo>
                  <a:pt x="965" y="291"/>
                </a:lnTo>
                <a:lnTo>
                  <a:pt x="1016" y="329"/>
                </a:lnTo>
                <a:lnTo>
                  <a:pt x="1016" y="483"/>
                </a:lnTo>
                <a:lnTo>
                  <a:pt x="1078" y="48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Freeform 6">
            <a:extLst>
              <a:ext uri="{FF2B5EF4-FFF2-40B4-BE49-F238E27FC236}">
                <a16:creationId xmlns:a16="http://schemas.microsoft.com/office/drawing/2014/main" id="{7E695C8C-157E-6242-9323-5ABC1C7081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31545" y="1099332"/>
            <a:ext cx="549275" cy="371475"/>
          </a:xfrm>
          <a:custGeom>
            <a:avLst/>
            <a:gdLst>
              <a:gd name="T0" fmla="*/ 629 w 1527"/>
              <a:gd name="T1" fmla="*/ 658 h 1033"/>
              <a:gd name="T2" fmla="*/ 972 w 1527"/>
              <a:gd name="T3" fmla="*/ 530 h 1033"/>
              <a:gd name="T4" fmla="*/ 574 w 1527"/>
              <a:gd name="T5" fmla="*/ 695 h 1033"/>
              <a:gd name="T6" fmla="*/ 582 w 1527"/>
              <a:gd name="T7" fmla="*/ 709 h 1033"/>
              <a:gd name="T8" fmla="*/ 602 w 1527"/>
              <a:gd name="T9" fmla="*/ 717 h 1033"/>
              <a:gd name="T10" fmla="*/ 928 w 1527"/>
              <a:gd name="T11" fmla="*/ 717 h 1033"/>
              <a:gd name="T12" fmla="*/ 943 w 1527"/>
              <a:gd name="T13" fmla="*/ 710 h 1033"/>
              <a:gd name="T14" fmla="*/ 952 w 1527"/>
              <a:gd name="T15" fmla="*/ 695 h 1033"/>
              <a:gd name="T16" fmla="*/ 245 w 1527"/>
              <a:gd name="T17" fmla="*/ 517 h 1033"/>
              <a:gd name="T18" fmla="*/ 389 w 1527"/>
              <a:gd name="T19" fmla="*/ 597 h 1033"/>
              <a:gd name="T20" fmla="*/ 241 w 1527"/>
              <a:gd name="T21" fmla="*/ 654 h 1033"/>
              <a:gd name="T22" fmla="*/ 490 w 1527"/>
              <a:gd name="T23" fmla="*/ 714 h 1033"/>
              <a:gd name="T24" fmla="*/ 245 w 1527"/>
              <a:gd name="T25" fmla="*/ 517 h 1033"/>
              <a:gd name="T26" fmla="*/ 462 w 1527"/>
              <a:gd name="T27" fmla="*/ 164 h 1033"/>
              <a:gd name="T28" fmla="*/ 1064 w 1527"/>
              <a:gd name="T29" fmla="*/ 164 h 1033"/>
              <a:gd name="T30" fmla="*/ 1240 w 1527"/>
              <a:gd name="T31" fmla="*/ 362 h 1033"/>
              <a:gd name="T32" fmla="*/ 464 w 1527"/>
              <a:gd name="T33" fmla="*/ 103 h 1033"/>
              <a:gd name="T34" fmla="*/ 1095 w 1527"/>
              <a:gd name="T35" fmla="*/ 654 h 1033"/>
              <a:gd name="T36" fmla="*/ 1289 w 1527"/>
              <a:gd name="T37" fmla="*/ 576 h 1033"/>
              <a:gd name="T38" fmla="*/ 1128 w 1527"/>
              <a:gd name="T39" fmla="*/ 538 h 1033"/>
              <a:gd name="T40" fmla="*/ 1285 w 1527"/>
              <a:gd name="T41" fmla="*/ 714 h 1033"/>
              <a:gd name="T42" fmla="*/ 1095 w 1527"/>
              <a:gd name="T43" fmla="*/ 654 h 1033"/>
              <a:gd name="T44" fmla="*/ 1357 w 1527"/>
              <a:gd name="T45" fmla="*/ 910 h 1033"/>
              <a:gd name="T46" fmla="*/ 1181 w 1527"/>
              <a:gd name="T47" fmla="*/ 910 h 1033"/>
              <a:gd name="T48" fmla="*/ 1277 w 1527"/>
              <a:gd name="T49" fmla="*/ 859 h 1033"/>
              <a:gd name="T50" fmla="*/ 1151 w 1527"/>
              <a:gd name="T51" fmla="*/ 829 h 1033"/>
              <a:gd name="T52" fmla="*/ 279 w 1527"/>
              <a:gd name="T53" fmla="*/ 829 h 1033"/>
              <a:gd name="T54" fmla="*/ 345 w 1527"/>
              <a:gd name="T55" fmla="*/ 889 h 1033"/>
              <a:gd name="T56" fmla="*/ 231 w 1527"/>
              <a:gd name="T57" fmla="*/ 973 h 1033"/>
              <a:gd name="T58" fmla="*/ 60 w 1527"/>
              <a:gd name="T59" fmla="*/ 423 h 1033"/>
              <a:gd name="T60" fmla="*/ 259 w 1527"/>
              <a:gd name="T61" fmla="*/ 302 h 1033"/>
              <a:gd name="T62" fmla="*/ 1083 w 1527"/>
              <a:gd name="T63" fmla="*/ 60 h 1033"/>
              <a:gd name="T64" fmla="*/ 1367 w 1527"/>
              <a:gd name="T65" fmla="*/ 361 h 1033"/>
              <a:gd name="T66" fmla="*/ 1526 w 1527"/>
              <a:gd name="T67" fmla="*/ 353 h 1033"/>
              <a:gd name="T68" fmla="*/ 1320 w 1527"/>
              <a:gd name="T69" fmla="*/ 273 h 1033"/>
              <a:gd name="T70" fmla="*/ 443 w 1527"/>
              <a:gd name="T71" fmla="*/ 0 h 1033"/>
              <a:gd name="T72" fmla="*/ 159 w 1527"/>
              <a:gd name="T73" fmla="*/ 301 h 1033"/>
              <a:gd name="T74" fmla="*/ 0 w 1527"/>
              <a:gd name="T75" fmla="*/ 428 h 1033"/>
              <a:gd name="T76" fmla="*/ 109 w 1527"/>
              <a:gd name="T77" fmla="*/ 910 h 1033"/>
              <a:gd name="T78" fmla="*/ 405 w 1527"/>
              <a:gd name="T79" fmla="*/ 910 h 1033"/>
              <a:gd name="T80" fmla="*/ 1121 w 1527"/>
              <a:gd name="T81" fmla="*/ 910 h 1033"/>
              <a:gd name="T82" fmla="*/ 1416 w 1527"/>
              <a:gd name="T83" fmla="*/ 910 h 1033"/>
              <a:gd name="T84" fmla="*/ 1526 w 1527"/>
              <a:gd name="T85" fmla="*/ 428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27" h="1033">
                <a:moveTo>
                  <a:pt x="905" y="590"/>
                </a:moveTo>
                <a:lnTo>
                  <a:pt x="897" y="658"/>
                </a:lnTo>
                <a:lnTo>
                  <a:pt x="629" y="658"/>
                </a:lnTo>
                <a:lnTo>
                  <a:pt x="621" y="590"/>
                </a:lnTo>
                <a:lnTo>
                  <a:pt x="905" y="590"/>
                </a:lnTo>
                <a:close/>
                <a:moveTo>
                  <a:pt x="972" y="530"/>
                </a:moveTo>
                <a:lnTo>
                  <a:pt x="554" y="530"/>
                </a:lnTo>
                <a:lnTo>
                  <a:pt x="573" y="691"/>
                </a:lnTo>
                <a:cubicBezTo>
                  <a:pt x="573" y="693"/>
                  <a:pt x="574" y="694"/>
                  <a:pt x="574" y="695"/>
                </a:cubicBezTo>
                <a:cubicBezTo>
                  <a:pt x="574" y="697"/>
                  <a:pt x="575" y="699"/>
                  <a:pt x="575" y="700"/>
                </a:cubicBezTo>
                <a:cubicBezTo>
                  <a:pt x="576" y="702"/>
                  <a:pt x="578" y="704"/>
                  <a:pt x="579" y="706"/>
                </a:cubicBezTo>
                <a:cubicBezTo>
                  <a:pt x="580" y="707"/>
                  <a:pt x="581" y="708"/>
                  <a:pt x="582" y="709"/>
                </a:cubicBezTo>
                <a:cubicBezTo>
                  <a:pt x="584" y="711"/>
                  <a:pt x="586" y="712"/>
                  <a:pt x="588" y="713"/>
                </a:cubicBezTo>
                <a:cubicBezTo>
                  <a:pt x="589" y="714"/>
                  <a:pt x="590" y="715"/>
                  <a:pt x="591" y="715"/>
                </a:cubicBezTo>
                <a:cubicBezTo>
                  <a:pt x="595" y="717"/>
                  <a:pt x="598" y="717"/>
                  <a:pt x="602" y="717"/>
                </a:cubicBezTo>
                <a:lnTo>
                  <a:pt x="602" y="717"/>
                </a:lnTo>
                <a:lnTo>
                  <a:pt x="924" y="717"/>
                </a:lnTo>
                <a:cubicBezTo>
                  <a:pt x="925" y="717"/>
                  <a:pt x="926" y="717"/>
                  <a:pt x="928" y="717"/>
                </a:cubicBezTo>
                <a:cubicBezTo>
                  <a:pt x="930" y="716"/>
                  <a:pt x="932" y="716"/>
                  <a:pt x="934" y="715"/>
                </a:cubicBezTo>
                <a:cubicBezTo>
                  <a:pt x="935" y="715"/>
                  <a:pt x="937" y="714"/>
                  <a:pt x="939" y="713"/>
                </a:cubicBezTo>
                <a:cubicBezTo>
                  <a:pt x="940" y="712"/>
                  <a:pt x="942" y="711"/>
                  <a:pt x="943" y="710"/>
                </a:cubicBezTo>
                <a:cubicBezTo>
                  <a:pt x="945" y="708"/>
                  <a:pt x="946" y="707"/>
                  <a:pt x="947" y="705"/>
                </a:cubicBezTo>
                <a:cubicBezTo>
                  <a:pt x="948" y="704"/>
                  <a:pt x="949" y="702"/>
                  <a:pt x="950" y="701"/>
                </a:cubicBezTo>
                <a:cubicBezTo>
                  <a:pt x="951" y="699"/>
                  <a:pt x="951" y="697"/>
                  <a:pt x="952" y="695"/>
                </a:cubicBezTo>
                <a:cubicBezTo>
                  <a:pt x="952" y="694"/>
                  <a:pt x="953" y="692"/>
                  <a:pt x="953" y="691"/>
                </a:cubicBezTo>
                <a:lnTo>
                  <a:pt x="972" y="530"/>
                </a:lnTo>
                <a:close/>
                <a:moveTo>
                  <a:pt x="245" y="517"/>
                </a:moveTo>
                <a:cubicBezTo>
                  <a:pt x="229" y="515"/>
                  <a:pt x="213" y="526"/>
                  <a:pt x="211" y="543"/>
                </a:cubicBezTo>
                <a:cubicBezTo>
                  <a:pt x="209" y="559"/>
                  <a:pt x="220" y="574"/>
                  <a:pt x="237" y="576"/>
                </a:cubicBezTo>
                <a:lnTo>
                  <a:pt x="389" y="597"/>
                </a:lnTo>
                <a:cubicBezTo>
                  <a:pt x="413" y="601"/>
                  <a:pt x="431" y="621"/>
                  <a:pt x="431" y="645"/>
                </a:cubicBezTo>
                <a:lnTo>
                  <a:pt x="431" y="654"/>
                </a:lnTo>
                <a:lnTo>
                  <a:pt x="241" y="654"/>
                </a:lnTo>
                <a:cubicBezTo>
                  <a:pt x="224" y="654"/>
                  <a:pt x="211" y="667"/>
                  <a:pt x="211" y="684"/>
                </a:cubicBezTo>
                <a:cubicBezTo>
                  <a:pt x="211" y="701"/>
                  <a:pt x="224" y="714"/>
                  <a:pt x="241" y="714"/>
                </a:cubicBezTo>
                <a:lnTo>
                  <a:pt x="490" y="714"/>
                </a:lnTo>
                <a:lnTo>
                  <a:pt x="490" y="645"/>
                </a:lnTo>
                <a:cubicBezTo>
                  <a:pt x="490" y="592"/>
                  <a:pt x="451" y="546"/>
                  <a:pt x="398" y="538"/>
                </a:cubicBezTo>
                <a:lnTo>
                  <a:pt x="245" y="517"/>
                </a:lnTo>
                <a:close/>
                <a:moveTo>
                  <a:pt x="1139" y="302"/>
                </a:moveTo>
                <a:lnTo>
                  <a:pt x="386" y="302"/>
                </a:lnTo>
                <a:lnTo>
                  <a:pt x="462" y="164"/>
                </a:lnTo>
                <a:cubicBezTo>
                  <a:pt x="462" y="164"/>
                  <a:pt x="463" y="163"/>
                  <a:pt x="464" y="163"/>
                </a:cubicBezTo>
                <a:lnTo>
                  <a:pt x="1062" y="163"/>
                </a:lnTo>
                <a:cubicBezTo>
                  <a:pt x="1063" y="163"/>
                  <a:pt x="1064" y="164"/>
                  <a:pt x="1064" y="164"/>
                </a:cubicBezTo>
                <a:lnTo>
                  <a:pt x="1139" y="302"/>
                </a:lnTo>
                <a:close/>
                <a:moveTo>
                  <a:pt x="286" y="362"/>
                </a:moveTo>
                <a:lnTo>
                  <a:pt x="1240" y="362"/>
                </a:lnTo>
                <a:lnTo>
                  <a:pt x="1117" y="136"/>
                </a:lnTo>
                <a:cubicBezTo>
                  <a:pt x="1106" y="116"/>
                  <a:pt x="1085" y="103"/>
                  <a:pt x="1062" y="103"/>
                </a:cubicBezTo>
                <a:lnTo>
                  <a:pt x="464" y="103"/>
                </a:lnTo>
                <a:cubicBezTo>
                  <a:pt x="441" y="103"/>
                  <a:pt x="420" y="116"/>
                  <a:pt x="409" y="136"/>
                </a:cubicBezTo>
                <a:lnTo>
                  <a:pt x="286" y="362"/>
                </a:lnTo>
                <a:close/>
                <a:moveTo>
                  <a:pt x="1095" y="654"/>
                </a:moveTo>
                <a:lnTo>
                  <a:pt x="1095" y="645"/>
                </a:lnTo>
                <a:cubicBezTo>
                  <a:pt x="1095" y="621"/>
                  <a:pt x="1113" y="601"/>
                  <a:pt x="1136" y="598"/>
                </a:cubicBezTo>
                <a:lnTo>
                  <a:pt x="1289" y="576"/>
                </a:lnTo>
                <a:cubicBezTo>
                  <a:pt x="1305" y="574"/>
                  <a:pt x="1318" y="559"/>
                  <a:pt x="1315" y="543"/>
                </a:cubicBezTo>
                <a:cubicBezTo>
                  <a:pt x="1313" y="526"/>
                  <a:pt x="1297" y="515"/>
                  <a:pt x="1281" y="517"/>
                </a:cubicBezTo>
                <a:lnTo>
                  <a:pt x="1128" y="538"/>
                </a:lnTo>
                <a:cubicBezTo>
                  <a:pt x="1075" y="546"/>
                  <a:pt x="1035" y="592"/>
                  <a:pt x="1035" y="645"/>
                </a:cubicBezTo>
                <a:lnTo>
                  <a:pt x="1035" y="714"/>
                </a:lnTo>
                <a:lnTo>
                  <a:pt x="1285" y="714"/>
                </a:lnTo>
                <a:cubicBezTo>
                  <a:pt x="1302" y="714"/>
                  <a:pt x="1315" y="701"/>
                  <a:pt x="1315" y="684"/>
                </a:cubicBezTo>
                <a:cubicBezTo>
                  <a:pt x="1315" y="667"/>
                  <a:pt x="1302" y="654"/>
                  <a:pt x="1285" y="654"/>
                </a:cubicBezTo>
                <a:lnTo>
                  <a:pt x="1095" y="654"/>
                </a:lnTo>
                <a:close/>
                <a:moveTo>
                  <a:pt x="1466" y="423"/>
                </a:moveTo>
                <a:lnTo>
                  <a:pt x="1357" y="463"/>
                </a:lnTo>
                <a:lnTo>
                  <a:pt x="1357" y="910"/>
                </a:lnTo>
                <a:cubicBezTo>
                  <a:pt x="1357" y="945"/>
                  <a:pt x="1329" y="973"/>
                  <a:pt x="1295" y="973"/>
                </a:cubicBezTo>
                <a:lnTo>
                  <a:pt x="1243" y="973"/>
                </a:lnTo>
                <a:cubicBezTo>
                  <a:pt x="1209" y="973"/>
                  <a:pt x="1181" y="945"/>
                  <a:pt x="1181" y="910"/>
                </a:cubicBezTo>
                <a:lnTo>
                  <a:pt x="1181" y="889"/>
                </a:lnTo>
                <a:lnTo>
                  <a:pt x="1247" y="889"/>
                </a:lnTo>
                <a:cubicBezTo>
                  <a:pt x="1264" y="889"/>
                  <a:pt x="1277" y="875"/>
                  <a:pt x="1277" y="859"/>
                </a:cubicBezTo>
                <a:cubicBezTo>
                  <a:pt x="1277" y="842"/>
                  <a:pt x="1264" y="829"/>
                  <a:pt x="1247" y="829"/>
                </a:cubicBezTo>
                <a:lnTo>
                  <a:pt x="1181" y="829"/>
                </a:lnTo>
                <a:lnTo>
                  <a:pt x="1151" y="829"/>
                </a:lnTo>
                <a:lnTo>
                  <a:pt x="375" y="829"/>
                </a:lnTo>
                <a:lnTo>
                  <a:pt x="345" y="829"/>
                </a:lnTo>
                <a:lnTo>
                  <a:pt x="279" y="829"/>
                </a:lnTo>
                <a:cubicBezTo>
                  <a:pt x="262" y="829"/>
                  <a:pt x="249" y="842"/>
                  <a:pt x="249" y="859"/>
                </a:cubicBezTo>
                <a:cubicBezTo>
                  <a:pt x="249" y="875"/>
                  <a:pt x="262" y="889"/>
                  <a:pt x="279" y="889"/>
                </a:cubicBezTo>
                <a:lnTo>
                  <a:pt x="345" y="889"/>
                </a:lnTo>
                <a:lnTo>
                  <a:pt x="345" y="910"/>
                </a:lnTo>
                <a:cubicBezTo>
                  <a:pt x="345" y="945"/>
                  <a:pt x="317" y="973"/>
                  <a:pt x="283" y="973"/>
                </a:cubicBezTo>
                <a:lnTo>
                  <a:pt x="231" y="973"/>
                </a:lnTo>
                <a:cubicBezTo>
                  <a:pt x="197" y="973"/>
                  <a:pt x="169" y="945"/>
                  <a:pt x="169" y="910"/>
                </a:cubicBezTo>
                <a:lnTo>
                  <a:pt x="169" y="463"/>
                </a:lnTo>
                <a:lnTo>
                  <a:pt x="60" y="423"/>
                </a:lnTo>
                <a:lnTo>
                  <a:pt x="60" y="361"/>
                </a:lnTo>
                <a:lnTo>
                  <a:pt x="159" y="361"/>
                </a:lnTo>
                <a:cubicBezTo>
                  <a:pt x="201" y="361"/>
                  <a:pt x="239" y="338"/>
                  <a:pt x="259" y="302"/>
                </a:cubicBezTo>
                <a:lnTo>
                  <a:pt x="365" y="107"/>
                </a:lnTo>
                <a:cubicBezTo>
                  <a:pt x="381" y="78"/>
                  <a:pt x="410" y="60"/>
                  <a:pt x="443" y="60"/>
                </a:cubicBezTo>
                <a:lnTo>
                  <a:pt x="1083" y="60"/>
                </a:lnTo>
                <a:cubicBezTo>
                  <a:pt x="1116" y="60"/>
                  <a:pt x="1145" y="78"/>
                  <a:pt x="1161" y="107"/>
                </a:cubicBezTo>
                <a:lnTo>
                  <a:pt x="1267" y="302"/>
                </a:lnTo>
                <a:cubicBezTo>
                  <a:pt x="1287" y="338"/>
                  <a:pt x="1325" y="361"/>
                  <a:pt x="1367" y="361"/>
                </a:cubicBezTo>
                <a:lnTo>
                  <a:pt x="1466" y="361"/>
                </a:lnTo>
                <a:lnTo>
                  <a:pt x="1466" y="423"/>
                </a:lnTo>
                <a:close/>
                <a:moveTo>
                  <a:pt x="1526" y="353"/>
                </a:moveTo>
                <a:cubicBezTo>
                  <a:pt x="1526" y="324"/>
                  <a:pt x="1502" y="301"/>
                  <a:pt x="1473" y="301"/>
                </a:cubicBezTo>
                <a:lnTo>
                  <a:pt x="1367" y="301"/>
                </a:lnTo>
                <a:cubicBezTo>
                  <a:pt x="1347" y="301"/>
                  <a:pt x="1329" y="290"/>
                  <a:pt x="1320" y="273"/>
                </a:cubicBezTo>
                <a:lnTo>
                  <a:pt x="1214" y="78"/>
                </a:lnTo>
                <a:cubicBezTo>
                  <a:pt x="1187" y="30"/>
                  <a:pt x="1137" y="0"/>
                  <a:pt x="1083" y="0"/>
                </a:cubicBezTo>
                <a:lnTo>
                  <a:pt x="443" y="0"/>
                </a:lnTo>
                <a:cubicBezTo>
                  <a:pt x="388" y="0"/>
                  <a:pt x="338" y="30"/>
                  <a:pt x="312" y="78"/>
                </a:cubicBezTo>
                <a:lnTo>
                  <a:pt x="206" y="273"/>
                </a:lnTo>
                <a:cubicBezTo>
                  <a:pt x="197" y="290"/>
                  <a:pt x="179" y="301"/>
                  <a:pt x="159" y="301"/>
                </a:cubicBezTo>
                <a:lnTo>
                  <a:pt x="53" y="301"/>
                </a:lnTo>
                <a:cubicBezTo>
                  <a:pt x="24" y="301"/>
                  <a:pt x="0" y="324"/>
                  <a:pt x="0" y="353"/>
                </a:cubicBezTo>
                <a:lnTo>
                  <a:pt x="0" y="428"/>
                </a:lnTo>
                <a:cubicBezTo>
                  <a:pt x="0" y="450"/>
                  <a:pt x="14" y="470"/>
                  <a:pt x="35" y="477"/>
                </a:cubicBezTo>
                <a:lnTo>
                  <a:pt x="109" y="505"/>
                </a:lnTo>
                <a:lnTo>
                  <a:pt x="109" y="910"/>
                </a:lnTo>
                <a:cubicBezTo>
                  <a:pt x="109" y="978"/>
                  <a:pt x="164" y="1032"/>
                  <a:pt x="231" y="1032"/>
                </a:cubicBezTo>
                <a:lnTo>
                  <a:pt x="283" y="1032"/>
                </a:lnTo>
                <a:cubicBezTo>
                  <a:pt x="350" y="1032"/>
                  <a:pt x="405" y="978"/>
                  <a:pt x="405" y="910"/>
                </a:cubicBezTo>
                <a:lnTo>
                  <a:pt x="405" y="889"/>
                </a:lnTo>
                <a:lnTo>
                  <a:pt x="1121" y="889"/>
                </a:lnTo>
                <a:lnTo>
                  <a:pt x="1121" y="910"/>
                </a:lnTo>
                <a:cubicBezTo>
                  <a:pt x="1121" y="978"/>
                  <a:pt x="1176" y="1032"/>
                  <a:pt x="1243" y="1032"/>
                </a:cubicBezTo>
                <a:lnTo>
                  <a:pt x="1294" y="1032"/>
                </a:lnTo>
                <a:cubicBezTo>
                  <a:pt x="1362" y="1032"/>
                  <a:pt x="1416" y="978"/>
                  <a:pt x="1416" y="910"/>
                </a:cubicBezTo>
                <a:lnTo>
                  <a:pt x="1416" y="505"/>
                </a:lnTo>
                <a:lnTo>
                  <a:pt x="1491" y="477"/>
                </a:lnTo>
                <a:cubicBezTo>
                  <a:pt x="1512" y="470"/>
                  <a:pt x="1526" y="450"/>
                  <a:pt x="1526" y="428"/>
                </a:cubicBezTo>
                <a:lnTo>
                  <a:pt x="1526" y="35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Freeform 7">
            <a:extLst>
              <a:ext uri="{FF2B5EF4-FFF2-40B4-BE49-F238E27FC236}">
                <a16:creationId xmlns:a16="http://schemas.microsoft.com/office/drawing/2014/main" id="{21A80436-8C4F-6341-A7DF-53504A9948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00286" y="1096557"/>
            <a:ext cx="611187" cy="420687"/>
          </a:xfrm>
          <a:custGeom>
            <a:avLst/>
            <a:gdLst>
              <a:gd name="T0" fmla="*/ 1132 w 1696"/>
              <a:gd name="T1" fmla="*/ 1167 h 1168"/>
              <a:gd name="T2" fmla="*/ 1121 w 1696"/>
              <a:gd name="T3" fmla="*/ 1052 h 1168"/>
              <a:gd name="T4" fmla="*/ 1080 w 1696"/>
              <a:gd name="T5" fmla="*/ 958 h 1168"/>
              <a:gd name="T6" fmla="*/ 1138 w 1696"/>
              <a:gd name="T7" fmla="*/ 953 h 1168"/>
              <a:gd name="T8" fmla="*/ 1076 w 1696"/>
              <a:gd name="T9" fmla="*/ 921 h 1168"/>
              <a:gd name="T10" fmla="*/ 1093 w 1696"/>
              <a:gd name="T11" fmla="*/ 825 h 1168"/>
              <a:gd name="T12" fmla="*/ 1121 w 1696"/>
              <a:gd name="T13" fmla="*/ 774 h 1168"/>
              <a:gd name="T14" fmla="*/ 1064 w 1696"/>
              <a:gd name="T15" fmla="*/ 799 h 1168"/>
              <a:gd name="T16" fmla="*/ 606 w 1696"/>
              <a:gd name="T17" fmla="*/ 748 h 1168"/>
              <a:gd name="T18" fmla="*/ 599 w 1696"/>
              <a:gd name="T19" fmla="*/ 825 h 1168"/>
              <a:gd name="T20" fmla="*/ 615 w 1696"/>
              <a:gd name="T21" fmla="*/ 958 h 1168"/>
              <a:gd name="T22" fmla="*/ 560 w 1696"/>
              <a:gd name="T23" fmla="*/ 915 h 1168"/>
              <a:gd name="T24" fmla="*/ 586 w 1696"/>
              <a:gd name="T25" fmla="*/ 985 h 1168"/>
              <a:gd name="T26" fmla="*/ 563 w 1696"/>
              <a:gd name="T27" fmla="*/ 1167 h 1168"/>
              <a:gd name="T28" fmla="*/ 600 w 1696"/>
              <a:gd name="T29" fmla="*/ 1084 h 1168"/>
              <a:gd name="T30" fmla="*/ 536 w 1696"/>
              <a:gd name="T31" fmla="*/ 1135 h 1168"/>
              <a:gd name="T32" fmla="*/ 170 w 1696"/>
              <a:gd name="T33" fmla="*/ 647 h 1168"/>
              <a:gd name="T34" fmla="*/ 346 w 1696"/>
              <a:gd name="T35" fmla="*/ 647 h 1168"/>
              <a:gd name="T36" fmla="*/ 394 w 1696"/>
              <a:gd name="T37" fmla="*/ 1129 h 1168"/>
              <a:gd name="T38" fmla="*/ 452 w 1696"/>
              <a:gd name="T39" fmla="*/ 1138 h 1168"/>
              <a:gd name="T40" fmla="*/ 680 w 1696"/>
              <a:gd name="T41" fmla="*/ 1132 h 1168"/>
              <a:gd name="T42" fmla="*/ 739 w 1696"/>
              <a:gd name="T43" fmla="*/ 1134 h 1168"/>
              <a:gd name="T44" fmla="*/ 956 w 1696"/>
              <a:gd name="T45" fmla="*/ 1134 h 1168"/>
              <a:gd name="T46" fmla="*/ 1015 w 1696"/>
              <a:gd name="T47" fmla="*/ 1132 h 1168"/>
              <a:gd name="T48" fmla="*/ 1243 w 1696"/>
              <a:gd name="T49" fmla="*/ 1138 h 1168"/>
              <a:gd name="T50" fmla="*/ 1301 w 1696"/>
              <a:gd name="T51" fmla="*/ 1129 h 1168"/>
              <a:gd name="T52" fmla="*/ 1349 w 1696"/>
              <a:gd name="T53" fmla="*/ 647 h 1168"/>
              <a:gd name="T54" fmla="*/ 1525 w 1696"/>
              <a:gd name="T55" fmla="*/ 647 h 1168"/>
              <a:gd name="T56" fmla="*/ 1694 w 1696"/>
              <a:gd name="T57" fmla="*/ 515 h 1168"/>
              <a:gd name="T58" fmla="*/ 1466 w 1696"/>
              <a:gd name="T59" fmla="*/ 647 h 1168"/>
              <a:gd name="T60" fmla="*/ 1407 w 1696"/>
              <a:gd name="T61" fmla="*/ 647 h 1168"/>
              <a:gd name="T62" fmla="*/ 287 w 1696"/>
              <a:gd name="T63" fmla="*/ 647 h 1168"/>
              <a:gd name="T64" fmla="*/ 228 w 1696"/>
              <a:gd name="T65" fmla="*/ 647 h 1168"/>
              <a:gd name="T66" fmla="*/ 0 w 1696"/>
              <a:gd name="T67" fmla="*/ 515 h 1168"/>
              <a:gd name="T68" fmla="*/ 987 w 1696"/>
              <a:gd name="T69" fmla="*/ 344 h 1168"/>
              <a:gd name="T70" fmla="*/ 1117 w 1696"/>
              <a:gd name="T71" fmla="*/ 344 h 1168"/>
              <a:gd name="T72" fmla="*/ 776 w 1696"/>
              <a:gd name="T73" fmla="*/ 58 h 1168"/>
              <a:gd name="T74" fmla="*/ 717 w 1696"/>
              <a:gd name="T75" fmla="*/ 58 h 1168"/>
              <a:gd name="T76" fmla="*/ 619 w 1696"/>
              <a:gd name="T77" fmla="*/ 58 h 1168"/>
              <a:gd name="T78" fmla="*/ 1176 w 1696"/>
              <a:gd name="T79" fmla="*/ 345 h 1168"/>
              <a:gd name="T80" fmla="*/ 1274 w 1696"/>
              <a:gd name="T81" fmla="*/ 128 h 1168"/>
              <a:gd name="T82" fmla="*/ 1333 w 1696"/>
              <a:gd name="T83" fmla="*/ 162 h 1168"/>
              <a:gd name="T84" fmla="*/ 487 w 1696"/>
              <a:gd name="T85" fmla="*/ 0 h 1168"/>
              <a:gd name="T86" fmla="*/ 388 w 1696"/>
              <a:gd name="T87" fmla="*/ 191 h 1168"/>
              <a:gd name="T88" fmla="*/ 487 w 1696"/>
              <a:gd name="T89" fmla="*/ 58 h 1168"/>
              <a:gd name="T90" fmla="*/ 30 w 1696"/>
              <a:gd name="T91" fmla="*/ 345 h 1168"/>
              <a:gd name="T92" fmla="*/ 1665 w 1696"/>
              <a:gd name="T93" fmla="*/ 403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96" h="1168">
                <a:moveTo>
                  <a:pt x="1100" y="1140"/>
                </a:moveTo>
                <a:cubicBezTo>
                  <a:pt x="1102" y="1156"/>
                  <a:pt x="1114" y="1167"/>
                  <a:pt x="1129" y="1167"/>
                </a:cubicBezTo>
                <a:cubicBezTo>
                  <a:pt x="1130" y="1167"/>
                  <a:pt x="1131" y="1167"/>
                  <a:pt x="1132" y="1167"/>
                </a:cubicBezTo>
                <a:cubicBezTo>
                  <a:pt x="1148" y="1165"/>
                  <a:pt x="1160" y="1151"/>
                  <a:pt x="1159" y="1135"/>
                </a:cubicBezTo>
                <a:lnTo>
                  <a:pt x="1153" y="1079"/>
                </a:lnTo>
                <a:cubicBezTo>
                  <a:pt x="1152" y="1063"/>
                  <a:pt x="1137" y="1051"/>
                  <a:pt x="1121" y="1052"/>
                </a:cubicBezTo>
                <a:cubicBezTo>
                  <a:pt x="1105" y="1054"/>
                  <a:pt x="1093" y="1068"/>
                  <a:pt x="1095" y="1084"/>
                </a:cubicBezTo>
                <a:lnTo>
                  <a:pt x="1100" y="1140"/>
                </a:lnTo>
                <a:close/>
                <a:moveTo>
                  <a:pt x="1080" y="958"/>
                </a:moveTo>
                <a:cubicBezTo>
                  <a:pt x="1081" y="973"/>
                  <a:pt x="1094" y="985"/>
                  <a:pt x="1109" y="985"/>
                </a:cubicBezTo>
                <a:cubicBezTo>
                  <a:pt x="1110" y="985"/>
                  <a:pt x="1111" y="985"/>
                  <a:pt x="1112" y="985"/>
                </a:cubicBezTo>
                <a:cubicBezTo>
                  <a:pt x="1128" y="983"/>
                  <a:pt x="1140" y="969"/>
                  <a:pt x="1138" y="953"/>
                </a:cubicBezTo>
                <a:lnTo>
                  <a:pt x="1134" y="915"/>
                </a:lnTo>
                <a:cubicBezTo>
                  <a:pt x="1133" y="899"/>
                  <a:pt x="1118" y="887"/>
                  <a:pt x="1102" y="889"/>
                </a:cubicBezTo>
                <a:cubicBezTo>
                  <a:pt x="1086" y="890"/>
                  <a:pt x="1074" y="905"/>
                  <a:pt x="1076" y="921"/>
                </a:cubicBezTo>
                <a:lnTo>
                  <a:pt x="1080" y="958"/>
                </a:lnTo>
                <a:close/>
                <a:moveTo>
                  <a:pt x="1064" y="799"/>
                </a:moveTo>
                <a:cubicBezTo>
                  <a:pt x="1066" y="814"/>
                  <a:pt x="1078" y="825"/>
                  <a:pt x="1093" y="825"/>
                </a:cubicBezTo>
                <a:cubicBezTo>
                  <a:pt x="1094" y="825"/>
                  <a:pt x="1095" y="825"/>
                  <a:pt x="1096" y="825"/>
                </a:cubicBezTo>
                <a:cubicBezTo>
                  <a:pt x="1112" y="823"/>
                  <a:pt x="1124" y="809"/>
                  <a:pt x="1122" y="793"/>
                </a:cubicBezTo>
                <a:lnTo>
                  <a:pt x="1121" y="774"/>
                </a:lnTo>
                <a:cubicBezTo>
                  <a:pt x="1119" y="758"/>
                  <a:pt x="1104" y="746"/>
                  <a:pt x="1088" y="748"/>
                </a:cubicBezTo>
                <a:cubicBezTo>
                  <a:pt x="1072" y="749"/>
                  <a:pt x="1061" y="764"/>
                  <a:pt x="1062" y="780"/>
                </a:cubicBezTo>
                <a:lnTo>
                  <a:pt x="1064" y="799"/>
                </a:lnTo>
                <a:close/>
                <a:moveTo>
                  <a:pt x="631" y="799"/>
                </a:moveTo>
                <a:lnTo>
                  <a:pt x="633" y="780"/>
                </a:lnTo>
                <a:cubicBezTo>
                  <a:pt x="634" y="764"/>
                  <a:pt x="622" y="749"/>
                  <a:pt x="606" y="748"/>
                </a:cubicBezTo>
                <a:cubicBezTo>
                  <a:pt x="590" y="746"/>
                  <a:pt x="576" y="758"/>
                  <a:pt x="574" y="774"/>
                </a:cubicBezTo>
                <a:lnTo>
                  <a:pt x="572" y="793"/>
                </a:lnTo>
                <a:cubicBezTo>
                  <a:pt x="571" y="809"/>
                  <a:pt x="582" y="823"/>
                  <a:pt x="599" y="825"/>
                </a:cubicBezTo>
                <a:cubicBezTo>
                  <a:pt x="600" y="825"/>
                  <a:pt x="601" y="825"/>
                  <a:pt x="602" y="825"/>
                </a:cubicBezTo>
                <a:cubicBezTo>
                  <a:pt x="617" y="825"/>
                  <a:pt x="629" y="814"/>
                  <a:pt x="631" y="799"/>
                </a:cubicBezTo>
                <a:close/>
                <a:moveTo>
                  <a:pt x="615" y="958"/>
                </a:moveTo>
                <a:lnTo>
                  <a:pt x="619" y="921"/>
                </a:lnTo>
                <a:cubicBezTo>
                  <a:pt x="620" y="905"/>
                  <a:pt x="609" y="890"/>
                  <a:pt x="593" y="889"/>
                </a:cubicBezTo>
                <a:cubicBezTo>
                  <a:pt x="577" y="887"/>
                  <a:pt x="562" y="899"/>
                  <a:pt x="560" y="915"/>
                </a:cubicBezTo>
                <a:lnTo>
                  <a:pt x="557" y="953"/>
                </a:lnTo>
                <a:cubicBezTo>
                  <a:pt x="555" y="969"/>
                  <a:pt x="567" y="983"/>
                  <a:pt x="583" y="985"/>
                </a:cubicBezTo>
                <a:cubicBezTo>
                  <a:pt x="584" y="985"/>
                  <a:pt x="585" y="985"/>
                  <a:pt x="586" y="985"/>
                </a:cubicBezTo>
                <a:cubicBezTo>
                  <a:pt x="601" y="985"/>
                  <a:pt x="614" y="973"/>
                  <a:pt x="615" y="958"/>
                </a:cubicBezTo>
                <a:close/>
                <a:moveTo>
                  <a:pt x="536" y="1135"/>
                </a:moveTo>
                <a:cubicBezTo>
                  <a:pt x="535" y="1151"/>
                  <a:pt x="546" y="1165"/>
                  <a:pt x="563" y="1167"/>
                </a:cubicBezTo>
                <a:cubicBezTo>
                  <a:pt x="564" y="1167"/>
                  <a:pt x="565" y="1167"/>
                  <a:pt x="566" y="1167"/>
                </a:cubicBezTo>
                <a:cubicBezTo>
                  <a:pt x="580" y="1167"/>
                  <a:pt x="593" y="1156"/>
                  <a:pt x="595" y="1140"/>
                </a:cubicBezTo>
                <a:lnTo>
                  <a:pt x="600" y="1084"/>
                </a:lnTo>
                <a:cubicBezTo>
                  <a:pt x="602" y="1068"/>
                  <a:pt x="590" y="1054"/>
                  <a:pt x="574" y="1052"/>
                </a:cubicBezTo>
                <a:cubicBezTo>
                  <a:pt x="558" y="1051"/>
                  <a:pt x="543" y="1063"/>
                  <a:pt x="542" y="1079"/>
                </a:cubicBezTo>
                <a:lnTo>
                  <a:pt x="536" y="1135"/>
                </a:lnTo>
                <a:close/>
                <a:moveTo>
                  <a:pt x="30" y="544"/>
                </a:moveTo>
                <a:lnTo>
                  <a:pt x="67" y="544"/>
                </a:lnTo>
                <a:cubicBezTo>
                  <a:pt x="124" y="544"/>
                  <a:pt x="170" y="591"/>
                  <a:pt x="170" y="647"/>
                </a:cubicBezTo>
                <a:lnTo>
                  <a:pt x="170" y="724"/>
                </a:lnTo>
                <a:lnTo>
                  <a:pt x="346" y="724"/>
                </a:lnTo>
                <a:lnTo>
                  <a:pt x="346" y="647"/>
                </a:lnTo>
                <a:cubicBezTo>
                  <a:pt x="346" y="591"/>
                  <a:pt x="392" y="544"/>
                  <a:pt x="449" y="544"/>
                </a:cubicBezTo>
                <a:lnTo>
                  <a:pt x="485" y="544"/>
                </a:lnTo>
                <a:lnTo>
                  <a:pt x="394" y="1129"/>
                </a:lnTo>
                <a:cubicBezTo>
                  <a:pt x="391" y="1145"/>
                  <a:pt x="402" y="1160"/>
                  <a:pt x="418" y="1162"/>
                </a:cubicBezTo>
                <a:cubicBezTo>
                  <a:pt x="420" y="1163"/>
                  <a:pt x="421" y="1163"/>
                  <a:pt x="423" y="1163"/>
                </a:cubicBezTo>
                <a:cubicBezTo>
                  <a:pt x="437" y="1163"/>
                  <a:pt x="449" y="1152"/>
                  <a:pt x="452" y="1138"/>
                </a:cubicBezTo>
                <a:lnTo>
                  <a:pt x="545" y="544"/>
                </a:lnTo>
                <a:lnTo>
                  <a:pt x="701" y="544"/>
                </a:lnTo>
                <a:lnTo>
                  <a:pt x="680" y="1132"/>
                </a:lnTo>
                <a:cubicBezTo>
                  <a:pt x="679" y="1149"/>
                  <a:pt x="692" y="1162"/>
                  <a:pt x="708" y="1163"/>
                </a:cubicBezTo>
                <a:cubicBezTo>
                  <a:pt x="709" y="1163"/>
                  <a:pt x="709" y="1163"/>
                  <a:pt x="709" y="1163"/>
                </a:cubicBezTo>
                <a:cubicBezTo>
                  <a:pt x="725" y="1163"/>
                  <a:pt x="738" y="1150"/>
                  <a:pt x="739" y="1134"/>
                </a:cubicBezTo>
                <a:lnTo>
                  <a:pt x="759" y="544"/>
                </a:lnTo>
                <a:lnTo>
                  <a:pt x="935" y="544"/>
                </a:lnTo>
                <a:lnTo>
                  <a:pt x="956" y="1134"/>
                </a:lnTo>
                <a:cubicBezTo>
                  <a:pt x="957" y="1150"/>
                  <a:pt x="970" y="1163"/>
                  <a:pt x="985" y="1163"/>
                </a:cubicBezTo>
                <a:cubicBezTo>
                  <a:pt x="986" y="1163"/>
                  <a:pt x="986" y="1163"/>
                  <a:pt x="986" y="1163"/>
                </a:cubicBezTo>
                <a:cubicBezTo>
                  <a:pt x="1002" y="1162"/>
                  <a:pt x="1015" y="1149"/>
                  <a:pt x="1015" y="1132"/>
                </a:cubicBezTo>
                <a:lnTo>
                  <a:pt x="994" y="544"/>
                </a:lnTo>
                <a:lnTo>
                  <a:pt x="1150" y="544"/>
                </a:lnTo>
                <a:lnTo>
                  <a:pt x="1243" y="1138"/>
                </a:lnTo>
                <a:cubicBezTo>
                  <a:pt x="1245" y="1152"/>
                  <a:pt x="1258" y="1163"/>
                  <a:pt x="1272" y="1163"/>
                </a:cubicBezTo>
                <a:cubicBezTo>
                  <a:pt x="1273" y="1163"/>
                  <a:pt x="1275" y="1163"/>
                  <a:pt x="1277" y="1162"/>
                </a:cubicBezTo>
                <a:cubicBezTo>
                  <a:pt x="1293" y="1160"/>
                  <a:pt x="1303" y="1145"/>
                  <a:pt x="1301" y="1129"/>
                </a:cubicBezTo>
                <a:lnTo>
                  <a:pt x="1209" y="544"/>
                </a:lnTo>
                <a:lnTo>
                  <a:pt x="1245" y="544"/>
                </a:lnTo>
                <a:cubicBezTo>
                  <a:pt x="1302" y="544"/>
                  <a:pt x="1349" y="591"/>
                  <a:pt x="1349" y="647"/>
                </a:cubicBezTo>
                <a:lnTo>
                  <a:pt x="1349" y="724"/>
                </a:lnTo>
                <a:lnTo>
                  <a:pt x="1525" y="724"/>
                </a:lnTo>
                <a:lnTo>
                  <a:pt x="1525" y="647"/>
                </a:lnTo>
                <a:cubicBezTo>
                  <a:pt x="1525" y="591"/>
                  <a:pt x="1571" y="544"/>
                  <a:pt x="1628" y="544"/>
                </a:cubicBezTo>
                <a:lnTo>
                  <a:pt x="1665" y="544"/>
                </a:lnTo>
                <a:cubicBezTo>
                  <a:pt x="1681" y="544"/>
                  <a:pt x="1694" y="531"/>
                  <a:pt x="1694" y="515"/>
                </a:cubicBezTo>
                <a:cubicBezTo>
                  <a:pt x="1694" y="499"/>
                  <a:pt x="1681" y="486"/>
                  <a:pt x="1665" y="486"/>
                </a:cubicBezTo>
                <a:lnTo>
                  <a:pt x="1628" y="486"/>
                </a:lnTo>
                <a:cubicBezTo>
                  <a:pt x="1539" y="486"/>
                  <a:pt x="1466" y="558"/>
                  <a:pt x="1466" y="647"/>
                </a:cubicBezTo>
                <a:lnTo>
                  <a:pt x="1466" y="665"/>
                </a:lnTo>
                <a:lnTo>
                  <a:pt x="1407" y="665"/>
                </a:lnTo>
                <a:lnTo>
                  <a:pt x="1407" y="647"/>
                </a:lnTo>
                <a:cubicBezTo>
                  <a:pt x="1407" y="558"/>
                  <a:pt x="1335" y="486"/>
                  <a:pt x="1245" y="486"/>
                </a:cubicBezTo>
                <a:lnTo>
                  <a:pt x="449" y="486"/>
                </a:lnTo>
                <a:cubicBezTo>
                  <a:pt x="360" y="486"/>
                  <a:pt x="287" y="558"/>
                  <a:pt x="287" y="647"/>
                </a:cubicBezTo>
                <a:lnTo>
                  <a:pt x="287" y="665"/>
                </a:lnTo>
                <a:lnTo>
                  <a:pt x="228" y="665"/>
                </a:lnTo>
                <a:lnTo>
                  <a:pt x="228" y="647"/>
                </a:lnTo>
                <a:cubicBezTo>
                  <a:pt x="228" y="558"/>
                  <a:pt x="156" y="486"/>
                  <a:pt x="67" y="486"/>
                </a:cubicBezTo>
                <a:lnTo>
                  <a:pt x="29" y="486"/>
                </a:lnTo>
                <a:cubicBezTo>
                  <a:pt x="13" y="486"/>
                  <a:pt x="0" y="499"/>
                  <a:pt x="0" y="515"/>
                </a:cubicBezTo>
                <a:cubicBezTo>
                  <a:pt x="0" y="531"/>
                  <a:pt x="13" y="544"/>
                  <a:pt x="30" y="544"/>
                </a:cubicBezTo>
                <a:close/>
                <a:moveTo>
                  <a:pt x="1117" y="344"/>
                </a:moveTo>
                <a:lnTo>
                  <a:pt x="987" y="344"/>
                </a:lnTo>
                <a:lnTo>
                  <a:pt x="978" y="58"/>
                </a:lnTo>
                <a:lnTo>
                  <a:pt x="1076" y="58"/>
                </a:lnTo>
                <a:lnTo>
                  <a:pt x="1117" y="344"/>
                </a:lnTo>
                <a:close/>
                <a:moveTo>
                  <a:pt x="928" y="344"/>
                </a:moveTo>
                <a:lnTo>
                  <a:pt x="767" y="344"/>
                </a:lnTo>
                <a:lnTo>
                  <a:pt x="776" y="58"/>
                </a:lnTo>
                <a:lnTo>
                  <a:pt x="919" y="58"/>
                </a:lnTo>
                <a:lnTo>
                  <a:pt x="928" y="344"/>
                </a:lnTo>
                <a:close/>
                <a:moveTo>
                  <a:pt x="717" y="58"/>
                </a:moveTo>
                <a:lnTo>
                  <a:pt x="708" y="345"/>
                </a:lnTo>
                <a:lnTo>
                  <a:pt x="578" y="345"/>
                </a:lnTo>
                <a:lnTo>
                  <a:pt x="619" y="58"/>
                </a:lnTo>
                <a:lnTo>
                  <a:pt x="717" y="58"/>
                </a:lnTo>
                <a:close/>
                <a:moveTo>
                  <a:pt x="1665" y="345"/>
                </a:moveTo>
                <a:lnTo>
                  <a:pt x="1176" y="345"/>
                </a:lnTo>
                <a:lnTo>
                  <a:pt x="1135" y="58"/>
                </a:lnTo>
                <a:lnTo>
                  <a:pt x="1205" y="58"/>
                </a:lnTo>
                <a:cubicBezTo>
                  <a:pt x="1243" y="58"/>
                  <a:pt x="1274" y="89"/>
                  <a:pt x="1274" y="128"/>
                </a:cubicBezTo>
                <a:lnTo>
                  <a:pt x="1274" y="162"/>
                </a:lnTo>
                <a:cubicBezTo>
                  <a:pt x="1274" y="178"/>
                  <a:pt x="1287" y="191"/>
                  <a:pt x="1303" y="191"/>
                </a:cubicBezTo>
                <a:cubicBezTo>
                  <a:pt x="1320" y="191"/>
                  <a:pt x="1333" y="178"/>
                  <a:pt x="1333" y="162"/>
                </a:cubicBezTo>
                <a:lnTo>
                  <a:pt x="1333" y="128"/>
                </a:lnTo>
                <a:cubicBezTo>
                  <a:pt x="1333" y="57"/>
                  <a:pt x="1275" y="0"/>
                  <a:pt x="1205" y="0"/>
                </a:cubicBezTo>
                <a:lnTo>
                  <a:pt x="487" y="0"/>
                </a:lnTo>
                <a:cubicBezTo>
                  <a:pt x="416" y="0"/>
                  <a:pt x="359" y="57"/>
                  <a:pt x="359" y="128"/>
                </a:cubicBezTo>
                <a:lnTo>
                  <a:pt x="359" y="162"/>
                </a:lnTo>
                <a:cubicBezTo>
                  <a:pt x="359" y="178"/>
                  <a:pt x="372" y="191"/>
                  <a:pt x="388" y="191"/>
                </a:cubicBezTo>
                <a:cubicBezTo>
                  <a:pt x="404" y="191"/>
                  <a:pt x="417" y="178"/>
                  <a:pt x="418" y="162"/>
                </a:cubicBezTo>
                <a:lnTo>
                  <a:pt x="418" y="128"/>
                </a:lnTo>
                <a:cubicBezTo>
                  <a:pt x="418" y="89"/>
                  <a:pt x="449" y="58"/>
                  <a:pt x="487" y="58"/>
                </a:cubicBezTo>
                <a:lnTo>
                  <a:pt x="560" y="58"/>
                </a:lnTo>
                <a:lnTo>
                  <a:pt x="518" y="345"/>
                </a:lnTo>
                <a:lnTo>
                  <a:pt x="30" y="345"/>
                </a:lnTo>
                <a:cubicBezTo>
                  <a:pt x="13" y="345"/>
                  <a:pt x="0" y="358"/>
                  <a:pt x="0" y="374"/>
                </a:cubicBezTo>
                <a:cubicBezTo>
                  <a:pt x="0" y="390"/>
                  <a:pt x="13" y="403"/>
                  <a:pt x="30" y="403"/>
                </a:cubicBezTo>
                <a:lnTo>
                  <a:pt x="1665" y="403"/>
                </a:lnTo>
                <a:cubicBezTo>
                  <a:pt x="1681" y="403"/>
                  <a:pt x="1695" y="390"/>
                  <a:pt x="1695" y="374"/>
                </a:cubicBezTo>
                <a:cubicBezTo>
                  <a:pt x="1695" y="358"/>
                  <a:pt x="1681" y="345"/>
                  <a:pt x="1665" y="34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Freeform 8">
            <a:extLst>
              <a:ext uri="{FF2B5EF4-FFF2-40B4-BE49-F238E27FC236}">
                <a16:creationId xmlns:a16="http://schemas.microsoft.com/office/drawing/2014/main" id="{0F6AF8D7-F1BD-5F45-881C-204A89C6D8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59511" y="1173550"/>
            <a:ext cx="492125" cy="266700"/>
          </a:xfrm>
          <a:custGeom>
            <a:avLst/>
            <a:gdLst>
              <a:gd name="T0" fmla="*/ 805 w 1366"/>
              <a:gd name="T1" fmla="*/ 248 h 740"/>
              <a:gd name="T2" fmla="*/ 683 w 1366"/>
              <a:gd name="T3" fmla="*/ 197 h 740"/>
              <a:gd name="T4" fmla="*/ 683 w 1366"/>
              <a:gd name="T5" fmla="*/ 197 h 740"/>
              <a:gd name="T6" fmla="*/ 614 w 1366"/>
              <a:gd name="T7" fmla="*/ 212 h 740"/>
              <a:gd name="T8" fmla="*/ 639 w 1366"/>
              <a:gd name="T9" fmla="*/ 268 h 740"/>
              <a:gd name="T10" fmla="*/ 683 w 1366"/>
              <a:gd name="T11" fmla="*/ 259 h 740"/>
              <a:gd name="T12" fmla="*/ 683 w 1366"/>
              <a:gd name="T13" fmla="*/ 259 h 740"/>
              <a:gd name="T14" fmla="*/ 761 w 1366"/>
              <a:gd name="T15" fmla="*/ 292 h 740"/>
              <a:gd name="T16" fmla="*/ 793 w 1366"/>
              <a:gd name="T17" fmla="*/ 369 h 740"/>
              <a:gd name="T18" fmla="*/ 683 w 1366"/>
              <a:gd name="T19" fmla="*/ 479 h 740"/>
              <a:gd name="T20" fmla="*/ 573 w 1366"/>
              <a:gd name="T21" fmla="*/ 369 h 740"/>
              <a:gd name="T22" fmla="*/ 595 w 1366"/>
              <a:gd name="T23" fmla="*/ 303 h 740"/>
              <a:gd name="T24" fmla="*/ 545 w 1366"/>
              <a:gd name="T25" fmla="*/ 266 h 740"/>
              <a:gd name="T26" fmla="*/ 511 w 1366"/>
              <a:gd name="T27" fmla="*/ 369 h 740"/>
              <a:gd name="T28" fmla="*/ 683 w 1366"/>
              <a:gd name="T29" fmla="*/ 541 h 740"/>
              <a:gd name="T30" fmla="*/ 855 w 1366"/>
              <a:gd name="T31" fmla="*/ 369 h 740"/>
              <a:gd name="T32" fmla="*/ 805 w 1366"/>
              <a:gd name="T33" fmla="*/ 248 h 740"/>
              <a:gd name="T34" fmla="*/ 965 w 1366"/>
              <a:gd name="T35" fmla="*/ 608 h 740"/>
              <a:gd name="T36" fmla="*/ 1053 w 1366"/>
              <a:gd name="T37" fmla="*/ 369 h 740"/>
              <a:gd name="T38" fmla="*/ 966 w 1366"/>
              <a:gd name="T39" fmla="*/ 132 h 740"/>
              <a:gd name="T40" fmla="*/ 1290 w 1366"/>
              <a:gd name="T41" fmla="*/ 369 h 740"/>
              <a:gd name="T42" fmla="*/ 965 w 1366"/>
              <a:gd name="T43" fmla="*/ 608 h 740"/>
              <a:gd name="T44" fmla="*/ 313 w 1366"/>
              <a:gd name="T45" fmla="*/ 369 h 740"/>
              <a:gd name="T46" fmla="*/ 402 w 1366"/>
              <a:gd name="T47" fmla="*/ 609 h 740"/>
              <a:gd name="T48" fmla="*/ 76 w 1366"/>
              <a:gd name="T49" fmla="*/ 369 h 740"/>
              <a:gd name="T50" fmla="*/ 402 w 1366"/>
              <a:gd name="T51" fmla="*/ 129 h 740"/>
              <a:gd name="T52" fmla="*/ 313 w 1366"/>
              <a:gd name="T53" fmla="*/ 369 h 740"/>
              <a:gd name="T54" fmla="*/ 715 w 1366"/>
              <a:gd name="T55" fmla="*/ 675 h 740"/>
              <a:gd name="T56" fmla="*/ 682 w 1366"/>
              <a:gd name="T57" fmla="*/ 677 h 740"/>
              <a:gd name="T58" fmla="*/ 375 w 1366"/>
              <a:gd name="T59" fmla="*/ 369 h 740"/>
              <a:gd name="T60" fmla="*/ 682 w 1366"/>
              <a:gd name="T61" fmla="*/ 62 h 740"/>
              <a:gd name="T62" fmla="*/ 715 w 1366"/>
              <a:gd name="T63" fmla="*/ 63 h 740"/>
              <a:gd name="T64" fmla="*/ 990 w 1366"/>
              <a:gd name="T65" fmla="*/ 369 h 740"/>
              <a:gd name="T66" fmla="*/ 715 w 1366"/>
              <a:gd name="T67" fmla="*/ 675 h 740"/>
              <a:gd name="T68" fmla="*/ 723 w 1366"/>
              <a:gd name="T69" fmla="*/ 2 h 740"/>
              <a:gd name="T70" fmla="*/ 683 w 1366"/>
              <a:gd name="T71" fmla="*/ 0 h 740"/>
              <a:gd name="T72" fmla="*/ 682 w 1366"/>
              <a:gd name="T73" fmla="*/ 0 h 740"/>
              <a:gd name="T74" fmla="*/ 681 w 1366"/>
              <a:gd name="T75" fmla="*/ 0 h 740"/>
              <a:gd name="T76" fmla="*/ 658 w 1366"/>
              <a:gd name="T77" fmla="*/ 1 h 740"/>
              <a:gd name="T78" fmla="*/ 645 w 1366"/>
              <a:gd name="T79" fmla="*/ 2 h 740"/>
              <a:gd name="T80" fmla="*/ 10 w 1366"/>
              <a:gd name="T81" fmla="*/ 349 h 740"/>
              <a:gd name="T82" fmla="*/ 10 w 1366"/>
              <a:gd name="T83" fmla="*/ 389 h 740"/>
              <a:gd name="T84" fmla="*/ 645 w 1366"/>
              <a:gd name="T85" fmla="*/ 737 h 740"/>
              <a:gd name="T86" fmla="*/ 658 w 1366"/>
              <a:gd name="T87" fmla="*/ 738 h 740"/>
              <a:gd name="T88" fmla="*/ 681 w 1366"/>
              <a:gd name="T89" fmla="*/ 739 h 740"/>
              <a:gd name="T90" fmla="*/ 682 w 1366"/>
              <a:gd name="T91" fmla="*/ 739 h 740"/>
              <a:gd name="T92" fmla="*/ 683 w 1366"/>
              <a:gd name="T93" fmla="*/ 739 h 740"/>
              <a:gd name="T94" fmla="*/ 721 w 1366"/>
              <a:gd name="T95" fmla="*/ 737 h 740"/>
              <a:gd name="T96" fmla="*/ 802 w 1366"/>
              <a:gd name="T97" fmla="*/ 727 h 740"/>
              <a:gd name="T98" fmla="*/ 1355 w 1366"/>
              <a:gd name="T99" fmla="*/ 390 h 740"/>
              <a:gd name="T100" fmla="*/ 1355 w 1366"/>
              <a:gd name="T101" fmla="*/ 349 h 740"/>
              <a:gd name="T102" fmla="*/ 723 w 1366"/>
              <a:gd name="T103" fmla="*/ 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66" h="740">
                <a:moveTo>
                  <a:pt x="805" y="248"/>
                </a:moveTo>
                <a:cubicBezTo>
                  <a:pt x="772" y="215"/>
                  <a:pt x="729" y="197"/>
                  <a:pt x="683" y="197"/>
                </a:cubicBezTo>
                <a:lnTo>
                  <a:pt x="683" y="197"/>
                </a:lnTo>
                <a:cubicBezTo>
                  <a:pt x="659" y="197"/>
                  <a:pt x="636" y="202"/>
                  <a:pt x="614" y="212"/>
                </a:cubicBezTo>
                <a:lnTo>
                  <a:pt x="639" y="268"/>
                </a:lnTo>
                <a:cubicBezTo>
                  <a:pt x="653" y="262"/>
                  <a:pt x="668" y="259"/>
                  <a:pt x="683" y="259"/>
                </a:cubicBezTo>
                <a:lnTo>
                  <a:pt x="683" y="259"/>
                </a:lnTo>
                <a:cubicBezTo>
                  <a:pt x="712" y="259"/>
                  <a:pt x="740" y="271"/>
                  <a:pt x="761" y="292"/>
                </a:cubicBezTo>
                <a:cubicBezTo>
                  <a:pt x="781" y="312"/>
                  <a:pt x="793" y="340"/>
                  <a:pt x="793" y="369"/>
                </a:cubicBezTo>
                <a:cubicBezTo>
                  <a:pt x="793" y="430"/>
                  <a:pt x="744" y="479"/>
                  <a:pt x="683" y="479"/>
                </a:cubicBezTo>
                <a:cubicBezTo>
                  <a:pt x="622" y="479"/>
                  <a:pt x="573" y="430"/>
                  <a:pt x="573" y="369"/>
                </a:cubicBezTo>
                <a:cubicBezTo>
                  <a:pt x="573" y="345"/>
                  <a:pt x="580" y="323"/>
                  <a:pt x="595" y="303"/>
                </a:cubicBezTo>
                <a:lnTo>
                  <a:pt x="545" y="266"/>
                </a:lnTo>
                <a:cubicBezTo>
                  <a:pt x="523" y="296"/>
                  <a:pt x="511" y="332"/>
                  <a:pt x="511" y="369"/>
                </a:cubicBezTo>
                <a:cubicBezTo>
                  <a:pt x="511" y="464"/>
                  <a:pt x="588" y="541"/>
                  <a:pt x="683" y="541"/>
                </a:cubicBezTo>
                <a:cubicBezTo>
                  <a:pt x="778" y="541"/>
                  <a:pt x="855" y="464"/>
                  <a:pt x="855" y="369"/>
                </a:cubicBezTo>
                <a:cubicBezTo>
                  <a:pt x="855" y="323"/>
                  <a:pt x="837" y="280"/>
                  <a:pt x="805" y="248"/>
                </a:cubicBezTo>
                <a:close/>
                <a:moveTo>
                  <a:pt x="965" y="608"/>
                </a:moveTo>
                <a:cubicBezTo>
                  <a:pt x="1020" y="543"/>
                  <a:pt x="1053" y="460"/>
                  <a:pt x="1053" y="369"/>
                </a:cubicBezTo>
                <a:cubicBezTo>
                  <a:pt x="1053" y="279"/>
                  <a:pt x="1020" y="196"/>
                  <a:pt x="966" y="132"/>
                </a:cubicBezTo>
                <a:cubicBezTo>
                  <a:pt x="1125" y="208"/>
                  <a:pt x="1245" y="323"/>
                  <a:pt x="1290" y="369"/>
                </a:cubicBezTo>
                <a:cubicBezTo>
                  <a:pt x="1245" y="416"/>
                  <a:pt x="1124" y="532"/>
                  <a:pt x="965" y="608"/>
                </a:cubicBezTo>
                <a:close/>
                <a:moveTo>
                  <a:pt x="313" y="369"/>
                </a:moveTo>
                <a:cubicBezTo>
                  <a:pt x="313" y="461"/>
                  <a:pt x="347" y="545"/>
                  <a:pt x="402" y="609"/>
                </a:cubicBezTo>
                <a:cubicBezTo>
                  <a:pt x="242" y="534"/>
                  <a:pt x="120" y="416"/>
                  <a:pt x="76" y="369"/>
                </a:cubicBezTo>
                <a:cubicBezTo>
                  <a:pt x="120" y="323"/>
                  <a:pt x="241" y="205"/>
                  <a:pt x="402" y="129"/>
                </a:cubicBezTo>
                <a:cubicBezTo>
                  <a:pt x="347" y="194"/>
                  <a:pt x="313" y="278"/>
                  <a:pt x="313" y="369"/>
                </a:cubicBezTo>
                <a:close/>
                <a:moveTo>
                  <a:pt x="715" y="675"/>
                </a:moveTo>
                <a:cubicBezTo>
                  <a:pt x="704" y="676"/>
                  <a:pt x="693" y="677"/>
                  <a:pt x="682" y="677"/>
                </a:cubicBezTo>
                <a:cubicBezTo>
                  <a:pt x="513" y="676"/>
                  <a:pt x="375" y="538"/>
                  <a:pt x="375" y="369"/>
                </a:cubicBezTo>
                <a:cubicBezTo>
                  <a:pt x="375" y="199"/>
                  <a:pt x="513" y="62"/>
                  <a:pt x="682" y="62"/>
                </a:cubicBezTo>
                <a:cubicBezTo>
                  <a:pt x="693" y="62"/>
                  <a:pt x="704" y="63"/>
                  <a:pt x="715" y="63"/>
                </a:cubicBezTo>
                <a:cubicBezTo>
                  <a:pt x="869" y="79"/>
                  <a:pt x="990" y="210"/>
                  <a:pt x="990" y="369"/>
                </a:cubicBezTo>
                <a:cubicBezTo>
                  <a:pt x="990" y="527"/>
                  <a:pt x="869" y="659"/>
                  <a:pt x="715" y="675"/>
                </a:cubicBezTo>
                <a:close/>
                <a:moveTo>
                  <a:pt x="723" y="2"/>
                </a:moveTo>
                <a:cubicBezTo>
                  <a:pt x="710" y="1"/>
                  <a:pt x="697" y="0"/>
                  <a:pt x="683" y="0"/>
                </a:cubicBezTo>
                <a:lnTo>
                  <a:pt x="682" y="0"/>
                </a:lnTo>
                <a:cubicBezTo>
                  <a:pt x="681" y="0"/>
                  <a:pt x="681" y="0"/>
                  <a:pt x="681" y="0"/>
                </a:cubicBezTo>
                <a:cubicBezTo>
                  <a:pt x="673" y="0"/>
                  <a:pt x="666" y="1"/>
                  <a:pt x="658" y="1"/>
                </a:cubicBezTo>
                <a:cubicBezTo>
                  <a:pt x="653" y="1"/>
                  <a:pt x="649" y="1"/>
                  <a:pt x="645" y="2"/>
                </a:cubicBezTo>
                <a:cubicBezTo>
                  <a:pt x="291" y="23"/>
                  <a:pt x="22" y="336"/>
                  <a:pt x="10" y="349"/>
                </a:cubicBezTo>
                <a:cubicBezTo>
                  <a:pt x="0" y="361"/>
                  <a:pt x="0" y="378"/>
                  <a:pt x="10" y="389"/>
                </a:cubicBezTo>
                <a:cubicBezTo>
                  <a:pt x="22" y="403"/>
                  <a:pt x="292" y="716"/>
                  <a:pt x="645" y="737"/>
                </a:cubicBezTo>
                <a:cubicBezTo>
                  <a:pt x="649" y="738"/>
                  <a:pt x="653" y="737"/>
                  <a:pt x="658" y="738"/>
                </a:cubicBezTo>
                <a:cubicBezTo>
                  <a:pt x="666" y="738"/>
                  <a:pt x="673" y="739"/>
                  <a:pt x="681" y="739"/>
                </a:cubicBezTo>
                <a:lnTo>
                  <a:pt x="682" y="739"/>
                </a:lnTo>
                <a:lnTo>
                  <a:pt x="683" y="739"/>
                </a:lnTo>
                <a:cubicBezTo>
                  <a:pt x="696" y="739"/>
                  <a:pt x="708" y="738"/>
                  <a:pt x="721" y="737"/>
                </a:cubicBezTo>
                <a:cubicBezTo>
                  <a:pt x="748" y="735"/>
                  <a:pt x="775" y="733"/>
                  <a:pt x="802" y="727"/>
                </a:cubicBezTo>
                <a:cubicBezTo>
                  <a:pt x="1114" y="668"/>
                  <a:pt x="1346" y="401"/>
                  <a:pt x="1355" y="390"/>
                </a:cubicBezTo>
                <a:cubicBezTo>
                  <a:pt x="1365" y="378"/>
                  <a:pt x="1365" y="361"/>
                  <a:pt x="1355" y="349"/>
                </a:cubicBezTo>
                <a:cubicBezTo>
                  <a:pt x="1344" y="335"/>
                  <a:pt x="1074" y="26"/>
                  <a:pt x="723" y="2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Freeform 13">
            <a:extLst>
              <a:ext uri="{FF2B5EF4-FFF2-40B4-BE49-F238E27FC236}">
                <a16:creationId xmlns:a16="http://schemas.microsoft.com/office/drawing/2014/main" id="{80F1EBC5-B90D-A347-B862-45FF4C1A14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5341" y="1971110"/>
            <a:ext cx="457200" cy="468312"/>
          </a:xfrm>
          <a:custGeom>
            <a:avLst/>
            <a:gdLst>
              <a:gd name="T0" fmla="*/ 345 w 1271"/>
              <a:gd name="T1" fmla="*/ 318 h 1300"/>
              <a:gd name="T2" fmla="*/ 345 w 1271"/>
              <a:gd name="T3" fmla="*/ 223 h 1300"/>
              <a:gd name="T4" fmla="*/ 249 w 1271"/>
              <a:gd name="T5" fmla="*/ 223 h 1300"/>
              <a:gd name="T6" fmla="*/ 249 w 1271"/>
              <a:gd name="T7" fmla="*/ 318 h 1300"/>
              <a:gd name="T8" fmla="*/ 205 w 1271"/>
              <a:gd name="T9" fmla="*/ 179 h 1300"/>
              <a:gd name="T10" fmla="*/ 389 w 1271"/>
              <a:gd name="T11" fmla="*/ 179 h 1300"/>
              <a:gd name="T12" fmla="*/ 389 w 1271"/>
              <a:gd name="T13" fmla="*/ 362 h 1300"/>
              <a:gd name="T14" fmla="*/ 205 w 1271"/>
              <a:gd name="T15" fmla="*/ 362 h 1300"/>
              <a:gd name="T16" fmla="*/ 297 w 1271"/>
              <a:gd name="T17" fmla="*/ 479 h 1300"/>
              <a:gd name="T18" fmla="*/ 431 w 1271"/>
              <a:gd name="T19" fmla="*/ 461 h 1300"/>
              <a:gd name="T20" fmla="*/ 857 w 1271"/>
              <a:gd name="T21" fmla="*/ 950 h 1300"/>
              <a:gd name="T22" fmla="*/ 815 w 1271"/>
              <a:gd name="T23" fmla="*/ 1064 h 1300"/>
              <a:gd name="T24" fmla="*/ 937 w 1271"/>
              <a:gd name="T25" fmla="*/ 986 h 1300"/>
              <a:gd name="T26" fmla="*/ 1017 w 1271"/>
              <a:gd name="T27" fmla="*/ 1110 h 1300"/>
              <a:gd name="T28" fmla="*/ 975 w 1271"/>
              <a:gd name="T29" fmla="*/ 1224 h 1300"/>
              <a:gd name="T30" fmla="*/ 1075 w 1271"/>
              <a:gd name="T31" fmla="*/ 1137 h 1300"/>
              <a:gd name="T32" fmla="*/ 1097 w 1271"/>
              <a:gd name="T33" fmla="*/ 1146 h 1300"/>
              <a:gd name="T34" fmla="*/ 1186 w 1271"/>
              <a:gd name="T35" fmla="*/ 1182 h 1300"/>
              <a:gd name="T36" fmla="*/ 486 w 1271"/>
              <a:gd name="T37" fmla="*/ 404 h 1300"/>
              <a:gd name="T38" fmla="*/ 444 w 1271"/>
              <a:gd name="T39" fmla="*/ 123 h 1300"/>
              <a:gd name="T40" fmla="*/ 149 w 1271"/>
              <a:gd name="T41" fmla="*/ 123 h 1300"/>
              <a:gd name="T42" fmla="*/ 297 w 1271"/>
              <a:gd name="T43" fmla="*/ 479 h 1300"/>
              <a:gd name="T44" fmla="*/ 488 w 1271"/>
              <a:gd name="T45" fmla="*/ 79 h 1300"/>
              <a:gd name="T46" fmla="*/ 1231 w 1271"/>
              <a:gd name="T47" fmla="*/ 1083 h 1300"/>
              <a:gd name="T48" fmla="*/ 1086 w 1271"/>
              <a:gd name="T49" fmla="*/ 1224 h 1300"/>
              <a:gd name="T50" fmla="*/ 997 w 1271"/>
              <a:gd name="T51" fmla="*/ 1290 h 1300"/>
              <a:gd name="T52" fmla="*/ 953 w 1271"/>
              <a:gd name="T53" fmla="*/ 1290 h 1300"/>
              <a:gd name="T54" fmla="*/ 873 w 1271"/>
              <a:gd name="T55" fmla="*/ 1166 h 1300"/>
              <a:gd name="T56" fmla="*/ 915 w 1271"/>
              <a:gd name="T57" fmla="*/ 1052 h 1300"/>
              <a:gd name="T58" fmla="*/ 793 w 1271"/>
              <a:gd name="T59" fmla="*/ 1130 h 1300"/>
              <a:gd name="T60" fmla="*/ 704 w 1271"/>
              <a:gd name="T61" fmla="*/ 1028 h 1300"/>
              <a:gd name="T62" fmla="*/ 792 w 1271"/>
              <a:gd name="T63" fmla="*/ 928 h 1300"/>
              <a:gd name="T64" fmla="*/ 297 w 1271"/>
              <a:gd name="T65" fmla="*/ 541 h 1300"/>
              <a:gd name="T66" fmla="*/ 105 w 1271"/>
              <a:gd name="T67" fmla="*/ 79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71" h="1300">
                <a:moveTo>
                  <a:pt x="249" y="318"/>
                </a:moveTo>
                <a:cubicBezTo>
                  <a:pt x="274" y="344"/>
                  <a:pt x="319" y="344"/>
                  <a:pt x="345" y="318"/>
                </a:cubicBezTo>
                <a:cubicBezTo>
                  <a:pt x="357" y="306"/>
                  <a:pt x="364" y="289"/>
                  <a:pt x="364" y="271"/>
                </a:cubicBezTo>
                <a:cubicBezTo>
                  <a:pt x="364" y="252"/>
                  <a:pt x="357" y="235"/>
                  <a:pt x="345" y="223"/>
                </a:cubicBezTo>
                <a:cubicBezTo>
                  <a:pt x="332" y="210"/>
                  <a:pt x="315" y="203"/>
                  <a:pt x="297" y="203"/>
                </a:cubicBezTo>
                <a:cubicBezTo>
                  <a:pt x="279" y="203"/>
                  <a:pt x="262" y="210"/>
                  <a:pt x="249" y="223"/>
                </a:cubicBezTo>
                <a:cubicBezTo>
                  <a:pt x="236" y="235"/>
                  <a:pt x="229" y="252"/>
                  <a:pt x="229" y="271"/>
                </a:cubicBezTo>
                <a:cubicBezTo>
                  <a:pt x="229" y="289"/>
                  <a:pt x="236" y="306"/>
                  <a:pt x="249" y="318"/>
                </a:cubicBezTo>
                <a:close/>
                <a:moveTo>
                  <a:pt x="167" y="271"/>
                </a:moveTo>
                <a:cubicBezTo>
                  <a:pt x="167" y="236"/>
                  <a:pt x="180" y="203"/>
                  <a:pt x="205" y="179"/>
                </a:cubicBezTo>
                <a:cubicBezTo>
                  <a:pt x="229" y="154"/>
                  <a:pt x="262" y="141"/>
                  <a:pt x="297" y="141"/>
                </a:cubicBezTo>
                <a:cubicBezTo>
                  <a:pt x="331" y="141"/>
                  <a:pt x="364" y="154"/>
                  <a:pt x="389" y="179"/>
                </a:cubicBezTo>
                <a:cubicBezTo>
                  <a:pt x="413" y="203"/>
                  <a:pt x="427" y="236"/>
                  <a:pt x="427" y="271"/>
                </a:cubicBezTo>
                <a:cubicBezTo>
                  <a:pt x="427" y="305"/>
                  <a:pt x="413" y="338"/>
                  <a:pt x="389" y="362"/>
                </a:cubicBezTo>
                <a:cubicBezTo>
                  <a:pt x="364" y="387"/>
                  <a:pt x="331" y="400"/>
                  <a:pt x="297" y="400"/>
                </a:cubicBezTo>
                <a:cubicBezTo>
                  <a:pt x="262" y="400"/>
                  <a:pt x="229" y="387"/>
                  <a:pt x="205" y="362"/>
                </a:cubicBezTo>
                <a:cubicBezTo>
                  <a:pt x="180" y="338"/>
                  <a:pt x="167" y="305"/>
                  <a:pt x="167" y="271"/>
                </a:cubicBezTo>
                <a:close/>
                <a:moveTo>
                  <a:pt x="297" y="479"/>
                </a:moveTo>
                <a:cubicBezTo>
                  <a:pt x="331" y="479"/>
                  <a:pt x="365" y="471"/>
                  <a:pt x="394" y="455"/>
                </a:cubicBezTo>
                <a:cubicBezTo>
                  <a:pt x="407" y="449"/>
                  <a:pt x="422" y="451"/>
                  <a:pt x="431" y="461"/>
                </a:cubicBezTo>
                <a:lnTo>
                  <a:pt x="858" y="907"/>
                </a:lnTo>
                <a:cubicBezTo>
                  <a:pt x="869" y="919"/>
                  <a:pt x="869" y="938"/>
                  <a:pt x="857" y="950"/>
                </a:cubicBezTo>
                <a:lnTo>
                  <a:pt x="779" y="1028"/>
                </a:lnTo>
                <a:lnTo>
                  <a:pt x="815" y="1064"/>
                </a:lnTo>
                <a:lnTo>
                  <a:pt x="893" y="986"/>
                </a:lnTo>
                <a:cubicBezTo>
                  <a:pt x="905" y="974"/>
                  <a:pt x="925" y="974"/>
                  <a:pt x="937" y="986"/>
                </a:cubicBezTo>
                <a:lnTo>
                  <a:pt x="1017" y="1066"/>
                </a:lnTo>
                <a:cubicBezTo>
                  <a:pt x="1029" y="1078"/>
                  <a:pt x="1029" y="1098"/>
                  <a:pt x="1017" y="1110"/>
                </a:cubicBezTo>
                <a:lnTo>
                  <a:pt x="939" y="1188"/>
                </a:lnTo>
                <a:lnTo>
                  <a:pt x="975" y="1224"/>
                </a:lnTo>
                <a:lnTo>
                  <a:pt x="1053" y="1146"/>
                </a:lnTo>
                <a:cubicBezTo>
                  <a:pt x="1058" y="1140"/>
                  <a:pt x="1066" y="1137"/>
                  <a:pt x="1075" y="1137"/>
                </a:cubicBezTo>
                <a:lnTo>
                  <a:pt x="1075" y="1137"/>
                </a:lnTo>
                <a:cubicBezTo>
                  <a:pt x="1083" y="1137"/>
                  <a:pt x="1091" y="1140"/>
                  <a:pt x="1097" y="1146"/>
                </a:cubicBezTo>
                <a:lnTo>
                  <a:pt x="1130" y="1181"/>
                </a:lnTo>
                <a:cubicBezTo>
                  <a:pt x="1145" y="1196"/>
                  <a:pt x="1171" y="1197"/>
                  <a:pt x="1186" y="1182"/>
                </a:cubicBezTo>
                <a:cubicBezTo>
                  <a:pt x="1202" y="1166"/>
                  <a:pt x="1202" y="1142"/>
                  <a:pt x="1187" y="1126"/>
                </a:cubicBezTo>
                <a:lnTo>
                  <a:pt x="486" y="404"/>
                </a:lnTo>
                <a:cubicBezTo>
                  <a:pt x="477" y="395"/>
                  <a:pt x="475" y="380"/>
                  <a:pt x="481" y="368"/>
                </a:cubicBezTo>
                <a:cubicBezTo>
                  <a:pt x="524" y="287"/>
                  <a:pt x="510" y="188"/>
                  <a:pt x="444" y="123"/>
                </a:cubicBezTo>
                <a:cubicBezTo>
                  <a:pt x="405" y="83"/>
                  <a:pt x="353" y="62"/>
                  <a:pt x="297" y="62"/>
                </a:cubicBezTo>
                <a:cubicBezTo>
                  <a:pt x="242" y="62"/>
                  <a:pt x="188" y="83"/>
                  <a:pt x="149" y="123"/>
                </a:cubicBezTo>
                <a:cubicBezTo>
                  <a:pt x="68" y="204"/>
                  <a:pt x="68" y="337"/>
                  <a:pt x="149" y="418"/>
                </a:cubicBezTo>
                <a:cubicBezTo>
                  <a:pt x="188" y="458"/>
                  <a:pt x="241" y="479"/>
                  <a:pt x="297" y="479"/>
                </a:cubicBezTo>
                <a:close/>
                <a:moveTo>
                  <a:pt x="297" y="0"/>
                </a:moveTo>
                <a:cubicBezTo>
                  <a:pt x="369" y="0"/>
                  <a:pt x="437" y="28"/>
                  <a:pt x="488" y="79"/>
                </a:cubicBezTo>
                <a:cubicBezTo>
                  <a:pt x="568" y="158"/>
                  <a:pt x="589" y="275"/>
                  <a:pt x="546" y="377"/>
                </a:cubicBezTo>
                <a:lnTo>
                  <a:pt x="1231" y="1083"/>
                </a:lnTo>
                <a:cubicBezTo>
                  <a:pt x="1270" y="1122"/>
                  <a:pt x="1269" y="1186"/>
                  <a:pt x="1230" y="1225"/>
                </a:cubicBezTo>
                <a:cubicBezTo>
                  <a:pt x="1192" y="1264"/>
                  <a:pt x="1124" y="1264"/>
                  <a:pt x="1086" y="1224"/>
                </a:cubicBezTo>
                <a:lnTo>
                  <a:pt x="1074" y="1212"/>
                </a:lnTo>
                <a:lnTo>
                  <a:pt x="997" y="1290"/>
                </a:lnTo>
                <a:cubicBezTo>
                  <a:pt x="991" y="1295"/>
                  <a:pt x="983" y="1299"/>
                  <a:pt x="975" y="1299"/>
                </a:cubicBezTo>
                <a:cubicBezTo>
                  <a:pt x="967" y="1299"/>
                  <a:pt x="959" y="1295"/>
                  <a:pt x="953" y="1290"/>
                </a:cubicBezTo>
                <a:lnTo>
                  <a:pt x="873" y="1210"/>
                </a:lnTo>
                <a:cubicBezTo>
                  <a:pt x="861" y="1198"/>
                  <a:pt x="861" y="1178"/>
                  <a:pt x="873" y="1166"/>
                </a:cubicBezTo>
                <a:lnTo>
                  <a:pt x="951" y="1088"/>
                </a:lnTo>
                <a:lnTo>
                  <a:pt x="915" y="1052"/>
                </a:lnTo>
                <a:lnTo>
                  <a:pt x="837" y="1130"/>
                </a:lnTo>
                <a:cubicBezTo>
                  <a:pt x="825" y="1142"/>
                  <a:pt x="805" y="1142"/>
                  <a:pt x="793" y="1130"/>
                </a:cubicBezTo>
                <a:lnTo>
                  <a:pt x="714" y="1050"/>
                </a:lnTo>
                <a:cubicBezTo>
                  <a:pt x="708" y="1044"/>
                  <a:pt x="704" y="1036"/>
                  <a:pt x="704" y="1028"/>
                </a:cubicBezTo>
                <a:cubicBezTo>
                  <a:pt x="704" y="1020"/>
                  <a:pt x="708" y="1012"/>
                  <a:pt x="714" y="1006"/>
                </a:cubicBezTo>
                <a:lnTo>
                  <a:pt x="792" y="928"/>
                </a:lnTo>
                <a:lnTo>
                  <a:pt x="402" y="520"/>
                </a:lnTo>
                <a:cubicBezTo>
                  <a:pt x="369" y="534"/>
                  <a:pt x="333" y="541"/>
                  <a:pt x="297" y="541"/>
                </a:cubicBezTo>
                <a:cubicBezTo>
                  <a:pt x="224" y="541"/>
                  <a:pt x="156" y="513"/>
                  <a:pt x="105" y="462"/>
                </a:cubicBezTo>
                <a:cubicBezTo>
                  <a:pt x="0" y="356"/>
                  <a:pt x="0" y="185"/>
                  <a:pt x="105" y="79"/>
                </a:cubicBezTo>
                <a:cubicBezTo>
                  <a:pt x="156" y="28"/>
                  <a:pt x="224" y="0"/>
                  <a:pt x="29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Freeform 14">
            <a:extLst>
              <a:ext uri="{FF2B5EF4-FFF2-40B4-BE49-F238E27FC236}">
                <a16:creationId xmlns:a16="http://schemas.microsoft.com/office/drawing/2014/main" id="{42EE993C-2973-7C41-93DC-B018879F12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75210" y="1998097"/>
            <a:ext cx="476250" cy="414338"/>
          </a:xfrm>
          <a:custGeom>
            <a:avLst/>
            <a:gdLst>
              <a:gd name="T0" fmla="*/ 0 w 1324"/>
              <a:gd name="T1" fmla="*/ 989 h 1153"/>
              <a:gd name="T2" fmla="*/ 485 w 1324"/>
              <a:gd name="T3" fmla="*/ 879 h 1153"/>
              <a:gd name="T4" fmla="*/ 224 w 1324"/>
              <a:gd name="T5" fmla="*/ 927 h 1153"/>
              <a:gd name="T6" fmla="*/ 0 w 1324"/>
              <a:gd name="T7" fmla="*/ 758 h 1153"/>
              <a:gd name="T8" fmla="*/ 224 w 1324"/>
              <a:gd name="T9" fmla="*/ 820 h 1153"/>
              <a:gd name="T10" fmla="*/ 387 w 1324"/>
              <a:gd name="T11" fmla="*/ 701 h 1153"/>
              <a:gd name="T12" fmla="*/ 323 w 1324"/>
              <a:gd name="T13" fmla="*/ 697 h 1153"/>
              <a:gd name="T14" fmla="*/ 0 w 1324"/>
              <a:gd name="T15" fmla="*/ 758 h 1153"/>
              <a:gd name="T16" fmla="*/ 224 w 1324"/>
              <a:gd name="T17" fmla="*/ 165 h 1153"/>
              <a:gd name="T18" fmla="*/ 0 w 1324"/>
              <a:gd name="T19" fmla="*/ 227 h 1153"/>
              <a:gd name="T20" fmla="*/ 482 w 1324"/>
              <a:gd name="T21" fmla="*/ 375 h 1153"/>
              <a:gd name="T22" fmla="*/ 851 w 1324"/>
              <a:gd name="T23" fmla="*/ 820 h 1153"/>
              <a:gd name="T24" fmla="*/ 990 w 1324"/>
              <a:gd name="T25" fmla="*/ 717 h 1153"/>
              <a:gd name="T26" fmla="*/ 990 w 1324"/>
              <a:gd name="T27" fmla="*/ 1034 h 1153"/>
              <a:gd name="T28" fmla="*/ 851 w 1324"/>
              <a:gd name="T29" fmla="*/ 927 h 1153"/>
              <a:gd name="T30" fmla="*/ 380 w 1324"/>
              <a:gd name="T31" fmla="*/ 443 h 1153"/>
              <a:gd name="T32" fmla="*/ 0 w 1324"/>
              <a:gd name="T33" fmla="*/ 363 h 1153"/>
              <a:gd name="T34" fmla="*/ 224 w 1324"/>
              <a:gd name="T35" fmla="*/ 425 h 1153"/>
              <a:gd name="T36" fmla="*/ 540 w 1324"/>
              <a:gd name="T37" fmla="*/ 821 h 1153"/>
              <a:gd name="T38" fmla="*/ 928 w 1324"/>
              <a:gd name="T39" fmla="*/ 989 h 1153"/>
              <a:gd name="T40" fmla="*/ 1323 w 1324"/>
              <a:gd name="T41" fmla="*/ 879 h 1153"/>
              <a:gd name="T42" fmla="*/ 928 w 1324"/>
              <a:gd name="T43" fmla="*/ 758 h 1153"/>
              <a:gd name="T44" fmla="*/ 748 w 1324"/>
              <a:gd name="T45" fmla="*/ 696 h 1153"/>
              <a:gd name="T46" fmla="*/ 928 w 1324"/>
              <a:gd name="T47" fmla="*/ 557 h 1153"/>
              <a:gd name="T48" fmla="*/ 928 w 1324"/>
              <a:gd name="T49" fmla="*/ 0 h 1153"/>
              <a:gd name="T50" fmla="*/ 851 w 1324"/>
              <a:gd name="T51" fmla="*/ 165 h 1153"/>
              <a:gd name="T52" fmla="*/ 638 w 1324"/>
              <a:gd name="T53" fmla="*/ 317 h 1153"/>
              <a:gd name="T54" fmla="*/ 990 w 1324"/>
              <a:gd name="T55" fmla="*/ 227 h 1153"/>
              <a:gd name="T56" fmla="*/ 1211 w 1324"/>
              <a:gd name="T57" fmla="*/ 286 h 1153"/>
              <a:gd name="T58" fmla="*/ 990 w 1324"/>
              <a:gd name="T59" fmla="*/ 334 h 1153"/>
              <a:gd name="T60" fmla="*/ 693 w 1324"/>
              <a:gd name="T61" fmla="*/ 437 h 1153"/>
              <a:gd name="T62" fmla="*/ 851 w 1324"/>
              <a:gd name="T63" fmla="*/ 397 h 1153"/>
              <a:gd name="T64" fmla="*/ 928 w 1324"/>
              <a:gd name="T65" fmla="*/ 557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4" h="1153">
                <a:moveTo>
                  <a:pt x="0" y="927"/>
                </a:moveTo>
                <a:lnTo>
                  <a:pt x="0" y="989"/>
                </a:lnTo>
                <a:lnTo>
                  <a:pt x="224" y="989"/>
                </a:lnTo>
                <a:cubicBezTo>
                  <a:pt x="351" y="989"/>
                  <a:pt x="419" y="973"/>
                  <a:pt x="485" y="879"/>
                </a:cubicBezTo>
                <a:lnTo>
                  <a:pt x="435" y="843"/>
                </a:lnTo>
                <a:cubicBezTo>
                  <a:pt x="383" y="915"/>
                  <a:pt x="339" y="927"/>
                  <a:pt x="224" y="927"/>
                </a:cubicBezTo>
                <a:lnTo>
                  <a:pt x="0" y="927"/>
                </a:lnTo>
                <a:close/>
                <a:moveTo>
                  <a:pt x="0" y="758"/>
                </a:moveTo>
                <a:lnTo>
                  <a:pt x="0" y="820"/>
                </a:lnTo>
                <a:lnTo>
                  <a:pt x="224" y="820"/>
                </a:lnTo>
                <a:cubicBezTo>
                  <a:pt x="289" y="820"/>
                  <a:pt x="341" y="788"/>
                  <a:pt x="378" y="726"/>
                </a:cubicBezTo>
                <a:lnTo>
                  <a:pt x="387" y="701"/>
                </a:lnTo>
                <a:lnTo>
                  <a:pt x="329" y="681"/>
                </a:lnTo>
                <a:lnTo>
                  <a:pt x="323" y="697"/>
                </a:lnTo>
                <a:cubicBezTo>
                  <a:pt x="297" y="738"/>
                  <a:pt x="266" y="758"/>
                  <a:pt x="224" y="758"/>
                </a:cubicBezTo>
                <a:lnTo>
                  <a:pt x="0" y="758"/>
                </a:lnTo>
                <a:close/>
                <a:moveTo>
                  <a:pt x="535" y="343"/>
                </a:moveTo>
                <a:cubicBezTo>
                  <a:pt x="456" y="213"/>
                  <a:pt x="372" y="165"/>
                  <a:pt x="224" y="165"/>
                </a:cubicBezTo>
                <a:lnTo>
                  <a:pt x="0" y="165"/>
                </a:lnTo>
                <a:lnTo>
                  <a:pt x="0" y="227"/>
                </a:lnTo>
                <a:lnTo>
                  <a:pt x="224" y="227"/>
                </a:lnTo>
                <a:cubicBezTo>
                  <a:pt x="349" y="227"/>
                  <a:pt x="415" y="265"/>
                  <a:pt x="482" y="375"/>
                </a:cubicBezTo>
                <a:lnTo>
                  <a:pt x="696" y="730"/>
                </a:lnTo>
                <a:cubicBezTo>
                  <a:pt x="738" y="791"/>
                  <a:pt x="787" y="820"/>
                  <a:pt x="851" y="820"/>
                </a:cubicBezTo>
                <a:lnTo>
                  <a:pt x="990" y="820"/>
                </a:lnTo>
                <a:lnTo>
                  <a:pt x="990" y="717"/>
                </a:lnTo>
                <a:lnTo>
                  <a:pt x="1215" y="878"/>
                </a:lnTo>
                <a:lnTo>
                  <a:pt x="990" y="1034"/>
                </a:lnTo>
                <a:lnTo>
                  <a:pt x="990" y="927"/>
                </a:lnTo>
                <a:lnTo>
                  <a:pt x="851" y="927"/>
                </a:lnTo>
                <a:cubicBezTo>
                  <a:pt x="737" y="927"/>
                  <a:pt x="655" y="882"/>
                  <a:pt x="592" y="788"/>
                </a:cubicBezTo>
                <a:lnTo>
                  <a:pt x="380" y="443"/>
                </a:lnTo>
                <a:cubicBezTo>
                  <a:pt x="346" y="387"/>
                  <a:pt x="300" y="363"/>
                  <a:pt x="224" y="363"/>
                </a:cubicBezTo>
                <a:lnTo>
                  <a:pt x="0" y="363"/>
                </a:lnTo>
                <a:lnTo>
                  <a:pt x="0" y="425"/>
                </a:lnTo>
                <a:lnTo>
                  <a:pt x="224" y="425"/>
                </a:lnTo>
                <a:cubicBezTo>
                  <a:pt x="278" y="425"/>
                  <a:pt x="304" y="438"/>
                  <a:pt x="327" y="476"/>
                </a:cubicBezTo>
                <a:lnTo>
                  <a:pt x="540" y="821"/>
                </a:lnTo>
                <a:cubicBezTo>
                  <a:pt x="614" y="934"/>
                  <a:pt x="716" y="989"/>
                  <a:pt x="851" y="989"/>
                </a:cubicBezTo>
                <a:lnTo>
                  <a:pt x="928" y="989"/>
                </a:lnTo>
                <a:lnTo>
                  <a:pt x="928" y="1152"/>
                </a:lnTo>
                <a:lnTo>
                  <a:pt x="1323" y="879"/>
                </a:lnTo>
                <a:lnTo>
                  <a:pt x="928" y="596"/>
                </a:lnTo>
                <a:lnTo>
                  <a:pt x="928" y="758"/>
                </a:lnTo>
                <a:lnTo>
                  <a:pt x="851" y="758"/>
                </a:lnTo>
                <a:cubicBezTo>
                  <a:pt x="819" y="758"/>
                  <a:pt x="785" y="750"/>
                  <a:pt x="748" y="696"/>
                </a:cubicBezTo>
                <a:lnTo>
                  <a:pt x="535" y="343"/>
                </a:lnTo>
                <a:close/>
                <a:moveTo>
                  <a:pt x="928" y="557"/>
                </a:moveTo>
                <a:lnTo>
                  <a:pt x="1318" y="287"/>
                </a:lnTo>
                <a:lnTo>
                  <a:pt x="928" y="0"/>
                </a:lnTo>
                <a:lnTo>
                  <a:pt x="928" y="165"/>
                </a:lnTo>
                <a:lnTo>
                  <a:pt x="851" y="165"/>
                </a:lnTo>
                <a:cubicBezTo>
                  <a:pt x="718" y="165"/>
                  <a:pt x="648" y="217"/>
                  <a:pt x="593" y="274"/>
                </a:cubicBezTo>
                <a:lnTo>
                  <a:pt x="638" y="317"/>
                </a:lnTo>
                <a:cubicBezTo>
                  <a:pt x="692" y="262"/>
                  <a:pt x="746" y="227"/>
                  <a:pt x="851" y="227"/>
                </a:cubicBezTo>
                <a:lnTo>
                  <a:pt x="990" y="227"/>
                </a:lnTo>
                <a:lnTo>
                  <a:pt x="990" y="123"/>
                </a:lnTo>
                <a:lnTo>
                  <a:pt x="1211" y="286"/>
                </a:lnTo>
                <a:lnTo>
                  <a:pt x="990" y="439"/>
                </a:lnTo>
                <a:lnTo>
                  <a:pt x="990" y="334"/>
                </a:lnTo>
                <a:lnTo>
                  <a:pt x="851" y="334"/>
                </a:lnTo>
                <a:cubicBezTo>
                  <a:pt x="787" y="334"/>
                  <a:pt x="736" y="388"/>
                  <a:pt x="693" y="437"/>
                </a:cubicBezTo>
                <a:lnTo>
                  <a:pt x="740" y="478"/>
                </a:lnTo>
                <a:cubicBezTo>
                  <a:pt x="777" y="436"/>
                  <a:pt x="815" y="397"/>
                  <a:pt x="851" y="397"/>
                </a:cubicBezTo>
                <a:lnTo>
                  <a:pt x="928" y="397"/>
                </a:lnTo>
                <a:lnTo>
                  <a:pt x="928" y="55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Freeform 15">
            <a:extLst>
              <a:ext uri="{FF2B5EF4-FFF2-40B4-BE49-F238E27FC236}">
                <a16:creationId xmlns:a16="http://schemas.microsoft.com/office/drawing/2014/main" id="{D53C3ECA-A470-E448-8BC0-59B082048C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2251" y="1994129"/>
            <a:ext cx="422275" cy="422275"/>
          </a:xfrm>
          <a:custGeom>
            <a:avLst/>
            <a:gdLst>
              <a:gd name="T0" fmla="*/ 660 w 1174"/>
              <a:gd name="T1" fmla="*/ 1010 h 1173"/>
              <a:gd name="T2" fmla="*/ 756 w 1174"/>
              <a:gd name="T3" fmla="*/ 940 h 1173"/>
              <a:gd name="T4" fmla="*/ 1032 w 1174"/>
              <a:gd name="T5" fmla="*/ 1129 h 1173"/>
              <a:gd name="T6" fmla="*/ 734 w 1174"/>
              <a:gd name="T7" fmla="*/ 875 h 1173"/>
              <a:gd name="T8" fmla="*/ 703 w 1174"/>
              <a:gd name="T9" fmla="*/ 702 h 1173"/>
              <a:gd name="T10" fmla="*/ 875 w 1174"/>
              <a:gd name="T11" fmla="*/ 734 h 1173"/>
              <a:gd name="T12" fmla="*/ 1129 w 1174"/>
              <a:gd name="T13" fmla="*/ 1031 h 1173"/>
              <a:gd name="T14" fmla="*/ 941 w 1174"/>
              <a:gd name="T15" fmla="*/ 755 h 1173"/>
              <a:gd name="T16" fmla="*/ 1011 w 1174"/>
              <a:gd name="T17" fmla="*/ 659 h 1173"/>
              <a:gd name="T18" fmla="*/ 672 w 1174"/>
              <a:gd name="T19" fmla="*/ 640 h 1173"/>
              <a:gd name="T20" fmla="*/ 640 w 1174"/>
              <a:gd name="T21" fmla="*/ 981 h 1173"/>
              <a:gd name="T22" fmla="*/ 514 w 1174"/>
              <a:gd name="T23" fmla="*/ 162 h 1173"/>
              <a:gd name="T24" fmla="*/ 417 w 1174"/>
              <a:gd name="T25" fmla="*/ 232 h 1173"/>
              <a:gd name="T26" fmla="*/ 142 w 1174"/>
              <a:gd name="T27" fmla="*/ 44 h 1173"/>
              <a:gd name="T28" fmla="*/ 439 w 1174"/>
              <a:gd name="T29" fmla="*/ 298 h 1173"/>
              <a:gd name="T30" fmla="*/ 471 w 1174"/>
              <a:gd name="T31" fmla="*/ 470 h 1173"/>
              <a:gd name="T32" fmla="*/ 298 w 1174"/>
              <a:gd name="T33" fmla="*/ 439 h 1173"/>
              <a:gd name="T34" fmla="*/ 44 w 1174"/>
              <a:gd name="T35" fmla="*/ 141 h 1173"/>
              <a:gd name="T36" fmla="*/ 233 w 1174"/>
              <a:gd name="T37" fmla="*/ 417 h 1173"/>
              <a:gd name="T38" fmla="*/ 163 w 1174"/>
              <a:gd name="T39" fmla="*/ 513 h 1173"/>
              <a:gd name="T40" fmla="*/ 502 w 1174"/>
              <a:gd name="T41" fmla="*/ 533 h 1173"/>
              <a:gd name="T42" fmla="*/ 533 w 1174"/>
              <a:gd name="T43" fmla="*/ 191 h 1173"/>
              <a:gd name="T44" fmla="*/ 502 w 1174"/>
              <a:gd name="T45" fmla="*/ 640 h 1173"/>
              <a:gd name="T46" fmla="*/ 163 w 1174"/>
              <a:gd name="T47" fmla="*/ 659 h 1173"/>
              <a:gd name="T48" fmla="*/ 233 w 1174"/>
              <a:gd name="T49" fmla="*/ 755 h 1173"/>
              <a:gd name="T50" fmla="*/ 44 w 1174"/>
              <a:gd name="T51" fmla="*/ 1031 h 1173"/>
              <a:gd name="T52" fmla="*/ 298 w 1174"/>
              <a:gd name="T53" fmla="*/ 734 h 1173"/>
              <a:gd name="T54" fmla="*/ 471 w 1174"/>
              <a:gd name="T55" fmla="*/ 702 h 1173"/>
              <a:gd name="T56" fmla="*/ 439 w 1174"/>
              <a:gd name="T57" fmla="*/ 875 h 1173"/>
              <a:gd name="T58" fmla="*/ 142 w 1174"/>
              <a:gd name="T59" fmla="*/ 1129 h 1173"/>
              <a:gd name="T60" fmla="*/ 417 w 1174"/>
              <a:gd name="T61" fmla="*/ 940 h 1173"/>
              <a:gd name="T62" fmla="*/ 514 w 1174"/>
              <a:gd name="T63" fmla="*/ 1010 h 1173"/>
              <a:gd name="T64" fmla="*/ 533 w 1174"/>
              <a:gd name="T65" fmla="*/ 671 h 1173"/>
              <a:gd name="T66" fmla="*/ 1173 w 1174"/>
              <a:gd name="T67" fmla="*/ 185 h 1173"/>
              <a:gd name="T68" fmla="*/ 875 w 1174"/>
              <a:gd name="T69" fmla="*/ 395 h 1173"/>
              <a:gd name="T70" fmla="*/ 907 w 1174"/>
              <a:gd name="T71" fmla="*/ 470 h 1173"/>
              <a:gd name="T72" fmla="*/ 703 w 1174"/>
              <a:gd name="T73" fmla="*/ 266 h 1173"/>
              <a:gd name="T74" fmla="*/ 778 w 1174"/>
              <a:gd name="T75" fmla="*/ 298 h 1173"/>
              <a:gd name="T76" fmla="*/ 988 w 1174"/>
              <a:gd name="T77" fmla="*/ 0 h 1173"/>
              <a:gd name="T78" fmla="*/ 693 w 1174"/>
              <a:gd name="T79" fmla="*/ 169 h 1173"/>
              <a:gd name="T80" fmla="*/ 640 w 1174"/>
              <a:gd name="T81" fmla="*/ 191 h 1173"/>
              <a:gd name="T82" fmla="*/ 671 w 1174"/>
              <a:gd name="T83" fmla="*/ 533 h 1173"/>
              <a:gd name="T84" fmla="*/ 1011 w 1174"/>
              <a:gd name="T85" fmla="*/ 513 h 1173"/>
              <a:gd name="T86" fmla="*/ 941 w 1174"/>
              <a:gd name="T87" fmla="*/ 417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74" h="1173">
                <a:moveTo>
                  <a:pt x="640" y="981"/>
                </a:moveTo>
                <a:cubicBezTo>
                  <a:pt x="640" y="994"/>
                  <a:pt x="648" y="1005"/>
                  <a:pt x="660" y="1010"/>
                </a:cubicBezTo>
                <a:cubicBezTo>
                  <a:pt x="671" y="1015"/>
                  <a:pt x="685" y="1012"/>
                  <a:pt x="693" y="1003"/>
                </a:cubicBezTo>
                <a:lnTo>
                  <a:pt x="756" y="940"/>
                </a:lnTo>
                <a:lnTo>
                  <a:pt x="988" y="1172"/>
                </a:lnTo>
                <a:lnTo>
                  <a:pt x="1032" y="1129"/>
                </a:lnTo>
                <a:lnTo>
                  <a:pt x="778" y="875"/>
                </a:lnTo>
                <a:cubicBezTo>
                  <a:pt x="766" y="862"/>
                  <a:pt x="746" y="862"/>
                  <a:pt x="734" y="875"/>
                </a:cubicBezTo>
                <a:lnTo>
                  <a:pt x="703" y="906"/>
                </a:lnTo>
                <a:lnTo>
                  <a:pt x="703" y="702"/>
                </a:lnTo>
                <a:lnTo>
                  <a:pt x="907" y="702"/>
                </a:lnTo>
                <a:lnTo>
                  <a:pt x="875" y="734"/>
                </a:lnTo>
                <a:cubicBezTo>
                  <a:pt x="863" y="746"/>
                  <a:pt x="863" y="765"/>
                  <a:pt x="875" y="777"/>
                </a:cubicBezTo>
                <a:lnTo>
                  <a:pt x="1129" y="1031"/>
                </a:lnTo>
                <a:lnTo>
                  <a:pt x="1173" y="987"/>
                </a:lnTo>
                <a:lnTo>
                  <a:pt x="941" y="755"/>
                </a:lnTo>
                <a:lnTo>
                  <a:pt x="1004" y="693"/>
                </a:lnTo>
                <a:cubicBezTo>
                  <a:pt x="1013" y="684"/>
                  <a:pt x="1015" y="671"/>
                  <a:pt x="1011" y="659"/>
                </a:cubicBezTo>
                <a:cubicBezTo>
                  <a:pt x="1006" y="647"/>
                  <a:pt x="995" y="640"/>
                  <a:pt x="982" y="640"/>
                </a:cubicBezTo>
                <a:lnTo>
                  <a:pt x="672" y="640"/>
                </a:lnTo>
                <a:cubicBezTo>
                  <a:pt x="654" y="640"/>
                  <a:pt x="640" y="654"/>
                  <a:pt x="640" y="671"/>
                </a:cubicBezTo>
                <a:lnTo>
                  <a:pt x="640" y="981"/>
                </a:lnTo>
                <a:close/>
                <a:moveTo>
                  <a:pt x="533" y="191"/>
                </a:moveTo>
                <a:cubicBezTo>
                  <a:pt x="533" y="178"/>
                  <a:pt x="526" y="167"/>
                  <a:pt x="514" y="162"/>
                </a:cubicBezTo>
                <a:cubicBezTo>
                  <a:pt x="502" y="158"/>
                  <a:pt x="489" y="160"/>
                  <a:pt x="480" y="169"/>
                </a:cubicBezTo>
                <a:lnTo>
                  <a:pt x="417" y="232"/>
                </a:lnTo>
                <a:lnTo>
                  <a:pt x="185" y="0"/>
                </a:lnTo>
                <a:lnTo>
                  <a:pt x="142" y="44"/>
                </a:lnTo>
                <a:lnTo>
                  <a:pt x="396" y="298"/>
                </a:lnTo>
                <a:cubicBezTo>
                  <a:pt x="408" y="310"/>
                  <a:pt x="427" y="310"/>
                  <a:pt x="439" y="298"/>
                </a:cubicBezTo>
                <a:lnTo>
                  <a:pt x="471" y="266"/>
                </a:lnTo>
                <a:lnTo>
                  <a:pt x="471" y="470"/>
                </a:lnTo>
                <a:lnTo>
                  <a:pt x="267" y="470"/>
                </a:lnTo>
                <a:lnTo>
                  <a:pt x="298" y="439"/>
                </a:lnTo>
                <a:cubicBezTo>
                  <a:pt x="310" y="427"/>
                  <a:pt x="310" y="407"/>
                  <a:pt x="298" y="395"/>
                </a:cubicBezTo>
                <a:lnTo>
                  <a:pt x="44" y="141"/>
                </a:lnTo>
                <a:lnTo>
                  <a:pt x="0" y="185"/>
                </a:lnTo>
                <a:lnTo>
                  <a:pt x="233" y="417"/>
                </a:lnTo>
                <a:lnTo>
                  <a:pt x="170" y="480"/>
                </a:lnTo>
                <a:cubicBezTo>
                  <a:pt x="161" y="488"/>
                  <a:pt x="158" y="502"/>
                  <a:pt x="163" y="513"/>
                </a:cubicBezTo>
                <a:cubicBezTo>
                  <a:pt x="168" y="525"/>
                  <a:pt x="179" y="533"/>
                  <a:pt x="192" y="533"/>
                </a:cubicBezTo>
                <a:lnTo>
                  <a:pt x="502" y="533"/>
                </a:lnTo>
                <a:cubicBezTo>
                  <a:pt x="519" y="533"/>
                  <a:pt x="533" y="519"/>
                  <a:pt x="533" y="501"/>
                </a:cubicBezTo>
                <a:lnTo>
                  <a:pt x="533" y="191"/>
                </a:lnTo>
                <a:close/>
                <a:moveTo>
                  <a:pt x="533" y="671"/>
                </a:moveTo>
                <a:cubicBezTo>
                  <a:pt x="533" y="654"/>
                  <a:pt x="519" y="640"/>
                  <a:pt x="502" y="640"/>
                </a:cubicBezTo>
                <a:lnTo>
                  <a:pt x="192" y="640"/>
                </a:lnTo>
                <a:cubicBezTo>
                  <a:pt x="179" y="640"/>
                  <a:pt x="168" y="647"/>
                  <a:pt x="163" y="659"/>
                </a:cubicBezTo>
                <a:cubicBezTo>
                  <a:pt x="158" y="671"/>
                  <a:pt x="161" y="684"/>
                  <a:pt x="170" y="693"/>
                </a:cubicBezTo>
                <a:lnTo>
                  <a:pt x="233" y="755"/>
                </a:lnTo>
                <a:lnTo>
                  <a:pt x="0" y="987"/>
                </a:lnTo>
                <a:lnTo>
                  <a:pt x="44" y="1031"/>
                </a:lnTo>
                <a:lnTo>
                  <a:pt x="298" y="777"/>
                </a:lnTo>
                <a:cubicBezTo>
                  <a:pt x="310" y="765"/>
                  <a:pt x="310" y="746"/>
                  <a:pt x="298" y="734"/>
                </a:cubicBezTo>
                <a:lnTo>
                  <a:pt x="267" y="702"/>
                </a:lnTo>
                <a:lnTo>
                  <a:pt x="471" y="702"/>
                </a:lnTo>
                <a:lnTo>
                  <a:pt x="471" y="906"/>
                </a:lnTo>
                <a:lnTo>
                  <a:pt x="439" y="875"/>
                </a:lnTo>
                <a:cubicBezTo>
                  <a:pt x="427" y="862"/>
                  <a:pt x="408" y="862"/>
                  <a:pt x="396" y="875"/>
                </a:cubicBezTo>
                <a:lnTo>
                  <a:pt x="142" y="1129"/>
                </a:lnTo>
                <a:lnTo>
                  <a:pt x="185" y="1172"/>
                </a:lnTo>
                <a:lnTo>
                  <a:pt x="417" y="940"/>
                </a:lnTo>
                <a:lnTo>
                  <a:pt x="480" y="1003"/>
                </a:lnTo>
                <a:cubicBezTo>
                  <a:pt x="489" y="1012"/>
                  <a:pt x="502" y="1015"/>
                  <a:pt x="514" y="1010"/>
                </a:cubicBezTo>
                <a:cubicBezTo>
                  <a:pt x="526" y="1005"/>
                  <a:pt x="533" y="994"/>
                  <a:pt x="533" y="981"/>
                </a:cubicBezTo>
                <a:lnTo>
                  <a:pt x="533" y="671"/>
                </a:lnTo>
                <a:close/>
                <a:moveTo>
                  <a:pt x="941" y="417"/>
                </a:moveTo>
                <a:lnTo>
                  <a:pt x="1173" y="185"/>
                </a:lnTo>
                <a:lnTo>
                  <a:pt x="1129" y="141"/>
                </a:lnTo>
                <a:lnTo>
                  <a:pt x="875" y="395"/>
                </a:lnTo>
                <a:cubicBezTo>
                  <a:pt x="863" y="407"/>
                  <a:pt x="863" y="427"/>
                  <a:pt x="875" y="439"/>
                </a:cubicBezTo>
                <a:lnTo>
                  <a:pt x="907" y="470"/>
                </a:lnTo>
                <a:lnTo>
                  <a:pt x="703" y="470"/>
                </a:lnTo>
                <a:lnTo>
                  <a:pt x="703" y="266"/>
                </a:lnTo>
                <a:lnTo>
                  <a:pt x="734" y="298"/>
                </a:lnTo>
                <a:cubicBezTo>
                  <a:pt x="746" y="310"/>
                  <a:pt x="766" y="310"/>
                  <a:pt x="778" y="298"/>
                </a:cubicBezTo>
                <a:lnTo>
                  <a:pt x="1032" y="44"/>
                </a:lnTo>
                <a:lnTo>
                  <a:pt x="988" y="0"/>
                </a:lnTo>
                <a:lnTo>
                  <a:pt x="756" y="232"/>
                </a:lnTo>
                <a:lnTo>
                  <a:pt x="693" y="169"/>
                </a:lnTo>
                <a:cubicBezTo>
                  <a:pt x="685" y="160"/>
                  <a:pt x="671" y="158"/>
                  <a:pt x="660" y="162"/>
                </a:cubicBezTo>
                <a:cubicBezTo>
                  <a:pt x="648" y="167"/>
                  <a:pt x="640" y="178"/>
                  <a:pt x="640" y="191"/>
                </a:cubicBezTo>
                <a:lnTo>
                  <a:pt x="640" y="501"/>
                </a:lnTo>
                <a:cubicBezTo>
                  <a:pt x="640" y="519"/>
                  <a:pt x="654" y="533"/>
                  <a:pt x="671" y="533"/>
                </a:cubicBezTo>
                <a:lnTo>
                  <a:pt x="982" y="533"/>
                </a:lnTo>
                <a:cubicBezTo>
                  <a:pt x="994" y="533"/>
                  <a:pt x="1006" y="525"/>
                  <a:pt x="1011" y="513"/>
                </a:cubicBezTo>
                <a:cubicBezTo>
                  <a:pt x="1015" y="502"/>
                  <a:pt x="1013" y="488"/>
                  <a:pt x="1004" y="480"/>
                </a:cubicBezTo>
                <a:lnTo>
                  <a:pt x="941" y="41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Freeform 16">
            <a:extLst>
              <a:ext uri="{FF2B5EF4-FFF2-40B4-BE49-F238E27FC236}">
                <a16:creationId xmlns:a16="http://schemas.microsoft.com/office/drawing/2014/main" id="{78202027-5E5A-304A-B238-9A8AE61E4A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3291" y="1980635"/>
            <a:ext cx="449262" cy="449263"/>
          </a:xfrm>
          <a:custGeom>
            <a:avLst/>
            <a:gdLst>
              <a:gd name="T0" fmla="*/ 1129 w 1249"/>
              <a:gd name="T1" fmla="*/ 1046 h 1248"/>
              <a:gd name="T2" fmla="*/ 1022 w 1249"/>
              <a:gd name="T3" fmla="*/ 1046 h 1248"/>
              <a:gd name="T4" fmla="*/ 828 w 1249"/>
              <a:gd name="T5" fmla="*/ 843 h 1248"/>
              <a:gd name="T6" fmla="*/ 960 w 1249"/>
              <a:gd name="T7" fmla="*/ 1046 h 1248"/>
              <a:gd name="T8" fmla="*/ 1191 w 1249"/>
              <a:gd name="T9" fmla="*/ 1046 h 1248"/>
              <a:gd name="T10" fmla="*/ 1019 w 1249"/>
              <a:gd name="T11" fmla="*/ 946 h 1248"/>
              <a:gd name="T12" fmla="*/ 828 w 1249"/>
              <a:gd name="T13" fmla="*/ 843 h 1248"/>
              <a:gd name="T14" fmla="*/ 678 w 1249"/>
              <a:gd name="T15" fmla="*/ 1131 h 1248"/>
              <a:gd name="T16" fmla="*/ 570 w 1249"/>
              <a:gd name="T17" fmla="*/ 1131 h 1248"/>
              <a:gd name="T18" fmla="*/ 624 w 1249"/>
              <a:gd name="T19" fmla="*/ 1247 h 1248"/>
              <a:gd name="T20" fmla="*/ 655 w 1249"/>
              <a:gd name="T21" fmla="*/ 1020 h 1248"/>
              <a:gd name="T22" fmla="*/ 593 w 1249"/>
              <a:gd name="T23" fmla="*/ 905 h 1248"/>
              <a:gd name="T24" fmla="*/ 508 w 1249"/>
              <a:gd name="T25" fmla="*/ 1131 h 1248"/>
              <a:gd name="T26" fmla="*/ 173 w 1249"/>
              <a:gd name="T27" fmla="*/ 993 h 1248"/>
              <a:gd name="T28" fmla="*/ 173 w 1249"/>
              <a:gd name="T29" fmla="*/ 1100 h 1248"/>
              <a:gd name="T30" fmla="*/ 173 w 1249"/>
              <a:gd name="T31" fmla="*/ 993 h 1248"/>
              <a:gd name="T32" fmla="*/ 288 w 1249"/>
              <a:gd name="T33" fmla="*/ 1046 h 1248"/>
              <a:gd name="T34" fmla="*/ 420 w 1249"/>
              <a:gd name="T35" fmla="*/ 843 h 1248"/>
              <a:gd name="T36" fmla="*/ 229 w 1249"/>
              <a:gd name="T37" fmla="*/ 946 h 1248"/>
              <a:gd name="T38" fmla="*/ 57 w 1249"/>
              <a:gd name="T39" fmla="*/ 1046 h 1248"/>
              <a:gd name="T40" fmla="*/ 170 w 1249"/>
              <a:gd name="T41" fmla="*/ 624 h 1248"/>
              <a:gd name="T42" fmla="*/ 63 w 1249"/>
              <a:gd name="T43" fmla="*/ 624 h 1248"/>
              <a:gd name="T44" fmla="*/ 170 w 1249"/>
              <a:gd name="T45" fmla="*/ 624 h 1248"/>
              <a:gd name="T46" fmla="*/ 116 w 1249"/>
              <a:gd name="T47" fmla="*/ 740 h 1248"/>
              <a:gd name="T48" fmla="*/ 342 w 1249"/>
              <a:gd name="T49" fmla="*/ 655 h 1248"/>
              <a:gd name="T50" fmla="*/ 227 w 1249"/>
              <a:gd name="T51" fmla="*/ 593 h 1248"/>
              <a:gd name="T52" fmla="*/ 0 w 1249"/>
              <a:gd name="T53" fmla="*/ 624 h 1248"/>
              <a:gd name="T54" fmla="*/ 119 w 1249"/>
              <a:gd name="T55" fmla="*/ 201 h 1248"/>
              <a:gd name="T56" fmla="*/ 226 w 1249"/>
              <a:gd name="T57" fmla="*/ 201 h 1248"/>
              <a:gd name="T58" fmla="*/ 420 w 1249"/>
              <a:gd name="T59" fmla="*/ 404 h 1248"/>
              <a:gd name="T60" fmla="*/ 288 w 1249"/>
              <a:gd name="T61" fmla="*/ 201 h 1248"/>
              <a:gd name="T62" fmla="*/ 57 w 1249"/>
              <a:gd name="T63" fmla="*/ 201 h 1248"/>
              <a:gd name="T64" fmla="*/ 229 w 1249"/>
              <a:gd name="T65" fmla="*/ 301 h 1248"/>
              <a:gd name="T66" fmla="*/ 420 w 1249"/>
              <a:gd name="T67" fmla="*/ 404 h 1248"/>
              <a:gd name="T68" fmla="*/ 571 w 1249"/>
              <a:gd name="T69" fmla="*/ 116 h 1248"/>
              <a:gd name="T70" fmla="*/ 678 w 1249"/>
              <a:gd name="T71" fmla="*/ 116 h 1248"/>
              <a:gd name="T72" fmla="*/ 624 w 1249"/>
              <a:gd name="T73" fmla="*/ 0 h 1248"/>
              <a:gd name="T74" fmla="*/ 593 w 1249"/>
              <a:gd name="T75" fmla="*/ 227 h 1248"/>
              <a:gd name="T76" fmla="*/ 655 w 1249"/>
              <a:gd name="T77" fmla="*/ 342 h 1248"/>
              <a:gd name="T78" fmla="*/ 740 w 1249"/>
              <a:gd name="T79" fmla="*/ 116 h 1248"/>
              <a:gd name="T80" fmla="*/ 624 w 1249"/>
              <a:gd name="T81" fmla="*/ 819 h 1248"/>
              <a:gd name="T82" fmla="*/ 624 w 1249"/>
              <a:gd name="T83" fmla="*/ 429 h 1248"/>
              <a:gd name="T84" fmla="*/ 624 w 1249"/>
              <a:gd name="T85" fmla="*/ 819 h 1248"/>
              <a:gd name="T86" fmla="*/ 367 w 1249"/>
              <a:gd name="T87" fmla="*/ 624 h 1248"/>
              <a:gd name="T88" fmla="*/ 881 w 1249"/>
              <a:gd name="T89" fmla="*/ 624 h 1248"/>
              <a:gd name="T90" fmla="*/ 1076 w 1249"/>
              <a:gd name="T91" fmla="*/ 254 h 1248"/>
              <a:gd name="T92" fmla="*/ 1076 w 1249"/>
              <a:gd name="T93" fmla="*/ 147 h 1248"/>
              <a:gd name="T94" fmla="*/ 1076 w 1249"/>
              <a:gd name="T95" fmla="*/ 254 h 1248"/>
              <a:gd name="T96" fmla="*/ 960 w 1249"/>
              <a:gd name="T97" fmla="*/ 201 h 1248"/>
              <a:gd name="T98" fmla="*/ 828 w 1249"/>
              <a:gd name="T99" fmla="*/ 404 h 1248"/>
              <a:gd name="T100" fmla="*/ 1019 w 1249"/>
              <a:gd name="T101" fmla="*/ 301 h 1248"/>
              <a:gd name="T102" fmla="*/ 1191 w 1249"/>
              <a:gd name="T103" fmla="*/ 201 h 1248"/>
              <a:gd name="T104" fmla="*/ 1132 w 1249"/>
              <a:gd name="T105" fmla="*/ 678 h 1248"/>
              <a:gd name="T106" fmla="*/ 1132 w 1249"/>
              <a:gd name="T107" fmla="*/ 570 h 1248"/>
              <a:gd name="T108" fmla="*/ 1132 w 1249"/>
              <a:gd name="T109" fmla="*/ 678 h 1248"/>
              <a:gd name="T110" fmla="*/ 1021 w 1249"/>
              <a:gd name="T111" fmla="*/ 593 h 1248"/>
              <a:gd name="T112" fmla="*/ 906 w 1249"/>
              <a:gd name="T113" fmla="*/ 655 h 1248"/>
              <a:gd name="T114" fmla="*/ 1132 w 1249"/>
              <a:gd name="T115" fmla="*/ 740 h 1248"/>
              <a:gd name="T116" fmla="*/ 1132 w 1249"/>
              <a:gd name="T117" fmla="*/ 50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49" h="1248">
                <a:moveTo>
                  <a:pt x="1076" y="993"/>
                </a:moveTo>
                <a:cubicBezTo>
                  <a:pt x="1105" y="993"/>
                  <a:pt x="1129" y="1017"/>
                  <a:pt x="1129" y="1046"/>
                </a:cubicBezTo>
                <a:cubicBezTo>
                  <a:pt x="1129" y="1076"/>
                  <a:pt x="1105" y="1100"/>
                  <a:pt x="1076" y="1100"/>
                </a:cubicBezTo>
                <a:cubicBezTo>
                  <a:pt x="1046" y="1100"/>
                  <a:pt x="1022" y="1076"/>
                  <a:pt x="1022" y="1046"/>
                </a:cubicBezTo>
                <a:cubicBezTo>
                  <a:pt x="1022" y="1017"/>
                  <a:pt x="1046" y="993"/>
                  <a:pt x="1076" y="993"/>
                </a:cubicBezTo>
                <a:close/>
                <a:moveTo>
                  <a:pt x="828" y="843"/>
                </a:moveTo>
                <a:lnTo>
                  <a:pt x="975" y="990"/>
                </a:lnTo>
                <a:cubicBezTo>
                  <a:pt x="966" y="1007"/>
                  <a:pt x="960" y="1026"/>
                  <a:pt x="960" y="1046"/>
                </a:cubicBezTo>
                <a:cubicBezTo>
                  <a:pt x="960" y="1110"/>
                  <a:pt x="1012" y="1162"/>
                  <a:pt x="1076" y="1162"/>
                </a:cubicBezTo>
                <a:cubicBezTo>
                  <a:pt x="1139" y="1162"/>
                  <a:pt x="1191" y="1110"/>
                  <a:pt x="1191" y="1046"/>
                </a:cubicBezTo>
                <a:cubicBezTo>
                  <a:pt x="1191" y="982"/>
                  <a:pt x="1139" y="930"/>
                  <a:pt x="1076" y="930"/>
                </a:cubicBezTo>
                <a:cubicBezTo>
                  <a:pt x="1055" y="930"/>
                  <a:pt x="1036" y="936"/>
                  <a:pt x="1019" y="946"/>
                </a:cubicBezTo>
                <a:lnTo>
                  <a:pt x="872" y="799"/>
                </a:lnTo>
                <a:lnTo>
                  <a:pt x="828" y="843"/>
                </a:lnTo>
                <a:close/>
                <a:moveTo>
                  <a:pt x="624" y="1077"/>
                </a:moveTo>
                <a:cubicBezTo>
                  <a:pt x="653" y="1077"/>
                  <a:pt x="678" y="1102"/>
                  <a:pt x="678" y="1131"/>
                </a:cubicBezTo>
                <a:cubicBezTo>
                  <a:pt x="678" y="1161"/>
                  <a:pt x="654" y="1184"/>
                  <a:pt x="624" y="1184"/>
                </a:cubicBezTo>
                <a:cubicBezTo>
                  <a:pt x="595" y="1184"/>
                  <a:pt x="570" y="1160"/>
                  <a:pt x="570" y="1131"/>
                </a:cubicBezTo>
                <a:cubicBezTo>
                  <a:pt x="570" y="1101"/>
                  <a:pt x="594" y="1077"/>
                  <a:pt x="624" y="1077"/>
                </a:cubicBezTo>
                <a:close/>
                <a:moveTo>
                  <a:pt x="624" y="1247"/>
                </a:moveTo>
                <a:cubicBezTo>
                  <a:pt x="688" y="1247"/>
                  <a:pt x="740" y="1195"/>
                  <a:pt x="740" y="1131"/>
                </a:cubicBezTo>
                <a:cubicBezTo>
                  <a:pt x="740" y="1078"/>
                  <a:pt x="704" y="1034"/>
                  <a:pt x="655" y="1020"/>
                </a:cubicBezTo>
                <a:lnTo>
                  <a:pt x="655" y="905"/>
                </a:lnTo>
                <a:lnTo>
                  <a:pt x="593" y="905"/>
                </a:lnTo>
                <a:lnTo>
                  <a:pt x="593" y="1020"/>
                </a:lnTo>
                <a:cubicBezTo>
                  <a:pt x="544" y="1034"/>
                  <a:pt x="508" y="1078"/>
                  <a:pt x="508" y="1131"/>
                </a:cubicBezTo>
                <a:cubicBezTo>
                  <a:pt x="508" y="1195"/>
                  <a:pt x="560" y="1247"/>
                  <a:pt x="624" y="1247"/>
                </a:cubicBezTo>
                <a:close/>
                <a:moveTo>
                  <a:pt x="173" y="993"/>
                </a:moveTo>
                <a:cubicBezTo>
                  <a:pt x="202" y="993"/>
                  <a:pt x="226" y="1017"/>
                  <a:pt x="226" y="1046"/>
                </a:cubicBezTo>
                <a:cubicBezTo>
                  <a:pt x="226" y="1076"/>
                  <a:pt x="202" y="1100"/>
                  <a:pt x="173" y="1100"/>
                </a:cubicBezTo>
                <a:cubicBezTo>
                  <a:pt x="143" y="1100"/>
                  <a:pt x="119" y="1076"/>
                  <a:pt x="119" y="1046"/>
                </a:cubicBezTo>
                <a:cubicBezTo>
                  <a:pt x="119" y="1017"/>
                  <a:pt x="143" y="993"/>
                  <a:pt x="173" y="993"/>
                </a:cubicBezTo>
                <a:close/>
                <a:moveTo>
                  <a:pt x="173" y="1162"/>
                </a:moveTo>
                <a:cubicBezTo>
                  <a:pt x="236" y="1162"/>
                  <a:pt x="288" y="1110"/>
                  <a:pt x="288" y="1046"/>
                </a:cubicBezTo>
                <a:cubicBezTo>
                  <a:pt x="288" y="1026"/>
                  <a:pt x="282" y="1007"/>
                  <a:pt x="273" y="990"/>
                </a:cubicBezTo>
                <a:lnTo>
                  <a:pt x="420" y="843"/>
                </a:lnTo>
                <a:lnTo>
                  <a:pt x="376" y="799"/>
                </a:lnTo>
                <a:lnTo>
                  <a:pt x="229" y="946"/>
                </a:lnTo>
                <a:cubicBezTo>
                  <a:pt x="212" y="936"/>
                  <a:pt x="193" y="930"/>
                  <a:pt x="173" y="930"/>
                </a:cubicBezTo>
                <a:cubicBezTo>
                  <a:pt x="109" y="930"/>
                  <a:pt x="57" y="982"/>
                  <a:pt x="57" y="1046"/>
                </a:cubicBezTo>
                <a:cubicBezTo>
                  <a:pt x="57" y="1110"/>
                  <a:pt x="109" y="1162"/>
                  <a:pt x="173" y="1162"/>
                </a:cubicBezTo>
                <a:close/>
                <a:moveTo>
                  <a:pt x="170" y="624"/>
                </a:moveTo>
                <a:cubicBezTo>
                  <a:pt x="170" y="653"/>
                  <a:pt x="145" y="677"/>
                  <a:pt x="116" y="677"/>
                </a:cubicBezTo>
                <a:cubicBezTo>
                  <a:pt x="86" y="677"/>
                  <a:pt x="63" y="653"/>
                  <a:pt x="63" y="624"/>
                </a:cubicBezTo>
                <a:cubicBezTo>
                  <a:pt x="63" y="594"/>
                  <a:pt x="87" y="570"/>
                  <a:pt x="116" y="570"/>
                </a:cubicBezTo>
                <a:cubicBezTo>
                  <a:pt x="146" y="570"/>
                  <a:pt x="170" y="594"/>
                  <a:pt x="170" y="624"/>
                </a:cubicBezTo>
                <a:close/>
                <a:moveTo>
                  <a:pt x="0" y="624"/>
                </a:moveTo>
                <a:cubicBezTo>
                  <a:pt x="0" y="688"/>
                  <a:pt x="52" y="740"/>
                  <a:pt x="116" y="740"/>
                </a:cubicBezTo>
                <a:cubicBezTo>
                  <a:pt x="169" y="740"/>
                  <a:pt x="213" y="704"/>
                  <a:pt x="227" y="655"/>
                </a:cubicBezTo>
                <a:lnTo>
                  <a:pt x="342" y="655"/>
                </a:lnTo>
                <a:lnTo>
                  <a:pt x="342" y="593"/>
                </a:lnTo>
                <a:lnTo>
                  <a:pt x="227" y="593"/>
                </a:lnTo>
                <a:cubicBezTo>
                  <a:pt x="213" y="544"/>
                  <a:pt x="169" y="508"/>
                  <a:pt x="116" y="508"/>
                </a:cubicBezTo>
                <a:cubicBezTo>
                  <a:pt x="52" y="508"/>
                  <a:pt x="0" y="560"/>
                  <a:pt x="0" y="624"/>
                </a:cubicBezTo>
                <a:close/>
                <a:moveTo>
                  <a:pt x="173" y="254"/>
                </a:moveTo>
                <a:cubicBezTo>
                  <a:pt x="143" y="254"/>
                  <a:pt x="119" y="230"/>
                  <a:pt x="119" y="201"/>
                </a:cubicBezTo>
                <a:cubicBezTo>
                  <a:pt x="119" y="171"/>
                  <a:pt x="143" y="147"/>
                  <a:pt x="173" y="147"/>
                </a:cubicBezTo>
                <a:cubicBezTo>
                  <a:pt x="202" y="147"/>
                  <a:pt x="226" y="171"/>
                  <a:pt x="226" y="201"/>
                </a:cubicBezTo>
                <a:cubicBezTo>
                  <a:pt x="226" y="230"/>
                  <a:pt x="202" y="254"/>
                  <a:pt x="173" y="254"/>
                </a:cubicBezTo>
                <a:close/>
                <a:moveTo>
                  <a:pt x="420" y="404"/>
                </a:moveTo>
                <a:lnTo>
                  <a:pt x="273" y="257"/>
                </a:lnTo>
                <a:cubicBezTo>
                  <a:pt x="282" y="240"/>
                  <a:pt x="288" y="221"/>
                  <a:pt x="288" y="201"/>
                </a:cubicBezTo>
                <a:cubicBezTo>
                  <a:pt x="288" y="137"/>
                  <a:pt x="236" y="85"/>
                  <a:pt x="173" y="85"/>
                </a:cubicBezTo>
                <a:cubicBezTo>
                  <a:pt x="109" y="85"/>
                  <a:pt x="57" y="137"/>
                  <a:pt x="57" y="201"/>
                </a:cubicBezTo>
                <a:cubicBezTo>
                  <a:pt x="57" y="264"/>
                  <a:pt x="109" y="316"/>
                  <a:pt x="173" y="316"/>
                </a:cubicBezTo>
                <a:cubicBezTo>
                  <a:pt x="193" y="316"/>
                  <a:pt x="212" y="310"/>
                  <a:pt x="229" y="301"/>
                </a:cubicBezTo>
                <a:lnTo>
                  <a:pt x="376" y="448"/>
                </a:lnTo>
                <a:lnTo>
                  <a:pt x="420" y="404"/>
                </a:lnTo>
                <a:close/>
                <a:moveTo>
                  <a:pt x="624" y="170"/>
                </a:moveTo>
                <a:cubicBezTo>
                  <a:pt x="594" y="170"/>
                  <a:pt x="571" y="146"/>
                  <a:pt x="571" y="116"/>
                </a:cubicBezTo>
                <a:cubicBezTo>
                  <a:pt x="571" y="86"/>
                  <a:pt x="595" y="62"/>
                  <a:pt x="624" y="62"/>
                </a:cubicBezTo>
                <a:cubicBezTo>
                  <a:pt x="654" y="62"/>
                  <a:pt x="678" y="86"/>
                  <a:pt x="678" y="116"/>
                </a:cubicBezTo>
                <a:cubicBezTo>
                  <a:pt x="678" y="146"/>
                  <a:pt x="653" y="170"/>
                  <a:pt x="624" y="170"/>
                </a:cubicBezTo>
                <a:close/>
                <a:moveTo>
                  <a:pt x="624" y="0"/>
                </a:moveTo>
                <a:cubicBezTo>
                  <a:pt x="560" y="0"/>
                  <a:pt x="508" y="52"/>
                  <a:pt x="508" y="116"/>
                </a:cubicBezTo>
                <a:cubicBezTo>
                  <a:pt x="508" y="169"/>
                  <a:pt x="544" y="213"/>
                  <a:pt x="593" y="227"/>
                </a:cubicBezTo>
                <a:lnTo>
                  <a:pt x="593" y="342"/>
                </a:lnTo>
                <a:lnTo>
                  <a:pt x="655" y="342"/>
                </a:lnTo>
                <a:lnTo>
                  <a:pt x="655" y="227"/>
                </a:lnTo>
                <a:cubicBezTo>
                  <a:pt x="704" y="213"/>
                  <a:pt x="740" y="169"/>
                  <a:pt x="740" y="116"/>
                </a:cubicBezTo>
                <a:cubicBezTo>
                  <a:pt x="740" y="52"/>
                  <a:pt x="688" y="0"/>
                  <a:pt x="624" y="0"/>
                </a:cubicBezTo>
                <a:close/>
                <a:moveTo>
                  <a:pt x="624" y="819"/>
                </a:moveTo>
                <a:cubicBezTo>
                  <a:pt x="517" y="819"/>
                  <a:pt x="429" y="731"/>
                  <a:pt x="429" y="624"/>
                </a:cubicBezTo>
                <a:cubicBezTo>
                  <a:pt x="429" y="517"/>
                  <a:pt x="517" y="429"/>
                  <a:pt x="624" y="429"/>
                </a:cubicBezTo>
                <a:cubicBezTo>
                  <a:pt x="732" y="429"/>
                  <a:pt x="819" y="517"/>
                  <a:pt x="819" y="624"/>
                </a:cubicBezTo>
                <a:cubicBezTo>
                  <a:pt x="819" y="731"/>
                  <a:pt x="732" y="819"/>
                  <a:pt x="624" y="819"/>
                </a:cubicBezTo>
                <a:close/>
                <a:moveTo>
                  <a:pt x="624" y="367"/>
                </a:moveTo>
                <a:cubicBezTo>
                  <a:pt x="483" y="367"/>
                  <a:pt x="367" y="482"/>
                  <a:pt x="367" y="624"/>
                </a:cubicBezTo>
                <a:cubicBezTo>
                  <a:pt x="367" y="766"/>
                  <a:pt x="483" y="880"/>
                  <a:pt x="624" y="880"/>
                </a:cubicBezTo>
                <a:cubicBezTo>
                  <a:pt x="766" y="880"/>
                  <a:pt x="881" y="766"/>
                  <a:pt x="881" y="624"/>
                </a:cubicBezTo>
                <a:cubicBezTo>
                  <a:pt x="881" y="482"/>
                  <a:pt x="766" y="367"/>
                  <a:pt x="624" y="367"/>
                </a:cubicBezTo>
                <a:close/>
                <a:moveTo>
                  <a:pt x="1076" y="254"/>
                </a:moveTo>
                <a:cubicBezTo>
                  <a:pt x="1046" y="254"/>
                  <a:pt x="1022" y="230"/>
                  <a:pt x="1022" y="201"/>
                </a:cubicBezTo>
                <a:cubicBezTo>
                  <a:pt x="1022" y="171"/>
                  <a:pt x="1046" y="147"/>
                  <a:pt x="1076" y="147"/>
                </a:cubicBezTo>
                <a:cubicBezTo>
                  <a:pt x="1105" y="147"/>
                  <a:pt x="1129" y="171"/>
                  <a:pt x="1129" y="201"/>
                </a:cubicBezTo>
                <a:cubicBezTo>
                  <a:pt x="1129" y="230"/>
                  <a:pt x="1105" y="254"/>
                  <a:pt x="1076" y="254"/>
                </a:cubicBezTo>
                <a:close/>
                <a:moveTo>
                  <a:pt x="1076" y="85"/>
                </a:moveTo>
                <a:cubicBezTo>
                  <a:pt x="1012" y="85"/>
                  <a:pt x="960" y="137"/>
                  <a:pt x="960" y="201"/>
                </a:cubicBezTo>
                <a:cubicBezTo>
                  <a:pt x="960" y="221"/>
                  <a:pt x="966" y="240"/>
                  <a:pt x="975" y="257"/>
                </a:cubicBezTo>
                <a:lnTo>
                  <a:pt x="828" y="404"/>
                </a:lnTo>
                <a:lnTo>
                  <a:pt x="872" y="448"/>
                </a:lnTo>
                <a:lnTo>
                  <a:pt x="1019" y="301"/>
                </a:lnTo>
                <a:cubicBezTo>
                  <a:pt x="1036" y="310"/>
                  <a:pt x="1055" y="316"/>
                  <a:pt x="1076" y="316"/>
                </a:cubicBezTo>
                <a:cubicBezTo>
                  <a:pt x="1139" y="316"/>
                  <a:pt x="1191" y="264"/>
                  <a:pt x="1191" y="201"/>
                </a:cubicBezTo>
                <a:cubicBezTo>
                  <a:pt x="1191" y="137"/>
                  <a:pt x="1139" y="85"/>
                  <a:pt x="1076" y="85"/>
                </a:cubicBezTo>
                <a:close/>
                <a:moveTo>
                  <a:pt x="1132" y="678"/>
                </a:moveTo>
                <a:cubicBezTo>
                  <a:pt x="1102" y="678"/>
                  <a:pt x="1078" y="653"/>
                  <a:pt x="1078" y="624"/>
                </a:cubicBezTo>
                <a:cubicBezTo>
                  <a:pt x="1078" y="594"/>
                  <a:pt x="1103" y="570"/>
                  <a:pt x="1132" y="570"/>
                </a:cubicBezTo>
                <a:cubicBezTo>
                  <a:pt x="1162" y="570"/>
                  <a:pt x="1186" y="594"/>
                  <a:pt x="1186" y="624"/>
                </a:cubicBezTo>
                <a:cubicBezTo>
                  <a:pt x="1186" y="654"/>
                  <a:pt x="1161" y="678"/>
                  <a:pt x="1132" y="678"/>
                </a:cubicBezTo>
                <a:close/>
                <a:moveTo>
                  <a:pt x="1132" y="508"/>
                </a:moveTo>
                <a:cubicBezTo>
                  <a:pt x="1079" y="508"/>
                  <a:pt x="1035" y="544"/>
                  <a:pt x="1021" y="593"/>
                </a:cubicBezTo>
                <a:lnTo>
                  <a:pt x="906" y="593"/>
                </a:lnTo>
                <a:lnTo>
                  <a:pt x="906" y="655"/>
                </a:lnTo>
                <a:lnTo>
                  <a:pt x="1021" y="655"/>
                </a:lnTo>
                <a:cubicBezTo>
                  <a:pt x="1035" y="704"/>
                  <a:pt x="1079" y="740"/>
                  <a:pt x="1132" y="740"/>
                </a:cubicBezTo>
                <a:cubicBezTo>
                  <a:pt x="1196" y="740"/>
                  <a:pt x="1248" y="688"/>
                  <a:pt x="1248" y="624"/>
                </a:cubicBezTo>
                <a:cubicBezTo>
                  <a:pt x="1248" y="560"/>
                  <a:pt x="1196" y="508"/>
                  <a:pt x="1132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Freeform 17">
            <a:extLst>
              <a:ext uri="{FF2B5EF4-FFF2-40B4-BE49-F238E27FC236}">
                <a16:creationId xmlns:a16="http://schemas.microsoft.com/office/drawing/2014/main" id="{46AF743B-55E2-8040-982D-E3AAC301A2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29315" y="3985740"/>
            <a:ext cx="357188" cy="458787"/>
          </a:xfrm>
          <a:custGeom>
            <a:avLst/>
            <a:gdLst>
              <a:gd name="T0" fmla="*/ 711 w 994"/>
              <a:gd name="T1" fmla="*/ 1071 h 1276"/>
              <a:gd name="T2" fmla="*/ 790 w 994"/>
              <a:gd name="T3" fmla="*/ 796 h 1276"/>
              <a:gd name="T4" fmla="*/ 852 w 994"/>
              <a:gd name="T5" fmla="*/ 734 h 1276"/>
              <a:gd name="T6" fmla="*/ 649 w 994"/>
              <a:gd name="T7" fmla="*/ 1134 h 1276"/>
              <a:gd name="T8" fmla="*/ 852 w 994"/>
              <a:gd name="T9" fmla="*/ 734 h 1276"/>
              <a:gd name="T10" fmla="*/ 849 w 994"/>
              <a:gd name="T11" fmla="*/ 570 h 1276"/>
              <a:gd name="T12" fmla="*/ 539 w 994"/>
              <a:gd name="T13" fmla="*/ 508 h 1276"/>
              <a:gd name="T14" fmla="*/ 536 w 994"/>
              <a:gd name="T15" fmla="*/ 1071 h 1276"/>
              <a:gd name="T16" fmla="*/ 457 w 994"/>
              <a:gd name="T17" fmla="*/ 908 h 1276"/>
              <a:gd name="T18" fmla="*/ 536 w 994"/>
              <a:gd name="T19" fmla="*/ 1071 h 1276"/>
              <a:gd name="T20" fmla="*/ 395 w 994"/>
              <a:gd name="T21" fmla="*/ 847 h 1276"/>
              <a:gd name="T22" fmla="*/ 598 w 994"/>
              <a:gd name="T23" fmla="*/ 1134 h 1276"/>
              <a:gd name="T24" fmla="*/ 282 w 994"/>
              <a:gd name="T25" fmla="*/ 1071 h 1276"/>
              <a:gd name="T26" fmla="*/ 203 w 994"/>
              <a:gd name="T27" fmla="*/ 739 h 1276"/>
              <a:gd name="T28" fmla="*/ 282 w 994"/>
              <a:gd name="T29" fmla="*/ 1071 h 1276"/>
              <a:gd name="T30" fmla="*/ 141 w 994"/>
              <a:gd name="T31" fmla="*/ 677 h 1276"/>
              <a:gd name="T32" fmla="*/ 344 w 994"/>
              <a:gd name="T33" fmla="*/ 1134 h 1276"/>
              <a:gd name="T34" fmla="*/ 367 w 994"/>
              <a:gd name="T35" fmla="*/ 342 h 1276"/>
              <a:gd name="T36" fmla="*/ 259 w 994"/>
              <a:gd name="T37" fmla="*/ 342 h 1276"/>
              <a:gd name="T38" fmla="*/ 313 w 994"/>
              <a:gd name="T39" fmla="*/ 260 h 1276"/>
              <a:gd name="T40" fmla="*/ 367 w 994"/>
              <a:gd name="T41" fmla="*/ 342 h 1276"/>
              <a:gd name="T42" fmla="*/ 485 w 994"/>
              <a:gd name="T43" fmla="*/ 567 h 1276"/>
              <a:gd name="T44" fmla="*/ 403 w 994"/>
              <a:gd name="T45" fmla="*/ 413 h 1276"/>
              <a:gd name="T46" fmla="*/ 429 w 994"/>
              <a:gd name="T47" fmla="*/ 313 h 1276"/>
              <a:gd name="T48" fmla="*/ 197 w 994"/>
              <a:gd name="T49" fmla="*/ 313 h 1276"/>
              <a:gd name="T50" fmla="*/ 223 w 994"/>
              <a:gd name="T51" fmla="*/ 413 h 1276"/>
              <a:gd name="T52" fmla="*/ 141 w 994"/>
              <a:gd name="T53" fmla="*/ 567 h 1276"/>
              <a:gd name="T54" fmla="*/ 203 w 994"/>
              <a:gd name="T55" fmla="*/ 511 h 1276"/>
              <a:gd name="T56" fmla="*/ 423 w 994"/>
              <a:gd name="T57" fmla="*/ 511 h 1276"/>
              <a:gd name="T58" fmla="*/ 849 w 994"/>
              <a:gd name="T59" fmla="*/ 395 h 1276"/>
              <a:gd name="T60" fmla="*/ 539 w 994"/>
              <a:gd name="T61" fmla="*/ 457 h 1276"/>
              <a:gd name="T62" fmla="*/ 849 w 994"/>
              <a:gd name="T63" fmla="*/ 395 h 1276"/>
              <a:gd name="T64" fmla="*/ 877 w 994"/>
              <a:gd name="T65" fmla="*/ 254 h 1276"/>
              <a:gd name="T66" fmla="*/ 739 w 994"/>
              <a:gd name="T67" fmla="*/ 116 h 1276"/>
              <a:gd name="T68" fmla="*/ 677 w 994"/>
              <a:gd name="T69" fmla="*/ 316 h 1276"/>
              <a:gd name="T70" fmla="*/ 931 w 994"/>
              <a:gd name="T71" fmla="*/ 1187 h 1276"/>
              <a:gd name="T72" fmla="*/ 87 w 994"/>
              <a:gd name="T73" fmla="*/ 1213 h 1276"/>
              <a:gd name="T74" fmla="*/ 62 w 994"/>
              <a:gd name="T75" fmla="*/ 88 h 1276"/>
              <a:gd name="T76" fmla="*/ 723 w 994"/>
              <a:gd name="T77" fmla="*/ 62 h 1276"/>
              <a:gd name="T78" fmla="*/ 931 w 994"/>
              <a:gd name="T79" fmla="*/ 1187 h 1276"/>
              <a:gd name="T80" fmla="*/ 749 w 994"/>
              <a:gd name="T81" fmla="*/ 0 h 1276"/>
              <a:gd name="T82" fmla="*/ 0 w 994"/>
              <a:gd name="T83" fmla="*/ 88 h 1276"/>
              <a:gd name="T84" fmla="*/ 87 w 994"/>
              <a:gd name="T85" fmla="*/ 1275 h 1276"/>
              <a:gd name="T86" fmla="*/ 993 w 994"/>
              <a:gd name="T87" fmla="*/ 1187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94" h="1276">
                <a:moveTo>
                  <a:pt x="790" y="1071"/>
                </a:moveTo>
                <a:lnTo>
                  <a:pt x="711" y="1071"/>
                </a:lnTo>
                <a:lnTo>
                  <a:pt x="711" y="796"/>
                </a:lnTo>
                <a:lnTo>
                  <a:pt x="790" y="796"/>
                </a:lnTo>
                <a:lnTo>
                  <a:pt x="790" y="1071"/>
                </a:lnTo>
                <a:close/>
                <a:moveTo>
                  <a:pt x="852" y="734"/>
                </a:moveTo>
                <a:lnTo>
                  <a:pt x="649" y="734"/>
                </a:lnTo>
                <a:lnTo>
                  <a:pt x="649" y="1134"/>
                </a:lnTo>
                <a:lnTo>
                  <a:pt x="852" y="1134"/>
                </a:lnTo>
                <a:lnTo>
                  <a:pt x="852" y="734"/>
                </a:lnTo>
                <a:close/>
                <a:moveTo>
                  <a:pt x="539" y="570"/>
                </a:moveTo>
                <a:lnTo>
                  <a:pt x="849" y="570"/>
                </a:lnTo>
                <a:lnTo>
                  <a:pt x="849" y="508"/>
                </a:lnTo>
                <a:lnTo>
                  <a:pt x="539" y="508"/>
                </a:lnTo>
                <a:lnTo>
                  <a:pt x="539" y="570"/>
                </a:lnTo>
                <a:close/>
                <a:moveTo>
                  <a:pt x="536" y="1071"/>
                </a:moveTo>
                <a:lnTo>
                  <a:pt x="457" y="1071"/>
                </a:lnTo>
                <a:lnTo>
                  <a:pt x="457" y="908"/>
                </a:lnTo>
                <a:lnTo>
                  <a:pt x="536" y="908"/>
                </a:lnTo>
                <a:lnTo>
                  <a:pt x="536" y="1071"/>
                </a:lnTo>
                <a:close/>
                <a:moveTo>
                  <a:pt x="598" y="847"/>
                </a:moveTo>
                <a:lnTo>
                  <a:pt x="395" y="847"/>
                </a:lnTo>
                <a:lnTo>
                  <a:pt x="395" y="1134"/>
                </a:lnTo>
                <a:lnTo>
                  <a:pt x="598" y="1134"/>
                </a:lnTo>
                <a:lnTo>
                  <a:pt x="598" y="847"/>
                </a:lnTo>
                <a:close/>
                <a:moveTo>
                  <a:pt x="282" y="1071"/>
                </a:moveTo>
                <a:lnTo>
                  <a:pt x="203" y="1071"/>
                </a:lnTo>
                <a:lnTo>
                  <a:pt x="203" y="739"/>
                </a:lnTo>
                <a:lnTo>
                  <a:pt x="282" y="739"/>
                </a:lnTo>
                <a:lnTo>
                  <a:pt x="282" y="1071"/>
                </a:lnTo>
                <a:close/>
                <a:moveTo>
                  <a:pt x="344" y="677"/>
                </a:moveTo>
                <a:lnTo>
                  <a:pt x="141" y="677"/>
                </a:lnTo>
                <a:lnTo>
                  <a:pt x="141" y="1134"/>
                </a:lnTo>
                <a:lnTo>
                  <a:pt x="344" y="1134"/>
                </a:lnTo>
                <a:lnTo>
                  <a:pt x="344" y="677"/>
                </a:lnTo>
                <a:close/>
                <a:moveTo>
                  <a:pt x="367" y="342"/>
                </a:moveTo>
                <a:cubicBezTo>
                  <a:pt x="367" y="372"/>
                  <a:pt x="343" y="395"/>
                  <a:pt x="313" y="395"/>
                </a:cubicBezTo>
                <a:cubicBezTo>
                  <a:pt x="283" y="395"/>
                  <a:pt x="259" y="372"/>
                  <a:pt x="259" y="342"/>
                </a:cubicBezTo>
                <a:lnTo>
                  <a:pt x="259" y="313"/>
                </a:lnTo>
                <a:cubicBezTo>
                  <a:pt x="259" y="283"/>
                  <a:pt x="283" y="260"/>
                  <a:pt x="313" y="260"/>
                </a:cubicBezTo>
                <a:cubicBezTo>
                  <a:pt x="343" y="260"/>
                  <a:pt x="367" y="283"/>
                  <a:pt x="367" y="313"/>
                </a:cubicBezTo>
                <a:lnTo>
                  <a:pt x="367" y="342"/>
                </a:lnTo>
                <a:close/>
                <a:moveTo>
                  <a:pt x="423" y="567"/>
                </a:moveTo>
                <a:lnTo>
                  <a:pt x="485" y="567"/>
                </a:lnTo>
                <a:lnTo>
                  <a:pt x="485" y="511"/>
                </a:lnTo>
                <a:cubicBezTo>
                  <a:pt x="485" y="463"/>
                  <a:pt x="448" y="431"/>
                  <a:pt x="403" y="413"/>
                </a:cubicBezTo>
                <a:cubicBezTo>
                  <a:pt x="419" y="393"/>
                  <a:pt x="429" y="369"/>
                  <a:pt x="429" y="342"/>
                </a:cubicBezTo>
                <a:lnTo>
                  <a:pt x="429" y="313"/>
                </a:lnTo>
                <a:cubicBezTo>
                  <a:pt x="429" y="250"/>
                  <a:pt x="377" y="198"/>
                  <a:pt x="313" y="198"/>
                </a:cubicBezTo>
                <a:cubicBezTo>
                  <a:pt x="249" y="198"/>
                  <a:pt x="197" y="250"/>
                  <a:pt x="197" y="313"/>
                </a:cubicBezTo>
                <a:lnTo>
                  <a:pt x="197" y="342"/>
                </a:lnTo>
                <a:cubicBezTo>
                  <a:pt x="197" y="369"/>
                  <a:pt x="207" y="393"/>
                  <a:pt x="223" y="413"/>
                </a:cubicBezTo>
                <a:cubicBezTo>
                  <a:pt x="178" y="431"/>
                  <a:pt x="141" y="463"/>
                  <a:pt x="141" y="511"/>
                </a:cubicBezTo>
                <a:lnTo>
                  <a:pt x="141" y="567"/>
                </a:lnTo>
                <a:lnTo>
                  <a:pt x="203" y="567"/>
                </a:lnTo>
                <a:lnTo>
                  <a:pt x="203" y="511"/>
                </a:lnTo>
                <a:cubicBezTo>
                  <a:pt x="203" y="479"/>
                  <a:pt x="269" y="457"/>
                  <a:pt x="313" y="457"/>
                </a:cubicBezTo>
                <a:cubicBezTo>
                  <a:pt x="357" y="457"/>
                  <a:pt x="423" y="479"/>
                  <a:pt x="423" y="511"/>
                </a:cubicBezTo>
                <a:lnTo>
                  <a:pt x="423" y="567"/>
                </a:lnTo>
                <a:close/>
                <a:moveTo>
                  <a:pt x="849" y="395"/>
                </a:moveTo>
                <a:lnTo>
                  <a:pt x="539" y="395"/>
                </a:lnTo>
                <a:lnTo>
                  <a:pt x="539" y="457"/>
                </a:lnTo>
                <a:lnTo>
                  <a:pt x="849" y="457"/>
                </a:lnTo>
                <a:lnTo>
                  <a:pt x="849" y="395"/>
                </a:lnTo>
                <a:close/>
                <a:moveTo>
                  <a:pt x="877" y="316"/>
                </a:moveTo>
                <a:lnTo>
                  <a:pt x="877" y="254"/>
                </a:lnTo>
                <a:lnTo>
                  <a:pt x="739" y="254"/>
                </a:lnTo>
                <a:lnTo>
                  <a:pt x="739" y="116"/>
                </a:lnTo>
                <a:lnTo>
                  <a:pt x="677" y="116"/>
                </a:lnTo>
                <a:lnTo>
                  <a:pt x="677" y="316"/>
                </a:lnTo>
                <a:lnTo>
                  <a:pt x="877" y="316"/>
                </a:lnTo>
                <a:close/>
                <a:moveTo>
                  <a:pt x="931" y="1187"/>
                </a:moveTo>
                <a:cubicBezTo>
                  <a:pt x="931" y="1201"/>
                  <a:pt x="920" y="1213"/>
                  <a:pt x="906" y="1213"/>
                </a:cubicBezTo>
                <a:lnTo>
                  <a:pt x="87" y="1213"/>
                </a:lnTo>
                <a:cubicBezTo>
                  <a:pt x="73" y="1213"/>
                  <a:pt x="62" y="1201"/>
                  <a:pt x="62" y="1187"/>
                </a:cubicBezTo>
                <a:lnTo>
                  <a:pt x="62" y="88"/>
                </a:lnTo>
                <a:cubicBezTo>
                  <a:pt x="62" y="74"/>
                  <a:pt x="73" y="62"/>
                  <a:pt x="87" y="62"/>
                </a:cubicBezTo>
                <a:lnTo>
                  <a:pt x="723" y="62"/>
                </a:lnTo>
                <a:lnTo>
                  <a:pt x="931" y="270"/>
                </a:lnTo>
                <a:lnTo>
                  <a:pt x="931" y="1187"/>
                </a:lnTo>
                <a:close/>
                <a:moveTo>
                  <a:pt x="993" y="244"/>
                </a:moveTo>
                <a:lnTo>
                  <a:pt x="749" y="0"/>
                </a:lnTo>
                <a:lnTo>
                  <a:pt x="87" y="0"/>
                </a:lnTo>
                <a:cubicBezTo>
                  <a:pt x="39" y="0"/>
                  <a:pt x="0" y="39"/>
                  <a:pt x="0" y="88"/>
                </a:cubicBezTo>
                <a:lnTo>
                  <a:pt x="0" y="1187"/>
                </a:lnTo>
                <a:cubicBezTo>
                  <a:pt x="0" y="1235"/>
                  <a:pt x="39" y="1275"/>
                  <a:pt x="87" y="1275"/>
                </a:cubicBezTo>
                <a:lnTo>
                  <a:pt x="906" y="1275"/>
                </a:lnTo>
                <a:cubicBezTo>
                  <a:pt x="954" y="1275"/>
                  <a:pt x="993" y="1235"/>
                  <a:pt x="993" y="1187"/>
                </a:cubicBezTo>
                <a:lnTo>
                  <a:pt x="993" y="2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Freeform 18">
            <a:extLst>
              <a:ext uri="{FF2B5EF4-FFF2-40B4-BE49-F238E27FC236}">
                <a16:creationId xmlns:a16="http://schemas.microsoft.com/office/drawing/2014/main" id="{774A0F88-2F7A-E043-9D42-A978AFA3B3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6947" y="2943050"/>
            <a:ext cx="427038" cy="481013"/>
          </a:xfrm>
          <a:custGeom>
            <a:avLst/>
            <a:gdLst>
              <a:gd name="T0" fmla="*/ 1051 w 1185"/>
              <a:gd name="T1" fmla="*/ 1229 h 1334"/>
              <a:gd name="T2" fmla="*/ 1037 w 1185"/>
              <a:gd name="T3" fmla="*/ 1271 h 1334"/>
              <a:gd name="T4" fmla="*/ 1095 w 1185"/>
              <a:gd name="T5" fmla="*/ 1180 h 1334"/>
              <a:gd name="T6" fmla="*/ 711 w 1185"/>
              <a:gd name="T7" fmla="*/ 1305 h 1334"/>
              <a:gd name="T8" fmla="*/ 1150 w 1185"/>
              <a:gd name="T9" fmla="*/ 1153 h 1334"/>
              <a:gd name="T10" fmla="*/ 711 w 1185"/>
              <a:gd name="T11" fmla="*/ 1305 h 1334"/>
              <a:gd name="T12" fmla="*/ 603 w 1185"/>
              <a:gd name="T13" fmla="*/ 132 h 1334"/>
              <a:gd name="T14" fmla="*/ 55 w 1185"/>
              <a:gd name="T15" fmla="*/ 104 h 1334"/>
              <a:gd name="T16" fmla="*/ 960 w 1185"/>
              <a:gd name="T17" fmla="*/ 152 h 1334"/>
              <a:gd name="T18" fmla="*/ 0 w 1185"/>
              <a:gd name="T19" fmla="*/ 104 h 1334"/>
              <a:gd name="T20" fmla="*/ 640 w 1185"/>
              <a:gd name="T21" fmla="*/ 1305 h 1334"/>
              <a:gd name="T22" fmla="*/ 55 w 1185"/>
              <a:gd name="T23" fmla="*/ 1180 h 1334"/>
              <a:gd name="T24" fmla="*/ 55 w 1185"/>
              <a:gd name="T25" fmla="*/ 1125 h 1334"/>
              <a:gd name="T26" fmla="*/ 988 w 1185"/>
              <a:gd name="T27" fmla="*/ 493 h 1334"/>
              <a:gd name="T28" fmla="*/ 603 w 1185"/>
              <a:gd name="T29" fmla="*/ 1257 h 1334"/>
              <a:gd name="T30" fmla="*/ 567 w 1185"/>
              <a:gd name="T31" fmla="*/ 322 h 1334"/>
              <a:gd name="T32" fmla="*/ 643 w 1185"/>
              <a:gd name="T33" fmla="*/ 381 h 1334"/>
              <a:gd name="T34" fmla="*/ 567 w 1185"/>
              <a:gd name="T35" fmla="*/ 322 h 1334"/>
              <a:gd name="T36" fmla="*/ 698 w 1185"/>
              <a:gd name="T37" fmla="*/ 381 h 1334"/>
              <a:gd name="T38" fmla="*/ 511 w 1185"/>
              <a:gd name="T39" fmla="*/ 322 h 1334"/>
              <a:gd name="T40" fmla="*/ 372 w 1185"/>
              <a:gd name="T41" fmla="*/ 601 h 1334"/>
              <a:gd name="T42" fmla="*/ 431 w 1185"/>
              <a:gd name="T43" fmla="*/ 526 h 1334"/>
              <a:gd name="T44" fmla="*/ 431 w 1185"/>
              <a:gd name="T45" fmla="*/ 470 h 1334"/>
              <a:gd name="T46" fmla="*/ 372 w 1185"/>
              <a:gd name="T47" fmla="*/ 657 h 1334"/>
              <a:gd name="T48" fmla="*/ 439 w 1185"/>
              <a:gd name="T49" fmla="*/ 381 h 1334"/>
              <a:gd name="T50" fmla="*/ 364 w 1185"/>
              <a:gd name="T51" fmla="*/ 322 h 1334"/>
              <a:gd name="T52" fmla="*/ 439 w 1185"/>
              <a:gd name="T53" fmla="*/ 381 h 1334"/>
              <a:gd name="T54" fmla="*/ 308 w 1185"/>
              <a:gd name="T55" fmla="*/ 322 h 1334"/>
              <a:gd name="T56" fmla="*/ 495 w 1185"/>
              <a:gd name="T57" fmla="*/ 381 h 1334"/>
              <a:gd name="T58" fmla="*/ 372 w 1185"/>
              <a:gd name="T59" fmla="*/ 813 h 1334"/>
              <a:gd name="T60" fmla="*/ 431 w 1185"/>
              <a:gd name="T61" fmla="*/ 738 h 1334"/>
              <a:gd name="T62" fmla="*/ 431 w 1185"/>
              <a:gd name="T63" fmla="*/ 682 h 1334"/>
              <a:gd name="T64" fmla="*/ 372 w 1185"/>
              <a:gd name="T65" fmla="*/ 869 h 1334"/>
              <a:gd name="T66" fmla="*/ 236 w 1185"/>
              <a:gd name="T67" fmla="*/ 593 h 1334"/>
              <a:gd name="T68" fmla="*/ 160 w 1185"/>
              <a:gd name="T69" fmla="*/ 534 h 1334"/>
              <a:gd name="T70" fmla="*/ 236 w 1185"/>
              <a:gd name="T71" fmla="*/ 593 h 1334"/>
              <a:gd name="T72" fmla="*/ 105 w 1185"/>
              <a:gd name="T73" fmla="*/ 534 h 1334"/>
              <a:gd name="T74" fmla="*/ 292 w 1185"/>
              <a:gd name="T75" fmla="*/ 593 h 1334"/>
              <a:gd name="T76" fmla="*/ 169 w 1185"/>
              <a:gd name="T77" fmla="*/ 389 h 1334"/>
              <a:gd name="T78" fmla="*/ 228 w 1185"/>
              <a:gd name="T79" fmla="*/ 314 h 1334"/>
              <a:gd name="T80" fmla="*/ 228 w 1185"/>
              <a:gd name="T81" fmla="*/ 258 h 1334"/>
              <a:gd name="T82" fmla="*/ 169 w 1185"/>
              <a:gd name="T83" fmla="*/ 445 h 1334"/>
              <a:gd name="T84" fmla="*/ 236 w 1185"/>
              <a:gd name="T85" fmla="*/ 805 h 1334"/>
              <a:gd name="T86" fmla="*/ 160 w 1185"/>
              <a:gd name="T87" fmla="*/ 746 h 1334"/>
              <a:gd name="T88" fmla="*/ 236 w 1185"/>
              <a:gd name="T89" fmla="*/ 805 h 1334"/>
              <a:gd name="T90" fmla="*/ 105 w 1185"/>
              <a:gd name="T91" fmla="*/ 746 h 1334"/>
              <a:gd name="T92" fmla="*/ 292 w 1185"/>
              <a:gd name="T93" fmla="*/ 805 h 1334"/>
              <a:gd name="T94" fmla="*/ 1083 w 1185"/>
              <a:gd name="T95" fmla="*/ 605 h 1334"/>
              <a:gd name="T96" fmla="*/ 887 w 1185"/>
              <a:gd name="T97" fmla="*/ 505 h 1334"/>
              <a:gd name="T98" fmla="*/ 732 w 1185"/>
              <a:gd name="T99" fmla="*/ 639 h 1334"/>
              <a:gd name="T100" fmla="*/ 680 w 1185"/>
              <a:gd name="T101" fmla="*/ 944 h 1334"/>
              <a:gd name="T102" fmla="*/ 805 w 1185"/>
              <a:gd name="T103" fmla="*/ 1081 h 1334"/>
              <a:gd name="T104" fmla="*/ 671 w 1185"/>
              <a:gd name="T105" fmla="*/ 669 h 1334"/>
              <a:gd name="T106" fmla="*/ 788 w 1185"/>
              <a:gd name="T107" fmla="*/ 768 h 1334"/>
              <a:gd name="T108" fmla="*/ 831 w 1185"/>
              <a:gd name="T109" fmla="*/ 532 h 1334"/>
              <a:gd name="T110" fmla="*/ 887 w 1185"/>
              <a:gd name="T111" fmla="*/ 560 h 1334"/>
              <a:gd name="T112" fmla="*/ 958 w 1185"/>
              <a:gd name="T113" fmla="*/ 724 h 1334"/>
              <a:gd name="T114" fmla="*/ 1029 w 1185"/>
              <a:gd name="T115" fmla="*/ 619 h 1334"/>
              <a:gd name="T116" fmla="*/ 1085 w 1185"/>
              <a:gd name="T117" fmla="*/ 660 h 1334"/>
              <a:gd name="T118" fmla="*/ 1128 w 1185"/>
              <a:gd name="T119" fmla="*/ 758 h 1334"/>
              <a:gd name="T120" fmla="*/ 855 w 1185"/>
              <a:gd name="T121" fmla="*/ 1086 h 1334"/>
              <a:gd name="T122" fmla="*/ 1135 w 1185"/>
              <a:gd name="T123" fmla="*/ 1043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5" h="1334">
                <a:moveTo>
                  <a:pt x="1037" y="1242"/>
                </a:moveTo>
                <a:cubicBezTo>
                  <a:pt x="1030" y="1242"/>
                  <a:pt x="1024" y="1236"/>
                  <a:pt x="1024" y="1229"/>
                </a:cubicBezTo>
                <a:cubicBezTo>
                  <a:pt x="1024" y="1222"/>
                  <a:pt x="1030" y="1216"/>
                  <a:pt x="1037" y="1216"/>
                </a:cubicBezTo>
                <a:cubicBezTo>
                  <a:pt x="1045" y="1216"/>
                  <a:pt x="1051" y="1222"/>
                  <a:pt x="1051" y="1229"/>
                </a:cubicBezTo>
                <a:cubicBezTo>
                  <a:pt x="1051" y="1236"/>
                  <a:pt x="1045" y="1242"/>
                  <a:pt x="1037" y="1242"/>
                </a:cubicBezTo>
                <a:close/>
                <a:moveTo>
                  <a:pt x="1037" y="1187"/>
                </a:moveTo>
                <a:cubicBezTo>
                  <a:pt x="1014" y="1187"/>
                  <a:pt x="995" y="1206"/>
                  <a:pt x="995" y="1229"/>
                </a:cubicBezTo>
                <a:cubicBezTo>
                  <a:pt x="995" y="1252"/>
                  <a:pt x="1014" y="1271"/>
                  <a:pt x="1037" y="1271"/>
                </a:cubicBezTo>
                <a:cubicBezTo>
                  <a:pt x="1060" y="1271"/>
                  <a:pt x="1079" y="1252"/>
                  <a:pt x="1079" y="1229"/>
                </a:cubicBezTo>
                <a:cubicBezTo>
                  <a:pt x="1079" y="1206"/>
                  <a:pt x="1060" y="1187"/>
                  <a:pt x="1037" y="1187"/>
                </a:cubicBezTo>
                <a:close/>
                <a:moveTo>
                  <a:pt x="766" y="1180"/>
                </a:moveTo>
                <a:lnTo>
                  <a:pt x="1095" y="1180"/>
                </a:lnTo>
                <a:lnTo>
                  <a:pt x="1095" y="1277"/>
                </a:lnTo>
                <a:lnTo>
                  <a:pt x="766" y="1277"/>
                </a:lnTo>
                <a:lnTo>
                  <a:pt x="766" y="1180"/>
                </a:lnTo>
                <a:close/>
                <a:moveTo>
                  <a:pt x="711" y="1305"/>
                </a:moveTo>
                <a:cubicBezTo>
                  <a:pt x="711" y="1320"/>
                  <a:pt x="723" y="1333"/>
                  <a:pt x="738" y="1333"/>
                </a:cubicBezTo>
                <a:lnTo>
                  <a:pt x="1123" y="1333"/>
                </a:lnTo>
                <a:cubicBezTo>
                  <a:pt x="1138" y="1333"/>
                  <a:pt x="1150" y="1320"/>
                  <a:pt x="1150" y="1305"/>
                </a:cubicBezTo>
                <a:lnTo>
                  <a:pt x="1150" y="1153"/>
                </a:lnTo>
                <a:cubicBezTo>
                  <a:pt x="1150" y="1137"/>
                  <a:pt x="1138" y="1125"/>
                  <a:pt x="1123" y="1125"/>
                </a:cubicBezTo>
                <a:lnTo>
                  <a:pt x="738" y="1125"/>
                </a:lnTo>
                <a:cubicBezTo>
                  <a:pt x="723" y="1125"/>
                  <a:pt x="711" y="1137"/>
                  <a:pt x="711" y="1153"/>
                </a:cubicBezTo>
                <a:lnTo>
                  <a:pt x="711" y="1305"/>
                </a:lnTo>
                <a:close/>
                <a:moveTo>
                  <a:pt x="603" y="76"/>
                </a:moveTo>
                <a:lnTo>
                  <a:pt x="413" y="76"/>
                </a:lnTo>
                <a:lnTo>
                  <a:pt x="413" y="132"/>
                </a:lnTo>
                <a:lnTo>
                  <a:pt x="603" y="132"/>
                </a:lnTo>
                <a:lnTo>
                  <a:pt x="603" y="76"/>
                </a:lnTo>
                <a:close/>
                <a:moveTo>
                  <a:pt x="960" y="152"/>
                </a:moveTo>
                <a:lnTo>
                  <a:pt x="55" y="152"/>
                </a:lnTo>
                <a:lnTo>
                  <a:pt x="55" y="104"/>
                </a:lnTo>
                <a:cubicBezTo>
                  <a:pt x="55" y="77"/>
                  <a:pt x="77" y="55"/>
                  <a:pt x="104" y="55"/>
                </a:cubicBezTo>
                <a:lnTo>
                  <a:pt x="912" y="55"/>
                </a:lnTo>
                <a:cubicBezTo>
                  <a:pt x="939" y="55"/>
                  <a:pt x="960" y="77"/>
                  <a:pt x="960" y="104"/>
                </a:cubicBezTo>
                <a:lnTo>
                  <a:pt x="960" y="152"/>
                </a:lnTo>
                <a:close/>
                <a:moveTo>
                  <a:pt x="1016" y="104"/>
                </a:moveTo>
                <a:cubicBezTo>
                  <a:pt x="1016" y="46"/>
                  <a:pt x="969" y="0"/>
                  <a:pt x="912" y="0"/>
                </a:cubicBezTo>
                <a:lnTo>
                  <a:pt x="104" y="0"/>
                </a:lnTo>
                <a:cubicBezTo>
                  <a:pt x="46" y="0"/>
                  <a:pt x="0" y="46"/>
                  <a:pt x="0" y="104"/>
                </a:cubicBezTo>
                <a:lnTo>
                  <a:pt x="0" y="1229"/>
                </a:lnTo>
                <a:cubicBezTo>
                  <a:pt x="0" y="1286"/>
                  <a:pt x="46" y="1333"/>
                  <a:pt x="104" y="1333"/>
                </a:cubicBezTo>
                <a:lnTo>
                  <a:pt x="612" y="1333"/>
                </a:lnTo>
                <a:cubicBezTo>
                  <a:pt x="627" y="1333"/>
                  <a:pt x="640" y="1320"/>
                  <a:pt x="640" y="1305"/>
                </a:cubicBezTo>
                <a:cubicBezTo>
                  <a:pt x="640" y="1290"/>
                  <a:pt x="627" y="1277"/>
                  <a:pt x="612" y="1277"/>
                </a:cubicBezTo>
                <a:lnTo>
                  <a:pt x="104" y="1277"/>
                </a:lnTo>
                <a:cubicBezTo>
                  <a:pt x="77" y="1277"/>
                  <a:pt x="55" y="1256"/>
                  <a:pt x="55" y="1229"/>
                </a:cubicBezTo>
                <a:lnTo>
                  <a:pt x="55" y="1180"/>
                </a:lnTo>
                <a:lnTo>
                  <a:pt x="603" y="1180"/>
                </a:lnTo>
                <a:cubicBezTo>
                  <a:pt x="618" y="1180"/>
                  <a:pt x="631" y="1168"/>
                  <a:pt x="631" y="1153"/>
                </a:cubicBezTo>
                <a:cubicBezTo>
                  <a:pt x="631" y="1137"/>
                  <a:pt x="618" y="1125"/>
                  <a:pt x="603" y="1125"/>
                </a:cubicBezTo>
                <a:lnTo>
                  <a:pt x="55" y="1125"/>
                </a:lnTo>
                <a:lnTo>
                  <a:pt x="55" y="208"/>
                </a:lnTo>
                <a:lnTo>
                  <a:pt x="960" y="208"/>
                </a:lnTo>
                <a:lnTo>
                  <a:pt x="960" y="465"/>
                </a:lnTo>
                <a:cubicBezTo>
                  <a:pt x="960" y="480"/>
                  <a:pt x="973" y="493"/>
                  <a:pt x="988" y="493"/>
                </a:cubicBezTo>
                <a:cubicBezTo>
                  <a:pt x="1003" y="493"/>
                  <a:pt x="1016" y="480"/>
                  <a:pt x="1016" y="465"/>
                </a:cubicBezTo>
                <a:lnTo>
                  <a:pt x="1016" y="104"/>
                </a:lnTo>
                <a:close/>
                <a:moveTo>
                  <a:pt x="413" y="1257"/>
                </a:moveTo>
                <a:lnTo>
                  <a:pt x="603" y="1257"/>
                </a:lnTo>
                <a:lnTo>
                  <a:pt x="603" y="1201"/>
                </a:lnTo>
                <a:lnTo>
                  <a:pt x="413" y="1201"/>
                </a:lnTo>
                <a:lnTo>
                  <a:pt x="413" y="1257"/>
                </a:lnTo>
                <a:close/>
                <a:moveTo>
                  <a:pt x="567" y="322"/>
                </a:moveTo>
                <a:cubicBezTo>
                  <a:pt x="567" y="317"/>
                  <a:pt x="571" y="314"/>
                  <a:pt x="575" y="314"/>
                </a:cubicBezTo>
                <a:lnTo>
                  <a:pt x="634" y="314"/>
                </a:lnTo>
                <a:cubicBezTo>
                  <a:pt x="639" y="314"/>
                  <a:pt x="643" y="317"/>
                  <a:pt x="643" y="322"/>
                </a:cubicBezTo>
                <a:lnTo>
                  <a:pt x="643" y="381"/>
                </a:lnTo>
                <a:cubicBezTo>
                  <a:pt x="643" y="386"/>
                  <a:pt x="639" y="389"/>
                  <a:pt x="634" y="389"/>
                </a:cubicBezTo>
                <a:lnTo>
                  <a:pt x="575" y="389"/>
                </a:lnTo>
                <a:cubicBezTo>
                  <a:pt x="571" y="389"/>
                  <a:pt x="567" y="386"/>
                  <a:pt x="567" y="381"/>
                </a:cubicBezTo>
                <a:lnTo>
                  <a:pt x="567" y="322"/>
                </a:lnTo>
                <a:close/>
                <a:moveTo>
                  <a:pt x="511" y="381"/>
                </a:moveTo>
                <a:cubicBezTo>
                  <a:pt x="511" y="416"/>
                  <a:pt x="540" y="445"/>
                  <a:pt x="575" y="445"/>
                </a:cubicBezTo>
                <a:lnTo>
                  <a:pt x="634" y="445"/>
                </a:lnTo>
                <a:cubicBezTo>
                  <a:pt x="669" y="445"/>
                  <a:pt x="698" y="416"/>
                  <a:pt x="698" y="381"/>
                </a:cubicBezTo>
                <a:lnTo>
                  <a:pt x="698" y="322"/>
                </a:lnTo>
                <a:cubicBezTo>
                  <a:pt x="698" y="287"/>
                  <a:pt x="669" y="258"/>
                  <a:pt x="634" y="258"/>
                </a:cubicBezTo>
                <a:lnTo>
                  <a:pt x="575" y="258"/>
                </a:lnTo>
                <a:cubicBezTo>
                  <a:pt x="540" y="258"/>
                  <a:pt x="511" y="287"/>
                  <a:pt x="511" y="322"/>
                </a:cubicBezTo>
                <a:lnTo>
                  <a:pt x="511" y="381"/>
                </a:lnTo>
                <a:close/>
                <a:moveTo>
                  <a:pt x="439" y="593"/>
                </a:moveTo>
                <a:cubicBezTo>
                  <a:pt x="439" y="598"/>
                  <a:pt x="436" y="601"/>
                  <a:pt x="431" y="601"/>
                </a:cubicBezTo>
                <a:lnTo>
                  <a:pt x="372" y="601"/>
                </a:lnTo>
                <a:cubicBezTo>
                  <a:pt x="367" y="601"/>
                  <a:pt x="364" y="598"/>
                  <a:pt x="364" y="593"/>
                </a:cubicBezTo>
                <a:lnTo>
                  <a:pt x="364" y="534"/>
                </a:lnTo>
                <a:cubicBezTo>
                  <a:pt x="364" y="529"/>
                  <a:pt x="367" y="526"/>
                  <a:pt x="372" y="526"/>
                </a:cubicBezTo>
                <a:lnTo>
                  <a:pt x="431" y="526"/>
                </a:lnTo>
                <a:cubicBezTo>
                  <a:pt x="436" y="526"/>
                  <a:pt x="439" y="529"/>
                  <a:pt x="439" y="534"/>
                </a:cubicBezTo>
                <a:lnTo>
                  <a:pt x="439" y="593"/>
                </a:lnTo>
                <a:close/>
                <a:moveTo>
                  <a:pt x="495" y="534"/>
                </a:moveTo>
                <a:cubicBezTo>
                  <a:pt x="495" y="499"/>
                  <a:pt x="466" y="470"/>
                  <a:pt x="431" y="470"/>
                </a:cubicBezTo>
                <a:lnTo>
                  <a:pt x="372" y="470"/>
                </a:lnTo>
                <a:cubicBezTo>
                  <a:pt x="337" y="470"/>
                  <a:pt x="308" y="499"/>
                  <a:pt x="308" y="534"/>
                </a:cubicBezTo>
                <a:lnTo>
                  <a:pt x="308" y="593"/>
                </a:lnTo>
                <a:cubicBezTo>
                  <a:pt x="308" y="628"/>
                  <a:pt x="337" y="657"/>
                  <a:pt x="372" y="657"/>
                </a:cubicBezTo>
                <a:lnTo>
                  <a:pt x="431" y="657"/>
                </a:lnTo>
                <a:cubicBezTo>
                  <a:pt x="466" y="657"/>
                  <a:pt x="495" y="628"/>
                  <a:pt x="495" y="593"/>
                </a:cubicBezTo>
                <a:lnTo>
                  <a:pt x="495" y="534"/>
                </a:lnTo>
                <a:close/>
                <a:moveTo>
                  <a:pt x="439" y="381"/>
                </a:moveTo>
                <a:cubicBezTo>
                  <a:pt x="439" y="386"/>
                  <a:pt x="436" y="389"/>
                  <a:pt x="431" y="389"/>
                </a:cubicBezTo>
                <a:lnTo>
                  <a:pt x="372" y="389"/>
                </a:lnTo>
                <a:cubicBezTo>
                  <a:pt x="367" y="389"/>
                  <a:pt x="364" y="386"/>
                  <a:pt x="364" y="381"/>
                </a:cubicBezTo>
                <a:lnTo>
                  <a:pt x="364" y="322"/>
                </a:lnTo>
                <a:cubicBezTo>
                  <a:pt x="364" y="317"/>
                  <a:pt x="367" y="314"/>
                  <a:pt x="372" y="314"/>
                </a:cubicBezTo>
                <a:lnTo>
                  <a:pt x="431" y="314"/>
                </a:lnTo>
                <a:cubicBezTo>
                  <a:pt x="436" y="314"/>
                  <a:pt x="439" y="317"/>
                  <a:pt x="439" y="322"/>
                </a:cubicBezTo>
                <a:lnTo>
                  <a:pt x="439" y="381"/>
                </a:lnTo>
                <a:close/>
                <a:moveTo>
                  <a:pt x="495" y="322"/>
                </a:moveTo>
                <a:cubicBezTo>
                  <a:pt x="495" y="287"/>
                  <a:pt x="466" y="258"/>
                  <a:pt x="431" y="258"/>
                </a:cubicBezTo>
                <a:lnTo>
                  <a:pt x="372" y="258"/>
                </a:lnTo>
                <a:cubicBezTo>
                  <a:pt x="337" y="258"/>
                  <a:pt x="308" y="287"/>
                  <a:pt x="308" y="322"/>
                </a:cubicBezTo>
                <a:lnTo>
                  <a:pt x="308" y="381"/>
                </a:lnTo>
                <a:cubicBezTo>
                  <a:pt x="308" y="416"/>
                  <a:pt x="337" y="445"/>
                  <a:pt x="372" y="445"/>
                </a:cubicBezTo>
                <a:lnTo>
                  <a:pt x="431" y="445"/>
                </a:lnTo>
                <a:cubicBezTo>
                  <a:pt x="466" y="445"/>
                  <a:pt x="495" y="416"/>
                  <a:pt x="495" y="381"/>
                </a:cubicBezTo>
                <a:lnTo>
                  <a:pt x="495" y="322"/>
                </a:lnTo>
                <a:close/>
                <a:moveTo>
                  <a:pt x="439" y="805"/>
                </a:moveTo>
                <a:cubicBezTo>
                  <a:pt x="439" y="810"/>
                  <a:pt x="436" y="813"/>
                  <a:pt x="431" y="813"/>
                </a:cubicBezTo>
                <a:lnTo>
                  <a:pt x="372" y="813"/>
                </a:lnTo>
                <a:cubicBezTo>
                  <a:pt x="367" y="813"/>
                  <a:pt x="364" y="810"/>
                  <a:pt x="364" y="805"/>
                </a:cubicBezTo>
                <a:lnTo>
                  <a:pt x="364" y="746"/>
                </a:lnTo>
                <a:cubicBezTo>
                  <a:pt x="364" y="741"/>
                  <a:pt x="367" y="738"/>
                  <a:pt x="372" y="738"/>
                </a:cubicBezTo>
                <a:lnTo>
                  <a:pt x="431" y="738"/>
                </a:lnTo>
                <a:cubicBezTo>
                  <a:pt x="436" y="738"/>
                  <a:pt x="439" y="741"/>
                  <a:pt x="439" y="746"/>
                </a:cubicBezTo>
                <a:lnTo>
                  <a:pt x="439" y="805"/>
                </a:lnTo>
                <a:close/>
                <a:moveTo>
                  <a:pt x="495" y="746"/>
                </a:moveTo>
                <a:cubicBezTo>
                  <a:pt x="495" y="711"/>
                  <a:pt x="466" y="682"/>
                  <a:pt x="431" y="682"/>
                </a:cubicBezTo>
                <a:lnTo>
                  <a:pt x="372" y="682"/>
                </a:lnTo>
                <a:cubicBezTo>
                  <a:pt x="337" y="682"/>
                  <a:pt x="308" y="711"/>
                  <a:pt x="308" y="746"/>
                </a:cubicBezTo>
                <a:lnTo>
                  <a:pt x="308" y="805"/>
                </a:lnTo>
                <a:cubicBezTo>
                  <a:pt x="308" y="840"/>
                  <a:pt x="337" y="869"/>
                  <a:pt x="372" y="869"/>
                </a:cubicBezTo>
                <a:lnTo>
                  <a:pt x="431" y="869"/>
                </a:lnTo>
                <a:cubicBezTo>
                  <a:pt x="466" y="869"/>
                  <a:pt x="495" y="840"/>
                  <a:pt x="495" y="805"/>
                </a:cubicBezTo>
                <a:lnTo>
                  <a:pt x="495" y="746"/>
                </a:lnTo>
                <a:close/>
                <a:moveTo>
                  <a:pt x="236" y="593"/>
                </a:moveTo>
                <a:cubicBezTo>
                  <a:pt x="236" y="598"/>
                  <a:pt x="232" y="601"/>
                  <a:pt x="228" y="601"/>
                </a:cubicBezTo>
                <a:lnTo>
                  <a:pt x="169" y="601"/>
                </a:lnTo>
                <a:cubicBezTo>
                  <a:pt x="164" y="601"/>
                  <a:pt x="160" y="598"/>
                  <a:pt x="160" y="593"/>
                </a:cubicBezTo>
                <a:lnTo>
                  <a:pt x="160" y="534"/>
                </a:lnTo>
                <a:cubicBezTo>
                  <a:pt x="160" y="529"/>
                  <a:pt x="164" y="526"/>
                  <a:pt x="169" y="526"/>
                </a:cubicBezTo>
                <a:lnTo>
                  <a:pt x="228" y="526"/>
                </a:lnTo>
                <a:cubicBezTo>
                  <a:pt x="232" y="526"/>
                  <a:pt x="236" y="529"/>
                  <a:pt x="236" y="534"/>
                </a:cubicBezTo>
                <a:lnTo>
                  <a:pt x="236" y="593"/>
                </a:lnTo>
                <a:close/>
                <a:moveTo>
                  <a:pt x="292" y="534"/>
                </a:moveTo>
                <a:cubicBezTo>
                  <a:pt x="292" y="499"/>
                  <a:pt x="263" y="470"/>
                  <a:pt x="228" y="470"/>
                </a:cubicBezTo>
                <a:lnTo>
                  <a:pt x="169" y="470"/>
                </a:lnTo>
                <a:cubicBezTo>
                  <a:pt x="133" y="470"/>
                  <a:pt x="105" y="499"/>
                  <a:pt x="105" y="534"/>
                </a:cubicBezTo>
                <a:lnTo>
                  <a:pt x="105" y="593"/>
                </a:lnTo>
                <a:cubicBezTo>
                  <a:pt x="105" y="628"/>
                  <a:pt x="133" y="657"/>
                  <a:pt x="169" y="657"/>
                </a:cubicBezTo>
                <a:lnTo>
                  <a:pt x="228" y="657"/>
                </a:lnTo>
                <a:cubicBezTo>
                  <a:pt x="263" y="657"/>
                  <a:pt x="292" y="628"/>
                  <a:pt x="292" y="593"/>
                </a:cubicBezTo>
                <a:lnTo>
                  <a:pt x="292" y="534"/>
                </a:lnTo>
                <a:close/>
                <a:moveTo>
                  <a:pt x="236" y="381"/>
                </a:moveTo>
                <a:cubicBezTo>
                  <a:pt x="236" y="386"/>
                  <a:pt x="232" y="389"/>
                  <a:pt x="228" y="389"/>
                </a:cubicBezTo>
                <a:lnTo>
                  <a:pt x="169" y="389"/>
                </a:lnTo>
                <a:cubicBezTo>
                  <a:pt x="164" y="389"/>
                  <a:pt x="160" y="386"/>
                  <a:pt x="160" y="381"/>
                </a:cubicBezTo>
                <a:lnTo>
                  <a:pt x="160" y="322"/>
                </a:lnTo>
                <a:cubicBezTo>
                  <a:pt x="160" y="317"/>
                  <a:pt x="164" y="314"/>
                  <a:pt x="169" y="314"/>
                </a:cubicBezTo>
                <a:lnTo>
                  <a:pt x="228" y="314"/>
                </a:lnTo>
                <a:cubicBezTo>
                  <a:pt x="232" y="314"/>
                  <a:pt x="236" y="317"/>
                  <a:pt x="236" y="322"/>
                </a:cubicBezTo>
                <a:lnTo>
                  <a:pt x="236" y="381"/>
                </a:lnTo>
                <a:close/>
                <a:moveTo>
                  <a:pt x="292" y="322"/>
                </a:moveTo>
                <a:cubicBezTo>
                  <a:pt x="292" y="287"/>
                  <a:pt x="263" y="258"/>
                  <a:pt x="228" y="258"/>
                </a:cubicBezTo>
                <a:lnTo>
                  <a:pt x="169" y="258"/>
                </a:lnTo>
                <a:cubicBezTo>
                  <a:pt x="133" y="258"/>
                  <a:pt x="105" y="287"/>
                  <a:pt x="105" y="322"/>
                </a:cubicBezTo>
                <a:lnTo>
                  <a:pt x="105" y="381"/>
                </a:lnTo>
                <a:cubicBezTo>
                  <a:pt x="105" y="416"/>
                  <a:pt x="133" y="445"/>
                  <a:pt x="169" y="445"/>
                </a:cubicBezTo>
                <a:lnTo>
                  <a:pt x="228" y="445"/>
                </a:lnTo>
                <a:cubicBezTo>
                  <a:pt x="263" y="445"/>
                  <a:pt x="292" y="416"/>
                  <a:pt x="292" y="381"/>
                </a:cubicBezTo>
                <a:lnTo>
                  <a:pt x="292" y="322"/>
                </a:lnTo>
                <a:close/>
                <a:moveTo>
                  <a:pt x="236" y="805"/>
                </a:moveTo>
                <a:cubicBezTo>
                  <a:pt x="236" y="810"/>
                  <a:pt x="232" y="813"/>
                  <a:pt x="228" y="813"/>
                </a:cubicBezTo>
                <a:lnTo>
                  <a:pt x="169" y="813"/>
                </a:lnTo>
                <a:cubicBezTo>
                  <a:pt x="164" y="813"/>
                  <a:pt x="160" y="810"/>
                  <a:pt x="160" y="805"/>
                </a:cubicBezTo>
                <a:lnTo>
                  <a:pt x="160" y="746"/>
                </a:lnTo>
                <a:cubicBezTo>
                  <a:pt x="160" y="741"/>
                  <a:pt x="164" y="738"/>
                  <a:pt x="169" y="738"/>
                </a:cubicBezTo>
                <a:lnTo>
                  <a:pt x="228" y="738"/>
                </a:lnTo>
                <a:cubicBezTo>
                  <a:pt x="232" y="738"/>
                  <a:pt x="236" y="741"/>
                  <a:pt x="236" y="746"/>
                </a:cubicBezTo>
                <a:lnTo>
                  <a:pt x="236" y="805"/>
                </a:lnTo>
                <a:close/>
                <a:moveTo>
                  <a:pt x="292" y="746"/>
                </a:moveTo>
                <a:cubicBezTo>
                  <a:pt x="292" y="711"/>
                  <a:pt x="263" y="682"/>
                  <a:pt x="228" y="682"/>
                </a:cubicBezTo>
                <a:lnTo>
                  <a:pt x="169" y="682"/>
                </a:lnTo>
                <a:cubicBezTo>
                  <a:pt x="133" y="682"/>
                  <a:pt x="105" y="711"/>
                  <a:pt x="105" y="746"/>
                </a:cubicBezTo>
                <a:lnTo>
                  <a:pt x="105" y="805"/>
                </a:lnTo>
                <a:cubicBezTo>
                  <a:pt x="105" y="840"/>
                  <a:pt x="133" y="869"/>
                  <a:pt x="169" y="869"/>
                </a:cubicBezTo>
                <a:lnTo>
                  <a:pt x="228" y="869"/>
                </a:lnTo>
                <a:cubicBezTo>
                  <a:pt x="263" y="869"/>
                  <a:pt x="292" y="840"/>
                  <a:pt x="292" y="805"/>
                </a:cubicBezTo>
                <a:lnTo>
                  <a:pt x="292" y="746"/>
                </a:lnTo>
                <a:close/>
                <a:moveTo>
                  <a:pt x="1184" y="682"/>
                </a:moveTo>
                <a:cubicBezTo>
                  <a:pt x="1184" y="640"/>
                  <a:pt x="1149" y="605"/>
                  <a:pt x="1106" y="605"/>
                </a:cubicBezTo>
                <a:lnTo>
                  <a:pt x="1083" y="605"/>
                </a:lnTo>
                <a:cubicBezTo>
                  <a:pt x="1077" y="569"/>
                  <a:pt x="1045" y="542"/>
                  <a:pt x="1007" y="542"/>
                </a:cubicBezTo>
                <a:lnTo>
                  <a:pt x="974" y="542"/>
                </a:lnTo>
                <a:cubicBezTo>
                  <a:pt x="960" y="520"/>
                  <a:pt x="936" y="505"/>
                  <a:pt x="908" y="505"/>
                </a:cubicBezTo>
                <a:lnTo>
                  <a:pt x="887" y="505"/>
                </a:lnTo>
                <a:lnTo>
                  <a:pt x="887" y="401"/>
                </a:lnTo>
                <a:cubicBezTo>
                  <a:pt x="887" y="358"/>
                  <a:pt x="852" y="324"/>
                  <a:pt x="809" y="324"/>
                </a:cubicBezTo>
                <a:cubicBezTo>
                  <a:pt x="767" y="324"/>
                  <a:pt x="732" y="358"/>
                  <a:pt x="732" y="401"/>
                </a:cubicBezTo>
                <a:lnTo>
                  <a:pt x="732" y="639"/>
                </a:lnTo>
                <a:cubicBezTo>
                  <a:pt x="716" y="623"/>
                  <a:pt x="694" y="613"/>
                  <a:pt x="671" y="613"/>
                </a:cubicBezTo>
                <a:cubicBezTo>
                  <a:pt x="623" y="613"/>
                  <a:pt x="584" y="652"/>
                  <a:pt x="584" y="700"/>
                </a:cubicBezTo>
                <a:cubicBezTo>
                  <a:pt x="584" y="765"/>
                  <a:pt x="602" y="828"/>
                  <a:pt x="634" y="883"/>
                </a:cubicBezTo>
                <a:cubicBezTo>
                  <a:pt x="648" y="906"/>
                  <a:pt x="664" y="926"/>
                  <a:pt x="680" y="944"/>
                </a:cubicBezTo>
                <a:cubicBezTo>
                  <a:pt x="734" y="1005"/>
                  <a:pt x="750" y="1090"/>
                  <a:pt x="750" y="1091"/>
                </a:cubicBezTo>
                <a:cubicBezTo>
                  <a:pt x="752" y="1104"/>
                  <a:pt x="764" y="1114"/>
                  <a:pt x="777" y="1114"/>
                </a:cubicBezTo>
                <a:cubicBezTo>
                  <a:pt x="779" y="1114"/>
                  <a:pt x="781" y="1114"/>
                  <a:pt x="782" y="1113"/>
                </a:cubicBezTo>
                <a:cubicBezTo>
                  <a:pt x="797" y="1111"/>
                  <a:pt x="807" y="1096"/>
                  <a:pt x="805" y="1081"/>
                </a:cubicBezTo>
                <a:cubicBezTo>
                  <a:pt x="804" y="1077"/>
                  <a:pt x="787" y="980"/>
                  <a:pt x="721" y="908"/>
                </a:cubicBezTo>
                <a:cubicBezTo>
                  <a:pt x="707" y="893"/>
                  <a:pt x="694" y="875"/>
                  <a:pt x="682" y="855"/>
                </a:cubicBezTo>
                <a:cubicBezTo>
                  <a:pt x="654" y="808"/>
                  <a:pt x="640" y="755"/>
                  <a:pt x="640" y="700"/>
                </a:cubicBezTo>
                <a:cubicBezTo>
                  <a:pt x="640" y="683"/>
                  <a:pt x="654" y="669"/>
                  <a:pt x="671" y="669"/>
                </a:cubicBezTo>
                <a:cubicBezTo>
                  <a:pt x="684" y="669"/>
                  <a:pt x="695" y="677"/>
                  <a:pt x="700" y="689"/>
                </a:cubicBezTo>
                <a:lnTo>
                  <a:pt x="734" y="777"/>
                </a:lnTo>
                <a:cubicBezTo>
                  <a:pt x="739" y="790"/>
                  <a:pt x="752" y="797"/>
                  <a:pt x="765" y="795"/>
                </a:cubicBezTo>
                <a:cubicBezTo>
                  <a:pt x="778" y="792"/>
                  <a:pt x="788" y="781"/>
                  <a:pt x="788" y="768"/>
                </a:cubicBezTo>
                <a:lnTo>
                  <a:pt x="788" y="401"/>
                </a:lnTo>
                <a:cubicBezTo>
                  <a:pt x="788" y="389"/>
                  <a:pt x="797" y="379"/>
                  <a:pt x="809" y="379"/>
                </a:cubicBezTo>
                <a:cubicBezTo>
                  <a:pt x="821" y="379"/>
                  <a:pt x="831" y="389"/>
                  <a:pt x="831" y="401"/>
                </a:cubicBezTo>
                <a:lnTo>
                  <a:pt x="831" y="532"/>
                </a:lnTo>
                <a:lnTo>
                  <a:pt x="831" y="659"/>
                </a:lnTo>
                <a:cubicBezTo>
                  <a:pt x="831" y="674"/>
                  <a:pt x="844" y="687"/>
                  <a:pt x="859" y="687"/>
                </a:cubicBezTo>
                <a:cubicBezTo>
                  <a:pt x="874" y="687"/>
                  <a:pt x="887" y="674"/>
                  <a:pt x="887" y="659"/>
                </a:cubicBezTo>
                <a:lnTo>
                  <a:pt x="887" y="560"/>
                </a:lnTo>
                <a:lnTo>
                  <a:pt x="908" y="560"/>
                </a:lnTo>
                <a:cubicBezTo>
                  <a:pt x="920" y="560"/>
                  <a:pt x="930" y="570"/>
                  <a:pt x="930" y="582"/>
                </a:cubicBezTo>
                <a:lnTo>
                  <a:pt x="930" y="696"/>
                </a:lnTo>
                <a:cubicBezTo>
                  <a:pt x="930" y="711"/>
                  <a:pt x="943" y="724"/>
                  <a:pt x="958" y="724"/>
                </a:cubicBezTo>
                <a:cubicBezTo>
                  <a:pt x="973" y="724"/>
                  <a:pt x="986" y="711"/>
                  <a:pt x="986" y="696"/>
                </a:cubicBezTo>
                <a:lnTo>
                  <a:pt x="986" y="597"/>
                </a:lnTo>
                <a:lnTo>
                  <a:pt x="1007" y="597"/>
                </a:lnTo>
                <a:cubicBezTo>
                  <a:pt x="1019" y="597"/>
                  <a:pt x="1029" y="607"/>
                  <a:pt x="1029" y="619"/>
                </a:cubicBezTo>
                <a:lnTo>
                  <a:pt x="1029" y="739"/>
                </a:lnTo>
                <a:cubicBezTo>
                  <a:pt x="1029" y="754"/>
                  <a:pt x="1042" y="767"/>
                  <a:pt x="1057" y="767"/>
                </a:cubicBezTo>
                <a:cubicBezTo>
                  <a:pt x="1072" y="767"/>
                  <a:pt x="1085" y="754"/>
                  <a:pt x="1085" y="739"/>
                </a:cubicBezTo>
                <a:lnTo>
                  <a:pt x="1085" y="660"/>
                </a:lnTo>
                <a:lnTo>
                  <a:pt x="1106" y="660"/>
                </a:lnTo>
                <a:cubicBezTo>
                  <a:pt x="1119" y="660"/>
                  <a:pt x="1128" y="670"/>
                  <a:pt x="1128" y="682"/>
                </a:cubicBezTo>
                <a:lnTo>
                  <a:pt x="1128" y="757"/>
                </a:lnTo>
                <a:cubicBezTo>
                  <a:pt x="1128" y="758"/>
                  <a:pt x="1128" y="758"/>
                  <a:pt x="1128" y="758"/>
                </a:cubicBezTo>
                <a:cubicBezTo>
                  <a:pt x="1126" y="850"/>
                  <a:pt x="1110" y="940"/>
                  <a:pt x="1082" y="1026"/>
                </a:cubicBezTo>
                <a:cubicBezTo>
                  <a:pt x="1079" y="1038"/>
                  <a:pt x="1075" y="1049"/>
                  <a:pt x="1073" y="1058"/>
                </a:cubicBezTo>
                <a:lnTo>
                  <a:pt x="882" y="1058"/>
                </a:lnTo>
                <a:cubicBezTo>
                  <a:pt x="867" y="1058"/>
                  <a:pt x="855" y="1071"/>
                  <a:pt x="855" y="1086"/>
                </a:cubicBezTo>
                <a:cubicBezTo>
                  <a:pt x="855" y="1101"/>
                  <a:pt x="867" y="1114"/>
                  <a:pt x="882" y="1114"/>
                </a:cubicBezTo>
                <a:lnTo>
                  <a:pt x="1095" y="1114"/>
                </a:lnTo>
                <a:cubicBezTo>
                  <a:pt x="1108" y="1114"/>
                  <a:pt x="1120" y="1104"/>
                  <a:pt x="1122" y="1091"/>
                </a:cubicBezTo>
                <a:cubicBezTo>
                  <a:pt x="1122" y="1091"/>
                  <a:pt x="1127" y="1070"/>
                  <a:pt x="1135" y="1043"/>
                </a:cubicBezTo>
                <a:cubicBezTo>
                  <a:pt x="1165" y="952"/>
                  <a:pt x="1181" y="858"/>
                  <a:pt x="1183" y="761"/>
                </a:cubicBezTo>
                <a:cubicBezTo>
                  <a:pt x="1183" y="761"/>
                  <a:pt x="1184" y="760"/>
                  <a:pt x="1184" y="759"/>
                </a:cubicBezTo>
                <a:lnTo>
                  <a:pt x="1184" y="682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Freeform 21">
            <a:extLst>
              <a:ext uri="{FF2B5EF4-FFF2-40B4-BE49-F238E27FC236}">
                <a16:creationId xmlns:a16="http://schemas.microsoft.com/office/drawing/2014/main" id="{36815992-8B8C-E94E-B4FD-DEF72D4EE7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0390" y="3977008"/>
            <a:ext cx="476250" cy="476250"/>
          </a:xfrm>
          <a:custGeom>
            <a:avLst/>
            <a:gdLst>
              <a:gd name="T0" fmla="*/ 629 w 1322"/>
              <a:gd name="T1" fmla="*/ 1057 h 1322"/>
              <a:gd name="T2" fmla="*/ 661 w 1322"/>
              <a:gd name="T3" fmla="*/ 1088 h 1322"/>
              <a:gd name="T4" fmla="*/ 692 w 1322"/>
              <a:gd name="T5" fmla="*/ 1057 h 1322"/>
              <a:gd name="T6" fmla="*/ 692 w 1322"/>
              <a:gd name="T7" fmla="*/ 985 h 1322"/>
              <a:gd name="T8" fmla="*/ 661 w 1322"/>
              <a:gd name="T9" fmla="*/ 954 h 1322"/>
              <a:gd name="T10" fmla="*/ 629 w 1322"/>
              <a:gd name="T11" fmla="*/ 985 h 1322"/>
              <a:gd name="T12" fmla="*/ 629 w 1322"/>
              <a:gd name="T13" fmla="*/ 1057 h 1322"/>
              <a:gd name="T14" fmla="*/ 336 w 1322"/>
              <a:gd name="T15" fmla="*/ 629 h 1322"/>
              <a:gd name="T16" fmla="*/ 264 w 1322"/>
              <a:gd name="T17" fmla="*/ 629 h 1322"/>
              <a:gd name="T18" fmla="*/ 233 w 1322"/>
              <a:gd name="T19" fmla="*/ 661 h 1322"/>
              <a:gd name="T20" fmla="*/ 264 w 1322"/>
              <a:gd name="T21" fmla="*/ 692 h 1322"/>
              <a:gd name="T22" fmla="*/ 336 w 1322"/>
              <a:gd name="T23" fmla="*/ 692 h 1322"/>
              <a:gd name="T24" fmla="*/ 368 w 1322"/>
              <a:gd name="T25" fmla="*/ 661 h 1322"/>
              <a:gd name="T26" fmla="*/ 336 w 1322"/>
              <a:gd name="T27" fmla="*/ 629 h 1322"/>
              <a:gd name="T28" fmla="*/ 692 w 1322"/>
              <a:gd name="T29" fmla="*/ 264 h 1322"/>
              <a:gd name="T30" fmla="*/ 661 w 1322"/>
              <a:gd name="T31" fmla="*/ 233 h 1322"/>
              <a:gd name="T32" fmla="*/ 629 w 1322"/>
              <a:gd name="T33" fmla="*/ 264 h 1322"/>
              <a:gd name="T34" fmla="*/ 629 w 1322"/>
              <a:gd name="T35" fmla="*/ 336 h 1322"/>
              <a:gd name="T36" fmla="*/ 661 w 1322"/>
              <a:gd name="T37" fmla="*/ 368 h 1322"/>
              <a:gd name="T38" fmla="*/ 692 w 1322"/>
              <a:gd name="T39" fmla="*/ 336 h 1322"/>
              <a:gd name="T40" fmla="*/ 692 w 1322"/>
              <a:gd name="T41" fmla="*/ 264 h 1322"/>
              <a:gd name="T42" fmla="*/ 917 w 1322"/>
              <a:gd name="T43" fmla="*/ 448 h 1322"/>
              <a:gd name="T44" fmla="*/ 913 w 1322"/>
              <a:gd name="T45" fmla="*/ 404 h 1322"/>
              <a:gd name="T46" fmla="*/ 869 w 1322"/>
              <a:gd name="T47" fmla="*/ 408 h 1322"/>
              <a:gd name="T48" fmla="*/ 653 w 1322"/>
              <a:gd name="T49" fmla="*/ 666 h 1322"/>
              <a:gd name="T50" fmla="*/ 487 w 1322"/>
              <a:gd name="T51" fmla="*/ 535 h 1322"/>
              <a:gd name="T52" fmla="*/ 443 w 1322"/>
              <a:gd name="T53" fmla="*/ 540 h 1322"/>
              <a:gd name="T54" fmla="*/ 448 w 1322"/>
              <a:gd name="T55" fmla="*/ 584 h 1322"/>
              <a:gd name="T56" fmla="*/ 638 w 1322"/>
              <a:gd name="T57" fmla="*/ 734 h 1322"/>
              <a:gd name="T58" fmla="*/ 644 w 1322"/>
              <a:gd name="T59" fmla="*/ 738 h 1322"/>
              <a:gd name="T60" fmla="*/ 647 w 1322"/>
              <a:gd name="T61" fmla="*/ 739 h 1322"/>
              <a:gd name="T62" fmla="*/ 657 w 1322"/>
              <a:gd name="T63" fmla="*/ 741 h 1322"/>
              <a:gd name="T64" fmla="*/ 671 w 1322"/>
              <a:gd name="T65" fmla="*/ 738 h 1322"/>
              <a:gd name="T66" fmla="*/ 674 w 1322"/>
              <a:gd name="T67" fmla="*/ 735 h 1322"/>
              <a:gd name="T68" fmla="*/ 681 w 1322"/>
              <a:gd name="T69" fmla="*/ 730 h 1322"/>
              <a:gd name="T70" fmla="*/ 917 w 1322"/>
              <a:gd name="T71" fmla="*/ 448 h 1322"/>
              <a:gd name="T72" fmla="*/ 1057 w 1322"/>
              <a:gd name="T73" fmla="*/ 629 h 1322"/>
              <a:gd name="T74" fmla="*/ 985 w 1322"/>
              <a:gd name="T75" fmla="*/ 629 h 1322"/>
              <a:gd name="T76" fmla="*/ 954 w 1322"/>
              <a:gd name="T77" fmla="*/ 661 h 1322"/>
              <a:gd name="T78" fmla="*/ 985 w 1322"/>
              <a:gd name="T79" fmla="*/ 692 h 1322"/>
              <a:gd name="T80" fmla="*/ 1057 w 1322"/>
              <a:gd name="T81" fmla="*/ 692 h 1322"/>
              <a:gd name="T82" fmla="*/ 1088 w 1322"/>
              <a:gd name="T83" fmla="*/ 661 h 1322"/>
              <a:gd name="T84" fmla="*/ 1057 w 1322"/>
              <a:gd name="T85" fmla="*/ 629 h 1322"/>
              <a:gd name="T86" fmla="*/ 661 w 1322"/>
              <a:gd name="T87" fmla="*/ 1111 h 1322"/>
              <a:gd name="T88" fmla="*/ 210 w 1322"/>
              <a:gd name="T89" fmla="*/ 661 h 1322"/>
              <a:gd name="T90" fmla="*/ 661 w 1322"/>
              <a:gd name="T91" fmla="*/ 210 h 1322"/>
              <a:gd name="T92" fmla="*/ 1111 w 1322"/>
              <a:gd name="T93" fmla="*/ 661 h 1322"/>
              <a:gd name="T94" fmla="*/ 661 w 1322"/>
              <a:gd name="T95" fmla="*/ 1111 h 1322"/>
              <a:gd name="T96" fmla="*/ 661 w 1322"/>
              <a:gd name="T97" fmla="*/ 148 h 1322"/>
              <a:gd name="T98" fmla="*/ 148 w 1322"/>
              <a:gd name="T99" fmla="*/ 661 h 1322"/>
              <a:gd name="T100" fmla="*/ 661 w 1322"/>
              <a:gd name="T101" fmla="*/ 1174 h 1322"/>
              <a:gd name="T102" fmla="*/ 1174 w 1322"/>
              <a:gd name="T103" fmla="*/ 661 h 1322"/>
              <a:gd name="T104" fmla="*/ 661 w 1322"/>
              <a:gd name="T105" fmla="*/ 148 h 1322"/>
              <a:gd name="T106" fmla="*/ 661 w 1322"/>
              <a:gd name="T107" fmla="*/ 1258 h 1322"/>
              <a:gd name="T108" fmla="*/ 63 w 1322"/>
              <a:gd name="T109" fmla="*/ 661 h 1322"/>
              <a:gd name="T110" fmla="*/ 661 w 1322"/>
              <a:gd name="T111" fmla="*/ 63 h 1322"/>
              <a:gd name="T112" fmla="*/ 1258 w 1322"/>
              <a:gd name="T113" fmla="*/ 661 h 1322"/>
              <a:gd name="T114" fmla="*/ 661 w 1322"/>
              <a:gd name="T115" fmla="*/ 1258 h 1322"/>
              <a:gd name="T116" fmla="*/ 661 w 1322"/>
              <a:gd name="T117" fmla="*/ 0 h 1322"/>
              <a:gd name="T118" fmla="*/ 0 w 1322"/>
              <a:gd name="T119" fmla="*/ 661 h 1322"/>
              <a:gd name="T120" fmla="*/ 661 w 1322"/>
              <a:gd name="T121" fmla="*/ 1321 h 1322"/>
              <a:gd name="T122" fmla="*/ 1321 w 1322"/>
              <a:gd name="T123" fmla="*/ 661 h 1322"/>
              <a:gd name="T124" fmla="*/ 661 w 1322"/>
              <a:gd name="T125" fmla="*/ 0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2" h="1322">
                <a:moveTo>
                  <a:pt x="629" y="1057"/>
                </a:moveTo>
                <a:cubicBezTo>
                  <a:pt x="629" y="1074"/>
                  <a:pt x="643" y="1088"/>
                  <a:pt x="661" y="1088"/>
                </a:cubicBezTo>
                <a:cubicBezTo>
                  <a:pt x="678" y="1088"/>
                  <a:pt x="692" y="1074"/>
                  <a:pt x="692" y="1057"/>
                </a:cubicBezTo>
                <a:lnTo>
                  <a:pt x="692" y="985"/>
                </a:lnTo>
                <a:cubicBezTo>
                  <a:pt x="692" y="968"/>
                  <a:pt x="678" y="954"/>
                  <a:pt x="661" y="954"/>
                </a:cubicBezTo>
                <a:cubicBezTo>
                  <a:pt x="643" y="954"/>
                  <a:pt x="629" y="968"/>
                  <a:pt x="629" y="985"/>
                </a:cubicBezTo>
                <a:lnTo>
                  <a:pt x="629" y="1057"/>
                </a:lnTo>
                <a:close/>
                <a:moveTo>
                  <a:pt x="336" y="629"/>
                </a:moveTo>
                <a:lnTo>
                  <a:pt x="264" y="629"/>
                </a:lnTo>
                <a:cubicBezTo>
                  <a:pt x="247" y="629"/>
                  <a:pt x="233" y="643"/>
                  <a:pt x="233" y="661"/>
                </a:cubicBezTo>
                <a:cubicBezTo>
                  <a:pt x="233" y="678"/>
                  <a:pt x="247" y="692"/>
                  <a:pt x="264" y="692"/>
                </a:cubicBezTo>
                <a:lnTo>
                  <a:pt x="336" y="692"/>
                </a:lnTo>
                <a:cubicBezTo>
                  <a:pt x="354" y="692"/>
                  <a:pt x="368" y="679"/>
                  <a:pt x="368" y="661"/>
                </a:cubicBezTo>
                <a:cubicBezTo>
                  <a:pt x="368" y="644"/>
                  <a:pt x="354" y="629"/>
                  <a:pt x="336" y="629"/>
                </a:cubicBezTo>
                <a:close/>
                <a:moveTo>
                  <a:pt x="692" y="264"/>
                </a:moveTo>
                <a:cubicBezTo>
                  <a:pt x="692" y="247"/>
                  <a:pt x="678" y="233"/>
                  <a:pt x="661" y="233"/>
                </a:cubicBezTo>
                <a:cubicBezTo>
                  <a:pt x="643" y="233"/>
                  <a:pt x="629" y="247"/>
                  <a:pt x="629" y="264"/>
                </a:cubicBezTo>
                <a:lnTo>
                  <a:pt x="629" y="336"/>
                </a:lnTo>
                <a:cubicBezTo>
                  <a:pt x="629" y="354"/>
                  <a:pt x="643" y="368"/>
                  <a:pt x="661" y="368"/>
                </a:cubicBezTo>
                <a:cubicBezTo>
                  <a:pt x="678" y="368"/>
                  <a:pt x="692" y="354"/>
                  <a:pt x="692" y="336"/>
                </a:cubicBezTo>
                <a:lnTo>
                  <a:pt x="692" y="264"/>
                </a:lnTo>
                <a:close/>
                <a:moveTo>
                  <a:pt x="917" y="448"/>
                </a:moveTo>
                <a:cubicBezTo>
                  <a:pt x="928" y="435"/>
                  <a:pt x="927" y="415"/>
                  <a:pt x="913" y="404"/>
                </a:cubicBezTo>
                <a:cubicBezTo>
                  <a:pt x="900" y="393"/>
                  <a:pt x="880" y="395"/>
                  <a:pt x="869" y="408"/>
                </a:cubicBezTo>
                <a:lnTo>
                  <a:pt x="653" y="666"/>
                </a:lnTo>
                <a:lnTo>
                  <a:pt x="487" y="535"/>
                </a:lnTo>
                <a:cubicBezTo>
                  <a:pt x="473" y="524"/>
                  <a:pt x="453" y="526"/>
                  <a:pt x="443" y="540"/>
                </a:cubicBezTo>
                <a:cubicBezTo>
                  <a:pt x="432" y="553"/>
                  <a:pt x="434" y="573"/>
                  <a:pt x="448" y="584"/>
                </a:cubicBezTo>
                <a:lnTo>
                  <a:pt x="638" y="734"/>
                </a:lnTo>
                <a:cubicBezTo>
                  <a:pt x="640" y="736"/>
                  <a:pt x="642" y="737"/>
                  <a:pt x="644" y="738"/>
                </a:cubicBezTo>
                <a:cubicBezTo>
                  <a:pt x="645" y="738"/>
                  <a:pt x="646" y="739"/>
                  <a:pt x="647" y="739"/>
                </a:cubicBezTo>
                <a:cubicBezTo>
                  <a:pt x="650" y="741"/>
                  <a:pt x="654" y="741"/>
                  <a:pt x="657" y="741"/>
                </a:cubicBezTo>
                <a:cubicBezTo>
                  <a:pt x="662" y="741"/>
                  <a:pt x="666" y="740"/>
                  <a:pt x="671" y="738"/>
                </a:cubicBezTo>
                <a:cubicBezTo>
                  <a:pt x="672" y="738"/>
                  <a:pt x="673" y="736"/>
                  <a:pt x="674" y="735"/>
                </a:cubicBezTo>
                <a:cubicBezTo>
                  <a:pt x="677" y="734"/>
                  <a:pt x="679" y="732"/>
                  <a:pt x="681" y="730"/>
                </a:cubicBezTo>
                <a:lnTo>
                  <a:pt x="917" y="448"/>
                </a:lnTo>
                <a:close/>
                <a:moveTo>
                  <a:pt x="1057" y="629"/>
                </a:moveTo>
                <a:lnTo>
                  <a:pt x="985" y="629"/>
                </a:lnTo>
                <a:cubicBezTo>
                  <a:pt x="968" y="629"/>
                  <a:pt x="954" y="643"/>
                  <a:pt x="954" y="661"/>
                </a:cubicBezTo>
                <a:cubicBezTo>
                  <a:pt x="954" y="678"/>
                  <a:pt x="968" y="692"/>
                  <a:pt x="985" y="692"/>
                </a:cubicBezTo>
                <a:lnTo>
                  <a:pt x="1057" y="692"/>
                </a:lnTo>
                <a:cubicBezTo>
                  <a:pt x="1074" y="692"/>
                  <a:pt x="1088" y="679"/>
                  <a:pt x="1088" y="661"/>
                </a:cubicBezTo>
                <a:cubicBezTo>
                  <a:pt x="1088" y="644"/>
                  <a:pt x="1074" y="629"/>
                  <a:pt x="1057" y="629"/>
                </a:cubicBezTo>
                <a:close/>
                <a:moveTo>
                  <a:pt x="661" y="1111"/>
                </a:moveTo>
                <a:cubicBezTo>
                  <a:pt x="412" y="1111"/>
                  <a:pt x="210" y="909"/>
                  <a:pt x="210" y="661"/>
                </a:cubicBezTo>
                <a:cubicBezTo>
                  <a:pt x="210" y="412"/>
                  <a:pt x="412" y="210"/>
                  <a:pt x="661" y="210"/>
                </a:cubicBezTo>
                <a:cubicBezTo>
                  <a:pt x="909" y="210"/>
                  <a:pt x="1111" y="412"/>
                  <a:pt x="1111" y="661"/>
                </a:cubicBezTo>
                <a:cubicBezTo>
                  <a:pt x="1111" y="909"/>
                  <a:pt x="909" y="1111"/>
                  <a:pt x="661" y="1111"/>
                </a:cubicBezTo>
                <a:close/>
                <a:moveTo>
                  <a:pt x="661" y="148"/>
                </a:moveTo>
                <a:cubicBezTo>
                  <a:pt x="378" y="148"/>
                  <a:pt x="148" y="378"/>
                  <a:pt x="148" y="661"/>
                </a:cubicBezTo>
                <a:cubicBezTo>
                  <a:pt x="148" y="943"/>
                  <a:pt x="378" y="1174"/>
                  <a:pt x="661" y="1174"/>
                </a:cubicBezTo>
                <a:cubicBezTo>
                  <a:pt x="943" y="1174"/>
                  <a:pt x="1174" y="944"/>
                  <a:pt x="1174" y="661"/>
                </a:cubicBezTo>
                <a:cubicBezTo>
                  <a:pt x="1174" y="378"/>
                  <a:pt x="943" y="148"/>
                  <a:pt x="661" y="148"/>
                </a:cubicBezTo>
                <a:close/>
                <a:moveTo>
                  <a:pt x="661" y="1258"/>
                </a:moveTo>
                <a:cubicBezTo>
                  <a:pt x="331" y="1258"/>
                  <a:pt x="63" y="990"/>
                  <a:pt x="63" y="661"/>
                </a:cubicBezTo>
                <a:cubicBezTo>
                  <a:pt x="63" y="331"/>
                  <a:pt x="331" y="63"/>
                  <a:pt x="661" y="63"/>
                </a:cubicBezTo>
                <a:cubicBezTo>
                  <a:pt x="990" y="63"/>
                  <a:pt x="1258" y="332"/>
                  <a:pt x="1258" y="661"/>
                </a:cubicBezTo>
                <a:cubicBezTo>
                  <a:pt x="1258" y="991"/>
                  <a:pt x="990" y="1258"/>
                  <a:pt x="661" y="1258"/>
                </a:cubicBezTo>
                <a:close/>
                <a:moveTo>
                  <a:pt x="661" y="0"/>
                </a:moveTo>
                <a:cubicBezTo>
                  <a:pt x="296" y="0"/>
                  <a:pt x="0" y="297"/>
                  <a:pt x="0" y="661"/>
                </a:cubicBezTo>
                <a:cubicBezTo>
                  <a:pt x="0" y="1025"/>
                  <a:pt x="296" y="1321"/>
                  <a:pt x="661" y="1321"/>
                </a:cubicBezTo>
                <a:cubicBezTo>
                  <a:pt x="1025" y="1321"/>
                  <a:pt x="1321" y="1025"/>
                  <a:pt x="1321" y="661"/>
                </a:cubicBezTo>
                <a:cubicBezTo>
                  <a:pt x="1321" y="297"/>
                  <a:pt x="1025" y="0"/>
                  <a:pt x="661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Freeform 22">
            <a:extLst>
              <a:ext uri="{FF2B5EF4-FFF2-40B4-BE49-F238E27FC236}">
                <a16:creationId xmlns:a16="http://schemas.microsoft.com/office/drawing/2014/main" id="{A50F469E-DB44-D045-8FC5-08B926A1A4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24668" y="3975421"/>
            <a:ext cx="368300" cy="479425"/>
          </a:xfrm>
          <a:custGeom>
            <a:avLst/>
            <a:gdLst>
              <a:gd name="T0" fmla="*/ 338 w 1023"/>
              <a:gd name="T1" fmla="*/ 1188 h 1333"/>
              <a:gd name="T2" fmla="*/ 510 w 1023"/>
              <a:gd name="T3" fmla="*/ 1332 h 1333"/>
              <a:gd name="T4" fmla="*/ 683 w 1023"/>
              <a:gd name="T5" fmla="*/ 1188 h 1333"/>
              <a:gd name="T6" fmla="*/ 620 w 1023"/>
              <a:gd name="T7" fmla="*/ 1188 h 1333"/>
              <a:gd name="T8" fmla="*/ 510 w 1023"/>
              <a:gd name="T9" fmla="*/ 1270 h 1333"/>
              <a:gd name="T10" fmla="*/ 400 w 1023"/>
              <a:gd name="T11" fmla="*/ 1188 h 1333"/>
              <a:gd name="T12" fmla="*/ 338 w 1023"/>
              <a:gd name="T13" fmla="*/ 1188 h 1333"/>
              <a:gd name="T14" fmla="*/ 62 w 1023"/>
              <a:gd name="T15" fmla="*/ 1100 h 1333"/>
              <a:gd name="T16" fmla="*/ 62 w 1023"/>
              <a:gd name="T17" fmla="*/ 1036 h 1333"/>
              <a:gd name="T18" fmla="*/ 174 w 1023"/>
              <a:gd name="T19" fmla="*/ 915 h 1333"/>
              <a:gd name="T20" fmla="*/ 203 w 1023"/>
              <a:gd name="T21" fmla="*/ 604 h 1333"/>
              <a:gd name="T22" fmla="*/ 203 w 1023"/>
              <a:gd name="T23" fmla="*/ 539 h 1333"/>
              <a:gd name="T24" fmla="*/ 510 w 1023"/>
              <a:gd name="T25" fmla="*/ 231 h 1333"/>
              <a:gd name="T26" fmla="*/ 818 w 1023"/>
              <a:gd name="T27" fmla="*/ 539 h 1333"/>
              <a:gd name="T28" fmla="*/ 818 w 1023"/>
              <a:gd name="T29" fmla="*/ 597 h 1333"/>
              <a:gd name="T30" fmla="*/ 848 w 1023"/>
              <a:gd name="T31" fmla="*/ 915 h 1333"/>
              <a:gd name="T32" fmla="*/ 960 w 1023"/>
              <a:gd name="T33" fmla="*/ 1036 h 1333"/>
              <a:gd name="T34" fmla="*/ 960 w 1023"/>
              <a:gd name="T35" fmla="*/ 1100 h 1333"/>
              <a:gd name="T36" fmla="*/ 62 w 1023"/>
              <a:gd name="T37" fmla="*/ 1100 h 1333"/>
              <a:gd name="T38" fmla="*/ 457 w 1023"/>
              <a:gd name="T39" fmla="*/ 115 h 1333"/>
              <a:gd name="T40" fmla="*/ 510 w 1023"/>
              <a:gd name="T41" fmla="*/ 62 h 1333"/>
              <a:gd name="T42" fmla="*/ 564 w 1023"/>
              <a:gd name="T43" fmla="*/ 115 h 1333"/>
              <a:gd name="T44" fmla="*/ 510 w 1023"/>
              <a:gd name="T45" fmla="*/ 169 h 1333"/>
              <a:gd name="T46" fmla="*/ 457 w 1023"/>
              <a:gd name="T47" fmla="*/ 115 h 1333"/>
              <a:gd name="T48" fmla="*/ 1022 w 1023"/>
              <a:gd name="T49" fmla="*/ 1018 h 1333"/>
              <a:gd name="T50" fmla="*/ 1007 w 1023"/>
              <a:gd name="T51" fmla="*/ 992 h 1333"/>
              <a:gd name="T52" fmla="*/ 999 w 1023"/>
              <a:gd name="T53" fmla="*/ 987 h 1333"/>
              <a:gd name="T54" fmla="*/ 907 w 1023"/>
              <a:gd name="T55" fmla="*/ 896 h 1333"/>
              <a:gd name="T56" fmla="*/ 880 w 1023"/>
              <a:gd name="T57" fmla="*/ 597 h 1333"/>
              <a:gd name="T58" fmla="*/ 880 w 1023"/>
              <a:gd name="T59" fmla="*/ 539 h 1333"/>
              <a:gd name="T60" fmla="*/ 605 w 1023"/>
              <a:gd name="T61" fmla="*/ 182 h 1333"/>
              <a:gd name="T62" fmla="*/ 626 w 1023"/>
              <a:gd name="T63" fmla="*/ 115 h 1333"/>
              <a:gd name="T64" fmla="*/ 510 w 1023"/>
              <a:gd name="T65" fmla="*/ 0 h 1333"/>
              <a:gd name="T66" fmla="*/ 395 w 1023"/>
              <a:gd name="T67" fmla="*/ 115 h 1333"/>
              <a:gd name="T68" fmla="*/ 416 w 1023"/>
              <a:gd name="T69" fmla="*/ 182 h 1333"/>
              <a:gd name="T70" fmla="*/ 141 w 1023"/>
              <a:gd name="T71" fmla="*/ 539 h 1333"/>
              <a:gd name="T72" fmla="*/ 141 w 1023"/>
              <a:gd name="T73" fmla="*/ 604 h 1333"/>
              <a:gd name="T74" fmla="*/ 114 w 1023"/>
              <a:gd name="T75" fmla="*/ 896 h 1333"/>
              <a:gd name="T76" fmla="*/ 23 w 1023"/>
              <a:gd name="T77" fmla="*/ 987 h 1333"/>
              <a:gd name="T78" fmla="*/ 16 w 1023"/>
              <a:gd name="T79" fmla="*/ 992 h 1333"/>
              <a:gd name="T80" fmla="*/ 0 w 1023"/>
              <a:gd name="T81" fmla="*/ 1018 h 1333"/>
              <a:gd name="T82" fmla="*/ 0 w 1023"/>
              <a:gd name="T83" fmla="*/ 1131 h 1333"/>
              <a:gd name="T84" fmla="*/ 31 w 1023"/>
              <a:gd name="T85" fmla="*/ 1162 h 1333"/>
              <a:gd name="T86" fmla="*/ 991 w 1023"/>
              <a:gd name="T87" fmla="*/ 1162 h 1333"/>
              <a:gd name="T88" fmla="*/ 1022 w 1023"/>
              <a:gd name="T89" fmla="*/ 1131 h 1333"/>
              <a:gd name="T90" fmla="*/ 1022 w 1023"/>
              <a:gd name="T91" fmla="*/ 1018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3" h="1333">
                <a:moveTo>
                  <a:pt x="338" y="1188"/>
                </a:moveTo>
                <a:cubicBezTo>
                  <a:pt x="338" y="1267"/>
                  <a:pt x="415" y="1332"/>
                  <a:pt x="510" y="1332"/>
                </a:cubicBezTo>
                <a:cubicBezTo>
                  <a:pt x="604" y="1332"/>
                  <a:pt x="683" y="1267"/>
                  <a:pt x="683" y="1188"/>
                </a:cubicBezTo>
                <a:lnTo>
                  <a:pt x="620" y="1188"/>
                </a:lnTo>
                <a:cubicBezTo>
                  <a:pt x="620" y="1233"/>
                  <a:pt x="570" y="1270"/>
                  <a:pt x="510" y="1270"/>
                </a:cubicBezTo>
                <a:cubicBezTo>
                  <a:pt x="449" y="1270"/>
                  <a:pt x="400" y="1233"/>
                  <a:pt x="400" y="1188"/>
                </a:cubicBezTo>
                <a:lnTo>
                  <a:pt x="338" y="1188"/>
                </a:lnTo>
                <a:close/>
                <a:moveTo>
                  <a:pt x="62" y="1100"/>
                </a:moveTo>
                <a:lnTo>
                  <a:pt x="62" y="1036"/>
                </a:lnTo>
                <a:cubicBezTo>
                  <a:pt x="96" y="1017"/>
                  <a:pt x="153" y="980"/>
                  <a:pt x="174" y="915"/>
                </a:cubicBezTo>
                <a:cubicBezTo>
                  <a:pt x="204" y="817"/>
                  <a:pt x="204" y="737"/>
                  <a:pt x="203" y="604"/>
                </a:cubicBezTo>
                <a:cubicBezTo>
                  <a:pt x="203" y="583"/>
                  <a:pt x="203" y="562"/>
                  <a:pt x="203" y="539"/>
                </a:cubicBezTo>
                <a:cubicBezTo>
                  <a:pt x="203" y="369"/>
                  <a:pt x="340" y="231"/>
                  <a:pt x="510" y="231"/>
                </a:cubicBezTo>
                <a:cubicBezTo>
                  <a:pt x="679" y="231"/>
                  <a:pt x="818" y="369"/>
                  <a:pt x="818" y="539"/>
                </a:cubicBezTo>
                <a:lnTo>
                  <a:pt x="818" y="597"/>
                </a:lnTo>
                <a:cubicBezTo>
                  <a:pt x="817" y="733"/>
                  <a:pt x="817" y="815"/>
                  <a:pt x="848" y="915"/>
                </a:cubicBezTo>
                <a:cubicBezTo>
                  <a:pt x="868" y="980"/>
                  <a:pt x="924" y="1016"/>
                  <a:pt x="960" y="1036"/>
                </a:cubicBezTo>
                <a:lnTo>
                  <a:pt x="960" y="1100"/>
                </a:lnTo>
                <a:lnTo>
                  <a:pt x="62" y="1100"/>
                </a:lnTo>
                <a:close/>
                <a:moveTo>
                  <a:pt x="457" y="115"/>
                </a:moveTo>
                <a:cubicBezTo>
                  <a:pt x="457" y="86"/>
                  <a:pt x="480" y="62"/>
                  <a:pt x="510" y="62"/>
                </a:cubicBezTo>
                <a:cubicBezTo>
                  <a:pt x="539" y="62"/>
                  <a:pt x="564" y="86"/>
                  <a:pt x="564" y="115"/>
                </a:cubicBezTo>
                <a:cubicBezTo>
                  <a:pt x="564" y="145"/>
                  <a:pt x="540" y="169"/>
                  <a:pt x="510" y="169"/>
                </a:cubicBezTo>
                <a:cubicBezTo>
                  <a:pt x="481" y="169"/>
                  <a:pt x="457" y="145"/>
                  <a:pt x="457" y="115"/>
                </a:cubicBezTo>
                <a:close/>
                <a:moveTo>
                  <a:pt x="1022" y="1018"/>
                </a:moveTo>
                <a:cubicBezTo>
                  <a:pt x="1022" y="1007"/>
                  <a:pt x="1016" y="997"/>
                  <a:pt x="1007" y="992"/>
                </a:cubicBezTo>
                <a:lnTo>
                  <a:pt x="999" y="987"/>
                </a:lnTo>
                <a:cubicBezTo>
                  <a:pt x="970" y="971"/>
                  <a:pt x="922" y="943"/>
                  <a:pt x="907" y="896"/>
                </a:cubicBezTo>
                <a:cubicBezTo>
                  <a:pt x="879" y="806"/>
                  <a:pt x="879" y="732"/>
                  <a:pt x="880" y="597"/>
                </a:cubicBezTo>
                <a:lnTo>
                  <a:pt x="880" y="539"/>
                </a:lnTo>
                <a:cubicBezTo>
                  <a:pt x="880" y="368"/>
                  <a:pt x="763" y="224"/>
                  <a:pt x="605" y="182"/>
                </a:cubicBezTo>
                <a:cubicBezTo>
                  <a:pt x="618" y="163"/>
                  <a:pt x="626" y="140"/>
                  <a:pt x="626" y="115"/>
                </a:cubicBezTo>
                <a:cubicBezTo>
                  <a:pt x="626" y="52"/>
                  <a:pt x="573" y="0"/>
                  <a:pt x="510" y="0"/>
                </a:cubicBezTo>
                <a:cubicBezTo>
                  <a:pt x="446" y="0"/>
                  <a:pt x="395" y="52"/>
                  <a:pt x="395" y="115"/>
                </a:cubicBezTo>
                <a:cubicBezTo>
                  <a:pt x="395" y="140"/>
                  <a:pt x="403" y="163"/>
                  <a:pt x="416" y="182"/>
                </a:cubicBezTo>
                <a:cubicBezTo>
                  <a:pt x="258" y="224"/>
                  <a:pt x="141" y="368"/>
                  <a:pt x="141" y="539"/>
                </a:cubicBezTo>
                <a:cubicBezTo>
                  <a:pt x="141" y="562"/>
                  <a:pt x="141" y="584"/>
                  <a:pt x="141" y="604"/>
                </a:cubicBezTo>
                <a:cubicBezTo>
                  <a:pt x="142" y="735"/>
                  <a:pt x="142" y="808"/>
                  <a:pt x="114" y="896"/>
                </a:cubicBezTo>
                <a:cubicBezTo>
                  <a:pt x="99" y="944"/>
                  <a:pt x="51" y="971"/>
                  <a:pt x="23" y="987"/>
                </a:cubicBezTo>
                <a:lnTo>
                  <a:pt x="16" y="992"/>
                </a:lnTo>
                <a:cubicBezTo>
                  <a:pt x="6" y="997"/>
                  <a:pt x="0" y="1007"/>
                  <a:pt x="0" y="1018"/>
                </a:cubicBezTo>
                <a:lnTo>
                  <a:pt x="0" y="1131"/>
                </a:lnTo>
                <a:cubicBezTo>
                  <a:pt x="0" y="1148"/>
                  <a:pt x="14" y="1162"/>
                  <a:pt x="31" y="1162"/>
                </a:cubicBezTo>
                <a:lnTo>
                  <a:pt x="991" y="1162"/>
                </a:lnTo>
                <a:cubicBezTo>
                  <a:pt x="1008" y="1162"/>
                  <a:pt x="1022" y="1148"/>
                  <a:pt x="1022" y="1131"/>
                </a:cubicBezTo>
                <a:lnTo>
                  <a:pt x="1022" y="1018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Freeform 25">
            <a:extLst>
              <a:ext uri="{FF2B5EF4-FFF2-40B4-BE49-F238E27FC236}">
                <a16:creationId xmlns:a16="http://schemas.microsoft.com/office/drawing/2014/main" id="{20DBF2A9-DBC6-3047-A40F-A422FCE7EB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69666" y="3990502"/>
            <a:ext cx="474662" cy="449262"/>
          </a:xfrm>
          <a:custGeom>
            <a:avLst/>
            <a:gdLst>
              <a:gd name="T0" fmla="*/ 965 w 1320"/>
              <a:gd name="T1" fmla="*/ 285 h 1248"/>
              <a:gd name="T2" fmla="*/ 0 w 1320"/>
              <a:gd name="T3" fmla="*/ 0 h 1248"/>
              <a:gd name="T4" fmla="*/ 965 w 1320"/>
              <a:gd name="T5" fmla="*/ 1247 h 1248"/>
              <a:gd name="T6" fmla="*/ 903 w 1320"/>
              <a:gd name="T7" fmla="*/ 793 h 1248"/>
              <a:gd name="T8" fmla="*/ 62 w 1320"/>
              <a:gd name="T9" fmla="*/ 1185 h 1248"/>
              <a:gd name="T10" fmla="*/ 903 w 1320"/>
              <a:gd name="T11" fmla="*/ 62 h 1248"/>
              <a:gd name="T12" fmla="*/ 765 w 1320"/>
              <a:gd name="T13" fmla="*/ 339 h 1248"/>
              <a:gd name="T14" fmla="*/ 200 w 1320"/>
              <a:gd name="T15" fmla="*/ 401 h 1248"/>
              <a:gd name="T16" fmla="*/ 765 w 1320"/>
              <a:gd name="T17" fmla="*/ 339 h 1248"/>
              <a:gd name="T18" fmla="*/ 624 w 1320"/>
              <a:gd name="T19" fmla="*/ 260 h 1248"/>
              <a:gd name="T20" fmla="*/ 341 w 1320"/>
              <a:gd name="T21" fmla="*/ 198 h 1248"/>
              <a:gd name="T22" fmla="*/ 200 w 1320"/>
              <a:gd name="T23" fmla="*/ 514 h 1248"/>
              <a:gd name="T24" fmla="*/ 737 w 1320"/>
              <a:gd name="T25" fmla="*/ 452 h 1248"/>
              <a:gd name="T26" fmla="*/ 200 w 1320"/>
              <a:gd name="T27" fmla="*/ 514 h 1248"/>
              <a:gd name="T28" fmla="*/ 624 w 1320"/>
              <a:gd name="T29" fmla="*/ 626 h 1248"/>
              <a:gd name="T30" fmla="*/ 200 w 1320"/>
              <a:gd name="T31" fmla="*/ 564 h 1248"/>
              <a:gd name="T32" fmla="*/ 200 w 1320"/>
              <a:gd name="T33" fmla="*/ 739 h 1248"/>
              <a:gd name="T34" fmla="*/ 511 w 1320"/>
              <a:gd name="T35" fmla="*/ 677 h 1248"/>
              <a:gd name="T36" fmla="*/ 200 w 1320"/>
              <a:gd name="T37" fmla="*/ 739 h 1248"/>
              <a:gd name="T38" fmla="*/ 341 w 1320"/>
              <a:gd name="T39" fmla="*/ 1078 h 1248"/>
              <a:gd name="T40" fmla="*/ 172 w 1320"/>
              <a:gd name="T41" fmla="*/ 1016 h 1248"/>
              <a:gd name="T42" fmla="*/ 1177 w 1320"/>
              <a:gd name="T43" fmla="*/ 366 h 1248"/>
              <a:gd name="T44" fmla="*/ 1202 w 1320"/>
              <a:gd name="T45" fmla="*/ 246 h 1248"/>
              <a:gd name="T46" fmla="*/ 1217 w 1320"/>
              <a:gd name="T47" fmla="*/ 298 h 1248"/>
              <a:gd name="T48" fmla="*/ 1058 w 1320"/>
              <a:gd name="T49" fmla="*/ 335 h 1248"/>
              <a:gd name="T50" fmla="*/ 801 w 1320"/>
              <a:gd name="T51" fmla="*/ 748 h 1248"/>
              <a:gd name="T52" fmla="*/ 1058 w 1320"/>
              <a:gd name="T53" fmla="*/ 335 h 1248"/>
              <a:gd name="T54" fmla="*/ 510 w 1320"/>
              <a:gd name="T55" fmla="*/ 963 h 1248"/>
              <a:gd name="T56" fmla="*/ 756 w 1320"/>
              <a:gd name="T57" fmla="*/ 790 h 1248"/>
              <a:gd name="T58" fmla="*/ 1275 w 1320"/>
              <a:gd name="T59" fmla="*/ 150 h 1248"/>
              <a:gd name="T60" fmla="*/ 1202 w 1320"/>
              <a:gd name="T61" fmla="*/ 184 h 1248"/>
              <a:gd name="T62" fmla="*/ 680 w 1320"/>
              <a:gd name="T63" fmla="*/ 630 h 1248"/>
              <a:gd name="T64" fmla="*/ 446 w 1320"/>
              <a:gd name="T65" fmla="*/ 984 h 1248"/>
              <a:gd name="T66" fmla="*/ 399 w 1320"/>
              <a:gd name="T67" fmla="*/ 1079 h 1248"/>
              <a:gd name="T68" fmla="*/ 443 w 1320"/>
              <a:gd name="T69" fmla="*/ 1078 h 1248"/>
              <a:gd name="T70" fmla="*/ 497 w 1320"/>
              <a:gd name="T71" fmla="*/ 1027 h 1248"/>
              <a:gd name="T72" fmla="*/ 1178 w 1320"/>
              <a:gd name="T73" fmla="*/ 455 h 1248"/>
              <a:gd name="T74" fmla="*/ 1196 w 1320"/>
              <a:gd name="T75" fmla="*/ 509 h 1248"/>
              <a:gd name="T76" fmla="*/ 1040 w 1320"/>
              <a:gd name="T77" fmla="*/ 752 h 1248"/>
              <a:gd name="T78" fmla="*/ 1240 w 1320"/>
              <a:gd name="T79" fmla="*/ 429 h 1248"/>
              <a:gd name="T80" fmla="*/ 1275 w 1320"/>
              <a:gd name="T81" fmla="*/ 318 h 1248"/>
              <a:gd name="T82" fmla="*/ 1319 w 1320"/>
              <a:gd name="T83" fmla="*/ 194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20" h="1248">
                <a:moveTo>
                  <a:pt x="903" y="285"/>
                </a:moveTo>
                <a:lnTo>
                  <a:pt x="965" y="285"/>
                </a:lnTo>
                <a:lnTo>
                  <a:pt x="965" y="0"/>
                </a:lnTo>
                <a:lnTo>
                  <a:pt x="0" y="0"/>
                </a:lnTo>
                <a:lnTo>
                  <a:pt x="0" y="1247"/>
                </a:lnTo>
                <a:lnTo>
                  <a:pt x="965" y="1247"/>
                </a:lnTo>
                <a:lnTo>
                  <a:pt x="965" y="793"/>
                </a:lnTo>
                <a:lnTo>
                  <a:pt x="903" y="793"/>
                </a:lnTo>
                <a:lnTo>
                  <a:pt x="903" y="1185"/>
                </a:lnTo>
                <a:lnTo>
                  <a:pt x="62" y="1185"/>
                </a:lnTo>
                <a:lnTo>
                  <a:pt x="62" y="62"/>
                </a:lnTo>
                <a:lnTo>
                  <a:pt x="903" y="62"/>
                </a:lnTo>
                <a:lnTo>
                  <a:pt x="903" y="285"/>
                </a:lnTo>
                <a:close/>
                <a:moveTo>
                  <a:pt x="765" y="339"/>
                </a:moveTo>
                <a:lnTo>
                  <a:pt x="200" y="339"/>
                </a:lnTo>
                <a:lnTo>
                  <a:pt x="200" y="401"/>
                </a:lnTo>
                <a:lnTo>
                  <a:pt x="765" y="401"/>
                </a:lnTo>
                <a:lnTo>
                  <a:pt x="765" y="339"/>
                </a:lnTo>
                <a:close/>
                <a:moveTo>
                  <a:pt x="341" y="260"/>
                </a:moveTo>
                <a:lnTo>
                  <a:pt x="624" y="260"/>
                </a:lnTo>
                <a:lnTo>
                  <a:pt x="624" y="198"/>
                </a:lnTo>
                <a:lnTo>
                  <a:pt x="341" y="198"/>
                </a:lnTo>
                <a:lnTo>
                  <a:pt x="341" y="260"/>
                </a:lnTo>
                <a:close/>
                <a:moveTo>
                  <a:pt x="200" y="514"/>
                </a:moveTo>
                <a:lnTo>
                  <a:pt x="737" y="514"/>
                </a:lnTo>
                <a:lnTo>
                  <a:pt x="737" y="452"/>
                </a:lnTo>
                <a:lnTo>
                  <a:pt x="200" y="452"/>
                </a:lnTo>
                <a:lnTo>
                  <a:pt x="200" y="514"/>
                </a:lnTo>
                <a:close/>
                <a:moveTo>
                  <a:pt x="200" y="626"/>
                </a:moveTo>
                <a:lnTo>
                  <a:pt x="624" y="626"/>
                </a:lnTo>
                <a:lnTo>
                  <a:pt x="624" y="564"/>
                </a:lnTo>
                <a:lnTo>
                  <a:pt x="200" y="564"/>
                </a:lnTo>
                <a:lnTo>
                  <a:pt x="200" y="626"/>
                </a:lnTo>
                <a:close/>
                <a:moveTo>
                  <a:pt x="200" y="739"/>
                </a:moveTo>
                <a:lnTo>
                  <a:pt x="511" y="739"/>
                </a:lnTo>
                <a:lnTo>
                  <a:pt x="511" y="677"/>
                </a:lnTo>
                <a:lnTo>
                  <a:pt x="200" y="677"/>
                </a:lnTo>
                <a:lnTo>
                  <a:pt x="200" y="739"/>
                </a:lnTo>
                <a:close/>
                <a:moveTo>
                  <a:pt x="172" y="1078"/>
                </a:moveTo>
                <a:lnTo>
                  <a:pt x="341" y="1078"/>
                </a:lnTo>
                <a:lnTo>
                  <a:pt x="341" y="1016"/>
                </a:lnTo>
                <a:lnTo>
                  <a:pt x="172" y="1016"/>
                </a:lnTo>
                <a:lnTo>
                  <a:pt x="172" y="1078"/>
                </a:lnTo>
                <a:close/>
                <a:moveTo>
                  <a:pt x="1177" y="366"/>
                </a:moveTo>
                <a:lnTo>
                  <a:pt x="1103" y="293"/>
                </a:lnTo>
                <a:cubicBezTo>
                  <a:pt x="1142" y="262"/>
                  <a:pt x="1179" y="246"/>
                  <a:pt x="1202" y="246"/>
                </a:cubicBezTo>
                <a:cubicBezTo>
                  <a:pt x="1207" y="246"/>
                  <a:pt x="1214" y="247"/>
                  <a:pt x="1218" y="251"/>
                </a:cubicBezTo>
                <a:cubicBezTo>
                  <a:pt x="1223" y="256"/>
                  <a:pt x="1225" y="273"/>
                  <a:pt x="1217" y="298"/>
                </a:cubicBezTo>
                <a:cubicBezTo>
                  <a:pt x="1209" y="319"/>
                  <a:pt x="1195" y="343"/>
                  <a:pt x="1177" y="366"/>
                </a:cubicBezTo>
                <a:close/>
                <a:moveTo>
                  <a:pt x="1058" y="335"/>
                </a:moveTo>
                <a:lnTo>
                  <a:pt x="1134" y="411"/>
                </a:lnTo>
                <a:lnTo>
                  <a:pt x="801" y="748"/>
                </a:lnTo>
                <a:lnTo>
                  <a:pt x="725" y="672"/>
                </a:lnTo>
                <a:lnTo>
                  <a:pt x="1058" y="335"/>
                </a:lnTo>
                <a:close/>
                <a:moveTo>
                  <a:pt x="756" y="790"/>
                </a:moveTo>
                <a:cubicBezTo>
                  <a:pt x="662" y="877"/>
                  <a:pt x="556" y="948"/>
                  <a:pt x="510" y="963"/>
                </a:cubicBezTo>
                <a:cubicBezTo>
                  <a:pt x="524" y="920"/>
                  <a:pt x="594" y="815"/>
                  <a:pt x="683" y="717"/>
                </a:cubicBezTo>
                <a:lnTo>
                  <a:pt x="756" y="790"/>
                </a:lnTo>
                <a:close/>
                <a:moveTo>
                  <a:pt x="1319" y="194"/>
                </a:moveTo>
                <a:lnTo>
                  <a:pt x="1275" y="150"/>
                </a:lnTo>
                <a:lnTo>
                  <a:pt x="1235" y="190"/>
                </a:lnTo>
                <a:cubicBezTo>
                  <a:pt x="1225" y="186"/>
                  <a:pt x="1214" y="184"/>
                  <a:pt x="1202" y="184"/>
                </a:cubicBezTo>
                <a:cubicBezTo>
                  <a:pt x="1152" y="184"/>
                  <a:pt x="1088" y="217"/>
                  <a:pt x="1036" y="269"/>
                </a:cubicBezTo>
                <a:lnTo>
                  <a:pt x="680" y="630"/>
                </a:lnTo>
                <a:cubicBezTo>
                  <a:pt x="620" y="689"/>
                  <a:pt x="555" y="768"/>
                  <a:pt x="510" y="835"/>
                </a:cubicBezTo>
                <a:cubicBezTo>
                  <a:pt x="463" y="905"/>
                  <a:pt x="443" y="952"/>
                  <a:pt x="446" y="984"/>
                </a:cubicBezTo>
                <a:lnTo>
                  <a:pt x="398" y="1035"/>
                </a:lnTo>
                <a:cubicBezTo>
                  <a:pt x="386" y="1048"/>
                  <a:pt x="387" y="1068"/>
                  <a:pt x="399" y="1079"/>
                </a:cubicBezTo>
                <a:cubicBezTo>
                  <a:pt x="405" y="1085"/>
                  <a:pt x="413" y="1088"/>
                  <a:pt x="420" y="1088"/>
                </a:cubicBezTo>
                <a:cubicBezTo>
                  <a:pt x="429" y="1088"/>
                  <a:pt x="437" y="1084"/>
                  <a:pt x="443" y="1078"/>
                </a:cubicBezTo>
                <a:lnTo>
                  <a:pt x="491" y="1027"/>
                </a:lnTo>
                <a:cubicBezTo>
                  <a:pt x="493" y="1027"/>
                  <a:pt x="495" y="1027"/>
                  <a:pt x="497" y="1027"/>
                </a:cubicBezTo>
                <a:cubicBezTo>
                  <a:pt x="576" y="1027"/>
                  <a:pt x="762" y="875"/>
                  <a:pt x="843" y="793"/>
                </a:cubicBezTo>
                <a:lnTo>
                  <a:pt x="1178" y="455"/>
                </a:lnTo>
                <a:lnTo>
                  <a:pt x="1196" y="473"/>
                </a:lnTo>
                <a:cubicBezTo>
                  <a:pt x="1206" y="483"/>
                  <a:pt x="1206" y="499"/>
                  <a:pt x="1196" y="509"/>
                </a:cubicBezTo>
                <a:lnTo>
                  <a:pt x="996" y="708"/>
                </a:lnTo>
                <a:lnTo>
                  <a:pt x="1040" y="752"/>
                </a:lnTo>
                <a:lnTo>
                  <a:pt x="1240" y="553"/>
                </a:lnTo>
                <a:cubicBezTo>
                  <a:pt x="1274" y="519"/>
                  <a:pt x="1274" y="463"/>
                  <a:pt x="1240" y="429"/>
                </a:cubicBezTo>
                <a:lnTo>
                  <a:pt x="1221" y="410"/>
                </a:lnTo>
                <a:cubicBezTo>
                  <a:pt x="1245" y="380"/>
                  <a:pt x="1265" y="348"/>
                  <a:pt x="1275" y="318"/>
                </a:cubicBezTo>
                <a:cubicBezTo>
                  <a:pt x="1286" y="286"/>
                  <a:pt x="1287" y="257"/>
                  <a:pt x="1278" y="235"/>
                </a:cubicBezTo>
                <a:lnTo>
                  <a:pt x="1319" y="19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Freeform 26">
            <a:extLst>
              <a:ext uri="{FF2B5EF4-FFF2-40B4-BE49-F238E27FC236}">
                <a16:creationId xmlns:a16="http://schemas.microsoft.com/office/drawing/2014/main" id="{7EABEBF4-A914-0A49-9E97-672C9FF452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93900" y="4000821"/>
            <a:ext cx="428625" cy="428625"/>
          </a:xfrm>
          <a:custGeom>
            <a:avLst/>
            <a:gdLst>
              <a:gd name="T0" fmla="*/ 877 w 1191"/>
              <a:gd name="T1" fmla="*/ 762 h 1192"/>
              <a:gd name="T2" fmla="*/ 990 w 1191"/>
              <a:gd name="T3" fmla="*/ 824 h 1192"/>
              <a:gd name="T4" fmla="*/ 990 w 1191"/>
              <a:gd name="T5" fmla="*/ 621 h 1192"/>
              <a:gd name="T6" fmla="*/ 877 w 1191"/>
              <a:gd name="T7" fmla="*/ 683 h 1192"/>
              <a:gd name="T8" fmla="*/ 990 w 1191"/>
              <a:gd name="T9" fmla="*/ 621 h 1192"/>
              <a:gd name="T10" fmla="*/ 651 w 1191"/>
              <a:gd name="T11" fmla="*/ 903 h 1192"/>
              <a:gd name="T12" fmla="*/ 764 w 1191"/>
              <a:gd name="T13" fmla="*/ 965 h 1192"/>
              <a:gd name="T14" fmla="*/ 764 w 1191"/>
              <a:gd name="T15" fmla="*/ 762 h 1192"/>
              <a:gd name="T16" fmla="*/ 651 w 1191"/>
              <a:gd name="T17" fmla="*/ 824 h 1192"/>
              <a:gd name="T18" fmla="*/ 764 w 1191"/>
              <a:gd name="T19" fmla="*/ 762 h 1192"/>
              <a:gd name="T20" fmla="*/ 651 w 1191"/>
              <a:gd name="T21" fmla="*/ 621 h 1192"/>
              <a:gd name="T22" fmla="*/ 764 w 1191"/>
              <a:gd name="T23" fmla="*/ 683 h 1192"/>
              <a:gd name="T24" fmla="*/ 539 w 1191"/>
              <a:gd name="T25" fmla="*/ 903 h 1192"/>
              <a:gd name="T26" fmla="*/ 426 w 1191"/>
              <a:gd name="T27" fmla="*/ 965 h 1192"/>
              <a:gd name="T28" fmla="*/ 539 w 1191"/>
              <a:gd name="T29" fmla="*/ 903 h 1192"/>
              <a:gd name="T30" fmla="*/ 426 w 1191"/>
              <a:gd name="T31" fmla="*/ 762 h 1192"/>
              <a:gd name="T32" fmla="*/ 539 w 1191"/>
              <a:gd name="T33" fmla="*/ 824 h 1192"/>
              <a:gd name="T34" fmla="*/ 539 w 1191"/>
              <a:gd name="T35" fmla="*/ 621 h 1192"/>
              <a:gd name="T36" fmla="*/ 426 w 1191"/>
              <a:gd name="T37" fmla="*/ 683 h 1192"/>
              <a:gd name="T38" fmla="*/ 539 w 1191"/>
              <a:gd name="T39" fmla="*/ 621 h 1192"/>
              <a:gd name="T40" fmla="*/ 200 w 1191"/>
              <a:gd name="T41" fmla="*/ 903 h 1192"/>
              <a:gd name="T42" fmla="*/ 313 w 1191"/>
              <a:gd name="T43" fmla="*/ 965 h 1192"/>
              <a:gd name="T44" fmla="*/ 313 w 1191"/>
              <a:gd name="T45" fmla="*/ 762 h 1192"/>
              <a:gd name="T46" fmla="*/ 200 w 1191"/>
              <a:gd name="T47" fmla="*/ 824 h 1192"/>
              <a:gd name="T48" fmla="*/ 313 w 1191"/>
              <a:gd name="T49" fmla="*/ 762 h 1192"/>
              <a:gd name="T50" fmla="*/ 62 w 1191"/>
              <a:gd name="T51" fmla="*/ 423 h 1192"/>
              <a:gd name="T52" fmla="*/ 87 w 1191"/>
              <a:gd name="T53" fmla="*/ 203 h 1192"/>
              <a:gd name="T54" fmla="*/ 169 w 1191"/>
              <a:gd name="T55" fmla="*/ 288 h 1192"/>
              <a:gd name="T56" fmla="*/ 400 w 1191"/>
              <a:gd name="T57" fmla="*/ 203 h 1192"/>
              <a:gd name="T58" fmla="*/ 790 w 1191"/>
              <a:gd name="T59" fmla="*/ 288 h 1192"/>
              <a:gd name="T60" fmla="*/ 1021 w 1191"/>
              <a:gd name="T61" fmla="*/ 203 h 1192"/>
              <a:gd name="T62" fmla="*/ 1128 w 1191"/>
              <a:gd name="T63" fmla="*/ 229 h 1192"/>
              <a:gd name="T64" fmla="*/ 959 w 1191"/>
              <a:gd name="T65" fmla="*/ 226 h 1192"/>
              <a:gd name="T66" fmla="*/ 852 w 1191"/>
              <a:gd name="T67" fmla="*/ 62 h 1192"/>
              <a:gd name="T68" fmla="*/ 959 w 1191"/>
              <a:gd name="T69" fmla="*/ 226 h 1192"/>
              <a:gd name="T70" fmla="*/ 231 w 1191"/>
              <a:gd name="T71" fmla="*/ 226 h 1192"/>
              <a:gd name="T72" fmla="*/ 338 w 1191"/>
              <a:gd name="T73" fmla="*/ 62 h 1192"/>
              <a:gd name="T74" fmla="*/ 62 w 1191"/>
              <a:gd name="T75" fmla="*/ 486 h 1192"/>
              <a:gd name="T76" fmla="*/ 1128 w 1191"/>
              <a:gd name="T77" fmla="*/ 1104 h 1192"/>
              <a:gd name="T78" fmla="*/ 87 w 1191"/>
              <a:gd name="T79" fmla="*/ 1129 h 1192"/>
              <a:gd name="T80" fmla="*/ 62 w 1191"/>
              <a:gd name="T81" fmla="*/ 486 h 1192"/>
              <a:gd name="T82" fmla="*/ 1103 w 1191"/>
              <a:gd name="T83" fmla="*/ 141 h 1192"/>
              <a:gd name="T84" fmla="*/ 1021 w 1191"/>
              <a:gd name="T85" fmla="*/ 59 h 1192"/>
              <a:gd name="T86" fmla="*/ 849 w 1191"/>
              <a:gd name="T87" fmla="*/ 0 h 1192"/>
              <a:gd name="T88" fmla="*/ 790 w 1191"/>
              <a:gd name="T89" fmla="*/ 141 h 1192"/>
              <a:gd name="T90" fmla="*/ 400 w 1191"/>
              <a:gd name="T91" fmla="*/ 59 h 1192"/>
              <a:gd name="T92" fmla="*/ 228 w 1191"/>
              <a:gd name="T93" fmla="*/ 0 h 1192"/>
              <a:gd name="T94" fmla="*/ 169 w 1191"/>
              <a:gd name="T95" fmla="*/ 141 h 1192"/>
              <a:gd name="T96" fmla="*/ 0 w 1191"/>
              <a:gd name="T97" fmla="*/ 229 h 1192"/>
              <a:gd name="T98" fmla="*/ 87 w 1191"/>
              <a:gd name="T99" fmla="*/ 1191 h 1192"/>
              <a:gd name="T100" fmla="*/ 1190 w 1191"/>
              <a:gd name="T101" fmla="*/ 1104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91" h="1192">
                <a:moveTo>
                  <a:pt x="990" y="762"/>
                </a:moveTo>
                <a:lnTo>
                  <a:pt x="877" y="762"/>
                </a:lnTo>
                <a:lnTo>
                  <a:pt x="877" y="824"/>
                </a:lnTo>
                <a:lnTo>
                  <a:pt x="990" y="824"/>
                </a:lnTo>
                <a:lnTo>
                  <a:pt x="990" y="762"/>
                </a:lnTo>
                <a:close/>
                <a:moveTo>
                  <a:pt x="990" y="621"/>
                </a:moveTo>
                <a:lnTo>
                  <a:pt x="877" y="621"/>
                </a:lnTo>
                <a:lnTo>
                  <a:pt x="877" y="683"/>
                </a:lnTo>
                <a:lnTo>
                  <a:pt x="990" y="683"/>
                </a:lnTo>
                <a:lnTo>
                  <a:pt x="990" y="621"/>
                </a:lnTo>
                <a:close/>
                <a:moveTo>
                  <a:pt x="764" y="903"/>
                </a:moveTo>
                <a:lnTo>
                  <a:pt x="651" y="903"/>
                </a:lnTo>
                <a:lnTo>
                  <a:pt x="651" y="965"/>
                </a:lnTo>
                <a:lnTo>
                  <a:pt x="764" y="965"/>
                </a:lnTo>
                <a:lnTo>
                  <a:pt x="764" y="903"/>
                </a:lnTo>
                <a:close/>
                <a:moveTo>
                  <a:pt x="764" y="762"/>
                </a:moveTo>
                <a:lnTo>
                  <a:pt x="651" y="762"/>
                </a:lnTo>
                <a:lnTo>
                  <a:pt x="651" y="824"/>
                </a:lnTo>
                <a:lnTo>
                  <a:pt x="764" y="824"/>
                </a:lnTo>
                <a:lnTo>
                  <a:pt x="764" y="762"/>
                </a:lnTo>
                <a:close/>
                <a:moveTo>
                  <a:pt x="764" y="621"/>
                </a:moveTo>
                <a:lnTo>
                  <a:pt x="651" y="621"/>
                </a:lnTo>
                <a:lnTo>
                  <a:pt x="651" y="683"/>
                </a:lnTo>
                <a:lnTo>
                  <a:pt x="764" y="683"/>
                </a:lnTo>
                <a:lnTo>
                  <a:pt x="764" y="621"/>
                </a:lnTo>
                <a:close/>
                <a:moveTo>
                  <a:pt x="539" y="903"/>
                </a:moveTo>
                <a:lnTo>
                  <a:pt x="426" y="903"/>
                </a:lnTo>
                <a:lnTo>
                  <a:pt x="426" y="965"/>
                </a:lnTo>
                <a:lnTo>
                  <a:pt x="539" y="965"/>
                </a:lnTo>
                <a:lnTo>
                  <a:pt x="539" y="903"/>
                </a:lnTo>
                <a:close/>
                <a:moveTo>
                  <a:pt x="539" y="762"/>
                </a:moveTo>
                <a:lnTo>
                  <a:pt x="426" y="762"/>
                </a:lnTo>
                <a:lnTo>
                  <a:pt x="426" y="824"/>
                </a:lnTo>
                <a:lnTo>
                  <a:pt x="539" y="824"/>
                </a:lnTo>
                <a:lnTo>
                  <a:pt x="539" y="762"/>
                </a:lnTo>
                <a:close/>
                <a:moveTo>
                  <a:pt x="539" y="621"/>
                </a:moveTo>
                <a:lnTo>
                  <a:pt x="426" y="621"/>
                </a:lnTo>
                <a:lnTo>
                  <a:pt x="426" y="683"/>
                </a:lnTo>
                <a:lnTo>
                  <a:pt x="539" y="683"/>
                </a:lnTo>
                <a:lnTo>
                  <a:pt x="539" y="621"/>
                </a:lnTo>
                <a:close/>
                <a:moveTo>
                  <a:pt x="313" y="903"/>
                </a:moveTo>
                <a:lnTo>
                  <a:pt x="200" y="903"/>
                </a:lnTo>
                <a:lnTo>
                  <a:pt x="200" y="965"/>
                </a:lnTo>
                <a:lnTo>
                  <a:pt x="313" y="965"/>
                </a:lnTo>
                <a:lnTo>
                  <a:pt x="313" y="903"/>
                </a:lnTo>
                <a:close/>
                <a:moveTo>
                  <a:pt x="313" y="762"/>
                </a:moveTo>
                <a:lnTo>
                  <a:pt x="200" y="762"/>
                </a:lnTo>
                <a:lnTo>
                  <a:pt x="200" y="824"/>
                </a:lnTo>
                <a:lnTo>
                  <a:pt x="313" y="824"/>
                </a:lnTo>
                <a:lnTo>
                  <a:pt x="313" y="762"/>
                </a:lnTo>
                <a:close/>
                <a:moveTo>
                  <a:pt x="1128" y="423"/>
                </a:moveTo>
                <a:lnTo>
                  <a:pt x="62" y="423"/>
                </a:ln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169" y="203"/>
                </a:lnTo>
                <a:lnTo>
                  <a:pt x="169" y="288"/>
                </a:lnTo>
                <a:lnTo>
                  <a:pt x="400" y="288"/>
                </a:lnTo>
                <a:lnTo>
                  <a:pt x="400" y="203"/>
                </a:lnTo>
                <a:lnTo>
                  <a:pt x="790" y="203"/>
                </a:lnTo>
                <a:lnTo>
                  <a:pt x="790" y="288"/>
                </a:lnTo>
                <a:lnTo>
                  <a:pt x="1021" y="288"/>
                </a:lnTo>
                <a:lnTo>
                  <a:pt x="1021" y="203"/>
                </a:lnTo>
                <a:lnTo>
                  <a:pt x="1103" y="203"/>
                </a:lnTo>
                <a:cubicBezTo>
                  <a:pt x="1117" y="203"/>
                  <a:pt x="1128" y="215"/>
                  <a:pt x="1128" y="229"/>
                </a:cubicBezTo>
                <a:lnTo>
                  <a:pt x="1128" y="423"/>
                </a:lnTo>
                <a:close/>
                <a:moveTo>
                  <a:pt x="959" y="226"/>
                </a:moveTo>
                <a:lnTo>
                  <a:pt x="852" y="226"/>
                </a:lnTo>
                <a:lnTo>
                  <a:pt x="852" y="62"/>
                </a:lnTo>
                <a:lnTo>
                  <a:pt x="959" y="62"/>
                </a:lnTo>
                <a:lnTo>
                  <a:pt x="959" y="226"/>
                </a:lnTo>
                <a:close/>
                <a:moveTo>
                  <a:pt x="338" y="226"/>
                </a:moveTo>
                <a:lnTo>
                  <a:pt x="231" y="226"/>
                </a:lnTo>
                <a:lnTo>
                  <a:pt x="231" y="62"/>
                </a:lnTo>
                <a:lnTo>
                  <a:pt x="338" y="62"/>
                </a:lnTo>
                <a:lnTo>
                  <a:pt x="338" y="226"/>
                </a:lnTo>
                <a:close/>
                <a:moveTo>
                  <a:pt x="62" y="486"/>
                </a:moveTo>
                <a:lnTo>
                  <a:pt x="1128" y="486"/>
                </a:lnTo>
                <a:lnTo>
                  <a:pt x="1128" y="1104"/>
                </a:lnTo>
                <a:cubicBezTo>
                  <a:pt x="1128" y="1118"/>
                  <a:pt x="1117" y="1129"/>
                  <a:pt x="1103" y="1129"/>
                </a:cubicBezTo>
                <a:lnTo>
                  <a:pt x="87" y="1129"/>
                </a:lnTo>
                <a:cubicBezTo>
                  <a:pt x="73" y="1129"/>
                  <a:pt x="62" y="1118"/>
                  <a:pt x="62" y="1104"/>
                </a:cubicBezTo>
                <a:lnTo>
                  <a:pt x="62" y="486"/>
                </a:lnTo>
                <a:close/>
                <a:moveTo>
                  <a:pt x="1190" y="229"/>
                </a:moveTo>
                <a:cubicBezTo>
                  <a:pt x="1190" y="181"/>
                  <a:pt x="1151" y="141"/>
                  <a:pt x="1103" y="141"/>
                </a:cubicBezTo>
                <a:lnTo>
                  <a:pt x="1021" y="141"/>
                </a:lnTo>
                <a:lnTo>
                  <a:pt x="1021" y="59"/>
                </a:lnTo>
                <a:cubicBezTo>
                  <a:pt x="1021" y="27"/>
                  <a:pt x="995" y="0"/>
                  <a:pt x="962" y="0"/>
                </a:cubicBezTo>
                <a:lnTo>
                  <a:pt x="849" y="0"/>
                </a:lnTo>
                <a:cubicBezTo>
                  <a:pt x="816" y="0"/>
                  <a:pt x="790" y="27"/>
                  <a:pt x="790" y="59"/>
                </a:cubicBezTo>
                <a:lnTo>
                  <a:pt x="790" y="141"/>
                </a:lnTo>
                <a:lnTo>
                  <a:pt x="400" y="141"/>
                </a:lnTo>
                <a:lnTo>
                  <a:pt x="400" y="59"/>
                </a:lnTo>
                <a:cubicBezTo>
                  <a:pt x="400" y="27"/>
                  <a:pt x="374" y="0"/>
                  <a:pt x="341" y="0"/>
                </a:cubicBezTo>
                <a:lnTo>
                  <a:pt x="228" y="0"/>
                </a:lnTo>
                <a:cubicBezTo>
                  <a:pt x="195" y="0"/>
                  <a:pt x="169" y="27"/>
                  <a:pt x="169" y="59"/>
                </a:cubicBezTo>
                <a:lnTo>
                  <a:pt x="169" y="141"/>
                </a:lnTo>
                <a:lnTo>
                  <a:pt x="87" y="141"/>
                </a:lnTo>
                <a:cubicBezTo>
                  <a:pt x="39" y="141"/>
                  <a:pt x="0" y="181"/>
                  <a:pt x="0" y="229"/>
                </a:cubicBezTo>
                <a:lnTo>
                  <a:pt x="0" y="1104"/>
                </a:lnTo>
                <a:cubicBezTo>
                  <a:pt x="0" y="1152"/>
                  <a:pt x="39" y="1191"/>
                  <a:pt x="87" y="1191"/>
                </a:cubicBezTo>
                <a:lnTo>
                  <a:pt x="1103" y="1191"/>
                </a:lnTo>
                <a:cubicBezTo>
                  <a:pt x="1151" y="1191"/>
                  <a:pt x="1190" y="1152"/>
                  <a:pt x="1190" y="1104"/>
                </a:cubicBezTo>
                <a:lnTo>
                  <a:pt x="1190" y="22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Freeform 27">
            <a:extLst>
              <a:ext uri="{FF2B5EF4-FFF2-40B4-BE49-F238E27FC236}">
                <a16:creationId xmlns:a16="http://schemas.microsoft.com/office/drawing/2014/main" id="{52A9FC60-BE93-C64E-97A4-243DBDA69D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82975" y="3990502"/>
            <a:ext cx="449262" cy="449262"/>
          </a:xfrm>
          <a:custGeom>
            <a:avLst/>
            <a:gdLst>
              <a:gd name="T0" fmla="*/ 673 w 1247"/>
              <a:gd name="T1" fmla="*/ 962 h 1248"/>
              <a:gd name="T2" fmla="*/ 566 w 1247"/>
              <a:gd name="T3" fmla="*/ 962 h 1248"/>
              <a:gd name="T4" fmla="*/ 619 w 1247"/>
              <a:gd name="T5" fmla="*/ 1078 h 1248"/>
              <a:gd name="T6" fmla="*/ 619 w 1247"/>
              <a:gd name="T7" fmla="*/ 847 h 1248"/>
              <a:gd name="T8" fmla="*/ 619 w 1247"/>
              <a:gd name="T9" fmla="*/ 1078 h 1248"/>
              <a:gd name="T10" fmla="*/ 745 w 1247"/>
              <a:gd name="T11" fmla="*/ 620 h 1248"/>
              <a:gd name="T12" fmla="*/ 648 w 1247"/>
              <a:gd name="T13" fmla="*/ 762 h 1248"/>
              <a:gd name="T14" fmla="*/ 569 w 1247"/>
              <a:gd name="T15" fmla="*/ 762 h 1248"/>
              <a:gd name="T16" fmla="*/ 682 w 1247"/>
              <a:gd name="T17" fmla="*/ 565 h 1248"/>
              <a:gd name="T18" fmla="*/ 756 w 1247"/>
              <a:gd name="T19" fmla="*/ 434 h 1248"/>
              <a:gd name="T20" fmla="*/ 572 w 1247"/>
              <a:gd name="T21" fmla="*/ 342 h 1248"/>
              <a:gd name="T22" fmla="*/ 515 w 1247"/>
              <a:gd name="T23" fmla="*/ 435 h 1248"/>
              <a:gd name="T24" fmla="*/ 506 w 1247"/>
              <a:gd name="T25" fmla="*/ 452 h 1248"/>
              <a:gd name="T26" fmla="*/ 431 w 1247"/>
              <a:gd name="T27" fmla="*/ 447 h 1248"/>
              <a:gd name="T28" fmla="*/ 508 w 1247"/>
              <a:gd name="T29" fmla="*/ 280 h 1248"/>
              <a:gd name="T30" fmla="*/ 842 w 1247"/>
              <a:gd name="T31" fmla="*/ 430 h 1248"/>
              <a:gd name="T32" fmla="*/ 904 w 1247"/>
              <a:gd name="T33" fmla="*/ 424 h 1248"/>
              <a:gd name="T34" fmla="*/ 635 w 1247"/>
              <a:gd name="T35" fmla="*/ 175 h 1248"/>
              <a:gd name="T36" fmla="*/ 367 w 1247"/>
              <a:gd name="T37" fmla="*/ 435 h 1248"/>
              <a:gd name="T38" fmla="*/ 450 w 1247"/>
              <a:gd name="T39" fmla="*/ 514 h 1248"/>
              <a:gd name="T40" fmla="*/ 577 w 1247"/>
              <a:gd name="T41" fmla="*/ 437 h 1248"/>
              <a:gd name="T42" fmla="*/ 667 w 1247"/>
              <a:gd name="T43" fmla="*/ 396 h 1248"/>
              <a:gd name="T44" fmla="*/ 677 w 1247"/>
              <a:gd name="T45" fmla="*/ 485 h 1248"/>
              <a:gd name="T46" fmla="*/ 507 w 1247"/>
              <a:gd name="T47" fmla="*/ 708 h 1248"/>
              <a:gd name="T48" fmla="*/ 563 w 1247"/>
              <a:gd name="T49" fmla="*/ 824 h 1248"/>
              <a:gd name="T50" fmla="*/ 710 w 1247"/>
              <a:gd name="T51" fmla="*/ 765 h 1248"/>
              <a:gd name="T52" fmla="*/ 782 w 1247"/>
              <a:gd name="T53" fmla="*/ 670 h 1248"/>
              <a:gd name="T54" fmla="*/ 904 w 1247"/>
              <a:gd name="T55" fmla="*/ 424 h 1248"/>
              <a:gd name="T56" fmla="*/ 62 w 1247"/>
              <a:gd name="T57" fmla="*/ 624 h 1248"/>
              <a:gd name="T58" fmla="*/ 1184 w 1247"/>
              <a:gd name="T59" fmla="*/ 624 h 1248"/>
              <a:gd name="T60" fmla="*/ 622 w 1247"/>
              <a:gd name="T61" fmla="*/ 0 h 1248"/>
              <a:gd name="T62" fmla="*/ 622 w 1247"/>
              <a:gd name="T63" fmla="*/ 1247 h 1248"/>
              <a:gd name="T64" fmla="*/ 622 w 1247"/>
              <a:gd name="T65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47" h="1248">
                <a:moveTo>
                  <a:pt x="619" y="909"/>
                </a:moveTo>
                <a:cubicBezTo>
                  <a:pt x="649" y="909"/>
                  <a:pt x="673" y="933"/>
                  <a:pt x="673" y="962"/>
                </a:cubicBezTo>
                <a:cubicBezTo>
                  <a:pt x="673" y="992"/>
                  <a:pt x="649" y="1016"/>
                  <a:pt x="619" y="1016"/>
                </a:cubicBezTo>
                <a:cubicBezTo>
                  <a:pt x="590" y="1016"/>
                  <a:pt x="566" y="992"/>
                  <a:pt x="566" y="962"/>
                </a:cubicBezTo>
                <a:cubicBezTo>
                  <a:pt x="566" y="933"/>
                  <a:pt x="590" y="909"/>
                  <a:pt x="619" y="909"/>
                </a:cubicBezTo>
                <a:close/>
                <a:moveTo>
                  <a:pt x="619" y="1078"/>
                </a:moveTo>
                <a:cubicBezTo>
                  <a:pt x="683" y="1078"/>
                  <a:pt x="735" y="1026"/>
                  <a:pt x="735" y="962"/>
                </a:cubicBezTo>
                <a:cubicBezTo>
                  <a:pt x="735" y="898"/>
                  <a:pt x="683" y="847"/>
                  <a:pt x="619" y="847"/>
                </a:cubicBezTo>
                <a:cubicBezTo>
                  <a:pt x="556" y="847"/>
                  <a:pt x="504" y="899"/>
                  <a:pt x="504" y="962"/>
                </a:cubicBezTo>
                <a:cubicBezTo>
                  <a:pt x="504" y="1026"/>
                  <a:pt x="556" y="1078"/>
                  <a:pt x="619" y="1078"/>
                </a:cubicBezTo>
                <a:close/>
                <a:moveTo>
                  <a:pt x="783" y="590"/>
                </a:moveTo>
                <a:cubicBezTo>
                  <a:pt x="775" y="598"/>
                  <a:pt x="760" y="609"/>
                  <a:pt x="745" y="620"/>
                </a:cubicBezTo>
                <a:cubicBezTo>
                  <a:pt x="697" y="656"/>
                  <a:pt x="648" y="693"/>
                  <a:pt x="648" y="737"/>
                </a:cubicBezTo>
                <a:lnTo>
                  <a:pt x="648" y="762"/>
                </a:lnTo>
                <a:cubicBezTo>
                  <a:pt x="648" y="762"/>
                  <a:pt x="648" y="762"/>
                  <a:pt x="647" y="762"/>
                </a:cubicBezTo>
                <a:lnTo>
                  <a:pt x="569" y="762"/>
                </a:lnTo>
                <a:lnTo>
                  <a:pt x="569" y="708"/>
                </a:lnTo>
                <a:cubicBezTo>
                  <a:pt x="569" y="663"/>
                  <a:pt x="637" y="604"/>
                  <a:pt x="682" y="565"/>
                </a:cubicBezTo>
                <a:cubicBezTo>
                  <a:pt x="697" y="552"/>
                  <a:pt x="711" y="540"/>
                  <a:pt x="721" y="529"/>
                </a:cubicBezTo>
                <a:cubicBezTo>
                  <a:pt x="746" y="504"/>
                  <a:pt x="759" y="469"/>
                  <a:pt x="756" y="434"/>
                </a:cubicBezTo>
                <a:cubicBezTo>
                  <a:pt x="752" y="398"/>
                  <a:pt x="733" y="365"/>
                  <a:pt x="703" y="344"/>
                </a:cubicBezTo>
                <a:cubicBezTo>
                  <a:pt x="665" y="318"/>
                  <a:pt x="611" y="317"/>
                  <a:pt x="572" y="342"/>
                </a:cubicBezTo>
                <a:cubicBezTo>
                  <a:pt x="540" y="362"/>
                  <a:pt x="519" y="395"/>
                  <a:pt x="515" y="431"/>
                </a:cubicBezTo>
                <a:lnTo>
                  <a:pt x="515" y="435"/>
                </a:lnTo>
                <a:cubicBezTo>
                  <a:pt x="515" y="444"/>
                  <a:pt x="514" y="449"/>
                  <a:pt x="514" y="451"/>
                </a:cubicBezTo>
                <a:cubicBezTo>
                  <a:pt x="512" y="451"/>
                  <a:pt x="510" y="452"/>
                  <a:pt x="506" y="452"/>
                </a:cubicBezTo>
                <a:lnTo>
                  <a:pt x="450" y="452"/>
                </a:lnTo>
                <a:cubicBezTo>
                  <a:pt x="436" y="452"/>
                  <a:pt x="432" y="448"/>
                  <a:pt x="431" y="447"/>
                </a:cubicBezTo>
                <a:cubicBezTo>
                  <a:pt x="428" y="444"/>
                  <a:pt x="428" y="438"/>
                  <a:pt x="428" y="436"/>
                </a:cubicBezTo>
                <a:cubicBezTo>
                  <a:pt x="430" y="375"/>
                  <a:pt x="459" y="318"/>
                  <a:pt x="508" y="280"/>
                </a:cubicBezTo>
                <a:cubicBezTo>
                  <a:pt x="576" y="228"/>
                  <a:pt x="678" y="224"/>
                  <a:pt x="748" y="271"/>
                </a:cubicBezTo>
                <a:cubicBezTo>
                  <a:pt x="803" y="308"/>
                  <a:pt x="837" y="366"/>
                  <a:pt x="842" y="430"/>
                </a:cubicBezTo>
                <a:cubicBezTo>
                  <a:pt x="848" y="490"/>
                  <a:pt x="826" y="549"/>
                  <a:pt x="783" y="590"/>
                </a:cubicBezTo>
                <a:close/>
                <a:moveTo>
                  <a:pt x="904" y="424"/>
                </a:moveTo>
                <a:cubicBezTo>
                  <a:pt x="897" y="341"/>
                  <a:pt x="853" y="267"/>
                  <a:pt x="783" y="220"/>
                </a:cubicBezTo>
                <a:cubicBezTo>
                  <a:pt x="740" y="190"/>
                  <a:pt x="688" y="175"/>
                  <a:pt x="635" y="175"/>
                </a:cubicBezTo>
                <a:cubicBezTo>
                  <a:pt x="575" y="175"/>
                  <a:pt x="517" y="195"/>
                  <a:pt x="470" y="231"/>
                </a:cubicBezTo>
                <a:cubicBezTo>
                  <a:pt x="407" y="280"/>
                  <a:pt x="370" y="354"/>
                  <a:pt x="367" y="435"/>
                </a:cubicBezTo>
                <a:cubicBezTo>
                  <a:pt x="367" y="463"/>
                  <a:pt x="378" y="481"/>
                  <a:pt x="388" y="491"/>
                </a:cubicBezTo>
                <a:cubicBezTo>
                  <a:pt x="397" y="501"/>
                  <a:pt x="417" y="514"/>
                  <a:pt x="450" y="514"/>
                </a:cubicBezTo>
                <a:lnTo>
                  <a:pt x="506" y="514"/>
                </a:lnTo>
                <a:cubicBezTo>
                  <a:pt x="575" y="514"/>
                  <a:pt x="577" y="458"/>
                  <a:pt x="577" y="437"/>
                </a:cubicBezTo>
                <a:cubicBezTo>
                  <a:pt x="579" y="419"/>
                  <a:pt x="589" y="404"/>
                  <a:pt x="605" y="394"/>
                </a:cubicBezTo>
                <a:cubicBezTo>
                  <a:pt x="623" y="383"/>
                  <a:pt x="650" y="383"/>
                  <a:pt x="667" y="396"/>
                </a:cubicBezTo>
                <a:cubicBezTo>
                  <a:pt x="683" y="406"/>
                  <a:pt x="692" y="422"/>
                  <a:pt x="694" y="439"/>
                </a:cubicBezTo>
                <a:cubicBezTo>
                  <a:pt x="695" y="457"/>
                  <a:pt x="689" y="473"/>
                  <a:pt x="677" y="485"/>
                </a:cubicBezTo>
                <a:cubicBezTo>
                  <a:pt x="668" y="495"/>
                  <a:pt x="655" y="506"/>
                  <a:pt x="641" y="518"/>
                </a:cubicBezTo>
                <a:cubicBezTo>
                  <a:pt x="584" y="568"/>
                  <a:pt x="507" y="635"/>
                  <a:pt x="507" y="708"/>
                </a:cubicBezTo>
                <a:lnTo>
                  <a:pt x="507" y="765"/>
                </a:lnTo>
                <a:cubicBezTo>
                  <a:pt x="507" y="799"/>
                  <a:pt x="531" y="824"/>
                  <a:pt x="563" y="824"/>
                </a:cubicBezTo>
                <a:lnTo>
                  <a:pt x="648" y="824"/>
                </a:lnTo>
                <a:cubicBezTo>
                  <a:pt x="681" y="824"/>
                  <a:pt x="710" y="797"/>
                  <a:pt x="710" y="765"/>
                </a:cubicBezTo>
                <a:lnTo>
                  <a:pt x="710" y="737"/>
                </a:lnTo>
                <a:cubicBezTo>
                  <a:pt x="713" y="722"/>
                  <a:pt x="760" y="687"/>
                  <a:pt x="782" y="670"/>
                </a:cubicBezTo>
                <a:cubicBezTo>
                  <a:pt x="799" y="657"/>
                  <a:pt x="815" y="645"/>
                  <a:pt x="826" y="635"/>
                </a:cubicBezTo>
                <a:cubicBezTo>
                  <a:pt x="883" y="581"/>
                  <a:pt x="911" y="504"/>
                  <a:pt x="904" y="424"/>
                </a:cubicBez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4" y="315"/>
                  <a:pt x="1184" y="624"/>
                </a:cubicBezTo>
                <a:cubicBezTo>
                  <a:pt x="1184" y="934"/>
                  <a:pt x="933" y="1185"/>
                  <a:pt x="623" y="1185"/>
                </a:cubicBezTo>
                <a:close/>
                <a:moveTo>
                  <a:pt x="622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8"/>
                  <a:pt x="279" y="1247"/>
                  <a:pt x="622" y="1247"/>
                </a:cubicBezTo>
                <a:cubicBezTo>
                  <a:pt x="966" y="1247"/>
                  <a:pt x="1246" y="968"/>
                  <a:pt x="1246" y="624"/>
                </a:cubicBezTo>
                <a:cubicBezTo>
                  <a:pt x="1246" y="280"/>
                  <a:pt x="966" y="0"/>
                  <a:pt x="622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Freeform 28">
            <a:extLst>
              <a:ext uri="{FF2B5EF4-FFF2-40B4-BE49-F238E27FC236}">
                <a16:creationId xmlns:a16="http://schemas.microsoft.com/office/drawing/2014/main" id="{57BB34BF-C9D9-9A48-A6DC-F06617B9F2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82672" y="3990502"/>
            <a:ext cx="449263" cy="449262"/>
          </a:xfrm>
          <a:custGeom>
            <a:avLst/>
            <a:gdLst>
              <a:gd name="T0" fmla="*/ 624 w 1249"/>
              <a:gd name="T1" fmla="*/ 367 h 1248"/>
              <a:gd name="T2" fmla="*/ 570 w 1249"/>
              <a:gd name="T3" fmla="*/ 313 h 1248"/>
              <a:gd name="T4" fmla="*/ 624 w 1249"/>
              <a:gd name="T5" fmla="*/ 260 h 1248"/>
              <a:gd name="T6" fmla="*/ 678 w 1249"/>
              <a:gd name="T7" fmla="*/ 313 h 1248"/>
              <a:gd name="T8" fmla="*/ 624 w 1249"/>
              <a:gd name="T9" fmla="*/ 367 h 1248"/>
              <a:gd name="T10" fmla="*/ 624 w 1249"/>
              <a:gd name="T11" fmla="*/ 198 h 1248"/>
              <a:gd name="T12" fmla="*/ 508 w 1249"/>
              <a:gd name="T13" fmla="*/ 313 h 1248"/>
              <a:gd name="T14" fmla="*/ 624 w 1249"/>
              <a:gd name="T15" fmla="*/ 429 h 1248"/>
              <a:gd name="T16" fmla="*/ 740 w 1249"/>
              <a:gd name="T17" fmla="*/ 313 h 1248"/>
              <a:gd name="T18" fmla="*/ 624 w 1249"/>
              <a:gd name="T19" fmla="*/ 198 h 1248"/>
              <a:gd name="T20" fmla="*/ 514 w 1249"/>
              <a:gd name="T21" fmla="*/ 900 h 1248"/>
              <a:gd name="T22" fmla="*/ 599 w 1249"/>
              <a:gd name="T23" fmla="*/ 872 h 1248"/>
              <a:gd name="T24" fmla="*/ 599 w 1249"/>
              <a:gd name="T25" fmla="*/ 573 h 1248"/>
              <a:gd name="T26" fmla="*/ 514 w 1249"/>
              <a:gd name="T27" fmla="*/ 545 h 1248"/>
              <a:gd name="T28" fmla="*/ 514 w 1249"/>
              <a:gd name="T29" fmla="*/ 514 h 1248"/>
              <a:gd name="T30" fmla="*/ 678 w 1249"/>
              <a:gd name="T31" fmla="*/ 514 h 1248"/>
              <a:gd name="T32" fmla="*/ 678 w 1249"/>
              <a:gd name="T33" fmla="*/ 872 h 1248"/>
              <a:gd name="T34" fmla="*/ 762 w 1249"/>
              <a:gd name="T35" fmla="*/ 900 h 1248"/>
              <a:gd name="T36" fmla="*/ 762 w 1249"/>
              <a:gd name="T37" fmla="*/ 931 h 1248"/>
              <a:gd name="T38" fmla="*/ 514 w 1249"/>
              <a:gd name="T39" fmla="*/ 931 h 1248"/>
              <a:gd name="T40" fmla="*/ 514 w 1249"/>
              <a:gd name="T41" fmla="*/ 900 h 1248"/>
              <a:gd name="T42" fmla="*/ 452 w 1249"/>
              <a:gd name="T43" fmla="*/ 993 h 1248"/>
              <a:gd name="T44" fmla="*/ 824 w 1249"/>
              <a:gd name="T45" fmla="*/ 993 h 1248"/>
              <a:gd name="T46" fmla="*/ 824 w 1249"/>
              <a:gd name="T47" fmla="*/ 855 h 1248"/>
              <a:gd name="T48" fmla="*/ 740 w 1249"/>
              <a:gd name="T49" fmla="*/ 827 h 1248"/>
              <a:gd name="T50" fmla="*/ 740 w 1249"/>
              <a:gd name="T51" fmla="*/ 451 h 1248"/>
              <a:gd name="T52" fmla="*/ 452 w 1249"/>
              <a:gd name="T53" fmla="*/ 451 h 1248"/>
              <a:gd name="T54" fmla="*/ 452 w 1249"/>
              <a:gd name="T55" fmla="*/ 590 h 1248"/>
              <a:gd name="T56" fmla="*/ 536 w 1249"/>
              <a:gd name="T57" fmla="*/ 618 h 1248"/>
              <a:gd name="T58" fmla="*/ 536 w 1249"/>
              <a:gd name="T59" fmla="*/ 827 h 1248"/>
              <a:gd name="T60" fmla="*/ 452 w 1249"/>
              <a:gd name="T61" fmla="*/ 855 h 1248"/>
              <a:gd name="T62" fmla="*/ 452 w 1249"/>
              <a:gd name="T63" fmla="*/ 993 h 1248"/>
              <a:gd name="T64" fmla="*/ 624 w 1249"/>
              <a:gd name="T65" fmla="*/ 1185 h 1248"/>
              <a:gd name="T66" fmla="*/ 62 w 1249"/>
              <a:gd name="T67" fmla="*/ 624 h 1248"/>
              <a:gd name="T68" fmla="*/ 624 w 1249"/>
              <a:gd name="T69" fmla="*/ 62 h 1248"/>
              <a:gd name="T70" fmla="*/ 1186 w 1249"/>
              <a:gd name="T71" fmla="*/ 624 h 1248"/>
              <a:gd name="T72" fmla="*/ 624 w 1249"/>
              <a:gd name="T73" fmla="*/ 1185 h 1248"/>
              <a:gd name="T74" fmla="*/ 624 w 1249"/>
              <a:gd name="T75" fmla="*/ 0 h 1248"/>
              <a:gd name="T76" fmla="*/ 0 w 1249"/>
              <a:gd name="T77" fmla="*/ 624 h 1248"/>
              <a:gd name="T78" fmla="*/ 624 w 1249"/>
              <a:gd name="T79" fmla="*/ 1247 h 1248"/>
              <a:gd name="T80" fmla="*/ 1248 w 1249"/>
              <a:gd name="T81" fmla="*/ 624 h 1248"/>
              <a:gd name="T82" fmla="*/ 624 w 1249"/>
              <a:gd name="T8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49" h="1248">
                <a:moveTo>
                  <a:pt x="624" y="367"/>
                </a:moveTo>
                <a:cubicBezTo>
                  <a:pt x="595" y="367"/>
                  <a:pt x="570" y="343"/>
                  <a:pt x="570" y="313"/>
                </a:cubicBezTo>
                <a:cubicBezTo>
                  <a:pt x="570" y="284"/>
                  <a:pt x="595" y="260"/>
                  <a:pt x="624" y="260"/>
                </a:cubicBezTo>
                <a:cubicBezTo>
                  <a:pt x="654" y="260"/>
                  <a:pt x="678" y="284"/>
                  <a:pt x="678" y="313"/>
                </a:cubicBezTo>
                <a:cubicBezTo>
                  <a:pt x="678" y="343"/>
                  <a:pt x="654" y="367"/>
                  <a:pt x="624" y="367"/>
                </a:cubicBezTo>
                <a:close/>
                <a:moveTo>
                  <a:pt x="624" y="198"/>
                </a:moveTo>
                <a:cubicBezTo>
                  <a:pt x="560" y="198"/>
                  <a:pt x="508" y="249"/>
                  <a:pt x="508" y="313"/>
                </a:cubicBezTo>
                <a:cubicBezTo>
                  <a:pt x="508" y="377"/>
                  <a:pt x="560" y="429"/>
                  <a:pt x="624" y="429"/>
                </a:cubicBezTo>
                <a:cubicBezTo>
                  <a:pt x="688" y="429"/>
                  <a:pt x="740" y="377"/>
                  <a:pt x="740" y="313"/>
                </a:cubicBezTo>
                <a:cubicBezTo>
                  <a:pt x="740" y="249"/>
                  <a:pt x="688" y="198"/>
                  <a:pt x="624" y="198"/>
                </a:cubicBezTo>
                <a:close/>
                <a:moveTo>
                  <a:pt x="514" y="900"/>
                </a:moveTo>
                <a:lnTo>
                  <a:pt x="599" y="872"/>
                </a:lnTo>
                <a:lnTo>
                  <a:pt x="599" y="573"/>
                </a:lnTo>
                <a:lnTo>
                  <a:pt x="514" y="545"/>
                </a:lnTo>
                <a:lnTo>
                  <a:pt x="514" y="514"/>
                </a:lnTo>
                <a:lnTo>
                  <a:pt x="678" y="514"/>
                </a:lnTo>
                <a:lnTo>
                  <a:pt x="678" y="872"/>
                </a:lnTo>
                <a:lnTo>
                  <a:pt x="762" y="900"/>
                </a:lnTo>
                <a:lnTo>
                  <a:pt x="762" y="931"/>
                </a:lnTo>
                <a:lnTo>
                  <a:pt x="514" y="931"/>
                </a:lnTo>
                <a:lnTo>
                  <a:pt x="514" y="900"/>
                </a:lnTo>
                <a:close/>
                <a:moveTo>
                  <a:pt x="452" y="993"/>
                </a:moveTo>
                <a:lnTo>
                  <a:pt x="824" y="993"/>
                </a:lnTo>
                <a:lnTo>
                  <a:pt x="824" y="855"/>
                </a:lnTo>
                <a:lnTo>
                  <a:pt x="740" y="827"/>
                </a:lnTo>
                <a:lnTo>
                  <a:pt x="740" y="451"/>
                </a:lnTo>
                <a:lnTo>
                  <a:pt x="452" y="451"/>
                </a:lnTo>
                <a:lnTo>
                  <a:pt x="452" y="590"/>
                </a:lnTo>
                <a:lnTo>
                  <a:pt x="536" y="618"/>
                </a:lnTo>
                <a:lnTo>
                  <a:pt x="536" y="827"/>
                </a:lnTo>
                <a:lnTo>
                  <a:pt x="452" y="855"/>
                </a:lnTo>
                <a:lnTo>
                  <a:pt x="452" y="993"/>
                </a:lnTo>
                <a:close/>
                <a:moveTo>
                  <a:pt x="624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4" y="62"/>
                </a:cubicBezTo>
                <a:cubicBezTo>
                  <a:pt x="934" y="62"/>
                  <a:pt x="1186" y="315"/>
                  <a:pt x="1186" y="624"/>
                </a:cubicBezTo>
                <a:cubicBezTo>
                  <a:pt x="1186" y="934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4" y="1247"/>
                </a:cubicBezTo>
                <a:cubicBezTo>
                  <a:pt x="968" y="1247"/>
                  <a:pt x="1248" y="968"/>
                  <a:pt x="1248" y="624"/>
                </a:cubicBezTo>
                <a:cubicBezTo>
                  <a:pt x="1248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Freeform 29">
            <a:extLst>
              <a:ext uri="{FF2B5EF4-FFF2-40B4-BE49-F238E27FC236}">
                <a16:creationId xmlns:a16="http://schemas.microsoft.com/office/drawing/2014/main" id="{F7FA8ACE-F2E0-6346-BE00-591F225782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53407" y="2943050"/>
            <a:ext cx="307975" cy="481012"/>
          </a:xfrm>
          <a:custGeom>
            <a:avLst/>
            <a:gdLst>
              <a:gd name="T0" fmla="*/ 262 w 857"/>
              <a:gd name="T1" fmla="*/ 1194 h 1336"/>
              <a:gd name="T2" fmla="*/ 595 w 857"/>
              <a:gd name="T3" fmla="*/ 1194 h 1336"/>
              <a:gd name="T4" fmla="*/ 595 w 857"/>
              <a:gd name="T5" fmla="*/ 1273 h 1336"/>
              <a:gd name="T6" fmla="*/ 262 w 857"/>
              <a:gd name="T7" fmla="*/ 1273 h 1336"/>
              <a:gd name="T8" fmla="*/ 262 w 857"/>
              <a:gd name="T9" fmla="*/ 1194 h 1336"/>
              <a:gd name="T10" fmla="*/ 200 w 857"/>
              <a:gd name="T11" fmla="*/ 1304 h 1336"/>
              <a:gd name="T12" fmla="*/ 231 w 857"/>
              <a:gd name="T13" fmla="*/ 1335 h 1336"/>
              <a:gd name="T14" fmla="*/ 626 w 857"/>
              <a:gd name="T15" fmla="*/ 1335 h 1336"/>
              <a:gd name="T16" fmla="*/ 657 w 857"/>
              <a:gd name="T17" fmla="*/ 1304 h 1336"/>
              <a:gd name="T18" fmla="*/ 657 w 857"/>
              <a:gd name="T19" fmla="*/ 1163 h 1336"/>
              <a:gd name="T20" fmla="*/ 626 w 857"/>
              <a:gd name="T21" fmla="*/ 1132 h 1336"/>
              <a:gd name="T22" fmla="*/ 231 w 857"/>
              <a:gd name="T23" fmla="*/ 1132 h 1336"/>
              <a:gd name="T24" fmla="*/ 200 w 857"/>
              <a:gd name="T25" fmla="*/ 1163 h 1336"/>
              <a:gd name="T26" fmla="*/ 200 w 857"/>
              <a:gd name="T27" fmla="*/ 1304 h 1336"/>
              <a:gd name="T28" fmla="*/ 262 w 857"/>
              <a:gd name="T29" fmla="*/ 940 h 1336"/>
              <a:gd name="T30" fmla="*/ 595 w 857"/>
              <a:gd name="T31" fmla="*/ 940 h 1336"/>
              <a:gd name="T32" fmla="*/ 595 w 857"/>
              <a:gd name="T33" fmla="*/ 1019 h 1336"/>
              <a:gd name="T34" fmla="*/ 262 w 857"/>
              <a:gd name="T35" fmla="*/ 1019 h 1336"/>
              <a:gd name="T36" fmla="*/ 262 w 857"/>
              <a:gd name="T37" fmla="*/ 940 h 1336"/>
              <a:gd name="T38" fmla="*/ 200 w 857"/>
              <a:gd name="T39" fmla="*/ 1050 h 1336"/>
              <a:gd name="T40" fmla="*/ 231 w 857"/>
              <a:gd name="T41" fmla="*/ 1081 h 1336"/>
              <a:gd name="T42" fmla="*/ 626 w 857"/>
              <a:gd name="T43" fmla="*/ 1081 h 1336"/>
              <a:gd name="T44" fmla="*/ 657 w 857"/>
              <a:gd name="T45" fmla="*/ 1050 h 1336"/>
              <a:gd name="T46" fmla="*/ 657 w 857"/>
              <a:gd name="T47" fmla="*/ 909 h 1336"/>
              <a:gd name="T48" fmla="*/ 626 w 857"/>
              <a:gd name="T49" fmla="*/ 878 h 1336"/>
              <a:gd name="T50" fmla="*/ 231 w 857"/>
              <a:gd name="T51" fmla="*/ 878 h 1336"/>
              <a:gd name="T52" fmla="*/ 200 w 857"/>
              <a:gd name="T53" fmla="*/ 909 h 1336"/>
              <a:gd name="T54" fmla="*/ 200 w 857"/>
              <a:gd name="T55" fmla="*/ 1050 h 1336"/>
              <a:gd name="T56" fmla="*/ 760 w 857"/>
              <a:gd name="T57" fmla="*/ 511 h 1336"/>
              <a:gd name="T58" fmla="*/ 626 w 857"/>
              <a:gd name="T59" fmla="*/ 511 h 1336"/>
              <a:gd name="T60" fmla="*/ 595 w 857"/>
              <a:gd name="T61" fmla="*/ 542 h 1336"/>
              <a:gd name="T62" fmla="*/ 595 w 857"/>
              <a:gd name="T63" fmla="*/ 765 h 1336"/>
              <a:gd name="T64" fmla="*/ 262 w 857"/>
              <a:gd name="T65" fmla="*/ 765 h 1336"/>
              <a:gd name="T66" fmla="*/ 262 w 857"/>
              <a:gd name="T67" fmla="*/ 542 h 1336"/>
              <a:gd name="T68" fmla="*/ 231 w 857"/>
              <a:gd name="T69" fmla="*/ 511 h 1336"/>
              <a:gd name="T70" fmla="*/ 97 w 857"/>
              <a:gd name="T71" fmla="*/ 511 h 1336"/>
              <a:gd name="T72" fmla="*/ 428 w 857"/>
              <a:gd name="T73" fmla="*/ 85 h 1336"/>
              <a:gd name="T74" fmla="*/ 760 w 857"/>
              <a:gd name="T75" fmla="*/ 511 h 1336"/>
              <a:gd name="T76" fmla="*/ 453 w 857"/>
              <a:gd name="T77" fmla="*/ 15 h 1336"/>
              <a:gd name="T78" fmla="*/ 404 w 857"/>
              <a:gd name="T79" fmla="*/ 15 h 1336"/>
              <a:gd name="T80" fmla="*/ 9 w 857"/>
              <a:gd name="T81" fmla="*/ 523 h 1336"/>
              <a:gd name="T82" fmla="*/ 5 w 857"/>
              <a:gd name="T83" fmla="*/ 556 h 1336"/>
              <a:gd name="T84" fmla="*/ 33 w 857"/>
              <a:gd name="T85" fmla="*/ 573 h 1336"/>
              <a:gd name="T86" fmla="*/ 200 w 857"/>
              <a:gd name="T87" fmla="*/ 573 h 1336"/>
              <a:gd name="T88" fmla="*/ 200 w 857"/>
              <a:gd name="T89" fmla="*/ 796 h 1336"/>
              <a:gd name="T90" fmla="*/ 231 w 857"/>
              <a:gd name="T91" fmla="*/ 827 h 1336"/>
              <a:gd name="T92" fmla="*/ 626 w 857"/>
              <a:gd name="T93" fmla="*/ 827 h 1336"/>
              <a:gd name="T94" fmla="*/ 657 w 857"/>
              <a:gd name="T95" fmla="*/ 796 h 1336"/>
              <a:gd name="T96" fmla="*/ 657 w 857"/>
              <a:gd name="T97" fmla="*/ 573 h 1336"/>
              <a:gd name="T98" fmla="*/ 823 w 857"/>
              <a:gd name="T99" fmla="*/ 573 h 1336"/>
              <a:gd name="T100" fmla="*/ 851 w 857"/>
              <a:gd name="T101" fmla="*/ 556 h 1336"/>
              <a:gd name="T102" fmla="*/ 848 w 857"/>
              <a:gd name="T103" fmla="*/ 523 h 1336"/>
              <a:gd name="T104" fmla="*/ 453 w 857"/>
              <a:gd name="T105" fmla="*/ 15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7" h="1336">
                <a:moveTo>
                  <a:pt x="262" y="1194"/>
                </a:moveTo>
                <a:lnTo>
                  <a:pt x="595" y="1194"/>
                </a:lnTo>
                <a:lnTo>
                  <a:pt x="595" y="1273"/>
                </a:lnTo>
                <a:lnTo>
                  <a:pt x="262" y="1273"/>
                </a:lnTo>
                <a:lnTo>
                  <a:pt x="262" y="1194"/>
                </a:lnTo>
                <a:close/>
                <a:moveTo>
                  <a:pt x="200" y="1304"/>
                </a:moveTo>
                <a:cubicBezTo>
                  <a:pt x="200" y="1321"/>
                  <a:pt x="213" y="1335"/>
                  <a:pt x="231" y="1335"/>
                </a:cubicBezTo>
                <a:lnTo>
                  <a:pt x="626" y="1335"/>
                </a:lnTo>
                <a:cubicBezTo>
                  <a:pt x="643" y="1335"/>
                  <a:pt x="657" y="1321"/>
                  <a:pt x="657" y="1304"/>
                </a:cubicBezTo>
                <a:lnTo>
                  <a:pt x="657" y="1163"/>
                </a:lnTo>
                <a:cubicBezTo>
                  <a:pt x="657" y="1146"/>
                  <a:pt x="643" y="1132"/>
                  <a:pt x="626" y="1132"/>
                </a:cubicBezTo>
                <a:lnTo>
                  <a:pt x="231" y="1132"/>
                </a:lnTo>
                <a:cubicBezTo>
                  <a:pt x="213" y="1132"/>
                  <a:pt x="200" y="1146"/>
                  <a:pt x="200" y="1163"/>
                </a:cubicBezTo>
                <a:lnTo>
                  <a:pt x="200" y="1304"/>
                </a:lnTo>
                <a:close/>
                <a:moveTo>
                  <a:pt x="262" y="940"/>
                </a:moveTo>
                <a:lnTo>
                  <a:pt x="595" y="940"/>
                </a:lnTo>
                <a:lnTo>
                  <a:pt x="595" y="1019"/>
                </a:lnTo>
                <a:lnTo>
                  <a:pt x="262" y="1019"/>
                </a:lnTo>
                <a:lnTo>
                  <a:pt x="262" y="940"/>
                </a:lnTo>
                <a:close/>
                <a:moveTo>
                  <a:pt x="200" y="1050"/>
                </a:moveTo>
                <a:cubicBezTo>
                  <a:pt x="200" y="1067"/>
                  <a:pt x="213" y="1081"/>
                  <a:pt x="231" y="1081"/>
                </a:cubicBezTo>
                <a:lnTo>
                  <a:pt x="626" y="1081"/>
                </a:lnTo>
                <a:cubicBezTo>
                  <a:pt x="643" y="1081"/>
                  <a:pt x="657" y="1067"/>
                  <a:pt x="657" y="1050"/>
                </a:cubicBezTo>
                <a:lnTo>
                  <a:pt x="657" y="909"/>
                </a:lnTo>
                <a:cubicBezTo>
                  <a:pt x="657" y="892"/>
                  <a:pt x="643" y="878"/>
                  <a:pt x="626" y="878"/>
                </a:cubicBezTo>
                <a:lnTo>
                  <a:pt x="231" y="878"/>
                </a:lnTo>
                <a:cubicBezTo>
                  <a:pt x="213" y="878"/>
                  <a:pt x="200" y="892"/>
                  <a:pt x="200" y="909"/>
                </a:cubicBezTo>
                <a:lnTo>
                  <a:pt x="200" y="1050"/>
                </a:lnTo>
                <a:close/>
                <a:moveTo>
                  <a:pt x="760" y="511"/>
                </a:moveTo>
                <a:lnTo>
                  <a:pt x="626" y="511"/>
                </a:lnTo>
                <a:cubicBezTo>
                  <a:pt x="609" y="511"/>
                  <a:pt x="595" y="525"/>
                  <a:pt x="595" y="542"/>
                </a:cubicBezTo>
                <a:lnTo>
                  <a:pt x="595" y="765"/>
                </a:lnTo>
                <a:lnTo>
                  <a:pt x="262" y="765"/>
                </a:lnTo>
                <a:lnTo>
                  <a:pt x="262" y="542"/>
                </a:lnTo>
                <a:cubicBezTo>
                  <a:pt x="262" y="525"/>
                  <a:pt x="248" y="511"/>
                  <a:pt x="231" y="511"/>
                </a:cubicBezTo>
                <a:lnTo>
                  <a:pt x="97" y="511"/>
                </a:lnTo>
                <a:lnTo>
                  <a:pt x="428" y="85"/>
                </a:lnTo>
                <a:lnTo>
                  <a:pt x="760" y="511"/>
                </a:lnTo>
                <a:close/>
                <a:moveTo>
                  <a:pt x="453" y="15"/>
                </a:moveTo>
                <a:cubicBezTo>
                  <a:pt x="441" y="0"/>
                  <a:pt x="415" y="0"/>
                  <a:pt x="404" y="15"/>
                </a:cubicBezTo>
                <a:lnTo>
                  <a:pt x="9" y="523"/>
                </a:lnTo>
                <a:cubicBezTo>
                  <a:pt x="1" y="533"/>
                  <a:pt x="0" y="545"/>
                  <a:pt x="5" y="556"/>
                </a:cubicBezTo>
                <a:cubicBezTo>
                  <a:pt x="10" y="567"/>
                  <a:pt x="21" y="573"/>
                  <a:pt x="33" y="573"/>
                </a:cubicBezTo>
                <a:lnTo>
                  <a:pt x="200" y="573"/>
                </a:lnTo>
                <a:lnTo>
                  <a:pt x="200" y="796"/>
                </a:lnTo>
                <a:cubicBezTo>
                  <a:pt x="200" y="813"/>
                  <a:pt x="213" y="827"/>
                  <a:pt x="231" y="827"/>
                </a:cubicBezTo>
                <a:lnTo>
                  <a:pt x="626" y="827"/>
                </a:lnTo>
                <a:cubicBezTo>
                  <a:pt x="643" y="827"/>
                  <a:pt x="657" y="813"/>
                  <a:pt x="657" y="796"/>
                </a:cubicBezTo>
                <a:lnTo>
                  <a:pt x="657" y="573"/>
                </a:lnTo>
                <a:lnTo>
                  <a:pt x="823" y="573"/>
                </a:lnTo>
                <a:cubicBezTo>
                  <a:pt x="835" y="573"/>
                  <a:pt x="846" y="567"/>
                  <a:pt x="851" y="556"/>
                </a:cubicBezTo>
                <a:cubicBezTo>
                  <a:pt x="856" y="545"/>
                  <a:pt x="855" y="533"/>
                  <a:pt x="848" y="523"/>
                </a:cubicBezTo>
                <a:lnTo>
                  <a:pt x="453" y="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Freeform 30">
            <a:extLst>
              <a:ext uri="{FF2B5EF4-FFF2-40B4-BE49-F238E27FC236}">
                <a16:creationId xmlns:a16="http://schemas.microsoft.com/office/drawing/2014/main" id="{B08F2E82-87C5-384F-BFA1-5F639F26EF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52310" y="2943050"/>
            <a:ext cx="309562" cy="481013"/>
          </a:xfrm>
          <a:custGeom>
            <a:avLst/>
            <a:gdLst>
              <a:gd name="T0" fmla="*/ 262 w 858"/>
              <a:gd name="T1" fmla="*/ 141 h 1336"/>
              <a:gd name="T2" fmla="*/ 595 w 858"/>
              <a:gd name="T3" fmla="*/ 141 h 1336"/>
              <a:gd name="T4" fmla="*/ 595 w 858"/>
              <a:gd name="T5" fmla="*/ 62 h 1336"/>
              <a:gd name="T6" fmla="*/ 262 w 858"/>
              <a:gd name="T7" fmla="*/ 62 h 1336"/>
              <a:gd name="T8" fmla="*/ 262 w 858"/>
              <a:gd name="T9" fmla="*/ 141 h 1336"/>
              <a:gd name="T10" fmla="*/ 200 w 858"/>
              <a:gd name="T11" fmla="*/ 31 h 1336"/>
              <a:gd name="T12" fmla="*/ 231 w 858"/>
              <a:gd name="T13" fmla="*/ 0 h 1336"/>
              <a:gd name="T14" fmla="*/ 626 w 858"/>
              <a:gd name="T15" fmla="*/ 0 h 1336"/>
              <a:gd name="T16" fmla="*/ 657 w 858"/>
              <a:gd name="T17" fmla="*/ 31 h 1336"/>
              <a:gd name="T18" fmla="*/ 657 w 858"/>
              <a:gd name="T19" fmla="*/ 172 h 1336"/>
              <a:gd name="T20" fmla="*/ 626 w 858"/>
              <a:gd name="T21" fmla="*/ 203 h 1336"/>
              <a:gd name="T22" fmla="*/ 231 w 858"/>
              <a:gd name="T23" fmla="*/ 203 h 1336"/>
              <a:gd name="T24" fmla="*/ 200 w 858"/>
              <a:gd name="T25" fmla="*/ 172 h 1336"/>
              <a:gd name="T26" fmla="*/ 200 w 858"/>
              <a:gd name="T27" fmla="*/ 31 h 1336"/>
              <a:gd name="T28" fmla="*/ 262 w 858"/>
              <a:gd name="T29" fmla="*/ 395 h 1336"/>
              <a:gd name="T30" fmla="*/ 595 w 858"/>
              <a:gd name="T31" fmla="*/ 395 h 1336"/>
              <a:gd name="T32" fmla="*/ 595 w 858"/>
              <a:gd name="T33" fmla="*/ 316 h 1336"/>
              <a:gd name="T34" fmla="*/ 262 w 858"/>
              <a:gd name="T35" fmla="*/ 316 h 1336"/>
              <a:gd name="T36" fmla="*/ 262 w 858"/>
              <a:gd name="T37" fmla="*/ 395 h 1336"/>
              <a:gd name="T38" fmla="*/ 200 w 858"/>
              <a:gd name="T39" fmla="*/ 285 h 1336"/>
              <a:gd name="T40" fmla="*/ 231 w 858"/>
              <a:gd name="T41" fmla="*/ 254 h 1336"/>
              <a:gd name="T42" fmla="*/ 626 w 858"/>
              <a:gd name="T43" fmla="*/ 254 h 1336"/>
              <a:gd name="T44" fmla="*/ 657 w 858"/>
              <a:gd name="T45" fmla="*/ 285 h 1336"/>
              <a:gd name="T46" fmla="*/ 657 w 858"/>
              <a:gd name="T47" fmla="*/ 426 h 1336"/>
              <a:gd name="T48" fmla="*/ 626 w 858"/>
              <a:gd name="T49" fmla="*/ 457 h 1336"/>
              <a:gd name="T50" fmla="*/ 231 w 858"/>
              <a:gd name="T51" fmla="*/ 457 h 1336"/>
              <a:gd name="T52" fmla="*/ 200 w 858"/>
              <a:gd name="T53" fmla="*/ 426 h 1336"/>
              <a:gd name="T54" fmla="*/ 200 w 858"/>
              <a:gd name="T55" fmla="*/ 285 h 1336"/>
              <a:gd name="T56" fmla="*/ 760 w 858"/>
              <a:gd name="T57" fmla="*/ 824 h 1336"/>
              <a:gd name="T58" fmla="*/ 626 w 858"/>
              <a:gd name="T59" fmla="*/ 824 h 1336"/>
              <a:gd name="T60" fmla="*/ 595 w 858"/>
              <a:gd name="T61" fmla="*/ 793 h 1336"/>
              <a:gd name="T62" fmla="*/ 595 w 858"/>
              <a:gd name="T63" fmla="*/ 570 h 1336"/>
              <a:gd name="T64" fmla="*/ 262 w 858"/>
              <a:gd name="T65" fmla="*/ 570 h 1336"/>
              <a:gd name="T66" fmla="*/ 262 w 858"/>
              <a:gd name="T67" fmla="*/ 793 h 1336"/>
              <a:gd name="T68" fmla="*/ 231 w 858"/>
              <a:gd name="T69" fmla="*/ 824 h 1336"/>
              <a:gd name="T70" fmla="*/ 97 w 858"/>
              <a:gd name="T71" fmla="*/ 824 h 1336"/>
              <a:gd name="T72" fmla="*/ 429 w 858"/>
              <a:gd name="T73" fmla="*/ 1250 h 1336"/>
              <a:gd name="T74" fmla="*/ 760 w 858"/>
              <a:gd name="T75" fmla="*/ 824 h 1336"/>
              <a:gd name="T76" fmla="*/ 453 w 858"/>
              <a:gd name="T77" fmla="*/ 1320 h 1336"/>
              <a:gd name="T78" fmla="*/ 404 w 858"/>
              <a:gd name="T79" fmla="*/ 1320 h 1336"/>
              <a:gd name="T80" fmla="*/ 9 w 858"/>
              <a:gd name="T81" fmla="*/ 812 h 1336"/>
              <a:gd name="T82" fmla="*/ 6 w 858"/>
              <a:gd name="T83" fmla="*/ 779 h 1336"/>
              <a:gd name="T84" fmla="*/ 34 w 858"/>
              <a:gd name="T85" fmla="*/ 762 h 1336"/>
              <a:gd name="T86" fmla="*/ 200 w 858"/>
              <a:gd name="T87" fmla="*/ 762 h 1336"/>
              <a:gd name="T88" fmla="*/ 200 w 858"/>
              <a:gd name="T89" fmla="*/ 539 h 1336"/>
              <a:gd name="T90" fmla="*/ 231 w 858"/>
              <a:gd name="T91" fmla="*/ 508 h 1336"/>
              <a:gd name="T92" fmla="*/ 626 w 858"/>
              <a:gd name="T93" fmla="*/ 508 h 1336"/>
              <a:gd name="T94" fmla="*/ 657 w 858"/>
              <a:gd name="T95" fmla="*/ 539 h 1336"/>
              <a:gd name="T96" fmla="*/ 657 w 858"/>
              <a:gd name="T97" fmla="*/ 762 h 1336"/>
              <a:gd name="T98" fmla="*/ 824 w 858"/>
              <a:gd name="T99" fmla="*/ 762 h 1336"/>
              <a:gd name="T100" fmla="*/ 852 w 858"/>
              <a:gd name="T101" fmla="*/ 779 h 1336"/>
              <a:gd name="T102" fmla="*/ 848 w 858"/>
              <a:gd name="T103" fmla="*/ 812 h 1336"/>
              <a:gd name="T104" fmla="*/ 453 w 858"/>
              <a:gd name="T105" fmla="*/ 132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8" h="1336">
                <a:moveTo>
                  <a:pt x="262" y="141"/>
                </a:moveTo>
                <a:lnTo>
                  <a:pt x="595" y="141"/>
                </a:lnTo>
                <a:lnTo>
                  <a:pt x="595" y="62"/>
                </a:lnTo>
                <a:lnTo>
                  <a:pt x="262" y="62"/>
                </a:lnTo>
                <a:lnTo>
                  <a:pt x="262" y="141"/>
                </a:lnTo>
                <a:close/>
                <a:moveTo>
                  <a:pt x="200" y="31"/>
                </a:moveTo>
                <a:cubicBezTo>
                  <a:pt x="200" y="14"/>
                  <a:pt x="214" y="0"/>
                  <a:pt x="231" y="0"/>
                </a:cubicBezTo>
                <a:lnTo>
                  <a:pt x="626" y="0"/>
                </a:lnTo>
                <a:cubicBezTo>
                  <a:pt x="643" y="0"/>
                  <a:pt x="657" y="14"/>
                  <a:pt x="657" y="31"/>
                </a:cubicBezTo>
                <a:lnTo>
                  <a:pt x="657" y="172"/>
                </a:lnTo>
                <a:cubicBezTo>
                  <a:pt x="657" y="189"/>
                  <a:pt x="643" y="203"/>
                  <a:pt x="626" y="203"/>
                </a:cubicBezTo>
                <a:lnTo>
                  <a:pt x="231" y="203"/>
                </a:lnTo>
                <a:cubicBezTo>
                  <a:pt x="214" y="203"/>
                  <a:pt x="200" y="189"/>
                  <a:pt x="200" y="172"/>
                </a:cubicBezTo>
                <a:lnTo>
                  <a:pt x="200" y="31"/>
                </a:lnTo>
                <a:close/>
                <a:moveTo>
                  <a:pt x="262" y="395"/>
                </a:moveTo>
                <a:lnTo>
                  <a:pt x="595" y="395"/>
                </a:lnTo>
                <a:lnTo>
                  <a:pt x="595" y="316"/>
                </a:lnTo>
                <a:lnTo>
                  <a:pt x="262" y="316"/>
                </a:lnTo>
                <a:lnTo>
                  <a:pt x="262" y="395"/>
                </a:lnTo>
                <a:close/>
                <a:moveTo>
                  <a:pt x="200" y="285"/>
                </a:moveTo>
                <a:cubicBezTo>
                  <a:pt x="200" y="268"/>
                  <a:pt x="214" y="254"/>
                  <a:pt x="231" y="254"/>
                </a:cubicBezTo>
                <a:lnTo>
                  <a:pt x="626" y="254"/>
                </a:lnTo>
                <a:cubicBezTo>
                  <a:pt x="643" y="254"/>
                  <a:pt x="657" y="268"/>
                  <a:pt x="657" y="285"/>
                </a:cubicBezTo>
                <a:lnTo>
                  <a:pt x="657" y="426"/>
                </a:lnTo>
                <a:cubicBezTo>
                  <a:pt x="657" y="443"/>
                  <a:pt x="643" y="457"/>
                  <a:pt x="626" y="457"/>
                </a:cubicBezTo>
                <a:lnTo>
                  <a:pt x="231" y="457"/>
                </a:lnTo>
                <a:cubicBezTo>
                  <a:pt x="214" y="457"/>
                  <a:pt x="200" y="443"/>
                  <a:pt x="200" y="426"/>
                </a:cubicBezTo>
                <a:lnTo>
                  <a:pt x="200" y="285"/>
                </a:lnTo>
                <a:close/>
                <a:moveTo>
                  <a:pt x="760" y="824"/>
                </a:moveTo>
                <a:lnTo>
                  <a:pt x="626" y="824"/>
                </a:lnTo>
                <a:cubicBezTo>
                  <a:pt x="609" y="824"/>
                  <a:pt x="595" y="810"/>
                  <a:pt x="595" y="793"/>
                </a:cubicBezTo>
                <a:lnTo>
                  <a:pt x="595" y="570"/>
                </a:lnTo>
                <a:lnTo>
                  <a:pt x="262" y="570"/>
                </a:lnTo>
                <a:lnTo>
                  <a:pt x="262" y="793"/>
                </a:lnTo>
                <a:cubicBezTo>
                  <a:pt x="262" y="810"/>
                  <a:pt x="248" y="824"/>
                  <a:pt x="231" y="824"/>
                </a:cubicBezTo>
                <a:lnTo>
                  <a:pt x="97" y="824"/>
                </a:lnTo>
                <a:lnTo>
                  <a:pt x="429" y="1250"/>
                </a:lnTo>
                <a:lnTo>
                  <a:pt x="760" y="824"/>
                </a:lnTo>
                <a:close/>
                <a:moveTo>
                  <a:pt x="453" y="1320"/>
                </a:moveTo>
                <a:cubicBezTo>
                  <a:pt x="441" y="1335"/>
                  <a:pt x="416" y="1335"/>
                  <a:pt x="404" y="1320"/>
                </a:cubicBezTo>
                <a:lnTo>
                  <a:pt x="9" y="812"/>
                </a:lnTo>
                <a:cubicBezTo>
                  <a:pt x="2" y="803"/>
                  <a:pt x="0" y="790"/>
                  <a:pt x="6" y="779"/>
                </a:cubicBezTo>
                <a:cubicBezTo>
                  <a:pt x="11" y="769"/>
                  <a:pt x="22" y="762"/>
                  <a:pt x="34" y="762"/>
                </a:cubicBezTo>
                <a:lnTo>
                  <a:pt x="200" y="762"/>
                </a:lnTo>
                <a:lnTo>
                  <a:pt x="200" y="539"/>
                </a:lnTo>
                <a:cubicBezTo>
                  <a:pt x="200" y="522"/>
                  <a:pt x="214" y="508"/>
                  <a:pt x="231" y="508"/>
                </a:cubicBezTo>
                <a:lnTo>
                  <a:pt x="626" y="508"/>
                </a:lnTo>
                <a:cubicBezTo>
                  <a:pt x="643" y="508"/>
                  <a:pt x="657" y="522"/>
                  <a:pt x="657" y="539"/>
                </a:cubicBezTo>
                <a:lnTo>
                  <a:pt x="657" y="762"/>
                </a:lnTo>
                <a:lnTo>
                  <a:pt x="824" y="762"/>
                </a:lnTo>
                <a:cubicBezTo>
                  <a:pt x="836" y="762"/>
                  <a:pt x="846" y="769"/>
                  <a:pt x="852" y="779"/>
                </a:cubicBezTo>
                <a:cubicBezTo>
                  <a:pt x="857" y="790"/>
                  <a:pt x="855" y="803"/>
                  <a:pt x="848" y="812"/>
                </a:cubicBezTo>
                <a:lnTo>
                  <a:pt x="453" y="132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Freeform 31">
            <a:extLst>
              <a:ext uri="{FF2B5EF4-FFF2-40B4-BE49-F238E27FC236}">
                <a16:creationId xmlns:a16="http://schemas.microsoft.com/office/drawing/2014/main" id="{3E2016CE-2C23-A344-8023-D0B2969DAA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66282" y="3028775"/>
            <a:ext cx="481013" cy="309562"/>
          </a:xfrm>
          <a:custGeom>
            <a:avLst/>
            <a:gdLst>
              <a:gd name="T0" fmla="*/ 141 w 1336"/>
              <a:gd name="T1" fmla="*/ 262 h 858"/>
              <a:gd name="T2" fmla="*/ 62 w 1336"/>
              <a:gd name="T3" fmla="*/ 262 h 858"/>
              <a:gd name="T4" fmla="*/ 62 w 1336"/>
              <a:gd name="T5" fmla="*/ 595 h 858"/>
              <a:gd name="T6" fmla="*/ 141 w 1336"/>
              <a:gd name="T7" fmla="*/ 595 h 858"/>
              <a:gd name="T8" fmla="*/ 141 w 1336"/>
              <a:gd name="T9" fmla="*/ 262 h 858"/>
              <a:gd name="T10" fmla="*/ 31 w 1336"/>
              <a:gd name="T11" fmla="*/ 657 h 858"/>
              <a:gd name="T12" fmla="*/ 0 w 1336"/>
              <a:gd name="T13" fmla="*/ 626 h 858"/>
              <a:gd name="T14" fmla="*/ 0 w 1336"/>
              <a:gd name="T15" fmla="*/ 231 h 858"/>
              <a:gd name="T16" fmla="*/ 31 w 1336"/>
              <a:gd name="T17" fmla="*/ 200 h 858"/>
              <a:gd name="T18" fmla="*/ 173 w 1336"/>
              <a:gd name="T19" fmla="*/ 200 h 858"/>
              <a:gd name="T20" fmla="*/ 204 w 1336"/>
              <a:gd name="T21" fmla="*/ 231 h 858"/>
              <a:gd name="T22" fmla="*/ 204 w 1336"/>
              <a:gd name="T23" fmla="*/ 626 h 858"/>
              <a:gd name="T24" fmla="*/ 173 w 1336"/>
              <a:gd name="T25" fmla="*/ 657 h 858"/>
              <a:gd name="T26" fmla="*/ 31 w 1336"/>
              <a:gd name="T27" fmla="*/ 657 h 858"/>
              <a:gd name="T28" fmla="*/ 395 w 1336"/>
              <a:gd name="T29" fmla="*/ 262 h 858"/>
              <a:gd name="T30" fmla="*/ 316 w 1336"/>
              <a:gd name="T31" fmla="*/ 262 h 858"/>
              <a:gd name="T32" fmla="*/ 316 w 1336"/>
              <a:gd name="T33" fmla="*/ 595 h 858"/>
              <a:gd name="T34" fmla="*/ 395 w 1336"/>
              <a:gd name="T35" fmla="*/ 595 h 858"/>
              <a:gd name="T36" fmla="*/ 395 w 1336"/>
              <a:gd name="T37" fmla="*/ 262 h 858"/>
              <a:gd name="T38" fmla="*/ 285 w 1336"/>
              <a:gd name="T39" fmla="*/ 657 h 858"/>
              <a:gd name="T40" fmla="*/ 254 w 1336"/>
              <a:gd name="T41" fmla="*/ 626 h 858"/>
              <a:gd name="T42" fmla="*/ 254 w 1336"/>
              <a:gd name="T43" fmla="*/ 231 h 858"/>
              <a:gd name="T44" fmla="*/ 285 w 1336"/>
              <a:gd name="T45" fmla="*/ 200 h 858"/>
              <a:gd name="T46" fmla="*/ 427 w 1336"/>
              <a:gd name="T47" fmla="*/ 200 h 858"/>
              <a:gd name="T48" fmla="*/ 458 w 1336"/>
              <a:gd name="T49" fmla="*/ 231 h 858"/>
              <a:gd name="T50" fmla="*/ 458 w 1336"/>
              <a:gd name="T51" fmla="*/ 626 h 858"/>
              <a:gd name="T52" fmla="*/ 427 w 1336"/>
              <a:gd name="T53" fmla="*/ 657 h 858"/>
              <a:gd name="T54" fmla="*/ 285 w 1336"/>
              <a:gd name="T55" fmla="*/ 657 h 858"/>
              <a:gd name="T56" fmla="*/ 824 w 1336"/>
              <a:gd name="T57" fmla="*/ 97 h 858"/>
              <a:gd name="T58" fmla="*/ 824 w 1336"/>
              <a:gd name="T59" fmla="*/ 231 h 858"/>
              <a:gd name="T60" fmla="*/ 793 w 1336"/>
              <a:gd name="T61" fmla="*/ 262 h 858"/>
              <a:gd name="T62" fmla="*/ 570 w 1336"/>
              <a:gd name="T63" fmla="*/ 262 h 858"/>
              <a:gd name="T64" fmla="*/ 570 w 1336"/>
              <a:gd name="T65" fmla="*/ 595 h 858"/>
              <a:gd name="T66" fmla="*/ 793 w 1336"/>
              <a:gd name="T67" fmla="*/ 595 h 858"/>
              <a:gd name="T68" fmla="*/ 824 w 1336"/>
              <a:gd name="T69" fmla="*/ 626 h 858"/>
              <a:gd name="T70" fmla="*/ 824 w 1336"/>
              <a:gd name="T71" fmla="*/ 760 h 858"/>
              <a:gd name="T72" fmla="*/ 1251 w 1336"/>
              <a:gd name="T73" fmla="*/ 429 h 858"/>
              <a:gd name="T74" fmla="*/ 824 w 1336"/>
              <a:gd name="T75" fmla="*/ 97 h 858"/>
              <a:gd name="T76" fmla="*/ 1320 w 1336"/>
              <a:gd name="T77" fmla="*/ 404 h 858"/>
              <a:gd name="T78" fmla="*/ 1320 w 1336"/>
              <a:gd name="T79" fmla="*/ 453 h 858"/>
              <a:gd name="T80" fmla="*/ 812 w 1336"/>
              <a:gd name="T81" fmla="*/ 848 h 858"/>
              <a:gd name="T82" fmla="*/ 780 w 1336"/>
              <a:gd name="T83" fmla="*/ 852 h 858"/>
              <a:gd name="T84" fmla="*/ 762 w 1336"/>
              <a:gd name="T85" fmla="*/ 824 h 858"/>
              <a:gd name="T86" fmla="*/ 762 w 1336"/>
              <a:gd name="T87" fmla="*/ 657 h 858"/>
              <a:gd name="T88" fmla="*/ 539 w 1336"/>
              <a:gd name="T89" fmla="*/ 657 h 858"/>
              <a:gd name="T90" fmla="*/ 508 w 1336"/>
              <a:gd name="T91" fmla="*/ 626 h 858"/>
              <a:gd name="T92" fmla="*/ 508 w 1336"/>
              <a:gd name="T93" fmla="*/ 231 h 858"/>
              <a:gd name="T94" fmla="*/ 539 w 1336"/>
              <a:gd name="T95" fmla="*/ 200 h 858"/>
              <a:gd name="T96" fmla="*/ 762 w 1336"/>
              <a:gd name="T97" fmla="*/ 200 h 858"/>
              <a:gd name="T98" fmla="*/ 762 w 1336"/>
              <a:gd name="T99" fmla="*/ 34 h 858"/>
              <a:gd name="T100" fmla="*/ 780 w 1336"/>
              <a:gd name="T101" fmla="*/ 6 h 858"/>
              <a:gd name="T102" fmla="*/ 812 w 1336"/>
              <a:gd name="T103" fmla="*/ 9 h 858"/>
              <a:gd name="T104" fmla="*/ 1320 w 1336"/>
              <a:gd name="T105" fmla="*/ 404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36" h="858">
                <a:moveTo>
                  <a:pt x="141" y="262"/>
                </a:moveTo>
                <a:lnTo>
                  <a:pt x="62" y="262"/>
                </a:lnTo>
                <a:lnTo>
                  <a:pt x="62" y="595"/>
                </a:lnTo>
                <a:lnTo>
                  <a:pt x="141" y="595"/>
                </a:lnTo>
                <a:lnTo>
                  <a:pt x="141" y="262"/>
                </a:lnTo>
                <a:close/>
                <a:moveTo>
                  <a:pt x="31" y="657"/>
                </a:moveTo>
                <a:cubicBezTo>
                  <a:pt x="14" y="657"/>
                  <a:pt x="0" y="643"/>
                  <a:pt x="0" y="626"/>
                </a:cubicBezTo>
                <a:lnTo>
                  <a:pt x="0" y="231"/>
                </a:lnTo>
                <a:cubicBezTo>
                  <a:pt x="0" y="214"/>
                  <a:pt x="14" y="200"/>
                  <a:pt x="31" y="200"/>
                </a:cubicBezTo>
                <a:lnTo>
                  <a:pt x="173" y="200"/>
                </a:lnTo>
                <a:cubicBezTo>
                  <a:pt x="190" y="200"/>
                  <a:pt x="204" y="214"/>
                  <a:pt x="204" y="231"/>
                </a:cubicBezTo>
                <a:lnTo>
                  <a:pt x="204" y="626"/>
                </a:lnTo>
                <a:cubicBezTo>
                  <a:pt x="204" y="643"/>
                  <a:pt x="190" y="657"/>
                  <a:pt x="173" y="657"/>
                </a:cubicBezTo>
                <a:lnTo>
                  <a:pt x="31" y="657"/>
                </a:lnTo>
                <a:close/>
                <a:moveTo>
                  <a:pt x="395" y="262"/>
                </a:moveTo>
                <a:lnTo>
                  <a:pt x="316" y="262"/>
                </a:lnTo>
                <a:lnTo>
                  <a:pt x="316" y="595"/>
                </a:lnTo>
                <a:lnTo>
                  <a:pt x="395" y="595"/>
                </a:lnTo>
                <a:lnTo>
                  <a:pt x="395" y="262"/>
                </a:lnTo>
                <a:close/>
                <a:moveTo>
                  <a:pt x="285" y="657"/>
                </a:moveTo>
                <a:cubicBezTo>
                  <a:pt x="268" y="657"/>
                  <a:pt x="254" y="643"/>
                  <a:pt x="254" y="626"/>
                </a:cubicBezTo>
                <a:lnTo>
                  <a:pt x="254" y="231"/>
                </a:lnTo>
                <a:cubicBezTo>
                  <a:pt x="254" y="214"/>
                  <a:pt x="268" y="200"/>
                  <a:pt x="285" y="200"/>
                </a:cubicBezTo>
                <a:lnTo>
                  <a:pt x="427" y="200"/>
                </a:lnTo>
                <a:cubicBezTo>
                  <a:pt x="444" y="200"/>
                  <a:pt x="458" y="214"/>
                  <a:pt x="458" y="231"/>
                </a:cubicBezTo>
                <a:lnTo>
                  <a:pt x="458" y="626"/>
                </a:lnTo>
                <a:cubicBezTo>
                  <a:pt x="458" y="643"/>
                  <a:pt x="444" y="657"/>
                  <a:pt x="427" y="657"/>
                </a:cubicBezTo>
                <a:lnTo>
                  <a:pt x="285" y="657"/>
                </a:lnTo>
                <a:close/>
                <a:moveTo>
                  <a:pt x="824" y="97"/>
                </a:moveTo>
                <a:lnTo>
                  <a:pt x="824" y="231"/>
                </a:lnTo>
                <a:cubicBezTo>
                  <a:pt x="824" y="248"/>
                  <a:pt x="811" y="262"/>
                  <a:pt x="793" y="262"/>
                </a:cubicBezTo>
                <a:lnTo>
                  <a:pt x="570" y="262"/>
                </a:lnTo>
                <a:lnTo>
                  <a:pt x="570" y="595"/>
                </a:lnTo>
                <a:lnTo>
                  <a:pt x="793" y="595"/>
                </a:lnTo>
                <a:cubicBezTo>
                  <a:pt x="811" y="595"/>
                  <a:pt x="824" y="609"/>
                  <a:pt x="824" y="626"/>
                </a:cubicBezTo>
                <a:lnTo>
                  <a:pt x="824" y="760"/>
                </a:lnTo>
                <a:lnTo>
                  <a:pt x="1251" y="429"/>
                </a:lnTo>
                <a:lnTo>
                  <a:pt x="824" y="97"/>
                </a:lnTo>
                <a:close/>
                <a:moveTo>
                  <a:pt x="1320" y="404"/>
                </a:moveTo>
                <a:cubicBezTo>
                  <a:pt x="1335" y="416"/>
                  <a:pt x="1335" y="441"/>
                  <a:pt x="1320" y="453"/>
                </a:cubicBezTo>
                <a:lnTo>
                  <a:pt x="812" y="848"/>
                </a:lnTo>
                <a:cubicBezTo>
                  <a:pt x="803" y="855"/>
                  <a:pt x="790" y="857"/>
                  <a:pt x="780" y="852"/>
                </a:cubicBezTo>
                <a:cubicBezTo>
                  <a:pt x="769" y="846"/>
                  <a:pt x="762" y="836"/>
                  <a:pt x="762" y="824"/>
                </a:cubicBezTo>
                <a:lnTo>
                  <a:pt x="762" y="657"/>
                </a:lnTo>
                <a:lnTo>
                  <a:pt x="539" y="657"/>
                </a:lnTo>
                <a:cubicBezTo>
                  <a:pt x="522" y="657"/>
                  <a:pt x="508" y="643"/>
                  <a:pt x="508" y="626"/>
                </a:cubicBezTo>
                <a:lnTo>
                  <a:pt x="508" y="231"/>
                </a:lnTo>
                <a:cubicBezTo>
                  <a:pt x="508" y="214"/>
                  <a:pt x="522" y="200"/>
                  <a:pt x="539" y="200"/>
                </a:cubicBezTo>
                <a:lnTo>
                  <a:pt x="762" y="200"/>
                </a:lnTo>
                <a:lnTo>
                  <a:pt x="762" y="34"/>
                </a:lnTo>
                <a:cubicBezTo>
                  <a:pt x="762" y="22"/>
                  <a:pt x="769" y="11"/>
                  <a:pt x="780" y="6"/>
                </a:cubicBezTo>
                <a:cubicBezTo>
                  <a:pt x="790" y="0"/>
                  <a:pt x="803" y="2"/>
                  <a:pt x="812" y="9"/>
                </a:cubicBezTo>
                <a:lnTo>
                  <a:pt x="1320" y="40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Freeform 33">
            <a:extLst>
              <a:ext uri="{FF2B5EF4-FFF2-40B4-BE49-F238E27FC236}">
                <a16:creationId xmlns:a16="http://schemas.microsoft.com/office/drawing/2014/main" id="{7A6D8D44-4BDD-E543-975A-E23B6433D8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2003" y="4998402"/>
            <a:ext cx="466725" cy="430212"/>
          </a:xfrm>
          <a:custGeom>
            <a:avLst/>
            <a:gdLst>
              <a:gd name="T0" fmla="*/ 1239 w 1297"/>
              <a:gd name="T1" fmla="*/ 571 h 1193"/>
              <a:gd name="T2" fmla="*/ 799 w 1297"/>
              <a:gd name="T3" fmla="*/ 672 h 1193"/>
              <a:gd name="T4" fmla="*/ 799 w 1297"/>
              <a:gd name="T5" fmla="*/ 640 h 1193"/>
              <a:gd name="T6" fmla="*/ 763 w 1297"/>
              <a:gd name="T7" fmla="*/ 603 h 1193"/>
              <a:gd name="T8" fmla="*/ 542 w 1297"/>
              <a:gd name="T9" fmla="*/ 603 h 1193"/>
              <a:gd name="T10" fmla="*/ 506 w 1297"/>
              <a:gd name="T11" fmla="*/ 640 h 1193"/>
              <a:gd name="T12" fmla="*/ 506 w 1297"/>
              <a:gd name="T13" fmla="*/ 673 h 1193"/>
              <a:gd name="T14" fmla="*/ 56 w 1297"/>
              <a:gd name="T15" fmla="*/ 571 h 1193"/>
              <a:gd name="T16" fmla="*/ 56 w 1297"/>
              <a:gd name="T17" fmla="*/ 316 h 1193"/>
              <a:gd name="T18" fmla="*/ 116 w 1297"/>
              <a:gd name="T19" fmla="*/ 256 h 1193"/>
              <a:gd name="T20" fmla="*/ 1180 w 1297"/>
              <a:gd name="T21" fmla="*/ 256 h 1193"/>
              <a:gd name="T22" fmla="*/ 1239 w 1297"/>
              <a:gd name="T23" fmla="*/ 316 h 1193"/>
              <a:gd name="T24" fmla="*/ 1239 w 1297"/>
              <a:gd name="T25" fmla="*/ 571 h 1193"/>
              <a:gd name="T26" fmla="*/ 819 w 1297"/>
              <a:gd name="T27" fmla="*/ 200 h 1193"/>
              <a:gd name="T28" fmla="*/ 477 w 1297"/>
              <a:gd name="T29" fmla="*/ 200 h 1193"/>
              <a:gd name="T30" fmla="*/ 477 w 1297"/>
              <a:gd name="T31" fmla="*/ 149 h 1193"/>
              <a:gd name="T32" fmla="*/ 570 w 1297"/>
              <a:gd name="T33" fmla="*/ 56 h 1193"/>
              <a:gd name="T34" fmla="*/ 726 w 1297"/>
              <a:gd name="T35" fmla="*/ 56 h 1193"/>
              <a:gd name="T36" fmla="*/ 819 w 1297"/>
              <a:gd name="T37" fmla="*/ 149 h 1193"/>
              <a:gd name="T38" fmla="*/ 819 w 1297"/>
              <a:gd name="T39" fmla="*/ 200 h 1193"/>
              <a:gd name="T40" fmla="*/ 744 w 1297"/>
              <a:gd name="T41" fmla="*/ 710 h 1193"/>
              <a:gd name="T42" fmla="*/ 744 w 1297"/>
              <a:gd name="T43" fmla="*/ 820 h 1193"/>
              <a:gd name="T44" fmla="*/ 561 w 1297"/>
              <a:gd name="T45" fmla="*/ 820 h 1193"/>
              <a:gd name="T46" fmla="*/ 561 w 1297"/>
              <a:gd name="T47" fmla="*/ 660 h 1193"/>
              <a:gd name="T48" fmla="*/ 744 w 1297"/>
              <a:gd name="T49" fmla="*/ 660 h 1193"/>
              <a:gd name="T50" fmla="*/ 744 w 1297"/>
              <a:gd name="T51" fmla="*/ 695 h 1193"/>
              <a:gd name="T52" fmla="*/ 743 w 1297"/>
              <a:gd name="T53" fmla="*/ 705 h 1193"/>
              <a:gd name="T54" fmla="*/ 744 w 1297"/>
              <a:gd name="T55" fmla="*/ 710 h 1193"/>
              <a:gd name="T56" fmla="*/ 506 w 1297"/>
              <a:gd name="T57" fmla="*/ 730 h 1193"/>
              <a:gd name="T58" fmla="*/ 506 w 1297"/>
              <a:gd name="T59" fmla="*/ 839 h 1193"/>
              <a:gd name="T60" fmla="*/ 542 w 1297"/>
              <a:gd name="T61" fmla="*/ 876 h 1193"/>
              <a:gd name="T62" fmla="*/ 763 w 1297"/>
              <a:gd name="T63" fmla="*/ 876 h 1193"/>
              <a:gd name="T64" fmla="*/ 799 w 1297"/>
              <a:gd name="T65" fmla="*/ 839 h 1193"/>
              <a:gd name="T66" fmla="*/ 799 w 1297"/>
              <a:gd name="T67" fmla="*/ 729 h 1193"/>
              <a:gd name="T68" fmla="*/ 1178 w 1297"/>
              <a:gd name="T69" fmla="*/ 653 h 1193"/>
              <a:gd name="T70" fmla="*/ 1178 w 1297"/>
              <a:gd name="T71" fmla="*/ 1076 h 1193"/>
              <a:gd name="T72" fmla="*/ 1127 w 1297"/>
              <a:gd name="T73" fmla="*/ 1135 h 1193"/>
              <a:gd name="T74" fmla="*/ 169 w 1297"/>
              <a:gd name="T75" fmla="*/ 1135 h 1193"/>
              <a:gd name="T76" fmla="*/ 118 w 1297"/>
              <a:gd name="T77" fmla="*/ 1076 h 1193"/>
              <a:gd name="T78" fmla="*/ 118 w 1297"/>
              <a:gd name="T79" fmla="*/ 654 h 1193"/>
              <a:gd name="T80" fmla="*/ 506 w 1297"/>
              <a:gd name="T81" fmla="*/ 730 h 1193"/>
              <a:gd name="T82" fmla="*/ 1296 w 1297"/>
              <a:gd name="T83" fmla="*/ 316 h 1193"/>
              <a:gd name="T84" fmla="*/ 1180 w 1297"/>
              <a:gd name="T85" fmla="*/ 200 h 1193"/>
              <a:gd name="T86" fmla="*/ 875 w 1297"/>
              <a:gd name="T87" fmla="*/ 200 h 1193"/>
              <a:gd name="T88" fmla="*/ 875 w 1297"/>
              <a:gd name="T89" fmla="*/ 149 h 1193"/>
              <a:gd name="T90" fmla="*/ 726 w 1297"/>
              <a:gd name="T91" fmla="*/ 0 h 1193"/>
              <a:gd name="T92" fmla="*/ 570 w 1297"/>
              <a:gd name="T93" fmla="*/ 0 h 1193"/>
              <a:gd name="T94" fmla="*/ 420 w 1297"/>
              <a:gd name="T95" fmla="*/ 149 h 1193"/>
              <a:gd name="T96" fmla="*/ 420 w 1297"/>
              <a:gd name="T97" fmla="*/ 200 h 1193"/>
              <a:gd name="T98" fmla="*/ 116 w 1297"/>
              <a:gd name="T99" fmla="*/ 200 h 1193"/>
              <a:gd name="T100" fmla="*/ 0 w 1297"/>
              <a:gd name="T101" fmla="*/ 316 h 1193"/>
              <a:gd name="T102" fmla="*/ 0 w 1297"/>
              <a:gd name="T103" fmla="*/ 589 h 1193"/>
              <a:gd name="T104" fmla="*/ 17 w 1297"/>
              <a:gd name="T105" fmla="*/ 615 h 1193"/>
              <a:gd name="T106" fmla="*/ 62 w 1297"/>
              <a:gd name="T107" fmla="*/ 633 h 1193"/>
              <a:gd name="T108" fmla="*/ 62 w 1297"/>
              <a:gd name="T109" fmla="*/ 1076 h 1193"/>
              <a:gd name="T110" fmla="*/ 169 w 1297"/>
              <a:gd name="T111" fmla="*/ 1192 h 1193"/>
              <a:gd name="T112" fmla="*/ 1127 w 1297"/>
              <a:gd name="T113" fmla="*/ 1192 h 1193"/>
              <a:gd name="T114" fmla="*/ 1234 w 1297"/>
              <a:gd name="T115" fmla="*/ 1076 h 1193"/>
              <a:gd name="T116" fmla="*/ 1234 w 1297"/>
              <a:gd name="T117" fmla="*/ 632 h 1193"/>
              <a:gd name="T118" fmla="*/ 1279 w 1297"/>
              <a:gd name="T119" fmla="*/ 615 h 1193"/>
              <a:gd name="T120" fmla="*/ 1296 w 1297"/>
              <a:gd name="T121" fmla="*/ 589 h 1193"/>
              <a:gd name="T122" fmla="*/ 1296 w 1297"/>
              <a:gd name="T123" fmla="*/ 316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97" h="1193">
                <a:moveTo>
                  <a:pt x="1239" y="571"/>
                </a:moveTo>
                <a:cubicBezTo>
                  <a:pt x="1111" y="624"/>
                  <a:pt x="960" y="659"/>
                  <a:pt x="799" y="672"/>
                </a:cubicBezTo>
                <a:lnTo>
                  <a:pt x="799" y="640"/>
                </a:lnTo>
                <a:cubicBezTo>
                  <a:pt x="799" y="620"/>
                  <a:pt x="783" y="603"/>
                  <a:pt x="763" y="603"/>
                </a:cubicBezTo>
                <a:lnTo>
                  <a:pt x="542" y="603"/>
                </a:lnTo>
                <a:cubicBezTo>
                  <a:pt x="522" y="603"/>
                  <a:pt x="506" y="620"/>
                  <a:pt x="506" y="640"/>
                </a:cubicBezTo>
                <a:lnTo>
                  <a:pt x="506" y="673"/>
                </a:lnTo>
                <a:cubicBezTo>
                  <a:pt x="342" y="660"/>
                  <a:pt x="187" y="625"/>
                  <a:pt x="56" y="571"/>
                </a:cubicBezTo>
                <a:lnTo>
                  <a:pt x="56" y="316"/>
                </a:lnTo>
                <a:cubicBezTo>
                  <a:pt x="56" y="283"/>
                  <a:pt x="83" y="256"/>
                  <a:pt x="116" y="256"/>
                </a:cubicBezTo>
                <a:lnTo>
                  <a:pt x="1180" y="256"/>
                </a:lnTo>
                <a:cubicBezTo>
                  <a:pt x="1213" y="256"/>
                  <a:pt x="1239" y="283"/>
                  <a:pt x="1239" y="316"/>
                </a:cubicBezTo>
                <a:lnTo>
                  <a:pt x="1239" y="571"/>
                </a:lnTo>
                <a:close/>
                <a:moveTo>
                  <a:pt x="819" y="200"/>
                </a:moveTo>
                <a:lnTo>
                  <a:pt x="477" y="200"/>
                </a:lnTo>
                <a:lnTo>
                  <a:pt x="477" y="149"/>
                </a:lnTo>
                <a:cubicBezTo>
                  <a:pt x="477" y="98"/>
                  <a:pt x="518" y="56"/>
                  <a:pt x="570" y="56"/>
                </a:cubicBezTo>
                <a:lnTo>
                  <a:pt x="726" y="56"/>
                </a:lnTo>
                <a:cubicBezTo>
                  <a:pt x="777" y="56"/>
                  <a:pt x="819" y="98"/>
                  <a:pt x="819" y="149"/>
                </a:cubicBezTo>
                <a:lnTo>
                  <a:pt x="819" y="200"/>
                </a:lnTo>
                <a:close/>
                <a:moveTo>
                  <a:pt x="744" y="710"/>
                </a:moveTo>
                <a:lnTo>
                  <a:pt x="744" y="820"/>
                </a:lnTo>
                <a:lnTo>
                  <a:pt x="561" y="820"/>
                </a:lnTo>
                <a:lnTo>
                  <a:pt x="561" y="660"/>
                </a:lnTo>
                <a:lnTo>
                  <a:pt x="744" y="660"/>
                </a:lnTo>
                <a:lnTo>
                  <a:pt x="744" y="695"/>
                </a:lnTo>
                <a:cubicBezTo>
                  <a:pt x="743" y="698"/>
                  <a:pt x="743" y="702"/>
                  <a:pt x="743" y="705"/>
                </a:cubicBezTo>
                <a:cubicBezTo>
                  <a:pt x="743" y="707"/>
                  <a:pt x="744" y="708"/>
                  <a:pt x="744" y="710"/>
                </a:cubicBezTo>
                <a:close/>
                <a:moveTo>
                  <a:pt x="506" y="730"/>
                </a:moveTo>
                <a:lnTo>
                  <a:pt x="506" y="839"/>
                </a:lnTo>
                <a:cubicBezTo>
                  <a:pt x="506" y="859"/>
                  <a:pt x="522" y="876"/>
                  <a:pt x="542" y="876"/>
                </a:cubicBezTo>
                <a:lnTo>
                  <a:pt x="763" y="876"/>
                </a:lnTo>
                <a:cubicBezTo>
                  <a:pt x="783" y="876"/>
                  <a:pt x="799" y="859"/>
                  <a:pt x="799" y="839"/>
                </a:cubicBezTo>
                <a:lnTo>
                  <a:pt x="799" y="729"/>
                </a:lnTo>
                <a:cubicBezTo>
                  <a:pt x="934" y="718"/>
                  <a:pt x="1063" y="692"/>
                  <a:pt x="1178" y="653"/>
                </a:cubicBezTo>
                <a:lnTo>
                  <a:pt x="1178" y="1076"/>
                </a:lnTo>
                <a:cubicBezTo>
                  <a:pt x="1178" y="1108"/>
                  <a:pt x="1155" y="1135"/>
                  <a:pt x="1127" y="1135"/>
                </a:cubicBezTo>
                <a:lnTo>
                  <a:pt x="169" y="1135"/>
                </a:lnTo>
                <a:cubicBezTo>
                  <a:pt x="141" y="1135"/>
                  <a:pt x="118" y="1108"/>
                  <a:pt x="118" y="1076"/>
                </a:cubicBezTo>
                <a:lnTo>
                  <a:pt x="118" y="654"/>
                </a:lnTo>
                <a:cubicBezTo>
                  <a:pt x="236" y="693"/>
                  <a:pt x="368" y="719"/>
                  <a:pt x="506" y="730"/>
                </a:cubicBezTo>
                <a:close/>
                <a:moveTo>
                  <a:pt x="1296" y="316"/>
                </a:moveTo>
                <a:cubicBezTo>
                  <a:pt x="1296" y="252"/>
                  <a:pt x="1244" y="200"/>
                  <a:pt x="1180" y="200"/>
                </a:cubicBezTo>
                <a:lnTo>
                  <a:pt x="875" y="200"/>
                </a:lnTo>
                <a:lnTo>
                  <a:pt x="875" y="149"/>
                </a:lnTo>
                <a:cubicBezTo>
                  <a:pt x="875" y="67"/>
                  <a:pt x="809" y="0"/>
                  <a:pt x="726" y="0"/>
                </a:cubicBezTo>
                <a:lnTo>
                  <a:pt x="570" y="0"/>
                </a:lnTo>
                <a:cubicBezTo>
                  <a:pt x="487" y="0"/>
                  <a:pt x="420" y="67"/>
                  <a:pt x="420" y="149"/>
                </a:cubicBezTo>
                <a:lnTo>
                  <a:pt x="420" y="200"/>
                </a:lnTo>
                <a:lnTo>
                  <a:pt x="116" y="200"/>
                </a:lnTo>
                <a:cubicBezTo>
                  <a:pt x="52" y="200"/>
                  <a:pt x="0" y="252"/>
                  <a:pt x="0" y="316"/>
                </a:cubicBezTo>
                <a:lnTo>
                  <a:pt x="0" y="589"/>
                </a:lnTo>
                <a:cubicBezTo>
                  <a:pt x="0" y="601"/>
                  <a:pt x="7" y="611"/>
                  <a:pt x="17" y="615"/>
                </a:cubicBezTo>
                <a:cubicBezTo>
                  <a:pt x="32" y="621"/>
                  <a:pt x="46" y="627"/>
                  <a:pt x="62" y="633"/>
                </a:cubicBezTo>
                <a:lnTo>
                  <a:pt x="62" y="1076"/>
                </a:lnTo>
                <a:cubicBezTo>
                  <a:pt x="62" y="1140"/>
                  <a:pt x="110" y="1192"/>
                  <a:pt x="169" y="1192"/>
                </a:cubicBezTo>
                <a:lnTo>
                  <a:pt x="1127" y="1192"/>
                </a:lnTo>
                <a:cubicBezTo>
                  <a:pt x="1186" y="1192"/>
                  <a:pt x="1234" y="1140"/>
                  <a:pt x="1234" y="1076"/>
                </a:cubicBezTo>
                <a:lnTo>
                  <a:pt x="1234" y="632"/>
                </a:lnTo>
                <a:cubicBezTo>
                  <a:pt x="1249" y="626"/>
                  <a:pt x="1265" y="621"/>
                  <a:pt x="1279" y="615"/>
                </a:cubicBezTo>
                <a:cubicBezTo>
                  <a:pt x="1289" y="611"/>
                  <a:pt x="1296" y="601"/>
                  <a:pt x="1296" y="589"/>
                </a:cubicBezTo>
                <a:lnTo>
                  <a:pt x="1296" y="3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Freeform 34">
            <a:extLst>
              <a:ext uri="{FF2B5EF4-FFF2-40B4-BE49-F238E27FC236}">
                <a16:creationId xmlns:a16="http://schemas.microsoft.com/office/drawing/2014/main" id="{3FD4A125-E17E-674E-923C-1641E903D5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90431" y="4988877"/>
            <a:ext cx="449262" cy="449262"/>
          </a:xfrm>
          <a:custGeom>
            <a:avLst/>
            <a:gdLst>
              <a:gd name="T0" fmla="*/ 904 w 1248"/>
              <a:gd name="T1" fmla="*/ 468 h 1248"/>
              <a:gd name="T2" fmla="*/ 525 w 1248"/>
              <a:gd name="T3" fmla="*/ 848 h 1248"/>
              <a:gd name="T4" fmla="*/ 343 w 1248"/>
              <a:gd name="T5" fmla="*/ 666 h 1248"/>
              <a:gd name="T6" fmla="*/ 412 w 1248"/>
              <a:gd name="T7" fmla="*/ 597 h 1248"/>
              <a:gd name="T8" fmla="*/ 525 w 1248"/>
              <a:gd name="T9" fmla="*/ 710 h 1248"/>
              <a:gd name="T10" fmla="*/ 835 w 1248"/>
              <a:gd name="T11" fmla="*/ 399 h 1248"/>
              <a:gd name="T12" fmla="*/ 904 w 1248"/>
              <a:gd name="T13" fmla="*/ 468 h 1248"/>
              <a:gd name="T14" fmla="*/ 525 w 1248"/>
              <a:gd name="T15" fmla="*/ 936 h 1248"/>
              <a:gd name="T16" fmla="*/ 992 w 1248"/>
              <a:gd name="T17" fmla="*/ 468 h 1248"/>
              <a:gd name="T18" fmla="*/ 835 w 1248"/>
              <a:gd name="T19" fmla="*/ 312 h 1248"/>
              <a:gd name="T20" fmla="*/ 525 w 1248"/>
              <a:gd name="T21" fmla="*/ 622 h 1248"/>
              <a:gd name="T22" fmla="*/ 412 w 1248"/>
              <a:gd name="T23" fmla="*/ 509 h 1248"/>
              <a:gd name="T24" fmla="*/ 255 w 1248"/>
              <a:gd name="T25" fmla="*/ 666 h 1248"/>
              <a:gd name="T26" fmla="*/ 525 w 1248"/>
              <a:gd name="T27" fmla="*/ 936 h 1248"/>
              <a:gd name="T28" fmla="*/ 623 w 1248"/>
              <a:gd name="T29" fmla="*/ 1185 h 1248"/>
              <a:gd name="T30" fmla="*/ 62 w 1248"/>
              <a:gd name="T31" fmla="*/ 624 h 1248"/>
              <a:gd name="T32" fmla="*/ 623 w 1248"/>
              <a:gd name="T33" fmla="*/ 62 h 1248"/>
              <a:gd name="T34" fmla="*/ 1185 w 1248"/>
              <a:gd name="T35" fmla="*/ 624 h 1248"/>
              <a:gd name="T36" fmla="*/ 623 w 1248"/>
              <a:gd name="T37" fmla="*/ 1185 h 1248"/>
              <a:gd name="T38" fmla="*/ 623 w 1248"/>
              <a:gd name="T39" fmla="*/ 0 h 1248"/>
              <a:gd name="T40" fmla="*/ 0 w 1248"/>
              <a:gd name="T41" fmla="*/ 624 h 1248"/>
              <a:gd name="T42" fmla="*/ 623 w 1248"/>
              <a:gd name="T43" fmla="*/ 1247 h 1248"/>
              <a:gd name="T44" fmla="*/ 1247 w 1248"/>
              <a:gd name="T45" fmla="*/ 624 h 1248"/>
              <a:gd name="T46" fmla="*/ 623 w 1248"/>
              <a:gd name="T47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8" h="1248">
                <a:moveTo>
                  <a:pt x="904" y="468"/>
                </a:moveTo>
                <a:lnTo>
                  <a:pt x="525" y="848"/>
                </a:lnTo>
                <a:lnTo>
                  <a:pt x="343" y="666"/>
                </a:lnTo>
                <a:lnTo>
                  <a:pt x="412" y="597"/>
                </a:lnTo>
                <a:lnTo>
                  <a:pt x="525" y="710"/>
                </a:lnTo>
                <a:lnTo>
                  <a:pt x="835" y="399"/>
                </a:lnTo>
                <a:lnTo>
                  <a:pt x="904" y="468"/>
                </a:lnTo>
                <a:close/>
                <a:moveTo>
                  <a:pt x="525" y="936"/>
                </a:moveTo>
                <a:lnTo>
                  <a:pt x="992" y="468"/>
                </a:lnTo>
                <a:lnTo>
                  <a:pt x="835" y="312"/>
                </a:lnTo>
                <a:lnTo>
                  <a:pt x="525" y="622"/>
                </a:lnTo>
                <a:lnTo>
                  <a:pt x="412" y="509"/>
                </a:lnTo>
                <a:lnTo>
                  <a:pt x="255" y="666"/>
                </a:lnTo>
                <a:lnTo>
                  <a:pt x="525" y="936"/>
                </a:ln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5" y="314"/>
                  <a:pt x="1185" y="624"/>
                </a:cubicBezTo>
                <a:cubicBezTo>
                  <a:pt x="1185" y="933"/>
                  <a:pt x="933" y="1185"/>
                  <a:pt x="623" y="1185"/>
                </a:cubicBezTo>
                <a:close/>
                <a:moveTo>
                  <a:pt x="623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4"/>
                </a:cubicBezTo>
                <a:cubicBezTo>
                  <a:pt x="1247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Freeform 35">
            <a:extLst>
              <a:ext uri="{FF2B5EF4-FFF2-40B4-BE49-F238E27FC236}">
                <a16:creationId xmlns:a16="http://schemas.microsoft.com/office/drawing/2014/main" id="{5BB9F82C-142E-1743-997A-1417264335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90128" y="4986802"/>
            <a:ext cx="449262" cy="449262"/>
          </a:xfrm>
          <a:custGeom>
            <a:avLst/>
            <a:gdLst>
              <a:gd name="T0" fmla="*/ 693 w 1248"/>
              <a:gd name="T1" fmla="*/ 624 h 1248"/>
              <a:gd name="T2" fmla="*/ 862 w 1248"/>
              <a:gd name="T3" fmla="*/ 793 h 1248"/>
              <a:gd name="T4" fmla="*/ 793 w 1248"/>
              <a:gd name="T5" fmla="*/ 862 h 1248"/>
              <a:gd name="T6" fmla="*/ 624 w 1248"/>
              <a:gd name="T7" fmla="*/ 693 h 1248"/>
              <a:gd name="T8" fmla="*/ 455 w 1248"/>
              <a:gd name="T9" fmla="*/ 862 h 1248"/>
              <a:gd name="T10" fmla="*/ 386 w 1248"/>
              <a:gd name="T11" fmla="*/ 793 h 1248"/>
              <a:gd name="T12" fmla="*/ 555 w 1248"/>
              <a:gd name="T13" fmla="*/ 624 h 1248"/>
              <a:gd name="T14" fmla="*/ 386 w 1248"/>
              <a:gd name="T15" fmla="*/ 454 h 1248"/>
              <a:gd name="T16" fmla="*/ 455 w 1248"/>
              <a:gd name="T17" fmla="*/ 385 h 1248"/>
              <a:gd name="T18" fmla="*/ 624 w 1248"/>
              <a:gd name="T19" fmla="*/ 555 h 1248"/>
              <a:gd name="T20" fmla="*/ 793 w 1248"/>
              <a:gd name="T21" fmla="*/ 385 h 1248"/>
              <a:gd name="T22" fmla="*/ 862 w 1248"/>
              <a:gd name="T23" fmla="*/ 454 h 1248"/>
              <a:gd name="T24" fmla="*/ 693 w 1248"/>
              <a:gd name="T25" fmla="*/ 624 h 1248"/>
              <a:gd name="T26" fmla="*/ 950 w 1248"/>
              <a:gd name="T27" fmla="*/ 793 h 1248"/>
              <a:gd name="T28" fmla="*/ 781 w 1248"/>
              <a:gd name="T29" fmla="*/ 624 h 1248"/>
              <a:gd name="T30" fmla="*/ 950 w 1248"/>
              <a:gd name="T31" fmla="*/ 454 h 1248"/>
              <a:gd name="T32" fmla="*/ 793 w 1248"/>
              <a:gd name="T33" fmla="*/ 297 h 1248"/>
              <a:gd name="T34" fmla="*/ 624 w 1248"/>
              <a:gd name="T35" fmla="*/ 467 h 1248"/>
              <a:gd name="T36" fmla="*/ 454 w 1248"/>
              <a:gd name="T37" fmla="*/ 297 h 1248"/>
              <a:gd name="T38" fmla="*/ 298 w 1248"/>
              <a:gd name="T39" fmla="*/ 454 h 1248"/>
              <a:gd name="T40" fmla="*/ 467 w 1248"/>
              <a:gd name="T41" fmla="*/ 624 h 1248"/>
              <a:gd name="T42" fmla="*/ 298 w 1248"/>
              <a:gd name="T43" fmla="*/ 793 h 1248"/>
              <a:gd name="T44" fmla="*/ 454 w 1248"/>
              <a:gd name="T45" fmla="*/ 950 h 1248"/>
              <a:gd name="T46" fmla="*/ 624 w 1248"/>
              <a:gd name="T47" fmla="*/ 780 h 1248"/>
              <a:gd name="T48" fmla="*/ 793 w 1248"/>
              <a:gd name="T49" fmla="*/ 950 h 1248"/>
              <a:gd name="T50" fmla="*/ 950 w 1248"/>
              <a:gd name="T51" fmla="*/ 793 h 1248"/>
              <a:gd name="T52" fmla="*/ 624 w 1248"/>
              <a:gd name="T53" fmla="*/ 1185 h 1248"/>
              <a:gd name="T54" fmla="*/ 62 w 1248"/>
              <a:gd name="T55" fmla="*/ 624 h 1248"/>
              <a:gd name="T56" fmla="*/ 624 w 1248"/>
              <a:gd name="T57" fmla="*/ 62 h 1248"/>
              <a:gd name="T58" fmla="*/ 1185 w 1248"/>
              <a:gd name="T59" fmla="*/ 624 h 1248"/>
              <a:gd name="T60" fmla="*/ 624 w 1248"/>
              <a:gd name="T61" fmla="*/ 1185 h 1248"/>
              <a:gd name="T62" fmla="*/ 624 w 1248"/>
              <a:gd name="T63" fmla="*/ 0 h 1248"/>
              <a:gd name="T64" fmla="*/ 0 w 1248"/>
              <a:gd name="T65" fmla="*/ 624 h 1248"/>
              <a:gd name="T66" fmla="*/ 624 w 1248"/>
              <a:gd name="T67" fmla="*/ 1247 h 1248"/>
              <a:gd name="T68" fmla="*/ 1247 w 1248"/>
              <a:gd name="T69" fmla="*/ 624 h 1248"/>
              <a:gd name="T70" fmla="*/ 624 w 1248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8" h="1248">
                <a:moveTo>
                  <a:pt x="693" y="624"/>
                </a:moveTo>
                <a:lnTo>
                  <a:pt x="862" y="793"/>
                </a:lnTo>
                <a:lnTo>
                  <a:pt x="793" y="862"/>
                </a:lnTo>
                <a:lnTo>
                  <a:pt x="624" y="693"/>
                </a:lnTo>
                <a:lnTo>
                  <a:pt x="455" y="862"/>
                </a:lnTo>
                <a:lnTo>
                  <a:pt x="386" y="793"/>
                </a:lnTo>
                <a:lnTo>
                  <a:pt x="555" y="624"/>
                </a:lnTo>
                <a:lnTo>
                  <a:pt x="386" y="454"/>
                </a:lnTo>
                <a:lnTo>
                  <a:pt x="455" y="385"/>
                </a:lnTo>
                <a:lnTo>
                  <a:pt x="624" y="555"/>
                </a:lnTo>
                <a:lnTo>
                  <a:pt x="793" y="385"/>
                </a:lnTo>
                <a:lnTo>
                  <a:pt x="862" y="454"/>
                </a:lnTo>
                <a:lnTo>
                  <a:pt x="693" y="624"/>
                </a:lnTo>
                <a:close/>
                <a:moveTo>
                  <a:pt x="950" y="793"/>
                </a:moveTo>
                <a:lnTo>
                  <a:pt x="781" y="624"/>
                </a:lnTo>
                <a:lnTo>
                  <a:pt x="950" y="454"/>
                </a:lnTo>
                <a:lnTo>
                  <a:pt x="793" y="297"/>
                </a:lnTo>
                <a:lnTo>
                  <a:pt x="624" y="467"/>
                </a:lnTo>
                <a:lnTo>
                  <a:pt x="454" y="297"/>
                </a:lnTo>
                <a:lnTo>
                  <a:pt x="298" y="454"/>
                </a:lnTo>
                <a:lnTo>
                  <a:pt x="467" y="624"/>
                </a:lnTo>
                <a:lnTo>
                  <a:pt x="298" y="793"/>
                </a:lnTo>
                <a:lnTo>
                  <a:pt x="454" y="950"/>
                </a:lnTo>
                <a:lnTo>
                  <a:pt x="624" y="780"/>
                </a:lnTo>
                <a:lnTo>
                  <a:pt x="793" y="950"/>
                </a:lnTo>
                <a:lnTo>
                  <a:pt x="950" y="793"/>
                </a:lnTo>
                <a:close/>
                <a:moveTo>
                  <a:pt x="624" y="1185"/>
                </a:moveTo>
                <a:cubicBezTo>
                  <a:pt x="315" y="1185"/>
                  <a:pt x="62" y="933"/>
                  <a:pt x="62" y="624"/>
                </a:cubicBezTo>
                <a:cubicBezTo>
                  <a:pt x="62" y="314"/>
                  <a:pt x="315" y="62"/>
                  <a:pt x="624" y="62"/>
                </a:cubicBezTo>
                <a:cubicBezTo>
                  <a:pt x="934" y="62"/>
                  <a:pt x="1185" y="314"/>
                  <a:pt x="1185" y="624"/>
                </a:cubicBezTo>
                <a:cubicBezTo>
                  <a:pt x="1185" y="933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7"/>
                  <a:pt x="280" y="1247"/>
                  <a:pt x="624" y="1247"/>
                </a:cubicBezTo>
                <a:cubicBezTo>
                  <a:pt x="968" y="1247"/>
                  <a:pt x="1247" y="967"/>
                  <a:pt x="1247" y="624"/>
                </a:cubicBezTo>
                <a:cubicBezTo>
                  <a:pt x="1247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Freeform 1">
            <a:extLst>
              <a:ext uri="{FF2B5EF4-FFF2-40B4-BE49-F238E27FC236}">
                <a16:creationId xmlns:a16="http://schemas.microsoft.com/office/drawing/2014/main" id="{8C5B3DB3-45E5-184B-9384-186F464495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64396" y="4993640"/>
            <a:ext cx="469900" cy="439737"/>
          </a:xfrm>
          <a:custGeom>
            <a:avLst/>
            <a:gdLst>
              <a:gd name="T0" fmla="*/ 705 w 1304"/>
              <a:gd name="T1" fmla="*/ 709 h 1222"/>
              <a:gd name="T2" fmla="*/ 598 w 1304"/>
              <a:gd name="T3" fmla="*/ 709 h 1222"/>
              <a:gd name="T4" fmla="*/ 651 w 1304"/>
              <a:gd name="T5" fmla="*/ 824 h 1222"/>
              <a:gd name="T6" fmla="*/ 651 w 1304"/>
              <a:gd name="T7" fmla="*/ 593 h 1222"/>
              <a:gd name="T8" fmla="*/ 651 w 1304"/>
              <a:gd name="T9" fmla="*/ 824 h 1222"/>
              <a:gd name="T10" fmla="*/ 535 w 1304"/>
              <a:gd name="T11" fmla="*/ 599 h 1222"/>
              <a:gd name="T12" fmla="*/ 572 w 1304"/>
              <a:gd name="T13" fmla="*/ 578 h 1222"/>
              <a:gd name="T14" fmla="*/ 668 w 1304"/>
              <a:gd name="T15" fmla="*/ 550 h 1222"/>
              <a:gd name="T16" fmla="*/ 767 w 1304"/>
              <a:gd name="T17" fmla="*/ 599 h 1222"/>
              <a:gd name="T18" fmla="*/ 817 w 1304"/>
              <a:gd name="T19" fmla="*/ 683 h 1222"/>
              <a:gd name="T20" fmla="*/ 799 w 1304"/>
              <a:gd name="T21" fmla="*/ 780 h 1222"/>
              <a:gd name="T22" fmla="*/ 782 w 1304"/>
              <a:gd name="T23" fmla="*/ 810 h 1222"/>
              <a:gd name="T24" fmla="*/ 690 w 1304"/>
              <a:gd name="T25" fmla="*/ 873 h 1222"/>
              <a:gd name="T26" fmla="*/ 613 w 1304"/>
              <a:gd name="T27" fmla="*/ 873 h 1222"/>
              <a:gd name="T28" fmla="*/ 521 w 1304"/>
              <a:gd name="T29" fmla="*/ 810 h 1222"/>
              <a:gd name="T30" fmla="*/ 504 w 1304"/>
              <a:gd name="T31" fmla="*/ 780 h 1222"/>
              <a:gd name="T32" fmla="*/ 486 w 1304"/>
              <a:gd name="T33" fmla="*/ 683 h 1222"/>
              <a:gd name="T34" fmla="*/ 598 w 1304"/>
              <a:gd name="T35" fmla="*/ 937 h 1222"/>
              <a:gd name="T36" fmla="*/ 642 w 1304"/>
              <a:gd name="T37" fmla="*/ 928 h 1222"/>
              <a:gd name="T38" fmla="*/ 701 w 1304"/>
              <a:gd name="T39" fmla="*/ 937 h 1222"/>
              <a:gd name="T40" fmla="*/ 704 w 1304"/>
              <a:gd name="T41" fmla="*/ 1130 h 1222"/>
              <a:gd name="T42" fmla="*/ 635 w 1304"/>
              <a:gd name="T43" fmla="*/ 1106 h 1222"/>
              <a:gd name="T44" fmla="*/ 598 w 1304"/>
              <a:gd name="T45" fmla="*/ 937 h 1222"/>
              <a:gd name="T46" fmla="*/ 536 w 1304"/>
              <a:gd name="T47" fmla="*/ 906 h 1222"/>
              <a:gd name="T48" fmla="*/ 536 w 1304"/>
              <a:gd name="T49" fmla="*/ 1188 h 1222"/>
              <a:gd name="T50" fmla="*/ 584 w 1304"/>
              <a:gd name="T51" fmla="*/ 1214 h 1222"/>
              <a:gd name="T52" fmla="*/ 718 w 1304"/>
              <a:gd name="T53" fmla="*/ 1214 h 1222"/>
              <a:gd name="T54" fmla="*/ 750 w 1304"/>
              <a:gd name="T55" fmla="*/ 1216 h 1222"/>
              <a:gd name="T56" fmla="*/ 767 w 1304"/>
              <a:gd name="T57" fmla="*/ 906 h 1222"/>
              <a:gd name="T58" fmla="*/ 779 w 1304"/>
              <a:gd name="T59" fmla="*/ 884 h 1222"/>
              <a:gd name="T60" fmla="*/ 851 w 1304"/>
              <a:gd name="T61" fmla="*/ 830 h 1222"/>
              <a:gd name="T62" fmla="*/ 862 w 1304"/>
              <a:gd name="T63" fmla="*/ 740 h 1222"/>
              <a:gd name="T64" fmla="*/ 840 w 1304"/>
              <a:gd name="T65" fmla="*/ 615 h 1222"/>
              <a:gd name="T66" fmla="*/ 733 w 1304"/>
              <a:gd name="T67" fmla="*/ 515 h 1222"/>
              <a:gd name="T68" fmla="*/ 589 w 1304"/>
              <a:gd name="T69" fmla="*/ 508 h 1222"/>
              <a:gd name="T70" fmla="*/ 473 w 1304"/>
              <a:gd name="T71" fmla="*/ 597 h 1222"/>
              <a:gd name="T72" fmla="*/ 425 w 1304"/>
              <a:gd name="T73" fmla="*/ 673 h 1222"/>
              <a:gd name="T74" fmla="*/ 445 w 1304"/>
              <a:gd name="T75" fmla="*/ 761 h 1222"/>
              <a:gd name="T76" fmla="*/ 507 w 1304"/>
              <a:gd name="T77" fmla="*/ 870 h 1222"/>
              <a:gd name="T78" fmla="*/ 341 w 1304"/>
              <a:gd name="T79" fmla="*/ 288 h 1222"/>
              <a:gd name="T80" fmla="*/ 961 w 1304"/>
              <a:gd name="T81" fmla="*/ 226 h 1222"/>
              <a:gd name="T82" fmla="*/ 341 w 1304"/>
              <a:gd name="T83" fmla="*/ 288 h 1222"/>
              <a:gd name="T84" fmla="*/ 454 w 1304"/>
              <a:gd name="T85" fmla="*/ 339 h 1222"/>
              <a:gd name="T86" fmla="*/ 848 w 1304"/>
              <a:gd name="T87" fmla="*/ 401 h 1222"/>
              <a:gd name="T88" fmla="*/ 1303 w 1304"/>
              <a:gd name="T89" fmla="*/ 966 h 1222"/>
              <a:gd name="T90" fmla="*/ 0 w 1304"/>
              <a:gd name="T91" fmla="*/ 0 h 1222"/>
              <a:gd name="T92" fmla="*/ 483 w 1304"/>
              <a:gd name="T93" fmla="*/ 966 h 1222"/>
              <a:gd name="T94" fmla="*/ 62 w 1304"/>
              <a:gd name="T95" fmla="*/ 903 h 1222"/>
              <a:gd name="T96" fmla="*/ 1241 w 1304"/>
              <a:gd name="T97" fmla="*/ 62 h 1222"/>
              <a:gd name="T98" fmla="*/ 820 w 1304"/>
              <a:gd name="T99" fmla="*/ 903 h 1222"/>
              <a:gd name="T100" fmla="*/ 1303 w 1304"/>
              <a:gd name="T101" fmla="*/ 966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04" h="1222">
                <a:moveTo>
                  <a:pt x="651" y="655"/>
                </a:moveTo>
                <a:cubicBezTo>
                  <a:pt x="681" y="655"/>
                  <a:pt x="705" y="679"/>
                  <a:pt x="705" y="709"/>
                </a:cubicBezTo>
                <a:cubicBezTo>
                  <a:pt x="705" y="738"/>
                  <a:pt x="681" y="762"/>
                  <a:pt x="651" y="762"/>
                </a:cubicBezTo>
                <a:cubicBezTo>
                  <a:pt x="622" y="762"/>
                  <a:pt x="598" y="738"/>
                  <a:pt x="598" y="709"/>
                </a:cubicBezTo>
                <a:cubicBezTo>
                  <a:pt x="598" y="679"/>
                  <a:pt x="622" y="655"/>
                  <a:pt x="651" y="655"/>
                </a:cubicBezTo>
                <a:close/>
                <a:moveTo>
                  <a:pt x="651" y="824"/>
                </a:moveTo>
                <a:cubicBezTo>
                  <a:pt x="715" y="824"/>
                  <a:pt x="767" y="773"/>
                  <a:pt x="767" y="709"/>
                </a:cubicBezTo>
                <a:cubicBezTo>
                  <a:pt x="767" y="645"/>
                  <a:pt x="715" y="593"/>
                  <a:pt x="651" y="593"/>
                </a:cubicBezTo>
                <a:cubicBezTo>
                  <a:pt x="588" y="593"/>
                  <a:pt x="536" y="645"/>
                  <a:pt x="536" y="709"/>
                </a:cubicBezTo>
                <a:cubicBezTo>
                  <a:pt x="536" y="773"/>
                  <a:pt x="588" y="824"/>
                  <a:pt x="651" y="824"/>
                </a:cubicBezTo>
                <a:close/>
                <a:moveTo>
                  <a:pt x="496" y="668"/>
                </a:moveTo>
                <a:cubicBezTo>
                  <a:pt x="519" y="653"/>
                  <a:pt x="534" y="627"/>
                  <a:pt x="535" y="599"/>
                </a:cubicBezTo>
                <a:cubicBezTo>
                  <a:pt x="536" y="586"/>
                  <a:pt x="547" y="575"/>
                  <a:pt x="561" y="577"/>
                </a:cubicBezTo>
                <a:cubicBezTo>
                  <a:pt x="565" y="577"/>
                  <a:pt x="568" y="578"/>
                  <a:pt x="572" y="578"/>
                </a:cubicBezTo>
                <a:cubicBezTo>
                  <a:pt x="596" y="578"/>
                  <a:pt x="619" y="567"/>
                  <a:pt x="635" y="550"/>
                </a:cubicBezTo>
                <a:cubicBezTo>
                  <a:pt x="644" y="540"/>
                  <a:pt x="659" y="540"/>
                  <a:pt x="668" y="550"/>
                </a:cubicBezTo>
                <a:cubicBezTo>
                  <a:pt x="686" y="570"/>
                  <a:pt x="714" y="580"/>
                  <a:pt x="741" y="577"/>
                </a:cubicBezTo>
                <a:cubicBezTo>
                  <a:pt x="755" y="575"/>
                  <a:pt x="767" y="586"/>
                  <a:pt x="767" y="599"/>
                </a:cubicBezTo>
                <a:cubicBezTo>
                  <a:pt x="769" y="627"/>
                  <a:pt x="783" y="653"/>
                  <a:pt x="807" y="668"/>
                </a:cubicBezTo>
                <a:cubicBezTo>
                  <a:pt x="812" y="671"/>
                  <a:pt x="816" y="677"/>
                  <a:pt x="817" y="683"/>
                </a:cubicBezTo>
                <a:cubicBezTo>
                  <a:pt x="818" y="690"/>
                  <a:pt x="817" y="697"/>
                  <a:pt x="813" y="702"/>
                </a:cubicBezTo>
                <a:cubicBezTo>
                  <a:pt x="796" y="724"/>
                  <a:pt x="791" y="753"/>
                  <a:pt x="799" y="780"/>
                </a:cubicBezTo>
                <a:cubicBezTo>
                  <a:pt x="801" y="786"/>
                  <a:pt x="800" y="793"/>
                  <a:pt x="797" y="799"/>
                </a:cubicBezTo>
                <a:cubicBezTo>
                  <a:pt x="794" y="805"/>
                  <a:pt x="788" y="809"/>
                  <a:pt x="782" y="810"/>
                </a:cubicBezTo>
                <a:cubicBezTo>
                  <a:pt x="755" y="816"/>
                  <a:pt x="733" y="835"/>
                  <a:pt x="722" y="861"/>
                </a:cubicBezTo>
                <a:cubicBezTo>
                  <a:pt x="717" y="873"/>
                  <a:pt x="702" y="879"/>
                  <a:pt x="690" y="873"/>
                </a:cubicBezTo>
                <a:cubicBezTo>
                  <a:pt x="678" y="866"/>
                  <a:pt x="665" y="863"/>
                  <a:pt x="651" y="863"/>
                </a:cubicBezTo>
                <a:cubicBezTo>
                  <a:pt x="638" y="863"/>
                  <a:pt x="625" y="866"/>
                  <a:pt x="613" y="873"/>
                </a:cubicBezTo>
                <a:cubicBezTo>
                  <a:pt x="601" y="879"/>
                  <a:pt x="586" y="873"/>
                  <a:pt x="581" y="861"/>
                </a:cubicBezTo>
                <a:cubicBezTo>
                  <a:pt x="570" y="835"/>
                  <a:pt x="548" y="816"/>
                  <a:pt x="521" y="810"/>
                </a:cubicBezTo>
                <a:cubicBezTo>
                  <a:pt x="515" y="809"/>
                  <a:pt x="509" y="805"/>
                  <a:pt x="506" y="799"/>
                </a:cubicBezTo>
                <a:cubicBezTo>
                  <a:pt x="503" y="793"/>
                  <a:pt x="502" y="786"/>
                  <a:pt x="504" y="780"/>
                </a:cubicBezTo>
                <a:cubicBezTo>
                  <a:pt x="512" y="753"/>
                  <a:pt x="507" y="724"/>
                  <a:pt x="490" y="702"/>
                </a:cubicBezTo>
                <a:cubicBezTo>
                  <a:pt x="486" y="697"/>
                  <a:pt x="485" y="690"/>
                  <a:pt x="486" y="683"/>
                </a:cubicBezTo>
                <a:cubicBezTo>
                  <a:pt x="487" y="677"/>
                  <a:pt x="491" y="671"/>
                  <a:pt x="496" y="668"/>
                </a:cubicBezTo>
                <a:close/>
                <a:moveTo>
                  <a:pt x="598" y="937"/>
                </a:moveTo>
                <a:cubicBezTo>
                  <a:pt x="600" y="937"/>
                  <a:pt x="601" y="937"/>
                  <a:pt x="602" y="937"/>
                </a:cubicBezTo>
                <a:cubicBezTo>
                  <a:pt x="616" y="937"/>
                  <a:pt x="629" y="934"/>
                  <a:pt x="642" y="928"/>
                </a:cubicBezTo>
                <a:cubicBezTo>
                  <a:pt x="647" y="924"/>
                  <a:pt x="655" y="924"/>
                  <a:pt x="662" y="928"/>
                </a:cubicBezTo>
                <a:cubicBezTo>
                  <a:pt x="674" y="934"/>
                  <a:pt x="687" y="937"/>
                  <a:pt x="701" y="937"/>
                </a:cubicBezTo>
                <a:cubicBezTo>
                  <a:pt x="702" y="937"/>
                  <a:pt x="703" y="937"/>
                  <a:pt x="704" y="937"/>
                </a:cubicBezTo>
                <a:lnTo>
                  <a:pt x="704" y="1130"/>
                </a:lnTo>
                <a:lnTo>
                  <a:pt x="668" y="1106"/>
                </a:lnTo>
                <a:cubicBezTo>
                  <a:pt x="658" y="1099"/>
                  <a:pt x="645" y="1099"/>
                  <a:pt x="635" y="1106"/>
                </a:cubicBezTo>
                <a:lnTo>
                  <a:pt x="598" y="1130"/>
                </a:lnTo>
                <a:lnTo>
                  <a:pt x="598" y="937"/>
                </a:lnTo>
                <a:close/>
                <a:moveTo>
                  <a:pt x="524" y="884"/>
                </a:moveTo>
                <a:cubicBezTo>
                  <a:pt x="527" y="892"/>
                  <a:pt x="531" y="899"/>
                  <a:pt x="536" y="906"/>
                </a:cubicBezTo>
                <a:lnTo>
                  <a:pt x="536" y="906"/>
                </a:lnTo>
                <a:lnTo>
                  <a:pt x="536" y="1188"/>
                </a:lnTo>
                <a:cubicBezTo>
                  <a:pt x="536" y="1200"/>
                  <a:pt x="542" y="1210"/>
                  <a:pt x="553" y="1216"/>
                </a:cubicBezTo>
                <a:cubicBezTo>
                  <a:pt x="563" y="1221"/>
                  <a:pt x="575" y="1221"/>
                  <a:pt x="584" y="1214"/>
                </a:cubicBezTo>
                <a:lnTo>
                  <a:pt x="651" y="1169"/>
                </a:lnTo>
                <a:lnTo>
                  <a:pt x="718" y="1214"/>
                </a:lnTo>
                <a:cubicBezTo>
                  <a:pt x="724" y="1218"/>
                  <a:pt x="729" y="1220"/>
                  <a:pt x="736" y="1220"/>
                </a:cubicBezTo>
                <a:cubicBezTo>
                  <a:pt x="741" y="1220"/>
                  <a:pt x="746" y="1218"/>
                  <a:pt x="750" y="1216"/>
                </a:cubicBezTo>
                <a:cubicBezTo>
                  <a:pt x="760" y="1210"/>
                  <a:pt x="767" y="1200"/>
                  <a:pt x="767" y="1188"/>
                </a:cubicBezTo>
                <a:lnTo>
                  <a:pt x="767" y="906"/>
                </a:lnTo>
                <a:lnTo>
                  <a:pt x="767" y="906"/>
                </a:lnTo>
                <a:cubicBezTo>
                  <a:pt x="772" y="900"/>
                  <a:pt x="776" y="892"/>
                  <a:pt x="779" y="884"/>
                </a:cubicBezTo>
                <a:cubicBezTo>
                  <a:pt x="782" y="877"/>
                  <a:pt x="788" y="872"/>
                  <a:pt x="796" y="870"/>
                </a:cubicBezTo>
                <a:cubicBezTo>
                  <a:pt x="819" y="865"/>
                  <a:pt x="839" y="851"/>
                  <a:pt x="851" y="830"/>
                </a:cubicBezTo>
                <a:cubicBezTo>
                  <a:pt x="863" y="809"/>
                  <a:pt x="865" y="784"/>
                  <a:pt x="858" y="761"/>
                </a:cubicBezTo>
                <a:cubicBezTo>
                  <a:pt x="856" y="754"/>
                  <a:pt x="857" y="746"/>
                  <a:pt x="862" y="740"/>
                </a:cubicBezTo>
                <a:cubicBezTo>
                  <a:pt x="876" y="721"/>
                  <a:pt x="882" y="696"/>
                  <a:pt x="878" y="673"/>
                </a:cubicBezTo>
                <a:cubicBezTo>
                  <a:pt x="874" y="649"/>
                  <a:pt x="860" y="628"/>
                  <a:pt x="840" y="615"/>
                </a:cubicBezTo>
                <a:cubicBezTo>
                  <a:pt x="834" y="611"/>
                  <a:pt x="830" y="604"/>
                  <a:pt x="829" y="597"/>
                </a:cubicBezTo>
                <a:cubicBezTo>
                  <a:pt x="827" y="547"/>
                  <a:pt x="783" y="509"/>
                  <a:pt x="733" y="515"/>
                </a:cubicBezTo>
                <a:cubicBezTo>
                  <a:pt x="726" y="516"/>
                  <a:pt x="719" y="514"/>
                  <a:pt x="714" y="508"/>
                </a:cubicBezTo>
                <a:cubicBezTo>
                  <a:pt x="681" y="473"/>
                  <a:pt x="621" y="473"/>
                  <a:pt x="589" y="508"/>
                </a:cubicBezTo>
                <a:cubicBezTo>
                  <a:pt x="584" y="514"/>
                  <a:pt x="577" y="516"/>
                  <a:pt x="569" y="515"/>
                </a:cubicBezTo>
                <a:cubicBezTo>
                  <a:pt x="519" y="509"/>
                  <a:pt x="475" y="547"/>
                  <a:pt x="473" y="597"/>
                </a:cubicBezTo>
                <a:cubicBezTo>
                  <a:pt x="473" y="604"/>
                  <a:pt x="469" y="611"/>
                  <a:pt x="462" y="615"/>
                </a:cubicBezTo>
                <a:cubicBezTo>
                  <a:pt x="443" y="628"/>
                  <a:pt x="429" y="649"/>
                  <a:pt x="425" y="673"/>
                </a:cubicBezTo>
                <a:cubicBezTo>
                  <a:pt x="420" y="696"/>
                  <a:pt x="426" y="721"/>
                  <a:pt x="441" y="739"/>
                </a:cubicBezTo>
                <a:cubicBezTo>
                  <a:pt x="445" y="746"/>
                  <a:pt x="447" y="754"/>
                  <a:pt x="445" y="761"/>
                </a:cubicBezTo>
                <a:cubicBezTo>
                  <a:pt x="437" y="784"/>
                  <a:pt x="440" y="809"/>
                  <a:pt x="452" y="830"/>
                </a:cubicBezTo>
                <a:cubicBezTo>
                  <a:pt x="464" y="851"/>
                  <a:pt x="484" y="865"/>
                  <a:pt x="507" y="870"/>
                </a:cubicBezTo>
                <a:cubicBezTo>
                  <a:pt x="515" y="872"/>
                  <a:pt x="521" y="877"/>
                  <a:pt x="524" y="884"/>
                </a:cubicBezTo>
                <a:close/>
                <a:moveTo>
                  <a:pt x="341" y="288"/>
                </a:moveTo>
                <a:lnTo>
                  <a:pt x="961" y="288"/>
                </a:lnTo>
                <a:lnTo>
                  <a:pt x="961" y="226"/>
                </a:lnTo>
                <a:lnTo>
                  <a:pt x="341" y="226"/>
                </a:lnTo>
                <a:lnTo>
                  <a:pt x="341" y="288"/>
                </a:lnTo>
                <a:close/>
                <a:moveTo>
                  <a:pt x="848" y="339"/>
                </a:moveTo>
                <a:lnTo>
                  <a:pt x="454" y="339"/>
                </a:lnTo>
                <a:lnTo>
                  <a:pt x="454" y="401"/>
                </a:lnTo>
                <a:lnTo>
                  <a:pt x="848" y="401"/>
                </a:lnTo>
                <a:lnTo>
                  <a:pt x="848" y="339"/>
                </a:lnTo>
                <a:close/>
                <a:moveTo>
                  <a:pt x="1303" y="966"/>
                </a:moveTo>
                <a:lnTo>
                  <a:pt x="1303" y="0"/>
                </a:lnTo>
                <a:lnTo>
                  <a:pt x="0" y="0"/>
                </a:lnTo>
                <a:lnTo>
                  <a:pt x="0" y="966"/>
                </a:lnTo>
                <a:lnTo>
                  <a:pt x="483" y="966"/>
                </a:lnTo>
                <a:lnTo>
                  <a:pt x="483" y="903"/>
                </a:lnTo>
                <a:lnTo>
                  <a:pt x="62" y="903"/>
                </a:lnTo>
                <a:lnTo>
                  <a:pt x="62" y="62"/>
                </a:lnTo>
                <a:lnTo>
                  <a:pt x="1241" y="62"/>
                </a:lnTo>
                <a:lnTo>
                  <a:pt x="1241" y="903"/>
                </a:lnTo>
                <a:lnTo>
                  <a:pt x="820" y="903"/>
                </a:lnTo>
                <a:lnTo>
                  <a:pt x="820" y="966"/>
                </a:lnTo>
                <a:lnTo>
                  <a:pt x="1303" y="96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Freeform 2">
            <a:extLst>
              <a:ext uri="{FF2B5EF4-FFF2-40B4-BE49-F238E27FC236}">
                <a16:creationId xmlns:a16="http://schemas.microsoft.com/office/drawing/2014/main" id="{609DCE8B-FFDB-F24A-A976-7AC5E065B2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89822" y="4988877"/>
            <a:ext cx="449263" cy="449263"/>
          </a:xfrm>
          <a:custGeom>
            <a:avLst/>
            <a:gdLst>
              <a:gd name="T0" fmla="*/ 704 w 1247"/>
              <a:gd name="T1" fmla="*/ 706 h 1248"/>
              <a:gd name="T2" fmla="*/ 704 w 1247"/>
              <a:gd name="T3" fmla="*/ 931 h 1248"/>
              <a:gd name="T4" fmla="*/ 542 w 1247"/>
              <a:gd name="T5" fmla="*/ 931 h 1248"/>
              <a:gd name="T6" fmla="*/ 542 w 1247"/>
              <a:gd name="T7" fmla="*/ 706 h 1248"/>
              <a:gd name="T8" fmla="*/ 316 w 1247"/>
              <a:gd name="T9" fmla="*/ 706 h 1248"/>
              <a:gd name="T10" fmla="*/ 316 w 1247"/>
              <a:gd name="T11" fmla="*/ 542 h 1248"/>
              <a:gd name="T12" fmla="*/ 542 w 1247"/>
              <a:gd name="T13" fmla="*/ 542 h 1248"/>
              <a:gd name="T14" fmla="*/ 542 w 1247"/>
              <a:gd name="T15" fmla="*/ 316 h 1248"/>
              <a:gd name="T16" fmla="*/ 704 w 1247"/>
              <a:gd name="T17" fmla="*/ 316 h 1248"/>
              <a:gd name="T18" fmla="*/ 704 w 1247"/>
              <a:gd name="T19" fmla="*/ 542 h 1248"/>
              <a:gd name="T20" fmla="*/ 930 w 1247"/>
              <a:gd name="T21" fmla="*/ 542 h 1248"/>
              <a:gd name="T22" fmla="*/ 930 w 1247"/>
              <a:gd name="T23" fmla="*/ 706 h 1248"/>
              <a:gd name="T24" fmla="*/ 704 w 1247"/>
              <a:gd name="T25" fmla="*/ 706 h 1248"/>
              <a:gd name="T26" fmla="*/ 767 w 1247"/>
              <a:gd name="T27" fmla="*/ 768 h 1248"/>
              <a:gd name="T28" fmla="*/ 992 w 1247"/>
              <a:gd name="T29" fmla="*/ 768 h 1248"/>
              <a:gd name="T30" fmla="*/ 992 w 1247"/>
              <a:gd name="T31" fmla="*/ 480 h 1248"/>
              <a:gd name="T32" fmla="*/ 767 w 1247"/>
              <a:gd name="T33" fmla="*/ 480 h 1248"/>
              <a:gd name="T34" fmla="*/ 767 w 1247"/>
              <a:gd name="T35" fmla="*/ 254 h 1248"/>
              <a:gd name="T36" fmla="*/ 480 w 1247"/>
              <a:gd name="T37" fmla="*/ 254 h 1248"/>
              <a:gd name="T38" fmla="*/ 480 w 1247"/>
              <a:gd name="T39" fmla="*/ 480 h 1248"/>
              <a:gd name="T40" fmla="*/ 254 w 1247"/>
              <a:gd name="T41" fmla="*/ 480 h 1248"/>
              <a:gd name="T42" fmla="*/ 254 w 1247"/>
              <a:gd name="T43" fmla="*/ 768 h 1248"/>
              <a:gd name="T44" fmla="*/ 480 w 1247"/>
              <a:gd name="T45" fmla="*/ 768 h 1248"/>
              <a:gd name="T46" fmla="*/ 480 w 1247"/>
              <a:gd name="T47" fmla="*/ 994 h 1248"/>
              <a:gd name="T48" fmla="*/ 767 w 1247"/>
              <a:gd name="T49" fmla="*/ 994 h 1248"/>
              <a:gd name="T50" fmla="*/ 767 w 1247"/>
              <a:gd name="T51" fmla="*/ 768 h 1248"/>
              <a:gd name="T52" fmla="*/ 623 w 1247"/>
              <a:gd name="T53" fmla="*/ 1185 h 1248"/>
              <a:gd name="T54" fmla="*/ 62 w 1247"/>
              <a:gd name="T55" fmla="*/ 624 h 1248"/>
              <a:gd name="T56" fmla="*/ 623 w 1247"/>
              <a:gd name="T57" fmla="*/ 62 h 1248"/>
              <a:gd name="T58" fmla="*/ 1184 w 1247"/>
              <a:gd name="T59" fmla="*/ 624 h 1248"/>
              <a:gd name="T60" fmla="*/ 623 w 1247"/>
              <a:gd name="T61" fmla="*/ 1185 h 1248"/>
              <a:gd name="T62" fmla="*/ 623 w 1247"/>
              <a:gd name="T63" fmla="*/ 0 h 1248"/>
              <a:gd name="T64" fmla="*/ 0 w 1247"/>
              <a:gd name="T65" fmla="*/ 624 h 1248"/>
              <a:gd name="T66" fmla="*/ 623 w 1247"/>
              <a:gd name="T67" fmla="*/ 1247 h 1248"/>
              <a:gd name="T68" fmla="*/ 1246 w 1247"/>
              <a:gd name="T69" fmla="*/ 624 h 1248"/>
              <a:gd name="T70" fmla="*/ 623 w 1247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7" h="1248">
                <a:moveTo>
                  <a:pt x="704" y="706"/>
                </a:moveTo>
                <a:lnTo>
                  <a:pt x="704" y="931"/>
                </a:lnTo>
                <a:lnTo>
                  <a:pt x="542" y="931"/>
                </a:lnTo>
                <a:lnTo>
                  <a:pt x="542" y="706"/>
                </a:lnTo>
                <a:lnTo>
                  <a:pt x="316" y="706"/>
                </a:lnTo>
                <a:lnTo>
                  <a:pt x="316" y="542"/>
                </a:lnTo>
                <a:lnTo>
                  <a:pt x="542" y="542"/>
                </a:lnTo>
                <a:lnTo>
                  <a:pt x="542" y="316"/>
                </a:lnTo>
                <a:lnTo>
                  <a:pt x="704" y="316"/>
                </a:lnTo>
                <a:lnTo>
                  <a:pt x="704" y="542"/>
                </a:lnTo>
                <a:lnTo>
                  <a:pt x="930" y="542"/>
                </a:lnTo>
                <a:lnTo>
                  <a:pt x="930" y="706"/>
                </a:lnTo>
                <a:lnTo>
                  <a:pt x="704" y="706"/>
                </a:lnTo>
                <a:close/>
                <a:moveTo>
                  <a:pt x="767" y="768"/>
                </a:moveTo>
                <a:lnTo>
                  <a:pt x="992" y="768"/>
                </a:lnTo>
                <a:lnTo>
                  <a:pt x="992" y="480"/>
                </a:lnTo>
                <a:lnTo>
                  <a:pt x="767" y="480"/>
                </a:lnTo>
                <a:lnTo>
                  <a:pt x="767" y="254"/>
                </a:lnTo>
                <a:lnTo>
                  <a:pt x="480" y="254"/>
                </a:lnTo>
                <a:lnTo>
                  <a:pt x="480" y="480"/>
                </a:lnTo>
                <a:lnTo>
                  <a:pt x="254" y="480"/>
                </a:lnTo>
                <a:lnTo>
                  <a:pt x="254" y="768"/>
                </a:lnTo>
                <a:lnTo>
                  <a:pt x="480" y="768"/>
                </a:lnTo>
                <a:lnTo>
                  <a:pt x="480" y="994"/>
                </a:lnTo>
                <a:lnTo>
                  <a:pt x="767" y="994"/>
                </a:lnTo>
                <a:lnTo>
                  <a:pt x="767" y="768"/>
                </a:lnTo>
                <a:close/>
                <a:moveTo>
                  <a:pt x="623" y="1185"/>
                </a:moveTo>
                <a:cubicBezTo>
                  <a:pt x="314" y="1185"/>
                  <a:pt x="62" y="934"/>
                  <a:pt x="62" y="624"/>
                </a:cubicBezTo>
                <a:cubicBezTo>
                  <a:pt x="62" y="315"/>
                  <a:pt x="314" y="62"/>
                  <a:pt x="623" y="62"/>
                </a:cubicBezTo>
                <a:cubicBezTo>
                  <a:pt x="932" y="62"/>
                  <a:pt x="1184" y="314"/>
                  <a:pt x="1184" y="624"/>
                </a:cubicBezTo>
                <a:cubicBezTo>
                  <a:pt x="1184" y="933"/>
                  <a:pt x="932" y="1185"/>
                  <a:pt x="623" y="1185"/>
                </a:cubicBezTo>
                <a:close/>
                <a:moveTo>
                  <a:pt x="623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3" y="1247"/>
                </a:cubicBezTo>
                <a:cubicBezTo>
                  <a:pt x="967" y="1247"/>
                  <a:pt x="1246" y="968"/>
                  <a:pt x="1246" y="624"/>
                </a:cubicBezTo>
                <a:cubicBezTo>
                  <a:pt x="1246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952EEC1-9A80-6340-8A59-A6B98F914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288" y="1218793"/>
            <a:ext cx="517290" cy="25201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25A41B4-4867-1545-8CAD-A93989222C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6288" y="1775478"/>
            <a:ext cx="431800" cy="7239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B60E494-D3BD-BB4D-8328-8CDAA3C357B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8083" y="2985376"/>
            <a:ext cx="393700" cy="3937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8CFE201-1930-2346-A790-22E6F89F32E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31778" y="4003023"/>
            <a:ext cx="431800" cy="3556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EBE0A43-2DD2-E04C-B25A-E75A785F1D5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64829" y="4974414"/>
            <a:ext cx="533400" cy="4826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74E33AC-CEF3-A340-95CB-B7D4B61B705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12348" y="1053454"/>
            <a:ext cx="535131" cy="49053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FF143EA-58E2-9E42-8D5F-4A4FE347936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79470" y="1955189"/>
            <a:ext cx="257201" cy="4572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5455AA6-225B-2B4B-BD51-B2F66DCC58F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12147" y="2943050"/>
            <a:ext cx="195666" cy="50873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330F434-874C-FD4D-809A-EAFC7EC5F4B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155670" y="3941493"/>
            <a:ext cx="304800" cy="4445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7FEED8C-6596-964B-A7D0-08A048F0E87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058385" y="4938145"/>
            <a:ext cx="563328" cy="50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5232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konit kopioitavissa Master-sivuil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3" name="TextBox 92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 (</a:t>
            </a:r>
            <a:r>
              <a:rPr lang="en-US" sz="1800" dirty="0" err="1"/>
              <a:t>Näytä</a:t>
            </a:r>
            <a:r>
              <a:rPr lang="en-US" sz="1800" dirty="0"/>
              <a:t> &gt; Dian </a:t>
            </a:r>
            <a:r>
              <a:rPr lang="en-US" sz="1800" dirty="0" err="1"/>
              <a:t>perustyyli</a:t>
            </a:r>
            <a:r>
              <a:rPr lang="en-US" sz="1800" dirty="0"/>
              <a:t>). </a:t>
            </a:r>
            <a:r>
              <a:rPr lang="en-US" sz="1800" dirty="0" err="1"/>
              <a:t>Ikoneita</a:t>
            </a:r>
            <a:r>
              <a:rPr lang="en-US" sz="1800" dirty="0"/>
              <a:t> </a:t>
            </a:r>
            <a:r>
              <a:rPr lang="en-US" sz="1800" dirty="0" err="1"/>
              <a:t>voi</a:t>
            </a:r>
            <a:r>
              <a:rPr lang="en-US" sz="1800" dirty="0"/>
              <a:t> </a:t>
            </a:r>
            <a:r>
              <a:rPr lang="en-US" sz="1800" dirty="0" err="1"/>
              <a:t>myös</a:t>
            </a:r>
            <a:r>
              <a:rPr lang="en-US" sz="1800" dirty="0"/>
              <a:t> </a:t>
            </a:r>
            <a:r>
              <a:rPr lang="en-US" sz="1800" dirty="0" err="1"/>
              <a:t>ladata</a:t>
            </a:r>
            <a:r>
              <a:rPr lang="en-US" sz="1800" dirty="0"/>
              <a:t> </a:t>
            </a:r>
            <a:r>
              <a:rPr lang="en-US" sz="1800" dirty="0" err="1"/>
              <a:t>aineistopankista</a:t>
            </a:r>
            <a:r>
              <a:rPr lang="en-US" sz="1800" dirty="0"/>
              <a:t>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662E12B-9F13-7543-9D9B-065DEA60A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321" y="419296"/>
            <a:ext cx="431800" cy="4953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50A0F93-0C85-294C-815D-3E5AC4CEA2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2758" y="419296"/>
            <a:ext cx="393700" cy="4953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83A9C66-275B-CC42-B93B-E7977378664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62548" y="419297"/>
            <a:ext cx="510777" cy="49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5953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196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 (</a:t>
            </a:r>
            <a:r>
              <a:rPr lang="en-US" sz="1800" dirty="0" err="1"/>
              <a:t>Näytä</a:t>
            </a:r>
            <a:r>
              <a:rPr lang="en-US" sz="1800" dirty="0"/>
              <a:t> &gt; Dian </a:t>
            </a:r>
            <a:r>
              <a:rPr lang="en-US" sz="1800" dirty="0" err="1"/>
              <a:t>perustyyli</a:t>
            </a:r>
            <a:r>
              <a:rPr lang="en-US" sz="1800" dirty="0"/>
              <a:t>). </a:t>
            </a:r>
            <a:r>
              <a:rPr lang="en-US" sz="1800" dirty="0" err="1"/>
              <a:t>Ikoneita</a:t>
            </a:r>
            <a:r>
              <a:rPr lang="en-US" sz="1800" dirty="0"/>
              <a:t> </a:t>
            </a:r>
            <a:r>
              <a:rPr lang="en-US" sz="1800" dirty="0" err="1"/>
              <a:t>voi</a:t>
            </a:r>
            <a:r>
              <a:rPr lang="en-US" sz="1800" dirty="0"/>
              <a:t> </a:t>
            </a:r>
            <a:r>
              <a:rPr lang="en-US" sz="1800" dirty="0" err="1"/>
              <a:t>myös</a:t>
            </a:r>
            <a:r>
              <a:rPr lang="en-US" sz="1800" dirty="0"/>
              <a:t> </a:t>
            </a:r>
            <a:r>
              <a:rPr lang="en-US" sz="1800" dirty="0" err="1"/>
              <a:t>ladata</a:t>
            </a:r>
            <a:r>
              <a:rPr lang="en-US" sz="1800" dirty="0"/>
              <a:t> </a:t>
            </a:r>
            <a:r>
              <a:rPr lang="en-US" sz="1800" dirty="0" err="1"/>
              <a:t>aineistopankista</a:t>
            </a:r>
            <a:r>
              <a:rPr lang="en-US" sz="1800" dirty="0"/>
              <a:t>.</a:t>
            </a:r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C6CEDCB2-06D0-3441-8D21-ED37E80D58AB}"/>
              </a:ext>
            </a:extLst>
          </p:cNvPr>
          <p:cNvGrpSpPr/>
          <p:nvPr userDrawn="1"/>
        </p:nvGrpSpPr>
        <p:grpSpPr>
          <a:xfrm>
            <a:off x="2974629" y="2424629"/>
            <a:ext cx="710291" cy="710292"/>
            <a:chOff x="1475612" y="2498626"/>
            <a:chExt cx="710291" cy="710292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EFA13AB0-9701-7E4D-A0F5-46EA564EFC2A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5" name="Freeform 1">
              <a:extLst>
                <a:ext uri="{FF2B5EF4-FFF2-40B4-BE49-F238E27FC236}">
                  <a16:creationId xmlns:a16="http://schemas.microsoft.com/office/drawing/2014/main" id="{29D29DD9-F96C-364C-982B-23D54CB57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245" y="2609297"/>
              <a:ext cx="327025" cy="488950"/>
            </a:xfrm>
            <a:custGeom>
              <a:avLst/>
              <a:gdLst>
                <a:gd name="T0" fmla="*/ 798 w 909"/>
                <a:gd name="T1" fmla="*/ 1125 h 1359"/>
                <a:gd name="T2" fmla="*/ 818 w 909"/>
                <a:gd name="T3" fmla="*/ 1160 h 1359"/>
                <a:gd name="T4" fmla="*/ 880 w 909"/>
                <a:gd name="T5" fmla="*/ 1273 h 1359"/>
                <a:gd name="T6" fmla="*/ 848 w 909"/>
                <a:gd name="T7" fmla="*/ 1088 h 1359"/>
                <a:gd name="T8" fmla="*/ 714 w 909"/>
                <a:gd name="T9" fmla="*/ 1041 h 1359"/>
                <a:gd name="T10" fmla="*/ 28 w 909"/>
                <a:gd name="T11" fmla="*/ 1160 h 1359"/>
                <a:gd name="T12" fmla="*/ 90 w 909"/>
                <a:gd name="T13" fmla="*/ 1273 h 1359"/>
                <a:gd name="T14" fmla="*/ 106 w 909"/>
                <a:gd name="T15" fmla="*/ 1130 h 1359"/>
                <a:gd name="T16" fmla="*/ 150 w 909"/>
                <a:gd name="T17" fmla="*/ 997 h 1359"/>
                <a:gd name="T18" fmla="*/ 60 w 909"/>
                <a:gd name="T19" fmla="*/ 1088 h 1359"/>
                <a:gd name="T20" fmla="*/ 711 w 909"/>
                <a:gd name="T21" fmla="*/ 861 h 1359"/>
                <a:gd name="T22" fmla="*/ 482 w 909"/>
                <a:gd name="T23" fmla="*/ 1016 h 1359"/>
                <a:gd name="T24" fmla="*/ 306 w 909"/>
                <a:gd name="T25" fmla="*/ 968 h 1359"/>
                <a:gd name="T26" fmla="*/ 175 w 909"/>
                <a:gd name="T27" fmla="*/ 737 h 1359"/>
                <a:gd name="T28" fmla="*/ 734 w 909"/>
                <a:gd name="T29" fmla="*/ 570 h 1359"/>
                <a:gd name="T30" fmla="*/ 3 w 909"/>
                <a:gd name="T31" fmla="*/ 508 h 1359"/>
                <a:gd name="T32" fmla="*/ 113 w 909"/>
                <a:gd name="T33" fmla="*/ 570 h 1359"/>
                <a:gd name="T34" fmla="*/ 146 w 909"/>
                <a:gd name="T35" fmla="*/ 895 h 1359"/>
                <a:gd name="T36" fmla="*/ 197 w 909"/>
                <a:gd name="T37" fmla="*/ 1157 h 1359"/>
                <a:gd name="T38" fmla="*/ 127 w 909"/>
                <a:gd name="T39" fmla="*/ 1187 h 1359"/>
                <a:gd name="T40" fmla="*/ 338 w 909"/>
                <a:gd name="T41" fmla="*/ 1358 h 1359"/>
                <a:gd name="T42" fmla="*/ 400 w 909"/>
                <a:gd name="T43" fmla="*/ 1301 h 1359"/>
                <a:gd name="T44" fmla="*/ 259 w 909"/>
                <a:gd name="T45" fmla="*/ 1196 h 1359"/>
                <a:gd name="T46" fmla="*/ 263 w 909"/>
                <a:gd name="T47" fmla="*/ 1013 h 1359"/>
                <a:gd name="T48" fmla="*/ 482 w 909"/>
                <a:gd name="T49" fmla="*/ 1078 h 1359"/>
                <a:gd name="T50" fmla="*/ 649 w 909"/>
                <a:gd name="T51" fmla="*/ 1010 h 1359"/>
                <a:gd name="T52" fmla="*/ 522 w 909"/>
                <a:gd name="T53" fmla="*/ 1275 h 1359"/>
                <a:gd name="T54" fmla="*/ 508 w 909"/>
                <a:gd name="T55" fmla="*/ 1358 h 1359"/>
                <a:gd name="T56" fmla="*/ 570 w 909"/>
                <a:gd name="T57" fmla="*/ 1319 h 1359"/>
                <a:gd name="T58" fmla="*/ 748 w 909"/>
                <a:gd name="T59" fmla="*/ 1134 h 1359"/>
                <a:gd name="T60" fmla="*/ 711 w 909"/>
                <a:gd name="T61" fmla="*/ 952 h 1359"/>
                <a:gd name="T62" fmla="*/ 796 w 909"/>
                <a:gd name="T63" fmla="*/ 737 h 1359"/>
                <a:gd name="T64" fmla="*/ 906 w 909"/>
                <a:gd name="T65" fmla="*/ 571 h 1359"/>
                <a:gd name="T66" fmla="*/ 3 w 909"/>
                <a:gd name="T67" fmla="*/ 508 h 1359"/>
                <a:gd name="T68" fmla="*/ 316 w 909"/>
                <a:gd name="T69" fmla="*/ 201 h 1359"/>
                <a:gd name="T70" fmla="*/ 301 w 909"/>
                <a:gd name="T71" fmla="*/ 33 h 1359"/>
                <a:gd name="T72" fmla="*/ 56 w 909"/>
                <a:gd name="T73" fmla="*/ 342 h 1359"/>
                <a:gd name="T74" fmla="*/ 17 w 909"/>
                <a:gd name="T75" fmla="*/ 399 h 1359"/>
                <a:gd name="T76" fmla="*/ 0 w 909"/>
                <a:gd name="T77" fmla="*/ 483 h 1359"/>
                <a:gd name="T78" fmla="*/ 62 w 909"/>
                <a:gd name="T79" fmla="*/ 446 h 1359"/>
                <a:gd name="T80" fmla="*/ 118 w 909"/>
                <a:gd name="T81" fmla="*/ 398 h 1359"/>
                <a:gd name="T82" fmla="*/ 254 w 909"/>
                <a:gd name="T83" fmla="*/ 114 h 1359"/>
                <a:gd name="T84" fmla="*/ 508 w 909"/>
                <a:gd name="T85" fmla="*/ 285 h 1359"/>
                <a:gd name="T86" fmla="*/ 570 w 909"/>
                <a:gd name="T87" fmla="*/ 31 h 1359"/>
                <a:gd name="T88" fmla="*/ 369 w 909"/>
                <a:gd name="T89" fmla="*/ 0 h 1359"/>
                <a:gd name="T90" fmla="*/ 338 w 909"/>
                <a:gd name="T91" fmla="*/ 285 h 1359"/>
                <a:gd name="T92" fmla="*/ 400 w 909"/>
                <a:gd name="T93" fmla="*/ 63 h 1359"/>
                <a:gd name="T94" fmla="*/ 508 w 909"/>
                <a:gd name="T95" fmla="*/ 285 h 1359"/>
                <a:gd name="T96" fmla="*/ 908 w 909"/>
                <a:gd name="T97" fmla="*/ 427 h 1359"/>
                <a:gd name="T98" fmla="*/ 852 w 909"/>
                <a:gd name="T99" fmla="*/ 379 h 1359"/>
                <a:gd name="T100" fmla="*/ 639 w 909"/>
                <a:gd name="T101" fmla="*/ 33 h 1359"/>
                <a:gd name="T102" fmla="*/ 592 w 909"/>
                <a:gd name="T103" fmla="*/ 60 h 1359"/>
                <a:gd name="T104" fmla="*/ 654 w 909"/>
                <a:gd name="T105" fmla="*/ 201 h 1359"/>
                <a:gd name="T106" fmla="*/ 790 w 909"/>
                <a:gd name="T107" fmla="*/ 342 h 1359"/>
                <a:gd name="T108" fmla="*/ 807 w 909"/>
                <a:gd name="T109" fmla="*/ 426 h 1359"/>
                <a:gd name="T110" fmla="*/ 846 w 909"/>
                <a:gd name="T111" fmla="*/ 483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9" h="1359">
                  <a:moveTo>
                    <a:pt x="714" y="1041"/>
                  </a:moveTo>
                  <a:lnTo>
                    <a:pt x="798" y="1125"/>
                  </a:lnTo>
                  <a:lnTo>
                    <a:pt x="802" y="1130"/>
                  </a:lnTo>
                  <a:cubicBezTo>
                    <a:pt x="815" y="1143"/>
                    <a:pt x="818" y="1147"/>
                    <a:pt x="818" y="1160"/>
                  </a:cubicBezTo>
                  <a:lnTo>
                    <a:pt x="818" y="1273"/>
                  </a:lnTo>
                  <a:lnTo>
                    <a:pt x="880" y="1273"/>
                  </a:lnTo>
                  <a:lnTo>
                    <a:pt x="880" y="1160"/>
                  </a:lnTo>
                  <a:cubicBezTo>
                    <a:pt x="880" y="1123"/>
                    <a:pt x="863" y="1104"/>
                    <a:pt x="848" y="1088"/>
                  </a:cubicBezTo>
                  <a:lnTo>
                    <a:pt x="758" y="997"/>
                  </a:lnTo>
                  <a:lnTo>
                    <a:pt x="714" y="1041"/>
                  </a:lnTo>
                  <a:close/>
                  <a:moveTo>
                    <a:pt x="60" y="1088"/>
                  </a:moveTo>
                  <a:cubicBezTo>
                    <a:pt x="46" y="1103"/>
                    <a:pt x="28" y="1123"/>
                    <a:pt x="28" y="1160"/>
                  </a:cubicBezTo>
                  <a:lnTo>
                    <a:pt x="28" y="1273"/>
                  </a:lnTo>
                  <a:lnTo>
                    <a:pt x="90" y="1273"/>
                  </a:lnTo>
                  <a:lnTo>
                    <a:pt x="90" y="1160"/>
                  </a:lnTo>
                  <a:cubicBezTo>
                    <a:pt x="90" y="1147"/>
                    <a:pt x="94" y="1143"/>
                    <a:pt x="106" y="1130"/>
                  </a:cubicBezTo>
                  <a:lnTo>
                    <a:pt x="194" y="1041"/>
                  </a:lnTo>
                  <a:lnTo>
                    <a:pt x="150" y="997"/>
                  </a:lnTo>
                  <a:lnTo>
                    <a:pt x="64" y="1083"/>
                  </a:lnTo>
                  <a:lnTo>
                    <a:pt x="60" y="1088"/>
                  </a:lnTo>
                  <a:close/>
                  <a:moveTo>
                    <a:pt x="734" y="737"/>
                  </a:moveTo>
                  <a:cubicBezTo>
                    <a:pt x="734" y="777"/>
                    <a:pt x="723" y="842"/>
                    <a:pt x="711" y="861"/>
                  </a:cubicBezTo>
                  <a:cubicBezTo>
                    <a:pt x="698" y="880"/>
                    <a:pt x="638" y="936"/>
                    <a:pt x="602" y="969"/>
                  </a:cubicBezTo>
                  <a:cubicBezTo>
                    <a:pt x="570" y="999"/>
                    <a:pt x="527" y="1016"/>
                    <a:pt x="482" y="1016"/>
                  </a:cubicBezTo>
                  <a:lnTo>
                    <a:pt x="426" y="1016"/>
                  </a:lnTo>
                  <a:cubicBezTo>
                    <a:pt x="381" y="1016"/>
                    <a:pt x="338" y="999"/>
                    <a:pt x="306" y="968"/>
                  </a:cubicBezTo>
                  <a:cubicBezTo>
                    <a:pt x="271" y="936"/>
                    <a:pt x="210" y="880"/>
                    <a:pt x="198" y="861"/>
                  </a:cubicBezTo>
                  <a:cubicBezTo>
                    <a:pt x="185" y="842"/>
                    <a:pt x="175" y="777"/>
                    <a:pt x="175" y="737"/>
                  </a:cubicBezTo>
                  <a:lnTo>
                    <a:pt x="175" y="570"/>
                  </a:lnTo>
                  <a:lnTo>
                    <a:pt x="734" y="570"/>
                  </a:lnTo>
                  <a:lnTo>
                    <a:pt x="734" y="737"/>
                  </a:lnTo>
                  <a:close/>
                  <a:moveTo>
                    <a:pt x="3" y="508"/>
                  </a:moveTo>
                  <a:lnTo>
                    <a:pt x="3" y="570"/>
                  </a:lnTo>
                  <a:lnTo>
                    <a:pt x="113" y="570"/>
                  </a:lnTo>
                  <a:lnTo>
                    <a:pt x="113" y="737"/>
                  </a:lnTo>
                  <a:cubicBezTo>
                    <a:pt x="113" y="772"/>
                    <a:pt x="121" y="857"/>
                    <a:pt x="146" y="895"/>
                  </a:cubicBezTo>
                  <a:cubicBezTo>
                    <a:pt x="155" y="909"/>
                    <a:pt x="176" y="930"/>
                    <a:pt x="197" y="952"/>
                  </a:cubicBezTo>
                  <a:lnTo>
                    <a:pt x="197" y="1157"/>
                  </a:lnTo>
                  <a:lnTo>
                    <a:pt x="160" y="1134"/>
                  </a:lnTo>
                  <a:lnTo>
                    <a:pt x="127" y="1187"/>
                  </a:lnTo>
                  <a:lnTo>
                    <a:pt x="338" y="1319"/>
                  </a:lnTo>
                  <a:lnTo>
                    <a:pt x="338" y="1358"/>
                  </a:lnTo>
                  <a:lnTo>
                    <a:pt x="400" y="1358"/>
                  </a:lnTo>
                  <a:lnTo>
                    <a:pt x="400" y="1301"/>
                  </a:lnTo>
                  <a:cubicBezTo>
                    <a:pt x="400" y="1291"/>
                    <a:pt x="395" y="1281"/>
                    <a:pt x="386" y="1275"/>
                  </a:cubicBezTo>
                  <a:lnTo>
                    <a:pt x="259" y="1196"/>
                  </a:lnTo>
                  <a:lnTo>
                    <a:pt x="259" y="1010"/>
                  </a:lnTo>
                  <a:cubicBezTo>
                    <a:pt x="261" y="1011"/>
                    <a:pt x="262" y="1013"/>
                    <a:pt x="263" y="1013"/>
                  </a:cubicBezTo>
                  <a:cubicBezTo>
                    <a:pt x="307" y="1055"/>
                    <a:pt x="365" y="1078"/>
                    <a:pt x="426" y="1078"/>
                  </a:cubicBezTo>
                  <a:lnTo>
                    <a:pt x="482" y="1078"/>
                  </a:lnTo>
                  <a:cubicBezTo>
                    <a:pt x="543" y="1078"/>
                    <a:pt x="601" y="1055"/>
                    <a:pt x="644" y="1014"/>
                  </a:cubicBezTo>
                  <a:cubicBezTo>
                    <a:pt x="645" y="1013"/>
                    <a:pt x="647" y="1011"/>
                    <a:pt x="649" y="1010"/>
                  </a:cubicBezTo>
                  <a:lnTo>
                    <a:pt x="649" y="1196"/>
                  </a:lnTo>
                  <a:lnTo>
                    <a:pt x="522" y="1275"/>
                  </a:lnTo>
                  <a:cubicBezTo>
                    <a:pt x="513" y="1281"/>
                    <a:pt x="508" y="1291"/>
                    <a:pt x="508" y="1301"/>
                  </a:cubicBezTo>
                  <a:lnTo>
                    <a:pt x="508" y="1358"/>
                  </a:lnTo>
                  <a:lnTo>
                    <a:pt x="570" y="1358"/>
                  </a:lnTo>
                  <a:lnTo>
                    <a:pt x="570" y="1319"/>
                  </a:lnTo>
                  <a:lnTo>
                    <a:pt x="781" y="1187"/>
                  </a:lnTo>
                  <a:lnTo>
                    <a:pt x="748" y="1134"/>
                  </a:lnTo>
                  <a:lnTo>
                    <a:pt x="711" y="1157"/>
                  </a:lnTo>
                  <a:lnTo>
                    <a:pt x="711" y="952"/>
                  </a:lnTo>
                  <a:cubicBezTo>
                    <a:pt x="733" y="930"/>
                    <a:pt x="753" y="909"/>
                    <a:pt x="762" y="895"/>
                  </a:cubicBezTo>
                  <a:cubicBezTo>
                    <a:pt x="787" y="857"/>
                    <a:pt x="796" y="772"/>
                    <a:pt x="796" y="737"/>
                  </a:cubicBezTo>
                  <a:lnTo>
                    <a:pt x="796" y="571"/>
                  </a:lnTo>
                  <a:lnTo>
                    <a:pt x="906" y="571"/>
                  </a:lnTo>
                  <a:lnTo>
                    <a:pt x="906" y="508"/>
                  </a:lnTo>
                  <a:lnTo>
                    <a:pt x="3" y="508"/>
                  </a:lnTo>
                  <a:close/>
                  <a:moveTo>
                    <a:pt x="254" y="201"/>
                  </a:moveTo>
                  <a:lnTo>
                    <a:pt x="316" y="201"/>
                  </a:lnTo>
                  <a:lnTo>
                    <a:pt x="316" y="60"/>
                  </a:lnTo>
                  <a:cubicBezTo>
                    <a:pt x="316" y="49"/>
                    <a:pt x="310" y="39"/>
                    <a:pt x="301" y="33"/>
                  </a:cubicBezTo>
                  <a:cubicBezTo>
                    <a:pt x="291" y="27"/>
                    <a:pt x="280" y="27"/>
                    <a:pt x="270" y="32"/>
                  </a:cubicBezTo>
                  <a:cubicBezTo>
                    <a:pt x="170" y="87"/>
                    <a:pt x="56" y="171"/>
                    <a:pt x="56" y="342"/>
                  </a:cubicBezTo>
                  <a:lnTo>
                    <a:pt x="56" y="379"/>
                  </a:lnTo>
                  <a:lnTo>
                    <a:pt x="17" y="399"/>
                  </a:lnTo>
                  <a:cubicBezTo>
                    <a:pt x="6" y="404"/>
                    <a:pt x="0" y="415"/>
                    <a:pt x="0" y="427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446"/>
                  </a:lnTo>
                  <a:lnTo>
                    <a:pt x="101" y="426"/>
                  </a:lnTo>
                  <a:cubicBezTo>
                    <a:pt x="112" y="421"/>
                    <a:pt x="118" y="410"/>
                    <a:pt x="118" y="398"/>
                  </a:cubicBezTo>
                  <a:lnTo>
                    <a:pt x="118" y="342"/>
                  </a:lnTo>
                  <a:cubicBezTo>
                    <a:pt x="118" y="247"/>
                    <a:pt x="159" y="176"/>
                    <a:pt x="254" y="114"/>
                  </a:cubicBezTo>
                  <a:lnTo>
                    <a:pt x="254" y="201"/>
                  </a:lnTo>
                  <a:close/>
                  <a:moveTo>
                    <a:pt x="508" y="285"/>
                  </a:moveTo>
                  <a:lnTo>
                    <a:pt x="570" y="285"/>
                  </a:lnTo>
                  <a:lnTo>
                    <a:pt x="570" y="31"/>
                  </a:lnTo>
                  <a:cubicBezTo>
                    <a:pt x="570" y="14"/>
                    <a:pt x="556" y="0"/>
                    <a:pt x="539" y="0"/>
                  </a:cubicBezTo>
                  <a:lnTo>
                    <a:pt x="369" y="0"/>
                  </a:lnTo>
                  <a:cubicBezTo>
                    <a:pt x="352" y="0"/>
                    <a:pt x="338" y="14"/>
                    <a:pt x="338" y="31"/>
                  </a:cubicBezTo>
                  <a:lnTo>
                    <a:pt x="338" y="285"/>
                  </a:lnTo>
                  <a:lnTo>
                    <a:pt x="400" y="285"/>
                  </a:lnTo>
                  <a:lnTo>
                    <a:pt x="400" y="63"/>
                  </a:lnTo>
                  <a:lnTo>
                    <a:pt x="508" y="63"/>
                  </a:lnTo>
                  <a:lnTo>
                    <a:pt x="508" y="285"/>
                  </a:lnTo>
                  <a:close/>
                  <a:moveTo>
                    <a:pt x="908" y="483"/>
                  </a:moveTo>
                  <a:lnTo>
                    <a:pt x="908" y="427"/>
                  </a:lnTo>
                  <a:cubicBezTo>
                    <a:pt x="908" y="415"/>
                    <a:pt x="902" y="404"/>
                    <a:pt x="891" y="399"/>
                  </a:cubicBezTo>
                  <a:lnTo>
                    <a:pt x="852" y="379"/>
                  </a:lnTo>
                  <a:lnTo>
                    <a:pt x="852" y="342"/>
                  </a:lnTo>
                  <a:cubicBezTo>
                    <a:pt x="852" y="173"/>
                    <a:pt x="738" y="88"/>
                    <a:pt x="639" y="33"/>
                  </a:cubicBezTo>
                  <a:cubicBezTo>
                    <a:pt x="629" y="27"/>
                    <a:pt x="617" y="27"/>
                    <a:pt x="608" y="33"/>
                  </a:cubicBezTo>
                  <a:cubicBezTo>
                    <a:pt x="598" y="39"/>
                    <a:pt x="592" y="49"/>
                    <a:pt x="592" y="60"/>
                  </a:cubicBezTo>
                  <a:lnTo>
                    <a:pt x="592" y="201"/>
                  </a:lnTo>
                  <a:lnTo>
                    <a:pt x="654" y="201"/>
                  </a:lnTo>
                  <a:lnTo>
                    <a:pt x="654" y="115"/>
                  </a:lnTo>
                  <a:cubicBezTo>
                    <a:pt x="750" y="178"/>
                    <a:pt x="790" y="247"/>
                    <a:pt x="790" y="342"/>
                  </a:cubicBezTo>
                  <a:lnTo>
                    <a:pt x="790" y="398"/>
                  </a:lnTo>
                  <a:cubicBezTo>
                    <a:pt x="790" y="410"/>
                    <a:pt x="797" y="421"/>
                    <a:pt x="807" y="426"/>
                  </a:cubicBezTo>
                  <a:lnTo>
                    <a:pt x="846" y="446"/>
                  </a:lnTo>
                  <a:lnTo>
                    <a:pt x="846" y="483"/>
                  </a:lnTo>
                  <a:lnTo>
                    <a:pt x="908" y="4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BAD48A27-55CF-B345-A421-F495017E2D44}"/>
              </a:ext>
            </a:extLst>
          </p:cNvPr>
          <p:cNvGrpSpPr/>
          <p:nvPr userDrawn="1"/>
        </p:nvGrpSpPr>
        <p:grpSpPr>
          <a:xfrm>
            <a:off x="1882388" y="1446339"/>
            <a:ext cx="710291" cy="710292"/>
            <a:chOff x="383371" y="1520336"/>
            <a:chExt cx="710291" cy="710292"/>
          </a:xfrm>
        </p:grpSpPr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CA032C97-8CFA-9341-8FE9-B7BA660A8525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8" name="Freeform 2">
              <a:extLst>
                <a:ext uri="{FF2B5EF4-FFF2-40B4-BE49-F238E27FC236}">
                  <a16:creationId xmlns:a16="http://schemas.microsoft.com/office/drawing/2014/main" id="{97578225-4F31-DA4A-9985-B28299DCB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79" y="1652438"/>
              <a:ext cx="447675" cy="446088"/>
            </a:xfrm>
            <a:custGeom>
              <a:avLst/>
              <a:gdLst>
                <a:gd name="T0" fmla="*/ 230 w 1245"/>
                <a:gd name="T1" fmla="*/ 479 h 1238"/>
                <a:gd name="T2" fmla="*/ 248 w 1245"/>
                <a:gd name="T3" fmla="*/ 572 h 1238"/>
                <a:gd name="T4" fmla="*/ 276 w 1245"/>
                <a:gd name="T5" fmla="*/ 591 h 1238"/>
                <a:gd name="T6" fmla="*/ 287 w 1245"/>
                <a:gd name="T7" fmla="*/ 588 h 1238"/>
                <a:gd name="T8" fmla="*/ 303 w 1245"/>
                <a:gd name="T9" fmla="*/ 550 h 1238"/>
                <a:gd name="T10" fmla="*/ 290 w 1245"/>
                <a:gd name="T11" fmla="*/ 479 h 1238"/>
                <a:gd name="T12" fmla="*/ 260 w 1245"/>
                <a:gd name="T13" fmla="*/ 450 h 1238"/>
                <a:gd name="T14" fmla="*/ 230 w 1245"/>
                <a:gd name="T15" fmla="*/ 479 h 1238"/>
                <a:gd name="T16" fmla="*/ 477 w 1245"/>
                <a:gd name="T17" fmla="*/ 233 h 1238"/>
                <a:gd name="T18" fmla="*/ 248 w 1245"/>
                <a:gd name="T19" fmla="*/ 387 h 1238"/>
                <a:gd name="T20" fmla="*/ 265 w 1245"/>
                <a:gd name="T21" fmla="*/ 426 h 1238"/>
                <a:gd name="T22" fmla="*/ 276 w 1245"/>
                <a:gd name="T23" fmla="*/ 428 h 1238"/>
                <a:gd name="T24" fmla="*/ 303 w 1245"/>
                <a:gd name="T25" fmla="*/ 409 h 1238"/>
                <a:gd name="T26" fmla="*/ 477 w 1245"/>
                <a:gd name="T27" fmla="*/ 292 h 1238"/>
                <a:gd name="T28" fmla="*/ 507 w 1245"/>
                <a:gd name="T29" fmla="*/ 263 h 1238"/>
                <a:gd name="T30" fmla="*/ 477 w 1245"/>
                <a:gd name="T31" fmla="*/ 233 h 1238"/>
                <a:gd name="T32" fmla="*/ 477 w 1245"/>
                <a:gd name="T33" fmla="*/ 775 h 1238"/>
                <a:gd name="T34" fmla="*/ 181 w 1245"/>
                <a:gd name="T35" fmla="*/ 479 h 1238"/>
                <a:gd name="T36" fmla="*/ 477 w 1245"/>
                <a:gd name="T37" fmla="*/ 184 h 1238"/>
                <a:gd name="T38" fmla="*/ 772 w 1245"/>
                <a:gd name="T39" fmla="*/ 479 h 1238"/>
                <a:gd name="T40" fmla="*/ 477 w 1245"/>
                <a:gd name="T41" fmla="*/ 775 h 1238"/>
                <a:gd name="T42" fmla="*/ 477 w 1245"/>
                <a:gd name="T43" fmla="*/ 124 h 1238"/>
                <a:gd name="T44" fmla="*/ 122 w 1245"/>
                <a:gd name="T45" fmla="*/ 479 h 1238"/>
                <a:gd name="T46" fmla="*/ 477 w 1245"/>
                <a:gd name="T47" fmla="*/ 835 h 1238"/>
                <a:gd name="T48" fmla="*/ 832 w 1245"/>
                <a:gd name="T49" fmla="*/ 479 h 1238"/>
                <a:gd name="T50" fmla="*/ 477 w 1245"/>
                <a:gd name="T51" fmla="*/ 124 h 1238"/>
                <a:gd name="T52" fmla="*/ 1094 w 1245"/>
                <a:gd name="T53" fmla="*/ 1163 h 1238"/>
                <a:gd name="T54" fmla="*/ 728 w 1245"/>
                <a:gd name="T55" fmla="*/ 797 h 1238"/>
                <a:gd name="T56" fmla="*/ 707 w 1245"/>
                <a:gd name="T57" fmla="*/ 811 h 1238"/>
                <a:gd name="T58" fmla="*/ 418 w 1245"/>
                <a:gd name="T59" fmla="*/ 879 h 1238"/>
                <a:gd name="T60" fmla="*/ 76 w 1245"/>
                <a:gd name="T61" fmla="*/ 533 h 1238"/>
                <a:gd name="T62" fmla="*/ 173 w 1245"/>
                <a:gd name="T63" fmla="*/ 213 h 1238"/>
                <a:gd name="T64" fmla="*/ 530 w 1245"/>
                <a:gd name="T65" fmla="*/ 79 h 1238"/>
                <a:gd name="T66" fmla="*/ 876 w 1245"/>
                <a:gd name="T67" fmla="*/ 420 h 1238"/>
                <a:gd name="T68" fmla="*/ 808 w 1245"/>
                <a:gd name="T69" fmla="*/ 710 h 1238"/>
                <a:gd name="T70" fmla="*/ 794 w 1245"/>
                <a:gd name="T71" fmla="*/ 730 h 1238"/>
                <a:gd name="T72" fmla="*/ 1161 w 1245"/>
                <a:gd name="T73" fmla="*/ 1097 h 1238"/>
                <a:gd name="T74" fmla="*/ 1161 w 1245"/>
                <a:gd name="T75" fmla="*/ 1163 h 1238"/>
                <a:gd name="T76" fmla="*/ 1094 w 1245"/>
                <a:gd name="T77" fmla="*/ 1163 h 1238"/>
                <a:gd name="T78" fmla="*/ 871 w 1245"/>
                <a:gd name="T79" fmla="*/ 723 h 1238"/>
                <a:gd name="T80" fmla="*/ 936 w 1245"/>
                <a:gd name="T81" fmla="*/ 412 h 1238"/>
                <a:gd name="T82" fmla="*/ 538 w 1245"/>
                <a:gd name="T83" fmla="*/ 20 h 1238"/>
                <a:gd name="T84" fmla="*/ 129 w 1245"/>
                <a:gd name="T85" fmla="*/ 173 h 1238"/>
                <a:gd name="T86" fmla="*/ 17 w 1245"/>
                <a:gd name="T87" fmla="*/ 541 h 1238"/>
                <a:gd name="T88" fmla="*/ 409 w 1245"/>
                <a:gd name="T89" fmla="*/ 938 h 1238"/>
                <a:gd name="T90" fmla="*/ 720 w 1245"/>
                <a:gd name="T91" fmla="*/ 874 h 1238"/>
                <a:gd name="T92" fmla="*/ 1052 w 1245"/>
                <a:gd name="T93" fmla="*/ 1205 h 1238"/>
                <a:gd name="T94" fmla="*/ 1127 w 1245"/>
                <a:gd name="T95" fmla="*/ 1237 h 1238"/>
                <a:gd name="T96" fmla="*/ 1203 w 1245"/>
                <a:gd name="T97" fmla="*/ 1205 h 1238"/>
                <a:gd name="T98" fmla="*/ 1203 w 1245"/>
                <a:gd name="T99" fmla="*/ 1055 h 1238"/>
                <a:gd name="T100" fmla="*/ 871 w 1245"/>
                <a:gd name="T101" fmla="*/ 723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5" h="1238">
                  <a:moveTo>
                    <a:pt x="230" y="479"/>
                  </a:moveTo>
                  <a:cubicBezTo>
                    <a:pt x="230" y="511"/>
                    <a:pt x="236" y="543"/>
                    <a:pt x="248" y="572"/>
                  </a:cubicBezTo>
                  <a:cubicBezTo>
                    <a:pt x="253" y="584"/>
                    <a:pt x="264" y="591"/>
                    <a:pt x="276" y="591"/>
                  </a:cubicBezTo>
                  <a:cubicBezTo>
                    <a:pt x="279" y="591"/>
                    <a:pt x="283" y="590"/>
                    <a:pt x="287" y="588"/>
                  </a:cubicBezTo>
                  <a:cubicBezTo>
                    <a:pt x="302" y="582"/>
                    <a:pt x="310" y="565"/>
                    <a:pt x="303" y="550"/>
                  </a:cubicBezTo>
                  <a:cubicBezTo>
                    <a:pt x="294" y="527"/>
                    <a:pt x="290" y="504"/>
                    <a:pt x="290" y="479"/>
                  </a:cubicBezTo>
                  <a:cubicBezTo>
                    <a:pt x="290" y="463"/>
                    <a:pt x="276" y="450"/>
                    <a:pt x="260" y="450"/>
                  </a:cubicBezTo>
                  <a:cubicBezTo>
                    <a:pt x="244" y="450"/>
                    <a:pt x="230" y="463"/>
                    <a:pt x="230" y="479"/>
                  </a:cubicBezTo>
                  <a:close/>
                  <a:moveTo>
                    <a:pt x="477" y="233"/>
                  </a:moveTo>
                  <a:cubicBezTo>
                    <a:pt x="376" y="233"/>
                    <a:pt x="286" y="293"/>
                    <a:pt x="248" y="387"/>
                  </a:cubicBezTo>
                  <a:cubicBezTo>
                    <a:pt x="242" y="402"/>
                    <a:pt x="249" y="420"/>
                    <a:pt x="265" y="426"/>
                  </a:cubicBezTo>
                  <a:cubicBezTo>
                    <a:pt x="268" y="427"/>
                    <a:pt x="272" y="428"/>
                    <a:pt x="276" y="428"/>
                  </a:cubicBezTo>
                  <a:cubicBezTo>
                    <a:pt x="288" y="428"/>
                    <a:pt x="299" y="421"/>
                    <a:pt x="303" y="409"/>
                  </a:cubicBezTo>
                  <a:cubicBezTo>
                    <a:pt x="332" y="338"/>
                    <a:pt x="400" y="292"/>
                    <a:pt x="477" y="292"/>
                  </a:cubicBezTo>
                  <a:cubicBezTo>
                    <a:pt x="493" y="292"/>
                    <a:pt x="507" y="279"/>
                    <a:pt x="507" y="263"/>
                  </a:cubicBezTo>
                  <a:cubicBezTo>
                    <a:pt x="507" y="246"/>
                    <a:pt x="493" y="233"/>
                    <a:pt x="477" y="233"/>
                  </a:cubicBezTo>
                  <a:close/>
                  <a:moveTo>
                    <a:pt x="477" y="775"/>
                  </a:moveTo>
                  <a:cubicBezTo>
                    <a:pt x="314" y="775"/>
                    <a:pt x="181" y="642"/>
                    <a:pt x="181" y="479"/>
                  </a:cubicBezTo>
                  <a:cubicBezTo>
                    <a:pt x="181" y="317"/>
                    <a:pt x="314" y="184"/>
                    <a:pt x="477" y="184"/>
                  </a:cubicBezTo>
                  <a:cubicBezTo>
                    <a:pt x="640" y="184"/>
                    <a:pt x="772" y="317"/>
                    <a:pt x="772" y="479"/>
                  </a:cubicBezTo>
                  <a:cubicBezTo>
                    <a:pt x="772" y="642"/>
                    <a:pt x="640" y="775"/>
                    <a:pt x="477" y="775"/>
                  </a:cubicBezTo>
                  <a:close/>
                  <a:moveTo>
                    <a:pt x="477" y="124"/>
                  </a:moveTo>
                  <a:cubicBezTo>
                    <a:pt x="281" y="124"/>
                    <a:pt x="122" y="284"/>
                    <a:pt x="122" y="479"/>
                  </a:cubicBezTo>
                  <a:cubicBezTo>
                    <a:pt x="122" y="675"/>
                    <a:pt x="281" y="835"/>
                    <a:pt x="477" y="835"/>
                  </a:cubicBezTo>
                  <a:cubicBezTo>
                    <a:pt x="673" y="835"/>
                    <a:pt x="832" y="675"/>
                    <a:pt x="832" y="479"/>
                  </a:cubicBezTo>
                  <a:cubicBezTo>
                    <a:pt x="832" y="284"/>
                    <a:pt x="673" y="124"/>
                    <a:pt x="477" y="124"/>
                  </a:cubicBezTo>
                  <a:close/>
                  <a:moveTo>
                    <a:pt x="1094" y="1163"/>
                  </a:moveTo>
                  <a:lnTo>
                    <a:pt x="728" y="797"/>
                  </a:lnTo>
                  <a:lnTo>
                    <a:pt x="707" y="811"/>
                  </a:lnTo>
                  <a:cubicBezTo>
                    <a:pt x="623" y="870"/>
                    <a:pt x="521" y="894"/>
                    <a:pt x="418" y="879"/>
                  </a:cubicBezTo>
                  <a:cubicBezTo>
                    <a:pt x="240" y="854"/>
                    <a:pt x="99" y="711"/>
                    <a:pt x="76" y="533"/>
                  </a:cubicBezTo>
                  <a:cubicBezTo>
                    <a:pt x="61" y="415"/>
                    <a:pt x="96" y="301"/>
                    <a:pt x="173" y="213"/>
                  </a:cubicBezTo>
                  <a:cubicBezTo>
                    <a:pt x="262" y="112"/>
                    <a:pt x="396" y="62"/>
                    <a:pt x="530" y="79"/>
                  </a:cubicBezTo>
                  <a:cubicBezTo>
                    <a:pt x="709" y="102"/>
                    <a:pt x="851" y="242"/>
                    <a:pt x="876" y="420"/>
                  </a:cubicBezTo>
                  <a:cubicBezTo>
                    <a:pt x="891" y="523"/>
                    <a:pt x="867" y="626"/>
                    <a:pt x="808" y="710"/>
                  </a:cubicBezTo>
                  <a:lnTo>
                    <a:pt x="794" y="730"/>
                  </a:lnTo>
                  <a:lnTo>
                    <a:pt x="1161" y="1097"/>
                  </a:lnTo>
                  <a:cubicBezTo>
                    <a:pt x="1179" y="1115"/>
                    <a:pt x="1179" y="1145"/>
                    <a:pt x="1161" y="1163"/>
                  </a:cubicBezTo>
                  <a:cubicBezTo>
                    <a:pt x="1143" y="1181"/>
                    <a:pt x="1112" y="1181"/>
                    <a:pt x="1094" y="1163"/>
                  </a:cubicBezTo>
                  <a:close/>
                  <a:moveTo>
                    <a:pt x="871" y="723"/>
                  </a:moveTo>
                  <a:cubicBezTo>
                    <a:pt x="928" y="631"/>
                    <a:pt x="951" y="521"/>
                    <a:pt x="936" y="412"/>
                  </a:cubicBezTo>
                  <a:cubicBezTo>
                    <a:pt x="906" y="207"/>
                    <a:pt x="743" y="46"/>
                    <a:pt x="538" y="20"/>
                  </a:cubicBezTo>
                  <a:cubicBezTo>
                    <a:pt x="384" y="0"/>
                    <a:pt x="230" y="58"/>
                    <a:pt x="129" y="173"/>
                  </a:cubicBezTo>
                  <a:cubicBezTo>
                    <a:pt x="41" y="273"/>
                    <a:pt x="0" y="407"/>
                    <a:pt x="17" y="541"/>
                  </a:cubicBezTo>
                  <a:cubicBezTo>
                    <a:pt x="44" y="746"/>
                    <a:pt x="205" y="909"/>
                    <a:pt x="409" y="938"/>
                  </a:cubicBezTo>
                  <a:cubicBezTo>
                    <a:pt x="518" y="954"/>
                    <a:pt x="628" y="931"/>
                    <a:pt x="720" y="874"/>
                  </a:cubicBezTo>
                  <a:lnTo>
                    <a:pt x="1052" y="1205"/>
                  </a:lnTo>
                  <a:cubicBezTo>
                    <a:pt x="1072" y="1225"/>
                    <a:pt x="1099" y="1237"/>
                    <a:pt x="1127" y="1237"/>
                  </a:cubicBezTo>
                  <a:cubicBezTo>
                    <a:pt x="1156" y="1237"/>
                    <a:pt x="1183" y="1225"/>
                    <a:pt x="1203" y="1205"/>
                  </a:cubicBezTo>
                  <a:cubicBezTo>
                    <a:pt x="1244" y="1164"/>
                    <a:pt x="1244" y="1096"/>
                    <a:pt x="1203" y="1055"/>
                  </a:cubicBezTo>
                  <a:lnTo>
                    <a:pt x="871" y="7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C5F64965-C337-F34A-AA35-82DE8A4EB161}"/>
              </a:ext>
            </a:extLst>
          </p:cNvPr>
          <p:cNvGrpSpPr/>
          <p:nvPr userDrawn="1"/>
        </p:nvGrpSpPr>
        <p:grpSpPr>
          <a:xfrm>
            <a:off x="2982085" y="1446339"/>
            <a:ext cx="710291" cy="710292"/>
            <a:chOff x="1483068" y="1520336"/>
            <a:chExt cx="710291" cy="710292"/>
          </a:xfrm>
        </p:grpSpPr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B5D6483-54AA-3B40-8F60-9B30EF153684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1" name="Freeform 3">
              <a:extLst>
                <a:ext uri="{FF2B5EF4-FFF2-40B4-BE49-F238E27FC236}">
                  <a16:creationId xmlns:a16="http://schemas.microsoft.com/office/drawing/2014/main" id="{58C13B54-1AD3-5349-AEFC-38C8BE48F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532" y="1699270"/>
              <a:ext cx="487362" cy="352425"/>
            </a:xfrm>
            <a:custGeom>
              <a:avLst/>
              <a:gdLst>
                <a:gd name="T0" fmla="*/ 959 w 1355"/>
                <a:gd name="T1" fmla="*/ 363 h 979"/>
                <a:gd name="T2" fmla="*/ 1016 w 1355"/>
                <a:gd name="T3" fmla="*/ 442 h 979"/>
                <a:gd name="T4" fmla="*/ 903 w 1355"/>
                <a:gd name="T5" fmla="*/ 799 h 979"/>
                <a:gd name="T6" fmla="*/ 564 w 1355"/>
                <a:gd name="T7" fmla="*/ 270 h 979"/>
                <a:gd name="T8" fmla="*/ 903 w 1355"/>
                <a:gd name="T9" fmla="*/ 799 h 979"/>
                <a:gd name="T10" fmla="*/ 197 w 1355"/>
                <a:gd name="T11" fmla="*/ 583 h 979"/>
                <a:gd name="T12" fmla="*/ 56 w 1355"/>
                <a:gd name="T13" fmla="*/ 414 h 979"/>
                <a:gd name="T14" fmla="*/ 508 w 1355"/>
                <a:gd name="T15" fmla="*/ 273 h 979"/>
                <a:gd name="T16" fmla="*/ 141 w 1355"/>
                <a:gd name="T17" fmla="*/ 630 h 979"/>
                <a:gd name="T18" fmla="*/ 254 w 1355"/>
                <a:gd name="T19" fmla="*/ 640 h 979"/>
                <a:gd name="T20" fmla="*/ 340 w 1355"/>
                <a:gd name="T21" fmla="*/ 875 h 979"/>
                <a:gd name="T22" fmla="*/ 310 w 1355"/>
                <a:gd name="T23" fmla="*/ 922 h 979"/>
                <a:gd name="T24" fmla="*/ 226 w 1355"/>
                <a:gd name="T25" fmla="*/ 861 h 979"/>
                <a:gd name="T26" fmla="*/ 152 w 1355"/>
                <a:gd name="T27" fmla="*/ 691 h 979"/>
                <a:gd name="T28" fmla="*/ 141 w 1355"/>
                <a:gd name="T29" fmla="*/ 630 h 979"/>
                <a:gd name="T30" fmla="*/ 321 w 1355"/>
                <a:gd name="T31" fmla="*/ 691 h 979"/>
                <a:gd name="T32" fmla="*/ 423 w 1355"/>
                <a:gd name="T33" fmla="*/ 640 h 979"/>
                <a:gd name="T34" fmla="*/ 395 w 1355"/>
                <a:gd name="T35" fmla="*/ 696 h 979"/>
                <a:gd name="T36" fmla="*/ 1031 w 1355"/>
                <a:gd name="T37" fmla="*/ 343 h 979"/>
                <a:gd name="T38" fmla="*/ 959 w 1355"/>
                <a:gd name="T39" fmla="*/ 57 h 979"/>
                <a:gd name="T40" fmla="*/ 865 w 1355"/>
                <a:gd name="T41" fmla="*/ 15 h 979"/>
                <a:gd name="T42" fmla="*/ 197 w 1355"/>
                <a:gd name="T43" fmla="*/ 216 h 979"/>
                <a:gd name="T44" fmla="*/ 0 w 1355"/>
                <a:gd name="T45" fmla="*/ 442 h 979"/>
                <a:gd name="T46" fmla="*/ 84 w 1355"/>
                <a:gd name="T47" fmla="*/ 611 h 979"/>
                <a:gd name="T48" fmla="*/ 100 w 1355"/>
                <a:gd name="T49" fmla="*/ 713 h 979"/>
                <a:gd name="T50" fmla="*/ 173 w 1355"/>
                <a:gd name="T51" fmla="*/ 881 h 979"/>
                <a:gd name="T52" fmla="*/ 310 w 1355"/>
                <a:gd name="T53" fmla="*/ 978 h 979"/>
                <a:gd name="T54" fmla="*/ 393 w 1355"/>
                <a:gd name="T55" fmla="*/ 855 h 979"/>
                <a:gd name="T56" fmla="*/ 395 w 1355"/>
                <a:gd name="T57" fmla="*/ 752 h 979"/>
                <a:gd name="T58" fmla="*/ 480 w 1355"/>
                <a:gd name="T59" fmla="*/ 640 h 979"/>
                <a:gd name="T60" fmla="*/ 865 w 1355"/>
                <a:gd name="T61" fmla="*/ 841 h 979"/>
                <a:gd name="T62" fmla="*/ 942 w 1355"/>
                <a:gd name="T63" fmla="*/ 840 h 979"/>
                <a:gd name="T64" fmla="*/ 959 w 1355"/>
                <a:gd name="T65" fmla="*/ 580 h 979"/>
                <a:gd name="T66" fmla="*/ 1031 w 1355"/>
                <a:gd name="T67" fmla="*/ 343 h 979"/>
                <a:gd name="T68" fmla="*/ 1052 w 1355"/>
                <a:gd name="T69" fmla="*/ 208 h 979"/>
                <a:gd name="T70" fmla="*/ 1052 w 1355"/>
                <a:gd name="T71" fmla="*/ 676 h 979"/>
                <a:gd name="T72" fmla="*/ 1213 w 1355"/>
                <a:gd name="T73" fmla="*/ 442 h 979"/>
                <a:gd name="T74" fmla="*/ 1201 w 1355"/>
                <a:gd name="T75" fmla="*/ 111 h 979"/>
                <a:gd name="T76" fmla="*/ 1298 w 1355"/>
                <a:gd name="T77" fmla="*/ 442 h 979"/>
                <a:gd name="T78" fmla="*/ 1201 w 1355"/>
                <a:gd name="T79" fmla="*/ 773 h 979"/>
                <a:gd name="T80" fmla="*/ 1201 w 1355"/>
                <a:gd name="T81" fmla="*/ 111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5" h="979">
                  <a:moveTo>
                    <a:pt x="959" y="521"/>
                  </a:moveTo>
                  <a:lnTo>
                    <a:pt x="959" y="363"/>
                  </a:lnTo>
                  <a:cubicBezTo>
                    <a:pt x="971" y="367"/>
                    <a:pt x="982" y="374"/>
                    <a:pt x="991" y="383"/>
                  </a:cubicBezTo>
                  <a:cubicBezTo>
                    <a:pt x="1007" y="399"/>
                    <a:pt x="1016" y="420"/>
                    <a:pt x="1016" y="442"/>
                  </a:cubicBezTo>
                  <a:cubicBezTo>
                    <a:pt x="1016" y="478"/>
                    <a:pt x="992" y="509"/>
                    <a:pt x="959" y="521"/>
                  </a:cubicBezTo>
                  <a:close/>
                  <a:moveTo>
                    <a:pt x="903" y="799"/>
                  </a:moveTo>
                  <a:cubicBezTo>
                    <a:pt x="823" y="724"/>
                    <a:pt x="678" y="604"/>
                    <a:pt x="564" y="586"/>
                  </a:cubicBezTo>
                  <a:lnTo>
                    <a:pt x="564" y="270"/>
                  </a:lnTo>
                  <a:cubicBezTo>
                    <a:pt x="678" y="252"/>
                    <a:pt x="823" y="131"/>
                    <a:pt x="903" y="57"/>
                  </a:cubicBezTo>
                  <a:lnTo>
                    <a:pt x="903" y="799"/>
                  </a:lnTo>
                  <a:close/>
                  <a:moveTo>
                    <a:pt x="508" y="583"/>
                  </a:moveTo>
                  <a:lnTo>
                    <a:pt x="197" y="583"/>
                  </a:lnTo>
                  <a:cubicBezTo>
                    <a:pt x="120" y="583"/>
                    <a:pt x="56" y="520"/>
                    <a:pt x="56" y="442"/>
                  </a:cubicBezTo>
                  <a:lnTo>
                    <a:pt x="56" y="414"/>
                  </a:lnTo>
                  <a:cubicBezTo>
                    <a:pt x="56" y="336"/>
                    <a:pt x="120" y="273"/>
                    <a:pt x="197" y="273"/>
                  </a:cubicBezTo>
                  <a:lnTo>
                    <a:pt x="508" y="273"/>
                  </a:lnTo>
                  <a:lnTo>
                    <a:pt x="508" y="583"/>
                  </a:lnTo>
                  <a:close/>
                  <a:moveTo>
                    <a:pt x="141" y="630"/>
                  </a:moveTo>
                  <a:cubicBezTo>
                    <a:pt x="159" y="636"/>
                    <a:pt x="178" y="640"/>
                    <a:pt x="197" y="640"/>
                  </a:cubicBezTo>
                  <a:lnTo>
                    <a:pt x="254" y="640"/>
                  </a:lnTo>
                  <a:cubicBezTo>
                    <a:pt x="255" y="664"/>
                    <a:pt x="260" y="688"/>
                    <a:pt x="269" y="713"/>
                  </a:cubicBezTo>
                  <a:cubicBezTo>
                    <a:pt x="270" y="714"/>
                    <a:pt x="325" y="834"/>
                    <a:pt x="340" y="875"/>
                  </a:cubicBezTo>
                  <a:cubicBezTo>
                    <a:pt x="344" y="884"/>
                    <a:pt x="349" y="901"/>
                    <a:pt x="342" y="910"/>
                  </a:cubicBezTo>
                  <a:cubicBezTo>
                    <a:pt x="337" y="918"/>
                    <a:pt x="322" y="922"/>
                    <a:pt x="310" y="922"/>
                  </a:cubicBezTo>
                  <a:lnTo>
                    <a:pt x="282" y="922"/>
                  </a:lnTo>
                  <a:cubicBezTo>
                    <a:pt x="251" y="922"/>
                    <a:pt x="238" y="894"/>
                    <a:pt x="226" y="861"/>
                  </a:cubicBezTo>
                  <a:lnTo>
                    <a:pt x="224" y="855"/>
                  </a:lnTo>
                  <a:cubicBezTo>
                    <a:pt x="213" y="827"/>
                    <a:pt x="154" y="695"/>
                    <a:pt x="152" y="691"/>
                  </a:cubicBezTo>
                  <a:cubicBezTo>
                    <a:pt x="145" y="672"/>
                    <a:pt x="141" y="652"/>
                    <a:pt x="141" y="632"/>
                  </a:cubicBezTo>
                  <a:lnTo>
                    <a:pt x="141" y="630"/>
                  </a:lnTo>
                  <a:close/>
                  <a:moveTo>
                    <a:pt x="323" y="696"/>
                  </a:moveTo>
                  <a:cubicBezTo>
                    <a:pt x="322" y="694"/>
                    <a:pt x="321" y="692"/>
                    <a:pt x="321" y="691"/>
                  </a:cubicBezTo>
                  <a:cubicBezTo>
                    <a:pt x="315" y="675"/>
                    <a:pt x="312" y="657"/>
                    <a:pt x="311" y="640"/>
                  </a:cubicBezTo>
                  <a:lnTo>
                    <a:pt x="423" y="640"/>
                  </a:lnTo>
                  <a:lnTo>
                    <a:pt x="423" y="668"/>
                  </a:lnTo>
                  <a:cubicBezTo>
                    <a:pt x="423" y="683"/>
                    <a:pt x="411" y="696"/>
                    <a:pt x="395" y="696"/>
                  </a:cubicBezTo>
                  <a:lnTo>
                    <a:pt x="323" y="696"/>
                  </a:lnTo>
                  <a:close/>
                  <a:moveTo>
                    <a:pt x="1031" y="343"/>
                  </a:moveTo>
                  <a:cubicBezTo>
                    <a:pt x="1011" y="323"/>
                    <a:pt x="986" y="309"/>
                    <a:pt x="959" y="304"/>
                  </a:cubicBezTo>
                  <a:lnTo>
                    <a:pt x="959" y="57"/>
                  </a:lnTo>
                  <a:cubicBezTo>
                    <a:pt x="959" y="26"/>
                    <a:pt x="934" y="0"/>
                    <a:pt x="903" y="0"/>
                  </a:cubicBezTo>
                  <a:cubicBezTo>
                    <a:pt x="889" y="0"/>
                    <a:pt x="875" y="6"/>
                    <a:pt x="865" y="15"/>
                  </a:cubicBezTo>
                  <a:cubicBezTo>
                    <a:pt x="727" y="143"/>
                    <a:pt x="608" y="216"/>
                    <a:pt x="536" y="216"/>
                  </a:cubicBezTo>
                  <a:lnTo>
                    <a:pt x="197" y="216"/>
                  </a:lnTo>
                  <a:cubicBezTo>
                    <a:pt x="88" y="216"/>
                    <a:pt x="0" y="305"/>
                    <a:pt x="0" y="414"/>
                  </a:cubicBezTo>
                  <a:lnTo>
                    <a:pt x="0" y="442"/>
                  </a:lnTo>
                  <a:cubicBezTo>
                    <a:pt x="0" y="514"/>
                    <a:pt x="39" y="577"/>
                    <a:pt x="97" y="611"/>
                  </a:cubicBezTo>
                  <a:lnTo>
                    <a:pt x="84" y="611"/>
                  </a:lnTo>
                  <a:lnTo>
                    <a:pt x="84" y="632"/>
                  </a:lnTo>
                  <a:cubicBezTo>
                    <a:pt x="84" y="659"/>
                    <a:pt x="89" y="686"/>
                    <a:pt x="100" y="713"/>
                  </a:cubicBezTo>
                  <a:cubicBezTo>
                    <a:pt x="100" y="714"/>
                    <a:pt x="161" y="849"/>
                    <a:pt x="171" y="875"/>
                  </a:cubicBezTo>
                  <a:lnTo>
                    <a:pt x="173" y="881"/>
                  </a:lnTo>
                  <a:cubicBezTo>
                    <a:pt x="184" y="910"/>
                    <a:pt x="209" y="978"/>
                    <a:pt x="282" y="978"/>
                  </a:cubicBezTo>
                  <a:lnTo>
                    <a:pt x="310" y="978"/>
                  </a:lnTo>
                  <a:cubicBezTo>
                    <a:pt x="323" y="978"/>
                    <a:pt x="365" y="976"/>
                    <a:pt x="389" y="942"/>
                  </a:cubicBezTo>
                  <a:cubicBezTo>
                    <a:pt x="400" y="926"/>
                    <a:pt x="409" y="898"/>
                    <a:pt x="393" y="855"/>
                  </a:cubicBezTo>
                  <a:cubicBezTo>
                    <a:pt x="384" y="833"/>
                    <a:pt x="365" y="789"/>
                    <a:pt x="349" y="752"/>
                  </a:cubicBezTo>
                  <a:lnTo>
                    <a:pt x="395" y="752"/>
                  </a:lnTo>
                  <a:cubicBezTo>
                    <a:pt x="441" y="752"/>
                    <a:pt x="480" y="715"/>
                    <a:pt x="480" y="668"/>
                  </a:cubicBezTo>
                  <a:lnTo>
                    <a:pt x="480" y="640"/>
                  </a:lnTo>
                  <a:lnTo>
                    <a:pt x="536" y="640"/>
                  </a:lnTo>
                  <a:cubicBezTo>
                    <a:pt x="607" y="640"/>
                    <a:pt x="727" y="713"/>
                    <a:pt x="865" y="841"/>
                  </a:cubicBezTo>
                  <a:cubicBezTo>
                    <a:pt x="875" y="850"/>
                    <a:pt x="889" y="856"/>
                    <a:pt x="903" y="856"/>
                  </a:cubicBezTo>
                  <a:cubicBezTo>
                    <a:pt x="917" y="856"/>
                    <a:pt x="931" y="850"/>
                    <a:pt x="942" y="840"/>
                  </a:cubicBezTo>
                  <a:cubicBezTo>
                    <a:pt x="953" y="829"/>
                    <a:pt x="959" y="815"/>
                    <a:pt x="959" y="799"/>
                  </a:cubicBezTo>
                  <a:lnTo>
                    <a:pt x="959" y="580"/>
                  </a:lnTo>
                  <a:cubicBezTo>
                    <a:pt x="1023" y="567"/>
                    <a:pt x="1072" y="509"/>
                    <a:pt x="1072" y="442"/>
                  </a:cubicBezTo>
                  <a:cubicBezTo>
                    <a:pt x="1072" y="405"/>
                    <a:pt x="1058" y="370"/>
                    <a:pt x="1031" y="343"/>
                  </a:cubicBezTo>
                  <a:close/>
                  <a:moveTo>
                    <a:pt x="1092" y="168"/>
                  </a:moveTo>
                  <a:lnTo>
                    <a:pt x="1052" y="208"/>
                  </a:lnTo>
                  <a:cubicBezTo>
                    <a:pt x="1123" y="279"/>
                    <a:pt x="1157" y="356"/>
                    <a:pt x="1157" y="442"/>
                  </a:cubicBezTo>
                  <a:cubicBezTo>
                    <a:pt x="1157" y="528"/>
                    <a:pt x="1123" y="605"/>
                    <a:pt x="1052" y="676"/>
                  </a:cubicBezTo>
                  <a:lnTo>
                    <a:pt x="1092" y="716"/>
                  </a:lnTo>
                  <a:cubicBezTo>
                    <a:pt x="1174" y="633"/>
                    <a:pt x="1213" y="544"/>
                    <a:pt x="1213" y="442"/>
                  </a:cubicBezTo>
                  <a:cubicBezTo>
                    <a:pt x="1213" y="340"/>
                    <a:pt x="1174" y="251"/>
                    <a:pt x="1092" y="168"/>
                  </a:cubicBezTo>
                  <a:close/>
                  <a:moveTo>
                    <a:pt x="1201" y="111"/>
                  </a:moveTo>
                  <a:lnTo>
                    <a:pt x="1163" y="152"/>
                  </a:lnTo>
                  <a:cubicBezTo>
                    <a:pt x="1251" y="235"/>
                    <a:pt x="1298" y="335"/>
                    <a:pt x="1298" y="442"/>
                  </a:cubicBezTo>
                  <a:cubicBezTo>
                    <a:pt x="1298" y="549"/>
                    <a:pt x="1251" y="649"/>
                    <a:pt x="1163" y="732"/>
                  </a:cubicBezTo>
                  <a:lnTo>
                    <a:pt x="1201" y="773"/>
                  </a:lnTo>
                  <a:cubicBezTo>
                    <a:pt x="1301" y="679"/>
                    <a:pt x="1354" y="565"/>
                    <a:pt x="1354" y="442"/>
                  </a:cubicBezTo>
                  <a:cubicBezTo>
                    <a:pt x="1354" y="319"/>
                    <a:pt x="1301" y="205"/>
                    <a:pt x="1201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1BABAA58-B5A4-E54B-BCF1-0C5BEE2CB767}"/>
              </a:ext>
            </a:extLst>
          </p:cNvPr>
          <p:cNvGrpSpPr/>
          <p:nvPr userDrawn="1"/>
        </p:nvGrpSpPr>
        <p:grpSpPr>
          <a:xfrm>
            <a:off x="6281176" y="1446339"/>
            <a:ext cx="710291" cy="710292"/>
            <a:chOff x="4782159" y="1520336"/>
            <a:chExt cx="710291" cy="710292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F7AA875F-27F9-774B-A1E7-6F4A3B057F3D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4" name="Freeform 4">
              <a:extLst>
                <a:ext uri="{FF2B5EF4-FFF2-40B4-BE49-F238E27FC236}">
                  <a16:creationId xmlns:a16="http://schemas.microsoft.com/office/drawing/2014/main" id="{7216DC24-3EB5-4343-8778-05B8A0E8B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754" y="1669901"/>
              <a:ext cx="419100" cy="411163"/>
            </a:xfrm>
            <a:custGeom>
              <a:avLst/>
              <a:gdLst>
                <a:gd name="T0" fmla="*/ 141 w 1164"/>
                <a:gd name="T1" fmla="*/ 547 h 1143"/>
                <a:gd name="T2" fmla="*/ 203 w 1164"/>
                <a:gd name="T3" fmla="*/ 660 h 1143"/>
                <a:gd name="T4" fmla="*/ 282 w 1164"/>
                <a:gd name="T5" fmla="*/ 1052 h 1143"/>
                <a:gd name="T6" fmla="*/ 62 w 1164"/>
                <a:gd name="T7" fmla="*/ 493 h 1143"/>
                <a:gd name="T8" fmla="*/ 282 w 1164"/>
                <a:gd name="T9" fmla="*/ 1052 h 1143"/>
                <a:gd name="T10" fmla="*/ 761 w 1164"/>
                <a:gd name="T11" fmla="*/ 51 h 1143"/>
                <a:gd name="T12" fmla="*/ 593 w 1164"/>
                <a:gd name="T13" fmla="*/ 83 h 1143"/>
                <a:gd name="T14" fmla="*/ 485 w 1164"/>
                <a:gd name="T15" fmla="*/ 373 h 1143"/>
                <a:gd name="T16" fmla="*/ 344 w 1164"/>
                <a:gd name="T17" fmla="*/ 487 h 1143"/>
                <a:gd name="T18" fmla="*/ 0 w 1164"/>
                <a:gd name="T19" fmla="*/ 431 h 1143"/>
                <a:gd name="T20" fmla="*/ 344 w 1164"/>
                <a:gd name="T21" fmla="*/ 1114 h 1143"/>
                <a:gd name="T22" fmla="*/ 390 w 1164"/>
                <a:gd name="T23" fmla="*/ 1058 h 1143"/>
                <a:gd name="T24" fmla="*/ 737 w 1164"/>
                <a:gd name="T25" fmla="*/ 1114 h 1143"/>
                <a:gd name="T26" fmla="*/ 512 w 1164"/>
                <a:gd name="T27" fmla="*/ 1052 h 1143"/>
                <a:gd name="T28" fmla="*/ 344 w 1164"/>
                <a:gd name="T29" fmla="*/ 968 h 1143"/>
                <a:gd name="T30" fmla="*/ 412 w 1164"/>
                <a:gd name="T31" fmla="*/ 550 h 1143"/>
                <a:gd name="T32" fmla="*/ 655 w 1164"/>
                <a:gd name="T33" fmla="*/ 123 h 1143"/>
                <a:gd name="T34" fmla="*/ 665 w 1164"/>
                <a:gd name="T35" fmla="*/ 70 h 1143"/>
                <a:gd name="T36" fmla="*/ 762 w 1164"/>
                <a:gd name="T37" fmla="*/ 248 h 1143"/>
                <a:gd name="T38" fmla="*/ 734 w 1164"/>
                <a:gd name="T39" fmla="*/ 406 h 1143"/>
                <a:gd name="T40" fmla="*/ 534 w 1164"/>
                <a:gd name="T41" fmla="*/ 828 h 1143"/>
                <a:gd name="T42" fmla="*/ 796 w 1164"/>
                <a:gd name="T43" fmla="*/ 547 h 1143"/>
                <a:gd name="T44" fmla="*/ 801 w 1164"/>
                <a:gd name="T45" fmla="*/ 387 h 1143"/>
                <a:gd name="T46" fmla="*/ 1101 w 1164"/>
                <a:gd name="T47" fmla="*/ 744 h 1143"/>
                <a:gd name="T48" fmla="*/ 1047 w 1164"/>
                <a:gd name="T49" fmla="*/ 770 h 1143"/>
                <a:gd name="T50" fmla="*/ 909 w 1164"/>
                <a:gd name="T51" fmla="*/ 744 h 1143"/>
                <a:gd name="T52" fmla="*/ 934 w 1164"/>
                <a:gd name="T53" fmla="*/ 662 h 1143"/>
                <a:gd name="T54" fmla="*/ 1075 w 1164"/>
                <a:gd name="T55" fmla="*/ 662 h 1143"/>
                <a:gd name="T56" fmla="*/ 1101 w 1164"/>
                <a:gd name="T57" fmla="*/ 744 h 1143"/>
                <a:gd name="T58" fmla="*/ 1047 w 1164"/>
                <a:gd name="T59" fmla="*/ 600 h 1143"/>
                <a:gd name="T60" fmla="*/ 906 w 1164"/>
                <a:gd name="T61" fmla="*/ 600 h 1143"/>
                <a:gd name="T62" fmla="*/ 880 w 1164"/>
                <a:gd name="T63" fmla="*/ 519 h 1143"/>
                <a:gd name="T64" fmla="*/ 1047 w 1164"/>
                <a:gd name="T65" fmla="*/ 493 h 1143"/>
                <a:gd name="T66" fmla="*/ 1072 w 1164"/>
                <a:gd name="T67" fmla="*/ 575 h 1143"/>
                <a:gd name="T68" fmla="*/ 990 w 1164"/>
                <a:gd name="T69" fmla="*/ 1001 h 1143"/>
                <a:gd name="T70" fmla="*/ 1016 w 1164"/>
                <a:gd name="T71" fmla="*/ 1055 h 1143"/>
                <a:gd name="T72" fmla="*/ 849 w 1164"/>
                <a:gd name="T73" fmla="*/ 1080 h 1143"/>
                <a:gd name="T74" fmla="*/ 824 w 1164"/>
                <a:gd name="T75" fmla="*/ 1026 h 1143"/>
                <a:gd name="T76" fmla="*/ 906 w 1164"/>
                <a:gd name="T77" fmla="*/ 1001 h 1143"/>
                <a:gd name="T78" fmla="*/ 906 w 1164"/>
                <a:gd name="T79" fmla="*/ 939 h 1143"/>
                <a:gd name="T80" fmla="*/ 880 w 1164"/>
                <a:gd name="T81" fmla="*/ 857 h 1143"/>
                <a:gd name="T82" fmla="*/ 934 w 1164"/>
                <a:gd name="T83" fmla="*/ 832 h 1143"/>
                <a:gd name="T84" fmla="*/ 1072 w 1164"/>
                <a:gd name="T85" fmla="*/ 857 h 1143"/>
                <a:gd name="T86" fmla="*/ 1047 w 1164"/>
                <a:gd name="T87" fmla="*/ 939 h 1143"/>
                <a:gd name="T88" fmla="*/ 1163 w 1164"/>
                <a:gd name="T89" fmla="*/ 688 h 1143"/>
                <a:gd name="T90" fmla="*/ 1134 w 1164"/>
                <a:gd name="T91" fmla="*/ 575 h 1143"/>
                <a:gd name="T92" fmla="*/ 1047 w 1164"/>
                <a:gd name="T93" fmla="*/ 431 h 1143"/>
                <a:gd name="T94" fmla="*/ 818 w 1164"/>
                <a:gd name="T95" fmla="*/ 519 h 1143"/>
                <a:gd name="T96" fmla="*/ 857 w 1164"/>
                <a:gd name="T97" fmla="*/ 647 h 1143"/>
                <a:gd name="T98" fmla="*/ 847 w 1164"/>
                <a:gd name="T99" fmla="*/ 744 h 1143"/>
                <a:gd name="T100" fmla="*/ 818 w 1164"/>
                <a:gd name="T101" fmla="*/ 857 h 1143"/>
                <a:gd name="T102" fmla="*/ 824 w 1164"/>
                <a:gd name="T103" fmla="*/ 943 h 1143"/>
                <a:gd name="T104" fmla="*/ 762 w 1164"/>
                <a:gd name="T105" fmla="*/ 1055 h 1143"/>
                <a:gd name="T106" fmla="*/ 990 w 1164"/>
                <a:gd name="T107" fmla="*/ 1142 h 1143"/>
                <a:gd name="T108" fmla="*/ 1078 w 1164"/>
                <a:gd name="T109" fmla="*/ 1026 h 1143"/>
                <a:gd name="T110" fmla="*/ 1134 w 1164"/>
                <a:gd name="T111" fmla="*/ 914 h 1143"/>
                <a:gd name="T112" fmla="*/ 1124 w 1164"/>
                <a:gd name="T113" fmla="*/ 817 h 1143"/>
                <a:gd name="T114" fmla="*/ 1163 w 1164"/>
                <a:gd name="T115" fmla="*/ 688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4" h="1143">
                  <a:moveTo>
                    <a:pt x="203" y="547"/>
                  </a:moveTo>
                  <a:lnTo>
                    <a:pt x="141" y="547"/>
                  </a:lnTo>
                  <a:lnTo>
                    <a:pt x="141" y="660"/>
                  </a:lnTo>
                  <a:lnTo>
                    <a:pt x="203" y="660"/>
                  </a:lnTo>
                  <a:lnTo>
                    <a:pt x="203" y="547"/>
                  </a:lnTo>
                  <a:close/>
                  <a:moveTo>
                    <a:pt x="282" y="1052"/>
                  </a:moveTo>
                  <a:lnTo>
                    <a:pt x="62" y="1052"/>
                  </a:lnTo>
                  <a:lnTo>
                    <a:pt x="62" y="493"/>
                  </a:lnTo>
                  <a:lnTo>
                    <a:pt x="282" y="493"/>
                  </a:lnTo>
                  <a:lnTo>
                    <a:pt x="282" y="1052"/>
                  </a:lnTo>
                  <a:close/>
                  <a:moveTo>
                    <a:pt x="824" y="248"/>
                  </a:moveTo>
                  <a:cubicBezTo>
                    <a:pt x="824" y="149"/>
                    <a:pt x="805" y="107"/>
                    <a:pt x="761" y="51"/>
                  </a:cubicBezTo>
                  <a:cubicBezTo>
                    <a:pt x="728" y="8"/>
                    <a:pt x="679" y="0"/>
                    <a:pt x="645" y="11"/>
                  </a:cubicBezTo>
                  <a:cubicBezTo>
                    <a:pt x="613" y="22"/>
                    <a:pt x="593" y="50"/>
                    <a:pt x="593" y="83"/>
                  </a:cubicBezTo>
                  <a:lnTo>
                    <a:pt x="593" y="123"/>
                  </a:lnTo>
                  <a:cubicBezTo>
                    <a:pt x="593" y="218"/>
                    <a:pt x="564" y="285"/>
                    <a:pt x="485" y="373"/>
                  </a:cubicBezTo>
                  <a:lnTo>
                    <a:pt x="384" y="487"/>
                  </a:lnTo>
                  <a:lnTo>
                    <a:pt x="344" y="487"/>
                  </a:lnTo>
                  <a:lnTo>
                    <a:pt x="344" y="431"/>
                  </a:lnTo>
                  <a:lnTo>
                    <a:pt x="0" y="431"/>
                  </a:lnTo>
                  <a:lnTo>
                    <a:pt x="0" y="1114"/>
                  </a:lnTo>
                  <a:lnTo>
                    <a:pt x="344" y="1114"/>
                  </a:lnTo>
                  <a:lnTo>
                    <a:pt x="344" y="1030"/>
                  </a:lnTo>
                  <a:cubicBezTo>
                    <a:pt x="359" y="1030"/>
                    <a:pt x="371" y="1041"/>
                    <a:pt x="390" y="1058"/>
                  </a:cubicBezTo>
                  <a:cubicBezTo>
                    <a:pt x="416" y="1082"/>
                    <a:pt x="451" y="1114"/>
                    <a:pt x="512" y="1114"/>
                  </a:cubicBezTo>
                  <a:lnTo>
                    <a:pt x="737" y="1114"/>
                  </a:lnTo>
                  <a:lnTo>
                    <a:pt x="737" y="1052"/>
                  </a:lnTo>
                  <a:lnTo>
                    <a:pt x="512" y="1052"/>
                  </a:lnTo>
                  <a:cubicBezTo>
                    <a:pt x="475" y="1052"/>
                    <a:pt x="455" y="1034"/>
                    <a:pt x="432" y="1012"/>
                  </a:cubicBezTo>
                  <a:cubicBezTo>
                    <a:pt x="410" y="992"/>
                    <a:pt x="384" y="968"/>
                    <a:pt x="344" y="968"/>
                  </a:cubicBezTo>
                  <a:lnTo>
                    <a:pt x="344" y="550"/>
                  </a:lnTo>
                  <a:lnTo>
                    <a:pt x="412" y="550"/>
                  </a:lnTo>
                  <a:lnTo>
                    <a:pt x="532" y="415"/>
                  </a:lnTo>
                  <a:cubicBezTo>
                    <a:pt x="596" y="343"/>
                    <a:pt x="655" y="258"/>
                    <a:pt x="655" y="123"/>
                  </a:cubicBezTo>
                  <a:lnTo>
                    <a:pt x="655" y="83"/>
                  </a:lnTo>
                  <a:cubicBezTo>
                    <a:pt x="655" y="80"/>
                    <a:pt x="655" y="73"/>
                    <a:pt x="665" y="70"/>
                  </a:cubicBezTo>
                  <a:cubicBezTo>
                    <a:pt x="677" y="66"/>
                    <a:pt x="697" y="70"/>
                    <a:pt x="712" y="89"/>
                  </a:cubicBezTo>
                  <a:cubicBezTo>
                    <a:pt x="747" y="135"/>
                    <a:pt x="762" y="162"/>
                    <a:pt x="762" y="248"/>
                  </a:cubicBezTo>
                  <a:cubicBezTo>
                    <a:pt x="762" y="306"/>
                    <a:pt x="750" y="343"/>
                    <a:pt x="742" y="368"/>
                  </a:cubicBezTo>
                  <a:cubicBezTo>
                    <a:pt x="737" y="383"/>
                    <a:pt x="734" y="394"/>
                    <a:pt x="734" y="406"/>
                  </a:cubicBezTo>
                  <a:lnTo>
                    <a:pt x="734" y="546"/>
                  </a:lnTo>
                  <a:cubicBezTo>
                    <a:pt x="731" y="673"/>
                    <a:pt x="653" y="784"/>
                    <a:pt x="534" y="828"/>
                  </a:cubicBezTo>
                  <a:lnTo>
                    <a:pt x="556" y="886"/>
                  </a:lnTo>
                  <a:cubicBezTo>
                    <a:pt x="698" y="833"/>
                    <a:pt x="793" y="700"/>
                    <a:pt x="796" y="547"/>
                  </a:cubicBezTo>
                  <a:lnTo>
                    <a:pt x="796" y="406"/>
                  </a:lnTo>
                  <a:cubicBezTo>
                    <a:pt x="796" y="403"/>
                    <a:pt x="799" y="394"/>
                    <a:pt x="801" y="387"/>
                  </a:cubicBezTo>
                  <a:cubicBezTo>
                    <a:pt x="810" y="360"/>
                    <a:pt x="824" y="315"/>
                    <a:pt x="824" y="248"/>
                  </a:cubicBezTo>
                  <a:close/>
                  <a:moveTo>
                    <a:pt x="1101" y="744"/>
                  </a:moveTo>
                  <a:cubicBezTo>
                    <a:pt x="1101" y="758"/>
                    <a:pt x="1089" y="770"/>
                    <a:pt x="1075" y="770"/>
                  </a:cubicBezTo>
                  <a:lnTo>
                    <a:pt x="1047" y="770"/>
                  </a:lnTo>
                  <a:lnTo>
                    <a:pt x="934" y="770"/>
                  </a:lnTo>
                  <a:cubicBezTo>
                    <a:pt x="920" y="770"/>
                    <a:pt x="909" y="758"/>
                    <a:pt x="909" y="744"/>
                  </a:cubicBezTo>
                  <a:lnTo>
                    <a:pt x="909" y="688"/>
                  </a:lnTo>
                  <a:cubicBezTo>
                    <a:pt x="909" y="674"/>
                    <a:pt x="920" y="662"/>
                    <a:pt x="934" y="662"/>
                  </a:cubicBezTo>
                  <a:lnTo>
                    <a:pt x="1047" y="662"/>
                  </a:lnTo>
                  <a:lnTo>
                    <a:pt x="1075" y="662"/>
                  </a:lnTo>
                  <a:cubicBezTo>
                    <a:pt x="1089" y="662"/>
                    <a:pt x="1101" y="674"/>
                    <a:pt x="1101" y="688"/>
                  </a:cubicBezTo>
                  <a:lnTo>
                    <a:pt x="1101" y="744"/>
                  </a:lnTo>
                  <a:close/>
                  <a:moveTo>
                    <a:pt x="1072" y="575"/>
                  </a:moveTo>
                  <a:cubicBezTo>
                    <a:pt x="1072" y="589"/>
                    <a:pt x="1061" y="600"/>
                    <a:pt x="1047" y="600"/>
                  </a:cubicBezTo>
                  <a:lnTo>
                    <a:pt x="934" y="600"/>
                  </a:lnTo>
                  <a:lnTo>
                    <a:pt x="906" y="600"/>
                  </a:lnTo>
                  <a:cubicBezTo>
                    <a:pt x="892" y="600"/>
                    <a:pt x="880" y="589"/>
                    <a:pt x="880" y="575"/>
                  </a:cubicBezTo>
                  <a:lnTo>
                    <a:pt x="880" y="519"/>
                  </a:lnTo>
                  <a:cubicBezTo>
                    <a:pt x="880" y="505"/>
                    <a:pt x="892" y="493"/>
                    <a:pt x="906" y="493"/>
                  </a:cubicBezTo>
                  <a:lnTo>
                    <a:pt x="1047" y="493"/>
                  </a:lnTo>
                  <a:cubicBezTo>
                    <a:pt x="1061" y="493"/>
                    <a:pt x="1072" y="505"/>
                    <a:pt x="1072" y="519"/>
                  </a:cubicBezTo>
                  <a:lnTo>
                    <a:pt x="1072" y="575"/>
                  </a:lnTo>
                  <a:close/>
                  <a:moveTo>
                    <a:pt x="906" y="1001"/>
                  </a:moveTo>
                  <a:lnTo>
                    <a:pt x="990" y="1001"/>
                  </a:lnTo>
                  <a:cubicBezTo>
                    <a:pt x="1004" y="1001"/>
                    <a:pt x="1016" y="1012"/>
                    <a:pt x="1016" y="1026"/>
                  </a:cubicBezTo>
                  <a:lnTo>
                    <a:pt x="1016" y="1055"/>
                  </a:lnTo>
                  <a:cubicBezTo>
                    <a:pt x="1016" y="1069"/>
                    <a:pt x="1004" y="1080"/>
                    <a:pt x="990" y="1080"/>
                  </a:cubicBezTo>
                  <a:lnTo>
                    <a:pt x="849" y="1080"/>
                  </a:lnTo>
                  <a:cubicBezTo>
                    <a:pt x="835" y="1080"/>
                    <a:pt x="824" y="1069"/>
                    <a:pt x="824" y="1055"/>
                  </a:cubicBezTo>
                  <a:lnTo>
                    <a:pt x="824" y="1026"/>
                  </a:lnTo>
                  <a:cubicBezTo>
                    <a:pt x="824" y="1012"/>
                    <a:pt x="835" y="1001"/>
                    <a:pt x="849" y="1001"/>
                  </a:cubicBezTo>
                  <a:lnTo>
                    <a:pt x="906" y="1001"/>
                  </a:lnTo>
                  <a:close/>
                  <a:moveTo>
                    <a:pt x="990" y="939"/>
                  </a:moveTo>
                  <a:lnTo>
                    <a:pt x="906" y="939"/>
                  </a:lnTo>
                  <a:cubicBezTo>
                    <a:pt x="892" y="939"/>
                    <a:pt x="880" y="928"/>
                    <a:pt x="880" y="914"/>
                  </a:cubicBezTo>
                  <a:lnTo>
                    <a:pt x="880" y="857"/>
                  </a:lnTo>
                  <a:cubicBezTo>
                    <a:pt x="880" y="843"/>
                    <a:pt x="892" y="832"/>
                    <a:pt x="906" y="832"/>
                  </a:cubicBezTo>
                  <a:lnTo>
                    <a:pt x="934" y="832"/>
                  </a:lnTo>
                  <a:lnTo>
                    <a:pt x="1047" y="832"/>
                  </a:lnTo>
                  <a:cubicBezTo>
                    <a:pt x="1061" y="832"/>
                    <a:pt x="1072" y="843"/>
                    <a:pt x="1072" y="857"/>
                  </a:cubicBezTo>
                  <a:lnTo>
                    <a:pt x="1072" y="914"/>
                  </a:lnTo>
                  <a:cubicBezTo>
                    <a:pt x="1072" y="928"/>
                    <a:pt x="1061" y="939"/>
                    <a:pt x="1047" y="939"/>
                  </a:cubicBezTo>
                  <a:lnTo>
                    <a:pt x="990" y="939"/>
                  </a:lnTo>
                  <a:close/>
                  <a:moveTo>
                    <a:pt x="1163" y="688"/>
                  </a:moveTo>
                  <a:cubicBezTo>
                    <a:pt x="1163" y="658"/>
                    <a:pt x="1147" y="631"/>
                    <a:pt x="1124" y="615"/>
                  </a:cubicBezTo>
                  <a:cubicBezTo>
                    <a:pt x="1130" y="603"/>
                    <a:pt x="1134" y="590"/>
                    <a:pt x="1134" y="575"/>
                  </a:cubicBezTo>
                  <a:lnTo>
                    <a:pt x="1134" y="519"/>
                  </a:lnTo>
                  <a:cubicBezTo>
                    <a:pt x="1134" y="470"/>
                    <a:pt x="1095" y="431"/>
                    <a:pt x="1047" y="431"/>
                  </a:cubicBezTo>
                  <a:lnTo>
                    <a:pt x="906" y="431"/>
                  </a:lnTo>
                  <a:cubicBezTo>
                    <a:pt x="858" y="431"/>
                    <a:pt x="818" y="470"/>
                    <a:pt x="818" y="519"/>
                  </a:cubicBezTo>
                  <a:lnTo>
                    <a:pt x="818" y="575"/>
                  </a:lnTo>
                  <a:cubicBezTo>
                    <a:pt x="818" y="605"/>
                    <a:pt x="834" y="632"/>
                    <a:pt x="857" y="647"/>
                  </a:cubicBezTo>
                  <a:cubicBezTo>
                    <a:pt x="851" y="660"/>
                    <a:pt x="847" y="673"/>
                    <a:pt x="847" y="688"/>
                  </a:cubicBezTo>
                  <a:lnTo>
                    <a:pt x="847" y="744"/>
                  </a:lnTo>
                  <a:cubicBezTo>
                    <a:pt x="847" y="759"/>
                    <a:pt x="851" y="773"/>
                    <a:pt x="857" y="785"/>
                  </a:cubicBezTo>
                  <a:cubicBezTo>
                    <a:pt x="834" y="800"/>
                    <a:pt x="818" y="827"/>
                    <a:pt x="818" y="857"/>
                  </a:cubicBezTo>
                  <a:lnTo>
                    <a:pt x="818" y="914"/>
                  </a:lnTo>
                  <a:cubicBezTo>
                    <a:pt x="818" y="924"/>
                    <a:pt x="821" y="934"/>
                    <a:pt x="824" y="943"/>
                  </a:cubicBezTo>
                  <a:cubicBezTo>
                    <a:pt x="788" y="954"/>
                    <a:pt x="762" y="987"/>
                    <a:pt x="762" y="1026"/>
                  </a:cubicBezTo>
                  <a:lnTo>
                    <a:pt x="762" y="1055"/>
                  </a:lnTo>
                  <a:cubicBezTo>
                    <a:pt x="762" y="1103"/>
                    <a:pt x="801" y="1142"/>
                    <a:pt x="849" y="1142"/>
                  </a:cubicBezTo>
                  <a:lnTo>
                    <a:pt x="990" y="1142"/>
                  </a:lnTo>
                  <a:cubicBezTo>
                    <a:pt x="1039" y="1142"/>
                    <a:pt x="1078" y="1103"/>
                    <a:pt x="1078" y="1055"/>
                  </a:cubicBezTo>
                  <a:lnTo>
                    <a:pt x="1078" y="1026"/>
                  </a:lnTo>
                  <a:cubicBezTo>
                    <a:pt x="1078" y="1016"/>
                    <a:pt x="1076" y="1006"/>
                    <a:pt x="1072" y="997"/>
                  </a:cubicBezTo>
                  <a:cubicBezTo>
                    <a:pt x="1108" y="986"/>
                    <a:pt x="1134" y="953"/>
                    <a:pt x="1134" y="914"/>
                  </a:cubicBezTo>
                  <a:lnTo>
                    <a:pt x="1134" y="857"/>
                  </a:lnTo>
                  <a:cubicBezTo>
                    <a:pt x="1134" y="842"/>
                    <a:pt x="1130" y="829"/>
                    <a:pt x="1124" y="817"/>
                  </a:cubicBezTo>
                  <a:cubicBezTo>
                    <a:pt x="1147" y="801"/>
                    <a:pt x="1163" y="774"/>
                    <a:pt x="1163" y="744"/>
                  </a:cubicBezTo>
                  <a:lnTo>
                    <a:pt x="1163" y="6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7B9C8B4E-41F6-AC4C-9FB6-E0FC6A139CEB}"/>
              </a:ext>
            </a:extLst>
          </p:cNvPr>
          <p:cNvGrpSpPr/>
          <p:nvPr userDrawn="1"/>
        </p:nvGrpSpPr>
        <p:grpSpPr>
          <a:xfrm>
            <a:off x="6273720" y="2424629"/>
            <a:ext cx="710291" cy="710292"/>
            <a:chOff x="4774703" y="2498626"/>
            <a:chExt cx="710291" cy="710292"/>
          </a:xfrm>
        </p:grpSpPr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24617CA0-A9DE-7A4F-B554-7562720888B3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7" name="Freeform 5">
              <a:extLst>
                <a:ext uri="{FF2B5EF4-FFF2-40B4-BE49-F238E27FC236}">
                  <a16:creationId xmlns:a16="http://schemas.microsoft.com/office/drawing/2014/main" id="{E900AE4D-94A3-F943-84AE-D70CF65D1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486" y="2619616"/>
              <a:ext cx="466725" cy="468313"/>
            </a:xfrm>
            <a:custGeom>
              <a:avLst/>
              <a:gdLst>
                <a:gd name="T0" fmla="*/ 34 w 1297"/>
                <a:gd name="T1" fmla="*/ 1235 h 1303"/>
                <a:gd name="T2" fmla="*/ 197 w 1297"/>
                <a:gd name="T3" fmla="*/ 1235 h 1303"/>
                <a:gd name="T4" fmla="*/ 572 w 1297"/>
                <a:gd name="T5" fmla="*/ 773 h 1303"/>
                <a:gd name="T6" fmla="*/ 78 w 1297"/>
                <a:gd name="T7" fmla="*/ 1192 h 1303"/>
                <a:gd name="T8" fmla="*/ 78 w 1297"/>
                <a:gd name="T9" fmla="*/ 1192 h 1303"/>
                <a:gd name="T10" fmla="*/ 78 w 1297"/>
                <a:gd name="T11" fmla="*/ 1116 h 1303"/>
                <a:gd name="T12" fmla="*/ 459 w 1297"/>
                <a:gd name="T13" fmla="*/ 646 h 1303"/>
                <a:gd name="T14" fmla="*/ 0 w 1297"/>
                <a:gd name="T15" fmla="*/ 1154 h 1303"/>
                <a:gd name="T16" fmla="*/ 138 w 1297"/>
                <a:gd name="T17" fmla="*/ 1176 h 1303"/>
                <a:gd name="T18" fmla="*/ 153 w 1297"/>
                <a:gd name="T19" fmla="*/ 1072 h 1303"/>
                <a:gd name="T20" fmla="*/ 138 w 1297"/>
                <a:gd name="T21" fmla="*/ 1176 h 1303"/>
                <a:gd name="T22" fmla="*/ 1220 w 1297"/>
                <a:gd name="T23" fmla="*/ 183 h 1303"/>
                <a:gd name="T24" fmla="*/ 1170 w 1297"/>
                <a:gd name="T25" fmla="*/ 175 h 1303"/>
                <a:gd name="T26" fmla="*/ 967 w 1297"/>
                <a:gd name="T27" fmla="*/ 226 h 1303"/>
                <a:gd name="T28" fmla="*/ 1103 w 1297"/>
                <a:gd name="T29" fmla="*/ 72 h 1303"/>
                <a:gd name="T30" fmla="*/ 782 w 1297"/>
                <a:gd name="T31" fmla="*/ 84 h 1303"/>
                <a:gd name="T32" fmla="*/ 697 w 1297"/>
                <a:gd name="T33" fmla="*/ 408 h 1303"/>
                <a:gd name="T34" fmla="*/ 673 w 1297"/>
                <a:gd name="T35" fmla="*/ 521 h 1303"/>
                <a:gd name="T36" fmla="*/ 762 w 1297"/>
                <a:gd name="T37" fmla="*/ 402 h 1303"/>
                <a:gd name="T38" fmla="*/ 826 w 1297"/>
                <a:gd name="T39" fmla="*/ 128 h 1303"/>
                <a:gd name="T40" fmla="*/ 902 w 1297"/>
                <a:gd name="T41" fmla="*/ 204 h 1303"/>
                <a:gd name="T42" fmla="*/ 902 w 1297"/>
                <a:gd name="T43" fmla="*/ 248 h 1303"/>
                <a:gd name="T44" fmla="*/ 1065 w 1297"/>
                <a:gd name="T45" fmla="*/ 368 h 1303"/>
                <a:gd name="T46" fmla="*/ 1141 w 1297"/>
                <a:gd name="T47" fmla="*/ 444 h 1303"/>
                <a:gd name="T48" fmla="*/ 867 w 1297"/>
                <a:gd name="T49" fmla="*/ 507 h 1303"/>
                <a:gd name="T50" fmla="*/ 756 w 1297"/>
                <a:gd name="T51" fmla="*/ 589 h 1303"/>
                <a:gd name="T52" fmla="*/ 861 w 1297"/>
                <a:gd name="T53" fmla="*/ 572 h 1303"/>
                <a:gd name="T54" fmla="*/ 1185 w 1297"/>
                <a:gd name="T55" fmla="*/ 487 h 1303"/>
                <a:gd name="T56" fmla="*/ 1151 w 1297"/>
                <a:gd name="T57" fmla="*/ 1125 h 1303"/>
                <a:gd name="T58" fmla="*/ 868 w 1297"/>
                <a:gd name="T59" fmla="*/ 929 h 1303"/>
                <a:gd name="T60" fmla="*/ 1167 w 1297"/>
                <a:gd name="T61" fmla="*/ 1224 h 1303"/>
                <a:gd name="T62" fmla="*/ 852 w 1297"/>
                <a:gd name="T63" fmla="*/ 985 h 1303"/>
                <a:gd name="T64" fmla="*/ 746 w 1297"/>
                <a:gd name="T65" fmla="*/ 936 h 1303"/>
                <a:gd name="T66" fmla="*/ 943 w 1297"/>
                <a:gd name="T67" fmla="*/ 771 h 1303"/>
                <a:gd name="T68" fmla="*/ 1207 w 1297"/>
                <a:gd name="T69" fmla="*/ 1109 h 1303"/>
                <a:gd name="T70" fmla="*/ 1167 w 1297"/>
                <a:gd name="T71" fmla="*/ 1224 h 1303"/>
                <a:gd name="T72" fmla="*/ 333 w 1297"/>
                <a:gd name="T73" fmla="*/ 386 h 1303"/>
                <a:gd name="T74" fmla="*/ 230 w 1297"/>
                <a:gd name="T75" fmla="*/ 360 h 1303"/>
                <a:gd name="T76" fmla="*/ 136 w 1297"/>
                <a:gd name="T77" fmla="*/ 109 h 1303"/>
                <a:gd name="T78" fmla="*/ 361 w 1297"/>
                <a:gd name="T79" fmla="*/ 335 h 1303"/>
                <a:gd name="T80" fmla="*/ 806 w 1297"/>
                <a:gd name="T81" fmla="*/ 788 h 1303"/>
                <a:gd name="T82" fmla="*/ 1019 w 1297"/>
                <a:gd name="T83" fmla="*/ 832 h 1303"/>
                <a:gd name="T84" fmla="*/ 980 w 1297"/>
                <a:gd name="T85" fmla="*/ 718 h 1303"/>
                <a:gd name="T86" fmla="*/ 888 w 1297"/>
                <a:gd name="T87" fmla="*/ 706 h 1303"/>
                <a:gd name="T88" fmla="*/ 420 w 1297"/>
                <a:gd name="T89" fmla="*/ 314 h 1303"/>
                <a:gd name="T90" fmla="*/ 388 w 1297"/>
                <a:gd name="T91" fmla="*/ 203 h 1303"/>
                <a:gd name="T92" fmla="*/ 110 w 1297"/>
                <a:gd name="T93" fmla="*/ 47 h 1303"/>
                <a:gd name="T94" fmla="*/ 26 w 1297"/>
                <a:gd name="T95" fmla="*/ 166 h 1303"/>
                <a:gd name="T96" fmla="*/ 205 w 1297"/>
                <a:gd name="T97" fmla="*/ 419 h 1303"/>
                <a:gd name="T98" fmla="*/ 727 w 1297"/>
                <a:gd name="T99" fmla="*/ 868 h 1303"/>
                <a:gd name="T100" fmla="*/ 701 w 1297"/>
                <a:gd name="T101" fmla="*/ 997 h 1303"/>
                <a:gd name="T102" fmla="*/ 815 w 1297"/>
                <a:gd name="T103" fmla="*/ 1036 h 1303"/>
                <a:gd name="T104" fmla="*/ 1129 w 1297"/>
                <a:gd name="T105" fmla="*/ 1302 h 1303"/>
                <a:gd name="T106" fmla="*/ 1251 w 1297"/>
                <a:gd name="T107" fmla="*/ 1228 h 1303"/>
                <a:gd name="T108" fmla="*/ 1019 w 1297"/>
                <a:gd name="T109" fmla="*/ 832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97" h="1303">
                  <a:moveTo>
                    <a:pt x="34" y="1235"/>
                  </a:moveTo>
                  <a:lnTo>
                    <a:pt x="34" y="1235"/>
                  </a:lnTo>
                  <a:cubicBezTo>
                    <a:pt x="56" y="1257"/>
                    <a:pt x="85" y="1269"/>
                    <a:pt x="116" y="1269"/>
                  </a:cubicBezTo>
                  <a:cubicBezTo>
                    <a:pt x="146" y="1269"/>
                    <a:pt x="176" y="1257"/>
                    <a:pt x="197" y="1235"/>
                  </a:cubicBezTo>
                  <a:lnTo>
                    <a:pt x="616" y="817"/>
                  </a:lnTo>
                  <a:lnTo>
                    <a:pt x="572" y="773"/>
                  </a:lnTo>
                  <a:lnTo>
                    <a:pt x="153" y="1192"/>
                  </a:lnTo>
                  <a:cubicBezTo>
                    <a:pt x="133" y="1212"/>
                    <a:pt x="98" y="1212"/>
                    <a:pt x="78" y="1192"/>
                  </a:cubicBezTo>
                  <a:lnTo>
                    <a:pt x="54" y="1215"/>
                  </a:lnTo>
                  <a:lnTo>
                    <a:pt x="78" y="1192"/>
                  </a:lnTo>
                  <a:cubicBezTo>
                    <a:pt x="68" y="1181"/>
                    <a:pt x="62" y="1168"/>
                    <a:pt x="62" y="1154"/>
                  </a:cubicBezTo>
                  <a:cubicBezTo>
                    <a:pt x="62" y="1139"/>
                    <a:pt x="67" y="1126"/>
                    <a:pt x="78" y="1116"/>
                  </a:cubicBezTo>
                  <a:lnTo>
                    <a:pt x="503" y="690"/>
                  </a:lnTo>
                  <a:lnTo>
                    <a:pt x="459" y="646"/>
                  </a:lnTo>
                  <a:lnTo>
                    <a:pt x="34" y="1072"/>
                  </a:lnTo>
                  <a:cubicBezTo>
                    <a:pt x="12" y="1094"/>
                    <a:pt x="0" y="1123"/>
                    <a:pt x="0" y="1154"/>
                  </a:cubicBezTo>
                  <a:cubicBezTo>
                    <a:pt x="0" y="1185"/>
                    <a:pt x="12" y="1214"/>
                    <a:pt x="34" y="1235"/>
                  </a:cubicBezTo>
                  <a:close/>
                  <a:moveTo>
                    <a:pt x="138" y="1176"/>
                  </a:moveTo>
                  <a:lnTo>
                    <a:pt x="197" y="1116"/>
                  </a:lnTo>
                  <a:lnTo>
                    <a:pt x="153" y="1072"/>
                  </a:lnTo>
                  <a:lnTo>
                    <a:pt x="94" y="1132"/>
                  </a:lnTo>
                  <a:lnTo>
                    <a:pt x="138" y="1176"/>
                  </a:lnTo>
                  <a:close/>
                  <a:moveTo>
                    <a:pt x="1185" y="487"/>
                  </a:moveTo>
                  <a:cubicBezTo>
                    <a:pt x="1269" y="403"/>
                    <a:pt x="1264" y="274"/>
                    <a:pt x="1220" y="183"/>
                  </a:cubicBezTo>
                  <a:cubicBezTo>
                    <a:pt x="1216" y="174"/>
                    <a:pt x="1208" y="168"/>
                    <a:pt x="1198" y="166"/>
                  </a:cubicBezTo>
                  <a:cubicBezTo>
                    <a:pt x="1188" y="164"/>
                    <a:pt x="1178" y="167"/>
                    <a:pt x="1170" y="175"/>
                  </a:cubicBezTo>
                  <a:lnTo>
                    <a:pt x="1043" y="302"/>
                  </a:lnTo>
                  <a:lnTo>
                    <a:pt x="967" y="226"/>
                  </a:lnTo>
                  <a:lnTo>
                    <a:pt x="1095" y="99"/>
                  </a:lnTo>
                  <a:cubicBezTo>
                    <a:pt x="1102" y="92"/>
                    <a:pt x="1105" y="82"/>
                    <a:pt x="1103" y="72"/>
                  </a:cubicBezTo>
                  <a:cubicBezTo>
                    <a:pt x="1102" y="62"/>
                    <a:pt x="1095" y="53"/>
                    <a:pt x="1086" y="49"/>
                  </a:cubicBezTo>
                  <a:cubicBezTo>
                    <a:pt x="995" y="6"/>
                    <a:pt x="866" y="0"/>
                    <a:pt x="782" y="84"/>
                  </a:cubicBezTo>
                  <a:lnTo>
                    <a:pt x="742" y="124"/>
                  </a:lnTo>
                  <a:cubicBezTo>
                    <a:pt x="666" y="200"/>
                    <a:pt x="651" y="298"/>
                    <a:pt x="697" y="408"/>
                  </a:cubicBezTo>
                  <a:lnTo>
                    <a:pt x="629" y="477"/>
                  </a:lnTo>
                  <a:lnTo>
                    <a:pt x="673" y="521"/>
                  </a:lnTo>
                  <a:lnTo>
                    <a:pt x="756" y="437"/>
                  </a:lnTo>
                  <a:cubicBezTo>
                    <a:pt x="766" y="428"/>
                    <a:pt x="768" y="414"/>
                    <a:pt x="762" y="402"/>
                  </a:cubicBezTo>
                  <a:cubicBezTo>
                    <a:pt x="717" y="307"/>
                    <a:pt x="725" y="229"/>
                    <a:pt x="786" y="168"/>
                  </a:cubicBezTo>
                  <a:lnTo>
                    <a:pt x="826" y="128"/>
                  </a:lnTo>
                  <a:cubicBezTo>
                    <a:pt x="876" y="78"/>
                    <a:pt x="953" y="72"/>
                    <a:pt x="1016" y="89"/>
                  </a:cubicBezTo>
                  <a:lnTo>
                    <a:pt x="902" y="204"/>
                  </a:lnTo>
                  <a:cubicBezTo>
                    <a:pt x="896" y="210"/>
                    <a:pt x="892" y="218"/>
                    <a:pt x="892" y="226"/>
                  </a:cubicBezTo>
                  <a:cubicBezTo>
                    <a:pt x="892" y="234"/>
                    <a:pt x="896" y="242"/>
                    <a:pt x="902" y="248"/>
                  </a:cubicBezTo>
                  <a:lnTo>
                    <a:pt x="1021" y="368"/>
                  </a:lnTo>
                  <a:cubicBezTo>
                    <a:pt x="1033" y="380"/>
                    <a:pt x="1053" y="380"/>
                    <a:pt x="1065" y="368"/>
                  </a:cubicBezTo>
                  <a:lnTo>
                    <a:pt x="1180" y="253"/>
                  </a:lnTo>
                  <a:cubicBezTo>
                    <a:pt x="1197" y="316"/>
                    <a:pt x="1192" y="393"/>
                    <a:pt x="1141" y="444"/>
                  </a:cubicBezTo>
                  <a:lnTo>
                    <a:pt x="1101" y="483"/>
                  </a:lnTo>
                  <a:cubicBezTo>
                    <a:pt x="1040" y="544"/>
                    <a:pt x="962" y="552"/>
                    <a:pt x="867" y="507"/>
                  </a:cubicBezTo>
                  <a:cubicBezTo>
                    <a:pt x="856" y="501"/>
                    <a:pt x="841" y="504"/>
                    <a:pt x="832" y="513"/>
                  </a:cubicBezTo>
                  <a:lnTo>
                    <a:pt x="756" y="589"/>
                  </a:lnTo>
                  <a:lnTo>
                    <a:pt x="800" y="633"/>
                  </a:lnTo>
                  <a:lnTo>
                    <a:pt x="861" y="572"/>
                  </a:lnTo>
                  <a:cubicBezTo>
                    <a:pt x="972" y="618"/>
                    <a:pt x="1070" y="603"/>
                    <a:pt x="1145" y="527"/>
                  </a:cubicBezTo>
                  <a:lnTo>
                    <a:pt x="1185" y="487"/>
                  </a:lnTo>
                  <a:close/>
                  <a:moveTo>
                    <a:pt x="1107" y="1169"/>
                  </a:moveTo>
                  <a:lnTo>
                    <a:pt x="1151" y="1125"/>
                  </a:lnTo>
                  <a:lnTo>
                    <a:pt x="912" y="885"/>
                  </a:lnTo>
                  <a:lnTo>
                    <a:pt x="868" y="929"/>
                  </a:lnTo>
                  <a:lnTo>
                    <a:pt x="1107" y="1169"/>
                  </a:lnTo>
                  <a:close/>
                  <a:moveTo>
                    <a:pt x="1167" y="1224"/>
                  </a:moveTo>
                  <a:cubicBezTo>
                    <a:pt x="1147" y="1245"/>
                    <a:pt x="1112" y="1245"/>
                    <a:pt x="1092" y="1224"/>
                  </a:cubicBezTo>
                  <a:lnTo>
                    <a:pt x="852" y="985"/>
                  </a:lnTo>
                  <a:cubicBezTo>
                    <a:pt x="846" y="979"/>
                    <a:pt x="845" y="978"/>
                    <a:pt x="754" y="960"/>
                  </a:cubicBezTo>
                  <a:cubicBezTo>
                    <a:pt x="752" y="953"/>
                    <a:pt x="749" y="944"/>
                    <a:pt x="746" y="936"/>
                  </a:cubicBezTo>
                  <a:lnTo>
                    <a:pt x="919" y="763"/>
                  </a:lnTo>
                  <a:cubicBezTo>
                    <a:pt x="926" y="766"/>
                    <a:pt x="935" y="769"/>
                    <a:pt x="943" y="771"/>
                  </a:cubicBezTo>
                  <a:cubicBezTo>
                    <a:pt x="961" y="863"/>
                    <a:pt x="962" y="863"/>
                    <a:pt x="968" y="870"/>
                  </a:cubicBezTo>
                  <a:lnTo>
                    <a:pt x="1207" y="1109"/>
                  </a:lnTo>
                  <a:cubicBezTo>
                    <a:pt x="1228" y="1130"/>
                    <a:pt x="1228" y="1164"/>
                    <a:pt x="1207" y="1185"/>
                  </a:cubicBezTo>
                  <a:lnTo>
                    <a:pt x="1167" y="1224"/>
                  </a:lnTo>
                  <a:close/>
                  <a:moveTo>
                    <a:pt x="771" y="824"/>
                  </a:moveTo>
                  <a:lnTo>
                    <a:pt x="333" y="386"/>
                  </a:lnTo>
                  <a:cubicBezTo>
                    <a:pt x="329" y="382"/>
                    <a:pt x="323" y="379"/>
                    <a:pt x="317" y="378"/>
                  </a:cubicBezTo>
                  <a:lnTo>
                    <a:pt x="230" y="360"/>
                  </a:lnTo>
                  <a:lnTo>
                    <a:pt x="92" y="153"/>
                  </a:lnTo>
                  <a:lnTo>
                    <a:pt x="136" y="109"/>
                  </a:lnTo>
                  <a:lnTo>
                    <a:pt x="343" y="247"/>
                  </a:lnTo>
                  <a:lnTo>
                    <a:pt x="361" y="335"/>
                  </a:lnTo>
                  <a:cubicBezTo>
                    <a:pt x="362" y="341"/>
                    <a:pt x="365" y="346"/>
                    <a:pt x="369" y="350"/>
                  </a:cubicBezTo>
                  <a:cubicBezTo>
                    <a:pt x="373" y="354"/>
                    <a:pt x="717" y="698"/>
                    <a:pt x="806" y="788"/>
                  </a:cubicBezTo>
                  <a:lnTo>
                    <a:pt x="771" y="824"/>
                  </a:lnTo>
                  <a:close/>
                  <a:moveTo>
                    <a:pt x="1019" y="832"/>
                  </a:moveTo>
                  <a:cubicBezTo>
                    <a:pt x="1014" y="808"/>
                    <a:pt x="1001" y="742"/>
                    <a:pt x="1001" y="742"/>
                  </a:cubicBezTo>
                  <a:cubicBezTo>
                    <a:pt x="998" y="731"/>
                    <a:pt x="991" y="722"/>
                    <a:pt x="980" y="718"/>
                  </a:cubicBezTo>
                  <a:cubicBezTo>
                    <a:pt x="919" y="697"/>
                    <a:pt x="917" y="697"/>
                    <a:pt x="911" y="697"/>
                  </a:cubicBezTo>
                  <a:cubicBezTo>
                    <a:pt x="903" y="697"/>
                    <a:pt x="894" y="700"/>
                    <a:pt x="888" y="706"/>
                  </a:cubicBezTo>
                  <a:lnTo>
                    <a:pt x="850" y="744"/>
                  </a:lnTo>
                  <a:cubicBezTo>
                    <a:pt x="542" y="436"/>
                    <a:pt x="449" y="343"/>
                    <a:pt x="420" y="314"/>
                  </a:cubicBezTo>
                  <a:lnTo>
                    <a:pt x="402" y="223"/>
                  </a:lnTo>
                  <a:cubicBezTo>
                    <a:pt x="400" y="215"/>
                    <a:pt x="395" y="207"/>
                    <a:pt x="388" y="203"/>
                  </a:cubicBezTo>
                  <a:lnTo>
                    <a:pt x="149" y="43"/>
                  </a:lnTo>
                  <a:cubicBezTo>
                    <a:pt x="137" y="35"/>
                    <a:pt x="120" y="37"/>
                    <a:pt x="110" y="47"/>
                  </a:cubicBezTo>
                  <a:lnTo>
                    <a:pt x="30" y="127"/>
                  </a:lnTo>
                  <a:cubicBezTo>
                    <a:pt x="19" y="138"/>
                    <a:pt x="18" y="154"/>
                    <a:pt x="26" y="166"/>
                  </a:cubicBezTo>
                  <a:lnTo>
                    <a:pt x="186" y="406"/>
                  </a:lnTo>
                  <a:cubicBezTo>
                    <a:pt x="190" y="412"/>
                    <a:pt x="197" y="417"/>
                    <a:pt x="205" y="419"/>
                  </a:cubicBezTo>
                  <a:lnTo>
                    <a:pt x="296" y="437"/>
                  </a:lnTo>
                  <a:lnTo>
                    <a:pt x="727" y="868"/>
                  </a:lnTo>
                  <a:lnTo>
                    <a:pt x="690" y="905"/>
                  </a:lnTo>
                  <a:cubicBezTo>
                    <a:pt x="674" y="919"/>
                    <a:pt x="674" y="919"/>
                    <a:pt x="701" y="997"/>
                  </a:cubicBezTo>
                  <a:cubicBezTo>
                    <a:pt x="705" y="1008"/>
                    <a:pt x="714" y="1016"/>
                    <a:pt x="725" y="1018"/>
                  </a:cubicBezTo>
                  <a:cubicBezTo>
                    <a:pt x="725" y="1018"/>
                    <a:pt x="791" y="1031"/>
                    <a:pt x="815" y="1036"/>
                  </a:cubicBezTo>
                  <a:lnTo>
                    <a:pt x="1048" y="1268"/>
                  </a:lnTo>
                  <a:cubicBezTo>
                    <a:pt x="1069" y="1290"/>
                    <a:pt x="1099" y="1302"/>
                    <a:pt x="1129" y="1302"/>
                  </a:cubicBezTo>
                  <a:cubicBezTo>
                    <a:pt x="1160" y="1302"/>
                    <a:pt x="1189" y="1290"/>
                    <a:pt x="1211" y="1268"/>
                  </a:cubicBezTo>
                  <a:lnTo>
                    <a:pt x="1251" y="1228"/>
                  </a:lnTo>
                  <a:cubicBezTo>
                    <a:pt x="1296" y="1183"/>
                    <a:pt x="1296" y="1110"/>
                    <a:pt x="1251" y="1065"/>
                  </a:cubicBezTo>
                  <a:lnTo>
                    <a:pt x="1019" y="8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39981B03-1F82-2F44-972B-F89A78081724}"/>
              </a:ext>
            </a:extLst>
          </p:cNvPr>
          <p:cNvGrpSpPr/>
          <p:nvPr userDrawn="1"/>
        </p:nvGrpSpPr>
        <p:grpSpPr>
          <a:xfrm>
            <a:off x="5174023" y="2424629"/>
            <a:ext cx="710291" cy="710292"/>
            <a:chOff x="3675006" y="2498626"/>
            <a:chExt cx="710291" cy="710292"/>
          </a:xfrm>
        </p:grpSpPr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5E92B6F6-B1BD-844A-905A-22BD46682666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0" name="Freeform 6">
              <a:extLst>
                <a:ext uri="{FF2B5EF4-FFF2-40B4-BE49-F238E27FC236}">
                  <a16:creationId xmlns:a16="http://schemas.microsoft.com/office/drawing/2014/main" id="{9082573B-E317-F140-8EEB-E47075927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220" y="2587072"/>
              <a:ext cx="423863" cy="533400"/>
            </a:xfrm>
            <a:custGeom>
              <a:avLst/>
              <a:gdLst>
                <a:gd name="T0" fmla="*/ 1145 w 1178"/>
                <a:gd name="T1" fmla="*/ 723 h 1481"/>
                <a:gd name="T2" fmla="*/ 1055 w 1178"/>
                <a:gd name="T3" fmla="*/ 647 h 1481"/>
                <a:gd name="T4" fmla="*/ 760 w 1178"/>
                <a:gd name="T5" fmla="*/ 1202 h 1481"/>
                <a:gd name="T6" fmla="*/ 416 w 1178"/>
                <a:gd name="T7" fmla="*/ 1202 h 1481"/>
                <a:gd name="T8" fmla="*/ 609 w 1178"/>
                <a:gd name="T9" fmla="*/ 1396 h 1481"/>
                <a:gd name="T10" fmla="*/ 559 w 1178"/>
                <a:gd name="T11" fmla="*/ 1395 h 1481"/>
                <a:gd name="T12" fmla="*/ 356 w 1178"/>
                <a:gd name="T13" fmla="*/ 1143 h 1481"/>
                <a:gd name="T14" fmla="*/ 499 w 1178"/>
                <a:gd name="T15" fmla="*/ 1391 h 1481"/>
                <a:gd name="T16" fmla="*/ 677 w 1178"/>
                <a:gd name="T17" fmla="*/ 1384 h 1481"/>
                <a:gd name="T18" fmla="*/ 386 w 1178"/>
                <a:gd name="T19" fmla="*/ 1122 h 1481"/>
                <a:gd name="T20" fmla="*/ 790 w 1178"/>
                <a:gd name="T21" fmla="*/ 1063 h 1481"/>
                <a:gd name="T22" fmla="*/ 386 w 1178"/>
                <a:gd name="T23" fmla="*/ 1122 h 1481"/>
                <a:gd name="T24" fmla="*/ 367 w 1178"/>
                <a:gd name="T25" fmla="*/ 576 h 1481"/>
                <a:gd name="T26" fmla="*/ 784 w 1178"/>
                <a:gd name="T27" fmla="*/ 423 h 1481"/>
                <a:gd name="T28" fmla="*/ 308 w 1178"/>
                <a:gd name="T29" fmla="*/ 571 h 1481"/>
                <a:gd name="T30" fmla="*/ 588 w 1178"/>
                <a:gd name="T31" fmla="*/ 252 h 1481"/>
                <a:gd name="T32" fmla="*/ 760 w 1178"/>
                <a:gd name="T33" fmla="*/ 984 h 1481"/>
                <a:gd name="T34" fmla="*/ 246 w 1178"/>
                <a:gd name="T35" fmla="*/ 566 h 1481"/>
                <a:gd name="T36" fmla="*/ 359 w 1178"/>
                <a:gd name="T37" fmla="*/ 1013 h 1481"/>
                <a:gd name="T38" fmla="*/ 817 w 1178"/>
                <a:gd name="T39" fmla="*/ 1013 h 1481"/>
                <a:gd name="T40" fmla="*/ 588 w 1178"/>
                <a:gd name="T41" fmla="*/ 193 h 1481"/>
                <a:gd name="T42" fmla="*/ 301 w 1178"/>
                <a:gd name="T43" fmla="*/ 878 h 1481"/>
                <a:gd name="T44" fmla="*/ 131 w 1178"/>
                <a:gd name="T45" fmla="*/ 706 h 1481"/>
                <a:gd name="T46" fmla="*/ 26 w 1178"/>
                <a:gd name="T47" fmla="*/ 664 h 1481"/>
                <a:gd name="T48" fmla="*/ 37 w 1178"/>
                <a:gd name="T49" fmla="*/ 468 h 1481"/>
                <a:gd name="T50" fmla="*/ 121 w 1178"/>
                <a:gd name="T51" fmla="*/ 543 h 1481"/>
                <a:gd name="T52" fmla="*/ 131 w 1178"/>
                <a:gd name="T53" fmla="*/ 484 h 1481"/>
                <a:gd name="T54" fmla="*/ 73 w 1178"/>
                <a:gd name="T55" fmla="*/ 298 h 1481"/>
                <a:gd name="T56" fmla="*/ 182 w 1178"/>
                <a:gd name="T57" fmla="*/ 390 h 1481"/>
                <a:gd name="T58" fmla="*/ 113 w 1178"/>
                <a:gd name="T59" fmla="*/ 287 h 1481"/>
                <a:gd name="T60" fmla="*/ 206 w 1178"/>
                <a:gd name="T61" fmla="*/ 139 h 1481"/>
                <a:gd name="T62" fmla="*/ 287 w 1178"/>
                <a:gd name="T63" fmla="*/ 265 h 1481"/>
                <a:gd name="T64" fmla="*/ 423 w 1178"/>
                <a:gd name="T65" fmla="*/ 54 h 1481"/>
                <a:gd name="T66" fmla="*/ 400 w 1178"/>
                <a:gd name="T67" fmla="*/ 165 h 1481"/>
                <a:gd name="T68" fmla="*/ 455 w 1178"/>
                <a:gd name="T69" fmla="*/ 144 h 1481"/>
                <a:gd name="T70" fmla="*/ 588 w 1178"/>
                <a:gd name="T71" fmla="*/ 0 h 1481"/>
                <a:gd name="T72" fmla="*/ 588 w 1178"/>
                <a:gd name="T73" fmla="*/ 156 h 1481"/>
                <a:gd name="T74" fmla="*/ 809 w 1178"/>
                <a:gd name="T75" fmla="*/ 74 h 1481"/>
                <a:gd name="T76" fmla="*/ 721 w 1178"/>
                <a:gd name="T77" fmla="*/ 144 h 1481"/>
                <a:gd name="T78" fmla="*/ 776 w 1178"/>
                <a:gd name="T79" fmla="*/ 165 h 1481"/>
                <a:gd name="T80" fmla="*/ 970 w 1178"/>
                <a:gd name="T81" fmla="*/ 139 h 1481"/>
                <a:gd name="T82" fmla="*/ 870 w 1178"/>
                <a:gd name="T83" fmla="*/ 258 h 1481"/>
                <a:gd name="T84" fmla="*/ 974 w 1178"/>
                <a:gd name="T85" fmla="*/ 181 h 1481"/>
                <a:gd name="T86" fmla="*/ 968 w 1178"/>
                <a:gd name="T87" fmla="*/ 375 h 1481"/>
                <a:gd name="T88" fmla="*/ 1092 w 1178"/>
                <a:gd name="T89" fmla="*/ 338 h 1481"/>
                <a:gd name="T90" fmla="*/ 1139 w 1178"/>
                <a:gd name="T91" fmla="*/ 468 h 1481"/>
                <a:gd name="T92" fmla="*/ 1050 w 1178"/>
                <a:gd name="T93" fmla="*/ 543 h 1481"/>
                <a:gd name="T94" fmla="*/ 1174 w 1178"/>
                <a:gd name="T95" fmla="*/ 492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78" h="1481">
                  <a:moveTo>
                    <a:pt x="1045" y="706"/>
                  </a:moveTo>
                  <a:lnTo>
                    <a:pt x="1139" y="722"/>
                  </a:lnTo>
                  <a:cubicBezTo>
                    <a:pt x="1141" y="723"/>
                    <a:pt x="1143" y="723"/>
                    <a:pt x="1145" y="723"/>
                  </a:cubicBezTo>
                  <a:cubicBezTo>
                    <a:pt x="1159" y="723"/>
                    <a:pt x="1171" y="713"/>
                    <a:pt x="1174" y="698"/>
                  </a:cubicBezTo>
                  <a:cubicBezTo>
                    <a:pt x="1177" y="682"/>
                    <a:pt x="1166" y="667"/>
                    <a:pt x="1150" y="664"/>
                  </a:cubicBezTo>
                  <a:lnTo>
                    <a:pt x="1055" y="647"/>
                  </a:lnTo>
                  <a:cubicBezTo>
                    <a:pt x="1039" y="644"/>
                    <a:pt x="1023" y="655"/>
                    <a:pt x="1021" y="671"/>
                  </a:cubicBezTo>
                  <a:cubicBezTo>
                    <a:pt x="1018" y="687"/>
                    <a:pt x="1029" y="703"/>
                    <a:pt x="1045" y="706"/>
                  </a:cubicBezTo>
                  <a:close/>
                  <a:moveTo>
                    <a:pt x="760" y="1202"/>
                  </a:moveTo>
                  <a:cubicBezTo>
                    <a:pt x="751" y="1278"/>
                    <a:pt x="687" y="1337"/>
                    <a:pt x="609" y="1337"/>
                  </a:cubicBezTo>
                  <a:lnTo>
                    <a:pt x="567" y="1337"/>
                  </a:lnTo>
                  <a:cubicBezTo>
                    <a:pt x="489" y="1337"/>
                    <a:pt x="425" y="1278"/>
                    <a:pt x="416" y="1202"/>
                  </a:cubicBezTo>
                  <a:lnTo>
                    <a:pt x="760" y="1202"/>
                  </a:lnTo>
                  <a:close/>
                  <a:moveTo>
                    <a:pt x="567" y="1396"/>
                  </a:moveTo>
                  <a:lnTo>
                    <a:pt x="609" y="1396"/>
                  </a:lnTo>
                  <a:cubicBezTo>
                    <a:pt x="612" y="1396"/>
                    <a:pt x="614" y="1395"/>
                    <a:pt x="617" y="1395"/>
                  </a:cubicBezTo>
                  <a:cubicBezTo>
                    <a:pt x="615" y="1410"/>
                    <a:pt x="603" y="1421"/>
                    <a:pt x="588" y="1421"/>
                  </a:cubicBezTo>
                  <a:cubicBezTo>
                    <a:pt x="573" y="1421"/>
                    <a:pt x="561" y="1410"/>
                    <a:pt x="559" y="1395"/>
                  </a:cubicBezTo>
                  <a:cubicBezTo>
                    <a:pt x="562" y="1395"/>
                    <a:pt x="564" y="1396"/>
                    <a:pt x="567" y="1396"/>
                  </a:cubicBezTo>
                  <a:close/>
                  <a:moveTo>
                    <a:pt x="820" y="1143"/>
                  </a:moveTo>
                  <a:lnTo>
                    <a:pt x="356" y="1143"/>
                  </a:lnTo>
                  <a:lnTo>
                    <a:pt x="356" y="1185"/>
                  </a:lnTo>
                  <a:cubicBezTo>
                    <a:pt x="356" y="1278"/>
                    <a:pt x="416" y="1355"/>
                    <a:pt x="499" y="1384"/>
                  </a:cubicBezTo>
                  <a:lnTo>
                    <a:pt x="499" y="1391"/>
                  </a:lnTo>
                  <a:cubicBezTo>
                    <a:pt x="499" y="1440"/>
                    <a:pt x="539" y="1480"/>
                    <a:pt x="588" y="1480"/>
                  </a:cubicBezTo>
                  <a:cubicBezTo>
                    <a:pt x="637" y="1480"/>
                    <a:pt x="677" y="1440"/>
                    <a:pt x="677" y="1391"/>
                  </a:cubicBezTo>
                  <a:lnTo>
                    <a:pt x="677" y="1384"/>
                  </a:lnTo>
                  <a:cubicBezTo>
                    <a:pt x="760" y="1355"/>
                    <a:pt x="820" y="1277"/>
                    <a:pt x="820" y="1185"/>
                  </a:cubicBezTo>
                  <a:lnTo>
                    <a:pt x="820" y="1143"/>
                  </a:lnTo>
                  <a:close/>
                  <a:moveTo>
                    <a:pt x="386" y="1122"/>
                  </a:moveTo>
                  <a:lnTo>
                    <a:pt x="790" y="1122"/>
                  </a:lnTo>
                  <a:cubicBezTo>
                    <a:pt x="807" y="1122"/>
                    <a:pt x="820" y="1110"/>
                    <a:pt x="820" y="1093"/>
                  </a:cubicBezTo>
                  <a:cubicBezTo>
                    <a:pt x="820" y="1077"/>
                    <a:pt x="807" y="1063"/>
                    <a:pt x="790" y="1063"/>
                  </a:cubicBezTo>
                  <a:lnTo>
                    <a:pt x="386" y="1063"/>
                  </a:lnTo>
                  <a:cubicBezTo>
                    <a:pt x="369" y="1063"/>
                    <a:pt x="356" y="1076"/>
                    <a:pt x="356" y="1093"/>
                  </a:cubicBezTo>
                  <a:cubicBezTo>
                    <a:pt x="356" y="1109"/>
                    <a:pt x="369" y="1122"/>
                    <a:pt x="386" y="1122"/>
                  </a:cubicBezTo>
                  <a:close/>
                  <a:moveTo>
                    <a:pt x="335" y="603"/>
                  </a:moveTo>
                  <a:cubicBezTo>
                    <a:pt x="336" y="603"/>
                    <a:pt x="337" y="603"/>
                    <a:pt x="338" y="603"/>
                  </a:cubicBezTo>
                  <a:cubicBezTo>
                    <a:pt x="353" y="603"/>
                    <a:pt x="366" y="592"/>
                    <a:pt x="367" y="576"/>
                  </a:cubicBezTo>
                  <a:cubicBezTo>
                    <a:pt x="376" y="466"/>
                    <a:pt x="466" y="377"/>
                    <a:pt x="577" y="370"/>
                  </a:cubicBezTo>
                  <a:cubicBezTo>
                    <a:pt x="637" y="366"/>
                    <a:pt x="697" y="386"/>
                    <a:pt x="742" y="426"/>
                  </a:cubicBezTo>
                  <a:cubicBezTo>
                    <a:pt x="755" y="437"/>
                    <a:pt x="773" y="435"/>
                    <a:pt x="784" y="423"/>
                  </a:cubicBezTo>
                  <a:cubicBezTo>
                    <a:pt x="795" y="411"/>
                    <a:pt x="794" y="392"/>
                    <a:pt x="781" y="381"/>
                  </a:cubicBezTo>
                  <a:cubicBezTo>
                    <a:pt x="724" y="331"/>
                    <a:pt x="649" y="305"/>
                    <a:pt x="572" y="311"/>
                  </a:cubicBezTo>
                  <a:cubicBezTo>
                    <a:pt x="433" y="320"/>
                    <a:pt x="320" y="432"/>
                    <a:pt x="308" y="571"/>
                  </a:cubicBezTo>
                  <a:cubicBezTo>
                    <a:pt x="307" y="588"/>
                    <a:pt x="319" y="602"/>
                    <a:pt x="335" y="603"/>
                  </a:cubicBezTo>
                  <a:close/>
                  <a:moveTo>
                    <a:pt x="564" y="253"/>
                  </a:moveTo>
                  <a:cubicBezTo>
                    <a:pt x="572" y="253"/>
                    <a:pt x="580" y="252"/>
                    <a:pt x="588" y="252"/>
                  </a:cubicBezTo>
                  <a:cubicBezTo>
                    <a:pt x="777" y="252"/>
                    <a:pt x="931" y="406"/>
                    <a:pt x="931" y="596"/>
                  </a:cubicBezTo>
                  <a:cubicBezTo>
                    <a:pt x="931" y="688"/>
                    <a:pt x="895" y="774"/>
                    <a:pt x="830" y="839"/>
                  </a:cubicBezTo>
                  <a:cubicBezTo>
                    <a:pt x="791" y="878"/>
                    <a:pt x="766" y="929"/>
                    <a:pt x="760" y="984"/>
                  </a:cubicBezTo>
                  <a:lnTo>
                    <a:pt x="416" y="984"/>
                  </a:lnTo>
                  <a:cubicBezTo>
                    <a:pt x="410" y="930"/>
                    <a:pt x="384" y="878"/>
                    <a:pt x="343" y="836"/>
                  </a:cubicBezTo>
                  <a:cubicBezTo>
                    <a:pt x="273" y="765"/>
                    <a:pt x="238" y="667"/>
                    <a:pt x="246" y="566"/>
                  </a:cubicBezTo>
                  <a:cubicBezTo>
                    <a:pt x="260" y="399"/>
                    <a:pt x="396" y="265"/>
                    <a:pt x="564" y="253"/>
                  </a:cubicBezTo>
                  <a:close/>
                  <a:moveTo>
                    <a:pt x="301" y="878"/>
                  </a:moveTo>
                  <a:cubicBezTo>
                    <a:pt x="338" y="915"/>
                    <a:pt x="359" y="963"/>
                    <a:pt x="359" y="1013"/>
                  </a:cubicBezTo>
                  <a:lnTo>
                    <a:pt x="359" y="1044"/>
                  </a:lnTo>
                  <a:lnTo>
                    <a:pt x="817" y="1044"/>
                  </a:lnTo>
                  <a:lnTo>
                    <a:pt x="817" y="1013"/>
                  </a:lnTo>
                  <a:cubicBezTo>
                    <a:pt x="817" y="963"/>
                    <a:pt x="837" y="915"/>
                    <a:pt x="871" y="881"/>
                  </a:cubicBezTo>
                  <a:cubicBezTo>
                    <a:pt x="948" y="805"/>
                    <a:pt x="990" y="704"/>
                    <a:pt x="990" y="596"/>
                  </a:cubicBezTo>
                  <a:cubicBezTo>
                    <a:pt x="990" y="374"/>
                    <a:pt x="810" y="193"/>
                    <a:pt x="588" y="193"/>
                  </a:cubicBezTo>
                  <a:cubicBezTo>
                    <a:pt x="579" y="193"/>
                    <a:pt x="569" y="194"/>
                    <a:pt x="560" y="194"/>
                  </a:cubicBezTo>
                  <a:cubicBezTo>
                    <a:pt x="363" y="208"/>
                    <a:pt x="203" y="366"/>
                    <a:pt x="187" y="562"/>
                  </a:cubicBezTo>
                  <a:cubicBezTo>
                    <a:pt x="177" y="679"/>
                    <a:pt x="219" y="794"/>
                    <a:pt x="301" y="878"/>
                  </a:cubicBezTo>
                  <a:close/>
                  <a:moveTo>
                    <a:pt x="31" y="723"/>
                  </a:moveTo>
                  <a:cubicBezTo>
                    <a:pt x="33" y="723"/>
                    <a:pt x="35" y="723"/>
                    <a:pt x="37" y="722"/>
                  </a:cubicBezTo>
                  <a:lnTo>
                    <a:pt x="131" y="706"/>
                  </a:lnTo>
                  <a:cubicBezTo>
                    <a:pt x="147" y="703"/>
                    <a:pt x="158" y="687"/>
                    <a:pt x="155" y="671"/>
                  </a:cubicBezTo>
                  <a:cubicBezTo>
                    <a:pt x="153" y="655"/>
                    <a:pt x="137" y="644"/>
                    <a:pt x="121" y="647"/>
                  </a:cubicBezTo>
                  <a:lnTo>
                    <a:pt x="26" y="664"/>
                  </a:lnTo>
                  <a:cubicBezTo>
                    <a:pt x="11" y="667"/>
                    <a:pt x="0" y="682"/>
                    <a:pt x="3" y="698"/>
                  </a:cubicBezTo>
                  <a:cubicBezTo>
                    <a:pt x="6" y="713"/>
                    <a:pt x="17" y="723"/>
                    <a:pt x="31" y="723"/>
                  </a:cubicBezTo>
                  <a:close/>
                  <a:moveTo>
                    <a:pt x="37" y="468"/>
                  </a:moveTo>
                  <a:cubicBezTo>
                    <a:pt x="20" y="465"/>
                    <a:pt x="6" y="476"/>
                    <a:pt x="3" y="492"/>
                  </a:cubicBezTo>
                  <a:cubicBezTo>
                    <a:pt x="0" y="508"/>
                    <a:pt x="11" y="523"/>
                    <a:pt x="26" y="526"/>
                  </a:cubicBezTo>
                  <a:lnTo>
                    <a:pt x="121" y="543"/>
                  </a:lnTo>
                  <a:cubicBezTo>
                    <a:pt x="123" y="543"/>
                    <a:pt x="125" y="543"/>
                    <a:pt x="126" y="543"/>
                  </a:cubicBezTo>
                  <a:cubicBezTo>
                    <a:pt x="140" y="543"/>
                    <a:pt x="153" y="533"/>
                    <a:pt x="155" y="519"/>
                  </a:cubicBezTo>
                  <a:cubicBezTo>
                    <a:pt x="158" y="503"/>
                    <a:pt x="147" y="487"/>
                    <a:pt x="131" y="484"/>
                  </a:cubicBezTo>
                  <a:lnTo>
                    <a:pt x="37" y="468"/>
                  </a:lnTo>
                  <a:close/>
                  <a:moveTo>
                    <a:pt x="113" y="287"/>
                  </a:moveTo>
                  <a:cubicBezTo>
                    <a:pt x="99" y="279"/>
                    <a:pt x="81" y="283"/>
                    <a:pt x="73" y="298"/>
                  </a:cubicBezTo>
                  <a:cubicBezTo>
                    <a:pt x="65" y="312"/>
                    <a:pt x="70" y="330"/>
                    <a:pt x="84" y="338"/>
                  </a:cubicBezTo>
                  <a:lnTo>
                    <a:pt x="167" y="386"/>
                  </a:lnTo>
                  <a:cubicBezTo>
                    <a:pt x="172" y="389"/>
                    <a:pt x="177" y="390"/>
                    <a:pt x="182" y="390"/>
                  </a:cubicBezTo>
                  <a:cubicBezTo>
                    <a:pt x="192" y="390"/>
                    <a:pt x="202" y="385"/>
                    <a:pt x="208" y="375"/>
                  </a:cubicBezTo>
                  <a:cubicBezTo>
                    <a:pt x="216" y="361"/>
                    <a:pt x="211" y="343"/>
                    <a:pt x="197" y="335"/>
                  </a:cubicBezTo>
                  <a:lnTo>
                    <a:pt x="113" y="287"/>
                  </a:lnTo>
                  <a:close/>
                  <a:moveTo>
                    <a:pt x="309" y="217"/>
                  </a:moveTo>
                  <a:lnTo>
                    <a:pt x="247" y="143"/>
                  </a:lnTo>
                  <a:cubicBezTo>
                    <a:pt x="237" y="130"/>
                    <a:pt x="218" y="129"/>
                    <a:pt x="206" y="139"/>
                  </a:cubicBezTo>
                  <a:cubicBezTo>
                    <a:pt x="193" y="150"/>
                    <a:pt x="191" y="169"/>
                    <a:pt x="202" y="181"/>
                  </a:cubicBezTo>
                  <a:lnTo>
                    <a:pt x="264" y="255"/>
                  </a:lnTo>
                  <a:cubicBezTo>
                    <a:pt x="270" y="262"/>
                    <a:pt x="278" y="265"/>
                    <a:pt x="287" y="265"/>
                  </a:cubicBezTo>
                  <a:cubicBezTo>
                    <a:pt x="293" y="265"/>
                    <a:pt x="300" y="263"/>
                    <a:pt x="306" y="258"/>
                  </a:cubicBezTo>
                  <a:cubicBezTo>
                    <a:pt x="318" y="248"/>
                    <a:pt x="320" y="229"/>
                    <a:pt x="309" y="217"/>
                  </a:cubicBezTo>
                  <a:close/>
                  <a:moveTo>
                    <a:pt x="423" y="54"/>
                  </a:moveTo>
                  <a:cubicBezTo>
                    <a:pt x="417" y="38"/>
                    <a:pt x="400" y="30"/>
                    <a:pt x="385" y="36"/>
                  </a:cubicBezTo>
                  <a:cubicBezTo>
                    <a:pt x="369" y="42"/>
                    <a:pt x="361" y="59"/>
                    <a:pt x="367" y="74"/>
                  </a:cubicBezTo>
                  <a:lnTo>
                    <a:pt x="400" y="165"/>
                  </a:lnTo>
                  <a:cubicBezTo>
                    <a:pt x="404" y="177"/>
                    <a:pt x="416" y="184"/>
                    <a:pt x="428" y="184"/>
                  </a:cubicBezTo>
                  <a:cubicBezTo>
                    <a:pt x="431" y="184"/>
                    <a:pt x="434" y="183"/>
                    <a:pt x="438" y="182"/>
                  </a:cubicBezTo>
                  <a:cubicBezTo>
                    <a:pt x="453" y="177"/>
                    <a:pt x="461" y="160"/>
                    <a:pt x="455" y="144"/>
                  </a:cubicBezTo>
                  <a:lnTo>
                    <a:pt x="423" y="54"/>
                  </a:lnTo>
                  <a:close/>
                  <a:moveTo>
                    <a:pt x="618" y="30"/>
                  </a:moveTo>
                  <a:cubicBezTo>
                    <a:pt x="618" y="13"/>
                    <a:pt x="604" y="0"/>
                    <a:pt x="588" y="0"/>
                  </a:cubicBezTo>
                  <a:cubicBezTo>
                    <a:pt x="572" y="0"/>
                    <a:pt x="558" y="13"/>
                    <a:pt x="558" y="30"/>
                  </a:cubicBezTo>
                  <a:lnTo>
                    <a:pt x="558" y="126"/>
                  </a:lnTo>
                  <a:cubicBezTo>
                    <a:pt x="558" y="142"/>
                    <a:pt x="572" y="156"/>
                    <a:pt x="588" y="156"/>
                  </a:cubicBezTo>
                  <a:cubicBezTo>
                    <a:pt x="604" y="156"/>
                    <a:pt x="618" y="142"/>
                    <a:pt x="618" y="126"/>
                  </a:cubicBezTo>
                  <a:lnTo>
                    <a:pt x="618" y="30"/>
                  </a:lnTo>
                  <a:close/>
                  <a:moveTo>
                    <a:pt x="809" y="74"/>
                  </a:moveTo>
                  <a:cubicBezTo>
                    <a:pt x="815" y="59"/>
                    <a:pt x="807" y="42"/>
                    <a:pt x="791" y="36"/>
                  </a:cubicBezTo>
                  <a:cubicBezTo>
                    <a:pt x="776" y="30"/>
                    <a:pt x="759" y="38"/>
                    <a:pt x="753" y="54"/>
                  </a:cubicBezTo>
                  <a:lnTo>
                    <a:pt x="721" y="144"/>
                  </a:lnTo>
                  <a:cubicBezTo>
                    <a:pt x="715" y="160"/>
                    <a:pt x="723" y="177"/>
                    <a:pt x="738" y="182"/>
                  </a:cubicBezTo>
                  <a:cubicBezTo>
                    <a:pt x="742" y="183"/>
                    <a:pt x="745" y="184"/>
                    <a:pt x="748" y="184"/>
                  </a:cubicBezTo>
                  <a:cubicBezTo>
                    <a:pt x="760" y="184"/>
                    <a:pt x="772" y="177"/>
                    <a:pt x="776" y="165"/>
                  </a:cubicBezTo>
                  <a:lnTo>
                    <a:pt x="809" y="74"/>
                  </a:lnTo>
                  <a:close/>
                  <a:moveTo>
                    <a:pt x="974" y="181"/>
                  </a:moveTo>
                  <a:cubicBezTo>
                    <a:pt x="985" y="169"/>
                    <a:pt x="983" y="150"/>
                    <a:pt x="970" y="139"/>
                  </a:cubicBezTo>
                  <a:cubicBezTo>
                    <a:pt x="958" y="129"/>
                    <a:pt x="939" y="130"/>
                    <a:pt x="929" y="143"/>
                  </a:cubicBezTo>
                  <a:lnTo>
                    <a:pt x="867" y="217"/>
                  </a:lnTo>
                  <a:cubicBezTo>
                    <a:pt x="856" y="229"/>
                    <a:pt x="858" y="248"/>
                    <a:pt x="870" y="258"/>
                  </a:cubicBezTo>
                  <a:cubicBezTo>
                    <a:pt x="876" y="263"/>
                    <a:pt x="883" y="265"/>
                    <a:pt x="889" y="265"/>
                  </a:cubicBezTo>
                  <a:cubicBezTo>
                    <a:pt x="898" y="265"/>
                    <a:pt x="906" y="262"/>
                    <a:pt x="912" y="255"/>
                  </a:cubicBezTo>
                  <a:lnTo>
                    <a:pt x="974" y="181"/>
                  </a:lnTo>
                  <a:close/>
                  <a:moveTo>
                    <a:pt x="1063" y="287"/>
                  </a:moveTo>
                  <a:lnTo>
                    <a:pt x="979" y="335"/>
                  </a:lnTo>
                  <a:cubicBezTo>
                    <a:pt x="965" y="343"/>
                    <a:pt x="960" y="361"/>
                    <a:pt x="968" y="375"/>
                  </a:cubicBezTo>
                  <a:cubicBezTo>
                    <a:pt x="974" y="385"/>
                    <a:pt x="984" y="390"/>
                    <a:pt x="994" y="390"/>
                  </a:cubicBezTo>
                  <a:cubicBezTo>
                    <a:pt x="999" y="390"/>
                    <a:pt x="1004" y="389"/>
                    <a:pt x="1009" y="386"/>
                  </a:cubicBezTo>
                  <a:lnTo>
                    <a:pt x="1092" y="338"/>
                  </a:lnTo>
                  <a:cubicBezTo>
                    <a:pt x="1106" y="330"/>
                    <a:pt x="1111" y="312"/>
                    <a:pt x="1103" y="298"/>
                  </a:cubicBezTo>
                  <a:cubicBezTo>
                    <a:pt x="1095" y="283"/>
                    <a:pt x="1077" y="279"/>
                    <a:pt x="1063" y="287"/>
                  </a:cubicBezTo>
                  <a:close/>
                  <a:moveTo>
                    <a:pt x="1139" y="468"/>
                  </a:moveTo>
                  <a:lnTo>
                    <a:pt x="1045" y="484"/>
                  </a:lnTo>
                  <a:cubicBezTo>
                    <a:pt x="1029" y="487"/>
                    <a:pt x="1018" y="503"/>
                    <a:pt x="1021" y="519"/>
                  </a:cubicBezTo>
                  <a:cubicBezTo>
                    <a:pt x="1023" y="533"/>
                    <a:pt x="1036" y="543"/>
                    <a:pt x="1050" y="543"/>
                  </a:cubicBezTo>
                  <a:cubicBezTo>
                    <a:pt x="1052" y="543"/>
                    <a:pt x="1053" y="543"/>
                    <a:pt x="1055" y="543"/>
                  </a:cubicBezTo>
                  <a:lnTo>
                    <a:pt x="1150" y="526"/>
                  </a:lnTo>
                  <a:cubicBezTo>
                    <a:pt x="1166" y="523"/>
                    <a:pt x="1177" y="508"/>
                    <a:pt x="1174" y="492"/>
                  </a:cubicBezTo>
                  <a:cubicBezTo>
                    <a:pt x="1171" y="476"/>
                    <a:pt x="1156" y="465"/>
                    <a:pt x="1139" y="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EE334DFD-1857-BA49-9BCE-F062A10D97C0}"/>
              </a:ext>
            </a:extLst>
          </p:cNvPr>
          <p:cNvGrpSpPr/>
          <p:nvPr userDrawn="1"/>
        </p:nvGrpSpPr>
        <p:grpSpPr>
          <a:xfrm>
            <a:off x="1876356" y="3456206"/>
            <a:ext cx="710291" cy="710292"/>
            <a:chOff x="377339" y="3530203"/>
            <a:chExt cx="710291" cy="710292"/>
          </a:xfrm>
        </p:grpSpPr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8630DD58-7B4F-AC42-B463-B6C3619DFD84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3" name="Freeform 7">
              <a:extLst>
                <a:ext uri="{FF2B5EF4-FFF2-40B4-BE49-F238E27FC236}">
                  <a16:creationId xmlns:a16="http://schemas.microsoft.com/office/drawing/2014/main" id="{DFCFBFCA-7C46-6247-B686-961934934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72" y="3640874"/>
              <a:ext cx="428625" cy="488950"/>
            </a:xfrm>
            <a:custGeom>
              <a:avLst/>
              <a:gdLst>
                <a:gd name="T0" fmla="*/ 959 w 1192"/>
                <a:gd name="T1" fmla="*/ 1075 h 1358"/>
                <a:gd name="T2" fmla="*/ 1021 w 1192"/>
                <a:gd name="T3" fmla="*/ 1075 h 1358"/>
                <a:gd name="T4" fmla="*/ 1021 w 1192"/>
                <a:gd name="T5" fmla="*/ 426 h 1358"/>
                <a:gd name="T6" fmla="*/ 595 w 1192"/>
                <a:gd name="T7" fmla="*/ 0 h 1358"/>
                <a:gd name="T8" fmla="*/ 169 w 1192"/>
                <a:gd name="T9" fmla="*/ 426 h 1358"/>
                <a:gd name="T10" fmla="*/ 169 w 1192"/>
                <a:gd name="T11" fmla="*/ 1075 h 1358"/>
                <a:gd name="T12" fmla="*/ 231 w 1192"/>
                <a:gd name="T13" fmla="*/ 1075 h 1358"/>
                <a:gd name="T14" fmla="*/ 231 w 1192"/>
                <a:gd name="T15" fmla="*/ 426 h 1358"/>
                <a:gd name="T16" fmla="*/ 595 w 1192"/>
                <a:gd name="T17" fmla="*/ 62 h 1358"/>
                <a:gd name="T18" fmla="*/ 959 w 1192"/>
                <a:gd name="T19" fmla="*/ 426 h 1358"/>
                <a:gd name="T20" fmla="*/ 959 w 1192"/>
                <a:gd name="T21" fmla="*/ 1075 h 1358"/>
                <a:gd name="T22" fmla="*/ 694 w 1192"/>
                <a:gd name="T23" fmla="*/ 878 h 1358"/>
                <a:gd name="T24" fmla="*/ 595 w 1192"/>
                <a:gd name="T25" fmla="*/ 903 h 1358"/>
                <a:gd name="T26" fmla="*/ 496 w 1192"/>
                <a:gd name="T27" fmla="*/ 878 h 1358"/>
                <a:gd name="T28" fmla="*/ 482 w 1192"/>
                <a:gd name="T29" fmla="*/ 872 h 1358"/>
                <a:gd name="T30" fmla="*/ 344 w 1192"/>
                <a:gd name="T31" fmla="*/ 736 h 1358"/>
                <a:gd name="T32" fmla="*/ 344 w 1192"/>
                <a:gd name="T33" fmla="*/ 539 h 1358"/>
                <a:gd name="T34" fmla="*/ 451 w 1192"/>
                <a:gd name="T35" fmla="*/ 359 h 1358"/>
                <a:gd name="T36" fmla="*/ 652 w 1192"/>
                <a:gd name="T37" fmla="*/ 429 h 1358"/>
                <a:gd name="T38" fmla="*/ 847 w 1192"/>
                <a:gd name="T39" fmla="*/ 522 h 1358"/>
                <a:gd name="T40" fmla="*/ 847 w 1192"/>
                <a:gd name="T41" fmla="*/ 736 h 1358"/>
                <a:gd name="T42" fmla="*/ 709 w 1192"/>
                <a:gd name="T43" fmla="*/ 872 h 1358"/>
                <a:gd name="T44" fmla="*/ 694 w 1192"/>
                <a:gd name="T45" fmla="*/ 878 h 1358"/>
                <a:gd name="T46" fmla="*/ 1191 w 1192"/>
                <a:gd name="T47" fmla="*/ 1357 h 1358"/>
                <a:gd name="T48" fmla="*/ 1191 w 1192"/>
                <a:gd name="T49" fmla="*/ 1272 h 1358"/>
                <a:gd name="T50" fmla="*/ 1027 w 1192"/>
                <a:gd name="T51" fmla="*/ 1112 h 1358"/>
                <a:gd name="T52" fmla="*/ 858 w 1192"/>
                <a:gd name="T53" fmla="*/ 1067 h 1358"/>
                <a:gd name="T54" fmla="*/ 796 w 1192"/>
                <a:gd name="T55" fmla="*/ 1019 h 1358"/>
                <a:gd name="T56" fmla="*/ 796 w 1192"/>
                <a:gd name="T57" fmla="*/ 898 h 1358"/>
                <a:gd name="T58" fmla="*/ 909 w 1192"/>
                <a:gd name="T59" fmla="*/ 736 h 1358"/>
                <a:gd name="T60" fmla="*/ 909 w 1192"/>
                <a:gd name="T61" fmla="*/ 501 h 1358"/>
                <a:gd name="T62" fmla="*/ 903 w 1192"/>
                <a:gd name="T63" fmla="*/ 492 h 1358"/>
                <a:gd name="T64" fmla="*/ 652 w 1192"/>
                <a:gd name="T65" fmla="*/ 367 h 1358"/>
                <a:gd name="T66" fmla="*/ 457 w 1192"/>
                <a:gd name="T67" fmla="*/ 228 h 1358"/>
                <a:gd name="T68" fmla="*/ 395 w 1192"/>
                <a:gd name="T69" fmla="*/ 228 h 1358"/>
                <a:gd name="T70" fmla="*/ 414 w 1192"/>
                <a:gd name="T71" fmla="*/ 308 h 1358"/>
                <a:gd name="T72" fmla="*/ 282 w 1192"/>
                <a:gd name="T73" fmla="*/ 539 h 1358"/>
                <a:gd name="T74" fmla="*/ 282 w 1192"/>
                <a:gd name="T75" fmla="*/ 736 h 1358"/>
                <a:gd name="T76" fmla="*/ 395 w 1192"/>
                <a:gd name="T77" fmla="*/ 898 h 1358"/>
                <a:gd name="T78" fmla="*/ 395 w 1192"/>
                <a:gd name="T79" fmla="*/ 1019 h 1358"/>
                <a:gd name="T80" fmla="*/ 333 w 1192"/>
                <a:gd name="T81" fmla="*/ 1067 h 1358"/>
                <a:gd name="T82" fmla="*/ 164 w 1192"/>
                <a:gd name="T83" fmla="*/ 1112 h 1358"/>
                <a:gd name="T84" fmla="*/ 0 w 1192"/>
                <a:gd name="T85" fmla="*/ 1273 h 1358"/>
                <a:gd name="T86" fmla="*/ 0 w 1192"/>
                <a:gd name="T87" fmla="*/ 1357 h 1358"/>
                <a:gd name="T88" fmla="*/ 62 w 1192"/>
                <a:gd name="T89" fmla="*/ 1357 h 1358"/>
                <a:gd name="T90" fmla="*/ 62 w 1192"/>
                <a:gd name="T91" fmla="*/ 1273 h 1358"/>
                <a:gd name="T92" fmla="*/ 180 w 1192"/>
                <a:gd name="T93" fmla="*/ 1172 h 1358"/>
                <a:gd name="T94" fmla="*/ 349 w 1192"/>
                <a:gd name="T95" fmla="*/ 1127 h 1358"/>
                <a:gd name="T96" fmla="*/ 457 w 1192"/>
                <a:gd name="T97" fmla="*/ 1019 h 1358"/>
                <a:gd name="T98" fmla="*/ 457 w 1192"/>
                <a:gd name="T99" fmla="*/ 928 h 1358"/>
                <a:gd name="T100" fmla="*/ 458 w 1192"/>
                <a:gd name="T101" fmla="*/ 929 h 1358"/>
                <a:gd name="T102" fmla="*/ 469 w 1192"/>
                <a:gd name="T103" fmla="*/ 933 h 1358"/>
                <a:gd name="T104" fmla="*/ 595 w 1192"/>
                <a:gd name="T105" fmla="*/ 965 h 1358"/>
                <a:gd name="T106" fmla="*/ 722 w 1192"/>
                <a:gd name="T107" fmla="*/ 933 h 1358"/>
                <a:gd name="T108" fmla="*/ 733 w 1192"/>
                <a:gd name="T109" fmla="*/ 929 h 1358"/>
                <a:gd name="T110" fmla="*/ 734 w 1192"/>
                <a:gd name="T111" fmla="*/ 928 h 1358"/>
                <a:gd name="T112" fmla="*/ 734 w 1192"/>
                <a:gd name="T113" fmla="*/ 1019 h 1358"/>
                <a:gd name="T114" fmla="*/ 842 w 1192"/>
                <a:gd name="T115" fmla="*/ 1127 h 1358"/>
                <a:gd name="T116" fmla="*/ 1011 w 1192"/>
                <a:gd name="T117" fmla="*/ 1172 h 1358"/>
                <a:gd name="T118" fmla="*/ 1129 w 1192"/>
                <a:gd name="T119" fmla="*/ 1273 h 1358"/>
                <a:gd name="T120" fmla="*/ 1129 w 1192"/>
                <a:gd name="T121" fmla="*/ 1357 h 1358"/>
                <a:gd name="T122" fmla="*/ 1191 w 1192"/>
                <a:gd name="T12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2" h="1358">
                  <a:moveTo>
                    <a:pt x="959" y="1075"/>
                  </a:moveTo>
                  <a:lnTo>
                    <a:pt x="1021" y="1075"/>
                  </a:lnTo>
                  <a:lnTo>
                    <a:pt x="1021" y="426"/>
                  </a:lnTo>
                  <a:cubicBezTo>
                    <a:pt x="1021" y="191"/>
                    <a:pt x="830" y="0"/>
                    <a:pt x="595" y="0"/>
                  </a:cubicBezTo>
                  <a:cubicBezTo>
                    <a:pt x="360" y="0"/>
                    <a:pt x="169" y="191"/>
                    <a:pt x="169" y="426"/>
                  </a:cubicBezTo>
                  <a:lnTo>
                    <a:pt x="169" y="1075"/>
                  </a:lnTo>
                  <a:lnTo>
                    <a:pt x="231" y="1075"/>
                  </a:lnTo>
                  <a:lnTo>
                    <a:pt x="231" y="426"/>
                  </a:lnTo>
                  <a:cubicBezTo>
                    <a:pt x="231" y="225"/>
                    <a:pt x="395" y="62"/>
                    <a:pt x="595" y="62"/>
                  </a:cubicBezTo>
                  <a:cubicBezTo>
                    <a:pt x="796" y="62"/>
                    <a:pt x="959" y="225"/>
                    <a:pt x="959" y="426"/>
                  </a:cubicBezTo>
                  <a:lnTo>
                    <a:pt x="959" y="1075"/>
                  </a:lnTo>
                  <a:close/>
                  <a:moveTo>
                    <a:pt x="694" y="878"/>
                  </a:moveTo>
                  <a:cubicBezTo>
                    <a:pt x="679" y="885"/>
                    <a:pt x="640" y="903"/>
                    <a:pt x="595" y="903"/>
                  </a:cubicBezTo>
                  <a:cubicBezTo>
                    <a:pt x="551" y="903"/>
                    <a:pt x="511" y="885"/>
                    <a:pt x="496" y="878"/>
                  </a:cubicBezTo>
                  <a:cubicBezTo>
                    <a:pt x="493" y="876"/>
                    <a:pt x="488" y="874"/>
                    <a:pt x="482" y="872"/>
                  </a:cubicBezTo>
                  <a:cubicBezTo>
                    <a:pt x="444" y="855"/>
                    <a:pt x="344" y="813"/>
                    <a:pt x="344" y="736"/>
                  </a:cubicBezTo>
                  <a:lnTo>
                    <a:pt x="344" y="539"/>
                  </a:lnTo>
                  <a:cubicBezTo>
                    <a:pt x="344" y="472"/>
                    <a:pt x="409" y="399"/>
                    <a:pt x="451" y="359"/>
                  </a:cubicBezTo>
                  <a:cubicBezTo>
                    <a:pt x="493" y="400"/>
                    <a:pt x="559" y="429"/>
                    <a:pt x="652" y="429"/>
                  </a:cubicBezTo>
                  <a:cubicBezTo>
                    <a:pt x="758" y="429"/>
                    <a:pt x="827" y="499"/>
                    <a:pt x="847" y="522"/>
                  </a:cubicBezTo>
                  <a:lnTo>
                    <a:pt x="847" y="736"/>
                  </a:lnTo>
                  <a:cubicBezTo>
                    <a:pt x="847" y="813"/>
                    <a:pt x="747" y="855"/>
                    <a:pt x="709" y="872"/>
                  </a:cubicBezTo>
                  <a:cubicBezTo>
                    <a:pt x="703" y="874"/>
                    <a:pt x="698" y="876"/>
                    <a:pt x="694" y="878"/>
                  </a:cubicBezTo>
                  <a:close/>
                  <a:moveTo>
                    <a:pt x="1191" y="1357"/>
                  </a:moveTo>
                  <a:lnTo>
                    <a:pt x="1191" y="1272"/>
                  </a:lnTo>
                  <a:cubicBezTo>
                    <a:pt x="1189" y="1203"/>
                    <a:pt x="1120" y="1136"/>
                    <a:pt x="1027" y="1112"/>
                  </a:cubicBezTo>
                  <a:lnTo>
                    <a:pt x="858" y="1067"/>
                  </a:lnTo>
                  <a:cubicBezTo>
                    <a:pt x="796" y="1051"/>
                    <a:pt x="796" y="1029"/>
                    <a:pt x="796" y="1019"/>
                  </a:cubicBezTo>
                  <a:lnTo>
                    <a:pt x="796" y="898"/>
                  </a:lnTo>
                  <a:cubicBezTo>
                    <a:pt x="849" y="868"/>
                    <a:pt x="909" y="817"/>
                    <a:pt x="909" y="736"/>
                  </a:cubicBezTo>
                  <a:lnTo>
                    <a:pt x="909" y="501"/>
                  </a:lnTo>
                  <a:lnTo>
                    <a:pt x="903" y="492"/>
                  </a:lnTo>
                  <a:cubicBezTo>
                    <a:pt x="899" y="487"/>
                    <a:pt x="811" y="367"/>
                    <a:pt x="652" y="367"/>
                  </a:cubicBezTo>
                  <a:cubicBezTo>
                    <a:pt x="535" y="367"/>
                    <a:pt x="457" y="311"/>
                    <a:pt x="457" y="228"/>
                  </a:cubicBezTo>
                  <a:lnTo>
                    <a:pt x="395" y="228"/>
                  </a:lnTo>
                  <a:cubicBezTo>
                    <a:pt x="395" y="255"/>
                    <a:pt x="401" y="283"/>
                    <a:pt x="414" y="308"/>
                  </a:cubicBezTo>
                  <a:cubicBezTo>
                    <a:pt x="367" y="353"/>
                    <a:pt x="282" y="444"/>
                    <a:pt x="282" y="539"/>
                  </a:cubicBezTo>
                  <a:lnTo>
                    <a:pt x="282" y="736"/>
                  </a:lnTo>
                  <a:cubicBezTo>
                    <a:pt x="282" y="817"/>
                    <a:pt x="342" y="868"/>
                    <a:pt x="395" y="898"/>
                  </a:cubicBezTo>
                  <a:lnTo>
                    <a:pt x="395" y="1019"/>
                  </a:lnTo>
                  <a:cubicBezTo>
                    <a:pt x="395" y="1029"/>
                    <a:pt x="395" y="1051"/>
                    <a:pt x="333" y="1067"/>
                  </a:cubicBezTo>
                  <a:lnTo>
                    <a:pt x="164" y="1112"/>
                  </a:lnTo>
                  <a:cubicBezTo>
                    <a:pt x="71" y="1136"/>
                    <a:pt x="2" y="1203"/>
                    <a:pt x="0" y="1273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273"/>
                  </a:lnTo>
                  <a:cubicBezTo>
                    <a:pt x="63" y="1234"/>
                    <a:pt x="116" y="1188"/>
                    <a:pt x="180" y="1172"/>
                  </a:cubicBezTo>
                  <a:lnTo>
                    <a:pt x="349" y="1127"/>
                  </a:lnTo>
                  <a:cubicBezTo>
                    <a:pt x="421" y="1109"/>
                    <a:pt x="457" y="1072"/>
                    <a:pt x="457" y="1019"/>
                  </a:cubicBezTo>
                  <a:lnTo>
                    <a:pt x="457" y="928"/>
                  </a:lnTo>
                  <a:lnTo>
                    <a:pt x="458" y="929"/>
                  </a:lnTo>
                  <a:cubicBezTo>
                    <a:pt x="462" y="931"/>
                    <a:pt x="466" y="932"/>
                    <a:pt x="469" y="933"/>
                  </a:cubicBezTo>
                  <a:cubicBezTo>
                    <a:pt x="492" y="945"/>
                    <a:pt x="540" y="965"/>
                    <a:pt x="595" y="965"/>
                  </a:cubicBezTo>
                  <a:cubicBezTo>
                    <a:pt x="651" y="965"/>
                    <a:pt x="699" y="945"/>
                    <a:pt x="722" y="933"/>
                  </a:cubicBezTo>
                  <a:cubicBezTo>
                    <a:pt x="725" y="932"/>
                    <a:pt x="728" y="931"/>
                    <a:pt x="733" y="929"/>
                  </a:cubicBezTo>
                  <a:lnTo>
                    <a:pt x="734" y="928"/>
                  </a:lnTo>
                  <a:lnTo>
                    <a:pt x="734" y="1019"/>
                  </a:lnTo>
                  <a:cubicBezTo>
                    <a:pt x="734" y="1072"/>
                    <a:pt x="770" y="1109"/>
                    <a:pt x="842" y="1127"/>
                  </a:cubicBezTo>
                  <a:lnTo>
                    <a:pt x="1011" y="1172"/>
                  </a:lnTo>
                  <a:cubicBezTo>
                    <a:pt x="1075" y="1188"/>
                    <a:pt x="1128" y="1234"/>
                    <a:pt x="1129" y="1273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700A76B8-51EE-6747-91BF-1760F4D69DBA}"/>
              </a:ext>
            </a:extLst>
          </p:cNvPr>
          <p:cNvGrpSpPr/>
          <p:nvPr userDrawn="1"/>
        </p:nvGrpSpPr>
        <p:grpSpPr>
          <a:xfrm>
            <a:off x="2976053" y="3456206"/>
            <a:ext cx="710291" cy="710292"/>
            <a:chOff x="1477036" y="3530203"/>
            <a:chExt cx="710291" cy="710292"/>
          </a:xfrm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EE66FDA9-45CB-A941-B87E-3FADCC83A973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6" name="Freeform 8">
              <a:extLst>
                <a:ext uri="{FF2B5EF4-FFF2-40B4-BE49-F238E27FC236}">
                  <a16:creationId xmlns:a16="http://schemas.microsoft.com/office/drawing/2014/main" id="{557A5F99-59A0-3B43-8D9D-B3E8EC8E9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869" y="3640874"/>
              <a:ext cx="428625" cy="488950"/>
            </a:xfrm>
            <a:custGeom>
              <a:avLst/>
              <a:gdLst>
                <a:gd name="T0" fmla="*/ 596 w 1192"/>
                <a:gd name="T1" fmla="*/ 931 h 1358"/>
                <a:gd name="T2" fmla="*/ 482 w 1192"/>
                <a:gd name="T3" fmla="*/ 900 h 1358"/>
                <a:gd name="T4" fmla="*/ 345 w 1192"/>
                <a:gd name="T5" fmla="*/ 663 h 1358"/>
                <a:gd name="T6" fmla="*/ 260 w 1192"/>
                <a:gd name="T7" fmla="*/ 593 h 1358"/>
                <a:gd name="T8" fmla="*/ 282 w 1192"/>
                <a:gd name="T9" fmla="*/ 513 h 1358"/>
                <a:gd name="T10" fmla="*/ 345 w 1192"/>
                <a:gd name="T11" fmla="*/ 539 h 1358"/>
                <a:gd name="T12" fmla="*/ 345 w 1192"/>
                <a:gd name="T13" fmla="*/ 482 h 1358"/>
                <a:gd name="T14" fmla="*/ 381 w 1192"/>
                <a:gd name="T15" fmla="*/ 344 h 1358"/>
                <a:gd name="T16" fmla="*/ 847 w 1192"/>
                <a:gd name="T17" fmla="*/ 454 h 1358"/>
                <a:gd name="T18" fmla="*/ 847 w 1192"/>
                <a:gd name="T19" fmla="*/ 513 h 1358"/>
                <a:gd name="T20" fmla="*/ 909 w 1192"/>
                <a:gd name="T21" fmla="*/ 539 h 1358"/>
                <a:gd name="T22" fmla="*/ 931 w 1192"/>
                <a:gd name="T23" fmla="*/ 513 h 1358"/>
                <a:gd name="T24" fmla="*/ 920 w 1192"/>
                <a:gd name="T25" fmla="*/ 615 h 1358"/>
                <a:gd name="T26" fmla="*/ 847 w 1192"/>
                <a:gd name="T27" fmla="*/ 765 h 1358"/>
                <a:gd name="T28" fmla="*/ 695 w 1192"/>
                <a:gd name="T29" fmla="*/ 906 h 1358"/>
                <a:gd name="T30" fmla="*/ 283 w 1192"/>
                <a:gd name="T31" fmla="*/ 451 h 1358"/>
                <a:gd name="T32" fmla="*/ 232 w 1192"/>
                <a:gd name="T33" fmla="*/ 398 h 1358"/>
                <a:gd name="T34" fmla="*/ 236 w 1192"/>
                <a:gd name="T35" fmla="*/ 303 h 1358"/>
                <a:gd name="T36" fmla="*/ 283 w 1192"/>
                <a:gd name="T37" fmla="*/ 426 h 1358"/>
                <a:gd name="T38" fmla="*/ 1191 w 1192"/>
                <a:gd name="T39" fmla="*/ 1300 h 1358"/>
                <a:gd name="T40" fmla="*/ 858 w 1192"/>
                <a:gd name="T41" fmla="*/ 1096 h 1358"/>
                <a:gd name="T42" fmla="*/ 796 w 1192"/>
                <a:gd name="T43" fmla="*/ 927 h 1358"/>
                <a:gd name="T44" fmla="*/ 909 w 1192"/>
                <a:gd name="T45" fmla="*/ 697 h 1358"/>
                <a:gd name="T46" fmla="*/ 994 w 1192"/>
                <a:gd name="T47" fmla="*/ 593 h 1358"/>
                <a:gd name="T48" fmla="*/ 909 w 1192"/>
                <a:gd name="T49" fmla="*/ 451 h 1358"/>
                <a:gd name="T50" fmla="*/ 370 w 1192"/>
                <a:gd name="T51" fmla="*/ 282 h 1358"/>
                <a:gd name="T52" fmla="*/ 232 w 1192"/>
                <a:gd name="T53" fmla="*/ 62 h 1358"/>
                <a:gd name="T54" fmla="*/ 932 w 1192"/>
                <a:gd name="T55" fmla="*/ 257 h 1358"/>
                <a:gd name="T56" fmla="*/ 994 w 1192"/>
                <a:gd name="T57" fmla="*/ 426 h 1358"/>
                <a:gd name="T58" fmla="*/ 709 w 1192"/>
                <a:gd name="T59" fmla="*/ 0 h 1358"/>
                <a:gd name="T60" fmla="*/ 170 w 1192"/>
                <a:gd name="T61" fmla="*/ 172 h 1358"/>
                <a:gd name="T62" fmla="*/ 170 w 1192"/>
                <a:gd name="T63" fmla="*/ 341 h 1358"/>
                <a:gd name="T64" fmla="*/ 198 w 1192"/>
                <a:gd name="T65" fmla="*/ 476 h 1358"/>
                <a:gd name="T66" fmla="*/ 237 w 1192"/>
                <a:gd name="T67" fmla="*/ 666 h 1358"/>
                <a:gd name="T68" fmla="*/ 282 w 1192"/>
                <a:gd name="T69" fmla="*/ 765 h 1358"/>
                <a:gd name="T70" fmla="*/ 395 w 1192"/>
                <a:gd name="T71" fmla="*/ 1047 h 1358"/>
                <a:gd name="T72" fmla="*/ 164 w 1192"/>
                <a:gd name="T73" fmla="*/ 1140 h 1358"/>
                <a:gd name="T74" fmla="*/ 0 w 1192"/>
                <a:gd name="T75" fmla="*/ 1357 h 1358"/>
                <a:gd name="T76" fmla="*/ 62 w 1192"/>
                <a:gd name="T77" fmla="*/ 1330 h 1358"/>
                <a:gd name="T78" fmla="*/ 349 w 1192"/>
                <a:gd name="T79" fmla="*/ 1156 h 1358"/>
                <a:gd name="T80" fmla="*/ 457 w 1192"/>
                <a:gd name="T81" fmla="*/ 957 h 1358"/>
                <a:gd name="T82" fmla="*/ 469 w 1192"/>
                <a:gd name="T83" fmla="*/ 962 h 1358"/>
                <a:gd name="T84" fmla="*/ 723 w 1192"/>
                <a:gd name="T85" fmla="*/ 962 h 1358"/>
                <a:gd name="T86" fmla="*/ 734 w 1192"/>
                <a:gd name="T87" fmla="*/ 957 h 1358"/>
                <a:gd name="T88" fmla="*/ 842 w 1192"/>
                <a:gd name="T89" fmla="*/ 1156 h 1358"/>
                <a:gd name="T90" fmla="*/ 1129 w 1192"/>
                <a:gd name="T91" fmla="*/ 1301 h 1358"/>
                <a:gd name="T92" fmla="*/ 1191 w 1192"/>
                <a:gd name="T9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92" h="1358">
                  <a:moveTo>
                    <a:pt x="695" y="906"/>
                  </a:moveTo>
                  <a:cubicBezTo>
                    <a:pt x="680" y="914"/>
                    <a:pt x="640" y="931"/>
                    <a:pt x="596" y="931"/>
                  </a:cubicBezTo>
                  <a:cubicBezTo>
                    <a:pt x="551" y="931"/>
                    <a:pt x="512" y="914"/>
                    <a:pt x="497" y="906"/>
                  </a:cubicBezTo>
                  <a:cubicBezTo>
                    <a:pt x="494" y="905"/>
                    <a:pt x="489" y="903"/>
                    <a:pt x="482" y="900"/>
                  </a:cubicBezTo>
                  <a:cubicBezTo>
                    <a:pt x="445" y="884"/>
                    <a:pt x="345" y="841"/>
                    <a:pt x="345" y="765"/>
                  </a:cubicBezTo>
                  <a:lnTo>
                    <a:pt x="345" y="663"/>
                  </a:lnTo>
                  <a:lnTo>
                    <a:pt x="271" y="615"/>
                  </a:lnTo>
                  <a:cubicBezTo>
                    <a:pt x="264" y="610"/>
                    <a:pt x="260" y="602"/>
                    <a:pt x="260" y="593"/>
                  </a:cubicBezTo>
                  <a:lnTo>
                    <a:pt x="260" y="513"/>
                  </a:lnTo>
                  <a:lnTo>
                    <a:pt x="282" y="513"/>
                  </a:lnTo>
                  <a:lnTo>
                    <a:pt x="282" y="539"/>
                  </a:lnTo>
                  <a:lnTo>
                    <a:pt x="345" y="539"/>
                  </a:lnTo>
                  <a:lnTo>
                    <a:pt x="345" y="513"/>
                  </a:lnTo>
                  <a:lnTo>
                    <a:pt x="345" y="482"/>
                  </a:lnTo>
                  <a:lnTo>
                    <a:pt x="345" y="426"/>
                  </a:lnTo>
                  <a:cubicBezTo>
                    <a:pt x="345" y="392"/>
                    <a:pt x="356" y="366"/>
                    <a:pt x="381" y="344"/>
                  </a:cubicBezTo>
                  <a:lnTo>
                    <a:pt x="765" y="344"/>
                  </a:lnTo>
                  <a:cubicBezTo>
                    <a:pt x="841" y="344"/>
                    <a:pt x="847" y="428"/>
                    <a:pt x="847" y="454"/>
                  </a:cubicBezTo>
                  <a:lnTo>
                    <a:pt x="847" y="482"/>
                  </a:lnTo>
                  <a:lnTo>
                    <a:pt x="847" y="513"/>
                  </a:lnTo>
                  <a:lnTo>
                    <a:pt x="847" y="539"/>
                  </a:lnTo>
                  <a:lnTo>
                    <a:pt x="909" y="539"/>
                  </a:lnTo>
                  <a:lnTo>
                    <a:pt x="909" y="513"/>
                  </a:lnTo>
                  <a:lnTo>
                    <a:pt x="931" y="513"/>
                  </a:lnTo>
                  <a:lnTo>
                    <a:pt x="931" y="593"/>
                  </a:lnTo>
                  <a:cubicBezTo>
                    <a:pt x="931" y="602"/>
                    <a:pt x="927" y="610"/>
                    <a:pt x="920" y="615"/>
                  </a:cubicBezTo>
                  <a:lnTo>
                    <a:pt x="847" y="663"/>
                  </a:lnTo>
                  <a:lnTo>
                    <a:pt x="847" y="765"/>
                  </a:lnTo>
                  <a:cubicBezTo>
                    <a:pt x="847" y="841"/>
                    <a:pt x="747" y="884"/>
                    <a:pt x="709" y="900"/>
                  </a:cubicBezTo>
                  <a:cubicBezTo>
                    <a:pt x="703" y="903"/>
                    <a:pt x="698" y="905"/>
                    <a:pt x="695" y="906"/>
                  </a:cubicBezTo>
                  <a:close/>
                  <a:moveTo>
                    <a:pt x="283" y="426"/>
                  </a:moveTo>
                  <a:lnTo>
                    <a:pt x="283" y="451"/>
                  </a:lnTo>
                  <a:lnTo>
                    <a:pt x="264" y="451"/>
                  </a:lnTo>
                  <a:cubicBezTo>
                    <a:pt x="253" y="446"/>
                    <a:pt x="232" y="431"/>
                    <a:pt x="232" y="398"/>
                  </a:cubicBezTo>
                  <a:lnTo>
                    <a:pt x="232" y="341"/>
                  </a:lnTo>
                  <a:cubicBezTo>
                    <a:pt x="232" y="324"/>
                    <a:pt x="234" y="312"/>
                    <a:pt x="236" y="303"/>
                  </a:cubicBezTo>
                  <a:cubicBezTo>
                    <a:pt x="256" y="318"/>
                    <a:pt x="279" y="330"/>
                    <a:pt x="307" y="337"/>
                  </a:cubicBezTo>
                  <a:cubicBezTo>
                    <a:pt x="291" y="363"/>
                    <a:pt x="283" y="393"/>
                    <a:pt x="283" y="426"/>
                  </a:cubicBezTo>
                  <a:close/>
                  <a:moveTo>
                    <a:pt x="1191" y="1357"/>
                  </a:moveTo>
                  <a:lnTo>
                    <a:pt x="1191" y="1300"/>
                  </a:lnTo>
                  <a:cubicBezTo>
                    <a:pt x="1189" y="1231"/>
                    <a:pt x="1120" y="1164"/>
                    <a:pt x="1027" y="1140"/>
                  </a:cubicBezTo>
                  <a:lnTo>
                    <a:pt x="858" y="1096"/>
                  </a:lnTo>
                  <a:cubicBezTo>
                    <a:pt x="796" y="1079"/>
                    <a:pt x="796" y="1057"/>
                    <a:pt x="796" y="1047"/>
                  </a:cubicBezTo>
                  <a:lnTo>
                    <a:pt x="796" y="927"/>
                  </a:lnTo>
                  <a:cubicBezTo>
                    <a:pt x="849" y="896"/>
                    <a:pt x="909" y="845"/>
                    <a:pt x="909" y="765"/>
                  </a:cubicBezTo>
                  <a:lnTo>
                    <a:pt x="909" y="697"/>
                  </a:lnTo>
                  <a:lnTo>
                    <a:pt x="955" y="666"/>
                  </a:lnTo>
                  <a:cubicBezTo>
                    <a:pt x="979" y="650"/>
                    <a:pt x="994" y="623"/>
                    <a:pt x="994" y="593"/>
                  </a:cubicBezTo>
                  <a:lnTo>
                    <a:pt x="994" y="451"/>
                  </a:lnTo>
                  <a:lnTo>
                    <a:pt x="909" y="451"/>
                  </a:lnTo>
                  <a:cubicBezTo>
                    <a:pt x="908" y="367"/>
                    <a:pt x="863" y="282"/>
                    <a:pt x="765" y="282"/>
                  </a:cubicBezTo>
                  <a:lnTo>
                    <a:pt x="370" y="282"/>
                  </a:lnTo>
                  <a:cubicBezTo>
                    <a:pt x="275" y="282"/>
                    <a:pt x="232" y="225"/>
                    <a:pt x="232" y="172"/>
                  </a:cubicBezTo>
                  <a:lnTo>
                    <a:pt x="232" y="62"/>
                  </a:lnTo>
                  <a:lnTo>
                    <a:pt x="709" y="62"/>
                  </a:lnTo>
                  <a:cubicBezTo>
                    <a:pt x="900" y="62"/>
                    <a:pt x="932" y="89"/>
                    <a:pt x="932" y="257"/>
                  </a:cubicBezTo>
                  <a:lnTo>
                    <a:pt x="932" y="426"/>
                  </a:lnTo>
                  <a:lnTo>
                    <a:pt x="994" y="426"/>
                  </a:lnTo>
                  <a:lnTo>
                    <a:pt x="994" y="257"/>
                  </a:lnTo>
                  <a:cubicBezTo>
                    <a:pt x="994" y="36"/>
                    <a:pt x="910" y="0"/>
                    <a:pt x="709" y="0"/>
                  </a:cubicBezTo>
                  <a:lnTo>
                    <a:pt x="170" y="0"/>
                  </a:lnTo>
                  <a:lnTo>
                    <a:pt x="170" y="172"/>
                  </a:lnTo>
                  <a:cubicBezTo>
                    <a:pt x="170" y="200"/>
                    <a:pt x="177" y="228"/>
                    <a:pt x="192" y="253"/>
                  </a:cubicBezTo>
                  <a:cubicBezTo>
                    <a:pt x="180" y="271"/>
                    <a:pt x="170" y="298"/>
                    <a:pt x="170" y="341"/>
                  </a:cubicBezTo>
                  <a:lnTo>
                    <a:pt x="170" y="398"/>
                  </a:lnTo>
                  <a:cubicBezTo>
                    <a:pt x="170" y="431"/>
                    <a:pt x="182" y="457"/>
                    <a:pt x="198" y="476"/>
                  </a:cubicBezTo>
                  <a:lnTo>
                    <a:pt x="198" y="593"/>
                  </a:lnTo>
                  <a:cubicBezTo>
                    <a:pt x="198" y="623"/>
                    <a:pt x="212" y="650"/>
                    <a:pt x="237" y="666"/>
                  </a:cubicBezTo>
                  <a:lnTo>
                    <a:pt x="282" y="697"/>
                  </a:lnTo>
                  <a:lnTo>
                    <a:pt x="282" y="765"/>
                  </a:lnTo>
                  <a:cubicBezTo>
                    <a:pt x="282" y="845"/>
                    <a:pt x="342" y="896"/>
                    <a:pt x="395" y="927"/>
                  </a:cubicBezTo>
                  <a:lnTo>
                    <a:pt x="395" y="1047"/>
                  </a:lnTo>
                  <a:cubicBezTo>
                    <a:pt x="395" y="1057"/>
                    <a:pt x="395" y="1079"/>
                    <a:pt x="333" y="1096"/>
                  </a:cubicBezTo>
                  <a:lnTo>
                    <a:pt x="164" y="1140"/>
                  </a:lnTo>
                  <a:cubicBezTo>
                    <a:pt x="74" y="1163"/>
                    <a:pt x="2" y="1260"/>
                    <a:pt x="0" y="1329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330"/>
                  </a:lnTo>
                  <a:cubicBezTo>
                    <a:pt x="63" y="1290"/>
                    <a:pt x="114" y="1217"/>
                    <a:pt x="180" y="1200"/>
                  </a:cubicBezTo>
                  <a:lnTo>
                    <a:pt x="349" y="1156"/>
                  </a:lnTo>
                  <a:cubicBezTo>
                    <a:pt x="421" y="1137"/>
                    <a:pt x="457" y="1100"/>
                    <a:pt x="457" y="1047"/>
                  </a:cubicBezTo>
                  <a:lnTo>
                    <a:pt x="457" y="957"/>
                  </a:lnTo>
                  <a:cubicBezTo>
                    <a:pt x="458" y="957"/>
                    <a:pt x="458" y="957"/>
                    <a:pt x="458" y="957"/>
                  </a:cubicBezTo>
                  <a:cubicBezTo>
                    <a:pt x="463" y="959"/>
                    <a:pt x="467" y="961"/>
                    <a:pt x="469" y="962"/>
                  </a:cubicBezTo>
                  <a:cubicBezTo>
                    <a:pt x="492" y="974"/>
                    <a:pt x="540" y="993"/>
                    <a:pt x="596" y="993"/>
                  </a:cubicBezTo>
                  <a:cubicBezTo>
                    <a:pt x="651" y="993"/>
                    <a:pt x="699" y="974"/>
                    <a:pt x="723" y="962"/>
                  </a:cubicBezTo>
                  <a:cubicBezTo>
                    <a:pt x="725" y="961"/>
                    <a:pt x="729" y="959"/>
                    <a:pt x="734" y="957"/>
                  </a:cubicBezTo>
                  <a:lnTo>
                    <a:pt x="734" y="957"/>
                  </a:lnTo>
                  <a:lnTo>
                    <a:pt x="734" y="1047"/>
                  </a:lnTo>
                  <a:cubicBezTo>
                    <a:pt x="734" y="1100"/>
                    <a:pt x="771" y="1137"/>
                    <a:pt x="842" y="1156"/>
                  </a:cubicBezTo>
                  <a:lnTo>
                    <a:pt x="1012" y="1200"/>
                  </a:lnTo>
                  <a:cubicBezTo>
                    <a:pt x="1075" y="1216"/>
                    <a:pt x="1128" y="1262"/>
                    <a:pt x="1129" y="1301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5A31E3DF-78AD-0345-B045-AF7A6D656D03}"/>
              </a:ext>
            </a:extLst>
          </p:cNvPr>
          <p:cNvGrpSpPr/>
          <p:nvPr userDrawn="1"/>
        </p:nvGrpSpPr>
        <p:grpSpPr>
          <a:xfrm>
            <a:off x="4075750" y="3456206"/>
            <a:ext cx="710291" cy="710292"/>
            <a:chOff x="2576733" y="3530203"/>
            <a:chExt cx="710291" cy="710292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95D414C8-9AF9-C743-BF3E-70E5FB132E84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9" name="Freeform 9">
              <a:extLst>
                <a:ext uri="{FF2B5EF4-FFF2-40B4-BE49-F238E27FC236}">
                  <a16:creationId xmlns:a16="http://schemas.microsoft.com/office/drawing/2014/main" id="{A0CD3662-2371-134C-8738-81141C20D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341 w 1192"/>
                <a:gd name="T1" fmla="*/ 1129 h 1192"/>
                <a:gd name="T2" fmla="*/ 62 w 1192"/>
                <a:gd name="T3" fmla="*/ 966 h 1192"/>
                <a:gd name="T4" fmla="*/ 621 w 1192"/>
                <a:gd name="T5" fmla="*/ 966 h 1192"/>
                <a:gd name="T6" fmla="*/ 621 w 1192"/>
                <a:gd name="T7" fmla="*/ 850 h 1192"/>
                <a:gd name="T8" fmla="*/ 62 w 1192"/>
                <a:gd name="T9" fmla="*/ 850 h 1192"/>
                <a:gd name="T10" fmla="*/ 341 w 1192"/>
                <a:gd name="T11" fmla="*/ 909 h 1192"/>
                <a:gd name="T12" fmla="*/ 621 w 1192"/>
                <a:gd name="T13" fmla="*/ 850 h 1192"/>
                <a:gd name="T14" fmla="*/ 62 w 1192"/>
                <a:gd name="T15" fmla="*/ 708 h 1192"/>
                <a:gd name="T16" fmla="*/ 621 w 1192"/>
                <a:gd name="T17" fmla="*/ 708 h 1192"/>
                <a:gd name="T18" fmla="*/ 0 w 1192"/>
                <a:gd name="T19" fmla="*/ 708 h 1192"/>
                <a:gd name="T20" fmla="*/ 341 w 1192"/>
                <a:gd name="T21" fmla="*/ 1191 h 1192"/>
                <a:gd name="T22" fmla="*/ 683 w 1192"/>
                <a:gd name="T23" fmla="*/ 708 h 1192"/>
                <a:gd name="T24" fmla="*/ 0 w 1192"/>
                <a:gd name="T25" fmla="*/ 708 h 1192"/>
                <a:gd name="T26" fmla="*/ 570 w 1192"/>
                <a:gd name="T27" fmla="*/ 200 h 1192"/>
                <a:gd name="T28" fmla="*/ 1129 w 1192"/>
                <a:gd name="T29" fmla="*/ 200 h 1192"/>
                <a:gd name="T30" fmla="*/ 570 w 1192"/>
                <a:gd name="T31" fmla="*/ 317 h 1192"/>
                <a:gd name="T32" fmla="*/ 1129 w 1192"/>
                <a:gd name="T33" fmla="*/ 317 h 1192"/>
                <a:gd name="T34" fmla="*/ 849 w 1192"/>
                <a:gd name="T35" fmla="*/ 480 h 1192"/>
                <a:gd name="T36" fmla="*/ 570 w 1192"/>
                <a:gd name="T37" fmla="*/ 317 h 1192"/>
                <a:gd name="T38" fmla="*/ 849 w 1192"/>
                <a:gd name="T39" fmla="*/ 0 h 1192"/>
                <a:gd name="T40" fmla="*/ 508 w 1192"/>
                <a:gd name="T41" fmla="*/ 483 h 1192"/>
                <a:gd name="T42" fmla="*/ 570 w 1192"/>
                <a:gd name="T43" fmla="*/ 483 h 1192"/>
                <a:gd name="T44" fmla="*/ 849 w 1192"/>
                <a:gd name="T45" fmla="*/ 542 h 1192"/>
                <a:gd name="T46" fmla="*/ 1129 w 1192"/>
                <a:gd name="T47" fmla="*/ 483 h 1192"/>
                <a:gd name="T48" fmla="*/ 732 w 1192"/>
                <a:gd name="T49" fmla="*/ 608 h 1192"/>
                <a:gd name="T50" fmla="*/ 718 w 1192"/>
                <a:gd name="T51" fmla="*/ 668 h 1192"/>
                <a:gd name="T52" fmla="*/ 1129 w 1192"/>
                <a:gd name="T53" fmla="*/ 599 h 1192"/>
                <a:gd name="T54" fmla="*/ 849 w 1192"/>
                <a:gd name="T55" fmla="*/ 762 h 1192"/>
                <a:gd name="T56" fmla="*/ 695 w 1192"/>
                <a:gd name="T57" fmla="*/ 772 h 1192"/>
                <a:gd name="T58" fmla="*/ 849 w 1192"/>
                <a:gd name="T59" fmla="*/ 824 h 1192"/>
                <a:gd name="T60" fmla="*/ 1129 w 1192"/>
                <a:gd name="T61" fmla="*/ 765 h 1192"/>
                <a:gd name="T62" fmla="*/ 732 w 1192"/>
                <a:gd name="T63" fmla="*/ 890 h 1192"/>
                <a:gd name="T64" fmla="*/ 718 w 1192"/>
                <a:gd name="T65" fmla="*/ 950 h 1192"/>
                <a:gd name="T66" fmla="*/ 1191 w 1192"/>
                <a:gd name="T67" fmla="*/ 765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2" h="1192">
                  <a:moveTo>
                    <a:pt x="621" y="991"/>
                  </a:moveTo>
                  <a:cubicBezTo>
                    <a:pt x="621" y="1056"/>
                    <a:pt x="505" y="1129"/>
                    <a:pt x="341" y="1129"/>
                  </a:cubicBezTo>
                  <a:cubicBezTo>
                    <a:pt x="176" y="1129"/>
                    <a:pt x="62" y="1056"/>
                    <a:pt x="62" y="991"/>
                  </a:cubicBezTo>
                  <a:lnTo>
                    <a:pt x="62" y="966"/>
                  </a:lnTo>
                  <a:cubicBezTo>
                    <a:pt x="123" y="1017"/>
                    <a:pt x="224" y="1050"/>
                    <a:pt x="341" y="1050"/>
                  </a:cubicBezTo>
                  <a:cubicBezTo>
                    <a:pt x="458" y="1050"/>
                    <a:pt x="559" y="1017"/>
                    <a:pt x="621" y="966"/>
                  </a:cubicBezTo>
                  <a:lnTo>
                    <a:pt x="621" y="991"/>
                  </a:lnTo>
                  <a:close/>
                  <a:moveTo>
                    <a:pt x="621" y="850"/>
                  </a:moveTo>
                  <a:cubicBezTo>
                    <a:pt x="621" y="915"/>
                    <a:pt x="505" y="988"/>
                    <a:pt x="341" y="988"/>
                  </a:cubicBezTo>
                  <a:cubicBezTo>
                    <a:pt x="176" y="988"/>
                    <a:pt x="62" y="915"/>
                    <a:pt x="62" y="850"/>
                  </a:cubicBezTo>
                  <a:lnTo>
                    <a:pt x="62" y="825"/>
                  </a:lnTo>
                  <a:cubicBezTo>
                    <a:pt x="123" y="876"/>
                    <a:pt x="224" y="909"/>
                    <a:pt x="341" y="909"/>
                  </a:cubicBezTo>
                  <a:cubicBezTo>
                    <a:pt x="458" y="909"/>
                    <a:pt x="559" y="876"/>
                    <a:pt x="621" y="825"/>
                  </a:cubicBezTo>
                  <a:lnTo>
                    <a:pt x="621" y="850"/>
                  </a:lnTo>
                  <a:close/>
                  <a:moveTo>
                    <a:pt x="341" y="847"/>
                  </a:moveTo>
                  <a:cubicBezTo>
                    <a:pt x="176" y="847"/>
                    <a:pt x="62" y="774"/>
                    <a:pt x="62" y="708"/>
                  </a:cubicBezTo>
                  <a:cubicBezTo>
                    <a:pt x="62" y="643"/>
                    <a:pt x="176" y="570"/>
                    <a:pt x="341" y="570"/>
                  </a:cubicBezTo>
                  <a:cubicBezTo>
                    <a:pt x="505" y="570"/>
                    <a:pt x="621" y="643"/>
                    <a:pt x="621" y="708"/>
                  </a:cubicBezTo>
                  <a:cubicBezTo>
                    <a:pt x="621" y="774"/>
                    <a:pt x="505" y="847"/>
                    <a:pt x="341" y="847"/>
                  </a:cubicBezTo>
                  <a:close/>
                  <a:moveTo>
                    <a:pt x="0" y="708"/>
                  </a:moveTo>
                  <a:lnTo>
                    <a:pt x="0" y="991"/>
                  </a:lnTo>
                  <a:cubicBezTo>
                    <a:pt x="0" y="1103"/>
                    <a:pt x="150" y="1191"/>
                    <a:pt x="341" y="1191"/>
                  </a:cubicBezTo>
                  <a:cubicBezTo>
                    <a:pt x="533" y="1191"/>
                    <a:pt x="683" y="1103"/>
                    <a:pt x="683" y="991"/>
                  </a:cubicBezTo>
                  <a:lnTo>
                    <a:pt x="683" y="708"/>
                  </a:lnTo>
                  <a:cubicBezTo>
                    <a:pt x="683" y="596"/>
                    <a:pt x="533" y="508"/>
                    <a:pt x="341" y="508"/>
                  </a:cubicBezTo>
                  <a:cubicBezTo>
                    <a:pt x="150" y="508"/>
                    <a:pt x="0" y="596"/>
                    <a:pt x="0" y="708"/>
                  </a:cubicBezTo>
                  <a:close/>
                  <a:moveTo>
                    <a:pt x="849" y="339"/>
                  </a:moveTo>
                  <a:cubicBezTo>
                    <a:pt x="684" y="339"/>
                    <a:pt x="570" y="266"/>
                    <a:pt x="570" y="200"/>
                  </a:cubicBezTo>
                  <a:cubicBezTo>
                    <a:pt x="570" y="135"/>
                    <a:pt x="684" y="62"/>
                    <a:pt x="849" y="62"/>
                  </a:cubicBezTo>
                  <a:cubicBezTo>
                    <a:pt x="1013" y="62"/>
                    <a:pt x="1129" y="135"/>
                    <a:pt x="1129" y="200"/>
                  </a:cubicBezTo>
                  <a:cubicBezTo>
                    <a:pt x="1129" y="266"/>
                    <a:pt x="1013" y="339"/>
                    <a:pt x="849" y="339"/>
                  </a:cubicBezTo>
                  <a:close/>
                  <a:moveTo>
                    <a:pt x="570" y="317"/>
                  </a:moveTo>
                  <a:cubicBezTo>
                    <a:pt x="631" y="368"/>
                    <a:pt x="732" y="401"/>
                    <a:pt x="849" y="401"/>
                  </a:cubicBezTo>
                  <a:cubicBezTo>
                    <a:pt x="966" y="401"/>
                    <a:pt x="1067" y="368"/>
                    <a:pt x="1129" y="317"/>
                  </a:cubicBezTo>
                  <a:lnTo>
                    <a:pt x="1129" y="342"/>
                  </a:lnTo>
                  <a:cubicBezTo>
                    <a:pt x="1129" y="407"/>
                    <a:pt x="1013" y="480"/>
                    <a:pt x="849" y="480"/>
                  </a:cubicBezTo>
                  <a:cubicBezTo>
                    <a:pt x="684" y="480"/>
                    <a:pt x="570" y="407"/>
                    <a:pt x="570" y="342"/>
                  </a:cubicBezTo>
                  <a:lnTo>
                    <a:pt x="570" y="317"/>
                  </a:lnTo>
                  <a:close/>
                  <a:moveTo>
                    <a:pt x="1191" y="200"/>
                  </a:moveTo>
                  <a:cubicBezTo>
                    <a:pt x="1191" y="88"/>
                    <a:pt x="1041" y="0"/>
                    <a:pt x="849" y="0"/>
                  </a:cubicBezTo>
                  <a:cubicBezTo>
                    <a:pt x="658" y="0"/>
                    <a:pt x="508" y="88"/>
                    <a:pt x="508" y="200"/>
                  </a:cubicBezTo>
                  <a:lnTo>
                    <a:pt x="508" y="483"/>
                  </a:lnTo>
                  <a:cubicBezTo>
                    <a:pt x="508" y="500"/>
                    <a:pt x="522" y="514"/>
                    <a:pt x="539" y="514"/>
                  </a:cubicBezTo>
                  <a:cubicBezTo>
                    <a:pt x="556" y="514"/>
                    <a:pt x="570" y="500"/>
                    <a:pt x="570" y="483"/>
                  </a:cubicBezTo>
                  <a:lnTo>
                    <a:pt x="570" y="458"/>
                  </a:lnTo>
                  <a:cubicBezTo>
                    <a:pt x="631" y="509"/>
                    <a:pt x="732" y="542"/>
                    <a:pt x="849" y="542"/>
                  </a:cubicBezTo>
                  <a:cubicBezTo>
                    <a:pt x="966" y="542"/>
                    <a:pt x="1067" y="509"/>
                    <a:pt x="1129" y="458"/>
                  </a:cubicBezTo>
                  <a:lnTo>
                    <a:pt x="1129" y="483"/>
                  </a:lnTo>
                  <a:cubicBezTo>
                    <a:pt x="1129" y="548"/>
                    <a:pt x="1014" y="621"/>
                    <a:pt x="849" y="621"/>
                  </a:cubicBezTo>
                  <a:cubicBezTo>
                    <a:pt x="809" y="621"/>
                    <a:pt x="769" y="616"/>
                    <a:pt x="732" y="608"/>
                  </a:cubicBezTo>
                  <a:cubicBezTo>
                    <a:pt x="716" y="604"/>
                    <a:pt x="699" y="614"/>
                    <a:pt x="695" y="631"/>
                  </a:cubicBezTo>
                  <a:cubicBezTo>
                    <a:pt x="691" y="647"/>
                    <a:pt x="701" y="664"/>
                    <a:pt x="718" y="668"/>
                  </a:cubicBezTo>
                  <a:cubicBezTo>
                    <a:pt x="760" y="678"/>
                    <a:pt x="804" y="683"/>
                    <a:pt x="849" y="683"/>
                  </a:cubicBezTo>
                  <a:cubicBezTo>
                    <a:pt x="966" y="683"/>
                    <a:pt x="1067" y="650"/>
                    <a:pt x="1129" y="599"/>
                  </a:cubicBezTo>
                  <a:lnTo>
                    <a:pt x="1129" y="624"/>
                  </a:lnTo>
                  <a:cubicBezTo>
                    <a:pt x="1129" y="689"/>
                    <a:pt x="1014" y="762"/>
                    <a:pt x="849" y="762"/>
                  </a:cubicBezTo>
                  <a:cubicBezTo>
                    <a:pt x="809" y="762"/>
                    <a:pt x="769" y="758"/>
                    <a:pt x="732" y="749"/>
                  </a:cubicBezTo>
                  <a:cubicBezTo>
                    <a:pt x="716" y="745"/>
                    <a:pt x="699" y="755"/>
                    <a:pt x="695" y="772"/>
                  </a:cubicBezTo>
                  <a:cubicBezTo>
                    <a:pt x="691" y="788"/>
                    <a:pt x="701" y="805"/>
                    <a:pt x="718" y="809"/>
                  </a:cubicBezTo>
                  <a:cubicBezTo>
                    <a:pt x="759" y="819"/>
                    <a:pt x="804" y="824"/>
                    <a:pt x="849" y="824"/>
                  </a:cubicBezTo>
                  <a:cubicBezTo>
                    <a:pt x="966" y="824"/>
                    <a:pt x="1067" y="791"/>
                    <a:pt x="1129" y="740"/>
                  </a:cubicBezTo>
                  <a:lnTo>
                    <a:pt x="1129" y="765"/>
                  </a:lnTo>
                  <a:cubicBezTo>
                    <a:pt x="1129" y="830"/>
                    <a:pt x="1014" y="903"/>
                    <a:pt x="849" y="903"/>
                  </a:cubicBezTo>
                  <a:cubicBezTo>
                    <a:pt x="809" y="903"/>
                    <a:pt x="769" y="899"/>
                    <a:pt x="732" y="890"/>
                  </a:cubicBezTo>
                  <a:cubicBezTo>
                    <a:pt x="716" y="886"/>
                    <a:pt x="699" y="896"/>
                    <a:pt x="695" y="913"/>
                  </a:cubicBezTo>
                  <a:cubicBezTo>
                    <a:pt x="691" y="929"/>
                    <a:pt x="701" y="946"/>
                    <a:pt x="718" y="950"/>
                  </a:cubicBezTo>
                  <a:cubicBezTo>
                    <a:pt x="760" y="960"/>
                    <a:pt x="804" y="965"/>
                    <a:pt x="849" y="965"/>
                  </a:cubicBezTo>
                  <a:cubicBezTo>
                    <a:pt x="1041" y="965"/>
                    <a:pt x="1191" y="877"/>
                    <a:pt x="1191" y="765"/>
                  </a:cubicBezTo>
                  <a:lnTo>
                    <a:pt x="1191" y="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7EF5BDC7-5B7A-D044-8B20-82A82236F77C}"/>
              </a:ext>
            </a:extLst>
          </p:cNvPr>
          <p:cNvGrpSpPr/>
          <p:nvPr userDrawn="1"/>
        </p:nvGrpSpPr>
        <p:grpSpPr>
          <a:xfrm>
            <a:off x="7374841" y="3456206"/>
            <a:ext cx="710291" cy="710292"/>
            <a:chOff x="5875824" y="3530203"/>
            <a:chExt cx="710291" cy="710292"/>
          </a:xfrm>
        </p:grpSpPr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7345023A-F39E-D842-A495-2E157C32B30F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2" name="Freeform 11">
              <a:extLst>
                <a:ext uri="{FF2B5EF4-FFF2-40B4-BE49-F238E27FC236}">
                  <a16:creationId xmlns:a16="http://schemas.microsoft.com/office/drawing/2014/main" id="{48F5C246-034E-6248-82BC-FC59C3AB2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3671037"/>
              <a:ext cx="490538" cy="428625"/>
            </a:xfrm>
            <a:custGeom>
              <a:avLst/>
              <a:gdLst>
                <a:gd name="T0" fmla="*/ 591 w 1361"/>
                <a:gd name="T1" fmla="*/ 363 h 1192"/>
                <a:gd name="T2" fmla="*/ 458 w 1361"/>
                <a:gd name="T3" fmla="*/ 337 h 1192"/>
                <a:gd name="T4" fmla="*/ 997 w 1361"/>
                <a:gd name="T5" fmla="*/ 405 h 1192"/>
                <a:gd name="T6" fmla="*/ 845 w 1361"/>
                <a:gd name="T7" fmla="*/ 565 h 1192"/>
                <a:gd name="T8" fmla="*/ 1064 w 1361"/>
                <a:gd name="T9" fmla="*/ 392 h 1192"/>
                <a:gd name="T10" fmla="*/ 691 w 1361"/>
                <a:gd name="T11" fmla="*/ 198 h 1192"/>
                <a:gd name="T12" fmla="*/ 264 w 1361"/>
                <a:gd name="T13" fmla="*/ 498 h 1192"/>
                <a:gd name="T14" fmla="*/ 310 w 1361"/>
                <a:gd name="T15" fmla="*/ 561 h 1192"/>
                <a:gd name="T16" fmla="*/ 378 w 1361"/>
                <a:gd name="T17" fmla="*/ 496 h 1192"/>
                <a:gd name="T18" fmla="*/ 829 w 1361"/>
                <a:gd name="T19" fmla="*/ 542 h 1192"/>
                <a:gd name="T20" fmla="*/ 680 w 1361"/>
                <a:gd name="T21" fmla="*/ 881 h 1192"/>
                <a:gd name="T22" fmla="*/ 680 w 1361"/>
                <a:gd name="T23" fmla="*/ 717 h 1192"/>
                <a:gd name="T24" fmla="*/ 680 w 1361"/>
                <a:gd name="T25" fmla="*/ 881 h 1192"/>
                <a:gd name="T26" fmla="*/ 1086 w 1361"/>
                <a:gd name="T27" fmla="*/ 491 h 1192"/>
                <a:gd name="T28" fmla="*/ 680 w 1361"/>
                <a:gd name="T29" fmla="*/ 655 h 1192"/>
                <a:gd name="T30" fmla="*/ 546 w 1361"/>
                <a:gd name="T31" fmla="*/ 851 h 1192"/>
                <a:gd name="T32" fmla="*/ 499 w 1361"/>
                <a:gd name="T33" fmla="*/ 956 h 1192"/>
                <a:gd name="T34" fmla="*/ 680 w 1361"/>
                <a:gd name="T35" fmla="*/ 943 h 1192"/>
                <a:gd name="T36" fmla="*/ 814 w 1361"/>
                <a:gd name="T37" fmla="*/ 748 h 1192"/>
                <a:gd name="T38" fmla="*/ 1231 w 1361"/>
                <a:gd name="T39" fmla="*/ 960 h 1192"/>
                <a:gd name="T40" fmla="*/ 939 w 1361"/>
                <a:gd name="T41" fmla="*/ 1079 h 1192"/>
                <a:gd name="T42" fmla="*/ 420 w 1361"/>
                <a:gd name="T43" fmla="*/ 1079 h 1192"/>
                <a:gd name="T44" fmla="*/ 129 w 1361"/>
                <a:gd name="T45" fmla="*/ 960 h 1192"/>
                <a:gd name="T46" fmla="*/ 680 w 1361"/>
                <a:gd name="T47" fmla="*/ 62 h 1192"/>
                <a:gd name="T48" fmla="*/ 1231 w 1361"/>
                <a:gd name="T49" fmla="*/ 960 h 1192"/>
                <a:gd name="T50" fmla="*/ 0 w 1361"/>
                <a:gd name="T51" fmla="*/ 680 h 1192"/>
                <a:gd name="T52" fmla="*/ 91 w 1361"/>
                <a:gd name="T53" fmla="*/ 1022 h 1192"/>
                <a:gd name="T54" fmla="*/ 375 w 1361"/>
                <a:gd name="T55" fmla="*/ 1127 h 1192"/>
                <a:gd name="T56" fmla="*/ 680 w 1361"/>
                <a:gd name="T57" fmla="*/ 1191 h 1192"/>
                <a:gd name="T58" fmla="*/ 985 w 1361"/>
                <a:gd name="T59" fmla="*/ 1127 h 1192"/>
                <a:gd name="T60" fmla="*/ 1268 w 1361"/>
                <a:gd name="T61" fmla="*/ 1022 h 1192"/>
                <a:gd name="T62" fmla="*/ 1360 w 1361"/>
                <a:gd name="T63" fmla="*/ 68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1" h="1192">
                  <a:moveTo>
                    <a:pt x="862" y="484"/>
                  </a:moveTo>
                  <a:cubicBezTo>
                    <a:pt x="797" y="406"/>
                    <a:pt x="699" y="363"/>
                    <a:pt x="591" y="363"/>
                  </a:cubicBezTo>
                  <a:cubicBezTo>
                    <a:pt x="514" y="363"/>
                    <a:pt x="437" y="385"/>
                    <a:pt x="370" y="427"/>
                  </a:cubicBezTo>
                  <a:cubicBezTo>
                    <a:pt x="394" y="392"/>
                    <a:pt x="423" y="362"/>
                    <a:pt x="458" y="337"/>
                  </a:cubicBezTo>
                  <a:cubicBezTo>
                    <a:pt x="526" y="286"/>
                    <a:pt x="607" y="260"/>
                    <a:pt x="691" y="260"/>
                  </a:cubicBezTo>
                  <a:cubicBezTo>
                    <a:pt x="812" y="260"/>
                    <a:pt x="923" y="313"/>
                    <a:pt x="997" y="405"/>
                  </a:cubicBezTo>
                  <a:lnTo>
                    <a:pt x="862" y="484"/>
                  </a:lnTo>
                  <a:close/>
                  <a:moveTo>
                    <a:pt x="845" y="565"/>
                  </a:moveTo>
                  <a:lnTo>
                    <a:pt x="1087" y="425"/>
                  </a:lnTo>
                  <a:lnTo>
                    <a:pt x="1064" y="392"/>
                  </a:lnTo>
                  <a:cubicBezTo>
                    <a:pt x="1061" y="387"/>
                    <a:pt x="1059" y="383"/>
                    <a:pt x="1055" y="379"/>
                  </a:cubicBezTo>
                  <a:cubicBezTo>
                    <a:pt x="970" y="265"/>
                    <a:pt x="834" y="198"/>
                    <a:pt x="691" y="198"/>
                  </a:cubicBezTo>
                  <a:cubicBezTo>
                    <a:pt x="593" y="198"/>
                    <a:pt x="500" y="228"/>
                    <a:pt x="421" y="287"/>
                  </a:cubicBezTo>
                  <a:cubicBezTo>
                    <a:pt x="348" y="340"/>
                    <a:pt x="294" y="413"/>
                    <a:pt x="264" y="498"/>
                  </a:cubicBezTo>
                  <a:lnTo>
                    <a:pt x="257" y="519"/>
                  </a:lnTo>
                  <a:lnTo>
                    <a:pt x="310" y="561"/>
                  </a:lnTo>
                  <a:lnTo>
                    <a:pt x="330" y="540"/>
                  </a:lnTo>
                  <a:cubicBezTo>
                    <a:pt x="347" y="522"/>
                    <a:pt x="363" y="508"/>
                    <a:pt x="378" y="496"/>
                  </a:cubicBezTo>
                  <a:cubicBezTo>
                    <a:pt x="441" y="450"/>
                    <a:pt x="516" y="425"/>
                    <a:pt x="591" y="425"/>
                  </a:cubicBezTo>
                  <a:cubicBezTo>
                    <a:pt x="689" y="425"/>
                    <a:pt x="776" y="468"/>
                    <a:pt x="829" y="542"/>
                  </a:cubicBezTo>
                  <a:lnTo>
                    <a:pt x="845" y="565"/>
                  </a:lnTo>
                  <a:close/>
                  <a:moveTo>
                    <a:pt x="680" y="881"/>
                  </a:moveTo>
                  <a:cubicBezTo>
                    <a:pt x="635" y="881"/>
                    <a:pt x="598" y="844"/>
                    <a:pt x="598" y="799"/>
                  </a:cubicBezTo>
                  <a:cubicBezTo>
                    <a:pt x="598" y="754"/>
                    <a:pt x="635" y="717"/>
                    <a:pt x="680" y="717"/>
                  </a:cubicBezTo>
                  <a:cubicBezTo>
                    <a:pt x="725" y="717"/>
                    <a:pt x="762" y="754"/>
                    <a:pt x="762" y="799"/>
                  </a:cubicBezTo>
                  <a:cubicBezTo>
                    <a:pt x="762" y="844"/>
                    <a:pt x="725" y="881"/>
                    <a:pt x="680" y="881"/>
                  </a:cubicBezTo>
                  <a:close/>
                  <a:moveTo>
                    <a:pt x="1120" y="543"/>
                  </a:moveTo>
                  <a:lnTo>
                    <a:pt x="1086" y="491"/>
                  </a:lnTo>
                  <a:lnTo>
                    <a:pt x="780" y="696"/>
                  </a:lnTo>
                  <a:cubicBezTo>
                    <a:pt x="754" y="671"/>
                    <a:pt x="719" y="655"/>
                    <a:pt x="680" y="655"/>
                  </a:cubicBezTo>
                  <a:cubicBezTo>
                    <a:pt x="600" y="655"/>
                    <a:pt x="536" y="720"/>
                    <a:pt x="536" y="799"/>
                  </a:cubicBezTo>
                  <a:cubicBezTo>
                    <a:pt x="536" y="817"/>
                    <a:pt x="540" y="835"/>
                    <a:pt x="546" y="851"/>
                  </a:cubicBezTo>
                  <a:lnTo>
                    <a:pt x="465" y="904"/>
                  </a:lnTo>
                  <a:lnTo>
                    <a:pt x="499" y="956"/>
                  </a:lnTo>
                  <a:lnTo>
                    <a:pt x="580" y="903"/>
                  </a:lnTo>
                  <a:cubicBezTo>
                    <a:pt x="606" y="928"/>
                    <a:pt x="641" y="943"/>
                    <a:pt x="680" y="943"/>
                  </a:cubicBezTo>
                  <a:cubicBezTo>
                    <a:pt x="759" y="943"/>
                    <a:pt x="824" y="878"/>
                    <a:pt x="824" y="799"/>
                  </a:cubicBezTo>
                  <a:cubicBezTo>
                    <a:pt x="824" y="781"/>
                    <a:pt x="820" y="764"/>
                    <a:pt x="814" y="748"/>
                  </a:cubicBezTo>
                  <a:lnTo>
                    <a:pt x="1120" y="543"/>
                  </a:lnTo>
                  <a:close/>
                  <a:moveTo>
                    <a:pt x="1231" y="960"/>
                  </a:moveTo>
                  <a:lnTo>
                    <a:pt x="999" y="960"/>
                  </a:lnTo>
                  <a:lnTo>
                    <a:pt x="939" y="1079"/>
                  </a:lnTo>
                  <a:cubicBezTo>
                    <a:pt x="856" y="1114"/>
                    <a:pt x="778" y="1129"/>
                    <a:pt x="680" y="1129"/>
                  </a:cubicBezTo>
                  <a:cubicBezTo>
                    <a:pt x="582" y="1129"/>
                    <a:pt x="503" y="1114"/>
                    <a:pt x="420" y="1079"/>
                  </a:cubicBezTo>
                  <a:lnTo>
                    <a:pt x="360" y="960"/>
                  </a:lnTo>
                  <a:lnTo>
                    <a:pt x="129" y="960"/>
                  </a:lnTo>
                  <a:cubicBezTo>
                    <a:pt x="85" y="874"/>
                    <a:pt x="62" y="777"/>
                    <a:pt x="62" y="680"/>
                  </a:cubicBezTo>
                  <a:cubicBezTo>
                    <a:pt x="62" y="339"/>
                    <a:pt x="339" y="62"/>
                    <a:pt x="680" y="62"/>
                  </a:cubicBezTo>
                  <a:cubicBezTo>
                    <a:pt x="1021" y="62"/>
                    <a:pt x="1298" y="339"/>
                    <a:pt x="1298" y="680"/>
                  </a:cubicBezTo>
                  <a:cubicBezTo>
                    <a:pt x="1298" y="777"/>
                    <a:pt x="1275" y="874"/>
                    <a:pt x="1231" y="960"/>
                  </a:cubicBezTo>
                  <a:close/>
                  <a:moveTo>
                    <a:pt x="680" y="0"/>
                  </a:moveTo>
                  <a:cubicBezTo>
                    <a:pt x="305" y="0"/>
                    <a:pt x="0" y="305"/>
                    <a:pt x="0" y="680"/>
                  </a:cubicBezTo>
                  <a:cubicBezTo>
                    <a:pt x="0" y="794"/>
                    <a:pt x="28" y="906"/>
                    <a:pt x="83" y="1006"/>
                  </a:cubicBezTo>
                  <a:lnTo>
                    <a:pt x="91" y="1022"/>
                  </a:lnTo>
                  <a:lnTo>
                    <a:pt x="322" y="1022"/>
                  </a:lnTo>
                  <a:lnTo>
                    <a:pt x="375" y="1127"/>
                  </a:lnTo>
                  <a:lnTo>
                    <a:pt x="385" y="1132"/>
                  </a:lnTo>
                  <a:cubicBezTo>
                    <a:pt x="479" y="1173"/>
                    <a:pt x="570" y="1191"/>
                    <a:pt x="680" y="1191"/>
                  </a:cubicBezTo>
                  <a:cubicBezTo>
                    <a:pt x="790" y="1191"/>
                    <a:pt x="881" y="1173"/>
                    <a:pt x="974" y="1132"/>
                  </a:cubicBezTo>
                  <a:lnTo>
                    <a:pt x="985" y="1127"/>
                  </a:lnTo>
                  <a:lnTo>
                    <a:pt x="1038" y="1022"/>
                  </a:lnTo>
                  <a:lnTo>
                    <a:pt x="1268" y="1022"/>
                  </a:lnTo>
                  <a:lnTo>
                    <a:pt x="1277" y="1006"/>
                  </a:lnTo>
                  <a:cubicBezTo>
                    <a:pt x="1331" y="906"/>
                    <a:pt x="1360" y="794"/>
                    <a:pt x="1360" y="680"/>
                  </a:cubicBezTo>
                  <a:cubicBezTo>
                    <a:pt x="1360" y="305"/>
                    <a:pt x="1055" y="0"/>
                    <a:pt x="6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17FE1AF7-ACEF-1E49-9515-37C2C3119F70}"/>
              </a:ext>
            </a:extLst>
          </p:cNvPr>
          <p:cNvGrpSpPr/>
          <p:nvPr userDrawn="1"/>
        </p:nvGrpSpPr>
        <p:grpSpPr>
          <a:xfrm>
            <a:off x="1874932" y="2424629"/>
            <a:ext cx="710291" cy="710292"/>
            <a:chOff x="375915" y="2498626"/>
            <a:chExt cx="710291" cy="710292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65BD7AC2-2673-FB4C-96A1-44DF5B7A877C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5" name="Freeform 12">
              <a:extLst>
                <a:ext uri="{FF2B5EF4-FFF2-40B4-BE49-F238E27FC236}">
                  <a16:creationId xmlns:a16="http://schemas.microsoft.com/office/drawing/2014/main" id="{7071F91C-9E65-DC4F-88AA-9B3A0FE38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66" y="2608504"/>
              <a:ext cx="458788" cy="490537"/>
            </a:xfrm>
            <a:custGeom>
              <a:avLst/>
              <a:gdLst>
                <a:gd name="T0" fmla="*/ 200 w 1276"/>
                <a:gd name="T1" fmla="*/ 141 h 1361"/>
                <a:gd name="T2" fmla="*/ 0 w 1276"/>
                <a:gd name="T3" fmla="*/ 229 h 1361"/>
                <a:gd name="T4" fmla="*/ 87 w 1276"/>
                <a:gd name="T5" fmla="*/ 1360 h 1361"/>
                <a:gd name="T6" fmla="*/ 1078 w 1276"/>
                <a:gd name="T7" fmla="*/ 1273 h 1361"/>
                <a:gd name="T8" fmla="*/ 1016 w 1276"/>
                <a:gd name="T9" fmla="*/ 906 h 1361"/>
                <a:gd name="T10" fmla="*/ 990 w 1276"/>
                <a:gd name="T11" fmla="*/ 1298 h 1361"/>
                <a:gd name="T12" fmla="*/ 62 w 1276"/>
                <a:gd name="T13" fmla="*/ 1273 h 1361"/>
                <a:gd name="T14" fmla="*/ 87 w 1276"/>
                <a:gd name="T15" fmla="*/ 203 h 1361"/>
                <a:gd name="T16" fmla="*/ 175 w 1276"/>
                <a:gd name="T17" fmla="*/ 316 h 1361"/>
                <a:gd name="T18" fmla="*/ 200 w 1276"/>
                <a:gd name="T19" fmla="*/ 254 h 1361"/>
                <a:gd name="T20" fmla="*/ 113 w 1276"/>
                <a:gd name="T21" fmla="*/ 1247 h 1361"/>
                <a:gd name="T22" fmla="*/ 965 w 1276"/>
                <a:gd name="T23" fmla="*/ 1019 h 1361"/>
                <a:gd name="T24" fmla="*/ 903 w 1276"/>
                <a:gd name="T25" fmla="*/ 1185 h 1361"/>
                <a:gd name="T26" fmla="*/ 175 w 1276"/>
                <a:gd name="T27" fmla="*/ 316 h 1361"/>
                <a:gd name="T28" fmla="*/ 508 w 1276"/>
                <a:gd name="T29" fmla="*/ 116 h 1361"/>
                <a:gd name="T30" fmla="*/ 570 w 1276"/>
                <a:gd name="T31" fmla="*/ 172 h 1361"/>
                <a:gd name="T32" fmla="*/ 288 w 1276"/>
                <a:gd name="T33" fmla="*/ 229 h 1361"/>
                <a:gd name="T34" fmla="*/ 457 w 1276"/>
                <a:gd name="T35" fmla="*/ 175 h 1361"/>
                <a:gd name="T36" fmla="*/ 539 w 1276"/>
                <a:gd name="T37" fmla="*/ 62 h 1361"/>
                <a:gd name="T38" fmla="*/ 621 w 1276"/>
                <a:gd name="T39" fmla="*/ 175 h 1361"/>
                <a:gd name="T40" fmla="*/ 790 w 1276"/>
                <a:gd name="T41" fmla="*/ 229 h 1361"/>
                <a:gd name="T42" fmla="*/ 288 w 1276"/>
                <a:gd name="T43" fmla="*/ 282 h 1361"/>
                <a:gd name="T44" fmla="*/ 226 w 1276"/>
                <a:gd name="T45" fmla="*/ 344 h 1361"/>
                <a:gd name="T46" fmla="*/ 852 w 1276"/>
                <a:gd name="T47" fmla="*/ 229 h 1361"/>
                <a:gd name="T48" fmla="*/ 679 w 1276"/>
                <a:gd name="T49" fmla="*/ 113 h 1361"/>
                <a:gd name="T50" fmla="*/ 398 w 1276"/>
                <a:gd name="T51" fmla="*/ 113 h 1361"/>
                <a:gd name="T52" fmla="*/ 226 w 1276"/>
                <a:gd name="T53" fmla="*/ 229 h 1361"/>
                <a:gd name="T54" fmla="*/ 1016 w 1276"/>
                <a:gd name="T55" fmla="*/ 426 h 1361"/>
                <a:gd name="T56" fmla="*/ 1078 w 1276"/>
                <a:gd name="T57" fmla="*/ 229 h 1361"/>
                <a:gd name="T58" fmla="*/ 878 w 1276"/>
                <a:gd name="T59" fmla="*/ 141 h 1361"/>
                <a:gd name="T60" fmla="*/ 990 w 1276"/>
                <a:gd name="T61" fmla="*/ 203 h 1361"/>
                <a:gd name="T62" fmla="*/ 1016 w 1276"/>
                <a:gd name="T63" fmla="*/ 426 h 1361"/>
                <a:gd name="T64" fmla="*/ 878 w 1276"/>
                <a:gd name="T65" fmla="*/ 254 h 1361"/>
                <a:gd name="T66" fmla="*/ 903 w 1276"/>
                <a:gd name="T67" fmla="*/ 316 h 1361"/>
                <a:gd name="T68" fmla="*/ 965 w 1276"/>
                <a:gd name="T69" fmla="*/ 539 h 1361"/>
                <a:gd name="T70" fmla="*/ 1200 w 1276"/>
                <a:gd name="T71" fmla="*/ 595 h 1361"/>
                <a:gd name="T72" fmla="*/ 554 w 1276"/>
                <a:gd name="T73" fmla="*/ 818 h 1361"/>
                <a:gd name="T74" fmla="*/ 743 w 1276"/>
                <a:gd name="T75" fmla="*/ 868 h 1361"/>
                <a:gd name="T76" fmla="*/ 1131 w 1276"/>
                <a:gd name="T77" fmla="*/ 526 h 1361"/>
                <a:gd name="T78" fmla="*/ 1266 w 1276"/>
                <a:gd name="T79" fmla="*/ 574 h 1361"/>
                <a:gd name="T80" fmla="*/ 1110 w 1276"/>
                <a:gd name="T81" fmla="*/ 461 h 1361"/>
                <a:gd name="T82" fmla="*/ 645 w 1276"/>
                <a:gd name="T83" fmla="*/ 683 h 1361"/>
                <a:gd name="T84" fmla="*/ 489 w 1276"/>
                <a:gd name="T85" fmla="*/ 796 h 1361"/>
                <a:gd name="T86" fmla="*/ 738 w 1276"/>
                <a:gd name="T87" fmla="*/ 1097 h 1361"/>
                <a:gd name="T88" fmla="*/ 760 w 1276"/>
                <a:gd name="T89" fmla="*/ 1106 h 1361"/>
                <a:gd name="T90" fmla="*/ 1266 w 1276"/>
                <a:gd name="T91" fmla="*/ 617 h 1361"/>
                <a:gd name="T92" fmla="*/ 1266 w 1276"/>
                <a:gd name="T93" fmla="*/ 57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76" h="1361">
                  <a:moveTo>
                    <a:pt x="200" y="203"/>
                  </a:moveTo>
                  <a:lnTo>
                    <a:pt x="200" y="141"/>
                  </a:lnTo>
                  <a:lnTo>
                    <a:pt x="87" y="141"/>
                  </a:lnTo>
                  <a:cubicBezTo>
                    <a:pt x="39" y="141"/>
                    <a:pt x="0" y="180"/>
                    <a:pt x="0" y="229"/>
                  </a:cubicBezTo>
                  <a:lnTo>
                    <a:pt x="0" y="1273"/>
                  </a:lnTo>
                  <a:cubicBezTo>
                    <a:pt x="0" y="1321"/>
                    <a:pt x="39" y="1360"/>
                    <a:pt x="87" y="1360"/>
                  </a:cubicBezTo>
                  <a:lnTo>
                    <a:pt x="990" y="1360"/>
                  </a:lnTo>
                  <a:cubicBezTo>
                    <a:pt x="1039" y="1360"/>
                    <a:pt x="1078" y="1321"/>
                    <a:pt x="1078" y="1273"/>
                  </a:cubicBezTo>
                  <a:lnTo>
                    <a:pt x="1078" y="906"/>
                  </a:lnTo>
                  <a:lnTo>
                    <a:pt x="1016" y="906"/>
                  </a:lnTo>
                  <a:lnTo>
                    <a:pt x="1016" y="1273"/>
                  </a:lnTo>
                  <a:cubicBezTo>
                    <a:pt x="1016" y="1287"/>
                    <a:pt x="1004" y="1298"/>
                    <a:pt x="990" y="1298"/>
                  </a:cubicBezTo>
                  <a:lnTo>
                    <a:pt x="87" y="1298"/>
                  </a:lnTo>
                  <a:cubicBezTo>
                    <a:pt x="73" y="1298"/>
                    <a:pt x="62" y="1287"/>
                    <a:pt x="62" y="1273"/>
                  </a:cubicBez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200" y="203"/>
                  </a:lnTo>
                  <a:close/>
                  <a:moveTo>
                    <a:pt x="175" y="316"/>
                  </a:moveTo>
                  <a:lnTo>
                    <a:pt x="200" y="316"/>
                  </a:lnTo>
                  <a:lnTo>
                    <a:pt x="200" y="254"/>
                  </a:lnTo>
                  <a:lnTo>
                    <a:pt x="113" y="254"/>
                  </a:lnTo>
                  <a:lnTo>
                    <a:pt x="113" y="1247"/>
                  </a:lnTo>
                  <a:lnTo>
                    <a:pt x="965" y="1247"/>
                  </a:lnTo>
                  <a:lnTo>
                    <a:pt x="965" y="1019"/>
                  </a:lnTo>
                  <a:lnTo>
                    <a:pt x="903" y="1019"/>
                  </a:lnTo>
                  <a:lnTo>
                    <a:pt x="903" y="1185"/>
                  </a:lnTo>
                  <a:lnTo>
                    <a:pt x="175" y="1185"/>
                  </a:lnTo>
                  <a:lnTo>
                    <a:pt x="175" y="316"/>
                  </a:lnTo>
                  <a:close/>
                  <a:moveTo>
                    <a:pt x="570" y="116"/>
                  </a:moveTo>
                  <a:lnTo>
                    <a:pt x="508" y="116"/>
                  </a:lnTo>
                  <a:lnTo>
                    <a:pt x="508" y="172"/>
                  </a:lnTo>
                  <a:lnTo>
                    <a:pt x="570" y="172"/>
                  </a:lnTo>
                  <a:lnTo>
                    <a:pt x="570" y="116"/>
                  </a:lnTo>
                  <a:close/>
                  <a:moveTo>
                    <a:pt x="288" y="229"/>
                  </a:moveTo>
                  <a:cubicBezTo>
                    <a:pt x="288" y="199"/>
                    <a:pt x="312" y="175"/>
                    <a:pt x="341" y="175"/>
                  </a:cubicBezTo>
                  <a:lnTo>
                    <a:pt x="457" y="175"/>
                  </a:lnTo>
                  <a:lnTo>
                    <a:pt x="457" y="144"/>
                  </a:lnTo>
                  <a:cubicBezTo>
                    <a:pt x="457" y="99"/>
                    <a:pt x="494" y="62"/>
                    <a:pt x="539" y="62"/>
                  </a:cubicBezTo>
                  <a:cubicBezTo>
                    <a:pt x="584" y="62"/>
                    <a:pt x="621" y="99"/>
                    <a:pt x="621" y="144"/>
                  </a:cubicBezTo>
                  <a:lnTo>
                    <a:pt x="621" y="175"/>
                  </a:lnTo>
                  <a:lnTo>
                    <a:pt x="736" y="175"/>
                  </a:lnTo>
                  <a:cubicBezTo>
                    <a:pt x="766" y="175"/>
                    <a:pt x="790" y="199"/>
                    <a:pt x="790" y="229"/>
                  </a:cubicBezTo>
                  <a:lnTo>
                    <a:pt x="790" y="282"/>
                  </a:lnTo>
                  <a:lnTo>
                    <a:pt x="288" y="282"/>
                  </a:lnTo>
                  <a:lnTo>
                    <a:pt x="288" y="229"/>
                  </a:lnTo>
                  <a:close/>
                  <a:moveTo>
                    <a:pt x="226" y="344"/>
                  </a:moveTo>
                  <a:lnTo>
                    <a:pt x="852" y="344"/>
                  </a:lnTo>
                  <a:lnTo>
                    <a:pt x="852" y="229"/>
                  </a:lnTo>
                  <a:cubicBezTo>
                    <a:pt x="852" y="165"/>
                    <a:pt x="800" y="113"/>
                    <a:pt x="736" y="113"/>
                  </a:cubicBezTo>
                  <a:lnTo>
                    <a:pt x="679" y="113"/>
                  </a:lnTo>
                  <a:cubicBezTo>
                    <a:pt x="665" y="48"/>
                    <a:pt x="608" y="0"/>
                    <a:pt x="539" y="0"/>
                  </a:cubicBezTo>
                  <a:cubicBezTo>
                    <a:pt x="470" y="0"/>
                    <a:pt x="413" y="48"/>
                    <a:pt x="398" y="113"/>
                  </a:cubicBezTo>
                  <a:lnTo>
                    <a:pt x="341" y="113"/>
                  </a:lnTo>
                  <a:cubicBezTo>
                    <a:pt x="278" y="113"/>
                    <a:pt x="226" y="165"/>
                    <a:pt x="226" y="229"/>
                  </a:cubicBezTo>
                  <a:lnTo>
                    <a:pt x="226" y="344"/>
                  </a:lnTo>
                  <a:close/>
                  <a:moveTo>
                    <a:pt x="1016" y="426"/>
                  </a:moveTo>
                  <a:lnTo>
                    <a:pt x="1078" y="426"/>
                  </a:lnTo>
                  <a:lnTo>
                    <a:pt x="1078" y="229"/>
                  </a:lnTo>
                  <a:cubicBezTo>
                    <a:pt x="1078" y="180"/>
                    <a:pt x="1039" y="141"/>
                    <a:pt x="990" y="141"/>
                  </a:cubicBezTo>
                  <a:lnTo>
                    <a:pt x="878" y="141"/>
                  </a:lnTo>
                  <a:lnTo>
                    <a:pt x="878" y="203"/>
                  </a:lnTo>
                  <a:lnTo>
                    <a:pt x="990" y="203"/>
                  </a:lnTo>
                  <a:cubicBezTo>
                    <a:pt x="1004" y="203"/>
                    <a:pt x="1016" y="215"/>
                    <a:pt x="1016" y="229"/>
                  </a:cubicBezTo>
                  <a:lnTo>
                    <a:pt x="1016" y="426"/>
                  </a:lnTo>
                  <a:close/>
                  <a:moveTo>
                    <a:pt x="965" y="254"/>
                  </a:moveTo>
                  <a:lnTo>
                    <a:pt x="878" y="254"/>
                  </a:lnTo>
                  <a:lnTo>
                    <a:pt x="878" y="316"/>
                  </a:lnTo>
                  <a:lnTo>
                    <a:pt x="903" y="316"/>
                  </a:lnTo>
                  <a:lnTo>
                    <a:pt x="903" y="539"/>
                  </a:lnTo>
                  <a:lnTo>
                    <a:pt x="965" y="539"/>
                  </a:lnTo>
                  <a:lnTo>
                    <a:pt x="965" y="254"/>
                  </a:lnTo>
                  <a:close/>
                  <a:moveTo>
                    <a:pt x="1200" y="595"/>
                  </a:moveTo>
                  <a:lnTo>
                    <a:pt x="760" y="1031"/>
                  </a:lnTo>
                  <a:lnTo>
                    <a:pt x="554" y="818"/>
                  </a:lnTo>
                  <a:lnTo>
                    <a:pt x="624" y="749"/>
                  </a:lnTo>
                  <a:lnTo>
                    <a:pt x="743" y="868"/>
                  </a:lnTo>
                  <a:cubicBezTo>
                    <a:pt x="755" y="880"/>
                    <a:pt x="774" y="880"/>
                    <a:pt x="786" y="868"/>
                  </a:cubicBezTo>
                  <a:lnTo>
                    <a:pt x="1131" y="526"/>
                  </a:lnTo>
                  <a:lnTo>
                    <a:pt x="1200" y="595"/>
                  </a:lnTo>
                  <a:close/>
                  <a:moveTo>
                    <a:pt x="1266" y="574"/>
                  </a:moveTo>
                  <a:lnTo>
                    <a:pt x="1153" y="461"/>
                  </a:lnTo>
                  <a:cubicBezTo>
                    <a:pt x="1141" y="449"/>
                    <a:pt x="1122" y="448"/>
                    <a:pt x="1110" y="461"/>
                  </a:cubicBezTo>
                  <a:lnTo>
                    <a:pt x="765" y="802"/>
                  </a:lnTo>
                  <a:lnTo>
                    <a:pt x="645" y="683"/>
                  </a:lnTo>
                  <a:cubicBezTo>
                    <a:pt x="633" y="671"/>
                    <a:pt x="614" y="671"/>
                    <a:pt x="602" y="683"/>
                  </a:cubicBezTo>
                  <a:lnTo>
                    <a:pt x="489" y="796"/>
                  </a:lnTo>
                  <a:cubicBezTo>
                    <a:pt x="477" y="808"/>
                    <a:pt x="477" y="827"/>
                    <a:pt x="488" y="839"/>
                  </a:cubicBezTo>
                  <a:lnTo>
                    <a:pt x="738" y="1097"/>
                  </a:lnTo>
                  <a:cubicBezTo>
                    <a:pt x="743" y="1103"/>
                    <a:pt x="751" y="1106"/>
                    <a:pt x="760" y="1106"/>
                  </a:cubicBezTo>
                  <a:lnTo>
                    <a:pt x="760" y="1106"/>
                  </a:lnTo>
                  <a:cubicBezTo>
                    <a:pt x="768" y="1106"/>
                    <a:pt x="776" y="1103"/>
                    <a:pt x="782" y="1097"/>
                  </a:cubicBezTo>
                  <a:lnTo>
                    <a:pt x="1266" y="617"/>
                  </a:lnTo>
                  <a:cubicBezTo>
                    <a:pt x="1272" y="612"/>
                    <a:pt x="1275" y="604"/>
                    <a:pt x="1275" y="596"/>
                  </a:cubicBezTo>
                  <a:cubicBezTo>
                    <a:pt x="1275" y="587"/>
                    <a:pt x="1272" y="579"/>
                    <a:pt x="1266" y="5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6A8C91B8-11A6-0144-A2CF-D2AB6723F14E}"/>
              </a:ext>
            </a:extLst>
          </p:cNvPr>
          <p:cNvGrpSpPr/>
          <p:nvPr userDrawn="1"/>
        </p:nvGrpSpPr>
        <p:grpSpPr>
          <a:xfrm>
            <a:off x="5174023" y="547973"/>
            <a:ext cx="710291" cy="710292"/>
            <a:chOff x="3675006" y="621970"/>
            <a:chExt cx="710291" cy="710292"/>
          </a:xfrm>
        </p:grpSpPr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79C5131B-B8E6-2646-8FA5-B85D8E3CE640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E809FA0D-AD18-DB42-A003-2F8F5A530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370" y="788997"/>
              <a:ext cx="563562" cy="376238"/>
            </a:xfrm>
            <a:custGeom>
              <a:avLst/>
              <a:gdLst>
                <a:gd name="T0" fmla="*/ 717 w 1566"/>
                <a:gd name="T1" fmla="*/ 765 h 1044"/>
                <a:gd name="T2" fmla="*/ 772 w 1566"/>
                <a:gd name="T3" fmla="*/ 800 h 1044"/>
                <a:gd name="T4" fmla="*/ 1277 w 1566"/>
                <a:gd name="T5" fmla="*/ 856 h 1044"/>
                <a:gd name="T6" fmla="*/ 1091 w 1566"/>
                <a:gd name="T7" fmla="*/ 792 h 1044"/>
                <a:gd name="T8" fmla="*/ 1277 w 1566"/>
                <a:gd name="T9" fmla="*/ 856 h 1044"/>
                <a:gd name="T10" fmla="*/ 1212 w 1566"/>
                <a:gd name="T11" fmla="*/ 737 h 1044"/>
                <a:gd name="T12" fmla="*/ 1277 w 1566"/>
                <a:gd name="T13" fmla="*/ 670 h 1044"/>
                <a:gd name="T14" fmla="*/ 1157 w 1566"/>
                <a:gd name="T15" fmla="*/ 737 h 1044"/>
                <a:gd name="T16" fmla="*/ 1091 w 1566"/>
                <a:gd name="T17" fmla="*/ 670 h 1044"/>
                <a:gd name="T18" fmla="*/ 1157 w 1566"/>
                <a:gd name="T19" fmla="*/ 737 h 1044"/>
                <a:gd name="T20" fmla="*/ 1036 w 1566"/>
                <a:gd name="T21" fmla="*/ 615 h 1044"/>
                <a:gd name="T22" fmla="*/ 1332 w 1566"/>
                <a:gd name="T23" fmla="*/ 911 h 1044"/>
                <a:gd name="T24" fmla="*/ 490 w 1566"/>
                <a:gd name="T25" fmla="*/ 856 h 1044"/>
                <a:gd name="T26" fmla="*/ 304 w 1566"/>
                <a:gd name="T27" fmla="*/ 792 h 1044"/>
                <a:gd name="T28" fmla="*/ 490 w 1566"/>
                <a:gd name="T29" fmla="*/ 856 h 1044"/>
                <a:gd name="T30" fmla="*/ 424 w 1566"/>
                <a:gd name="T31" fmla="*/ 737 h 1044"/>
                <a:gd name="T32" fmla="*/ 490 w 1566"/>
                <a:gd name="T33" fmla="*/ 670 h 1044"/>
                <a:gd name="T34" fmla="*/ 369 w 1566"/>
                <a:gd name="T35" fmla="*/ 737 h 1044"/>
                <a:gd name="T36" fmla="*/ 304 w 1566"/>
                <a:gd name="T37" fmla="*/ 670 h 1044"/>
                <a:gd name="T38" fmla="*/ 369 w 1566"/>
                <a:gd name="T39" fmla="*/ 737 h 1044"/>
                <a:gd name="T40" fmla="*/ 249 w 1566"/>
                <a:gd name="T41" fmla="*/ 615 h 1044"/>
                <a:gd name="T42" fmla="*/ 545 w 1566"/>
                <a:gd name="T43" fmla="*/ 911 h 1044"/>
                <a:gd name="T44" fmla="*/ 1510 w 1566"/>
                <a:gd name="T45" fmla="*/ 439 h 1044"/>
                <a:gd name="T46" fmla="*/ 759 w 1566"/>
                <a:gd name="T47" fmla="*/ 221 h 1044"/>
                <a:gd name="T48" fmla="*/ 1510 w 1566"/>
                <a:gd name="T49" fmla="*/ 439 h 1044"/>
                <a:gd name="T50" fmla="*/ 1091 w 1566"/>
                <a:gd name="T51" fmla="*/ 153 h 1044"/>
                <a:gd name="T52" fmla="*/ 1184 w 1566"/>
                <a:gd name="T53" fmla="*/ 153 h 1044"/>
                <a:gd name="T54" fmla="*/ 1192 w 1566"/>
                <a:gd name="T55" fmla="*/ 164 h 1044"/>
                <a:gd name="T56" fmla="*/ 1157 w 1566"/>
                <a:gd name="T57" fmla="*/ 98 h 1044"/>
                <a:gd name="T58" fmla="*/ 1127 w 1566"/>
                <a:gd name="T59" fmla="*/ 55 h 1044"/>
                <a:gd name="T60" fmla="*/ 1157 w 1566"/>
                <a:gd name="T61" fmla="*/ 98 h 1044"/>
                <a:gd name="T62" fmla="*/ 501 w 1566"/>
                <a:gd name="T63" fmla="*/ 445 h 1044"/>
                <a:gd name="T64" fmla="*/ 517 w 1566"/>
                <a:gd name="T65" fmla="*/ 495 h 1044"/>
                <a:gd name="T66" fmla="*/ 779 w 1566"/>
                <a:gd name="T67" fmla="*/ 305 h 1044"/>
                <a:gd name="T68" fmla="*/ 1043 w 1566"/>
                <a:gd name="T69" fmla="*/ 495 h 1044"/>
                <a:gd name="T70" fmla="*/ 1451 w 1566"/>
                <a:gd name="T71" fmla="*/ 988 h 1044"/>
                <a:gd name="T72" fmla="*/ 906 w 1566"/>
                <a:gd name="T73" fmla="*/ 625 h 1044"/>
                <a:gd name="T74" fmla="*/ 740 w 1566"/>
                <a:gd name="T75" fmla="*/ 529 h 1044"/>
                <a:gd name="T76" fmla="*/ 644 w 1566"/>
                <a:gd name="T77" fmla="*/ 988 h 1044"/>
                <a:gd name="T78" fmla="*/ 154 w 1566"/>
                <a:gd name="T79" fmla="*/ 410 h 1044"/>
                <a:gd name="T80" fmla="*/ 660 w 1566"/>
                <a:gd name="T81" fmla="*/ 216 h 1044"/>
                <a:gd name="T82" fmla="*/ 733 w 1566"/>
                <a:gd name="T83" fmla="*/ 270 h 1044"/>
                <a:gd name="T84" fmla="*/ 740 w 1566"/>
                <a:gd name="T85" fmla="*/ 584 h 1044"/>
                <a:gd name="T86" fmla="*/ 851 w 1566"/>
                <a:gd name="T87" fmla="*/ 625 h 1044"/>
                <a:gd name="T88" fmla="*/ 699 w 1566"/>
                <a:gd name="T89" fmla="*/ 988 h 1044"/>
                <a:gd name="T90" fmla="*/ 1565 w 1566"/>
                <a:gd name="T91" fmla="*/ 194 h 1044"/>
                <a:gd name="T92" fmla="*/ 1247 w 1566"/>
                <a:gd name="T93" fmla="*/ 166 h 1044"/>
                <a:gd name="T94" fmla="*/ 1220 w 1566"/>
                <a:gd name="T95" fmla="*/ 98 h 1044"/>
                <a:gd name="T96" fmla="*/ 1212 w 1566"/>
                <a:gd name="T97" fmla="*/ 27 h 1044"/>
                <a:gd name="T98" fmla="*/ 1099 w 1566"/>
                <a:gd name="T99" fmla="*/ 0 h 1044"/>
                <a:gd name="T100" fmla="*/ 1071 w 1566"/>
                <a:gd name="T101" fmla="*/ 98 h 1044"/>
                <a:gd name="T102" fmla="*/ 1036 w 1566"/>
                <a:gd name="T103" fmla="*/ 125 h 1044"/>
                <a:gd name="T104" fmla="*/ 685 w 1566"/>
                <a:gd name="T105" fmla="*/ 166 h 1044"/>
                <a:gd name="T106" fmla="*/ 518 w 1566"/>
                <a:gd name="T107" fmla="*/ 66 h 1044"/>
                <a:gd name="T108" fmla="*/ 10 w 1566"/>
                <a:gd name="T109" fmla="*/ 484 h 1044"/>
                <a:gd name="T110" fmla="*/ 48 w 1566"/>
                <a:gd name="T111" fmla="*/ 489 h 1044"/>
                <a:gd name="T112" fmla="*/ 99 w 1566"/>
                <a:gd name="T113" fmla="*/ 1016 h 1044"/>
                <a:gd name="T114" fmla="*/ 672 w 1566"/>
                <a:gd name="T115" fmla="*/ 1043 h 1044"/>
                <a:gd name="T116" fmla="*/ 1479 w 1566"/>
                <a:gd name="T117" fmla="*/ 1043 h 1044"/>
                <a:gd name="T118" fmla="*/ 1506 w 1566"/>
                <a:gd name="T119" fmla="*/ 495 h 1044"/>
                <a:gd name="T120" fmla="*/ 1565 w 1566"/>
                <a:gd name="T121" fmla="*/ 467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66" h="1044">
                  <a:moveTo>
                    <a:pt x="772" y="765"/>
                  </a:moveTo>
                  <a:lnTo>
                    <a:pt x="717" y="765"/>
                  </a:lnTo>
                  <a:lnTo>
                    <a:pt x="717" y="800"/>
                  </a:lnTo>
                  <a:lnTo>
                    <a:pt x="772" y="800"/>
                  </a:lnTo>
                  <a:lnTo>
                    <a:pt x="772" y="765"/>
                  </a:lnTo>
                  <a:close/>
                  <a:moveTo>
                    <a:pt x="1277" y="856"/>
                  </a:moveTo>
                  <a:lnTo>
                    <a:pt x="1091" y="856"/>
                  </a:lnTo>
                  <a:lnTo>
                    <a:pt x="1091" y="792"/>
                  </a:lnTo>
                  <a:lnTo>
                    <a:pt x="1277" y="792"/>
                  </a:lnTo>
                  <a:lnTo>
                    <a:pt x="1277" y="856"/>
                  </a:lnTo>
                  <a:close/>
                  <a:moveTo>
                    <a:pt x="1277" y="737"/>
                  </a:moveTo>
                  <a:lnTo>
                    <a:pt x="1212" y="737"/>
                  </a:lnTo>
                  <a:lnTo>
                    <a:pt x="1212" y="670"/>
                  </a:lnTo>
                  <a:lnTo>
                    <a:pt x="1277" y="670"/>
                  </a:lnTo>
                  <a:lnTo>
                    <a:pt x="1277" y="737"/>
                  </a:lnTo>
                  <a:close/>
                  <a:moveTo>
                    <a:pt x="1157" y="737"/>
                  </a:moveTo>
                  <a:lnTo>
                    <a:pt x="1091" y="737"/>
                  </a:lnTo>
                  <a:lnTo>
                    <a:pt x="1091" y="670"/>
                  </a:lnTo>
                  <a:lnTo>
                    <a:pt x="1157" y="670"/>
                  </a:lnTo>
                  <a:lnTo>
                    <a:pt x="1157" y="737"/>
                  </a:lnTo>
                  <a:close/>
                  <a:moveTo>
                    <a:pt x="1332" y="615"/>
                  </a:moveTo>
                  <a:lnTo>
                    <a:pt x="1036" y="615"/>
                  </a:lnTo>
                  <a:lnTo>
                    <a:pt x="1036" y="911"/>
                  </a:lnTo>
                  <a:lnTo>
                    <a:pt x="1332" y="911"/>
                  </a:lnTo>
                  <a:lnTo>
                    <a:pt x="1332" y="615"/>
                  </a:lnTo>
                  <a:close/>
                  <a:moveTo>
                    <a:pt x="490" y="856"/>
                  </a:moveTo>
                  <a:lnTo>
                    <a:pt x="304" y="856"/>
                  </a:lnTo>
                  <a:lnTo>
                    <a:pt x="304" y="792"/>
                  </a:lnTo>
                  <a:lnTo>
                    <a:pt x="490" y="792"/>
                  </a:lnTo>
                  <a:lnTo>
                    <a:pt x="490" y="856"/>
                  </a:lnTo>
                  <a:close/>
                  <a:moveTo>
                    <a:pt x="490" y="737"/>
                  </a:moveTo>
                  <a:lnTo>
                    <a:pt x="424" y="737"/>
                  </a:lnTo>
                  <a:lnTo>
                    <a:pt x="424" y="670"/>
                  </a:lnTo>
                  <a:lnTo>
                    <a:pt x="490" y="670"/>
                  </a:lnTo>
                  <a:lnTo>
                    <a:pt x="490" y="737"/>
                  </a:lnTo>
                  <a:close/>
                  <a:moveTo>
                    <a:pt x="369" y="737"/>
                  </a:moveTo>
                  <a:lnTo>
                    <a:pt x="304" y="737"/>
                  </a:lnTo>
                  <a:lnTo>
                    <a:pt x="304" y="670"/>
                  </a:lnTo>
                  <a:lnTo>
                    <a:pt x="369" y="670"/>
                  </a:lnTo>
                  <a:lnTo>
                    <a:pt x="369" y="737"/>
                  </a:lnTo>
                  <a:close/>
                  <a:moveTo>
                    <a:pt x="545" y="615"/>
                  </a:moveTo>
                  <a:lnTo>
                    <a:pt x="249" y="615"/>
                  </a:lnTo>
                  <a:lnTo>
                    <a:pt x="249" y="911"/>
                  </a:lnTo>
                  <a:lnTo>
                    <a:pt x="545" y="911"/>
                  </a:lnTo>
                  <a:lnTo>
                    <a:pt x="545" y="615"/>
                  </a:lnTo>
                  <a:close/>
                  <a:moveTo>
                    <a:pt x="1510" y="439"/>
                  </a:moveTo>
                  <a:lnTo>
                    <a:pt x="1052" y="439"/>
                  </a:lnTo>
                  <a:lnTo>
                    <a:pt x="759" y="221"/>
                  </a:lnTo>
                  <a:lnTo>
                    <a:pt x="1510" y="221"/>
                  </a:lnTo>
                  <a:lnTo>
                    <a:pt x="1510" y="439"/>
                  </a:lnTo>
                  <a:close/>
                  <a:moveTo>
                    <a:pt x="1091" y="164"/>
                  </a:moveTo>
                  <a:lnTo>
                    <a:pt x="1091" y="153"/>
                  </a:lnTo>
                  <a:lnTo>
                    <a:pt x="1099" y="153"/>
                  </a:lnTo>
                  <a:lnTo>
                    <a:pt x="1184" y="153"/>
                  </a:lnTo>
                  <a:lnTo>
                    <a:pt x="1192" y="153"/>
                  </a:lnTo>
                  <a:lnTo>
                    <a:pt x="1192" y="164"/>
                  </a:lnTo>
                  <a:lnTo>
                    <a:pt x="1091" y="164"/>
                  </a:lnTo>
                  <a:close/>
                  <a:moveTo>
                    <a:pt x="1157" y="98"/>
                  </a:moveTo>
                  <a:lnTo>
                    <a:pt x="1127" y="98"/>
                  </a:lnTo>
                  <a:lnTo>
                    <a:pt x="1127" y="55"/>
                  </a:lnTo>
                  <a:lnTo>
                    <a:pt x="1157" y="55"/>
                  </a:lnTo>
                  <a:lnTo>
                    <a:pt x="1157" y="98"/>
                  </a:lnTo>
                  <a:close/>
                  <a:moveTo>
                    <a:pt x="733" y="270"/>
                  </a:moveTo>
                  <a:lnTo>
                    <a:pt x="501" y="445"/>
                  </a:lnTo>
                  <a:cubicBezTo>
                    <a:pt x="488" y="454"/>
                    <a:pt x="486" y="471"/>
                    <a:pt x="495" y="484"/>
                  </a:cubicBezTo>
                  <a:cubicBezTo>
                    <a:pt x="500" y="491"/>
                    <a:pt x="509" y="495"/>
                    <a:pt x="517" y="495"/>
                  </a:cubicBezTo>
                  <a:cubicBezTo>
                    <a:pt x="523" y="495"/>
                    <a:pt x="529" y="493"/>
                    <a:pt x="534" y="489"/>
                  </a:cubicBezTo>
                  <a:lnTo>
                    <a:pt x="779" y="305"/>
                  </a:lnTo>
                  <a:lnTo>
                    <a:pt x="1026" y="489"/>
                  </a:lnTo>
                  <a:cubicBezTo>
                    <a:pt x="1031" y="493"/>
                    <a:pt x="1037" y="495"/>
                    <a:pt x="1043" y="495"/>
                  </a:cubicBezTo>
                  <a:lnTo>
                    <a:pt x="1451" y="495"/>
                  </a:lnTo>
                  <a:lnTo>
                    <a:pt x="1451" y="988"/>
                  </a:lnTo>
                  <a:lnTo>
                    <a:pt x="906" y="988"/>
                  </a:lnTo>
                  <a:lnTo>
                    <a:pt x="906" y="625"/>
                  </a:lnTo>
                  <a:cubicBezTo>
                    <a:pt x="906" y="572"/>
                    <a:pt x="863" y="529"/>
                    <a:pt x="811" y="529"/>
                  </a:cubicBezTo>
                  <a:lnTo>
                    <a:pt x="740" y="529"/>
                  </a:lnTo>
                  <a:cubicBezTo>
                    <a:pt x="687" y="529"/>
                    <a:pt x="644" y="572"/>
                    <a:pt x="644" y="625"/>
                  </a:cubicBezTo>
                  <a:lnTo>
                    <a:pt x="644" y="988"/>
                  </a:lnTo>
                  <a:lnTo>
                    <a:pt x="154" y="988"/>
                  </a:lnTo>
                  <a:lnTo>
                    <a:pt x="154" y="410"/>
                  </a:lnTo>
                  <a:lnTo>
                    <a:pt x="534" y="122"/>
                  </a:lnTo>
                  <a:lnTo>
                    <a:pt x="660" y="216"/>
                  </a:lnTo>
                  <a:lnTo>
                    <a:pt x="660" y="216"/>
                  </a:lnTo>
                  <a:lnTo>
                    <a:pt x="733" y="270"/>
                  </a:lnTo>
                  <a:close/>
                  <a:moveTo>
                    <a:pt x="699" y="625"/>
                  </a:moveTo>
                  <a:cubicBezTo>
                    <a:pt x="699" y="602"/>
                    <a:pt x="718" y="584"/>
                    <a:pt x="740" y="584"/>
                  </a:cubicBezTo>
                  <a:lnTo>
                    <a:pt x="811" y="584"/>
                  </a:lnTo>
                  <a:cubicBezTo>
                    <a:pt x="833" y="584"/>
                    <a:pt x="851" y="602"/>
                    <a:pt x="851" y="625"/>
                  </a:cubicBezTo>
                  <a:lnTo>
                    <a:pt x="851" y="988"/>
                  </a:lnTo>
                  <a:lnTo>
                    <a:pt x="699" y="988"/>
                  </a:lnTo>
                  <a:lnTo>
                    <a:pt x="699" y="625"/>
                  </a:lnTo>
                  <a:close/>
                  <a:moveTo>
                    <a:pt x="1565" y="194"/>
                  </a:moveTo>
                  <a:cubicBezTo>
                    <a:pt x="1565" y="178"/>
                    <a:pt x="1553" y="166"/>
                    <a:pt x="1537" y="166"/>
                  </a:cubicBezTo>
                  <a:lnTo>
                    <a:pt x="1247" y="166"/>
                  </a:lnTo>
                  <a:lnTo>
                    <a:pt x="1247" y="125"/>
                  </a:lnTo>
                  <a:cubicBezTo>
                    <a:pt x="1247" y="110"/>
                    <a:pt x="1235" y="98"/>
                    <a:pt x="1220" y="98"/>
                  </a:cubicBezTo>
                  <a:lnTo>
                    <a:pt x="1212" y="98"/>
                  </a:lnTo>
                  <a:lnTo>
                    <a:pt x="1212" y="27"/>
                  </a:lnTo>
                  <a:cubicBezTo>
                    <a:pt x="1212" y="12"/>
                    <a:pt x="1200" y="0"/>
                    <a:pt x="1184" y="0"/>
                  </a:cubicBezTo>
                  <a:lnTo>
                    <a:pt x="1099" y="0"/>
                  </a:lnTo>
                  <a:cubicBezTo>
                    <a:pt x="1084" y="0"/>
                    <a:pt x="1071" y="12"/>
                    <a:pt x="1071" y="27"/>
                  </a:cubicBezTo>
                  <a:lnTo>
                    <a:pt x="1071" y="98"/>
                  </a:lnTo>
                  <a:lnTo>
                    <a:pt x="1064" y="98"/>
                  </a:lnTo>
                  <a:cubicBezTo>
                    <a:pt x="1049" y="98"/>
                    <a:pt x="1036" y="110"/>
                    <a:pt x="1036" y="125"/>
                  </a:cubicBezTo>
                  <a:lnTo>
                    <a:pt x="1036" y="166"/>
                  </a:lnTo>
                  <a:lnTo>
                    <a:pt x="685" y="166"/>
                  </a:lnTo>
                  <a:lnTo>
                    <a:pt x="551" y="66"/>
                  </a:lnTo>
                  <a:cubicBezTo>
                    <a:pt x="541" y="59"/>
                    <a:pt x="528" y="59"/>
                    <a:pt x="518" y="66"/>
                  </a:cubicBezTo>
                  <a:lnTo>
                    <a:pt x="15" y="445"/>
                  </a:lnTo>
                  <a:cubicBezTo>
                    <a:pt x="3" y="454"/>
                    <a:pt x="0" y="471"/>
                    <a:pt x="10" y="484"/>
                  </a:cubicBezTo>
                  <a:cubicBezTo>
                    <a:pt x="15" y="491"/>
                    <a:pt x="23" y="495"/>
                    <a:pt x="32" y="495"/>
                  </a:cubicBezTo>
                  <a:cubicBezTo>
                    <a:pt x="37" y="495"/>
                    <a:pt x="43" y="493"/>
                    <a:pt x="48" y="489"/>
                  </a:cubicBezTo>
                  <a:lnTo>
                    <a:pt x="99" y="451"/>
                  </a:lnTo>
                  <a:lnTo>
                    <a:pt x="99" y="1016"/>
                  </a:lnTo>
                  <a:cubicBezTo>
                    <a:pt x="99" y="1031"/>
                    <a:pt x="111" y="1043"/>
                    <a:pt x="126" y="1043"/>
                  </a:cubicBezTo>
                  <a:lnTo>
                    <a:pt x="672" y="1043"/>
                  </a:lnTo>
                  <a:lnTo>
                    <a:pt x="879" y="1043"/>
                  </a:lnTo>
                  <a:lnTo>
                    <a:pt x="1479" y="1043"/>
                  </a:lnTo>
                  <a:cubicBezTo>
                    <a:pt x="1494" y="1043"/>
                    <a:pt x="1506" y="1031"/>
                    <a:pt x="1506" y="1016"/>
                  </a:cubicBezTo>
                  <a:lnTo>
                    <a:pt x="1506" y="495"/>
                  </a:lnTo>
                  <a:lnTo>
                    <a:pt x="1537" y="495"/>
                  </a:lnTo>
                  <a:cubicBezTo>
                    <a:pt x="1553" y="495"/>
                    <a:pt x="1565" y="482"/>
                    <a:pt x="1565" y="467"/>
                  </a:cubicBezTo>
                  <a:lnTo>
                    <a:pt x="1565" y="1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AB24149E-4380-584C-A335-B7AD6DF4B7EE}"/>
              </a:ext>
            </a:extLst>
          </p:cNvPr>
          <p:cNvGrpSpPr/>
          <p:nvPr userDrawn="1"/>
        </p:nvGrpSpPr>
        <p:grpSpPr>
          <a:xfrm>
            <a:off x="7380873" y="1446339"/>
            <a:ext cx="710291" cy="710292"/>
            <a:chOff x="5881856" y="1520336"/>
            <a:chExt cx="710291" cy="710292"/>
          </a:xfrm>
        </p:grpSpPr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8A327F05-9958-074F-855E-333F99555507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1" name="Freeform 14">
              <a:extLst>
                <a:ext uri="{FF2B5EF4-FFF2-40B4-BE49-F238E27FC236}">
                  <a16:creationId xmlns:a16="http://schemas.microsoft.com/office/drawing/2014/main" id="{A7AD6E50-A727-0446-A5E4-2C600CDB1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3326" y="1647676"/>
              <a:ext cx="387350" cy="455612"/>
            </a:xfrm>
            <a:custGeom>
              <a:avLst/>
              <a:gdLst>
                <a:gd name="T0" fmla="*/ 940 w 1076"/>
                <a:gd name="T1" fmla="*/ 925 h 1264"/>
                <a:gd name="T2" fmla="*/ 763 w 1076"/>
                <a:gd name="T3" fmla="*/ 1206 h 1264"/>
                <a:gd name="T4" fmla="*/ 706 w 1076"/>
                <a:gd name="T5" fmla="*/ 1235 h 1264"/>
                <a:gd name="T6" fmla="*/ 969 w 1076"/>
                <a:gd name="T7" fmla="*/ 1263 h 1264"/>
                <a:gd name="T8" fmla="*/ 997 w 1076"/>
                <a:gd name="T9" fmla="*/ 896 h 1264"/>
                <a:gd name="T10" fmla="*/ 734 w 1076"/>
                <a:gd name="T11" fmla="*/ 867 h 1264"/>
                <a:gd name="T12" fmla="*/ 706 w 1076"/>
                <a:gd name="T13" fmla="*/ 1235 h 1264"/>
                <a:gd name="T14" fmla="*/ 601 w 1076"/>
                <a:gd name="T15" fmla="*/ 795 h 1264"/>
                <a:gd name="T16" fmla="*/ 424 w 1076"/>
                <a:gd name="T17" fmla="*/ 1206 h 1264"/>
                <a:gd name="T18" fmla="*/ 367 w 1076"/>
                <a:gd name="T19" fmla="*/ 1235 h 1264"/>
                <a:gd name="T20" fmla="*/ 630 w 1076"/>
                <a:gd name="T21" fmla="*/ 1263 h 1264"/>
                <a:gd name="T22" fmla="*/ 659 w 1076"/>
                <a:gd name="T23" fmla="*/ 766 h 1264"/>
                <a:gd name="T24" fmla="*/ 396 w 1076"/>
                <a:gd name="T25" fmla="*/ 737 h 1264"/>
                <a:gd name="T26" fmla="*/ 367 w 1076"/>
                <a:gd name="T27" fmla="*/ 1235 h 1264"/>
                <a:gd name="T28" fmla="*/ 263 w 1076"/>
                <a:gd name="T29" fmla="*/ 664 h 1264"/>
                <a:gd name="T30" fmla="*/ 86 w 1076"/>
                <a:gd name="T31" fmla="*/ 1206 h 1264"/>
                <a:gd name="T32" fmla="*/ 29 w 1076"/>
                <a:gd name="T33" fmla="*/ 1235 h 1264"/>
                <a:gd name="T34" fmla="*/ 292 w 1076"/>
                <a:gd name="T35" fmla="*/ 1263 h 1264"/>
                <a:gd name="T36" fmla="*/ 320 w 1076"/>
                <a:gd name="T37" fmla="*/ 636 h 1264"/>
                <a:gd name="T38" fmla="*/ 57 w 1076"/>
                <a:gd name="T39" fmla="*/ 607 h 1264"/>
                <a:gd name="T40" fmla="*/ 29 w 1076"/>
                <a:gd name="T41" fmla="*/ 1235 h 1264"/>
                <a:gd name="T42" fmla="*/ 855 w 1076"/>
                <a:gd name="T43" fmla="*/ 703 h 1264"/>
                <a:gd name="T44" fmla="*/ 885 w 1076"/>
                <a:gd name="T45" fmla="*/ 634 h 1264"/>
                <a:gd name="T46" fmla="*/ 558 w 1076"/>
                <a:gd name="T47" fmla="*/ 347 h 1264"/>
                <a:gd name="T48" fmla="*/ 72 w 1076"/>
                <a:gd name="T49" fmla="*/ 133 h 1264"/>
                <a:gd name="T50" fmla="*/ 402 w 1076"/>
                <a:gd name="T51" fmla="*/ 336 h 1264"/>
                <a:gd name="T52" fmla="*/ 578 w 1076"/>
                <a:gd name="T53" fmla="*/ 200 h 1264"/>
                <a:gd name="T54" fmla="*/ 989 w 1076"/>
                <a:gd name="T55" fmla="*/ 570 h 1264"/>
                <a:gd name="T56" fmla="*/ 1018 w 1076"/>
                <a:gd name="T57" fmla="*/ 703 h 1264"/>
                <a:gd name="T58" fmla="*/ 1058 w 1076"/>
                <a:gd name="T59" fmla="*/ 445 h 1264"/>
                <a:gd name="T60" fmla="*/ 969 w 1076"/>
                <a:gd name="T61" fmla="*/ 509 h 1264"/>
                <a:gd name="T62" fmla="*/ 558 w 1076"/>
                <a:gd name="T63" fmla="*/ 139 h 1264"/>
                <a:gd name="T64" fmla="*/ 156 w 1076"/>
                <a:gd name="T65" fmla="*/ 9 h 1264"/>
                <a:gd name="T66" fmla="*/ 115 w 1076"/>
                <a:gd name="T67" fmla="*/ 9 h 1264"/>
                <a:gd name="T68" fmla="*/ 11 w 1076"/>
                <a:gd name="T69" fmla="*/ 153 h 1264"/>
                <a:gd name="T70" fmla="*/ 442 w 1076"/>
                <a:gd name="T71" fmla="*/ 544 h 1264"/>
                <a:gd name="T72" fmla="*/ 824 w 1076"/>
                <a:gd name="T73" fmla="*/ 654 h 1264"/>
                <a:gd name="T74" fmla="*/ 760 w 1076"/>
                <a:gd name="T75" fmla="*/ 743 h 1264"/>
                <a:gd name="T76" fmla="*/ 1047 w 1076"/>
                <a:gd name="T77" fmla="*/ 761 h 1264"/>
                <a:gd name="T78" fmla="*/ 1075 w 1076"/>
                <a:gd name="T79" fmla="*/ 472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64">
                  <a:moveTo>
                    <a:pt x="763" y="925"/>
                  </a:moveTo>
                  <a:lnTo>
                    <a:pt x="940" y="925"/>
                  </a:lnTo>
                  <a:lnTo>
                    <a:pt x="940" y="1206"/>
                  </a:lnTo>
                  <a:lnTo>
                    <a:pt x="763" y="1206"/>
                  </a:lnTo>
                  <a:lnTo>
                    <a:pt x="763" y="925"/>
                  </a:lnTo>
                  <a:close/>
                  <a:moveTo>
                    <a:pt x="706" y="1235"/>
                  </a:moveTo>
                  <a:cubicBezTo>
                    <a:pt x="706" y="1250"/>
                    <a:pt x="718" y="1263"/>
                    <a:pt x="734" y="1263"/>
                  </a:cubicBezTo>
                  <a:lnTo>
                    <a:pt x="969" y="1263"/>
                  </a:lnTo>
                  <a:cubicBezTo>
                    <a:pt x="984" y="1263"/>
                    <a:pt x="997" y="1250"/>
                    <a:pt x="997" y="1235"/>
                  </a:cubicBezTo>
                  <a:lnTo>
                    <a:pt x="997" y="896"/>
                  </a:lnTo>
                  <a:cubicBezTo>
                    <a:pt x="997" y="880"/>
                    <a:pt x="984" y="867"/>
                    <a:pt x="969" y="867"/>
                  </a:cubicBezTo>
                  <a:lnTo>
                    <a:pt x="734" y="867"/>
                  </a:lnTo>
                  <a:cubicBezTo>
                    <a:pt x="718" y="867"/>
                    <a:pt x="706" y="880"/>
                    <a:pt x="706" y="896"/>
                  </a:cubicBezTo>
                  <a:lnTo>
                    <a:pt x="706" y="1235"/>
                  </a:lnTo>
                  <a:close/>
                  <a:moveTo>
                    <a:pt x="424" y="795"/>
                  </a:moveTo>
                  <a:lnTo>
                    <a:pt x="601" y="795"/>
                  </a:lnTo>
                  <a:lnTo>
                    <a:pt x="601" y="1206"/>
                  </a:lnTo>
                  <a:lnTo>
                    <a:pt x="424" y="1206"/>
                  </a:lnTo>
                  <a:lnTo>
                    <a:pt x="424" y="795"/>
                  </a:lnTo>
                  <a:close/>
                  <a:moveTo>
                    <a:pt x="367" y="1235"/>
                  </a:moveTo>
                  <a:cubicBezTo>
                    <a:pt x="367" y="1250"/>
                    <a:pt x="380" y="1263"/>
                    <a:pt x="396" y="1263"/>
                  </a:cubicBezTo>
                  <a:lnTo>
                    <a:pt x="630" y="1263"/>
                  </a:lnTo>
                  <a:cubicBezTo>
                    <a:pt x="646" y="1263"/>
                    <a:pt x="659" y="1250"/>
                    <a:pt x="659" y="1235"/>
                  </a:cubicBezTo>
                  <a:lnTo>
                    <a:pt x="659" y="766"/>
                  </a:lnTo>
                  <a:cubicBezTo>
                    <a:pt x="659" y="750"/>
                    <a:pt x="646" y="737"/>
                    <a:pt x="630" y="737"/>
                  </a:cubicBezTo>
                  <a:lnTo>
                    <a:pt x="396" y="737"/>
                  </a:lnTo>
                  <a:cubicBezTo>
                    <a:pt x="380" y="737"/>
                    <a:pt x="367" y="750"/>
                    <a:pt x="367" y="766"/>
                  </a:cubicBezTo>
                  <a:lnTo>
                    <a:pt x="367" y="1235"/>
                  </a:lnTo>
                  <a:close/>
                  <a:moveTo>
                    <a:pt x="86" y="664"/>
                  </a:moveTo>
                  <a:lnTo>
                    <a:pt x="263" y="664"/>
                  </a:lnTo>
                  <a:lnTo>
                    <a:pt x="263" y="1206"/>
                  </a:lnTo>
                  <a:lnTo>
                    <a:pt x="86" y="1206"/>
                  </a:lnTo>
                  <a:lnTo>
                    <a:pt x="86" y="664"/>
                  </a:lnTo>
                  <a:close/>
                  <a:moveTo>
                    <a:pt x="29" y="1235"/>
                  </a:moveTo>
                  <a:cubicBezTo>
                    <a:pt x="29" y="1250"/>
                    <a:pt x="41" y="1263"/>
                    <a:pt x="57" y="1263"/>
                  </a:cubicBezTo>
                  <a:lnTo>
                    <a:pt x="292" y="1263"/>
                  </a:lnTo>
                  <a:cubicBezTo>
                    <a:pt x="307" y="1263"/>
                    <a:pt x="320" y="1250"/>
                    <a:pt x="320" y="1235"/>
                  </a:cubicBezTo>
                  <a:lnTo>
                    <a:pt x="320" y="636"/>
                  </a:lnTo>
                  <a:cubicBezTo>
                    <a:pt x="320" y="620"/>
                    <a:pt x="307" y="607"/>
                    <a:pt x="292" y="607"/>
                  </a:cubicBezTo>
                  <a:lnTo>
                    <a:pt x="57" y="607"/>
                  </a:lnTo>
                  <a:cubicBezTo>
                    <a:pt x="41" y="607"/>
                    <a:pt x="29" y="620"/>
                    <a:pt x="29" y="636"/>
                  </a:cubicBezTo>
                  <a:lnTo>
                    <a:pt x="29" y="1235"/>
                  </a:lnTo>
                  <a:close/>
                  <a:moveTo>
                    <a:pt x="1018" y="703"/>
                  </a:moveTo>
                  <a:lnTo>
                    <a:pt x="855" y="703"/>
                  </a:lnTo>
                  <a:lnTo>
                    <a:pt x="885" y="674"/>
                  </a:lnTo>
                  <a:cubicBezTo>
                    <a:pt x="896" y="663"/>
                    <a:pt x="896" y="645"/>
                    <a:pt x="885" y="634"/>
                  </a:cubicBezTo>
                  <a:lnTo>
                    <a:pt x="598" y="347"/>
                  </a:lnTo>
                  <a:cubicBezTo>
                    <a:pt x="587" y="336"/>
                    <a:pt x="569" y="336"/>
                    <a:pt x="558" y="347"/>
                  </a:cubicBezTo>
                  <a:lnTo>
                    <a:pt x="422" y="483"/>
                  </a:lnTo>
                  <a:lnTo>
                    <a:pt x="72" y="133"/>
                  </a:lnTo>
                  <a:lnTo>
                    <a:pt x="135" y="69"/>
                  </a:lnTo>
                  <a:lnTo>
                    <a:pt x="402" y="336"/>
                  </a:lnTo>
                  <a:cubicBezTo>
                    <a:pt x="413" y="347"/>
                    <a:pt x="431" y="347"/>
                    <a:pt x="442" y="336"/>
                  </a:cubicBezTo>
                  <a:lnTo>
                    <a:pt x="578" y="200"/>
                  </a:lnTo>
                  <a:lnTo>
                    <a:pt x="948" y="570"/>
                  </a:lnTo>
                  <a:cubicBezTo>
                    <a:pt x="960" y="581"/>
                    <a:pt x="978" y="581"/>
                    <a:pt x="989" y="570"/>
                  </a:cubicBezTo>
                  <a:lnTo>
                    <a:pt x="1018" y="541"/>
                  </a:lnTo>
                  <a:lnTo>
                    <a:pt x="1018" y="703"/>
                  </a:lnTo>
                  <a:close/>
                  <a:moveTo>
                    <a:pt x="1075" y="472"/>
                  </a:moveTo>
                  <a:cubicBezTo>
                    <a:pt x="1075" y="460"/>
                    <a:pt x="1068" y="449"/>
                    <a:pt x="1058" y="445"/>
                  </a:cubicBezTo>
                  <a:cubicBezTo>
                    <a:pt x="1047" y="441"/>
                    <a:pt x="1035" y="443"/>
                    <a:pt x="1026" y="451"/>
                  </a:cubicBezTo>
                  <a:lnTo>
                    <a:pt x="969" y="509"/>
                  </a:lnTo>
                  <a:lnTo>
                    <a:pt x="598" y="139"/>
                  </a:lnTo>
                  <a:cubicBezTo>
                    <a:pt x="587" y="128"/>
                    <a:pt x="569" y="128"/>
                    <a:pt x="558" y="139"/>
                  </a:cubicBezTo>
                  <a:lnTo>
                    <a:pt x="422" y="275"/>
                  </a:lnTo>
                  <a:lnTo>
                    <a:pt x="156" y="9"/>
                  </a:lnTo>
                  <a:cubicBezTo>
                    <a:pt x="150" y="3"/>
                    <a:pt x="143" y="0"/>
                    <a:pt x="135" y="0"/>
                  </a:cubicBezTo>
                  <a:cubicBezTo>
                    <a:pt x="128" y="0"/>
                    <a:pt x="121" y="3"/>
                    <a:pt x="115" y="9"/>
                  </a:cubicBezTo>
                  <a:lnTo>
                    <a:pt x="11" y="113"/>
                  </a:lnTo>
                  <a:cubicBezTo>
                    <a:pt x="0" y="124"/>
                    <a:pt x="0" y="142"/>
                    <a:pt x="11" y="153"/>
                  </a:cubicBezTo>
                  <a:lnTo>
                    <a:pt x="401" y="544"/>
                  </a:lnTo>
                  <a:cubicBezTo>
                    <a:pt x="413" y="555"/>
                    <a:pt x="431" y="555"/>
                    <a:pt x="442" y="544"/>
                  </a:cubicBezTo>
                  <a:lnTo>
                    <a:pt x="578" y="408"/>
                  </a:lnTo>
                  <a:lnTo>
                    <a:pt x="824" y="654"/>
                  </a:lnTo>
                  <a:lnTo>
                    <a:pt x="766" y="712"/>
                  </a:lnTo>
                  <a:cubicBezTo>
                    <a:pt x="758" y="720"/>
                    <a:pt x="755" y="732"/>
                    <a:pt x="760" y="743"/>
                  </a:cubicBezTo>
                  <a:cubicBezTo>
                    <a:pt x="764" y="754"/>
                    <a:pt x="775" y="761"/>
                    <a:pt x="786" y="761"/>
                  </a:cubicBezTo>
                  <a:lnTo>
                    <a:pt x="1047" y="761"/>
                  </a:lnTo>
                  <a:cubicBezTo>
                    <a:pt x="1063" y="761"/>
                    <a:pt x="1075" y="748"/>
                    <a:pt x="1075" y="732"/>
                  </a:cubicBezTo>
                  <a:lnTo>
                    <a:pt x="1075" y="4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5397FECB-BD58-284C-A90D-FCF6122BE58B}"/>
              </a:ext>
            </a:extLst>
          </p:cNvPr>
          <p:cNvGrpSpPr/>
          <p:nvPr userDrawn="1"/>
        </p:nvGrpSpPr>
        <p:grpSpPr>
          <a:xfrm>
            <a:off x="1874932" y="547973"/>
            <a:ext cx="710291" cy="710292"/>
            <a:chOff x="375915" y="621970"/>
            <a:chExt cx="710291" cy="710292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4B1DB7A6-0545-7B46-81C9-D4936358A0A4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4" name="Freeform 15">
              <a:extLst>
                <a:ext uri="{FF2B5EF4-FFF2-40B4-BE49-F238E27FC236}">
                  <a16:creationId xmlns:a16="http://schemas.microsoft.com/office/drawing/2014/main" id="{E2075B1C-1FC3-9F4A-8CB0-C0D082F49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85" y="737404"/>
              <a:ext cx="488950" cy="479425"/>
            </a:xfrm>
            <a:custGeom>
              <a:avLst/>
              <a:gdLst>
                <a:gd name="T0" fmla="*/ 344 w 1360"/>
                <a:gd name="T1" fmla="*/ 862 h 1330"/>
                <a:gd name="T2" fmla="*/ 404 w 1360"/>
                <a:gd name="T3" fmla="*/ 715 h 1330"/>
                <a:gd name="T4" fmla="*/ 344 w 1360"/>
                <a:gd name="T5" fmla="*/ 624 h 1330"/>
                <a:gd name="T6" fmla="*/ 282 w 1360"/>
                <a:gd name="T7" fmla="*/ 916 h 1330"/>
                <a:gd name="T8" fmla="*/ 150 w 1360"/>
                <a:gd name="T9" fmla="*/ 871 h 1330"/>
                <a:gd name="T10" fmla="*/ 282 w 1360"/>
                <a:gd name="T11" fmla="*/ 1126 h 1330"/>
                <a:gd name="T12" fmla="*/ 313 w 1360"/>
                <a:gd name="T13" fmla="*/ 343 h 1330"/>
                <a:gd name="T14" fmla="*/ 344 w 1360"/>
                <a:gd name="T15" fmla="*/ 1126 h 1330"/>
                <a:gd name="T16" fmla="*/ 287 w 1360"/>
                <a:gd name="T17" fmla="*/ 268 h 1330"/>
                <a:gd name="T18" fmla="*/ 282 w 1360"/>
                <a:gd name="T19" fmla="*/ 1189 h 1330"/>
                <a:gd name="T20" fmla="*/ 344 w 1360"/>
                <a:gd name="T21" fmla="*/ 1329 h 1330"/>
                <a:gd name="T22" fmla="*/ 627 w 1360"/>
                <a:gd name="T23" fmla="*/ 878 h 1330"/>
                <a:gd name="T24" fmla="*/ 858 w 1360"/>
                <a:gd name="T25" fmla="*/ 384 h 1330"/>
                <a:gd name="T26" fmla="*/ 626 w 1360"/>
                <a:gd name="T27" fmla="*/ 78 h 1330"/>
                <a:gd name="T28" fmla="*/ 501 w 1360"/>
                <a:gd name="T29" fmla="*/ 412 h 1330"/>
                <a:gd name="T30" fmla="*/ 803 w 1360"/>
                <a:gd name="T31" fmla="*/ 412 h 1330"/>
                <a:gd name="T32" fmla="*/ 1118 w 1360"/>
                <a:gd name="T33" fmla="*/ 254 h 1330"/>
                <a:gd name="T34" fmla="*/ 1118 w 1360"/>
                <a:gd name="T35" fmla="*/ 62 h 1330"/>
                <a:gd name="T36" fmla="*/ 1118 w 1360"/>
                <a:gd name="T37" fmla="*/ 254 h 1330"/>
                <a:gd name="T38" fmla="*/ 960 w 1360"/>
                <a:gd name="T39" fmla="*/ 158 h 1330"/>
                <a:gd name="T40" fmla="*/ 1276 w 1360"/>
                <a:gd name="T41" fmla="*/ 158 h 1330"/>
                <a:gd name="T42" fmla="*/ 1118 w 1360"/>
                <a:gd name="T43" fmla="*/ 632 h 1330"/>
                <a:gd name="T44" fmla="*/ 594 w 1360"/>
                <a:gd name="T45" fmla="*/ 659 h 1330"/>
                <a:gd name="T46" fmla="*/ 850 w 1360"/>
                <a:gd name="T47" fmla="*/ 485 h 1330"/>
                <a:gd name="T48" fmla="*/ 1093 w 1360"/>
                <a:gd name="T49" fmla="*/ 693 h 1330"/>
                <a:gd name="T50" fmla="*/ 1093 w 1360"/>
                <a:gd name="T51" fmla="*/ 1101 h 1330"/>
                <a:gd name="T52" fmla="*/ 881 w 1360"/>
                <a:gd name="T53" fmla="*/ 1003 h 1330"/>
                <a:gd name="T54" fmla="*/ 940 w 1360"/>
                <a:gd name="T55" fmla="*/ 856 h 1330"/>
                <a:gd name="T56" fmla="*/ 881 w 1360"/>
                <a:gd name="T57" fmla="*/ 652 h 1330"/>
                <a:gd name="T58" fmla="*/ 819 w 1360"/>
                <a:gd name="T59" fmla="*/ 916 h 1330"/>
                <a:gd name="T60" fmla="*/ 715 w 1360"/>
                <a:gd name="T61" fmla="*/ 900 h 1330"/>
                <a:gd name="T62" fmla="*/ 819 w 1360"/>
                <a:gd name="T63" fmla="*/ 1101 h 1330"/>
                <a:gd name="T64" fmla="*/ 596 w 1360"/>
                <a:gd name="T65" fmla="*/ 1163 h 1330"/>
                <a:gd name="T66" fmla="*/ 819 w 1360"/>
                <a:gd name="T67" fmla="*/ 1329 h 1330"/>
                <a:gd name="T68" fmla="*/ 881 w 1360"/>
                <a:gd name="T69" fmla="*/ 1163 h 1330"/>
                <a:gd name="T70" fmla="*/ 1359 w 1360"/>
                <a:gd name="T71" fmla="*/ 897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0" h="1330">
                  <a:moveTo>
                    <a:pt x="344" y="1126"/>
                  </a:moveTo>
                  <a:lnTo>
                    <a:pt x="344" y="862"/>
                  </a:lnTo>
                  <a:lnTo>
                    <a:pt x="448" y="759"/>
                  </a:lnTo>
                  <a:lnTo>
                    <a:pt x="404" y="715"/>
                  </a:lnTo>
                  <a:lnTo>
                    <a:pt x="344" y="775"/>
                  </a:lnTo>
                  <a:lnTo>
                    <a:pt x="344" y="624"/>
                  </a:lnTo>
                  <a:lnTo>
                    <a:pt x="282" y="624"/>
                  </a:lnTo>
                  <a:lnTo>
                    <a:pt x="282" y="916"/>
                  </a:lnTo>
                  <a:lnTo>
                    <a:pt x="194" y="828"/>
                  </a:lnTo>
                  <a:lnTo>
                    <a:pt x="150" y="871"/>
                  </a:lnTo>
                  <a:lnTo>
                    <a:pt x="282" y="1003"/>
                  </a:lnTo>
                  <a:lnTo>
                    <a:pt x="282" y="1126"/>
                  </a:lnTo>
                  <a:cubicBezTo>
                    <a:pt x="159" y="1110"/>
                    <a:pt x="62" y="1006"/>
                    <a:pt x="62" y="878"/>
                  </a:cubicBezTo>
                  <a:cubicBezTo>
                    <a:pt x="62" y="769"/>
                    <a:pt x="225" y="485"/>
                    <a:pt x="313" y="343"/>
                  </a:cubicBezTo>
                  <a:cubicBezTo>
                    <a:pt x="402" y="485"/>
                    <a:pt x="565" y="769"/>
                    <a:pt x="565" y="878"/>
                  </a:cubicBezTo>
                  <a:cubicBezTo>
                    <a:pt x="565" y="1006"/>
                    <a:pt x="468" y="1110"/>
                    <a:pt x="344" y="1126"/>
                  </a:cubicBezTo>
                  <a:close/>
                  <a:moveTo>
                    <a:pt x="339" y="268"/>
                  </a:moveTo>
                  <a:cubicBezTo>
                    <a:pt x="328" y="251"/>
                    <a:pt x="299" y="251"/>
                    <a:pt x="287" y="268"/>
                  </a:cubicBezTo>
                  <a:cubicBezTo>
                    <a:pt x="258" y="314"/>
                    <a:pt x="0" y="717"/>
                    <a:pt x="0" y="878"/>
                  </a:cubicBezTo>
                  <a:cubicBezTo>
                    <a:pt x="0" y="1040"/>
                    <a:pt x="124" y="1174"/>
                    <a:pt x="282" y="1189"/>
                  </a:cubicBezTo>
                  <a:lnTo>
                    <a:pt x="282" y="1329"/>
                  </a:lnTo>
                  <a:lnTo>
                    <a:pt x="344" y="1329"/>
                  </a:lnTo>
                  <a:lnTo>
                    <a:pt x="344" y="1189"/>
                  </a:lnTo>
                  <a:cubicBezTo>
                    <a:pt x="503" y="1174"/>
                    <a:pt x="627" y="1040"/>
                    <a:pt x="627" y="878"/>
                  </a:cubicBezTo>
                  <a:cubicBezTo>
                    <a:pt x="627" y="717"/>
                    <a:pt x="369" y="314"/>
                    <a:pt x="339" y="268"/>
                  </a:cubicBezTo>
                  <a:close/>
                  <a:moveTo>
                    <a:pt x="858" y="384"/>
                  </a:moveTo>
                  <a:cubicBezTo>
                    <a:pt x="778" y="230"/>
                    <a:pt x="679" y="79"/>
                    <a:pt x="678" y="78"/>
                  </a:cubicBezTo>
                  <a:cubicBezTo>
                    <a:pt x="666" y="60"/>
                    <a:pt x="637" y="60"/>
                    <a:pt x="626" y="78"/>
                  </a:cubicBezTo>
                  <a:cubicBezTo>
                    <a:pt x="625" y="79"/>
                    <a:pt x="526" y="230"/>
                    <a:pt x="446" y="384"/>
                  </a:cubicBezTo>
                  <a:lnTo>
                    <a:pt x="501" y="412"/>
                  </a:lnTo>
                  <a:cubicBezTo>
                    <a:pt x="555" y="309"/>
                    <a:pt x="618" y="207"/>
                    <a:pt x="652" y="152"/>
                  </a:cubicBezTo>
                  <a:cubicBezTo>
                    <a:pt x="686" y="207"/>
                    <a:pt x="749" y="309"/>
                    <a:pt x="803" y="412"/>
                  </a:cubicBezTo>
                  <a:lnTo>
                    <a:pt x="858" y="384"/>
                  </a:lnTo>
                  <a:close/>
                  <a:moveTo>
                    <a:pt x="1118" y="254"/>
                  </a:moveTo>
                  <a:cubicBezTo>
                    <a:pt x="1065" y="254"/>
                    <a:pt x="1022" y="211"/>
                    <a:pt x="1022" y="158"/>
                  </a:cubicBezTo>
                  <a:cubicBezTo>
                    <a:pt x="1022" y="105"/>
                    <a:pt x="1065" y="62"/>
                    <a:pt x="1118" y="62"/>
                  </a:cubicBezTo>
                  <a:cubicBezTo>
                    <a:pt x="1171" y="62"/>
                    <a:pt x="1214" y="105"/>
                    <a:pt x="1214" y="158"/>
                  </a:cubicBezTo>
                  <a:cubicBezTo>
                    <a:pt x="1214" y="211"/>
                    <a:pt x="1171" y="254"/>
                    <a:pt x="1118" y="254"/>
                  </a:cubicBezTo>
                  <a:close/>
                  <a:moveTo>
                    <a:pt x="1118" y="0"/>
                  </a:moveTo>
                  <a:cubicBezTo>
                    <a:pt x="1030" y="0"/>
                    <a:pt x="960" y="71"/>
                    <a:pt x="960" y="158"/>
                  </a:cubicBezTo>
                  <a:cubicBezTo>
                    <a:pt x="960" y="245"/>
                    <a:pt x="1030" y="316"/>
                    <a:pt x="1118" y="316"/>
                  </a:cubicBezTo>
                  <a:cubicBezTo>
                    <a:pt x="1205" y="316"/>
                    <a:pt x="1276" y="245"/>
                    <a:pt x="1276" y="158"/>
                  </a:cubicBezTo>
                  <a:cubicBezTo>
                    <a:pt x="1276" y="71"/>
                    <a:pt x="1205" y="0"/>
                    <a:pt x="1118" y="0"/>
                  </a:cubicBezTo>
                  <a:close/>
                  <a:moveTo>
                    <a:pt x="1118" y="632"/>
                  </a:moveTo>
                  <a:cubicBezTo>
                    <a:pt x="1092" y="513"/>
                    <a:pt x="979" y="423"/>
                    <a:pt x="850" y="423"/>
                  </a:cubicBezTo>
                  <a:cubicBezTo>
                    <a:pt x="717" y="423"/>
                    <a:pt x="609" y="522"/>
                    <a:pt x="594" y="659"/>
                  </a:cubicBezTo>
                  <a:lnTo>
                    <a:pt x="656" y="666"/>
                  </a:lnTo>
                  <a:cubicBezTo>
                    <a:pt x="668" y="560"/>
                    <a:pt x="747" y="485"/>
                    <a:pt x="850" y="485"/>
                  </a:cubicBezTo>
                  <a:cubicBezTo>
                    <a:pt x="957" y="485"/>
                    <a:pt x="1050" y="565"/>
                    <a:pt x="1061" y="666"/>
                  </a:cubicBezTo>
                  <a:cubicBezTo>
                    <a:pt x="1063" y="681"/>
                    <a:pt x="1078" y="693"/>
                    <a:pt x="1093" y="693"/>
                  </a:cubicBezTo>
                  <a:cubicBezTo>
                    <a:pt x="1206" y="693"/>
                    <a:pt x="1297" y="785"/>
                    <a:pt x="1297" y="897"/>
                  </a:cubicBezTo>
                  <a:cubicBezTo>
                    <a:pt x="1297" y="1009"/>
                    <a:pt x="1206" y="1101"/>
                    <a:pt x="1093" y="1101"/>
                  </a:cubicBezTo>
                  <a:lnTo>
                    <a:pt x="881" y="1101"/>
                  </a:lnTo>
                  <a:lnTo>
                    <a:pt x="881" y="1003"/>
                  </a:lnTo>
                  <a:lnTo>
                    <a:pt x="984" y="900"/>
                  </a:lnTo>
                  <a:lnTo>
                    <a:pt x="940" y="856"/>
                  </a:lnTo>
                  <a:lnTo>
                    <a:pt x="881" y="916"/>
                  </a:lnTo>
                  <a:lnTo>
                    <a:pt x="881" y="652"/>
                  </a:lnTo>
                  <a:lnTo>
                    <a:pt x="819" y="652"/>
                  </a:lnTo>
                  <a:lnTo>
                    <a:pt x="819" y="916"/>
                  </a:lnTo>
                  <a:lnTo>
                    <a:pt x="759" y="856"/>
                  </a:lnTo>
                  <a:lnTo>
                    <a:pt x="715" y="900"/>
                  </a:lnTo>
                  <a:lnTo>
                    <a:pt x="819" y="1003"/>
                  </a:lnTo>
                  <a:lnTo>
                    <a:pt x="819" y="1101"/>
                  </a:lnTo>
                  <a:lnTo>
                    <a:pt x="596" y="1101"/>
                  </a:lnTo>
                  <a:lnTo>
                    <a:pt x="596" y="1163"/>
                  </a:lnTo>
                  <a:lnTo>
                    <a:pt x="819" y="1163"/>
                  </a:lnTo>
                  <a:lnTo>
                    <a:pt x="819" y="1329"/>
                  </a:lnTo>
                  <a:lnTo>
                    <a:pt x="881" y="1329"/>
                  </a:lnTo>
                  <a:lnTo>
                    <a:pt x="881" y="1163"/>
                  </a:lnTo>
                  <a:lnTo>
                    <a:pt x="1093" y="1163"/>
                  </a:lnTo>
                  <a:cubicBezTo>
                    <a:pt x="1240" y="1163"/>
                    <a:pt x="1359" y="1044"/>
                    <a:pt x="1359" y="897"/>
                  </a:cubicBezTo>
                  <a:cubicBezTo>
                    <a:pt x="1359" y="759"/>
                    <a:pt x="1254" y="646"/>
                    <a:pt x="1118" y="6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67986094-19E8-A549-9F48-80573CBFC661}"/>
              </a:ext>
            </a:extLst>
          </p:cNvPr>
          <p:cNvGrpSpPr/>
          <p:nvPr userDrawn="1"/>
        </p:nvGrpSpPr>
        <p:grpSpPr>
          <a:xfrm>
            <a:off x="4081782" y="1446339"/>
            <a:ext cx="710291" cy="710292"/>
            <a:chOff x="2582765" y="1520336"/>
            <a:chExt cx="710291" cy="710292"/>
          </a:xfrm>
        </p:grpSpPr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D115FB5A-034B-7F40-805B-142732DBF991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7" name="Freeform 16">
              <a:extLst>
                <a:ext uri="{FF2B5EF4-FFF2-40B4-BE49-F238E27FC236}">
                  <a16:creationId xmlns:a16="http://schemas.microsoft.com/office/drawing/2014/main" id="{F7C1FD2C-A526-AA40-ABBE-F7C13A246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873" y="1604814"/>
              <a:ext cx="346075" cy="541337"/>
            </a:xfrm>
            <a:custGeom>
              <a:avLst/>
              <a:gdLst>
                <a:gd name="T0" fmla="*/ 408 w 960"/>
                <a:gd name="T1" fmla="*/ 292 h 1502"/>
                <a:gd name="T2" fmla="*/ 551 w 960"/>
                <a:gd name="T3" fmla="*/ 292 h 1502"/>
                <a:gd name="T4" fmla="*/ 480 w 960"/>
                <a:gd name="T5" fmla="*/ 158 h 1502"/>
                <a:gd name="T6" fmla="*/ 480 w 960"/>
                <a:gd name="T7" fmla="*/ 425 h 1502"/>
                <a:gd name="T8" fmla="*/ 480 w 960"/>
                <a:gd name="T9" fmla="*/ 158 h 1502"/>
                <a:gd name="T10" fmla="*/ 408 w 960"/>
                <a:gd name="T11" fmla="*/ 577 h 1502"/>
                <a:gd name="T12" fmla="*/ 551 w 960"/>
                <a:gd name="T13" fmla="*/ 577 h 1502"/>
                <a:gd name="T14" fmla="*/ 480 w 960"/>
                <a:gd name="T15" fmla="*/ 443 h 1502"/>
                <a:gd name="T16" fmla="*/ 480 w 960"/>
                <a:gd name="T17" fmla="*/ 710 h 1502"/>
                <a:gd name="T18" fmla="*/ 480 w 960"/>
                <a:gd name="T19" fmla="*/ 443 h 1502"/>
                <a:gd name="T20" fmla="*/ 408 w 960"/>
                <a:gd name="T21" fmla="*/ 862 h 1502"/>
                <a:gd name="T22" fmla="*/ 551 w 960"/>
                <a:gd name="T23" fmla="*/ 862 h 1502"/>
                <a:gd name="T24" fmla="*/ 480 w 960"/>
                <a:gd name="T25" fmla="*/ 729 h 1502"/>
                <a:gd name="T26" fmla="*/ 480 w 960"/>
                <a:gd name="T27" fmla="*/ 996 h 1502"/>
                <a:gd name="T28" fmla="*/ 480 w 960"/>
                <a:gd name="T29" fmla="*/ 729 h 1502"/>
                <a:gd name="T30" fmla="*/ 741 w 960"/>
                <a:gd name="T31" fmla="*/ 222 h 1502"/>
                <a:gd name="T32" fmla="*/ 741 w 960"/>
                <a:gd name="T33" fmla="*/ 348 h 1502"/>
                <a:gd name="T34" fmla="*/ 648 w 960"/>
                <a:gd name="T35" fmla="*/ 1020 h 1502"/>
                <a:gd name="T36" fmla="*/ 280 w 960"/>
                <a:gd name="T37" fmla="*/ 989 h 1502"/>
                <a:gd name="T38" fmla="*/ 311 w 960"/>
                <a:gd name="T39" fmla="*/ 133 h 1502"/>
                <a:gd name="T40" fmla="*/ 642 w 960"/>
                <a:gd name="T41" fmla="*/ 133 h 1502"/>
                <a:gd name="T42" fmla="*/ 648 w 960"/>
                <a:gd name="T43" fmla="*/ 133 h 1502"/>
                <a:gd name="T44" fmla="*/ 680 w 960"/>
                <a:gd name="T45" fmla="*/ 989 h 1502"/>
                <a:gd name="T46" fmla="*/ 386 w 960"/>
                <a:gd name="T47" fmla="*/ 62 h 1502"/>
                <a:gd name="T48" fmla="*/ 592 w 960"/>
                <a:gd name="T49" fmla="*/ 72 h 1502"/>
                <a:gd name="T50" fmla="*/ 84 w 960"/>
                <a:gd name="T51" fmla="*/ 222 h 1502"/>
                <a:gd name="T52" fmla="*/ 218 w 960"/>
                <a:gd name="T53" fmla="*/ 348 h 1502"/>
                <a:gd name="T54" fmla="*/ 218 w 960"/>
                <a:gd name="T55" fmla="*/ 506 h 1502"/>
                <a:gd name="T56" fmla="*/ 84 w 960"/>
                <a:gd name="T57" fmla="*/ 506 h 1502"/>
                <a:gd name="T58" fmla="*/ 218 w 960"/>
                <a:gd name="T59" fmla="*/ 791 h 1502"/>
                <a:gd name="T60" fmla="*/ 84 w 960"/>
                <a:gd name="T61" fmla="*/ 791 h 1502"/>
                <a:gd name="T62" fmla="*/ 875 w 960"/>
                <a:gd name="T63" fmla="*/ 791 h 1502"/>
                <a:gd name="T64" fmla="*/ 741 w 960"/>
                <a:gd name="T65" fmla="*/ 791 h 1502"/>
                <a:gd name="T66" fmla="*/ 741 w 960"/>
                <a:gd name="T67" fmla="*/ 633 h 1502"/>
                <a:gd name="T68" fmla="*/ 875 w 960"/>
                <a:gd name="T69" fmla="*/ 506 h 1502"/>
                <a:gd name="T70" fmla="*/ 741 w 960"/>
                <a:gd name="T71" fmla="*/ 445 h 1502"/>
                <a:gd name="T72" fmla="*/ 939 w 960"/>
                <a:gd name="T73" fmla="*/ 246 h 1502"/>
                <a:gd name="T74" fmla="*/ 905 w 960"/>
                <a:gd name="T75" fmla="*/ 160 h 1502"/>
                <a:gd name="T76" fmla="*/ 662 w 960"/>
                <a:gd name="T77" fmla="*/ 73 h 1502"/>
                <a:gd name="T78" fmla="*/ 573 w 960"/>
                <a:gd name="T79" fmla="*/ 0 h 1502"/>
                <a:gd name="T80" fmla="*/ 307 w 960"/>
                <a:gd name="T81" fmla="*/ 51 h 1502"/>
                <a:gd name="T82" fmla="*/ 218 w 960"/>
                <a:gd name="T83" fmla="*/ 160 h 1502"/>
                <a:gd name="T84" fmla="*/ 8 w 960"/>
                <a:gd name="T85" fmla="*/ 191 h 1502"/>
                <a:gd name="T86" fmla="*/ 218 w 960"/>
                <a:gd name="T87" fmla="*/ 433 h 1502"/>
                <a:gd name="T88" fmla="*/ 54 w 960"/>
                <a:gd name="T89" fmla="*/ 445 h 1502"/>
                <a:gd name="T90" fmla="*/ 20 w 960"/>
                <a:gd name="T91" fmla="*/ 531 h 1502"/>
                <a:gd name="T92" fmla="*/ 218 w 960"/>
                <a:gd name="T93" fmla="*/ 730 h 1502"/>
                <a:gd name="T94" fmla="*/ 8 w 960"/>
                <a:gd name="T95" fmla="*/ 761 h 1502"/>
                <a:gd name="T96" fmla="*/ 219 w 960"/>
                <a:gd name="T97" fmla="*/ 1004 h 1502"/>
                <a:gd name="T98" fmla="*/ 376 w 960"/>
                <a:gd name="T99" fmla="*/ 1082 h 1502"/>
                <a:gd name="T100" fmla="*/ 437 w 960"/>
                <a:gd name="T101" fmla="*/ 1501 h 1502"/>
                <a:gd name="T102" fmla="*/ 522 w 960"/>
                <a:gd name="T103" fmla="*/ 1082 h 1502"/>
                <a:gd name="T104" fmla="*/ 584 w 960"/>
                <a:gd name="T105" fmla="*/ 1501 h 1502"/>
                <a:gd name="T106" fmla="*/ 648 w 960"/>
                <a:gd name="T107" fmla="*/ 1082 h 1502"/>
                <a:gd name="T108" fmla="*/ 939 w 960"/>
                <a:gd name="T109" fmla="*/ 816 h 1502"/>
                <a:gd name="T110" fmla="*/ 905 w 960"/>
                <a:gd name="T111" fmla="*/ 730 h 1502"/>
                <a:gd name="T112" fmla="*/ 741 w 960"/>
                <a:gd name="T113" fmla="*/ 718 h 1502"/>
                <a:gd name="T114" fmla="*/ 951 w 960"/>
                <a:gd name="T115" fmla="*/ 476 h 1502"/>
                <a:gd name="T116" fmla="*/ 741 w 960"/>
                <a:gd name="T117" fmla="*/ 445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0" h="1502">
                  <a:moveTo>
                    <a:pt x="480" y="363"/>
                  </a:moveTo>
                  <a:cubicBezTo>
                    <a:pt x="440" y="363"/>
                    <a:pt x="408" y="331"/>
                    <a:pt x="408" y="292"/>
                  </a:cubicBezTo>
                  <a:cubicBezTo>
                    <a:pt x="408" y="252"/>
                    <a:pt x="440" y="220"/>
                    <a:pt x="480" y="220"/>
                  </a:cubicBezTo>
                  <a:cubicBezTo>
                    <a:pt x="519" y="220"/>
                    <a:pt x="551" y="252"/>
                    <a:pt x="551" y="292"/>
                  </a:cubicBezTo>
                  <a:cubicBezTo>
                    <a:pt x="551" y="331"/>
                    <a:pt x="519" y="363"/>
                    <a:pt x="480" y="363"/>
                  </a:cubicBezTo>
                  <a:close/>
                  <a:moveTo>
                    <a:pt x="480" y="158"/>
                  </a:moveTo>
                  <a:cubicBezTo>
                    <a:pt x="406" y="158"/>
                    <a:pt x="346" y="218"/>
                    <a:pt x="346" y="292"/>
                  </a:cubicBezTo>
                  <a:cubicBezTo>
                    <a:pt x="346" y="365"/>
                    <a:pt x="406" y="425"/>
                    <a:pt x="480" y="425"/>
                  </a:cubicBezTo>
                  <a:cubicBezTo>
                    <a:pt x="553" y="425"/>
                    <a:pt x="613" y="365"/>
                    <a:pt x="613" y="292"/>
                  </a:cubicBezTo>
                  <a:cubicBezTo>
                    <a:pt x="613" y="218"/>
                    <a:pt x="553" y="158"/>
                    <a:pt x="480" y="158"/>
                  </a:cubicBezTo>
                  <a:close/>
                  <a:moveTo>
                    <a:pt x="480" y="649"/>
                  </a:moveTo>
                  <a:cubicBezTo>
                    <a:pt x="440" y="649"/>
                    <a:pt x="408" y="616"/>
                    <a:pt x="408" y="577"/>
                  </a:cubicBezTo>
                  <a:cubicBezTo>
                    <a:pt x="408" y="537"/>
                    <a:pt x="440" y="505"/>
                    <a:pt x="480" y="505"/>
                  </a:cubicBezTo>
                  <a:cubicBezTo>
                    <a:pt x="519" y="505"/>
                    <a:pt x="551" y="537"/>
                    <a:pt x="551" y="577"/>
                  </a:cubicBezTo>
                  <a:cubicBezTo>
                    <a:pt x="551" y="616"/>
                    <a:pt x="519" y="649"/>
                    <a:pt x="480" y="649"/>
                  </a:cubicBezTo>
                  <a:close/>
                  <a:moveTo>
                    <a:pt x="480" y="443"/>
                  </a:moveTo>
                  <a:cubicBezTo>
                    <a:pt x="406" y="443"/>
                    <a:pt x="346" y="503"/>
                    <a:pt x="346" y="577"/>
                  </a:cubicBezTo>
                  <a:cubicBezTo>
                    <a:pt x="346" y="650"/>
                    <a:pt x="406" y="710"/>
                    <a:pt x="480" y="710"/>
                  </a:cubicBezTo>
                  <a:cubicBezTo>
                    <a:pt x="553" y="710"/>
                    <a:pt x="613" y="650"/>
                    <a:pt x="613" y="577"/>
                  </a:cubicBezTo>
                  <a:cubicBezTo>
                    <a:pt x="613" y="503"/>
                    <a:pt x="553" y="443"/>
                    <a:pt x="480" y="443"/>
                  </a:cubicBezTo>
                  <a:close/>
                  <a:moveTo>
                    <a:pt x="480" y="934"/>
                  </a:moveTo>
                  <a:cubicBezTo>
                    <a:pt x="440" y="934"/>
                    <a:pt x="408" y="901"/>
                    <a:pt x="408" y="862"/>
                  </a:cubicBezTo>
                  <a:cubicBezTo>
                    <a:pt x="408" y="822"/>
                    <a:pt x="440" y="790"/>
                    <a:pt x="480" y="790"/>
                  </a:cubicBezTo>
                  <a:cubicBezTo>
                    <a:pt x="519" y="790"/>
                    <a:pt x="551" y="822"/>
                    <a:pt x="551" y="862"/>
                  </a:cubicBezTo>
                  <a:cubicBezTo>
                    <a:pt x="551" y="901"/>
                    <a:pt x="519" y="934"/>
                    <a:pt x="480" y="934"/>
                  </a:cubicBezTo>
                  <a:close/>
                  <a:moveTo>
                    <a:pt x="480" y="729"/>
                  </a:moveTo>
                  <a:cubicBezTo>
                    <a:pt x="406" y="729"/>
                    <a:pt x="346" y="788"/>
                    <a:pt x="346" y="862"/>
                  </a:cubicBezTo>
                  <a:cubicBezTo>
                    <a:pt x="346" y="935"/>
                    <a:pt x="406" y="996"/>
                    <a:pt x="480" y="996"/>
                  </a:cubicBezTo>
                  <a:cubicBezTo>
                    <a:pt x="553" y="996"/>
                    <a:pt x="613" y="936"/>
                    <a:pt x="613" y="862"/>
                  </a:cubicBezTo>
                  <a:cubicBezTo>
                    <a:pt x="613" y="789"/>
                    <a:pt x="553" y="729"/>
                    <a:pt x="480" y="729"/>
                  </a:cubicBezTo>
                  <a:close/>
                  <a:moveTo>
                    <a:pt x="741" y="348"/>
                  </a:moveTo>
                  <a:lnTo>
                    <a:pt x="741" y="222"/>
                  </a:lnTo>
                  <a:lnTo>
                    <a:pt x="875" y="222"/>
                  </a:lnTo>
                  <a:lnTo>
                    <a:pt x="741" y="348"/>
                  </a:lnTo>
                  <a:close/>
                  <a:moveTo>
                    <a:pt x="680" y="989"/>
                  </a:moveTo>
                  <a:cubicBezTo>
                    <a:pt x="680" y="1006"/>
                    <a:pt x="665" y="1020"/>
                    <a:pt x="648" y="1020"/>
                  </a:cubicBezTo>
                  <a:lnTo>
                    <a:pt x="311" y="1020"/>
                  </a:lnTo>
                  <a:cubicBezTo>
                    <a:pt x="294" y="1020"/>
                    <a:pt x="280" y="1006"/>
                    <a:pt x="280" y="989"/>
                  </a:cubicBezTo>
                  <a:lnTo>
                    <a:pt x="280" y="165"/>
                  </a:lnTo>
                  <a:cubicBezTo>
                    <a:pt x="280" y="147"/>
                    <a:pt x="294" y="133"/>
                    <a:pt x="311" y="133"/>
                  </a:cubicBezTo>
                  <a:lnTo>
                    <a:pt x="642" y="133"/>
                  </a:lnTo>
                  <a:lnTo>
                    <a:pt x="642" y="133"/>
                  </a:lnTo>
                  <a:lnTo>
                    <a:pt x="642" y="133"/>
                  </a:lnTo>
                  <a:lnTo>
                    <a:pt x="648" y="133"/>
                  </a:lnTo>
                  <a:cubicBezTo>
                    <a:pt x="665" y="133"/>
                    <a:pt x="680" y="147"/>
                    <a:pt x="680" y="165"/>
                  </a:cubicBezTo>
                  <a:lnTo>
                    <a:pt x="680" y="989"/>
                  </a:lnTo>
                  <a:close/>
                  <a:moveTo>
                    <a:pt x="367" y="72"/>
                  </a:moveTo>
                  <a:cubicBezTo>
                    <a:pt x="372" y="66"/>
                    <a:pt x="378" y="62"/>
                    <a:pt x="386" y="62"/>
                  </a:cubicBezTo>
                  <a:lnTo>
                    <a:pt x="573" y="62"/>
                  </a:lnTo>
                  <a:cubicBezTo>
                    <a:pt x="581" y="62"/>
                    <a:pt x="587" y="66"/>
                    <a:pt x="592" y="72"/>
                  </a:cubicBezTo>
                  <a:lnTo>
                    <a:pt x="367" y="72"/>
                  </a:lnTo>
                  <a:close/>
                  <a:moveTo>
                    <a:pt x="84" y="222"/>
                  </a:moveTo>
                  <a:lnTo>
                    <a:pt x="218" y="222"/>
                  </a:lnTo>
                  <a:lnTo>
                    <a:pt x="218" y="348"/>
                  </a:lnTo>
                  <a:lnTo>
                    <a:pt x="84" y="222"/>
                  </a:lnTo>
                  <a:close/>
                  <a:moveTo>
                    <a:pt x="218" y="506"/>
                  </a:moveTo>
                  <a:lnTo>
                    <a:pt x="218" y="633"/>
                  </a:lnTo>
                  <a:lnTo>
                    <a:pt x="84" y="506"/>
                  </a:lnTo>
                  <a:lnTo>
                    <a:pt x="218" y="506"/>
                  </a:lnTo>
                  <a:close/>
                  <a:moveTo>
                    <a:pt x="218" y="791"/>
                  </a:moveTo>
                  <a:lnTo>
                    <a:pt x="218" y="917"/>
                  </a:lnTo>
                  <a:lnTo>
                    <a:pt x="84" y="791"/>
                  </a:lnTo>
                  <a:lnTo>
                    <a:pt x="218" y="791"/>
                  </a:lnTo>
                  <a:close/>
                  <a:moveTo>
                    <a:pt x="875" y="791"/>
                  </a:moveTo>
                  <a:lnTo>
                    <a:pt x="741" y="917"/>
                  </a:lnTo>
                  <a:lnTo>
                    <a:pt x="741" y="791"/>
                  </a:lnTo>
                  <a:lnTo>
                    <a:pt x="875" y="791"/>
                  </a:lnTo>
                  <a:close/>
                  <a:moveTo>
                    <a:pt x="741" y="633"/>
                  </a:moveTo>
                  <a:lnTo>
                    <a:pt x="741" y="506"/>
                  </a:lnTo>
                  <a:lnTo>
                    <a:pt x="875" y="506"/>
                  </a:lnTo>
                  <a:lnTo>
                    <a:pt x="741" y="633"/>
                  </a:lnTo>
                  <a:close/>
                  <a:moveTo>
                    <a:pt x="741" y="445"/>
                  </a:moveTo>
                  <a:lnTo>
                    <a:pt x="741" y="433"/>
                  </a:lnTo>
                  <a:lnTo>
                    <a:pt x="939" y="246"/>
                  </a:lnTo>
                  <a:cubicBezTo>
                    <a:pt x="954" y="232"/>
                    <a:pt x="959" y="211"/>
                    <a:pt x="951" y="191"/>
                  </a:cubicBezTo>
                  <a:cubicBezTo>
                    <a:pt x="944" y="172"/>
                    <a:pt x="926" y="160"/>
                    <a:pt x="905" y="160"/>
                  </a:cubicBezTo>
                  <a:lnTo>
                    <a:pt x="741" y="160"/>
                  </a:lnTo>
                  <a:cubicBezTo>
                    <a:pt x="739" y="116"/>
                    <a:pt x="705" y="80"/>
                    <a:pt x="662" y="73"/>
                  </a:cubicBezTo>
                  <a:lnTo>
                    <a:pt x="652" y="51"/>
                  </a:lnTo>
                  <a:cubicBezTo>
                    <a:pt x="638" y="20"/>
                    <a:pt x="607" y="0"/>
                    <a:pt x="573" y="0"/>
                  </a:cubicBezTo>
                  <a:lnTo>
                    <a:pt x="386" y="0"/>
                  </a:lnTo>
                  <a:cubicBezTo>
                    <a:pt x="352" y="0"/>
                    <a:pt x="321" y="20"/>
                    <a:pt x="307" y="51"/>
                  </a:cubicBezTo>
                  <a:lnTo>
                    <a:pt x="297" y="73"/>
                  </a:lnTo>
                  <a:cubicBezTo>
                    <a:pt x="254" y="80"/>
                    <a:pt x="221" y="116"/>
                    <a:pt x="218" y="160"/>
                  </a:cubicBezTo>
                  <a:lnTo>
                    <a:pt x="54" y="160"/>
                  </a:lnTo>
                  <a:cubicBezTo>
                    <a:pt x="34" y="160"/>
                    <a:pt x="15" y="172"/>
                    <a:pt x="8" y="191"/>
                  </a:cubicBezTo>
                  <a:cubicBezTo>
                    <a:pt x="0" y="211"/>
                    <a:pt x="5" y="232"/>
                    <a:pt x="20" y="246"/>
                  </a:cubicBezTo>
                  <a:lnTo>
                    <a:pt x="218" y="433"/>
                  </a:lnTo>
                  <a:lnTo>
                    <a:pt x="218" y="445"/>
                  </a:lnTo>
                  <a:lnTo>
                    <a:pt x="54" y="445"/>
                  </a:lnTo>
                  <a:cubicBezTo>
                    <a:pt x="34" y="445"/>
                    <a:pt x="15" y="457"/>
                    <a:pt x="8" y="476"/>
                  </a:cubicBezTo>
                  <a:cubicBezTo>
                    <a:pt x="0" y="495"/>
                    <a:pt x="5" y="517"/>
                    <a:pt x="20" y="531"/>
                  </a:cubicBezTo>
                  <a:lnTo>
                    <a:pt x="218" y="718"/>
                  </a:lnTo>
                  <a:lnTo>
                    <a:pt x="218" y="730"/>
                  </a:lnTo>
                  <a:lnTo>
                    <a:pt x="54" y="730"/>
                  </a:lnTo>
                  <a:cubicBezTo>
                    <a:pt x="34" y="730"/>
                    <a:pt x="15" y="742"/>
                    <a:pt x="8" y="761"/>
                  </a:cubicBezTo>
                  <a:cubicBezTo>
                    <a:pt x="0" y="780"/>
                    <a:pt x="5" y="801"/>
                    <a:pt x="20" y="816"/>
                  </a:cubicBezTo>
                  <a:lnTo>
                    <a:pt x="219" y="1004"/>
                  </a:lnTo>
                  <a:cubicBezTo>
                    <a:pt x="226" y="1048"/>
                    <a:pt x="265" y="1082"/>
                    <a:pt x="311" y="1082"/>
                  </a:cubicBezTo>
                  <a:lnTo>
                    <a:pt x="376" y="1082"/>
                  </a:lnTo>
                  <a:lnTo>
                    <a:pt x="376" y="1501"/>
                  </a:lnTo>
                  <a:lnTo>
                    <a:pt x="437" y="1501"/>
                  </a:lnTo>
                  <a:lnTo>
                    <a:pt x="437" y="1082"/>
                  </a:lnTo>
                  <a:lnTo>
                    <a:pt x="522" y="1082"/>
                  </a:lnTo>
                  <a:lnTo>
                    <a:pt x="522" y="1501"/>
                  </a:lnTo>
                  <a:lnTo>
                    <a:pt x="584" y="1501"/>
                  </a:lnTo>
                  <a:lnTo>
                    <a:pt x="584" y="1082"/>
                  </a:lnTo>
                  <a:lnTo>
                    <a:pt x="648" y="1082"/>
                  </a:lnTo>
                  <a:cubicBezTo>
                    <a:pt x="695" y="1082"/>
                    <a:pt x="733" y="1048"/>
                    <a:pt x="740" y="1004"/>
                  </a:cubicBezTo>
                  <a:lnTo>
                    <a:pt x="939" y="816"/>
                  </a:lnTo>
                  <a:cubicBezTo>
                    <a:pt x="954" y="801"/>
                    <a:pt x="959" y="780"/>
                    <a:pt x="951" y="761"/>
                  </a:cubicBezTo>
                  <a:cubicBezTo>
                    <a:pt x="944" y="742"/>
                    <a:pt x="926" y="730"/>
                    <a:pt x="905" y="730"/>
                  </a:cubicBezTo>
                  <a:lnTo>
                    <a:pt x="741" y="730"/>
                  </a:lnTo>
                  <a:lnTo>
                    <a:pt x="741" y="718"/>
                  </a:lnTo>
                  <a:lnTo>
                    <a:pt x="939" y="531"/>
                  </a:lnTo>
                  <a:cubicBezTo>
                    <a:pt x="954" y="517"/>
                    <a:pt x="959" y="495"/>
                    <a:pt x="951" y="476"/>
                  </a:cubicBezTo>
                  <a:cubicBezTo>
                    <a:pt x="944" y="457"/>
                    <a:pt x="926" y="445"/>
                    <a:pt x="905" y="445"/>
                  </a:cubicBezTo>
                  <a:lnTo>
                    <a:pt x="741" y="4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60DC9E1B-ABBC-3742-8092-26F798656FF2}"/>
              </a:ext>
            </a:extLst>
          </p:cNvPr>
          <p:cNvGrpSpPr/>
          <p:nvPr userDrawn="1"/>
        </p:nvGrpSpPr>
        <p:grpSpPr>
          <a:xfrm>
            <a:off x="2974629" y="547973"/>
            <a:ext cx="710291" cy="710292"/>
            <a:chOff x="1475612" y="621970"/>
            <a:chExt cx="710291" cy="710292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B1A6D13-2A50-3A4A-9F66-397794A43395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0" name="Freeform 17">
              <a:extLst>
                <a:ext uri="{FF2B5EF4-FFF2-40B4-BE49-F238E27FC236}">
                  <a16:creationId xmlns:a16="http://schemas.microsoft.com/office/drawing/2014/main" id="{C2C260DD-1A2A-B943-9884-871542D88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489" y="737404"/>
              <a:ext cx="490537" cy="479425"/>
            </a:xfrm>
            <a:custGeom>
              <a:avLst/>
              <a:gdLst>
                <a:gd name="T0" fmla="*/ 551 w 1363"/>
                <a:gd name="T1" fmla="*/ 708 h 1330"/>
                <a:gd name="T2" fmla="*/ 485 w 1363"/>
                <a:gd name="T3" fmla="*/ 642 h 1330"/>
                <a:gd name="T4" fmla="*/ 551 w 1363"/>
                <a:gd name="T5" fmla="*/ 991 h 1330"/>
                <a:gd name="T6" fmla="*/ 485 w 1363"/>
                <a:gd name="T7" fmla="*/ 924 h 1330"/>
                <a:gd name="T8" fmla="*/ 564 w 1363"/>
                <a:gd name="T9" fmla="*/ 1066 h 1330"/>
                <a:gd name="T10" fmla="*/ 498 w 1363"/>
                <a:gd name="T11" fmla="*/ 1132 h 1330"/>
                <a:gd name="T12" fmla="*/ 498 w 1363"/>
                <a:gd name="T13" fmla="*/ 850 h 1330"/>
                <a:gd name="T14" fmla="*/ 564 w 1363"/>
                <a:gd name="T15" fmla="*/ 916 h 1330"/>
                <a:gd name="T16" fmla="*/ 423 w 1363"/>
                <a:gd name="T17" fmla="*/ 511 h 1330"/>
                <a:gd name="T18" fmla="*/ 485 w 1363"/>
                <a:gd name="T19" fmla="*/ 1329 h 1330"/>
                <a:gd name="T20" fmla="*/ 564 w 1363"/>
                <a:gd name="T21" fmla="*/ 1286 h 1330"/>
                <a:gd name="T22" fmla="*/ 626 w 1363"/>
                <a:gd name="T23" fmla="*/ 1329 h 1330"/>
                <a:gd name="T24" fmla="*/ 564 w 1363"/>
                <a:gd name="T25" fmla="*/ 511 h 1330"/>
                <a:gd name="T26" fmla="*/ 485 w 1363"/>
                <a:gd name="T27" fmla="*/ 554 h 1330"/>
                <a:gd name="T28" fmla="*/ 1254 w 1363"/>
                <a:gd name="T29" fmla="*/ 423 h 1330"/>
                <a:gd name="T30" fmla="*/ 1116 w 1363"/>
                <a:gd name="T31" fmla="*/ 344 h 1330"/>
                <a:gd name="T32" fmla="*/ 1254 w 1363"/>
                <a:gd name="T33" fmla="*/ 423 h 1330"/>
                <a:gd name="T34" fmla="*/ 285 w 1363"/>
                <a:gd name="T35" fmla="*/ 282 h 1330"/>
                <a:gd name="T36" fmla="*/ 423 w 1363"/>
                <a:gd name="T37" fmla="*/ 91 h 1330"/>
                <a:gd name="T38" fmla="*/ 485 w 1363"/>
                <a:gd name="T39" fmla="*/ 257 h 1330"/>
                <a:gd name="T40" fmla="*/ 564 w 1363"/>
                <a:gd name="T41" fmla="*/ 237 h 1330"/>
                <a:gd name="T42" fmla="*/ 626 w 1363"/>
                <a:gd name="T43" fmla="*/ 257 h 1330"/>
                <a:gd name="T44" fmla="*/ 622 w 1363"/>
                <a:gd name="T45" fmla="*/ 213 h 1330"/>
                <a:gd name="T46" fmla="*/ 915 w 1363"/>
                <a:gd name="T47" fmla="*/ 282 h 1330"/>
                <a:gd name="T48" fmla="*/ 254 w 1363"/>
                <a:gd name="T49" fmla="*/ 344 h 1330"/>
                <a:gd name="T50" fmla="*/ 62 w 1363"/>
                <a:gd name="T51" fmla="*/ 536 h 1330"/>
                <a:gd name="T52" fmla="*/ 316 w 1363"/>
                <a:gd name="T53" fmla="*/ 423 h 1330"/>
                <a:gd name="T54" fmla="*/ 464 w 1363"/>
                <a:gd name="T55" fmla="*/ 344 h 1330"/>
                <a:gd name="T56" fmla="*/ 316 w 1363"/>
                <a:gd name="T57" fmla="*/ 423 h 1330"/>
                <a:gd name="T58" fmla="*/ 1028 w 1363"/>
                <a:gd name="T59" fmla="*/ 344 h 1330"/>
                <a:gd name="T60" fmla="*/ 896 w 1363"/>
                <a:gd name="T61" fmla="*/ 344 h 1330"/>
                <a:gd name="T62" fmla="*/ 755 w 1363"/>
                <a:gd name="T63" fmla="*/ 423 h 1330"/>
                <a:gd name="T64" fmla="*/ 887 w 1363"/>
                <a:gd name="T65" fmla="*/ 423 h 1330"/>
                <a:gd name="T66" fmla="*/ 472 w 1363"/>
                <a:gd name="T67" fmla="*/ 423 h 1330"/>
                <a:gd name="T68" fmla="*/ 605 w 1363"/>
                <a:gd name="T69" fmla="*/ 423 h 1330"/>
                <a:gd name="T70" fmla="*/ 746 w 1363"/>
                <a:gd name="T71" fmla="*/ 344 h 1330"/>
                <a:gd name="T72" fmla="*/ 614 w 1363"/>
                <a:gd name="T73" fmla="*/ 344 h 1330"/>
                <a:gd name="T74" fmla="*/ 1154 w 1363"/>
                <a:gd name="T75" fmla="*/ 847 h 1330"/>
                <a:gd name="T76" fmla="*/ 1047 w 1363"/>
                <a:gd name="T77" fmla="*/ 704 h 1330"/>
                <a:gd name="T78" fmla="*/ 1188 w 1363"/>
                <a:gd name="T79" fmla="*/ 282 h 1330"/>
                <a:gd name="T80" fmla="*/ 496 w 1363"/>
                <a:gd name="T81" fmla="*/ 3 h 1330"/>
                <a:gd name="T82" fmla="*/ 482 w 1363"/>
                <a:gd name="T83" fmla="*/ 0 h 1330"/>
                <a:gd name="T84" fmla="*/ 436 w 1363"/>
                <a:gd name="T85" fmla="*/ 6 h 1330"/>
                <a:gd name="T86" fmla="*/ 49 w 1363"/>
                <a:gd name="T87" fmla="*/ 282 h 1330"/>
                <a:gd name="T88" fmla="*/ 0 w 1363"/>
                <a:gd name="T89" fmla="*/ 313 h 1330"/>
                <a:gd name="T90" fmla="*/ 31 w 1363"/>
                <a:gd name="T91" fmla="*/ 598 h 1330"/>
                <a:gd name="T92" fmla="*/ 316 w 1363"/>
                <a:gd name="T93" fmla="*/ 567 h 1330"/>
                <a:gd name="T94" fmla="*/ 680 w 1363"/>
                <a:gd name="T95" fmla="*/ 485 h 1330"/>
                <a:gd name="T96" fmla="*/ 1016 w 1363"/>
                <a:gd name="T97" fmla="*/ 642 h 1330"/>
                <a:gd name="T98" fmla="*/ 764 w 1363"/>
                <a:gd name="T99" fmla="*/ 847 h 1330"/>
                <a:gd name="T100" fmla="*/ 1329 w 1363"/>
                <a:gd name="T101" fmla="*/ 909 h 1330"/>
                <a:gd name="T102" fmla="*/ 1231 w 1363"/>
                <a:gd name="T103" fmla="*/ 847 h 1330"/>
                <a:gd name="T104" fmla="*/ 1078 w 1363"/>
                <a:gd name="T105" fmla="*/ 485 h 1330"/>
                <a:gd name="T106" fmla="*/ 1358 w 1363"/>
                <a:gd name="T107" fmla="*/ 466 h 1330"/>
                <a:gd name="T108" fmla="*/ 1210 w 1363"/>
                <a:gd name="T109" fmla="*/ 291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3" h="1330">
                  <a:moveTo>
                    <a:pt x="485" y="642"/>
                  </a:moveTo>
                  <a:lnTo>
                    <a:pt x="551" y="708"/>
                  </a:lnTo>
                  <a:lnTo>
                    <a:pt x="485" y="775"/>
                  </a:lnTo>
                  <a:lnTo>
                    <a:pt x="485" y="642"/>
                  </a:lnTo>
                  <a:close/>
                  <a:moveTo>
                    <a:pt x="485" y="924"/>
                  </a:moveTo>
                  <a:lnTo>
                    <a:pt x="551" y="991"/>
                  </a:lnTo>
                  <a:lnTo>
                    <a:pt x="485" y="1057"/>
                  </a:lnTo>
                  <a:lnTo>
                    <a:pt x="485" y="924"/>
                  </a:lnTo>
                  <a:close/>
                  <a:moveTo>
                    <a:pt x="498" y="1132"/>
                  </a:moveTo>
                  <a:lnTo>
                    <a:pt x="564" y="1066"/>
                  </a:lnTo>
                  <a:lnTo>
                    <a:pt x="564" y="1198"/>
                  </a:lnTo>
                  <a:lnTo>
                    <a:pt x="498" y="1132"/>
                  </a:lnTo>
                  <a:close/>
                  <a:moveTo>
                    <a:pt x="564" y="916"/>
                  </a:moveTo>
                  <a:lnTo>
                    <a:pt x="498" y="850"/>
                  </a:lnTo>
                  <a:lnTo>
                    <a:pt x="564" y="783"/>
                  </a:lnTo>
                  <a:lnTo>
                    <a:pt x="564" y="916"/>
                  </a:lnTo>
                  <a:close/>
                  <a:moveTo>
                    <a:pt x="485" y="511"/>
                  </a:moveTo>
                  <a:lnTo>
                    <a:pt x="423" y="511"/>
                  </a:lnTo>
                  <a:lnTo>
                    <a:pt x="423" y="1329"/>
                  </a:lnTo>
                  <a:lnTo>
                    <a:pt x="485" y="1329"/>
                  </a:lnTo>
                  <a:lnTo>
                    <a:pt x="485" y="1207"/>
                  </a:lnTo>
                  <a:lnTo>
                    <a:pt x="564" y="1286"/>
                  </a:lnTo>
                  <a:lnTo>
                    <a:pt x="564" y="1329"/>
                  </a:lnTo>
                  <a:lnTo>
                    <a:pt x="626" y="1329"/>
                  </a:lnTo>
                  <a:lnTo>
                    <a:pt x="626" y="511"/>
                  </a:lnTo>
                  <a:lnTo>
                    <a:pt x="564" y="511"/>
                  </a:lnTo>
                  <a:lnTo>
                    <a:pt x="564" y="634"/>
                  </a:lnTo>
                  <a:lnTo>
                    <a:pt x="485" y="554"/>
                  </a:lnTo>
                  <a:lnTo>
                    <a:pt x="485" y="511"/>
                  </a:lnTo>
                  <a:close/>
                  <a:moveTo>
                    <a:pt x="1254" y="423"/>
                  </a:moveTo>
                  <a:lnTo>
                    <a:pt x="1037" y="423"/>
                  </a:lnTo>
                  <a:lnTo>
                    <a:pt x="1116" y="344"/>
                  </a:lnTo>
                  <a:lnTo>
                    <a:pt x="1175" y="344"/>
                  </a:lnTo>
                  <a:lnTo>
                    <a:pt x="1254" y="423"/>
                  </a:lnTo>
                  <a:close/>
                  <a:moveTo>
                    <a:pt x="915" y="282"/>
                  </a:moveTo>
                  <a:lnTo>
                    <a:pt x="285" y="282"/>
                  </a:lnTo>
                  <a:lnTo>
                    <a:pt x="156" y="282"/>
                  </a:lnTo>
                  <a:lnTo>
                    <a:pt x="423" y="91"/>
                  </a:lnTo>
                  <a:lnTo>
                    <a:pt x="423" y="257"/>
                  </a:lnTo>
                  <a:lnTo>
                    <a:pt x="485" y="257"/>
                  </a:lnTo>
                  <a:lnTo>
                    <a:pt x="485" y="99"/>
                  </a:lnTo>
                  <a:lnTo>
                    <a:pt x="564" y="237"/>
                  </a:lnTo>
                  <a:lnTo>
                    <a:pt x="564" y="257"/>
                  </a:lnTo>
                  <a:lnTo>
                    <a:pt x="626" y="257"/>
                  </a:lnTo>
                  <a:lnTo>
                    <a:pt x="626" y="229"/>
                  </a:lnTo>
                  <a:cubicBezTo>
                    <a:pt x="626" y="223"/>
                    <a:pt x="625" y="218"/>
                    <a:pt x="622" y="213"/>
                  </a:cubicBezTo>
                  <a:lnTo>
                    <a:pt x="560" y="105"/>
                  </a:lnTo>
                  <a:lnTo>
                    <a:pt x="915" y="282"/>
                  </a:lnTo>
                  <a:close/>
                  <a:moveTo>
                    <a:pt x="62" y="344"/>
                  </a:moveTo>
                  <a:lnTo>
                    <a:pt x="254" y="344"/>
                  </a:lnTo>
                  <a:lnTo>
                    <a:pt x="254" y="536"/>
                  </a:lnTo>
                  <a:lnTo>
                    <a:pt x="62" y="536"/>
                  </a:lnTo>
                  <a:lnTo>
                    <a:pt x="62" y="344"/>
                  </a:lnTo>
                  <a:close/>
                  <a:moveTo>
                    <a:pt x="316" y="423"/>
                  </a:moveTo>
                  <a:lnTo>
                    <a:pt x="316" y="344"/>
                  </a:lnTo>
                  <a:lnTo>
                    <a:pt x="464" y="344"/>
                  </a:lnTo>
                  <a:lnTo>
                    <a:pt x="385" y="423"/>
                  </a:lnTo>
                  <a:lnTo>
                    <a:pt x="316" y="423"/>
                  </a:lnTo>
                  <a:close/>
                  <a:moveTo>
                    <a:pt x="896" y="344"/>
                  </a:moveTo>
                  <a:lnTo>
                    <a:pt x="1028" y="344"/>
                  </a:lnTo>
                  <a:lnTo>
                    <a:pt x="962" y="411"/>
                  </a:lnTo>
                  <a:lnTo>
                    <a:pt x="896" y="344"/>
                  </a:lnTo>
                  <a:close/>
                  <a:moveTo>
                    <a:pt x="887" y="423"/>
                  </a:moveTo>
                  <a:lnTo>
                    <a:pt x="755" y="423"/>
                  </a:lnTo>
                  <a:lnTo>
                    <a:pt x="821" y="357"/>
                  </a:lnTo>
                  <a:lnTo>
                    <a:pt x="887" y="423"/>
                  </a:lnTo>
                  <a:close/>
                  <a:moveTo>
                    <a:pt x="605" y="423"/>
                  </a:moveTo>
                  <a:lnTo>
                    <a:pt x="472" y="423"/>
                  </a:lnTo>
                  <a:lnTo>
                    <a:pt x="539" y="357"/>
                  </a:lnTo>
                  <a:lnTo>
                    <a:pt x="605" y="423"/>
                  </a:lnTo>
                  <a:close/>
                  <a:moveTo>
                    <a:pt x="614" y="344"/>
                  </a:moveTo>
                  <a:lnTo>
                    <a:pt x="746" y="344"/>
                  </a:lnTo>
                  <a:lnTo>
                    <a:pt x="680" y="411"/>
                  </a:lnTo>
                  <a:lnTo>
                    <a:pt x="614" y="344"/>
                  </a:lnTo>
                  <a:close/>
                  <a:moveTo>
                    <a:pt x="1047" y="704"/>
                  </a:moveTo>
                  <a:lnTo>
                    <a:pt x="1154" y="847"/>
                  </a:lnTo>
                  <a:lnTo>
                    <a:pt x="939" y="847"/>
                  </a:lnTo>
                  <a:lnTo>
                    <a:pt x="1047" y="704"/>
                  </a:lnTo>
                  <a:close/>
                  <a:moveTo>
                    <a:pt x="1210" y="291"/>
                  </a:moveTo>
                  <a:cubicBezTo>
                    <a:pt x="1204" y="286"/>
                    <a:pt x="1196" y="282"/>
                    <a:pt x="1188" y="282"/>
                  </a:cubicBezTo>
                  <a:lnTo>
                    <a:pt x="1054" y="282"/>
                  </a:lnTo>
                  <a:lnTo>
                    <a:pt x="496" y="3"/>
                  </a:lnTo>
                  <a:lnTo>
                    <a:pt x="496" y="4"/>
                  </a:lnTo>
                  <a:cubicBezTo>
                    <a:pt x="492" y="2"/>
                    <a:pt x="487" y="0"/>
                    <a:pt x="482" y="0"/>
                  </a:cubicBezTo>
                  <a:lnTo>
                    <a:pt x="454" y="0"/>
                  </a:lnTo>
                  <a:cubicBezTo>
                    <a:pt x="447" y="0"/>
                    <a:pt x="441" y="3"/>
                    <a:pt x="436" y="6"/>
                  </a:cubicBezTo>
                  <a:lnTo>
                    <a:pt x="436" y="6"/>
                  </a:lnTo>
                  <a:lnTo>
                    <a:pt x="49" y="282"/>
                  </a:lnTo>
                  <a:lnTo>
                    <a:pt x="31" y="282"/>
                  </a:lnTo>
                  <a:cubicBezTo>
                    <a:pt x="14" y="282"/>
                    <a:pt x="0" y="296"/>
                    <a:pt x="0" y="313"/>
                  </a:cubicBezTo>
                  <a:lnTo>
                    <a:pt x="0" y="567"/>
                  </a:lnTo>
                  <a:cubicBezTo>
                    <a:pt x="0" y="584"/>
                    <a:pt x="13" y="598"/>
                    <a:pt x="31" y="598"/>
                  </a:cubicBezTo>
                  <a:lnTo>
                    <a:pt x="285" y="598"/>
                  </a:lnTo>
                  <a:cubicBezTo>
                    <a:pt x="302" y="598"/>
                    <a:pt x="316" y="584"/>
                    <a:pt x="316" y="567"/>
                  </a:cubicBezTo>
                  <a:lnTo>
                    <a:pt x="316" y="485"/>
                  </a:lnTo>
                  <a:lnTo>
                    <a:pt x="680" y="485"/>
                  </a:lnTo>
                  <a:lnTo>
                    <a:pt x="1016" y="485"/>
                  </a:lnTo>
                  <a:lnTo>
                    <a:pt x="1016" y="642"/>
                  </a:lnTo>
                  <a:lnTo>
                    <a:pt x="862" y="847"/>
                  </a:lnTo>
                  <a:lnTo>
                    <a:pt x="764" y="847"/>
                  </a:lnTo>
                  <a:lnTo>
                    <a:pt x="764" y="909"/>
                  </a:lnTo>
                  <a:lnTo>
                    <a:pt x="1329" y="909"/>
                  </a:lnTo>
                  <a:lnTo>
                    <a:pt x="1329" y="847"/>
                  </a:lnTo>
                  <a:lnTo>
                    <a:pt x="1231" y="847"/>
                  </a:lnTo>
                  <a:lnTo>
                    <a:pt x="1078" y="642"/>
                  </a:lnTo>
                  <a:lnTo>
                    <a:pt x="1078" y="485"/>
                  </a:lnTo>
                  <a:lnTo>
                    <a:pt x="1329" y="485"/>
                  </a:lnTo>
                  <a:cubicBezTo>
                    <a:pt x="1341" y="485"/>
                    <a:pt x="1353" y="478"/>
                    <a:pt x="1358" y="466"/>
                  </a:cubicBezTo>
                  <a:cubicBezTo>
                    <a:pt x="1362" y="455"/>
                    <a:pt x="1360" y="441"/>
                    <a:pt x="1351" y="433"/>
                  </a:cubicBezTo>
                  <a:lnTo>
                    <a:pt x="1210" y="2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AC4FE824-7BA2-8940-BD0E-13D8B6352B76}"/>
              </a:ext>
            </a:extLst>
          </p:cNvPr>
          <p:cNvGrpSpPr/>
          <p:nvPr userDrawn="1"/>
        </p:nvGrpSpPr>
        <p:grpSpPr>
          <a:xfrm>
            <a:off x="6273720" y="547973"/>
            <a:ext cx="710291" cy="710292"/>
            <a:chOff x="4774703" y="621970"/>
            <a:chExt cx="710291" cy="710292"/>
          </a:xfrm>
        </p:grpSpPr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A28AC6F1-B216-6146-BB0A-127868C8C5E5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3" name="Freeform 18">
              <a:extLst>
                <a:ext uri="{FF2B5EF4-FFF2-40B4-BE49-F238E27FC236}">
                  <a16:creationId xmlns:a16="http://schemas.microsoft.com/office/drawing/2014/main" id="{3E8EDD06-0257-E647-9F1B-BA0185C73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229" y="741372"/>
              <a:ext cx="503238" cy="471488"/>
            </a:xfrm>
            <a:custGeom>
              <a:avLst/>
              <a:gdLst>
                <a:gd name="T0" fmla="*/ 64 w 1398"/>
                <a:gd name="T1" fmla="*/ 1251 h 1308"/>
                <a:gd name="T2" fmla="*/ 154 w 1398"/>
                <a:gd name="T3" fmla="*/ 510 h 1308"/>
                <a:gd name="T4" fmla="*/ 302 w 1398"/>
                <a:gd name="T5" fmla="*/ 562 h 1308"/>
                <a:gd name="T6" fmla="*/ 171 w 1398"/>
                <a:gd name="T7" fmla="*/ 526 h 1308"/>
                <a:gd name="T8" fmla="*/ 154 w 1398"/>
                <a:gd name="T9" fmla="*/ 554 h 1308"/>
                <a:gd name="T10" fmla="*/ 191 w 1398"/>
                <a:gd name="T11" fmla="*/ 953 h 1308"/>
                <a:gd name="T12" fmla="*/ 244 w 1398"/>
                <a:gd name="T13" fmla="*/ 581 h 1308"/>
                <a:gd name="T14" fmla="*/ 244 w 1398"/>
                <a:gd name="T15" fmla="*/ 983 h 1308"/>
                <a:gd name="T16" fmla="*/ 154 w 1398"/>
                <a:gd name="T17" fmla="*/ 1011 h 1308"/>
                <a:gd name="T18" fmla="*/ 172 w 1398"/>
                <a:gd name="T19" fmla="*/ 1038 h 1308"/>
                <a:gd name="T20" fmla="*/ 302 w 1398"/>
                <a:gd name="T21" fmla="*/ 1002 h 1308"/>
                <a:gd name="T22" fmla="*/ 154 w 1398"/>
                <a:gd name="T23" fmla="*/ 1054 h 1308"/>
                <a:gd name="T24" fmla="*/ 565 w 1398"/>
                <a:gd name="T25" fmla="*/ 554 h 1308"/>
                <a:gd name="T26" fmla="*/ 565 w 1398"/>
                <a:gd name="T27" fmla="*/ 1011 h 1308"/>
                <a:gd name="T28" fmla="*/ 366 w 1398"/>
                <a:gd name="T29" fmla="*/ 1011 h 1308"/>
                <a:gd name="T30" fmla="*/ 366 w 1398"/>
                <a:gd name="T31" fmla="*/ 554 h 1308"/>
                <a:gd name="T32" fmla="*/ 620 w 1398"/>
                <a:gd name="T33" fmla="*/ 1054 h 1308"/>
                <a:gd name="T34" fmla="*/ 638 w 1398"/>
                <a:gd name="T35" fmla="*/ 1011 h 1308"/>
                <a:gd name="T36" fmla="*/ 759 w 1398"/>
                <a:gd name="T37" fmla="*/ 1011 h 1308"/>
                <a:gd name="T38" fmla="*/ 777 w 1398"/>
                <a:gd name="T39" fmla="*/ 1054 h 1308"/>
                <a:gd name="T40" fmla="*/ 740 w 1398"/>
                <a:gd name="T41" fmla="*/ 953 h 1308"/>
                <a:gd name="T42" fmla="*/ 657 w 1398"/>
                <a:gd name="T43" fmla="*/ 953 h 1308"/>
                <a:gd name="T44" fmla="*/ 710 w 1398"/>
                <a:gd name="T45" fmla="*/ 582 h 1308"/>
                <a:gd name="T46" fmla="*/ 629 w 1398"/>
                <a:gd name="T47" fmla="*/ 562 h 1308"/>
                <a:gd name="T48" fmla="*/ 777 w 1398"/>
                <a:gd name="T49" fmla="*/ 510 h 1308"/>
                <a:gd name="T50" fmla="*/ 759 w 1398"/>
                <a:gd name="T51" fmla="*/ 554 h 1308"/>
                <a:gd name="T52" fmla="*/ 832 w 1398"/>
                <a:gd name="T53" fmla="*/ 510 h 1308"/>
                <a:gd name="T54" fmla="*/ 1067 w 1398"/>
                <a:gd name="T55" fmla="*/ 611 h 1308"/>
                <a:gd name="T56" fmla="*/ 1031 w 1398"/>
                <a:gd name="T57" fmla="*/ 1054 h 1308"/>
                <a:gd name="T58" fmla="*/ 796 w 1398"/>
                <a:gd name="T59" fmla="*/ 953 h 1308"/>
                <a:gd name="T60" fmla="*/ 832 w 1398"/>
                <a:gd name="T61" fmla="*/ 510 h 1308"/>
                <a:gd name="T62" fmla="*/ 154 w 1398"/>
                <a:gd name="T63" fmla="*/ 1160 h 1308"/>
                <a:gd name="T64" fmla="*/ 565 w 1398"/>
                <a:gd name="T65" fmla="*/ 1110 h 1308"/>
                <a:gd name="T66" fmla="*/ 1243 w 1398"/>
                <a:gd name="T67" fmla="*/ 1110 h 1308"/>
                <a:gd name="T68" fmla="*/ 1086 w 1398"/>
                <a:gd name="T69" fmla="*/ 1011 h 1308"/>
                <a:gd name="T70" fmla="*/ 1104 w 1398"/>
                <a:gd name="T71" fmla="*/ 1038 h 1308"/>
                <a:gd name="T72" fmla="*/ 1234 w 1398"/>
                <a:gd name="T73" fmla="*/ 1002 h 1308"/>
                <a:gd name="T74" fmla="*/ 1176 w 1398"/>
                <a:gd name="T75" fmla="*/ 582 h 1308"/>
                <a:gd name="T76" fmla="*/ 1176 w 1398"/>
                <a:gd name="T77" fmla="*/ 983 h 1308"/>
                <a:gd name="T78" fmla="*/ 1123 w 1398"/>
                <a:gd name="T79" fmla="*/ 611 h 1308"/>
                <a:gd name="T80" fmla="*/ 1104 w 1398"/>
                <a:gd name="T81" fmla="*/ 526 h 1308"/>
                <a:gd name="T82" fmla="*/ 1086 w 1398"/>
                <a:gd name="T83" fmla="*/ 554 h 1308"/>
                <a:gd name="T84" fmla="*/ 1243 w 1398"/>
                <a:gd name="T85" fmla="*/ 554 h 1308"/>
                <a:gd name="T86" fmla="*/ 1225 w 1398"/>
                <a:gd name="T87" fmla="*/ 526 h 1308"/>
                <a:gd name="T88" fmla="*/ 1243 w 1398"/>
                <a:gd name="T89" fmla="*/ 455 h 1308"/>
                <a:gd name="T90" fmla="*/ 565 w 1398"/>
                <a:gd name="T91" fmla="*/ 455 h 1308"/>
                <a:gd name="T92" fmla="*/ 154 w 1398"/>
                <a:gd name="T93" fmla="*/ 427 h 1308"/>
                <a:gd name="T94" fmla="*/ 138 w 1398"/>
                <a:gd name="T95" fmla="*/ 371 h 1308"/>
                <a:gd name="T96" fmla="*/ 804 w 1398"/>
                <a:gd name="T97" fmla="*/ 371 h 1308"/>
                <a:gd name="T98" fmla="*/ 1262 w 1398"/>
                <a:gd name="T99" fmla="*/ 611 h 1308"/>
                <a:gd name="T100" fmla="*/ 1298 w 1398"/>
                <a:gd name="T101" fmla="*/ 455 h 1308"/>
                <a:gd name="T102" fmla="*/ 1393 w 1398"/>
                <a:gd name="T103" fmla="*/ 406 h 1308"/>
                <a:gd name="T104" fmla="*/ 685 w 1398"/>
                <a:gd name="T105" fmla="*/ 4 h 1308"/>
                <a:gd name="T106" fmla="*/ 30 w 1398"/>
                <a:gd name="T107" fmla="*/ 427 h 1308"/>
                <a:gd name="T108" fmla="*/ 99 w 1398"/>
                <a:gd name="T109" fmla="*/ 510 h 1308"/>
                <a:gd name="T110" fmla="*/ 135 w 1398"/>
                <a:gd name="T111" fmla="*/ 953 h 1308"/>
                <a:gd name="T112" fmla="*/ 99 w 1398"/>
                <a:gd name="T113" fmla="*/ 1110 h 1308"/>
                <a:gd name="T114" fmla="*/ 3 w 1398"/>
                <a:gd name="T115" fmla="*/ 1307 h 1308"/>
                <a:gd name="T116" fmla="*/ 1298 w 1398"/>
                <a:gd name="T117" fmla="*/ 1162 h 1308"/>
                <a:gd name="T118" fmla="*/ 1298 w 1398"/>
                <a:gd name="T119" fmla="*/ 1011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98" h="1308">
                  <a:moveTo>
                    <a:pt x="1278" y="1216"/>
                  </a:moveTo>
                  <a:cubicBezTo>
                    <a:pt x="1302" y="1216"/>
                    <a:pt x="1323" y="1230"/>
                    <a:pt x="1333" y="1251"/>
                  </a:cubicBezTo>
                  <a:lnTo>
                    <a:pt x="64" y="1251"/>
                  </a:lnTo>
                  <a:cubicBezTo>
                    <a:pt x="74" y="1230"/>
                    <a:pt x="95" y="1216"/>
                    <a:pt x="119" y="1216"/>
                  </a:cubicBezTo>
                  <a:lnTo>
                    <a:pt x="1278" y="1216"/>
                  </a:lnTo>
                  <a:close/>
                  <a:moveTo>
                    <a:pt x="154" y="510"/>
                  </a:moveTo>
                  <a:lnTo>
                    <a:pt x="311" y="510"/>
                  </a:lnTo>
                  <a:lnTo>
                    <a:pt x="311" y="554"/>
                  </a:lnTo>
                  <a:cubicBezTo>
                    <a:pt x="311" y="558"/>
                    <a:pt x="307" y="562"/>
                    <a:pt x="302" y="562"/>
                  </a:cubicBezTo>
                  <a:cubicBezTo>
                    <a:pt x="297" y="562"/>
                    <a:pt x="293" y="558"/>
                    <a:pt x="293" y="554"/>
                  </a:cubicBezTo>
                  <a:lnTo>
                    <a:pt x="293" y="526"/>
                  </a:lnTo>
                  <a:lnTo>
                    <a:pt x="171" y="526"/>
                  </a:lnTo>
                  <a:lnTo>
                    <a:pt x="171" y="554"/>
                  </a:lnTo>
                  <a:cubicBezTo>
                    <a:pt x="171" y="558"/>
                    <a:pt x="168" y="562"/>
                    <a:pt x="163" y="562"/>
                  </a:cubicBezTo>
                  <a:cubicBezTo>
                    <a:pt x="158" y="562"/>
                    <a:pt x="154" y="558"/>
                    <a:pt x="154" y="554"/>
                  </a:cubicBezTo>
                  <a:lnTo>
                    <a:pt x="154" y="510"/>
                  </a:lnTo>
                  <a:close/>
                  <a:moveTo>
                    <a:pt x="221" y="983"/>
                  </a:moveTo>
                  <a:cubicBezTo>
                    <a:pt x="214" y="970"/>
                    <a:pt x="204" y="960"/>
                    <a:pt x="191" y="953"/>
                  </a:cubicBezTo>
                  <a:lnTo>
                    <a:pt x="191" y="611"/>
                  </a:lnTo>
                  <a:cubicBezTo>
                    <a:pt x="204" y="605"/>
                    <a:pt x="214" y="595"/>
                    <a:pt x="221" y="581"/>
                  </a:cubicBezTo>
                  <a:lnTo>
                    <a:pt x="244" y="581"/>
                  </a:lnTo>
                  <a:cubicBezTo>
                    <a:pt x="250" y="595"/>
                    <a:pt x="261" y="605"/>
                    <a:pt x="274" y="611"/>
                  </a:cubicBezTo>
                  <a:lnTo>
                    <a:pt x="274" y="953"/>
                  </a:lnTo>
                  <a:cubicBezTo>
                    <a:pt x="261" y="960"/>
                    <a:pt x="250" y="970"/>
                    <a:pt x="244" y="983"/>
                  </a:cubicBezTo>
                  <a:lnTo>
                    <a:pt x="221" y="983"/>
                  </a:lnTo>
                  <a:close/>
                  <a:moveTo>
                    <a:pt x="154" y="1054"/>
                  </a:moveTo>
                  <a:lnTo>
                    <a:pt x="154" y="1011"/>
                  </a:lnTo>
                  <a:cubicBezTo>
                    <a:pt x="154" y="1006"/>
                    <a:pt x="158" y="1002"/>
                    <a:pt x="163" y="1002"/>
                  </a:cubicBezTo>
                  <a:cubicBezTo>
                    <a:pt x="168" y="1002"/>
                    <a:pt x="172" y="1006"/>
                    <a:pt x="172" y="1011"/>
                  </a:cubicBezTo>
                  <a:lnTo>
                    <a:pt x="172" y="1038"/>
                  </a:lnTo>
                  <a:lnTo>
                    <a:pt x="293" y="1038"/>
                  </a:lnTo>
                  <a:lnTo>
                    <a:pt x="293" y="1011"/>
                  </a:lnTo>
                  <a:cubicBezTo>
                    <a:pt x="293" y="1006"/>
                    <a:pt x="297" y="1002"/>
                    <a:pt x="302" y="1002"/>
                  </a:cubicBezTo>
                  <a:cubicBezTo>
                    <a:pt x="307" y="1002"/>
                    <a:pt x="311" y="1006"/>
                    <a:pt x="311" y="1011"/>
                  </a:cubicBezTo>
                  <a:lnTo>
                    <a:pt x="311" y="1054"/>
                  </a:lnTo>
                  <a:lnTo>
                    <a:pt x="154" y="1054"/>
                  </a:lnTo>
                  <a:close/>
                  <a:moveTo>
                    <a:pt x="366" y="510"/>
                  </a:moveTo>
                  <a:lnTo>
                    <a:pt x="565" y="510"/>
                  </a:lnTo>
                  <a:lnTo>
                    <a:pt x="565" y="554"/>
                  </a:lnTo>
                  <a:cubicBezTo>
                    <a:pt x="565" y="579"/>
                    <a:pt x="580" y="601"/>
                    <a:pt x="601" y="611"/>
                  </a:cubicBezTo>
                  <a:lnTo>
                    <a:pt x="601" y="953"/>
                  </a:lnTo>
                  <a:cubicBezTo>
                    <a:pt x="580" y="963"/>
                    <a:pt x="565" y="985"/>
                    <a:pt x="565" y="1011"/>
                  </a:cubicBezTo>
                  <a:lnTo>
                    <a:pt x="565" y="1054"/>
                  </a:lnTo>
                  <a:lnTo>
                    <a:pt x="366" y="1054"/>
                  </a:lnTo>
                  <a:lnTo>
                    <a:pt x="366" y="1011"/>
                  </a:lnTo>
                  <a:cubicBezTo>
                    <a:pt x="366" y="985"/>
                    <a:pt x="351" y="963"/>
                    <a:pt x="330" y="953"/>
                  </a:cubicBezTo>
                  <a:lnTo>
                    <a:pt x="330" y="611"/>
                  </a:lnTo>
                  <a:cubicBezTo>
                    <a:pt x="351" y="601"/>
                    <a:pt x="366" y="579"/>
                    <a:pt x="366" y="554"/>
                  </a:cubicBezTo>
                  <a:lnTo>
                    <a:pt x="366" y="510"/>
                  </a:lnTo>
                  <a:close/>
                  <a:moveTo>
                    <a:pt x="777" y="1054"/>
                  </a:moveTo>
                  <a:lnTo>
                    <a:pt x="620" y="1054"/>
                  </a:lnTo>
                  <a:lnTo>
                    <a:pt x="620" y="1011"/>
                  </a:lnTo>
                  <a:cubicBezTo>
                    <a:pt x="620" y="1006"/>
                    <a:pt x="624" y="1002"/>
                    <a:pt x="629" y="1002"/>
                  </a:cubicBezTo>
                  <a:cubicBezTo>
                    <a:pt x="634" y="1002"/>
                    <a:pt x="638" y="1006"/>
                    <a:pt x="638" y="1011"/>
                  </a:cubicBezTo>
                  <a:lnTo>
                    <a:pt x="638" y="1038"/>
                  </a:lnTo>
                  <a:lnTo>
                    <a:pt x="759" y="1038"/>
                  </a:lnTo>
                  <a:lnTo>
                    <a:pt x="759" y="1011"/>
                  </a:lnTo>
                  <a:cubicBezTo>
                    <a:pt x="759" y="1006"/>
                    <a:pt x="763" y="1002"/>
                    <a:pt x="768" y="1002"/>
                  </a:cubicBezTo>
                  <a:cubicBezTo>
                    <a:pt x="773" y="1002"/>
                    <a:pt x="777" y="1006"/>
                    <a:pt x="777" y="1011"/>
                  </a:cubicBezTo>
                  <a:lnTo>
                    <a:pt x="777" y="1054"/>
                  </a:lnTo>
                  <a:close/>
                  <a:moveTo>
                    <a:pt x="710" y="582"/>
                  </a:moveTo>
                  <a:cubicBezTo>
                    <a:pt x="716" y="595"/>
                    <a:pt x="727" y="605"/>
                    <a:pt x="740" y="611"/>
                  </a:cubicBezTo>
                  <a:lnTo>
                    <a:pt x="740" y="953"/>
                  </a:lnTo>
                  <a:cubicBezTo>
                    <a:pt x="727" y="960"/>
                    <a:pt x="716" y="970"/>
                    <a:pt x="710" y="983"/>
                  </a:cubicBezTo>
                  <a:lnTo>
                    <a:pt x="687" y="983"/>
                  </a:lnTo>
                  <a:cubicBezTo>
                    <a:pt x="680" y="970"/>
                    <a:pt x="670" y="960"/>
                    <a:pt x="657" y="953"/>
                  </a:cubicBezTo>
                  <a:lnTo>
                    <a:pt x="657" y="611"/>
                  </a:lnTo>
                  <a:cubicBezTo>
                    <a:pt x="670" y="605"/>
                    <a:pt x="680" y="595"/>
                    <a:pt x="687" y="582"/>
                  </a:cubicBezTo>
                  <a:lnTo>
                    <a:pt x="710" y="582"/>
                  </a:lnTo>
                  <a:close/>
                  <a:moveTo>
                    <a:pt x="638" y="526"/>
                  </a:moveTo>
                  <a:lnTo>
                    <a:pt x="638" y="554"/>
                  </a:lnTo>
                  <a:cubicBezTo>
                    <a:pt x="638" y="558"/>
                    <a:pt x="634" y="562"/>
                    <a:pt x="629" y="562"/>
                  </a:cubicBezTo>
                  <a:cubicBezTo>
                    <a:pt x="624" y="562"/>
                    <a:pt x="620" y="558"/>
                    <a:pt x="620" y="554"/>
                  </a:cubicBezTo>
                  <a:lnTo>
                    <a:pt x="620" y="510"/>
                  </a:lnTo>
                  <a:lnTo>
                    <a:pt x="777" y="510"/>
                  </a:lnTo>
                  <a:lnTo>
                    <a:pt x="777" y="554"/>
                  </a:lnTo>
                  <a:cubicBezTo>
                    <a:pt x="777" y="558"/>
                    <a:pt x="773" y="562"/>
                    <a:pt x="768" y="562"/>
                  </a:cubicBezTo>
                  <a:cubicBezTo>
                    <a:pt x="763" y="562"/>
                    <a:pt x="759" y="558"/>
                    <a:pt x="759" y="554"/>
                  </a:cubicBezTo>
                  <a:lnTo>
                    <a:pt x="759" y="526"/>
                  </a:lnTo>
                  <a:lnTo>
                    <a:pt x="638" y="526"/>
                  </a:lnTo>
                  <a:close/>
                  <a:moveTo>
                    <a:pt x="832" y="510"/>
                  </a:moveTo>
                  <a:lnTo>
                    <a:pt x="1031" y="510"/>
                  </a:lnTo>
                  <a:lnTo>
                    <a:pt x="1031" y="554"/>
                  </a:lnTo>
                  <a:cubicBezTo>
                    <a:pt x="1031" y="579"/>
                    <a:pt x="1046" y="601"/>
                    <a:pt x="1067" y="611"/>
                  </a:cubicBezTo>
                  <a:lnTo>
                    <a:pt x="1067" y="953"/>
                  </a:lnTo>
                  <a:cubicBezTo>
                    <a:pt x="1046" y="963"/>
                    <a:pt x="1031" y="985"/>
                    <a:pt x="1031" y="1011"/>
                  </a:cubicBezTo>
                  <a:lnTo>
                    <a:pt x="1031" y="1054"/>
                  </a:lnTo>
                  <a:lnTo>
                    <a:pt x="832" y="1054"/>
                  </a:lnTo>
                  <a:lnTo>
                    <a:pt x="832" y="1011"/>
                  </a:lnTo>
                  <a:cubicBezTo>
                    <a:pt x="832" y="985"/>
                    <a:pt x="817" y="963"/>
                    <a:pt x="796" y="953"/>
                  </a:cubicBezTo>
                  <a:lnTo>
                    <a:pt x="796" y="611"/>
                  </a:lnTo>
                  <a:cubicBezTo>
                    <a:pt x="817" y="601"/>
                    <a:pt x="832" y="579"/>
                    <a:pt x="832" y="554"/>
                  </a:cubicBezTo>
                  <a:lnTo>
                    <a:pt x="832" y="510"/>
                  </a:lnTo>
                  <a:close/>
                  <a:moveTo>
                    <a:pt x="1243" y="1110"/>
                  </a:moveTo>
                  <a:lnTo>
                    <a:pt x="1243" y="1160"/>
                  </a:lnTo>
                  <a:lnTo>
                    <a:pt x="154" y="1160"/>
                  </a:lnTo>
                  <a:lnTo>
                    <a:pt x="154" y="1110"/>
                  </a:lnTo>
                  <a:lnTo>
                    <a:pt x="366" y="1110"/>
                  </a:lnTo>
                  <a:lnTo>
                    <a:pt x="565" y="1110"/>
                  </a:lnTo>
                  <a:lnTo>
                    <a:pt x="832" y="1110"/>
                  </a:lnTo>
                  <a:lnTo>
                    <a:pt x="1031" y="1110"/>
                  </a:lnTo>
                  <a:lnTo>
                    <a:pt x="1243" y="1110"/>
                  </a:lnTo>
                  <a:close/>
                  <a:moveTo>
                    <a:pt x="1243" y="1054"/>
                  </a:moveTo>
                  <a:lnTo>
                    <a:pt x="1086" y="1054"/>
                  </a:lnTo>
                  <a:lnTo>
                    <a:pt x="1086" y="1011"/>
                  </a:lnTo>
                  <a:cubicBezTo>
                    <a:pt x="1086" y="1006"/>
                    <a:pt x="1090" y="1002"/>
                    <a:pt x="1095" y="1002"/>
                  </a:cubicBezTo>
                  <a:cubicBezTo>
                    <a:pt x="1100" y="1002"/>
                    <a:pt x="1104" y="1006"/>
                    <a:pt x="1104" y="1011"/>
                  </a:cubicBezTo>
                  <a:lnTo>
                    <a:pt x="1104" y="1038"/>
                  </a:lnTo>
                  <a:lnTo>
                    <a:pt x="1225" y="1038"/>
                  </a:lnTo>
                  <a:lnTo>
                    <a:pt x="1225" y="1011"/>
                  </a:lnTo>
                  <a:cubicBezTo>
                    <a:pt x="1225" y="1006"/>
                    <a:pt x="1229" y="1002"/>
                    <a:pt x="1234" y="1002"/>
                  </a:cubicBezTo>
                  <a:cubicBezTo>
                    <a:pt x="1239" y="1002"/>
                    <a:pt x="1243" y="1006"/>
                    <a:pt x="1243" y="1011"/>
                  </a:cubicBezTo>
                  <a:lnTo>
                    <a:pt x="1243" y="1054"/>
                  </a:lnTo>
                  <a:close/>
                  <a:moveTo>
                    <a:pt x="1176" y="582"/>
                  </a:moveTo>
                  <a:cubicBezTo>
                    <a:pt x="1182" y="595"/>
                    <a:pt x="1193" y="605"/>
                    <a:pt x="1206" y="611"/>
                  </a:cubicBezTo>
                  <a:lnTo>
                    <a:pt x="1206" y="953"/>
                  </a:lnTo>
                  <a:cubicBezTo>
                    <a:pt x="1193" y="960"/>
                    <a:pt x="1182" y="970"/>
                    <a:pt x="1176" y="983"/>
                  </a:cubicBezTo>
                  <a:lnTo>
                    <a:pt x="1153" y="983"/>
                  </a:lnTo>
                  <a:cubicBezTo>
                    <a:pt x="1146" y="970"/>
                    <a:pt x="1136" y="960"/>
                    <a:pt x="1123" y="953"/>
                  </a:cubicBezTo>
                  <a:lnTo>
                    <a:pt x="1123" y="611"/>
                  </a:lnTo>
                  <a:cubicBezTo>
                    <a:pt x="1136" y="605"/>
                    <a:pt x="1146" y="595"/>
                    <a:pt x="1153" y="582"/>
                  </a:cubicBezTo>
                  <a:lnTo>
                    <a:pt x="1176" y="582"/>
                  </a:lnTo>
                  <a:close/>
                  <a:moveTo>
                    <a:pt x="1104" y="526"/>
                  </a:moveTo>
                  <a:lnTo>
                    <a:pt x="1104" y="554"/>
                  </a:lnTo>
                  <a:cubicBezTo>
                    <a:pt x="1104" y="558"/>
                    <a:pt x="1100" y="562"/>
                    <a:pt x="1095" y="562"/>
                  </a:cubicBezTo>
                  <a:cubicBezTo>
                    <a:pt x="1090" y="562"/>
                    <a:pt x="1086" y="558"/>
                    <a:pt x="1086" y="554"/>
                  </a:cubicBezTo>
                  <a:lnTo>
                    <a:pt x="1086" y="510"/>
                  </a:lnTo>
                  <a:lnTo>
                    <a:pt x="1243" y="510"/>
                  </a:lnTo>
                  <a:lnTo>
                    <a:pt x="1243" y="554"/>
                  </a:lnTo>
                  <a:cubicBezTo>
                    <a:pt x="1243" y="558"/>
                    <a:pt x="1239" y="562"/>
                    <a:pt x="1234" y="562"/>
                  </a:cubicBezTo>
                  <a:cubicBezTo>
                    <a:pt x="1229" y="562"/>
                    <a:pt x="1225" y="558"/>
                    <a:pt x="1225" y="554"/>
                  </a:cubicBezTo>
                  <a:lnTo>
                    <a:pt x="1225" y="526"/>
                  </a:lnTo>
                  <a:lnTo>
                    <a:pt x="1104" y="526"/>
                  </a:lnTo>
                  <a:close/>
                  <a:moveTo>
                    <a:pt x="1243" y="427"/>
                  </a:moveTo>
                  <a:lnTo>
                    <a:pt x="1243" y="455"/>
                  </a:lnTo>
                  <a:lnTo>
                    <a:pt x="1031" y="455"/>
                  </a:lnTo>
                  <a:lnTo>
                    <a:pt x="832" y="455"/>
                  </a:lnTo>
                  <a:lnTo>
                    <a:pt x="565" y="455"/>
                  </a:lnTo>
                  <a:lnTo>
                    <a:pt x="366" y="455"/>
                  </a:lnTo>
                  <a:lnTo>
                    <a:pt x="154" y="455"/>
                  </a:lnTo>
                  <a:lnTo>
                    <a:pt x="154" y="427"/>
                  </a:lnTo>
                  <a:lnTo>
                    <a:pt x="593" y="427"/>
                  </a:lnTo>
                  <a:lnTo>
                    <a:pt x="593" y="371"/>
                  </a:lnTo>
                  <a:lnTo>
                    <a:pt x="138" y="371"/>
                  </a:lnTo>
                  <a:lnTo>
                    <a:pt x="698" y="60"/>
                  </a:lnTo>
                  <a:lnTo>
                    <a:pt x="1259" y="371"/>
                  </a:lnTo>
                  <a:lnTo>
                    <a:pt x="804" y="371"/>
                  </a:lnTo>
                  <a:lnTo>
                    <a:pt x="804" y="427"/>
                  </a:lnTo>
                  <a:lnTo>
                    <a:pt x="1243" y="427"/>
                  </a:lnTo>
                  <a:close/>
                  <a:moveTo>
                    <a:pt x="1262" y="611"/>
                  </a:moveTo>
                  <a:cubicBezTo>
                    <a:pt x="1283" y="601"/>
                    <a:pt x="1298" y="579"/>
                    <a:pt x="1298" y="554"/>
                  </a:cubicBezTo>
                  <a:lnTo>
                    <a:pt x="1298" y="510"/>
                  </a:lnTo>
                  <a:lnTo>
                    <a:pt x="1298" y="455"/>
                  </a:lnTo>
                  <a:lnTo>
                    <a:pt x="1298" y="427"/>
                  </a:lnTo>
                  <a:lnTo>
                    <a:pt x="1367" y="427"/>
                  </a:lnTo>
                  <a:cubicBezTo>
                    <a:pt x="1379" y="427"/>
                    <a:pt x="1390" y="418"/>
                    <a:pt x="1393" y="406"/>
                  </a:cubicBezTo>
                  <a:cubicBezTo>
                    <a:pt x="1397" y="394"/>
                    <a:pt x="1391" y="381"/>
                    <a:pt x="1380" y="375"/>
                  </a:cubicBezTo>
                  <a:lnTo>
                    <a:pt x="712" y="4"/>
                  </a:lnTo>
                  <a:cubicBezTo>
                    <a:pt x="704" y="0"/>
                    <a:pt x="693" y="0"/>
                    <a:pt x="685" y="4"/>
                  </a:cubicBezTo>
                  <a:lnTo>
                    <a:pt x="17" y="375"/>
                  </a:lnTo>
                  <a:cubicBezTo>
                    <a:pt x="6" y="381"/>
                    <a:pt x="0" y="394"/>
                    <a:pt x="3" y="406"/>
                  </a:cubicBezTo>
                  <a:cubicBezTo>
                    <a:pt x="7" y="418"/>
                    <a:pt x="18" y="427"/>
                    <a:pt x="30" y="427"/>
                  </a:cubicBezTo>
                  <a:lnTo>
                    <a:pt x="99" y="427"/>
                  </a:lnTo>
                  <a:lnTo>
                    <a:pt x="99" y="455"/>
                  </a:lnTo>
                  <a:lnTo>
                    <a:pt x="99" y="510"/>
                  </a:lnTo>
                  <a:lnTo>
                    <a:pt x="99" y="554"/>
                  </a:lnTo>
                  <a:cubicBezTo>
                    <a:pt x="99" y="579"/>
                    <a:pt x="114" y="601"/>
                    <a:pt x="135" y="611"/>
                  </a:cubicBezTo>
                  <a:lnTo>
                    <a:pt x="135" y="953"/>
                  </a:lnTo>
                  <a:cubicBezTo>
                    <a:pt x="114" y="963"/>
                    <a:pt x="99" y="985"/>
                    <a:pt x="99" y="1011"/>
                  </a:cubicBezTo>
                  <a:lnTo>
                    <a:pt x="99" y="1054"/>
                  </a:lnTo>
                  <a:lnTo>
                    <a:pt x="99" y="1110"/>
                  </a:lnTo>
                  <a:lnTo>
                    <a:pt x="99" y="1162"/>
                  </a:lnTo>
                  <a:cubicBezTo>
                    <a:pt x="44" y="1172"/>
                    <a:pt x="3" y="1220"/>
                    <a:pt x="3" y="1277"/>
                  </a:cubicBezTo>
                  <a:lnTo>
                    <a:pt x="3" y="1307"/>
                  </a:lnTo>
                  <a:lnTo>
                    <a:pt x="1394" y="1307"/>
                  </a:lnTo>
                  <a:lnTo>
                    <a:pt x="1394" y="1277"/>
                  </a:lnTo>
                  <a:cubicBezTo>
                    <a:pt x="1394" y="1220"/>
                    <a:pt x="1353" y="1172"/>
                    <a:pt x="1298" y="1162"/>
                  </a:cubicBezTo>
                  <a:lnTo>
                    <a:pt x="1298" y="1110"/>
                  </a:lnTo>
                  <a:lnTo>
                    <a:pt x="1298" y="1054"/>
                  </a:lnTo>
                  <a:lnTo>
                    <a:pt x="1298" y="1011"/>
                  </a:lnTo>
                  <a:cubicBezTo>
                    <a:pt x="1298" y="985"/>
                    <a:pt x="1283" y="963"/>
                    <a:pt x="1262" y="953"/>
                  </a:cubicBezTo>
                  <a:lnTo>
                    <a:pt x="1262" y="6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2F376780-3C93-1240-8A7C-A695C683D41F}"/>
              </a:ext>
            </a:extLst>
          </p:cNvPr>
          <p:cNvGrpSpPr/>
          <p:nvPr userDrawn="1"/>
        </p:nvGrpSpPr>
        <p:grpSpPr>
          <a:xfrm>
            <a:off x="4074326" y="547973"/>
            <a:ext cx="710291" cy="710292"/>
            <a:chOff x="2575309" y="621970"/>
            <a:chExt cx="710291" cy="710292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C54AC6B7-A3C0-B849-A650-5779944BDCC2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6" name="Freeform 19">
              <a:extLst>
                <a:ext uri="{FF2B5EF4-FFF2-40B4-BE49-F238E27FC236}">
                  <a16:creationId xmlns:a16="http://schemas.microsoft.com/office/drawing/2014/main" id="{27603B41-C932-EA43-9896-EC2B186C7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773" y="774710"/>
              <a:ext cx="487362" cy="404812"/>
            </a:xfrm>
            <a:custGeom>
              <a:avLst/>
              <a:gdLst>
                <a:gd name="T0" fmla="*/ 77 w 1353"/>
                <a:gd name="T1" fmla="*/ 1080 h 1126"/>
                <a:gd name="T2" fmla="*/ 176 w 1353"/>
                <a:gd name="T3" fmla="*/ 1122 h 1126"/>
                <a:gd name="T4" fmla="*/ 384 w 1353"/>
                <a:gd name="T5" fmla="*/ 778 h 1126"/>
                <a:gd name="T6" fmla="*/ 453 w 1353"/>
                <a:gd name="T7" fmla="*/ 1041 h 1126"/>
                <a:gd name="T8" fmla="*/ 611 w 1353"/>
                <a:gd name="T9" fmla="*/ 1098 h 1126"/>
                <a:gd name="T10" fmla="*/ 638 w 1353"/>
                <a:gd name="T11" fmla="*/ 846 h 1126"/>
                <a:gd name="T12" fmla="*/ 533 w 1353"/>
                <a:gd name="T13" fmla="*/ 656 h 1126"/>
                <a:gd name="T14" fmla="*/ 552 w 1353"/>
                <a:gd name="T15" fmla="*/ 807 h 1126"/>
                <a:gd name="T16" fmla="*/ 557 w 1353"/>
                <a:gd name="T17" fmla="*/ 813 h 1126"/>
                <a:gd name="T18" fmla="*/ 576 w 1353"/>
                <a:gd name="T19" fmla="*/ 1041 h 1126"/>
                <a:gd name="T20" fmla="*/ 541 w 1353"/>
                <a:gd name="T21" fmla="*/ 1059 h 1126"/>
                <a:gd name="T22" fmla="*/ 515 w 1353"/>
                <a:gd name="T23" fmla="*/ 1035 h 1126"/>
                <a:gd name="T24" fmla="*/ 488 w 1353"/>
                <a:gd name="T25" fmla="*/ 839 h 1126"/>
                <a:gd name="T26" fmla="*/ 380 w 1353"/>
                <a:gd name="T27" fmla="*/ 677 h 1126"/>
                <a:gd name="T28" fmla="*/ 194 w 1353"/>
                <a:gd name="T29" fmla="*/ 1045 h 1126"/>
                <a:gd name="T30" fmla="*/ 176 w 1353"/>
                <a:gd name="T31" fmla="*/ 1060 h 1126"/>
                <a:gd name="T32" fmla="*/ 132 w 1353"/>
                <a:gd name="T33" fmla="*/ 1051 h 1126"/>
                <a:gd name="T34" fmla="*/ 185 w 1353"/>
                <a:gd name="T35" fmla="*/ 860 h 1126"/>
                <a:gd name="T36" fmla="*/ 319 w 1353"/>
                <a:gd name="T37" fmla="*/ 589 h 1126"/>
                <a:gd name="T38" fmla="*/ 211 w 1353"/>
                <a:gd name="T39" fmla="*/ 612 h 1126"/>
                <a:gd name="T40" fmla="*/ 71 w 1353"/>
                <a:gd name="T41" fmla="*/ 1022 h 1126"/>
                <a:gd name="T42" fmla="*/ 695 w 1353"/>
                <a:gd name="T43" fmla="*/ 144 h 1126"/>
                <a:gd name="T44" fmla="*/ 858 w 1353"/>
                <a:gd name="T45" fmla="*/ 144 h 1126"/>
                <a:gd name="T46" fmla="*/ 777 w 1353"/>
                <a:gd name="T47" fmla="*/ 0 h 1126"/>
                <a:gd name="T48" fmla="*/ 777 w 1353"/>
                <a:gd name="T49" fmla="*/ 288 h 1126"/>
                <a:gd name="T50" fmla="*/ 777 w 1353"/>
                <a:gd name="T51" fmla="*/ 0 h 1126"/>
                <a:gd name="T52" fmla="*/ 638 w 1353"/>
                <a:gd name="T53" fmla="*/ 632 h 1126"/>
                <a:gd name="T54" fmla="*/ 622 w 1353"/>
                <a:gd name="T55" fmla="*/ 455 h 1126"/>
                <a:gd name="T56" fmla="*/ 516 w 1353"/>
                <a:gd name="T57" fmla="*/ 508 h 1126"/>
                <a:gd name="T58" fmla="*/ 576 w 1353"/>
                <a:gd name="T59" fmla="*/ 542 h 1126"/>
                <a:gd name="T60" fmla="*/ 291 w 1353"/>
                <a:gd name="T61" fmla="*/ 448 h 1126"/>
                <a:gd name="T62" fmla="*/ 352 w 1353"/>
                <a:gd name="T63" fmla="*/ 400 h 1126"/>
                <a:gd name="T64" fmla="*/ 379 w 1353"/>
                <a:gd name="T65" fmla="*/ 471 h 1126"/>
                <a:gd name="T66" fmla="*/ 437 w 1353"/>
                <a:gd name="T67" fmla="*/ 355 h 1126"/>
                <a:gd name="T68" fmla="*/ 297 w 1353"/>
                <a:gd name="T69" fmla="*/ 338 h 1126"/>
                <a:gd name="T70" fmla="*/ 236 w 1353"/>
                <a:gd name="T71" fmla="*/ 419 h 1126"/>
                <a:gd name="T72" fmla="*/ 248 w 1353"/>
                <a:gd name="T73" fmla="*/ 275 h 1126"/>
                <a:gd name="T74" fmla="*/ 466 w 1353"/>
                <a:gd name="T75" fmla="*/ 259 h 1126"/>
                <a:gd name="T76" fmla="*/ 675 w 1353"/>
                <a:gd name="T77" fmla="*/ 367 h 1126"/>
                <a:gd name="T78" fmla="*/ 717 w 1353"/>
                <a:gd name="T79" fmla="*/ 674 h 1126"/>
                <a:gd name="T80" fmla="*/ 1016 w 1353"/>
                <a:gd name="T81" fmla="*/ 644 h 1126"/>
                <a:gd name="T82" fmla="*/ 884 w 1353"/>
                <a:gd name="T83" fmla="*/ 763 h 1126"/>
                <a:gd name="T84" fmla="*/ 779 w 1353"/>
                <a:gd name="T85" fmla="*/ 511 h 1126"/>
                <a:gd name="T86" fmla="*/ 594 w 1353"/>
                <a:gd name="T87" fmla="*/ 231 h 1126"/>
                <a:gd name="T88" fmla="*/ 283 w 1353"/>
                <a:gd name="T89" fmla="*/ 197 h 1126"/>
                <a:gd name="T90" fmla="*/ 118 w 1353"/>
                <a:gd name="T91" fmla="*/ 356 h 1126"/>
                <a:gd name="T92" fmla="*/ 0 w 1353"/>
                <a:gd name="T93" fmla="*/ 364 h 1126"/>
                <a:gd name="T94" fmla="*/ 1006 w 1353"/>
                <a:gd name="T95" fmla="*/ 828 h 1126"/>
                <a:gd name="T96" fmla="*/ 999 w 1353"/>
                <a:gd name="T97" fmla="*/ 714 h 1126"/>
                <a:gd name="T98" fmla="*/ 1034 w 1353"/>
                <a:gd name="T99" fmla="*/ 715 h 1126"/>
                <a:gd name="T100" fmla="*/ 1283 w 1353"/>
                <a:gd name="T101" fmla="*/ 1033 h 1126"/>
                <a:gd name="T102" fmla="*/ 777 w 1353"/>
                <a:gd name="T103" fmla="*/ 1044 h 1126"/>
                <a:gd name="T104" fmla="*/ 759 w 1353"/>
                <a:gd name="T105" fmla="*/ 1018 h 1126"/>
                <a:gd name="T106" fmla="*/ 815 w 1353"/>
                <a:gd name="T107" fmla="*/ 854 h 1126"/>
                <a:gd name="T108" fmla="*/ 702 w 1353"/>
                <a:gd name="T109" fmla="*/ 1061 h 1126"/>
                <a:gd name="T110" fmla="*/ 1265 w 1353"/>
                <a:gd name="T111" fmla="*/ 1106 h 1126"/>
                <a:gd name="T112" fmla="*/ 1330 w 1353"/>
                <a:gd name="T113" fmla="*/ 979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3" h="1126">
                  <a:moveTo>
                    <a:pt x="71" y="1022"/>
                  </a:moveTo>
                  <a:cubicBezTo>
                    <a:pt x="65" y="1042"/>
                    <a:pt x="67" y="1062"/>
                    <a:pt x="77" y="1080"/>
                  </a:cubicBezTo>
                  <a:cubicBezTo>
                    <a:pt x="87" y="1099"/>
                    <a:pt x="105" y="1113"/>
                    <a:pt x="125" y="1119"/>
                  </a:cubicBezTo>
                  <a:cubicBezTo>
                    <a:pt x="136" y="1122"/>
                    <a:pt x="174" y="1122"/>
                    <a:pt x="176" y="1122"/>
                  </a:cubicBezTo>
                  <a:cubicBezTo>
                    <a:pt x="210" y="1122"/>
                    <a:pt x="240" y="1101"/>
                    <a:pt x="251" y="1069"/>
                  </a:cubicBezTo>
                  <a:lnTo>
                    <a:pt x="384" y="778"/>
                  </a:lnTo>
                  <a:lnTo>
                    <a:pt x="431" y="863"/>
                  </a:lnTo>
                  <a:lnTo>
                    <a:pt x="453" y="1041"/>
                  </a:lnTo>
                  <a:cubicBezTo>
                    <a:pt x="454" y="1083"/>
                    <a:pt x="494" y="1115"/>
                    <a:pt x="532" y="1121"/>
                  </a:cubicBezTo>
                  <a:cubicBezTo>
                    <a:pt x="559" y="1125"/>
                    <a:pt x="589" y="1116"/>
                    <a:pt x="611" y="1098"/>
                  </a:cubicBezTo>
                  <a:cubicBezTo>
                    <a:pt x="629" y="1082"/>
                    <a:pt x="638" y="1062"/>
                    <a:pt x="638" y="1041"/>
                  </a:cubicBezTo>
                  <a:lnTo>
                    <a:pt x="638" y="846"/>
                  </a:lnTo>
                  <a:cubicBezTo>
                    <a:pt x="638" y="817"/>
                    <a:pt x="620" y="793"/>
                    <a:pt x="607" y="776"/>
                  </a:cubicBezTo>
                  <a:lnTo>
                    <a:pt x="533" y="656"/>
                  </a:lnTo>
                  <a:lnTo>
                    <a:pt x="480" y="688"/>
                  </a:lnTo>
                  <a:lnTo>
                    <a:pt x="552" y="807"/>
                  </a:lnTo>
                  <a:cubicBezTo>
                    <a:pt x="553" y="807"/>
                    <a:pt x="554" y="808"/>
                    <a:pt x="554" y="809"/>
                  </a:cubicBezTo>
                  <a:lnTo>
                    <a:pt x="557" y="813"/>
                  </a:lnTo>
                  <a:cubicBezTo>
                    <a:pt x="565" y="823"/>
                    <a:pt x="576" y="838"/>
                    <a:pt x="576" y="846"/>
                  </a:cubicBezTo>
                  <a:lnTo>
                    <a:pt x="576" y="1041"/>
                  </a:lnTo>
                  <a:cubicBezTo>
                    <a:pt x="576" y="1044"/>
                    <a:pt x="574" y="1047"/>
                    <a:pt x="570" y="1050"/>
                  </a:cubicBezTo>
                  <a:cubicBezTo>
                    <a:pt x="563" y="1057"/>
                    <a:pt x="551" y="1061"/>
                    <a:pt x="541" y="1059"/>
                  </a:cubicBezTo>
                  <a:cubicBezTo>
                    <a:pt x="527" y="1057"/>
                    <a:pt x="515" y="1044"/>
                    <a:pt x="515" y="1039"/>
                  </a:cubicBezTo>
                  <a:cubicBezTo>
                    <a:pt x="515" y="1038"/>
                    <a:pt x="515" y="1036"/>
                    <a:pt x="515" y="1035"/>
                  </a:cubicBezTo>
                  <a:lnTo>
                    <a:pt x="492" y="850"/>
                  </a:lnTo>
                  <a:cubicBezTo>
                    <a:pt x="491" y="846"/>
                    <a:pt x="490" y="842"/>
                    <a:pt x="488" y="839"/>
                  </a:cubicBezTo>
                  <a:lnTo>
                    <a:pt x="409" y="693"/>
                  </a:lnTo>
                  <a:cubicBezTo>
                    <a:pt x="403" y="683"/>
                    <a:pt x="393" y="677"/>
                    <a:pt x="380" y="677"/>
                  </a:cubicBezTo>
                  <a:cubicBezTo>
                    <a:pt x="369" y="677"/>
                    <a:pt x="358" y="685"/>
                    <a:pt x="353" y="695"/>
                  </a:cubicBezTo>
                  <a:lnTo>
                    <a:pt x="194" y="1045"/>
                  </a:lnTo>
                  <a:cubicBezTo>
                    <a:pt x="194" y="1046"/>
                    <a:pt x="193" y="1047"/>
                    <a:pt x="193" y="1049"/>
                  </a:cubicBezTo>
                  <a:cubicBezTo>
                    <a:pt x="191" y="1055"/>
                    <a:pt x="184" y="1060"/>
                    <a:pt x="176" y="1060"/>
                  </a:cubicBezTo>
                  <a:cubicBezTo>
                    <a:pt x="170" y="1060"/>
                    <a:pt x="145" y="1059"/>
                    <a:pt x="142" y="1059"/>
                  </a:cubicBezTo>
                  <a:cubicBezTo>
                    <a:pt x="137" y="1057"/>
                    <a:pt x="134" y="1055"/>
                    <a:pt x="132" y="1051"/>
                  </a:cubicBezTo>
                  <a:cubicBezTo>
                    <a:pt x="130" y="1049"/>
                    <a:pt x="129" y="1045"/>
                    <a:pt x="131" y="1041"/>
                  </a:cubicBezTo>
                  <a:lnTo>
                    <a:pt x="185" y="860"/>
                  </a:lnTo>
                  <a:lnTo>
                    <a:pt x="267" y="640"/>
                  </a:lnTo>
                  <a:cubicBezTo>
                    <a:pt x="276" y="631"/>
                    <a:pt x="298" y="609"/>
                    <a:pt x="319" y="589"/>
                  </a:cubicBezTo>
                  <a:lnTo>
                    <a:pt x="275" y="545"/>
                  </a:lnTo>
                  <a:cubicBezTo>
                    <a:pt x="214" y="605"/>
                    <a:pt x="214" y="605"/>
                    <a:pt x="211" y="612"/>
                  </a:cubicBezTo>
                  <a:lnTo>
                    <a:pt x="126" y="840"/>
                  </a:lnTo>
                  <a:lnTo>
                    <a:pt x="71" y="1022"/>
                  </a:lnTo>
                  <a:close/>
                  <a:moveTo>
                    <a:pt x="777" y="225"/>
                  </a:moveTo>
                  <a:cubicBezTo>
                    <a:pt x="731" y="225"/>
                    <a:pt x="695" y="189"/>
                    <a:pt x="695" y="144"/>
                  </a:cubicBezTo>
                  <a:cubicBezTo>
                    <a:pt x="695" y="99"/>
                    <a:pt x="732" y="62"/>
                    <a:pt x="777" y="62"/>
                  </a:cubicBezTo>
                  <a:cubicBezTo>
                    <a:pt x="822" y="62"/>
                    <a:pt x="858" y="99"/>
                    <a:pt x="858" y="144"/>
                  </a:cubicBezTo>
                  <a:cubicBezTo>
                    <a:pt x="858" y="189"/>
                    <a:pt x="822" y="225"/>
                    <a:pt x="777" y="225"/>
                  </a:cubicBezTo>
                  <a:close/>
                  <a:moveTo>
                    <a:pt x="777" y="0"/>
                  </a:moveTo>
                  <a:cubicBezTo>
                    <a:pt x="697" y="0"/>
                    <a:pt x="633" y="64"/>
                    <a:pt x="633" y="144"/>
                  </a:cubicBezTo>
                  <a:cubicBezTo>
                    <a:pt x="633" y="223"/>
                    <a:pt x="697" y="288"/>
                    <a:pt x="777" y="288"/>
                  </a:cubicBezTo>
                  <a:cubicBezTo>
                    <a:pt x="856" y="288"/>
                    <a:pt x="921" y="223"/>
                    <a:pt x="921" y="144"/>
                  </a:cubicBezTo>
                  <a:cubicBezTo>
                    <a:pt x="921" y="64"/>
                    <a:pt x="856" y="0"/>
                    <a:pt x="777" y="0"/>
                  </a:cubicBezTo>
                  <a:close/>
                  <a:moveTo>
                    <a:pt x="717" y="674"/>
                  </a:moveTo>
                  <a:lnTo>
                    <a:pt x="638" y="632"/>
                  </a:lnTo>
                  <a:lnTo>
                    <a:pt x="638" y="482"/>
                  </a:lnTo>
                  <a:cubicBezTo>
                    <a:pt x="638" y="471"/>
                    <a:pt x="632" y="460"/>
                    <a:pt x="622" y="455"/>
                  </a:cubicBezTo>
                  <a:cubicBezTo>
                    <a:pt x="611" y="449"/>
                    <a:pt x="599" y="450"/>
                    <a:pt x="589" y="457"/>
                  </a:cubicBezTo>
                  <a:lnTo>
                    <a:pt x="516" y="508"/>
                  </a:lnTo>
                  <a:lnTo>
                    <a:pt x="551" y="559"/>
                  </a:lnTo>
                  <a:lnTo>
                    <a:pt x="576" y="542"/>
                  </a:lnTo>
                  <a:lnTo>
                    <a:pt x="576" y="599"/>
                  </a:lnTo>
                  <a:lnTo>
                    <a:pt x="291" y="448"/>
                  </a:lnTo>
                  <a:lnTo>
                    <a:pt x="316" y="400"/>
                  </a:lnTo>
                  <a:lnTo>
                    <a:pt x="352" y="400"/>
                  </a:lnTo>
                  <a:lnTo>
                    <a:pt x="327" y="437"/>
                  </a:lnTo>
                  <a:lnTo>
                    <a:pt x="379" y="471"/>
                  </a:lnTo>
                  <a:lnTo>
                    <a:pt x="436" y="387"/>
                  </a:lnTo>
                  <a:cubicBezTo>
                    <a:pt x="442" y="377"/>
                    <a:pt x="443" y="365"/>
                    <a:pt x="437" y="355"/>
                  </a:cubicBezTo>
                  <a:cubicBezTo>
                    <a:pt x="432" y="345"/>
                    <a:pt x="421" y="338"/>
                    <a:pt x="410" y="338"/>
                  </a:cubicBezTo>
                  <a:lnTo>
                    <a:pt x="297" y="338"/>
                  </a:lnTo>
                  <a:cubicBezTo>
                    <a:pt x="285" y="338"/>
                    <a:pt x="275" y="345"/>
                    <a:pt x="269" y="355"/>
                  </a:cubicBezTo>
                  <a:lnTo>
                    <a:pt x="236" y="419"/>
                  </a:lnTo>
                  <a:lnTo>
                    <a:pt x="173" y="385"/>
                  </a:lnTo>
                  <a:lnTo>
                    <a:pt x="248" y="275"/>
                  </a:lnTo>
                  <a:cubicBezTo>
                    <a:pt x="256" y="262"/>
                    <a:pt x="272" y="259"/>
                    <a:pt x="283" y="259"/>
                  </a:cubicBezTo>
                  <a:lnTo>
                    <a:pt x="466" y="259"/>
                  </a:lnTo>
                  <a:cubicBezTo>
                    <a:pt x="504" y="259"/>
                    <a:pt x="538" y="268"/>
                    <a:pt x="558" y="282"/>
                  </a:cubicBezTo>
                  <a:lnTo>
                    <a:pt x="675" y="367"/>
                  </a:lnTo>
                  <a:cubicBezTo>
                    <a:pt x="698" y="383"/>
                    <a:pt x="717" y="459"/>
                    <a:pt x="717" y="511"/>
                  </a:cubicBezTo>
                  <a:lnTo>
                    <a:pt x="717" y="674"/>
                  </a:lnTo>
                  <a:close/>
                  <a:moveTo>
                    <a:pt x="1083" y="676"/>
                  </a:moveTo>
                  <a:cubicBezTo>
                    <a:pt x="1067" y="656"/>
                    <a:pt x="1043" y="644"/>
                    <a:pt x="1016" y="644"/>
                  </a:cubicBezTo>
                  <a:cubicBezTo>
                    <a:pt x="990" y="644"/>
                    <a:pt x="965" y="656"/>
                    <a:pt x="950" y="676"/>
                  </a:cubicBezTo>
                  <a:lnTo>
                    <a:pt x="884" y="763"/>
                  </a:lnTo>
                  <a:lnTo>
                    <a:pt x="779" y="707"/>
                  </a:lnTo>
                  <a:lnTo>
                    <a:pt x="779" y="511"/>
                  </a:lnTo>
                  <a:cubicBezTo>
                    <a:pt x="779" y="472"/>
                    <a:pt x="767" y="354"/>
                    <a:pt x="710" y="316"/>
                  </a:cubicBezTo>
                  <a:lnTo>
                    <a:pt x="594" y="231"/>
                  </a:lnTo>
                  <a:cubicBezTo>
                    <a:pt x="551" y="202"/>
                    <a:pt x="495" y="197"/>
                    <a:pt x="466" y="197"/>
                  </a:cubicBezTo>
                  <a:lnTo>
                    <a:pt x="283" y="197"/>
                  </a:lnTo>
                  <a:cubicBezTo>
                    <a:pt x="245" y="197"/>
                    <a:pt x="214" y="214"/>
                    <a:pt x="196" y="241"/>
                  </a:cubicBezTo>
                  <a:lnTo>
                    <a:pt x="118" y="356"/>
                  </a:lnTo>
                  <a:lnTo>
                    <a:pt x="29" y="309"/>
                  </a:lnTo>
                  <a:lnTo>
                    <a:pt x="0" y="364"/>
                  </a:lnTo>
                  <a:lnTo>
                    <a:pt x="977" y="882"/>
                  </a:lnTo>
                  <a:lnTo>
                    <a:pt x="1006" y="828"/>
                  </a:lnTo>
                  <a:lnTo>
                    <a:pt x="940" y="792"/>
                  </a:lnTo>
                  <a:lnTo>
                    <a:pt x="999" y="714"/>
                  </a:lnTo>
                  <a:cubicBezTo>
                    <a:pt x="1005" y="707"/>
                    <a:pt x="1013" y="706"/>
                    <a:pt x="1016" y="706"/>
                  </a:cubicBezTo>
                  <a:cubicBezTo>
                    <a:pt x="1020" y="706"/>
                    <a:pt x="1028" y="707"/>
                    <a:pt x="1034" y="715"/>
                  </a:cubicBezTo>
                  <a:lnTo>
                    <a:pt x="1282" y="1017"/>
                  </a:lnTo>
                  <a:cubicBezTo>
                    <a:pt x="1287" y="1023"/>
                    <a:pt x="1285" y="1029"/>
                    <a:pt x="1283" y="1033"/>
                  </a:cubicBezTo>
                  <a:cubicBezTo>
                    <a:pt x="1282" y="1036"/>
                    <a:pt x="1277" y="1044"/>
                    <a:pt x="1265" y="1044"/>
                  </a:cubicBezTo>
                  <a:lnTo>
                    <a:pt x="777" y="1044"/>
                  </a:lnTo>
                  <a:cubicBezTo>
                    <a:pt x="764" y="1044"/>
                    <a:pt x="759" y="1036"/>
                    <a:pt x="758" y="1033"/>
                  </a:cubicBezTo>
                  <a:cubicBezTo>
                    <a:pt x="756" y="1029"/>
                    <a:pt x="755" y="1023"/>
                    <a:pt x="759" y="1018"/>
                  </a:cubicBezTo>
                  <a:lnTo>
                    <a:pt x="862" y="894"/>
                  </a:lnTo>
                  <a:lnTo>
                    <a:pt x="815" y="854"/>
                  </a:lnTo>
                  <a:lnTo>
                    <a:pt x="710" y="980"/>
                  </a:lnTo>
                  <a:cubicBezTo>
                    <a:pt x="692" y="1003"/>
                    <a:pt x="689" y="1034"/>
                    <a:pt x="702" y="1061"/>
                  </a:cubicBezTo>
                  <a:cubicBezTo>
                    <a:pt x="716" y="1089"/>
                    <a:pt x="745" y="1106"/>
                    <a:pt x="777" y="1106"/>
                  </a:cubicBezTo>
                  <a:lnTo>
                    <a:pt x="1265" y="1106"/>
                  </a:lnTo>
                  <a:cubicBezTo>
                    <a:pt x="1297" y="1106"/>
                    <a:pt x="1325" y="1089"/>
                    <a:pt x="1339" y="1061"/>
                  </a:cubicBezTo>
                  <a:cubicBezTo>
                    <a:pt x="1352" y="1034"/>
                    <a:pt x="1349" y="1003"/>
                    <a:pt x="1330" y="979"/>
                  </a:cubicBezTo>
                  <a:lnTo>
                    <a:pt x="1083" y="6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0D2380C4-9B04-084E-B898-5CA47AB013A4}"/>
              </a:ext>
            </a:extLst>
          </p:cNvPr>
          <p:cNvGrpSpPr/>
          <p:nvPr userDrawn="1"/>
        </p:nvGrpSpPr>
        <p:grpSpPr>
          <a:xfrm>
            <a:off x="5181479" y="1446339"/>
            <a:ext cx="710291" cy="710292"/>
            <a:chOff x="3682462" y="1520336"/>
            <a:chExt cx="710291" cy="710292"/>
          </a:xfrm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454A5DFC-9FAE-DE4E-A91E-4BA6E277CE60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9" name="Freeform 20">
              <a:extLst>
                <a:ext uri="{FF2B5EF4-FFF2-40B4-BE49-F238E27FC236}">
                  <a16:creationId xmlns:a16="http://schemas.microsoft.com/office/drawing/2014/main" id="{6ED1F9BC-C0F1-354E-8DB5-31E3FE8ED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545" y="1640532"/>
              <a:ext cx="492125" cy="469900"/>
            </a:xfrm>
            <a:custGeom>
              <a:avLst/>
              <a:gdLst>
                <a:gd name="T0" fmla="*/ 463 w 1366"/>
                <a:gd name="T1" fmla="*/ 728 h 1305"/>
                <a:gd name="T2" fmla="*/ 421 w 1366"/>
                <a:gd name="T3" fmla="*/ 911 h 1305"/>
                <a:gd name="T4" fmla="*/ 604 w 1366"/>
                <a:gd name="T5" fmla="*/ 870 h 1305"/>
                <a:gd name="T6" fmla="*/ 372 w 1366"/>
                <a:gd name="T7" fmla="*/ 1229 h 1305"/>
                <a:gd name="T8" fmla="*/ 145 w 1366"/>
                <a:gd name="T9" fmla="*/ 778 h 1305"/>
                <a:gd name="T10" fmla="*/ 104 w 1366"/>
                <a:gd name="T11" fmla="*/ 681 h 1305"/>
                <a:gd name="T12" fmla="*/ 198 w 1366"/>
                <a:gd name="T13" fmla="*/ 725 h 1305"/>
                <a:gd name="T14" fmla="*/ 372 w 1366"/>
                <a:gd name="T15" fmla="*/ 637 h 1305"/>
                <a:gd name="T16" fmla="*/ 237 w 1366"/>
                <a:gd name="T17" fmla="*/ 668 h 1305"/>
                <a:gd name="T18" fmla="*/ 18 w 1366"/>
                <a:gd name="T19" fmla="*/ 752 h 1305"/>
                <a:gd name="T20" fmla="*/ 94 w 1366"/>
                <a:gd name="T21" fmla="*/ 829 h 1305"/>
                <a:gd name="T22" fmla="*/ 350 w 1366"/>
                <a:gd name="T23" fmla="*/ 1295 h 1305"/>
                <a:gd name="T24" fmla="*/ 733 w 1366"/>
                <a:gd name="T25" fmla="*/ 954 h 1305"/>
                <a:gd name="T26" fmla="*/ 602 w 1366"/>
                <a:gd name="T27" fmla="*/ 804 h 1305"/>
                <a:gd name="T28" fmla="*/ 517 w 1366"/>
                <a:gd name="T29" fmla="*/ 893 h 1305"/>
                <a:gd name="T30" fmla="*/ 472 w 1366"/>
                <a:gd name="T31" fmla="*/ 791 h 1305"/>
                <a:gd name="T32" fmla="*/ 394 w 1366"/>
                <a:gd name="T33" fmla="*/ 571 h 1305"/>
                <a:gd name="T34" fmla="*/ 950 w 1366"/>
                <a:gd name="T35" fmla="*/ 373 h 1305"/>
                <a:gd name="T36" fmla="*/ 918 w 1366"/>
                <a:gd name="T37" fmla="*/ 548 h 1305"/>
                <a:gd name="T38" fmla="*/ 872 w 1366"/>
                <a:gd name="T39" fmla="*/ 650 h 1305"/>
                <a:gd name="T40" fmla="*/ 787 w 1366"/>
                <a:gd name="T41" fmla="*/ 561 h 1305"/>
                <a:gd name="T42" fmla="*/ 571 w 1366"/>
                <a:gd name="T43" fmla="*/ 586 h 1305"/>
                <a:gd name="T44" fmla="*/ 647 w 1366"/>
                <a:gd name="T45" fmla="*/ 508 h 1305"/>
                <a:gd name="T46" fmla="*/ 426 w 1366"/>
                <a:gd name="T47" fmla="*/ 425 h 1305"/>
                <a:gd name="T48" fmla="*/ 360 w 1366"/>
                <a:gd name="T49" fmla="*/ 374 h 1305"/>
                <a:gd name="T50" fmla="*/ 1016 w 1366"/>
                <a:gd name="T51" fmla="*/ 395 h 1305"/>
                <a:gd name="T52" fmla="*/ 633 w 1366"/>
                <a:gd name="T53" fmla="*/ 11 h 1305"/>
                <a:gd name="T54" fmla="*/ 371 w 1366"/>
                <a:gd name="T55" fmla="*/ 473 h 1305"/>
                <a:gd name="T56" fmla="*/ 485 w 1366"/>
                <a:gd name="T57" fmla="*/ 445 h 1305"/>
                <a:gd name="T58" fmla="*/ 587 w 1366"/>
                <a:gd name="T59" fmla="*/ 491 h 1305"/>
                <a:gd name="T60" fmla="*/ 527 w 1366"/>
                <a:gd name="T61" fmla="*/ 630 h 1305"/>
                <a:gd name="T62" fmla="*/ 677 w 1366"/>
                <a:gd name="T63" fmla="*/ 736 h 1305"/>
                <a:gd name="T64" fmla="*/ 790 w 1366"/>
                <a:gd name="T65" fmla="*/ 638 h 1305"/>
                <a:gd name="T66" fmla="*/ 968 w 1366"/>
                <a:gd name="T67" fmla="*/ 669 h 1305"/>
                <a:gd name="T68" fmla="*/ 927 w 1366"/>
                <a:gd name="T69" fmla="*/ 485 h 1305"/>
                <a:gd name="T70" fmla="*/ 1259 w 1366"/>
                <a:gd name="T71" fmla="*/ 646 h 1305"/>
                <a:gd name="T72" fmla="*/ 1330 w 1366"/>
                <a:gd name="T73" fmla="*/ 577 h 1305"/>
                <a:gd name="T74" fmla="*/ 1121 w 1366"/>
                <a:gd name="T75" fmla="*/ 498 h 1305"/>
                <a:gd name="T76" fmla="*/ 1076 w 1366"/>
                <a:gd name="T77" fmla="*/ 463 h 1305"/>
                <a:gd name="T78" fmla="*/ 1070 w 1366"/>
                <a:gd name="T79" fmla="*/ 545 h 1305"/>
                <a:gd name="T80" fmla="*/ 1180 w 1366"/>
                <a:gd name="T81" fmla="*/ 518 h 1305"/>
                <a:gd name="T82" fmla="*/ 1270 w 1366"/>
                <a:gd name="T83" fmla="*/ 559 h 1305"/>
                <a:gd name="T84" fmla="*/ 1215 w 1366"/>
                <a:gd name="T85" fmla="*/ 690 h 1305"/>
                <a:gd name="T86" fmla="*/ 1206 w 1366"/>
                <a:gd name="T87" fmla="*/ 844 h 1305"/>
                <a:gd name="T88" fmla="*/ 1034 w 1366"/>
                <a:gd name="T89" fmla="*/ 807 h 1305"/>
                <a:gd name="T90" fmla="*/ 1071 w 1366"/>
                <a:gd name="T91" fmla="*/ 980 h 1305"/>
                <a:gd name="T92" fmla="*/ 746 w 1366"/>
                <a:gd name="T93" fmla="*/ 763 h 1305"/>
                <a:gd name="T94" fmla="*/ 994 w 1366"/>
                <a:gd name="T95" fmla="*/ 1100 h 1305"/>
                <a:gd name="T96" fmla="*/ 1110 w 1366"/>
                <a:gd name="T97" fmla="*/ 1028 h 1305"/>
                <a:gd name="T98" fmla="*/ 1055 w 1366"/>
                <a:gd name="T99" fmla="*/ 898 h 1305"/>
                <a:gd name="T100" fmla="*/ 1145 w 1366"/>
                <a:gd name="T101" fmla="*/ 856 h 1305"/>
                <a:gd name="T102" fmla="*/ 1255 w 1366"/>
                <a:gd name="T103" fmla="*/ 883 h 1305"/>
                <a:gd name="T104" fmla="*/ 1259 w 1366"/>
                <a:gd name="T105" fmla="*/ 646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6" h="1305">
                  <a:moveTo>
                    <a:pt x="372" y="637"/>
                  </a:moveTo>
                  <a:lnTo>
                    <a:pt x="456" y="720"/>
                  </a:lnTo>
                  <a:cubicBezTo>
                    <a:pt x="459" y="724"/>
                    <a:pt x="461" y="726"/>
                    <a:pt x="463" y="728"/>
                  </a:cubicBezTo>
                  <a:cubicBezTo>
                    <a:pt x="460" y="730"/>
                    <a:pt x="455" y="731"/>
                    <a:pt x="452" y="732"/>
                  </a:cubicBezTo>
                  <a:cubicBezTo>
                    <a:pt x="430" y="740"/>
                    <a:pt x="393" y="752"/>
                    <a:pt x="380" y="798"/>
                  </a:cubicBezTo>
                  <a:cubicBezTo>
                    <a:pt x="370" y="833"/>
                    <a:pt x="386" y="878"/>
                    <a:pt x="421" y="911"/>
                  </a:cubicBezTo>
                  <a:cubicBezTo>
                    <a:pt x="455" y="946"/>
                    <a:pt x="500" y="963"/>
                    <a:pt x="535" y="953"/>
                  </a:cubicBezTo>
                  <a:cubicBezTo>
                    <a:pt x="580" y="940"/>
                    <a:pt x="593" y="903"/>
                    <a:pt x="600" y="881"/>
                  </a:cubicBezTo>
                  <a:cubicBezTo>
                    <a:pt x="602" y="877"/>
                    <a:pt x="603" y="872"/>
                    <a:pt x="604" y="870"/>
                  </a:cubicBezTo>
                  <a:cubicBezTo>
                    <a:pt x="606" y="872"/>
                    <a:pt x="609" y="874"/>
                    <a:pt x="612" y="877"/>
                  </a:cubicBezTo>
                  <a:lnTo>
                    <a:pt x="667" y="932"/>
                  </a:lnTo>
                  <a:lnTo>
                    <a:pt x="372" y="1229"/>
                  </a:lnTo>
                  <a:lnTo>
                    <a:pt x="78" y="933"/>
                  </a:lnTo>
                  <a:lnTo>
                    <a:pt x="137" y="873"/>
                  </a:lnTo>
                  <a:cubicBezTo>
                    <a:pt x="162" y="847"/>
                    <a:pt x="183" y="816"/>
                    <a:pt x="145" y="778"/>
                  </a:cubicBezTo>
                  <a:cubicBezTo>
                    <a:pt x="135" y="767"/>
                    <a:pt x="121" y="762"/>
                    <a:pt x="109" y="758"/>
                  </a:cubicBezTo>
                  <a:cubicBezTo>
                    <a:pt x="90" y="751"/>
                    <a:pt x="82" y="748"/>
                    <a:pt x="78" y="734"/>
                  </a:cubicBezTo>
                  <a:cubicBezTo>
                    <a:pt x="75" y="724"/>
                    <a:pt x="83" y="701"/>
                    <a:pt x="104" y="681"/>
                  </a:cubicBezTo>
                  <a:cubicBezTo>
                    <a:pt x="122" y="661"/>
                    <a:pt x="145" y="653"/>
                    <a:pt x="154" y="656"/>
                  </a:cubicBezTo>
                  <a:cubicBezTo>
                    <a:pt x="168" y="660"/>
                    <a:pt x="172" y="668"/>
                    <a:pt x="178" y="688"/>
                  </a:cubicBezTo>
                  <a:cubicBezTo>
                    <a:pt x="183" y="700"/>
                    <a:pt x="187" y="714"/>
                    <a:pt x="198" y="725"/>
                  </a:cubicBezTo>
                  <a:cubicBezTo>
                    <a:pt x="204" y="732"/>
                    <a:pt x="218" y="746"/>
                    <a:pt x="239" y="746"/>
                  </a:cubicBezTo>
                  <a:cubicBezTo>
                    <a:pt x="261" y="746"/>
                    <a:pt x="278" y="731"/>
                    <a:pt x="293" y="716"/>
                  </a:cubicBezTo>
                  <a:lnTo>
                    <a:pt x="372" y="637"/>
                  </a:lnTo>
                  <a:close/>
                  <a:moveTo>
                    <a:pt x="249" y="672"/>
                  </a:moveTo>
                  <a:cubicBezTo>
                    <a:pt x="246" y="675"/>
                    <a:pt x="243" y="678"/>
                    <a:pt x="241" y="680"/>
                  </a:cubicBezTo>
                  <a:cubicBezTo>
                    <a:pt x="240" y="677"/>
                    <a:pt x="238" y="672"/>
                    <a:pt x="237" y="668"/>
                  </a:cubicBezTo>
                  <a:cubicBezTo>
                    <a:pt x="230" y="646"/>
                    <a:pt x="217" y="610"/>
                    <a:pt x="172" y="596"/>
                  </a:cubicBezTo>
                  <a:cubicBezTo>
                    <a:pt x="137" y="586"/>
                    <a:pt x="92" y="603"/>
                    <a:pt x="60" y="637"/>
                  </a:cubicBezTo>
                  <a:cubicBezTo>
                    <a:pt x="24" y="672"/>
                    <a:pt x="8" y="717"/>
                    <a:pt x="18" y="752"/>
                  </a:cubicBezTo>
                  <a:cubicBezTo>
                    <a:pt x="31" y="797"/>
                    <a:pt x="68" y="810"/>
                    <a:pt x="90" y="817"/>
                  </a:cubicBezTo>
                  <a:cubicBezTo>
                    <a:pt x="94" y="818"/>
                    <a:pt x="99" y="820"/>
                    <a:pt x="101" y="821"/>
                  </a:cubicBezTo>
                  <a:cubicBezTo>
                    <a:pt x="99" y="823"/>
                    <a:pt x="97" y="826"/>
                    <a:pt x="94" y="829"/>
                  </a:cubicBezTo>
                  <a:lnTo>
                    <a:pt x="12" y="911"/>
                  </a:lnTo>
                  <a:cubicBezTo>
                    <a:pt x="0" y="923"/>
                    <a:pt x="0" y="943"/>
                    <a:pt x="12" y="955"/>
                  </a:cubicBezTo>
                  <a:lnTo>
                    <a:pt x="350" y="1295"/>
                  </a:lnTo>
                  <a:cubicBezTo>
                    <a:pt x="355" y="1301"/>
                    <a:pt x="363" y="1304"/>
                    <a:pt x="372" y="1304"/>
                  </a:cubicBezTo>
                  <a:cubicBezTo>
                    <a:pt x="380" y="1304"/>
                    <a:pt x="388" y="1301"/>
                    <a:pt x="394" y="1295"/>
                  </a:cubicBezTo>
                  <a:lnTo>
                    <a:pt x="733" y="954"/>
                  </a:lnTo>
                  <a:cubicBezTo>
                    <a:pt x="745" y="942"/>
                    <a:pt x="745" y="923"/>
                    <a:pt x="733" y="910"/>
                  </a:cubicBezTo>
                  <a:lnTo>
                    <a:pt x="656" y="833"/>
                  </a:lnTo>
                  <a:cubicBezTo>
                    <a:pt x="641" y="818"/>
                    <a:pt x="624" y="804"/>
                    <a:pt x="602" y="804"/>
                  </a:cubicBezTo>
                  <a:cubicBezTo>
                    <a:pt x="581" y="804"/>
                    <a:pt x="567" y="818"/>
                    <a:pt x="561" y="825"/>
                  </a:cubicBezTo>
                  <a:cubicBezTo>
                    <a:pt x="550" y="835"/>
                    <a:pt x="545" y="849"/>
                    <a:pt x="541" y="861"/>
                  </a:cubicBezTo>
                  <a:cubicBezTo>
                    <a:pt x="534" y="882"/>
                    <a:pt x="531" y="890"/>
                    <a:pt x="517" y="893"/>
                  </a:cubicBezTo>
                  <a:cubicBezTo>
                    <a:pt x="508" y="896"/>
                    <a:pt x="485" y="889"/>
                    <a:pt x="465" y="868"/>
                  </a:cubicBezTo>
                  <a:cubicBezTo>
                    <a:pt x="445" y="849"/>
                    <a:pt x="437" y="826"/>
                    <a:pt x="440" y="815"/>
                  </a:cubicBezTo>
                  <a:cubicBezTo>
                    <a:pt x="444" y="802"/>
                    <a:pt x="452" y="798"/>
                    <a:pt x="472" y="791"/>
                  </a:cubicBezTo>
                  <a:cubicBezTo>
                    <a:pt x="484" y="787"/>
                    <a:pt x="498" y="782"/>
                    <a:pt x="508" y="772"/>
                  </a:cubicBezTo>
                  <a:cubicBezTo>
                    <a:pt x="546" y="734"/>
                    <a:pt x="525" y="702"/>
                    <a:pt x="500" y="677"/>
                  </a:cubicBezTo>
                  <a:lnTo>
                    <a:pt x="394" y="571"/>
                  </a:lnTo>
                  <a:cubicBezTo>
                    <a:pt x="382" y="559"/>
                    <a:pt x="362" y="559"/>
                    <a:pt x="350" y="571"/>
                  </a:cubicBezTo>
                  <a:lnTo>
                    <a:pt x="249" y="672"/>
                  </a:lnTo>
                  <a:close/>
                  <a:moveTo>
                    <a:pt x="950" y="373"/>
                  </a:moveTo>
                  <a:lnTo>
                    <a:pt x="890" y="433"/>
                  </a:lnTo>
                  <a:cubicBezTo>
                    <a:pt x="864" y="459"/>
                    <a:pt x="844" y="490"/>
                    <a:pt x="881" y="528"/>
                  </a:cubicBezTo>
                  <a:cubicBezTo>
                    <a:pt x="892" y="539"/>
                    <a:pt x="906" y="544"/>
                    <a:pt x="918" y="548"/>
                  </a:cubicBezTo>
                  <a:cubicBezTo>
                    <a:pt x="938" y="555"/>
                    <a:pt x="946" y="559"/>
                    <a:pt x="950" y="572"/>
                  </a:cubicBezTo>
                  <a:cubicBezTo>
                    <a:pt x="953" y="582"/>
                    <a:pt x="944" y="605"/>
                    <a:pt x="924" y="625"/>
                  </a:cubicBezTo>
                  <a:cubicBezTo>
                    <a:pt x="904" y="646"/>
                    <a:pt x="882" y="653"/>
                    <a:pt x="872" y="650"/>
                  </a:cubicBezTo>
                  <a:cubicBezTo>
                    <a:pt x="859" y="646"/>
                    <a:pt x="855" y="638"/>
                    <a:pt x="848" y="618"/>
                  </a:cubicBezTo>
                  <a:cubicBezTo>
                    <a:pt x="844" y="606"/>
                    <a:pt x="840" y="592"/>
                    <a:pt x="829" y="581"/>
                  </a:cubicBezTo>
                  <a:cubicBezTo>
                    <a:pt x="822" y="575"/>
                    <a:pt x="808" y="561"/>
                    <a:pt x="787" y="561"/>
                  </a:cubicBezTo>
                  <a:cubicBezTo>
                    <a:pt x="766" y="561"/>
                    <a:pt x="749" y="575"/>
                    <a:pt x="734" y="590"/>
                  </a:cubicBezTo>
                  <a:lnTo>
                    <a:pt x="655" y="670"/>
                  </a:lnTo>
                  <a:lnTo>
                    <a:pt x="571" y="586"/>
                  </a:lnTo>
                  <a:cubicBezTo>
                    <a:pt x="568" y="583"/>
                    <a:pt x="565" y="580"/>
                    <a:pt x="564" y="578"/>
                  </a:cubicBezTo>
                  <a:cubicBezTo>
                    <a:pt x="567" y="577"/>
                    <a:pt x="571" y="575"/>
                    <a:pt x="575" y="574"/>
                  </a:cubicBezTo>
                  <a:cubicBezTo>
                    <a:pt x="597" y="566"/>
                    <a:pt x="633" y="554"/>
                    <a:pt x="647" y="508"/>
                  </a:cubicBezTo>
                  <a:cubicBezTo>
                    <a:pt x="657" y="473"/>
                    <a:pt x="640" y="429"/>
                    <a:pt x="606" y="395"/>
                  </a:cubicBezTo>
                  <a:cubicBezTo>
                    <a:pt x="572" y="360"/>
                    <a:pt x="526" y="343"/>
                    <a:pt x="492" y="353"/>
                  </a:cubicBezTo>
                  <a:cubicBezTo>
                    <a:pt x="446" y="367"/>
                    <a:pt x="434" y="403"/>
                    <a:pt x="426" y="425"/>
                  </a:cubicBezTo>
                  <a:cubicBezTo>
                    <a:pt x="425" y="429"/>
                    <a:pt x="423" y="434"/>
                    <a:pt x="422" y="436"/>
                  </a:cubicBezTo>
                  <a:cubicBezTo>
                    <a:pt x="420" y="435"/>
                    <a:pt x="418" y="432"/>
                    <a:pt x="415" y="429"/>
                  </a:cubicBezTo>
                  <a:lnTo>
                    <a:pt x="360" y="374"/>
                  </a:lnTo>
                  <a:lnTo>
                    <a:pt x="655" y="77"/>
                  </a:lnTo>
                  <a:lnTo>
                    <a:pt x="950" y="373"/>
                  </a:lnTo>
                  <a:close/>
                  <a:moveTo>
                    <a:pt x="1016" y="395"/>
                  </a:moveTo>
                  <a:cubicBezTo>
                    <a:pt x="1028" y="383"/>
                    <a:pt x="1028" y="363"/>
                    <a:pt x="1016" y="351"/>
                  </a:cubicBezTo>
                  <a:lnTo>
                    <a:pt x="677" y="11"/>
                  </a:lnTo>
                  <a:cubicBezTo>
                    <a:pt x="665" y="0"/>
                    <a:pt x="645" y="0"/>
                    <a:pt x="633" y="11"/>
                  </a:cubicBezTo>
                  <a:lnTo>
                    <a:pt x="294" y="352"/>
                  </a:lnTo>
                  <a:cubicBezTo>
                    <a:pt x="282" y="364"/>
                    <a:pt x="282" y="384"/>
                    <a:pt x="294" y="396"/>
                  </a:cubicBezTo>
                  <a:lnTo>
                    <a:pt x="371" y="473"/>
                  </a:lnTo>
                  <a:cubicBezTo>
                    <a:pt x="386" y="488"/>
                    <a:pt x="403" y="502"/>
                    <a:pt x="424" y="502"/>
                  </a:cubicBezTo>
                  <a:cubicBezTo>
                    <a:pt x="445" y="502"/>
                    <a:pt x="459" y="488"/>
                    <a:pt x="466" y="482"/>
                  </a:cubicBezTo>
                  <a:cubicBezTo>
                    <a:pt x="477" y="471"/>
                    <a:pt x="481" y="457"/>
                    <a:pt x="485" y="445"/>
                  </a:cubicBezTo>
                  <a:cubicBezTo>
                    <a:pt x="492" y="425"/>
                    <a:pt x="496" y="417"/>
                    <a:pt x="509" y="413"/>
                  </a:cubicBezTo>
                  <a:cubicBezTo>
                    <a:pt x="519" y="410"/>
                    <a:pt x="541" y="417"/>
                    <a:pt x="562" y="439"/>
                  </a:cubicBezTo>
                  <a:cubicBezTo>
                    <a:pt x="581" y="458"/>
                    <a:pt x="590" y="480"/>
                    <a:pt x="587" y="491"/>
                  </a:cubicBezTo>
                  <a:cubicBezTo>
                    <a:pt x="583" y="504"/>
                    <a:pt x="575" y="508"/>
                    <a:pt x="555" y="515"/>
                  </a:cubicBezTo>
                  <a:cubicBezTo>
                    <a:pt x="543" y="519"/>
                    <a:pt x="529" y="524"/>
                    <a:pt x="518" y="535"/>
                  </a:cubicBezTo>
                  <a:cubicBezTo>
                    <a:pt x="480" y="573"/>
                    <a:pt x="501" y="604"/>
                    <a:pt x="527" y="630"/>
                  </a:cubicBezTo>
                  <a:lnTo>
                    <a:pt x="633" y="736"/>
                  </a:lnTo>
                  <a:cubicBezTo>
                    <a:pt x="638" y="741"/>
                    <a:pt x="646" y="745"/>
                    <a:pt x="655" y="745"/>
                  </a:cubicBezTo>
                  <a:cubicBezTo>
                    <a:pt x="663" y="745"/>
                    <a:pt x="671" y="741"/>
                    <a:pt x="677" y="736"/>
                  </a:cubicBezTo>
                  <a:lnTo>
                    <a:pt x="778" y="634"/>
                  </a:lnTo>
                  <a:cubicBezTo>
                    <a:pt x="781" y="631"/>
                    <a:pt x="784" y="628"/>
                    <a:pt x="786" y="627"/>
                  </a:cubicBezTo>
                  <a:cubicBezTo>
                    <a:pt x="787" y="630"/>
                    <a:pt x="788" y="634"/>
                    <a:pt x="790" y="638"/>
                  </a:cubicBezTo>
                  <a:cubicBezTo>
                    <a:pt x="797" y="660"/>
                    <a:pt x="809" y="696"/>
                    <a:pt x="855" y="710"/>
                  </a:cubicBezTo>
                  <a:cubicBezTo>
                    <a:pt x="862" y="712"/>
                    <a:pt x="869" y="713"/>
                    <a:pt x="877" y="713"/>
                  </a:cubicBezTo>
                  <a:cubicBezTo>
                    <a:pt x="907" y="713"/>
                    <a:pt x="942" y="696"/>
                    <a:pt x="968" y="669"/>
                  </a:cubicBezTo>
                  <a:cubicBezTo>
                    <a:pt x="1004" y="634"/>
                    <a:pt x="1020" y="589"/>
                    <a:pt x="1010" y="554"/>
                  </a:cubicBezTo>
                  <a:cubicBezTo>
                    <a:pt x="996" y="509"/>
                    <a:pt x="960" y="496"/>
                    <a:pt x="938" y="489"/>
                  </a:cubicBezTo>
                  <a:cubicBezTo>
                    <a:pt x="934" y="488"/>
                    <a:pt x="929" y="486"/>
                    <a:pt x="927" y="485"/>
                  </a:cubicBezTo>
                  <a:cubicBezTo>
                    <a:pt x="928" y="483"/>
                    <a:pt x="931" y="480"/>
                    <a:pt x="934" y="477"/>
                  </a:cubicBezTo>
                  <a:lnTo>
                    <a:pt x="1016" y="395"/>
                  </a:lnTo>
                  <a:close/>
                  <a:moveTo>
                    <a:pt x="1259" y="646"/>
                  </a:moveTo>
                  <a:cubicBezTo>
                    <a:pt x="1257" y="644"/>
                    <a:pt x="1256" y="643"/>
                    <a:pt x="1254" y="641"/>
                  </a:cubicBezTo>
                  <a:cubicBezTo>
                    <a:pt x="1257" y="641"/>
                    <a:pt x="1259" y="640"/>
                    <a:pt x="1262" y="639"/>
                  </a:cubicBezTo>
                  <a:cubicBezTo>
                    <a:pt x="1282" y="632"/>
                    <a:pt x="1317" y="620"/>
                    <a:pt x="1330" y="577"/>
                  </a:cubicBezTo>
                  <a:cubicBezTo>
                    <a:pt x="1339" y="543"/>
                    <a:pt x="1324" y="501"/>
                    <a:pt x="1291" y="469"/>
                  </a:cubicBezTo>
                  <a:cubicBezTo>
                    <a:pt x="1259" y="435"/>
                    <a:pt x="1216" y="420"/>
                    <a:pt x="1183" y="430"/>
                  </a:cubicBezTo>
                  <a:cubicBezTo>
                    <a:pt x="1140" y="442"/>
                    <a:pt x="1128" y="477"/>
                    <a:pt x="1121" y="498"/>
                  </a:cubicBezTo>
                  <a:cubicBezTo>
                    <a:pt x="1120" y="500"/>
                    <a:pt x="1119" y="503"/>
                    <a:pt x="1119" y="505"/>
                  </a:cubicBezTo>
                  <a:cubicBezTo>
                    <a:pt x="1117" y="504"/>
                    <a:pt x="1116" y="502"/>
                    <a:pt x="1114" y="501"/>
                  </a:cubicBezTo>
                  <a:lnTo>
                    <a:pt x="1076" y="463"/>
                  </a:lnTo>
                  <a:cubicBezTo>
                    <a:pt x="1064" y="450"/>
                    <a:pt x="1044" y="450"/>
                    <a:pt x="1032" y="462"/>
                  </a:cubicBezTo>
                  <a:cubicBezTo>
                    <a:pt x="1020" y="475"/>
                    <a:pt x="1020" y="494"/>
                    <a:pt x="1032" y="506"/>
                  </a:cubicBezTo>
                  <a:lnTo>
                    <a:pt x="1070" y="545"/>
                  </a:lnTo>
                  <a:cubicBezTo>
                    <a:pt x="1084" y="559"/>
                    <a:pt x="1101" y="572"/>
                    <a:pt x="1121" y="572"/>
                  </a:cubicBezTo>
                  <a:cubicBezTo>
                    <a:pt x="1141" y="572"/>
                    <a:pt x="1155" y="559"/>
                    <a:pt x="1161" y="552"/>
                  </a:cubicBezTo>
                  <a:cubicBezTo>
                    <a:pt x="1171" y="542"/>
                    <a:pt x="1176" y="529"/>
                    <a:pt x="1180" y="518"/>
                  </a:cubicBezTo>
                  <a:cubicBezTo>
                    <a:pt x="1186" y="499"/>
                    <a:pt x="1189" y="492"/>
                    <a:pt x="1200" y="489"/>
                  </a:cubicBezTo>
                  <a:cubicBezTo>
                    <a:pt x="1208" y="487"/>
                    <a:pt x="1229" y="494"/>
                    <a:pt x="1247" y="513"/>
                  </a:cubicBezTo>
                  <a:cubicBezTo>
                    <a:pt x="1267" y="531"/>
                    <a:pt x="1272" y="552"/>
                    <a:pt x="1270" y="559"/>
                  </a:cubicBezTo>
                  <a:cubicBezTo>
                    <a:pt x="1267" y="571"/>
                    <a:pt x="1260" y="574"/>
                    <a:pt x="1242" y="580"/>
                  </a:cubicBezTo>
                  <a:cubicBezTo>
                    <a:pt x="1230" y="584"/>
                    <a:pt x="1217" y="588"/>
                    <a:pt x="1207" y="599"/>
                  </a:cubicBezTo>
                  <a:cubicBezTo>
                    <a:pt x="1170" y="636"/>
                    <a:pt x="1192" y="667"/>
                    <a:pt x="1215" y="690"/>
                  </a:cubicBezTo>
                  <a:lnTo>
                    <a:pt x="1287" y="763"/>
                  </a:lnTo>
                  <a:lnTo>
                    <a:pt x="1211" y="839"/>
                  </a:lnTo>
                  <a:cubicBezTo>
                    <a:pt x="1209" y="841"/>
                    <a:pt x="1208" y="842"/>
                    <a:pt x="1206" y="844"/>
                  </a:cubicBezTo>
                  <a:cubicBezTo>
                    <a:pt x="1206" y="841"/>
                    <a:pt x="1205" y="838"/>
                    <a:pt x="1204" y="836"/>
                  </a:cubicBezTo>
                  <a:cubicBezTo>
                    <a:pt x="1197" y="815"/>
                    <a:pt x="1185" y="781"/>
                    <a:pt x="1142" y="768"/>
                  </a:cubicBezTo>
                  <a:cubicBezTo>
                    <a:pt x="1108" y="758"/>
                    <a:pt x="1066" y="774"/>
                    <a:pt x="1034" y="807"/>
                  </a:cubicBezTo>
                  <a:cubicBezTo>
                    <a:pt x="1001" y="839"/>
                    <a:pt x="985" y="882"/>
                    <a:pt x="995" y="915"/>
                  </a:cubicBezTo>
                  <a:cubicBezTo>
                    <a:pt x="1008" y="958"/>
                    <a:pt x="1042" y="970"/>
                    <a:pt x="1063" y="977"/>
                  </a:cubicBezTo>
                  <a:cubicBezTo>
                    <a:pt x="1065" y="978"/>
                    <a:pt x="1068" y="979"/>
                    <a:pt x="1071" y="980"/>
                  </a:cubicBezTo>
                  <a:cubicBezTo>
                    <a:pt x="1069" y="981"/>
                    <a:pt x="1068" y="983"/>
                    <a:pt x="1066" y="985"/>
                  </a:cubicBezTo>
                  <a:lnTo>
                    <a:pt x="1016" y="1034"/>
                  </a:lnTo>
                  <a:lnTo>
                    <a:pt x="746" y="763"/>
                  </a:lnTo>
                  <a:cubicBezTo>
                    <a:pt x="734" y="751"/>
                    <a:pt x="714" y="751"/>
                    <a:pt x="702" y="763"/>
                  </a:cubicBezTo>
                  <a:cubicBezTo>
                    <a:pt x="690" y="775"/>
                    <a:pt x="690" y="795"/>
                    <a:pt x="702" y="807"/>
                  </a:cubicBezTo>
                  <a:lnTo>
                    <a:pt x="994" y="1100"/>
                  </a:lnTo>
                  <a:cubicBezTo>
                    <a:pt x="1000" y="1106"/>
                    <a:pt x="1008" y="1109"/>
                    <a:pt x="1016" y="1109"/>
                  </a:cubicBezTo>
                  <a:cubicBezTo>
                    <a:pt x="1025" y="1109"/>
                    <a:pt x="1033" y="1106"/>
                    <a:pt x="1038" y="1100"/>
                  </a:cubicBezTo>
                  <a:lnTo>
                    <a:pt x="1110" y="1028"/>
                  </a:lnTo>
                  <a:cubicBezTo>
                    <a:pt x="1133" y="1005"/>
                    <a:pt x="1155" y="974"/>
                    <a:pt x="1118" y="937"/>
                  </a:cubicBezTo>
                  <a:cubicBezTo>
                    <a:pt x="1108" y="927"/>
                    <a:pt x="1095" y="922"/>
                    <a:pt x="1083" y="918"/>
                  </a:cubicBezTo>
                  <a:cubicBezTo>
                    <a:pt x="1065" y="912"/>
                    <a:pt x="1058" y="909"/>
                    <a:pt x="1055" y="898"/>
                  </a:cubicBezTo>
                  <a:cubicBezTo>
                    <a:pt x="1052" y="890"/>
                    <a:pt x="1058" y="870"/>
                    <a:pt x="1078" y="850"/>
                  </a:cubicBezTo>
                  <a:cubicBezTo>
                    <a:pt x="1096" y="832"/>
                    <a:pt x="1116" y="825"/>
                    <a:pt x="1124" y="828"/>
                  </a:cubicBezTo>
                  <a:cubicBezTo>
                    <a:pt x="1135" y="831"/>
                    <a:pt x="1139" y="838"/>
                    <a:pt x="1145" y="856"/>
                  </a:cubicBezTo>
                  <a:cubicBezTo>
                    <a:pt x="1149" y="868"/>
                    <a:pt x="1153" y="881"/>
                    <a:pt x="1163" y="891"/>
                  </a:cubicBezTo>
                  <a:cubicBezTo>
                    <a:pt x="1170" y="897"/>
                    <a:pt x="1183" y="911"/>
                    <a:pt x="1204" y="911"/>
                  </a:cubicBezTo>
                  <a:cubicBezTo>
                    <a:pt x="1224" y="911"/>
                    <a:pt x="1240" y="898"/>
                    <a:pt x="1255" y="883"/>
                  </a:cubicBezTo>
                  <a:lnTo>
                    <a:pt x="1353" y="785"/>
                  </a:lnTo>
                  <a:cubicBezTo>
                    <a:pt x="1365" y="772"/>
                    <a:pt x="1365" y="753"/>
                    <a:pt x="1353" y="741"/>
                  </a:cubicBezTo>
                  <a:lnTo>
                    <a:pt x="1259" y="6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AC7C75A4-F34A-DB49-8A53-8C8A2AC79393}"/>
              </a:ext>
            </a:extLst>
          </p:cNvPr>
          <p:cNvGrpSpPr/>
          <p:nvPr userDrawn="1"/>
        </p:nvGrpSpPr>
        <p:grpSpPr>
          <a:xfrm>
            <a:off x="4074326" y="2424629"/>
            <a:ext cx="710291" cy="710292"/>
            <a:chOff x="2575309" y="2498626"/>
            <a:chExt cx="710291" cy="710292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4676DEBE-8B8A-484F-AA83-B4DB6A487787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2" name="Freeform 21">
              <a:extLst>
                <a:ext uri="{FF2B5EF4-FFF2-40B4-BE49-F238E27FC236}">
                  <a16:creationId xmlns:a16="http://schemas.microsoft.com/office/drawing/2014/main" id="{3742BBEA-32E4-7F4C-97C6-AA2EC9710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185" y="2624379"/>
              <a:ext cx="490538" cy="458787"/>
            </a:xfrm>
            <a:custGeom>
              <a:avLst/>
              <a:gdLst>
                <a:gd name="T0" fmla="*/ 283 w 1362"/>
                <a:gd name="T1" fmla="*/ 906 h 1274"/>
                <a:gd name="T2" fmla="*/ 345 w 1362"/>
                <a:gd name="T3" fmla="*/ 1272 h 1274"/>
                <a:gd name="T4" fmla="*/ 257 w 1362"/>
                <a:gd name="T5" fmla="*/ 395 h 1274"/>
                <a:gd name="T6" fmla="*/ 0 w 1362"/>
                <a:gd name="T7" fmla="*/ 849 h 1274"/>
                <a:gd name="T8" fmla="*/ 142 w 1362"/>
                <a:gd name="T9" fmla="*/ 1273 h 1274"/>
                <a:gd name="T10" fmla="*/ 204 w 1362"/>
                <a:gd name="T11" fmla="*/ 595 h 1274"/>
                <a:gd name="T12" fmla="*/ 142 w 1362"/>
                <a:gd name="T13" fmla="*/ 931 h 1274"/>
                <a:gd name="T14" fmla="*/ 63 w 1362"/>
                <a:gd name="T15" fmla="*/ 595 h 1274"/>
                <a:gd name="T16" fmla="*/ 785 w 1362"/>
                <a:gd name="T17" fmla="*/ 457 h 1274"/>
                <a:gd name="T18" fmla="*/ 455 w 1362"/>
                <a:gd name="T19" fmla="*/ 536 h 1274"/>
                <a:gd name="T20" fmla="*/ 424 w 1362"/>
                <a:gd name="T21" fmla="*/ 595 h 1274"/>
                <a:gd name="T22" fmla="*/ 424 w 1362"/>
                <a:gd name="T23" fmla="*/ 1273 h 1274"/>
                <a:gd name="T24" fmla="*/ 486 w 1362"/>
                <a:gd name="T25" fmla="*/ 962 h 1274"/>
                <a:gd name="T26" fmla="*/ 680 w 1362"/>
                <a:gd name="T27" fmla="*/ 598 h 1274"/>
                <a:gd name="T28" fmla="*/ 822 w 1362"/>
                <a:gd name="T29" fmla="*/ 395 h 1274"/>
                <a:gd name="T30" fmla="*/ 424 w 1362"/>
                <a:gd name="T31" fmla="*/ 228 h 1274"/>
                <a:gd name="T32" fmla="*/ 232 w 1362"/>
                <a:gd name="T33" fmla="*/ 228 h 1274"/>
                <a:gd name="T34" fmla="*/ 328 w 1362"/>
                <a:gd name="T35" fmla="*/ 62 h 1274"/>
                <a:gd name="T36" fmla="*/ 424 w 1362"/>
                <a:gd name="T37" fmla="*/ 228 h 1274"/>
                <a:gd name="T38" fmla="*/ 328 w 1362"/>
                <a:gd name="T39" fmla="*/ 0 h 1274"/>
                <a:gd name="T40" fmla="*/ 170 w 1362"/>
                <a:gd name="T41" fmla="*/ 228 h 1274"/>
                <a:gd name="T42" fmla="*/ 486 w 1362"/>
                <a:gd name="T43" fmla="*/ 228 h 1274"/>
                <a:gd name="T44" fmla="*/ 1361 w 1362"/>
                <a:gd name="T45" fmla="*/ 31 h 1274"/>
                <a:gd name="T46" fmla="*/ 568 w 1362"/>
                <a:gd name="T47" fmla="*/ 0 h 1274"/>
                <a:gd name="T48" fmla="*/ 537 w 1362"/>
                <a:gd name="T49" fmla="*/ 341 h 1274"/>
                <a:gd name="T50" fmla="*/ 599 w 1362"/>
                <a:gd name="T51" fmla="*/ 62 h 1274"/>
                <a:gd name="T52" fmla="*/ 1299 w 1362"/>
                <a:gd name="T53" fmla="*/ 987 h 1274"/>
                <a:gd name="T54" fmla="*/ 599 w 1362"/>
                <a:gd name="T55" fmla="*/ 652 h 1274"/>
                <a:gd name="T56" fmla="*/ 537 w 1362"/>
                <a:gd name="T57" fmla="*/ 1019 h 1274"/>
                <a:gd name="T58" fmla="*/ 888 w 1362"/>
                <a:gd name="T59" fmla="*/ 1050 h 1274"/>
                <a:gd name="T60" fmla="*/ 785 w 1362"/>
                <a:gd name="T61" fmla="*/ 1240 h 1274"/>
                <a:gd name="T62" fmla="*/ 932 w 1362"/>
                <a:gd name="T63" fmla="*/ 1244 h 1274"/>
                <a:gd name="T64" fmla="*/ 994 w 1362"/>
                <a:gd name="T65" fmla="*/ 1093 h 1274"/>
                <a:gd name="T66" fmla="*/ 1184 w 1362"/>
                <a:gd name="T67" fmla="*/ 1196 h 1274"/>
                <a:gd name="T68" fmla="*/ 1330 w 1362"/>
                <a:gd name="T69" fmla="*/ 1050 h 1274"/>
                <a:gd name="T70" fmla="*/ 1361 w 1362"/>
                <a:gd name="T71" fmla="*/ 31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2" h="1274">
                  <a:moveTo>
                    <a:pt x="345" y="906"/>
                  </a:moveTo>
                  <a:lnTo>
                    <a:pt x="283" y="906"/>
                  </a:lnTo>
                  <a:lnTo>
                    <a:pt x="283" y="1272"/>
                  </a:lnTo>
                  <a:lnTo>
                    <a:pt x="345" y="1272"/>
                  </a:lnTo>
                  <a:lnTo>
                    <a:pt x="345" y="906"/>
                  </a:lnTo>
                  <a:close/>
                  <a:moveTo>
                    <a:pt x="257" y="395"/>
                  </a:moveTo>
                  <a:cubicBezTo>
                    <a:pt x="45" y="395"/>
                    <a:pt x="0" y="504"/>
                    <a:pt x="0" y="595"/>
                  </a:cubicBezTo>
                  <a:lnTo>
                    <a:pt x="0" y="849"/>
                  </a:lnTo>
                  <a:cubicBezTo>
                    <a:pt x="0" y="926"/>
                    <a:pt x="65" y="991"/>
                    <a:pt x="142" y="993"/>
                  </a:cubicBezTo>
                  <a:lnTo>
                    <a:pt x="142" y="1273"/>
                  </a:lnTo>
                  <a:lnTo>
                    <a:pt x="204" y="1273"/>
                  </a:lnTo>
                  <a:lnTo>
                    <a:pt x="204" y="595"/>
                  </a:lnTo>
                  <a:lnTo>
                    <a:pt x="142" y="595"/>
                  </a:lnTo>
                  <a:lnTo>
                    <a:pt x="142" y="931"/>
                  </a:lnTo>
                  <a:cubicBezTo>
                    <a:pt x="99" y="929"/>
                    <a:pt x="63" y="892"/>
                    <a:pt x="63" y="849"/>
                  </a:cubicBezTo>
                  <a:lnTo>
                    <a:pt x="63" y="595"/>
                  </a:lnTo>
                  <a:cubicBezTo>
                    <a:pt x="63" y="531"/>
                    <a:pt x="85" y="457"/>
                    <a:pt x="257" y="457"/>
                  </a:cubicBezTo>
                  <a:lnTo>
                    <a:pt x="785" y="457"/>
                  </a:lnTo>
                  <a:cubicBezTo>
                    <a:pt x="772" y="496"/>
                    <a:pt x="734" y="536"/>
                    <a:pt x="681" y="536"/>
                  </a:cubicBezTo>
                  <a:lnTo>
                    <a:pt x="455" y="536"/>
                  </a:lnTo>
                  <a:cubicBezTo>
                    <a:pt x="438" y="536"/>
                    <a:pt x="424" y="550"/>
                    <a:pt x="424" y="567"/>
                  </a:cubicBezTo>
                  <a:lnTo>
                    <a:pt x="424" y="595"/>
                  </a:lnTo>
                  <a:lnTo>
                    <a:pt x="424" y="962"/>
                  </a:lnTo>
                  <a:lnTo>
                    <a:pt x="424" y="1273"/>
                  </a:lnTo>
                  <a:lnTo>
                    <a:pt x="486" y="1273"/>
                  </a:lnTo>
                  <a:lnTo>
                    <a:pt x="486" y="962"/>
                  </a:lnTo>
                  <a:lnTo>
                    <a:pt x="486" y="598"/>
                  </a:lnTo>
                  <a:lnTo>
                    <a:pt x="680" y="598"/>
                  </a:lnTo>
                  <a:cubicBezTo>
                    <a:pt x="782" y="598"/>
                    <a:pt x="853" y="507"/>
                    <a:pt x="853" y="426"/>
                  </a:cubicBezTo>
                  <a:cubicBezTo>
                    <a:pt x="853" y="409"/>
                    <a:pt x="839" y="395"/>
                    <a:pt x="822" y="395"/>
                  </a:cubicBezTo>
                  <a:lnTo>
                    <a:pt x="257" y="395"/>
                  </a:lnTo>
                  <a:close/>
                  <a:moveTo>
                    <a:pt x="424" y="228"/>
                  </a:moveTo>
                  <a:cubicBezTo>
                    <a:pt x="424" y="276"/>
                    <a:pt x="383" y="310"/>
                    <a:pt x="328" y="310"/>
                  </a:cubicBezTo>
                  <a:cubicBezTo>
                    <a:pt x="272" y="310"/>
                    <a:pt x="232" y="276"/>
                    <a:pt x="232" y="228"/>
                  </a:cubicBezTo>
                  <a:lnTo>
                    <a:pt x="232" y="144"/>
                  </a:lnTo>
                  <a:cubicBezTo>
                    <a:pt x="232" y="96"/>
                    <a:pt x="272" y="62"/>
                    <a:pt x="328" y="62"/>
                  </a:cubicBezTo>
                  <a:cubicBezTo>
                    <a:pt x="383" y="62"/>
                    <a:pt x="424" y="96"/>
                    <a:pt x="424" y="144"/>
                  </a:cubicBezTo>
                  <a:lnTo>
                    <a:pt x="424" y="228"/>
                  </a:lnTo>
                  <a:close/>
                  <a:moveTo>
                    <a:pt x="486" y="144"/>
                  </a:moveTo>
                  <a:cubicBezTo>
                    <a:pt x="486" y="62"/>
                    <a:pt x="418" y="0"/>
                    <a:pt x="328" y="0"/>
                  </a:cubicBezTo>
                  <a:cubicBezTo>
                    <a:pt x="238" y="0"/>
                    <a:pt x="170" y="62"/>
                    <a:pt x="170" y="144"/>
                  </a:cubicBezTo>
                  <a:lnTo>
                    <a:pt x="170" y="228"/>
                  </a:lnTo>
                  <a:cubicBezTo>
                    <a:pt x="170" y="310"/>
                    <a:pt x="238" y="372"/>
                    <a:pt x="328" y="372"/>
                  </a:cubicBezTo>
                  <a:cubicBezTo>
                    <a:pt x="418" y="372"/>
                    <a:pt x="486" y="310"/>
                    <a:pt x="486" y="228"/>
                  </a:cubicBezTo>
                  <a:lnTo>
                    <a:pt x="486" y="144"/>
                  </a:lnTo>
                  <a:close/>
                  <a:moveTo>
                    <a:pt x="1361" y="31"/>
                  </a:moveTo>
                  <a:cubicBezTo>
                    <a:pt x="1361" y="14"/>
                    <a:pt x="1347" y="0"/>
                    <a:pt x="1330" y="0"/>
                  </a:cubicBezTo>
                  <a:lnTo>
                    <a:pt x="568" y="0"/>
                  </a:lnTo>
                  <a:cubicBezTo>
                    <a:pt x="551" y="0"/>
                    <a:pt x="537" y="14"/>
                    <a:pt x="537" y="31"/>
                  </a:cubicBezTo>
                  <a:lnTo>
                    <a:pt x="537" y="341"/>
                  </a:lnTo>
                  <a:lnTo>
                    <a:pt x="599" y="341"/>
                  </a:lnTo>
                  <a:lnTo>
                    <a:pt x="599" y="62"/>
                  </a:lnTo>
                  <a:lnTo>
                    <a:pt x="1299" y="62"/>
                  </a:lnTo>
                  <a:lnTo>
                    <a:pt x="1299" y="987"/>
                  </a:lnTo>
                  <a:lnTo>
                    <a:pt x="599" y="987"/>
                  </a:lnTo>
                  <a:lnTo>
                    <a:pt x="599" y="652"/>
                  </a:lnTo>
                  <a:lnTo>
                    <a:pt x="537" y="652"/>
                  </a:lnTo>
                  <a:lnTo>
                    <a:pt x="537" y="1019"/>
                  </a:lnTo>
                  <a:cubicBezTo>
                    <a:pt x="537" y="1036"/>
                    <a:pt x="551" y="1050"/>
                    <a:pt x="568" y="1050"/>
                  </a:cubicBezTo>
                  <a:lnTo>
                    <a:pt x="888" y="1050"/>
                  </a:lnTo>
                  <a:lnTo>
                    <a:pt x="741" y="1196"/>
                  </a:lnTo>
                  <a:lnTo>
                    <a:pt x="785" y="1240"/>
                  </a:lnTo>
                  <a:lnTo>
                    <a:pt x="932" y="1093"/>
                  </a:lnTo>
                  <a:lnTo>
                    <a:pt x="932" y="1244"/>
                  </a:lnTo>
                  <a:lnTo>
                    <a:pt x="994" y="1244"/>
                  </a:lnTo>
                  <a:lnTo>
                    <a:pt x="994" y="1093"/>
                  </a:lnTo>
                  <a:lnTo>
                    <a:pt x="1140" y="1240"/>
                  </a:lnTo>
                  <a:lnTo>
                    <a:pt x="1184" y="1196"/>
                  </a:lnTo>
                  <a:lnTo>
                    <a:pt x="1038" y="1050"/>
                  </a:lnTo>
                  <a:lnTo>
                    <a:pt x="1330" y="1050"/>
                  </a:lnTo>
                  <a:cubicBezTo>
                    <a:pt x="1347" y="1050"/>
                    <a:pt x="1361" y="1036"/>
                    <a:pt x="1361" y="1019"/>
                  </a:cubicBezTo>
                  <a:lnTo>
                    <a:pt x="1361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1864C9D-25C9-E54A-81BB-C4B83B1FB5B1}"/>
              </a:ext>
            </a:extLst>
          </p:cNvPr>
          <p:cNvGrpSpPr/>
          <p:nvPr userDrawn="1"/>
        </p:nvGrpSpPr>
        <p:grpSpPr>
          <a:xfrm>
            <a:off x="7373417" y="2424629"/>
            <a:ext cx="710291" cy="710292"/>
            <a:chOff x="5874400" y="2498626"/>
            <a:chExt cx="710291" cy="710292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7B2F9B0-CC85-5F4A-A266-164F910A36E5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5" name="Freeform 23">
              <a:extLst>
                <a:ext uri="{FF2B5EF4-FFF2-40B4-BE49-F238E27FC236}">
                  <a16:creationId xmlns:a16="http://schemas.microsoft.com/office/drawing/2014/main" id="{B080FD73-D6C9-0845-BC18-3121158A6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895" y="2633110"/>
              <a:ext cx="495300" cy="441325"/>
            </a:xfrm>
            <a:custGeom>
              <a:avLst/>
              <a:gdLst>
                <a:gd name="T0" fmla="*/ 1236 w 1375"/>
                <a:gd name="T1" fmla="*/ 1080 h 1225"/>
                <a:gd name="T2" fmla="*/ 1120 w 1375"/>
                <a:gd name="T3" fmla="*/ 908 h 1225"/>
                <a:gd name="T4" fmla="*/ 1118 w 1375"/>
                <a:gd name="T5" fmla="*/ 970 h 1225"/>
                <a:gd name="T6" fmla="*/ 1036 w 1375"/>
                <a:gd name="T7" fmla="*/ 1083 h 1225"/>
                <a:gd name="T8" fmla="*/ 643 w 1375"/>
                <a:gd name="T9" fmla="*/ 1162 h 1225"/>
                <a:gd name="T10" fmla="*/ 951 w 1375"/>
                <a:gd name="T11" fmla="*/ 1021 h 1225"/>
                <a:gd name="T12" fmla="*/ 951 w 1375"/>
                <a:gd name="T13" fmla="*/ 970 h 1225"/>
                <a:gd name="T14" fmla="*/ 638 w 1375"/>
                <a:gd name="T15" fmla="*/ 967 h 1225"/>
                <a:gd name="T16" fmla="*/ 581 w 1375"/>
                <a:gd name="T17" fmla="*/ 1224 h 1225"/>
                <a:gd name="T18" fmla="*/ 1151 w 1375"/>
                <a:gd name="T19" fmla="*/ 685 h 1225"/>
                <a:gd name="T20" fmla="*/ 1113 w 1375"/>
                <a:gd name="T21" fmla="*/ 502 h 1225"/>
                <a:gd name="T22" fmla="*/ 841 w 1375"/>
                <a:gd name="T23" fmla="*/ 650 h 1225"/>
                <a:gd name="T24" fmla="*/ 936 w 1375"/>
                <a:gd name="T25" fmla="*/ 495 h 1225"/>
                <a:gd name="T26" fmla="*/ 785 w 1375"/>
                <a:gd name="T27" fmla="*/ 525 h 1225"/>
                <a:gd name="T28" fmla="*/ 716 w 1375"/>
                <a:gd name="T29" fmla="*/ 373 h 1225"/>
                <a:gd name="T30" fmla="*/ 680 w 1375"/>
                <a:gd name="T31" fmla="*/ 322 h 1225"/>
                <a:gd name="T32" fmla="*/ 571 w 1375"/>
                <a:gd name="T33" fmla="*/ 264 h 1225"/>
                <a:gd name="T34" fmla="*/ 809 w 1375"/>
                <a:gd name="T35" fmla="*/ 67 h 1225"/>
                <a:gd name="T36" fmla="*/ 835 w 1375"/>
                <a:gd name="T37" fmla="*/ 159 h 1225"/>
                <a:gd name="T38" fmla="*/ 853 w 1375"/>
                <a:gd name="T39" fmla="*/ 277 h 1225"/>
                <a:gd name="T40" fmla="*/ 943 w 1375"/>
                <a:gd name="T41" fmla="*/ 214 h 1225"/>
                <a:gd name="T42" fmla="*/ 990 w 1375"/>
                <a:gd name="T43" fmla="*/ 381 h 1225"/>
                <a:gd name="T44" fmla="*/ 1026 w 1375"/>
                <a:gd name="T45" fmla="*/ 432 h 1225"/>
                <a:gd name="T46" fmla="*/ 1119 w 1375"/>
                <a:gd name="T47" fmla="*/ 466 h 1225"/>
                <a:gd name="T48" fmla="*/ 696 w 1375"/>
                <a:gd name="T49" fmla="*/ 552 h 1225"/>
                <a:gd name="T50" fmla="*/ 315 w 1375"/>
                <a:gd name="T51" fmla="*/ 805 h 1225"/>
                <a:gd name="T52" fmla="*/ 93 w 1375"/>
                <a:gd name="T53" fmla="*/ 909 h 1225"/>
                <a:gd name="T54" fmla="*/ 467 w 1375"/>
                <a:gd name="T55" fmla="*/ 616 h 1225"/>
                <a:gd name="T56" fmla="*/ 696 w 1375"/>
                <a:gd name="T57" fmla="*/ 552 h 1225"/>
                <a:gd name="T58" fmla="*/ 1080 w 1375"/>
                <a:gd name="T59" fmla="*/ 401 h 1225"/>
                <a:gd name="T60" fmla="*/ 958 w 1375"/>
                <a:gd name="T61" fmla="*/ 128 h 1225"/>
                <a:gd name="T62" fmla="*/ 938 w 1375"/>
                <a:gd name="T63" fmla="*/ 100 h 1225"/>
                <a:gd name="T64" fmla="*/ 773 w 1375"/>
                <a:gd name="T65" fmla="*/ 16 h 1225"/>
                <a:gd name="T66" fmla="*/ 520 w 1375"/>
                <a:gd name="T67" fmla="*/ 300 h 1225"/>
                <a:gd name="T68" fmla="*/ 630 w 1375"/>
                <a:gd name="T69" fmla="*/ 358 h 1225"/>
                <a:gd name="T70" fmla="*/ 558 w 1375"/>
                <a:gd name="T71" fmla="*/ 456 h 1225"/>
                <a:gd name="T72" fmla="*/ 70 w 1375"/>
                <a:gd name="T73" fmla="*/ 784 h 1225"/>
                <a:gd name="T74" fmla="*/ 132 w 1375"/>
                <a:gd name="T75" fmla="*/ 998 h 1225"/>
                <a:gd name="T76" fmla="*/ 535 w 1375"/>
                <a:gd name="T77" fmla="*/ 706 h 1225"/>
                <a:gd name="T78" fmla="*/ 749 w 1375"/>
                <a:gd name="T79" fmla="*/ 626 h 1225"/>
                <a:gd name="T80" fmla="*/ 768 w 1375"/>
                <a:gd name="T81" fmla="*/ 654 h 1225"/>
                <a:gd name="T82" fmla="*/ 917 w 1375"/>
                <a:gd name="T83" fmla="*/ 714 h 1225"/>
                <a:gd name="T84" fmla="*/ 1170 w 1375"/>
                <a:gd name="T85" fmla="*/ 431 h 1225"/>
                <a:gd name="T86" fmla="*/ 1221 w 1375"/>
                <a:gd name="T87" fmla="*/ 704 h 1225"/>
                <a:gd name="T88" fmla="*/ 1258 w 1375"/>
                <a:gd name="T89" fmla="*/ 895 h 1225"/>
                <a:gd name="T90" fmla="*/ 1227 w 1375"/>
                <a:gd name="T91" fmla="*/ 842 h 1225"/>
                <a:gd name="T92" fmla="*/ 1262 w 1375"/>
                <a:gd name="T93" fmla="*/ 908 h 1225"/>
                <a:gd name="T94" fmla="*/ 1374 w 1375"/>
                <a:gd name="T95" fmla="*/ 908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5" h="1225">
                  <a:moveTo>
                    <a:pt x="581" y="1224"/>
                  </a:moveTo>
                  <a:lnTo>
                    <a:pt x="1236" y="1224"/>
                  </a:lnTo>
                  <a:lnTo>
                    <a:pt x="1236" y="1080"/>
                  </a:lnTo>
                  <a:cubicBezTo>
                    <a:pt x="1236" y="1048"/>
                    <a:pt x="1211" y="1023"/>
                    <a:pt x="1180" y="1021"/>
                  </a:cubicBezTo>
                  <a:lnTo>
                    <a:pt x="1180" y="967"/>
                  </a:lnTo>
                  <a:cubicBezTo>
                    <a:pt x="1180" y="935"/>
                    <a:pt x="1153" y="908"/>
                    <a:pt x="1120" y="908"/>
                  </a:cubicBezTo>
                  <a:lnTo>
                    <a:pt x="1036" y="908"/>
                  </a:lnTo>
                  <a:lnTo>
                    <a:pt x="1036" y="970"/>
                  </a:lnTo>
                  <a:lnTo>
                    <a:pt x="1118" y="970"/>
                  </a:lnTo>
                  <a:lnTo>
                    <a:pt x="1118" y="1021"/>
                  </a:lnTo>
                  <a:lnTo>
                    <a:pt x="1036" y="1021"/>
                  </a:lnTo>
                  <a:lnTo>
                    <a:pt x="1036" y="1083"/>
                  </a:lnTo>
                  <a:lnTo>
                    <a:pt x="1174" y="1083"/>
                  </a:lnTo>
                  <a:lnTo>
                    <a:pt x="1174" y="1162"/>
                  </a:lnTo>
                  <a:lnTo>
                    <a:pt x="643" y="1162"/>
                  </a:lnTo>
                  <a:lnTo>
                    <a:pt x="643" y="1083"/>
                  </a:lnTo>
                  <a:lnTo>
                    <a:pt x="951" y="1083"/>
                  </a:lnTo>
                  <a:lnTo>
                    <a:pt x="951" y="1021"/>
                  </a:lnTo>
                  <a:lnTo>
                    <a:pt x="700" y="1021"/>
                  </a:lnTo>
                  <a:lnTo>
                    <a:pt x="700" y="970"/>
                  </a:lnTo>
                  <a:lnTo>
                    <a:pt x="951" y="970"/>
                  </a:lnTo>
                  <a:lnTo>
                    <a:pt x="951" y="908"/>
                  </a:lnTo>
                  <a:lnTo>
                    <a:pt x="697" y="908"/>
                  </a:lnTo>
                  <a:cubicBezTo>
                    <a:pt x="664" y="908"/>
                    <a:pt x="638" y="935"/>
                    <a:pt x="638" y="967"/>
                  </a:cubicBezTo>
                  <a:lnTo>
                    <a:pt x="638" y="1021"/>
                  </a:lnTo>
                  <a:cubicBezTo>
                    <a:pt x="607" y="1023"/>
                    <a:pt x="581" y="1048"/>
                    <a:pt x="581" y="1080"/>
                  </a:cubicBezTo>
                  <a:lnTo>
                    <a:pt x="581" y="1224"/>
                  </a:lnTo>
                  <a:close/>
                  <a:moveTo>
                    <a:pt x="1089" y="798"/>
                  </a:moveTo>
                  <a:lnTo>
                    <a:pt x="1151" y="798"/>
                  </a:lnTo>
                  <a:lnTo>
                    <a:pt x="1151" y="685"/>
                  </a:lnTo>
                  <a:lnTo>
                    <a:pt x="1089" y="685"/>
                  </a:lnTo>
                  <a:lnTo>
                    <a:pt x="1089" y="798"/>
                  </a:lnTo>
                  <a:close/>
                  <a:moveTo>
                    <a:pt x="1113" y="502"/>
                  </a:moveTo>
                  <a:lnTo>
                    <a:pt x="882" y="664"/>
                  </a:lnTo>
                  <a:cubicBezTo>
                    <a:pt x="871" y="671"/>
                    <a:pt x="854" y="668"/>
                    <a:pt x="846" y="657"/>
                  </a:cubicBezTo>
                  <a:lnTo>
                    <a:pt x="841" y="650"/>
                  </a:lnTo>
                  <a:lnTo>
                    <a:pt x="871" y="594"/>
                  </a:lnTo>
                  <a:lnTo>
                    <a:pt x="846" y="558"/>
                  </a:lnTo>
                  <a:lnTo>
                    <a:pt x="936" y="495"/>
                  </a:lnTo>
                  <a:lnTo>
                    <a:pt x="900" y="444"/>
                  </a:lnTo>
                  <a:lnTo>
                    <a:pt x="785" y="525"/>
                  </a:lnTo>
                  <a:lnTo>
                    <a:pt x="785" y="525"/>
                  </a:lnTo>
                  <a:lnTo>
                    <a:pt x="764" y="539"/>
                  </a:lnTo>
                  <a:lnTo>
                    <a:pt x="670" y="405"/>
                  </a:lnTo>
                  <a:lnTo>
                    <a:pt x="716" y="373"/>
                  </a:lnTo>
                  <a:lnTo>
                    <a:pt x="806" y="310"/>
                  </a:lnTo>
                  <a:lnTo>
                    <a:pt x="771" y="259"/>
                  </a:lnTo>
                  <a:lnTo>
                    <a:pt x="680" y="322"/>
                  </a:lnTo>
                  <a:lnTo>
                    <a:pt x="655" y="286"/>
                  </a:lnTo>
                  <a:lnTo>
                    <a:pt x="593" y="295"/>
                  </a:lnTo>
                  <a:lnTo>
                    <a:pt x="571" y="264"/>
                  </a:lnTo>
                  <a:cubicBezTo>
                    <a:pt x="567" y="259"/>
                    <a:pt x="566" y="252"/>
                    <a:pt x="567" y="245"/>
                  </a:cubicBezTo>
                  <a:cubicBezTo>
                    <a:pt x="568" y="239"/>
                    <a:pt x="572" y="233"/>
                    <a:pt x="577" y="229"/>
                  </a:cubicBezTo>
                  <a:lnTo>
                    <a:pt x="809" y="67"/>
                  </a:lnTo>
                  <a:cubicBezTo>
                    <a:pt x="820" y="59"/>
                    <a:pt x="836" y="62"/>
                    <a:pt x="844" y="73"/>
                  </a:cubicBezTo>
                  <a:lnTo>
                    <a:pt x="865" y="104"/>
                  </a:lnTo>
                  <a:lnTo>
                    <a:pt x="835" y="159"/>
                  </a:lnTo>
                  <a:lnTo>
                    <a:pt x="861" y="196"/>
                  </a:lnTo>
                  <a:lnTo>
                    <a:pt x="817" y="227"/>
                  </a:lnTo>
                  <a:lnTo>
                    <a:pt x="853" y="277"/>
                  </a:lnTo>
                  <a:lnTo>
                    <a:pt x="896" y="247"/>
                  </a:lnTo>
                  <a:lnTo>
                    <a:pt x="896" y="247"/>
                  </a:lnTo>
                  <a:lnTo>
                    <a:pt x="943" y="214"/>
                  </a:lnTo>
                  <a:lnTo>
                    <a:pt x="1037" y="348"/>
                  </a:lnTo>
                  <a:lnTo>
                    <a:pt x="990" y="381"/>
                  </a:lnTo>
                  <a:lnTo>
                    <a:pt x="990" y="381"/>
                  </a:lnTo>
                  <a:lnTo>
                    <a:pt x="946" y="412"/>
                  </a:lnTo>
                  <a:lnTo>
                    <a:pt x="982" y="462"/>
                  </a:lnTo>
                  <a:lnTo>
                    <a:pt x="1026" y="432"/>
                  </a:lnTo>
                  <a:lnTo>
                    <a:pt x="1051" y="468"/>
                  </a:lnTo>
                  <a:lnTo>
                    <a:pt x="1114" y="459"/>
                  </a:lnTo>
                  <a:lnTo>
                    <a:pt x="1119" y="466"/>
                  </a:lnTo>
                  <a:cubicBezTo>
                    <a:pt x="1123" y="472"/>
                    <a:pt x="1124" y="479"/>
                    <a:pt x="1123" y="485"/>
                  </a:cubicBezTo>
                  <a:cubicBezTo>
                    <a:pt x="1122" y="492"/>
                    <a:pt x="1118" y="498"/>
                    <a:pt x="1113" y="502"/>
                  </a:cubicBezTo>
                  <a:close/>
                  <a:moveTo>
                    <a:pt x="696" y="552"/>
                  </a:moveTo>
                  <a:cubicBezTo>
                    <a:pt x="685" y="559"/>
                    <a:pt x="674" y="564"/>
                    <a:pt x="663" y="567"/>
                  </a:cubicBezTo>
                  <a:cubicBezTo>
                    <a:pt x="596" y="584"/>
                    <a:pt x="530" y="631"/>
                    <a:pt x="496" y="658"/>
                  </a:cubicBezTo>
                  <a:cubicBezTo>
                    <a:pt x="441" y="702"/>
                    <a:pt x="374" y="756"/>
                    <a:pt x="315" y="805"/>
                  </a:cubicBezTo>
                  <a:cubicBezTo>
                    <a:pt x="247" y="860"/>
                    <a:pt x="182" y="912"/>
                    <a:pt x="167" y="923"/>
                  </a:cubicBezTo>
                  <a:cubicBezTo>
                    <a:pt x="151" y="934"/>
                    <a:pt x="137" y="938"/>
                    <a:pt x="125" y="935"/>
                  </a:cubicBezTo>
                  <a:cubicBezTo>
                    <a:pt x="111" y="932"/>
                    <a:pt x="100" y="919"/>
                    <a:pt x="93" y="909"/>
                  </a:cubicBezTo>
                  <a:cubicBezTo>
                    <a:pt x="71" y="879"/>
                    <a:pt x="75" y="856"/>
                    <a:pt x="106" y="835"/>
                  </a:cubicBezTo>
                  <a:cubicBezTo>
                    <a:pt x="121" y="824"/>
                    <a:pt x="192" y="782"/>
                    <a:pt x="267" y="737"/>
                  </a:cubicBezTo>
                  <a:cubicBezTo>
                    <a:pt x="332" y="698"/>
                    <a:pt x="406" y="653"/>
                    <a:pt x="467" y="616"/>
                  </a:cubicBezTo>
                  <a:cubicBezTo>
                    <a:pt x="504" y="594"/>
                    <a:pt x="571" y="548"/>
                    <a:pt x="609" y="491"/>
                  </a:cubicBezTo>
                  <a:cubicBezTo>
                    <a:pt x="616" y="481"/>
                    <a:pt x="625" y="472"/>
                    <a:pt x="635" y="465"/>
                  </a:cubicBezTo>
                  <a:lnTo>
                    <a:pt x="696" y="552"/>
                  </a:lnTo>
                  <a:close/>
                  <a:moveTo>
                    <a:pt x="1170" y="431"/>
                  </a:moveTo>
                  <a:lnTo>
                    <a:pt x="1143" y="392"/>
                  </a:lnTo>
                  <a:lnTo>
                    <a:pt x="1080" y="401"/>
                  </a:lnTo>
                  <a:lnTo>
                    <a:pt x="1077" y="396"/>
                  </a:lnTo>
                  <a:lnTo>
                    <a:pt x="1123" y="364"/>
                  </a:lnTo>
                  <a:lnTo>
                    <a:pt x="958" y="128"/>
                  </a:lnTo>
                  <a:lnTo>
                    <a:pt x="912" y="160"/>
                  </a:lnTo>
                  <a:lnTo>
                    <a:pt x="908" y="155"/>
                  </a:lnTo>
                  <a:lnTo>
                    <a:pt x="938" y="100"/>
                  </a:lnTo>
                  <a:lnTo>
                    <a:pt x="895" y="38"/>
                  </a:lnTo>
                  <a:cubicBezTo>
                    <a:pt x="878" y="14"/>
                    <a:pt x="852" y="0"/>
                    <a:pt x="823" y="0"/>
                  </a:cubicBezTo>
                  <a:cubicBezTo>
                    <a:pt x="805" y="0"/>
                    <a:pt x="788" y="6"/>
                    <a:pt x="773" y="16"/>
                  </a:cubicBezTo>
                  <a:lnTo>
                    <a:pt x="542" y="178"/>
                  </a:lnTo>
                  <a:cubicBezTo>
                    <a:pt x="523" y="192"/>
                    <a:pt x="510" y="212"/>
                    <a:pt x="506" y="235"/>
                  </a:cubicBezTo>
                  <a:cubicBezTo>
                    <a:pt x="502" y="258"/>
                    <a:pt x="507" y="281"/>
                    <a:pt x="520" y="300"/>
                  </a:cubicBezTo>
                  <a:lnTo>
                    <a:pt x="564" y="362"/>
                  </a:lnTo>
                  <a:lnTo>
                    <a:pt x="626" y="353"/>
                  </a:lnTo>
                  <a:lnTo>
                    <a:pt x="630" y="358"/>
                  </a:lnTo>
                  <a:lnTo>
                    <a:pt x="583" y="390"/>
                  </a:lnTo>
                  <a:lnTo>
                    <a:pt x="600" y="414"/>
                  </a:lnTo>
                  <a:cubicBezTo>
                    <a:pt x="583" y="426"/>
                    <a:pt x="569" y="440"/>
                    <a:pt x="558" y="456"/>
                  </a:cubicBezTo>
                  <a:cubicBezTo>
                    <a:pt x="526" y="503"/>
                    <a:pt x="467" y="543"/>
                    <a:pt x="435" y="563"/>
                  </a:cubicBezTo>
                  <a:cubicBezTo>
                    <a:pt x="374" y="600"/>
                    <a:pt x="300" y="644"/>
                    <a:pt x="235" y="683"/>
                  </a:cubicBezTo>
                  <a:cubicBezTo>
                    <a:pt x="152" y="733"/>
                    <a:pt x="87" y="772"/>
                    <a:pt x="70" y="784"/>
                  </a:cubicBezTo>
                  <a:cubicBezTo>
                    <a:pt x="11" y="825"/>
                    <a:pt x="0" y="886"/>
                    <a:pt x="42" y="945"/>
                  </a:cubicBezTo>
                  <a:cubicBezTo>
                    <a:pt x="60" y="972"/>
                    <a:pt x="84" y="989"/>
                    <a:pt x="110" y="996"/>
                  </a:cubicBezTo>
                  <a:cubicBezTo>
                    <a:pt x="116" y="997"/>
                    <a:pt x="124" y="998"/>
                    <a:pt x="132" y="998"/>
                  </a:cubicBezTo>
                  <a:cubicBezTo>
                    <a:pt x="151" y="998"/>
                    <a:pt x="176" y="993"/>
                    <a:pt x="203" y="973"/>
                  </a:cubicBezTo>
                  <a:cubicBezTo>
                    <a:pt x="220" y="962"/>
                    <a:pt x="279" y="914"/>
                    <a:pt x="354" y="853"/>
                  </a:cubicBezTo>
                  <a:cubicBezTo>
                    <a:pt x="413" y="805"/>
                    <a:pt x="479" y="751"/>
                    <a:pt x="535" y="706"/>
                  </a:cubicBezTo>
                  <a:cubicBezTo>
                    <a:pt x="565" y="683"/>
                    <a:pt x="623" y="641"/>
                    <a:pt x="678" y="627"/>
                  </a:cubicBezTo>
                  <a:cubicBezTo>
                    <a:pt x="696" y="623"/>
                    <a:pt x="715" y="614"/>
                    <a:pt x="732" y="602"/>
                  </a:cubicBezTo>
                  <a:lnTo>
                    <a:pt x="749" y="626"/>
                  </a:lnTo>
                  <a:lnTo>
                    <a:pt x="795" y="594"/>
                  </a:lnTo>
                  <a:lnTo>
                    <a:pt x="798" y="599"/>
                  </a:lnTo>
                  <a:lnTo>
                    <a:pt x="768" y="654"/>
                  </a:lnTo>
                  <a:lnTo>
                    <a:pt x="796" y="693"/>
                  </a:lnTo>
                  <a:cubicBezTo>
                    <a:pt x="812" y="716"/>
                    <a:pt x="839" y="730"/>
                    <a:pt x="867" y="730"/>
                  </a:cubicBezTo>
                  <a:cubicBezTo>
                    <a:pt x="885" y="730"/>
                    <a:pt x="903" y="725"/>
                    <a:pt x="917" y="714"/>
                  </a:cubicBezTo>
                  <a:lnTo>
                    <a:pt x="1148" y="553"/>
                  </a:lnTo>
                  <a:cubicBezTo>
                    <a:pt x="1168" y="539"/>
                    <a:pt x="1180" y="519"/>
                    <a:pt x="1184" y="496"/>
                  </a:cubicBezTo>
                  <a:cubicBezTo>
                    <a:pt x="1189" y="473"/>
                    <a:pt x="1183" y="450"/>
                    <a:pt x="1170" y="431"/>
                  </a:cubicBezTo>
                  <a:close/>
                  <a:moveTo>
                    <a:pt x="1218" y="832"/>
                  </a:moveTo>
                  <a:lnTo>
                    <a:pt x="1274" y="735"/>
                  </a:lnTo>
                  <a:lnTo>
                    <a:pt x="1221" y="704"/>
                  </a:lnTo>
                  <a:lnTo>
                    <a:pt x="1164" y="801"/>
                  </a:lnTo>
                  <a:lnTo>
                    <a:pt x="1218" y="832"/>
                  </a:lnTo>
                  <a:close/>
                  <a:moveTo>
                    <a:pt x="1258" y="895"/>
                  </a:moveTo>
                  <a:lnTo>
                    <a:pt x="1356" y="839"/>
                  </a:lnTo>
                  <a:lnTo>
                    <a:pt x="1325" y="785"/>
                  </a:lnTo>
                  <a:lnTo>
                    <a:pt x="1227" y="842"/>
                  </a:lnTo>
                  <a:lnTo>
                    <a:pt x="1258" y="895"/>
                  </a:lnTo>
                  <a:close/>
                  <a:moveTo>
                    <a:pt x="1374" y="908"/>
                  </a:moveTo>
                  <a:lnTo>
                    <a:pt x="1262" y="908"/>
                  </a:lnTo>
                  <a:lnTo>
                    <a:pt x="1262" y="970"/>
                  </a:lnTo>
                  <a:lnTo>
                    <a:pt x="1374" y="970"/>
                  </a:lnTo>
                  <a:lnTo>
                    <a:pt x="1374" y="9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4EDB6397-7F93-3047-84C7-7660C2A4DDB1}"/>
              </a:ext>
            </a:extLst>
          </p:cNvPr>
          <p:cNvGrpSpPr/>
          <p:nvPr userDrawn="1"/>
        </p:nvGrpSpPr>
        <p:grpSpPr>
          <a:xfrm>
            <a:off x="5175447" y="3456206"/>
            <a:ext cx="710291" cy="710292"/>
            <a:chOff x="3676430" y="3530203"/>
            <a:chExt cx="710291" cy="710292"/>
          </a:xfrm>
        </p:grpSpPr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71D17776-553E-0B4E-875B-4EE6979982DF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8" name="Freeform 24">
              <a:extLst>
                <a:ext uri="{FF2B5EF4-FFF2-40B4-BE49-F238E27FC236}">
                  <a16:creationId xmlns:a16="http://schemas.microsoft.com/office/drawing/2014/main" id="{31724CE6-96B8-9245-87CF-CDA97AE41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132" y="3660718"/>
              <a:ext cx="496887" cy="449262"/>
            </a:xfrm>
            <a:custGeom>
              <a:avLst/>
              <a:gdLst>
                <a:gd name="T0" fmla="*/ 868 w 1380"/>
                <a:gd name="T1" fmla="*/ 200 h 1248"/>
                <a:gd name="T2" fmla="*/ 468 w 1380"/>
                <a:gd name="T3" fmla="*/ 200 h 1248"/>
                <a:gd name="T4" fmla="*/ 565 w 1380"/>
                <a:gd name="T5" fmla="*/ 292 h 1248"/>
                <a:gd name="T6" fmla="*/ 668 w 1380"/>
                <a:gd name="T7" fmla="*/ 62 h 1248"/>
                <a:gd name="T8" fmla="*/ 771 w 1380"/>
                <a:gd name="T9" fmla="*/ 292 h 1248"/>
                <a:gd name="T10" fmla="*/ 301 w 1380"/>
                <a:gd name="T11" fmla="*/ 683 h 1248"/>
                <a:gd name="T12" fmla="*/ 357 w 1380"/>
                <a:gd name="T13" fmla="*/ 621 h 1248"/>
                <a:gd name="T14" fmla="*/ 301 w 1380"/>
                <a:gd name="T15" fmla="*/ 683 h 1248"/>
                <a:gd name="T16" fmla="*/ 724 w 1380"/>
                <a:gd name="T17" fmla="*/ 451 h 1248"/>
                <a:gd name="T18" fmla="*/ 724 w 1380"/>
                <a:gd name="T19" fmla="*/ 513 h 1248"/>
                <a:gd name="T20" fmla="*/ 1063 w 1380"/>
                <a:gd name="T21" fmla="*/ 767 h 1248"/>
                <a:gd name="T22" fmla="*/ 1050 w 1380"/>
                <a:gd name="T23" fmla="*/ 978 h 1248"/>
                <a:gd name="T24" fmla="*/ 1009 w 1380"/>
                <a:gd name="T25" fmla="*/ 1185 h 1248"/>
                <a:gd name="T26" fmla="*/ 921 w 1380"/>
                <a:gd name="T27" fmla="*/ 1091 h 1248"/>
                <a:gd name="T28" fmla="*/ 696 w 1380"/>
                <a:gd name="T29" fmla="*/ 1100 h 1248"/>
                <a:gd name="T30" fmla="*/ 471 w 1380"/>
                <a:gd name="T31" fmla="*/ 1089 h 1248"/>
                <a:gd name="T32" fmla="*/ 388 w 1380"/>
                <a:gd name="T33" fmla="*/ 1185 h 1248"/>
                <a:gd name="T34" fmla="*/ 364 w 1380"/>
                <a:gd name="T35" fmla="*/ 997 h 1248"/>
                <a:gd name="T36" fmla="*/ 79 w 1380"/>
                <a:gd name="T37" fmla="*/ 684 h 1248"/>
                <a:gd name="T38" fmla="*/ 199 w 1380"/>
                <a:gd name="T39" fmla="*/ 648 h 1248"/>
                <a:gd name="T40" fmla="*/ 291 w 1380"/>
                <a:gd name="T41" fmla="*/ 508 h 1248"/>
                <a:gd name="T42" fmla="*/ 412 w 1380"/>
                <a:gd name="T43" fmla="*/ 500 h 1248"/>
                <a:gd name="T44" fmla="*/ 448 w 1380"/>
                <a:gd name="T45" fmla="*/ 446 h 1248"/>
                <a:gd name="T46" fmla="*/ 1145 w 1380"/>
                <a:gd name="T47" fmla="*/ 736 h 1248"/>
                <a:gd name="T48" fmla="*/ 1323 w 1380"/>
                <a:gd name="T49" fmla="*/ 686 h 1248"/>
                <a:gd name="T50" fmla="*/ 1264 w 1380"/>
                <a:gd name="T51" fmla="*/ 669 h 1248"/>
                <a:gd name="T52" fmla="*/ 1201 w 1380"/>
                <a:gd name="T53" fmla="*/ 682 h 1248"/>
                <a:gd name="T54" fmla="*/ 393 w 1380"/>
                <a:gd name="T55" fmla="*/ 403 h 1248"/>
                <a:gd name="T56" fmla="*/ 183 w 1380"/>
                <a:gd name="T57" fmla="*/ 366 h 1248"/>
                <a:gd name="T58" fmla="*/ 147 w 1380"/>
                <a:gd name="T59" fmla="*/ 612 h 1248"/>
                <a:gd name="T60" fmla="*/ 28 w 1380"/>
                <a:gd name="T61" fmla="*/ 646 h 1248"/>
                <a:gd name="T62" fmla="*/ 326 w 1380"/>
                <a:gd name="T63" fmla="*/ 1048 h 1248"/>
                <a:gd name="T64" fmla="*/ 357 w 1380"/>
                <a:gd name="T65" fmla="*/ 1247 h 1248"/>
                <a:gd name="T66" fmla="*/ 470 w 1380"/>
                <a:gd name="T67" fmla="*/ 1230 h 1248"/>
                <a:gd name="T68" fmla="*/ 696 w 1380"/>
                <a:gd name="T69" fmla="*/ 1163 h 1248"/>
                <a:gd name="T70" fmla="*/ 922 w 1380"/>
                <a:gd name="T71" fmla="*/ 1230 h 1248"/>
                <a:gd name="T72" fmla="*/ 1035 w 1380"/>
                <a:gd name="T73" fmla="*/ 1247 h 1248"/>
                <a:gd name="T74" fmla="*/ 1101 w 1380"/>
                <a:gd name="T75" fmla="*/ 1015 h 1248"/>
                <a:gd name="T76" fmla="*/ 1244 w 1380"/>
                <a:gd name="T77" fmla="*/ 728 h 1248"/>
                <a:gd name="T78" fmla="*/ 1302 w 1380"/>
                <a:gd name="T79" fmla="*/ 770 h 1248"/>
                <a:gd name="T80" fmla="*/ 1367 w 1380"/>
                <a:gd name="T81" fmla="*/ 730 h 1248"/>
                <a:gd name="T82" fmla="*/ 1323 w 1380"/>
                <a:gd name="T83" fmla="*/ 686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0" h="1248">
                  <a:moveTo>
                    <a:pt x="817" y="334"/>
                  </a:moveTo>
                  <a:cubicBezTo>
                    <a:pt x="850" y="297"/>
                    <a:pt x="868" y="250"/>
                    <a:pt x="868" y="200"/>
                  </a:cubicBezTo>
                  <a:cubicBezTo>
                    <a:pt x="868" y="90"/>
                    <a:pt x="779" y="0"/>
                    <a:pt x="668" y="0"/>
                  </a:cubicBezTo>
                  <a:cubicBezTo>
                    <a:pt x="558" y="0"/>
                    <a:pt x="468" y="90"/>
                    <a:pt x="468" y="200"/>
                  </a:cubicBezTo>
                  <a:cubicBezTo>
                    <a:pt x="468" y="250"/>
                    <a:pt x="486" y="297"/>
                    <a:pt x="519" y="334"/>
                  </a:cubicBezTo>
                  <a:lnTo>
                    <a:pt x="565" y="292"/>
                  </a:lnTo>
                  <a:cubicBezTo>
                    <a:pt x="542" y="267"/>
                    <a:pt x="530" y="234"/>
                    <a:pt x="530" y="200"/>
                  </a:cubicBezTo>
                  <a:cubicBezTo>
                    <a:pt x="530" y="124"/>
                    <a:pt x="592" y="62"/>
                    <a:pt x="668" y="62"/>
                  </a:cubicBezTo>
                  <a:cubicBezTo>
                    <a:pt x="744" y="62"/>
                    <a:pt x="806" y="124"/>
                    <a:pt x="806" y="200"/>
                  </a:cubicBezTo>
                  <a:cubicBezTo>
                    <a:pt x="806" y="234"/>
                    <a:pt x="794" y="267"/>
                    <a:pt x="771" y="292"/>
                  </a:cubicBezTo>
                  <a:lnTo>
                    <a:pt x="817" y="334"/>
                  </a:lnTo>
                  <a:close/>
                  <a:moveTo>
                    <a:pt x="301" y="683"/>
                  </a:moveTo>
                  <a:lnTo>
                    <a:pt x="357" y="683"/>
                  </a:lnTo>
                  <a:lnTo>
                    <a:pt x="357" y="621"/>
                  </a:lnTo>
                  <a:lnTo>
                    <a:pt x="301" y="621"/>
                  </a:lnTo>
                  <a:lnTo>
                    <a:pt x="301" y="683"/>
                  </a:lnTo>
                  <a:close/>
                  <a:moveTo>
                    <a:pt x="1094" y="736"/>
                  </a:moveTo>
                  <a:cubicBezTo>
                    <a:pt x="1094" y="593"/>
                    <a:pt x="911" y="451"/>
                    <a:pt x="724" y="451"/>
                  </a:cubicBezTo>
                  <a:cubicBezTo>
                    <a:pt x="707" y="451"/>
                    <a:pt x="693" y="465"/>
                    <a:pt x="693" y="482"/>
                  </a:cubicBezTo>
                  <a:cubicBezTo>
                    <a:pt x="693" y="500"/>
                    <a:pt x="707" y="513"/>
                    <a:pt x="724" y="513"/>
                  </a:cubicBezTo>
                  <a:cubicBezTo>
                    <a:pt x="887" y="513"/>
                    <a:pt x="1032" y="638"/>
                    <a:pt x="1032" y="736"/>
                  </a:cubicBezTo>
                  <a:cubicBezTo>
                    <a:pt x="1032" y="754"/>
                    <a:pt x="1046" y="767"/>
                    <a:pt x="1063" y="767"/>
                  </a:cubicBezTo>
                  <a:cubicBezTo>
                    <a:pt x="1080" y="767"/>
                    <a:pt x="1094" y="754"/>
                    <a:pt x="1094" y="736"/>
                  </a:cubicBezTo>
                  <a:close/>
                  <a:moveTo>
                    <a:pt x="1050" y="978"/>
                  </a:moveTo>
                  <a:cubicBezTo>
                    <a:pt x="1046" y="982"/>
                    <a:pt x="1043" y="988"/>
                    <a:pt x="1041" y="995"/>
                  </a:cubicBezTo>
                  <a:lnTo>
                    <a:pt x="1009" y="1185"/>
                  </a:lnTo>
                  <a:lnTo>
                    <a:pt x="969" y="1185"/>
                  </a:lnTo>
                  <a:lnTo>
                    <a:pt x="921" y="1091"/>
                  </a:lnTo>
                  <a:cubicBezTo>
                    <a:pt x="914" y="1078"/>
                    <a:pt x="898" y="1072"/>
                    <a:pt x="884" y="1076"/>
                  </a:cubicBezTo>
                  <a:cubicBezTo>
                    <a:pt x="830" y="1092"/>
                    <a:pt x="768" y="1100"/>
                    <a:pt x="696" y="1100"/>
                  </a:cubicBezTo>
                  <a:cubicBezTo>
                    <a:pt x="639" y="1100"/>
                    <a:pt x="557" y="1089"/>
                    <a:pt x="508" y="1074"/>
                  </a:cubicBezTo>
                  <a:cubicBezTo>
                    <a:pt x="493" y="1069"/>
                    <a:pt x="478" y="1076"/>
                    <a:pt x="471" y="1089"/>
                  </a:cubicBezTo>
                  <a:lnTo>
                    <a:pt x="423" y="1185"/>
                  </a:lnTo>
                  <a:lnTo>
                    <a:pt x="388" y="1185"/>
                  </a:lnTo>
                  <a:lnTo>
                    <a:pt x="388" y="1027"/>
                  </a:lnTo>
                  <a:cubicBezTo>
                    <a:pt x="388" y="1012"/>
                    <a:pt x="379" y="1000"/>
                    <a:pt x="364" y="997"/>
                  </a:cubicBezTo>
                  <a:cubicBezTo>
                    <a:pt x="331" y="988"/>
                    <a:pt x="137" y="865"/>
                    <a:pt x="112" y="816"/>
                  </a:cubicBezTo>
                  <a:cubicBezTo>
                    <a:pt x="85" y="765"/>
                    <a:pt x="76" y="706"/>
                    <a:pt x="79" y="684"/>
                  </a:cubicBezTo>
                  <a:cubicBezTo>
                    <a:pt x="121" y="684"/>
                    <a:pt x="155" y="677"/>
                    <a:pt x="183" y="664"/>
                  </a:cubicBezTo>
                  <a:cubicBezTo>
                    <a:pt x="190" y="661"/>
                    <a:pt x="196" y="655"/>
                    <a:pt x="199" y="648"/>
                  </a:cubicBezTo>
                  <a:cubicBezTo>
                    <a:pt x="217" y="607"/>
                    <a:pt x="245" y="573"/>
                    <a:pt x="281" y="549"/>
                  </a:cubicBezTo>
                  <a:cubicBezTo>
                    <a:pt x="295" y="540"/>
                    <a:pt x="299" y="522"/>
                    <a:pt x="291" y="508"/>
                  </a:cubicBezTo>
                  <a:cubicBezTo>
                    <a:pt x="279" y="487"/>
                    <a:pt x="251" y="439"/>
                    <a:pt x="240" y="411"/>
                  </a:cubicBezTo>
                  <a:cubicBezTo>
                    <a:pt x="282" y="416"/>
                    <a:pt x="377" y="450"/>
                    <a:pt x="412" y="500"/>
                  </a:cubicBezTo>
                  <a:lnTo>
                    <a:pt x="463" y="465"/>
                  </a:lnTo>
                  <a:cubicBezTo>
                    <a:pt x="459" y="458"/>
                    <a:pt x="453" y="452"/>
                    <a:pt x="448" y="446"/>
                  </a:cubicBezTo>
                  <a:cubicBezTo>
                    <a:pt x="521" y="416"/>
                    <a:pt x="596" y="401"/>
                    <a:pt x="670" y="401"/>
                  </a:cubicBezTo>
                  <a:cubicBezTo>
                    <a:pt x="927" y="401"/>
                    <a:pt x="1145" y="554"/>
                    <a:pt x="1145" y="736"/>
                  </a:cubicBezTo>
                  <a:cubicBezTo>
                    <a:pt x="1145" y="837"/>
                    <a:pt x="1113" y="918"/>
                    <a:pt x="1050" y="978"/>
                  </a:cubicBezTo>
                  <a:close/>
                  <a:moveTo>
                    <a:pt x="1323" y="686"/>
                  </a:moveTo>
                  <a:lnTo>
                    <a:pt x="1303" y="708"/>
                  </a:lnTo>
                  <a:cubicBezTo>
                    <a:pt x="1296" y="690"/>
                    <a:pt x="1282" y="676"/>
                    <a:pt x="1264" y="669"/>
                  </a:cubicBezTo>
                  <a:cubicBezTo>
                    <a:pt x="1246" y="663"/>
                    <a:pt x="1226" y="666"/>
                    <a:pt x="1210" y="676"/>
                  </a:cubicBezTo>
                  <a:lnTo>
                    <a:pt x="1201" y="682"/>
                  </a:lnTo>
                  <a:cubicBezTo>
                    <a:pt x="1165" y="488"/>
                    <a:pt x="941" y="339"/>
                    <a:pt x="670" y="339"/>
                  </a:cubicBezTo>
                  <a:cubicBezTo>
                    <a:pt x="577" y="339"/>
                    <a:pt x="483" y="360"/>
                    <a:pt x="393" y="403"/>
                  </a:cubicBezTo>
                  <a:cubicBezTo>
                    <a:pt x="339" y="370"/>
                    <a:pt x="274" y="350"/>
                    <a:pt x="234" y="349"/>
                  </a:cubicBezTo>
                  <a:cubicBezTo>
                    <a:pt x="225" y="348"/>
                    <a:pt x="198" y="347"/>
                    <a:pt x="183" y="366"/>
                  </a:cubicBezTo>
                  <a:cubicBezTo>
                    <a:pt x="161" y="394"/>
                    <a:pt x="179" y="436"/>
                    <a:pt x="223" y="515"/>
                  </a:cubicBezTo>
                  <a:cubicBezTo>
                    <a:pt x="192" y="541"/>
                    <a:pt x="166" y="574"/>
                    <a:pt x="147" y="612"/>
                  </a:cubicBezTo>
                  <a:cubicBezTo>
                    <a:pt x="127" y="619"/>
                    <a:pt x="102" y="622"/>
                    <a:pt x="70" y="622"/>
                  </a:cubicBezTo>
                  <a:cubicBezTo>
                    <a:pt x="54" y="623"/>
                    <a:pt x="37" y="631"/>
                    <a:pt x="28" y="646"/>
                  </a:cubicBezTo>
                  <a:cubicBezTo>
                    <a:pt x="0" y="691"/>
                    <a:pt x="29" y="791"/>
                    <a:pt x="57" y="845"/>
                  </a:cubicBezTo>
                  <a:cubicBezTo>
                    <a:pt x="89" y="906"/>
                    <a:pt x="255" y="1015"/>
                    <a:pt x="326" y="1048"/>
                  </a:cubicBezTo>
                  <a:lnTo>
                    <a:pt x="326" y="1216"/>
                  </a:lnTo>
                  <a:cubicBezTo>
                    <a:pt x="326" y="1233"/>
                    <a:pt x="340" y="1247"/>
                    <a:pt x="357" y="1247"/>
                  </a:cubicBezTo>
                  <a:lnTo>
                    <a:pt x="442" y="1247"/>
                  </a:lnTo>
                  <a:cubicBezTo>
                    <a:pt x="454" y="1247"/>
                    <a:pt x="465" y="1241"/>
                    <a:pt x="470" y="1230"/>
                  </a:cubicBezTo>
                  <a:lnTo>
                    <a:pt x="515" y="1140"/>
                  </a:lnTo>
                  <a:cubicBezTo>
                    <a:pt x="569" y="1153"/>
                    <a:pt x="642" y="1163"/>
                    <a:pt x="696" y="1163"/>
                  </a:cubicBezTo>
                  <a:cubicBezTo>
                    <a:pt x="764" y="1163"/>
                    <a:pt x="823" y="1156"/>
                    <a:pt x="877" y="1142"/>
                  </a:cubicBezTo>
                  <a:lnTo>
                    <a:pt x="922" y="1230"/>
                  </a:lnTo>
                  <a:cubicBezTo>
                    <a:pt x="928" y="1241"/>
                    <a:pt x="938" y="1247"/>
                    <a:pt x="950" y="1247"/>
                  </a:cubicBezTo>
                  <a:lnTo>
                    <a:pt x="1035" y="1247"/>
                  </a:lnTo>
                  <a:cubicBezTo>
                    <a:pt x="1050" y="1247"/>
                    <a:pt x="1063" y="1236"/>
                    <a:pt x="1065" y="1222"/>
                  </a:cubicBezTo>
                  <a:lnTo>
                    <a:pt x="1101" y="1015"/>
                  </a:lnTo>
                  <a:cubicBezTo>
                    <a:pt x="1167" y="949"/>
                    <a:pt x="1203" y="858"/>
                    <a:pt x="1206" y="753"/>
                  </a:cubicBezTo>
                  <a:lnTo>
                    <a:pt x="1244" y="728"/>
                  </a:lnTo>
                  <a:cubicBezTo>
                    <a:pt x="1250" y="748"/>
                    <a:pt x="1267" y="763"/>
                    <a:pt x="1288" y="768"/>
                  </a:cubicBezTo>
                  <a:cubicBezTo>
                    <a:pt x="1293" y="769"/>
                    <a:pt x="1297" y="770"/>
                    <a:pt x="1302" y="770"/>
                  </a:cubicBezTo>
                  <a:cubicBezTo>
                    <a:pt x="1318" y="770"/>
                    <a:pt x="1334" y="764"/>
                    <a:pt x="1346" y="752"/>
                  </a:cubicBezTo>
                  <a:lnTo>
                    <a:pt x="1367" y="730"/>
                  </a:lnTo>
                  <a:cubicBezTo>
                    <a:pt x="1379" y="718"/>
                    <a:pt x="1379" y="698"/>
                    <a:pt x="1367" y="686"/>
                  </a:cubicBezTo>
                  <a:cubicBezTo>
                    <a:pt x="1355" y="674"/>
                    <a:pt x="1335" y="674"/>
                    <a:pt x="1323" y="6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1B090B3E-8836-6142-825A-EAD78E885BFD}"/>
              </a:ext>
            </a:extLst>
          </p:cNvPr>
          <p:cNvGrpSpPr/>
          <p:nvPr userDrawn="1"/>
        </p:nvGrpSpPr>
        <p:grpSpPr>
          <a:xfrm>
            <a:off x="7373417" y="547973"/>
            <a:ext cx="710291" cy="710292"/>
            <a:chOff x="5874400" y="621970"/>
            <a:chExt cx="710291" cy="710292"/>
          </a:xfrm>
        </p:grpSpPr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5A50651A-9EAF-B541-950D-6BE6756B0D05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1" name="Freeform 25">
              <a:extLst>
                <a:ext uri="{FF2B5EF4-FFF2-40B4-BE49-F238E27FC236}">
                  <a16:creationId xmlns:a16="http://schemas.microsoft.com/office/drawing/2014/main" id="{579DC8F2-DECC-F246-9974-3D00F01FD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595" y="808048"/>
              <a:ext cx="469900" cy="338137"/>
            </a:xfrm>
            <a:custGeom>
              <a:avLst/>
              <a:gdLst>
                <a:gd name="T0" fmla="*/ 1016 w 1305"/>
                <a:gd name="T1" fmla="*/ 539 h 938"/>
                <a:gd name="T2" fmla="*/ 1078 w 1305"/>
                <a:gd name="T3" fmla="*/ 652 h 938"/>
                <a:gd name="T4" fmla="*/ 937 w 1305"/>
                <a:gd name="T5" fmla="*/ 539 h 938"/>
                <a:gd name="T6" fmla="*/ 875 w 1305"/>
                <a:gd name="T7" fmla="*/ 652 h 938"/>
                <a:gd name="T8" fmla="*/ 937 w 1305"/>
                <a:gd name="T9" fmla="*/ 539 h 938"/>
                <a:gd name="T10" fmla="*/ 734 w 1305"/>
                <a:gd name="T11" fmla="*/ 539 h 938"/>
                <a:gd name="T12" fmla="*/ 796 w 1305"/>
                <a:gd name="T13" fmla="*/ 652 h 938"/>
                <a:gd name="T14" fmla="*/ 655 w 1305"/>
                <a:gd name="T15" fmla="*/ 539 h 938"/>
                <a:gd name="T16" fmla="*/ 593 w 1305"/>
                <a:gd name="T17" fmla="*/ 652 h 938"/>
                <a:gd name="T18" fmla="*/ 655 w 1305"/>
                <a:gd name="T19" fmla="*/ 539 h 938"/>
                <a:gd name="T20" fmla="*/ 514 w 1305"/>
                <a:gd name="T21" fmla="*/ 652 h 938"/>
                <a:gd name="T22" fmla="*/ 452 w 1305"/>
                <a:gd name="T23" fmla="*/ 539 h 938"/>
                <a:gd name="T24" fmla="*/ 1185 w 1305"/>
                <a:gd name="T25" fmla="*/ 734 h 938"/>
                <a:gd name="T26" fmla="*/ 372 w 1305"/>
                <a:gd name="T27" fmla="*/ 357 h 938"/>
                <a:gd name="T28" fmla="*/ 564 w 1305"/>
                <a:gd name="T29" fmla="*/ 342 h 938"/>
                <a:gd name="T30" fmla="*/ 652 w 1305"/>
                <a:gd name="T31" fmla="*/ 373 h 938"/>
                <a:gd name="T32" fmla="*/ 875 w 1305"/>
                <a:gd name="T33" fmla="*/ 207 h 938"/>
                <a:gd name="T34" fmla="*/ 906 w 1305"/>
                <a:gd name="T35" fmla="*/ 373 h 938"/>
                <a:gd name="T36" fmla="*/ 981 w 1305"/>
                <a:gd name="T37" fmla="*/ 366 h 938"/>
                <a:gd name="T38" fmla="*/ 1185 w 1305"/>
                <a:gd name="T39" fmla="*/ 734 h 938"/>
                <a:gd name="T40" fmla="*/ 147 w 1305"/>
                <a:gd name="T41" fmla="*/ 734 h 938"/>
                <a:gd name="T42" fmla="*/ 310 w 1305"/>
                <a:gd name="T43" fmla="*/ 62 h 938"/>
                <a:gd name="T44" fmla="*/ 62 w 1305"/>
                <a:gd name="T45" fmla="*/ 796 h 938"/>
                <a:gd name="T46" fmla="*/ 1242 w 1305"/>
                <a:gd name="T47" fmla="*/ 875 h 938"/>
                <a:gd name="T48" fmla="*/ 62 w 1305"/>
                <a:gd name="T49" fmla="*/ 796 h 938"/>
                <a:gd name="T50" fmla="*/ 1273 w 1305"/>
                <a:gd name="T51" fmla="*/ 734 h 938"/>
                <a:gd name="T52" fmla="*/ 1247 w 1305"/>
                <a:gd name="T53" fmla="*/ 144 h 938"/>
                <a:gd name="T54" fmla="*/ 1197 w 1305"/>
                <a:gd name="T55" fmla="*/ 120 h 938"/>
                <a:gd name="T56" fmla="*/ 937 w 1305"/>
                <a:gd name="T57" fmla="*/ 311 h 938"/>
                <a:gd name="T58" fmla="*/ 920 w 1305"/>
                <a:gd name="T59" fmla="*/ 116 h 938"/>
                <a:gd name="T60" fmla="*/ 641 w 1305"/>
                <a:gd name="T61" fmla="*/ 311 h 938"/>
                <a:gd name="T62" fmla="*/ 627 w 1305"/>
                <a:gd name="T63" fmla="*/ 144 h 938"/>
                <a:gd name="T64" fmla="*/ 576 w 1305"/>
                <a:gd name="T65" fmla="*/ 120 h 938"/>
                <a:gd name="T66" fmla="*/ 373 w 1305"/>
                <a:gd name="T67" fmla="*/ 31 h 938"/>
                <a:gd name="T68" fmla="*/ 116 w 1305"/>
                <a:gd name="T69" fmla="*/ 0 h 938"/>
                <a:gd name="T70" fmla="*/ 85 w 1305"/>
                <a:gd name="T71" fmla="*/ 734 h 938"/>
                <a:gd name="T72" fmla="*/ 0 w 1305"/>
                <a:gd name="T73" fmla="*/ 765 h 938"/>
                <a:gd name="T74" fmla="*/ 31 w 1305"/>
                <a:gd name="T75" fmla="*/ 937 h 938"/>
                <a:gd name="T76" fmla="*/ 1304 w 1305"/>
                <a:gd name="T77" fmla="*/ 906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5" h="938">
                  <a:moveTo>
                    <a:pt x="1078" y="539"/>
                  </a:moveTo>
                  <a:lnTo>
                    <a:pt x="1016" y="539"/>
                  </a:lnTo>
                  <a:lnTo>
                    <a:pt x="1016" y="652"/>
                  </a:lnTo>
                  <a:lnTo>
                    <a:pt x="1078" y="652"/>
                  </a:lnTo>
                  <a:lnTo>
                    <a:pt x="1078" y="539"/>
                  </a:lnTo>
                  <a:close/>
                  <a:moveTo>
                    <a:pt x="937" y="539"/>
                  </a:moveTo>
                  <a:lnTo>
                    <a:pt x="875" y="539"/>
                  </a:lnTo>
                  <a:lnTo>
                    <a:pt x="875" y="652"/>
                  </a:lnTo>
                  <a:lnTo>
                    <a:pt x="937" y="652"/>
                  </a:lnTo>
                  <a:lnTo>
                    <a:pt x="937" y="539"/>
                  </a:lnTo>
                  <a:close/>
                  <a:moveTo>
                    <a:pt x="796" y="539"/>
                  </a:moveTo>
                  <a:lnTo>
                    <a:pt x="734" y="539"/>
                  </a:lnTo>
                  <a:lnTo>
                    <a:pt x="734" y="652"/>
                  </a:lnTo>
                  <a:lnTo>
                    <a:pt x="796" y="652"/>
                  </a:lnTo>
                  <a:lnTo>
                    <a:pt x="796" y="539"/>
                  </a:lnTo>
                  <a:close/>
                  <a:moveTo>
                    <a:pt x="655" y="539"/>
                  </a:moveTo>
                  <a:lnTo>
                    <a:pt x="593" y="539"/>
                  </a:lnTo>
                  <a:lnTo>
                    <a:pt x="593" y="652"/>
                  </a:lnTo>
                  <a:lnTo>
                    <a:pt x="655" y="652"/>
                  </a:lnTo>
                  <a:lnTo>
                    <a:pt x="655" y="539"/>
                  </a:lnTo>
                  <a:close/>
                  <a:moveTo>
                    <a:pt x="452" y="652"/>
                  </a:moveTo>
                  <a:lnTo>
                    <a:pt x="514" y="652"/>
                  </a:lnTo>
                  <a:lnTo>
                    <a:pt x="514" y="539"/>
                  </a:lnTo>
                  <a:lnTo>
                    <a:pt x="452" y="539"/>
                  </a:lnTo>
                  <a:lnTo>
                    <a:pt x="452" y="652"/>
                  </a:lnTo>
                  <a:close/>
                  <a:moveTo>
                    <a:pt x="1185" y="734"/>
                  </a:moveTo>
                  <a:lnTo>
                    <a:pt x="372" y="734"/>
                  </a:lnTo>
                  <a:lnTo>
                    <a:pt x="372" y="357"/>
                  </a:lnTo>
                  <a:lnTo>
                    <a:pt x="564" y="207"/>
                  </a:lnTo>
                  <a:lnTo>
                    <a:pt x="564" y="342"/>
                  </a:lnTo>
                  <a:cubicBezTo>
                    <a:pt x="564" y="359"/>
                    <a:pt x="578" y="373"/>
                    <a:pt x="595" y="373"/>
                  </a:cubicBezTo>
                  <a:lnTo>
                    <a:pt x="652" y="373"/>
                  </a:lnTo>
                  <a:cubicBezTo>
                    <a:pt x="659" y="373"/>
                    <a:pt x="665" y="370"/>
                    <a:pt x="671" y="366"/>
                  </a:cubicBezTo>
                  <a:lnTo>
                    <a:pt x="875" y="207"/>
                  </a:lnTo>
                  <a:lnTo>
                    <a:pt x="875" y="342"/>
                  </a:lnTo>
                  <a:cubicBezTo>
                    <a:pt x="875" y="359"/>
                    <a:pt x="889" y="373"/>
                    <a:pt x="906" y="373"/>
                  </a:cubicBezTo>
                  <a:lnTo>
                    <a:pt x="962" y="373"/>
                  </a:lnTo>
                  <a:cubicBezTo>
                    <a:pt x="969" y="373"/>
                    <a:pt x="976" y="370"/>
                    <a:pt x="981" y="366"/>
                  </a:cubicBezTo>
                  <a:lnTo>
                    <a:pt x="1185" y="207"/>
                  </a:lnTo>
                  <a:lnTo>
                    <a:pt x="1185" y="734"/>
                  </a:lnTo>
                  <a:close/>
                  <a:moveTo>
                    <a:pt x="310" y="734"/>
                  </a:moveTo>
                  <a:lnTo>
                    <a:pt x="147" y="734"/>
                  </a:lnTo>
                  <a:lnTo>
                    <a:pt x="147" y="62"/>
                  </a:lnTo>
                  <a:lnTo>
                    <a:pt x="310" y="62"/>
                  </a:lnTo>
                  <a:lnTo>
                    <a:pt x="310" y="734"/>
                  </a:lnTo>
                  <a:close/>
                  <a:moveTo>
                    <a:pt x="62" y="796"/>
                  </a:moveTo>
                  <a:lnTo>
                    <a:pt x="1242" y="796"/>
                  </a:lnTo>
                  <a:lnTo>
                    <a:pt x="1242" y="875"/>
                  </a:lnTo>
                  <a:lnTo>
                    <a:pt x="62" y="875"/>
                  </a:lnTo>
                  <a:lnTo>
                    <a:pt x="62" y="796"/>
                  </a:lnTo>
                  <a:close/>
                  <a:moveTo>
                    <a:pt x="1304" y="765"/>
                  </a:moveTo>
                  <a:cubicBezTo>
                    <a:pt x="1304" y="748"/>
                    <a:pt x="1290" y="734"/>
                    <a:pt x="1273" y="734"/>
                  </a:cubicBezTo>
                  <a:lnTo>
                    <a:pt x="1247" y="734"/>
                  </a:lnTo>
                  <a:lnTo>
                    <a:pt x="1247" y="144"/>
                  </a:lnTo>
                  <a:cubicBezTo>
                    <a:pt x="1247" y="132"/>
                    <a:pt x="1241" y="121"/>
                    <a:pt x="1230" y="116"/>
                  </a:cubicBezTo>
                  <a:cubicBezTo>
                    <a:pt x="1219" y="111"/>
                    <a:pt x="1207" y="112"/>
                    <a:pt x="1197" y="120"/>
                  </a:cubicBezTo>
                  <a:lnTo>
                    <a:pt x="952" y="311"/>
                  </a:lnTo>
                  <a:lnTo>
                    <a:pt x="937" y="311"/>
                  </a:lnTo>
                  <a:lnTo>
                    <a:pt x="937" y="144"/>
                  </a:lnTo>
                  <a:cubicBezTo>
                    <a:pt x="937" y="132"/>
                    <a:pt x="930" y="121"/>
                    <a:pt x="920" y="116"/>
                  </a:cubicBezTo>
                  <a:cubicBezTo>
                    <a:pt x="909" y="111"/>
                    <a:pt x="896" y="112"/>
                    <a:pt x="887" y="120"/>
                  </a:cubicBezTo>
                  <a:lnTo>
                    <a:pt x="641" y="311"/>
                  </a:lnTo>
                  <a:lnTo>
                    <a:pt x="627" y="311"/>
                  </a:lnTo>
                  <a:lnTo>
                    <a:pt x="627" y="144"/>
                  </a:lnTo>
                  <a:cubicBezTo>
                    <a:pt x="627" y="132"/>
                    <a:pt x="620" y="121"/>
                    <a:pt x="609" y="116"/>
                  </a:cubicBezTo>
                  <a:cubicBezTo>
                    <a:pt x="599" y="111"/>
                    <a:pt x="586" y="112"/>
                    <a:pt x="576" y="120"/>
                  </a:cubicBezTo>
                  <a:lnTo>
                    <a:pt x="373" y="278"/>
                  </a:lnTo>
                  <a:lnTo>
                    <a:pt x="373" y="31"/>
                  </a:lnTo>
                  <a:cubicBezTo>
                    <a:pt x="373" y="14"/>
                    <a:pt x="359" y="0"/>
                    <a:pt x="341" y="0"/>
                  </a:cubicBezTo>
                  <a:lnTo>
                    <a:pt x="116" y="0"/>
                  </a:lnTo>
                  <a:cubicBezTo>
                    <a:pt x="99" y="0"/>
                    <a:pt x="85" y="14"/>
                    <a:pt x="85" y="31"/>
                  </a:cubicBezTo>
                  <a:lnTo>
                    <a:pt x="85" y="734"/>
                  </a:lnTo>
                  <a:lnTo>
                    <a:pt x="31" y="734"/>
                  </a:lnTo>
                  <a:cubicBezTo>
                    <a:pt x="14" y="734"/>
                    <a:pt x="0" y="748"/>
                    <a:pt x="0" y="765"/>
                  </a:cubicBezTo>
                  <a:lnTo>
                    <a:pt x="0" y="906"/>
                  </a:lnTo>
                  <a:cubicBezTo>
                    <a:pt x="0" y="923"/>
                    <a:pt x="14" y="937"/>
                    <a:pt x="31" y="937"/>
                  </a:cubicBezTo>
                  <a:lnTo>
                    <a:pt x="1273" y="937"/>
                  </a:lnTo>
                  <a:cubicBezTo>
                    <a:pt x="1290" y="937"/>
                    <a:pt x="1304" y="923"/>
                    <a:pt x="1304" y="906"/>
                  </a:cubicBezTo>
                  <a:lnTo>
                    <a:pt x="1304" y="7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A1C516DA-5152-C34E-A78B-A75C5A956D7F}"/>
              </a:ext>
            </a:extLst>
          </p:cNvPr>
          <p:cNvGrpSpPr/>
          <p:nvPr userDrawn="1"/>
        </p:nvGrpSpPr>
        <p:grpSpPr>
          <a:xfrm>
            <a:off x="8474535" y="3456206"/>
            <a:ext cx="710291" cy="710292"/>
            <a:chOff x="6975518" y="3530203"/>
            <a:chExt cx="710291" cy="710292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B61B37E4-3350-2D4C-96FF-0E8631DCE895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4" name="Freeform 26">
              <a:extLst>
                <a:ext uri="{FF2B5EF4-FFF2-40B4-BE49-F238E27FC236}">
                  <a16:creationId xmlns:a16="http://schemas.microsoft.com/office/drawing/2014/main" id="{3EAE644C-9027-4C48-9A99-0BD49E37A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5395" y="3671037"/>
              <a:ext cx="490537" cy="428625"/>
            </a:xfrm>
            <a:custGeom>
              <a:avLst/>
              <a:gdLst>
                <a:gd name="T0" fmla="*/ 229 w 1361"/>
                <a:gd name="T1" fmla="*/ 1016 h 1192"/>
                <a:gd name="T2" fmla="*/ 455 w 1361"/>
                <a:gd name="T3" fmla="*/ 1078 h 1192"/>
                <a:gd name="T4" fmla="*/ 172 w 1361"/>
                <a:gd name="T5" fmla="*/ 1016 h 1192"/>
                <a:gd name="T6" fmla="*/ 116 w 1361"/>
                <a:gd name="T7" fmla="*/ 1078 h 1192"/>
                <a:gd name="T8" fmla="*/ 172 w 1361"/>
                <a:gd name="T9" fmla="*/ 1016 h 1192"/>
                <a:gd name="T10" fmla="*/ 3 w 1361"/>
                <a:gd name="T11" fmla="*/ 1016 h 1192"/>
                <a:gd name="T12" fmla="*/ 60 w 1361"/>
                <a:gd name="T13" fmla="*/ 1078 h 1192"/>
                <a:gd name="T14" fmla="*/ 624 w 1361"/>
                <a:gd name="T15" fmla="*/ 62 h 1192"/>
                <a:gd name="T16" fmla="*/ 1104 w 1361"/>
                <a:gd name="T17" fmla="*/ 0 h 1192"/>
                <a:gd name="T18" fmla="*/ 624 w 1361"/>
                <a:gd name="T19" fmla="*/ 62 h 1192"/>
                <a:gd name="T20" fmla="*/ 1132 w 1361"/>
                <a:gd name="T21" fmla="*/ 316 h 1192"/>
                <a:gd name="T22" fmla="*/ 906 w 1361"/>
                <a:gd name="T23" fmla="*/ 254 h 1192"/>
                <a:gd name="T24" fmla="*/ 1188 w 1361"/>
                <a:gd name="T25" fmla="*/ 316 h 1192"/>
                <a:gd name="T26" fmla="*/ 1245 w 1361"/>
                <a:gd name="T27" fmla="*/ 254 h 1192"/>
                <a:gd name="T28" fmla="*/ 1188 w 1361"/>
                <a:gd name="T29" fmla="*/ 316 h 1192"/>
                <a:gd name="T30" fmla="*/ 1358 w 1361"/>
                <a:gd name="T31" fmla="*/ 316 h 1192"/>
                <a:gd name="T32" fmla="*/ 1301 w 1361"/>
                <a:gd name="T33" fmla="*/ 254 h 1192"/>
                <a:gd name="T34" fmla="*/ 1360 w 1361"/>
                <a:gd name="T35" fmla="*/ 680 h 1192"/>
                <a:gd name="T36" fmla="*/ 824 w 1361"/>
                <a:gd name="T37" fmla="*/ 593 h 1192"/>
                <a:gd name="T38" fmla="*/ 762 w 1361"/>
                <a:gd name="T39" fmla="*/ 511 h 1192"/>
                <a:gd name="T40" fmla="*/ 624 w 1361"/>
                <a:gd name="T41" fmla="*/ 593 h 1192"/>
                <a:gd name="T42" fmla="*/ 88 w 1361"/>
                <a:gd name="T43" fmla="*/ 677 h 1192"/>
                <a:gd name="T44" fmla="*/ 62 w 1361"/>
                <a:gd name="T45" fmla="*/ 229 h 1192"/>
                <a:gd name="T46" fmla="*/ 737 w 1361"/>
                <a:gd name="T47" fmla="*/ 203 h 1192"/>
                <a:gd name="T48" fmla="*/ 762 w 1361"/>
                <a:gd name="T49" fmla="*/ 395 h 1192"/>
                <a:gd name="T50" fmla="*/ 709 w 1361"/>
                <a:gd name="T51" fmla="*/ 457 h 1192"/>
                <a:gd name="T52" fmla="*/ 1019 w 1361"/>
                <a:gd name="T53" fmla="*/ 395 h 1192"/>
                <a:gd name="T54" fmla="*/ 824 w 1361"/>
                <a:gd name="T55" fmla="*/ 229 h 1192"/>
                <a:gd name="T56" fmla="*/ 88 w 1361"/>
                <a:gd name="T57" fmla="*/ 141 h 1192"/>
                <a:gd name="T58" fmla="*/ 0 w 1361"/>
                <a:gd name="T59" fmla="*/ 652 h 1192"/>
                <a:gd name="T60" fmla="*/ 536 w 1361"/>
                <a:gd name="T61" fmla="*/ 739 h 1192"/>
                <a:gd name="T62" fmla="*/ 370 w 1361"/>
                <a:gd name="T63" fmla="*/ 875 h 1192"/>
                <a:gd name="T64" fmla="*/ 652 w 1361"/>
                <a:gd name="T65" fmla="*/ 937 h 1192"/>
                <a:gd name="T66" fmla="*/ 599 w 1361"/>
                <a:gd name="T67" fmla="*/ 875 h 1192"/>
                <a:gd name="T68" fmla="*/ 624 w 1361"/>
                <a:gd name="T69" fmla="*/ 655 h 1192"/>
                <a:gd name="T70" fmla="*/ 1298 w 1361"/>
                <a:gd name="T71" fmla="*/ 680 h 1192"/>
                <a:gd name="T72" fmla="*/ 1273 w 1361"/>
                <a:gd name="T73" fmla="*/ 1129 h 1192"/>
                <a:gd name="T74" fmla="*/ 599 w 1361"/>
                <a:gd name="T75" fmla="*/ 1103 h 1192"/>
                <a:gd name="T76" fmla="*/ 536 w 1361"/>
                <a:gd name="T77" fmla="*/ 991 h 1192"/>
                <a:gd name="T78" fmla="*/ 624 w 1361"/>
                <a:gd name="T79" fmla="*/ 1191 h 1192"/>
                <a:gd name="T80" fmla="*/ 1360 w 1361"/>
                <a:gd name="T81" fmla="*/ 1103 h 1192"/>
                <a:gd name="T82" fmla="*/ 646 w 1361"/>
                <a:gd name="T83" fmla="*/ 517 h 1192"/>
                <a:gd name="T84" fmla="*/ 731 w 1361"/>
                <a:gd name="T85" fmla="*/ 279 h 1192"/>
                <a:gd name="T86" fmla="*/ 463 w 1361"/>
                <a:gd name="T87" fmla="*/ 459 h 1192"/>
                <a:gd name="T88" fmla="*/ 138 w 1361"/>
                <a:gd name="T89" fmla="*/ 235 h 1192"/>
                <a:gd name="T90" fmla="*/ 256 w 1361"/>
                <a:gd name="T91" fmla="*/ 440 h 1192"/>
                <a:gd name="T92" fmla="*/ 138 w 1361"/>
                <a:gd name="T93" fmla="*/ 646 h 1192"/>
                <a:gd name="T94" fmla="*/ 320 w 1361"/>
                <a:gd name="T95" fmla="*/ 505 h 1192"/>
                <a:gd name="T96" fmla="*/ 412 w 1361"/>
                <a:gd name="T97" fmla="*/ 533 h 1192"/>
                <a:gd name="T98" fmla="*/ 525 w 1361"/>
                <a:gd name="T99" fmla="*/ 484 h 1192"/>
                <a:gd name="T100" fmla="*/ 646 w 1361"/>
                <a:gd name="T101" fmla="*/ 517 h 1192"/>
                <a:gd name="T102" fmla="*/ 1105 w 1361"/>
                <a:gd name="T103" fmla="*/ 892 h 1192"/>
                <a:gd name="T104" fmla="*/ 1223 w 1361"/>
                <a:gd name="T105" fmla="*/ 686 h 1192"/>
                <a:gd name="T106" fmla="*/ 898 w 1361"/>
                <a:gd name="T107" fmla="*/ 911 h 1192"/>
                <a:gd name="T108" fmla="*/ 630 w 1361"/>
                <a:gd name="T109" fmla="*/ 730 h 1192"/>
                <a:gd name="T110" fmla="*/ 630 w 1361"/>
                <a:gd name="T111" fmla="*/ 1053 h 1192"/>
                <a:gd name="T112" fmla="*/ 836 w 1361"/>
                <a:gd name="T113" fmla="*/ 936 h 1192"/>
                <a:gd name="T114" fmla="*/ 859 w 1361"/>
                <a:gd name="T115" fmla="*/ 959 h 1192"/>
                <a:gd name="T116" fmla="*/ 1038 w 1361"/>
                <a:gd name="T117" fmla="*/ 959 h 1192"/>
                <a:gd name="T118" fmla="*/ 1223 w 1361"/>
                <a:gd name="T119" fmla="*/ 109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1" h="1192">
                  <a:moveTo>
                    <a:pt x="455" y="1016"/>
                  </a:moveTo>
                  <a:lnTo>
                    <a:pt x="229" y="1016"/>
                  </a:lnTo>
                  <a:lnTo>
                    <a:pt x="229" y="1078"/>
                  </a:lnTo>
                  <a:lnTo>
                    <a:pt x="455" y="1078"/>
                  </a:lnTo>
                  <a:lnTo>
                    <a:pt x="455" y="1016"/>
                  </a:lnTo>
                  <a:close/>
                  <a:moveTo>
                    <a:pt x="172" y="1016"/>
                  </a:moveTo>
                  <a:lnTo>
                    <a:pt x="116" y="1016"/>
                  </a:lnTo>
                  <a:lnTo>
                    <a:pt x="116" y="1078"/>
                  </a:lnTo>
                  <a:lnTo>
                    <a:pt x="172" y="1078"/>
                  </a:lnTo>
                  <a:lnTo>
                    <a:pt x="172" y="1016"/>
                  </a:lnTo>
                  <a:close/>
                  <a:moveTo>
                    <a:pt x="60" y="1016"/>
                  </a:moveTo>
                  <a:lnTo>
                    <a:pt x="3" y="1016"/>
                  </a:lnTo>
                  <a:lnTo>
                    <a:pt x="3" y="1078"/>
                  </a:lnTo>
                  <a:lnTo>
                    <a:pt x="60" y="1078"/>
                  </a:lnTo>
                  <a:lnTo>
                    <a:pt x="60" y="1016"/>
                  </a:lnTo>
                  <a:close/>
                  <a:moveTo>
                    <a:pt x="624" y="62"/>
                  </a:moveTo>
                  <a:lnTo>
                    <a:pt x="1104" y="62"/>
                  </a:lnTo>
                  <a:lnTo>
                    <a:pt x="1104" y="0"/>
                  </a:lnTo>
                  <a:lnTo>
                    <a:pt x="624" y="0"/>
                  </a:lnTo>
                  <a:lnTo>
                    <a:pt x="624" y="62"/>
                  </a:lnTo>
                  <a:close/>
                  <a:moveTo>
                    <a:pt x="906" y="316"/>
                  </a:moveTo>
                  <a:lnTo>
                    <a:pt x="1132" y="316"/>
                  </a:lnTo>
                  <a:lnTo>
                    <a:pt x="1132" y="254"/>
                  </a:lnTo>
                  <a:lnTo>
                    <a:pt x="906" y="254"/>
                  </a:lnTo>
                  <a:lnTo>
                    <a:pt x="906" y="316"/>
                  </a:lnTo>
                  <a:close/>
                  <a:moveTo>
                    <a:pt x="1188" y="316"/>
                  </a:moveTo>
                  <a:lnTo>
                    <a:pt x="1245" y="316"/>
                  </a:lnTo>
                  <a:lnTo>
                    <a:pt x="1245" y="254"/>
                  </a:lnTo>
                  <a:lnTo>
                    <a:pt x="1188" y="254"/>
                  </a:lnTo>
                  <a:lnTo>
                    <a:pt x="1188" y="316"/>
                  </a:lnTo>
                  <a:close/>
                  <a:moveTo>
                    <a:pt x="1301" y="316"/>
                  </a:moveTo>
                  <a:lnTo>
                    <a:pt x="1358" y="316"/>
                  </a:lnTo>
                  <a:lnTo>
                    <a:pt x="1358" y="254"/>
                  </a:lnTo>
                  <a:lnTo>
                    <a:pt x="1301" y="254"/>
                  </a:lnTo>
                  <a:lnTo>
                    <a:pt x="1301" y="316"/>
                  </a:lnTo>
                  <a:close/>
                  <a:moveTo>
                    <a:pt x="1360" y="680"/>
                  </a:moveTo>
                  <a:cubicBezTo>
                    <a:pt x="1360" y="632"/>
                    <a:pt x="1321" y="593"/>
                    <a:pt x="1273" y="593"/>
                  </a:cubicBezTo>
                  <a:lnTo>
                    <a:pt x="824" y="593"/>
                  </a:lnTo>
                  <a:lnTo>
                    <a:pt x="824" y="511"/>
                  </a:lnTo>
                  <a:lnTo>
                    <a:pt x="762" y="511"/>
                  </a:lnTo>
                  <a:lnTo>
                    <a:pt x="762" y="593"/>
                  </a:lnTo>
                  <a:lnTo>
                    <a:pt x="624" y="593"/>
                  </a:lnTo>
                  <a:cubicBezTo>
                    <a:pt x="577" y="593"/>
                    <a:pt x="538" y="630"/>
                    <a:pt x="537" y="677"/>
                  </a:cubicBezTo>
                  <a:lnTo>
                    <a:pt x="88" y="677"/>
                  </a:lnTo>
                  <a:cubicBezTo>
                    <a:pt x="74" y="677"/>
                    <a:pt x="62" y="666"/>
                    <a:pt x="62" y="652"/>
                  </a:cubicBezTo>
                  <a:lnTo>
                    <a:pt x="62" y="229"/>
                  </a:lnTo>
                  <a:cubicBezTo>
                    <a:pt x="62" y="215"/>
                    <a:pt x="74" y="203"/>
                    <a:pt x="88" y="203"/>
                  </a:cubicBezTo>
                  <a:lnTo>
                    <a:pt x="737" y="203"/>
                  </a:lnTo>
                  <a:cubicBezTo>
                    <a:pt x="751" y="203"/>
                    <a:pt x="762" y="215"/>
                    <a:pt x="762" y="229"/>
                  </a:cubicBezTo>
                  <a:lnTo>
                    <a:pt x="762" y="395"/>
                  </a:lnTo>
                  <a:lnTo>
                    <a:pt x="709" y="395"/>
                  </a:lnTo>
                  <a:lnTo>
                    <a:pt x="709" y="457"/>
                  </a:lnTo>
                  <a:lnTo>
                    <a:pt x="1019" y="457"/>
                  </a:lnTo>
                  <a:lnTo>
                    <a:pt x="1019" y="395"/>
                  </a:lnTo>
                  <a:lnTo>
                    <a:pt x="824" y="395"/>
                  </a:lnTo>
                  <a:lnTo>
                    <a:pt x="824" y="229"/>
                  </a:lnTo>
                  <a:cubicBezTo>
                    <a:pt x="824" y="180"/>
                    <a:pt x="785" y="141"/>
                    <a:pt x="737" y="141"/>
                  </a:cubicBezTo>
                  <a:lnTo>
                    <a:pt x="88" y="141"/>
                  </a:lnTo>
                  <a:cubicBezTo>
                    <a:pt x="40" y="141"/>
                    <a:pt x="0" y="180"/>
                    <a:pt x="0" y="229"/>
                  </a:cubicBezTo>
                  <a:lnTo>
                    <a:pt x="0" y="652"/>
                  </a:lnTo>
                  <a:cubicBezTo>
                    <a:pt x="0" y="700"/>
                    <a:pt x="40" y="739"/>
                    <a:pt x="88" y="739"/>
                  </a:cubicBezTo>
                  <a:lnTo>
                    <a:pt x="536" y="739"/>
                  </a:lnTo>
                  <a:lnTo>
                    <a:pt x="536" y="875"/>
                  </a:lnTo>
                  <a:lnTo>
                    <a:pt x="370" y="875"/>
                  </a:lnTo>
                  <a:lnTo>
                    <a:pt x="370" y="937"/>
                  </a:lnTo>
                  <a:lnTo>
                    <a:pt x="652" y="937"/>
                  </a:lnTo>
                  <a:lnTo>
                    <a:pt x="652" y="875"/>
                  </a:lnTo>
                  <a:lnTo>
                    <a:pt x="599" y="875"/>
                  </a:lnTo>
                  <a:lnTo>
                    <a:pt x="599" y="680"/>
                  </a:lnTo>
                  <a:cubicBezTo>
                    <a:pt x="599" y="666"/>
                    <a:pt x="610" y="655"/>
                    <a:pt x="624" y="655"/>
                  </a:cubicBezTo>
                  <a:lnTo>
                    <a:pt x="1273" y="655"/>
                  </a:lnTo>
                  <a:cubicBezTo>
                    <a:pt x="1287" y="655"/>
                    <a:pt x="1298" y="666"/>
                    <a:pt x="1298" y="680"/>
                  </a:cubicBezTo>
                  <a:lnTo>
                    <a:pt x="1298" y="1103"/>
                  </a:lnTo>
                  <a:cubicBezTo>
                    <a:pt x="1298" y="1117"/>
                    <a:pt x="1287" y="1129"/>
                    <a:pt x="1273" y="1129"/>
                  </a:cubicBezTo>
                  <a:lnTo>
                    <a:pt x="624" y="1129"/>
                  </a:lnTo>
                  <a:cubicBezTo>
                    <a:pt x="610" y="1129"/>
                    <a:pt x="599" y="1117"/>
                    <a:pt x="599" y="1103"/>
                  </a:cubicBezTo>
                  <a:lnTo>
                    <a:pt x="599" y="991"/>
                  </a:lnTo>
                  <a:lnTo>
                    <a:pt x="536" y="991"/>
                  </a:lnTo>
                  <a:lnTo>
                    <a:pt x="536" y="1103"/>
                  </a:lnTo>
                  <a:cubicBezTo>
                    <a:pt x="536" y="1152"/>
                    <a:pt x="576" y="1191"/>
                    <a:pt x="624" y="1191"/>
                  </a:cubicBezTo>
                  <a:lnTo>
                    <a:pt x="1273" y="1191"/>
                  </a:lnTo>
                  <a:cubicBezTo>
                    <a:pt x="1321" y="1191"/>
                    <a:pt x="1360" y="1152"/>
                    <a:pt x="1360" y="1103"/>
                  </a:cubicBezTo>
                  <a:lnTo>
                    <a:pt x="1360" y="680"/>
                  </a:lnTo>
                  <a:close/>
                  <a:moveTo>
                    <a:pt x="646" y="517"/>
                  </a:moveTo>
                  <a:lnTo>
                    <a:pt x="569" y="440"/>
                  </a:lnTo>
                  <a:lnTo>
                    <a:pt x="731" y="279"/>
                  </a:lnTo>
                  <a:lnTo>
                    <a:pt x="687" y="235"/>
                  </a:lnTo>
                  <a:lnTo>
                    <a:pt x="463" y="459"/>
                  </a:lnTo>
                  <a:cubicBezTo>
                    <a:pt x="439" y="475"/>
                    <a:pt x="385" y="475"/>
                    <a:pt x="362" y="459"/>
                  </a:cubicBezTo>
                  <a:lnTo>
                    <a:pt x="138" y="235"/>
                  </a:lnTo>
                  <a:lnTo>
                    <a:pt x="94" y="279"/>
                  </a:lnTo>
                  <a:lnTo>
                    <a:pt x="256" y="440"/>
                  </a:lnTo>
                  <a:lnTo>
                    <a:pt x="94" y="602"/>
                  </a:lnTo>
                  <a:lnTo>
                    <a:pt x="138" y="646"/>
                  </a:lnTo>
                  <a:lnTo>
                    <a:pt x="299" y="484"/>
                  </a:lnTo>
                  <a:lnTo>
                    <a:pt x="320" y="505"/>
                  </a:lnTo>
                  <a:lnTo>
                    <a:pt x="323" y="507"/>
                  </a:lnTo>
                  <a:cubicBezTo>
                    <a:pt x="345" y="525"/>
                    <a:pt x="379" y="533"/>
                    <a:pt x="412" y="533"/>
                  </a:cubicBezTo>
                  <a:cubicBezTo>
                    <a:pt x="446" y="533"/>
                    <a:pt x="479" y="525"/>
                    <a:pt x="502" y="507"/>
                  </a:cubicBezTo>
                  <a:lnTo>
                    <a:pt x="525" y="484"/>
                  </a:lnTo>
                  <a:lnTo>
                    <a:pt x="602" y="561"/>
                  </a:lnTo>
                  <a:lnTo>
                    <a:pt x="646" y="517"/>
                  </a:lnTo>
                  <a:close/>
                  <a:moveTo>
                    <a:pt x="1267" y="1053"/>
                  </a:moveTo>
                  <a:lnTo>
                    <a:pt x="1105" y="892"/>
                  </a:lnTo>
                  <a:lnTo>
                    <a:pt x="1267" y="730"/>
                  </a:lnTo>
                  <a:lnTo>
                    <a:pt x="1223" y="686"/>
                  </a:lnTo>
                  <a:lnTo>
                    <a:pt x="999" y="911"/>
                  </a:lnTo>
                  <a:cubicBezTo>
                    <a:pt x="975" y="927"/>
                    <a:pt x="922" y="927"/>
                    <a:pt x="898" y="911"/>
                  </a:cubicBezTo>
                  <a:lnTo>
                    <a:pt x="674" y="686"/>
                  </a:lnTo>
                  <a:lnTo>
                    <a:pt x="630" y="730"/>
                  </a:lnTo>
                  <a:lnTo>
                    <a:pt x="792" y="892"/>
                  </a:lnTo>
                  <a:lnTo>
                    <a:pt x="630" y="1053"/>
                  </a:lnTo>
                  <a:lnTo>
                    <a:pt x="674" y="1097"/>
                  </a:lnTo>
                  <a:lnTo>
                    <a:pt x="836" y="936"/>
                  </a:lnTo>
                  <a:lnTo>
                    <a:pt x="856" y="956"/>
                  </a:lnTo>
                  <a:lnTo>
                    <a:pt x="859" y="959"/>
                  </a:lnTo>
                  <a:cubicBezTo>
                    <a:pt x="882" y="976"/>
                    <a:pt x="915" y="985"/>
                    <a:pt x="948" y="985"/>
                  </a:cubicBezTo>
                  <a:cubicBezTo>
                    <a:pt x="982" y="985"/>
                    <a:pt x="1015" y="976"/>
                    <a:pt x="1038" y="959"/>
                  </a:cubicBezTo>
                  <a:lnTo>
                    <a:pt x="1061" y="936"/>
                  </a:lnTo>
                  <a:lnTo>
                    <a:pt x="1223" y="1097"/>
                  </a:lnTo>
                  <a:lnTo>
                    <a:pt x="1267" y="10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01D8CB4A-B981-514F-9378-334006BD4512}"/>
              </a:ext>
            </a:extLst>
          </p:cNvPr>
          <p:cNvGrpSpPr/>
          <p:nvPr userDrawn="1"/>
        </p:nvGrpSpPr>
        <p:grpSpPr>
          <a:xfrm>
            <a:off x="8473111" y="547973"/>
            <a:ext cx="710291" cy="710292"/>
            <a:chOff x="6974094" y="621970"/>
            <a:chExt cx="710291" cy="710292"/>
          </a:xfrm>
        </p:grpSpPr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DCC9DBA2-FB69-5E4C-9C22-8EFA46082123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7" name="Freeform 27">
              <a:extLst>
                <a:ext uri="{FF2B5EF4-FFF2-40B4-BE49-F238E27FC236}">
                  <a16:creationId xmlns:a16="http://schemas.microsoft.com/office/drawing/2014/main" id="{7C2A4AA5-4F9A-694E-B7FC-F82AD1C5F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608" y="747722"/>
              <a:ext cx="449263" cy="458788"/>
            </a:xfrm>
            <a:custGeom>
              <a:avLst/>
              <a:gdLst>
                <a:gd name="T0" fmla="*/ 228 w 1248"/>
                <a:gd name="T1" fmla="*/ 1275 h 1276"/>
                <a:gd name="T2" fmla="*/ 62 w 1248"/>
                <a:gd name="T3" fmla="*/ 1213 h 1276"/>
                <a:gd name="T4" fmla="*/ 228 w 1248"/>
                <a:gd name="T5" fmla="*/ 514 h 1276"/>
                <a:gd name="T6" fmla="*/ 146 w 1248"/>
                <a:gd name="T7" fmla="*/ 451 h 1276"/>
                <a:gd name="T8" fmla="*/ 228 w 1248"/>
                <a:gd name="T9" fmla="*/ 401 h 1276"/>
                <a:gd name="T10" fmla="*/ 84 w 1248"/>
                <a:gd name="T11" fmla="*/ 339 h 1276"/>
                <a:gd name="T12" fmla="*/ 0 w 1248"/>
                <a:gd name="T13" fmla="*/ 451 h 1276"/>
                <a:gd name="T14" fmla="*/ 536 w 1248"/>
                <a:gd name="T15" fmla="*/ 426 h 1276"/>
                <a:gd name="T16" fmla="*/ 598 w 1248"/>
                <a:gd name="T17" fmla="*/ 282 h 1276"/>
                <a:gd name="T18" fmla="*/ 423 w 1248"/>
                <a:gd name="T19" fmla="*/ 426 h 1276"/>
                <a:gd name="T20" fmla="*/ 485 w 1248"/>
                <a:gd name="T21" fmla="*/ 344 h 1276"/>
                <a:gd name="T22" fmla="*/ 536 w 1248"/>
                <a:gd name="T23" fmla="*/ 426 h 1276"/>
                <a:gd name="T24" fmla="*/ 598 w 1248"/>
                <a:gd name="T25" fmla="*/ 652 h 1276"/>
                <a:gd name="T26" fmla="*/ 423 w 1248"/>
                <a:gd name="T27" fmla="*/ 508 h 1276"/>
                <a:gd name="T28" fmla="*/ 485 w 1248"/>
                <a:gd name="T29" fmla="*/ 652 h 1276"/>
                <a:gd name="T30" fmla="*/ 536 w 1248"/>
                <a:gd name="T31" fmla="*/ 570 h 1276"/>
                <a:gd name="T32" fmla="*/ 536 w 1248"/>
                <a:gd name="T33" fmla="*/ 878 h 1276"/>
                <a:gd name="T34" fmla="*/ 598 w 1248"/>
                <a:gd name="T35" fmla="*/ 734 h 1276"/>
                <a:gd name="T36" fmla="*/ 423 w 1248"/>
                <a:gd name="T37" fmla="*/ 878 h 1276"/>
                <a:gd name="T38" fmla="*/ 485 w 1248"/>
                <a:gd name="T39" fmla="*/ 796 h 1276"/>
                <a:gd name="T40" fmla="*/ 536 w 1248"/>
                <a:gd name="T41" fmla="*/ 878 h 1276"/>
                <a:gd name="T42" fmla="*/ 852 w 1248"/>
                <a:gd name="T43" fmla="*/ 426 h 1276"/>
                <a:gd name="T44" fmla="*/ 677 w 1248"/>
                <a:gd name="T45" fmla="*/ 282 h 1276"/>
                <a:gd name="T46" fmla="*/ 739 w 1248"/>
                <a:gd name="T47" fmla="*/ 426 h 1276"/>
                <a:gd name="T48" fmla="*/ 790 w 1248"/>
                <a:gd name="T49" fmla="*/ 344 h 1276"/>
                <a:gd name="T50" fmla="*/ 790 w 1248"/>
                <a:gd name="T51" fmla="*/ 652 h 1276"/>
                <a:gd name="T52" fmla="*/ 852 w 1248"/>
                <a:gd name="T53" fmla="*/ 508 h 1276"/>
                <a:gd name="T54" fmla="*/ 677 w 1248"/>
                <a:gd name="T55" fmla="*/ 652 h 1276"/>
                <a:gd name="T56" fmla="*/ 739 w 1248"/>
                <a:gd name="T57" fmla="*/ 570 h 1276"/>
                <a:gd name="T58" fmla="*/ 790 w 1248"/>
                <a:gd name="T59" fmla="*/ 652 h 1276"/>
                <a:gd name="T60" fmla="*/ 790 w 1248"/>
                <a:gd name="T61" fmla="*/ 796 h 1276"/>
                <a:gd name="T62" fmla="*/ 852 w 1248"/>
                <a:gd name="T63" fmla="*/ 878 h 1276"/>
                <a:gd name="T64" fmla="*/ 677 w 1248"/>
                <a:gd name="T65" fmla="*/ 734 h 1276"/>
                <a:gd name="T66" fmla="*/ 739 w 1248"/>
                <a:gd name="T67" fmla="*/ 878 h 1276"/>
                <a:gd name="T68" fmla="*/ 931 w 1248"/>
                <a:gd name="T69" fmla="*/ 1213 h 1276"/>
                <a:gd name="T70" fmla="*/ 739 w 1248"/>
                <a:gd name="T71" fmla="*/ 988 h 1276"/>
                <a:gd name="T72" fmla="*/ 536 w 1248"/>
                <a:gd name="T73" fmla="*/ 1213 h 1276"/>
                <a:gd name="T74" fmla="*/ 344 w 1248"/>
                <a:gd name="T75" fmla="*/ 175 h 1276"/>
                <a:gd name="T76" fmla="*/ 931 w 1248"/>
                <a:gd name="T77" fmla="*/ 1213 h 1276"/>
                <a:gd name="T78" fmla="*/ 429 w 1248"/>
                <a:gd name="T79" fmla="*/ 113 h 1276"/>
                <a:gd name="T80" fmla="*/ 818 w 1248"/>
                <a:gd name="T81" fmla="*/ 62 h 1276"/>
                <a:gd name="T82" fmla="*/ 598 w 1248"/>
                <a:gd name="T83" fmla="*/ 1050 h 1276"/>
                <a:gd name="T84" fmla="*/ 677 w 1248"/>
                <a:gd name="T85" fmla="*/ 1213 h 1276"/>
                <a:gd name="T86" fmla="*/ 598 w 1248"/>
                <a:gd name="T87" fmla="*/ 1050 h 1276"/>
                <a:gd name="T88" fmla="*/ 993 w 1248"/>
                <a:gd name="T89" fmla="*/ 1275 h 1276"/>
                <a:gd name="T90" fmla="*/ 880 w 1248"/>
                <a:gd name="T91" fmla="*/ 113 h 1276"/>
                <a:gd name="T92" fmla="*/ 367 w 1248"/>
                <a:gd name="T93" fmla="*/ 0 h 1276"/>
                <a:gd name="T94" fmla="*/ 282 w 1248"/>
                <a:gd name="T95" fmla="*/ 113 h 1276"/>
                <a:gd name="T96" fmla="*/ 536 w 1248"/>
                <a:gd name="T97" fmla="*/ 1275 h 1276"/>
                <a:gd name="T98" fmla="*/ 1247 w 1248"/>
                <a:gd name="T99" fmla="*/ 1275 h 1276"/>
                <a:gd name="T100" fmla="*/ 1191 w 1248"/>
                <a:gd name="T101" fmla="*/ 734 h 1276"/>
                <a:gd name="T102" fmla="*/ 1047 w 1248"/>
                <a:gd name="T103" fmla="*/ 621 h 1276"/>
                <a:gd name="T104" fmla="*/ 1128 w 1248"/>
                <a:gd name="T105" fmla="*/ 683 h 1276"/>
                <a:gd name="T106" fmla="*/ 1047 w 1248"/>
                <a:gd name="T107" fmla="*/ 734 h 1276"/>
                <a:gd name="T108" fmla="*/ 1185 w 1248"/>
                <a:gd name="T109" fmla="*/ 796 h 1276"/>
                <a:gd name="T110" fmla="*/ 1047 w 1248"/>
                <a:gd name="T111" fmla="*/ 1213 h 1276"/>
                <a:gd name="T112" fmla="*/ 1247 w 1248"/>
                <a:gd name="T113" fmla="*/ 1275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8" h="1276">
                  <a:moveTo>
                    <a:pt x="0" y="1275"/>
                  </a:moveTo>
                  <a:lnTo>
                    <a:pt x="228" y="1275"/>
                  </a:lnTo>
                  <a:lnTo>
                    <a:pt x="228" y="1213"/>
                  </a:lnTo>
                  <a:lnTo>
                    <a:pt x="62" y="1213"/>
                  </a:lnTo>
                  <a:lnTo>
                    <a:pt x="62" y="514"/>
                  </a:lnTo>
                  <a:lnTo>
                    <a:pt x="228" y="514"/>
                  </a:lnTo>
                  <a:lnTo>
                    <a:pt x="228" y="451"/>
                  </a:lnTo>
                  <a:lnTo>
                    <a:pt x="146" y="451"/>
                  </a:lnTo>
                  <a:lnTo>
                    <a:pt x="146" y="401"/>
                  </a:lnTo>
                  <a:lnTo>
                    <a:pt x="228" y="401"/>
                  </a:lnTo>
                  <a:lnTo>
                    <a:pt x="228" y="339"/>
                  </a:lnTo>
                  <a:lnTo>
                    <a:pt x="84" y="339"/>
                  </a:lnTo>
                  <a:lnTo>
                    <a:pt x="84" y="451"/>
                  </a:lnTo>
                  <a:lnTo>
                    <a:pt x="0" y="451"/>
                  </a:lnTo>
                  <a:lnTo>
                    <a:pt x="0" y="1275"/>
                  </a:lnTo>
                  <a:close/>
                  <a:moveTo>
                    <a:pt x="536" y="426"/>
                  </a:moveTo>
                  <a:lnTo>
                    <a:pt x="598" y="426"/>
                  </a:lnTo>
                  <a:lnTo>
                    <a:pt x="598" y="282"/>
                  </a:lnTo>
                  <a:lnTo>
                    <a:pt x="423" y="282"/>
                  </a:lnTo>
                  <a:lnTo>
                    <a:pt x="423" y="426"/>
                  </a:lnTo>
                  <a:lnTo>
                    <a:pt x="485" y="426"/>
                  </a:lnTo>
                  <a:lnTo>
                    <a:pt x="485" y="344"/>
                  </a:lnTo>
                  <a:lnTo>
                    <a:pt x="536" y="344"/>
                  </a:lnTo>
                  <a:lnTo>
                    <a:pt x="536" y="426"/>
                  </a:lnTo>
                  <a:close/>
                  <a:moveTo>
                    <a:pt x="536" y="652"/>
                  </a:moveTo>
                  <a:lnTo>
                    <a:pt x="598" y="652"/>
                  </a:lnTo>
                  <a:lnTo>
                    <a:pt x="598" y="508"/>
                  </a:lnTo>
                  <a:lnTo>
                    <a:pt x="423" y="508"/>
                  </a:lnTo>
                  <a:lnTo>
                    <a:pt x="423" y="652"/>
                  </a:lnTo>
                  <a:lnTo>
                    <a:pt x="485" y="652"/>
                  </a:lnTo>
                  <a:lnTo>
                    <a:pt x="485" y="570"/>
                  </a:lnTo>
                  <a:lnTo>
                    <a:pt x="536" y="570"/>
                  </a:lnTo>
                  <a:lnTo>
                    <a:pt x="536" y="652"/>
                  </a:lnTo>
                  <a:close/>
                  <a:moveTo>
                    <a:pt x="536" y="878"/>
                  </a:moveTo>
                  <a:lnTo>
                    <a:pt x="598" y="878"/>
                  </a:lnTo>
                  <a:lnTo>
                    <a:pt x="598" y="734"/>
                  </a:lnTo>
                  <a:lnTo>
                    <a:pt x="423" y="734"/>
                  </a:lnTo>
                  <a:lnTo>
                    <a:pt x="423" y="878"/>
                  </a:lnTo>
                  <a:lnTo>
                    <a:pt x="485" y="878"/>
                  </a:lnTo>
                  <a:lnTo>
                    <a:pt x="485" y="796"/>
                  </a:lnTo>
                  <a:lnTo>
                    <a:pt x="536" y="796"/>
                  </a:lnTo>
                  <a:lnTo>
                    <a:pt x="536" y="878"/>
                  </a:lnTo>
                  <a:close/>
                  <a:moveTo>
                    <a:pt x="790" y="426"/>
                  </a:moveTo>
                  <a:lnTo>
                    <a:pt x="852" y="426"/>
                  </a:lnTo>
                  <a:lnTo>
                    <a:pt x="852" y="282"/>
                  </a:lnTo>
                  <a:lnTo>
                    <a:pt x="677" y="282"/>
                  </a:lnTo>
                  <a:lnTo>
                    <a:pt x="677" y="426"/>
                  </a:lnTo>
                  <a:lnTo>
                    <a:pt x="739" y="426"/>
                  </a:lnTo>
                  <a:lnTo>
                    <a:pt x="739" y="344"/>
                  </a:lnTo>
                  <a:lnTo>
                    <a:pt x="790" y="344"/>
                  </a:lnTo>
                  <a:lnTo>
                    <a:pt x="790" y="426"/>
                  </a:lnTo>
                  <a:close/>
                  <a:moveTo>
                    <a:pt x="790" y="652"/>
                  </a:moveTo>
                  <a:lnTo>
                    <a:pt x="852" y="652"/>
                  </a:lnTo>
                  <a:lnTo>
                    <a:pt x="852" y="508"/>
                  </a:lnTo>
                  <a:lnTo>
                    <a:pt x="677" y="508"/>
                  </a:lnTo>
                  <a:lnTo>
                    <a:pt x="677" y="652"/>
                  </a:lnTo>
                  <a:lnTo>
                    <a:pt x="739" y="652"/>
                  </a:lnTo>
                  <a:lnTo>
                    <a:pt x="739" y="570"/>
                  </a:lnTo>
                  <a:lnTo>
                    <a:pt x="790" y="570"/>
                  </a:lnTo>
                  <a:lnTo>
                    <a:pt x="790" y="652"/>
                  </a:lnTo>
                  <a:close/>
                  <a:moveTo>
                    <a:pt x="739" y="796"/>
                  </a:moveTo>
                  <a:lnTo>
                    <a:pt x="790" y="796"/>
                  </a:lnTo>
                  <a:lnTo>
                    <a:pt x="790" y="878"/>
                  </a:lnTo>
                  <a:lnTo>
                    <a:pt x="852" y="878"/>
                  </a:lnTo>
                  <a:lnTo>
                    <a:pt x="852" y="734"/>
                  </a:lnTo>
                  <a:lnTo>
                    <a:pt x="677" y="734"/>
                  </a:lnTo>
                  <a:lnTo>
                    <a:pt x="677" y="878"/>
                  </a:lnTo>
                  <a:lnTo>
                    <a:pt x="739" y="878"/>
                  </a:lnTo>
                  <a:lnTo>
                    <a:pt x="739" y="796"/>
                  </a:lnTo>
                  <a:close/>
                  <a:moveTo>
                    <a:pt x="931" y="1213"/>
                  </a:moveTo>
                  <a:lnTo>
                    <a:pt x="739" y="1213"/>
                  </a:lnTo>
                  <a:lnTo>
                    <a:pt x="739" y="988"/>
                  </a:lnTo>
                  <a:lnTo>
                    <a:pt x="536" y="988"/>
                  </a:lnTo>
                  <a:lnTo>
                    <a:pt x="536" y="1213"/>
                  </a:lnTo>
                  <a:lnTo>
                    <a:pt x="344" y="1213"/>
                  </a:lnTo>
                  <a:lnTo>
                    <a:pt x="344" y="175"/>
                  </a:lnTo>
                  <a:lnTo>
                    <a:pt x="931" y="175"/>
                  </a:lnTo>
                  <a:lnTo>
                    <a:pt x="931" y="1213"/>
                  </a:lnTo>
                  <a:close/>
                  <a:moveTo>
                    <a:pt x="818" y="113"/>
                  </a:moveTo>
                  <a:lnTo>
                    <a:pt x="429" y="113"/>
                  </a:lnTo>
                  <a:lnTo>
                    <a:pt x="429" y="62"/>
                  </a:lnTo>
                  <a:lnTo>
                    <a:pt x="818" y="62"/>
                  </a:lnTo>
                  <a:lnTo>
                    <a:pt x="818" y="113"/>
                  </a:lnTo>
                  <a:close/>
                  <a:moveTo>
                    <a:pt x="598" y="1050"/>
                  </a:moveTo>
                  <a:lnTo>
                    <a:pt x="677" y="1050"/>
                  </a:lnTo>
                  <a:lnTo>
                    <a:pt x="677" y="1213"/>
                  </a:lnTo>
                  <a:lnTo>
                    <a:pt x="598" y="1213"/>
                  </a:lnTo>
                  <a:lnTo>
                    <a:pt x="598" y="1050"/>
                  </a:lnTo>
                  <a:close/>
                  <a:moveTo>
                    <a:pt x="739" y="1275"/>
                  </a:moveTo>
                  <a:lnTo>
                    <a:pt x="993" y="1275"/>
                  </a:lnTo>
                  <a:lnTo>
                    <a:pt x="993" y="113"/>
                  </a:lnTo>
                  <a:lnTo>
                    <a:pt x="880" y="113"/>
                  </a:lnTo>
                  <a:lnTo>
                    <a:pt x="880" y="0"/>
                  </a:lnTo>
                  <a:lnTo>
                    <a:pt x="367" y="0"/>
                  </a:lnTo>
                  <a:lnTo>
                    <a:pt x="367" y="113"/>
                  </a:lnTo>
                  <a:lnTo>
                    <a:pt x="282" y="113"/>
                  </a:lnTo>
                  <a:lnTo>
                    <a:pt x="282" y="1275"/>
                  </a:lnTo>
                  <a:lnTo>
                    <a:pt x="536" y="1275"/>
                  </a:lnTo>
                  <a:lnTo>
                    <a:pt x="739" y="1275"/>
                  </a:lnTo>
                  <a:close/>
                  <a:moveTo>
                    <a:pt x="1247" y="1275"/>
                  </a:moveTo>
                  <a:lnTo>
                    <a:pt x="1247" y="734"/>
                  </a:lnTo>
                  <a:lnTo>
                    <a:pt x="1191" y="734"/>
                  </a:lnTo>
                  <a:lnTo>
                    <a:pt x="1191" y="621"/>
                  </a:lnTo>
                  <a:lnTo>
                    <a:pt x="1047" y="621"/>
                  </a:lnTo>
                  <a:lnTo>
                    <a:pt x="1047" y="683"/>
                  </a:lnTo>
                  <a:lnTo>
                    <a:pt x="1128" y="683"/>
                  </a:lnTo>
                  <a:lnTo>
                    <a:pt x="1128" y="734"/>
                  </a:lnTo>
                  <a:lnTo>
                    <a:pt x="1047" y="734"/>
                  </a:lnTo>
                  <a:lnTo>
                    <a:pt x="1047" y="796"/>
                  </a:lnTo>
                  <a:lnTo>
                    <a:pt x="1185" y="796"/>
                  </a:lnTo>
                  <a:lnTo>
                    <a:pt x="1185" y="1213"/>
                  </a:lnTo>
                  <a:lnTo>
                    <a:pt x="1047" y="1213"/>
                  </a:lnTo>
                  <a:lnTo>
                    <a:pt x="1047" y="1275"/>
                  </a:lnTo>
                  <a:lnTo>
                    <a:pt x="1247" y="1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434CEB40-26D4-9642-9569-FA08E235A512}"/>
              </a:ext>
            </a:extLst>
          </p:cNvPr>
          <p:cNvGrpSpPr/>
          <p:nvPr userDrawn="1"/>
        </p:nvGrpSpPr>
        <p:grpSpPr>
          <a:xfrm>
            <a:off x="2983509" y="4454581"/>
            <a:ext cx="710291" cy="710292"/>
            <a:chOff x="1484492" y="4528578"/>
            <a:chExt cx="710291" cy="710292"/>
          </a:xfrm>
        </p:grpSpPr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0CB47F82-AAD6-554B-BB6D-1D56F27FF87F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0" name="Freeform 419">
              <a:extLst>
                <a:ext uri="{FF2B5EF4-FFF2-40B4-BE49-F238E27FC236}">
                  <a16:creationId xmlns:a16="http://schemas.microsoft.com/office/drawing/2014/main" id="{CF62330E-AB92-0F42-A268-EE36E5BC8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687" y="4659887"/>
              <a:ext cx="469900" cy="447675"/>
            </a:xfrm>
            <a:custGeom>
              <a:avLst/>
              <a:gdLst>
                <a:gd name="T0" fmla="*/ 1035 w 1308"/>
                <a:gd name="T1" fmla="*/ 641 h 1246"/>
                <a:gd name="T2" fmla="*/ 1097 w 1308"/>
                <a:gd name="T3" fmla="*/ 1245 h 1246"/>
                <a:gd name="T4" fmla="*/ 1305 w 1308"/>
                <a:gd name="T5" fmla="*/ 416 h 1246"/>
                <a:gd name="T6" fmla="*/ 956 w 1308"/>
                <a:gd name="T7" fmla="*/ 878 h 1246"/>
                <a:gd name="T8" fmla="*/ 894 w 1308"/>
                <a:gd name="T9" fmla="*/ 1245 h 1246"/>
                <a:gd name="T10" fmla="*/ 956 w 1308"/>
                <a:gd name="T11" fmla="*/ 878 h 1246"/>
                <a:gd name="T12" fmla="*/ 601 w 1308"/>
                <a:gd name="T13" fmla="*/ 486 h 1246"/>
                <a:gd name="T14" fmla="*/ 753 w 1308"/>
                <a:gd name="T15" fmla="*/ 1245 h 1246"/>
                <a:gd name="T16" fmla="*/ 815 w 1308"/>
                <a:gd name="T17" fmla="*/ 641 h 1246"/>
                <a:gd name="T18" fmla="*/ 419 w 1308"/>
                <a:gd name="T19" fmla="*/ 737 h 1246"/>
                <a:gd name="T20" fmla="*/ 357 w 1308"/>
                <a:gd name="T21" fmla="*/ 1161 h 1246"/>
                <a:gd name="T22" fmla="*/ 419 w 1308"/>
                <a:gd name="T23" fmla="*/ 737 h 1246"/>
                <a:gd name="T24" fmla="*/ 3 w 1308"/>
                <a:gd name="T25" fmla="*/ 258 h 1246"/>
                <a:gd name="T26" fmla="*/ 216 w 1308"/>
                <a:gd name="T27" fmla="*/ 1161 h 1246"/>
                <a:gd name="T28" fmla="*/ 278 w 1308"/>
                <a:gd name="T29" fmla="*/ 471 h 1246"/>
                <a:gd name="T30" fmla="*/ 442 w 1308"/>
                <a:gd name="T31" fmla="*/ 162 h 1246"/>
                <a:gd name="T32" fmla="*/ 335 w 1308"/>
                <a:gd name="T33" fmla="*/ 162 h 1246"/>
                <a:gd name="T34" fmla="*/ 388 w 1308"/>
                <a:gd name="T35" fmla="*/ 62 h 1246"/>
                <a:gd name="T36" fmla="*/ 442 w 1308"/>
                <a:gd name="T37" fmla="*/ 162 h 1246"/>
                <a:gd name="T38" fmla="*/ 388 w 1308"/>
                <a:gd name="T39" fmla="*/ 0 h 1246"/>
                <a:gd name="T40" fmla="*/ 273 w 1308"/>
                <a:gd name="T41" fmla="*/ 162 h 1246"/>
                <a:gd name="T42" fmla="*/ 504 w 1308"/>
                <a:gd name="T43" fmla="*/ 162 h 1246"/>
                <a:gd name="T44" fmla="*/ 763 w 1308"/>
                <a:gd name="T45" fmla="*/ 93 h 1246"/>
                <a:gd name="T46" fmla="*/ 456 w 1308"/>
                <a:gd name="T47" fmla="*/ 323 h 1246"/>
                <a:gd name="T48" fmla="*/ 354 w 1308"/>
                <a:gd name="T49" fmla="*/ 339 h 1246"/>
                <a:gd name="T50" fmla="*/ 45 w 1308"/>
                <a:gd name="T51" fmla="*/ 49 h 1246"/>
                <a:gd name="T52" fmla="*/ 267 w 1308"/>
                <a:gd name="T53" fmla="*/ 367 h 1246"/>
                <a:gd name="T54" fmla="*/ 413 w 1308"/>
                <a:gd name="T55" fmla="*/ 401 h 1246"/>
                <a:gd name="T56" fmla="*/ 763 w 1308"/>
                <a:gd name="T57" fmla="*/ 93 h 1246"/>
                <a:gd name="T58" fmla="*/ 769 w 1308"/>
                <a:gd name="T59" fmla="*/ 258 h 1246"/>
                <a:gd name="T60" fmla="*/ 499 w 1308"/>
                <a:gd name="T61" fmla="*/ 472 h 1246"/>
                <a:gd name="T62" fmla="*/ 561 w 1308"/>
                <a:gd name="T63" fmla="*/ 1161 h 1246"/>
                <a:gd name="T64" fmla="*/ 978 w 1308"/>
                <a:gd name="T65" fmla="*/ 332 h 1246"/>
                <a:gd name="T66" fmla="*/ 871 w 1308"/>
                <a:gd name="T67" fmla="*/ 332 h 1246"/>
                <a:gd name="T68" fmla="*/ 925 w 1308"/>
                <a:gd name="T69" fmla="*/ 231 h 1246"/>
                <a:gd name="T70" fmla="*/ 978 w 1308"/>
                <a:gd name="T71" fmla="*/ 332 h 1246"/>
                <a:gd name="T72" fmla="*/ 925 w 1308"/>
                <a:gd name="T73" fmla="*/ 169 h 1246"/>
                <a:gd name="T74" fmla="*/ 809 w 1308"/>
                <a:gd name="T75" fmla="*/ 332 h 1246"/>
                <a:gd name="T76" fmla="*/ 1040 w 1308"/>
                <a:gd name="T77" fmla="*/ 332 h 1246"/>
                <a:gd name="T78" fmla="*/ 1307 w 1308"/>
                <a:gd name="T79" fmla="*/ 252 h 1246"/>
                <a:gd name="T80" fmla="*/ 1000 w 1308"/>
                <a:gd name="T81" fmla="*/ 487 h 1246"/>
                <a:gd name="T82" fmla="*/ 898 w 1308"/>
                <a:gd name="T83" fmla="*/ 509 h 1246"/>
                <a:gd name="T84" fmla="*/ 747 w 1308"/>
                <a:gd name="T85" fmla="*/ 358 h 1246"/>
                <a:gd name="T86" fmla="*/ 810 w 1308"/>
                <a:gd name="T87" fmla="*/ 531 h 1246"/>
                <a:gd name="T88" fmla="*/ 956 w 1308"/>
                <a:gd name="T89" fmla="*/ 571 h 1246"/>
                <a:gd name="T90" fmla="*/ 1307 w 1308"/>
                <a:gd name="T91" fmla="*/ 252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8" h="1246">
                  <a:moveTo>
                    <a:pt x="1258" y="376"/>
                  </a:moveTo>
                  <a:lnTo>
                    <a:pt x="1035" y="641"/>
                  </a:lnTo>
                  <a:lnTo>
                    <a:pt x="1035" y="1245"/>
                  </a:lnTo>
                  <a:lnTo>
                    <a:pt x="1097" y="1245"/>
                  </a:lnTo>
                  <a:lnTo>
                    <a:pt x="1097" y="664"/>
                  </a:lnTo>
                  <a:lnTo>
                    <a:pt x="1305" y="416"/>
                  </a:lnTo>
                  <a:lnTo>
                    <a:pt x="1258" y="376"/>
                  </a:lnTo>
                  <a:close/>
                  <a:moveTo>
                    <a:pt x="956" y="878"/>
                  </a:moveTo>
                  <a:lnTo>
                    <a:pt x="894" y="878"/>
                  </a:lnTo>
                  <a:lnTo>
                    <a:pt x="894" y="1245"/>
                  </a:lnTo>
                  <a:lnTo>
                    <a:pt x="956" y="1245"/>
                  </a:lnTo>
                  <a:lnTo>
                    <a:pt x="956" y="878"/>
                  </a:lnTo>
                  <a:close/>
                  <a:moveTo>
                    <a:pt x="649" y="446"/>
                  </a:moveTo>
                  <a:lnTo>
                    <a:pt x="601" y="486"/>
                  </a:lnTo>
                  <a:lnTo>
                    <a:pt x="753" y="664"/>
                  </a:lnTo>
                  <a:lnTo>
                    <a:pt x="753" y="1245"/>
                  </a:lnTo>
                  <a:lnTo>
                    <a:pt x="815" y="1245"/>
                  </a:lnTo>
                  <a:lnTo>
                    <a:pt x="815" y="641"/>
                  </a:lnTo>
                  <a:lnTo>
                    <a:pt x="649" y="446"/>
                  </a:lnTo>
                  <a:close/>
                  <a:moveTo>
                    <a:pt x="419" y="737"/>
                  </a:moveTo>
                  <a:lnTo>
                    <a:pt x="357" y="737"/>
                  </a:lnTo>
                  <a:lnTo>
                    <a:pt x="357" y="1161"/>
                  </a:lnTo>
                  <a:lnTo>
                    <a:pt x="419" y="1161"/>
                  </a:lnTo>
                  <a:lnTo>
                    <a:pt x="419" y="737"/>
                  </a:lnTo>
                  <a:close/>
                  <a:moveTo>
                    <a:pt x="49" y="217"/>
                  </a:moveTo>
                  <a:lnTo>
                    <a:pt x="3" y="258"/>
                  </a:lnTo>
                  <a:lnTo>
                    <a:pt x="216" y="495"/>
                  </a:lnTo>
                  <a:lnTo>
                    <a:pt x="216" y="1161"/>
                  </a:lnTo>
                  <a:lnTo>
                    <a:pt x="278" y="1161"/>
                  </a:lnTo>
                  <a:lnTo>
                    <a:pt x="278" y="471"/>
                  </a:lnTo>
                  <a:lnTo>
                    <a:pt x="49" y="217"/>
                  </a:lnTo>
                  <a:close/>
                  <a:moveTo>
                    <a:pt x="442" y="162"/>
                  </a:moveTo>
                  <a:cubicBezTo>
                    <a:pt x="442" y="194"/>
                    <a:pt x="423" y="226"/>
                    <a:pt x="388" y="226"/>
                  </a:cubicBezTo>
                  <a:cubicBezTo>
                    <a:pt x="352" y="226"/>
                    <a:pt x="335" y="194"/>
                    <a:pt x="335" y="162"/>
                  </a:cubicBezTo>
                  <a:lnTo>
                    <a:pt x="335" y="125"/>
                  </a:lnTo>
                  <a:cubicBezTo>
                    <a:pt x="335" y="94"/>
                    <a:pt x="352" y="62"/>
                    <a:pt x="388" y="62"/>
                  </a:cubicBezTo>
                  <a:cubicBezTo>
                    <a:pt x="423" y="62"/>
                    <a:pt x="442" y="94"/>
                    <a:pt x="442" y="125"/>
                  </a:cubicBezTo>
                  <a:lnTo>
                    <a:pt x="442" y="162"/>
                  </a:lnTo>
                  <a:close/>
                  <a:moveTo>
                    <a:pt x="504" y="125"/>
                  </a:moveTo>
                  <a:cubicBezTo>
                    <a:pt x="504" y="54"/>
                    <a:pt x="453" y="0"/>
                    <a:pt x="388" y="0"/>
                  </a:cubicBezTo>
                  <a:cubicBezTo>
                    <a:pt x="322" y="0"/>
                    <a:pt x="273" y="54"/>
                    <a:pt x="273" y="125"/>
                  </a:cubicBezTo>
                  <a:lnTo>
                    <a:pt x="273" y="162"/>
                  </a:lnTo>
                  <a:cubicBezTo>
                    <a:pt x="273" y="234"/>
                    <a:pt x="322" y="288"/>
                    <a:pt x="388" y="288"/>
                  </a:cubicBezTo>
                  <a:cubicBezTo>
                    <a:pt x="453" y="288"/>
                    <a:pt x="504" y="234"/>
                    <a:pt x="504" y="162"/>
                  </a:cubicBezTo>
                  <a:lnTo>
                    <a:pt x="504" y="125"/>
                  </a:lnTo>
                  <a:close/>
                  <a:moveTo>
                    <a:pt x="763" y="93"/>
                  </a:moveTo>
                  <a:lnTo>
                    <a:pt x="718" y="50"/>
                  </a:lnTo>
                  <a:lnTo>
                    <a:pt x="456" y="323"/>
                  </a:lnTo>
                  <a:cubicBezTo>
                    <a:pt x="444" y="337"/>
                    <a:pt x="426" y="339"/>
                    <a:pt x="413" y="339"/>
                  </a:cubicBezTo>
                  <a:lnTo>
                    <a:pt x="354" y="339"/>
                  </a:lnTo>
                  <a:cubicBezTo>
                    <a:pt x="342" y="339"/>
                    <a:pt x="324" y="337"/>
                    <a:pt x="312" y="324"/>
                  </a:cubicBezTo>
                  <a:lnTo>
                    <a:pt x="45" y="49"/>
                  </a:lnTo>
                  <a:lnTo>
                    <a:pt x="0" y="92"/>
                  </a:lnTo>
                  <a:lnTo>
                    <a:pt x="267" y="367"/>
                  </a:lnTo>
                  <a:cubicBezTo>
                    <a:pt x="289" y="390"/>
                    <a:pt x="319" y="401"/>
                    <a:pt x="354" y="401"/>
                  </a:cubicBezTo>
                  <a:lnTo>
                    <a:pt x="413" y="401"/>
                  </a:lnTo>
                  <a:cubicBezTo>
                    <a:pt x="449" y="401"/>
                    <a:pt x="479" y="389"/>
                    <a:pt x="501" y="366"/>
                  </a:cubicBezTo>
                  <a:lnTo>
                    <a:pt x="763" y="93"/>
                  </a:lnTo>
                  <a:close/>
                  <a:moveTo>
                    <a:pt x="561" y="495"/>
                  </a:moveTo>
                  <a:lnTo>
                    <a:pt x="769" y="258"/>
                  </a:lnTo>
                  <a:lnTo>
                    <a:pt x="722" y="217"/>
                  </a:lnTo>
                  <a:lnTo>
                    <a:pt x="499" y="472"/>
                  </a:lnTo>
                  <a:lnTo>
                    <a:pt x="499" y="1161"/>
                  </a:lnTo>
                  <a:lnTo>
                    <a:pt x="561" y="1161"/>
                  </a:lnTo>
                  <a:lnTo>
                    <a:pt x="561" y="495"/>
                  </a:lnTo>
                  <a:close/>
                  <a:moveTo>
                    <a:pt x="978" y="332"/>
                  </a:moveTo>
                  <a:cubicBezTo>
                    <a:pt x="978" y="363"/>
                    <a:pt x="960" y="395"/>
                    <a:pt x="925" y="395"/>
                  </a:cubicBezTo>
                  <a:cubicBezTo>
                    <a:pt x="889" y="395"/>
                    <a:pt x="871" y="363"/>
                    <a:pt x="871" y="332"/>
                  </a:cubicBezTo>
                  <a:lnTo>
                    <a:pt x="871" y="295"/>
                  </a:lnTo>
                  <a:cubicBezTo>
                    <a:pt x="871" y="263"/>
                    <a:pt x="889" y="231"/>
                    <a:pt x="925" y="231"/>
                  </a:cubicBezTo>
                  <a:cubicBezTo>
                    <a:pt x="960" y="231"/>
                    <a:pt x="978" y="263"/>
                    <a:pt x="978" y="295"/>
                  </a:cubicBezTo>
                  <a:lnTo>
                    <a:pt x="978" y="332"/>
                  </a:lnTo>
                  <a:close/>
                  <a:moveTo>
                    <a:pt x="1040" y="295"/>
                  </a:moveTo>
                  <a:cubicBezTo>
                    <a:pt x="1040" y="223"/>
                    <a:pt x="991" y="169"/>
                    <a:pt x="925" y="169"/>
                  </a:cubicBezTo>
                  <a:cubicBezTo>
                    <a:pt x="859" y="169"/>
                    <a:pt x="809" y="223"/>
                    <a:pt x="809" y="295"/>
                  </a:cubicBezTo>
                  <a:lnTo>
                    <a:pt x="809" y="332"/>
                  </a:lnTo>
                  <a:cubicBezTo>
                    <a:pt x="809" y="403"/>
                    <a:pt x="859" y="457"/>
                    <a:pt x="925" y="457"/>
                  </a:cubicBezTo>
                  <a:cubicBezTo>
                    <a:pt x="991" y="457"/>
                    <a:pt x="1040" y="403"/>
                    <a:pt x="1040" y="332"/>
                  </a:cubicBezTo>
                  <a:lnTo>
                    <a:pt x="1040" y="295"/>
                  </a:lnTo>
                  <a:close/>
                  <a:moveTo>
                    <a:pt x="1307" y="252"/>
                  </a:moveTo>
                  <a:lnTo>
                    <a:pt x="1261" y="209"/>
                  </a:lnTo>
                  <a:lnTo>
                    <a:pt x="1000" y="487"/>
                  </a:lnTo>
                  <a:cubicBezTo>
                    <a:pt x="987" y="501"/>
                    <a:pt x="971" y="509"/>
                    <a:pt x="956" y="509"/>
                  </a:cubicBezTo>
                  <a:lnTo>
                    <a:pt x="898" y="509"/>
                  </a:lnTo>
                  <a:cubicBezTo>
                    <a:pt x="884" y="509"/>
                    <a:pt x="868" y="501"/>
                    <a:pt x="857" y="489"/>
                  </a:cubicBezTo>
                  <a:lnTo>
                    <a:pt x="747" y="358"/>
                  </a:lnTo>
                  <a:lnTo>
                    <a:pt x="700" y="398"/>
                  </a:lnTo>
                  <a:lnTo>
                    <a:pt x="810" y="531"/>
                  </a:lnTo>
                  <a:cubicBezTo>
                    <a:pt x="835" y="556"/>
                    <a:pt x="867" y="571"/>
                    <a:pt x="898" y="571"/>
                  </a:cubicBezTo>
                  <a:lnTo>
                    <a:pt x="956" y="571"/>
                  </a:lnTo>
                  <a:cubicBezTo>
                    <a:pt x="988" y="571"/>
                    <a:pt x="1020" y="556"/>
                    <a:pt x="1045" y="530"/>
                  </a:cubicBezTo>
                  <a:lnTo>
                    <a:pt x="1307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9CE83023-875A-A449-9892-BF570AE4E5DC}"/>
              </a:ext>
            </a:extLst>
          </p:cNvPr>
          <p:cNvGrpSpPr/>
          <p:nvPr userDrawn="1"/>
        </p:nvGrpSpPr>
        <p:grpSpPr>
          <a:xfrm>
            <a:off x="5182903" y="4454581"/>
            <a:ext cx="710291" cy="710292"/>
            <a:chOff x="3683886" y="4528578"/>
            <a:chExt cx="710291" cy="710292"/>
          </a:xfrm>
        </p:grpSpPr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79584564-732E-3847-A111-FAC46C4406A8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3" name="Freeform 422">
              <a:extLst>
                <a:ext uri="{FF2B5EF4-FFF2-40B4-BE49-F238E27FC236}">
                  <a16:creationId xmlns:a16="http://schemas.microsoft.com/office/drawing/2014/main" id="{167E2994-EDDC-1343-B7FC-FC355E5F7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462" y="4617017"/>
              <a:ext cx="465138" cy="463550"/>
            </a:xfrm>
            <a:custGeom>
              <a:avLst/>
              <a:gdLst>
                <a:gd name="T0" fmla="*/ 967 w 1295"/>
                <a:gd name="T1" fmla="*/ 862 h 1292"/>
                <a:gd name="T2" fmla="*/ 1026 w 1295"/>
                <a:gd name="T3" fmla="*/ 1291 h 1292"/>
                <a:gd name="T4" fmla="*/ 731 w 1295"/>
                <a:gd name="T5" fmla="*/ 683 h 1292"/>
                <a:gd name="T6" fmla="*/ 806 w 1295"/>
                <a:gd name="T7" fmla="*/ 682 h 1292"/>
                <a:gd name="T8" fmla="*/ 865 w 1295"/>
                <a:gd name="T9" fmla="*/ 1291 h 1292"/>
                <a:gd name="T10" fmla="*/ 844 w 1295"/>
                <a:gd name="T11" fmla="*/ 565 h 1292"/>
                <a:gd name="T12" fmla="*/ 731 w 1295"/>
                <a:gd name="T13" fmla="*/ 683 h 1292"/>
                <a:gd name="T14" fmla="*/ 269 w 1295"/>
                <a:gd name="T15" fmla="*/ 862 h 1292"/>
                <a:gd name="T16" fmla="*/ 328 w 1295"/>
                <a:gd name="T17" fmla="*/ 1291 h 1292"/>
                <a:gd name="T18" fmla="*/ 376 w 1295"/>
                <a:gd name="T19" fmla="*/ 191 h 1292"/>
                <a:gd name="T20" fmla="*/ 220 w 1295"/>
                <a:gd name="T21" fmla="*/ 191 h 1292"/>
                <a:gd name="T22" fmla="*/ 298 w 1295"/>
                <a:gd name="T23" fmla="*/ 59 h 1292"/>
                <a:gd name="T24" fmla="*/ 376 w 1295"/>
                <a:gd name="T25" fmla="*/ 191 h 1292"/>
                <a:gd name="T26" fmla="*/ 298 w 1295"/>
                <a:gd name="T27" fmla="*/ 0 h 1292"/>
                <a:gd name="T28" fmla="*/ 161 w 1295"/>
                <a:gd name="T29" fmla="*/ 191 h 1292"/>
                <a:gd name="T30" fmla="*/ 435 w 1295"/>
                <a:gd name="T31" fmla="*/ 191 h 1292"/>
                <a:gd name="T32" fmla="*/ 617 w 1295"/>
                <a:gd name="T33" fmla="*/ 522 h 1292"/>
                <a:gd name="T34" fmla="*/ 379 w 1295"/>
                <a:gd name="T35" fmla="*/ 349 h 1292"/>
                <a:gd name="T36" fmla="*/ 0 w 1295"/>
                <a:gd name="T37" fmla="*/ 540 h 1292"/>
                <a:gd name="T38" fmla="*/ 108 w 1295"/>
                <a:gd name="T39" fmla="*/ 887 h 1292"/>
                <a:gd name="T40" fmla="*/ 167 w 1295"/>
                <a:gd name="T41" fmla="*/ 1291 h 1292"/>
                <a:gd name="T42" fmla="*/ 108 w 1295"/>
                <a:gd name="T43" fmla="*/ 566 h 1292"/>
                <a:gd name="T44" fmla="*/ 59 w 1295"/>
                <a:gd name="T45" fmla="*/ 754 h 1292"/>
                <a:gd name="T46" fmla="*/ 191 w 1295"/>
                <a:gd name="T47" fmla="*/ 408 h 1292"/>
                <a:gd name="T48" fmla="*/ 557 w 1295"/>
                <a:gd name="T49" fmla="*/ 539 h 1292"/>
                <a:gd name="T50" fmla="*/ 688 w 1295"/>
                <a:gd name="T51" fmla="*/ 734 h 1292"/>
                <a:gd name="T52" fmla="*/ 647 w 1295"/>
                <a:gd name="T53" fmla="*/ 758 h 1292"/>
                <a:gd name="T54" fmla="*/ 619 w 1295"/>
                <a:gd name="T55" fmla="*/ 747 h 1292"/>
                <a:gd name="T56" fmla="*/ 422 w 1295"/>
                <a:gd name="T57" fmla="*/ 566 h 1292"/>
                <a:gd name="T58" fmla="*/ 403 w 1295"/>
                <a:gd name="T59" fmla="*/ 1291 h 1292"/>
                <a:gd name="T60" fmla="*/ 462 w 1295"/>
                <a:gd name="T61" fmla="*/ 667 h 1292"/>
                <a:gd name="T62" fmla="*/ 647 w 1295"/>
                <a:gd name="T63" fmla="*/ 817 h 1292"/>
                <a:gd name="T64" fmla="*/ 716 w 1295"/>
                <a:gd name="T65" fmla="*/ 789 h 1292"/>
                <a:gd name="T66" fmla="*/ 751 w 1295"/>
                <a:gd name="T67" fmla="*/ 722 h 1292"/>
                <a:gd name="T68" fmla="*/ 1074 w 1295"/>
                <a:gd name="T69" fmla="*/ 191 h 1292"/>
                <a:gd name="T70" fmla="*/ 918 w 1295"/>
                <a:gd name="T71" fmla="*/ 191 h 1292"/>
                <a:gd name="T72" fmla="*/ 996 w 1295"/>
                <a:gd name="T73" fmla="*/ 59 h 1292"/>
                <a:gd name="T74" fmla="*/ 1074 w 1295"/>
                <a:gd name="T75" fmla="*/ 191 h 1292"/>
                <a:gd name="T76" fmla="*/ 996 w 1295"/>
                <a:gd name="T77" fmla="*/ 0 h 1292"/>
                <a:gd name="T78" fmla="*/ 859 w 1295"/>
                <a:gd name="T79" fmla="*/ 191 h 1292"/>
                <a:gd name="T80" fmla="*/ 1133 w 1295"/>
                <a:gd name="T81" fmla="*/ 191 h 1292"/>
                <a:gd name="T82" fmla="*/ 1294 w 1295"/>
                <a:gd name="T83" fmla="*/ 540 h 1292"/>
                <a:gd name="T84" fmla="*/ 916 w 1295"/>
                <a:gd name="T85" fmla="*/ 349 h 1292"/>
                <a:gd name="T86" fmla="*/ 677 w 1295"/>
                <a:gd name="T87" fmla="*/ 550 h 1292"/>
                <a:gd name="T88" fmla="*/ 780 w 1295"/>
                <a:gd name="T89" fmla="*/ 501 h 1292"/>
                <a:gd name="T90" fmla="*/ 1103 w 1295"/>
                <a:gd name="T91" fmla="*/ 408 h 1292"/>
                <a:gd name="T92" fmla="*/ 1235 w 1295"/>
                <a:gd name="T93" fmla="*/ 754 h 1292"/>
                <a:gd name="T94" fmla="*/ 1160 w 1295"/>
                <a:gd name="T95" fmla="*/ 566 h 1292"/>
                <a:gd name="T96" fmla="*/ 1101 w 1295"/>
                <a:gd name="T97" fmla="*/ 1291 h 1292"/>
                <a:gd name="T98" fmla="*/ 1160 w 1295"/>
                <a:gd name="T99" fmla="*/ 891 h 1292"/>
                <a:gd name="T100" fmla="*/ 1294 w 1295"/>
                <a:gd name="T101" fmla="*/ 54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5" h="1292">
                  <a:moveTo>
                    <a:pt x="1026" y="862"/>
                  </a:moveTo>
                  <a:lnTo>
                    <a:pt x="967" y="862"/>
                  </a:lnTo>
                  <a:lnTo>
                    <a:pt x="967" y="1291"/>
                  </a:lnTo>
                  <a:lnTo>
                    <a:pt x="1026" y="1291"/>
                  </a:lnTo>
                  <a:lnTo>
                    <a:pt x="1026" y="862"/>
                  </a:lnTo>
                  <a:close/>
                  <a:moveTo>
                    <a:pt x="731" y="683"/>
                  </a:moveTo>
                  <a:lnTo>
                    <a:pt x="778" y="718"/>
                  </a:lnTo>
                  <a:lnTo>
                    <a:pt x="806" y="682"/>
                  </a:lnTo>
                  <a:lnTo>
                    <a:pt x="806" y="1291"/>
                  </a:lnTo>
                  <a:lnTo>
                    <a:pt x="865" y="1291"/>
                  </a:lnTo>
                  <a:lnTo>
                    <a:pt x="865" y="593"/>
                  </a:lnTo>
                  <a:cubicBezTo>
                    <a:pt x="865" y="581"/>
                    <a:pt x="856" y="569"/>
                    <a:pt x="844" y="565"/>
                  </a:cubicBezTo>
                  <a:cubicBezTo>
                    <a:pt x="832" y="561"/>
                    <a:pt x="819" y="565"/>
                    <a:pt x="811" y="576"/>
                  </a:cubicBezTo>
                  <a:lnTo>
                    <a:pt x="731" y="683"/>
                  </a:lnTo>
                  <a:close/>
                  <a:moveTo>
                    <a:pt x="328" y="862"/>
                  </a:moveTo>
                  <a:lnTo>
                    <a:pt x="269" y="862"/>
                  </a:lnTo>
                  <a:lnTo>
                    <a:pt x="269" y="1291"/>
                  </a:lnTo>
                  <a:lnTo>
                    <a:pt x="328" y="1291"/>
                  </a:lnTo>
                  <a:lnTo>
                    <a:pt x="328" y="862"/>
                  </a:lnTo>
                  <a:close/>
                  <a:moveTo>
                    <a:pt x="376" y="191"/>
                  </a:moveTo>
                  <a:cubicBezTo>
                    <a:pt x="376" y="237"/>
                    <a:pt x="345" y="269"/>
                    <a:pt x="298" y="269"/>
                  </a:cubicBezTo>
                  <a:cubicBezTo>
                    <a:pt x="252" y="269"/>
                    <a:pt x="220" y="237"/>
                    <a:pt x="220" y="191"/>
                  </a:cubicBezTo>
                  <a:lnTo>
                    <a:pt x="220" y="137"/>
                  </a:lnTo>
                  <a:cubicBezTo>
                    <a:pt x="220" y="91"/>
                    <a:pt x="252" y="59"/>
                    <a:pt x="298" y="59"/>
                  </a:cubicBezTo>
                  <a:cubicBezTo>
                    <a:pt x="345" y="59"/>
                    <a:pt x="376" y="91"/>
                    <a:pt x="376" y="137"/>
                  </a:cubicBezTo>
                  <a:lnTo>
                    <a:pt x="376" y="191"/>
                  </a:lnTo>
                  <a:close/>
                  <a:moveTo>
                    <a:pt x="435" y="137"/>
                  </a:moveTo>
                  <a:cubicBezTo>
                    <a:pt x="435" y="58"/>
                    <a:pt x="378" y="0"/>
                    <a:pt x="298" y="0"/>
                  </a:cubicBezTo>
                  <a:cubicBezTo>
                    <a:pt x="219" y="0"/>
                    <a:pt x="161" y="58"/>
                    <a:pt x="161" y="137"/>
                  </a:cubicBezTo>
                  <a:lnTo>
                    <a:pt x="161" y="191"/>
                  </a:lnTo>
                  <a:cubicBezTo>
                    <a:pt x="161" y="270"/>
                    <a:pt x="219" y="328"/>
                    <a:pt x="298" y="328"/>
                  </a:cubicBezTo>
                  <a:cubicBezTo>
                    <a:pt x="378" y="328"/>
                    <a:pt x="435" y="270"/>
                    <a:pt x="435" y="191"/>
                  </a:cubicBezTo>
                  <a:lnTo>
                    <a:pt x="435" y="137"/>
                  </a:lnTo>
                  <a:close/>
                  <a:moveTo>
                    <a:pt x="617" y="522"/>
                  </a:moveTo>
                  <a:cubicBezTo>
                    <a:pt x="614" y="517"/>
                    <a:pt x="610" y="512"/>
                    <a:pt x="605" y="505"/>
                  </a:cubicBezTo>
                  <a:cubicBezTo>
                    <a:pt x="567" y="451"/>
                    <a:pt x="496" y="349"/>
                    <a:pt x="379" y="349"/>
                  </a:cubicBezTo>
                  <a:lnTo>
                    <a:pt x="191" y="349"/>
                  </a:lnTo>
                  <a:cubicBezTo>
                    <a:pt x="99" y="349"/>
                    <a:pt x="0" y="426"/>
                    <a:pt x="0" y="540"/>
                  </a:cubicBezTo>
                  <a:lnTo>
                    <a:pt x="0" y="754"/>
                  </a:lnTo>
                  <a:cubicBezTo>
                    <a:pt x="0" y="815"/>
                    <a:pt x="49" y="872"/>
                    <a:pt x="108" y="887"/>
                  </a:cubicBezTo>
                  <a:lnTo>
                    <a:pt x="108" y="1291"/>
                  </a:lnTo>
                  <a:lnTo>
                    <a:pt x="167" y="1291"/>
                  </a:lnTo>
                  <a:lnTo>
                    <a:pt x="167" y="566"/>
                  </a:lnTo>
                  <a:lnTo>
                    <a:pt x="108" y="566"/>
                  </a:lnTo>
                  <a:lnTo>
                    <a:pt x="108" y="824"/>
                  </a:lnTo>
                  <a:cubicBezTo>
                    <a:pt x="81" y="811"/>
                    <a:pt x="59" y="782"/>
                    <a:pt x="59" y="754"/>
                  </a:cubicBezTo>
                  <a:lnTo>
                    <a:pt x="59" y="540"/>
                  </a:lnTo>
                  <a:cubicBezTo>
                    <a:pt x="59" y="454"/>
                    <a:pt x="136" y="408"/>
                    <a:pt x="191" y="408"/>
                  </a:cubicBezTo>
                  <a:lnTo>
                    <a:pt x="379" y="408"/>
                  </a:lnTo>
                  <a:cubicBezTo>
                    <a:pt x="465" y="408"/>
                    <a:pt x="523" y="490"/>
                    <a:pt x="557" y="539"/>
                  </a:cubicBezTo>
                  <a:cubicBezTo>
                    <a:pt x="562" y="546"/>
                    <a:pt x="566" y="552"/>
                    <a:pt x="570" y="557"/>
                  </a:cubicBezTo>
                  <a:cubicBezTo>
                    <a:pt x="596" y="593"/>
                    <a:pt x="660" y="691"/>
                    <a:pt x="688" y="734"/>
                  </a:cubicBezTo>
                  <a:lnTo>
                    <a:pt x="675" y="747"/>
                  </a:lnTo>
                  <a:cubicBezTo>
                    <a:pt x="668" y="754"/>
                    <a:pt x="658" y="758"/>
                    <a:pt x="647" y="758"/>
                  </a:cubicBezTo>
                  <a:lnTo>
                    <a:pt x="647" y="758"/>
                  </a:lnTo>
                  <a:cubicBezTo>
                    <a:pt x="636" y="758"/>
                    <a:pt x="626" y="754"/>
                    <a:pt x="619" y="747"/>
                  </a:cubicBezTo>
                  <a:lnTo>
                    <a:pt x="454" y="573"/>
                  </a:lnTo>
                  <a:cubicBezTo>
                    <a:pt x="446" y="564"/>
                    <a:pt x="433" y="561"/>
                    <a:pt x="422" y="566"/>
                  </a:cubicBezTo>
                  <a:cubicBezTo>
                    <a:pt x="410" y="570"/>
                    <a:pt x="403" y="581"/>
                    <a:pt x="403" y="593"/>
                  </a:cubicBezTo>
                  <a:lnTo>
                    <a:pt x="403" y="1291"/>
                  </a:lnTo>
                  <a:lnTo>
                    <a:pt x="462" y="1291"/>
                  </a:lnTo>
                  <a:lnTo>
                    <a:pt x="462" y="667"/>
                  </a:lnTo>
                  <a:lnTo>
                    <a:pt x="577" y="788"/>
                  </a:lnTo>
                  <a:cubicBezTo>
                    <a:pt x="596" y="807"/>
                    <a:pt x="620" y="817"/>
                    <a:pt x="647" y="817"/>
                  </a:cubicBezTo>
                  <a:lnTo>
                    <a:pt x="647" y="817"/>
                  </a:lnTo>
                  <a:cubicBezTo>
                    <a:pt x="673" y="817"/>
                    <a:pt x="698" y="807"/>
                    <a:pt x="716" y="789"/>
                  </a:cubicBezTo>
                  <a:lnTo>
                    <a:pt x="747" y="759"/>
                  </a:lnTo>
                  <a:cubicBezTo>
                    <a:pt x="757" y="749"/>
                    <a:pt x="758" y="734"/>
                    <a:pt x="751" y="722"/>
                  </a:cubicBezTo>
                  <a:cubicBezTo>
                    <a:pt x="747" y="716"/>
                    <a:pt x="652" y="570"/>
                    <a:pt x="617" y="522"/>
                  </a:cubicBezTo>
                  <a:close/>
                  <a:moveTo>
                    <a:pt x="1074" y="191"/>
                  </a:moveTo>
                  <a:cubicBezTo>
                    <a:pt x="1074" y="237"/>
                    <a:pt x="1043" y="269"/>
                    <a:pt x="996" y="269"/>
                  </a:cubicBezTo>
                  <a:cubicBezTo>
                    <a:pt x="950" y="269"/>
                    <a:pt x="918" y="237"/>
                    <a:pt x="918" y="191"/>
                  </a:cubicBezTo>
                  <a:lnTo>
                    <a:pt x="918" y="137"/>
                  </a:lnTo>
                  <a:cubicBezTo>
                    <a:pt x="918" y="91"/>
                    <a:pt x="950" y="59"/>
                    <a:pt x="996" y="59"/>
                  </a:cubicBezTo>
                  <a:cubicBezTo>
                    <a:pt x="1043" y="59"/>
                    <a:pt x="1074" y="91"/>
                    <a:pt x="1074" y="137"/>
                  </a:cubicBezTo>
                  <a:lnTo>
                    <a:pt x="1074" y="191"/>
                  </a:lnTo>
                  <a:close/>
                  <a:moveTo>
                    <a:pt x="1133" y="137"/>
                  </a:moveTo>
                  <a:cubicBezTo>
                    <a:pt x="1133" y="58"/>
                    <a:pt x="1075" y="0"/>
                    <a:pt x="996" y="0"/>
                  </a:cubicBezTo>
                  <a:cubicBezTo>
                    <a:pt x="917" y="0"/>
                    <a:pt x="859" y="58"/>
                    <a:pt x="859" y="137"/>
                  </a:cubicBezTo>
                  <a:lnTo>
                    <a:pt x="859" y="191"/>
                  </a:lnTo>
                  <a:cubicBezTo>
                    <a:pt x="859" y="270"/>
                    <a:pt x="917" y="328"/>
                    <a:pt x="996" y="328"/>
                  </a:cubicBezTo>
                  <a:cubicBezTo>
                    <a:pt x="1075" y="328"/>
                    <a:pt x="1133" y="270"/>
                    <a:pt x="1133" y="191"/>
                  </a:cubicBezTo>
                  <a:lnTo>
                    <a:pt x="1133" y="137"/>
                  </a:lnTo>
                  <a:close/>
                  <a:moveTo>
                    <a:pt x="1294" y="540"/>
                  </a:moveTo>
                  <a:cubicBezTo>
                    <a:pt x="1294" y="426"/>
                    <a:pt x="1195" y="349"/>
                    <a:pt x="1103" y="349"/>
                  </a:cubicBezTo>
                  <a:lnTo>
                    <a:pt x="916" y="349"/>
                  </a:lnTo>
                  <a:cubicBezTo>
                    <a:pt x="815" y="349"/>
                    <a:pt x="752" y="434"/>
                    <a:pt x="729" y="471"/>
                  </a:cubicBezTo>
                  <a:cubicBezTo>
                    <a:pt x="716" y="493"/>
                    <a:pt x="677" y="549"/>
                    <a:pt x="677" y="550"/>
                  </a:cubicBezTo>
                  <a:lnTo>
                    <a:pt x="725" y="583"/>
                  </a:lnTo>
                  <a:cubicBezTo>
                    <a:pt x="727" y="581"/>
                    <a:pt x="765" y="525"/>
                    <a:pt x="780" y="501"/>
                  </a:cubicBezTo>
                  <a:cubicBezTo>
                    <a:pt x="793" y="480"/>
                    <a:pt x="843" y="408"/>
                    <a:pt x="916" y="408"/>
                  </a:cubicBezTo>
                  <a:lnTo>
                    <a:pt x="1103" y="408"/>
                  </a:lnTo>
                  <a:cubicBezTo>
                    <a:pt x="1166" y="408"/>
                    <a:pt x="1235" y="462"/>
                    <a:pt x="1235" y="540"/>
                  </a:cubicBezTo>
                  <a:lnTo>
                    <a:pt x="1235" y="754"/>
                  </a:lnTo>
                  <a:cubicBezTo>
                    <a:pt x="1235" y="791"/>
                    <a:pt x="1196" y="830"/>
                    <a:pt x="1160" y="832"/>
                  </a:cubicBezTo>
                  <a:lnTo>
                    <a:pt x="1160" y="566"/>
                  </a:lnTo>
                  <a:lnTo>
                    <a:pt x="1101" y="566"/>
                  </a:lnTo>
                  <a:lnTo>
                    <a:pt x="1101" y="1291"/>
                  </a:lnTo>
                  <a:lnTo>
                    <a:pt x="1160" y="1291"/>
                  </a:lnTo>
                  <a:lnTo>
                    <a:pt x="1160" y="891"/>
                  </a:lnTo>
                  <a:cubicBezTo>
                    <a:pt x="1228" y="889"/>
                    <a:pt x="1294" y="823"/>
                    <a:pt x="1294" y="754"/>
                  </a:cubicBezTo>
                  <a:lnTo>
                    <a:pt x="1294" y="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25D621B2-AC33-8D49-A78B-15049D03CFCB}"/>
              </a:ext>
            </a:extLst>
          </p:cNvPr>
          <p:cNvGrpSpPr/>
          <p:nvPr userDrawn="1"/>
        </p:nvGrpSpPr>
        <p:grpSpPr>
          <a:xfrm>
            <a:off x="1883812" y="4454581"/>
            <a:ext cx="710291" cy="710292"/>
            <a:chOff x="384795" y="4528578"/>
            <a:chExt cx="710291" cy="710292"/>
          </a:xfrm>
        </p:grpSpPr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D9BAF75B-E73B-D84A-82FA-7FA4E7841BB3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6" name="Freeform 425">
              <a:extLst>
                <a:ext uri="{FF2B5EF4-FFF2-40B4-BE49-F238E27FC236}">
                  <a16:creationId xmlns:a16="http://schemas.microsoft.com/office/drawing/2014/main" id="{9CE237AF-C44B-0246-954E-913C337C4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103" y="4639249"/>
              <a:ext cx="447675" cy="488950"/>
            </a:xfrm>
            <a:custGeom>
              <a:avLst/>
              <a:gdLst>
                <a:gd name="T0" fmla="*/ 118 w 1248"/>
                <a:gd name="T1" fmla="*/ 286 h 1362"/>
                <a:gd name="T2" fmla="*/ 282 w 1248"/>
                <a:gd name="T3" fmla="*/ 257 h 1362"/>
                <a:gd name="T4" fmla="*/ 200 w 1248"/>
                <a:gd name="T5" fmla="*/ 113 h 1362"/>
                <a:gd name="T6" fmla="*/ 200 w 1248"/>
                <a:gd name="T7" fmla="*/ 430 h 1362"/>
                <a:gd name="T8" fmla="*/ 705 w 1248"/>
                <a:gd name="T9" fmla="*/ 173 h 1362"/>
                <a:gd name="T10" fmla="*/ 541 w 1248"/>
                <a:gd name="T11" fmla="*/ 144 h 1362"/>
                <a:gd name="T12" fmla="*/ 705 w 1248"/>
                <a:gd name="T13" fmla="*/ 173 h 1362"/>
                <a:gd name="T14" fmla="*/ 479 w 1248"/>
                <a:gd name="T15" fmla="*/ 144 h 1362"/>
                <a:gd name="T16" fmla="*/ 767 w 1248"/>
                <a:gd name="T17" fmla="*/ 173 h 1362"/>
                <a:gd name="T18" fmla="*/ 623 w 1248"/>
                <a:gd name="T19" fmla="*/ 339 h 1362"/>
                <a:gd name="T20" fmla="*/ 400 w 1248"/>
                <a:gd name="T21" fmla="*/ 540 h 1362"/>
                <a:gd name="T22" fmla="*/ 846 w 1248"/>
                <a:gd name="T23" fmla="*/ 505 h 1362"/>
                <a:gd name="T24" fmla="*/ 908 w 1248"/>
                <a:gd name="T25" fmla="*/ 505 h 1362"/>
                <a:gd name="T26" fmla="*/ 965 w 1248"/>
                <a:gd name="T27" fmla="*/ 286 h 1362"/>
                <a:gd name="T28" fmla="*/ 1128 w 1248"/>
                <a:gd name="T29" fmla="*/ 257 h 1362"/>
                <a:gd name="T30" fmla="*/ 1047 w 1248"/>
                <a:gd name="T31" fmla="*/ 113 h 1362"/>
                <a:gd name="T32" fmla="*/ 1047 w 1248"/>
                <a:gd name="T33" fmla="*/ 430 h 1362"/>
                <a:gd name="T34" fmla="*/ 1185 w 1248"/>
                <a:gd name="T35" fmla="*/ 912 h 1362"/>
                <a:gd name="T36" fmla="*/ 865 w 1248"/>
                <a:gd name="T37" fmla="*/ 1038 h 1362"/>
                <a:gd name="T38" fmla="*/ 796 w 1248"/>
                <a:gd name="T39" fmla="*/ 963 h 1362"/>
                <a:gd name="T40" fmla="*/ 1049 w 1248"/>
                <a:gd name="T41" fmla="*/ 878 h 1362"/>
                <a:gd name="T42" fmla="*/ 1081 w 1248"/>
                <a:gd name="T43" fmla="*/ 602 h 1362"/>
                <a:gd name="T44" fmla="*/ 748 w 1248"/>
                <a:gd name="T45" fmla="*/ 683 h 1362"/>
                <a:gd name="T46" fmla="*/ 994 w 1248"/>
                <a:gd name="T47" fmla="*/ 567 h 1362"/>
                <a:gd name="T48" fmla="*/ 1185 w 1248"/>
                <a:gd name="T49" fmla="*/ 573 h 1362"/>
                <a:gd name="T50" fmla="*/ 292 w 1248"/>
                <a:gd name="T51" fmla="*/ 734 h 1362"/>
                <a:gd name="T52" fmla="*/ 197 w 1248"/>
                <a:gd name="T53" fmla="*/ 726 h 1362"/>
                <a:gd name="T54" fmla="*/ 369 w 1248"/>
                <a:gd name="T55" fmla="*/ 909 h 1362"/>
                <a:gd name="T56" fmla="*/ 459 w 1248"/>
                <a:gd name="T57" fmla="*/ 1299 h 1362"/>
                <a:gd name="T58" fmla="*/ 166 w 1248"/>
                <a:gd name="T59" fmla="*/ 1017 h 1362"/>
                <a:gd name="T60" fmla="*/ 121 w 1248"/>
                <a:gd name="T61" fmla="*/ 514 h 1362"/>
                <a:gd name="T62" fmla="*/ 346 w 1248"/>
                <a:gd name="T63" fmla="*/ 674 h 1362"/>
                <a:gd name="T64" fmla="*/ 426 w 1248"/>
                <a:gd name="T65" fmla="*/ 734 h 1362"/>
                <a:gd name="T66" fmla="*/ 1116 w 1248"/>
                <a:gd name="T67" fmla="*/ 452 h 1362"/>
                <a:gd name="T68" fmla="*/ 708 w 1248"/>
                <a:gd name="T69" fmla="*/ 621 h 1362"/>
                <a:gd name="T70" fmla="*/ 705 w 1248"/>
                <a:gd name="T71" fmla="*/ 734 h 1362"/>
                <a:gd name="T72" fmla="*/ 562 w 1248"/>
                <a:gd name="T73" fmla="*/ 631 h 1362"/>
                <a:gd name="T74" fmla="*/ 292 w 1248"/>
                <a:gd name="T75" fmla="*/ 525 h 1362"/>
                <a:gd name="T76" fmla="*/ 0 w 1248"/>
                <a:gd name="T77" fmla="*/ 573 h 1362"/>
                <a:gd name="T78" fmla="*/ 324 w 1248"/>
                <a:gd name="T79" fmla="*/ 1079 h 1362"/>
                <a:gd name="T80" fmla="*/ 562 w 1248"/>
                <a:gd name="T81" fmla="*/ 1361 h 1362"/>
                <a:gd name="T82" fmla="*/ 506 w 1248"/>
                <a:gd name="T83" fmla="*/ 947 h 1362"/>
                <a:gd name="T84" fmla="*/ 259 w 1248"/>
                <a:gd name="T85" fmla="*/ 847 h 1362"/>
                <a:gd name="T86" fmla="*/ 426 w 1248"/>
                <a:gd name="T87" fmla="*/ 796 h 1362"/>
                <a:gd name="T88" fmla="*/ 987 w 1248"/>
                <a:gd name="T89" fmla="*/ 796 h 1362"/>
                <a:gd name="T90" fmla="*/ 737 w 1248"/>
                <a:gd name="T91" fmla="*/ 944 h 1362"/>
                <a:gd name="T92" fmla="*/ 655 w 1248"/>
                <a:gd name="T93" fmla="*/ 1349 h 1362"/>
                <a:gd name="T94" fmla="*/ 834 w 1248"/>
                <a:gd name="T95" fmla="*/ 1339 h 1362"/>
                <a:gd name="T96" fmla="*/ 1247 w 1248"/>
                <a:gd name="T97" fmla="*/ 91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8" h="1362">
                  <a:moveTo>
                    <a:pt x="282" y="286"/>
                  </a:moveTo>
                  <a:cubicBezTo>
                    <a:pt x="282" y="330"/>
                    <a:pt x="244" y="367"/>
                    <a:pt x="200" y="367"/>
                  </a:cubicBezTo>
                  <a:cubicBezTo>
                    <a:pt x="156" y="367"/>
                    <a:pt x="118" y="330"/>
                    <a:pt x="118" y="286"/>
                  </a:cubicBezTo>
                  <a:lnTo>
                    <a:pt x="118" y="257"/>
                  </a:lnTo>
                  <a:cubicBezTo>
                    <a:pt x="118" y="213"/>
                    <a:pt x="156" y="175"/>
                    <a:pt x="200" y="175"/>
                  </a:cubicBezTo>
                  <a:cubicBezTo>
                    <a:pt x="244" y="175"/>
                    <a:pt x="282" y="213"/>
                    <a:pt x="282" y="257"/>
                  </a:cubicBezTo>
                  <a:lnTo>
                    <a:pt x="282" y="286"/>
                  </a:lnTo>
                  <a:close/>
                  <a:moveTo>
                    <a:pt x="344" y="257"/>
                  </a:moveTo>
                  <a:cubicBezTo>
                    <a:pt x="344" y="179"/>
                    <a:pt x="278" y="113"/>
                    <a:pt x="200" y="113"/>
                  </a:cubicBezTo>
                  <a:cubicBezTo>
                    <a:pt x="122" y="113"/>
                    <a:pt x="56" y="179"/>
                    <a:pt x="56" y="257"/>
                  </a:cubicBezTo>
                  <a:lnTo>
                    <a:pt x="56" y="286"/>
                  </a:lnTo>
                  <a:cubicBezTo>
                    <a:pt x="56" y="365"/>
                    <a:pt x="121" y="430"/>
                    <a:pt x="200" y="430"/>
                  </a:cubicBezTo>
                  <a:cubicBezTo>
                    <a:pt x="279" y="430"/>
                    <a:pt x="344" y="365"/>
                    <a:pt x="344" y="286"/>
                  </a:cubicBezTo>
                  <a:lnTo>
                    <a:pt x="344" y="257"/>
                  </a:lnTo>
                  <a:close/>
                  <a:moveTo>
                    <a:pt x="705" y="173"/>
                  </a:moveTo>
                  <a:cubicBezTo>
                    <a:pt x="705" y="217"/>
                    <a:pt x="668" y="255"/>
                    <a:pt x="623" y="255"/>
                  </a:cubicBezTo>
                  <a:cubicBezTo>
                    <a:pt x="579" y="255"/>
                    <a:pt x="541" y="217"/>
                    <a:pt x="541" y="173"/>
                  </a:cubicBezTo>
                  <a:lnTo>
                    <a:pt x="541" y="144"/>
                  </a:lnTo>
                  <a:cubicBezTo>
                    <a:pt x="541" y="100"/>
                    <a:pt x="579" y="63"/>
                    <a:pt x="623" y="63"/>
                  </a:cubicBezTo>
                  <a:cubicBezTo>
                    <a:pt x="668" y="63"/>
                    <a:pt x="705" y="100"/>
                    <a:pt x="705" y="144"/>
                  </a:cubicBezTo>
                  <a:lnTo>
                    <a:pt x="705" y="173"/>
                  </a:lnTo>
                  <a:close/>
                  <a:moveTo>
                    <a:pt x="767" y="144"/>
                  </a:moveTo>
                  <a:cubicBezTo>
                    <a:pt x="767" y="66"/>
                    <a:pt x="701" y="0"/>
                    <a:pt x="623" y="0"/>
                  </a:cubicBezTo>
                  <a:cubicBezTo>
                    <a:pt x="545" y="0"/>
                    <a:pt x="479" y="66"/>
                    <a:pt x="479" y="144"/>
                  </a:cubicBezTo>
                  <a:lnTo>
                    <a:pt x="479" y="173"/>
                  </a:lnTo>
                  <a:cubicBezTo>
                    <a:pt x="479" y="252"/>
                    <a:pt x="544" y="317"/>
                    <a:pt x="623" y="317"/>
                  </a:cubicBezTo>
                  <a:cubicBezTo>
                    <a:pt x="703" y="317"/>
                    <a:pt x="767" y="252"/>
                    <a:pt x="767" y="173"/>
                  </a:cubicBezTo>
                  <a:lnTo>
                    <a:pt x="767" y="144"/>
                  </a:lnTo>
                  <a:close/>
                  <a:moveTo>
                    <a:pt x="908" y="505"/>
                  </a:moveTo>
                  <a:cubicBezTo>
                    <a:pt x="908" y="389"/>
                    <a:pt x="719" y="339"/>
                    <a:pt x="623" y="339"/>
                  </a:cubicBezTo>
                  <a:cubicBezTo>
                    <a:pt x="526" y="339"/>
                    <a:pt x="338" y="389"/>
                    <a:pt x="338" y="505"/>
                  </a:cubicBezTo>
                  <a:lnTo>
                    <a:pt x="338" y="540"/>
                  </a:lnTo>
                  <a:lnTo>
                    <a:pt x="400" y="540"/>
                  </a:lnTo>
                  <a:lnTo>
                    <a:pt x="400" y="505"/>
                  </a:lnTo>
                  <a:cubicBezTo>
                    <a:pt x="400" y="448"/>
                    <a:pt x="535" y="401"/>
                    <a:pt x="623" y="401"/>
                  </a:cubicBezTo>
                  <a:cubicBezTo>
                    <a:pt x="711" y="401"/>
                    <a:pt x="846" y="448"/>
                    <a:pt x="846" y="505"/>
                  </a:cubicBezTo>
                  <a:lnTo>
                    <a:pt x="846" y="540"/>
                  </a:lnTo>
                  <a:lnTo>
                    <a:pt x="908" y="540"/>
                  </a:lnTo>
                  <a:lnTo>
                    <a:pt x="908" y="505"/>
                  </a:lnTo>
                  <a:close/>
                  <a:moveTo>
                    <a:pt x="1128" y="286"/>
                  </a:moveTo>
                  <a:cubicBezTo>
                    <a:pt x="1128" y="330"/>
                    <a:pt x="1091" y="367"/>
                    <a:pt x="1047" y="367"/>
                  </a:cubicBezTo>
                  <a:cubicBezTo>
                    <a:pt x="1002" y="367"/>
                    <a:pt x="965" y="330"/>
                    <a:pt x="965" y="286"/>
                  </a:cubicBezTo>
                  <a:lnTo>
                    <a:pt x="965" y="257"/>
                  </a:lnTo>
                  <a:cubicBezTo>
                    <a:pt x="965" y="213"/>
                    <a:pt x="1002" y="175"/>
                    <a:pt x="1047" y="175"/>
                  </a:cubicBezTo>
                  <a:cubicBezTo>
                    <a:pt x="1091" y="175"/>
                    <a:pt x="1128" y="213"/>
                    <a:pt x="1128" y="257"/>
                  </a:cubicBezTo>
                  <a:lnTo>
                    <a:pt x="1128" y="286"/>
                  </a:lnTo>
                  <a:close/>
                  <a:moveTo>
                    <a:pt x="1191" y="257"/>
                  </a:moveTo>
                  <a:cubicBezTo>
                    <a:pt x="1191" y="179"/>
                    <a:pt x="1125" y="113"/>
                    <a:pt x="1047" y="113"/>
                  </a:cubicBezTo>
                  <a:cubicBezTo>
                    <a:pt x="969" y="113"/>
                    <a:pt x="903" y="179"/>
                    <a:pt x="903" y="257"/>
                  </a:cubicBezTo>
                  <a:lnTo>
                    <a:pt x="903" y="286"/>
                  </a:lnTo>
                  <a:cubicBezTo>
                    <a:pt x="903" y="365"/>
                    <a:pt x="967" y="430"/>
                    <a:pt x="1047" y="430"/>
                  </a:cubicBezTo>
                  <a:cubicBezTo>
                    <a:pt x="1126" y="430"/>
                    <a:pt x="1191" y="365"/>
                    <a:pt x="1191" y="286"/>
                  </a:cubicBezTo>
                  <a:lnTo>
                    <a:pt x="1191" y="257"/>
                  </a:lnTo>
                  <a:close/>
                  <a:moveTo>
                    <a:pt x="1185" y="912"/>
                  </a:moveTo>
                  <a:cubicBezTo>
                    <a:pt x="1185" y="969"/>
                    <a:pt x="1135" y="1016"/>
                    <a:pt x="1075" y="1016"/>
                  </a:cubicBezTo>
                  <a:lnTo>
                    <a:pt x="895" y="1016"/>
                  </a:lnTo>
                  <a:cubicBezTo>
                    <a:pt x="882" y="1016"/>
                    <a:pt x="870" y="1025"/>
                    <a:pt x="865" y="1038"/>
                  </a:cubicBezTo>
                  <a:lnTo>
                    <a:pt x="782" y="1299"/>
                  </a:lnTo>
                  <a:lnTo>
                    <a:pt x="719" y="1299"/>
                  </a:lnTo>
                  <a:lnTo>
                    <a:pt x="796" y="963"/>
                  </a:lnTo>
                  <a:cubicBezTo>
                    <a:pt x="808" y="931"/>
                    <a:pt x="838" y="909"/>
                    <a:pt x="872" y="909"/>
                  </a:cubicBezTo>
                  <a:lnTo>
                    <a:pt x="1018" y="909"/>
                  </a:lnTo>
                  <a:cubicBezTo>
                    <a:pt x="1036" y="909"/>
                    <a:pt x="1049" y="895"/>
                    <a:pt x="1049" y="878"/>
                  </a:cubicBezTo>
                  <a:lnTo>
                    <a:pt x="1049" y="722"/>
                  </a:lnTo>
                  <a:lnTo>
                    <a:pt x="1125" y="646"/>
                  </a:lnTo>
                  <a:lnTo>
                    <a:pt x="1081" y="602"/>
                  </a:lnTo>
                  <a:lnTo>
                    <a:pt x="950" y="734"/>
                  </a:lnTo>
                  <a:lnTo>
                    <a:pt x="821" y="734"/>
                  </a:lnTo>
                  <a:cubicBezTo>
                    <a:pt x="778" y="734"/>
                    <a:pt x="757" y="707"/>
                    <a:pt x="748" y="683"/>
                  </a:cubicBezTo>
                  <a:lnTo>
                    <a:pt x="872" y="683"/>
                  </a:lnTo>
                  <a:cubicBezTo>
                    <a:pt x="881" y="683"/>
                    <a:pt x="889" y="680"/>
                    <a:pt x="895" y="674"/>
                  </a:cubicBezTo>
                  <a:lnTo>
                    <a:pt x="994" y="567"/>
                  </a:lnTo>
                  <a:cubicBezTo>
                    <a:pt x="1026" y="533"/>
                    <a:pt x="1070" y="514"/>
                    <a:pt x="1116" y="514"/>
                  </a:cubicBezTo>
                  <a:lnTo>
                    <a:pt x="1121" y="514"/>
                  </a:lnTo>
                  <a:cubicBezTo>
                    <a:pt x="1155" y="514"/>
                    <a:pt x="1185" y="542"/>
                    <a:pt x="1185" y="573"/>
                  </a:cubicBezTo>
                  <a:lnTo>
                    <a:pt x="1185" y="912"/>
                  </a:lnTo>
                  <a:close/>
                  <a:moveTo>
                    <a:pt x="426" y="734"/>
                  </a:moveTo>
                  <a:lnTo>
                    <a:pt x="292" y="734"/>
                  </a:lnTo>
                  <a:lnTo>
                    <a:pt x="163" y="603"/>
                  </a:lnTo>
                  <a:lnTo>
                    <a:pt x="119" y="646"/>
                  </a:lnTo>
                  <a:lnTo>
                    <a:pt x="197" y="726"/>
                  </a:lnTo>
                  <a:lnTo>
                    <a:pt x="197" y="878"/>
                  </a:lnTo>
                  <a:cubicBezTo>
                    <a:pt x="197" y="895"/>
                    <a:pt x="211" y="909"/>
                    <a:pt x="228" y="909"/>
                  </a:cubicBezTo>
                  <a:lnTo>
                    <a:pt x="369" y="909"/>
                  </a:lnTo>
                  <a:cubicBezTo>
                    <a:pt x="403" y="909"/>
                    <a:pt x="434" y="931"/>
                    <a:pt x="445" y="963"/>
                  </a:cubicBezTo>
                  <a:lnTo>
                    <a:pt x="523" y="1299"/>
                  </a:lnTo>
                  <a:lnTo>
                    <a:pt x="459" y="1299"/>
                  </a:lnTo>
                  <a:lnTo>
                    <a:pt x="376" y="1038"/>
                  </a:lnTo>
                  <a:cubicBezTo>
                    <a:pt x="372" y="1025"/>
                    <a:pt x="360" y="1017"/>
                    <a:pt x="346" y="1017"/>
                  </a:cubicBezTo>
                  <a:lnTo>
                    <a:pt x="166" y="1017"/>
                  </a:lnTo>
                  <a:cubicBezTo>
                    <a:pt x="108" y="1017"/>
                    <a:pt x="62" y="970"/>
                    <a:pt x="62" y="912"/>
                  </a:cubicBezTo>
                  <a:lnTo>
                    <a:pt x="62" y="573"/>
                  </a:lnTo>
                  <a:cubicBezTo>
                    <a:pt x="62" y="541"/>
                    <a:pt x="88" y="514"/>
                    <a:pt x="121" y="514"/>
                  </a:cubicBezTo>
                  <a:lnTo>
                    <a:pt x="125" y="514"/>
                  </a:lnTo>
                  <a:cubicBezTo>
                    <a:pt x="171" y="514"/>
                    <a:pt x="216" y="534"/>
                    <a:pt x="247" y="567"/>
                  </a:cubicBezTo>
                  <a:lnTo>
                    <a:pt x="346" y="674"/>
                  </a:lnTo>
                  <a:cubicBezTo>
                    <a:pt x="352" y="680"/>
                    <a:pt x="360" y="684"/>
                    <a:pt x="369" y="684"/>
                  </a:cubicBezTo>
                  <a:lnTo>
                    <a:pt x="499" y="684"/>
                  </a:lnTo>
                  <a:cubicBezTo>
                    <a:pt x="489" y="707"/>
                    <a:pt x="469" y="734"/>
                    <a:pt x="426" y="734"/>
                  </a:cubicBezTo>
                  <a:close/>
                  <a:moveTo>
                    <a:pt x="1247" y="573"/>
                  </a:moveTo>
                  <a:cubicBezTo>
                    <a:pt x="1247" y="508"/>
                    <a:pt x="1189" y="452"/>
                    <a:pt x="1121" y="452"/>
                  </a:cubicBezTo>
                  <a:lnTo>
                    <a:pt x="1116" y="452"/>
                  </a:lnTo>
                  <a:cubicBezTo>
                    <a:pt x="1053" y="452"/>
                    <a:pt x="992" y="479"/>
                    <a:pt x="949" y="525"/>
                  </a:cubicBezTo>
                  <a:lnTo>
                    <a:pt x="859" y="621"/>
                  </a:lnTo>
                  <a:lnTo>
                    <a:pt x="708" y="621"/>
                  </a:lnTo>
                  <a:cubicBezTo>
                    <a:pt x="699" y="621"/>
                    <a:pt x="691" y="625"/>
                    <a:pt x="685" y="631"/>
                  </a:cubicBezTo>
                  <a:cubicBezTo>
                    <a:pt x="679" y="638"/>
                    <a:pt x="676" y="646"/>
                    <a:pt x="677" y="655"/>
                  </a:cubicBezTo>
                  <a:cubicBezTo>
                    <a:pt x="679" y="677"/>
                    <a:pt x="688" y="707"/>
                    <a:pt x="705" y="734"/>
                  </a:cubicBezTo>
                  <a:lnTo>
                    <a:pt x="541" y="734"/>
                  </a:lnTo>
                  <a:cubicBezTo>
                    <a:pt x="559" y="707"/>
                    <a:pt x="568" y="677"/>
                    <a:pt x="570" y="655"/>
                  </a:cubicBezTo>
                  <a:cubicBezTo>
                    <a:pt x="570" y="646"/>
                    <a:pt x="567" y="638"/>
                    <a:pt x="562" y="631"/>
                  </a:cubicBezTo>
                  <a:cubicBezTo>
                    <a:pt x="556" y="625"/>
                    <a:pt x="547" y="621"/>
                    <a:pt x="539" y="621"/>
                  </a:cubicBezTo>
                  <a:lnTo>
                    <a:pt x="382" y="621"/>
                  </a:lnTo>
                  <a:lnTo>
                    <a:pt x="292" y="525"/>
                  </a:lnTo>
                  <a:cubicBezTo>
                    <a:pt x="249" y="479"/>
                    <a:pt x="188" y="452"/>
                    <a:pt x="125" y="452"/>
                  </a:cubicBezTo>
                  <a:lnTo>
                    <a:pt x="121" y="452"/>
                  </a:lnTo>
                  <a:cubicBezTo>
                    <a:pt x="54" y="452"/>
                    <a:pt x="0" y="506"/>
                    <a:pt x="0" y="573"/>
                  </a:cubicBezTo>
                  <a:lnTo>
                    <a:pt x="0" y="912"/>
                  </a:lnTo>
                  <a:cubicBezTo>
                    <a:pt x="0" y="1004"/>
                    <a:pt x="74" y="1079"/>
                    <a:pt x="166" y="1079"/>
                  </a:cubicBezTo>
                  <a:lnTo>
                    <a:pt x="324" y="1079"/>
                  </a:lnTo>
                  <a:lnTo>
                    <a:pt x="407" y="1339"/>
                  </a:lnTo>
                  <a:cubicBezTo>
                    <a:pt x="411" y="1352"/>
                    <a:pt x="423" y="1361"/>
                    <a:pt x="437" y="1361"/>
                  </a:cubicBezTo>
                  <a:lnTo>
                    <a:pt x="562" y="1361"/>
                  </a:lnTo>
                  <a:cubicBezTo>
                    <a:pt x="571" y="1361"/>
                    <a:pt x="580" y="1356"/>
                    <a:pt x="586" y="1349"/>
                  </a:cubicBezTo>
                  <a:cubicBezTo>
                    <a:pt x="592" y="1342"/>
                    <a:pt x="594" y="1332"/>
                    <a:pt x="592" y="1323"/>
                  </a:cubicBezTo>
                  <a:lnTo>
                    <a:pt x="506" y="947"/>
                  </a:lnTo>
                  <a:cubicBezTo>
                    <a:pt x="505" y="946"/>
                    <a:pt x="505" y="945"/>
                    <a:pt x="505" y="944"/>
                  </a:cubicBezTo>
                  <a:cubicBezTo>
                    <a:pt x="484" y="886"/>
                    <a:pt x="430" y="847"/>
                    <a:pt x="369" y="847"/>
                  </a:cubicBezTo>
                  <a:lnTo>
                    <a:pt x="259" y="847"/>
                  </a:lnTo>
                  <a:lnTo>
                    <a:pt x="259" y="796"/>
                  </a:lnTo>
                  <a:lnTo>
                    <a:pt x="279" y="796"/>
                  </a:lnTo>
                  <a:lnTo>
                    <a:pt x="426" y="796"/>
                  </a:lnTo>
                  <a:lnTo>
                    <a:pt x="821" y="796"/>
                  </a:lnTo>
                  <a:lnTo>
                    <a:pt x="963" y="796"/>
                  </a:lnTo>
                  <a:lnTo>
                    <a:pt x="987" y="796"/>
                  </a:lnTo>
                  <a:lnTo>
                    <a:pt x="987" y="847"/>
                  </a:lnTo>
                  <a:lnTo>
                    <a:pt x="872" y="847"/>
                  </a:lnTo>
                  <a:cubicBezTo>
                    <a:pt x="812" y="847"/>
                    <a:pt x="757" y="886"/>
                    <a:pt x="737" y="944"/>
                  </a:cubicBezTo>
                  <a:cubicBezTo>
                    <a:pt x="736" y="945"/>
                    <a:pt x="736" y="946"/>
                    <a:pt x="736" y="947"/>
                  </a:cubicBezTo>
                  <a:lnTo>
                    <a:pt x="650" y="1323"/>
                  </a:lnTo>
                  <a:cubicBezTo>
                    <a:pt x="647" y="1332"/>
                    <a:pt x="650" y="1342"/>
                    <a:pt x="655" y="1349"/>
                  </a:cubicBezTo>
                  <a:cubicBezTo>
                    <a:pt x="661" y="1356"/>
                    <a:pt x="670" y="1361"/>
                    <a:pt x="680" y="1361"/>
                  </a:cubicBezTo>
                  <a:lnTo>
                    <a:pt x="805" y="1361"/>
                  </a:lnTo>
                  <a:cubicBezTo>
                    <a:pt x="818" y="1361"/>
                    <a:pt x="830" y="1352"/>
                    <a:pt x="834" y="1339"/>
                  </a:cubicBezTo>
                  <a:lnTo>
                    <a:pt x="918" y="1079"/>
                  </a:lnTo>
                  <a:lnTo>
                    <a:pt x="1075" y="1079"/>
                  </a:lnTo>
                  <a:cubicBezTo>
                    <a:pt x="1168" y="1079"/>
                    <a:pt x="1247" y="1002"/>
                    <a:pt x="1247" y="912"/>
                  </a:cubicBezTo>
                  <a:lnTo>
                    <a:pt x="1247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638BFE22-48F9-1A44-8B50-C1364F139A80}"/>
              </a:ext>
            </a:extLst>
          </p:cNvPr>
          <p:cNvGrpSpPr/>
          <p:nvPr userDrawn="1"/>
        </p:nvGrpSpPr>
        <p:grpSpPr>
          <a:xfrm>
            <a:off x="4083206" y="4454581"/>
            <a:ext cx="710291" cy="710292"/>
            <a:chOff x="2584189" y="4528578"/>
            <a:chExt cx="710291" cy="710292"/>
          </a:xfrm>
        </p:grpSpPr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EEBA774F-8B6D-144B-B3BF-6004F74EADF6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9" name="Freeform 428">
              <a:extLst>
                <a:ext uri="{FF2B5EF4-FFF2-40B4-BE49-F238E27FC236}">
                  <a16:creationId xmlns:a16="http://schemas.microsoft.com/office/drawing/2014/main" id="{67F16C42-1FCB-8E44-A1A1-DA89F17E7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416" y="4644806"/>
              <a:ext cx="477837" cy="477837"/>
            </a:xfrm>
            <a:custGeom>
              <a:avLst/>
              <a:gdLst>
                <a:gd name="T0" fmla="*/ 988 w 1333"/>
                <a:gd name="T1" fmla="*/ 878 h 1330"/>
                <a:gd name="T2" fmla="*/ 1050 w 1333"/>
                <a:gd name="T3" fmla="*/ 1329 h 1330"/>
                <a:gd name="T4" fmla="*/ 367 w 1333"/>
                <a:gd name="T5" fmla="*/ 878 h 1330"/>
                <a:gd name="T6" fmla="*/ 480 w 1333"/>
                <a:gd name="T7" fmla="*/ 1329 h 1330"/>
                <a:gd name="T8" fmla="*/ 542 w 1333"/>
                <a:gd name="T9" fmla="*/ 680 h 1330"/>
                <a:gd name="T10" fmla="*/ 480 w 1333"/>
                <a:gd name="T11" fmla="*/ 927 h 1330"/>
                <a:gd name="T12" fmla="*/ 429 w 1333"/>
                <a:gd name="T13" fmla="*/ 624 h 1330"/>
                <a:gd name="T14" fmla="*/ 677 w 1333"/>
                <a:gd name="T15" fmla="*/ 515 h 1330"/>
                <a:gd name="T16" fmla="*/ 652 w 1333"/>
                <a:gd name="T17" fmla="*/ 452 h 1330"/>
                <a:gd name="T18" fmla="*/ 367 w 1333"/>
                <a:gd name="T19" fmla="*/ 878 h 1330"/>
                <a:gd name="T20" fmla="*/ 0 w 1333"/>
                <a:gd name="T21" fmla="*/ 991 h 1330"/>
                <a:gd name="T22" fmla="*/ 113 w 1333"/>
                <a:gd name="T23" fmla="*/ 1329 h 1330"/>
                <a:gd name="T24" fmla="*/ 175 w 1333"/>
                <a:gd name="T25" fmla="*/ 793 h 1330"/>
                <a:gd name="T26" fmla="*/ 113 w 1333"/>
                <a:gd name="T27" fmla="*/ 1040 h 1330"/>
                <a:gd name="T28" fmla="*/ 62 w 1333"/>
                <a:gd name="T29" fmla="*/ 737 h 1330"/>
                <a:gd name="T30" fmla="*/ 337 w 1333"/>
                <a:gd name="T31" fmla="*/ 631 h 1330"/>
                <a:gd name="T32" fmla="*/ 285 w 1333"/>
                <a:gd name="T33" fmla="*/ 564 h 1330"/>
                <a:gd name="T34" fmla="*/ 339 w 1333"/>
                <a:gd name="T35" fmla="*/ 398 h 1330"/>
                <a:gd name="T36" fmla="*/ 175 w 1333"/>
                <a:gd name="T37" fmla="*/ 398 h 1330"/>
                <a:gd name="T38" fmla="*/ 257 w 1333"/>
                <a:gd name="T39" fmla="*/ 260 h 1330"/>
                <a:gd name="T40" fmla="*/ 339 w 1333"/>
                <a:gd name="T41" fmla="*/ 398 h 1330"/>
                <a:gd name="T42" fmla="*/ 257 w 1333"/>
                <a:gd name="T43" fmla="*/ 198 h 1330"/>
                <a:gd name="T44" fmla="*/ 113 w 1333"/>
                <a:gd name="T45" fmla="*/ 398 h 1330"/>
                <a:gd name="T46" fmla="*/ 401 w 1333"/>
                <a:gd name="T47" fmla="*/ 398 h 1330"/>
                <a:gd name="T48" fmla="*/ 734 w 1333"/>
                <a:gd name="T49" fmla="*/ 285 h 1330"/>
                <a:gd name="T50" fmla="*/ 570 w 1333"/>
                <a:gd name="T51" fmla="*/ 285 h 1330"/>
                <a:gd name="T52" fmla="*/ 652 w 1333"/>
                <a:gd name="T53" fmla="*/ 147 h 1330"/>
                <a:gd name="T54" fmla="*/ 734 w 1333"/>
                <a:gd name="T55" fmla="*/ 285 h 1330"/>
                <a:gd name="T56" fmla="*/ 652 w 1333"/>
                <a:gd name="T57" fmla="*/ 85 h 1330"/>
                <a:gd name="T58" fmla="*/ 508 w 1333"/>
                <a:gd name="T59" fmla="*/ 285 h 1330"/>
                <a:gd name="T60" fmla="*/ 796 w 1333"/>
                <a:gd name="T61" fmla="*/ 285 h 1330"/>
                <a:gd name="T62" fmla="*/ 1101 w 1333"/>
                <a:gd name="T63" fmla="*/ 200 h 1330"/>
                <a:gd name="T64" fmla="*/ 937 w 1333"/>
                <a:gd name="T65" fmla="*/ 200 h 1330"/>
                <a:gd name="T66" fmla="*/ 1019 w 1333"/>
                <a:gd name="T67" fmla="*/ 62 h 1330"/>
                <a:gd name="T68" fmla="*/ 1101 w 1333"/>
                <a:gd name="T69" fmla="*/ 200 h 1330"/>
                <a:gd name="T70" fmla="*/ 1019 w 1333"/>
                <a:gd name="T71" fmla="*/ 0 h 1330"/>
                <a:gd name="T72" fmla="*/ 875 w 1333"/>
                <a:gd name="T73" fmla="*/ 200 h 1330"/>
                <a:gd name="T74" fmla="*/ 1163 w 1333"/>
                <a:gd name="T75" fmla="*/ 200 h 1330"/>
                <a:gd name="T76" fmla="*/ 1332 w 1333"/>
                <a:gd name="T77" fmla="*/ 539 h 1330"/>
                <a:gd name="T78" fmla="*/ 706 w 1333"/>
                <a:gd name="T79" fmla="*/ 539 h 1330"/>
                <a:gd name="T80" fmla="*/ 819 w 1333"/>
                <a:gd name="T81" fmla="*/ 933 h 1330"/>
                <a:gd name="T82" fmla="*/ 881 w 1333"/>
                <a:gd name="T83" fmla="*/ 1329 h 1330"/>
                <a:gd name="T84" fmla="*/ 819 w 1333"/>
                <a:gd name="T85" fmla="*/ 595 h 1330"/>
                <a:gd name="T86" fmla="*/ 768 w 1333"/>
                <a:gd name="T87" fmla="*/ 793 h 1330"/>
                <a:gd name="T88" fmla="*/ 1019 w 1333"/>
                <a:gd name="T89" fmla="*/ 429 h 1330"/>
                <a:gd name="T90" fmla="*/ 1270 w 1333"/>
                <a:gd name="T91" fmla="*/ 793 h 1330"/>
                <a:gd name="T92" fmla="*/ 1219 w 1333"/>
                <a:gd name="T93" fmla="*/ 595 h 1330"/>
                <a:gd name="T94" fmla="*/ 1157 w 1333"/>
                <a:gd name="T95" fmla="*/ 1329 h 1330"/>
                <a:gd name="T96" fmla="*/ 1219 w 1333"/>
                <a:gd name="T97" fmla="*/ 933 h 1330"/>
                <a:gd name="T98" fmla="*/ 1332 w 1333"/>
                <a:gd name="T99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3" h="1330">
                  <a:moveTo>
                    <a:pt x="1050" y="878"/>
                  </a:moveTo>
                  <a:lnTo>
                    <a:pt x="988" y="878"/>
                  </a:lnTo>
                  <a:lnTo>
                    <a:pt x="988" y="1329"/>
                  </a:lnTo>
                  <a:lnTo>
                    <a:pt x="1050" y="1329"/>
                  </a:lnTo>
                  <a:lnTo>
                    <a:pt x="1050" y="878"/>
                  </a:lnTo>
                  <a:close/>
                  <a:moveTo>
                    <a:pt x="367" y="878"/>
                  </a:moveTo>
                  <a:cubicBezTo>
                    <a:pt x="367" y="942"/>
                    <a:pt x="421" y="980"/>
                    <a:pt x="480" y="990"/>
                  </a:cubicBezTo>
                  <a:lnTo>
                    <a:pt x="480" y="1329"/>
                  </a:lnTo>
                  <a:lnTo>
                    <a:pt x="542" y="1329"/>
                  </a:lnTo>
                  <a:lnTo>
                    <a:pt x="542" y="680"/>
                  </a:lnTo>
                  <a:lnTo>
                    <a:pt x="480" y="680"/>
                  </a:lnTo>
                  <a:lnTo>
                    <a:pt x="480" y="927"/>
                  </a:lnTo>
                  <a:cubicBezTo>
                    <a:pt x="454" y="920"/>
                    <a:pt x="429" y="904"/>
                    <a:pt x="429" y="878"/>
                  </a:cubicBezTo>
                  <a:lnTo>
                    <a:pt x="429" y="624"/>
                  </a:lnTo>
                  <a:cubicBezTo>
                    <a:pt x="429" y="561"/>
                    <a:pt x="564" y="514"/>
                    <a:pt x="652" y="514"/>
                  </a:cubicBezTo>
                  <a:cubicBezTo>
                    <a:pt x="660" y="514"/>
                    <a:pt x="668" y="514"/>
                    <a:pt x="677" y="515"/>
                  </a:cubicBezTo>
                  <a:lnTo>
                    <a:pt x="683" y="453"/>
                  </a:lnTo>
                  <a:cubicBezTo>
                    <a:pt x="672" y="452"/>
                    <a:pt x="662" y="452"/>
                    <a:pt x="652" y="452"/>
                  </a:cubicBezTo>
                  <a:cubicBezTo>
                    <a:pt x="556" y="452"/>
                    <a:pt x="367" y="504"/>
                    <a:pt x="367" y="624"/>
                  </a:cubicBezTo>
                  <a:lnTo>
                    <a:pt x="367" y="878"/>
                  </a:lnTo>
                  <a:close/>
                  <a:moveTo>
                    <a:pt x="0" y="737"/>
                  </a:moveTo>
                  <a:lnTo>
                    <a:pt x="0" y="991"/>
                  </a:lnTo>
                  <a:cubicBezTo>
                    <a:pt x="0" y="1055"/>
                    <a:pt x="54" y="1093"/>
                    <a:pt x="113" y="1103"/>
                  </a:cubicBezTo>
                  <a:lnTo>
                    <a:pt x="113" y="1329"/>
                  </a:lnTo>
                  <a:lnTo>
                    <a:pt x="175" y="1329"/>
                  </a:lnTo>
                  <a:lnTo>
                    <a:pt x="175" y="793"/>
                  </a:lnTo>
                  <a:lnTo>
                    <a:pt x="113" y="793"/>
                  </a:lnTo>
                  <a:lnTo>
                    <a:pt x="113" y="1040"/>
                  </a:lnTo>
                  <a:cubicBezTo>
                    <a:pt x="87" y="1033"/>
                    <a:pt x="62" y="1017"/>
                    <a:pt x="62" y="991"/>
                  </a:cubicBezTo>
                  <a:lnTo>
                    <a:pt x="62" y="737"/>
                  </a:lnTo>
                  <a:cubicBezTo>
                    <a:pt x="62" y="674"/>
                    <a:pt x="197" y="627"/>
                    <a:pt x="285" y="627"/>
                  </a:cubicBezTo>
                  <a:cubicBezTo>
                    <a:pt x="300" y="627"/>
                    <a:pt x="318" y="628"/>
                    <a:pt x="337" y="631"/>
                  </a:cubicBezTo>
                  <a:lnTo>
                    <a:pt x="347" y="570"/>
                  </a:lnTo>
                  <a:cubicBezTo>
                    <a:pt x="325" y="566"/>
                    <a:pt x="304" y="564"/>
                    <a:pt x="285" y="564"/>
                  </a:cubicBezTo>
                  <a:cubicBezTo>
                    <a:pt x="189" y="564"/>
                    <a:pt x="0" y="616"/>
                    <a:pt x="0" y="737"/>
                  </a:cubicBezTo>
                  <a:close/>
                  <a:moveTo>
                    <a:pt x="339" y="398"/>
                  </a:moveTo>
                  <a:cubicBezTo>
                    <a:pt x="339" y="447"/>
                    <a:pt x="306" y="480"/>
                    <a:pt x="257" y="480"/>
                  </a:cubicBezTo>
                  <a:cubicBezTo>
                    <a:pt x="208" y="480"/>
                    <a:pt x="175" y="447"/>
                    <a:pt x="175" y="398"/>
                  </a:cubicBezTo>
                  <a:lnTo>
                    <a:pt x="175" y="341"/>
                  </a:lnTo>
                  <a:cubicBezTo>
                    <a:pt x="175" y="293"/>
                    <a:pt x="208" y="260"/>
                    <a:pt x="257" y="260"/>
                  </a:cubicBezTo>
                  <a:cubicBezTo>
                    <a:pt x="306" y="260"/>
                    <a:pt x="339" y="293"/>
                    <a:pt x="339" y="341"/>
                  </a:cubicBezTo>
                  <a:lnTo>
                    <a:pt x="339" y="398"/>
                  </a:lnTo>
                  <a:close/>
                  <a:moveTo>
                    <a:pt x="401" y="341"/>
                  </a:moveTo>
                  <a:cubicBezTo>
                    <a:pt x="401" y="258"/>
                    <a:pt x="340" y="198"/>
                    <a:pt x="257" y="198"/>
                  </a:cubicBezTo>
                  <a:cubicBezTo>
                    <a:pt x="174" y="198"/>
                    <a:pt x="113" y="258"/>
                    <a:pt x="113" y="341"/>
                  </a:cubicBezTo>
                  <a:lnTo>
                    <a:pt x="113" y="398"/>
                  </a:lnTo>
                  <a:cubicBezTo>
                    <a:pt x="113" y="481"/>
                    <a:pt x="174" y="542"/>
                    <a:pt x="257" y="542"/>
                  </a:cubicBezTo>
                  <a:cubicBezTo>
                    <a:pt x="340" y="542"/>
                    <a:pt x="401" y="481"/>
                    <a:pt x="401" y="398"/>
                  </a:cubicBezTo>
                  <a:lnTo>
                    <a:pt x="401" y="341"/>
                  </a:lnTo>
                  <a:close/>
                  <a:moveTo>
                    <a:pt x="734" y="285"/>
                  </a:moveTo>
                  <a:cubicBezTo>
                    <a:pt x="734" y="334"/>
                    <a:pt x="701" y="367"/>
                    <a:pt x="652" y="367"/>
                  </a:cubicBezTo>
                  <a:cubicBezTo>
                    <a:pt x="603" y="367"/>
                    <a:pt x="570" y="334"/>
                    <a:pt x="570" y="285"/>
                  </a:cubicBezTo>
                  <a:lnTo>
                    <a:pt x="570" y="229"/>
                  </a:lnTo>
                  <a:cubicBezTo>
                    <a:pt x="570" y="180"/>
                    <a:pt x="603" y="147"/>
                    <a:pt x="652" y="147"/>
                  </a:cubicBezTo>
                  <a:cubicBezTo>
                    <a:pt x="701" y="147"/>
                    <a:pt x="734" y="180"/>
                    <a:pt x="734" y="229"/>
                  </a:cubicBezTo>
                  <a:lnTo>
                    <a:pt x="734" y="285"/>
                  </a:lnTo>
                  <a:close/>
                  <a:moveTo>
                    <a:pt x="796" y="229"/>
                  </a:moveTo>
                  <a:cubicBezTo>
                    <a:pt x="796" y="145"/>
                    <a:pt x="735" y="85"/>
                    <a:pt x="652" y="85"/>
                  </a:cubicBezTo>
                  <a:cubicBezTo>
                    <a:pt x="569" y="85"/>
                    <a:pt x="508" y="145"/>
                    <a:pt x="508" y="229"/>
                  </a:cubicBezTo>
                  <a:lnTo>
                    <a:pt x="508" y="285"/>
                  </a:lnTo>
                  <a:cubicBezTo>
                    <a:pt x="508" y="368"/>
                    <a:pt x="569" y="429"/>
                    <a:pt x="652" y="429"/>
                  </a:cubicBezTo>
                  <a:cubicBezTo>
                    <a:pt x="735" y="429"/>
                    <a:pt x="796" y="368"/>
                    <a:pt x="796" y="285"/>
                  </a:cubicBezTo>
                  <a:lnTo>
                    <a:pt x="796" y="229"/>
                  </a:lnTo>
                  <a:close/>
                  <a:moveTo>
                    <a:pt x="1101" y="200"/>
                  </a:moveTo>
                  <a:cubicBezTo>
                    <a:pt x="1101" y="249"/>
                    <a:pt x="1068" y="282"/>
                    <a:pt x="1019" y="282"/>
                  </a:cubicBezTo>
                  <a:cubicBezTo>
                    <a:pt x="970" y="282"/>
                    <a:pt x="937" y="249"/>
                    <a:pt x="937" y="200"/>
                  </a:cubicBezTo>
                  <a:lnTo>
                    <a:pt x="937" y="144"/>
                  </a:lnTo>
                  <a:cubicBezTo>
                    <a:pt x="937" y="95"/>
                    <a:pt x="970" y="62"/>
                    <a:pt x="1019" y="62"/>
                  </a:cubicBezTo>
                  <a:cubicBezTo>
                    <a:pt x="1068" y="62"/>
                    <a:pt x="1101" y="95"/>
                    <a:pt x="1101" y="144"/>
                  </a:cubicBezTo>
                  <a:lnTo>
                    <a:pt x="1101" y="200"/>
                  </a:lnTo>
                  <a:close/>
                  <a:moveTo>
                    <a:pt x="1163" y="144"/>
                  </a:moveTo>
                  <a:cubicBezTo>
                    <a:pt x="1163" y="61"/>
                    <a:pt x="1102" y="0"/>
                    <a:pt x="1019" y="0"/>
                  </a:cubicBezTo>
                  <a:cubicBezTo>
                    <a:pt x="936" y="0"/>
                    <a:pt x="875" y="61"/>
                    <a:pt x="875" y="144"/>
                  </a:cubicBezTo>
                  <a:lnTo>
                    <a:pt x="875" y="200"/>
                  </a:lnTo>
                  <a:cubicBezTo>
                    <a:pt x="875" y="284"/>
                    <a:pt x="936" y="344"/>
                    <a:pt x="1019" y="344"/>
                  </a:cubicBezTo>
                  <a:cubicBezTo>
                    <a:pt x="1102" y="344"/>
                    <a:pt x="1163" y="284"/>
                    <a:pt x="1163" y="200"/>
                  </a:cubicBezTo>
                  <a:lnTo>
                    <a:pt x="1163" y="144"/>
                  </a:lnTo>
                  <a:close/>
                  <a:moveTo>
                    <a:pt x="1332" y="539"/>
                  </a:moveTo>
                  <a:cubicBezTo>
                    <a:pt x="1332" y="419"/>
                    <a:pt x="1125" y="367"/>
                    <a:pt x="1019" y="367"/>
                  </a:cubicBezTo>
                  <a:cubicBezTo>
                    <a:pt x="913" y="367"/>
                    <a:pt x="706" y="419"/>
                    <a:pt x="706" y="539"/>
                  </a:cubicBezTo>
                  <a:lnTo>
                    <a:pt x="706" y="793"/>
                  </a:lnTo>
                  <a:cubicBezTo>
                    <a:pt x="706" y="858"/>
                    <a:pt x="756" y="917"/>
                    <a:pt x="819" y="933"/>
                  </a:cubicBezTo>
                  <a:lnTo>
                    <a:pt x="819" y="1329"/>
                  </a:lnTo>
                  <a:lnTo>
                    <a:pt x="881" y="1329"/>
                  </a:lnTo>
                  <a:lnTo>
                    <a:pt x="881" y="595"/>
                  </a:lnTo>
                  <a:lnTo>
                    <a:pt x="819" y="595"/>
                  </a:lnTo>
                  <a:lnTo>
                    <a:pt x="819" y="867"/>
                  </a:lnTo>
                  <a:cubicBezTo>
                    <a:pt x="789" y="853"/>
                    <a:pt x="768" y="821"/>
                    <a:pt x="768" y="793"/>
                  </a:cubicBezTo>
                  <a:lnTo>
                    <a:pt x="768" y="539"/>
                  </a:lnTo>
                  <a:cubicBezTo>
                    <a:pt x="768" y="478"/>
                    <a:pt x="920" y="429"/>
                    <a:pt x="1019" y="429"/>
                  </a:cubicBezTo>
                  <a:cubicBezTo>
                    <a:pt x="1118" y="429"/>
                    <a:pt x="1270" y="478"/>
                    <a:pt x="1270" y="539"/>
                  </a:cubicBezTo>
                  <a:lnTo>
                    <a:pt x="1270" y="793"/>
                  </a:lnTo>
                  <a:cubicBezTo>
                    <a:pt x="1270" y="821"/>
                    <a:pt x="1249" y="853"/>
                    <a:pt x="1219" y="867"/>
                  </a:cubicBezTo>
                  <a:lnTo>
                    <a:pt x="1219" y="595"/>
                  </a:lnTo>
                  <a:lnTo>
                    <a:pt x="1157" y="595"/>
                  </a:lnTo>
                  <a:lnTo>
                    <a:pt x="1157" y="1329"/>
                  </a:lnTo>
                  <a:lnTo>
                    <a:pt x="1219" y="1329"/>
                  </a:lnTo>
                  <a:lnTo>
                    <a:pt x="1219" y="933"/>
                  </a:lnTo>
                  <a:cubicBezTo>
                    <a:pt x="1281" y="917"/>
                    <a:pt x="1332" y="858"/>
                    <a:pt x="1332" y="793"/>
                  </a:cubicBezTo>
                  <a:lnTo>
                    <a:pt x="1332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31E19B2A-79F4-D34A-B696-F067A49BA743}"/>
              </a:ext>
            </a:extLst>
          </p:cNvPr>
          <p:cNvGrpSpPr/>
          <p:nvPr userDrawn="1"/>
        </p:nvGrpSpPr>
        <p:grpSpPr>
          <a:xfrm>
            <a:off x="5175447" y="5432871"/>
            <a:ext cx="710291" cy="710292"/>
            <a:chOff x="3676430" y="5506868"/>
            <a:chExt cx="710291" cy="710292"/>
          </a:xfrm>
        </p:grpSpPr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2A0832C4-AC50-6B44-8151-6E8D24AD9A8E}"/>
                </a:ext>
              </a:extLst>
            </p:cNvPr>
            <p:cNvSpPr/>
            <p:nvPr/>
          </p:nvSpPr>
          <p:spPr>
            <a:xfrm>
              <a:off x="3676430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32" name="Freeform 2">
              <a:extLst>
                <a:ext uri="{FF2B5EF4-FFF2-40B4-BE49-F238E27FC236}">
                  <a16:creationId xmlns:a16="http://schemas.microsoft.com/office/drawing/2014/main" id="{52968DC1-76E1-5048-9092-A02D52DE6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831" y="5619127"/>
              <a:ext cx="471488" cy="485775"/>
            </a:xfrm>
            <a:custGeom>
              <a:avLst/>
              <a:gdLst>
                <a:gd name="T0" fmla="*/ 923 w 1309"/>
                <a:gd name="T1" fmla="*/ 457 h 1348"/>
                <a:gd name="T2" fmla="*/ 923 w 1309"/>
                <a:gd name="T3" fmla="*/ 343 h 1348"/>
                <a:gd name="T4" fmla="*/ 989 w 1309"/>
                <a:gd name="T5" fmla="*/ 442 h 1348"/>
                <a:gd name="T6" fmla="*/ 1163 w 1309"/>
                <a:gd name="T7" fmla="*/ 241 h 1348"/>
                <a:gd name="T8" fmla="*/ 793 w 1309"/>
                <a:gd name="T9" fmla="*/ 467 h 1348"/>
                <a:gd name="T10" fmla="*/ 813 w 1309"/>
                <a:gd name="T11" fmla="*/ 498 h 1348"/>
                <a:gd name="T12" fmla="*/ 1020 w 1309"/>
                <a:gd name="T13" fmla="*/ 495 h 1348"/>
                <a:gd name="T14" fmla="*/ 1215 w 1309"/>
                <a:gd name="T15" fmla="*/ 241 h 1348"/>
                <a:gd name="T16" fmla="*/ 254 w 1309"/>
                <a:gd name="T17" fmla="*/ 1012 h 1348"/>
                <a:gd name="T18" fmla="*/ 153 w 1309"/>
                <a:gd name="T19" fmla="*/ 999 h 1348"/>
                <a:gd name="T20" fmla="*/ 1112 w 1309"/>
                <a:gd name="T21" fmla="*/ 872 h 1348"/>
                <a:gd name="T22" fmla="*/ 514 w 1309"/>
                <a:gd name="T23" fmla="*/ 1059 h 1348"/>
                <a:gd name="T24" fmla="*/ 275 w 1309"/>
                <a:gd name="T25" fmla="*/ 893 h 1348"/>
                <a:gd name="T26" fmla="*/ 457 w 1309"/>
                <a:gd name="T27" fmla="*/ 755 h 1348"/>
                <a:gd name="T28" fmla="*/ 644 w 1309"/>
                <a:gd name="T29" fmla="*/ 781 h 1348"/>
                <a:gd name="T30" fmla="*/ 852 w 1309"/>
                <a:gd name="T31" fmla="*/ 811 h 1348"/>
                <a:gd name="T32" fmla="*/ 852 w 1309"/>
                <a:gd name="T33" fmla="*/ 890 h 1348"/>
                <a:gd name="T34" fmla="*/ 627 w 1309"/>
                <a:gd name="T35" fmla="*/ 952 h 1348"/>
                <a:gd name="T36" fmla="*/ 968 w 1309"/>
                <a:gd name="T37" fmla="*/ 851 h 1348"/>
                <a:gd name="T38" fmla="*/ 1064 w 1309"/>
                <a:gd name="T39" fmla="*/ 779 h 1348"/>
                <a:gd name="T40" fmla="*/ 1169 w 1309"/>
                <a:gd name="T41" fmla="*/ 669 h 1348"/>
                <a:gd name="T42" fmla="*/ 1112 w 1309"/>
                <a:gd name="T43" fmla="*/ 872 h 1348"/>
                <a:gd name="T44" fmla="*/ 1027 w 1309"/>
                <a:gd name="T45" fmla="*/ 729 h 1348"/>
                <a:gd name="T46" fmla="*/ 852 w 1309"/>
                <a:gd name="T47" fmla="*/ 749 h 1348"/>
                <a:gd name="T48" fmla="*/ 681 w 1309"/>
                <a:gd name="T49" fmla="*/ 732 h 1348"/>
                <a:gd name="T50" fmla="*/ 545 w 1309"/>
                <a:gd name="T51" fmla="*/ 692 h 1348"/>
                <a:gd name="T52" fmla="*/ 608 w 1309"/>
                <a:gd name="T53" fmla="*/ 642 h 1348"/>
                <a:gd name="T54" fmla="*/ 746 w 1309"/>
                <a:gd name="T55" fmla="*/ 592 h 1348"/>
                <a:gd name="T56" fmla="*/ 843 w 1309"/>
                <a:gd name="T57" fmla="*/ 613 h 1348"/>
                <a:gd name="T58" fmla="*/ 1009 w 1309"/>
                <a:gd name="T59" fmla="*/ 670 h 1348"/>
                <a:gd name="T60" fmla="*/ 470 w 1309"/>
                <a:gd name="T61" fmla="*/ 1175 h 1348"/>
                <a:gd name="T62" fmla="*/ 78 w 1309"/>
                <a:gd name="T63" fmla="*/ 978 h 1348"/>
                <a:gd name="T64" fmla="*/ 470 w 1309"/>
                <a:gd name="T65" fmla="*/ 1175 h 1348"/>
                <a:gd name="T66" fmla="*/ 1079 w 1309"/>
                <a:gd name="T67" fmla="*/ 652 h 1348"/>
                <a:gd name="T68" fmla="*/ 947 w 1309"/>
                <a:gd name="T69" fmla="*/ 608 h 1348"/>
                <a:gd name="T70" fmla="*/ 803 w 1309"/>
                <a:gd name="T71" fmla="*/ 551 h 1348"/>
                <a:gd name="T72" fmla="*/ 737 w 1309"/>
                <a:gd name="T73" fmla="*/ 454 h 1348"/>
                <a:gd name="T74" fmla="*/ 508 w 1309"/>
                <a:gd name="T75" fmla="*/ 71 h 1348"/>
                <a:gd name="T76" fmla="*/ 333 w 1309"/>
                <a:gd name="T77" fmla="*/ 0 h 1348"/>
                <a:gd name="T78" fmla="*/ 349 w 1309"/>
                <a:gd name="T79" fmla="*/ 392 h 1348"/>
                <a:gd name="T80" fmla="*/ 630 w 1309"/>
                <a:gd name="T81" fmla="*/ 500 h 1348"/>
                <a:gd name="T82" fmla="*/ 399 w 1309"/>
                <a:gd name="T83" fmla="*/ 354 h 1348"/>
                <a:gd name="T84" fmla="*/ 494 w 1309"/>
                <a:gd name="T85" fmla="*/ 132 h 1348"/>
                <a:gd name="T86" fmla="*/ 701 w 1309"/>
                <a:gd name="T87" fmla="*/ 391 h 1348"/>
                <a:gd name="T88" fmla="*/ 463 w 1309"/>
                <a:gd name="T89" fmla="*/ 174 h 1348"/>
                <a:gd name="T90" fmla="*/ 491 w 1309"/>
                <a:gd name="T91" fmla="*/ 275 h 1348"/>
                <a:gd name="T92" fmla="*/ 670 w 1309"/>
                <a:gd name="T93" fmla="*/ 580 h 1348"/>
                <a:gd name="T94" fmla="*/ 483 w 1309"/>
                <a:gd name="T95" fmla="*/ 650 h 1348"/>
                <a:gd name="T96" fmla="*/ 457 w 1309"/>
                <a:gd name="T97" fmla="*/ 692 h 1348"/>
                <a:gd name="T98" fmla="*/ 232 w 1309"/>
                <a:gd name="T99" fmla="*/ 849 h 1348"/>
                <a:gd name="T100" fmla="*/ 153 w 1309"/>
                <a:gd name="T101" fmla="*/ 814 h 1348"/>
                <a:gd name="T102" fmla="*/ 12 w 1309"/>
                <a:gd name="T103" fmla="*/ 999 h 1348"/>
                <a:gd name="T104" fmla="*/ 373 w 1309"/>
                <a:gd name="T105" fmla="*/ 1347 h 1348"/>
                <a:gd name="T106" fmla="*/ 536 w 1309"/>
                <a:gd name="T107" fmla="*/ 1197 h 1348"/>
                <a:gd name="T108" fmla="*/ 505 w 1309"/>
                <a:gd name="T109" fmla="*/ 1122 h 1348"/>
                <a:gd name="T110" fmla="*/ 909 w 1309"/>
                <a:gd name="T111" fmla="*/ 1121 h 1348"/>
                <a:gd name="T112" fmla="*/ 1303 w 1309"/>
                <a:gd name="T113" fmla="*/ 679 h 1348"/>
                <a:gd name="T114" fmla="*/ 1156 w 1309"/>
                <a:gd name="T115" fmla="*/ 609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09" h="1348">
                  <a:moveTo>
                    <a:pt x="989" y="442"/>
                  </a:moveTo>
                  <a:cubicBezTo>
                    <a:pt x="971" y="452"/>
                    <a:pt x="949" y="457"/>
                    <a:pt x="923" y="457"/>
                  </a:cubicBezTo>
                  <a:cubicBezTo>
                    <a:pt x="899" y="457"/>
                    <a:pt x="876" y="452"/>
                    <a:pt x="859" y="448"/>
                  </a:cubicBezTo>
                  <a:cubicBezTo>
                    <a:pt x="866" y="417"/>
                    <a:pt x="883" y="366"/>
                    <a:pt x="923" y="343"/>
                  </a:cubicBezTo>
                  <a:cubicBezTo>
                    <a:pt x="963" y="320"/>
                    <a:pt x="1046" y="309"/>
                    <a:pt x="1107" y="305"/>
                  </a:cubicBezTo>
                  <a:cubicBezTo>
                    <a:pt x="1075" y="355"/>
                    <a:pt x="1028" y="419"/>
                    <a:pt x="989" y="442"/>
                  </a:cubicBezTo>
                  <a:close/>
                  <a:moveTo>
                    <a:pt x="1215" y="241"/>
                  </a:moveTo>
                  <a:lnTo>
                    <a:pt x="1163" y="241"/>
                  </a:lnTo>
                  <a:cubicBezTo>
                    <a:pt x="1143" y="241"/>
                    <a:pt x="971" y="243"/>
                    <a:pt x="892" y="289"/>
                  </a:cubicBezTo>
                  <a:cubicBezTo>
                    <a:pt x="805" y="340"/>
                    <a:pt x="794" y="462"/>
                    <a:pt x="793" y="467"/>
                  </a:cubicBezTo>
                  <a:lnTo>
                    <a:pt x="791" y="490"/>
                  </a:lnTo>
                  <a:lnTo>
                    <a:pt x="813" y="498"/>
                  </a:lnTo>
                  <a:cubicBezTo>
                    <a:pt x="815" y="499"/>
                    <a:pt x="865" y="519"/>
                    <a:pt x="923" y="519"/>
                  </a:cubicBezTo>
                  <a:cubicBezTo>
                    <a:pt x="960" y="519"/>
                    <a:pt x="993" y="511"/>
                    <a:pt x="1020" y="495"/>
                  </a:cubicBezTo>
                  <a:cubicBezTo>
                    <a:pt x="1099" y="449"/>
                    <a:pt x="1180" y="303"/>
                    <a:pt x="1189" y="287"/>
                  </a:cubicBezTo>
                  <a:lnTo>
                    <a:pt x="1215" y="241"/>
                  </a:lnTo>
                  <a:close/>
                  <a:moveTo>
                    <a:pt x="210" y="1056"/>
                  </a:moveTo>
                  <a:lnTo>
                    <a:pt x="254" y="1012"/>
                  </a:lnTo>
                  <a:lnTo>
                    <a:pt x="197" y="956"/>
                  </a:lnTo>
                  <a:lnTo>
                    <a:pt x="153" y="999"/>
                  </a:lnTo>
                  <a:lnTo>
                    <a:pt x="210" y="1056"/>
                  </a:lnTo>
                  <a:close/>
                  <a:moveTo>
                    <a:pt x="1112" y="872"/>
                  </a:moveTo>
                  <a:cubicBezTo>
                    <a:pt x="1080" y="908"/>
                    <a:pt x="938" y="1045"/>
                    <a:pt x="906" y="1059"/>
                  </a:cubicBezTo>
                  <a:lnTo>
                    <a:pt x="514" y="1059"/>
                  </a:lnTo>
                  <a:cubicBezTo>
                    <a:pt x="488" y="1059"/>
                    <a:pt x="471" y="1067"/>
                    <a:pt x="459" y="1076"/>
                  </a:cubicBezTo>
                  <a:lnTo>
                    <a:pt x="275" y="893"/>
                  </a:lnTo>
                  <a:lnTo>
                    <a:pt x="366" y="803"/>
                  </a:lnTo>
                  <a:cubicBezTo>
                    <a:pt x="391" y="779"/>
                    <a:pt x="431" y="755"/>
                    <a:pt x="457" y="755"/>
                  </a:cubicBezTo>
                  <a:lnTo>
                    <a:pt x="598" y="755"/>
                  </a:lnTo>
                  <a:cubicBezTo>
                    <a:pt x="609" y="755"/>
                    <a:pt x="630" y="771"/>
                    <a:pt x="644" y="781"/>
                  </a:cubicBezTo>
                  <a:cubicBezTo>
                    <a:pt x="664" y="797"/>
                    <a:pt x="682" y="811"/>
                    <a:pt x="703" y="811"/>
                  </a:cubicBezTo>
                  <a:lnTo>
                    <a:pt x="852" y="811"/>
                  </a:lnTo>
                  <a:cubicBezTo>
                    <a:pt x="890" y="811"/>
                    <a:pt x="906" y="831"/>
                    <a:pt x="906" y="851"/>
                  </a:cubicBezTo>
                  <a:cubicBezTo>
                    <a:pt x="906" y="870"/>
                    <a:pt x="890" y="890"/>
                    <a:pt x="852" y="890"/>
                  </a:cubicBezTo>
                  <a:lnTo>
                    <a:pt x="627" y="890"/>
                  </a:lnTo>
                  <a:lnTo>
                    <a:pt x="627" y="952"/>
                  </a:lnTo>
                  <a:lnTo>
                    <a:pt x="852" y="952"/>
                  </a:lnTo>
                  <a:cubicBezTo>
                    <a:pt x="928" y="952"/>
                    <a:pt x="968" y="901"/>
                    <a:pt x="968" y="851"/>
                  </a:cubicBezTo>
                  <a:cubicBezTo>
                    <a:pt x="968" y="844"/>
                    <a:pt x="967" y="837"/>
                    <a:pt x="966" y="830"/>
                  </a:cubicBezTo>
                  <a:lnTo>
                    <a:pt x="1064" y="779"/>
                  </a:lnTo>
                  <a:cubicBezTo>
                    <a:pt x="1070" y="776"/>
                    <a:pt x="1075" y="772"/>
                    <a:pt x="1078" y="766"/>
                  </a:cubicBezTo>
                  <a:cubicBezTo>
                    <a:pt x="1110" y="703"/>
                    <a:pt x="1134" y="677"/>
                    <a:pt x="1169" y="669"/>
                  </a:cubicBezTo>
                  <a:cubicBezTo>
                    <a:pt x="1197" y="663"/>
                    <a:pt x="1222" y="667"/>
                    <a:pt x="1237" y="675"/>
                  </a:cubicBezTo>
                  <a:cubicBezTo>
                    <a:pt x="1203" y="740"/>
                    <a:pt x="1129" y="853"/>
                    <a:pt x="1112" y="872"/>
                  </a:cubicBezTo>
                  <a:close/>
                  <a:moveTo>
                    <a:pt x="1042" y="703"/>
                  </a:moveTo>
                  <a:cubicBezTo>
                    <a:pt x="1037" y="712"/>
                    <a:pt x="1032" y="719"/>
                    <a:pt x="1027" y="729"/>
                  </a:cubicBezTo>
                  <a:lnTo>
                    <a:pt x="934" y="777"/>
                  </a:lnTo>
                  <a:cubicBezTo>
                    <a:pt x="915" y="760"/>
                    <a:pt x="888" y="749"/>
                    <a:pt x="852" y="749"/>
                  </a:cubicBezTo>
                  <a:lnTo>
                    <a:pt x="706" y="749"/>
                  </a:lnTo>
                  <a:cubicBezTo>
                    <a:pt x="700" y="747"/>
                    <a:pt x="689" y="738"/>
                    <a:pt x="681" y="732"/>
                  </a:cubicBezTo>
                  <a:cubicBezTo>
                    <a:pt x="657" y="713"/>
                    <a:pt x="630" y="692"/>
                    <a:pt x="598" y="692"/>
                  </a:cubicBezTo>
                  <a:lnTo>
                    <a:pt x="545" y="692"/>
                  </a:lnTo>
                  <a:lnTo>
                    <a:pt x="545" y="684"/>
                  </a:lnTo>
                  <a:lnTo>
                    <a:pt x="608" y="642"/>
                  </a:lnTo>
                  <a:lnTo>
                    <a:pt x="696" y="642"/>
                  </a:lnTo>
                  <a:lnTo>
                    <a:pt x="746" y="592"/>
                  </a:lnTo>
                  <a:lnTo>
                    <a:pt x="789" y="613"/>
                  </a:lnTo>
                  <a:lnTo>
                    <a:pt x="843" y="613"/>
                  </a:lnTo>
                  <a:lnTo>
                    <a:pt x="928" y="670"/>
                  </a:lnTo>
                  <a:lnTo>
                    <a:pt x="1009" y="670"/>
                  </a:lnTo>
                  <a:lnTo>
                    <a:pt x="1042" y="703"/>
                  </a:lnTo>
                  <a:close/>
                  <a:moveTo>
                    <a:pt x="470" y="1175"/>
                  </a:moveTo>
                  <a:lnTo>
                    <a:pt x="373" y="1272"/>
                  </a:lnTo>
                  <a:lnTo>
                    <a:pt x="78" y="978"/>
                  </a:lnTo>
                  <a:lnTo>
                    <a:pt x="175" y="880"/>
                  </a:lnTo>
                  <a:lnTo>
                    <a:pt x="470" y="1175"/>
                  </a:lnTo>
                  <a:close/>
                  <a:moveTo>
                    <a:pt x="1156" y="609"/>
                  </a:moveTo>
                  <a:cubicBezTo>
                    <a:pt x="1124" y="616"/>
                    <a:pt x="1100" y="631"/>
                    <a:pt x="1079" y="652"/>
                  </a:cubicBezTo>
                  <a:lnTo>
                    <a:pt x="1035" y="608"/>
                  </a:lnTo>
                  <a:lnTo>
                    <a:pt x="947" y="608"/>
                  </a:lnTo>
                  <a:lnTo>
                    <a:pt x="862" y="551"/>
                  </a:lnTo>
                  <a:lnTo>
                    <a:pt x="803" y="551"/>
                  </a:lnTo>
                  <a:lnTo>
                    <a:pt x="761" y="530"/>
                  </a:lnTo>
                  <a:cubicBezTo>
                    <a:pt x="755" y="503"/>
                    <a:pt x="748" y="477"/>
                    <a:pt x="737" y="454"/>
                  </a:cubicBezTo>
                  <a:cubicBezTo>
                    <a:pt x="794" y="371"/>
                    <a:pt x="781" y="253"/>
                    <a:pt x="741" y="197"/>
                  </a:cubicBezTo>
                  <a:cubicBezTo>
                    <a:pt x="680" y="111"/>
                    <a:pt x="593" y="91"/>
                    <a:pt x="508" y="71"/>
                  </a:cubicBezTo>
                  <a:cubicBezTo>
                    <a:pt x="455" y="59"/>
                    <a:pt x="406" y="47"/>
                    <a:pt x="364" y="20"/>
                  </a:cubicBezTo>
                  <a:lnTo>
                    <a:pt x="333" y="0"/>
                  </a:lnTo>
                  <a:lnTo>
                    <a:pt x="318" y="34"/>
                  </a:lnTo>
                  <a:cubicBezTo>
                    <a:pt x="266" y="157"/>
                    <a:pt x="278" y="297"/>
                    <a:pt x="349" y="392"/>
                  </a:cubicBezTo>
                  <a:cubicBezTo>
                    <a:pt x="403" y="464"/>
                    <a:pt x="486" y="503"/>
                    <a:pt x="584" y="503"/>
                  </a:cubicBezTo>
                  <a:cubicBezTo>
                    <a:pt x="599" y="503"/>
                    <a:pt x="615" y="502"/>
                    <a:pt x="630" y="500"/>
                  </a:cubicBezTo>
                  <a:lnTo>
                    <a:pt x="623" y="439"/>
                  </a:lnTo>
                  <a:cubicBezTo>
                    <a:pt x="500" y="453"/>
                    <a:pt x="433" y="401"/>
                    <a:pt x="399" y="354"/>
                  </a:cubicBezTo>
                  <a:cubicBezTo>
                    <a:pt x="347" y="285"/>
                    <a:pt x="334" y="185"/>
                    <a:pt x="363" y="91"/>
                  </a:cubicBezTo>
                  <a:cubicBezTo>
                    <a:pt x="405" y="111"/>
                    <a:pt x="450" y="121"/>
                    <a:pt x="494" y="132"/>
                  </a:cubicBezTo>
                  <a:cubicBezTo>
                    <a:pt x="571" y="149"/>
                    <a:pt x="643" y="166"/>
                    <a:pt x="690" y="232"/>
                  </a:cubicBezTo>
                  <a:cubicBezTo>
                    <a:pt x="713" y="266"/>
                    <a:pt x="724" y="335"/>
                    <a:pt x="701" y="391"/>
                  </a:cubicBezTo>
                  <a:cubicBezTo>
                    <a:pt x="653" y="321"/>
                    <a:pt x="589" y="271"/>
                    <a:pt x="528" y="225"/>
                  </a:cubicBezTo>
                  <a:cubicBezTo>
                    <a:pt x="505" y="208"/>
                    <a:pt x="483" y="191"/>
                    <a:pt x="463" y="174"/>
                  </a:cubicBezTo>
                  <a:lnTo>
                    <a:pt x="423" y="221"/>
                  </a:lnTo>
                  <a:cubicBezTo>
                    <a:pt x="444" y="239"/>
                    <a:pt x="467" y="256"/>
                    <a:pt x="491" y="275"/>
                  </a:cubicBezTo>
                  <a:cubicBezTo>
                    <a:pt x="581" y="343"/>
                    <a:pt x="673" y="415"/>
                    <a:pt x="702" y="548"/>
                  </a:cubicBezTo>
                  <a:lnTo>
                    <a:pt x="670" y="580"/>
                  </a:lnTo>
                  <a:lnTo>
                    <a:pt x="589" y="580"/>
                  </a:lnTo>
                  <a:lnTo>
                    <a:pt x="483" y="650"/>
                  </a:lnTo>
                  <a:lnTo>
                    <a:pt x="483" y="692"/>
                  </a:lnTo>
                  <a:lnTo>
                    <a:pt x="457" y="692"/>
                  </a:lnTo>
                  <a:cubicBezTo>
                    <a:pt x="410" y="692"/>
                    <a:pt x="355" y="727"/>
                    <a:pt x="323" y="758"/>
                  </a:cubicBezTo>
                  <a:lnTo>
                    <a:pt x="232" y="849"/>
                  </a:lnTo>
                  <a:lnTo>
                    <a:pt x="197" y="814"/>
                  </a:lnTo>
                  <a:cubicBezTo>
                    <a:pt x="185" y="802"/>
                    <a:pt x="165" y="802"/>
                    <a:pt x="153" y="814"/>
                  </a:cubicBezTo>
                  <a:lnTo>
                    <a:pt x="12" y="956"/>
                  </a:lnTo>
                  <a:cubicBezTo>
                    <a:pt x="0" y="968"/>
                    <a:pt x="0" y="987"/>
                    <a:pt x="12" y="999"/>
                  </a:cubicBezTo>
                  <a:lnTo>
                    <a:pt x="351" y="1338"/>
                  </a:lnTo>
                  <a:cubicBezTo>
                    <a:pt x="357" y="1344"/>
                    <a:pt x="365" y="1347"/>
                    <a:pt x="373" y="1347"/>
                  </a:cubicBezTo>
                  <a:cubicBezTo>
                    <a:pt x="381" y="1347"/>
                    <a:pt x="389" y="1344"/>
                    <a:pt x="395" y="1338"/>
                  </a:cubicBezTo>
                  <a:lnTo>
                    <a:pt x="536" y="1197"/>
                  </a:lnTo>
                  <a:cubicBezTo>
                    <a:pt x="548" y="1185"/>
                    <a:pt x="548" y="1165"/>
                    <a:pt x="536" y="1153"/>
                  </a:cubicBezTo>
                  <a:lnTo>
                    <a:pt x="505" y="1122"/>
                  </a:lnTo>
                  <a:cubicBezTo>
                    <a:pt x="507" y="1122"/>
                    <a:pt x="510" y="1121"/>
                    <a:pt x="514" y="1121"/>
                  </a:cubicBezTo>
                  <a:lnTo>
                    <a:pt x="909" y="1121"/>
                  </a:lnTo>
                  <a:cubicBezTo>
                    <a:pt x="963" y="1121"/>
                    <a:pt x="1156" y="916"/>
                    <a:pt x="1158" y="914"/>
                  </a:cubicBezTo>
                  <a:cubicBezTo>
                    <a:pt x="1179" y="889"/>
                    <a:pt x="1276" y="744"/>
                    <a:pt x="1303" y="679"/>
                  </a:cubicBezTo>
                  <a:cubicBezTo>
                    <a:pt x="1308" y="669"/>
                    <a:pt x="1306" y="657"/>
                    <a:pt x="1300" y="649"/>
                  </a:cubicBezTo>
                  <a:cubicBezTo>
                    <a:pt x="1277" y="618"/>
                    <a:pt x="1222" y="593"/>
                    <a:pt x="1156" y="6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AB34E299-01E0-B745-8A16-DF74EC8F9198}"/>
              </a:ext>
            </a:extLst>
          </p:cNvPr>
          <p:cNvGrpSpPr/>
          <p:nvPr userDrawn="1"/>
        </p:nvGrpSpPr>
        <p:grpSpPr>
          <a:xfrm>
            <a:off x="2976053" y="5432871"/>
            <a:ext cx="710291" cy="710292"/>
            <a:chOff x="1477036" y="5506868"/>
            <a:chExt cx="710291" cy="710292"/>
          </a:xfrm>
        </p:grpSpPr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83E4B81C-347C-9844-BEA2-87FBBC545328}"/>
                </a:ext>
              </a:extLst>
            </p:cNvPr>
            <p:cNvSpPr/>
            <p:nvPr/>
          </p:nvSpPr>
          <p:spPr>
            <a:xfrm>
              <a:off x="1477036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35" name="Freeform 3">
              <a:extLst>
                <a:ext uri="{FF2B5EF4-FFF2-40B4-BE49-F238E27FC236}">
                  <a16:creationId xmlns:a16="http://schemas.microsoft.com/office/drawing/2014/main" id="{196F9A01-27ED-4645-836D-B92FB029A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75" y="5635002"/>
              <a:ext cx="531812" cy="454025"/>
            </a:xfrm>
            <a:custGeom>
              <a:avLst/>
              <a:gdLst>
                <a:gd name="T0" fmla="*/ 439 w 1477"/>
                <a:gd name="T1" fmla="*/ 786 h 1261"/>
                <a:gd name="T2" fmla="*/ 384 w 1477"/>
                <a:gd name="T3" fmla="*/ 899 h 1261"/>
                <a:gd name="T4" fmla="*/ 471 w 1477"/>
                <a:gd name="T5" fmla="*/ 895 h 1261"/>
                <a:gd name="T6" fmla="*/ 540 w 1477"/>
                <a:gd name="T7" fmla="*/ 939 h 1261"/>
                <a:gd name="T8" fmla="*/ 428 w 1477"/>
                <a:gd name="T9" fmla="*/ 995 h 1261"/>
                <a:gd name="T10" fmla="*/ 582 w 1477"/>
                <a:gd name="T11" fmla="*/ 981 h 1261"/>
                <a:gd name="T12" fmla="*/ 593 w 1477"/>
                <a:gd name="T13" fmla="*/ 1083 h 1261"/>
                <a:gd name="T14" fmla="*/ 570 w 1477"/>
                <a:gd name="T15" fmla="*/ 994 h 1261"/>
                <a:gd name="T16" fmla="*/ 681 w 1477"/>
                <a:gd name="T17" fmla="*/ 1080 h 1261"/>
                <a:gd name="T18" fmla="*/ 692 w 1477"/>
                <a:gd name="T19" fmla="*/ 1182 h 1261"/>
                <a:gd name="T20" fmla="*/ 613 w 1477"/>
                <a:gd name="T21" fmla="*/ 1164 h 1261"/>
                <a:gd name="T22" fmla="*/ 360 w 1477"/>
                <a:gd name="T23" fmla="*/ 964 h 1261"/>
                <a:gd name="T24" fmla="*/ 487 w 1477"/>
                <a:gd name="T25" fmla="*/ 1133 h 1261"/>
                <a:gd name="T26" fmla="*/ 586 w 1477"/>
                <a:gd name="T27" fmla="*/ 1231 h 1261"/>
                <a:gd name="T28" fmla="*/ 764 w 1477"/>
                <a:gd name="T29" fmla="*/ 1188 h 1261"/>
                <a:gd name="T30" fmla="*/ 704 w 1477"/>
                <a:gd name="T31" fmla="*/ 1015 h 1261"/>
                <a:gd name="T32" fmla="*/ 577 w 1477"/>
                <a:gd name="T33" fmla="*/ 846 h 1261"/>
                <a:gd name="T34" fmla="*/ 346 w 1477"/>
                <a:gd name="T35" fmla="*/ 745 h 1261"/>
                <a:gd name="T36" fmla="*/ 290 w 1477"/>
                <a:gd name="T37" fmla="*/ 935 h 1261"/>
                <a:gd name="T38" fmla="*/ 52 w 1477"/>
                <a:gd name="T39" fmla="*/ 336 h 1261"/>
                <a:gd name="T40" fmla="*/ 318 w 1477"/>
                <a:gd name="T41" fmla="*/ 738 h 1261"/>
                <a:gd name="T42" fmla="*/ 615 w 1477"/>
                <a:gd name="T43" fmla="*/ 362 h 1261"/>
                <a:gd name="T44" fmla="*/ 320 w 1477"/>
                <a:gd name="T45" fmla="*/ 579 h 1261"/>
                <a:gd name="T46" fmla="*/ 375 w 1477"/>
                <a:gd name="T47" fmla="*/ 91 h 1261"/>
                <a:gd name="T48" fmla="*/ 685 w 1477"/>
                <a:gd name="T49" fmla="*/ 230 h 1261"/>
                <a:gd name="T50" fmla="*/ 203 w 1477"/>
                <a:gd name="T51" fmla="*/ 485 h 1261"/>
                <a:gd name="T52" fmla="*/ 1013 w 1477"/>
                <a:gd name="T53" fmla="*/ 252 h 1261"/>
                <a:gd name="T54" fmla="*/ 1149 w 1477"/>
                <a:gd name="T55" fmla="*/ 127 h 1261"/>
                <a:gd name="T56" fmla="*/ 1188 w 1477"/>
                <a:gd name="T57" fmla="*/ 88 h 1261"/>
                <a:gd name="T58" fmla="*/ 928 w 1477"/>
                <a:gd name="T59" fmla="*/ 209 h 1261"/>
                <a:gd name="T60" fmla="*/ 654 w 1477"/>
                <a:gd name="T61" fmla="*/ 810 h 1261"/>
                <a:gd name="T62" fmla="*/ 860 w 1477"/>
                <a:gd name="T63" fmla="*/ 650 h 1261"/>
                <a:gd name="T64" fmla="*/ 1158 w 1477"/>
                <a:gd name="T65" fmla="*/ 785 h 1261"/>
                <a:gd name="T66" fmla="*/ 1046 w 1477"/>
                <a:gd name="T67" fmla="*/ 785 h 1261"/>
                <a:gd name="T68" fmla="*/ 1004 w 1477"/>
                <a:gd name="T69" fmla="*/ 826 h 1261"/>
                <a:gd name="T70" fmla="*/ 1005 w 1477"/>
                <a:gd name="T71" fmla="*/ 939 h 1261"/>
                <a:gd name="T72" fmla="*/ 906 w 1477"/>
                <a:gd name="T73" fmla="*/ 885 h 1261"/>
                <a:gd name="T74" fmla="*/ 972 w 1477"/>
                <a:gd name="T75" fmla="*/ 1045 h 1261"/>
                <a:gd name="T76" fmla="*/ 811 w 1477"/>
                <a:gd name="T77" fmla="*/ 980 h 1261"/>
                <a:gd name="T78" fmla="*/ 865 w 1477"/>
                <a:gd name="T79" fmla="*/ 1078 h 1261"/>
                <a:gd name="T80" fmla="*/ 913 w 1477"/>
                <a:gd name="T81" fmla="*/ 1182 h 1261"/>
                <a:gd name="T82" fmla="*/ 1011 w 1477"/>
                <a:gd name="T83" fmla="*/ 1084 h 1261"/>
                <a:gd name="T84" fmla="*/ 1108 w 1477"/>
                <a:gd name="T85" fmla="*/ 987 h 1261"/>
                <a:gd name="T86" fmla="*/ 1143 w 1477"/>
                <a:gd name="T87" fmla="*/ 915 h 1261"/>
                <a:gd name="T88" fmla="*/ 1163 w 1477"/>
                <a:gd name="T89" fmla="*/ 712 h 1261"/>
                <a:gd name="T90" fmla="*/ 799 w 1477"/>
                <a:gd name="T91" fmla="*/ 743 h 1261"/>
                <a:gd name="T92" fmla="*/ 973 w 1477"/>
                <a:gd name="T93" fmla="*/ 290 h 1261"/>
                <a:gd name="T94" fmla="*/ 1202 w 1477"/>
                <a:gd name="T95" fmla="*/ 687 h 1261"/>
                <a:gd name="T96" fmla="*/ 1242 w 1477"/>
                <a:gd name="T97" fmla="*/ 727 h 1261"/>
                <a:gd name="T98" fmla="*/ 1442 w 1477"/>
                <a:gd name="T99" fmla="*/ 465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77" h="1261">
                  <a:moveTo>
                    <a:pt x="372" y="796"/>
                  </a:moveTo>
                  <a:lnTo>
                    <a:pt x="372" y="796"/>
                  </a:lnTo>
                  <a:lnTo>
                    <a:pt x="385" y="784"/>
                  </a:lnTo>
                  <a:cubicBezTo>
                    <a:pt x="399" y="769"/>
                    <a:pt x="424" y="770"/>
                    <a:pt x="439" y="786"/>
                  </a:cubicBezTo>
                  <a:cubicBezTo>
                    <a:pt x="447" y="794"/>
                    <a:pt x="452" y="804"/>
                    <a:pt x="452" y="814"/>
                  </a:cubicBezTo>
                  <a:cubicBezTo>
                    <a:pt x="452" y="824"/>
                    <a:pt x="449" y="834"/>
                    <a:pt x="442" y="840"/>
                  </a:cubicBezTo>
                  <a:lnTo>
                    <a:pt x="396" y="886"/>
                  </a:lnTo>
                  <a:lnTo>
                    <a:pt x="384" y="899"/>
                  </a:lnTo>
                  <a:cubicBezTo>
                    <a:pt x="369" y="913"/>
                    <a:pt x="345" y="911"/>
                    <a:pt x="329" y="896"/>
                  </a:cubicBezTo>
                  <a:cubicBezTo>
                    <a:pt x="314" y="880"/>
                    <a:pt x="313" y="856"/>
                    <a:pt x="327" y="842"/>
                  </a:cubicBezTo>
                  <a:cubicBezTo>
                    <a:pt x="335" y="834"/>
                    <a:pt x="364" y="805"/>
                    <a:pt x="372" y="796"/>
                  </a:cubicBezTo>
                  <a:close/>
                  <a:moveTo>
                    <a:pt x="471" y="895"/>
                  </a:moveTo>
                  <a:lnTo>
                    <a:pt x="471" y="895"/>
                  </a:lnTo>
                  <a:lnTo>
                    <a:pt x="484" y="882"/>
                  </a:lnTo>
                  <a:cubicBezTo>
                    <a:pt x="498" y="868"/>
                    <a:pt x="522" y="869"/>
                    <a:pt x="538" y="885"/>
                  </a:cubicBezTo>
                  <a:cubicBezTo>
                    <a:pt x="554" y="900"/>
                    <a:pt x="555" y="925"/>
                    <a:pt x="540" y="939"/>
                  </a:cubicBezTo>
                  <a:lnTo>
                    <a:pt x="495" y="985"/>
                  </a:lnTo>
                  <a:lnTo>
                    <a:pt x="495" y="985"/>
                  </a:lnTo>
                  <a:lnTo>
                    <a:pt x="482" y="997"/>
                  </a:lnTo>
                  <a:cubicBezTo>
                    <a:pt x="468" y="1012"/>
                    <a:pt x="444" y="1011"/>
                    <a:pt x="428" y="995"/>
                  </a:cubicBezTo>
                  <a:cubicBezTo>
                    <a:pt x="412" y="979"/>
                    <a:pt x="411" y="955"/>
                    <a:pt x="425" y="941"/>
                  </a:cubicBezTo>
                  <a:lnTo>
                    <a:pt x="471" y="895"/>
                  </a:lnTo>
                  <a:close/>
                  <a:moveTo>
                    <a:pt x="570" y="994"/>
                  </a:moveTo>
                  <a:lnTo>
                    <a:pt x="582" y="981"/>
                  </a:lnTo>
                  <a:cubicBezTo>
                    <a:pt x="597" y="967"/>
                    <a:pt x="621" y="968"/>
                    <a:pt x="637" y="983"/>
                  </a:cubicBezTo>
                  <a:cubicBezTo>
                    <a:pt x="644" y="991"/>
                    <a:pt x="649" y="1001"/>
                    <a:pt x="649" y="1012"/>
                  </a:cubicBezTo>
                  <a:cubicBezTo>
                    <a:pt x="649" y="1022"/>
                    <a:pt x="646" y="1031"/>
                    <a:pt x="639" y="1038"/>
                  </a:cubicBezTo>
                  <a:lnTo>
                    <a:pt x="593" y="1083"/>
                  </a:lnTo>
                  <a:lnTo>
                    <a:pt x="581" y="1096"/>
                  </a:lnTo>
                  <a:cubicBezTo>
                    <a:pt x="567" y="1110"/>
                    <a:pt x="542" y="1109"/>
                    <a:pt x="527" y="1094"/>
                  </a:cubicBezTo>
                  <a:cubicBezTo>
                    <a:pt x="511" y="1078"/>
                    <a:pt x="510" y="1053"/>
                    <a:pt x="524" y="1039"/>
                  </a:cubicBezTo>
                  <a:lnTo>
                    <a:pt x="570" y="994"/>
                  </a:lnTo>
                  <a:close/>
                  <a:moveTo>
                    <a:pt x="623" y="1138"/>
                  </a:moveTo>
                  <a:lnTo>
                    <a:pt x="668" y="1092"/>
                  </a:lnTo>
                  <a:lnTo>
                    <a:pt x="668" y="1092"/>
                  </a:lnTo>
                  <a:lnTo>
                    <a:pt x="681" y="1080"/>
                  </a:lnTo>
                  <a:cubicBezTo>
                    <a:pt x="695" y="1065"/>
                    <a:pt x="720" y="1066"/>
                    <a:pt x="735" y="1082"/>
                  </a:cubicBezTo>
                  <a:cubicBezTo>
                    <a:pt x="751" y="1098"/>
                    <a:pt x="752" y="1122"/>
                    <a:pt x="738" y="1136"/>
                  </a:cubicBezTo>
                  <a:lnTo>
                    <a:pt x="692" y="1182"/>
                  </a:lnTo>
                  <a:lnTo>
                    <a:pt x="692" y="1182"/>
                  </a:lnTo>
                  <a:lnTo>
                    <a:pt x="680" y="1195"/>
                  </a:lnTo>
                  <a:cubicBezTo>
                    <a:pt x="673" y="1201"/>
                    <a:pt x="664" y="1205"/>
                    <a:pt x="654" y="1205"/>
                  </a:cubicBezTo>
                  <a:cubicBezTo>
                    <a:pt x="643" y="1204"/>
                    <a:pt x="633" y="1200"/>
                    <a:pt x="625" y="1192"/>
                  </a:cubicBezTo>
                  <a:cubicBezTo>
                    <a:pt x="617" y="1184"/>
                    <a:pt x="613" y="1174"/>
                    <a:pt x="613" y="1164"/>
                  </a:cubicBezTo>
                  <a:cubicBezTo>
                    <a:pt x="612" y="1154"/>
                    <a:pt x="616" y="1145"/>
                    <a:pt x="623" y="1138"/>
                  </a:cubicBezTo>
                  <a:close/>
                  <a:moveTo>
                    <a:pt x="290" y="935"/>
                  </a:moveTo>
                  <a:cubicBezTo>
                    <a:pt x="309" y="954"/>
                    <a:pt x="334" y="964"/>
                    <a:pt x="359" y="964"/>
                  </a:cubicBezTo>
                  <a:lnTo>
                    <a:pt x="360" y="964"/>
                  </a:lnTo>
                  <a:cubicBezTo>
                    <a:pt x="360" y="989"/>
                    <a:pt x="369" y="1014"/>
                    <a:pt x="389" y="1034"/>
                  </a:cubicBezTo>
                  <a:cubicBezTo>
                    <a:pt x="408" y="1053"/>
                    <a:pt x="433" y="1063"/>
                    <a:pt x="457" y="1063"/>
                  </a:cubicBezTo>
                  <a:cubicBezTo>
                    <a:pt x="458" y="1063"/>
                    <a:pt x="458" y="1062"/>
                    <a:pt x="459" y="1062"/>
                  </a:cubicBezTo>
                  <a:cubicBezTo>
                    <a:pt x="459" y="1088"/>
                    <a:pt x="468" y="1113"/>
                    <a:pt x="487" y="1133"/>
                  </a:cubicBezTo>
                  <a:cubicBezTo>
                    <a:pt x="506" y="1152"/>
                    <a:pt x="531" y="1161"/>
                    <a:pt x="556" y="1161"/>
                  </a:cubicBezTo>
                  <a:cubicBezTo>
                    <a:pt x="557" y="1161"/>
                    <a:pt x="557" y="1161"/>
                    <a:pt x="558" y="1161"/>
                  </a:cubicBezTo>
                  <a:cubicBezTo>
                    <a:pt x="558" y="1162"/>
                    <a:pt x="557" y="1164"/>
                    <a:pt x="557" y="1165"/>
                  </a:cubicBezTo>
                  <a:cubicBezTo>
                    <a:pt x="558" y="1190"/>
                    <a:pt x="568" y="1213"/>
                    <a:pt x="586" y="1231"/>
                  </a:cubicBezTo>
                  <a:cubicBezTo>
                    <a:pt x="604" y="1249"/>
                    <a:pt x="627" y="1259"/>
                    <a:pt x="652" y="1260"/>
                  </a:cubicBezTo>
                  <a:cubicBezTo>
                    <a:pt x="653" y="1260"/>
                    <a:pt x="654" y="1260"/>
                    <a:pt x="655" y="1260"/>
                  </a:cubicBezTo>
                  <a:cubicBezTo>
                    <a:pt x="679" y="1260"/>
                    <a:pt x="702" y="1251"/>
                    <a:pt x="719" y="1234"/>
                  </a:cubicBezTo>
                  <a:lnTo>
                    <a:pt x="764" y="1188"/>
                  </a:lnTo>
                  <a:lnTo>
                    <a:pt x="764" y="1188"/>
                  </a:lnTo>
                  <a:lnTo>
                    <a:pt x="777" y="1175"/>
                  </a:lnTo>
                  <a:cubicBezTo>
                    <a:pt x="813" y="1140"/>
                    <a:pt x="812" y="1080"/>
                    <a:pt x="774" y="1043"/>
                  </a:cubicBezTo>
                  <a:cubicBezTo>
                    <a:pt x="755" y="1023"/>
                    <a:pt x="729" y="1014"/>
                    <a:pt x="704" y="1015"/>
                  </a:cubicBezTo>
                  <a:cubicBezTo>
                    <a:pt x="704" y="1013"/>
                    <a:pt x="704" y="1012"/>
                    <a:pt x="704" y="1010"/>
                  </a:cubicBezTo>
                  <a:cubicBezTo>
                    <a:pt x="704" y="986"/>
                    <a:pt x="694" y="962"/>
                    <a:pt x="676" y="944"/>
                  </a:cubicBezTo>
                  <a:cubicBezTo>
                    <a:pt x="656" y="925"/>
                    <a:pt x="631" y="915"/>
                    <a:pt x="605" y="916"/>
                  </a:cubicBezTo>
                  <a:cubicBezTo>
                    <a:pt x="606" y="891"/>
                    <a:pt x="597" y="865"/>
                    <a:pt x="577" y="846"/>
                  </a:cubicBezTo>
                  <a:cubicBezTo>
                    <a:pt x="558" y="826"/>
                    <a:pt x="532" y="817"/>
                    <a:pt x="507" y="817"/>
                  </a:cubicBezTo>
                  <a:cubicBezTo>
                    <a:pt x="507" y="816"/>
                    <a:pt x="507" y="815"/>
                    <a:pt x="507" y="813"/>
                  </a:cubicBezTo>
                  <a:cubicBezTo>
                    <a:pt x="506" y="788"/>
                    <a:pt x="496" y="765"/>
                    <a:pt x="478" y="747"/>
                  </a:cubicBezTo>
                  <a:cubicBezTo>
                    <a:pt x="441" y="710"/>
                    <a:pt x="382" y="709"/>
                    <a:pt x="346" y="745"/>
                  </a:cubicBezTo>
                  <a:lnTo>
                    <a:pt x="300" y="790"/>
                  </a:lnTo>
                  <a:lnTo>
                    <a:pt x="300" y="790"/>
                  </a:lnTo>
                  <a:cubicBezTo>
                    <a:pt x="295" y="796"/>
                    <a:pt x="290" y="800"/>
                    <a:pt x="288" y="803"/>
                  </a:cubicBezTo>
                  <a:cubicBezTo>
                    <a:pt x="252" y="839"/>
                    <a:pt x="253" y="898"/>
                    <a:pt x="290" y="935"/>
                  </a:cubicBezTo>
                  <a:close/>
                  <a:moveTo>
                    <a:pt x="685" y="230"/>
                  </a:moveTo>
                  <a:lnTo>
                    <a:pt x="497" y="42"/>
                  </a:lnTo>
                  <a:cubicBezTo>
                    <a:pt x="456" y="0"/>
                    <a:pt x="383" y="5"/>
                    <a:pt x="336" y="52"/>
                  </a:cubicBezTo>
                  <a:lnTo>
                    <a:pt x="52" y="336"/>
                  </a:lnTo>
                  <a:cubicBezTo>
                    <a:pt x="4" y="384"/>
                    <a:pt x="0" y="456"/>
                    <a:pt x="42" y="498"/>
                  </a:cubicBezTo>
                  <a:lnTo>
                    <a:pt x="279" y="738"/>
                  </a:lnTo>
                  <a:cubicBezTo>
                    <a:pt x="284" y="743"/>
                    <a:pt x="291" y="746"/>
                    <a:pt x="299" y="746"/>
                  </a:cubicBezTo>
                  <a:cubicBezTo>
                    <a:pt x="306" y="746"/>
                    <a:pt x="313" y="743"/>
                    <a:pt x="318" y="738"/>
                  </a:cubicBezTo>
                  <a:cubicBezTo>
                    <a:pt x="325" y="731"/>
                    <a:pt x="327" y="722"/>
                    <a:pt x="325" y="713"/>
                  </a:cubicBezTo>
                  <a:cubicBezTo>
                    <a:pt x="326" y="710"/>
                    <a:pt x="326" y="706"/>
                    <a:pt x="326" y="702"/>
                  </a:cubicBezTo>
                  <a:cubicBezTo>
                    <a:pt x="320" y="657"/>
                    <a:pt x="337" y="640"/>
                    <a:pt x="359" y="618"/>
                  </a:cubicBezTo>
                  <a:lnTo>
                    <a:pt x="615" y="362"/>
                  </a:lnTo>
                  <a:cubicBezTo>
                    <a:pt x="626" y="351"/>
                    <a:pt x="626" y="334"/>
                    <a:pt x="615" y="323"/>
                  </a:cubicBezTo>
                  <a:cubicBezTo>
                    <a:pt x="604" y="312"/>
                    <a:pt x="587" y="312"/>
                    <a:pt x="576" y="323"/>
                  </a:cubicBezTo>
                  <a:lnTo>
                    <a:pt x="323" y="576"/>
                  </a:lnTo>
                  <a:lnTo>
                    <a:pt x="320" y="579"/>
                  </a:lnTo>
                  <a:cubicBezTo>
                    <a:pt x="303" y="596"/>
                    <a:pt x="282" y="618"/>
                    <a:pt x="273" y="653"/>
                  </a:cubicBezTo>
                  <a:lnTo>
                    <a:pt x="81" y="459"/>
                  </a:lnTo>
                  <a:cubicBezTo>
                    <a:pt x="60" y="439"/>
                    <a:pt x="65" y="401"/>
                    <a:pt x="91" y="375"/>
                  </a:cubicBezTo>
                  <a:lnTo>
                    <a:pt x="375" y="91"/>
                  </a:lnTo>
                  <a:cubicBezTo>
                    <a:pt x="401" y="65"/>
                    <a:pt x="438" y="61"/>
                    <a:pt x="458" y="81"/>
                  </a:cubicBezTo>
                  <a:lnTo>
                    <a:pt x="646" y="269"/>
                  </a:lnTo>
                  <a:cubicBezTo>
                    <a:pt x="657" y="280"/>
                    <a:pt x="675" y="280"/>
                    <a:pt x="685" y="269"/>
                  </a:cubicBezTo>
                  <a:cubicBezTo>
                    <a:pt x="696" y="258"/>
                    <a:pt x="696" y="241"/>
                    <a:pt x="685" y="230"/>
                  </a:cubicBezTo>
                  <a:close/>
                  <a:moveTo>
                    <a:pt x="255" y="433"/>
                  </a:moveTo>
                  <a:cubicBezTo>
                    <a:pt x="255" y="404"/>
                    <a:pt x="231" y="381"/>
                    <a:pt x="203" y="381"/>
                  </a:cubicBezTo>
                  <a:cubicBezTo>
                    <a:pt x="174" y="381"/>
                    <a:pt x="151" y="404"/>
                    <a:pt x="151" y="433"/>
                  </a:cubicBezTo>
                  <a:cubicBezTo>
                    <a:pt x="151" y="461"/>
                    <a:pt x="175" y="485"/>
                    <a:pt x="203" y="485"/>
                  </a:cubicBezTo>
                  <a:cubicBezTo>
                    <a:pt x="232" y="485"/>
                    <a:pt x="255" y="461"/>
                    <a:pt x="255" y="433"/>
                  </a:cubicBezTo>
                  <a:close/>
                  <a:moveTo>
                    <a:pt x="1286" y="542"/>
                  </a:moveTo>
                  <a:cubicBezTo>
                    <a:pt x="1280" y="529"/>
                    <a:pt x="1273" y="517"/>
                    <a:pt x="1263" y="506"/>
                  </a:cubicBezTo>
                  <a:lnTo>
                    <a:pt x="1013" y="252"/>
                  </a:lnTo>
                  <a:cubicBezTo>
                    <a:pt x="1003" y="241"/>
                    <a:pt x="991" y="232"/>
                    <a:pt x="978" y="225"/>
                  </a:cubicBezTo>
                  <a:lnTo>
                    <a:pt x="1090" y="113"/>
                  </a:lnTo>
                  <a:cubicBezTo>
                    <a:pt x="1097" y="107"/>
                    <a:pt x="1107" y="107"/>
                    <a:pt x="1112" y="108"/>
                  </a:cubicBezTo>
                  <a:cubicBezTo>
                    <a:pt x="1125" y="110"/>
                    <a:pt x="1138" y="117"/>
                    <a:pt x="1149" y="127"/>
                  </a:cubicBezTo>
                  <a:lnTo>
                    <a:pt x="1388" y="367"/>
                  </a:lnTo>
                  <a:cubicBezTo>
                    <a:pt x="1410" y="389"/>
                    <a:pt x="1413" y="415"/>
                    <a:pt x="1403" y="426"/>
                  </a:cubicBezTo>
                  <a:lnTo>
                    <a:pt x="1286" y="542"/>
                  </a:lnTo>
                  <a:close/>
                  <a:moveTo>
                    <a:pt x="1188" y="88"/>
                  </a:moveTo>
                  <a:cubicBezTo>
                    <a:pt x="1169" y="69"/>
                    <a:pt x="1145" y="57"/>
                    <a:pt x="1121" y="53"/>
                  </a:cubicBezTo>
                  <a:cubicBezTo>
                    <a:pt x="1094" y="49"/>
                    <a:pt x="1068" y="57"/>
                    <a:pt x="1051" y="74"/>
                  </a:cubicBezTo>
                  <a:lnTo>
                    <a:pt x="936" y="189"/>
                  </a:lnTo>
                  <a:cubicBezTo>
                    <a:pt x="930" y="195"/>
                    <a:pt x="928" y="202"/>
                    <a:pt x="928" y="209"/>
                  </a:cubicBezTo>
                  <a:cubicBezTo>
                    <a:pt x="883" y="203"/>
                    <a:pt x="835" y="217"/>
                    <a:pt x="799" y="251"/>
                  </a:cubicBezTo>
                  <a:lnTo>
                    <a:pt x="604" y="427"/>
                  </a:lnTo>
                  <a:cubicBezTo>
                    <a:pt x="597" y="433"/>
                    <a:pt x="594" y="443"/>
                    <a:pt x="595" y="452"/>
                  </a:cubicBezTo>
                  <a:lnTo>
                    <a:pt x="654" y="810"/>
                  </a:lnTo>
                  <a:cubicBezTo>
                    <a:pt x="656" y="823"/>
                    <a:pt x="667" y="832"/>
                    <a:pt x="679" y="833"/>
                  </a:cubicBezTo>
                  <a:cubicBezTo>
                    <a:pt x="680" y="833"/>
                    <a:pt x="685" y="834"/>
                    <a:pt x="693" y="834"/>
                  </a:cubicBezTo>
                  <a:cubicBezTo>
                    <a:pt x="724" y="834"/>
                    <a:pt x="801" y="828"/>
                    <a:pt x="842" y="779"/>
                  </a:cubicBezTo>
                  <a:cubicBezTo>
                    <a:pt x="869" y="746"/>
                    <a:pt x="875" y="703"/>
                    <a:pt x="860" y="650"/>
                  </a:cubicBezTo>
                  <a:cubicBezTo>
                    <a:pt x="839" y="571"/>
                    <a:pt x="861" y="534"/>
                    <a:pt x="888" y="516"/>
                  </a:cubicBezTo>
                  <a:lnTo>
                    <a:pt x="1102" y="729"/>
                  </a:lnTo>
                  <a:lnTo>
                    <a:pt x="1102" y="729"/>
                  </a:lnTo>
                  <a:lnTo>
                    <a:pt x="1158" y="785"/>
                  </a:lnTo>
                  <a:cubicBezTo>
                    <a:pt x="1178" y="805"/>
                    <a:pt x="1182" y="835"/>
                    <a:pt x="1167" y="850"/>
                  </a:cubicBezTo>
                  <a:cubicBezTo>
                    <a:pt x="1160" y="857"/>
                    <a:pt x="1150" y="860"/>
                    <a:pt x="1139" y="859"/>
                  </a:cubicBezTo>
                  <a:cubicBezTo>
                    <a:pt x="1126" y="858"/>
                    <a:pt x="1113" y="851"/>
                    <a:pt x="1102" y="841"/>
                  </a:cubicBezTo>
                  <a:lnTo>
                    <a:pt x="1046" y="785"/>
                  </a:lnTo>
                  <a:cubicBezTo>
                    <a:pt x="1035" y="774"/>
                    <a:pt x="1018" y="774"/>
                    <a:pt x="1007" y="785"/>
                  </a:cubicBezTo>
                  <a:cubicBezTo>
                    <a:pt x="1006" y="785"/>
                    <a:pt x="1006" y="786"/>
                    <a:pt x="1006" y="786"/>
                  </a:cubicBezTo>
                  <a:cubicBezTo>
                    <a:pt x="1005" y="787"/>
                    <a:pt x="1005" y="787"/>
                    <a:pt x="1004" y="787"/>
                  </a:cubicBezTo>
                  <a:cubicBezTo>
                    <a:pt x="993" y="798"/>
                    <a:pt x="993" y="816"/>
                    <a:pt x="1004" y="826"/>
                  </a:cubicBezTo>
                  <a:lnTo>
                    <a:pt x="1060" y="883"/>
                  </a:lnTo>
                  <a:cubicBezTo>
                    <a:pt x="1071" y="893"/>
                    <a:pt x="1077" y="907"/>
                    <a:pt x="1078" y="920"/>
                  </a:cubicBezTo>
                  <a:cubicBezTo>
                    <a:pt x="1079" y="931"/>
                    <a:pt x="1076" y="941"/>
                    <a:pt x="1069" y="948"/>
                  </a:cubicBezTo>
                  <a:cubicBezTo>
                    <a:pt x="1054" y="963"/>
                    <a:pt x="1025" y="959"/>
                    <a:pt x="1005" y="939"/>
                  </a:cubicBezTo>
                  <a:lnTo>
                    <a:pt x="948" y="882"/>
                  </a:lnTo>
                  <a:cubicBezTo>
                    <a:pt x="937" y="871"/>
                    <a:pt x="920" y="871"/>
                    <a:pt x="909" y="882"/>
                  </a:cubicBezTo>
                  <a:cubicBezTo>
                    <a:pt x="909" y="883"/>
                    <a:pt x="908" y="883"/>
                    <a:pt x="908" y="884"/>
                  </a:cubicBezTo>
                  <a:cubicBezTo>
                    <a:pt x="907" y="884"/>
                    <a:pt x="907" y="885"/>
                    <a:pt x="906" y="885"/>
                  </a:cubicBezTo>
                  <a:cubicBezTo>
                    <a:pt x="896" y="896"/>
                    <a:pt x="896" y="913"/>
                    <a:pt x="906" y="924"/>
                  </a:cubicBezTo>
                  <a:lnTo>
                    <a:pt x="963" y="981"/>
                  </a:lnTo>
                  <a:cubicBezTo>
                    <a:pt x="973" y="991"/>
                    <a:pt x="980" y="1004"/>
                    <a:pt x="981" y="1017"/>
                  </a:cubicBezTo>
                  <a:cubicBezTo>
                    <a:pt x="982" y="1029"/>
                    <a:pt x="979" y="1039"/>
                    <a:pt x="972" y="1045"/>
                  </a:cubicBezTo>
                  <a:cubicBezTo>
                    <a:pt x="965" y="1052"/>
                    <a:pt x="955" y="1055"/>
                    <a:pt x="944" y="1054"/>
                  </a:cubicBezTo>
                  <a:cubicBezTo>
                    <a:pt x="931" y="1053"/>
                    <a:pt x="917" y="1047"/>
                    <a:pt x="907" y="1036"/>
                  </a:cubicBezTo>
                  <a:lnTo>
                    <a:pt x="851" y="980"/>
                  </a:lnTo>
                  <a:cubicBezTo>
                    <a:pt x="840" y="969"/>
                    <a:pt x="822" y="969"/>
                    <a:pt x="811" y="980"/>
                  </a:cubicBezTo>
                  <a:cubicBezTo>
                    <a:pt x="811" y="980"/>
                    <a:pt x="811" y="981"/>
                    <a:pt x="810" y="982"/>
                  </a:cubicBezTo>
                  <a:cubicBezTo>
                    <a:pt x="810" y="982"/>
                    <a:pt x="809" y="982"/>
                    <a:pt x="809" y="983"/>
                  </a:cubicBezTo>
                  <a:cubicBezTo>
                    <a:pt x="798" y="993"/>
                    <a:pt x="798" y="1011"/>
                    <a:pt x="809" y="1022"/>
                  </a:cubicBezTo>
                  <a:lnTo>
                    <a:pt x="865" y="1078"/>
                  </a:lnTo>
                  <a:cubicBezTo>
                    <a:pt x="885" y="1098"/>
                    <a:pt x="889" y="1128"/>
                    <a:pt x="874" y="1143"/>
                  </a:cubicBezTo>
                  <a:cubicBezTo>
                    <a:pt x="863" y="1154"/>
                    <a:pt x="863" y="1171"/>
                    <a:pt x="874" y="1182"/>
                  </a:cubicBezTo>
                  <a:cubicBezTo>
                    <a:pt x="880" y="1187"/>
                    <a:pt x="887" y="1190"/>
                    <a:pt x="894" y="1190"/>
                  </a:cubicBezTo>
                  <a:cubicBezTo>
                    <a:pt x="901" y="1190"/>
                    <a:pt x="908" y="1187"/>
                    <a:pt x="913" y="1182"/>
                  </a:cubicBezTo>
                  <a:cubicBezTo>
                    <a:pt x="932" y="1163"/>
                    <a:pt x="940" y="1136"/>
                    <a:pt x="938" y="1109"/>
                  </a:cubicBezTo>
                  <a:cubicBezTo>
                    <a:pt x="938" y="1109"/>
                    <a:pt x="938" y="1109"/>
                    <a:pt x="939" y="1109"/>
                  </a:cubicBezTo>
                  <a:cubicBezTo>
                    <a:pt x="942" y="1110"/>
                    <a:pt x="945" y="1110"/>
                    <a:pt x="948" y="1110"/>
                  </a:cubicBezTo>
                  <a:cubicBezTo>
                    <a:pt x="972" y="1110"/>
                    <a:pt x="994" y="1101"/>
                    <a:pt x="1011" y="1084"/>
                  </a:cubicBezTo>
                  <a:cubicBezTo>
                    <a:pt x="1029" y="1066"/>
                    <a:pt x="1038" y="1040"/>
                    <a:pt x="1036" y="1012"/>
                  </a:cubicBezTo>
                  <a:cubicBezTo>
                    <a:pt x="1036" y="1012"/>
                    <a:pt x="1036" y="1012"/>
                    <a:pt x="1036" y="1011"/>
                  </a:cubicBezTo>
                  <a:cubicBezTo>
                    <a:pt x="1039" y="1011"/>
                    <a:pt x="1042" y="1012"/>
                    <a:pt x="1045" y="1012"/>
                  </a:cubicBezTo>
                  <a:cubicBezTo>
                    <a:pt x="1069" y="1012"/>
                    <a:pt x="1092" y="1004"/>
                    <a:pt x="1108" y="987"/>
                  </a:cubicBezTo>
                  <a:cubicBezTo>
                    <a:pt x="1127" y="968"/>
                    <a:pt x="1136" y="943"/>
                    <a:pt x="1133" y="915"/>
                  </a:cubicBezTo>
                  <a:lnTo>
                    <a:pt x="1133" y="914"/>
                  </a:lnTo>
                  <a:cubicBezTo>
                    <a:pt x="1134" y="914"/>
                    <a:pt x="1134" y="914"/>
                    <a:pt x="1134" y="914"/>
                  </a:cubicBezTo>
                  <a:cubicBezTo>
                    <a:pt x="1137" y="914"/>
                    <a:pt x="1140" y="915"/>
                    <a:pt x="1143" y="915"/>
                  </a:cubicBezTo>
                  <a:cubicBezTo>
                    <a:pt x="1167" y="915"/>
                    <a:pt x="1190" y="906"/>
                    <a:pt x="1206" y="889"/>
                  </a:cubicBezTo>
                  <a:cubicBezTo>
                    <a:pt x="1243" y="852"/>
                    <a:pt x="1239" y="788"/>
                    <a:pt x="1197" y="746"/>
                  </a:cubicBezTo>
                  <a:lnTo>
                    <a:pt x="1163" y="712"/>
                  </a:lnTo>
                  <a:lnTo>
                    <a:pt x="1163" y="712"/>
                  </a:lnTo>
                  <a:lnTo>
                    <a:pt x="919" y="468"/>
                  </a:lnTo>
                  <a:cubicBezTo>
                    <a:pt x="912" y="456"/>
                    <a:pt x="898" y="450"/>
                    <a:pt x="885" y="455"/>
                  </a:cubicBezTo>
                  <a:cubicBezTo>
                    <a:pt x="856" y="466"/>
                    <a:pt x="766" y="514"/>
                    <a:pt x="807" y="665"/>
                  </a:cubicBezTo>
                  <a:cubicBezTo>
                    <a:pt x="816" y="699"/>
                    <a:pt x="814" y="726"/>
                    <a:pt x="799" y="743"/>
                  </a:cubicBezTo>
                  <a:cubicBezTo>
                    <a:pt x="778" y="769"/>
                    <a:pt x="734" y="777"/>
                    <a:pt x="705" y="778"/>
                  </a:cubicBezTo>
                  <a:lnTo>
                    <a:pt x="652" y="458"/>
                  </a:lnTo>
                  <a:lnTo>
                    <a:pt x="836" y="292"/>
                  </a:lnTo>
                  <a:cubicBezTo>
                    <a:pt x="877" y="253"/>
                    <a:pt x="938" y="252"/>
                    <a:pt x="973" y="290"/>
                  </a:cubicBezTo>
                  <a:lnTo>
                    <a:pt x="1223" y="544"/>
                  </a:lnTo>
                  <a:cubicBezTo>
                    <a:pt x="1239" y="561"/>
                    <a:pt x="1245" y="585"/>
                    <a:pt x="1242" y="612"/>
                  </a:cubicBezTo>
                  <a:cubicBezTo>
                    <a:pt x="1239" y="639"/>
                    <a:pt x="1226" y="665"/>
                    <a:pt x="1207" y="684"/>
                  </a:cubicBezTo>
                  <a:lnTo>
                    <a:pt x="1202" y="687"/>
                  </a:lnTo>
                  <a:cubicBezTo>
                    <a:pt x="1189" y="695"/>
                    <a:pt x="1185" y="712"/>
                    <a:pt x="1192" y="725"/>
                  </a:cubicBezTo>
                  <a:cubicBezTo>
                    <a:pt x="1200" y="738"/>
                    <a:pt x="1217" y="742"/>
                    <a:pt x="1230" y="735"/>
                  </a:cubicBezTo>
                  <a:lnTo>
                    <a:pt x="1237" y="731"/>
                  </a:lnTo>
                  <a:cubicBezTo>
                    <a:pt x="1239" y="730"/>
                    <a:pt x="1241" y="728"/>
                    <a:pt x="1242" y="727"/>
                  </a:cubicBezTo>
                  <a:cubicBezTo>
                    <a:pt x="1272" y="699"/>
                    <a:pt x="1292" y="660"/>
                    <a:pt x="1297" y="619"/>
                  </a:cubicBezTo>
                  <a:cubicBezTo>
                    <a:pt x="1298" y="615"/>
                    <a:pt x="1297" y="611"/>
                    <a:pt x="1297" y="607"/>
                  </a:cubicBezTo>
                  <a:cubicBezTo>
                    <a:pt x="1300" y="606"/>
                    <a:pt x="1302" y="605"/>
                    <a:pt x="1304" y="603"/>
                  </a:cubicBezTo>
                  <a:lnTo>
                    <a:pt x="1442" y="465"/>
                  </a:lnTo>
                  <a:cubicBezTo>
                    <a:pt x="1476" y="430"/>
                    <a:pt x="1470" y="371"/>
                    <a:pt x="1427" y="328"/>
                  </a:cubicBezTo>
                  <a:lnTo>
                    <a:pt x="1188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7A95C345-5793-7144-9844-2EA836B50382}"/>
              </a:ext>
            </a:extLst>
          </p:cNvPr>
          <p:cNvGrpSpPr/>
          <p:nvPr userDrawn="1"/>
        </p:nvGrpSpPr>
        <p:grpSpPr>
          <a:xfrm>
            <a:off x="6275144" y="5432871"/>
            <a:ext cx="710291" cy="710292"/>
            <a:chOff x="4776127" y="5506868"/>
            <a:chExt cx="710291" cy="710292"/>
          </a:xfrm>
        </p:grpSpPr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3BA9F0F7-0734-4146-8FE8-8712B0981FF4}"/>
                </a:ext>
              </a:extLst>
            </p:cNvPr>
            <p:cNvSpPr/>
            <p:nvPr/>
          </p:nvSpPr>
          <p:spPr>
            <a:xfrm>
              <a:off x="4776127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38" name="Freeform 4">
              <a:extLst>
                <a:ext uri="{FF2B5EF4-FFF2-40B4-BE49-F238E27FC236}">
                  <a16:creationId xmlns:a16="http://schemas.microsoft.com/office/drawing/2014/main" id="{4751043F-E6F9-1B4D-8B3F-2011AE43A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529" y="5616745"/>
              <a:ext cx="471487" cy="490538"/>
            </a:xfrm>
            <a:custGeom>
              <a:avLst/>
              <a:gdLst>
                <a:gd name="T0" fmla="*/ 197 w 1309"/>
                <a:gd name="T1" fmla="*/ 969 h 1362"/>
                <a:gd name="T2" fmla="*/ 708 w 1309"/>
                <a:gd name="T3" fmla="*/ 624 h 1362"/>
                <a:gd name="T4" fmla="*/ 849 w 1309"/>
                <a:gd name="T5" fmla="*/ 722 h 1362"/>
                <a:gd name="T6" fmla="*/ 911 w 1309"/>
                <a:gd name="T7" fmla="*/ 709 h 1362"/>
                <a:gd name="T8" fmla="*/ 824 w 1309"/>
                <a:gd name="T9" fmla="*/ 621 h 1362"/>
                <a:gd name="T10" fmla="*/ 824 w 1309"/>
                <a:gd name="T11" fmla="*/ 514 h 1362"/>
                <a:gd name="T12" fmla="*/ 1019 w 1309"/>
                <a:gd name="T13" fmla="*/ 652 h 1362"/>
                <a:gd name="T14" fmla="*/ 1072 w 1309"/>
                <a:gd name="T15" fmla="*/ 574 h 1362"/>
                <a:gd name="T16" fmla="*/ 824 w 1309"/>
                <a:gd name="T17" fmla="*/ 452 h 1362"/>
                <a:gd name="T18" fmla="*/ 564 w 1309"/>
                <a:gd name="T19" fmla="*/ 646 h 1362"/>
                <a:gd name="T20" fmla="*/ 564 w 1309"/>
                <a:gd name="T21" fmla="*/ 574 h 1362"/>
                <a:gd name="T22" fmla="*/ 457 w 1309"/>
                <a:gd name="T23" fmla="*/ 508 h 1362"/>
                <a:gd name="T24" fmla="*/ 422 w 1309"/>
                <a:gd name="T25" fmla="*/ 618 h 1362"/>
                <a:gd name="T26" fmla="*/ 511 w 1309"/>
                <a:gd name="T27" fmla="*/ 609 h 1362"/>
                <a:gd name="T28" fmla="*/ 507 w 1309"/>
                <a:gd name="T29" fmla="*/ 703 h 1362"/>
                <a:gd name="T30" fmla="*/ 905 w 1309"/>
                <a:gd name="T31" fmla="*/ 1073 h 1362"/>
                <a:gd name="T32" fmla="*/ 275 w 1309"/>
                <a:gd name="T33" fmla="*/ 906 h 1362"/>
                <a:gd name="T34" fmla="*/ 598 w 1309"/>
                <a:gd name="T35" fmla="*/ 768 h 1362"/>
                <a:gd name="T36" fmla="*/ 852 w 1309"/>
                <a:gd name="T37" fmla="*/ 824 h 1362"/>
                <a:gd name="T38" fmla="*/ 626 w 1309"/>
                <a:gd name="T39" fmla="*/ 904 h 1362"/>
                <a:gd name="T40" fmla="*/ 968 w 1309"/>
                <a:gd name="T41" fmla="*/ 864 h 1362"/>
                <a:gd name="T42" fmla="*/ 1077 w 1309"/>
                <a:gd name="T43" fmla="*/ 779 h 1362"/>
                <a:gd name="T44" fmla="*/ 1111 w 1309"/>
                <a:gd name="T45" fmla="*/ 886 h 1362"/>
                <a:gd name="T46" fmla="*/ 937 w 1309"/>
                <a:gd name="T47" fmla="*/ 339 h 1362"/>
                <a:gd name="T48" fmla="*/ 824 w 1309"/>
                <a:gd name="T49" fmla="*/ 260 h 1362"/>
                <a:gd name="T50" fmla="*/ 978 w 1309"/>
                <a:gd name="T51" fmla="*/ 204 h 1362"/>
                <a:gd name="T52" fmla="*/ 1186 w 1309"/>
                <a:gd name="T53" fmla="*/ 452 h 1362"/>
                <a:gd name="T54" fmla="*/ 965 w 1309"/>
                <a:gd name="T55" fmla="*/ 142 h 1362"/>
                <a:gd name="T56" fmla="*/ 824 w 1309"/>
                <a:gd name="T57" fmla="*/ 198 h 1362"/>
                <a:gd name="T58" fmla="*/ 739 w 1309"/>
                <a:gd name="T59" fmla="*/ 401 h 1362"/>
                <a:gd name="T60" fmla="*/ 1050 w 1309"/>
                <a:gd name="T61" fmla="*/ 514 h 1362"/>
                <a:gd name="T62" fmla="*/ 1156 w 1309"/>
                <a:gd name="T63" fmla="*/ 622 h 1362"/>
                <a:gd name="T64" fmla="*/ 852 w 1309"/>
                <a:gd name="T65" fmla="*/ 762 h 1362"/>
                <a:gd name="T66" fmla="*/ 598 w 1309"/>
                <a:gd name="T67" fmla="*/ 706 h 1362"/>
                <a:gd name="T68" fmla="*/ 352 w 1309"/>
                <a:gd name="T69" fmla="*/ 542 h 1362"/>
                <a:gd name="T70" fmla="*/ 451 w 1309"/>
                <a:gd name="T71" fmla="*/ 477 h 1362"/>
                <a:gd name="T72" fmla="*/ 498 w 1309"/>
                <a:gd name="T73" fmla="*/ 401 h 1362"/>
                <a:gd name="T74" fmla="*/ 573 w 1309"/>
                <a:gd name="T75" fmla="*/ 285 h 1362"/>
                <a:gd name="T76" fmla="*/ 767 w 1309"/>
                <a:gd name="T77" fmla="*/ 63 h 1362"/>
                <a:gd name="T78" fmla="*/ 359 w 1309"/>
                <a:gd name="T79" fmla="*/ 480 h 1362"/>
                <a:gd name="T80" fmla="*/ 485 w 1309"/>
                <a:gd name="T81" fmla="*/ 260 h 1362"/>
                <a:gd name="T82" fmla="*/ 485 w 1309"/>
                <a:gd name="T83" fmla="*/ 339 h 1362"/>
                <a:gd name="T84" fmla="*/ 398 w 1309"/>
                <a:gd name="T85" fmla="*/ 427 h 1362"/>
                <a:gd name="T86" fmla="*/ 372 w 1309"/>
                <a:gd name="T87" fmla="*/ 1286 h 1362"/>
                <a:gd name="T88" fmla="*/ 470 w 1309"/>
                <a:gd name="T89" fmla="*/ 1189 h 1362"/>
                <a:gd name="T90" fmla="*/ 767 w 1309"/>
                <a:gd name="T91" fmla="*/ 0 h 1362"/>
                <a:gd name="T92" fmla="*/ 322 w 1309"/>
                <a:gd name="T93" fmla="*/ 771 h 1362"/>
                <a:gd name="T94" fmla="*/ 153 w 1309"/>
                <a:gd name="T95" fmla="*/ 828 h 1362"/>
                <a:gd name="T96" fmla="*/ 350 w 1309"/>
                <a:gd name="T97" fmla="*/ 1352 h 1362"/>
                <a:gd name="T98" fmla="*/ 535 w 1309"/>
                <a:gd name="T99" fmla="*/ 1210 h 1362"/>
                <a:gd name="T100" fmla="*/ 513 w 1309"/>
                <a:gd name="T101" fmla="*/ 1135 h 1362"/>
                <a:gd name="T102" fmla="*/ 1304 w 1309"/>
                <a:gd name="T103" fmla="*/ 693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362">
                  <a:moveTo>
                    <a:pt x="209" y="1069"/>
                  </a:moveTo>
                  <a:lnTo>
                    <a:pt x="253" y="1025"/>
                  </a:lnTo>
                  <a:lnTo>
                    <a:pt x="197" y="969"/>
                  </a:lnTo>
                  <a:lnTo>
                    <a:pt x="153" y="1013"/>
                  </a:lnTo>
                  <a:lnTo>
                    <a:pt x="209" y="1069"/>
                  </a:lnTo>
                  <a:close/>
                  <a:moveTo>
                    <a:pt x="708" y="624"/>
                  </a:moveTo>
                  <a:cubicBezTo>
                    <a:pt x="708" y="657"/>
                    <a:pt x="735" y="683"/>
                    <a:pt x="767" y="683"/>
                  </a:cubicBezTo>
                  <a:lnTo>
                    <a:pt x="811" y="683"/>
                  </a:lnTo>
                  <a:lnTo>
                    <a:pt x="849" y="722"/>
                  </a:lnTo>
                  <a:lnTo>
                    <a:pt x="849" y="737"/>
                  </a:lnTo>
                  <a:lnTo>
                    <a:pt x="911" y="737"/>
                  </a:lnTo>
                  <a:lnTo>
                    <a:pt x="911" y="709"/>
                  </a:lnTo>
                  <a:cubicBezTo>
                    <a:pt x="911" y="701"/>
                    <a:pt x="908" y="693"/>
                    <a:pt x="902" y="687"/>
                  </a:cubicBezTo>
                  <a:lnTo>
                    <a:pt x="846" y="630"/>
                  </a:lnTo>
                  <a:cubicBezTo>
                    <a:pt x="840" y="625"/>
                    <a:pt x="832" y="621"/>
                    <a:pt x="824" y="621"/>
                  </a:cubicBezTo>
                  <a:lnTo>
                    <a:pt x="770" y="621"/>
                  </a:lnTo>
                  <a:lnTo>
                    <a:pt x="770" y="568"/>
                  </a:lnTo>
                  <a:cubicBezTo>
                    <a:pt x="770" y="538"/>
                    <a:pt x="794" y="514"/>
                    <a:pt x="824" y="514"/>
                  </a:cubicBezTo>
                  <a:lnTo>
                    <a:pt x="924" y="514"/>
                  </a:lnTo>
                  <a:lnTo>
                    <a:pt x="1019" y="609"/>
                  </a:lnTo>
                  <a:lnTo>
                    <a:pt x="1019" y="652"/>
                  </a:lnTo>
                  <a:lnTo>
                    <a:pt x="1081" y="652"/>
                  </a:lnTo>
                  <a:lnTo>
                    <a:pt x="1081" y="596"/>
                  </a:lnTo>
                  <a:cubicBezTo>
                    <a:pt x="1081" y="588"/>
                    <a:pt x="1077" y="580"/>
                    <a:pt x="1072" y="574"/>
                  </a:cubicBezTo>
                  <a:lnTo>
                    <a:pt x="959" y="461"/>
                  </a:lnTo>
                  <a:cubicBezTo>
                    <a:pt x="953" y="455"/>
                    <a:pt x="945" y="452"/>
                    <a:pt x="937" y="452"/>
                  </a:cubicBezTo>
                  <a:lnTo>
                    <a:pt x="824" y="452"/>
                  </a:lnTo>
                  <a:cubicBezTo>
                    <a:pt x="760" y="452"/>
                    <a:pt x="708" y="504"/>
                    <a:pt x="708" y="568"/>
                  </a:cubicBezTo>
                  <a:lnTo>
                    <a:pt x="708" y="624"/>
                  </a:lnTo>
                  <a:close/>
                  <a:moveTo>
                    <a:pt x="564" y="646"/>
                  </a:moveTo>
                  <a:cubicBezTo>
                    <a:pt x="569" y="640"/>
                    <a:pt x="573" y="632"/>
                    <a:pt x="573" y="624"/>
                  </a:cubicBezTo>
                  <a:lnTo>
                    <a:pt x="573" y="596"/>
                  </a:lnTo>
                  <a:cubicBezTo>
                    <a:pt x="573" y="588"/>
                    <a:pt x="569" y="580"/>
                    <a:pt x="564" y="574"/>
                  </a:cubicBezTo>
                  <a:lnTo>
                    <a:pt x="507" y="518"/>
                  </a:lnTo>
                  <a:cubicBezTo>
                    <a:pt x="501" y="512"/>
                    <a:pt x="493" y="508"/>
                    <a:pt x="485" y="508"/>
                  </a:cubicBezTo>
                  <a:lnTo>
                    <a:pt x="457" y="508"/>
                  </a:lnTo>
                  <a:cubicBezTo>
                    <a:pt x="449" y="508"/>
                    <a:pt x="441" y="512"/>
                    <a:pt x="435" y="518"/>
                  </a:cubicBezTo>
                  <a:lnTo>
                    <a:pt x="379" y="574"/>
                  </a:lnTo>
                  <a:lnTo>
                    <a:pt x="422" y="618"/>
                  </a:lnTo>
                  <a:lnTo>
                    <a:pt x="470" y="571"/>
                  </a:lnTo>
                  <a:lnTo>
                    <a:pt x="472" y="571"/>
                  </a:lnTo>
                  <a:lnTo>
                    <a:pt x="511" y="609"/>
                  </a:lnTo>
                  <a:lnTo>
                    <a:pt x="511" y="611"/>
                  </a:lnTo>
                  <a:lnTo>
                    <a:pt x="463" y="659"/>
                  </a:lnTo>
                  <a:lnTo>
                    <a:pt x="507" y="703"/>
                  </a:lnTo>
                  <a:lnTo>
                    <a:pt x="564" y="646"/>
                  </a:lnTo>
                  <a:close/>
                  <a:moveTo>
                    <a:pt x="1111" y="886"/>
                  </a:moveTo>
                  <a:cubicBezTo>
                    <a:pt x="1079" y="921"/>
                    <a:pt x="938" y="1058"/>
                    <a:pt x="905" y="1073"/>
                  </a:cubicBezTo>
                  <a:lnTo>
                    <a:pt x="513" y="1073"/>
                  </a:lnTo>
                  <a:cubicBezTo>
                    <a:pt x="488" y="1073"/>
                    <a:pt x="471" y="1081"/>
                    <a:pt x="458" y="1089"/>
                  </a:cubicBezTo>
                  <a:lnTo>
                    <a:pt x="275" y="906"/>
                  </a:lnTo>
                  <a:lnTo>
                    <a:pt x="365" y="816"/>
                  </a:lnTo>
                  <a:cubicBezTo>
                    <a:pt x="391" y="792"/>
                    <a:pt x="431" y="768"/>
                    <a:pt x="457" y="768"/>
                  </a:cubicBezTo>
                  <a:lnTo>
                    <a:pt x="598" y="768"/>
                  </a:lnTo>
                  <a:cubicBezTo>
                    <a:pt x="608" y="768"/>
                    <a:pt x="629" y="784"/>
                    <a:pt x="643" y="795"/>
                  </a:cubicBezTo>
                  <a:cubicBezTo>
                    <a:pt x="664" y="811"/>
                    <a:pt x="682" y="824"/>
                    <a:pt x="703" y="824"/>
                  </a:cubicBezTo>
                  <a:lnTo>
                    <a:pt x="852" y="824"/>
                  </a:lnTo>
                  <a:cubicBezTo>
                    <a:pt x="889" y="824"/>
                    <a:pt x="906" y="844"/>
                    <a:pt x="906" y="864"/>
                  </a:cubicBezTo>
                  <a:cubicBezTo>
                    <a:pt x="906" y="884"/>
                    <a:pt x="889" y="904"/>
                    <a:pt x="852" y="904"/>
                  </a:cubicBezTo>
                  <a:lnTo>
                    <a:pt x="626" y="904"/>
                  </a:lnTo>
                  <a:lnTo>
                    <a:pt x="626" y="966"/>
                  </a:lnTo>
                  <a:lnTo>
                    <a:pt x="852" y="966"/>
                  </a:lnTo>
                  <a:cubicBezTo>
                    <a:pt x="928" y="966"/>
                    <a:pt x="968" y="914"/>
                    <a:pt x="968" y="864"/>
                  </a:cubicBezTo>
                  <a:cubicBezTo>
                    <a:pt x="968" y="857"/>
                    <a:pt x="967" y="851"/>
                    <a:pt x="966" y="844"/>
                  </a:cubicBezTo>
                  <a:lnTo>
                    <a:pt x="1064" y="793"/>
                  </a:lnTo>
                  <a:cubicBezTo>
                    <a:pt x="1070" y="790"/>
                    <a:pt x="1074" y="785"/>
                    <a:pt x="1077" y="779"/>
                  </a:cubicBezTo>
                  <a:cubicBezTo>
                    <a:pt x="1110" y="716"/>
                    <a:pt x="1134" y="691"/>
                    <a:pt x="1170" y="683"/>
                  </a:cubicBezTo>
                  <a:cubicBezTo>
                    <a:pt x="1198" y="676"/>
                    <a:pt x="1222" y="681"/>
                    <a:pt x="1237" y="689"/>
                  </a:cubicBezTo>
                  <a:cubicBezTo>
                    <a:pt x="1204" y="753"/>
                    <a:pt x="1129" y="866"/>
                    <a:pt x="1111" y="886"/>
                  </a:cubicBezTo>
                  <a:close/>
                  <a:moveTo>
                    <a:pt x="1062" y="452"/>
                  </a:moveTo>
                  <a:lnTo>
                    <a:pt x="959" y="348"/>
                  </a:lnTo>
                  <a:cubicBezTo>
                    <a:pt x="953" y="342"/>
                    <a:pt x="945" y="339"/>
                    <a:pt x="937" y="339"/>
                  </a:cubicBezTo>
                  <a:lnTo>
                    <a:pt x="770" y="339"/>
                  </a:lnTo>
                  <a:lnTo>
                    <a:pt x="770" y="314"/>
                  </a:lnTo>
                  <a:cubicBezTo>
                    <a:pt x="770" y="284"/>
                    <a:pt x="794" y="260"/>
                    <a:pt x="824" y="260"/>
                  </a:cubicBezTo>
                  <a:lnTo>
                    <a:pt x="909" y="260"/>
                  </a:lnTo>
                  <a:cubicBezTo>
                    <a:pt x="917" y="260"/>
                    <a:pt x="925" y="257"/>
                    <a:pt x="930" y="251"/>
                  </a:cubicBezTo>
                  <a:lnTo>
                    <a:pt x="978" y="204"/>
                  </a:lnTo>
                  <a:lnTo>
                    <a:pt x="1078" y="204"/>
                  </a:lnTo>
                  <a:lnTo>
                    <a:pt x="1078" y="200"/>
                  </a:lnTo>
                  <a:cubicBezTo>
                    <a:pt x="1139" y="268"/>
                    <a:pt x="1179" y="355"/>
                    <a:pt x="1186" y="452"/>
                  </a:cubicBezTo>
                  <a:lnTo>
                    <a:pt x="1062" y="452"/>
                  </a:lnTo>
                  <a:close/>
                  <a:moveTo>
                    <a:pt x="1012" y="142"/>
                  </a:moveTo>
                  <a:lnTo>
                    <a:pt x="965" y="142"/>
                  </a:lnTo>
                  <a:cubicBezTo>
                    <a:pt x="957" y="142"/>
                    <a:pt x="949" y="145"/>
                    <a:pt x="943" y="151"/>
                  </a:cubicBezTo>
                  <a:lnTo>
                    <a:pt x="896" y="198"/>
                  </a:lnTo>
                  <a:lnTo>
                    <a:pt x="824" y="198"/>
                  </a:lnTo>
                  <a:cubicBezTo>
                    <a:pt x="760" y="198"/>
                    <a:pt x="708" y="250"/>
                    <a:pt x="708" y="314"/>
                  </a:cubicBezTo>
                  <a:lnTo>
                    <a:pt x="708" y="370"/>
                  </a:lnTo>
                  <a:cubicBezTo>
                    <a:pt x="708" y="387"/>
                    <a:pt x="722" y="401"/>
                    <a:pt x="739" y="401"/>
                  </a:cubicBezTo>
                  <a:lnTo>
                    <a:pt x="924" y="401"/>
                  </a:lnTo>
                  <a:lnTo>
                    <a:pt x="1028" y="505"/>
                  </a:lnTo>
                  <a:cubicBezTo>
                    <a:pt x="1034" y="511"/>
                    <a:pt x="1041" y="514"/>
                    <a:pt x="1050" y="514"/>
                  </a:cubicBezTo>
                  <a:lnTo>
                    <a:pt x="1186" y="514"/>
                  </a:lnTo>
                  <a:cubicBezTo>
                    <a:pt x="1184" y="551"/>
                    <a:pt x="1176" y="586"/>
                    <a:pt x="1164" y="621"/>
                  </a:cubicBezTo>
                  <a:cubicBezTo>
                    <a:pt x="1161" y="621"/>
                    <a:pt x="1159" y="621"/>
                    <a:pt x="1156" y="622"/>
                  </a:cubicBezTo>
                  <a:cubicBezTo>
                    <a:pt x="1095" y="636"/>
                    <a:pt x="1060" y="678"/>
                    <a:pt x="1027" y="742"/>
                  </a:cubicBezTo>
                  <a:lnTo>
                    <a:pt x="934" y="790"/>
                  </a:lnTo>
                  <a:cubicBezTo>
                    <a:pt x="914" y="774"/>
                    <a:pt x="887" y="762"/>
                    <a:pt x="852" y="762"/>
                  </a:cubicBezTo>
                  <a:lnTo>
                    <a:pt x="705" y="762"/>
                  </a:lnTo>
                  <a:cubicBezTo>
                    <a:pt x="700" y="760"/>
                    <a:pt x="689" y="751"/>
                    <a:pt x="681" y="745"/>
                  </a:cubicBezTo>
                  <a:cubicBezTo>
                    <a:pt x="657" y="727"/>
                    <a:pt x="629" y="706"/>
                    <a:pt x="598" y="706"/>
                  </a:cubicBezTo>
                  <a:lnTo>
                    <a:pt x="457" y="706"/>
                  </a:lnTo>
                  <a:cubicBezTo>
                    <a:pt x="444" y="706"/>
                    <a:pt x="430" y="709"/>
                    <a:pt x="417" y="713"/>
                  </a:cubicBezTo>
                  <a:cubicBezTo>
                    <a:pt x="383" y="661"/>
                    <a:pt x="360" y="603"/>
                    <a:pt x="352" y="542"/>
                  </a:cubicBezTo>
                  <a:lnTo>
                    <a:pt x="372" y="542"/>
                  </a:lnTo>
                  <a:cubicBezTo>
                    <a:pt x="381" y="542"/>
                    <a:pt x="388" y="539"/>
                    <a:pt x="394" y="533"/>
                  </a:cubicBezTo>
                  <a:lnTo>
                    <a:pt x="451" y="477"/>
                  </a:lnTo>
                  <a:cubicBezTo>
                    <a:pt x="457" y="471"/>
                    <a:pt x="460" y="463"/>
                    <a:pt x="460" y="455"/>
                  </a:cubicBezTo>
                  <a:lnTo>
                    <a:pt x="460" y="439"/>
                  </a:lnTo>
                  <a:lnTo>
                    <a:pt x="498" y="401"/>
                  </a:lnTo>
                  <a:lnTo>
                    <a:pt x="542" y="401"/>
                  </a:lnTo>
                  <a:cubicBezTo>
                    <a:pt x="559" y="401"/>
                    <a:pt x="573" y="387"/>
                    <a:pt x="573" y="370"/>
                  </a:cubicBezTo>
                  <a:lnTo>
                    <a:pt x="573" y="285"/>
                  </a:lnTo>
                  <a:cubicBezTo>
                    <a:pt x="573" y="237"/>
                    <a:pt x="533" y="198"/>
                    <a:pt x="485" y="198"/>
                  </a:cubicBezTo>
                  <a:lnTo>
                    <a:pt x="459" y="198"/>
                  </a:lnTo>
                  <a:cubicBezTo>
                    <a:pt x="536" y="115"/>
                    <a:pt x="646" y="63"/>
                    <a:pt x="767" y="63"/>
                  </a:cubicBezTo>
                  <a:cubicBezTo>
                    <a:pt x="859" y="63"/>
                    <a:pt x="943" y="92"/>
                    <a:pt x="1012" y="142"/>
                  </a:cubicBezTo>
                  <a:close/>
                  <a:moveTo>
                    <a:pt x="398" y="442"/>
                  </a:moveTo>
                  <a:lnTo>
                    <a:pt x="359" y="480"/>
                  </a:lnTo>
                  <a:lnTo>
                    <a:pt x="347" y="480"/>
                  </a:lnTo>
                  <a:cubicBezTo>
                    <a:pt x="348" y="399"/>
                    <a:pt x="371" y="324"/>
                    <a:pt x="412" y="260"/>
                  </a:cubicBezTo>
                  <a:lnTo>
                    <a:pt x="485" y="260"/>
                  </a:lnTo>
                  <a:cubicBezTo>
                    <a:pt x="499" y="260"/>
                    <a:pt x="511" y="271"/>
                    <a:pt x="511" y="285"/>
                  </a:cubicBezTo>
                  <a:lnTo>
                    <a:pt x="511" y="339"/>
                  </a:lnTo>
                  <a:lnTo>
                    <a:pt x="485" y="339"/>
                  </a:lnTo>
                  <a:cubicBezTo>
                    <a:pt x="477" y="339"/>
                    <a:pt x="469" y="342"/>
                    <a:pt x="463" y="348"/>
                  </a:cubicBezTo>
                  <a:lnTo>
                    <a:pt x="407" y="405"/>
                  </a:lnTo>
                  <a:cubicBezTo>
                    <a:pt x="401" y="410"/>
                    <a:pt x="398" y="418"/>
                    <a:pt x="398" y="427"/>
                  </a:cubicBezTo>
                  <a:lnTo>
                    <a:pt x="398" y="442"/>
                  </a:lnTo>
                  <a:close/>
                  <a:moveTo>
                    <a:pt x="470" y="1189"/>
                  </a:moveTo>
                  <a:lnTo>
                    <a:pt x="372" y="1286"/>
                  </a:lnTo>
                  <a:lnTo>
                    <a:pt x="78" y="991"/>
                  </a:lnTo>
                  <a:lnTo>
                    <a:pt x="175" y="894"/>
                  </a:lnTo>
                  <a:lnTo>
                    <a:pt x="470" y="1189"/>
                  </a:lnTo>
                  <a:close/>
                  <a:moveTo>
                    <a:pt x="1230" y="621"/>
                  </a:moveTo>
                  <a:cubicBezTo>
                    <a:pt x="1243" y="577"/>
                    <a:pt x="1250" y="530"/>
                    <a:pt x="1250" y="483"/>
                  </a:cubicBezTo>
                  <a:cubicBezTo>
                    <a:pt x="1250" y="217"/>
                    <a:pt x="1034" y="0"/>
                    <a:pt x="767" y="0"/>
                  </a:cubicBezTo>
                  <a:cubicBezTo>
                    <a:pt x="501" y="0"/>
                    <a:pt x="285" y="217"/>
                    <a:pt x="285" y="483"/>
                  </a:cubicBezTo>
                  <a:cubicBezTo>
                    <a:pt x="285" y="576"/>
                    <a:pt x="311" y="664"/>
                    <a:pt x="360" y="742"/>
                  </a:cubicBezTo>
                  <a:cubicBezTo>
                    <a:pt x="346" y="751"/>
                    <a:pt x="333" y="762"/>
                    <a:pt x="322" y="771"/>
                  </a:cubicBezTo>
                  <a:lnTo>
                    <a:pt x="231" y="862"/>
                  </a:lnTo>
                  <a:lnTo>
                    <a:pt x="197" y="828"/>
                  </a:lnTo>
                  <a:cubicBezTo>
                    <a:pt x="185" y="816"/>
                    <a:pt x="165" y="816"/>
                    <a:pt x="153" y="828"/>
                  </a:cubicBezTo>
                  <a:lnTo>
                    <a:pt x="12" y="969"/>
                  </a:lnTo>
                  <a:cubicBezTo>
                    <a:pt x="0" y="981"/>
                    <a:pt x="0" y="1001"/>
                    <a:pt x="12" y="1013"/>
                  </a:cubicBezTo>
                  <a:lnTo>
                    <a:pt x="350" y="1352"/>
                  </a:lnTo>
                  <a:cubicBezTo>
                    <a:pt x="356" y="1358"/>
                    <a:pt x="364" y="1361"/>
                    <a:pt x="372" y="1361"/>
                  </a:cubicBezTo>
                  <a:cubicBezTo>
                    <a:pt x="380" y="1361"/>
                    <a:pt x="388" y="1358"/>
                    <a:pt x="394" y="1352"/>
                  </a:cubicBezTo>
                  <a:lnTo>
                    <a:pt x="535" y="1210"/>
                  </a:lnTo>
                  <a:cubicBezTo>
                    <a:pt x="548" y="1198"/>
                    <a:pt x="548" y="1179"/>
                    <a:pt x="535" y="1167"/>
                  </a:cubicBezTo>
                  <a:lnTo>
                    <a:pt x="505" y="1136"/>
                  </a:lnTo>
                  <a:cubicBezTo>
                    <a:pt x="507" y="1135"/>
                    <a:pt x="510" y="1135"/>
                    <a:pt x="513" y="1135"/>
                  </a:cubicBezTo>
                  <a:lnTo>
                    <a:pt x="909" y="1135"/>
                  </a:lnTo>
                  <a:cubicBezTo>
                    <a:pt x="962" y="1135"/>
                    <a:pt x="1156" y="929"/>
                    <a:pt x="1157" y="927"/>
                  </a:cubicBezTo>
                  <a:cubicBezTo>
                    <a:pt x="1180" y="902"/>
                    <a:pt x="1276" y="757"/>
                    <a:pt x="1304" y="693"/>
                  </a:cubicBezTo>
                  <a:cubicBezTo>
                    <a:pt x="1308" y="683"/>
                    <a:pt x="1307" y="671"/>
                    <a:pt x="1300" y="662"/>
                  </a:cubicBezTo>
                  <a:cubicBezTo>
                    <a:pt x="1287" y="644"/>
                    <a:pt x="1262" y="628"/>
                    <a:pt x="1230" y="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947D6B8-7FE8-674C-A005-ECC9C96BF38D}"/>
              </a:ext>
            </a:extLst>
          </p:cNvPr>
          <p:cNvGrpSpPr/>
          <p:nvPr userDrawn="1"/>
        </p:nvGrpSpPr>
        <p:grpSpPr>
          <a:xfrm>
            <a:off x="9558004" y="547973"/>
            <a:ext cx="710291" cy="710292"/>
            <a:chOff x="9558004" y="547973"/>
            <a:chExt cx="710291" cy="710292"/>
          </a:xfrm>
        </p:grpSpPr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7D044DB2-95F7-7044-8FB5-EB218CFB5C10}"/>
                </a:ext>
              </a:extLst>
            </p:cNvPr>
            <p:cNvSpPr/>
            <p:nvPr/>
          </p:nvSpPr>
          <p:spPr>
            <a:xfrm>
              <a:off x="9558004" y="54797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41" name="Freeform 6">
              <a:extLst>
                <a:ext uri="{FF2B5EF4-FFF2-40B4-BE49-F238E27FC236}">
                  <a16:creationId xmlns:a16="http://schemas.microsoft.com/office/drawing/2014/main" id="{15BA8638-942F-3947-9ED1-2CD85061C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8518" y="658644"/>
              <a:ext cx="449263" cy="488950"/>
            </a:xfrm>
            <a:custGeom>
              <a:avLst/>
              <a:gdLst>
                <a:gd name="T0" fmla="*/ 342 w 1248"/>
                <a:gd name="T1" fmla="*/ 651 h 1358"/>
                <a:gd name="T2" fmla="*/ 398 w 1248"/>
                <a:gd name="T3" fmla="*/ 477 h 1358"/>
                <a:gd name="T4" fmla="*/ 398 w 1248"/>
                <a:gd name="T5" fmla="*/ 539 h 1358"/>
                <a:gd name="T6" fmla="*/ 342 w 1248"/>
                <a:gd name="T7" fmla="*/ 364 h 1358"/>
                <a:gd name="T8" fmla="*/ 398 w 1248"/>
                <a:gd name="T9" fmla="*/ 364 h 1358"/>
                <a:gd name="T10" fmla="*/ 568 w 1248"/>
                <a:gd name="T11" fmla="*/ 567 h 1358"/>
                <a:gd name="T12" fmla="*/ 680 w 1248"/>
                <a:gd name="T13" fmla="*/ 392 h 1358"/>
                <a:gd name="T14" fmla="*/ 680 w 1248"/>
                <a:gd name="T15" fmla="*/ 454 h 1358"/>
                <a:gd name="T16" fmla="*/ 568 w 1248"/>
                <a:gd name="T17" fmla="*/ 279 h 1358"/>
                <a:gd name="T18" fmla="*/ 680 w 1248"/>
                <a:gd name="T19" fmla="*/ 279 h 1358"/>
                <a:gd name="T20" fmla="*/ 904 w 1248"/>
                <a:gd name="T21" fmla="*/ 1017 h 1358"/>
                <a:gd name="T22" fmla="*/ 932 w 1248"/>
                <a:gd name="T23" fmla="*/ 702 h 1358"/>
                <a:gd name="T24" fmla="*/ 932 w 1248"/>
                <a:gd name="T25" fmla="*/ 482 h 1358"/>
                <a:gd name="T26" fmla="*/ 796 w 1248"/>
                <a:gd name="T27" fmla="*/ 420 h 1358"/>
                <a:gd name="T28" fmla="*/ 847 w 1248"/>
                <a:gd name="T29" fmla="*/ 420 h 1358"/>
                <a:gd name="T30" fmla="*/ 655 w 1248"/>
                <a:gd name="T31" fmla="*/ 985 h 1358"/>
                <a:gd name="T32" fmla="*/ 734 w 1248"/>
                <a:gd name="T33" fmla="*/ 702 h 1358"/>
                <a:gd name="T34" fmla="*/ 568 w 1248"/>
                <a:gd name="T35" fmla="*/ 228 h 1358"/>
                <a:gd name="T36" fmla="*/ 734 w 1248"/>
                <a:gd name="T37" fmla="*/ 702 h 1358"/>
                <a:gd name="T38" fmla="*/ 599 w 1248"/>
                <a:gd name="T39" fmla="*/ 143 h 1358"/>
                <a:gd name="T40" fmla="*/ 593 w 1248"/>
                <a:gd name="T41" fmla="*/ 764 h 1358"/>
                <a:gd name="T42" fmla="*/ 374 w 1248"/>
                <a:gd name="T43" fmla="*/ 764 h 1358"/>
                <a:gd name="T44" fmla="*/ 288 w 1248"/>
                <a:gd name="T45" fmla="*/ 702 h 1358"/>
                <a:gd name="T46" fmla="*/ 452 w 1248"/>
                <a:gd name="T47" fmla="*/ 702 h 1358"/>
                <a:gd name="T48" fmla="*/ 180 w 1248"/>
                <a:gd name="T49" fmla="*/ 1076 h 1358"/>
                <a:gd name="T50" fmla="*/ 361 w 1248"/>
                <a:gd name="T51" fmla="*/ 1077 h 1358"/>
                <a:gd name="T52" fmla="*/ 361 w 1248"/>
                <a:gd name="T53" fmla="*/ 1077 h 1358"/>
                <a:gd name="T54" fmla="*/ 655 w 1248"/>
                <a:gd name="T55" fmla="*/ 1290 h 1358"/>
                <a:gd name="T56" fmla="*/ 593 w 1248"/>
                <a:gd name="T57" fmla="*/ 1290 h 1358"/>
                <a:gd name="T58" fmla="*/ 887 w 1248"/>
                <a:gd name="T59" fmla="*/ 1077 h 1358"/>
                <a:gd name="T60" fmla="*/ 887 w 1248"/>
                <a:gd name="T61" fmla="*/ 1077 h 1358"/>
                <a:gd name="T62" fmla="*/ 865 w 1248"/>
                <a:gd name="T63" fmla="*/ 226 h 1358"/>
                <a:gd name="T64" fmla="*/ 994 w 1248"/>
                <a:gd name="T65" fmla="*/ 451 h 1358"/>
                <a:gd name="T66" fmla="*/ 909 w 1248"/>
                <a:gd name="T67" fmla="*/ 338 h 1358"/>
                <a:gd name="T68" fmla="*/ 796 w 1248"/>
                <a:gd name="T69" fmla="*/ 197 h 1358"/>
                <a:gd name="T70" fmla="*/ 711 w 1248"/>
                <a:gd name="T71" fmla="*/ 112 h 1358"/>
                <a:gd name="T72" fmla="*/ 655 w 1248"/>
                <a:gd name="T73" fmla="*/ 0 h 1358"/>
                <a:gd name="T74" fmla="*/ 568 w 1248"/>
                <a:gd name="T75" fmla="*/ 81 h 1358"/>
                <a:gd name="T76" fmla="*/ 483 w 1248"/>
                <a:gd name="T77" fmla="*/ 166 h 1358"/>
                <a:gd name="T78" fmla="*/ 257 w 1248"/>
                <a:gd name="T79" fmla="*/ 251 h 1358"/>
                <a:gd name="T80" fmla="*/ 64 w 1248"/>
                <a:gd name="T81" fmla="*/ 702 h 1358"/>
                <a:gd name="T82" fmla="*/ 125 w 1248"/>
                <a:gd name="T83" fmla="*/ 359 h 1358"/>
                <a:gd name="T84" fmla="*/ 1247 w 1248"/>
                <a:gd name="T85" fmla="*/ 733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8" h="1358">
                  <a:moveTo>
                    <a:pt x="398" y="589"/>
                  </a:moveTo>
                  <a:lnTo>
                    <a:pt x="342" y="589"/>
                  </a:lnTo>
                  <a:lnTo>
                    <a:pt x="342" y="651"/>
                  </a:lnTo>
                  <a:lnTo>
                    <a:pt x="398" y="651"/>
                  </a:lnTo>
                  <a:lnTo>
                    <a:pt x="398" y="589"/>
                  </a:lnTo>
                  <a:close/>
                  <a:moveTo>
                    <a:pt x="398" y="477"/>
                  </a:moveTo>
                  <a:lnTo>
                    <a:pt x="342" y="477"/>
                  </a:lnTo>
                  <a:lnTo>
                    <a:pt x="342" y="539"/>
                  </a:lnTo>
                  <a:lnTo>
                    <a:pt x="398" y="539"/>
                  </a:lnTo>
                  <a:lnTo>
                    <a:pt x="398" y="477"/>
                  </a:lnTo>
                  <a:close/>
                  <a:moveTo>
                    <a:pt x="398" y="364"/>
                  </a:moveTo>
                  <a:lnTo>
                    <a:pt x="342" y="364"/>
                  </a:lnTo>
                  <a:lnTo>
                    <a:pt x="342" y="426"/>
                  </a:lnTo>
                  <a:lnTo>
                    <a:pt x="398" y="426"/>
                  </a:lnTo>
                  <a:lnTo>
                    <a:pt x="398" y="364"/>
                  </a:lnTo>
                  <a:close/>
                  <a:moveTo>
                    <a:pt x="680" y="505"/>
                  </a:moveTo>
                  <a:lnTo>
                    <a:pt x="568" y="505"/>
                  </a:lnTo>
                  <a:lnTo>
                    <a:pt x="568" y="567"/>
                  </a:lnTo>
                  <a:lnTo>
                    <a:pt x="680" y="567"/>
                  </a:lnTo>
                  <a:lnTo>
                    <a:pt x="680" y="505"/>
                  </a:lnTo>
                  <a:close/>
                  <a:moveTo>
                    <a:pt x="680" y="392"/>
                  </a:moveTo>
                  <a:lnTo>
                    <a:pt x="568" y="392"/>
                  </a:lnTo>
                  <a:lnTo>
                    <a:pt x="568" y="454"/>
                  </a:lnTo>
                  <a:lnTo>
                    <a:pt x="680" y="454"/>
                  </a:lnTo>
                  <a:lnTo>
                    <a:pt x="680" y="392"/>
                  </a:lnTo>
                  <a:close/>
                  <a:moveTo>
                    <a:pt x="680" y="279"/>
                  </a:moveTo>
                  <a:lnTo>
                    <a:pt x="568" y="279"/>
                  </a:lnTo>
                  <a:lnTo>
                    <a:pt x="568" y="341"/>
                  </a:lnTo>
                  <a:lnTo>
                    <a:pt x="680" y="341"/>
                  </a:lnTo>
                  <a:lnTo>
                    <a:pt x="680" y="279"/>
                  </a:lnTo>
                  <a:close/>
                  <a:moveTo>
                    <a:pt x="1183" y="764"/>
                  </a:moveTo>
                  <a:cubicBezTo>
                    <a:pt x="1177" y="881"/>
                    <a:pt x="1135" y="989"/>
                    <a:pt x="1068" y="1076"/>
                  </a:cubicBezTo>
                  <a:cubicBezTo>
                    <a:pt x="1020" y="1052"/>
                    <a:pt x="964" y="1032"/>
                    <a:pt x="904" y="1017"/>
                  </a:cubicBezTo>
                  <a:cubicBezTo>
                    <a:pt x="923" y="941"/>
                    <a:pt x="934" y="856"/>
                    <a:pt x="936" y="764"/>
                  </a:cubicBezTo>
                  <a:lnTo>
                    <a:pt x="1183" y="764"/>
                  </a:lnTo>
                  <a:close/>
                  <a:moveTo>
                    <a:pt x="932" y="702"/>
                  </a:moveTo>
                  <a:lnTo>
                    <a:pt x="796" y="702"/>
                  </a:lnTo>
                  <a:lnTo>
                    <a:pt x="796" y="482"/>
                  </a:lnTo>
                  <a:lnTo>
                    <a:pt x="932" y="482"/>
                  </a:lnTo>
                  <a:lnTo>
                    <a:pt x="932" y="702"/>
                  </a:lnTo>
                  <a:close/>
                  <a:moveTo>
                    <a:pt x="847" y="420"/>
                  </a:moveTo>
                  <a:lnTo>
                    <a:pt x="796" y="420"/>
                  </a:lnTo>
                  <a:lnTo>
                    <a:pt x="796" y="369"/>
                  </a:lnTo>
                  <a:lnTo>
                    <a:pt x="847" y="369"/>
                  </a:lnTo>
                  <a:lnTo>
                    <a:pt x="847" y="420"/>
                  </a:lnTo>
                  <a:close/>
                  <a:moveTo>
                    <a:pt x="874" y="764"/>
                  </a:moveTo>
                  <a:cubicBezTo>
                    <a:pt x="872" y="850"/>
                    <a:pt x="861" y="932"/>
                    <a:pt x="843" y="1004"/>
                  </a:cubicBezTo>
                  <a:cubicBezTo>
                    <a:pt x="783" y="993"/>
                    <a:pt x="720" y="987"/>
                    <a:pt x="655" y="985"/>
                  </a:cubicBezTo>
                  <a:lnTo>
                    <a:pt x="655" y="764"/>
                  </a:lnTo>
                  <a:lnTo>
                    <a:pt x="874" y="764"/>
                  </a:lnTo>
                  <a:close/>
                  <a:moveTo>
                    <a:pt x="734" y="702"/>
                  </a:moveTo>
                  <a:lnTo>
                    <a:pt x="514" y="702"/>
                  </a:lnTo>
                  <a:lnTo>
                    <a:pt x="514" y="228"/>
                  </a:lnTo>
                  <a:lnTo>
                    <a:pt x="568" y="228"/>
                  </a:lnTo>
                  <a:lnTo>
                    <a:pt x="680" y="228"/>
                  </a:lnTo>
                  <a:lnTo>
                    <a:pt x="734" y="228"/>
                  </a:lnTo>
                  <a:lnTo>
                    <a:pt x="734" y="702"/>
                  </a:lnTo>
                  <a:close/>
                  <a:moveTo>
                    <a:pt x="649" y="166"/>
                  </a:moveTo>
                  <a:lnTo>
                    <a:pt x="599" y="166"/>
                  </a:lnTo>
                  <a:lnTo>
                    <a:pt x="599" y="143"/>
                  </a:lnTo>
                  <a:lnTo>
                    <a:pt x="649" y="143"/>
                  </a:lnTo>
                  <a:lnTo>
                    <a:pt x="649" y="166"/>
                  </a:lnTo>
                  <a:close/>
                  <a:moveTo>
                    <a:pt x="593" y="764"/>
                  </a:moveTo>
                  <a:lnTo>
                    <a:pt x="593" y="985"/>
                  </a:lnTo>
                  <a:cubicBezTo>
                    <a:pt x="528" y="987"/>
                    <a:pt x="465" y="993"/>
                    <a:pt x="405" y="1004"/>
                  </a:cubicBezTo>
                  <a:cubicBezTo>
                    <a:pt x="387" y="932"/>
                    <a:pt x="376" y="850"/>
                    <a:pt x="374" y="764"/>
                  </a:cubicBezTo>
                  <a:lnTo>
                    <a:pt x="593" y="764"/>
                  </a:lnTo>
                  <a:close/>
                  <a:moveTo>
                    <a:pt x="452" y="702"/>
                  </a:moveTo>
                  <a:lnTo>
                    <a:pt x="288" y="702"/>
                  </a:lnTo>
                  <a:lnTo>
                    <a:pt x="288" y="313"/>
                  </a:lnTo>
                  <a:lnTo>
                    <a:pt x="452" y="313"/>
                  </a:lnTo>
                  <a:lnTo>
                    <a:pt x="452" y="702"/>
                  </a:lnTo>
                  <a:close/>
                  <a:moveTo>
                    <a:pt x="311" y="764"/>
                  </a:moveTo>
                  <a:cubicBezTo>
                    <a:pt x="314" y="856"/>
                    <a:pt x="325" y="941"/>
                    <a:pt x="344" y="1017"/>
                  </a:cubicBezTo>
                  <a:cubicBezTo>
                    <a:pt x="284" y="1032"/>
                    <a:pt x="228" y="1052"/>
                    <a:pt x="180" y="1076"/>
                  </a:cubicBezTo>
                  <a:cubicBezTo>
                    <a:pt x="113" y="989"/>
                    <a:pt x="70" y="881"/>
                    <a:pt x="64" y="764"/>
                  </a:cubicBezTo>
                  <a:lnTo>
                    <a:pt x="311" y="764"/>
                  </a:lnTo>
                  <a:close/>
                  <a:moveTo>
                    <a:pt x="361" y="1077"/>
                  </a:moveTo>
                  <a:cubicBezTo>
                    <a:pt x="387" y="1157"/>
                    <a:pt x="423" y="1223"/>
                    <a:pt x="464" y="1271"/>
                  </a:cubicBezTo>
                  <a:cubicBezTo>
                    <a:pt x="371" y="1244"/>
                    <a:pt x="288" y="1193"/>
                    <a:pt x="222" y="1125"/>
                  </a:cubicBezTo>
                  <a:cubicBezTo>
                    <a:pt x="263" y="1105"/>
                    <a:pt x="310" y="1089"/>
                    <a:pt x="361" y="1077"/>
                  </a:cubicBezTo>
                  <a:close/>
                  <a:moveTo>
                    <a:pt x="655" y="1047"/>
                  </a:moveTo>
                  <a:cubicBezTo>
                    <a:pt x="714" y="1049"/>
                    <a:pt x="771" y="1054"/>
                    <a:pt x="825" y="1064"/>
                  </a:cubicBezTo>
                  <a:cubicBezTo>
                    <a:pt x="785" y="1185"/>
                    <a:pt x="724" y="1270"/>
                    <a:pt x="655" y="1290"/>
                  </a:cubicBezTo>
                  <a:lnTo>
                    <a:pt x="655" y="1047"/>
                  </a:lnTo>
                  <a:close/>
                  <a:moveTo>
                    <a:pt x="593" y="1047"/>
                  </a:moveTo>
                  <a:lnTo>
                    <a:pt x="593" y="1290"/>
                  </a:lnTo>
                  <a:cubicBezTo>
                    <a:pt x="524" y="1270"/>
                    <a:pt x="463" y="1185"/>
                    <a:pt x="423" y="1064"/>
                  </a:cubicBezTo>
                  <a:cubicBezTo>
                    <a:pt x="477" y="1054"/>
                    <a:pt x="534" y="1049"/>
                    <a:pt x="593" y="1047"/>
                  </a:cubicBezTo>
                  <a:close/>
                  <a:moveTo>
                    <a:pt x="887" y="1077"/>
                  </a:moveTo>
                  <a:cubicBezTo>
                    <a:pt x="938" y="1089"/>
                    <a:pt x="985" y="1105"/>
                    <a:pt x="1026" y="1125"/>
                  </a:cubicBezTo>
                  <a:cubicBezTo>
                    <a:pt x="960" y="1193"/>
                    <a:pt x="877" y="1244"/>
                    <a:pt x="784" y="1271"/>
                  </a:cubicBezTo>
                  <a:cubicBezTo>
                    <a:pt x="825" y="1223"/>
                    <a:pt x="860" y="1157"/>
                    <a:pt x="887" y="1077"/>
                  </a:cubicBezTo>
                  <a:close/>
                  <a:moveTo>
                    <a:pt x="891" y="170"/>
                  </a:moveTo>
                  <a:cubicBezTo>
                    <a:pt x="876" y="162"/>
                    <a:pt x="857" y="169"/>
                    <a:pt x="850" y="184"/>
                  </a:cubicBezTo>
                  <a:cubicBezTo>
                    <a:pt x="843" y="200"/>
                    <a:pt x="849" y="218"/>
                    <a:pt x="865" y="226"/>
                  </a:cubicBezTo>
                  <a:cubicBezTo>
                    <a:pt x="1050" y="314"/>
                    <a:pt x="1172" y="499"/>
                    <a:pt x="1183" y="702"/>
                  </a:cubicBezTo>
                  <a:lnTo>
                    <a:pt x="994" y="702"/>
                  </a:lnTo>
                  <a:lnTo>
                    <a:pt x="994" y="451"/>
                  </a:lnTo>
                  <a:cubicBezTo>
                    <a:pt x="994" y="434"/>
                    <a:pt x="980" y="420"/>
                    <a:pt x="963" y="420"/>
                  </a:cubicBezTo>
                  <a:lnTo>
                    <a:pt x="909" y="420"/>
                  </a:lnTo>
                  <a:lnTo>
                    <a:pt x="909" y="338"/>
                  </a:lnTo>
                  <a:cubicBezTo>
                    <a:pt x="909" y="321"/>
                    <a:pt x="895" y="307"/>
                    <a:pt x="878" y="307"/>
                  </a:cubicBezTo>
                  <a:lnTo>
                    <a:pt x="796" y="307"/>
                  </a:lnTo>
                  <a:lnTo>
                    <a:pt x="796" y="197"/>
                  </a:lnTo>
                  <a:cubicBezTo>
                    <a:pt x="796" y="180"/>
                    <a:pt x="782" y="166"/>
                    <a:pt x="765" y="166"/>
                  </a:cubicBezTo>
                  <a:lnTo>
                    <a:pt x="711" y="166"/>
                  </a:lnTo>
                  <a:lnTo>
                    <a:pt x="711" y="112"/>
                  </a:lnTo>
                  <a:cubicBezTo>
                    <a:pt x="711" y="95"/>
                    <a:pt x="698" y="81"/>
                    <a:pt x="680" y="81"/>
                  </a:cubicBezTo>
                  <a:lnTo>
                    <a:pt x="655" y="81"/>
                  </a:lnTo>
                  <a:lnTo>
                    <a:pt x="655" y="0"/>
                  </a:lnTo>
                  <a:lnTo>
                    <a:pt x="593" y="0"/>
                  </a:lnTo>
                  <a:lnTo>
                    <a:pt x="593" y="81"/>
                  </a:lnTo>
                  <a:lnTo>
                    <a:pt x="568" y="81"/>
                  </a:lnTo>
                  <a:cubicBezTo>
                    <a:pt x="550" y="81"/>
                    <a:pt x="536" y="95"/>
                    <a:pt x="536" y="112"/>
                  </a:cubicBezTo>
                  <a:lnTo>
                    <a:pt x="536" y="166"/>
                  </a:lnTo>
                  <a:lnTo>
                    <a:pt x="483" y="166"/>
                  </a:lnTo>
                  <a:cubicBezTo>
                    <a:pt x="466" y="166"/>
                    <a:pt x="452" y="180"/>
                    <a:pt x="452" y="197"/>
                  </a:cubicBezTo>
                  <a:lnTo>
                    <a:pt x="452" y="251"/>
                  </a:lnTo>
                  <a:lnTo>
                    <a:pt x="257" y="251"/>
                  </a:lnTo>
                  <a:cubicBezTo>
                    <a:pt x="240" y="251"/>
                    <a:pt x="226" y="265"/>
                    <a:pt x="226" y="282"/>
                  </a:cubicBezTo>
                  <a:lnTo>
                    <a:pt x="226" y="702"/>
                  </a:lnTo>
                  <a:lnTo>
                    <a:pt x="64" y="702"/>
                  </a:lnTo>
                  <a:cubicBezTo>
                    <a:pt x="70" y="591"/>
                    <a:pt x="108" y="486"/>
                    <a:pt x="175" y="396"/>
                  </a:cubicBezTo>
                  <a:cubicBezTo>
                    <a:pt x="185" y="382"/>
                    <a:pt x="182" y="363"/>
                    <a:pt x="169" y="353"/>
                  </a:cubicBezTo>
                  <a:cubicBezTo>
                    <a:pt x="155" y="342"/>
                    <a:pt x="136" y="345"/>
                    <a:pt x="125" y="359"/>
                  </a:cubicBezTo>
                  <a:cubicBezTo>
                    <a:pt x="44" y="467"/>
                    <a:pt x="0" y="597"/>
                    <a:pt x="0" y="733"/>
                  </a:cubicBezTo>
                  <a:cubicBezTo>
                    <a:pt x="0" y="1077"/>
                    <a:pt x="280" y="1357"/>
                    <a:pt x="624" y="1357"/>
                  </a:cubicBezTo>
                  <a:cubicBezTo>
                    <a:pt x="968" y="1357"/>
                    <a:pt x="1247" y="1077"/>
                    <a:pt x="1247" y="733"/>
                  </a:cubicBezTo>
                  <a:cubicBezTo>
                    <a:pt x="1247" y="494"/>
                    <a:pt x="1108" y="273"/>
                    <a:pt x="891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AD78C3F-B65F-8C4C-A24E-368E873B99F2}"/>
              </a:ext>
            </a:extLst>
          </p:cNvPr>
          <p:cNvGrpSpPr/>
          <p:nvPr userDrawn="1"/>
        </p:nvGrpSpPr>
        <p:grpSpPr>
          <a:xfrm>
            <a:off x="4075750" y="5432871"/>
            <a:ext cx="710291" cy="710292"/>
            <a:chOff x="2576733" y="5506868"/>
            <a:chExt cx="710291" cy="710292"/>
          </a:xfrm>
        </p:grpSpPr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28D5D4EE-D065-7C41-BF0C-C79BB5F11F75}"/>
                </a:ext>
              </a:extLst>
            </p:cNvPr>
            <p:cNvSpPr/>
            <p:nvPr/>
          </p:nvSpPr>
          <p:spPr>
            <a:xfrm>
              <a:off x="2576733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44" name="Freeform 8">
              <a:extLst>
                <a:ext uri="{FF2B5EF4-FFF2-40B4-BE49-F238E27FC236}">
                  <a16:creationId xmlns:a16="http://schemas.microsoft.com/office/drawing/2014/main" id="{406F3BF7-EA9F-7B4A-9060-B2026A6EC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228" y="5613421"/>
              <a:ext cx="495300" cy="479425"/>
            </a:xfrm>
            <a:custGeom>
              <a:avLst/>
              <a:gdLst>
                <a:gd name="T0" fmla="*/ 829 w 1377"/>
                <a:gd name="T1" fmla="*/ 1305 h 1331"/>
                <a:gd name="T2" fmla="*/ 547 w 1377"/>
                <a:gd name="T3" fmla="*/ 1242 h 1331"/>
                <a:gd name="T4" fmla="*/ 547 w 1377"/>
                <a:gd name="T5" fmla="*/ 1305 h 1331"/>
                <a:gd name="T6" fmla="*/ 544 w 1377"/>
                <a:gd name="T7" fmla="*/ 1027 h 1331"/>
                <a:gd name="T8" fmla="*/ 305 w 1377"/>
                <a:gd name="T9" fmla="*/ 1105 h 1331"/>
                <a:gd name="T10" fmla="*/ 71 w 1377"/>
                <a:gd name="T11" fmla="*/ 576 h 1331"/>
                <a:gd name="T12" fmla="*/ 145 w 1377"/>
                <a:gd name="T13" fmla="*/ 391 h 1331"/>
                <a:gd name="T14" fmla="*/ 175 w 1377"/>
                <a:gd name="T15" fmla="*/ 650 h 1331"/>
                <a:gd name="T16" fmla="*/ 300 w 1377"/>
                <a:gd name="T17" fmla="*/ 949 h 1331"/>
                <a:gd name="T18" fmla="*/ 194 w 1377"/>
                <a:gd name="T19" fmla="*/ 721 h 1331"/>
                <a:gd name="T20" fmla="*/ 287 w 1377"/>
                <a:gd name="T21" fmla="*/ 734 h 1331"/>
                <a:gd name="T22" fmla="*/ 412 w 1377"/>
                <a:gd name="T23" fmla="*/ 830 h 1331"/>
                <a:gd name="T24" fmla="*/ 402 w 1377"/>
                <a:gd name="T25" fmla="*/ 756 h 1331"/>
                <a:gd name="T26" fmla="*/ 313 w 1377"/>
                <a:gd name="T27" fmla="*/ 672 h 1331"/>
                <a:gd name="T28" fmla="*/ 198 w 1377"/>
                <a:gd name="T29" fmla="*/ 358 h 1331"/>
                <a:gd name="T30" fmla="*/ 10 w 1377"/>
                <a:gd name="T31" fmla="*/ 558 h 1331"/>
                <a:gd name="T32" fmla="*/ 148 w 1377"/>
                <a:gd name="T33" fmla="*/ 1021 h 1331"/>
                <a:gd name="T34" fmla="*/ 237 w 1377"/>
                <a:gd name="T35" fmla="*/ 1158 h 1331"/>
                <a:gd name="T36" fmla="*/ 268 w 1377"/>
                <a:gd name="T37" fmla="*/ 1330 h 1331"/>
                <a:gd name="T38" fmla="*/ 601 w 1377"/>
                <a:gd name="T39" fmla="*/ 1330 h 1331"/>
                <a:gd name="T40" fmla="*/ 632 w 1377"/>
                <a:gd name="T41" fmla="*/ 1158 h 1331"/>
                <a:gd name="T42" fmla="*/ 557 w 1377"/>
                <a:gd name="T43" fmla="*/ 886 h 1331"/>
                <a:gd name="T44" fmla="*/ 402 w 1377"/>
                <a:gd name="T45" fmla="*/ 756 h 1331"/>
                <a:gd name="T46" fmla="*/ 778 w 1377"/>
                <a:gd name="T47" fmla="*/ 17 h 1331"/>
                <a:gd name="T48" fmla="*/ 606 w 1377"/>
                <a:gd name="T49" fmla="*/ 669 h 1331"/>
                <a:gd name="T50" fmla="*/ 769 w 1377"/>
                <a:gd name="T51" fmla="*/ 321 h 1331"/>
                <a:gd name="T52" fmla="*/ 713 w 1377"/>
                <a:gd name="T53" fmla="*/ 294 h 1331"/>
                <a:gd name="T54" fmla="*/ 683 w 1377"/>
                <a:gd name="T55" fmla="*/ 195 h 1331"/>
                <a:gd name="T56" fmla="*/ 716 w 1377"/>
                <a:gd name="T57" fmla="*/ 599 h 1331"/>
                <a:gd name="T58" fmla="*/ 824 w 1377"/>
                <a:gd name="T59" fmla="*/ 7 h 1331"/>
                <a:gd name="T60" fmla="*/ 1044 w 1377"/>
                <a:gd name="T61" fmla="*/ 1158 h 1331"/>
                <a:gd name="T62" fmla="*/ 863 w 1377"/>
                <a:gd name="T63" fmla="*/ 929 h 1331"/>
                <a:gd name="T64" fmla="*/ 991 w 1377"/>
                <a:gd name="T65" fmla="*/ 816 h 1331"/>
                <a:gd name="T66" fmla="*/ 1107 w 1377"/>
                <a:gd name="T67" fmla="*/ 716 h 1331"/>
                <a:gd name="T68" fmla="*/ 1163 w 1377"/>
                <a:gd name="T69" fmla="*/ 772 h 1331"/>
                <a:gd name="T70" fmla="*/ 1207 w 1377"/>
                <a:gd name="T71" fmla="*/ 815 h 1331"/>
                <a:gd name="T72" fmla="*/ 1235 w 1377"/>
                <a:gd name="T73" fmla="*/ 543 h 1331"/>
                <a:gd name="T74" fmla="*/ 1283 w 1377"/>
                <a:gd name="T75" fmla="*/ 348 h 1331"/>
                <a:gd name="T76" fmla="*/ 1292 w 1377"/>
                <a:gd name="T77" fmla="*/ 854 h 1331"/>
                <a:gd name="T78" fmla="*/ 1334 w 1377"/>
                <a:gd name="T79" fmla="*/ 303 h 1331"/>
                <a:gd name="T80" fmla="*/ 1172 w 1377"/>
                <a:gd name="T81" fmla="*/ 534 h 1331"/>
                <a:gd name="T82" fmla="*/ 1044 w 1377"/>
                <a:gd name="T83" fmla="*/ 692 h 1331"/>
                <a:gd name="T84" fmla="*/ 920 w 1377"/>
                <a:gd name="T85" fmla="*/ 786 h 1331"/>
                <a:gd name="T86" fmla="*/ 770 w 1377"/>
                <a:gd name="T87" fmla="*/ 1027 h 1331"/>
                <a:gd name="T88" fmla="*/ 714 w 1377"/>
                <a:gd name="T89" fmla="*/ 1189 h 1331"/>
                <a:gd name="T90" fmla="*/ 776 w 1377"/>
                <a:gd name="T91" fmla="*/ 1220 h 1331"/>
                <a:gd name="T92" fmla="*/ 1171 w 1377"/>
                <a:gd name="T93" fmla="*/ 1330 h 1331"/>
                <a:gd name="T94" fmla="*/ 1108 w 1377"/>
                <a:gd name="T95" fmla="*/ 1158 h 1331"/>
                <a:gd name="T96" fmla="*/ 1338 w 1377"/>
                <a:gd name="T97" fmla="*/ 895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7" h="1331">
                  <a:moveTo>
                    <a:pt x="886" y="1242"/>
                  </a:moveTo>
                  <a:lnTo>
                    <a:pt x="829" y="1242"/>
                  </a:lnTo>
                  <a:lnTo>
                    <a:pt x="829" y="1305"/>
                  </a:lnTo>
                  <a:lnTo>
                    <a:pt x="886" y="1305"/>
                  </a:lnTo>
                  <a:lnTo>
                    <a:pt x="886" y="1242"/>
                  </a:lnTo>
                  <a:close/>
                  <a:moveTo>
                    <a:pt x="547" y="1242"/>
                  </a:moveTo>
                  <a:lnTo>
                    <a:pt x="491" y="1242"/>
                  </a:lnTo>
                  <a:lnTo>
                    <a:pt x="491" y="1305"/>
                  </a:lnTo>
                  <a:lnTo>
                    <a:pt x="547" y="1305"/>
                  </a:lnTo>
                  <a:lnTo>
                    <a:pt x="547" y="1242"/>
                  </a:lnTo>
                  <a:close/>
                  <a:moveTo>
                    <a:pt x="513" y="929"/>
                  </a:moveTo>
                  <a:cubicBezTo>
                    <a:pt x="532" y="948"/>
                    <a:pt x="543" y="993"/>
                    <a:pt x="544" y="1027"/>
                  </a:cubicBezTo>
                  <a:lnTo>
                    <a:pt x="544" y="1158"/>
                  </a:lnTo>
                  <a:lnTo>
                    <a:pt x="333" y="1158"/>
                  </a:lnTo>
                  <a:cubicBezTo>
                    <a:pt x="330" y="1142"/>
                    <a:pt x="323" y="1124"/>
                    <a:pt x="305" y="1105"/>
                  </a:cubicBezTo>
                  <a:cubicBezTo>
                    <a:pt x="293" y="1094"/>
                    <a:pt x="241" y="1033"/>
                    <a:pt x="195" y="980"/>
                  </a:cubicBezTo>
                  <a:cubicBezTo>
                    <a:pt x="146" y="924"/>
                    <a:pt x="100" y="871"/>
                    <a:pt x="84" y="854"/>
                  </a:cubicBezTo>
                  <a:cubicBezTo>
                    <a:pt x="71" y="820"/>
                    <a:pt x="68" y="624"/>
                    <a:pt x="71" y="576"/>
                  </a:cubicBezTo>
                  <a:lnTo>
                    <a:pt x="72" y="561"/>
                  </a:lnTo>
                  <a:cubicBezTo>
                    <a:pt x="73" y="521"/>
                    <a:pt x="79" y="408"/>
                    <a:pt x="94" y="348"/>
                  </a:cubicBezTo>
                  <a:cubicBezTo>
                    <a:pt x="110" y="353"/>
                    <a:pt x="130" y="367"/>
                    <a:pt x="145" y="391"/>
                  </a:cubicBezTo>
                  <a:cubicBezTo>
                    <a:pt x="164" y="422"/>
                    <a:pt x="163" y="457"/>
                    <a:pt x="142" y="525"/>
                  </a:cubicBezTo>
                  <a:cubicBezTo>
                    <a:pt x="140" y="531"/>
                    <a:pt x="140" y="537"/>
                    <a:pt x="142" y="543"/>
                  </a:cubicBezTo>
                  <a:lnTo>
                    <a:pt x="175" y="650"/>
                  </a:lnTo>
                  <a:cubicBezTo>
                    <a:pt x="156" y="662"/>
                    <a:pt x="140" y="682"/>
                    <a:pt x="134" y="705"/>
                  </a:cubicBezTo>
                  <a:cubicBezTo>
                    <a:pt x="124" y="743"/>
                    <a:pt x="137" y="783"/>
                    <a:pt x="169" y="815"/>
                  </a:cubicBezTo>
                  <a:cubicBezTo>
                    <a:pt x="189" y="835"/>
                    <a:pt x="300" y="949"/>
                    <a:pt x="300" y="949"/>
                  </a:cubicBezTo>
                  <a:lnTo>
                    <a:pt x="345" y="906"/>
                  </a:lnTo>
                  <a:cubicBezTo>
                    <a:pt x="345" y="906"/>
                    <a:pt x="233" y="792"/>
                    <a:pt x="213" y="772"/>
                  </a:cubicBezTo>
                  <a:cubicBezTo>
                    <a:pt x="197" y="755"/>
                    <a:pt x="190" y="737"/>
                    <a:pt x="194" y="721"/>
                  </a:cubicBezTo>
                  <a:cubicBezTo>
                    <a:pt x="197" y="709"/>
                    <a:pt x="207" y="700"/>
                    <a:pt x="219" y="697"/>
                  </a:cubicBezTo>
                  <a:cubicBezTo>
                    <a:pt x="235" y="692"/>
                    <a:pt x="253" y="699"/>
                    <a:pt x="269" y="716"/>
                  </a:cubicBezTo>
                  <a:cubicBezTo>
                    <a:pt x="276" y="723"/>
                    <a:pt x="281" y="728"/>
                    <a:pt x="287" y="734"/>
                  </a:cubicBezTo>
                  <a:cubicBezTo>
                    <a:pt x="297" y="745"/>
                    <a:pt x="311" y="760"/>
                    <a:pt x="346" y="795"/>
                  </a:cubicBezTo>
                  <a:cubicBezTo>
                    <a:pt x="359" y="809"/>
                    <a:pt x="374" y="813"/>
                    <a:pt x="385" y="816"/>
                  </a:cubicBezTo>
                  <a:cubicBezTo>
                    <a:pt x="396" y="819"/>
                    <a:pt x="403" y="821"/>
                    <a:pt x="412" y="830"/>
                  </a:cubicBezTo>
                  <a:cubicBezTo>
                    <a:pt x="417" y="834"/>
                    <a:pt x="429" y="847"/>
                    <a:pt x="444" y="861"/>
                  </a:cubicBezTo>
                  <a:cubicBezTo>
                    <a:pt x="468" y="884"/>
                    <a:pt x="497" y="913"/>
                    <a:pt x="513" y="929"/>
                  </a:cubicBezTo>
                  <a:close/>
                  <a:moveTo>
                    <a:pt x="402" y="756"/>
                  </a:moveTo>
                  <a:cubicBezTo>
                    <a:pt x="396" y="754"/>
                    <a:pt x="392" y="753"/>
                    <a:pt x="390" y="752"/>
                  </a:cubicBezTo>
                  <a:cubicBezTo>
                    <a:pt x="356" y="717"/>
                    <a:pt x="342" y="703"/>
                    <a:pt x="332" y="692"/>
                  </a:cubicBezTo>
                  <a:cubicBezTo>
                    <a:pt x="326" y="685"/>
                    <a:pt x="321" y="680"/>
                    <a:pt x="313" y="672"/>
                  </a:cubicBezTo>
                  <a:cubicBezTo>
                    <a:pt x="290" y="649"/>
                    <a:pt x="263" y="636"/>
                    <a:pt x="235" y="634"/>
                  </a:cubicBezTo>
                  <a:lnTo>
                    <a:pt x="204" y="534"/>
                  </a:lnTo>
                  <a:cubicBezTo>
                    <a:pt x="225" y="465"/>
                    <a:pt x="231" y="411"/>
                    <a:pt x="198" y="358"/>
                  </a:cubicBezTo>
                  <a:cubicBezTo>
                    <a:pt x="161" y="299"/>
                    <a:pt x="104" y="279"/>
                    <a:pt x="67" y="284"/>
                  </a:cubicBezTo>
                  <a:cubicBezTo>
                    <a:pt x="56" y="285"/>
                    <a:pt x="47" y="293"/>
                    <a:pt x="43" y="303"/>
                  </a:cubicBezTo>
                  <a:cubicBezTo>
                    <a:pt x="21" y="356"/>
                    <a:pt x="14" y="467"/>
                    <a:pt x="10" y="558"/>
                  </a:cubicBezTo>
                  <a:lnTo>
                    <a:pt x="9" y="572"/>
                  </a:lnTo>
                  <a:cubicBezTo>
                    <a:pt x="9" y="575"/>
                    <a:pt x="0" y="857"/>
                    <a:pt x="38" y="895"/>
                  </a:cubicBezTo>
                  <a:cubicBezTo>
                    <a:pt x="49" y="907"/>
                    <a:pt x="102" y="967"/>
                    <a:pt x="148" y="1021"/>
                  </a:cubicBezTo>
                  <a:cubicBezTo>
                    <a:pt x="199" y="1080"/>
                    <a:pt x="248" y="1136"/>
                    <a:pt x="261" y="1149"/>
                  </a:cubicBezTo>
                  <a:cubicBezTo>
                    <a:pt x="264" y="1152"/>
                    <a:pt x="266" y="1155"/>
                    <a:pt x="268" y="1158"/>
                  </a:cubicBezTo>
                  <a:lnTo>
                    <a:pt x="237" y="1158"/>
                  </a:lnTo>
                  <a:cubicBezTo>
                    <a:pt x="219" y="1158"/>
                    <a:pt x="206" y="1172"/>
                    <a:pt x="206" y="1189"/>
                  </a:cubicBezTo>
                  <a:lnTo>
                    <a:pt x="206" y="1330"/>
                  </a:lnTo>
                  <a:lnTo>
                    <a:pt x="268" y="1330"/>
                  </a:lnTo>
                  <a:lnTo>
                    <a:pt x="268" y="1220"/>
                  </a:lnTo>
                  <a:lnTo>
                    <a:pt x="601" y="1220"/>
                  </a:lnTo>
                  <a:lnTo>
                    <a:pt x="601" y="1330"/>
                  </a:lnTo>
                  <a:lnTo>
                    <a:pt x="663" y="1330"/>
                  </a:lnTo>
                  <a:lnTo>
                    <a:pt x="663" y="1189"/>
                  </a:lnTo>
                  <a:cubicBezTo>
                    <a:pt x="663" y="1172"/>
                    <a:pt x="649" y="1158"/>
                    <a:pt x="632" y="1158"/>
                  </a:cubicBezTo>
                  <a:lnTo>
                    <a:pt x="606" y="1158"/>
                  </a:lnTo>
                  <a:lnTo>
                    <a:pt x="606" y="1026"/>
                  </a:lnTo>
                  <a:cubicBezTo>
                    <a:pt x="605" y="982"/>
                    <a:pt x="591" y="919"/>
                    <a:pt x="557" y="886"/>
                  </a:cubicBezTo>
                  <a:cubicBezTo>
                    <a:pt x="541" y="869"/>
                    <a:pt x="511" y="840"/>
                    <a:pt x="488" y="817"/>
                  </a:cubicBezTo>
                  <a:cubicBezTo>
                    <a:pt x="473" y="802"/>
                    <a:pt x="460" y="791"/>
                    <a:pt x="456" y="786"/>
                  </a:cubicBezTo>
                  <a:cubicBezTo>
                    <a:pt x="435" y="766"/>
                    <a:pt x="415" y="760"/>
                    <a:pt x="402" y="756"/>
                  </a:cubicBezTo>
                  <a:close/>
                  <a:moveTo>
                    <a:pt x="824" y="7"/>
                  </a:moveTo>
                  <a:cubicBezTo>
                    <a:pt x="817" y="2"/>
                    <a:pt x="808" y="0"/>
                    <a:pt x="799" y="2"/>
                  </a:cubicBezTo>
                  <a:cubicBezTo>
                    <a:pt x="790" y="3"/>
                    <a:pt x="783" y="9"/>
                    <a:pt x="778" y="17"/>
                  </a:cubicBezTo>
                  <a:cubicBezTo>
                    <a:pt x="748" y="72"/>
                    <a:pt x="699" y="107"/>
                    <a:pt x="647" y="145"/>
                  </a:cubicBezTo>
                  <a:cubicBezTo>
                    <a:pt x="572" y="199"/>
                    <a:pt x="488" y="261"/>
                    <a:pt x="458" y="387"/>
                  </a:cubicBezTo>
                  <a:cubicBezTo>
                    <a:pt x="438" y="467"/>
                    <a:pt x="489" y="612"/>
                    <a:pt x="606" y="669"/>
                  </a:cubicBezTo>
                  <a:cubicBezTo>
                    <a:pt x="607" y="721"/>
                    <a:pt x="615" y="774"/>
                    <a:pt x="635" y="831"/>
                  </a:cubicBezTo>
                  <a:lnTo>
                    <a:pt x="694" y="811"/>
                  </a:lnTo>
                  <a:cubicBezTo>
                    <a:pt x="626" y="616"/>
                    <a:pt x="702" y="460"/>
                    <a:pt x="769" y="321"/>
                  </a:cubicBezTo>
                  <a:cubicBezTo>
                    <a:pt x="781" y="296"/>
                    <a:pt x="793" y="272"/>
                    <a:pt x="804" y="248"/>
                  </a:cubicBezTo>
                  <a:lnTo>
                    <a:pt x="747" y="223"/>
                  </a:lnTo>
                  <a:cubicBezTo>
                    <a:pt x="737" y="246"/>
                    <a:pt x="725" y="270"/>
                    <a:pt x="713" y="294"/>
                  </a:cubicBezTo>
                  <a:cubicBezTo>
                    <a:pt x="671" y="382"/>
                    <a:pt x="622" y="484"/>
                    <a:pt x="609" y="600"/>
                  </a:cubicBezTo>
                  <a:cubicBezTo>
                    <a:pt x="539" y="551"/>
                    <a:pt x="505" y="455"/>
                    <a:pt x="518" y="402"/>
                  </a:cubicBezTo>
                  <a:cubicBezTo>
                    <a:pt x="543" y="297"/>
                    <a:pt x="611" y="248"/>
                    <a:pt x="683" y="195"/>
                  </a:cubicBezTo>
                  <a:cubicBezTo>
                    <a:pt x="729" y="162"/>
                    <a:pt x="777" y="127"/>
                    <a:pt x="813" y="78"/>
                  </a:cubicBezTo>
                  <a:cubicBezTo>
                    <a:pt x="904" y="165"/>
                    <a:pt x="937" y="319"/>
                    <a:pt x="890" y="460"/>
                  </a:cubicBezTo>
                  <a:cubicBezTo>
                    <a:pt x="858" y="555"/>
                    <a:pt x="767" y="588"/>
                    <a:pt x="716" y="599"/>
                  </a:cubicBezTo>
                  <a:lnTo>
                    <a:pt x="729" y="660"/>
                  </a:lnTo>
                  <a:cubicBezTo>
                    <a:pt x="793" y="646"/>
                    <a:pt x="907" y="604"/>
                    <a:pt x="949" y="479"/>
                  </a:cubicBezTo>
                  <a:cubicBezTo>
                    <a:pt x="1008" y="302"/>
                    <a:pt x="955" y="103"/>
                    <a:pt x="824" y="7"/>
                  </a:cubicBezTo>
                  <a:close/>
                  <a:moveTo>
                    <a:pt x="1181" y="980"/>
                  </a:moveTo>
                  <a:cubicBezTo>
                    <a:pt x="1135" y="1033"/>
                    <a:pt x="1083" y="1094"/>
                    <a:pt x="1072" y="1105"/>
                  </a:cubicBezTo>
                  <a:cubicBezTo>
                    <a:pt x="1053" y="1124"/>
                    <a:pt x="1046" y="1142"/>
                    <a:pt x="1044" y="1158"/>
                  </a:cubicBezTo>
                  <a:lnTo>
                    <a:pt x="832" y="1158"/>
                  </a:lnTo>
                  <a:lnTo>
                    <a:pt x="832" y="1027"/>
                  </a:lnTo>
                  <a:cubicBezTo>
                    <a:pt x="832" y="995"/>
                    <a:pt x="844" y="948"/>
                    <a:pt x="863" y="929"/>
                  </a:cubicBezTo>
                  <a:cubicBezTo>
                    <a:pt x="879" y="913"/>
                    <a:pt x="909" y="884"/>
                    <a:pt x="932" y="861"/>
                  </a:cubicBezTo>
                  <a:cubicBezTo>
                    <a:pt x="947" y="847"/>
                    <a:pt x="959" y="834"/>
                    <a:pt x="964" y="830"/>
                  </a:cubicBezTo>
                  <a:cubicBezTo>
                    <a:pt x="973" y="821"/>
                    <a:pt x="980" y="819"/>
                    <a:pt x="991" y="816"/>
                  </a:cubicBezTo>
                  <a:cubicBezTo>
                    <a:pt x="1002" y="813"/>
                    <a:pt x="1017" y="809"/>
                    <a:pt x="1030" y="795"/>
                  </a:cubicBezTo>
                  <a:cubicBezTo>
                    <a:pt x="1065" y="760"/>
                    <a:pt x="1079" y="745"/>
                    <a:pt x="1089" y="734"/>
                  </a:cubicBezTo>
                  <a:cubicBezTo>
                    <a:pt x="1095" y="728"/>
                    <a:pt x="1100" y="723"/>
                    <a:pt x="1107" y="716"/>
                  </a:cubicBezTo>
                  <a:cubicBezTo>
                    <a:pt x="1124" y="699"/>
                    <a:pt x="1141" y="692"/>
                    <a:pt x="1157" y="697"/>
                  </a:cubicBezTo>
                  <a:cubicBezTo>
                    <a:pt x="1169" y="700"/>
                    <a:pt x="1179" y="709"/>
                    <a:pt x="1182" y="721"/>
                  </a:cubicBezTo>
                  <a:cubicBezTo>
                    <a:pt x="1186" y="737"/>
                    <a:pt x="1180" y="755"/>
                    <a:pt x="1163" y="772"/>
                  </a:cubicBezTo>
                  <a:cubicBezTo>
                    <a:pt x="1143" y="792"/>
                    <a:pt x="1031" y="906"/>
                    <a:pt x="1031" y="906"/>
                  </a:cubicBezTo>
                  <a:lnTo>
                    <a:pt x="1076" y="949"/>
                  </a:lnTo>
                  <a:cubicBezTo>
                    <a:pt x="1076" y="949"/>
                    <a:pt x="1187" y="835"/>
                    <a:pt x="1207" y="815"/>
                  </a:cubicBezTo>
                  <a:cubicBezTo>
                    <a:pt x="1239" y="783"/>
                    <a:pt x="1252" y="743"/>
                    <a:pt x="1242" y="705"/>
                  </a:cubicBezTo>
                  <a:cubicBezTo>
                    <a:pt x="1236" y="682"/>
                    <a:pt x="1221" y="662"/>
                    <a:pt x="1201" y="650"/>
                  </a:cubicBezTo>
                  <a:lnTo>
                    <a:pt x="1235" y="543"/>
                  </a:lnTo>
                  <a:cubicBezTo>
                    <a:pt x="1236" y="537"/>
                    <a:pt x="1236" y="531"/>
                    <a:pt x="1235" y="525"/>
                  </a:cubicBezTo>
                  <a:cubicBezTo>
                    <a:pt x="1213" y="457"/>
                    <a:pt x="1212" y="422"/>
                    <a:pt x="1231" y="391"/>
                  </a:cubicBezTo>
                  <a:cubicBezTo>
                    <a:pt x="1246" y="367"/>
                    <a:pt x="1267" y="353"/>
                    <a:pt x="1283" y="348"/>
                  </a:cubicBezTo>
                  <a:cubicBezTo>
                    <a:pt x="1297" y="408"/>
                    <a:pt x="1303" y="520"/>
                    <a:pt x="1305" y="561"/>
                  </a:cubicBezTo>
                  <a:lnTo>
                    <a:pt x="1305" y="576"/>
                  </a:lnTo>
                  <a:cubicBezTo>
                    <a:pt x="1308" y="624"/>
                    <a:pt x="1305" y="820"/>
                    <a:pt x="1292" y="854"/>
                  </a:cubicBezTo>
                  <a:cubicBezTo>
                    <a:pt x="1276" y="871"/>
                    <a:pt x="1230" y="924"/>
                    <a:pt x="1181" y="980"/>
                  </a:cubicBezTo>
                  <a:close/>
                  <a:moveTo>
                    <a:pt x="1367" y="558"/>
                  </a:moveTo>
                  <a:cubicBezTo>
                    <a:pt x="1362" y="467"/>
                    <a:pt x="1355" y="356"/>
                    <a:pt x="1334" y="303"/>
                  </a:cubicBezTo>
                  <a:cubicBezTo>
                    <a:pt x="1329" y="293"/>
                    <a:pt x="1320" y="285"/>
                    <a:pt x="1309" y="284"/>
                  </a:cubicBezTo>
                  <a:cubicBezTo>
                    <a:pt x="1272" y="278"/>
                    <a:pt x="1215" y="299"/>
                    <a:pt x="1179" y="358"/>
                  </a:cubicBezTo>
                  <a:cubicBezTo>
                    <a:pt x="1146" y="411"/>
                    <a:pt x="1151" y="465"/>
                    <a:pt x="1172" y="534"/>
                  </a:cubicBezTo>
                  <a:lnTo>
                    <a:pt x="1141" y="634"/>
                  </a:lnTo>
                  <a:cubicBezTo>
                    <a:pt x="1113" y="636"/>
                    <a:pt x="1086" y="649"/>
                    <a:pt x="1063" y="672"/>
                  </a:cubicBezTo>
                  <a:cubicBezTo>
                    <a:pt x="1056" y="680"/>
                    <a:pt x="1050" y="685"/>
                    <a:pt x="1044" y="692"/>
                  </a:cubicBezTo>
                  <a:cubicBezTo>
                    <a:pt x="1034" y="703"/>
                    <a:pt x="1020" y="717"/>
                    <a:pt x="986" y="752"/>
                  </a:cubicBezTo>
                  <a:cubicBezTo>
                    <a:pt x="985" y="753"/>
                    <a:pt x="981" y="754"/>
                    <a:pt x="974" y="756"/>
                  </a:cubicBezTo>
                  <a:cubicBezTo>
                    <a:pt x="961" y="760"/>
                    <a:pt x="941" y="765"/>
                    <a:pt x="920" y="786"/>
                  </a:cubicBezTo>
                  <a:cubicBezTo>
                    <a:pt x="916" y="790"/>
                    <a:pt x="903" y="802"/>
                    <a:pt x="888" y="817"/>
                  </a:cubicBezTo>
                  <a:cubicBezTo>
                    <a:pt x="865" y="840"/>
                    <a:pt x="835" y="869"/>
                    <a:pt x="819" y="886"/>
                  </a:cubicBezTo>
                  <a:cubicBezTo>
                    <a:pt x="785" y="919"/>
                    <a:pt x="770" y="983"/>
                    <a:pt x="770" y="1027"/>
                  </a:cubicBezTo>
                  <a:lnTo>
                    <a:pt x="770" y="1158"/>
                  </a:lnTo>
                  <a:lnTo>
                    <a:pt x="745" y="1158"/>
                  </a:lnTo>
                  <a:cubicBezTo>
                    <a:pt x="727" y="1158"/>
                    <a:pt x="714" y="1172"/>
                    <a:pt x="714" y="1189"/>
                  </a:cubicBezTo>
                  <a:lnTo>
                    <a:pt x="714" y="1330"/>
                  </a:lnTo>
                  <a:lnTo>
                    <a:pt x="776" y="1330"/>
                  </a:lnTo>
                  <a:lnTo>
                    <a:pt x="776" y="1220"/>
                  </a:lnTo>
                  <a:lnTo>
                    <a:pt x="1109" y="1220"/>
                  </a:lnTo>
                  <a:lnTo>
                    <a:pt x="1109" y="1330"/>
                  </a:lnTo>
                  <a:lnTo>
                    <a:pt x="1171" y="1330"/>
                  </a:lnTo>
                  <a:lnTo>
                    <a:pt x="1171" y="1189"/>
                  </a:lnTo>
                  <a:cubicBezTo>
                    <a:pt x="1171" y="1172"/>
                    <a:pt x="1157" y="1158"/>
                    <a:pt x="1140" y="1158"/>
                  </a:cubicBezTo>
                  <a:lnTo>
                    <a:pt x="1108" y="1158"/>
                  </a:lnTo>
                  <a:cubicBezTo>
                    <a:pt x="1110" y="1155"/>
                    <a:pt x="1112" y="1152"/>
                    <a:pt x="1115" y="1149"/>
                  </a:cubicBezTo>
                  <a:cubicBezTo>
                    <a:pt x="1128" y="1136"/>
                    <a:pt x="1177" y="1080"/>
                    <a:pt x="1228" y="1021"/>
                  </a:cubicBezTo>
                  <a:cubicBezTo>
                    <a:pt x="1274" y="967"/>
                    <a:pt x="1327" y="907"/>
                    <a:pt x="1338" y="895"/>
                  </a:cubicBezTo>
                  <a:cubicBezTo>
                    <a:pt x="1376" y="857"/>
                    <a:pt x="1368" y="575"/>
                    <a:pt x="1367" y="572"/>
                  </a:cubicBezTo>
                  <a:lnTo>
                    <a:pt x="1367" y="5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E4948C87-B1FC-6140-9FFA-BE30D6E3D5F4}"/>
              </a:ext>
            </a:extLst>
          </p:cNvPr>
          <p:cNvGrpSpPr/>
          <p:nvPr userDrawn="1"/>
        </p:nvGrpSpPr>
        <p:grpSpPr>
          <a:xfrm>
            <a:off x="6282600" y="4454581"/>
            <a:ext cx="710291" cy="710292"/>
            <a:chOff x="4783583" y="4528578"/>
            <a:chExt cx="710291" cy="710292"/>
          </a:xfrm>
        </p:grpSpPr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B1605C57-12B5-C648-B7DF-8EDA921370E3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47" name="Freeform 10">
              <a:extLst>
                <a:ext uri="{FF2B5EF4-FFF2-40B4-BE49-F238E27FC236}">
                  <a16:creationId xmlns:a16="http://schemas.microsoft.com/office/drawing/2014/main" id="{B0F249D3-68FF-3244-B5D9-0B92578CE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497" y="4644012"/>
              <a:ext cx="398462" cy="479425"/>
            </a:xfrm>
            <a:custGeom>
              <a:avLst/>
              <a:gdLst>
                <a:gd name="T0" fmla="*/ 762 w 1108"/>
                <a:gd name="T1" fmla="*/ 878 h 1330"/>
                <a:gd name="T2" fmla="*/ 824 w 1108"/>
                <a:gd name="T3" fmla="*/ 1329 h 1330"/>
                <a:gd name="T4" fmla="*/ 285 w 1108"/>
                <a:gd name="T5" fmla="*/ 931 h 1330"/>
                <a:gd name="T6" fmla="*/ 0 w 1108"/>
                <a:gd name="T7" fmla="*/ 1304 h 1330"/>
                <a:gd name="T8" fmla="*/ 401 w 1108"/>
                <a:gd name="T9" fmla="*/ 1132 h 1330"/>
                <a:gd name="T10" fmla="*/ 339 w 1108"/>
                <a:gd name="T11" fmla="*/ 1242 h 1330"/>
                <a:gd name="T12" fmla="*/ 63 w 1108"/>
                <a:gd name="T13" fmla="*/ 994 h 1330"/>
                <a:gd name="T14" fmla="*/ 285 w 1108"/>
                <a:gd name="T15" fmla="*/ 931 h 1330"/>
                <a:gd name="T16" fmla="*/ 0 w 1108"/>
                <a:gd name="T17" fmla="*/ 480 h 1330"/>
                <a:gd name="T18" fmla="*/ 401 w 1108"/>
                <a:gd name="T19" fmla="*/ 852 h 1330"/>
                <a:gd name="T20" fmla="*/ 339 w 1108"/>
                <a:gd name="T21" fmla="*/ 680 h 1330"/>
                <a:gd name="T22" fmla="*/ 63 w 1108"/>
                <a:gd name="T23" fmla="*/ 790 h 1330"/>
                <a:gd name="T24" fmla="*/ 285 w 1108"/>
                <a:gd name="T25" fmla="*/ 542 h 1330"/>
                <a:gd name="T26" fmla="*/ 63 w 1108"/>
                <a:gd name="T27" fmla="*/ 90 h 1330"/>
                <a:gd name="T28" fmla="*/ 285 w 1108"/>
                <a:gd name="T29" fmla="*/ 28 h 1330"/>
                <a:gd name="T30" fmla="*/ 0 w 1108"/>
                <a:gd name="T31" fmla="*/ 401 h 1330"/>
                <a:gd name="T32" fmla="*/ 401 w 1108"/>
                <a:gd name="T33" fmla="*/ 229 h 1330"/>
                <a:gd name="T34" fmla="*/ 339 w 1108"/>
                <a:gd name="T35" fmla="*/ 339 h 1330"/>
                <a:gd name="T36" fmla="*/ 63 w 1108"/>
                <a:gd name="T37" fmla="*/ 90 h 1330"/>
                <a:gd name="T38" fmla="*/ 422 w 1108"/>
                <a:gd name="T39" fmla="*/ 80 h 1330"/>
                <a:gd name="T40" fmla="*/ 199 w 1108"/>
                <a:gd name="T41" fmla="*/ 240 h 1330"/>
                <a:gd name="T42" fmla="*/ 94 w 1108"/>
                <a:gd name="T43" fmla="*/ 222 h 1330"/>
                <a:gd name="T44" fmla="*/ 202 w 1108"/>
                <a:gd name="T45" fmla="*/ 782 h 1330"/>
                <a:gd name="T46" fmla="*/ 375 w 1108"/>
                <a:gd name="T47" fmla="*/ 491 h 1330"/>
                <a:gd name="T48" fmla="*/ 138 w 1108"/>
                <a:gd name="T49" fmla="*/ 630 h 1330"/>
                <a:gd name="T50" fmla="*/ 202 w 1108"/>
                <a:gd name="T51" fmla="*/ 782 h 1330"/>
                <a:gd name="T52" fmla="*/ 422 w 1108"/>
                <a:gd name="T53" fmla="*/ 983 h 1330"/>
                <a:gd name="T54" fmla="*/ 199 w 1108"/>
                <a:gd name="T55" fmla="*/ 1143 h 1330"/>
                <a:gd name="T56" fmla="*/ 94 w 1108"/>
                <a:gd name="T57" fmla="*/ 1126 h 1330"/>
                <a:gd name="T58" fmla="*/ 875 w 1108"/>
                <a:gd name="T59" fmla="*/ 201 h 1330"/>
                <a:gd name="T60" fmla="*/ 712 w 1108"/>
                <a:gd name="T61" fmla="*/ 201 h 1330"/>
                <a:gd name="T62" fmla="*/ 793 w 1108"/>
                <a:gd name="T63" fmla="*/ 62 h 1330"/>
                <a:gd name="T64" fmla="*/ 875 w 1108"/>
                <a:gd name="T65" fmla="*/ 201 h 1330"/>
                <a:gd name="T66" fmla="*/ 793 w 1108"/>
                <a:gd name="T67" fmla="*/ 0 h 1330"/>
                <a:gd name="T68" fmla="*/ 650 w 1108"/>
                <a:gd name="T69" fmla="*/ 201 h 1330"/>
                <a:gd name="T70" fmla="*/ 937 w 1108"/>
                <a:gd name="T71" fmla="*/ 201 h 1330"/>
                <a:gd name="T72" fmla="*/ 1107 w 1108"/>
                <a:gd name="T73" fmla="*/ 539 h 1330"/>
                <a:gd name="T74" fmla="*/ 480 w 1108"/>
                <a:gd name="T75" fmla="*/ 539 h 1330"/>
                <a:gd name="T76" fmla="*/ 593 w 1108"/>
                <a:gd name="T77" fmla="*/ 933 h 1330"/>
                <a:gd name="T78" fmla="*/ 655 w 1108"/>
                <a:gd name="T79" fmla="*/ 1329 h 1330"/>
                <a:gd name="T80" fmla="*/ 593 w 1108"/>
                <a:gd name="T81" fmla="*/ 596 h 1330"/>
                <a:gd name="T82" fmla="*/ 542 w 1108"/>
                <a:gd name="T83" fmla="*/ 793 h 1330"/>
                <a:gd name="T84" fmla="*/ 793 w 1108"/>
                <a:gd name="T85" fmla="*/ 429 h 1330"/>
                <a:gd name="T86" fmla="*/ 1045 w 1108"/>
                <a:gd name="T87" fmla="*/ 793 h 1330"/>
                <a:gd name="T88" fmla="*/ 994 w 1108"/>
                <a:gd name="T89" fmla="*/ 596 h 1330"/>
                <a:gd name="T90" fmla="*/ 932 w 1108"/>
                <a:gd name="T91" fmla="*/ 1329 h 1330"/>
                <a:gd name="T92" fmla="*/ 994 w 1108"/>
                <a:gd name="T93" fmla="*/ 933 h 1330"/>
                <a:gd name="T94" fmla="*/ 1107 w 1108"/>
                <a:gd name="T95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8" h="1330">
                  <a:moveTo>
                    <a:pt x="824" y="878"/>
                  </a:moveTo>
                  <a:lnTo>
                    <a:pt x="762" y="878"/>
                  </a:lnTo>
                  <a:lnTo>
                    <a:pt x="762" y="1329"/>
                  </a:lnTo>
                  <a:lnTo>
                    <a:pt x="824" y="1329"/>
                  </a:lnTo>
                  <a:lnTo>
                    <a:pt x="824" y="878"/>
                  </a:lnTo>
                  <a:close/>
                  <a:moveTo>
                    <a:pt x="285" y="931"/>
                  </a:moveTo>
                  <a:lnTo>
                    <a:pt x="0" y="931"/>
                  </a:lnTo>
                  <a:lnTo>
                    <a:pt x="0" y="1304"/>
                  </a:lnTo>
                  <a:lnTo>
                    <a:pt x="401" y="1304"/>
                  </a:lnTo>
                  <a:lnTo>
                    <a:pt x="401" y="1132"/>
                  </a:lnTo>
                  <a:lnTo>
                    <a:pt x="339" y="1132"/>
                  </a:lnTo>
                  <a:lnTo>
                    <a:pt x="339" y="1242"/>
                  </a:lnTo>
                  <a:lnTo>
                    <a:pt x="63" y="1242"/>
                  </a:lnTo>
                  <a:lnTo>
                    <a:pt x="63" y="994"/>
                  </a:lnTo>
                  <a:lnTo>
                    <a:pt x="285" y="994"/>
                  </a:lnTo>
                  <a:lnTo>
                    <a:pt x="285" y="931"/>
                  </a:lnTo>
                  <a:close/>
                  <a:moveTo>
                    <a:pt x="285" y="480"/>
                  </a:moveTo>
                  <a:lnTo>
                    <a:pt x="0" y="480"/>
                  </a:lnTo>
                  <a:lnTo>
                    <a:pt x="0" y="852"/>
                  </a:lnTo>
                  <a:lnTo>
                    <a:pt x="401" y="852"/>
                  </a:lnTo>
                  <a:lnTo>
                    <a:pt x="401" y="680"/>
                  </a:lnTo>
                  <a:lnTo>
                    <a:pt x="339" y="680"/>
                  </a:lnTo>
                  <a:lnTo>
                    <a:pt x="339" y="790"/>
                  </a:lnTo>
                  <a:lnTo>
                    <a:pt x="63" y="790"/>
                  </a:lnTo>
                  <a:lnTo>
                    <a:pt x="63" y="542"/>
                  </a:lnTo>
                  <a:lnTo>
                    <a:pt x="285" y="542"/>
                  </a:lnTo>
                  <a:lnTo>
                    <a:pt x="285" y="480"/>
                  </a:lnTo>
                  <a:close/>
                  <a:moveTo>
                    <a:pt x="63" y="90"/>
                  </a:moveTo>
                  <a:lnTo>
                    <a:pt x="285" y="90"/>
                  </a:lnTo>
                  <a:lnTo>
                    <a:pt x="285" y="28"/>
                  </a:lnTo>
                  <a:lnTo>
                    <a:pt x="0" y="28"/>
                  </a:lnTo>
                  <a:lnTo>
                    <a:pt x="0" y="401"/>
                  </a:lnTo>
                  <a:lnTo>
                    <a:pt x="401" y="401"/>
                  </a:lnTo>
                  <a:lnTo>
                    <a:pt x="401" y="229"/>
                  </a:lnTo>
                  <a:lnTo>
                    <a:pt x="339" y="229"/>
                  </a:lnTo>
                  <a:lnTo>
                    <a:pt x="339" y="339"/>
                  </a:lnTo>
                  <a:lnTo>
                    <a:pt x="63" y="339"/>
                  </a:lnTo>
                  <a:lnTo>
                    <a:pt x="63" y="90"/>
                  </a:lnTo>
                  <a:close/>
                  <a:moveTo>
                    <a:pt x="202" y="331"/>
                  </a:moveTo>
                  <a:lnTo>
                    <a:pt x="422" y="80"/>
                  </a:lnTo>
                  <a:lnTo>
                    <a:pt x="375" y="39"/>
                  </a:lnTo>
                  <a:lnTo>
                    <a:pt x="199" y="240"/>
                  </a:lnTo>
                  <a:lnTo>
                    <a:pt x="138" y="179"/>
                  </a:lnTo>
                  <a:lnTo>
                    <a:pt x="94" y="222"/>
                  </a:lnTo>
                  <a:lnTo>
                    <a:pt x="202" y="331"/>
                  </a:lnTo>
                  <a:close/>
                  <a:moveTo>
                    <a:pt x="202" y="782"/>
                  </a:moveTo>
                  <a:lnTo>
                    <a:pt x="422" y="531"/>
                  </a:lnTo>
                  <a:lnTo>
                    <a:pt x="375" y="491"/>
                  </a:lnTo>
                  <a:lnTo>
                    <a:pt x="199" y="691"/>
                  </a:lnTo>
                  <a:lnTo>
                    <a:pt x="138" y="630"/>
                  </a:lnTo>
                  <a:lnTo>
                    <a:pt x="94" y="674"/>
                  </a:lnTo>
                  <a:lnTo>
                    <a:pt x="202" y="782"/>
                  </a:lnTo>
                  <a:close/>
                  <a:moveTo>
                    <a:pt x="202" y="1234"/>
                  </a:moveTo>
                  <a:lnTo>
                    <a:pt x="422" y="983"/>
                  </a:lnTo>
                  <a:lnTo>
                    <a:pt x="375" y="942"/>
                  </a:lnTo>
                  <a:lnTo>
                    <a:pt x="199" y="1143"/>
                  </a:lnTo>
                  <a:lnTo>
                    <a:pt x="138" y="1082"/>
                  </a:lnTo>
                  <a:lnTo>
                    <a:pt x="94" y="1126"/>
                  </a:lnTo>
                  <a:lnTo>
                    <a:pt x="202" y="1234"/>
                  </a:lnTo>
                  <a:close/>
                  <a:moveTo>
                    <a:pt x="875" y="201"/>
                  </a:moveTo>
                  <a:cubicBezTo>
                    <a:pt x="875" y="249"/>
                    <a:pt x="842" y="282"/>
                    <a:pt x="793" y="282"/>
                  </a:cubicBezTo>
                  <a:cubicBezTo>
                    <a:pt x="744" y="282"/>
                    <a:pt x="712" y="249"/>
                    <a:pt x="712" y="201"/>
                  </a:cubicBezTo>
                  <a:lnTo>
                    <a:pt x="712" y="144"/>
                  </a:lnTo>
                  <a:cubicBezTo>
                    <a:pt x="712" y="95"/>
                    <a:pt x="744" y="62"/>
                    <a:pt x="793" y="62"/>
                  </a:cubicBezTo>
                  <a:cubicBezTo>
                    <a:pt x="842" y="62"/>
                    <a:pt x="875" y="95"/>
                    <a:pt x="875" y="144"/>
                  </a:cubicBezTo>
                  <a:lnTo>
                    <a:pt x="875" y="201"/>
                  </a:lnTo>
                  <a:close/>
                  <a:moveTo>
                    <a:pt x="937" y="144"/>
                  </a:moveTo>
                  <a:cubicBezTo>
                    <a:pt x="937" y="61"/>
                    <a:pt x="877" y="0"/>
                    <a:pt x="793" y="0"/>
                  </a:cubicBezTo>
                  <a:cubicBezTo>
                    <a:pt x="710" y="0"/>
                    <a:pt x="650" y="61"/>
                    <a:pt x="650" y="144"/>
                  </a:cubicBezTo>
                  <a:lnTo>
                    <a:pt x="650" y="201"/>
                  </a:lnTo>
                  <a:cubicBezTo>
                    <a:pt x="650" y="284"/>
                    <a:pt x="709" y="344"/>
                    <a:pt x="793" y="344"/>
                  </a:cubicBezTo>
                  <a:cubicBezTo>
                    <a:pt x="876" y="344"/>
                    <a:pt x="937" y="284"/>
                    <a:pt x="937" y="201"/>
                  </a:cubicBezTo>
                  <a:lnTo>
                    <a:pt x="937" y="144"/>
                  </a:lnTo>
                  <a:close/>
                  <a:moveTo>
                    <a:pt x="1107" y="539"/>
                  </a:moveTo>
                  <a:cubicBezTo>
                    <a:pt x="1107" y="419"/>
                    <a:pt x="898" y="367"/>
                    <a:pt x="793" y="367"/>
                  </a:cubicBezTo>
                  <a:cubicBezTo>
                    <a:pt x="687" y="367"/>
                    <a:pt x="480" y="419"/>
                    <a:pt x="480" y="539"/>
                  </a:cubicBezTo>
                  <a:lnTo>
                    <a:pt x="480" y="793"/>
                  </a:lnTo>
                  <a:cubicBezTo>
                    <a:pt x="480" y="858"/>
                    <a:pt x="531" y="917"/>
                    <a:pt x="593" y="933"/>
                  </a:cubicBezTo>
                  <a:lnTo>
                    <a:pt x="593" y="1329"/>
                  </a:lnTo>
                  <a:lnTo>
                    <a:pt x="655" y="1329"/>
                  </a:lnTo>
                  <a:lnTo>
                    <a:pt x="655" y="596"/>
                  </a:lnTo>
                  <a:lnTo>
                    <a:pt x="593" y="596"/>
                  </a:lnTo>
                  <a:lnTo>
                    <a:pt x="593" y="868"/>
                  </a:lnTo>
                  <a:cubicBezTo>
                    <a:pt x="564" y="853"/>
                    <a:pt x="542" y="821"/>
                    <a:pt x="542" y="793"/>
                  </a:cubicBezTo>
                  <a:lnTo>
                    <a:pt x="542" y="539"/>
                  </a:lnTo>
                  <a:cubicBezTo>
                    <a:pt x="542" y="478"/>
                    <a:pt x="694" y="429"/>
                    <a:pt x="793" y="429"/>
                  </a:cubicBezTo>
                  <a:cubicBezTo>
                    <a:pt x="893" y="429"/>
                    <a:pt x="1045" y="478"/>
                    <a:pt x="1045" y="539"/>
                  </a:cubicBezTo>
                  <a:lnTo>
                    <a:pt x="1045" y="793"/>
                  </a:lnTo>
                  <a:cubicBezTo>
                    <a:pt x="1045" y="821"/>
                    <a:pt x="1023" y="853"/>
                    <a:pt x="994" y="868"/>
                  </a:cubicBezTo>
                  <a:lnTo>
                    <a:pt x="994" y="596"/>
                  </a:lnTo>
                  <a:lnTo>
                    <a:pt x="932" y="596"/>
                  </a:lnTo>
                  <a:lnTo>
                    <a:pt x="932" y="1329"/>
                  </a:lnTo>
                  <a:lnTo>
                    <a:pt x="994" y="1329"/>
                  </a:lnTo>
                  <a:lnTo>
                    <a:pt x="994" y="933"/>
                  </a:lnTo>
                  <a:cubicBezTo>
                    <a:pt x="1056" y="917"/>
                    <a:pt x="1107" y="858"/>
                    <a:pt x="1107" y="793"/>
                  </a:cubicBezTo>
                  <a:lnTo>
                    <a:pt x="1107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2952709D-1780-5F43-AC59-E2EAD7D22ABB}"/>
              </a:ext>
            </a:extLst>
          </p:cNvPr>
          <p:cNvGrpSpPr/>
          <p:nvPr userDrawn="1"/>
        </p:nvGrpSpPr>
        <p:grpSpPr>
          <a:xfrm>
            <a:off x="6275144" y="3456206"/>
            <a:ext cx="710291" cy="710292"/>
            <a:chOff x="4776127" y="3530203"/>
            <a:chExt cx="710291" cy="710292"/>
          </a:xfrm>
        </p:grpSpPr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F44BDAB0-3CFF-034D-AA37-AD8F11D63FC2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0" name="Freeform 13">
              <a:extLst>
                <a:ext uri="{FF2B5EF4-FFF2-40B4-BE49-F238E27FC236}">
                  <a16:creationId xmlns:a16="http://schemas.microsoft.com/office/drawing/2014/main" id="{D6A1595F-E230-DD46-95A2-B8CE778EA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885" y="3663893"/>
              <a:ext cx="358775" cy="442913"/>
            </a:xfrm>
            <a:custGeom>
              <a:avLst/>
              <a:gdLst>
                <a:gd name="T0" fmla="*/ 169 w 997"/>
                <a:gd name="T1" fmla="*/ 755 h 1229"/>
                <a:gd name="T2" fmla="*/ 256 w 997"/>
                <a:gd name="T3" fmla="*/ 962 h 1229"/>
                <a:gd name="T4" fmla="*/ 926 w 997"/>
                <a:gd name="T5" fmla="*/ 1116 h 1229"/>
                <a:gd name="T6" fmla="*/ 723 w 997"/>
                <a:gd name="T7" fmla="*/ 976 h 1229"/>
                <a:gd name="T8" fmla="*/ 437 w 997"/>
                <a:gd name="T9" fmla="*/ 795 h 1229"/>
                <a:gd name="T10" fmla="*/ 849 w 997"/>
                <a:gd name="T11" fmla="*/ 755 h 1229"/>
                <a:gd name="T12" fmla="*/ 406 w 997"/>
                <a:gd name="T13" fmla="*/ 695 h 1229"/>
                <a:gd name="T14" fmla="*/ 408 w 997"/>
                <a:gd name="T15" fmla="*/ 553 h 1229"/>
                <a:gd name="T16" fmla="*/ 849 w 997"/>
                <a:gd name="T17" fmla="*/ 526 h 1229"/>
                <a:gd name="T18" fmla="*/ 426 w 997"/>
                <a:gd name="T19" fmla="*/ 466 h 1229"/>
                <a:gd name="T20" fmla="*/ 480 w 997"/>
                <a:gd name="T21" fmla="*/ 351 h 1229"/>
                <a:gd name="T22" fmla="*/ 880 w 997"/>
                <a:gd name="T23" fmla="*/ 274 h 1229"/>
                <a:gd name="T24" fmla="*/ 685 w 997"/>
                <a:gd name="T25" fmla="*/ 62 h 1229"/>
                <a:gd name="T26" fmla="*/ 179 w 997"/>
                <a:gd name="T27" fmla="*/ 443 h 1229"/>
                <a:gd name="T28" fmla="*/ 62 w 997"/>
                <a:gd name="T29" fmla="*/ 466 h 1229"/>
                <a:gd name="T30" fmla="*/ 157 w 997"/>
                <a:gd name="T31" fmla="*/ 526 h 1229"/>
                <a:gd name="T32" fmla="*/ 156 w 997"/>
                <a:gd name="T33" fmla="*/ 587 h 1229"/>
                <a:gd name="T34" fmla="*/ 156 w 997"/>
                <a:gd name="T35" fmla="*/ 695 h 1229"/>
                <a:gd name="T36" fmla="*/ 62 w 997"/>
                <a:gd name="T37" fmla="*/ 755 h 1229"/>
                <a:gd name="T38" fmla="*/ 119 w 997"/>
                <a:gd name="T39" fmla="*/ 817 h 1229"/>
                <a:gd name="T40" fmla="*/ 0 w 997"/>
                <a:gd name="T41" fmla="*/ 633 h 1229"/>
                <a:gd name="T42" fmla="*/ 94 w 997"/>
                <a:gd name="T43" fmla="*/ 616 h 1229"/>
                <a:gd name="T44" fmla="*/ 0 w 997"/>
                <a:gd name="T45" fmla="*/ 588 h 1229"/>
                <a:gd name="T46" fmla="*/ 125 w 997"/>
                <a:gd name="T47" fmla="*/ 404 h 1229"/>
                <a:gd name="T48" fmla="*/ 685 w 997"/>
                <a:gd name="T49" fmla="*/ 0 h 1229"/>
                <a:gd name="T50" fmla="*/ 994 w 997"/>
                <a:gd name="T51" fmla="*/ 64 h 1229"/>
                <a:gd name="T52" fmla="*/ 891 w 997"/>
                <a:gd name="T53" fmla="*/ 344 h 1229"/>
                <a:gd name="T54" fmla="*/ 530 w 997"/>
                <a:gd name="T55" fmla="*/ 389 h 1229"/>
                <a:gd name="T56" fmla="*/ 911 w 997"/>
                <a:gd name="T57" fmla="*/ 404 h 1229"/>
                <a:gd name="T58" fmla="*/ 468 w 997"/>
                <a:gd name="T59" fmla="*/ 588 h 1229"/>
                <a:gd name="T60" fmla="*/ 468 w 997"/>
                <a:gd name="T61" fmla="*/ 633 h 1229"/>
                <a:gd name="T62" fmla="*/ 911 w 997"/>
                <a:gd name="T63" fmla="*/ 817 h 1229"/>
                <a:gd name="T64" fmla="*/ 532 w 997"/>
                <a:gd name="T65" fmla="*/ 842 h 1229"/>
                <a:gd name="T66" fmla="*/ 900 w 997"/>
                <a:gd name="T67" fmla="*/ 876 h 1229"/>
                <a:gd name="T68" fmla="*/ 996 w 997"/>
                <a:gd name="T69" fmla="*/ 1149 h 1229"/>
                <a:gd name="T70" fmla="*/ 685 w 997"/>
                <a:gd name="T71" fmla="*/ 1228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7" h="1229">
                  <a:moveTo>
                    <a:pt x="62" y="755"/>
                  </a:moveTo>
                  <a:lnTo>
                    <a:pt x="169" y="755"/>
                  </a:lnTo>
                  <a:lnTo>
                    <a:pt x="174" y="779"/>
                  </a:lnTo>
                  <a:cubicBezTo>
                    <a:pt x="189" y="845"/>
                    <a:pt x="216" y="905"/>
                    <a:pt x="256" y="962"/>
                  </a:cubicBezTo>
                  <a:cubicBezTo>
                    <a:pt x="349" y="1092"/>
                    <a:pt x="505" y="1166"/>
                    <a:pt x="685" y="1166"/>
                  </a:cubicBezTo>
                  <a:cubicBezTo>
                    <a:pt x="783" y="1166"/>
                    <a:pt x="871" y="1141"/>
                    <a:pt x="926" y="1116"/>
                  </a:cubicBezTo>
                  <a:lnTo>
                    <a:pt x="891" y="947"/>
                  </a:lnTo>
                  <a:cubicBezTo>
                    <a:pt x="846" y="963"/>
                    <a:pt x="782" y="976"/>
                    <a:pt x="723" y="976"/>
                  </a:cubicBezTo>
                  <a:cubicBezTo>
                    <a:pt x="621" y="976"/>
                    <a:pt x="539" y="944"/>
                    <a:pt x="485" y="883"/>
                  </a:cubicBezTo>
                  <a:cubicBezTo>
                    <a:pt x="464" y="857"/>
                    <a:pt x="448" y="829"/>
                    <a:pt x="437" y="795"/>
                  </a:cubicBezTo>
                  <a:lnTo>
                    <a:pt x="423" y="755"/>
                  </a:lnTo>
                  <a:lnTo>
                    <a:pt x="849" y="755"/>
                  </a:lnTo>
                  <a:lnTo>
                    <a:pt x="849" y="695"/>
                  </a:lnTo>
                  <a:lnTo>
                    <a:pt x="406" y="695"/>
                  </a:lnTo>
                  <a:lnTo>
                    <a:pt x="406" y="621"/>
                  </a:lnTo>
                  <a:cubicBezTo>
                    <a:pt x="406" y="594"/>
                    <a:pt x="406" y="567"/>
                    <a:pt x="408" y="553"/>
                  </a:cubicBezTo>
                  <a:lnTo>
                    <a:pt x="411" y="526"/>
                  </a:lnTo>
                  <a:lnTo>
                    <a:pt x="849" y="526"/>
                  </a:lnTo>
                  <a:lnTo>
                    <a:pt x="849" y="466"/>
                  </a:lnTo>
                  <a:lnTo>
                    <a:pt x="426" y="466"/>
                  </a:lnTo>
                  <a:lnTo>
                    <a:pt x="441" y="425"/>
                  </a:lnTo>
                  <a:cubicBezTo>
                    <a:pt x="451" y="397"/>
                    <a:pt x="464" y="372"/>
                    <a:pt x="480" y="351"/>
                  </a:cubicBezTo>
                  <a:cubicBezTo>
                    <a:pt x="532" y="283"/>
                    <a:pt x="613" y="244"/>
                    <a:pt x="709" y="244"/>
                  </a:cubicBezTo>
                  <a:cubicBezTo>
                    <a:pt x="763" y="244"/>
                    <a:pt x="820" y="254"/>
                    <a:pt x="880" y="274"/>
                  </a:cubicBezTo>
                  <a:lnTo>
                    <a:pt x="921" y="102"/>
                  </a:lnTo>
                  <a:cubicBezTo>
                    <a:pt x="851" y="76"/>
                    <a:pt x="767" y="62"/>
                    <a:pt x="685" y="62"/>
                  </a:cubicBezTo>
                  <a:cubicBezTo>
                    <a:pt x="524" y="62"/>
                    <a:pt x="381" y="126"/>
                    <a:pt x="282" y="243"/>
                  </a:cubicBezTo>
                  <a:cubicBezTo>
                    <a:pt x="233" y="301"/>
                    <a:pt x="198" y="368"/>
                    <a:pt x="179" y="443"/>
                  </a:cubicBezTo>
                  <a:lnTo>
                    <a:pt x="173" y="466"/>
                  </a:lnTo>
                  <a:lnTo>
                    <a:pt x="62" y="466"/>
                  </a:lnTo>
                  <a:lnTo>
                    <a:pt x="62" y="526"/>
                  </a:lnTo>
                  <a:lnTo>
                    <a:pt x="157" y="526"/>
                  </a:lnTo>
                  <a:lnTo>
                    <a:pt x="157" y="557"/>
                  </a:lnTo>
                  <a:cubicBezTo>
                    <a:pt x="157" y="564"/>
                    <a:pt x="157" y="576"/>
                    <a:pt x="156" y="587"/>
                  </a:cubicBezTo>
                  <a:cubicBezTo>
                    <a:pt x="156" y="598"/>
                    <a:pt x="156" y="609"/>
                    <a:pt x="156" y="616"/>
                  </a:cubicBezTo>
                  <a:lnTo>
                    <a:pt x="156" y="695"/>
                  </a:lnTo>
                  <a:lnTo>
                    <a:pt x="62" y="695"/>
                  </a:lnTo>
                  <a:lnTo>
                    <a:pt x="62" y="755"/>
                  </a:lnTo>
                  <a:close/>
                  <a:moveTo>
                    <a:pt x="205" y="998"/>
                  </a:moveTo>
                  <a:cubicBezTo>
                    <a:pt x="165" y="941"/>
                    <a:pt x="137" y="882"/>
                    <a:pt x="119" y="817"/>
                  </a:cubicBezTo>
                  <a:lnTo>
                    <a:pt x="0" y="817"/>
                  </a:lnTo>
                  <a:lnTo>
                    <a:pt x="0" y="633"/>
                  </a:lnTo>
                  <a:lnTo>
                    <a:pt x="94" y="633"/>
                  </a:lnTo>
                  <a:lnTo>
                    <a:pt x="94" y="616"/>
                  </a:lnTo>
                  <a:cubicBezTo>
                    <a:pt x="94" y="609"/>
                    <a:pt x="94" y="598"/>
                    <a:pt x="94" y="588"/>
                  </a:cubicBezTo>
                  <a:lnTo>
                    <a:pt x="0" y="588"/>
                  </a:lnTo>
                  <a:lnTo>
                    <a:pt x="0" y="404"/>
                  </a:lnTo>
                  <a:lnTo>
                    <a:pt x="125" y="404"/>
                  </a:lnTo>
                  <a:cubicBezTo>
                    <a:pt x="148" y="330"/>
                    <a:pt x="184" y="262"/>
                    <a:pt x="235" y="203"/>
                  </a:cubicBezTo>
                  <a:cubicBezTo>
                    <a:pt x="345" y="72"/>
                    <a:pt x="505" y="0"/>
                    <a:pt x="685" y="0"/>
                  </a:cubicBezTo>
                  <a:cubicBezTo>
                    <a:pt x="784" y="0"/>
                    <a:pt x="888" y="19"/>
                    <a:pt x="970" y="54"/>
                  </a:cubicBezTo>
                  <a:lnTo>
                    <a:pt x="994" y="64"/>
                  </a:lnTo>
                  <a:lnTo>
                    <a:pt x="924" y="357"/>
                  </a:lnTo>
                  <a:lnTo>
                    <a:pt x="891" y="344"/>
                  </a:lnTo>
                  <a:cubicBezTo>
                    <a:pt x="826" y="319"/>
                    <a:pt x="765" y="306"/>
                    <a:pt x="709" y="306"/>
                  </a:cubicBezTo>
                  <a:cubicBezTo>
                    <a:pt x="656" y="306"/>
                    <a:pt x="581" y="321"/>
                    <a:pt x="530" y="389"/>
                  </a:cubicBezTo>
                  <a:cubicBezTo>
                    <a:pt x="526" y="394"/>
                    <a:pt x="522" y="399"/>
                    <a:pt x="519" y="404"/>
                  </a:cubicBezTo>
                  <a:lnTo>
                    <a:pt x="911" y="404"/>
                  </a:lnTo>
                  <a:lnTo>
                    <a:pt x="911" y="588"/>
                  </a:lnTo>
                  <a:lnTo>
                    <a:pt x="468" y="588"/>
                  </a:lnTo>
                  <a:cubicBezTo>
                    <a:pt x="468" y="600"/>
                    <a:pt x="468" y="614"/>
                    <a:pt x="468" y="621"/>
                  </a:cubicBezTo>
                  <a:lnTo>
                    <a:pt x="468" y="633"/>
                  </a:lnTo>
                  <a:lnTo>
                    <a:pt x="911" y="633"/>
                  </a:lnTo>
                  <a:lnTo>
                    <a:pt x="911" y="817"/>
                  </a:lnTo>
                  <a:lnTo>
                    <a:pt x="514" y="817"/>
                  </a:lnTo>
                  <a:cubicBezTo>
                    <a:pt x="519" y="826"/>
                    <a:pt x="525" y="834"/>
                    <a:pt x="532" y="842"/>
                  </a:cubicBezTo>
                  <a:cubicBezTo>
                    <a:pt x="585" y="902"/>
                    <a:pt x="665" y="914"/>
                    <a:pt x="723" y="914"/>
                  </a:cubicBezTo>
                  <a:cubicBezTo>
                    <a:pt x="794" y="914"/>
                    <a:pt x="871" y="892"/>
                    <a:pt x="900" y="876"/>
                  </a:cubicBezTo>
                  <a:lnTo>
                    <a:pt x="936" y="857"/>
                  </a:lnTo>
                  <a:lnTo>
                    <a:pt x="996" y="1149"/>
                  </a:lnTo>
                  <a:lnTo>
                    <a:pt x="976" y="1160"/>
                  </a:lnTo>
                  <a:cubicBezTo>
                    <a:pt x="918" y="1191"/>
                    <a:pt x="807" y="1228"/>
                    <a:pt x="685" y="1228"/>
                  </a:cubicBezTo>
                  <a:cubicBezTo>
                    <a:pt x="485" y="1228"/>
                    <a:pt x="310" y="1144"/>
                    <a:pt x="205" y="9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35E876EC-213F-1949-9A82-AA0D6A06F6FF}"/>
              </a:ext>
            </a:extLst>
          </p:cNvPr>
          <p:cNvGrpSpPr/>
          <p:nvPr userDrawn="1"/>
        </p:nvGrpSpPr>
        <p:grpSpPr>
          <a:xfrm>
            <a:off x="9558004" y="2424629"/>
            <a:ext cx="710291" cy="710292"/>
            <a:chOff x="8058987" y="2498626"/>
            <a:chExt cx="710291" cy="710292"/>
          </a:xfrm>
        </p:grpSpPr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8D7306DD-EDAF-104D-A7E6-C858ED4B7675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3" name="Freeform 22">
              <a:extLst>
                <a:ext uri="{FF2B5EF4-FFF2-40B4-BE49-F238E27FC236}">
                  <a16:creationId xmlns:a16="http://schemas.microsoft.com/office/drawing/2014/main" id="{9FECEF99-6E94-AE4F-9F6D-8DCA7EE40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1889" y="2629141"/>
              <a:ext cx="466725" cy="449263"/>
            </a:xfrm>
            <a:custGeom>
              <a:avLst/>
              <a:gdLst>
                <a:gd name="T0" fmla="*/ 510 w 1295"/>
                <a:gd name="T1" fmla="*/ 1125 h 1246"/>
                <a:gd name="T2" fmla="*/ 939 w 1295"/>
                <a:gd name="T3" fmla="*/ 1244 h 1246"/>
                <a:gd name="T4" fmla="*/ 970 w 1295"/>
                <a:gd name="T5" fmla="*/ 1235 h 1246"/>
                <a:gd name="T6" fmla="*/ 944 w 1295"/>
                <a:gd name="T7" fmla="*/ 1112 h 1246"/>
                <a:gd name="T8" fmla="*/ 1226 w 1295"/>
                <a:gd name="T9" fmla="*/ 582 h 1246"/>
                <a:gd name="T10" fmla="*/ 875 w 1295"/>
                <a:gd name="T11" fmla="*/ 1105 h 1246"/>
                <a:gd name="T12" fmla="*/ 593 w 1295"/>
                <a:gd name="T13" fmla="*/ 1096 h 1246"/>
                <a:gd name="T14" fmla="*/ 810 w 1295"/>
                <a:gd name="T15" fmla="*/ 920 h 1246"/>
                <a:gd name="T16" fmla="*/ 851 w 1295"/>
                <a:gd name="T17" fmla="*/ 938 h 1246"/>
                <a:gd name="T18" fmla="*/ 1089 w 1295"/>
                <a:gd name="T19" fmla="*/ 552 h 1246"/>
                <a:gd name="T20" fmla="*/ 1028 w 1295"/>
                <a:gd name="T21" fmla="*/ 582 h 1246"/>
                <a:gd name="T22" fmla="*/ 823 w 1295"/>
                <a:gd name="T23" fmla="*/ 771 h 1246"/>
                <a:gd name="T24" fmla="*/ 769 w 1295"/>
                <a:gd name="T25" fmla="*/ 763 h 1246"/>
                <a:gd name="T26" fmla="*/ 351 w 1295"/>
                <a:gd name="T27" fmla="*/ 177 h 1246"/>
                <a:gd name="T28" fmla="*/ 300 w 1295"/>
                <a:gd name="T29" fmla="*/ 168 h 1246"/>
                <a:gd name="T30" fmla="*/ 3 w 1295"/>
                <a:gd name="T31" fmla="*/ 502 h 1246"/>
                <a:gd name="T32" fmla="*/ 125 w 1295"/>
                <a:gd name="T33" fmla="*/ 541 h 1246"/>
                <a:gd name="T34" fmla="*/ 438 w 1295"/>
                <a:gd name="T35" fmla="*/ 1099 h 1246"/>
                <a:gd name="T36" fmla="*/ 185 w 1295"/>
                <a:gd name="T37" fmla="*/ 582 h 1246"/>
                <a:gd name="T38" fmla="*/ 164 w 1295"/>
                <a:gd name="T39" fmla="*/ 485 h 1246"/>
                <a:gd name="T40" fmla="*/ 312 w 1295"/>
                <a:gd name="T41" fmla="*/ 245 h 1246"/>
                <a:gd name="T42" fmla="*/ 359 w 1295"/>
                <a:gd name="T43" fmla="*/ 521 h 1246"/>
                <a:gd name="T44" fmla="*/ 322 w 1295"/>
                <a:gd name="T45" fmla="*/ 549 h 1246"/>
                <a:gd name="T46" fmla="*/ 563 w 1295"/>
                <a:gd name="T47" fmla="*/ 940 h 1246"/>
                <a:gd name="T48" fmla="*/ 383 w 1295"/>
                <a:gd name="T49" fmla="*/ 589 h 1246"/>
                <a:gd name="T50" fmla="*/ 509 w 1295"/>
                <a:gd name="T51" fmla="*/ 595 h 1246"/>
                <a:gd name="T52" fmla="*/ 351 w 1295"/>
                <a:gd name="T53" fmla="*/ 177 h 1246"/>
                <a:gd name="T54" fmla="*/ 1151 w 1295"/>
                <a:gd name="T55" fmla="*/ 51 h 1246"/>
                <a:gd name="T56" fmla="*/ 1065 w 1295"/>
                <a:gd name="T57" fmla="*/ 126 h 1246"/>
                <a:gd name="T58" fmla="*/ 382 w 1295"/>
                <a:gd name="T59" fmla="*/ 98 h 1246"/>
                <a:gd name="T60" fmla="*/ 705 w 1295"/>
                <a:gd name="T61" fmla="*/ 62 h 1246"/>
                <a:gd name="T62" fmla="*/ 1071 w 1295"/>
                <a:gd name="T63" fmla="*/ 200 h 1246"/>
                <a:gd name="T64" fmla="*/ 1131 w 1295"/>
                <a:gd name="T65" fmla="*/ 145 h 1246"/>
                <a:gd name="T66" fmla="*/ 907 w 1295"/>
                <a:gd name="T67" fmla="*/ 407 h 1246"/>
                <a:gd name="T68" fmla="*/ 962 w 1295"/>
                <a:gd name="T69" fmla="*/ 296 h 1246"/>
                <a:gd name="T70" fmla="*/ 458 w 1295"/>
                <a:gd name="T71" fmla="*/ 288 h 1246"/>
                <a:gd name="T72" fmla="*/ 705 w 1295"/>
                <a:gd name="T73" fmla="*/ 260 h 1246"/>
                <a:gd name="T74" fmla="*/ 822 w 1295"/>
                <a:gd name="T75" fmla="*/ 410 h 1246"/>
                <a:gd name="T76" fmla="*/ 842 w 1295"/>
                <a:gd name="T77" fmla="*/ 461 h 1246"/>
                <a:gd name="T78" fmla="*/ 1262 w 1295"/>
                <a:gd name="T79" fmla="*/ 514 h 1246"/>
                <a:gd name="T80" fmla="*/ 1292 w 1295"/>
                <a:gd name="T81" fmla="*/ 475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5" h="1246">
                  <a:moveTo>
                    <a:pt x="515" y="1096"/>
                  </a:moveTo>
                  <a:cubicBezTo>
                    <a:pt x="509" y="1104"/>
                    <a:pt x="507" y="1115"/>
                    <a:pt x="510" y="1125"/>
                  </a:cubicBezTo>
                  <a:cubicBezTo>
                    <a:pt x="514" y="1135"/>
                    <a:pt x="522" y="1143"/>
                    <a:pt x="532" y="1145"/>
                  </a:cubicBezTo>
                  <a:lnTo>
                    <a:pt x="939" y="1244"/>
                  </a:lnTo>
                  <a:cubicBezTo>
                    <a:pt x="942" y="1245"/>
                    <a:pt x="944" y="1245"/>
                    <a:pt x="947" y="1245"/>
                  </a:cubicBezTo>
                  <a:cubicBezTo>
                    <a:pt x="955" y="1245"/>
                    <a:pt x="964" y="1242"/>
                    <a:pt x="970" y="1235"/>
                  </a:cubicBezTo>
                  <a:cubicBezTo>
                    <a:pt x="977" y="1227"/>
                    <a:pt x="980" y="1215"/>
                    <a:pt x="976" y="1204"/>
                  </a:cubicBezTo>
                  <a:lnTo>
                    <a:pt x="944" y="1112"/>
                  </a:lnTo>
                  <a:cubicBezTo>
                    <a:pt x="1154" y="1018"/>
                    <a:pt x="1288" y="813"/>
                    <a:pt x="1287" y="580"/>
                  </a:cubicBezTo>
                  <a:lnTo>
                    <a:pt x="1226" y="582"/>
                  </a:lnTo>
                  <a:cubicBezTo>
                    <a:pt x="1226" y="798"/>
                    <a:pt x="1095" y="988"/>
                    <a:pt x="893" y="1066"/>
                  </a:cubicBezTo>
                  <a:cubicBezTo>
                    <a:pt x="878" y="1072"/>
                    <a:pt x="870" y="1090"/>
                    <a:pt x="875" y="1105"/>
                  </a:cubicBezTo>
                  <a:lnTo>
                    <a:pt x="898" y="1171"/>
                  </a:lnTo>
                  <a:lnTo>
                    <a:pt x="593" y="1096"/>
                  </a:lnTo>
                  <a:lnTo>
                    <a:pt x="783" y="846"/>
                  </a:lnTo>
                  <a:lnTo>
                    <a:pt x="810" y="920"/>
                  </a:lnTo>
                  <a:cubicBezTo>
                    <a:pt x="812" y="928"/>
                    <a:pt x="818" y="935"/>
                    <a:pt x="826" y="938"/>
                  </a:cubicBezTo>
                  <a:cubicBezTo>
                    <a:pt x="834" y="942"/>
                    <a:pt x="843" y="942"/>
                    <a:pt x="851" y="938"/>
                  </a:cubicBezTo>
                  <a:cubicBezTo>
                    <a:pt x="996" y="879"/>
                    <a:pt x="1090" y="739"/>
                    <a:pt x="1090" y="582"/>
                  </a:cubicBezTo>
                  <a:cubicBezTo>
                    <a:pt x="1090" y="572"/>
                    <a:pt x="1089" y="562"/>
                    <a:pt x="1089" y="552"/>
                  </a:cubicBezTo>
                  <a:lnTo>
                    <a:pt x="1027" y="557"/>
                  </a:lnTo>
                  <a:cubicBezTo>
                    <a:pt x="1027" y="565"/>
                    <a:pt x="1028" y="574"/>
                    <a:pt x="1028" y="582"/>
                  </a:cubicBezTo>
                  <a:cubicBezTo>
                    <a:pt x="1028" y="703"/>
                    <a:pt x="962" y="811"/>
                    <a:pt x="857" y="867"/>
                  </a:cubicBezTo>
                  <a:lnTo>
                    <a:pt x="823" y="771"/>
                  </a:lnTo>
                  <a:cubicBezTo>
                    <a:pt x="819" y="760"/>
                    <a:pt x="809" y="752"/>
                    <a:pt x="798" y="751"/>
                  </a:cubicBezTo>
                  <a:cubicBezTo>
                    <a:pt x="787" y="749"/>
                    <a:pt x="776" y="754"/>
                    <a:pt x="769" y="763"/>
                  </a:cubicBezTo>
                  <a:lnTo>
                    <a:pt x="515" y="1096"/>
                  </a:lnTo>
                  <a:close/>
                  <a:moveTo>
                    <a:pt x="351" y="177"/>
                  </a:moveTo>
                  <a:cubicBezTo>
                    <a:pt x="347" y="168"/>
                    <a:pt x="339" y="161"/>
                    <a:pt x="328" y="159"/>
                  </a:cubicBezTo>
                  <a:cubicBezTo>
                    <a:pt x="318" y="157"/>
                    <a:pt x="308" y="160"/>
                    <a:pt x="300" y="168"/>
                  </a:cubicBezTo>
                  <a:lnTo>
                    <a:pt x="11" y="471"/>
                  </a:lnTo>
                  <a:cubicBezTo>
                    <a:pt x="3" y="479"/>
                    <a:pt x="0" y="491"/>
                    <a:pt x="3" y="502"/>
                  </a:cubicBezTo>
                  <a:cubicBezTo>
                    <a:pt x="7" y="513"/>
                    <a:pt x="16" y="521"/>
                    <a:pt x="27" y="523"/>
                  </a:cubicBezTo>
                  <a:lnTo>
                    <a:pt x="125" y="541"/>
                  </a:lnTo>
                  <a:cubicBezTo>
                    <a:pt x="123" y="556"/>
                    <a:pt x="123" y="569"/>
                    <a:pt x="123" y="582"/>
                  </a:cubicBezTo>
                  <a:cubicBezTo>
                    <a:pt x="123" y="800"/>
                    <a:pt x="243" y="998"/>
                    <a:pt x="438" y="1099"/>
                  </a:cubicBezTo>
                  <a:lnTo>
                    <a:pt x="466" y="1044"/>
                  </a:lnTo>
                  <a:cubicBezTo>
                    <a:pt x="293" y="954"/>
                    <a:pt x="185" y="777"/>
                    <a:pt x="185" y="582"/>
                  </a:cubicBezTo>
                  <a:cubicBezTo>
                    <a:pt x="185" y="563"/>
                    <a:pt x="186" y="543"/>
                    <a:pt x="189" y="519"/>
                  </a:cubicBezTo>
                  <a:cubicBezTo>
                    <a:pt x="191" y="503"/>
                    <a:pt x="180" y="488"/>
                    <a:pt x="164" y="485"/>
                  </a:cubicBezTo>
                  <a:lnTo>
                    <a:pt x="95" y="472"/>
                  </a:lnTo>
                  <a:lnTo>
                    <a:pt x="312" y="245"/>
                  </a:lnTo>
                  <a:lnTo>
                    <a:pt x="434" y="535"/>
                  </a:lnTo>
                  <a:lnTo>
                    <a:pt x="359" y="521"/>
                  </a:lnTo>
                  <a:cubicBezTo>
                    <a:pt x="350" y="520"/>
                    <a:pt x="341" y="522"/>
                    <a:pt x="334" y="527"/>
                  </a:cubicBezTo>
                  <a:cubicBezTo>
                    <a:pt x="327" y="532"/>
                    <a:pt x="323" y="540"/>
                    <a:pt x="322" y="549"/>
                  </a:cubicBezTo>
                  <a:cubicBezTo>
                    <a:pt x="321" y="560"/>
                    <a:pt x="320" y="571"/>
                    <a:pt x="320" y="582"/>
                  </a:cubicBezTo>
                  <a:cubicBezTo>
                    <a:pt x="320" y="740"/>
                    <a:pt x="416" y="881"/>
                    <a:pt x="563" y="940"/>
                  </a:cubicBezTo>
                  <a:lnTo>
                    <a:pt x="586" y="882"/>
                  </a:lnTo>
                  <a:cubicBezTo>
                    <a:pt x="464" y="833"/>
                    <a:pt x="385" y="719"/>
                    <a:pt x="383" y="589"/>
                  </a:cubicBezTo>
                  <a:lnTo>
                    <a:pt x="479" y="607"/>
                  </a:lnTo>
                  <a:cubicBezTo>
                    <a:pt x="490" y="608"/>
                    <a:pt x="502" y="604"/>
                    <a:pt x="509" y="595"/>
                  </a:cubicBezTo>
                  <a:cubicBezTo>
                    <a:pt x="516" y="587"/>
                    <a:pt x="518" y="574"/>
                    <a:pt x="513" y="564"/>
                  </a:cubicBezTo>
                  <a:lnTo>
                    <a:pt x="351" y="177"/>
                  </a:lnTo>
                  <a:close/>
                  <a:moveTo>
                    <a:pt x="1174" y="72"/>
                  </a:moveTo>
                  <a:cubicBezTo>
                    <a:pt x="1171" y="61"/>
                    <a:pt x="1162" y="53"/>
                    <a:pt x="1151" y="51"/>
                  </a:cubicBezTo>
                  <a:cubicBezTo>
                    <a:pt x="1139" y="48"/>
                    <a:pt x="1128" y="52"/>
                    <a:pt x="1121" y="61"/>
                  </a:cubicBezTo>
                  <a:lnTo>
                    <a:pt x="1065" y="126"/>
                  </a:lnTo>
                  <a:cubicBezTo>
                    <a:pt x="963" y="44"/>
                    <a:pt x="836" y="0"/>
                    <a:pt x="705" y="0"/>
                  </a:cubicBezTo>
                  <a:cubicBezTo>
                    <a:pt x="590" y="0"/>
                    <a:pt x="478" y="34"/>
                    <a:pt x="382" y="98"/>
                  </a:cubicBezTo>
                  <a:lnTo>
                    <a:pt x="417" y="150"/>
                  </a:lnTo>
                  <a:cubicBezTo>
                    <a:pt x="502" y="92"/>
                    <a:pt x="602" y="62"/>
                    <a:pt x="705" y="62"/>
                  </a:cubicBezTo>
                  <a:cubicBezTo>
                    <a:pt x="831" y="62"/>
                    <a:pt x="953" y="109"/>
                    <a:pt x="1048" y="193"/>
                  </a:cubicBezTo>
                  <a:cubicBezTo>
                    <a:pt x="1055" y="198"/>
                    <a:pt x="1063" y="201"/>
                    <a:pt x="1071" y="200"/>
                  </a:cubicBezTo>
                  <a:cubicBezTo>
                    <a:pt x="1079" y="200"/>
                    <a:pt x="1087" y="196"/>
                    <a:pt x="1093" y="189"/>
                  </a:cubicBezTo>
                  <a:lnTo>
                    <a:pt x="1131" y="145"/>
                  </a:lnTo>
                  <a:lnTo>
                    <a:pt x="1219" y="447"/>
                  </a:lnTo>
                  <a:lnTo>
                    <a:pt x="907" y="407"/>
                  </a:lnTo>
                  <a:lnTo>
                    <a:pt x="964" y="340"/>
                  </a:lnTo>
                  <a:cubicBezTo>
                    <a:pt x="975" y="327"/>
                    <a:pt x="974" y="308"/>
                    <a:pt x="962" y="296"/>
                  </a:cubicBezTo>
                  <a:cubicBezTo>
                    <a:pt x="891" y="233"/>
                    <a:pt x="800" y="198"/>
                    <a:pt x="705" y="198"/>
                  </a:cubicBezTo>
                  <a:cubicBezTo>
                    <a:pt x="615" y="198"/>
                    <a:pt x="527" y="230"/>
                    <a:pt x="458" y="288"/>
                  </a:cubicBezTo>
                  <a:lnTo>
                    <a:pt x="498" y="335"/>
                  </a:lnTo>
                  <a:cubicBezTo>
                    <a:pt x="556" y="287"/>
                    <a:pt x="630" y="260"/>
                    <a:pt x="705" y="260"/>
                  </a:cubicBezTo>
                  <a:cubicBezTo>
                    <a:pt x="774" y="260"/>
                    <a:pt x="841" y="282"/>
                    <a:pt x="897" y="323"/>
                  </a:cubicBezTo>
                  <a:lnTo>
                    <a:pt x="822" y="410"/>
                  </a:lnTo>
                  <a:cubicBezTo>
                    <a:pt x="815" y="419"/>
                    <a:pt x="813" y="431"/>
                    <a:pt x="817" y="442"/>
                  </a:cubicBezTo>
                  <a:cubicBezTo>
                    <a:pt x="821" y="452"/>
                    <a:pt x="831" y="460"/>
                    <a:pt x="842" y="461"/>
                  </a:cubicBezTo>
                  <a:lnTo>
                    <a:pt x="1258" y="514"/>
                  </a:lnTo>
                  <a:cubicBezTo>
                    <a:pt x="1259" y="514"/>
                    <a:pt x="1260" y="514"/>
                    <a:pt x="1262" y="514"/>
                  </a:cubicBezTo>
                  <a:cubicBezTo>
                    <a:pt x="1271" y="514"/>
                    <a:pt x="1279" y="511"/>
                    <a:pt x="1285" y="504"/>
                  </a:cubicBezTo>
                  <a:cubicBezTo>
                    <a:pt x="1292" y="496"/>
                    <a:pt x="1294" y="485"/>
                    <a:pt x="1292" y="475"/>
                  </a:cubicBezTo>
                  <a:lnTo>
                    <a:pt x="1174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A1409495-990E-B34A-9831-4BF86B4348D8}"/>
              </a:ext>
            </a:extLst>
          </p:cNvPr>
          <p:cNvGrpSpPr/>
          <p:nvPr userDrawn="1"/>
        </p:nvGrpSpPr>
        <p:grpSpPr>
          <a:xfrm>
            <a:off x="9566884" y="4454581"/>
            <a:ext cx="710291" cy="710292"/>
            <a:chOff x="8067867" y="4528578"/>
            <a:chExt cx="710291" cy="710292"/>
          </a:xfrm>
        </p:grpSpPr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BE8D5E8B-B768-BE4E-8109-8CE95186B3E0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6" name="Freeform 19">
              <a:extLst>
                <a:ext uri="{FF2B5EF4-FFF2-40B4-BE49-F238E27FC236}">
                  <a16:creationId xmlns:a16="http://schemas.microsoft.com/office/drawing/2014/main" id="{0C85BCA7-85BD-E44A-9D9A-728E87B24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59887"/>
              <a:ext cx="469900" cy="447675"/>
            </a:xfrm>
            <a:custGeom>
              <a:avLst/>
              <a:gdLst>
                <a:gd name="T0" fmla="*/ 652 w 1304"/>
                <a:gd name="T1" fmla="*/ 852 h 1244"/>
                <a:gd name="T2" fmla="*/ 733 w 1304"/>
                <a:gd name="T3" fmla="*/ 982 h 1244"/>
                <a:gd name="T4" fmla="*/ 570 w 1304"/>
                <a:gd name="T5" fmla="*/ 982 h 1244"/>
                <a:gd name="T6" fmla="*/ 451 w 1304"/>
                <a:gd name="T7" fmla="*/ 1243 h 1244"/>
                <a:gd name="T8" fmla="*/ 513 w 1304"/>
                <a:gd name="T9" fmla="*/ 1174 h 1244"/>
                <a:gd name="T10" fmla="*/ 790 w 1304"/>
                <a:gd name="T11" fmla="*/ 1174 h 1244"/>
                <a:gd name="T12" fmla="*/ 852 w 1304"/>
                <a:gd name="T13" fmla="*/ 1243 h 1244"/>
                <a:gd name="T14" fmla="*/ 754 w 1304"/>
                <a:gd name="T15" fmla="*/ 1067 h 1244"/>
                <a:gd name="T16" fmla="*/ 796 w 1304"/>
                <a:gd name="T17" fmla="*/ 911 h 1244"/>
                <a:gd name="T18" fmla="*/ 508 w 1304"/>
                <a:gd name="T19" fmla="*/ 911 h 1244"/>
                <a:gd name="T20" fmla="*/ 549 w 1304"/>
                <a:gd name="T21" fmla="*/ 1067 h 1244"/>
                <a:gd name="T22" fmla="*/ 451 w 1304"/>
                <a:gd name="T23" fmla="*/ 1243 h 1244"/>
                <a:gd name="T24" fmla="*/ 282 w 1304"/>
                <a:gd name="T25" fmla="*/ 982 h 1244"/>
                <a:gd name="T26" fmla="*/ 118 w 1304"/>
                <a:gd name="T27" fmla="*/ 982 h 1244"/>
                <a:gd name="T28" fmla="*/ 200 w 1304"/>
                <a:gd name="T29" fmla="*/ 852 h 1244"/>
                <a:gd name="T30" fmla="*/ 56 w 1304"/>
                <a:gd name="T31" fmla="*/ 911 h 1244"/>
                <a:gd name="T32" fmla="*/ 98 w 1304"/>
                <a:gd name="T33" fmla="*/ 1068 h 1244"/>
                <a:gd name="T34" fmla="*/ 0 w 1304"/>
                <a:gd name="T35" fmla="*/ 1243 h 1244"/>
                <a:gd name="T36" fmla="*/ 62 w 1304"/>
                <a:gd name="T37" fmla="*/ 1174 h 1244"/>
                <a:gd name="T38" fmla="*/ 338 w 1304"/>
                <a:gd name="T39" fmla="*/ 1174 h 1244"/>
                <a:gd name="T40" fmla="*/ 400 w 1304"/>
                <a:gd name="T41" fmla="*/ 1243 h 1244"/>
                <a:gd name="T42" fmla="*/ 302 w 1304"/>
                <a:gd name="T43" fmla="*/ 1067 h 1244"/>
                <a:gd name="T44" fmla="*/ 344 w 1304"/>
                <a:gd name="T45" fmla="*/ 911 h 1244"/>
                <a:gd name="T46" fmla="*/ 56 w 1304"/>
                <a:gd name="T47" fmla="*/ 911 h 1244"/>
                <a:gd name="T48" fmla="*/ 652 w 1304"/>
                <a:gd name="T49" fmla="*/ 254 h 1244"/>
                <a:gd name="T50" fmla="*/ 570 w 1304"/>
                <a:gd name="T51" fmla="*/ 132 h 1244"/>
                <a:gd name="T52" fmla="*/ 733 w 1304"/>
                <a:gd name="T53" fmla="*/ 132 h 1244"/>
                <a:gd name="T54" fmla="*/ 790 w 1304"/>
                <a:gd name="T55" fmla="*/ 454 h 1244"/>
                <a:gd name="T56" fmla="*/ 852 w 1304"/>
                <a:gd name="T57" fmla="*/ 385 h 1244"/>
                <a:gd name="T58" fmla="*/ 796 w 1304"/>
                <a:gd name="T59" fmla="*/ 183 h 1244"/>
                <a:gd name="T60" fmla="*/ 652 w 1304"/>
                <a:gd name="T61" fmla="*/ 0 h 1244"/>
                <a:gd name="T62" fmla="*/ 508 w 1304"/>
                <a:gd name="T63" fmla="*/ 183 h 1244"/>
                <a:gd name="T64" fmla="*/ 451 w 1304"/>
                <a:gd name="T65" fmla="*/ 385 h 1244"/>
                <a:gd name="T66" fmla="*/ 513 w 1304"/>
                <a:gd name="T67" fmla="*/ 454 h 1244"/>
                <a:gd name="T68" fmla="*/ 652 w 1304"/>
                <a:gd name="T69" fmla="*/ 316 h 1244"/>
                <a:gd name="T70" fmla="*/ 790 w 1304"/>
                <a:gd name="T71" fmla="*/ 454 h 1244"/>
                <a:gd name="T72" fmla="*/ 1134 w 1304"/>
                <a:gd name="T73" fmla="*/ 736 h 1244"/>
                <a:gd name="T74" fmla="*/ 683 w 1304"/>
                <a:gd name="T75" fmla="*/ 564 h 1244"/>
                <a:gd name="T76" fmla="*/ 621 w 1304"/>
                <a:gd name="T77" fmla="*/ 454 h 1244"/>
                <a:gd name="T78" fmla="*/ 169 w 1304"/>
                <a:gd name="T79" fmla="*/ 564 h 1244"/>
                <a:gd name="T80" fmla="*/ 231 w 1304"/>
                <a:gd name="T81" fmla="*/ 736 h 1244"/>
                <a:gd name="T82" fmla="*/ 621 w 1304"/>
                <a:gd name="T83" fmla="*/ 626 h 1244"/>
                <a:gd name="T84" fmla="*/ 683 w 1304"/>
                <a:gd name="T85" fmla="*/ 736 h 1244"/>
                <a:gd name="T86" fmla="*/ 1072 w 1304"/>
                <a:gd name="T87" fmla="*/ 626 h 1244"/>
                <a:gd name="T88" fmla="*/ 1185 w 1304"/>
                <a:gd name="T89" fmla="*/ 982 h 1244"/>
                <a:gd name="T90" fmla="*/ 1021 w 1304"/>
                <a:gd name="T91" fmla="*/ 982 h 1244"/>
                <a:gd name="T92" fmla="*/ 1103 w 1304"/>
                <a:gd name="T93" fmla="*/ 852 h 1244"/>
                <a:gd name="T94" fmla="*/ 1185 w 1304"/>
                <a:gd name="T95" fmla="*/ 982 h 1244"/>
                <a:gd name="T96" fmla="*/ 1205 w 1304"/>
                <a:gd name="T97" fmla="*/ 1067 h 1244"/>
                <a:gd name="T98" fmla="*/ 1247 w 1304"/>
                <a:gd name="T99" fmla="*/ 911 h 1244"/>
                <a:gd name="T100" fmla="*/ 959 w 1304"/>
                <a:gd name="T101" fmla="*/ 911 h 1244"/>
                <a:gd name="T102" fmla="*/ 1001 w 1304"/>
                <a:gd name="T103" fmla="*/ 1067 h 1244"/>
                <a:gd name="T104" fmla="*/ 903 w 1304"/>
                <a:gd name="T105" fmla="*/ 1243 h 1244"/>
                <a:gd name="T106" fmla="*/ 965 w 1304"/>
                <a:gd name="T107" fmla="*/ 1174 h 1244"/>
                <a:gd name="T108" fmla="*/ 1241 w 1304"/>
                <a:gd name="T109" fmla="*/ 1174 h 1244"/>
                <a:gd name="T110" fmla="*/ 1303 w 1304"/>
                <a:gd name="T111" fmla="*/ 1243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04" h="1244">
                  <a:moveTo>
                    <a:pt x="570" y="911"/>
                  </a:moveTo>
                  <a:cubicBezTo>
                    <a:pt x="570" y="880"/>
                    <a:pt x="609" y="852"/>
                    <a:pt x="652" y="852"/>
                  </a:cubicBezTo>
                  <a:cubicBezTo>
                    <a:pt x="694" y="852"/>
                    <a:pt x="733" y="880"/>
                    <a:pt x="733" y="911"/>
                  </a:cubicBezTo>
                  <a:lnTo>
                    <a:pt x="733" y="982"/>
                  </a:lnTo>
                  <a:cubicBezTo>
                    <a:pt x="733" y="1014"/>
                    <a:pt x="694" y="1043"/>
                    <a:pt x="652" y="1043"/>
                  </a:cubicBezTo>
                  <a:cubicBezTo>
                    <a:pt x="609" y="1043"/>
                    <a:pt x="570" y="1014"/>
                    <a:pt x="570" y="982"/>
                  </a:cubicBezTo>
                  <a:lnTo>
                    <a:pt x="570" y="911"/>
                  </a:lnTo>
                  <a:close/>
                  <a:moveTo>
                    <a:pt x="451" y="1243"/>
                  </a:moveTo>
                  <a:lnTo>
                    <a:pt x="513" y="1243"/>
                  </a:lnTo>
                  <a:lnTo>
                    <a:pt x="513" y="1174"/>
                  </a:lnTo>
                  <a:cubicBezTo>
                    <a:pt x="516" y="1156"/>
                    <a:pt x="586" y="1105"/>
                    <a:pt x="652" y="1105"/>
                  </a:cubicBezTo>
                  <a:cubicBezTo>
                    <a:pt x="718" y="1105"/>
                    <a:pt x="787" y="1156"/>
                    <a:pt x="790" y="1174"/>
                  </a:cubicBezTo>
                  <a:lnTo>
                    <a:pt x="790" y="1243"/>
                  </a:lnTo>
                  <a:lnTo>
                    <a:pt x="852" y="1243"/>
                  </a:lnTo>
                  <a:lnTo>
                    <a:pt x="852" y="1174"/>
                  </a:lnTo>
                  <a:cubicBezTo>
                    <a:pt x="852" y="1133"/>
                    <a:pt x="808" y="1092"/>
                    <a:pt x="754" y="1067"/>
                  </a:cubicBezTo>
                  <a:cubicBezTo>
                    <a:pt x="779" y="1045"/>
                    <a:pt x="796" y="1015"/>
                    <a:pt x="796" y="982"/>
                  </a:cubicBezTo>
                  <a:lnTo>
                    <a:pt x="796" y="911"/>
                  </a:lnTo>
                  <a:cubicBezTo>
                    <a:pt x="796" y="846"/>
                    <a:pt x="730" y="790"/>
                    <a:pt x="652" y="790"/>
                  </a:cubicBezTo>
                  <a:cubicBezTo>
                    <a:pt x="574" y="790"/>
                    <a:pt x="508" y="846"/>
                    <a:pt x="508" y="911"/>
                  </a:cubicBezTo>
                  <a:lnTo>
                    <a:pt x="508" y="982"/>
                  </a:lnTo>
                  <a:cubicBezTo>
                    <a:pt x="508" y="1015"/>
                    <a:pt x="524" y="1045"/>
                    <a:pt x="549" y="1067"/>
                  </a:cubicBezTo>
                  <a:cubicBezTo>
                    <a:pt x="495" y="1092"/>
                    <a:pt x="451" y="1133"/>
                    <a:pt x="451" y="1174"/>
                  </a:cubicBezTo>
                  <a:lnTo>
                    <a:pt x="451" y="1243"/>
                  </a:lnTo>
                  <a:close/>
                  <a:moveTo>
                    <a:pt x="282" y="911"/>
                  </a:moveTo>
                  <a:lnTo>
                    <a:pt x="282" y="982"/>
                  </a:lnTo>
                  <a:cubicBezTo>
                    <a:pt x="282" y="1014"/>
                    <a:pt x="243" y="1043"/>
                    <a:pt x="200" y="1043"/>
                  </a:cubicBezTo>
                  <a:cubicBezTo>
                    <a:pt x="157" y="1043"/>
                    <a:pt x="118" y="1014"/>
                    <a:pt x="118" y="982"/>
                  </a:cubicBezTo>
                  <a:lnTo>
                    <a:pt x="118" y="911"/>
                  </a:lnTo>
                  <a:cubicBezTo>
                    <a:pt x="118" y="880"/>
                    <a:pt x="157" y="852"/>
                    <a:pt x="200" y="852"/>
                  </a:cubicBezTo>
                  <a:cubicBezTo>
                    <a:pt x="243" y="852"/>
                    <a:pt x="282" y="880"/>
                    <a:pt x="282" y="911"/>
                  </a:cubicBezTo>
                  <a:close/>
                  <a:moveTo>
                    <a:pt x="56" y="911"/>
                  </a:moveTo>
                  <a:lnTo>
                    <a:pt x="56" y="982"/>
                  </a:lnTo>
                  <a:cubicBezTo>
                    <a:pt x="56" y="1015"/>
                    <a:pt x="72" y="1045"/>
                    <a:pt x="98" y="1068"/>
                  </a:cubicBezTo>
                  <a:cubicBezTo>
                    <a:pt x="44" y="1092"/>
                    <a:pt x="0" y="1133"/>
                    <a:pt x="0" y="1174"/>
                  </a:cubicBezTo>
                  <a:lnTo>
                    <a:pt x="0" y="1243"/>
                  </a:lnTo>
                  <a:lnTo>
                    <a:pt x="62" y="1243"/>
                  </a:lnTo>
                  <a:lnTo>
                    <a:pt x="62" y="1174"/>
                  </a:lnTo>
                  <a:cubicBezTo>
                    <a:pt x="64" y="1156"/>
                    <a:pt x="134" y="1105"/>
                    <a:pt x="200" y="1105"/>
                  </a:cubicBezTo>
                  <a:cubicBezTo>
                    <a:pt x="266" y="1105"/>
                    <a:pt x="336" y="1156"/>
                    <a:pt x="338" y="1174"/>
                  </a:cubicBezTo>
                  <a:lnTo>
                    <a:pt x="338" y="1243"/>
                  </a:lnTo>
                  <a:lnTo>
                    <a:pt x="400" y="1243"/>
                  </a:lnTo>
                  <a:lnTo>
                    <a:pt x="400" y="1174"/>
                  </a:lnTo>
                  <a:cubicBezTo>
                    <a:pt x="400" y="1133"/>
                    <a:pt x="356" y="1092"/>
                    <a:pt x="302" y="1067"/>
                  </a:cubicBezTo>
                  <a:cubicBezTo>
                    <a:pt x="328" y="1045"/>
                    <a:pt x="344" y="1015"/>
                    <a:pt x="344" y="982"/>
                  </a:cubicBezTo>
                  <a:lnTo>
                    <a:pt x="344" y="911"/>
                  </a:lnTo>
                  <a:cubicBezTo>
                    <a:pt x="344" y="846"/>
                    <a:pt x="278" y="790"/>
                    <a:pt x="200" y="790"/>
                  </a:cubicBezTo>
                  <a:cubicBezTo>
                    <a:pt x="122" y="790"/>
                    <a:pt x="56" y="846"/>
                    <a:pt x="56" y="911"/>
                  </a:cubicBezTo>
                  <a:close/>
                  <a:moveTo>
                    <a:pt x="733" y="183"/>
                  </a:moveTo>
                  <a:cubicBezTo>
                    <a:pt x="733" y="220"/>
                    <a:pt x="694" y="254"/>
                    <a:pt x="652" y="254"/>
                  </a:cubicBezTo>
                  <a:cubicBezTo>
                    <a:pt x="609" y="254"/>
                    <a:pt x="570" y="220"/>
                    <a:pt x="570" y="183"/>
                  </a:cubicBezTo>
                  <a:lnTo>
                    <a:pt x="570" y="132"/>
                  </a:lnTo>
                  <a:cubicBezTo>
                    <a:pt x="570" y="95"/>
                    <a:pt x="609" y="62"/>
                    <a:pt x="652" y="62"/>
                  </a:cubicBezTo>
                  <a:cubicBezTo>
                    <a:pt x="694" y="62"/>
                    <a:pt x="733" y="95"/>
                    <a:pt x="733" y="132"/>
                  </a:cubicBezTo>
                  <a:lnTo>
                    <a:pt x="733" y="183"/>
                  </a:lnTo>
                  <a:close/>
                  <a:moveTo>
                    <a:pt x="790" y="454"/>
                  </a:moveTo>
                  <a:lnTo>
                    <a:pt x="852" y="454"/>
                  </a:lnTo>
                  <a:lnTo>
                    <a:pt x="852" y="385"/>
                  </a:lnTo>
                  <a:cubicBezTo>
                    <a:pt x="852" y="343"/>
                    <a:pt x="807" y="302"/>
                    <a:pt x="752" y="277"/>
                  </a:cubicBezTo>
                  <a:cubicBezTo>
                    <a:pt x="778" y="253"/>
                    <a:pt x="796" y="220"/>
                    <a:pt x="796" y="183"/>
                  </a:cubicBezTo>
                  <a:lnTo>
                    <a:pt x="796" y="132"/>
                  </a:lnTo>
                  <a:cubicBezTo>
                    <a:pt x="796" y="60"/>
                    <a:pt x="730" y="0"/>
                    <a:pt x="652" y="0"/>
                  </a:cubicBezTo>
                  <a:cubicBezTo>
                    <a:pt x="574" y="0"/>
                    <a:pt x="508" y="60"/>
                    <a:pt x="508" y="132"/>
                  </a:cubicBezTo>
                  <a:lnTo>
                    <a:pt x="508" y="183"/>
                  </a:lnTo>
                  <a:cubicBezTo>
                    <a:pt x="508" y="220"/>
                    <a:pt x="525" y="253"/>
                    <a:pt x="552" y="277"/>
                  </a:cubicBezTo>
                  <a:cubicBezTo>
                    <a:pt x="497" y="302"/>
                    <a:pt x="451" y="343"/>
                    <a:pt x="451" y="385"/>
                  </a:cubicBezTo>
                  <a:lnTo>
                    <a:pt x="451" y="454"/>
                  </a:lnTo>
                  <a:lnTo>
                    <a:pt x="513" y="454"/>
                  </a:lnTo>
                  <a:lnTo>
                    <a:pt x="513" y="385"/>
                  </a:lnTo>
                  <a:cubicBezTo>
                    <a:pt x="516" y="366"/>
                    <a:pt x="586" y="316"/>
                    <a:pt x="652" y="316"/>
                  </a:cubicBezTo>
                  <a:cubicBezTo>
                    <a:pt x="718" y="316"/>
                    <a:pt x="787" y="366"/>
                    <a:pt x="790" y="385"/>
                  </a:cubicBezTo>
                  <a:lnTo>
                    <a:pt x="790" y="454"/>
                  </a:lnTo>
                  <a:close/>
                  <a:moveTo>
                    <a:pt x="1072" y="736"/>
                  </a:moveTo>
                  <a:lnTo>
                    <a:pt x="1134" y="736"/>
                  </a:lnTo>
                  <a:lnTo>
                    <a:pt x="1134" y="564"/>
                  </a:lnTo>
                  <a:lnTo>
                    <a:pt x="683" y="564"/>
                  </a:lnTo>
                  <a:lnTo>
                    <a:pt x="683" y="454"/>
                  </a:lnTo>
                  <a:lnTo>
                    <a:pt x="621" y="454"/>
                  </a:lnTo>
                  <a:lnTo>
                    <a:pt x="621" y="564"/>
                  </a:lnTo>
                  <a:lnTo>
                    <a:pt x="169" y="564"/>
                  </a:lnTo>
                  <a:lnTo>
                    <a:pt x="169" y="736"/>
                  </a:lnTo>
                  <a:lnTo>
                    <a:pt x="231" y="736"/>
                  </a:lnTo>
                  <a:lnTo>
                    <a:pt x="231" y="626"/>
                  </a:lnTo>
                  <a:lnTo>
                    <a:pt x="621" y="626"/>
                  </a:lnTo>
                  <a:lnTo>
                    <a:pt x="621" y="736"/>
                  </a:lnTo>
                  <a:lnTo>
                    <a:pt x="683" y="736"/>
                  </a:lnTo>
                  <a:lnTo>
                    <a:pt x="683" y="626"/>
                  </a:lnTo>
                  <a:lnTo>
                    <a:pt x="1072" y="626"/>
                  </a:lnTo>
                  <a:lnTo>
                    <a:pt x="1072" y="736"/>
                  </a:lnTo>
                  <a:close/>
                  <a:moveTo>
                    <a:pt x="1185" y="982"/>
                  </a:moveTo>
                  <a:cubicBezTo>
                    <a:pt x="1185" y="1014"/>
                    <a:pt x="1146" y="1043"/>
                    <a:pt x="1103" y="1043"/>
                  </a:cubicBezTo>
                  <a:cubicBezTo>
                    <a:pt x="1060" y="1043"/>
                    <a:pt x="1021" y="1014"/>
                    <a:pt x="1021" y="982"/>
                  </a:cubicBezTo>
                  <a:lnTo>
                    <a:pt x="1021" y="911"/>
                  </a:lnTo>
                  <a:cubicBezTo>
                    <a:pt x="1021" y="880"/>
                    <a:pt x="1060" y="852"/>
                    <a:pt x="1103" y="852"/>
                  </a:cubicBezTo>
                  <a:cubicBezTo>
                    <a:pt x="1146" y="852"/>
                    <a:pt x="1185" y="880"/>
                    <a:pt x="1185" y="911"/>
                  </a:cubicBezTo>
                  <a:lnTo>
                    <a:pt x="1185" y="982"/>
                  </a:lnTo>
                  <a:close/>
                  <a:moveTo>
                    <a:pt x="1303" y="1174"/>
                  </a:moveTo>
                  <a:cubicBezTo>
                    <a:pt x="1303" y="1133"/>
                    <a:pt x="1259" y="1092"/>
                    <a:pt x="1205" y="1067"/>
                  </a:cubicBezTo>
                  <a:cubicBezTo>
                    <a:pt x="1231" y="1045"/>
                    <a:pt x="1247" y="1015"/>
                    <a:pt x="1247" y="982"/>
                  </a:cubicBezTo>
                  <a:lnTo>
                    <a:pt x="1247" y="911"/>
                  </a:lnTo>
                  <a:cubicBezTo>
                    <a:pt x="1247" y="846"/>
                    <a:pt x="1181" y="790"/>
                    <a:pt x="1103" y="790"/>
                  </a:cubicBezTo>
                  <a:cubicBezTo>
                    <a:pt x="1025" y="790"/>
                    <a:pt x="959" y="846"/>
                    <a:pt x="959" y="911"/>
                  </a:cubicBezTo>
                  <a:lnTo>
                    <a:pt x="959" y="982"/>
                  </a:lnTo>
                  <a:cubicBezTo>
                    <a:pt x="959" y="1015"/>
                    <a:pt x="975" y="1045"/>
                    <a:pt x="1001" y="1067"/>
                  </a:cubicBezTo>
                  <a:cubicBezTo>
                    <a:pt x="947" y="1092"/>
                    <a:pt x="903" y="1133"/>
                    <a:pt x="903" y="1174"/>
                  </a:cubicBezTo>
                  <a:lnTo>
                    <a:pt x="903" y="1243"/>
                  </a:lnTo>
                  <a:lnTo>
                    <a:pt x="965" y="1243"/>
                  </a:lnTo>
                  <a:lnTo>
                    <a:pt x="965" y="1174"/>
                  </a:lnTo>
                  <a:cubicBezTo>
                    <a:pt x="967" y="1156"/>
                    <a:pt x="1037" y="1105"/>
                    <a:pt x="1103" y="1105"/>
                  </a:cubicBezTo>
                  <a:cubicBezTo>
                    <a:pt x="1169" y="1105"/>
                    <a:pt x="1239" y="1156"/>
                    <a:pt x="1241" y="1174"/>
                  </a:cubicBezTo>
                  <a:lnTo>
                    <a:pt x="1241" y="1243"/>
                  </a:lnTo>
                  <a:lnTo>
                    <a:pt x="1303" y="1243"/>
                  </a:lnTo>
                  <a:lnTo>
                    <a:pt x="1303" y="1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AF1888FE-2EE8-1348-AE32-168616EA6010}"/>
              </a:ext>
            </a:extLst>
          </p:cNvPr>
          <p:cNvGrpSpPr/>
          <p:nvPr userDrawn="1"/>
        </p:nvGrpSpPr>
        <p:grpSpPr>
          <a:xfrm>
            <a:off x="1876356" y="5432871"/>
            <a:ext cx="710291" cy="710292"/>
            <a:chOff x="377339" y="5506868"/>
            <a:chExt cx="710291" cy="710292"/>
          </a:xfrm>
        </p:grpSpPr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D38B5F61-5899-C149-A0B5-A20B620A9771}"/>
                </a:ext>
              </a:extLst>
            </p:cNvPr>
            <p:cNvSpPr/>
            <p:nvPr/>
          </p:nvSpPr>
          <p:spPr>
            <a:xfrm>
              <a:off x="377339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9" name="Freeform 20">
              <a:extLst>
                <a:ext uri="{FF2B5EF4-FFF2-40B4-BE49-F238E27FC236}">
                  <a16:creationId xmlns:a16="http://schemas.microsoft.com/office/drawing/2014/main" id="{504C49D1-C4C4-5F41-AACA-EE27B09BC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534" y="5627064"/>
              <a:ext cx="469900" cy="469900"/>
            </a:xfrm>
            <a:custGeom>
              <a:avLst/>
              <a:gdLst>
                <a:gd name="T0" fmla="*/ 1275 w 1305"/>
                <a:gd name="T1" fmla="*/ 773 h 1304"/>
                <a:gd name="T2" fmla="*/ 948 w 1305"/>
                <a:gd name="T3" fmla="*/ 1132 h 1304"/>
                <a:gd name="T4" fmla="*/ 485 w 1305"/>
                <a:gd name="T5" fmla="*/ 1119 h 1304"/>
                <a:gd name="T6" fmla="*/ 819 w 1305"/>
                <a:gd name="T7" fmla="*/ 1118 h 1304"/>
                <a:gd name="T8" fmla="*/ 652 w 1305"/>
                <a:gd name="T9" fmla="*/ 1241 h 1304"/>
                <a:gd name="T10" fmla="*/ 485 w 1305"/>
                <a:gd name="T11" fmla="*/ 1119 h 1304"/>
                <a:gd name="T12" fmla="*/ 652 w 1305"/>
                <a:gd name="T13" fmla="*/ 987 h 1304"/>
                <a:gd name="T14" fmla="*/ 570 w 1305"/>
                <a:gd name="T15" fmla="*/ 838 h 1304"/>
                <a:gd name="T16" fmla="*/ 734 w 1305"/>
                <a:gd name="T17" fmla="*/ 838 h 1304"/>
                <a:gd name="T18" fmla="*/ 423 w 1305"/>
                <a:gd name="T19" fmla="*/ 1230 h 1304"/>
                <a:gd name="T20" fmla="*/ 652 w 1305"/>
                <a:gd name="T21" fmla="*/ 1303 h 1304"/>
                <a:gd name="T22" fmla="*/ 881 w 1305"/>
                <a:gd name="T23" fmla="*/ 1230 h 1304"/>
                <a:gd name="T24" fmla="*/ 756 w 1305"/>
                <a:gd name="T25" fmla="*/ 1007 h 1304"/>
                <a:gd name="T26" fmla="*/ 796 w 1305"/>
                <a:gd name="T27" fmla="*/ 838 h 1304"/>
                <a:gd name="T28" fmla="*/ 508 w 1305"/>
                <a:gd name="T29" fmla="*/ 838 h 1304"/>
                <a:gd name="T30" fmla="*/ 548 w 1305"/>
                <a:gd name="T31" fmla="*/ 1007 h 1304"/>
                <a:gd name="T32" fmla="*/ 423 w 1305"/>
                <a:gd name="T33" fmla="*/ 1230 h 1304"/>
                <a:gd name="T34" fmla="*/ 327 w 1305"/>
                <a:gd name="T35" fmla="*/ 1186 h 1304"/>
                <a:gd name="T36" fmla="*/ 90 w 1305"/>
                <a:gd name="T37" fmla="*/ 764 h 1304"/>
                <a:gd name="T38" fmla="*/ 395 w 1305"/>
                <a:gd name="T39" fmla="*/ 607 h 1304"/>
                <a:gd name="T40" fmla="*/ 62 w 1305"/>
                <a:gd name="T41" fmla="*/ 607 h 1304"/>
                <a:gd name="T42" fmla="*/ 229 w 1305"/>
                <a:gd name="T43" fmla="*/ 457 h 1304"/>
                <a:gd name="T44" fmla="*/ 395 w 1305"/>
                <a:gd name="T45" fmla="*/ 607 h 1304"/>
                <a:gd name="T46" fmla="*/ 229 w 1305"/>
                <a:gd name="T47" fmla="*/ 395 h 1304"/>
                <a:gd name="T48" fmla="*/ 147 w 1305"/>
                <a:gd name="T49" fmla="*/ 246 h 1304"/>
                <a:gd name="T50" fmla="*/ 311 w 1305"/>
                <a:gd name="T51" fmla="*/ 246 h 1304"/>
                <a:gd name="T52" fmla="*/ 373 w 1305"/>
                <a:gd name="T53" fmla="*/ 246 h 1304"/>
                <a:gd name="T54" fmla="*/ 85 w 1305"/>
                <a:gd name="T55" fmla="*/ 246 h 1304"/>
                <a:gd name="T56" fmla="*/ 125 w 1305"/>
                <a:gd name="T57" fmla="*/ 415 h 1304"/>
                <a:gd name="T58" fmla="*/ 0 w 1305"/>
                <a:gd name="T59" fmla="*/ 640 h 1304"/>
                <a:gd name="T60" fmla="*/ 229 w 1305"/>
                <a:gd name="T61" fmla="*/ 711 h 1304"/>
                <a:gd name="T62" fmla="*/ 457 w 1305"/>
                <a:gd name="T63" fmla="*/ 640 h 1304"/>
                <a:gd name="T64" fmla="*/ 332 w 1305"/>
                <a:gd name="T65" fmla="*/ 415 h 1304"/>
                <a:gd name="T66" fmla="*/ 373 w 1305"/>
                <a:gd name="T67" fmla="*/ 246 h 1304"/>
                <a:gd name="T68" fmla="*/ 652 w 1305"/>
                <a:gd name="T69" fmla="*/ 0 h 1304"/>
                <a:gd name="T70" fmla="*/ 401 w 1305"/>
                <a:gd name="T71" fmla="*/ 124 h 1304"/>
                <a:gd name="T72" fmla="*/ 903 w 1305"/>
                <a:gd name="T73" fmla="*/ 124 h 1304"/>
                <a:gd name="T74" fmla="*/ 1242 w 1305"/>
                <a:gd name="T75" fmla="*/ 607 h 1304"/>
                <a:gd name="T76" fmla="*/ 909 w 1305"/>
                <a:gd name="T77" fmla="*/ 607 h 1304"/>
                <a:gd name="T78" fmla="*/ 1075 w 1305"/>
                <a:gd name="T79" fmla="*/ 457 h 1304"/>
                <a:gd name="T80" fmla="*/ 1242 w 1305"/>
                <a:gd name="T81" fmla="*/ 607 h 1304"/>
                <a:gd name="T82" fmla="*/ 1075 w 1305"/>
                <a:gd name="T83" fmla="*/ 395 h 1304"/>
                <a:gd name="T84" fmla="*/ 994 w 1305"/>
                <a:gd name="T85" fmla="*/ 246 h 1304"/>
                <a:gd name="T86" fmla="*/ 1157 w 1305"/>
                <a:gd name="T87" fmla="*/ 246 h 1304"/>
                <a:gd name="T88" fmla="*/ 1304 w 1305"/>
                <a:gd name="T89" fmla="*/ 640 h 1304"/>
                <a:gd name="T90" fmla="*/ 1179 w 1305"/>
                <a:gd name="T91" fmla="*/ 415 h 1304"/>
                <a:gd name="T92" fmla="*/ 1219 w 1305"/>
                <a:gd name="T93" fmla="*/ 246 h 1304"/>
                <a:gd name="T94" fmla="*/ 931 w 1305"/>
                <a:gd name="T95" fmla="*/ 246 h 1304"/>
                <a:gd name="T96" fmla="*/ 972 w 1305"/>
                <a:gd name="T97" fmla="*/ 415 h 1304"/>
                <a:gd name="T98" fmla="*/ 847 w 1305"/>
                <a:gd name="T99" fmla="*/ 640 h 1304"/>
                <a:gd name="T100" fmla="*/ 1075 w 1305"/>
                <a:gd name="T101" fmla="*/ 711 h 1304"/>
                <a:gd name="T102" fmla="*/ 1304 w 1305"/>
                <a:gd name="T103" fmla="*/ 64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5" h="1304">
                  <a:moveTo>
                    <a:pt x="978" y="1186"/>
                  </a:moveTo>
                  <a:cubicBezTo>
                    <a:pt x="1140" y="1096"/>
                    <a:pt x="1248" y="945"/>
                    <a:pt x="1275" y="773"/>
                  </a:cubicBezTo>
                  <a:lnTo>
                    <a:pt x="1214" y="764"/>
                  </a:lnTo>
                  <a:cubicBezTo>
                    <a:pt x="1190" y="917"/>
                    <a:pt x="1093" y="1051"/>
                    <a:pt x="948" y="1132"/>
                  </a:cubicBezTo>
                  <a:lnTo>
                    <a:pt x="978" y="1186"/>
                  </a:lnTo>
                  <a:close/>
                  <a:moveTo>
                    <a:pt x="485" y="1119"/>
                  </a:moveTo>
                  <a:cubicBezTo>
                    <a:pt x="491" y="1100"/>
                    <a:pt x="575" y="1049"/>
                    <a:pt x="652" y="1049"/>
                  </a:cubicBezTo>
                  <a:cubicBezTo>
                    <a:pt x="729" y="1049"/>
                    <a:pt x="813" y="1100"/>
                    <a:pt x="819" y="1118"/>
                  </a:cubicBezTo>
                  <a:lnTo>
                    <a:pt x="819" y="1200"/>
                  </a:lnTo>
                  <a:cubicBezTo>
                    <a:pt x="778" y="1228"/>
                    <a:pt x="726" y="1241"/>
                    <a:pt x="652" y="1241"/>
                  </a:cubicBezTo>
                  <a:cubicBezTo>
                    <a:pt x="579" y="1241"/>
                    <a:pt x="526" y="1228"/>
                    <a:pt x="486" y="1200"/>
                  </a:cubicBezTo>
                  <a:lnTo>
                    <a:pt x="485" y="1119"/>
                  </a:lnTo>
                  <a:close/>
                  <a:moveTo>
                    <a:pt x="734" y="916"/>
                  </a:moveTo>
                  <a:cubicBezTo>
                    <a:pt x="734" y="953"/>
                    <a:pt x="695" y="987"/>
                    <a:pt x="652" y="987"/>
                  </a:cubicBezTo>
                  <a:cubicBezTo>
                    <a:pt x="609" y="987"/>
                    <a:pt x="570" y="953"/>
                    <a:pt x="570" y="916"/>
                  </a:cubicBezTo>
                  <a:lnTo>
                    <a:pt x="570" y="838"/>
                  </a:lnTo>
                  <a:cubicBezTo>
                    <a:pt x="570" y="801"/>
                    <a:pt x="609" y="768"/>
                    <a:pt x="652" y="768"/>
                  </a:cubicBezTo>
                  <a:cubicBezTo>
                    <a:pt x="695" y="768"/>
                    <a:pt x="734" y="801"/>
                    <a:pt x="734" y="838"/>
                  </a:cubicBezTo>
                  <a:lnTo>
                    <a:pt x="734" y="916"/>
                  </a:lnTo>
                  <a:close/>
                  <a:moveTo>
                    <a:pt x="423" y="1230"/>
                  </a:moveTo>
                  <a:lnTo>
                    <a:pt x="435" y="1239"/>
                  </a:lnTo>
                  <a:cubicBezTo>
                    <a:pt x="506" y="1296"/>
                    <a:pt x="593" y="1303"/>
                    <a:pt x="652" y="1303"/>
                  </a:cubicBezTo>
                  <a:cubicBezTo>
                    <a:pt x="711" y="1303"/>
                    <a:pt x="799" y="1296"/>
                    <a:pt x="869" y="1239"/>
                  </a:cubicBezTo>
                  <a:lnTo>
                    <a:pt x="881" y="1230"/>
                  </a:lnTo>
                  <a:lnTo>
                    <a:pt x="881" y="1118"/>
                  </a:lnTo>
                  <a:cubicBezTo>
                    <a:pt x="881" y="1074"/>
                    <a:pt x="823" y="1031"/>
                    <a:pt x="756" y="1007"/>
                  </a:cubicBezTo>
                  <a:cubicBezTo>
                    <a:pt x="780" y="983"/>
                    <a:pt x="796" y="951"/>
                    <a:pt x="796" y="916"/>
                  </a:cubicBezTo>
                  <a:lnTo>
                    <a:pt x="796" y="838"/>
                  </a:lnTo>
                  <a:cubicBezTo>
                    <a:pt x="796" y="766"/>
                    <a:pt x="730" y="706"/>
                    <a:pt x="652" y="706"/>
                  </a:cubicBezTo>
                  <a:cubicBezTo>
                    <a:pt x="574" y="706"/>
                    <a:pt x="508" y="766"/>
                    <a:pt x="508" y="838"/>
                  </a:cubicBezTo>
                  <a:lnTo>
                    <a:pt x="508" y="916"/>
                  </a:lnTo>
                  <a:cubicBezTo>
                    <a:pt x="508" y="951"/>
                    <a:pt x="524" y="983"/>
                    <a:pt x="548" y="1007"/>
                  </a:cubicBezTo>
                  <a:cubicBezTo>
                    <a:pt x="481" y="1031"/>
                    <a:pt x="423" y="1074"/>
                    <a:pt x="423" y="1118"/>
                  </a:cubicBezTo>
                  <a:lnTo>
                    <a:pt x="423" y="1230"/>
                  </a:lnTo>
                  <a:close/>
                  <a:moveTo>
                    <a:pt x="29" y="773"/>
                  </a:moveTo>
                  <a:cubicBezTo>
                    <a:pt x="56" y="945"/>
                    <a:pt x="164" y="1096"/>
                    <a:pt x="327" y="1186"/>
                  </a:cubicBezTo>
                  <a:lnTo>
                    <a:pt x="357" y="1132"/>
                  </a:lnTo>
                  <a:cubicBezTo>
                    <a:pt x="211" y="1051"/>
                    <a:pt x="114" y="917"/>
                    <a:pt x="90" y="764"/>
                  </a:cubicBezTo>
                  <a:lnTo>
                    <a:pt x="29" y="773"/>
                  </a:lnTo>
                  <a:close/>
                  <a:moveTo>
                    <a:pt x="395" y="607"/>
                  </a:moveTo>
                  <a:cubicBezTo>
                    <a:pt x="338" y="642"/>
                    <a:pt x="287" y="649"/>
                    <a:pt x="229" y="649"/>
                  </a:cubicBezTo>
                  <a:cubicBezTo>
                    <a:pt x="171" y="649"/>
                    <a:pt x="120" y="642"/>
                    <a:pt x="62" y="607"/>
                  </a:cubicBezTo>
                  <a:lnTo>
                    <a:pt x="62" y="528"/>
                  </a:lnTo>
                  <a:cubicBezTo>
                    <a:pt x="67" y="508"/>
                    <a:pt x="151" y="457"/>
                    <a:pt x="229" y="457"/>
                  </a:cubicBezTo>
                  <a:cubicBezTo>
                    <a:pt x="306" y="457"/>
                    <a:pt x="390" y="508"/>
                    <a:pt x="395" y="526"/>
                  </a:cubicBezTo>
                  <a:lnTo>
                    <a:pt x="395" y="607"/>
                  </a:lnTo>
                  <a:close/>
                  <a:moveTo>
                    <a:pt x="311" y="325"/>
                  </a:moveTo>
                  <a:cubicBezTo>
                    <a:pt x="311" y="361"/>
                    <a:pt x="272" y="395"/>
                    <a:pt x="229" y="395"/>
                  </a:cubicBezTo>
                  <a:cubicBezTo>
                    <a:pt x="186" y="395"/>
                    <a:pt x="147" y="361"/>
                    <a:pt x="147" y="325"/>
                  </a:cubicBezTo>
                  <a:lnTo>
                    <a:pt x="147" y="246"/>
                  </a:lnTo>
                  <a:cubicBezTo>
                    <a:pt x="147" y="209"/>
                    <a:pt x="186" y="175"/>
                    <a:pt x="229" y="175"/>
                  </a:cubicBezTo>
                  <a:cubicBezTo>
                    <a:pt x="272" y="175"/>
                    <a:pt x="311" y="209"/>
                    <a:pt x="311" y="246"/>
                  </a:cubicBezTo>
                  <a:lnTo>
                    <a:pt x="311" y="325"/>
                  </a:lnTo>
                  <a:close/>
                  <a:moveTo>
                    <a:pt x="373" y="246"/>
                  </a:moveTo>
                  <a:cubicBezTo>
                    <a:pt x="373" y="174"/>
                    <a:pt x="307" y="113"/>
                    <a:pt x="229" y="113"/>
                  </a:cubicBezTo>
                  <a:cubicBezTo>
                    <a:pt x="151" y="113"/>
                    <a:pt x="85" y="174"/>
                    <a:pt x="85" y="246"/>
                  </a:cubicBezTo>
                  <a:lnTo>
                    <a:pt x="85" y="325"/>
                  </a:lnTo>
                  <a:cubicBezTo>
                    <a:pt x="85" y="359"/>
                    <a:pt x="100" y="391"/>
                    <a:pt x="125" y="415"/>
                  </a:cubicBezTo>
                  <a:cubicBezTo>
                    <a:pt x="58" y="439"/>
                    <a:pt x="0" y="482"/>
                    <a:pt x="0" y="526"/>
                  </a:cubicBezTo>
                  <a:lnTo>
                    <a:pt x="0" y="640"/>
                  </a:lnTo>
                  <a:lnTo>
                    <a:pt x="14" y="649"/>
                  </a:lnTo>
                  <a:cubicBezTo>
                    <a:pt x="94" y="704"/>
                    <a:pt x="165" y="711"/>
                    <a:pt x="229" y="711"/>
                  </a:cubicBezTo>
                  <a:cubicBezTo>
                    <a:pt x="293" y="711"/>
                    <a:pt x="363" y="704"/>
                    <a:pt x="444" y="649"/>
                  </a:cubicBezTo>
                  <a:lnTo>
                    <a:pt x="457" y="640"/>
                  </a:lnTo>
                  <a:lnTo>
                    <a:pt x="457" y="526"/>
                  </a:lnTo>
                  <a:cubicBezTo>
                    <a:pt x="457" y="482"/>
                    <a:pt x="400" y="439"/>
                    <a:pt x="332" y="415"/>
                  </a:cubicBezTo>
                  <a:cubicBezTo>
                    <a:pt x="357" y="391"/>
                    <a:pt x="373" y="359"/>
                    <a:pt x="373" y="325"/>
                  </a:cubicBezTo>
                  <a:lnTo>
                    <a:pt x="373" y="246"/>
                  </a:lnTo>
                  <a:close/>
                  <a:moveTo>
                    <a:pt x="932" y="69"/>
                  </a:moveTo>
                  <a:cubicBezTo>
                    <a:pt x="844" y="23"/>
                    <a:pt x="750" y="0"/>
                    <a:pt x="652" y="0"/>
                  </a:cubicBezTo>
                  <a:cubicBezTo>
                    <a:pt x="554" y="0"/>
                    <a:pt x="460" y="23"/>
                    <a:pt x="372" y="69"/>
                  </a:cubicBezTo>
                  <a:lnTo>
                    <a:pt x="401" y="124"/>
                  </a:lnTo>
                  <a:cubicBezTo>
                    <a:pt x="480" y="83"/>
                    <a:pt x="564" y="62"/>
                    <a:pt x="652" y="62"/>
                  </a:cubicBezTo>
                  <a:cubicBezTo>
                    <a:pt x="740" y="62"/>
                    <a:pt x="824" y="83"/>
                    <a:pt x="903" y="124"/>
                  </a:cubicBezTo>
                  <a:lnTo>
                    <a:pt x="932" y="69"/>
                  </a:lnTo>
                  <a:close/>
                  <a:moveTo>
                    <a:pt x="1242" y="607"/>
                  </a:moveTo>
                  <a:cubicBezTo>
                    <a:pt x="1185" y="642"/>
                    <a:pt x="1133" y="649"/>
                    <a:pt x="1075" y="649"/>
                  </a:cubicBezTo>
                  <a:cubicBezTo>
                    <a:pt x="1017" y="649"/>
                    <a:pt x="966" y="642"/>
                    <a:pt x="909" y="607"/>
                  </a:cubicBezTo>
                  <a:lnTo>
                    <a:pt x="909" y="528"/>
                  </a:lnTo>
                  <a:cubicBezTo>
                    <a:pt x="914" y="508"/>
                    <a:pt x="998" y="457"/>
                    <a:pt x="1075" y="457"/>
                  </a:cubicBezTo>
                  <a:cubicBezTo>
                    <a:pt x="1153" y="457"/>
                    <a:pt x="1237" y="508"/>
                    <a:pt x="1242" y="526"/>
                  </a:cubicBezTo>
                  <a:lnTo>
                    <a:pt x="1242" y="607"/>
                  </a:lnTo>
                  <a:close/>
                  <a:moveTo>
                    <a:pt x="1157" y="325"/>
                  </a:moveTo>
                  <a:cubicBezTo>
                    <a:pt x="1157" y="361"/>
                    <a:pt x="1118" y="395"/>
                    <a:pt x="1075" y="395"/>
                  </a:cubicBezTo>
                  <a:cubicBezTo>
                    <a:pt x="1033" y="395"/>
                    <a:pt x="994" y="361"/>
                    <a:pt x="994" y="325"/>
                  </a:cubicBezTo>
                  <a:lnTo>
                    <a:pt x="994" y="246"/>
                  </a:lnTo>
                  <a:cubicBezTo>
                    <a:pt x="994" y="209"/>
                    <a:pt x="1033" y="175"/>
                    <a:pt x="1075" y="175"/>
                  </a:cubicBezTo>
                  <a:cubicBezTo>
                    <a:pt x="1118" y="175"/>
                    <a:pt x="1157" y="209"/>
                    <a:pt x="1157" y="246"/>
                  </a:cubicBezTo>
                  <a:lnTo>
                    <a:pt x="1157" y="325"/>
                  </a:lnTo>
                  <a:close/>
                  <a:moveTo>
                    <a:pt x="1304" y="640"/>
                  </a:moveTo>
                  <a:lnTo>
                    <a:pt x="1304" y="526"/>
                  </a:lnTo>
                  <a:cubicBezTo>
                    <a:pt x="1304" y="482"/>
                    <a:pt x="1246" y="439"/>
                    <a:pt x="1179" y="415"/>
                  </a:cubicBezTo>
                  <a:cubicBezTo>
                    <a:pt x="1204" y="391"/>
                    <a:pt x="1219" y="359"/>
                    <a:pt x="1219" y="325"/>
                  </a:cubicBezTo>
                  <a:lnTo>
                    <a:pt x="1219" y="246"/>
                  </a:lnTo>
                  <a:cubicBezTo>
                    <a:pt x="1219" y="174"/>
                    <a:pt x="1153" y="113"/>
                    <a:pt x="1075" y="113"/>
                  </a:cubicBezTo>
                  <a:cubicBezTo>
                    <a:pt x="997" y="113"/>
                    <a:pt x="931" y="174"/>
                    <a:pt x="931" y="246"/>
                  </a:cubicBezTo>
                  <a:lnTo>
                    <a:pt x="931" y="325"/>
                  </a:lnTo>
                  <a:cubicBezTo>
                    <a:pt x="931" y="359"/>
                    <a:pt x="947" y="391"/>
                    <a:pt x="972" y="415"/>
                  </a:cubicBezTo>
                  <a:cubicBezTo>
                    <a:pt x="904" y="439"/>
                    <a:pt x="847" y="482"/>
                    <a:pt x="847" y="526"/>
                  </a:cubicBezTo>
                  <a:lnTo>
                    <a:pt x="847" y="640"/>
                  </a:lnTo>
                  <a:lnTo>
                    <a:pt x="860" y="649"/>
                  </a:lnTo>
                  <a:cubicBezTo>
                    <a:pt x="941" y="704"/>
                    <a:pt x="1011" y="711"/>
                    <a:pt x="1075" y="711"/>
                  </a:cubicBezTo>
                  <a:cubicBezTo>
                    <a:pt x="1139" y="711"/>
                    <a:pt x="1210" y="704"/>
                    <a:pt x="1290" y="649"/>
                  </a:cubicBezTo>
                  <a:lnTo>
                    <a:pt x="130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54975861-7630-4C45-9CDC-EC82806AA0FE}"/>
              </a:ext>
            </a:extLst>
          </p:cNvPr>
          <p:cNvGrpSpPr/>
          <p:nvPr userDrawn="1"/>
        </p:nvGrpSpPr>
        <p:grpSpPr>
          <a:xfrm>
            <a:off x="8481991" y="4454581"/>
            <a:ext cx="710291" cy="710292"/>
            <a:chOff x="6982974" y="4528578"/>
            <a:chExt cx="710291" cy="710292"/>
          </a:xfrm>
        </p:grpSpPr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1D9F3F82-C1BB-A245-AEE7-52112685334A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62" name="Freeform 23">
              <a:extLst>
                <a:ext uri="{FF2B5EF4-FFF2-40B4-BE49-F238E27FC236}">
                  <a16:creationId xmlns:a16="http://schemas.microsoft.com/office/drawing/2014/main" id="{DF800D6D-85D8-E342-8AAC-6516DA473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48774"/>
              <a:ext cx="449262" cy="469900"/>
            </a:xfrm>
            <a:custGeom>
              <a:avLst/>
              <a:gdLst>
                <a:gd name="T0" fmla="*/ 712 w 1247"/>
                <a:gd name="T1" fmla="*/ 1038 h 1304"/>
                <a:gd name="T2" fmla="*/ 817 w 1247"/>
                <a:gd name="T3" fmla="*/ 1049 h 1304"/>
                <a:gd name="T4" fmla="*/ 848 w 1247"/>
                <a:gd name="T5" fmla="*/ 1303 h 1304"/>
                <a:gd name="T6" fmla="*/ 880 w 1247"/>
                <a:gd name="T7" fmla="*/ 1049 h 1304"/>
                <a:gd name="T8" fmla="*/ 987 w 1247"/>
                <a:gd name="T9" fmla="*/ 1272 h 1304"/>
                <a:gd name="T10" fmla="*/ 1049 w 1247"/>
                <a:gd name="T11" fmla="*/ 1272 h 1304"/>
                <a:gd name="T12" fmla="*/ 1131 w 1247"/>
                <a:gd name="T13" fmla="*/ 1049 h 1304"/>
                <a:gd name="T14" fmla="*/ 1161 w 1247"/>
                <a:gd name="T15" fmla="*/ 1013 h 1304"/>
                <a:gd name="T16" fmla="*/ 1041 w 1247"/>
                <a:gd name="T17" fmla="*/ 452 h 1304"/>
                <a:gd name="T18" fmla="*/ 1094 w 1247"/>
                <a:gd name="T19" fmla="*/ 987 h 1304"/>
                <a:gd name="T20" fmla="*/ 851 w 1247"/>
                <a:gd name="T21" fmla="*/ 487 h 1304"/>
                <a:gd name="T22" fmla="*/ 790 w 1247"/>
                <a:gd name="T23" fmla="*/ 478 h 1304"/>
                <a:gd name="T24" fmla="*/ 394 w 1247"/>
                <a:gd name="T25" fmla="*/ 1272 h 1304"/>
                <a:gd name="T26" fmla="*/ 456 w 1247"/>
                <a:gd name="T27" fmla="*/ 1272 h 1304"/>
                <a:gd name="T28" fmla="*/ 425 w 1247"/>
                <a:gd name="T29" fmla="*/ 508 h 1304"/>
                <a:gd name="T30" fmla="*/ 394 w 1247"/>
                <a:gd name="T31" fmla="*/ 1272 h 1304"/>
                <a:gd name="T32" fmla="*/ 285 w 1247"/>
                <a:gd name="T33" fmla="*/ 1303 h 1304"/>
                <a:gd name="T34" fmla="*/ 316 w 1247"/>
                <a:gd name="T35" fmla="*/ 849 h 1304"/>
                <a:gd name="T36" fmla="*/ 254 w 1247"/>
                <a:gd name="T37" fmla="*/ 849 h 1304"/>
                <a:gd name="T38" fmla="*/ 113 w 1247"/>
                <a:gd name="T39" fmla="*/ 1272 h 1304"/>
                <a:gd name="T40" fmla="*/ 175 w 1247"/>
                <a:gd name="T41" fmla="*/ 1272 h 1304"/>
                <a:gd name="T42" fmla="*/ 144 w 1247"/>
                <a:gd name="T43" fmla="*/ 508 h 1304"/>
                <a:gd name="T44" fmla="*/ 113 w 1247"/>
                <a:gd name="T45" fmla="*/ 1272 h 1304"/>
                <a:gd name="T46" fmla="*/ 285 w 1247"/>
                <a:gd name="T47" fmla="*/ 257 h 1304"/>
                <a:gd name="T48" fmla="*/ 203 w 1247"/>
                <a:gd name="T49" fmla="*/ 143 h 1304"/>
                <a:gd name="T50" fmla="*/ 367 w 1247"/>
                <a:gd name="T51" fmla="*/ 145 h 1304"/>
                <a:gd name="T52" fmla="*/ 285 w 1247"/>
                <a:gd name="T53" fmla="*/ 0 h 1304"/>
                <a:gd name="T54" fmla="*/ 284 w 1247"/>
                <a:gd name="T55" fmla="*/ 288 h 1304"/>
                <a:gd name="T56" fmla="*/ 428 w 1247"/>
                <a:gd name="T57" fmla="*/ 145 h 1304"/>
                <a:gd name="T58" fmla="*/ 569 w 1247"/>
                <a:gd name="T59" fmla="*/ 511 h 1304"/>
                <a:gd name="T60" fmla="*/ 172 w 1247"/>
                <a:gd name="T61" fmla="*/ 310 h 1304"/>
                <a:gd name="T62" fmla="*/ 0 w 1247"/>
                <a:gd name="T63" fmla="*/ 821 h 1304"/>
                <a:gd name="T64" fmla="*/ 62 w 1247"/>
                <a:gd name="T65" fmla="*/ 821 h 1304"/>
                <a:gd name="T66" fmla="*/ 172 w 1247"/>
                <a:gd name="T67" fmla="*/ 373 h 1304"/>
                <a:gd name="T68" fmla="*/ 507 w 1247"/>
                <a:gd name="T69" fmla="*/ 511 h 1304"/>
                <a:gd name="T70" fmla="*/ 538 w 1247"/>
                <a:gd name="T71" fmla="*/ 852 h 1304"/>
                <a:gd name="T72" fmla="*/ 569 w 1247"/>
                <a:gd name="T73" fmla="*/ 511 h 1304"/>
                <a:gd name="T74" fmla="*/ 933 w 1247"/>
                <a:gd name="T75" fmla="*/ 257 h 1304"/>
                <a:gd name="T76" fmla="*/ 851 w 1247"/>
                <a:gd name="T77" fmla="*/ 143 h 1304"/>
                <a:gd name="T78" fmla="*/ 991 w 1247"/>
                <a:gd name="T79" fmla="*/ 87 h 1304"/>
                <a:gd name="T80" fmla="*/ 933 w 1247"/>
                <a:gd name="T81" fmla="*/ 226 h 1304"/>
                <a:gd name="T82" fmla="*/ 933 w 1247"/>
                <a:gd name="T83" fmla="*/ 0 h 1304"/>
                <a:gd name="T84" fmla="*/ 932 w 1247"/>
                <a:gd name="T85" fmla="*/ 288 h 1304"/>
                <a:gd name="T86" fmla="*/ 1077 w 1247"/>
                <a:gd name="T87" fmla="*/ 145 h 1304"/>
                <a:gd name="T88" fmla="*/ 1246 w 1247"/>
                <a:gd name="T89" fmla="*/ 787 h 1304"/>
                <a:gd name="T90" fmla="*/ 1018 w 1247"/>
                <a:gd name="T91" fmla="*/ 310 h 1304"/>
                <a:gd name="T92" fmla="*/ 677 w 1247"/>
                <a:gd name="T93" fmla="*/ 477 h 1304"/>
                <a:gd name="T94" fmla="*/ 681 w 1247"/>
                <a:gd name="T95" fmla="*/ 799 h 1304"/>
                <a:gd name="T96" fmla="*/ 848 w 1247"/>
                <a:gd name="T97" fmla="*/ 373 h 1304"/>
                <a:gd name="T98" fmla="*/ 1128 w 1247"/>
                <a:gd name="T99" fmla="*/ 488 h 1304"/>
                <a:gd name="T100" fmla="*/ 1246 w 1247"/>
                <a:gd name="T101" fmla="*/ 787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7" h="1304">
                  <a:moveTo>
                    <a:pt x="705" y="1013"/>
                  </a:moveTo>
                  <a:cubicBezTo>
                    <a:pt x="704" y="1022"/>
                    <a:pt x="706" y="1031"/>
                    <a:pt x="712" y="1038"/>
                  </a:cubicBezTo>
                  <a:cubicBezTo>
                    <a:pt x="718" y="1045"/>
                    <a:pt x="727" y="1049"/>
                    <a:pt x="736" y="1049"/>
                  </a:cubicBezTo>
                  <a:lnTo>
                    <a:pt x="817" y="1049"/>
                  </a:lnTo>
                  <a:lnTo>
                    <a:pt x="817" y="1272"/>
                  </a:lnTo>
                  <a:cubicBezTo>
                    <a:pt x="817" y="1289"/>
                    <a:pt x="831" y="1303"/>
                    <a:pt x="848" y="1303"/>
                  </a:cubicBezTo>
                  <a:cubicBezTo>
                    <a:pt x="866" y="1303"/>
                    <a:pt x="880" y="1289"/>
                    <a:pt x="880" y="1272"/>
                  </a:cubicBezTo>
                  <a:lnTo>
                    <a:pt x="880" y="1049"/>
                  </a:lnTo>
                  <a:lnTo>
                    <a:pt x="987" y="1049"/>
                  </a:lnTo>
                  <a:lnTo>
                    <a:pt x="987" y="1272"/>
                  </a:lnTo>
                  <a:cubicBezTo>
                    <a:pt x="987" y="1289"/>
                    <a:pt x="1001" y="1303"/>
                    <a:pt x="1018" y="1303"/>
                  </a:cubicBezTo>
                  <a:cubicBezTo>
                    <a:pt x="1035" y="1303"/>
                    <a:pt x="1049" y="1289"/>
                    <a:pt x="1049" y="1272"/>
                  </a:cubicBezTo>
                  <a:lnTo>
                    <a:pt x="1049" y="1049"/>
                  </a:lnTo>
                  <a:lnTo>
                    <a:pt x="1131" y="1049"/>
                  </a:lnTo>
                  <a:cubicBezTo>
                    <a:pt x="1140" y="1049"/>
                    <a:pt x="1148" y="1045"/>
                    <a:pt x="1154" y="1038"/>
                  </a:cubicBezTo>
                  <a:cubicBezTo>
                    <a:pt x="1160" y="1031"/>
                    <a:pt x="1163" y="1022"/>
                    <a:pt x="1161" y="1013"/>
                  </a:cubicBezTo>
                  <a:lnTo>
                    <a:pt x="1077" y="478"/>
                  </a:lnTo>
                  <a:cubicBezTo>
                    <a:pt x="1074" y="461"/>
                    <a:pt x="1058" y="449"/>
                    <a:pt x="1041" y="452"/>
                  </a:cubicBezTo>
                  <a:cubicBezTo>
                    <a:pt x="1024" y="455"/>
                    <a:pt x="1013" y="471"/>
                    <a:pt x="1015" y="487"/>
                  </a:cubicBezTo>
                  <a:lnTo>
                    <a:pt x="1094" y="987"/>
                  </a:lnTo>
                  <a:lnTo>
                    <a:pt x="772" y="987"/>
                  </a:lnTo>
                  <a:lnTo>
                    <a:pt x="851" y="487"/>
                  </a:lnTo>
                  <a:cubicBezTo>
                    <a:pt x="854" y="471"/>
                    <a:pt x="842" y="455"/>
                    <a:pt x="825" y="452"/>
                  </a:cubicBezTo>
                  <a:cubicBezTo>
                    <a:pt x="808" y="449"/>
                    <a:pt x="792" y="461"/>
                    <a:pt x="790" y="478"/>
                  </a:cubicBezTo>
                  <a:lnTo>
                    <a:pt x="705" y="1013"/>
                  </a:lnTo>
                  <a:close/>
                  <a:moveTo>
                    <a:pt x="394" y="1272"/>
                  </a:moveTo>
                  <a:cubicBezTo>
                    <a:pt x="394" y="1289"/>
                    <a:pt x="408" y="1303"/>
                    <a:pt x="425" y="1303"/>
                  </a:cubicBezTo>
                  <a:cubicBezTo>
                    <a:pt x="442" y="1303"/>
                    <a:pt x="456" y="1289"/>
                    <a:pt x="456" y="1272"/>
                  </a:cubicBezTo>
                  <a:lnTo>
                    <a:pt x="456" y="539"/>
                  </a:lnTo>
                  <a:cubicBezTo>
                    <a:pt x="456" y="522"/>
                    <a:pt x="442" y="508"/>
                    <a:pt x="425" y="508"/>
                  </a:cubicBezTo>
                  <a:cubicBezTo>
                    <a:pt x="408" y="508"/>
                    <a:pt x="394" y="522"/>
                    <a:pt x="394" y="539"/>
                  </a:cubicBezTo>
                  <a:lnTo>
                    <a:pt x="394" y="1272"/>
                  </a:lnTo>
                  <a:close/>
                  <a:moveTo>
                    <a:pt x="254" y="1272"/>
                  </a:moveTo>
                  <a:cubicBezTo>
                    <a:pt x="254" y="1289"/>
                    <a:pt x="268" y="1303"/>
                    <a:pt x="285" y="1303"/>
                  </a:cubicBezTo>
                  <a:cubicBezTo>
                    <a:pt x="302" y="1303"/>
                    <a:pt x="316" y="1289"/>
                    <a:pt x="316" y="1272"/>
                  </a:cubicBezTo>
                  <a:lnTo>
                    <a:pt x="316" y="849"/>
                  </a:lnTo>
                  <a:cubicBezTo>
                    <a:pt x="316" y="832"/>
                    <a:pt x="302" y="818"/>
                    <a:pt x="285" y="818"/>
                  </a:cubicBezTo>
                  <a:cubicBezTo>
                    <a:pt x="268" y="818"/>
                    <a:pt x="254" y="832"/>
                    <a:pt x="254" y="849"/>
                  </a:cubicBezTo>
                  <a:lnTo>
                    <a:pt x="254" y="1272"/>
                  </a:lnTo>
                  <a:close/>
                  <a:moveTo>
                    <a:pt x="113" y="1272"/>
                  </a:moveTo>
                  <a:cubicBezTo>
                    <a:pt x="113" y="1289"/>
                    <a:pt x="127" y="1303"/>
                    <a:pt x="144" y="1303"/>
                  </a:cubicBezTo>
                  <a:cubicBezTo>
                    <a:pt x="161" y="1303"/>
                    <a:pt x="175" y="1289"/>
                    <a:pt x="175" y="1272"/>
                  </a:cubicBezTo>
                  <a:lnTo>
                    <a:pt x="175" y="539"/>
                  </a:lnTo>
                  <a:cubicBezTo>
                    <a:pt x="175" y="522"/>
                    <a:pt x="161" y="508"/>
                    <a:pt x="144" y="508"/>
                  </a:cubicBezTo>
                  <a:cubicBezTo>
                    <a:pt x="127" y="508"/>
                    <a:pt x="113" y="522"/>
                    <a:pt x="113" y="539"/>
                  </a:cubicBezTo>
                  <a:lnTo>
                    <a:pt x="113" y="1272"/>
                  </a:lnTo>
                  <a:close/>
                  <a:moveTo>
                    <a:pt x="285" y="226"/>
                  </a:moveTo>
                  <a:lnTo>
                    <a:pt x="285" y="257"/>
                  </a:lnTo>
                  <a:lnTo>
                    <a:pt x="284" y="226"/>
                  </a:lnTo>
                  <a:cubicBezTo>
                    <a:pt x="239" y="225"/>
                    <a:pt x="203" y="188"/>
                    <a:pt x="203" y="143"/>
                  </a:cubicBezTo>
                  <a:cubicBezTo>
                    <a:pt x="204" y="98"/>
                    <a:pt x="240" y="62"/>
                    <a:pt x="286" y="62"/>
                  </a:cubicBezTo>
                  <a:cubicBezTo>
                    <a:pt x="331" y="63"/>
                    <a:pt x="367" y="100"/>
                    <a:pt x="367" y="145"/>
                  </a:cubicBezTo>
                  <a:cubicBezTo>
                    <a:pt x="366" y="189"/>
                    <a:pt x="330" y="226"/>
                    <a:pt x="285" y="226"/>
                  </a:cubicBezTo>
                  <a:close/>
                  <a:moveTo>
                    <a:pt x="285" y="0"/>
                  </a:moveTo>
                  <a:cubicBezTo>
                    <a:pt x="206" y="0"/>
                    <a:pt x="142" y="64"/>
                    <a:pt x="141" y="143"/>
                  </a:cubicBezTo>
                  <a:cubicBezTo>
                    <a:pt x="140" y="222"/>
                    <a:pt x="204" y="287"/>
                    <a:pt x="284" y="288"/>
                  </a:cubicBezTo>
                  <a:lnTo>
                    <a:pt x="285" y="288"/>
                  </a:lnTo>
                  <a:cubicBezTo>
                    <a:pt x="364" y="288"/>
                    <a:pt x="427" y="224"/>
                    <a:pt x="428" y="145"/>
                  </a:cubicBezTo>
                  <a:cubicBezTo>
                    <a:pt x="429" y="66"/>
                    <a:pt x="366" y="1"/>
                    <a:pt x="285" y="0"/>
                  </a:cubicBezTo>
                  <a:close/>
                  <a:moveTo>
                    <a:pt x="569" y="511"/>
                  </a:moveTo>
                  <a:cubicBezTo>
                    <a:pt x="569" y="416"/>
                    <a:pt x="498" y="310"/>
                    <a:pt x="397" y="310"/>
                  </a:cubicBezTo>
                  <a:lnTo>
                    <a:pt x="172" y="310"/>
                  </a:lnTo>
                  <a:cubicBezTo>
                    <a:pt x="71" y="310"/>
                    <a:pt x="0" y="416"/>
                    <a:pt x="0" y="511"/>
                  </a:cubicBezTo>
                  <a:lnTo>
                    <a:pt x="0" y="821"/>
                  </a:lnTo>
                  <a:cubicBezTo>
                    <a:pt x="0" y="838"/>
                    <a:pt x="14" y="852"/>
                    <a:pt x="31" y="852"/>
                  </a:cubicBezTo>
                  <a:cubicBezTo>
                    <a:pt x="48" y="852"/>
                    <a:pt x="62" y="838"/>
                    <a:pt x="62" y="821"/>
                  </a:cubicBezTo>
                  <a:lnTo>
                    <a:pt x="62" y="511"/>
                  </a:lnTo>
                  <a:cubicBezTo>
                    <a:pt x="62" y="447"/>
                    <a:pt x="110" y="373"/>
                    <a:pt x="172" y="373"/>
                  </a:cubicBezTo>
                  <a:lnTo>
                    <a:pt x="397" y="373"/>
                  </a:lnTo>
                  <a:cubicBezTo>
                    <a:pt x="459" y="373"/>
                    <a:pt x="507" y="447"/>
                    <a:pt x="507" y="511"/>
                  </a:cubicBezTo>
                  <a:lnTo>
                    <a:pt x="507" y="821"/>
                  </a:lnTo>
                  <a:cubicBezTo>
                    <a:pt x="507" y="838"/>
                    <a:pt x="521" y="852"/>
                    <a:pt x="538" y="852"/>
                  </a:cubicBezTo>
                  <a:cubicBezTo>
                    <a:pt x="555" y="852"/>
                    <a:pt x="569" y="838"/>
                    <a:pt x="569" y="821"/>
                  </a:cubicBezTo>
                  <a:lnTo>
                    <a:pt x="569" y="511"/>
                  </a:lnTo>
                  <a:close/>
                  <a:moveTo>
                    <a:pt x="933" y="226"/>
                  </a:moveTo>
                  <a:lnTo>
                    <a:pt x="933" y="257"/>
                  </a:lnTo>
                  <a:lnTo>
                    <a:pt x="932" y="226"/>
                  </a:lnTo>
                  <a:cubicBezTo>
                    <a:pt x="887" y="225"/>
                    <a:pt x="851" y="188"/>
                    <a:pt x="851" y="143"/>
                  </a:cubicBezTo>
                  <a:cubicBezTo>
                    <a:pt x="852" y="98"/>
                    <a:pt x="888" y="62"/>
                    <a:pt x="934" y="62"/>
                  </a:cubicBezTo>
                  <a:cubicBezTo>
                    <a:pt x="956" y="62"/>
                    <a:pt x="976" y="71"/>
                    <a:pt x="991" y="87"/>
                  </a:cubicBezTo>
                  <a:cubicBezTo>
                    <a:pt x="1007" y="102"/>
                    <a:pt x="1015" y="123"/>
                    <a:pt x="1015" y="145"/>
                  </a:cubicBezTo>
                  <a:cubicBezTo>
                    <a:pt x="1014" y="189"/>
                    <a:pt x="978" y="226"/>
                    <a:pt x="933" y="226"/>
                  </a:cubicBezTo>
                  <a:close/>
                  <a:moveTo>
                    <a:pt x="1036" y="43"/>
                  </a:moveTo>
                  <a:cubicBezTo>
                    <a:pt x="1009" y="16"/>
                    <a:pt x="973" y="0"/>
                    <a:pt x="933" y="0"/>
                  </a:cubicBezTo>
                  <a:cubicBezTo>
                    <a:pt x="854" y="0"/>
                    <a:pt x="790" y="64"/>
                    <a:pt x="789" y="143"/>
                  </a:cubicBezTo>
                  <a:cubicBezTo>
                    <a:pt x="789" y="222"/>
                    <a:pt x="852" y="287"/>
                    <a:pt x="932" y="288"/>
                  </a:cubicBezTo>
                  <a:lnTo>
                    <a:pt x="933" y="288"/>
                  </a:lnTo>
                  <a:cubicBezTo>
                    <a:pt x="1012" y="288"/>
                    <a:pt x="1076" y="224"/>
                    <a:pt x="1077" y="145"/>
                  </a:cubicBezTo>
                  <a:cubicBezTo>
                    <a:pt x="1077" y="107"/>
                    <a:pt x="1063" y="71"/>
                    <a:pt x="1036" y="43"/>
                  </a:cubicBezTo>
                  <a:close/>
                  <a:moveTo>
                    <a:pt x="1246" y="787"/>
                  </a:moveTo>
                  <a:cubicBezTo>
                    <a:pt x="1246" y="787"/>
                    <a:pt x="1205" y="563"/>
                    <a:pt x="1189" y="477"/>
                  </a:cubicBezTo>
                  <a:cubicBezTo>
                    <a:pt x="1169" y="367"/>
                    <a:pt x="1111" y="310"/>
                    <a:pt x="1018" y="310"/>
                  </a:cubicBezTo>
                  <a:lnTo>
                    <a:pt x="848" y="310"/>
                  </a:lnTo>
                  <a:cubicBezTo>
                    <a:pt x="755" y="310"/>
                    <a:pt x="697" y="367"/>
                    <a:pt x="677" y="477"/>
                  </a:cubicBezTo>
                  <a:cubicBezTo>
                    <a:pt x="661" y="563"/>
                    <a:pt x="620" y="787"/>
                    <a:pt x="620" y="787"/>
                  </a:cubicBezTo>
                  <a:lnTo>
                    <a:pt x="681" y="799"/>
                  </a:lnTo>
                  <a:cubicBezTo>
                    <a:pt x="681" y="799"/>
                    <a:pt x="722" y="575"/>
                    <a:pt x="738" y="488"/>
                  </a:cubicBezTo>
                  <a:cubicBezTo>
                    <a:pt x="753" y="407"/>
                    <a:pt x="786" y="373"/>
                    <a:pt x="848" y="373"/>
                  </a:cubicBezTo>
                  <a:lnTo>
                    <a:pt x="1018" y="373"/>
                  </a:lnTo>
                  <a:cubicBezTo>
                    <a:pt x="1080" y="373"/>
                    <a:pt x="1114" y="407"/>
                    <a:pt x="1128" y="488"/>
                  </a:cubicBezTo>
                  <a:cubicBezTo>
                    <a:pt x="1144" y="575"/>
                    <a:pt x="1185" y="799"/>
                    <a:pt x="1185" y="799"/>
                  </a:cubicBezTo>
                  <a:lnTo>
                    <a:pt x="1246" y="7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DCEB18AF-A3E8-474C-847F-CE5B85DF75DB}"/>
              </a:ext>
            </a:extLst>
          </p:cNvPr>
          <p:cNvGrpSpPr/>
          <p:nvPr userDrawn="1"/>
        </p:nvGrpSpPr>
        <p:grpSpPr>
          <a:xfrm>
            <a:off x="7382297" y="4454581"/>
            <a:ext cx="710291" cy="710292"/>
            <a:chOff x="5883280" y="4528578"/>
            <a:chExt cx="710291" cy="710292"/>
          </a:xfrm>
        </p:grpSpPr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E13EF3A8-7749-5A46-ADA4-5FA933012D95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65" name="Freeform 24">
              <a:extLst>
                <a:ext uri="{FF2B5EF4-FFF2-40B4-BE49-F238E27FC236}">
                  <a16:creationId xmlns:a16="http://schemas.microsoft.com/office/drawing/2014/main" id="{FDCA9B98-DBDD-9F40-8022-2493921A7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800" y="4644012"/>
              <a:ext cx="481013" cy="479425"/>
            </a:xfrm>
            <a:custGeom>
              <a:avLst/>
              <a:gdLst>
                <a:gd name="T0" fmla="*/ 25 w 1335"/>
                <a:gd name="T1" fmla="*/ 1273 h 1332"/>
                <a:gd name="T2" fmla="*/ 65 w 1335"/>
                <a:gd name="T3" fmla="*/ 1253 h 1332"/>
                <a:gd name="T4" fmla="*/ 224 w 1335"/>
                <a:gd name="T5" fmla="*/ 836 h 1332"/>
                <a:gd name="T6" fmla="*/ 119 w 1335"/>
                <a:gd name="T7" fmla="*/ 1232 h 1332"/>
                <a:gd name="T8" fmla="*/ 148 w 1335"/>
                <a:gd name="T9" fmla="*/ 1275 h 1332"/>
                <a:gd name="T10" fmla="*/ 325 w 1335"/>
                <a:gd name="T11" fmla="*/ 875 h 1332"/>
                <a:gd name="T12" fmla="*/ 452 w 1335"/>
                <a:gd name="T13" fmla="*/ 1079 h 1332"/>
                <a:gd name="T14" fmla="*/ 488 w 1335"/>
                <a:gd name="T15" fmla="*/ 1105 h 1332"/>
                <a:gd name="T16" fmla="*/ 486 w 1335"/>
                <a:gd name="T17" fmla="*/ 887 h 1332"/>
                <a:gd name="T18" fmla="*/ 320 w 1335"/>
                <a:gd name="T19" fmla="*/ 806 h 1332"/>
                <a:gd name="T20" fmla="*/ 317 w 1335"/>
                <a:gd name="T21" fmla="*/ 805 h 1332"/>
                <a:gd name="T22" fmla="*/ 223 w 1335"/>
                <a:gd name="T23" fmla="*/ 757 h 1332"/>
                <a:gd name="T24" fmla="*/ 205 w 1335"/>
                <a:gd name="T25" fmla="*/ 691 h 1332"/>
                <a:gd name="T26" fmla="*/ 174 w 1335"/>
                <a:gd name="T27" fmla="*/ 395 h 1332"/>
                <a:gd name="T28" fmla="*/ 143 w 1335"/>
                <a:gd name="T29" fmla="*/ 691 h 1332"/>
                <a:gd name="T30" fmla="*/ 6 w 1335"/>
                <a:gd name="T31" fmla="*/ 1233 h 1332"/>
                <a:gd name="T32" fmla="*/ 264 w 1335"/>
                <a:gd name="T33" fmla="*/ 144 h 1332"/>
                <a:gd name="T34" fmla="*/ 428 w 1335"/>
                <a:gd name="T35" fmla="*/ 144 h 1332"/>
                <a:gd name="T36" fmla="*/ 346 w 1335"/>
                <a:gd name="T37" fmla="*/ 0 h 1332"/>
                <a:gd name="T38" fmla="*/ 346 w 1335"/>
                <a:gd name="T39" fmla="*/ 288 h 1332"/>
                <a:gd name="T40" fmla="*/ 346 w 1335"/>
                <a:gd name="T41" fmla="*/ 0 h 1332"/>
                <a:gd name="T42" fmla="*/ 584 w 1335"/>
                <a:gd name="T43" fmla="*/ 794 h 1332"/>
                <a:gd name="T44" fmla="*/ 403 w 1335"/>
                <a:gd name="T45" fmla="*/ 591 h 1332"/>
                <a:gd name="T46" fmla="*/ 541 w 1335"/>
                <a:gd name="T47" fmla="*/ 663 h 1332"/>
                <a:gd name="T48" fmla="*/ 556 w 1335"/>
                <a:gd name="T49" fmla="*/ 605 h 1332"/>
                <a:gd name="T50" fmla="*/ 403 w 1335"/>
                <a:gd name="T51" fmla="*/ 426 h 1332"/>
                <a:gd name="T52" fmla="*/ 302 w 1335"/>
                <a:gd name="T53" fmla="*/ 314 h 1332"/>
                <a:gd name="T54" fmla="*/ 43 w 1335"/>
                <a:gd name="T55" fmla="*/ 374 h 1332"/>
                <a:gd name="T56" fmla="*/ 2 w 1335"/>
                <a:gd name="T57" fmla="*/ 652 h 1332"/>
                <a:gd name="T58" fmla="*/ 64 w 1335"/>
                <a:gd name="T59" fmla="*/ 652 h 1332"/>
                <a:gd name="T60" fmla="*/ 83 w 1335"/>
                <a:gd name="T61" fmla="*/ 422 h 1332"/>
                <a:gd name="T62" fmla="*/ 274 w 1335"/>
                <a:gd name="T63" fmla="*/ 369 h 1332"/>
                <a:gd name="T64" fmla="*/ 341 w 1335"/>
                <a:gd name="T65" fmla="*/ 426 h 1332"/>
                <a:gd name="T66" fmla="*/ 356 w 1335"/>
                <a:gd name="T67" fmla="*/ 735 h 1332"/>
                <a:gd name="T68" fmla="*/ 567 w 1335"/>
                <a:gd name="T69" fmla="*/ 1078 h 1332"/>
                <a:gd name="T70" fmla="*/ 601 w 1335"/>
                <a:gd name="T71" fmla="*/ 1105 h 1332"/>
                <a:gd name="T72" fmla="*/ 599 w 1335"/>
                <a:gd name="T73" fmla="*/ 818 h 1332"/>
                <a:gd name="T74" fmla="*/ 1021 w 1335"/>
                <a:gd name="T75" fmla="*/ 564 h 1332"/>
                <a:gd name="T76" fmla="*/ 990 w 1335"/>
                <a:gd name="T77" fmla="*/ 847 h 1332"/>
                <a:gd name="T78" fmla="*/ 707 w 1335"/>
                <a:gd name="T79" fmla="*/ 878 h 1332"/>
                <a:gd name="T80" fmla="*/ 428 w 1335"/>
                <a:gd name="T81" fmla="*/ 1128 h 1332"/>
                <a:gd name="T82" fmla="*/ 397 w 1335"/>
                <a:gd name="T83" fmla="*/ 1300 h 1332"/>
                <a:gd name="T84" fmla="*/ 459 w 1335"/>
                <a:gd name="T85" fmla="*/ 1300 h 1332"/>
                <a:gd name="T86" fmla="*/ 738 w 1335"/>
                <a:gd name="T87" fmla="*/ 1190 h 1332"/>
                <a:gd name="T88" fmla="*/ 770 w 1335"/>
                <a:gd name="T89" fmla="*/ 909 h 1332"/>
                <a:gd name="T90" fmla="*/ 1052 w 1335"/>
                <a:gd name="T91" fmla="*/ 878 h 1332"/>
                <a:gd name="T92" fmla="*/ 1303 w 1335"/>
                <a:gd name="T93" fmla="*/ 626 h 1332"/>
                <a:gd name="T94" fmla="*/ 1303 w 1335"/>
                <a:gd name="T95" fmla="*/ 564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5" h="1332">
                  <a:moveTo>
                    <a:pt x="6" y="1233"/>
                  </a:moveTo>
                  <a:cubicBezTo>
                    <a:pt x="0" y="1250"/>
                    <a:pt x="9" y="1267"/>
                    <a:pt x="25" y="1273"/>
                  </a:cubicBezTo>
                  <a:cubicBezTo>
                    <a:pt x="29" y="1274"/>
                    <a:pt x="32" y="1275"/>
                    <a:pt x="35" y="1275"/>
                  </a:cubicBezTo>
                  <a:cubicBezTo>
                    <a:pt x="48" y="1275"/>
                    <a:pt x="60" y="1266"/>
                    <a:pt x="65" y="1253"/>
                  </a:cubicBezTo>
                  <a:lnTo>
                    <a:pt x="209" y="826"/>
                  </a:lnTo>
                  <a:cubicBezTo>
                    <a:pt x="214" y="829"/>
                    <a:pt x="218" y="833"/>
                    <a:pt x="224" y="836"/>
                  </a:cubicBezTo>
                  <a:lnTo>
                    <a:pt x="267" y="852"/>
                  </a:lnTo>
                  <a:lnTo>
                    <a:pt x="119" y="1232"/>
                  </a:lnTo>
                  <a:cubicBezTo>
                    <a:pt x="113" y="1248"/>
                    <a:pt x="121" y="1266"/>
                    <a:pt x="137" y="1272"/>
                  </a:cubicBezTo>
                  <a:cubicBezTo>
                    <a:pt x="141" y="1274"/>
                    <a:pt x="144" y="1275"/>
                    <a:pt x="148" y="1275"/>
                  </a:cubicBezTo>
                  <a:cubicBezTo>
                    <a:pt x="161" y="1275"/>
                    <a:pt x="172" y="1267"/>
                    <a:pt x="177" y="1255"/>
                  </a:cubicBezTo>
                  <a:lnTo>
                    <a:pt x="325" y="875"/>
                  </a:lnTo>
                  <a:lnTo>
                    <a:pt x="428" y="913"/>
                  </a:lnTo>
                  <a:lnTo>
                    <a:pt x="452" y="1079"/>
                  </a:lnTo>
                  <a:cubicBezTo>
                    <a:pt x="455" y="1094"/>
                    <a:pt x="468" y="1105"/>
                    <a:pt x="483" y="1105"/>
                  </a:cubicBezTo>
                  <a:cubicBezTo>
                    <a:pt x="485" y="1105"/>
                    <a:pt x="486" y="1105"/>
                    <a:pt x="488" y="1105"/>
                  </a:cubicBezTo>
                  <a:cubicBezTo>
                    <a:pt x="505" y="1102"/>
                    <a:pt x="516" y="1086"/>
                    <a:pt x="514" y="1070"/>
                  </a:cubicBezTo>
                  <a:lnTo>
                    <a:pt x="486" y="887"/>
                  </a:lnTo>
                  <a:cubicBezTo>
                    <a:pt x="485" y="876"/>
                    <a:pt x="477" y="867"/>
                    <a:pt x="467" y="863"/>
                  </a:cubicBezTo>
                  <a:lnTo>
                    <a:pt x="320" y="806"/>
                  </a:lnTo>
                  <a:lnTo>
                    <a:pt x="319" y="805"/>
                  </a:lnTo>
                  <a:cubicBezTo>
                    <a:pt x="318" y="805"/>
                    <a:pt x="317" y="805"/>
                    <a:pt x="317" y="805"/>
                  </a:cubicBezTo>
                  <a:lnTo>
                    <a:pt x="248" y="778"/>
                  </a:lnTo>
                  <a:cubicBezTo>
                    <a:pt x="237" y="774"/>
                    <a:pt x="229" y="766"/>
                    <a:pt x="223" y="757"/>
                  </a:cubicBezTo>
                  <a:cubicBezTo>
                    <a:pt x="222" y="756"/>
                    <a:pt x="222" y="756"/>
                    <a:pt x="221" y="755"/>
                  </a:cubicBezTo>
                  <a:cubicBezTo>
                    <a:pt x="211" y="740"/>
                    <a:pt x="205" y="719"/>
                    <a:pt x="205" y="691"/>
                  </a:cubicBezTo>
                  <a:lnTo>
                    <a:pt x="205" y="426"/>
                  </a:lnTo>
                  <a:cubicBezTo>
                    <a:pt x="205" y="409"/>
                    <a:pt x="191" y="395"/>
                    <a:pt x="174" y="395"/>
                  </a:cubicBezTo>
                  <a:cubicBezTo>
                    <a:pt x="157" y="395"/>
                    <a:pt x="143" y="409"/>
                    <a:pt x="143" y="426"/>
                  </a:cubicBezTo>
                  <a:lnTo>
                    <a:pt x="143" y="691"/>
                  </a:lnTo>
                  <a:cubicBezTo>
                    <a:pt x="143" y="723"/>
                    <a:pt x="150" y="751"/>
                    <a:pt x="161" y="774"/>
                  </a:cubicBezTo>
                  <a:lnTo>
                    <a:pt x="6" y="1233"/>
                  </a:lnTo>
                  <a:close/>
                  <a:moveTo>
                    <a:pt x="346" y="226"/>
                  </a:moveTo>
                  <a:cubicBezTo>
                    <a:pt x="301" y="226"/>
                    <a:pt x="264" y="189"/>
                    <a:pt x="264" y="144"/>
                  </a:cubicBezTo>
                  <a:cubicBezTo>
                    <a:pt x="264" y="99"/>
                    <a:pt x="301" y="62"/>
                    <a:pt x="346" y="62"/>
                  </a:cubicBezTo>
                  <a:cubicBezTo>
                    <a:pt x="391" y="62"/>
                    <a:pt x="428" y="99"/>
                    <a:pt x="428" y="144"/>
                  </a:cubicBezTo>
                  <a:cubicBezTo>
                    <a:pt x="428" y="189"/>
                    <a:pt x="391" y="226"/>
                    <a:pt x="346" y="226"/>
                  </a:cubicBezTo>
                  <a:close/>
                  <a:moveTo>
                    <a:pt x="346" y="0"/>
                  </a:moveTo>
                  <a:cubicBezTo>
                    <a:pt x="267" y="0"/>
                    <a:pt x="202" y="64"/>
                    <a:pt x="202" y="144"/>
                  </a:cubicBezTo>
                  <a:cubicBezTo>
                    <a:pt x="202" y="223"/>
                    <a:pt x="267" y="288"/>
                    <a:pt x="346" y="288"/>
                  </a:cubicBezTo>
                  <a:cubicBezTo>
                    <a:pt x="426" y="288"/>
                    <a:pt x="490" y="223"/>
                    <a:pt x="490" y="144"/>
                  </a:cubicBezTo>
                  <a:cubicBezTo>
                    <a:pt x="490" y="64"/>
                    <a:pt x="426" y="0"/>
                    <a:pt x="346" y="0"/>
                  </a:cubicBezTo>
                  <a:close/>
                  <a:moveTo>
                    <a:pt x="599" y="818"/>
                  </a:moveTo>
                  <a:cubicBezTo>
                    <a:pt x="598" y="808"/>
                    <a:pt x="592" y="799"/>
                    <a:pt x="584" y="794"/>
                  </a:cubicBezTo>
                  <a:lnTo>
                    <a:pt x="403" y="690"/>
                  </a:lnTo>
                  <a:lnTo>
                    <a:pt x="403" y="591"/>
                  </a:lnTo>
                  <a:lnTo>
                    <a:pt x="526" y="660"/>
                  </a:lnTo>
                  <a:cubicBezTo>
                    <a:pt x="531" y="662"/>
                    <a:pt x="536" y="663"/>
                    <a:pt x="541" y="663"/>
                  </a:cubicBezTo>
                  <a:cubicBezTo>
                    <a:pt x="552" y="663"/>
                    <a:pt x="562" y="658"/>
                    <a:pt x="568" y="647"/>
                  </a:cubicBezTo>
                  <a:cubicBezTo>
                    <a:pt x="576" y="632"/>
                    <a:pt x="571" y="614"/>
                    <a:pt x="556" y="605"/>
                  </a:cubicBezTo>
                  <a:lnTo>
                    <a:pt x="403" y="521"/>
                  </a:lnTo>
                  <a:lnTo>
                    <a:pt x="403" y="426"/>
                  </a:lnTo>
                  <a:cubicBezTo>
                    <a:pt x="403" y="362"/>
                    <a:pt x="360" y="342"/>
                    <a:pt x="323" y="324"/>
                  </a:cubicBezTo>
                  <a:cubicBezTo>
                    <a:pt x="316" y="321"/>
                    <a:pt x="309" y="317"/>
                    <a:pt x="302" y="314"/>
                  </a:cubicBezTo>
                  <a:cubicBezTo>
                    <a:pt x="242" y="283"/>
                    <a:pt x="187" y="283"/>
                    <a:pt x="132" y="314"/>
                  </a:cubicBezTo>
                  <a:cubicBezTo>
                    <a:pt x="81" y="344"/>
                    <a:pt x="45" y="372"/>
                    <a:pt x="43" y="374"/>
                  </a:cubicBezTo>
                  <a:cubicBezTo>
                    <a:pt x="18" y="395"/>
                    <a:pt x="2" y="430"/>
                    <a:pt x="2" y="466"/>
                  </a:cubicBezTo>
                  <a:lnTo>
                    <a:pt x="2" y="652"/>
                  </a:lnTo>
                  <a:cubicBezTo>
                    <a:pt x="2" y="669"/>
                    <a:pt x="16" y="683"/>
                    <a:pt x="33" y="683"/>
                  </a:cubicBezTo>
                  <a:cubicBezTo>
                    <a:pt x="50" y="683"/>
                    <a:pt x="64" y="669"/>
                    <a:pt x="64" y="652"/>
                  </a:cubicBezTo>
                  <a:lnTo>
                    <a:pt x="64" y="466"/>
                  </a:lnTo>
                  <a:cubicBezTo>
                    <a:pt x="64" y="449"/>
                    <a:pt x="72" y="431"/>
                    <a:pt x="83" y="422"/>
                  </a:cubicBezTo>
                  <a:cubicBezTo>
                    <a:pt x="83" y="422"/>
                    <a:pt x="117" y="395"/>
                    <a:pt x="163" y="368"/>
                  </a:cubicBezTo>
                  <a:cubicBezTo>
                    <a:pt x="199" y="348"/>
                    <a:pt x="233" y="348"/>
                    <a:pt x="274" y="369"/>
                  </a:cubicBezTo>
                  <a:cubicBezTo>
                    <a:pt x="282" y="373"/>
                    <a:pt x="289" y="376"/>
                    <a:pt x="296" y="380"/>
                  </a:cubicBezTo>
                  <a:cubicBezTo>
                    <a:pt x="334" y="398"/>
                    <a:pt x="341" y="403"/>
                    <a:pt x="341" y="426"/>
                  </a:cubicBezTo>
                  <a:lnTo>
                    <a:pt x="341" y="708"/>
                  </a:lnTo>
                  <a:cubicBezTo>
                    <a:pt x="341" y="719"/>
                    <a:pt x="347" y="730"/>
                    <a:pt x="356" y="735"/>
                  </a:cubicBezTo>
                  <a:lnTo>
                    <a:pt x="539" y="840"/>
                  </a:lnTo>
                  <a:lnTo>
                    <a:pt x="567" y="1078"/>
                  </a:lnTo>
                  <a:cubicBezTo>
                    <a:pt x="568" y="1094"/>
                    <a:pt x="582" y="1105"/>
                    <a:pt x="597" y="1105"/>
                  </a:cubicBezTo>
                  <a:cubicBezTo>
                    <a:pt x="599" y="1105"/>
                    <a:pt x="600" y="1105"/>
                    <a:pt x="601" y="1105"/>
                  </a:cubicBezTo>
                  <a:cubicBezTo>
                    <a:pt x="618" y="1103"/>
                    <a:pt x="630" y="1088"/>
                    <a:pt x="628" y="1071"/>
                  </a:cubicBezTo>
                  <a:lnTo>
                    <a:pt x="599" y="818"/>
                  </a:lnTo>
                  <a:close/>
                  <a:moveTo>
                    <a:pt x="1303" y="564"/>
                  </a:moveTo>
                  <a:lnTo>
                    <a:pt x="1021" y="564"/>
                  </a:lnTo>
                  <a:cubicBezTo>
                    <a:pt x="1004" y="564"/>
                    <a:pt x="990" y="578"/>
                    <a:pt x="990" y="595"/>
                  </a:cubicBezTo>
                  <a:lnTo>
                    <a:pt x="990" y="847"/>
                  </a:lnTo>
                  <a:lnTo>
                    <a:pt x="738" y="847"/>
                  </a:lnTo>
                  <a:cubicBezTo>
                    <a:pt x="721" y="847"/>
                    <a:pt x="707" y="860"/>
                    <a:pt x="707" y="878"/>
                  </a:cubicBezTo>
                  <a:lnTo>
                    <a:pt x="707" y="1128"/>
                  </a:lnTo>
                  <a:lnTo>
                    <a:pt x="428" y="1128"/>
                  </a:lnTo>
                  <a:cubicBezTo>
                    <a:pt x="411" y="1128"/>
                    <a:pt x="397" y="1142"/>
                    <a:pt x="397" y="1159"/>
                  </a:cubicBezTo>
                  <a:lnTo>
                    <a:pt x="397" y="1300"/>
                  </a:lnTo>
                  <a:cubicBezTo>
                    <a:pt x="397" y="1317"/>
                    <a:pt x="411" y="1331"/>
                    <a:pt x="428" y="1331"/>
                  </a:cubicBezTo>
                  <a:cubicBezTo>
                    <a:pt x="445" y="1331"/>
                    <a:pt x="459" y="1317"/>
                    <a:pt x="459" y="1300"/>
                  </a:cubicBezTo>
                  <a:lnTo>
                    <a:pt x="459" y="1190"/>
                  </a:lnTo>
                  <a:lnTo>
                    <a:pt x="738" y="1190"/>
                  </a:lnTo>
                  <a:cubicBezTo>
                    <a:pt x="756" y="1190"/>
                    <a:pt x="770" y="1176"/>
                    <a:pt x="770" y="1159"/>
                  </a:cubicBezTo>
                  <a:lnTo>
                    <a:pt x="770" y="909"/>
                  </a:lnTo>
                  <a:lnTo>
                    <a:pt x="1021" y="909"/>
                  </a:lnTo>
                  <a:cubicBezTo>
                    <a:pt x="1038" y="909"/>
                    <a:pt x="1052" y="895"/>
                    <a:pt x="1052" y="878"/>
                  </a:cubicBezTo>
                  <a:lnTo>
                    <a:pt x="1052" y="626"/>
                  </a:lnTo>
                  <a:lnTo>
                    <a:pt x="1303" y="626"/>
                  </a:lnTo>
                  <a:cubicBezTo>
                    <a:pt x="1320" y="626"/>
                    <a:pt x="1334" y="612"/>
                    <a:pt x="1334" y="595"/>
                  </a:cubicBezTo>
                  <a:cubicBezTo>
                    <a:pt x="1334" y="578"/>
                    <a:pt x="1320" y="564"/>
                    <a:pt x="1303" y="5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7343BF26-5E36-AF4E-A15C-18B687F42AFF}"/>
              </a:ext>
            </a:extLst>
          </p:cNvPr>
          <p:cNvGrpSpPr/>
          <p:nvPr userDrawn="1"/>
        </p:nvGrpSpPr>
        <p:grpSpPr>
          <a:xfrm>
            <a:off x="8474535" y="5432871"/>
            <a:ext cx="710291" cy="710292"/>
            <a:chOff x="6975518" y="5506868"/>
            <a:chExt cx="710291" cy="710292"/>
          </a:xfrm>
        </p:grpSpPr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40AE5E5E-CF77-C44D-AACC-8365F39E268B}"/>
                </a:ext>
              </a:extLst>
            </p:cNvPr>
            <p:cNvSpPr/>
            <p:nvPr/>
          </p:nvSpPr>
          <p:spPr>
            <a:xfrm>
              <a:off x="6975518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68" name="Freeform 9">
              <a:extLst>
                <a:ext uri="{FF2B5EF4-FFF2-40B4-BE49-F238E27FC236}">
                  <a16:creationId xmlns:a16="http://schemas.microsoft.com/office/drawing/2014/main" id="{054BFDFC-517A-4E40-A90F-3EECD02F8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032" y="5637383"/>
              <a:ext cx="449262" cy="449262"/>
            </a:xfrm>
            <a:custGeom>
              <a:avLst/>
              <a:gdLst>
                <a:gd name="T0" fmla="*/ 580 w 1248"/>
                <a:gd name="T1" fmla="*/ 626 h 1248"/>
                <a:gd name="T2" fmla="*/ 818 w 1248"/>
                <a:gd name="T3" fmla="*/ 749 h 1248"/>
                <a:gd name="T4" fmla="*/ 723 w 1248"/>
                <a:gd name="T5" fmla="*/ 1044 h 1248"/>
                <a:gd name="T6" fmla="*/ 683 w 1248"/>
                <a:gd name="T7" fmla="*/ 849 h 1248"/>
                <a:gd name="T8" fmla="*/ 617 w 1248"/>
                <a:gd name="T9" fmla="*/ 771 h 1248"/>
                <a:gd name="T10" fmla="*/ 513 w 1248"/>
                <a:gd name="T11" fmla="*/ 761 h 1248"/>
                <a:gd name="T12" fmla="*/ 460 w 1248"/>
                <a:gd name="T13" fmla="*/ 658 h 1248"/>
                <a:gd name="T14" fmla="*/ 451 w 1248"/>
                <a:gd name="T15" fmla="*/ 792 h 1248"/>
                <a:gd name="T16" fmla="*/ 582 w 1248"/>
                <a:gd name="T17" fmla="*/ 823 h 1248"/>
                <a:gd name="T18" fmla="*/ 621 w 1248"/>
                <a:gd name="T19" fmla="*/ 1075 h 1248"/>
                <a:gd name="T20" fmla="*/ 736 w 1248"/>
                <a:gd name="T21" fmla="*/ 1106 h 1248"/>
                <a:gd name="T22" fmla="*/ 871 w 1248"/>
                <a:gd name="T23" fmla="*/ 984 h 1248"/>
                <a:gd name="T24" fmla="*/ 880 w 1248"/>
                <a:gd name="T25" fmla="*/ 736 h 1248"/>
                <a:gd name="T26" fmla="*/ 730 w 1248"/>
                <a:gd name="T27" fmla="*/ 573 h 1248"/>
                <a:gd name="T28" fmla="*/ 567 w 1248"/>
                <a:gd name="T29" fmla="*/ 564 h 1248"/>
                <a:gd name="T30" fmla="*/ 460 w 1248"/>
                <a:gd name="T31" fmla="*/ 658 h 1248"/>
                <a:gd name="T32" fmla="*/ 1044 w 1248"/>
                <a:gd name="T33" fmla="*/ 550 h 1248"/>
                <a:gd name="T34" fmla="*/ 962 w 1248"/>
                <a:gd name="T35" fmla="*/ 536 h 1248"/>
                <a:gd name="T36" fmla="*/ 921 w 1248"/>
                <a:gd name="T37" fmla="*/ 564 h 1248"/>
                <a:gd name="T38" fmla="*/ 730 w 1248"/>
                <a:gd name="T39" fmla="*/ 432 h 1248"/>
                <a:gd name="T40" fmla="*/ 541 w 1248"/>
                <a:gd name="T41" fmla="*/ 423 h 1248"/>
                <a:gd name="T42" fmla="*/ 623 w 1248"/>
                <a:gd name="T43" fmla="*/ 316 h 1248"/>
                <a:gd name="T44" fmla="*/ 702 w 1248"/>
                <a:gd name="T45" fmla="*/ 306 h 1248"/>
                <a:gd name="T46" fmla="*/ 877 w 1248"/>
                <a:gd name="T47" fmla="*/ 259 h 1248"/>
                <a:gd name="T48" fmla="*/ 967 w 1248"/>
                <a:gd name="T49" fmla="*/ 180 h 1248"/>
                <a:gd name="T50" fmla="*/ 1091 w 1248"/>
                <a:gd name="T51" fmla="*/ 620 h 1248"/>
                <a:gd name="T52" fmla="*/ 736 w 1248"/>
                <a:gd name="T53" fmla="*/ 197 h 1248"/>
                <a:gd name="T54" fmla="*/ 667 w 1248"/>
                <a:gd name="T55" fmla="*/ 253 h 1248"/>
                <a:gd name="T56" fmla="*/ 479 w 1248"/>
                <a:gd name="T57" fmla="*/ 397 h 1248"/>
                <a:gd name="T58" fmla="*/ 510 w 1248"/>
                <a:gd name="T59" fmla="*/ 485 h 1248"/>
                <a:gd name="T60" fmla="*/ 827 w 1248"/>
                <a:gd name="T61" fmla="*/ 617 h 1248"/>
                <a:gd name="T62" fmla="*/ 934 w 1248"/>
                <a:gd name="T63" fmla="*/ 626 h 1248"/>
                <a:gd name="T64" fmla="*/ 975 w 1248"/>
                <a:gd name="T65" fmla="*/ 598 h 1248"/>
                <a:gd name="T66" fmla="*/ 1049 w 1248"/>
                <a:gd name="T67" fmla="*/ 669 h 1248"/>
                <a:gd name="T68" fmla="*/ 1182 w 1248"/>
                <a:gd name="T69" fmla="*/ 682 h 1248"/>
                <a:gd name="T70" fmla="*/ 249 w 1248"/>
                <a:gd name="T71" fmla="*/ 1041 h 1248"/>
                <a:gd name="T72" fmla="*/ 287 w 1248"/>
                <a:gd name="T73" fmla="*/ 990 h 1248"/>
                <a:gd name="T74" fmla="*/ 335 w 1248"/>
                <a:gd name="T75" fmla="*/ 814 h 1248"/>
                <a:gd name="T76" fmla="*/ 344 w 1248"/>
                <a:gd name="T77" fmla="*/ 736 h 1248"/>
                <a:gd name="T78" fmla="*/ 273 w 1248"/>
                <a:gd name="T79" fmla="*/ 657 h 1248"/>
                <a:gd name="T80" fmla="*/ 115 w 1248"/>
                <a:gd name="T81" fmla="*/ 649 h 1248"/>
                <a:gd name="T82" fmla="*/ 65 w 1248"/>
                <a:gd name="T83" fmla="*/ 686 h 1248"/>
                <a:gd name="T84" fmla="*/ 144 w 1248"/>
                <a:gd name="T85" fmla="*/ 626 h 1248"/>
                <a:gd name="T86" fmla="*/ 175 w 1248"/>
                <a:gd name="T87" fmla="*/ 523 h 1248"/>
                <a:gd name="T88" fmla="*/ 256 w 1248"/>
                <a:gd name="T89" fmla="*/ 485 h 1248"/>
                <a:gd name="T90" fmla="*/ 287 w 1248"/>
                <a:gd name="T91" fmla="*/ 397 h 1248"/>
                <a:gd name="T92" fmla="*/ 623 w 1248"/>
                <a:gd name="T93" fmla="*/ 62 h 1248"/>
                <a:gd name="T94" fmla="*/ 864 w 1248"/>
                <a:gd name="T95" fmla="*/ 197 h 1248"/>
                <a:gd name="T96" fmla="*/ 65 w 1248"/>
                <a:gd name="T97" fmla="*/ 564 h 1248"/>
                <a:gd name="T98" fmla="*/ 144 w 1248"/>
                <a:gd name="T99" fmla="*/ 344 h 1248"/>
                <a:gd name="T100" fmla="*/ 225 w 1248"/>
                <a:gd name="T101" fmla="*/ 397 h 1248"/>
                <a:gd name="T102" fmla="*/ 200 w 1248"/>
                <a:gd name="T103" fmla="*/ 423 h 1248"/>
                <a:gd name="T104" fmla="*/ 122 w 1248"/>
                <a:gd name="T105" fmla="*/ 488 h 1248"/>
                <a:gd name="T106" fmla="*/ 113 w 1248"/>
                <a:gd name="T107" fmla="*/ 564 h 1248"/>
                <a:gd name="T108" fmla="*/ 128 w 1248"/>
                <a:gd name="T109" fmla="*/ 711 h 1248"/>
                <a:gd name="T110" fmla="*/ 282 w 1248"/>
                <a:gd name="T111" fmla="*/ 750 h 1248"/>
                <a:gd name="T112" fmla="*/ 235 w 1248"/>
                <a:gd name="T113" fmla="*/ 827 h 1248"/>
                <a:gd name="T114" fmla="*/ 225 w 1248"/>
                <a:gd name="T115" fmla="*/ 977 h 1248"/>
                <a:gd name="T116" fmla="*/ 78 w 1248"/>
                <a:gd name="T117" fmla="*/ 755 h 1248"/>
                <a:gd name="T118" fmla="*/ 623 w 1248"/>
                <a:gd name="T119" fmla="*/ 0 h 1248"/>
                <a:gd name="T120" fmla="*/ 623 w 1248"/>
                <a:gd name="T121" fmla="*/ 1247 h 1248"/>
                <a:gd name="T122" fmla="*/ 623 w 1248"/>
                <a:gd name="T12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8" h="1248">
                  <a:moveTo>
                    <a:pt x="513" y="692"/>
                  </a:moveTo>
                  <a:lnTo>
                    <a:pt x="580" y="626"/>
                  </a:lnTo>
                  <a:lnTo>
                    <a:pt x="695" y="626"/>
                  </a:lnTo>
                  <a:lnTo>
                    <a:pt x="818" y="749"/>
                  </a:lnTo>
                  <a:lnTo>
                    <a:pt x="818" y="949"/>
                  </a:lnTo>
                  <a:lnTo>
                    <a:pt x="723" y="1044"/>
                  </a:lnTo>
                  <a:lnTo>
                    <a:pt x="683" y="1044"/>
                  </a:lnTo>
                  <a:lnTo>
                    <a:pt x="683" y="849"/>
                  </a:lnTo>
                  <a:cubicBezTo>
                    <a:pt x="683" y="841"/>
                    <a:pt x="679" y="833"/>
                    <a:pt x="673" y="827"/>
                  </a:cubicBezTo>
                  <a:lnTo>
                    <a:pt x="617" y="771"/>
                  </a:lnTo>
                  <a:cubicBezTo>
                    <a:pt x="611" y="765"/>
                    <a:pt x="603" y="761"/>
                    <a:pt x="595" y="761"/>
                  </a:cubicBezTo>
                  <a:lnTo>
                    <a:pt x="513" y="761"/>
                  </a:lnTo>
                  <a:lnTo>
                    <a:pt x="513" y="692"/>
                  </a:lnTo>
                  <a:close/>
                  <a:moveTo>
                    <a:pt x="460" y="658"/>
                  </a:moveTo>
                  <a:cubicBezTo>
                    <a:pt x="454" y="663"/>
                    <a:pt x="451" y="671"/>
                    <a:pt x="451" y="680"/>
                  </a:cubicBezTo>
                  <a:lnTo>
                    <a:pt x="451" y="792"/>
                  </a:lnTo>
                  <a:cubicBezTo>
                    <a:pt x="451" y="810"/>
                    <a:pt x="465" y="823"/>
                    <a:pt x="482" y="823"/>
                  </a:cubicBezTo>
                  <a:lnTo>
                    <a:pt x="582" y="823"/>
                  </a:lnTo>
                  <a:lnTo>
                    <a:pt x="621" y="862"/>
                  </a:lnTo>
                  <a:lnTo>
                    <a:pt x="621" y="1075"/>
                  </a:lnTo>
                  <a:cubicBezTo>
                    <a:pt x="621" y="1092"/>
                    <a:pt x="634" y="1106"/>
                    <a:pt x="652" y="1106"/>
                  </a:cubicBezTo>
                  <a:lnTo>
                    <a:pt x="736" y="1106"/>
                  </a:lnTo>
                  <a:cubicBezTo>
                    <a:pt x="744" y="1106"/>
                    <a:pt x="752" y="1102"/>
                    <a:pt x="758" y="1097"/>
                  </a:cubicBezTo>
                  <a:lnTo>
                    <a:pt x="871" y="984"/>
                  </a:lnTo>
                  <a:cubicBezTo>
                    <a:pt x="877" y="978"/>
                    <a:pt x="880" y="970"/>
                    <a:pt x="880" y="962"/>
                  </a:cubicBezTo>
                  <a:lnTo>
                    <a:pt x="880" y="736"/>
                  </a:lnTo>
                  <a:cubicBezTo>
                    <a:pt x="880" y="728"/>
                    <a:pt x="877" y="720"/>
                    <a:pt x="871" y="714"/>
                  </a:cubicBezTo>
                  <a:lnTo>
                    <a:pt x="730" y="573"/>
                  </a:lnTo>
                  <a:cubicBezTo>
                    <a:pt x="724" y="567"/>
                    <a:pt x="716" y="564"/>
                    <a:pt x="708" y="564"/>
                  </a:cubicBezTo>
                  <a:lnTo>
                    <a:pt x="567" y="564"/>
                  </a:lnTo>
                  <a:cubicBezTo>
                    <a:pt x="559" y="564"/>
                    <a:pt x="551" y="567"/>
                    <a:pt x="545" y="573"/>
                  </a:cubicBezTo>
                  <a:lnTo>
                    <a:pt x="460" y="658"/>
                  </a:lnTo>
                  <a:close/>
                  <a:moveTo>
                    <a:pt x="1091" y="620"/>
                  </a:moveTo>
                  <a:lnTo>
                    <a:pt x="1044" y="550"/>
                  </a:lnTo>
                  <a:cubicBezTo>
                    <a:pt x="1038" y="541"/>
                    <a:pt x="1029" y="536"/>
                    <a:pt x="1018" y="536"/>
                  </a:cubicBezTo>
                  <a:lnTo>
                    <a:pt x="962" y="536"/>
                  </a:lnTo>
                  <a:cubicBezTo>
                    <a:pt x="954" y="536"/>
                    <a:pt x="946" y="539"/>
                    <a:pt x="940" y="545"/>
                  </a:cubicBezTo>
                  <a:lnTo>
                    <a:pt x="921" y="564"/>
                  </a:lnTo>
                  <a:lnTo>
                    <a:pt x="862" y="564"/>
                  </a:lnTo>
                  <a:lnTo>
                    <a:pt x="730" y="432"/>
                  </a:lnTo>
                  <a:cubicBezTo>
                    <a:pt x="724" y="426"/>
                    <a:pt x="716" y="423"/>
                    <a:pt x="708" y="423"/>
                  </a:cubicBezTo>
                  <a:lnTo>
                    <a:pt x="541" y="423"/>
                  </a:lnTo>
                  <a:lnTo>
                    <a:pt x="541" y="397"/>
                  </a:lnTo>
                  <a:cubicBezTo>
                    <a:pt x="541" y="352"/>
                    <a:pt x="578" y="316"/>
                    <a:pt x="623" y="316"/>
                  </a:cubicBezTo>
                  <a:lnTo>
                    <a:pt x="680" y="316"/>
                  </a:lnTo>
                  <a:cubicBezTo>
                    <a:pt x="688" y="316"/>
                    <a:pt x="696" y="312"/>
                    <a:pt x="702" y="306"/>
                  </a:cubicBezTo>
                  <a:lnTo>
                    <a:pt x="749" y="259"/>
                  </a:lnTo>
                  <a:lnTo>
                    <a:pt x="877" y="259"/>
                  </a:lnTo>
                  <a:cubicBezTo>
                    <a:pt x="886" y="259"/>
                    <a:pt x="894" y="256"/>
                    <a:pt x="900" y="250"/>
                  </a:cubicBezTo>
                  <a:lnTo>
                    <a:pt x="967" y="180"/>
                  </a:lnTo>
                  <a:cubicBezTo>
                    <a:pt x="1099" y="283"/>
                    <a:pt x="1184" y="442"/>
                    <a:pt x="1185" y="620"/>
                  </a:cubicBezTo>
                  <a:lnTo>
                    <a:pt x="1091" y="620"/>
                  </a:lnTo>
                  <a:close/>
                  <a:moveTo>
                    <a:pt x="864" y="197"/>
                  </a:moveTo>
                  <a:lnTo>
                    <a:pt x="736" y="197"/>
                  </a:lnTo>
                  <a:cubicBezTo>
                    <a:pt x="728" y="197"/>
                    <a:pt x="720" y="200"/>
                    <a:pt x="714" y="206"/>
                  </a:cubicBezTo>
                  <a:lnTo>
                    <a:pt x="667" y="253"/>
                  </a:lnTo>
                  <a:lnTo>
                    <a:pt x="623" y="253"/>
                  </a:lnTo>
                  <a:cubicBezTo>
                    <a:pt x="544" y="253"/>
                    <a:pt x="479" y="318"/>
                    <a:pt x="479" y="397"/>
                  </a:cubicBezTo>
                  <a:lnTo>
                    <a:pt x="479" y="454"/>
                  </a:lnTo>
                  <a:cubicBezTo>
                    <a:pt x="479" y="471"/>
                    <a:pt x="493" y="485"/>
                    <a:pt x="510" y="485"/>
                  </a:cubicBezTo>
                  <a:lnTo>
                    <a:pt x="695" y="485"/>
                  </a:lnTo>
                  <a:lnTo>
                    <a:pt x="827" y="617"/>
                  </a:lnTo>
                  <a:cubicBezTo>
                    <a:pt x="833" y="623"/>
                    <a:pt x="841" y="626"/>
                    <a:pt x="849" y="626"/>
                  </a:cubicBezTo>
                  <a:lnTo>
                    <a:pt x="934" y="626"/>
                  </a:lnTo>
                  <a:cubicBezTo>
                    <a:pt x="942" y="626"/>
                    <a:pt x="950" y="623"/>
                    <a:pt x="956" y="617"/>
                  </a:cubicBezTo>
                  <a:lnTo>
                    <a:pt x="975" y="598"/>
                  </a:lnTo>
                  <a:lnTo>
                    <a:pt x="1002" y="598"/>
                  </a:lnTo>
                  <a:lnTo>
                    <a:pt x="1049" y="669"/>
                  </a:lnTo>
                  <a:cubicBezTo>
                    <a:pt x="1055" y="677"/>
                    <a:pt x="1064" y="682"/>
                    <a:pt x="1075" y="682"/>
                  </a:cubicBezTo>
                  <a:lnTo>
                    <a:pt x="1182" y="682"/>
                  </a:lnTo>
                  <a:cubicBezTo>
                    <a:pt x="1152" y="964"/>
                    <a:pt x="913" y="1185"/>
                    <a:pt x="623" y="1185"/>
                  </a:cubicBezTo>
                  <a:cubicBezTo>
                    <a:pt x="480" y="1185"/>
                    <a:pt x="349" y="1130"/>
                    <a:pt x="249" y="1041"/>
                  </a:cubicBezTo>
                  <a:lnTo>
                    <a:pt x="278" y="1012"/>
                  </a:lnTo>
                  <a:cubicBezTo>
                    <a:pt x="284" y="1006"/>
                    <a:pt x="287" y="998"/>
                    <a:pt x="287" y="990"/>
                  </a:cubicBezTo>
                  <a:lnTo>
                    <a:pt x="287" y="862"/>
                  </a:lnTo>
                  <a:lnTo>
                    <a:pt x="335" y="814"/>
                  </a:lnTo>
                  <a:cubicBezTo>
                    <a:pt x="341" y="809"/>
                    <a:pt x="344" y="801"/>
                    <a:pt x="344" y="792"/>
                  </a:cubicBezTo>
                  <a:lnTo>
                    <a:pt x="344" y="736"/>
                  </a:lnTo>
                  <a:cubicBezTo>
                    <a:pt x="344" y="727"/>
                    <a:pt x="340" y="719"/>
                    <a:pt x="334" y="713"/>
                  </a:cubicBezTo>
                  <a:lnTo>
                    <a:pt x="273" y="657"/>
                  </a:lnTo>
                  <a:cubicBezTo>
                    <a:pt x="268" y="652"/>
                    <a:pt x="260" y="649"/>
                    <a:pt x="252" y="649"/>
                  </a:cubicBezTo>
                  <a:lnTo>
                    <a:pt x="115" y="649"/>
                  </a:lnTo>
                  <a:cubicBezTo>
                    <a:pt x="107" y="649"/>
                    <a:pt x="99" y="652"/>
                    <a:pt x="93" y="658"/>
                  </a:cubicBezTo>
                  <a:lnTo>
                    <a:pt x="65" y="686"/>
                  </a:lnTo>
                  <a:cubicBezTo>
                    <a:pt x="63" y="666"/>
                    <a:pt x="62" y="646"/>
                    <a:pt x="62" y="626"/>
                  </a:cubicBezTo>
                  <a:lnTo>
                    <a:pt x="144" y="626"/>
                  </a:lnTo>
                  <a:cubicBezTo>
                    <a:pt x="161" y="626"/>
                    <a:pt x="175" y="612"/>
                    <a:pt x="175" y="595"/>
                  </a:cubicBezTo>
                  <a:lnTo>
                    <a:pt x="175" y="523"/>
                  </a:lnTo>
                  <a:lnTo>
                    <a:pt x="213" y="485"/>
                  </a:lnTo>
                  <a:lnTo>
                    <a:pt x="256" y="485"/>
                  </a:lnTo>
                  <a:cubicBezTo>
                    <a:pt x="274" y="485"/>
                    <a:pt x="287" y="471"/>
                    <a:pt x="287" y="454"/>
                  </a:cubicBezTo>
                  <a:lnTo>
                    <a:pt x="287" y="397"/>
                  </a:lnTo>
                  <a:cubicBezTo>
                    <a:pt x="287" y="336"/>
                    <a:pt x="239" y="286"/>
                    <a:pt x="178" y="282"/>
                  </a:cubicBezTo>
                  <a:cubicBezTo>
                    <a:pt x="281" y="148"/>
                    <a:pt x="442" y="62"/>
                    <a:pt x="623" y="62"/>
                  </a:cubicBezTo>
                  <a:cubicBezTo>
                    <a:pt x="730" y="62"/>
                    <a:pt x="830" y="92"/>
                    <a:pt x="916" y="145"/>
                  </a:cubicBezTo>
                  <a:lnTo>
                    <a:pt x="864" y="197"/>
                  </a:lnTo>
                  <a:close/>
                  <a:moveTo>
                    <a:pt x="113" y="564"/>
                  </a:moveTo>
                  <a:lnTo>
                    <a:pt x="65" y="564"/>
                  </a:lnTo>
                  <a:cubicBezTo>
                    <a:pt x="74" y="480"/>
                    <a:pt x="102" y="402"/>
                    <a:pt x="144" y="333"/>
                  </a:cubicBezTo>
                  <a:lnTo>
                    <a:pt x="144" y="344"/>
                  </a:lnTo>
                  <a:lnTo>
                    <a:pt x="172" y="344"/>
                  </a:lnTo>
                  <a:cubicBezTo>
                    <a:pt x="201" y="344"/>
                    <a:pt x="225" y="368"/>
                    <a:pt x="225" y="397"/>
                  </a:cubicBezTo>
                  <a:lnTo>
                    <a:pt x="225" y="423"/>
                  </a:lnTo>
                  <a:lnTo>
                    <a:pt x="200" y="423"/>
                  </a:lnTo>
                  <a:cubicBezTo>
                    <a:pt x="192" y="423"/>
                    <a:pt x="184" y="426"/>
                    <a:pt x="178" y="432"/>
                  </a:cubicBezTo>
                  <a:lnTo>
                    <a:pt x="122" y="488"/>
                  </a:lnTo>
                  <a:cubicBezTo>
                    <a:pt x="116" y="494"/>
                    <a:pt x="113" y="502"/>
                    <a:pt x="113" y="510"/>
                  </a:cubicBezTo>
                  <a:lnTo>
                    <a:pt x="113" y="564"/>
                  </a:lnTo>
                  <a:close/>
                  <a:moveTo>
                    <a:pt x="81" y="758"/>
                  </a:moveTo>
                  <a:lnTo>
                    <a:pt x="128" y="711"/>
                  </a:lnTo>
                  <a:lnTo>
                    <a:pt x="240" y="711"/>
                  </a:lnTo>
                  <a:lnTo>
                    <a:pt x="282" y="750"/>
                  </a:lnTo>
                  <a:lnTo>
                    <a:pt x="282" y="780"/>
                  </a:lnTo>
                  <a:lnTo>
                    <a:pt x="235" y="827"/>
                  </a:lnTo>
                  <a:cubicBezTo>
                    <a:pt x="229" y="833"/>
                    <a:pt x="225" y="841"/>
                    <a:pt x="225" y="849"/>
                  </a:cubicBezTo>
                  <a:lnTo>
                    <a:pt x="225" y="977"/>
                  </a:lnTo>
                  <a:lnTo>
                    <a:pt x="205" y="997"/>
                  </a:lnTo>
                  <a:cubicBezTo>
                    <a:pt x="145" y="929"/>
                    <a:pt x="100" y="847"/>
                    <a:pt x="78" y="755"/>
                  </a:cubicBezTo>
                  <a:lnTo>
                    <a:pt x="81" y="758"/>
                  </a:lnTo>
                  <a:close/>
                  <a:moveTo>
                    <a:pt x="623" y="0"/>
                  </a:moveTo>
                  <a:cubicBezTo>
                    <a:pt x="279" y="0"/>
                    <a:pt x="0" y="279"/>
                    <a:pt x="0" y="623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3"/>
                  </a:cubicBezTo>
                  <a:cubicBezTo>
                    <a:pt x="1247" y="279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6EA3A449-777F-D344-8D82-D2B10215B1FD}"/>
              </a:ext>
            </a:extLst>
          </p:cNvPr>
          <p:cNvGrpSpPr/>
          <p:nvPr userDrawn="1"/>
        </p:nvGrpSpPr>
        <p:grpSpPr>
          <a:xfrm>
            <a:off x="7374841" y="5432871"/>
            <a:ext cx="710291" cy="710292"/>
            <a:chOff x="5875824" y="5506868"/>
            <a:chExt cx="710291" cy="710292"/>
          </a:xfrm>
        </p:grpSpPr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E8890F37-E959-C345-B92B-5E7307881EDF}"/>
                </a:ext>
              </a:extLst>
            </p:cNvPr>
            <p:cNvSpPr/>
            <p:nvPr/>
          </p:nvSpPr>
          <p:spPr>
            <a:xfrm>
              <a:off x="5875824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71" name="Freeform 10">
              <a:extLst>
                <a:ext uri="{FF2B5EF4-FFF2-40B4-BE49-F238E27FC236}">
                  <a16:creationId xmlns:a16="http://schemas.microsoft.com/office/drawing/2014/main" id="{B605D926-D835-C444-8802-929131F7A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5647702"/>
              <a:ext cx="490538" cy="428625"/>
            </a:xfrm>
            <a:custGeom>
              <a:avLst/>
              <a:gdLst>
                <a:gd name="T0" fmla="*/ 254 w 1364"/>
                <a:gd name="T1" fmla="*/ 851 h 1191"/>
                <a:gd name="T2" fmla="*/ 316 w 1364"/>
                <a:gd name="T3" fmla="*/ 1190 h 1191"/>
                <a:gd name="T4" fmla="*/ 230 w 1364"/>
                <a:gd name="T5" fmla="*/ 454 h 1191"/>
                <a:gd name="T6" fmla="*/ 0 w 1364"/>
                <a:gd name="T7" fmla="*/ 823 h 1191"/>
                <a:gd name="T8" fmla="*/ 113 w 1364"/>
                <a:gd name="T9" fmla="*/ 1190 h 1191"/>
                <a:gd name="T10" fmla="*/ 175 w 1364"/>
                <a:gd name="T11" fmla="*/ 654 h 1191"/>
                <a:gd name="T12" fmla="*/ 113 w 1364"/>
                <a:gd name="T13" fmla="*/ 899 h 1191"/>
                <a:gd name="T14" fmla="*/ 62 w 1364"/>
                <a:gd name="T15" fmla="*/ 654 h 1191"/>
                <a:gd name="T16" fmla="*/ 642 w 1364"/>
                <a:gd name="T17" fmla="*/ 516 h 1191"/>
                <a:gd name="T18" fmla="*/ 426 w 1364"/>
                <a:gd name="T19" fmla="*/ 566 h 1191"/>
                <a:gd name="T20" fmla="*/ 395 w 1364"/>
                <a:gd name="T21" fmla="*/ 1190 h 1191"/>
                <a:gd name="T22" fmla="*/ 457 w 1364"/>
                <a:gd name="T23" fmla="*/ 629 h 1191"/>
                <a:gd name="T24" fmla="*/ 712 w 1364"/>
                <a:gd name="T25" fmla="*/ 485 h 1191"/>
                <a:gd name="T26" fmla="*/ 230 w 1364"/>
                <a:gd name="T27" fmla="*/ 454 h 1191"/>
                <a:gd name="T28" fmla="*/ 285 w 1364"/>
                <a:gd name="T29" fmla="*/ 369 h 1191"/>
                <a:gd name="T30" fmla="*/ 203 w 1364"/>
                <a:gd name="T31" fmla="*/ 259 h 1191"/>
                <a:gd name="T32" fmla="*/ 367 w 1364"/>
                <a:gd name="T33" fmla="*/ 259 h 1191"/>
                <a:gd name="T34" fmla="*/ 429 w 1364"/>
                <a:gd name="T35" fmla="*/ 259 h 1191"/>
                <a:gd name="T36" fmla="*/ 141 w 1364"/>
                <a:gd name="T37" fmla="*/ 259 h 1191"/>
                <a:gd name="T38" fmla="*/ 285 w 1364"/>
                <a:gd name="T39" fmla="*/ 431 h 1191"/>
                <a:gd name="T40" fmla="*/ 429 w 1364"/>
                <a:gd name="T41" fmla="*/ 259 h 1191"/>
                <a:gd name="T42" fmla="*/ 1300 w 1364"/>
                <a:gd name="T43" fmla="*/ 542 h 1191"/>
                <a:gd name="T44" fmla="*/ 1120 w 1364"/>
                <a:gd name="T45" fmla="*/ 708 h 1191"/>
                <a:gd name="T46" fmla="*/ 1120 w 1364"/>
                <a:gd name="T47" fmla="*/ 375 h 1191"/>
                <a:gd name="T48" fmla="*/ 1106 w 1364"/>
                <a:gd name="T49" fmla="*/ 312 h 1191"/>
                <a:gd name="T50" fmla="*/ 1161 w 1364"/>
                <a:gd name="T51" fmla="*/ 204 h 1191"/>
                <a:gd name="T52" fmla="*/ 1106 w 1364"/>
                <a:gd name="T53" fmla="*/ 312 h 1191"/>
                <a:gd name="T54" fmla="*/ 852 w 1364"/>
                <a:gd name="T55" fmla="*/ 66 h 1191"/>
                <a:gd name="T56" fmla="*/ 852 w 1364"/>
                <a:gd name="T57" fmla="*/ 312 h 1191"/>
                <a:gd name="T58" fmla="*/ 1056 w 1364"/>
                <a:gd name="T59" fmla="*/ 375 h 1191"/>
                <a:gd name="T60" fmla="*/ 1056 w 1364"/>
                <a:gd name="T61" fmla="*/ 708 h 1191"/>
                <a:gd name="T62" fmla="*/ 852 w 1364"/>
                <a:gd name="T63" fmla="*/ 375 h 1191"/>
                <a:gd name="T64" fmla="*/ 1041 w 1364"/>
                <a:gd name="T65" fmla="*/ 770 h 1191"/>
                <a:gd name="T66" fmla="*/ 852 w 1364"/>
                <a:gd name="T67" fmla="*/ 770 h 1191"/>
                <a:gd name="T68" fmla="*/ 1242 w 1364"/>
                <a:gd name="T69" fmla="*/ 770 h 1191"/>
                <a:gd name="T70" fmla="*/ 1106 w 1364"/>
                <a:gd name="T71" fmla="*/ 770 h 1191"/>
                <a:gd name="T72" fmla="*/ 601 w 1364"/>
                <a:gd name="T73" fmla="*/ 770 h 1191"/>
                <a:gd name="T74" fmla="*/ 790 w 1364"/>
                <a:gd name="T75" fmla="*/ 1016 h 1191"/>
                <a:gd name="T76" fmla="*/ 601 w 1364"/>
                <a:gd name="T77" fmla="*/ 312 h 1191"/>
                <a:gd name="T78" fmla="*/ 790 w 1364"/>
                <a:gd name="T79" fmla="*/ 312 h 1191"/>
                <a:gd name="T80" fmla="*/ 852 w 1364"/>
                <a:gd name="T81" fmla="*/ 3 h 1191"/>
                <a:gd name="T82" fmla="*/ 790 w 1364"/>
                <a:gd name="T83" fmla="*/ 3 h 1191"/>
                <a:gd name="T84" fmla="*/ 492 w 1364"/>
                <a:gd name="T85" fmla="*/ 197 h 1191"/>
                <a:gd name="T86" fmla="*/ 537 w 1364"/>
                <a:gd name="T87" fmla="*/ 312 h 1191"/>
                <a:gd name="T88" fmla="*/ 454 w 1364"/>
                <a:gd name="T89" fmla="*/ 375 h 1191"/>
                <a:gd name="T90" fmla="*/ 515 w 1364"/>
                <a:gd name="T91" fmla="*/ 424 h 1191"/>
                <a:gd name="T92" fmla="*/ 586 w 1364"/>
                <a:gd name="T93" fmla="*/ 375 h 1191"/>
                <a:gd name="T94" fmla="*/ 790 w 1364"/>
                <a:gd name="T95" fmla="*/ 708 h 1191"/>
                <a:gd name="T96" fmla="*/ 577 w 1364"/>
                <a:gd name="T97" fmla="*/ 650 h 1191"/>
                <a:gd name="T98" fmla="*/ 523 w 1364"/>
                <a:gd name="T99" fmla="*/ 708 h 1191"/>
                <a:gd name="T100" fmla="*/ 483 w 1364"/>
                <a:gd name="T101" fmla="*/ 770 h 1191"/>
                <a:gd name="T102" fmla="*/ 641 w 1364"/>
                <a:gd name="T103" fmla="*/ 985 h 1191"/>
                <a:gd name="T104" fmla="*/ 478 w 1364"/>
                <a:gd name="T105" fmla="*/ 960 h 1191"/>
                <a:gd name="T106" fmla="*/ 821 w 1364"/>
                <a:gd name="T107" fmla="*/ 1082 h 1191"/>
                <a:gd name="T108" fmla="*/ 827 w 1364"/>
                <a:gd name="T109" fmla="*/ 1082 h 1191"/>
                <a:gd name="T110" fmla="*/ 1205 w 1364"/>
                <a:gd name="T111" fmla="*/ 16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64" h="1191">
                  <a:moveTo>
                    <a:pt x="316" y="851"/>
                  </a:moveTo>
                  <a:lnTo>
                    <a:pt x="254" y="851"/>
                  </a:lnTo>
                  <a:lnTo>
                    <a:pt x="254" y="1190"/>
                  </a:lnTo>
                  <a:lnTo>
                    <a:pt x="316" y="1190"/>
                  </a:lnTo>
                  <a:lnTo>
                    <a:pt x="316" y="851"/>
                  </a:lnTo>
                  <a:close/>
                  <a:moveTo>
                    <a:pt x="230" y="454"/>
                  </a:moveTo>
                  <a:cubicBezTo>
                    <a:pt x="123" y="454"/>
                    <a:pt x="0" y="476"/>
                    <a:pt x="0" y="654"/>
                  </a:cubicBezTo>
                  <a:lnTo>
                    <a:pt x="0" y="823"/>
                  </a:lnTo>
                  <a:cubicBezTo>
                    <a:pt x="0" y="891"/>
                    <a:pt x="49" y="949"/>
                    <a:pt x="113" y="963"/>
                  </a:cubicBezTo>
                  <a:lnTo>
                    <a:pt x="113" y="1190"/>
                  </a:lnTo>
                  <a:lnTo>
                    <a:pt x="175" y="1190"/>
                  </a:lnTo>
                  <a:lnTo>
                    <a:pt x="175" y="654"/>
                  </a:lnTo>
                  <a:lnTo>
                    <a:pt x="113" y="654"/>
                  </a:lnTo>
                  <a:lnTo>
                    <a:pt x="113" y="899"/>
                  </a:lnTo>
                  <a:cubicBezTo>
                    <a:pt x="84" y="886"/>
                    <a:pt x="62" y="856"/>
                    <a:pt x="62" y="823"/>
                  </a:cubicBezTo>
                  <a:lnTo>
                    <a:pt x="62" y="654"/>
                  </a:lnTo>
                  <a:cubicBezTo>
                    <a:pt x="62" y="552"/>
                    <a:pt x="106" y="516"/>
                    <a:pt x="230" y="516"/>
                  </a:cubicBezTo>
                  <a:lnTo>
                    <a:pt x="642" y="516"/>
                  </a:lnTo>
                  <a:cubicBezTo>
                    <a:pt x="633" y="540"/>
                    <a:pt x="617" y="566"/>
                    <a:pt x="596" y="566"/>
                  </a:cubicBezTo>
                  <a:lnTo>
                    <a:pt x="426" y="566"/>
                  </a:lnTo>
                  <a:cubicBezTo>
                    <a:pt x="409" y="566"/>
                    <a:pt x="395" y="580"/>
                    <a:pt x="395" y="597"/>
                  </a:cubicBezTo>
                  <a:lnTo>
                    <a:pt x="395" y="1190"/>
                  </a:lnTo>
                  <a:lnTo>
                    <a:pt x="457" y="1190"/>
                  </a:lnTo>
                  <a:lnTo>
                    <a:pt x="457" y="629"/>
                  </a:lnTo>
                  <a:lnTo>
                    <a:pt x="596" y="629"/>
                  </a:lnTo>
                  <a:cubicBezTo>
                    <a:pt x="677" y="629"/>
                    <a:pt x="712" y="524"/>
                    <a:pt x="712" y="485"/>
                  </a:cubicBezTo>
                  <a:cubicBezTo>
                    <a:pt x="712" y="467"/>
                    <a:pt x="698" y="454"/>
                    <a:pt x="681" y="454"/>
                  </a:cubicBezTo>
                  <a:lnTo>
                    <a:pt x="230" y="454"/>
                  </a:lnTo>
                  <a:close/>
                  <a:moveTo>
                    <a:pt x="367" y="287"/>
                  </a:moveTo>
                  <a:cubicBezTo>
                    <a:pt x="367" y="334"/>
                    <a:pt x="332" y="369"/>
                    <a:pt x="285" y="369"/>
                  </a:cubicBezTo>
                  <a:cubicBezTo>
                    <a:pt x="238" y="369"/>
                    <a:pt x="203" y="334"/>
                    <a:pt x="203" y="287"/>
                  </a:cubicBezTo>
                  <a:lnTo>
                    <a:pt x="203" y="259"/>
                  </a:lnTo>
                  <a:cubicBezTo>
                    <a:pt x="203" y="211"/>
                    <a:pt x="238" y="177"/>
                    <a:pt x="285" y="177"/>
                  </a:cubicBezTo>
                  <a:cubicBezTo>
                    <a:pt x="332" y="177"/>
                    <a:pt x="367" y="211"/>
                    <a:pt x="367" y="259"/>
                  </a:cubicBezTo>
                  <a:lnTo>
                    <a:pt x="367" y="287"/>
                  </a:lnTo>
                  <a:close/>
                  <a:moveTo>
                    <a:pt x="429" y="259"/>
                  </a:moveTo>
                  <a:cubicBezTo>
                    <a:pt x="429" y="177"/>
                    <a:pt x="367" y="115"/>
                    <a:pt x="285" y="115"/>
                  </a:cubicBezTo>
                  <a:cubicBezTo>
                    <a:pt x="203" y="115"/>
                    <a:pt x="141" y="177"/>
                    <a:pt x="141" y="259"/>
                  </a:cubicBezTo>
                  <a:lnTo>
                    <a:pt x="141" y="287"/>
                  </a:lnTo>
                  <a:cubicBezTo>
                    <a:pt x="141" y="369"/>
                    <a:pt x="203" y="431"/>
                    <a:pt x="285" y="431"/>
                  </a:cubicBezTo>
                  <a:cubicBezTo>
                    <a:pt x="367" y="431"/>
                    <a:pt x="429" y="369"/>
                    <a:pt x="429" y="287"/>
                  </a:cubicBezTo>
                  <a:lnTo>
                    <a:pt x="429" y="259"/>
                  </a:lnTo>
                  <a:close/>
                  <a:moveTo>
                    <a:pt x="1270" y="375"/>
                  </a:moveTo>
                  <a:cubicBezTo>
                    <a:pt x="1290" y="427"/>
                    <a:pt x="1300" y="484"/>
                    <a:pt x="1300" y="542"/>
                  </a:cubicBezTo>
                  <a:cubicBezTo>
                    <a:pt x="1300" y="600"/>
                    <a:pt x="1289" y="656"/>
                    <a:pt x="1270" y="708"/>
                  </a:cubicBezTo>
                  <a:lnTo>
                    <a:pt x="1120" y="708"/>
                  </a:lnTo>
                  <a:cubicBezTo>
                    <a:pt x="1129" y="655"/>
                    <a:pt x="1134" y="600"/>
                    <a:pt x="1134" y="541"/>
                  </a:cubicBezTo>
                  <a:cubicBezTo>
                    <a:pt x="1134" y="483"/>
                    <a:pt x="1129" y="427"/>
                    <a:pt x="1120" y="375"/>
                  </a:cubicBezTo>
                  <a:lnTo>
                    <a:pt x="1270" y="375"/>
                  </a:lnTo>
                  <a:close/>
                  <a:moveTo>
                    <a:pt x="1106" y="312"/>
                  </a:moveTo>
                  <a:cubicBezTo>
                    <a:pt x="1083" y="226"/>
                    <a:pt x="1047" y="153"/>
                    <a:pt x="1003" y="99"/>
                  </a:cubicBezTo>
                  <a:cubicBezTo>
                    <a:pt x="1061" y="122"/>
                    <a:pt x="1115" y="158"/>
                    <a:pt x="1161" y="204"/>
                  </a:cubicBezTo>
                  <a:cubicBezTo>
                    <a:pt x="1194" y="236"/>
                    <a:pt x="1221" y="273"/>
                    <a:pt x="1242" y="312"/>
                  </a:cubicBezTo>
                  <a:lnTo>
                    <a:pt x="1106" y="312"/>
                  </a:lnTo>
                  <a:close/>
                  <a:moveTo>
                    <a:pt x="852" y="312"/>
                  </a:moveTo>
                  <a:lnTo>
                    <a:pt x="852" y="66"/>
                  </a:lnTo>
                  <a:cubicBezTo>
                    <a:pt x="932" y="86"/>
                    <a:pt x="1002" y="181"/>
                    <a:pt x="1041" y="312"/>
                  </a:cubicBezTo>
                  <a:lnTo>
                    <a:pt x="852" y="312"/>
                  </a:lnTo>
                  <a:close/>
                  <a:moveTo>
                    <a:pt x="852" y="375"/>
                  </a:moveTo>
                  <a:lnTo>
                    <a:pt x="1056" y="375"/>
                  </a:lnTo>
                  <a:cubicBezTo>
                    <a:pt x="1066" y="427"/>
                    <a:pt x="1072" y="483"/>
                    <a:pt x="1072" y="541"/>
                  </a:cubicBezTo>
                  <a:cubicBezTo>
                    <a:pt x="1072" y="599"/>
                    <a:pt x="1066" y="655"/>
                    <a:pt x="1056" y="708"/>
                  </a:cubicBezTo>
                  <a:lnTo>
                    <a:pt x="852" y="708"/>
                  </a:lnTo>
                  <a:lnTo>
                    <a:pt x="852" y="375"/>
                  </a:lnTo>
                  <a:close/>
                  <a:moveTo>
                    <a:pt x="852" y="770"/>
                  </a:moveTo>
                  <a:lnTo>
                    <a:pt x="1041" y="770"/>
                  </a:lnTo>
                  <a:cubicBezTo>
                    <a:pt x="1002" y="901"/>
                    <a:pt x="933" y="996"/>
                    <a:pt x="852" y="1016"/>
                  </a:cubicBezTo>
                  <a:lnTo>
                    <a:pt x="852" y="770"/>
                  </a:lnTo>
                  <a:close/>
                  <a:moveTo>
                    <a:pt x="1106" y="770"/>
                  </a:moveTo>
                  <a:lnTo>
                    <a:pt x="1242" y="770"/>
                  </a:lnTo>
                  <a:cubicBezTo>
                    <a:pt x="1189" y="866"/>
                    <a:pt x="1105" y="942"/>
                    <a:pt x="1003" y="984"/>
                  </a:cubicBezTo>
                  <a:cubicBezTo>
                    <a:pt x="1047" y="930"/>
                    <a:pt x="1083" y="856"/>
                    <a:pt x="1106" y="770"/>
                  </a:cubicBezTo>
                  <a:close/>
                  <a:moveTo>
                    <a:pt x="790" y="1016"/>
                  </a:moveTo>
                  <a:cubicBezTo>
                    <a:pt x="710" y="996"/>
                    <a:pt x="640" y="903"/>
                    <a:pt x="601" y="770"/>
                  </a:cubicBezTo>
                  <a:lnTo>
                    <a:pt x="790" y="770"/>
                  </a:lnTo>
                  <a:lnTo>
                    <a:pt x="790" y="1016"/>
                  </a:lnTo>
                  <a:close/>
                  <a:moveTo>
                    <a:pt x="790" y="312"/>
                  </a:moveTo>
                  <a:lnTo>
                    <a:pt x="601" y="312"/>
                  </a:lnTo>
                  <a:cubicBezTo>
                    <a:pt x="640" y="180"/>
                    <a:pt x="711" y="86"/>
                    <a:pt x="790" y="66"/>
                  </a:cubicBezTo>
                  <a:lnTo>
                    <a:pt x="790" y="312"/>
                  </a:lnTo>
                  <a:close/>
                  <a:moveTo>
                    <a:pt x="1205" y="160"/>
                  </a:moveTo>
                  <a:cubicBezTo>
                    <a:pt x="1110" y="65"/>
                    <a:pt x="985" y="10"/>
                    <a:pt x="852" y="3"/>
                  </a:cubicBezTo>
                  <a:cubicBezTo>
                    <a:pt x="842" y="1"/>
                    <a:pt x="832" y="0"/>
                    <a:pt x="821" y="0"/>
                  </a:cubicBezTo>
                  <a:cubicBezTo>
                    <a:pt x="811" y="0"/>
                    <a:pt x="800" y="1"/>
                    <a:pt x="790" y="3"/>
                  </a:cubicBezTo>
                  <a:cubicBezTo>
                    <a:pt x="662" y="11"/>
                    <a:pt x="542" y="62"/>
                    <a:pt x="449" y="152"/>
                  </a:cubicBezTo>
                  <a:lnTo>
                    <a:pt x="492" y="197"/>
                  </a:lnTo>
                  <a:cubicBezTo>
                    <a:pt x="535" y="155"/>
                    <a:pt x="585" y="123"/>
                    <a:pt x="638" y="101"/>
                  </a:cubicBezTo>
                  <a:cubicBezTo>
                    <a:pt x="595" y="154"/>
                    <a:pt x="560" y="227"/>
                    <a:pt x="537" y="312"/>
                  </a:cubicBezTo>
                  <a:lnTo>
                    <a:pt x="454" y="312"/>
                  </a:lnTo>
                  <a:lnTo>
                    <a:pt x="454" y="375"/>
                  </a:lnTo>
                  <a:lnTo>
                    <a:pt x="523" y="375"/>
                  </a:lnTo>
                  <a:cubicBezTo>
                    <a:pt x="520" y="391"/>
                    <a:pt x="517" y="407"/>
                    <a:pt x="515" y="424"/>
                  </a:cubicBezTo>
                  <a:lnTo>
                    <a:pt x="577" y="432"/>
                  </a:lnTo>
                  <a:cubicBezTo>
                    <a:pt x="579" y="412"/>
                    <a:pt x="583" y="393"/>
                    <a:pt x="586" y="375"/>
                  </a:cubicBezTo>
                  <a:lnTo>
                    <a:pt x="790" y="375"/>
                  </a:lnTo>
                  <a:lnTo>
                    <a:pt x="790" y="708"/>
                  </a:lnTo>
                  <a:lnTo>
                    <a:pt x="586" y="708"/>
                  </a:lnTo>
                  <a:cubicBezTo>
                    <a:pt x="583" y="689"/>
                    <a:pt x="579" y="670"/>
                    <a:pt x="577" y="650"/>
                  </a:cubicBezTo>
                  <a:lnTo>
                    <a:pt x="515" y="658"/>
                  </a:lnTo>
                  <a:cubicBezTo>
                    <a:pt x="517" y="675"/>
                    <a:pt x="520" y="691"/>
                    <a:pt x="523" y="708"/>
                  </a:cubicBezTo>
                  <a:lnTo>
                    <a:pt x="483" y="708"/>
                  </a:lnTo>
                  <a:lnTo>
                    <a:pt x="483" y="770"/>
                  </a:lnTo>
                  <a:lnTo>
                    <a:pt x="537" y="770"/>
                  </a:lnTo>
                  <a:cubicBezTo>
                    <a:pt x="560" y="857"/>
                    <a:pt x="596" y="931"/>
                    <a:pt x="641" y="985"/>
                  </a:cubicBezTo>
                  <a:cubicBezTo>
                    <a:pt x="597" y="967"/>
                    <a:pt x="555" y="943"/>
                    <a:pt x="518" y="912"/>
                  </a:cubicBezTo>
                  <a:lnTo>
                    <a:pt x="478" y="960"/>
                  </a:lnTo>
                  <a:cubicBezTo>
                    <a:pt x="574" y="1039"/>
                    <a:pt x="696" y="1082"/>
                    <a:pt x="821" y="1082"/>
                  </a:cubicBezTo>
                  <a:lnTo>
                    <a:pt x="821" y="1082"/>
                  </a:lnTo>
                  <a:lnTo>
                    <a:pt x="821" y="1082"/>
                  </a:lnTo>
                  <a:cubicBezTo>
                    <a:pt x="823" y="1082"/>
                    <a:pt x="825" y="1082"/>
                    <a:pt x="827" y="1082"/>
                  </a:cubicBezTo>
                  <a:cubicBezTo>
                    <a:pt x="1122" y="1078"/>
                    <a:pt x="1362" y="838"/>
                    <a:pt x="1362" y="542"/>
                  </a:cubicBezTo>
                  <a:cubicBezTo>
                    <a:pt x="1363" y="398"/>
                    <a:pt x="1307" y="262"/>
                    <a:pt x="1205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6DDDCA8F-B29B-C642-8913-C6C99742B72E}"/>
              </a:ext>
            </a:extLst>
          </p:cNvPr>
          <p:cNvGrpSpPr/>
          <p:nvPr userDrawn="1"/>
        </p:nvGrpSpPr>
        <p:grpSpPr>
          <a:xfrm>
            <a:off x="9559428" y="5432871"/>
            <a:ext cx="710291" cy="710292"/>
            <a:chOff x="8060411" y="5506868"/>
            <a:chExt cx="710291" cy="710292"/>
          </a:xfrm>
        </p:grpSpPr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263BB19B-98BA-4049-BAF1-1E5B383570C2}"/>
                </a:ext>
              </a:extLst>
            </p:cNvPr>
            <p:cNvSpPr/>
            <p:nvPr/>
          </p:nvSpPr>
          <p:spPr>
            <a:xfrm>
              <a:off x="8060411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74" name="Freeform 11">
              <a:extLst>
                <a:ext uri="{FF2B5EF4-FFF2-40B4-BE49-F238E27FC236}">
                  <a16:creationId xmlns:a16="http://schemas.microsoft.com/office/drawing/2014/main" id="{235BCA30-4B49-BA41-BCCA-504FFC5BA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6638" y="5643733"/>
              <a:ext cx="477837" cy="436562"/>
            </a:xfrm>
            <a:custGeom>
              <a:avLst/>
              <a:gdLst>
                <a:gd name="T0" fmla="*/ 171 w 1329"/>
                <a:gd name="T1" fmla="*/ 836 h 1211"/>
                <a:gd name="T2" fmla="*/ 230 w 1329"/>
                <a:gd name="T3" fmla="*/ 697 h 1211"/>
                <a:gd name="T4" fmla="*/ 265 w 1329"/>
                <a:gd name="T5" fmla="*/ 762 h 1211"/>
                <a:gd name="T6" fmla="*/ 523 w 1329"/>
                <a:gd name="T7" fmla="*/ 1013 h 1211"/>
                <a:gd name="T8" fmla="*/ 279 w 1329"/>
                <a:gd name="T9" fmla="*/ 990 h 1211"/>
                <a:gd name="T10" fmla="*/ 224 w 1329"/>
                <a:gd name="T11" fmla="*/ 865 h 1211"/>
                <a:gd name="T12" fmla="*/ 585 w 1329"/>
                <a:gd name="T13" fmla="*/ 1045 h 1211"/>
                <a:gd name="T14" fmla="*/ 886 w 1329"/>
                <a:gd name="T15" fmla="*/ 1102 h 1211"/>
                <a:gd name="T16" fmla="*/ 464 w 1329"/>
                <a:gd name="T17" fmla="*/ 1112 h 1211"/>
                <a:gd name="T18" fmla="*/ 1169 w 1329"/>
                <a:gd name="T19" fmla="*/ 684 h 1211"/>
                <a:gd name="T20" fmla="*/ 1061 w 1329"/>
                <a:gd name="T21" fmla="*/ 977 h 1211"/>
                <a:gd name="T22" fmla="*/ 635 w 1329"/>
                <a:gd name="T23" fmla="*/ 62 h 1211"/>
                <a:gd name="T24" fmla="*/ 542 w 1329"/>
                <a:gd name="T25" fmla="*/ 158 h 1211"/>
                <a:gd name="T26" fmla="*/ 635 w 1329"/>
                <a:gd name="T27" fmla="*/ 62 h 1211"/>
                <a:gd name="T28" fmla="*/ 520 w 1329"/>
                <a:gd name="T29" fmla="*/ 219 h 1211"/>
                <a:gd name="T30" fmla="*/ 530 w 1329"/>
                <a:gd name="T31" fmla="*/ 390 h 1211"/>
                <a:gd name="T32" fmla="*/ 267 w 1329"/>
                <a:gd name="T33" fmla="*/ 633 h 1211"/>
                <a:gd name="T34" fmla="*/ 414 w 1329"/>
                <a:gd name="T35" fmla="*/ 854 h 1211"/>
                <a:gd name="T36" fmla="*/ 395 w 1329"/>
                <a:gd name="T37" fmla="*/ 569 h 1211"/>
                <a:gd name="T38" fmla="*/ 661 w 1329"/>
                <a:gd name="T39" fmla="*/ 607 h 1211"/>
                <a:gd name="T40" fmla="*/ 700 w 1329"/>
                <a:gd name="T41" fmla="*/ 875 h 1211"/>
                <a:gd name="T42" fmla="*/ 414 w 1329"/>
                <a:gd name="T43" fmla="*/ 854 h 1211"/>
                <a:gd name="T44" fmla="*/ 1074 w 1329"/>
                <a:gd name="T45" fmla="*/ 387 h 1211"/>
                <a:gd name="T46" fmla="*/ 1126 w 1329"/>
                <a:gd name="T47" fmla="*/ 642 h 1211"/>
                <a:gd name="T48" fmla="*/ 1039 w 1329"/>
                <a:gd name="T49" fmla="*/ 468 h 1211"/>
                <a:gd name="T50" fmla="*/ 985 w 1329"/>
                <a:gd name="T51" fmla="*/ 695 h 1211"/>
                <a:gd name="T52" fmla="*/ 981 w 1329"/>
                <a:gd name="T53" fmla="*/ 493 h 1211"/>
                <a:gd name="T54" fmla="*/ 1048 w 1329"/>
                <a:gd name="T55" fmla="*/ 686 h 1211"/>
                <a:gd name="T56" fmla="*/ 1002 w 1329"/>
                <a:gd name="T57" fmla="*/ 421 h 1211"/>
                <a:gd name="T58" fmla="*/ 878 w 1329"/>
                <a:gd name="T59" fmla="*/ 390 h 1211"/>
                <a:gd name="T60" fmla="*/ 882 w 1329"/>
                <a:gd name="T61" fmla="*/ 254 h 1211"/>
                <a:gd name="T62" fmla="*/ 1002 w 1329"/>
                <a:gd name="T63" fmla="*/ 421 h 1211"/>
                <a:gd name="T64" fmla="*/ 768 w 1329"/>
                <a:gd name="T65" fmla="*/ 88 h 1211"/>
                <a:gd name="T66" fmla="*/ 882 w 1329"/>
                <a:gd name="T67" fmla="*/ 194 h 1211"/>
                <a:gd name="T68" fmla="*/ 805 w 1329"/>
                <a:gd name="T69" fmla="*/ 224 h 1211"/>
                <a:gd name="T70" fmla="*/ 608 w 1329"/>
                <a:gd name="T71" fmla="*/ 165 h 1211"/>
                <a:gd name="T72" fmla="*/ 836 w 1329"/>
                <a:gd name="T73" fmla="*/ 433 h 1211"/>
                <a:gd name="T74" fmla="*/ 851 w 1329"/>
                <a:gd name="T75" fmla="*/ 665 h 1211"/>
                <a:gd name="T76" fmla="*/ 604 w 1329"/>
                <a:gd name="T77" fmla="*/ 419 h 1211"/>
                <a:gd name="T78" fmla="*/ 836 w 1329"/>
                <a:gd name="T79" fmla="*/ 433 h 1211"/>
                <a:gd name="T80" fmla="*/ 581 w 1329"/>
                <a:gd name="T81" fmla="*/ 222 h 1211"/>
                <a:gd name="T82" fmla="*/ 776 w 1329"/>
                <a:gd name="T83" fmla="*/ 289 h 1211"/>
                <a:gd name="T84" fmla="*/ 577 w 1329"/>
                <a:gd name="T85" fmla="*/ 332 h 1211"/>
                <a:gd name="T86" fmla="*/ 743 w 1329"/>
                <a:gd name="T87" fmla="*/ 918 h 1211"/>
                <a:gd name="T88" fmla="*/ 985 w 1329"/>
                <a:gd name="T89" fmla="*/ 755 h 1211"/>
                <a:gd name="T90" fmla="*/ 964 w 1329"/>
                <a:gd name="T91" fmla="*/ 1028 h 1211"/>
                <a:gd name="T92" fmla="*/ 1139 w 1329"/>
                <a:gd name="T93" fmla="*/ 343 h 1211"/>
                <a:gd name="T94" fmla="*/ 1014 w 1329"/>
                <a:gd name="T95" fmla="*/ 255 h 1211"/>
                <a:gd name="T96" fmla="*/ 926 w 1329"/>
                <a:gd name="T97" fmla="*/ 130 h 1211"/>
                <a:gd name="T98" fmla="*/ 991 w 1329"/>
                <a:gd name="T99" fmla="*/ 170 h 1211"/>
                <a:gd name="T100" fmla="*/ 1049 w 1329"/>
                <a:gd name="T101" fmla="*/ 220 h 1211"/>
                <a:gd name="T102" fmla="*/ 1100 w 1329"/>
                <a:gd name="T103" fmla="*/ 279 h 1211"/>
                <a:gd name="T104" fmla="*/ 1139 w 1329"/>
                <a:gd name="T105" fmla="*/ 343 h 1211"/>
                <a:gd name="T106" fmla="*/ 1091 w 1329"/>
                <a:gd name="T107" fmla="*/ 177 h 1211"/>
                <a:gd name="T108" fmla="*/ 664 w 1329"/>
                <a:gd name="T109" fmla="*/ 0 h 1211"/>
                <a:gd name="T110" fmla="*/ 236 w 1329"/>
                <a:gd name="T111" fmla="*/ 1033 h 1211"/>
                <a:gd name="T112" fmla="*/ 1085 w 1329"/>
                <a:gd name="T113" fmla="*/ 1039 h 1211"/>
                <a:gd name="T114" fmla="*/ 1086 w 1329"/>
                <a:gd name="T115" fmla="*/ 1038 h 1211"/>
                <a:gd name="T116" fmla="*/ 1092 w 1329"/>
                <a:gd name="T117" fmla="*/ 177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29" h="1211">
                  <a:moveTo>
                    <a:pt x="230" y="697"/>
                  </a:moveTo>
                  <a:cubicBezTo>
                    <a:pt x="205" y="746"/>
                    <a:pt x="187" y="793"/>
                    <a:pt x="171" y="836"/>
                  </a:cubicBezTo>
                  <a:cubicBezTo>
                    <a:pt x="104" y="692"/>
                    <a:pt x="103" y="526"/>
                    <a:pt x="167" y="382"/>
                  </a:cubicBezTo>
                  <a:cubicBezTo>
                    <a:pt x="159" y="484"/>
                    <a:pt x="181" y="594"/>
                    <a:pt x="230" y="697"/>
                  </a:cubicBezTo>
                  <a:close/>
                  <a:moveTo>
                    <a:pt x="224" y="865"/>
                  </a:moveTo>
                  <a:cubicBezTo>
                    <a:pt x="237" y="832"/>
                    <a:pt x="250" y="797"/>
                    <a:pt x="265" y="762"/>
                  </a:cubicBezTo>
                  <a:cubicBezTo>
                    <a:pt x="294" y="810"/>
                    <a:pt x="330" y="856"/>
                    <a:pt x="371" y="897"/>
                  </a:cubicBezTo>
                  <a:cubicBezTo>
                    <a:pt x="417" y="943"/>
                    <a:pt x="469" y="982"/>
                    <a:pt x="523" y="1013"/>
                  </a:cubicBezTo>
                  <a:cubicBezTo>
                    <a:pt x="476" y="1041"/>
                    <a:pt x="432" y="1061"/>
                    <a:pt x="393" y="1077"/>
                  </a:cubicBezTo>
                  <a:cubicBezTo>
                    <a:pt x="352" y="1054"/>
                    <a:pt x="313" y="1025"/>
                    <a:pt x="279" y="990"/>
                  </a:cubicBezTo>
                  <a:cubicBezTo>
                    <a:pt x="252" y="964"/>
                    <a:pt x="229" y="935"/>
                    <a:pt x="209" y="905"/>
                  </a:cubicBezTo>
                  <a:cubicBezTo>
                    <a:pt x="214" y="892"/>
                    <a:pt x="219" y="878"/>
                    <a:pt x="224" y="865"/>
                  </a:cubicBezTo>
                  <a:close/>
                  <a:moveTo>
                    <a:pt x="464" y="1112"/>
                  </a:moveTo>
                  <a:cubicBezTo>
                    <a:pt x="502" y="1094"/>
                    <a:pt x="542" y="1073"/>
                    <a:pt x="585" y="1045"/>
                  </a:cubicBezTo>
                  <a:cubicBezTo>
                    <a:pt x="670" y="1084"/>
                    <a:pt x="759" y="1104"/>
                    <a:pt x="844" y="1104"/>
                  </a:cubicBezTo>
                  <a:cubicBezTo>
                    <a:pt x="859" y="1104"/>
                    <a:pt x="873" y="1104"/>
                    <a:pt x="886" y="1102"/>
                  </a:cubicBezTo>
                  <a:cubicBezTo>
                    <a:pt x="817" y="1133"/>
                    <a:pt x="742" y="1150"/>
                    <a:pt x="664" y="1150"/>
                  </a:cubicBezTo>
                  <a:cubicBezTo>
                    <a:pt x="594" y="1150"/>
                    <a:pt x="527" y="1137"/>
                    <a:pt x="464" y="1112"/>
                  </a:cubicBezTo>
                  <a:close/>
                  <a:moveTo>
                    <a:pt x="1111" y="725"/>
                  </a:moveTo>
                  <a:cubicBezTo>
                    <a:pt x="1132" y="714"/>
                    <a:pt x="1152" y="701"/>
                    <a:pt x="1169" y="684"/>
                  </a:cubicBezTo>
                  <a:cubicBezTo>
                    <a:pt x="1185" y="669"/>
                    <a:pt x="1197" y="651"/>
                    <a:pt x="1207" y="632"/>
                  </a:cubicBezTo>
                  <a:cubicBezTo>
                    <a:pt x="1201" y="757"/>
                    <a:pt x="1153" y="880"/>
                    <a:pt x="1061" y="977"/>
                  </a:cubicBezTo>
                  <a:cubicBezTo>
                    <a:pt x="1097" y="899"/>
                    <a:pt x="1114" y="812"/>
                    <a:pt x="1111" y="725"/>
                  </a:cubicBezTo>
                  <a:close/>
                  <a:moveTo>
                    <a:pt x="635" y="62"/>
                  </a:moveTo>
                  <a:cubicBezTo>
                    <a:pt x="617" y="72"/>
                    <a:pt x="599" y="84"/>
                    <a:pt x="584" y="99"/>
                  </a:cubicBezTo>
                  <a:cubicBezTo>
                    <a:pt x="567" y="117"/>
                    <a:pt x="553" y="137"/>
                    <a:pt x="542" y="158"/>
                  </a:cubicBezTo>
                  <a:cubicBezTo>
                    <a:pt x="454" y="156"/>
                    <a:pt x="368" y="174"/>
                    <a:pt x="289" y="210"/>
                  </a:cubicBezTo>
                  <a:cubicBezTo>
                    <a:pt x="384" y="120"/>
                    <a:pt x="505" y="68"/>
                    <a:pt x="635" y="62"/>
                  </a:cubicBezTo>
                  <a:close/>
                  <a:moveTo>
                    <a:pt x="242" y="306"/>
                  </a:moveTo>
                  <a:cubicBezTo>
                    <a:pt x="324" y="249"/>
                    <a:pt x="421" y="219"/>
                    <a:pt x="520" y="219"/>
                  </a:cubicBezTo>
                  <a:cubicBezTo>
                    <a:pt x="512" y="257"/>
                    <a:pt x="511" y="298"/>
                    <a:pt x="518" y="342"/>
                  </a:cubicBezTo>
                  <a:cubicBezTo>
                    <a:pt x="521" y="358"/>
                    <a:pt x="525" y="374"/>
                    <a:pt x="530" y="390"/>
                  </a:cubicBezTo>
                  <a:cubicBezTo>
                    <a:pt x="471" y="425"/>
                    <a:pt x="409" y="469"/>
                    <a:pt x="352" y="527"/>
                  </a:cubicBezTo>
                  <a:cubicBezTo>
                    <a:pt x="317" y="561"/>
                    <a:pt x="290" y="597"/>
                    <a:pt x="267" y="633"/>
                  </a:cubicBezTo>
                  <a:cubicBezTo>
                    <a:pt x="222" y="522"/>
                    <a:pt x="213" y="406"/>
                    <a:pt x="242" y="306"/>
                  </a:cubicBezTo>
                  <a:close/>
                  <a:moveTo>
                    <a:pt x="414" y="854"/>
                  </a:moveTo>
                  <a:cubicBezTo>
                    <a:pt x="366" y="807"/>
                    <a:pt x="327" y="754"/>
                    <a:pt x="297" y="699"/>
                  </a:cubicBezTo>
                  <a:cubicBezTo>
                    <a:pt x="322" y="655"/>
                    <a:pt x="353" y="611"/>
                    <a:pt x="395" y="569"/>
                  </a:cubicBezTo>
                  <a:cubicBezTo>
                    <a:pt x="445" y="519"/>
                    <a:pt x="499" y="480"/>
                    <a:pt x="551" y="448"/>
                  </a:cubicBezTo>
                  <a:cubicBezTo>
                    <a:pt x="576" y="505"/>
                    <a:pt x="614" y="559"/>
                    <a:pt x="661" y="607"/>
                  </a:cubicBezTo>
                  <a:cubicBezTo>
                    <a:pt x="709" y="654"/>
                    <a:pt x="764" y="692"/>
                    <a:pt x="822" y="718"/>
                  </a:cubicBezTo>
                  <a:cubicBezTo>
                    <a:pt x="790" y="770"/>
                    <a:pt x="751" y="825"/>
                    <a:pt x="700" y="875"/>
                  </a:cubicBezTo>
                  <a:cubicBezTo>
                    <a:pt x="660" y="916"/>
                    <a:pt x="619" y="949"/>
                    <a:pt x="580" y="976"/>
                  </a:cubicBezTo>
                  <a:cubicBezTo>
                    <a:pt x="521" y="945"/>
                    <a:pt x="464" y="905"/>
                    <a:pt x="414" y="854"/>
                  </a:cubicBezTo>
                  <a:close/>
                  <a:moveTo>
                    <a:pt x="1045" y="464"/>
                  </a:moveTo>
                  <a:cubicBezTo>
                    <a:pt x="1065" y="444"/>
                    <a:pt x="1074" y="416"/>
                    <a:pt x="1074" y="387"/>
                  </a:cubicBezTo>
                  <a:cubicBezTo>
                    <a:pt x="1111" y="394"/>
                    <a:pt x="1143" y="407"/>
                    <a:pt x="1170" y="425"/>
                  </a:cubicBezTo>
                  <a:cubicBezTo>
                    <a:pt x="1191" y="509"/>
                    <a:pt x="1178" y="590"/>
                    <a:pt x="1126" y="642"/>
                  </a:cubicBezTo>
                  <a:cubicBezTo>
                    <a:pt x="1120" y="648"/>
                    <a:pt x="1112" y="654"/>
                    <a:pt x="1104" y="659"/>
                  </a:cubicBezTo>
                  <a:cubicBezTo>
                    <a:pt x="1094" y="594"/>
                    <a:pt x="1073" y="529"/>
                    <a:pt x="1039" y="468"/>
                  </a:cubicBezTo>
                  <a:cubicBezTo>
                    <a:pt x="1041" y="467"/>
                    <a:pt x="1043" y="465"/>
                    <a:pt x="1045" y="464"/>
                  </a:cubicBezTo>
                  <a:close/>
                  <a:moveTo>
                    <a:pt x="985" y="695"/>
                  </a:moveTo>
                  <a:cubicBezTo>
                    <a:pt x="960" y="695"/>
                    <a:pt x="935" y="691"/>
                    <a:pt x="909" y="685"/>
                  </a:cubicBezTo>
                  <a:cubicBezTo>
                    <a:pt x="948" y="606"/>
                    <a:pt x="970" y="536"/>
                    <a:pt x="981" y="493"/>
                  </a:cubicBezTo>
                  <a:cubicBezTo>
                    <a:pt x="982" y="492"/>
                    <a:pt x="983" y="492"/>
                    <a:pt x="984" y="492"/>
                  </a:cubicBezTo>
                  <a:cubicBezTo>
                    <a:pt x="1018" y="553"/>
                    <a:pt x="1040" y="619"/>
                    <a:pt x="1048" y="686"/>
                  </a:cubicBezTo>
                  <a:cubicBezTo>
                    <a:pt x="1028" y="691"/>
                    <a:pt x="1007" y="695"/>
                    <a:pt x="985" y="695"/>
                  </a:cubicBezTo>
                  <a:close/>
                  <a:moveTo>
                    <a:pt x="1002" y="421"/>
                  </a:moveTo>
                  <a:cubicBezTo>
                    <a:pt x="992" y="431"/>
                    <a:pt x="978" y="433"/>
                    <a:pt x="968" y="433"/>
                  </a:cubicBezTo>
                  <a:cubicBezTo>
                    <a:pt x="939" y="433"/>
                    <a:pt x="905" y="417"/>
                    <a:pt x="878" y="390"/>
                  </a:cubicBezTo>
                  <a:cubicBezTo>
                    <a:pt x="837" y="349"/>
                    <a:pt x="823" y="291"/>
                    <a:pt x="848" y="266"/>
                  </a:cubicBezTo>
                  <a:cubicBezTo>
                    <a:pt x="858" y="256"/>
                    <a:pt x="872" y="254"/>
                    <a:pt x="882" y="254"/>
                  </a:cubicBezTo>
                  <a:cubicBezTo>
                    <a:pt x="911" y="254"/>
                    <a:pt x="944" y="270"/>
                    <a:pt x="971" y="297"/>
                  </a:cubicBezTo>
                  <a:cubicBezTo>
                    <a:pt x="1013" y="339"/>
                    <a:pt x="1027" y="396"/>
                    <a:pt x="1002" y="421"/>
                  </a:cubicBezTo>
                  <a:close/>
                  <a:moveTo>
                    <a:pt x="627" y="142"/>
                  </a:moveTo>
                  <a:cubicBezTo>
                    <a:pt x="661" y="107"/>
                    <a:pt x="710" y="88"/>
                    <a:pt x="768" y="88"/>
                  </a:cubicBezTo>
                  <a:cubicBezTo>
                    <a:pt x="793" y="88"/>
                    <a:pt x="818" y="92"/>
                    <a:pt x="844" y="99"/>
                  </a:cubicBezTo>
                  <a:cubicBezTo>
                    <a:pt x="862" y="126"/>
                    <a:pt x="875" y="158"/>
                    <a:pt x="882" y="194"/>
                  </a:cubicBezTo>
                  <a:lnTo>
                    <a:pt x="882" y="194"/>
                  </a:lnTo>
                  <a:cubicBezTo>
                    <a:pt x="851" y="194"/>
                    <a:pt x="824" y="204"/>
                    <a:pt x="805" y="224"/>
                  </a:cubicBezTo>
                  <a:cubicBezTo>
                    <a:pt x="803" y="226"/>
                    <a:pt x="802" y="228"/>
                    <a:pt x="801" y="229"/>
                  </a:cubicBezTo>
                  <a:cubicBezTo>
                    <a:pt x="740" y="196"/>
                    <a:pt x="674" y="175"/>
                    <a:pt x="608" y="165"/>
                  </a:cubicBezTo>
                  <a:cubicBezTo>
                    <a:pt x="613" y="157"/>
                    <a:pt x="619" y="149"/>
                    <a:pt x="627" y="142"/>
                  </a:cubicBezTo>
                  <a:close/>
                  <a:moveTo>
                    <a:pt x="836" y="433"/>
                  </a:moveTo>
                  <a:cubicBezTo>
                    <a:pt x="861" y="458"/>
                    <a:pt x="891" y="475"/>
                    <a:pt x="921" y="485"/>
                  </a:cubicBezTo>
                  <a:cubicBezTo>
                    <a:pt x="911" y="524"/>
                    <a:pt x="889" y="590"/>
                    <a:pt x="851" y="665"/>
                  </a:cubicBezTo>
                  <a:cubicBezTo>
                    <a:pt x="799" y="642"/>
                    <a:pt x="748" y="608"/>
                    <a:pt x="704" y="564"/>
                  </a:cubicBezTo>
                  <a:cubicBezTo>
                    <a:pt x="660" y="520"/>
                    <a:pt x="626" y="471"/>
                    <a:pt x="604" y="419"/>
                  </a:cubicBezTo>
                  <a:cubicBezTo>
                    <a:pt x="678" y="381"/>
                    <a:pt x="744" y="360"/>
                    <a:pt x="783" y="349"/>
                  </a:cubicBezTo>
                  <a:cubicBezTo>
                    <a:pt x="793" y="378"/>
                    <a:pt x="810" y="407"/>
                    <a:pt x="836" y="433"/>
                  </a:cubicBezTo>
                  <a:close/>
                  <a:moveTo>
                    <a:pt x="577" y="332"/>
                  </a:moveTo>
                  <a:cubicBezTo>
                    <a:pt x="571" y="292"/>
                    <a:pt x="572" y="255"/>
                    <a:pt x="581" y="222"/>
                  </a:cubicBezTo>
                  <a:cubicBezTo>
                    <a:pt x="649" y="229"/>
                    <a:pt x="715" y="250"/>
                    <a:pt x="777" y="285"/>
                  </a:cubicBezTo>
                  <a:cubicBezTo>
                    <a:pt x="776" y="286"/>
                    <a:pt x="776" y="287"/>
                    <a:pt x="776" y="289"/>
                  </a:cubicBezTo>
                  <a:cubicBezTo>
                    <a:pt x="732" y="300"/>
                    <a:pt x="662" y="322"/>
                    <a:pt x="584" y="361"/>
                  </a:cubicBezTo>
                  <a:cubicBezTo>
                    <a:pt x="581" y="351"/>
                    <a:pt x="579" y="342"/>
                    <a:pt x="577" y="332"/>
                  </a:cubicBezTo>
                  <a:close/>
                  <a:moveTo>
                    <a:pt x="643" y="1005"/>
                  </a:moveTo>
                  <a:cubicBezTo>
                    <a:pt x="676" y="980"/>
                    <a:pt x="709" y="951"/>
                    <a:pt x="743" y="918"/>
                  </a:cubicBezTo>
                  <a:cubicBezTo>
                    <a:pt x="801" y="860"/>
                    <a:pt x="845" y="798"/>
                    <a:pt x="880" y="739"/>
                  </a:cubicBezTo>
                  <a:cubicBezTo>
                    <a:pt x="915" y="749"/>
                    <a:pt x="951" y="755"/>
                    <a:pt x="985" y="755"/>
                  </a:cubicBezTo>
                  <a:cubicBezTo>
                    <a:pt x="1008" y="755"/>
                    <a:pt x="1030" y="752"/>
                    <a:pt x="1051" y="747"/>
                  </a:cubicBezTo>
                  <a:cubicBezTo>
                    <a:pt x="1051" y="847"/>
                    <a:pt x="1021" y="946"/>
                    <a:pt x="964" y="1028"/>
                  </a:cubicBezTo>
                  <a:cubicBezTo>
                    <a:pt x="866" y="1056"/>
                    <a:pt x="752" y="1048"/>
                    <a:pt x="643" y="1005"/>
                  </a:cubicBezTo>
                  <a:close/>
                  <a:moveTo>
                    <a:pt x="1139" y="343"/>
                  </a:moveTo>
                  <a:cubicBezTo>
                    <a:pt x="1115" y="335"/>
                    <a:pt x="1089" y="328"/>
                    <a:pt x="1061" y="324"/>
                  </a:cubicBezTo>
                  <a:cubicBezTo>
                    <a:pt x="1051" y="300"/>
                    <a:pt x="1035" y="276"/>
                    <a:pt x="1014" y="255"/>
                  </a:cubicBezTo>
                  <a:cubicBezTo>
                    <a:pt x="993" y="234"/>
                    <a:pt x="970" y="219"/>
                    <a:pt x="945" y="208"/>
                  </a:cubicBezTo>
                  <a:cubicBezTo>
                    <a:pt x="941" y="180"/>
                    <a:pt x="935" y="154"/>
                    <a:pt x="926" y="130"/>
                  </a:cubicBezTo>
                  <a:cubicBezTo>
                    <a:pt x="947" y="141"/>
                    <a:pt x="969" y="154"/>
                    <a:pt x="989" y="168"/>
                  </a:cubicBezTo>
                  <a:cubicBezTo>
                    <a:pt x="990" y="169"/>
                    <a:pt x="990" y="169"/>
                    <a:pt x="991" y="170"/>
                  </a:cubicBezTo>
                  <a:cubicBezTo>
                    <a:pt x="999" y="176"/>
                    <a:pt x="1007" y="182"/>
                    <a:pt x="1016" y="189"/>
                  </a:cubicBezTo>
                  <a:cubicBezTo>
                    <a:pt x="1027" y="199"/>
                    <a:pt x="1039" y="209"/>
                    <a:pt x="1049" y="220"/>
                  </a:cubicBezTo>
                  <a:cubicBezTo>
                    <a:pt x="1060" y="231"/>
                    <a:pt x="1070" y="242"/>
                    <a:pt x="1080" y="254"/>
                  </a:cubicBezTo>
                  <a:cubicBezTo>
                    <a:pt x="1087" y="262"/>
                    <a:pt x="1093" y="270"/>
                    <a:pt x="1100" y="279"/>
                  </a:cubicBezTo>
                  <a:cubicBezTo>
                    <a:pt x="1100" y="279"/>
                    <a:pt x="1100" y="280"/>
                    <a:pt x="1101" y="280"/>
                  </a:cubicBezTo>
                  <a:cubicBezTo>
                    <a:pt x="1115" y="301"/>
                    <a:pt x="1128" y="322"/>
                    <a:pt x="1139" y="343"/>
                  </a:cubicBezTo>
                  <a:close/>
                  <a:moveTo>
                    <a:pt x="1092" y="177"/>
                  </a:moveTo>
                  <a:cubicBezTo>
                    <a:pt x="1092" y="177"/>
                    <a:pt x="1092" y="177"/>
                    <a:pt x="1091" y="177"/>
                  </a:cubicBezTo>
                  <a:cubicBezTo>
                    <a:pt x="1090" y="175"/>
                    <a:pt x="1088" y="174"/>
                    <a:pt x="1086" y="172"/>
                  </a:cubicBezTo>
                  <a:cubicBezTo>
                    <a:pt x="972" y="61"/>
                    <a:pt x="823" y="0"/>
                    <a:pt x="664" y="0"/>
                  </a:cubicBezTo>
                  <a:cubicBezTo>
                    <a:pt x="502" y="0"/>
                    <a:pt x="350" y="63"/>
                    <a:pt x="236" y="177"/>
                  </a:cubicBezTo>
                  <a:cubicBezTo>
                    <a:pt x="0" y="413"/>
                    <a:pt x="0" y="797"/>
                    <a:pt x="236" y="1033"/>
                  </a:cubicBezTo>
                  <a:cubicBezTo>
                    <a:pt x="350" y="1147"/>
                    <a:pt x="502" y="1210"/>
                    <a:pt x="664" y="1210"/>
                  </a:cubicBezTo>
                  <a:cubicBezTo>
                    <a:pt x="823" y="1210"/>
                    <a:pt x="972" y="1149"/>
                    <a:pt x="1085" y="1039"/>
                  </a:cubicBezTo>
                  <a:cubicBezTo>
                    <a:pt x="1086" y="1039"/>
                    <a:pt x="1086" y="1039"/>
                    <a:pt x="1087" y="1038"/>
                  </a:cubicBezTo>
                  <a:lnTo>
                    <a:pt x="1086" y="1038"/>
                  </a:lnTo>
                  <a:cubicBezTo>
                    <a:pt x="1088" y="1036"/>
                    <a:pt x="1090" y="1035"/>
                    <a:pt x="1092" y="1033"/>
                  </a:cubicBezTo>
                  <a:cubicBezTo>
                    <a:pt x="1328" y="797"/>
                    <a:pt x="1328" y="413"/>
                    <a:pt x="1092" y="1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C411A889-B115-DE42-BF59-EC579C6D40DB}"/>
              </a:ext>
            </a:extLst>
          </p:cNvPr>
          <p:cNvGrpSpPr/>
          <p:nvPr userDrawn="1"/>
        </p:nvGrpSpPr>
        <p:grpSpPr>
          <a:xfrm>
            <a:off x="9565460" y="1446339"/>
            <a:ext cx="710291" cy="710292"/>
            <a:chOff x="8066443" y="1520336"/>
            <a:chExt cx="710291" cy="710292"/>
          </a:xfrm>
        </p:grpSpPr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F5D6D31E-8559-2D4D-A357-E577006B612E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77" name="Freeform 32">
              <a:extLst>
                <a:ext uri="{FF2B5EF4-FFF2-40B4-BE49-F238E27FC236}">
                  <a16:creationId xmlns:a16="http://schemas.microsoft.com/office/drawing/2014/main" id="{34A5AF02-6098-0A4E-B84B-6B4EA8837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3782" y="1676251"/>
              <a:ext cx="455612" cy="398462"/>
            </a:xfrm>
            <a:custGeom>
              <a:avLst/>
              <a:gdLst>
                <a:gd name="T0" fmla="*/ 929 w 1265"/>
                <a:gd name="T1" fmla="*/ 1049 h 1107"/>
                <a:gd name="T2" fmla="*/ 929 w 1265"/>
                <a:gd name="T3" fmla="*/ 201 h 1107"/>
                <a:gd name="T4" fmla="*/ 934 w 1265"/>
                <a:gd name="T5" fmla="*/ 180 h 1107"/>
                <a:gd name="T6" fmla="*/ 1092 w 1265"/>
                <a:gd name="T7" fmla="*/ 180 h 1107"/>
                <a:gd name="T8" fmla="*/ 1097 w 1265"/>
                <a:gd name="T9" fmla="*/ 201 h 1107"/>
                <a:gd name="T10" fmla="*/ 1097 w 1265"/>
                <a:gd name="T11" fmla="*/ 1049 h 1107"/>
                <a:gd name="T12" fmla="*/ 929 w 1265"/>
                <a:gd name="T13" fmla="*/ 1049 h 1107"/>
                <a:gd name="T14" fmla="*/ 564 w 1265"/>
                <a:gd name="T15" fmla="*/ 1049 h 1107"/>
                <a:gd name="T16" fmla="*/ 564 w 1265"/>
                <a:gd name="T17" fmla="*/ 512 h 1107"/>
                <a:gd name="T18" fmla="*/ 569 w 1265"/>
                <a:gd name="T19" fmla="*/ 491 h 1107"/>
                <a:gd name="T20" fmla="*/ 727 w 1265"/>
                <a:gd name="T21" fmla="*/ 491 h 1107"/>
                <a:gd name="T22" fmla="*/ 732 w 1265"/>
                <a:gd name="T23" fmla="*/ 512 h 1107"/>
                <a:gd name="T24" fmla="*/ 732 w 1265"/>
                <a:gd name="T25" fmla="*/ 1049 h 1107"/>
                <a:gd name="T26" fmla="*/ 564 w 1265"/>
                <a:gd name="T27" fmla="*/ 1049 h 1107"/>
                <a:gd name="T28" fmla="*/ 200 w 1265"/>
                <a:gd name="T29" fmla="*/ 1049 h 1107"/>
                <a:gd name="T30" fmla="*/ 200 w 1265"/>
                <a:gd name="T31" fmla="*/ 233 h 1107"/>
                <a:gd name="T32" fmla="*/ 205 w 1265"/>
                <a:gd name="T33" fmla="*/ 212 h 1107"/>
                <a:gd name="T34" fmla="*/ 363 w 1265"/>
                <a:gd name="T35" fmla="*/ 212 h 1107"/>
                <a:gd name="T36" fmla="*/ 368 w 1265"/>
                <a:gd name="T37" fmla="*/ 233 h 1107"/>
                <a:gd name="T38" fmla="*/ 368 w 1265"/>
                <a:gd name="T39" fmla="*/ 1049 h 1107"/>
                <a:gd name="T40" fmla="*/ 200 w 1265"/>
                <a:gd name="T41" fmla="*/ 1049 h 1107"/>
                <a:gd name="T42" fmla="*/ 1236 w 1265"/>
                <a:gd name="T43" fmla="*/ 1049 h 1107"/>
                <a:gd name="T44" fmla="*/ 1154 w 1265"/>
                <a:gd name="T45" fmla="*/ 1049 h 1107"/>
                <a:gd name="T46" fmla="*/ 1154 w 1265"/>
                <a:gd name="T47" fmla="*/ 201 h 1107"/>
                <a:gd name="T48" fmla="*/ 1095 w 1265"/>
                <a:gd name="T49" fmla="*/ 123 h 1107"/>
                <a:gd name="T50" fmla="*/ 931 w 1265"/>
                <a:gd name="T51" fmla="*/ 123 h 1107"/>
                <a:gd name="T52" fmla="*/ 872 w 1265"/>
                <a:gd name="T53" fmla="*/ 201 h 1107"/>
                <a:gd name="T54" fmla="*/ 872 w 1265"/>
                <a:gd name="T55" fmla="*/ 1049 h 1107"/>
                <a:gd name="T56" fmla="*/ 789 w 1265"/>
                <a:gd name="T57" fmla="*/ 1049 h 1107"/>
                <a:gd name="T58" fmla="*/ 789 w 1265"/>
                <a:gd name="T59" fmla="*/ 512 h 1107"/>
                <a:gd name="T60" fmla="*/ 730 w 1265"/>
                <a:gd name="T61" fmla="*/ 434 h 1107"/>
                <a:gd name="T62" fmla="*/ 566 w 1265"/>
                <a:gd name="T63" fmla="*/ 434 h 1107"/>
                <a:gd name="T64" fmla="*/ 507 w 1265"/>
                <a:gd name="T65" fmla="*/ 512 h 1107"/>
                <a:gd name="T66" fmla="*/ 507 w 1265"/>
                <a:gd name="T67" fmla="*/ 1049 h 1107"/>
                <a:gd name="T68" fmla="*/ 424 w 1265"/>
                <a:gd name="T69" fmla="*/ 1049 h 1107"/>
                <a:gd name="T70" fmla="*/ 424 w 1265"/>
                <a:gd name="T71" fmla="*/ 233 h 1107"/>
                <a:gd name="T72" fmla="*/ 366 w 1265"/>
                <a:gd name="T73" fmla="*/ 155 h 1107"/>
                <a:gd name="T74" fmla="*/ 202 w 1265"/>
                <a:gd name="T75" fmla="*/ 155 h 1107"/>
                <a:gd name="T76" fmla="*/ 143 w 1265"/>
                <a:gd name="T77" fmla="*/ 233 h 1107"/>
                <a:gd name="T78" fmla="*/ 143 w 1265"/>
                <a:gd name="T79" fmla="*/ 1049 h 1107"/>
                <a:gd name="T80" fmla="*/ 56 w 1265"/>
                <a:gd name="T81" fmla="*/ 1049 h 1107"/>
                <a:gd name="T82" fmla="*/ 56 w 1265"/>
                <a:gd name="T83" fmla="*/ 28 h 1107"/>
                <a:gd name="T84" fmla="*/ 28 w 1265"/>
                <a:gd name="T85" fmla="*/ 0 h 1107"/>
                <a:gd name="T86" fmla="*/ 0 w 1265"/>
                <a:gd name="T87" fmla="*/ 28 h 1107"/>
                <a:gd name="T88" fmla="*/ 0 w 1265"/>
                <a:gd name="T89" fmla="*/ 1077 h 1107"/>
                <a:gd name="T90" fmla="*/ 28 w 1265"/>
                <a:gd name="T91" fmla="*/ 1106 h 1107"/>
                <a:gd name="T92" fmla="*/ 1236 w 1265"/>
                <a:gd name="T93" fmla="*/ 1106 h 1107"/>
                <a:gd name="T94" fmla="*/ 1264 w 1265"/>
                <a:gd name="T95" fmla="*/ 1077 h 1107"/>
                <a:gd name="T96" fmla="*/ 1236 w 1265"/>
                <a:gd name="T97" fmla="*/ 1049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5" h="1107">
                  <a:moveTo>
                    <a:pt x="929" y="1049"/>
                  </a:moveTo>
                  <a:lnTo>
                    <a:pt x="929" y="201"/>
                  </a:lnTo>
                  <a:cubicBezTo>
                    <a:pt x="929" y="190"/>
                    <a:pt x="932" y="182"/>
                    <a:pt x="934" y="180"/>
                  </a:cubicBezTo>
                  <a:lnTo>
                    <a:pt x="1092" y="180"/>
                  </a:lnTo>
                  <a:cubicBezTo>
                    <a:pt x="1094" y="182"/>
                    <a:pt x="1097" y="190"/>
                    <a:pt x="1097" y="201"/>
                  </a:cubicBezTo>
                  <a:lnTo>
                    <a:pt x="1097" y="1049"/>
                  </a:lnTo>
                  <a:lnTo>
                    <a:pt x="929" y="1049"/>
                  </a:lnTo>
                  <a:close/>
                  <a:moveTo>
                    <a:pt x="564" y="1049"/>
                  </a:moveTo>
                  <a:lnTo>
                    <a:pt x="564" y="512"/>
                  </a:lnTo>
                  <a:cubicBezTo>
                    <a:pt x="564" y="501"/>
                    <a:pt x="567" y="493"/>
                    <a:pt x="569" y="491"/>
                  </a:cubicBezTo>
                  <a:lnTo>
                    <a:pt x="727" y="491"/>
                  </a:lnTo>
                  <a:cubicBezTo>
                    <a:pt x="729" y="493"/>
                    <a:pt x="732" y="501"/>
                    <a:pt x="732" y="512"/>
                  </a:cubicBezTo>
                  <a:lnTo>
                    <a:pt x="732" y="1049"/>
                  </a:lnTo>
                  <a:lnTo>
                    <a:pt x="564" y="1049"/>
                  </a:lnTo>
                  <a:close/>
                  <a:moveTo>
                    <a:pt x="200" y="1049"/>
                  </a:moveTo>
                  <a:lnTo>
                    <a:pt x="200" y="233"/>
                  </a:lnTo>
                  <a:cubicBezTo>
                    <a:pt x="200" y="222"/>
                    <a:pt x="203" y="215"/>
                    <a:pt x="205" y="212"/>
                  </a:cubicBezTo>
                  <a:lnTo>
                    <a:pt x="363" y="212"/>
                  </a:lnTo>
                  <a:cubicBezTo>
                    <a:pt x="365" y="215"/>
                    <a:pt x="368" y="222"/>
                    <a:pt x="368" y="233"/>
                  </a:cubicBezTo>
                  <a:lnTo>
                    <a:pt x="368" y="1049"/>
                  </a:lnTo>
                  <a:lnTo>
                    <a:pt x="200" y="1049"/>
                  </a:lnTo>
                  <a:close/>
                  <a:moveTo>
                    <a:pt x="1236" y="1049"/>
                  </a:moveTo>
                  <a:lnTo>
                    <a:pt x="1154" y="1049"/>
                  </a:lnTo>
                  <a:lnTo>
                    <a:pt x="1154" y="201"/>
                  </a:lnTo>
                  <a:cubicBezTo>
                    <a:pt x="1154" y="157"/>
                    <a:pt x="1128" y="123"/>
                    <a:pt x="1095" y="123"/>
                  </a:cubicBezTo>
                  <a:lnTo>
                    <a:pt x="931" y="123"/>
                  </a:lnTo>
                  <a:cubicBezTo>
                    <a:pt x="898" y="123"/>
                    <a:pt x="872" y="157"/>
                    <a:pt x="872" y="201"/>
                  </a:cubicBezTo>
                  <a:lnTo>
                    <a:pt x="872" y="1049"/>
                  </a:lnTo>
                  <a:lnTo>
                    <a:pt x="789" y="1049"/>
                  </a:lnTo>
                  <a:lnTo>
                    <a:pt x="789" y="512"/>
                  </a:lnTo>
                  <a:cubicBezTo>
                    <a:pt x="789" y="468"/>
                    <a:pt x="763" y="434"/>
                    <a:pt x="730" y="434"/>
                  </a:cubicBezTo>
                  <a:lnTo>
                    <a:pt x="566" y="434"/>
                  </a:lnTo>
                  <a:cubicBezTo>
                    <a:pt x="533" y="434"/>
                    <a:pt x="507" y="468"/>
                    <a:pt x="507" y="512"/>
                  </a:cubicBezTo>
                  <a:lnTo>
                    <a:pt x="507" y="1049"/>
                  </a:lnTo>
                  <a:lnTo>
                    <a:pt x="424" y="1049"/>
                  </a:lnTo>
                  <a:lnTo>
                    <a:pt x="424" y="233"/>
                  </a:lnTo>
                  <a:cubicBezTo>
                    <a:pt x="424" y="189"/>
                    <a:pt x="398" y="155"/>
                    <a:pt x="366" y="155"/>
                  </a:cubicBezTo>
                  <a:lnTo>
                    <a:pt x="202" y="155"/>
                  </a:lnTo>
                  <a:cubicBezTo>
                    <a:pt x="169" y="155"/>
                    <a:pt x="143" y="189"/>
                    <a:pt x="143" y="233"/>
                  </a:cubicBezTo>
                  <a:lnTo>
                    <a:pt x="143" y="1049"/>
                  </a:lnTo>
                  <a:lnTo>
                    <a:pt x="56" y="1049"/>
                  </a:lnTo>
                  <a:lnTo>
                    <a:pt x="56" y="28"/>
                  </a:lnTo>
                  <a:cubicBezTo>
                    <a:pt x="56" y="12"/>
                    <a:pt x="43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lnTo>
                    <a:pt x="0" y="1077"/>
                  </a:lnTo>
                  <a:cubicBezTo>
                    <a:pt x="0" y="1093"/>
                    <a:pt x="12" y="1106"/>
                    <a:pt x="28" y="1106"/>
                  </a:cubicBezTo>
                  <a:lnTo>
                    <a:pt x="1236" y="1106"/>
                  </a:lnTo>
                  <a:cubicBezTo>
                    <a:pt x="1252" y="1106"/>
                    <a:pt x="1264" y="1093"/>
                    <a:pt x="1264" y="1077"/>
                  </a:cubicBezTo>
                  <a:cubicBezTo>
                    <a:pt x="1264" y="1062"/>
                    <a:pt x="1252" y="1049"/>
                    <a:pt x="1236" y="10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18495C9F-5019-B949-AF2C-2453299E516C}"/>
              </a:ext>
            </a:extLst>
          </p:cNvPr>
          <p:cNvGrpSpPr/>
          <p:nvPr userDrawn="1"/>
        </p:nvGrpSpPr>
        <p:grpSpPr>
          <a:xfrm>
            <a:off x="8480567" y="1446339"/>
            <a:ext cx="710291" cy="710292"/>
            <a:chOff x="6981550" y="1520336"/>
            <a:chExt cx="710291" cy="710292"/>
          </a:xfrm>
        </p:grpSpPr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04CE8246-7950-8742-967A-D9DD07FC8C05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80" name="Freeform 1">
              <a:extLst>
                <a:ext uri="{FF2B5EF4-FFF2-40B4-BE49-F238E27FC236}">
                  <a16:creationId xmlns:a16="http://schemas.microsoft.com/office/drawing/2014/main" id="{371AF561-179F-B14C-BD33-7AF3A0A5D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020" y="1658789"/>
              <a:ext cx="387350" cy="433387"/>
            </a:xfrm>
            <a:custGeom>
              <a:avLst/>
              <a:gdLst>
                <a:gd name="T0" fmla="*/ 991 w 1076"/>
                <a:gd name="T1" fmla="*/ 603 h 1203"/>
                <a:gd name="T2" fmla="*/ 814 w 1076"/>
                <a:gd name="T3" fmla="*/ 1145 h 1203"/>
                <a:gd name="T4" fmla="*/ 757 w 1076"/>
                <a:gd name="T5" fmla="*/ 1174 h 1203"/>
                <a:gd name="T6" fmla="*/ 1020 w 1076"/>
                <a:gd name="T7" fmla="*/ 1202 h 1203"/>
                <a:gd name="T8" fmla="*/ 1049 w 1076"/>
                <a:gd name="T9" fmla="*/ 576 h 1203"/>
                <a:gd name="T10" fmla="*/ 786 w 1076"/>
                <a:gd name="T11" fmla="*/ 547 h 1203"/>
                <a:gd name="T12" fmla="*/ 757 w 1076"/>
                <a:gd name="T13" fmla="*/ 1174 h 1203"/>
                <a:gd name="T14" fmla="*/ 653 w 1076"/>
                <a:gd name="T15" fmla="*/ 734 h 1203"/>
                <a:gd name="T16" fmla="*/ 477 w 1076"/>
                <a:gd name="T17" fmla="*/ 1145 h 1203"/>
                <a:gd name="T18" fmla="*/ 420 w 1076"/>
                <a:gd name="T19" fmla="*/ 1174 h 1203"/>
                <a:gd name="T20" fmla="*/ 682 w 1076"/>
                <a:gd name="T21" fmla="*/ 1202 h 1203"/>
                <a:gd name="T22" fmla="*/ 710 w 1076"/>
                <a:gd name="T23" fmla="*/ 705 h 1203"/>
                <a:gd name="T24" fmla="*/ 448 w 1076"/>
                <a:gd name="T25" fmla="*/ 676 h 1203"/>
                <a:gd name="T26" fmla="*/ 420 w 1076"/>
                <a:gd name="T27" fmla="*/ 1174 h 1203"/>
                <a:gd name="T28" fmla="*/ 315 w 1076"/>
                <a:gd name="T29" fmla="*/ 864 h 1203"/>
                <a:gd name="T30" fmla="*/ 138 w 1076"/>
                <a:gd name="T31" fmla="*/ 1145 h 1203"/>
                <a:gd name="T32" fmla="*/ 81 w 1076"/>
                <a:gd name="T33" fmla="*/ 1174 h 1203"/>
                <a:gd name="T34" fmla="*/ 344 w 1076"/>
                <a:gd name="T35" fmla="*/ 1202 h 1203"/>
                <a:gd name="T36" fmla="*/ 373 w 1076"/>
                <a:gd name="T37" fmla="*/ 835 h 1203"/>
                <a:gd name="T38" fmla="*/ 110 w 1076"/>
                <a:gd name="T39" fmla="*/ 806 h 1203"/>
                <a:gd name="T40" fmla="*/ 81 w 1076"/>
                <a:gd name="T41" fmla="*/ 1174 h 1203"/>
                <a:gd name="T42" fmla="*/ 988 w 1076"/>
                <a:gd name="T43" fmla="*/ 191 h 1203"/>
                <a:gd name="T44" fmla="*/ 577 w 1076"/>
                <a:gd name="T45" fmla="*/ 561 h 1203"/>
                <a:gd name="T46" fmla="*/ 402 w 1076"/>
                <a:gd name="T47" fmla="*/ 425 h 1203"/>
                <a:gd name="T48" fmla="*/ 72 w 1076"/>
                <a:gd name="T49" fmla="*/ 627 h 1203"/>
                <a:gd name="T50" fmla="*/ 557 w 1076"/>
                <a:gd name="T51" fmla="*/ 414 h 1203"/>
                <a:gd name="T52" fmla="*/ 884 w 1076"/>
                <a:gd name="T53" fmla="*/ 127 h 1203"/>
                <a:gd name="T54" fmla="*/ 855 w 1076"/>
                <a:gd name="T55" fmla="*/ 58 h 1203"/>
                <a:gd name="T56" fmla="*/ 1017 w 1076"/>
                <a:gd name="T57" fmla="*/ 220 h 1203"/>
                <a:gd name="T58" fmla="*/ 1046 w 1076"/>
                <a:gd name="T59" fmla="*/ 0 h 1203"/>
                <a:gd name="T60" fmla="*/ 759 w 1076"/>
                <a:gd name="T61" fmla="*/ 18 h 1203"/>
                <a:gd name="T62" fmla="*/ 823 w 1076"/>
                <a:gd name="T63" fmla="*/ 107 h 1203"/>
                <a:gd name="T64" fmla="*/ 442 w 1076"/>
                <a:gd name="T65" fmla="*/ 217 h 1203"/>
                <a:gd name="T66" fmla="*/ 11 w 1076"/>
                <a:gd name="T67" fmla="*/ 607 h 1203"/>
                <a:gd name="T68" fmla="*/ 115 w 1076"/>
                <a:gd name="T69" fmla="*/ 751 h 1203"/>
                <a:gd name="T70" fmla="*/ 156 w 1076"/>
                <a:gd name="T71" fmla="*/ 751 h 1203"/>
                <a:gd name="T72" fmla="*/ 557 w 1076"/>
                <a:gd name="T73" fmla="*/ 621 h 1203"/>
                <a:gd name="T74" fmla="*/ 968 w 1076"/>
                <a:gd name="T75" fmla="*/ 252 h 1203"/>
                <a:gd name="T76" fmla="*/ 1057 w 1076"/>
                <a:gd name="T77" fmla="*/ 316 h 1203"/>
                <a:gd name="T78" fmla="*/ 1075 w 1076"/>
                <a:gd name="T79" fmla="*/ 29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03">
                  <a:moveTo>
                    <a:pt x="814" y="603"/>
                  </a:moveTo>
                  <a:lnTo>
                    <a:pt x="991" y="603"/>
                  </a:lnTo>
                  <a:lnTo>
                    <a:pt x="991" y="1145"/>
                  </a:lnTo>
                  <a:lnTo>
                    <a:pt x="814" y="1145"/>
                  </a:lnTo>
                  <a:lnTo>
                    <a:pt x="814" y="603"/>
                  </a:lnTo>
                  <a:close/>
                  <a:moveTo>
                    <a:pt x="757" y="1174"/>
                  </a:moveTo>
                  <a:cubicBezTo>
                    <a:pt x="757" y="1189"/>
                    <a:pt x="770" y="1202"/>
                    <a:pt x="786" y="1202"/>
                  </a:cubicBezTo>
                  <a:lnTo>
                    <a:pt x="1020" y="1202"/>
                  </a:lnTo>
                  <a:cubicBezTo>
                    <a:pt x="1036" y="1202"/>
                    <a:pt x="1049" y="1189"/>
                    <a:pt x="1049" y="1174"/>
                  </a:cubicBezTo>
                  <a:lnTo>
                    <a:pt x="1049" y="576"/>
                  </a:lnTo>
                  <a:cubicBezTo>
                    <a:pt x="1049" y="560"/>
                    <a:pt x="1036" y="547"/>
                    <a:pt x="1020" y="547"/>
                  </a:cubicBezTo>
                  <a:lnTo>
                    <a:pt x="786" y="547"/>
                  </a:lnTo>
                  <a:cubicBezTo>
                    <a:pt x="770" y="547"/>
                    <a:pt x="757" y="560"/>
                    <a:pt x="757" y="576"/>
                  </a:cubicBezTo>
                  <a:lnTo>
                    <a:pt x="757" y="1174"/>
                  </a:lnTo>
                  <a:close/>
                  <a:moveTo>
                    <a:pt x="477" y="734"/>
                  </a:moveTo>
                  <a:lnTo>
                    <a:pt x="653" y="734"/>
                  </a:lnTo>
                  <a:lnTo>
                    <a:pt x="653" y="1145"/>
                  </a:lnTo>
                  <a:lnTo>
                    <a:pt x="477" y="1145"/>
                  </a:lnTo>
                  <a:lnTo>
                    <a:pt x="477" y="734"/>
                  </a:lnTo>
                  <a:close/>
                  <a:moveTo>
                    <a:pt x="420" y="1174"/>
                  </a:moveTo>
                  <a:cubicBezTo>
                    <a:pt x="420" y="1189"/>
                    <a:pt x="432" y="1202"/>
                    <a:pt x="448" y="1202"/>
                  </a:cubicBezTo>
                  <a:lnTo>
                    <a:pt x="682" y="1202"/>
                  </a:lnTo>
                  <a:cubicBezTo>
                    <a:pt x="697" y="1202"/>
                    <a:pt x="710" y="1189"/>
                    <a:pt x="710" y="1174"/>
                  </a:cubicBezTo>
                  <a:lnTo>
                    <a:pt x="710" y="705"/>
                  </a:lnTo>
                  <a:cubicBezTo>
                    <a:pt x="710" y="689"/>
                    <a:pt x="697" y="676"/>
                    <a:pt x="682" y="676"/>
                  </a:cubicBezTo>
                  <a:lnTo>
                    <a:pt x="448" y="676"/>
                  </a:lnTo>
                  <a:cubicBezTo>
                    <a:pt x="432" y="676"/>
                    <a:pt x="420" y="689"/>
                    <a:pt x="420" y="705"/>
                  </a:cubicBezTo>
                  <a:lnTo>
                    <a:pt x="420" y="1174"/>
                  </a:lnTo>
                  <a:close/>
                  <a:moveTo>
                    <a:pt x="138" y="864"/>
                  </a:moveTo>
                  <a:lnTo>
                    <a:pt x="315" y="864"/>
                  </a:lnTo>
                  <a:lnTo>
                    <a:pt x="315" y="1145"/>
                  </a:lnTo>
                  <a:lnTo>
                    <a:pt x="138" y="1145"/>
                  </a:lnTo>
                  <a:lnTo>
                    <a:pt x="138" y="864"/>
                  </a:lnTo>
                  <a:close/>
                  <a:moveTo>
                    <a:pt x="81" y="1174"/>
                  </a:moveTo>
                  <a:cubicBezTo>
                    <a:pt x="81" y="1189"/>
                    <a:pt x="94" y="1202"/>
                    <a:pt x="110" y="1202"/>
                  </a:cubicBezTo>
                  <a:lnTo>
                    <a:pt x="344" y="1202"/>
                  </a:lnTo>
                  <a:cubicBezTo>
                    <a:pt x="360" y="1202"/>
                    <a:pt x="373" y="1189"/>
                    <a:pt x="373" y="1174"/>
                  </a:cubicBezTo>
                  <a:lnTo>
                    <a:pt x="373" y="835"/>
                  </a:lnTo>
                  <a:cubicBezTo>
                    <a:pt x="373" y="819"/>
                    <a:pt x="360" y="806"/>
                    <a:pt x="344" y="806"/>
                  </a:cubicBezTo>
                  <a:lnTo>
                    <a:pt x="110" y="806"/>
                  </a:lnTo>
                  <a:cubicBezTo>
                    <a:pt x="94" y="806"/>
                    <a:pt x="81" y="819"/>
                    <a:pt x="81" y="835"/>
                  </a:cubicBezTo>
                  <a:lnTo>
                    <a:pt x="81" y="1174"/>
                  </a:lnTo>
                  <a:close/>
                  <a:moveTo>
                    <a:pt x="1017" y="220"/>
                  </a:moveTo>
                  <a:lnTo>
                    <a:pt x="988" y="191"/>
                  </a:lnTo>
                  <a:cubicBezTo>
                    <a:pt x="977" y="180"/>
                    <a:pt x="959" y="180"/>
                    <a:pt x="948" y="191"/>
                  </a:cubicBezTo>
                  <a:lnTo>
                    <a:pt x="577" y="561"/>
                  </a:lnTo>
                  <a:lnTo>
                    <a:pt x="442" y="425"/>
                  </a:lnTo>
                  <a:cubicBezTo>
                    <a:pt x="431" y="414"/>
                    <a:pt x="413" y="414"/>
                    <a:pt x="402" y="425"/>
                  </a:cubicBezTo>
                  <a:lnTo>
                    <a:pt x="136" y="690"/>
                  </a:lnTo>
                  <a:lnTo>
                    <a:pt x="72" y="627"/>
                  </a:lnTo>
                  <a:lnTo>
                    <a:pt x="422" y="278"/>
                  </a:lnTo>
                  <a:lnTo>
                    <a:pt x="557" y="414"/>
                  </a:lnTo>
                  <a:cubicBezTo>
                    <a:pt x="568" y="425"/>
                    <a:pt x="586" y="425"/>
                    <a:pt x="598" y="414"/>
                  </a:cubicBezTo>
                  <a:lnTo>
                    <a:pt x="884" y="127"/>
                  </a:lnTo>
                  <a:cubicBezTo>
                    <a:pt x="895" y="116"/>
                    <a:pt x="895" y="98"/>
                    <a:pt x="884" y="87"/>
                  </a:cubicBezTo>
                  <a:lnTo>
                    <a:pt x="855" y="58"/>
                  </a:lnTo>
                  <a:lnTo>
                    <a:pt x="1017" y="58"/>
                  </a:lnTo>
                  <a:lnTo>
                    <a:pt x="1017" y="220"/>
                  </a:lnTo>
                  <a:close/>
                  <a:moveTo>
                    <a:pt x="1075" y="29"/>
                  </a:moveTo>
                  <a:cubicBezTo>
                    <a:pt x="1075" y="13"/>
                    <a:pt x="1062" y="0"/>
                    <a:pt x="1046" y="0"/>
                  </a:cubicBezTo>
                  <a:lnTo>
                    <a:pt x="786" y="0"/>
                  </a:lnTo>
                  <a:cubicBezTo>
                    <a:pt x="774" y="0"/>
                    <a:pt x="764" y="7"/>
                    <a:pt x="759" y="18"/>
                  </a:cubicBezTo>
                  <a:cubicBezTo>
                    <a:pt x="755" y="29"/>
                    <a:pt x="757" y="41"/>
                    <a:pt x="765" y="49"/>
                  </a:cubicBezTo>
                  <a:lnTo>
                    <a:pt x="823" y="107"/>
                  </a:lnTo>
                  <a:lnTo>
                    <a:pt x="577" y="353"/>
                  </a:lnTo>
                  <a:lnTo>
                    <a:pt x="442" y="217"/>
                  </a:lnTo>
                  <a:cubicBezTo>
                    <a:pt x="431" y="206"/>
                    <a:pt x="413" y="206"/>
                    <a:pt x="402" y="217"/>
                  </a:cubicBezTo>
                  <a:lnTo>
                    <a:pt x="11" y="607"/>
                  </a:lnTo>
                  <a:cubicBezTo>
                    <a:pt x="0" y="618"/>
                    <a:pt x="0" y="636"/>
                    <a:pt x="11" y="647"/>
                  </a:cubicBezTo>
                  <a:lnTo>
                    <a:pt x="115" y="751"/>
                  </a:lnTo>
                  <a:cubicBezTo>
                    <a:pt x="121" y="757"/>
                    <a:pt x="128" y="760"/>
                    <a:pt x="136" y="760"/>
                  </a:cubicBezTo>
                  <a:cubicBezTo>
                    <a:pt x="143" y="760"/>
                    <a:pt x="150" y="757"/>
                    <a:pt x="156" y="751"/>
                  </a:cubicBezTo>
                  <a:lnTo>
                    <a:pt x="422" y="486"/>
                  </a:lnTo>
                  <a:lnTo>
                    <a:pt x="557" y="621"/>
                  </a:lnTo>
                  <a:cubicBezTo>
                    <a:pt x="568" y="632"/>
                    <a:pt x="586" y="632"/>
                    <a:pt x="598" y="621"/>
                  </a:cubicBezTo>
                  <a:lnTo>
                    <a:pt x="968" y="252"/>
                  </a:lnTo>
                  <a:lnTo>
                    <a:pt x="1026" y="310"/>
                  </a:lnTo>
                  <a:cubicBezTo>
                    <a:pt x="1034" y="318"/>
                    <a:pt x="1046" y="320"/>
                    <a:pt x="1057" y="316"/>
                  </a:cubicBezTo>
                  <a:cubicBezTo>
                    <a:pt x="1068" y="311"/>
                    <a:pt x="1075" y="301"/>
                    <a:pt x="1075" y="289"/>
                  </a:cubicBezTo>
                  <a:lnTo>
                    <a:pt x="1075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E882B540-E4DC-C449-B856-238C5DBF3612}"/>
              </a:ext>
            </a:extLst>
          </p:cNvPr>
          <p:cNvGrpSpPr/>
          <p:nvPr userDrawn="1"/>
        </p:nvGrpSpPr>
        <p:grpSpPr>
          <a:xfrm>
            <a:off x="9559428" y="3456206"/>
            <a:ext cx="710291" cy="710292"/>
            <a:chOff x="8060411" y="3530203"/>
            <a:chExt cx="710291" cy="710292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BBDB9DC9-7F15-3344-B22B-240850AEE0FF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83" name="Freeform 28">
              <a:extLst>
                <a:ext uri="{FF2B5EF4-FFF2-40B4-BE49-F238E27FC236}">
                  <a16:creationId xmlns:a16="http://schemas.microsoft.com/office/drawing/2014/main" id="{BD35852D-9C28-3440-A166-F10059D73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844" y="3645637"/>
              <a:ext cx="479425" cy="479425"/>
            </a:xfrm>
            <a:custGeom>
              <a:avLst/>
              <a:gdLst>
                <a:gd name="T0" fmla="*/ 519 w 1332"/>
                <a:gd name="T1" fmla="*/ 539 h 1333"/>
                <a:gd name="T2" fmla="*/ 457 w 1332"/>
                <a:gd name="T3" fmla="*/ 539 h 1333"/>
                <a:gd name="T4" fmla="*/ 457 w 1332"/>
                <a:gd name="T5" fmla="*/ 387 h 1333"/>
                <a:gd name="T6" fmla="*/ 519 w 1332"/>
                <a:gd name="T7" fmla="*/ 387 h 1333"/>
                <a:gd name="T8" fmla="*/ 519 w 1332"/>
                <a:gd name="T9" fmla="*/ 539 h 1333"/>
                <a:gd name="T10" fmla="*/ 874 w 1332"/>
                <a:gd name="T11" fmla="*/ 539 h 1333"/>
                <a:gd name="T12" fmla="*/ 812 w 1332"/>
                <a:gd name="T13" fmla="*/ 539 h 1333"/>
                <a:gd name="T14" fmla="*/ 812 w 1332"/>
                <a:gd name="T15" fmla="*/ 387 h 1333"/>
                <a:gd name="T16" fmla="*/ 874 w 1332"/>
                <a:gd name="T17" fmla="*/ 387 h 1333"/>
                <a:gd name="T18" fmla="*/ 874 w 1332"/>
                <a:gd name="T19" fmla="*/ 539 h 1333"/>
                <a:gd name="T20" fmla="*/ 261 w 1332"/>
                <a:gd name="T21" fmla="*/ 748 h 1333"/>
                <a:gd name="T22" fmla="*/ 322 w 1332"/>
                <a:gd name="T23" fmla="*/ 736 h 1333"/>
                <a:gd name="T24" fmla="*/ 665 w 1332"/>
                <a:gd name="T25" fmla="*/ 1016 h 1333"/>
                <a:gd name="T26" fmla="*/ 1008 w 1332"/>
                <a:gd name="T27" fmla="*/ 736 h 1333"/>
                <a:gd name="T28" fmla="*/ 1069 w 1332"/>
                <a:gd name="T29" fmla="*/ 748 h 1333"/>
                <a:gd name="T30" fmla="*/ 665 w 1332"/>
                <a:gd name="T31" fmla="*/ 1078 h 1333"/>
                <a:gd name="T32" fmla="*/ 261 w 1332"/>
                <a:gd name="T33" fmla="*/ 748 h 1333"/>
                <a:gd name="T34" fmla="*/ 62 w 1332"/>
                <a:gd name="T35" fmla="*/ 666 h 1333"/>
                <a:gd name="T36" fmla="*/ 665 w 1332"/>
                <a:gd name="T37" fmla="*/ 1270 h 1333"/>
                <a:gd name="T38" fmla="*/ 1269 w 1332"/>
                <a:gd name="T39" fmla="*/ 666 h 1333"/>
                <a:gd name="T40" fmla="*/ 665 w 1332"/>
                <a:gd name="T41" fmla="*/ 62 h 1333"/>
                <a:gd name="T42" fmla="*/ 62 w 1332"/>
                <a:gd name="T43" fmla="*/ 666 h 1333"/>
                <a:gd name="T44" fmla="*/ 0 w 1332"/>
                <a:gd name="T45" fmla="*/ 666 h 1333"/>
                <a:gd name="T46" fmla="*/ 665 w 1332"/>
                <a:gd name="T47" fmla="*/ 0 h 1333"/>
                <a:gd name="T48" fmla="*/ 1331 w 1332"/>
                <a:gd name="T49" fmla="*/ 666 h 1333"/>
                <a:gd name="T50" fmla="*/ 665 w 1332"/>
                <a:gd name="T51" fmla="*/ 1332 h 1333"/>
                <a:gd name="T52" fmla="*/ 0 w 1332"/>
                <a:gd name="T53" fmla="*/ 666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2" h="1333">
                  <a:moveTo>
                    <a:pt x="519" y="539"/>
                  </a:moveTo>
                  <a:lnTo>
                    <a:pt x="457" y="539"/>
                  </a:lnTo>
                  <a:lnTo>
                    <a:pt x="457" y="387"/>
                  </a:lnTo>
                  <a:lnTo>
                    <a:pt x="519" y="387"/>
                  </a:lnTo>
                  <a:lnTo>
                    <a:pt x="519" y="539"/>
                  </a:lnTo>
                  <a:close/>
                  <a:moveTo>
                    <a:pt x="874" y="539"/>
                  </a:moveTo>
                  <a:lnTo>
                    <a:pt x="812" y="539"/>
                  </a:lnTo>
                  <a:lnTo>
                    <a:pt x="812" y="387"/>
                  </a:lnTo>
                  <a:lnTo>
                    <a:pt x="874" y="387"/>
                  </a:lnTo>
                  <a:lnTo>
                    <a:pt x="874" y="539"/>
                  </a:lnTo>
                  <a:close/>
                  <a:moveTo>
                    <a:pt x="261" y="748"/>
                  </a:moveTo>
                  <a:lnTo>
                    <a:pt x="322" y="736"/>
                  </a:lnTo>
                  <a:cubicBezTo>
                    <a:pt x="355" y="898"/>
                    <a:pt x="500" y="1016"/>
                    <a:pt x="665" y="1016"/>
                  </a:cubicBezTo>
                  <a:cubicBezTo>
                    <a:pt x="831" y="1016"/>
                    <a:pt x="976" y="898"/>
                    <a:pt x="1008" y="736"/>
                  </a:cubicBezTo>
                  <a:lnTo>
                    <a:pt x="1069" y="748"/>
                  </a:lnTo>
                  <a:cubicBezTo>
                    <a:pt x="1031" y="939"/>
                    <a:pt x="861" y="1078"/>
                    <a:pt x="665" y="1078"/>
                  </a:cubicBezTo>
                  <a:cubicBezTo>
                    <a:pt x="470" y="1078"/>
                    <a:pt x="300" y="939"/>
                    <a:pt x="261" y="748"/>
                  </a:cubicBezTo>
                  <a:close/>
                  <a:moveTo>
                    <a:pt x="62" y="666"/>
                  </a:moveTo>
                  <a:cubicBezTo>
                    <a:pt x="62" y="999"/>
                    <a:pt x="333" y="1270"/>
                    <a:pt x="665" y="1270"/>
                  </a:cubicBezTo>
                  <a:cubicBezTo>
                    <a:pt x="998" y="1270"/>
                    <a:pt x="1269" y="999"/>
                    <a:pt x="1269" y="666"/>
                  </a:cubicBezTo>
                  <a:cubicBezTo>
                    <a:pt x="1269" y="333"/>
                    <a:pt x="998" y="62"/>
                    <a:pt x="665" y="62"/>
                  </a:cubicBezTo>
                  <a:cubicBezTo>
                    <a:pt x="332" y="62"/>
                    <a:pt x="62" y="333"/>
                    <a:pt x="62" y="666"/>
                  </a:cubicBezTo>
                  <a:close/>
                  <a:moveTo>
                    <a:pt x="0" y="666"/>
                  </a:moveTo>
                  <a:cubicBezTo>
                    <a:pt x="0" y="299"/>
                    <a:pt x="298" y="0"/>
                    <a:pt x="665" y="0"/>
                  </a:cubicBezTo>
                  <a:cubicBezTo>
                    <a:pt x="1033" y="0"/>
                    <a:pt x="1331" y="299"/>
                    <a:pt x="1331" y="666"/>
                  </a:cubicBezTo>
                  <a:cubicBezTo>
                    <a:pt x="1331" y="1033"/>
                    <a:pt x="1033" y="1332"/>
                    <a:pt x="665" y="1332"/>
                  </a:cubicBezTo>
                  <a:cubicBezTo>
                    <a:pt x="298" y="1332"/>
                    <a:pt x="0" y="1033"/>
                    <a:pt x="0" y="6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40F6B327-65DD-AB4D-8520-9F495304A1D0}"/>
              </a:ext>
            </a:extLst>
          </p:cNvPr>
          <p:cNvGrpSpPr/>
          <p:nvPr userDrawn="1"/>
        </p:nvGrpSpPr>
        <p:grpSpPr>
          <a:xfrm>
            <a:off x="8473111" y="2424629"/>
            <a:ext cx="710291" cy="710292"/>
            <a:chOff x="6974094" y="2498626"/>
            <a:chExt cx="710291" cy="710292"/>
          </a:xfrm>
        </p:grpSpPr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DE197954-3CF8-2E4F-B531-B5C2182BDB67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86" name="Freeform 5">
              <a:extLst>
                <a:ext uri="{FF2B5EF4-FFF2-40B4-BE49-F238E27FC236}">
                  <a16:creationId xmlns:a16="http://schemas.microsoft.com/office/drawing/2014/main" id="{0DD406A3-ADAA-6842-9649-C38159FA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4289" y="2628347"/>
              <a:ext cx="469900" cy="450850"/>
            </a:xfrm>
            <a:custGeom>
              <a:avLst/>
              <a:gdLst>
                <a:gd name="T0" fmla="*/ 542 w 1307"/>
                <a:gd name="T1" fmla="*/ 84 h 1253"/>
                <a:gd name="T2" fmla="*/ 705 w 1307"/>
                <a:gd name="T3" fmla="*/ 84 h 1253"/>
                <a:gd name="T4" fmla="*/ 1060 w 1307"/>
                <a:gd name="T5" fmla="*/ 894 h 1253"/>
                <a:gd name="T6" fmla="*/ 1215 w 1307"/>
                <a:gd name="T7" fmla="*/ 704 h 1253"/>
                <a:gd name="T8" fmla="*/ 1065 w 1307"/>
                <a:gd name="T9" fmla="*/ 378 h 1253"/>
                <a:gd name="T10" fmla="*/ 987 w 1307"/>
                <a:gd name="T11" fmla="*/ 295 h 1253"/>
                <a:gd name="T12" fmla="*/ 653 w 1307"/>
                <a:gd name="T13" fmla="*/ 325 h 1253"/>
                <a:gd name="T14" fmla="*/ 319 w 1307"/>
                <a:gd name="T15" fmla="*/ 295 h 1253"/>
                <a:gd name="T16" fmla="*/ 141 w 1307"/>
                <a:gd name="T17" fmla="*/ 290 h 1253"/>
                <a:gd name="T18" fmla="*/ 268 w 1307"/>
                <a:gd name="T19" fmla="*/ 268 h 1253"/>
                <a:gd name="T20" fmla="*/ 631 w 1307"/>
                <a:gd name="T21" fmla="*/ 212 h 1253"/>
                <a:gd name="T22" fmla="*/ 759 w 1307"/>
                <a:gd name="T23" fmla="*/ 172 h 1253"/>
                <a:gd name="T24" fmla="*/ 1104 w 1307"/>
                <a:gd name="T25" fmla="*/ 259 h 1253"/>
                <a:gd name="T26" fmla="*/ 1133 w 1307"/>
                <a:gd name="T27" fmla="*/ 325 h 1253"/>
                <a:gd name="T28" fmla="*/ 251 w 1307"/>
                <a:gd name="T29" fmla="*/ 376 h 1253"/>
                <a:gd name="T30" fmla="*/ 241 w 1307"/>
                <a:gd name="T31" fmla="*/ 378 h 1253"/>
                <a:gd name="T32" fmla="*/ 59 w 1307"/>
                <a:gd name="T33" fmla="*/ 764 h 1253"/>
                <a:gd name="T34" fmla="*/ 653 w 1307"/>
                <a:gd name="T35" fmla="*/ 385 h 1253"/>
                <a:gd name="T36" fmla="*/ 629 w 1307"/>
                <a:gd name="T37" fmla="*/ 948 h 1253"/>
                <a:gd name="T38" fmla="*/ 840 w 1307"/>
                <a:gd name="T39" fmla="*/ 1057 h 1253"/>
                <a:gd name="T40" fmla="*/ 897 w 1307"/>
                <a:gd name="T41" fmla="*/ 1116 h 1253"/>
                <a:gd name="T42" fmla="*/ 358 w 1307"/>
                <a:gd name="T43" fmla="*/ 1192 h 1253"/>
                <a:gd name="T44" fmla="*/ 626 w 1307"/>
                <a:gd name="T45" fmla="*/ 1116 h 1253"/>
                <a:gd name="T46" fmla="*/ 518 w 1307"/>
                <a:gd name="T47" fmla="*/ 1008 h 1253"/>
                <a:gd name="T48" fmla="*/ 1279 w 1307"/>
                <a:gd name="T49" fmla="*/ 704 h 1253"/>
                <a:gd name="T50" fmla="*/ 1225 w 1307"/>
                <a:gd name="T51" fmla="*/ 290 h 1253"/>
                <a:gd name="T52" fmla="*/ 1038 w 1307"/>
                <a:gd name="T53" fmla="*/ 208 h 1253"/>
                <a:gd name="T54" fmla="*/ 653 w 1307"/>
                <a:gd name="T55" fmla="*/ 151 h 1253"/>
                <a:gd name="T56" fmla="*/ 268 w 1307"/>
                <a:gd name="T57" fmla="*/ 208 h 1253"/>
                <a:gd name="T58" fmla="*/ 81 w 1307"/>
                <a:gd name="T59" fmla="*/ 290 h 1253"/>
                <a:gd name="T60" fmla="*/ 27 w 1307"/>
                <a:gd name="T61" fmla="*/ 704 h 1253"/>
                <a:gd name="T62" fmla="*/ 246 w 1307"/>
                <a:gd name="T63" fmla="*/ 954 h 1253"/>
                <a:gd name="T64" fmla="*/ 466 w 1307"/>
                <a:gd name="T65" fmla="*/ 704 h 1253"/>
                <a:gd name="T66" fmla="*/ 338 w 1307"/>
                <a:gd name="T67" fmla="*/ 352 h 1253"/>
                <a:gd name="T68" fmla="*/ 569 w 1307"/>
                <a:gd name="T69" fmla="*/ 356 h 1253"/>
                <a:gd name="T70" fmla="*/ 407 w 1307"/>
                <a:gd name="T71" fmla="*/ 1057 h 1253"/>
                <a:gd name="T72" fmla="*/ 192 w 1307"/>
                <a:gd name="T73" fmla="*/ 1192 h 1253"/>
                <a:gd name="T74" fmla="*/ 1114 w 1307"/>
                <a:gd name="T75" fmla="*/ 1192 h 1253"/>
                <a:gd name="T76" fmla="*/ 900 w 1307"/>
                <a:gd name="T77" fmla="*/ 1057 h 1253"/>
                <a:gd name="T78" fmla="*/ 737 w 1307"/>
                <a:gd name="T79" fmla="*/ 356 h 1253"/>
                <a:gd name="T80" fmla="*/ 969 w 1307"/>
                <a:gd name="T81" fmla="*/ 352 h 1253"/>
                <a:gd name="T82" fmla="*/ 840 w 1307"/>
                <a:gd name="T83" fmla="*/ 704 h 1253"/>
                <a:gd name="T84" fmla="*/ 1060 w 1307"/>
                <a:gd name="T85" fmla="*/ 954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7" h="1253">
                  <a:moveTo>
                    <a:pt x="764" y="84"/>
                  </a:moveTo>
                  <a:cubicBezTo>
                    <a:pt x="764" y="37"/>
                    <a:pt x="715" y="0"/>
                    <a:pt x="653" y="0"/>
                  </a:cubicBezTo>
                  <a:cubicBezTo>
                    <a:pt x="591" y="0"/>
                    <a:pt x="542" y="37"/>
                    <a:pt x="542" y="84"/>
                  </a:cubicBezTo>
                  <a:lnTo>
                    <a:pt x="602" y="84"/>
                  </a:lnTo>
                  <a:cubicBezTo>
                    <a:pt x="602" y="75"/>
                    <a:pt x="621" y="59"/>
                    <a:pt x="653" y="59"/>
                  </a:cubicBezTo>
                  <a:cubicBezTo>
                    <a:pt x="685" y="59"/>
                    <a:pt x="705" y="75"/>
                    <a:pt x="705" y="84"/>
                  </a:cubicBezTo>
                  <a:lnTo>
                    <a:pt x="764" y="84"/>
                  </a:lnTo>
                  <a:close/>
                  <a:moveTo>
                    <a:pt x="1247" y="764"/>
                  </a:moveTo>
                  <a:cubicBezTo>
                    <a:pt x="1245" y="836"/>
                    <a:pt x="1162" y="894"/>
                    <a:pt x="1060" y="894"/>
                  </a:cubicBezTo>
                  <a:cubicBezTo>
                    <a:pt x="958" y="894"/>
                    <a:pt x="875" y="836"/>
                    <a:pt x="873" y="764"/>
                  </a:cubicBezTo>
                  <a:lnTo>
                    <a:pt x="1247" y="764"/>
                  </a:lnTo>
                  <a:close/>
                  <a:moveTo>
                    <a:pt x="1215" y="704"/>
                  </a:moveTo>
                  <a:lnTo>
                    <a:pt x="904" y="704"/>
                  </a:lnTo>
                  <a:lnTo>
                    <a:pt x="1055" y="376"/>
                  </a:lnTo>
                  <a:cubicBezTo>
                    <a:pt x="1059" y="377"/>
                    <a:pt x="1062" y="378"/>
                    <a:pt x="1065" y="378"/>
                  </a:cubicBezTo>
                  <a:lnTo>
                    <a:pt x="1215" y="704"/>
                  </a:lnTo>
                  <a:close/>
                  <a:moveTo>
                    <a:pt x="1016" y="304"/>
                  </a:moveTo>
                  <a:cubicBezTo>
                    <a:pt x="1008" y="302"/>
                    <a:pt x="998" y="299"/>
                    <a:pt x="987" y="295"/>
                  </a:cubicBezTo>
                  <a:cubicBezTo>
                    <a:pt x="940" y="280"/>
                    <a:pt x="876" y="260"/>
                    <a:pt x="820" y="260"/>
                  </a:cubicBezTo>
                  <a:cubicBezTo>
                    <a:pt x="779" y="260"/>
                    <a:pt x="747" y="280"/>
                    <a:pt x="719" y="297"/>
                  </a:cubicBezTo>
                  <a:cubicBezTo>
                    <a:pt x="696" y="312"/>
                    <a:pt x="676" y="325"/>
                    <a:pt x="653" y="325"/>
                  </a:cubicBezTo>
                  <a:cubicBezTo>
                    <a:pt x="631" y="325"/>
                    <a:pt x="610" y="312"/>
                    <a:pt x="587" y="297"/>
                  </a:cubicBezTo>
                  <a:cubicBezTo>
                    <a:pt x="559" y="280"/>
                    <a:pt x="527" y="260"/>
                    <a:pt x="486" y="260"/>
                  </a:cubicBezTo>
                  <a:cubicBezTo>
                    <a:pt x="430" y="260"/>
                    <a:pt x="366" y="280"/>
                    <a:pt x="319" y="295"/>
                  </a:cubicBezTo>
                  <a:cubicBezTo>
                    <a:pt x="308" y="299"/>
                    <a:pt x="299" y="302"/>
                    <a:pt x="290" y="304"/>
                  </a:cubicBezTo>
                  <a:cubicBezTo>
                    <a:pt x="225" y="323"/>
                    <a:pt x="207" y="325"/>
                    <a:pt x="174" y="325"/>
                  </a:cubicBezTo>
                  <a:cubicBezTo>
                    <a:pt x="155" y="325"/>
                    <a:pt x="141" y="309"/>
                    <a:pt x="141" y="290"/>
                  </a:cubicBezTo>
                  <a:cubicBezTo>
                    <a:pt x="141" y="270"/>
                    <a:pt x="155" y="254"/>
                    <a:pt x="174" y="254"/>
                  </a:cubicBezTo>
                  <a:cubicBezTo>
                    <a:pt x="181" y="254"/>
                    <a:pt x="190" y="257"/>
                    <a:pt x="202" y="259"/>
                  </a:cubicBezTo>
                  <a:cubicBezTo>
                    <a:pt x="220" y="263"/>
                    <a:pt x="242" y="268"/>
                    <a:pt x="268" y="268"/>
                  </a:cubicBezTo>
                  <a:cubicBezTo>
                    <a:pt x="311" y="268"/>
                    <a:pt x="354" y="255"/>
                    <a:pt x="397" y="229"/>
                  </a:cubicBezTo>
                  <a:cubicBezTo>
                    <a:pt x="462" y="190"/>
                    <a:pt x="510" y="172"/>
                    <a:pt x="547" y="172"/>
                  </a:cubicBezTo>
                  <a:cubicBezTo>
                    <a:pt x="578" y="172"/>
                    <a:pt x="605" y="185"/>
                    <a:pt x="631" y="212"/>
                  </a:cubicBezTo>
                  <a:lnTo>
                    <a:pt x="653" y="236"/>
                  </a:lnTo>
                  <a:lnTo>
                    <a:pt x="675" y="212"/>
                  </a:lnTo>
                  <a:cubicBezTo>
                    <a:pt x="701" y="185"/>
                    <a:pt x="728" y="172"/>
                    <a:pt x="759" y="172"/>
                  </a:cubicBezTo>
                  <a:cubicBezTo>
                    <a:pt x="796" y="172"/>
                    <a:pt x="844" y="190"/>
                    <a:pt x="909" y="229"/>
                  </a:cubicBezTo>
                  <a:cubicBezTo>
                    <a:pt x="953" y="255"/>
                    <a:pt x="995" y="268"/>
                    <a:pt x="1038" y="268"/>
                  </a:cubicBezTo>
                  <a:cubicBezTo>
                    <a:pt x="1064" y="268"/>
                    <a:pt x="1086" y="263"/>
                    <a:pt x="1104" y="259"/>
                  </a:cubicBezTo>
                  <a:cubicBezTo>
                    <a:pt x="1116" y="257"/>
                    <a:pt x="1126" y="254"/>
                    <a:pt x="1133" y="254"/>
                  </a:cubicBezTo>
                  <a:cubicBezTo>
                    <a:pt x="1151" y="254"/>
                    <a:pt x="1165" y="270"/>
                    <a:pt x="1165" y="290"/>
                  </a:cubicBezTo>
                  <a:cubicBezTo>
                    <a:pt x="1165" y="309"/>
                    <a:pt x="1151" y="325"/>
                    <a:pt x="1133" y="325"/>
                  </a:cubicBezTo>
                  <a:cubicBezTo>
                    <a:pt x="1100" y="325"/>
                    <a:pt x="1081" y="323"/>
                    <a:pt x="1016" y="304"/>
                  </a:cubicBezTo>
                  <a:close/>
                  <a:moveTo>
                    <a:pt x="241" y="378"/>
                  </a:moveTo>
                  <a:cubicBezTo>
                    <a:pt x="245" y="378"/>
                    <a:pt x="247" y="377"/>
                    <a:pt x="251" y="376"/>
                  </a:cubicBezTo>
                  <a:lnTo>
                    <a:pt x="402" y="704"/>
                  </a:lnTo>
                  <a:lnTo>
                    <a:pt x="91" y="704"/>
                  </a:lnTo>
                  <a:lnTo>
                    <a:pt x="241" y="378"/>
                  </a:lnTo>
                  <a:close/>
                  <a:moveTo>
                    <a:pt x="433" y="764"/>
                  </a:moveTo>
                  <a:cubicBezTo>
                    <a:pt x="431" y="836"/>
                    <a:pt x="348" y="894"/>
                    <a:pt x="246" y="894"/>
                  </a:cubicBezTo>
                  <a:cubicBezTo>
                    <a:pt x="145" y="894"/>
                    <a:pt x="62" y="836"/>
                    <a:pt x="59" y="764"/>
                  </a:cubicBezTo>
                  <a:lnTo>
                    <a:pt x="433" y="764"/>
                  </a:lnTo>
                  <a:close/>
                  <a:moveTo>
                    <a:pt x="629" y="382"/>
                  </a:moveTo>
                  <a:cubicBezTo>
                    <a:pt x="637" y="383"/>
                    <a:pt x="645" y="385"/>
                    <a:pt x="653" y="385"/>
                  </a:cubicBezTo>
                  <a:cubicBezTo>
                    <a:pt x="662" y="385"/>
                    <a:pt x="670" y="383"/>
                    <a:pt x="678" y="382"/>
                  </a:cubicBezTo>
                  <a:lnTo>
                    <a:pt x="678" y="948"/>
                  </a:lnTo>
                  <a:lnTo>
                    <a:pt x="629" y="948"/>
                  </a:lnTo>
                  <a:lnTo>
                    <a:pt x="629" y="382"/>
                  </a:lnTo>
                  <a:close/>
                  <a:moveTo>
                    <a:pt x="789" y="1008"/>
                  </a:moveTo>
                  <a:cubicBezTo>
                    <a:pt x="816" y="1008"/>
                    <a:pt x="838" y="1030"/>
                    <a:pt x="840" y="1057"/>
                  </a:cubicBezTo>
                  <a:lnTo>
                    <a:pt x="789" y="1057"/>
                  </a:lnTo>
                  <a:lnTo>
                    <a:pt x="789" y="1116"/>
                  </a:lnTo>
                  <a:lnTo>
                    <a:pt x="897" y="1116"/>
                  </a:lnTo>
                  <a:cubicBezTo>
                    <a:pt x="925" y="1116"/>
                    <a:pt x="949" y="1140"/>
                    <a:pt x="949" y="1168"/>
                  </a:cubicBezTo>
                  <a:lnTo>
                    <a:pt x="949" y="1192"/>
                  </a:lnTo>
                  <a:lnTo>
                    <a:pt x="358" y="1192"/>
                  </a:lnTo>
                  <a:lnTo>
                    <a:pt x="358" y="1168"/>
                  </a:lnTo>
                  <a:cubicBezTo>
                    <a:pt x="358" y="1140"/>
                    <a:pt x="381" y="1116"/>
                    <a:pt x="409" y="1116"/>
                  </a:cubicBezTo>
                  <a:lnTo>
                    <a:pt x="626" y="1116"/>
                  </a:lnTo>
                  <a:lnTo>
                    <a:pt x="626" y="1057"/>
                  </a:lnTo>
                  <a:lnTo>
                    <a:pt x="467" y="1057"/>
                  </a:lnTo>
                  <a:cubicBezTo>
                    <a:pt x="468" y="1030"/>
                    <a:pt x="490" y="1008"/>
                    <a:pt x="518" y="1008"/>
                  </a:cubicBezTo>
                  <a:lnTo>
                    <a:pt x="789" y="1008"/>
                  </a:lnTo>
                  <a:close/>
                  <a:moveTo>
                    <a:pt x="1306" y="704"/>
                  </a:moveTo>
                  <a:lnTo>
                    <a:pt x="1279" y="704"/>
                  </a:lnTo>
                  <a:lnTo>
                    <a:pt x="1279" y="701"/>
                  </a:lnTo>
                  <a:lnTo>
                    <a:pt x="1133" y="384"/>
                  </a:lnTo>
                  <a:cubicBezTo>
                    <a:pt x="1184" y="384"/>
                    <a:pt x="1225" y="342"/>
                    <a:pt x="1225" y="290"/>
                  </a:cubicBezTo>
                  <a:cubicBezTo>
                    <a:pt x="1225" y="237"/>
                    <a:pt x="1184" y="195"/>
                    <a:pt x="1133" y="195"/>
                  </a:cubicBezTo>
                  <a:cubicBezTo>
                    <a:pt x="1119" y="195"/>
                    <a:pt x="1106" y="198"/>
                    <a:pt x="1092" y="201"/>
                  </a:cubicBezTo>
                  <a:cubicBezTo>
                    <a:pt x="1075" y="204"/>
                    <a:pt x="1058" y="208"/>
                    <a:pt x="1038" y="208"/>
                  </a:cubicBezTo>
                  <a:cubicBezTo>
                    <a:pt x="1006" y="208"/>
                    <a:pt x="974" y="198"/>
                    <a:pt x="940" y="177"/>
                  </a:cubicBezTo>
                  <a:cubicBezTo>
                    <a:pt x="864" y="132"/>
                    <a:pt x="808" y="112"/>
                    <a:pt x="759" y="112"/>
                  </a:cubicBezTo>
                  <a:cubicBezTo>
                    <a:pt x="720" y="112"/>
                    <a:pt x="685" y="125"/>
                    <a:pt x="653" y="151"/>
                  </a:cubicBezTo>
                  <a:cubicBezTo>
                    <a:pt x="621" y="125"/>
                    <a:pt x="586" y="112"/>
                    <a:pt x="547" y="112"/>
                  </a:cubicBezTo>
                  <a:cubicBezTo>
                    <a:pt x="498" y="112"/>
                    <a:pt x="442" y="132"/>
                    <a:pt x="367" y="177"/>
                  </a:cubicBezTo>
                  <a:cubicBezTo>
                    <a:pt x="332" y="198"/>
                    <a:pt x="300" y="208"/>
                    <a:pt x="268" y="208"/>
                  </a:cubicBezTo>
                  <a:cubicBezTo>
                    <a:pt x="248" y="208"/>
                    <a:pt x="231" y="204"/>
                    <a:pt x="214" y="201"/>
                  </a:cubicBezTo>
                  <a:cubicBezTo>
                    <a:pt x="200" y="198"/>
                    <a:pt x="187" y="195"/>
                    <a:pt x="173" y="195"/>
                  </a:cubicBezTo>
                  <a:cubicBezTo>
                    <a:pt x="123" y="195"/>
                    <a:pt x="81" y="237"/>
                    <a:pt x="81" y="290"/>
                  </a:cubicBezTo>
                  <a:cubicBezTo>
                    <a:pt x="81" y="342"/>
                    <a:pt x="122" y="384"/>
                    <a:pt x="173" y="384"/>
                  </a:cubicBezTo>
                  <a:lnTo>
                    <a:pt x="27" y="701"/>
                  </a:lnTo>
                  <a:lnTo>
                    <a:pt x="27" y="704"/>
                  </a:lnTo>
                  <a:lnTo>
                    <a:pt x="0" y="704"/>
                  </a:lnTo>
                  <a:lnTo>
                    <a:pt x="0" y="761"/>
                  </a:lnTo>
                  <a:cubicBezTo>
                    <a:pt x="0" y="867"/>
                    <a:pt x="110" y="954"/>
                    <a:pt x="246" y="954"/>
                  </a:cubicBezTo>
                  <a:cubicBezTo>
                    <a:pt x="382" y="954"/>
                    <a:pt x="493" y="867"/>
                    <a:pt x="493" y="761"/>
                  </a:cubicBezTo>
                  <a:lnTo>
                    <a:pt x="493" y="704"/>
                  </a:lnTo>
                  <a:lnTo>
                    <a:pt x="466" y="704"/>
                  </a:lnTo>
                  <a:lnTo>
                    <a:pt x="466" y="701"/>
                  </a:lnTo>
                  <a:lnTo>
                    <a:pt x="309" y="361"/>
                  </a:lnTo>
                  <a:cubicBezTo>
                    <a:pt x="318" y="359"/>
                    <a:pt x="327" y="356"/>
                    <a:pt x="338" y="352"/>
                  </a:cubicBezTo>
                  <a:cubicBezTo>
                    <a:pt x="381" y="338"/>
                    <a:pt x="440" y="319"/>
                    <a:pt x="486" y="319"/>
                  </a:cubicBezTo>
                  <a:cubicBezTo>
                    <a:pt x="510" y="319"/>
                    <a:pt x="531" y="333"/>
                    <a:pt x="555" y="348"/>
                  </a:cubicBezTo>
                  <a:cubicBezTo>
                    <a:pt x="560" y="351"/>
                    <a:pt x="564" y="353"/>
                    <a:pt x="569" y="356"/>
                  </a:cubicBezTo>
                  <a:lnTo>
                    <a:pt x="569" y="948"/>
                  </a:lnTo>
                  <a:lnTo>
                    <a:pt x="518" y="948"/>
                  </a:lnTo>
                  <a:cubicBezTo>
                    <a:pt x="457" y="948"/>
                    <a:pt x="408" y="997"/>
                    <a:pt x="407" y="1057"/>
                  </a:cubicBezTo>
                  <a:cubicBezTo>
                    <a:pt x="347" y="1058"/>
                    <a:pt x="298" y="1108"/>
                    <a:pt x="298" y="1168"/>
                  </a:cubicBezTo>
                  <a:lnTo>
                    <a:pt x="298" y="1192"/>
                  </a:lnTo>
                  <a:lnTo>
                    <a:pt x="192" y="1192"/>
                  </a:lnTo>
                  <a:lnTo>
                    <a:pt x="192" y="1252"/>
                  </a:lnTo>
                  <a:lnTo>
                    <a:pt x="1114" y="1252"/>
                  </a:lnTo>
                  <a:lnTo>
                    <a:pt x="1114" y="1192"/>
                  </a:lnTo>
                  <a:lnTo>
                    <a:pt x="1008" y="1192"/>
                  </a:lnTo>
                  <a:lnTo>
                    <a:pt x="1008" y="1168"/>
                  </a:lnTo>
                  <a:cubicBezTo>
                    <a:pt x="1008" y="1108"/>
                    <a:pt x="960" y="1058"/>
                    <a:pt x="900" y="1057"/>
                  </a:cubicBezTo>
                  <a:cubicBezTo>
                    <a:pt x="898" y="997"/>
                    <a:pt x="849" y="948"/>
                    <a:pt x="789" y="948"/>
                  </a:cubicBezTo>
                  <a:lnTo>
                    <a:pt x="737" y="948"/>
                  </a:lnTo>
                  <a:lnTo>
                    <a:pt x="737" y="356"/>
                  </a:lnTo>
                  <a:cubicBezTo>
                    <a:pt x="742" y="353"/>
                    <a:pt x="747" y="351"/>
                    <a:pt x="751" y="348"/>
                  </a:cubicBezTo>
                  <a:cubicBezTo>
                    <a:pt x="775" y="333"/>
                    <a:pt x="796" y="319"/>
                    <a:pt x="820" y="319"/>
                  </a:cubicBezTo>
                  <a:cubicBezTo>
                    <a:pt x="866" y="319"/>
                    <a:pt x="926" y="338"/>
                    <a:pt x="969" y="352"/>
                  </a:cubicBezTo>
                  <a:cubicBezTo>
                    <a:pt x="979" y="356"/>
                    <a:pt x="989" y="359"/>
                    <a:pt x="997" y="361"/>
                  </a:cubicBezTo>
                  <a:lnTo>
                    <a:pt x="840" y="701"/>
                  </a:lnTo>
                  <a:lnTo>
                    <a:pt x="840" y="704"/>
                  </a:lnTo>
                  <a:lnTo>
                    <a:pt x="813" y="704"/>
                  </a:lnTo>
                  <a:lnTo>
                    <a:pt x="813" y="761"/>
                  </a:lnTo>
                  <a:cubicBezTo>
                    <a:pt x="813" y="867"/>
                    <a:pt x="924" y="954"/>
                    <a:pt x="1060" y="954"/>
                  </a:cubicBezTo>
                  <a:cubicBezTo>
                    <a:pt x="1196" y="954"/>
                    <a:pt x="1306" y="867"/>
                    <a:pt x="1306" y="761"/>
                  </a:cubicBezTo>
                  <a:lnTo>
                    <a:pt x="1306" y="7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0" name="Ryhmä 149">
            <a:extLst>
              <a:ext uri="{FF2B5EF4-FFF2-40B4-BE49-F238E27FC236}">
                <a16:creationId xmlns:a16="http://schemas.microsoft.com/office/drawing/2014/main" id="{8DB3DA64-ACAB-9143-8567-E3B6823CB0FA}"/>
              </a:ext>
            </a:extLst>
          </p:cNvPr>
          <p:cNvGrpSpPr/>
          <p:nvPr userDrawn="1"/>
        </p:nvGrpSpPr>
        <p:grpSpPr>
          <a:xfrm>
            <a:off x="772211" y="2429929"/>
            <a:ext cx="710291" cy="710292"/>
            <a:chOff x="772211" y="2429929"/>
            <a:chExt cx="710291" cy="710292"/>
          </a:xfrm>
        </p:grpSpPr>
        <p:grpSp>
          <p:nvGrpSpPr>
            <p:cNvPr id="151" name="Group 360">
              <a:extLst>
                <a:ext uri="{FF2B5EF4-FFF2-40B4-BE49-F238E27FC236}">
                  <a16:creationId xmlns:a16="http://schemas.microsoft.com/office/drawing/2014/main" id="{4DB7E012-4E24-3244-B07D-6E2A103DC121}"/>
                </a:ext>
              </a:extLst>
            </p:cNvPr>
            <p:cNvGrpSpPr/>
            <p:nvPr userDrawn="1"/>
          </p:nvGrpSpPr>
          <p:grpSpPr>
            <a:xfrm>
              <a:off x="772211" y="2429929"/>
              <a:ext cx="710291" cy="710292"/>
              <a:chOff x="377339" y="3530203"/>
              <a:chExt cx="710291" cy="710292"/>
            </a:xfrm>
          </p:grpSpPr>
          <p:sp>
            <p:nvSpPr>
              <p:cNvPr id="153" name="Rectangle 361">
                <a:extLst>
                  <a:ext uri="{FF2B5EF4-FFF2-40B4-BE49-F238E27FC236}">
                    <a16:creationId xmlns:a16="http://schemas.microsoft.com/office/drawing/2014/main" id="{5FA1AC46-DF59-B249-A99D-DDF5B5A11FB0}"/>
                  </a:ext>
                </a:extLst>
              </p:cNvPr>
              <p:cNvSpPr/>
              <p:nvPr/>
            </p:nvSpPr>
            <p:spPr>
              <a:xfrm>
                <a:off x="377339" y="3530203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7">
                <a:extLst>
                  <a:ext uri="{FF2B5EF4-FFF2-40B4-BE49-F238E27FC236}">
                    <a16:creationId xmlns:a16="http://schemas.microsoft.com/office/drawing/2014/main" id="{1FEF6518-3845-A744-8739-5A70F1FC3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172" y="3640874"/>
                <a:ext cx="428625" cy="488950"/>
              </a:xfrm>
              <a:custGeom>
                <a:avLst/>
                <a:gdLst>
                  <a:gd name="T0" fmla="*/ 959 w 1192"/>
                  <a:gd name="T1" fmla="*/ 1075 h 1358"/>
                  <a:gd name="T2" fmla="*/ 1021 w 1192"/>
                  <a:gd name="T3" fmla="*/ 1075 h 1358"/>
                  <a:gd name="T4" fmla="*/ 1021 w 1192"/>
                  <a:gd name="T5" fmla="*/ 426 h 1358"/>
                  <a:gd name="T6" fmla="*/ 595 w 1192"/>
                  <a:gd name="T7" fmla="*/ 0 h 1358"/>
                  <a:gd name="T8" fmla="*/ 169 w 1192"/>
                  <a:gd name="T9" fmla="*/ 426 h 1358"/>
                  <a:gd name="T10" fmla="*/ 169 w 1192"/>
                  <a:gd name="T11" fmla="*/ 1075 h 1358"/>
                  <a:gd name="T12" fmla="*/ 231 w 1192"/>
                  <a:gd name="T13" fmla="*/ 1075 h 1358"/>
                  <a:gd name="T14" fmla="*/ 231 w 1192"/>
                  <a:gd name="T15" fmla="*/ 426 h 1358"/>
                  <a:gd name="T16" fmla="*/ 595 w 1192"/>
                  <a:gd name="T17" fmla="*/ 62 h 1358"/>
                  <a:gd name="T18" fmla="*/ 959 w 1192"/>
                  <a:gd name="T19" fmla="*/ 426 h 1358"/>
                  <a:gd name="T20" fmla="*/ 959 w 1192"/>
                  <a:gd name="T21" fmla="*/ 1075 h 1358"/>
                  <a:gd name="T22" fmla="*/ 694 w 1192"/>
                  <a:gd name="T23" fmla="*/ 878 h 1358"/>
                  <a:gd name="T24" fmla="*/ 595 w 1192"/>
                  <a:gd name="T25" fmla="*/ 903 h 1358"/>
                  <a:gd name="T26" fmla="*/ 496 w 1192"/>
                  <a:gd name="T27" fmla="*/ 878 h 1358"/>
                  <a:gd name="T28" fmla="*/ 482 w 1192"/>
                  <a:gd name="T29" fmla="*/ 872 h 1358"/>
                  <a:gd name="T30" fmla="*/ 344 w 1192"/>
                  <a:gd name="T31" fmla="*/ 736 h 1358"/>
                  <a:gd name="T32" fmla="*/ 344 w 1192"/>
                  <a:gd name="T33" fmla="*/ 539 h 1358"/>
                  <a:gd name="T34" fmla="*/ 451 w 1192"/>
                  <a:gd name="T35" fmla="*/ 359 h 1358"/>
                  <a:gd name="T36" fmla="*/ 652 w 1192"/>
                  <a:gd name="T37" fmla="*/ 429 h 1358"/>
                  <a:gd name="T38" fmla="*/ 847 w 1192"/>
                  <a:gd name="T39" fmla="*/ 522 h 1358"/>
                  <a:gd name="T40" fmla="*/ 847 w 1192"/>
                  <a:gd name="T41" fmla="*/ 736 h 1358"/>
                  <a:gd name="T42" fmla="*/ 709 w 1192"/>
                  <a:gd name="T43" fmla="*/ 872 h 1358"/>
                  <a:gd name="T44" fmla="*/ 694 w 1192"/>
                  <a:gd name="T45" fmla="*/ 878 h 1358"/>
                  <a:gd name="T46" fmla="*/ 1191 w 1192"/>
                  <a:gd name="T47" fmla="*/ 1357 h 1358"/>
                  <a:gd name="T48" fmla="*/ 1191 w 1192"/>
                  <a:gd name="T49" fmla="*/ 1272 h 1358"/>
                  <a:gd name="T50" fmla="*/ 1027 w 1192"/>
                  <a:gd name="T51" fmla="*/ 1112 h 1358"/>
                  <a:gd name="T52" fmla="*/ 858 w 1192"/>
                  <a:gd name="T53" fmla="*/ 1067 h 1358"/>
                  <a:gd name="T54" fmla="*/ 796 w 1192"/>
                  <a:gd name="T55" fmla="*/ 1019 h 1358"/>
                  <a:gd name="T56" fmla="*/ 796 w 1192"/>
                  <a:gd name="T57" fmla="*/ 898 h 1358"/>
                  <a:gd name="T58" fmla="*/ 909 w 1192"/>
                  <a:gd name="T59" fmla="*/ 736 h 1358"/>
                  <a:gd name="T60" fmla="*/ 909 w 1192"/>
                  <a:gd name="T61" fmla="*/ 501 h 1358"/>
                  <a:gd name="T62" fmla="*/ 903 w 1192"/>
                  <a:gd name="T63" fmla="*/ 492 h 1358"/>
                  <a:gd name="T64" fmla="*/ 652 w 1192"/>
                  <a:gd name="T65" fmla="*/ 367 h 1358"/>
                  <a:gd name="T66" fmla="*/ 457 w 1192"/>
                  <a:gd name="T67" fmla="*/ 228 h 1358"/>
                  <a:gd name="T68" fmla="*/ 395 w 1192"/>
                  <a:gd name="T69" fmla="*/ 228 h 1358"/>
                  <a:gd name="T70" fmla="*/ 414 w 1192"/>
                  <a:gd name="T71" fmla="*/ 308 h 1358"/>
                  <a:gd name="T72" fmla="*/ 282 w 1192"/>
                  <a:gd name="T73" fmla="*/ 539 h 1358"/>
                  <a:gd name="T74" fmla="*/ 282 w 1192"/>
                  <a:gd name="T75" fmla="*/ 736 h 1358"/>
                  <a:gd name="T76" fmla="*/ 395 w 1192"/>
                  <a:gd name="T77" fmla="*/ 898 h 1358"/>
                  <a:gd name="T78" fmla="*/ 395 w 1192"/>
                  <a:gd name="T79" fmla="*/ 1019 h 1358"/>
                  <a:gd name="T80" fmla="*/ 333 w 1192"/>
                  <a:gd name="T81" fmla="*/ 1067 h 1358"/>
                  <a:gd name="T82" fmla="*/ 164 w 1192"/>
                  <a:gd name="T83" fmla="*/ 1112 h 1358"/>
                  <a:gd name="T84" fmla="*/ 0 w 1192"/>
                  <a:gd name="T85" fmla="*/ 1273 h 1358"/>
                  <a:gd name="T86" fmla="*/ 0 w 1192"/>
                  <a:gd name="T87" fmla="*/ 1357 h 1358"/>
                  <a:gd name="T88" fmla="*/ 62 w 1192"/>
                  <a:gd name="T89" fmla="*/ 1357 h 1358"/>
                  <a:gd name="T90" fmla="*/ 62 w 1192"/>
                  <a:gd name="T91" fmla="*/ 1273 h 1358"/>
                  <a:gd name="T92" fmla="*/ 180 w 1192"/>
                  <a:gd name="T93" fmla="*/ 1172 h 1358"/>
                  <a:gd name="T94" fmla="*/ 349 w 1192"/>
                  <a:gd name="T95" fmla="*/ 1127 h 1358"/>
                  <a:gd name="T96" fmla="*/ 457 w 1192"/>
                  <a:gd name="T97" fmla="*/ 1019 h 1358"/>
                  <a:gd name="T98" fmla="*/ 457 w 1192"/>
                  <a:gd name="T99" fmla="*/ 928 h 1358"/>
                  <a:gd name="T100" fmla="*/ 458 w 1192"/>
                  <a:gd name="T101" fmla="*/ 929 h 1358"/>
                  <a:gd name="T102" fmla="*/ 469 w 1192"/>
                  <a:gd name="T103" fmla="*/ 933 h 1358"/>
                  <a:gd name="T104" fmla="*/ 595 w 1192"/>
                  <a:gd name="T105" fmla="*/ 965 h 1358"/>
                  <a:gd name="T106" fmla="*/ 722 w 1192"/>
                  <a:gd name="T107" fmla="*/ 933 h 1358"/>
                  <a:gd name="T108" fmla="*/ 733 w 1192"/>
                  <a:gd name="T109" fmla="*/ 929 h 1358"/>
                  <a:gd name="T110" fmla="*/ 734 w 1192"/>
                  <a:gd name="T111" fmla="*/ 928 h 1358"/>
                  <a:gd name="T112" fmla="*/ 734 w 1192"/>
                  <a:gd name="T113" fmla="*/ 1019 h 1358"/>
                  <a:gd name="T114" fmla="*/ 842 w 1192"/>
                  <a:gd name="T115" fmla="*/ 1127 h 1358"/>
                  <a:gd name="T116" fmla="*/ 1011 w 1192"/>
                  <a:gd name="T117" fmla="*/ 1172 h 1358"/>
                  <a:gd name="T118" fmla="*/ 1129 w 1192"/>
                  <a:gd name="T119" fmla="*/ 1273 h 1358"/>
                  <a:gd name="T120" fmla="*/ 1129 w 1192"/>
                  <a:gd name="T121" fmla="*/ 1357 h 1358"/>
                  <a:gd name="T122" fmla="*/ 1191 w 1192"/>
                  <a:gd name="T123" fmla="*/ 1357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92" h="1358">
                    <a:moveTo>
                      <a:pt x="959" y="1075"/>
                    </a:moveTo>
                    <a:lnTo>
                      <a:pt x="1021" y="1075"/>
                    </a:lnTo>
                    <a:lnTo>
                      <a:pt x="1021" y="426"/>
                    </a:lnTo>
                    <a:cubicBezTo>
                      <a:pt x="1021" y="191"/>
                      <a:pt x="830" y="0"/>
                      <a:pt x="595" y="0"/>
                    </a:cubicBezTo>
                    <a:cubicBezTo>
                      <a:pt x="360" y="0"/>
                      <a:pt x="169" y="191"/>
                      <a:pt x="169" y="426"/>
                    </a:cubicBezTo>
                    <a:lnTo>
                      <a:pt x="169" y="1075"/>
                    </a:lnTo>
                    <a:lnTo>
                      <a:pt x="231" y="1075"/>
                    </a:lnTo>
                    <a:lnTo>
                      <a:pt x="231" y="426"/>
                    </a:lnTo>
                    <a:cubicBezTo>
                      <a:pt x="231" y="225"/>
                      <a:pt x="395" y="62"/>
                      <a:pt x="595" y="62"/>
                    </a:cubicBezTo>
                    <a:cubicBezTo>
                      <a:pt x="796" y="62"/>
                      <a:pt x="959" y="225"/>
                      <a:pt x="959" y="426"/>
                    </a:cubicBezTo>
                    <a:lnTo>
                      <a:pt x="959" y="1075"/>
                    </a:lnTo>
                    <a:close/>
                    <a:moveTo>
                      <a:pt x="694" y="878"/>
                    </a:moveTo>
                    <a:cubicBezTo>
                      <a:pt x="679" y="885"/>
                      <a:pt x="640" y="903"/>
                      <a:pt x="595" y="903"/>
                    </a:cubicBezTo>
                    <a:cubicBezTo>
                      <a:pt x="551" y="903"/>
                      <a:pt x="511" y="885"/>
                      <a:pt x="496" y="878"/>
                    </a:cubicBezTo>
                    <a:cubicBezTo>
                      <a:pt x="493" y="876"/>
                      <a:pt x="488" y="874"/>
                      <a:pt x="482" y="872"/>
                    </a:cubicBezTo>
                    <a:cubicBezTo>
                      <a:pt x="444" y="855"/>
                      <a:pt x="344" y="813"/>
                      <a:pt x="344" y="736"/>
                    </a:cubicBezTo>
                    <a:lnTo>
                      <a:pt x="344" y="539"/>
                    </a:lnTo>
                    <a:cubicBezTo>
                      <a:pt x="344" y="472"/>
                      <a:pt x="409" y="399"/>
                      <a:pt x="451" y="359"/>
                    </a:cubicBezTo>
                    <a:cubicBezTo>
                      <a:pt x="493" y="400"/>
                      <a:pt x="559" y="429"/>
                      <a:pt x="652" y="429"/>
                    </a:cubicBezTo>
                    <a:cubicBezTo>
                      <a:pt x="758" y="429"/>
                      <a:pt x="827" y="499"/>
                      <a:pt x="847" y="522"/>
                    </a:cubicBezTo>
                    <a:lnTo>
                      <a:pt x="847" y="736"/>
                    </a:lnTo>
                    <a:cubicBezTo>
                      <a:pt x="847" y="813"/>
                      <a:pt x="747" y="855"/>
                      <a:pt x="709" y="872"/>
                    </a:cubicBezTo>
                    <a:cubicBezTo>
                      <a:pt x="703" y="874"/>
                      <a:pt x="698" y="876"/>
                      <a:pt x="694" y="878"/>
                    </a:cubicBezTo>
                    <a:close/>
                    <a:moveTo>
                      <a:pt x="1191" y="1357"/>
                    </a:moveTo>
                    <a:lnTo>
                      <a:pt x="1191" y="1272"/>
                    </a:lnTo>
                    <a:cubicBezTo>
                      <a:pt x="1189" y="1203"/>
                      <a:pt x="1120" y="1136"/>
                      <a:pt x="1027" y="1112"/>
                    </a:cubicBezTo>
                    <a:lnTo>
                      <a:pt x="858" y="1067"/>
                    </a:lnTo>
                    <a:cubicBezTo>
                      <a:pt x="796" y="1051"/>
                      <a:pt x="796" y="1029"/>
                      <a:pt x="796" y="1019"/>
                    </a:cubicBezTo>
                    <a:lnTo>
                      <a:pt x="796" y="898"/>
                    </a:lnTo>
                    <a:cubicBezTo>
                      <a:pt x="849" y="868"/>
                      <a:pt x="909" y="817"/>
                      <a:pt x="909" y="736"/>
                    </a:cubicBezTo>
                    <a:lnTo>
                      <a:pt x="909" y="501"/>
                    </a:lnTo>
                    <a:lnTo>
                      <a:pt x="903" y="492"/>
                    </a:lnTo>
                    <a:cubicBezTo>
                      <a:pt x="899" y="487"/>
                      <a:pt x="811" y="367"/>
                      <a:pt x="652" y="367"/>
                    </a:cubicBezTo>
                    <a:cubicBezTo>
                      <a:pt x="535" y="367"/>
                      <a:pt x="457" y="311"/>
                      <a:pt x="457" y="228"/>
                    </a:cubicBezTo>
                    <a:lnTo>
                      <a:pt x="395" y="228"/>
                    </a:lnTo>
                    <a:cubicBezTo>
                      <a:pt x="395" y="255"/>
                      <a:pt x="401" y="283"/>
                      <a:pt x="414" y="308"/>
                    </a:cubicBezTo>
                    <a:cubicBezTo>
                      <a:pt x="367" y="353"/>
                      <a:pt x="282" y="444"/>
                      <a:pt x="282" y="539"/>
                    </a:cubicBezTo>
                    <a:lnTo>
                      <a:pt x="282" y="736"/>
                    </a:lnTo>
                    <a:cubicBezTo>
                      <a:pt x="282" y="817"/>
                      <a:pt x="342" y="868"/>
                      <a:pt x="395" y="898"/>
                    </a:cubicBezTo>
                    <a:lnTo>
                      <a:pt x="395" y="1019"/>
                    </a:lnTo>
                    <a:cubicBezTo>
                      <a:pt x="395" y="1029"/>
                      <a:pt x="395" y="1051"/>
                      <a:pt x="333" y="1067"/>
                    </a:cubicBezTo>
                    <a:lnTo>
                      <a:pt x="164" y="1112"/>
                    </a:lnTo>
                    <a:cubicBezTo>
                      <a:pt x="71" y="1136"/>
                      <a:pt x="2" y="1203"/>
                      <a:pt x="0" y="1273"/>
                    </a:cubicBezTo>
                    <a:lnTo>
                      <a:pt x="0" y="1357"/>
                    </a:lnTo>
                    <a:lnTo>
                      <a:pt x="62" y="1357"/>
                    </a:lnTo>
                    <a:lnTo>
                      <a:pt x="62" y="1273"/>
                    </a:lnTo>
                    <a:cubicBezTo>
                      <a:pt x="63" y="1234"/>
                      <a:pt x="116" y="1188"/>
                      <a:pt x="180" y="1172"/>
                    </a:cubicBezTo>
                    <a:lnTo>
                      <a:pt x="349" y="1127"/>
                    </a:lnTo>
                    <a:cubicBezTo>
                      <a:pt x="421" y="1109"/>
                      <a:pt x="457" y="1072"/>
                      <a:pt x="457" y="1019"/>
                    </a:cubicBezTo>
                    <a:lnTo>
                      <a:pt x="457" y="928"/>
                    </a:lnTo>
                    <a:lnTo>
                      <a:pt x="458" y="929"/>
                    </a:lnTo>
                    <a:cubicBezTo>
                      <a:pt x="462" y="931"/>
                      <a:pt x="466" y="932"/>
                      <a:pt x="469" y="933"/>
                    </a:cubicBezTo>
                    <a:cubicBezTo>
                      <a:pt x="492" y="945"/>
                      <a:pt x="540" y="965"/>
                      <a:pt x="595" y="965"/>
                    </a:cubicBezTo>
                    <a:cubicBezTo>
                      <a:pt x="651" y="965"/>
                      <a:pt x="699" y="945"/>
                      <a:pt x="722" y="933"/>
                    </a:cubicBezTo>
                    <a:cubicBezTo>
                      <a:pt x="725" y="932"/>
                      <a:pt x="728" y="931"/>
                      <a:pt x="733" y="929"/>
                    </a:cubicBezTo>
                    <a:lnTo>
                      <a:pt x="734" y="928"/>
                    </a:lnTo>
                    <a:lnTo>
                      <a:pt x="734" y="1019"/>
                    </a:lnTo>
                    <a:cubicBezTo>
                      <a:pt x="734" y="1072"/>
                      <a:pt x="770" y="1109"/>
                      <a:pt x="842" y="1127"/>
                    </a:cubicBezTo>
                    <a:lnTo>
                      <a:pt x="1011" y="1172"/>
                    </a:lnTo>
                    <a:cubicBezTo>
                      <a:pt x="1075" y="1188"/>
                      <a:pt x="1128" y="1234"/>
                      <a:pt x="1129" y="1273"/>
                    </a:cubicBezTo>
                    <a:lnTo>
                      <a:pt x="1129" y="1357"/>
                    </a:lnTo>
                    <a:lnTo>
                      <a:pt x="1191" y="13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2" name="Puolivapaa piirto 151">
              <a:extLst>
                <a:ext uri="{FF2B5EF4-FFF2-40B4-BE49-F238E27FC236}">
                  <a16:creationId xmlns:a16="http://schemas.microsoft.com/office/drawing/2014/main" id="{CE544168-5569-DB48-BF83-93C7E3E6CE8C}"/>
                </a:ext>
              </a:extLst>
            </p:cNvPr>
            <p:cNvSpPr/>
            <p:nvPr userDrawn="1"/>
          </p:nvSpPr>
          <p:spPr>
            <a:xfrm>
              <a:off x="1033620" y="2767913"/>
              <a:ext cx="187471" cy="116019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82368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155" name="Ryhmä 154">
            <a:extLst>
              <a:ext uri="{FF2B5EF4-FFF2-40B4-BE49-F238E27FC236}">
                <a16:creationId xmlns:a16="http://schemas.microsoft.com/office/drawing/2014/main" id="{9CA33880-873E-A44F-A1C9-EF407DA051F2}"/>
              </a:ext>
            </a:extLst>
          </p:cNvPr>
          <p:cNvGrpSpPr/>
          <p:nvPr userDrawn="1"/>
        </p:nvGrpSpPr>
        <p:grpSpPr>
          <a:xfrm>
            <a:off x="772211" y="1469446"/>
            <a:ext cx="710291" cy="710292"/>
            <a:chOff x="772211" y="1469446"/>
            <a:chExt cx="710291" cy="710292"/>
          </a:xfrm>
        </p:grpSpPr>
        <p:grpSp>
          <p:nvGrpSpPr>
            <p:cNvPr id="156" name="Group 363">
              <a:extLst>
                <a:ext uri="{FF2B5EF4-FFF2-40B4-BE49-F238E27FC236}">
                  <a16:creationId xmlns:a16="http://schemas.microsoft.com/office/drawing/2014/main" id="{7CF98C27-C392-6044-B08B-9F7FC6561E4C}"/>
                </a:ext>
              </a:extLst>
            </p:cNvPr>
            <p:cNvGrpSpPr/>
            <p:nvPr userDrawn="1"/>
          </p:nvGrpSpPr>
          <p:grpSpPr>
            <a:xfrm>
              <a:off x="772211" y="1469446"/>
              <a:ext cx="710291" cy="710292"/>
              <a:chOff x="1477036" y="3530203"/>
              <a:chExt cx="710291" cy="710292"/>
            </a:xfrm>
          </p:grpSpPr>
          <p:sp>
            <p:nvSpPr>
              <p:cNvPr id="158" name="Rectangle 364">
                <a:extLst>
                  <a:ext uri="{FF2B5EF4-FFF2-40B4-BE49-F238E27FC236}">
                    <a16:creationId xmlns:a16="http://schemas.microsoft.com/office/drawing/2014/main" id="{B5411B56-BEDB-A04F-BF4D-E2DB8C7000FC}"/>
                  </a:ext>
                </a:extLst>
              </p:cNvPr>
              <p:cNvSpPr/>
              <p:nvPr/>
            </p:nvSpPr>
            <p:spPr>
              <a:xfrm>
                <a:off x="1477036" y="3530203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Freeform 8">
                <a:extLst>
                  <a:ext uri="{FF2B5EF4-FFF2-40B4-BE49-F238E27FC236}">
                    <a16:creationId xmlns:a16="http://schemas.microsoft.com/office/drawing/2014/main" id="{0423BF8B-4582-144C-BE14-4B7147898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7869" y="3640874"/>
                <a:ext cx="428625" cy="488950"/>
              </a:xfrm>
              <a:custGeom>
                <a:avLst/>
                <a:gdLst>
                  <a:gd name="T0" fmla="*/ 596 w 1192"/>
                  <a:gd name="T1" fmla="*/ 931 h 1358"/>
                  <a:gd name="T2" fmla="*/ 482 w 1192"/>
                  <a:gd name="T3" fmla="*/ 900 h 1358"/>
                  <a:gd name="T4" fmla="*/ 345 w 1192"/>
                  <a:gd name="T5" fmla="*/ 663 h 1358"/>
                  <a:gd name="T6" fmla="*/ 260 w 1192"/>
                  <a:gd name="T7" fmla="*/ 593 h 1358"/>
                  <a:gd name="T8" fmla="*/ 282 w 1192"/>
                  <a:gd name="T9" fmla="*/ 513 h 1358"/>
                  <a:gd name="T10" fmla="*/ 345 w 1192"/>
                  <a:gd name="T11" fmla="*/ 539 h 1358"/>
                  <a:gd name="T12" fmla="*/ 345 w 1192"/>
                  <a:gd name="T13" fmla="*/ 482 h 1358"/>
                  <a:gd name="T14" fmla="*/ 381 w 1192"/>
                  <a:gd name="T15" fmla="*/ 344 h 1358"/>
                  <a:gd name="T16" fmla="*/ 847 w 1192"/>
                  <a:gd name="T17" fmla="*/ 454 h 1358"/>
                  <a:gd name="T18" fmla="*/ 847 w 1192"/>
                  <a:gd name="T19" fmla="*/ 513 h 1358"/>
                  <a:gd name="T20" fmla="*/ 909 w 1192"/>
                  <a:gd name="T21" fmla="*/ 539 h 1358"/>
                  <a:gd name="T22" fmla="*/ 931 w 1192"/>
                  <a:gd name="T23" fmla="*/ 513 h 1358"/>
                  <a:gd name="T24" fmla="*/ 920 w 1192"/>
                  <a:gd name="T25" fmla="*/ 615 h 1358"/>
                  <a:gd name="T26" fmla="*/ 847 w 1192"/>
                  <a:gd name="T27" fmla="*/ 765 h 1358"/>
                  <a:gd name="T28" fmla="*/ 695 w 1192"/>
                  <a:gd name="T29" fmla="*/ 906 h 1358"/>
                  <a:gd name="T30" fmla="*/ 283 w 1192"/>
                  <a:gd name="T31" fmla="*/ 451 h 1358"/>
                  <a:gd name="T32" fmla="*/ 232 w 1192"/>
                  <a:gd name="T33" fmla="*/ 398 h 1358"/>
                  <a:gd name="T34" fmla="*/ 236 w 1192"/>
                  <a:gd name="T35" fmla="*/ 303 h 1358"/>
                  <a:gd name="T36" fmla="*/ 283 w 1192"/>
                  <a:gd name="T37" fmla="*/ 426 h 1358"/>
                  <a:gd name="T38" fmla="*/ 1191 w 1192"/>
                  <a:gd name="T39" fmla="*/ 1300 h 1358"/>
                  <a:gd name="T40" fmla="*/ 858 w 1192"/>
                  <a:gd name="T41" fmla="*/ 1096 h 1358"/>
                  <a:gd name="T42" fmla="*/ 796 w 1192"/>
                  <a:gd name="T43" fmla="*/ 927 h 1358"/>
                  <a:gd name="T44" fmla="*/ 909 w 1192"/>
                  <a:gd name="T45" fmla="*/ 697 h 1358"/>
                  <a:gd name="T46" fmla="*/ 994 w 1192"/>
                  <a:gd name="T47" fmla="*/ 593 h 1358"/>
                  <a:gd name="T48" fmla="*/ 909 w 1192"/>
                  <a:gd name="T49" fmla="*/ 451 h 1358"/>
                  <a:gd name="T50" fmla="*/ 370 w 1192"/>
                  <a:gd name="T51" fmla="*/ 282 h 1358"/>
                  <a:gd name="T52" fmla="*/ 232 w 1192"/>
                  <a:gd name="T53" fmla="*/ 62 h 1358"/>
                  <a:gd name="T54" fmla="*/ 932 w 1192"/>
                  <a:gd name="T55" fmla="*/ 257 h 1358"/>
                  <a:gd name="T56" fmla="*/ 994 w 1192"/>
                  <a:gd name="T57" fmla="*/ 426 h 1358"/>
                  <a:gd name="T58" fmla="*/ 709 w 1192"/>
                  <a:gd name="T59" fmla="*/ 0 h 1358"/>
                  <a:gd name="T60" fmla="*/ 170 w 1192"/>
                  <a:gd name="T61" fmla="*/ 172 h 1358"/>
                  <a:gd name="T62" fmla="*/ 170 w 1192"/>
                  <a:gd name="T63" fmla="*/ 341 h 1358"/>
                  <a:gd name="T64" fmla="*/ 198 w 1192"/>
                  <a:gd name="T65" fmla="*/ 476 h 1358"/>
                  <a:gd name="T66" fmla="*/ 237 w 1192"/>
                  <a:gd name="T67" fmla="*/ 666 h 1358"/>
                  <a:gd name="T68" fmla="*/ 282 w 1192"/>
                  <a:gd name="T69" fmla="*/ 765 h 1358"/>
                  <a:gd name="T70" fmla="*/ 395 w 1192"/>
                  <a:gd name="T71" fmla="*/ 1047 h 1358"/>
                  <a:gd name="T72" fmla="*/ 164 w 1192"/>
                  <a:gd name="T73" fmla="*/ 1140 h 1358"/>
                  <a:gd name="T74" fmla="*/ 0 w 1192"/>
                  <a:gd name="T75" fmla="*/ 1357 h 1358"/>
                  <a:gd name="T76" fmla="*/ 62 w 1192"/>
                  <a:gd name="T77" fmla="*/ 1330 h 1358"/>
                  <a:gd name="T78" fmla="*/ 349 w 1192"/>
                  <a:gd name="T79" fmla="*/ 1156 h 1358"/>
                  <a:gd name="T80" fmla="*/ 457 w 1192"/>
                  <a:gd name="T81" fmla="*/ 957 h 1358"/>
                  <a:gd name="T82" fmla="*/ 469 w 1192"/>
                  <a:gd name="T83" fmla="*/ 962 h 1358"/>
                  <a:gd name="T84" fmla="*/ 723 w 1192"/>
                  <a:gd name="T85" fmla="*/ 962 h 1358"/>
                  <a:gd name="T86" fmla="*/ 734 w 1192"/>
                  <a:gd name="T87" fmla="*/ 957 h 1358"/>
                  <a:gd name="T88" fmla="*/ 842 w 1192"/>
                  <a:gd name="T89" fmla="*/ 1156 h 1358"/>
                  <a:gd name="T90" fmla="*/ 1129 w 1192"/>
                  <a:gd name="T91" fmla="*/ 1301 h 1358"/>
                  <a:gd name="T92" fmla="*/ 1191 w 1192"/>
                  <a:gd name="T93" fmla="*/ 1357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92" h="1358">
                    <a:moveTo>
                      <a:pt x="695" y="906"/>
                    </a:moveTo>
                    <a:cubicBezTo>
                      <a:pt x="680" y="914"/>
                      <a:pt x="640" y="931"/>
                      <a:pt x="596" y="931"/>
                    </a:cubicBezTo>
                    <a:cubicBezTo>
                      <a:pt x="551" y="931"/>
                      <a:pt x="512" y="914"/>
                      <a:pt x="497" y="906"/>
                    </a:cubicBezTo>
                    <a:cubicBezTo>
                      <a:pt x="494" y="905"/>
                      <a:pt x="489" y="903"/>
                      <a:pt x="482" y="900"/>
                    </a:cubicBezTo>
                    <a:cubicBezTo>
                      <a:pt x="445" y="884"/>
                      <a:pt x="345" y="841"/>
                      <a:pt x="345" y="765"/>
                    </a:cubicBezTo>
                    <a:lnTo>
                      <a:pt x="345" y="663"/>
                    </a:lnTo>
                    <a:lnTo>
                      <a:pt x="271" y="615"/>
                    </a:lnTo>
                    <a:cubicBezTo>
                      <a:pt x="264" y="610"/>
                      <a:pt x="260" y="602"/>
                      <a:pt x="260" y="593"/>
                    </a:cubicBezTo>
                    <a:lnTo>
                      <a:pt x="260" y="513"/>
                    </a:lnTo>
                    <a:lnTo>
                      <a:pt x="282" y="513"/>
                    </a:lnTo>
                    <a:lnTo>
                      <a:pt x="282" y="539"/>
                    </a:lnTo>
                    <a:lnTo>
                      <a:pt x="345" y="539"/>
                    </a:lnTo>
                    <a:lnTo>
                      <a:pt x="345" y="513"/>
                    </a:lnTo>
                    <a:lnTo>
                      <a:pt x="345" y="482"/>
                    </a:lnTo>
                    <a:lnTo>
                      <a:pt x="345" y="426"/>
                    </a:lnTo>
                    <a:cubicBezTo>
                      <a:pt x="345" y="392"/>
                      <a:pt x="356" y="366"/>
                      <a:pt x="381" y="344"/>
                    </a:cubicBezTo>
                    <a:lnTo>
                      <a:pt x="765" y="344"/>
                    </a:lnTo>
                    <a:cubicBezTo>
                      <a:pt x="841" y="344"/>
                      <a:pt x="847" y="428"/>
                      <a:pt x="847" y="454"/>
                    </a:cubicBezTo>
                    <a:lnTo>
                      <a:pt x="847" y="482"/>
                    </a:lnTo>
                    <a:lnTo>
                      <a:pt x="847" y="513"/>
                    </a:lnTo>
                    <a:lnTo>
                      <a:pt x="847" y="539"/>
                    </a:lnTo>
                    <a:lnTo>
                      <a:pt x="909" y="539"/>
                    </a:lnTo>
                    <a:lnTo>
                      <a:pt x="909" y="513"/>
                    </a:lnTo>
                    <a:lnTo>
                      <a:pt x="931" y="513"/>
                    </a:lnTo>
                    <a:lnTo>
                      <a:pt x="931" y="593"/>
                    </a:lnTo>
                    <a:cubicBezTo>
                      <a:pt x="931" y="602"/>
                      <a:pt x="927" y="610"/>
                      <a:pt x="920" y="615"/>
                    </a:cubicBezTo>
                    <a:lnTo>
                      <a:pt x="847" y="663"/>
                    </a:lnTo>
                    <a:lnTo>
                      <a:pt x="847" y="765"/>
                    </a:lnTo>
                    <a:cubicBezTo>
                      <a:pt x="847" y="841"/>
                      <a:pt x="747" y="884"/>
                      <a:pt x="709" y="900"/>
                    </a:cubicBezTo>
                    <a:cubicBezTo>
                      <a:pt x="703" y="903"/>
                      <a:pt x="698" y="905"/>
                      <a:pt x="695" y="906"/>
                    </a:cubicBezTo>
                    <a:close/>
                    <a:moveTo>
                      <a:pt x="283" y="426"/>
                    </a:moveTo>
                    <a:lnTo>
                      <a:pt x="283" y="451"/>
                    </a:lnTo>
                    <a:lnTo>
                      <a:pt x="264" y="451"/>
                    </a:lnTo>
                    <a:cubicBezTo>
                      <a:pt x="253" y="446"/>
                      <a:pt x="232" y="431"/>
                      <a:pt x="232" y="398"/>
                    </a:cubicBezTo>
                    <a:lnTo>
                      <a:pt x="232" y="341"/>
                    </a:lnTo>
                    <a:cubicBezTo>
                      <a:pt x="232" y="324"/>
                      <a:pt x="234" y="312"/>
                      <a:pt x="236" y="303"/>
                    </a:cubicBezTo>
                    <a:cubicBezTo>
                      <a:pt x="256" y="318"/>
                      <a:pt x="279" y="330"/>
                      <a:pt x="307" y="337"/>
                    </a:cubicBezTo>
                    <a:cubicBezTo>
                      <a:pt x="291" y="363"/>
                      <a:pt x="283" y="393"/>
                      <a:pt x="283" y="426"/>
                    </a:cubicBezTo>
                    <a:close/>
                    <a:moveTo>
                      <a:pt x="1191" y="1357"/>
                    </a:moveTo>
                    <a:lnTo>
                      <a:pt x="1191" y="1300"/>
                    </a:lnTo>
                    <a:cubicBezTo>
                      <a:pt x="1189" y="1231"/>
                      <a:pt x="1120" y="1164"/>
                      <a:pt x="1027" y="1140"/>
                    </a:cubicBezTo>
                    <a:lnTo>
                      <a:pt x="858" y="1096"/>
                    </a:lnTo>
                    <a:cubicBezTo>
                      <a:pt x="796" y="1079"/>
                      <a:pt x="796" y="1057"/>
                      <a:pt x="796" y="1047"/>
                    </a:cubicBezTo>
                    <a:lnTo>
                      <a:pt x="796" y="927"/>
                    </a:lnTo>
                    <a:cubicBezTo>
                      <a:pt x="849" y="896"/>
                      <a:pt x="909" y="845"/>
                      <a:pt x="909" y="765"/>
                    </a:cubicBezTo>
                    <a:lnTo>
                      <a:pt x="909" y="697"/>
                    </a:lnTo>
                    <a:lnTo>
                      <a:pt x="955" y="666"/>
                    </a:lnTo>
                    <a:cubicBezTo>
                      <a:pt x="979" y="650"/>
                      <a:pt x="994" y="623"/>
                      <a:pt x="994" y="593"/>
                    </a:cubicBezTo>
                    <a:lnTo>
                      <a:pt x="994" y="451"/>
                    </a:lnTo>
                    <a:lnTo>
                      <a:pt x="909" y="451"/>
                    </a:lnTo>
                    <a:cubicBezTo>
                      <a:pt x="908" y="367"/>
                      <a:pt x="863" y="282"/>
                      <a:pt x="765" y="282"/>
                    </a:cubicBezTo>
                    <a:lnTo>
                      <a:pt x="370" y="282"/>
                    </a:lnTo>
                    <a:cubicBezTo>
                      <a:pt x="275" y="282"/>
                      <a:pt x="232" y="225"/>
                      <a:pt x="232" y="172"/>
                    </a:cubicBezTo>
                    <a:lnTo>
                      <a:pt x="232" y="62"/>
                    </a:lnTo>
                    <a:lnTo>
                      <a:pt x="709" y="62"/>
                    </a:lnTo>
                    <a:cubicBezTo>
                      <a:pt x="900" y="62"/>
                      <a:pt x="932" y="89"/>
                      <a:pt x="932" y="257"/>
                    </a:cubicBezTo>
                    <a:lnTo>
                      <a:pt x="932" y="426"/>
                    </a:lnTo>
                    <a:lnTo>
                      <a:pt x="994" y="426"/>
                    </a:lnTo>
                    <a:lnTo>
                      <a:pt x="994" y="257"/>
                    </a:lnTo>
                    <a:cubicBezTo>
                      <a:pt x="994" y="36"/>
                      <a:pt x="910" y="0"/>
                      <a:pt x="709" y="0"/>
                    </a:cubicBezTo>
                    <a:lnTo>
                      <a:pt x="170" y="0"/>
                    </a:lnTo>
                    <a:lnTo>
                      <a:pt x="170" y="172"/>
                    </a:lnTo>
                    <a:cubicBezTo>
                      <a:pt x="170" y="200"/>
                      <a:pt x="177" y="228"/>
                      <a:pt x="192" y="253"/>
                    </a:cubicBezTo>
                    <a:cubicBezTo>
                      <a:pt x="180" y="271"/>
                      <a:pt x="170" y="298"/>
                      <a:pt x="170" y="341"/>
                    </a:cubicBezTo>
                    <a:lnTo>
                      <a:pt x="170" y="398"/>
                    </a:lnTo>
                    <a:cubicBezTo>
                      <a:pt x="170" y="431"/>
                      <a:pt x="182" y="457"/>
                      <a:pt x="198" y="476"/>
                    </a:cubicBezTo>
                    <a:lnTo>
                      <a:pt x="198" y="593"/>
                    </a:lnTo>
                    <a:cubicBezTo>
                      <a:pt x="198" y="623"/>
                      <a:pt x="212" y="650"/>
                      <a:pt x="237" y="666"/>
                    </a:cubicBezTo>
                    <a:lnTo>
                      <a:pt x="282" y="697"/>
                    </a:lnTo>
                    <a:lnTo>
                      <a:pt x="282" y="765"/>
                    </a:lnTo>
                    <a:cubicBezTo>
                      <a:pt x="282" y="845"/>
                      <a:pt x="342" y="896"/>
                      <a:pt x="395" y="927"/>
                    </a:cubicBezTo>
                    <a:lnTo>
                      <a:pt x="395" y="1047"/>
                    </a:lnTo>
                    <a:cubicBezTo>
                      <a:pt x="395" y="1057"/>
                      <a:pt x="395" y="1079"/>
                      <a:pt x="333" y="1096"/>
                    </a:cubicBezTo>
                    <a:lnTo>
                      <a:pt x="164" y="1140"/>
                    </a:lnTo>
                    <a:cubicBezTo>
                      <a:pt x="74" y="1163"/>
                      <a:pt x="2" y="1260"/>
                      <a:pt x="0" y="1329"/>
                    </a:cubicBezTo>
                    <a:lnTo>
                      <a:pt x="0" y="1357"/>
                    </a:lnTo>
                    <a:lnTo>
                      <a:pt x="62" y="1357"/>
                    </a:lnTo>
                    <a:lnTo>
                      <a:pt x="62" y="1330"/>
                    </a:lnTo>
                    <a:cubicBezTo>
                      <a:pt x="63" y="1290"/>
                      <a:pt x="114" y="1217"/>
                      <a:pt x="180" y="1200"/>
                    </a:cubicBezTo>
                    <a:lnTo>
                      <a:pt x="349" y="1156"/>
                    </a:lnTo>
                    <a:cubicBezTo>
                      <a:pt x="421" y="1137"/>
                      <a:pt x="457" y="1100"/>
                      <a:pt x="457" y="1047"/>
                    </a:cubicBezTo>
                    <a:lnTo>
                      <a:pt x="457" y="957"/>
                    </a:lnTo>
                    <a:cubicBezTo>
                      <a:pt x="458" y="957"/>
                      <a:pt x="458" y="957"/>
                      <a:pt x="458" y="957"/>
                    </a:cubicBezTo>
                    <a:cubicBezTo>
                      <a:pt x="463" y="959"/>
                      <a:pt x="467" y="961"/>
                      <a:pt x="469" y="962"/>
                    </a:cubicBezTo>
                    <a:cubicBezTo>
                      <a:pt x="492" y="974"/>
                      <a:pt x="540" y="993"/>
                      <a:pt x="596" y="993"/>
                    </a:cubicBezTo>
                    <a:cubicBezTo>
                      <a:pt x="651" y="993"/>
                      <a:pt x="699" y="974"/>
                      <a:pt x="723" y="962"/>
                    </a:cubicBezTo>
                    <a:cubicBezTo>
                      <a:pt x="725" y="961"/>
                      <a:pt x="729" y="959"/>
                      <a:pt x="734" y="957"/>
                    </a:cubicBezTo>
                    <a:lnTo>
                      <a:pt x="734" y="957"/>
                    </a:lnTo>
                    <a:lnTo>
                      <a:pt x="734" y="1047"/>
                    </a:lnTo>
                    <a:cubicBezTo>
                      <a:pt x="734" y="1100"/>
                      <a:pt x="771" y="1137"/>
                      <a:pt x="842" y="1156"/>
                    </a:cubicBezTo>
                    <a:lnTo>
                      <a:pt x="1012" y="1200"/>
                    </a:lnTo>
                    <a:cubicBezTo>
                      <a:pt x="1075" y="1216"/>
                      <a:pt x="1128" y="1262"/>
                      <a:pt x="1129" y="1301"/>
                    </a:cubicBezTo>
                    <a:lnTo>
                      <a:pt x="1129" y="1357"/>
                    </a:lnTo>
                    <a:lnTo>
                      <a:pt x="1191" y="13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7" name="Puolivapaa piirto 156">
              <a:extLst>
                <a:ext uri="{FF2B5EF4-FFF2-40B4-BE49-F238E27FC236}">
                  <a16:creationId xmlns:a16="http://schemas.microsoft.com/office/drawing/2014/main" id="{DDF1308C-E491-5749-9CF5-ACC6442C735D}"/>
                </a:ext>
              </a:extLst>
            </p:cNvPr>
            <p:cNvSpPr/>
            <p:nvPr userDrawn="1"/>
          </p:nvSpPr>
          <p:spPr>
            <a:xfrm>
              <a:off x="1033620" y="1785980"/>
              <a:ext cx="187471" cy="140404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82368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4" name="Ryhmä 3">
            <a:extLst>
              <a:ext uri="{FF2B5EF4-FFF2-40B4-BE49-F238E27FC236}">
                <a16:creationId xmlns:a16="http://schemas.microsoft.com/office/drawing/2014/main" id="{62BE8779-9865-9245-8A32-44866A6215CF}"/>
              </a:ext>
            </a:extLst>
          </p:cNvPr>
          <p:cNvGrpSpPr/>
          <p:nvPr userDrawn="1"/>
        </p:nvGrpSpPr>
        <p:grpSpPr>
          <a:xfrm>
            <a:off x="772211" y="547973"/>
            <a:ext cx="710291" cy="710292"/>
            <a:chOff x="772211" y="547973"/>
            <a:chExt cx="710291" cy="710292"/>
          </a:xfrm>
        </p:grpSpPr>
        <p:grpSp>
          <p:nvGrpSpPr>
            <p:cNvPr id="161" name="Group 342">
              <a:extLst>
                <a:ext uri="{FF2B5EF4-FFF2-40B4-BE49-F238E27FC236}">
                  <a16:creationId xmlns:a16="http://schemas.microsoft.com/office/drawing/2014/main" id="{224DC711-FC13-BD4E-BC8C-84A00ABD38D2}"/>
                </a:ext>
              </a:extLst>
            </p:cNvPr>
            <p:cNvGrpSpPr/>
            <p:nvPr userDrawn="1"/>
          </p:nvGrpSpPr>
          <p:grpSpPr>
            <a:xfrm>
              <a:off x="772211" y="547973"/>
              <a:ext cx="710291" cy="710292"/>
              <a:chOff x="1475612" y="2498626"/>
              <a:chExt cx="710291" cy="710292"/>
            </a:xfrm>
          </p:grpSpPr>
          <p:sp>
            <p:nvSpPr>
              <p:cNvPr id="163" name="Rectangle 343">
                <a:extLst>
                  <a:ext uri="{FF2B5EF4-FFF2-40B4-BE49-F238E27FC236}">
                    <a16:creationId xmlns:a16="http://schemas.microsoft.com/office/drawing/2014/main" id="{746ED2BF-B655-0447-A73E-56A8011B804B}"/>
                  </a:ext>
                </a:extLst>
              </p:cNvPr>
              <p:cNvSpPr/>
              <p:nvPr/>
            </p:nvSpPr>
            <p:spPr>
              <a:xfrm>
                <a:off x="1475612" y="2498626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Freeform 1">
                <a:extLst>
                  <a:ext uri="{FF2B5EF4-FFF2-40B4-BE49-F238E27FC236}">
                    <a16:creationId xmlns:a16="http://schemas.microsoft.com/office/drawing/2014/main" id="{016F177C-40A8-5141-8CB4-9318C5D75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7245" y="2609297"/>
                <a:ext cx="327025" cy="488950"/>
              </a:xfrm>
              <a:custGeom>
                <a:avLst/>
                <a:gdLst>
                  <a:gd name="T0" fmla="*/ 798 w 909"/>
                  <a:gd name="T1" fmla="*/ 1125 h 1359"/>
                  <a:gd name="T2" fmla="*/ 818 w 909"/>
                  <a:gd name="T3" fmla="*/ 1160 h 1359"/>
                  <a:gd name="T4" fmla="*/ 880 w 909"/>
                  <a:gd name="T5" fmla="*/ 1273 h 1359"/>
                  <a:gd name="T6" fmla="*/ 848 w 909"/>
                  <a:gd name="T7" fmla="*/ 1088 h 1359"/>
                  <a:gd name="T8" fmla="*/ 714 w 909"/>
                  <a:gd name="T9" fmla="*/ 1041 h 1359"/>
                  <a:gd name="T10" fmla="*/ 28 w 909"/>
                  <a:gd name="T11" fmla="*/ 1160 h 1359"/>
                  <a:gd name="T12" fmla="*/ 90 w 909"/>
                  <a:gd name="T13" fmla="*/ 1273 h 1359"/>
                  <a:gd name="T14" fmla="*/ 106 w 909"/>
                  <a:gd name="T15" fmla="*/ 1130 h 1359"/>
                  <a:gd name="T16" fmla="*/ 150 w 909"/>
                  <a:gd name="T17" fmla="*/ 997 h 1359"/>
                  <a:gd name="T18" fmla="*/ 60 w 909"/>
                  <a:gd name="T19" fmla="*/ 1088 h 1359"/>
                  <a:gd name="T20" fmla="*/ 711 w 909"/>
                  <a:gd name="T21" fmla="*/ 861 h 1359"/>
                  <a:gd name="T22" fmla="*/ 482 w 909"/>
                  <a:gd name="T23" fmla="*/ 1016 h 1359"/>
                  <a:gd name="T24" fmla="*/ 306 w 909"/>
                  <a:gd name="T25" fmla="*/ 968 h 1359"/>
                  <a:gd name="T26" fmla="*/ 175 w 909"/>
                  <a:gd name="T27" fmla="*/ 737 h 1359"/>
                  <a:gd name="T28" fmla="*/ 734 w 909"/>
                  <a:gd name="T29" fmla="*/ 570 h 1359"/>
                  <a:gd name="T30" fmla="*/ 3 w 909"/>
                  <a:gd name="T31" fmla="*/ 508 h 1359"/>
                  <a:gd name="T32" fmla="*/ 113 w 909"/>
                  <a:gd name="T33" fmla="*/ 570 h 1359"/>
                  <a:gd name="T34" fmla="*/ 146 w 909"/>
                  <a:gd name="T35" fmla="*/ 895 h 1359"/>
                  <a:gd name="T36" fmla="*/ 197 w 909"/>
                  <a:gd name="T37" fmla="*/ 1157 h 1359"/>
                  <a:gd name="T38" fmla="*/ 127 w 909"/>
                  <a:gd name="T39" fmla="*/ 1187 h 1359"/>
                  <a:gd name="T40" fmla="*/ 338 w 909"/>
                  <a:gd name="T41" fmla="*/ 1358 h 1359"/>
                  <a:gd name="T42" fmla="*/ 400 w 909"/>
                  <a:gd name="T43" fmla="*/ 1301 h 1359"/>
                  <a:gd name="T44" fmla="*/ 259 w 909"/>
                  <a:gd name="T45" fmla="*/ 1196 h 1359"/>
                  <a:gd name="T46" fmla="*/ 263 w 909"/>
                  <a:gd name="T47" fmla="*/ 1013 h 1359"/>
                  <a:gd name="T48" fmla="*/ 482 w 909"/>
                  <a:gd name="T49" fmla="*/ 1078 h 1359"/>
                  <a:gd name="T50" fmla="*/ 649 w 909"/>
                  <a:gd name="T51" fmla="*/ 1010 h 1359"/>
                  <a:gd name="T52" fmla="*/ 522 w 909"/>
                  <a:gd name="T53" fmla="*/ 1275 h 1359"/>
                  <a:gd name="T54" fmla="*/ 508 w 909"/>
                  <a:gd name="T55" fmla="*/ 1358 h 1359"/>
                  <a:gd name="T56" fmla="*/ 570 w 909"/>
                  <a:gd name="T57" fmla="*/ 1319 h 1359"/>
                  <a:gd name="T58" fmla="*/ 748 w 909"/>
                  <a:gd name="T59" fmla="*/ 1134 h 1359"/>
                  <a:gd name="T60" fmla="*/ 711 w 909"/>
                  <a:gd name="T61" fmla="*/ 952 h 1359"/>
                  <a:gd name="T62" fmla="*/ 796 w 909"/>
                  <a:gd name="T63" fmla="*/ 737 h 1359"/>
                  <a:gd name="T64" fmla="*/ 906 w 909"/>
                  <a:gd name="T65" fmla="*/ 571 h 1359"/>
                  <a:gd name="T66" fmla="*/ 3 w 909"/>
                  <a:gd name="T67" fmla="*/ 508 h 1359"/>
                  <a:gd name="T68" fmla="*/ 316 w 909"/>
                  <a:gd name="T69" fmla="*/ 201 h 1359"/>
                  <a:gd name="T70" fmla="*/ 301 w 909"/>
                  <a:gd name="T71" fmla="*/ 33 h 1359"/>
                  <a:gd name="T72" fmla="*/ 56 w 909"/>
                  <a:gd name="T73" fmla="*/ 342 h 1359"/>
                  <a:gd name="T74" fmla="*/ 17 w 909"/>
                  <a:gd name="T75" fmla="*/ 399 h 1359"/>
                  <a:gd name="T76" fmla="*/ 0 w 909"/>
                  <a:gd name="T77" fmla="*/ 483 h 1359"/>
                  <a:gd name="T78" fmla="*/ 62 w 909"/>
                  <a:gd name="T79" fmla="*/ 446 h 1359"/>
                  <a:gd name="T80" fmla="*/ 118 w 909"/>
                  <a:gd name="T81" fmla="*/ 398 h 1359"/>
                  <a:gd name="T82" fmla="*/ 254 w 909"/>
                  <a:gd name="T83" fmla="*/ 114 h 1359"/>
                  <a:gd name="T84" fmla="*/ 508 w 909"/>
                  <a:gd name="T85" fmla="*/ 285 h 1359"/>
                  <a:gd name="T86" fmla="*/ 570 w 909"/>
                  <a:gd name="T87" fmla="*/ 31 h 1359"/>
                  <a:gd name="T88" fmla="*/ 369 w 909"/>
                  <a:gd name="T89" fmla="*/ 0 h 1359"/>
                  <a:gd name="T90" fmla="*/ 338 w 909"/>
                  <a:gd name="T91" fmla="*/ 285 h 1359"/>
                  <a:gd name="T92" fmla="*/ 400 w 909"/>
                  <a:gd name="T93" fmla="*/ 63 h 1359"/>
                  <a:gd name="T94" fmla="*/ 508 w 909"/>
                  <a:gd name="T95" fmla="*/ 285 h 1359"/>
                  <a:gd name="T96" fmla="*/ 908 w 909"/>
                  <a:gd name="T97" fmla="*/ 427 h 1359"/>
                  <a:gd name="T98" fmla="*/ 852 w 909"/>
                  <a:gd name="T99" fmla="*/ 379 h 1359"/>
                  <a:gd name="T100" fmla="*/ 639 w 909"/>
                  <a:gd name="T101" fmla="*/ 33 h 1359"/>
                  <a:gd name="T102" fmla="*/ 592 w 909"/>
                  <a:gd name="T103" fmla="*/ 60 h 1359"/>
                  <a:gd name="T104" fmla="*/ 654 w 909"/>
                  <a:gd name="T105" fmla="*/ 201 h 1359"/>
                  <a:gd name="T106" fmla="*/ 790 w 909"/>
                  <a:gd name="T107" fmla="*/ 342 h 1359"/>
                  <a:gd name="T108" fmla="*/ 807 w 909"/>
                  <a:gd name="T109" fmla="*/ 426 h 1359"/>
                  <a:gd name="T110" fmla="*/ 846 w 909"/>
                  <a:gd name="T111" fmla="*/ 483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09" h="1359">
                    <a:moveTo>
                      <a:pt x="714" y="1041"/>
                    </a:moveTo>
                    <a:lnTo>
                      <a:pt x="798" y="1125"/>
                    </a:lnTo>
                    <a:lnTo>
                      <a:pt x="802" y="1130"/>
                    </a:lnTo>
                    <a:cubicBezTo>
                      <a:pt x="815" y="1143"/>
                      <a:pt x="818" y="1147"/>
                      <a:pt x="818" y="1160"/>
                    </a:cubicBezTo>
                    <a:lnTo>
                      <a:pt x="818" y="1273"/>
                    </a:lnTo>
                    <a:lnTo>
                      <a:pt x="880" y="1273"/>
                    </a:lnTo>
                    <a:lnTo>
                      <a:pt x="880" y="1160"/>
                    </a:lnTo>
                    <a:cubicBezTo>
                      <a:pt x="880" y="1123"/>
                      <a:pt x="863" y="1104"/>
                      <a:pt x="848" y="1088"/>
                    </a:cubicBezTo>
                    <a:lnTo>
                      <a:pt x="758" y="997"/>
                    </a:lnTo>
                    <a:lnTo>
                      <a:pt x="714" y="1041"/>
                    </a:lnTo>
                    <a:close/>
                    <a:moveTo>
                      <a:pt x="60" y="1088"/>
                    </a:moveTo>
                    <a:cubicBezTo>
                      <a:pt x="46" y="1103"/>
                      <a:pt x="28" y="1123"/>
                      <a:pt x="28" y="1160"/>
                    </a:cubicBezTo>
                    <a:lnTo>
                      <a:pt x="28" y="1273"/>
                    </a:lnTo>
                    <a:lnTo>
                      <a:pt x="90" y="1273"/>
                    </a:lnTo>
                    <a:lnTo>
                      <a:pt x="90" y="1160"/>
                    </a:lnTo>
                    <a:cubicBezTo>
                      <a:pt x="90" y="1147"/>
                      <a:pt x="94" y="1143"/>
                      <a:pt x="106" y="1130"/>
                    </a:cubicBezTo>
                    <a:lnTo>
                      <a:pt x="194" y="1041"/>
                    </a:lnTo>
                    <a:lnTo>
                      <a:pt x="150" y="997"/>
                    </a:lnTo>
                    <a:lnTo>
                      <a:pt x="64" y="1083"/>
                    </a:lnTo>
                    <a:lnTo>
                      <a:pt x="60" y="1088"/>
                    </a:lnTo>
                    <a:close/>
                    <a:moveTo>
                      <a:pt x="734" y="737"/>
                    </a:moveTo>
                    <a:cubicBezTo>
                      <a:pt x="734" y="777"/>
                      <a:pt x="723" y="842"/>
                      <a:pt x="711" y="861"/>
                    </a:cubicBezTo>
                    <a:cubicBezTo>
                      <a:pt x="698" y="880"/>
                      <a:pt x="638" y="936"/>
                      <a:pt x="602" y="969"/>
                    </a:cubicBezTo>
                    <a:cubicBezTo>
                      <a:pt x="570" y="999"/>
                      <a:pt x="527" y="1016"/>
                      <a:pt x="482" y="1016"/>
                    </a:cubicBezTo>
                    <a:lnTo>
                      <a:pt x="426" y="1016"/>
                    </a:lnTo>
                    <a:cubicBezTo>
                      <a:pt x="381" y="1016"/>
                      <a:pt x="338" y="999"/>
                      <a:pt x="306" y="968"/>
                    </a:cubicBezTo>
                    <a:cubicBezTo>
                      <a:pt x="271" y="936"/>
                      <a:pt x="210" y="880"/>
                      <a:pt x="198" y="861"/>
                    </a:cubicBezTo>
                    <a:cubicBezTo>
                      <a:pt x="185" y="842"/>
                      <a:pt x="175" y="777"/>
                      <a:pt x="175" y="737"/>
                    </a:cubicBezTo>
                    <a:lnTo>
                      <a:pt x="175" y="570"/>
                    </a:lnTo>
                    <a:lnTo>
                      <a:pt x="734" y="570"/>
                    </a:lnTo>
                    <a:lnTo>
                      <a:pt x="734" y="737"/>
                    </a:lnTo>
                    <a:close/>
                    <a:moveTo>
                      <a:pt x="3" y="508"/>
                    </a:moveTo>
                    <a:lnTo>
                      <a:pt x="3" y="570"/>
                    </a:lnTo>
                    <a:lnTo>
                      <a:pt x="113" y="570"/>
                    </a:lnTo>
                    <a:lnTo>
                      <a:pt x="113" y="737"/>
                    </a:lnTo>
                    <a:cubicBezTo>
                      <a:pt x="113" y="772"/>
                      <a:pt x="121" y="857"/>
                      <a:pt x="146" y="895"/>
                    </a:cubicBezTo>
                    <a:cubicBezTo>
                      <a:pt x="155" y="909"/>
                      <a:pt x="176" y="930"/>
                      <a:pt x="197" y="952"/>
                    </a:cubicBezTo>
                    <a:lnTo>
                      <a:pt x="197" y="1157"/>
                    </a:lnTo>
                    <a:lnTo>
                      <a:pt x="160" y="1134"/>
                    </a:lnTo>
                    <a:lnTo>
                      <a:pt x="127" y="1187"/>
                    </a:lnTo>
                    <a:lnTo>
                      <a:pt x="338" y="1319"/>
                    </a:lnTo>
                    <a:lnTo>
                      <a:pt x="338" y="1358"/>
                    </a:lnTo>
                    <a:lnTo>
                      <a:pt x="400" y="1358"/>
                    </a:lnTo>
                    <a:lnTo>
                      <a:pt x="400" y="1301"/>
                    </a:lnTo>
                    <a:cubicBezTo>
                      <a:pt x="400" y="1291"/>
                      <a:pt x="395" y="1281"/>
                      <a:pt x="386" y="1275"/>
                    </a:cubicBezTo>
                    <a:lnTo>
                      <a:pt x="259" y="1196"/>
                    </a:lnTo>
                    <a:lnTo>
                      <a:pt x="259" y="1010"/>
                    </a:lnTo>
                    <a:cubicBezTo>
                      <a:pt x="261" y="1011"/>
                      <a:pt x="262" y="1013"/>
                      <a:pt x="263" y="1013"/>
                    </a:cubicBezTo>
                    <a:cubicBezTo>
                      <a:pt x="307" y="1055"/>
                      <a:pt x="365" y="1078"/>
                      <a:pt x="426" y="1078"/>
                    </a:cubicBezTo>
                    <a:lnTo>
                      <a:pt x="482" y="1078"/>
                    </a:lnTo>
                    <a:cubicBezTo>
                      <a:pt x="543" y="1078"/>
                      <a:pt x="601" y="1055"/>
                      <a:pt x="644" y="1014"/>
                    </a:cubicBezTo>
                    <a:cubicBezTo>
                      <a:pt x="645" y="1013"/>
                      <a:pt x="647" y="1011"/>
                      <a:pt x="649" y="1010"/>
                    </a:cubicBezTo>
                    <a:lnTo>
                      <a:pt x="649" y="1196"/>
                    </a:lnTo>
                    <a:lnTo>
                      <a:pt x="522" y="1275"/>
                    </a:lnTo>
                    <a:cubicBezTo>
                      <a:pt x="513" y="1281"/>
                      <a:pt x="508" y="1291"/>
                      <a:pt x="508" y="1301"/>
                    </a:cubicBezTo>
                    <a:lnTo>
                      <a:pt x="508" y="1358"/>
                    </a:lnTo>
                    <a:lnTo>
                      <a:pt x="570" y="1358"/>
                    </a:lnTo>
                    <a:lnTo>
                      <a:pt x="570" y="1319"/>
                    </a:lnTo>
                    <a:lnTo>
                      <a:pt x="781" y="1187"/>
                    </a:lnTo>
                    <a:lnTo>
                      <a:pt x="748" y="1134"/>
                    </a:lnTo>
                    <a:lnTo>
                      <a:pt x="711" y="1157"/>
                    </a:lnTo>
                    <a:lnTo>
                      <a:pt x="711" y="952"/>
                    </a:lnTo>
                    <a:cubicBezTo>
                      <a:pt x="733" y="930"/>
                      <a:pt x="753" y="909"/>
                      <a:pt x="762" y="895"/>
                    </a:cubicBezTo>
                    <a:cubicBezTo>
                      <a:pt x="787" y="857"/>
                      <a:pt x="796" y="772"/>
                      <a:pt x="796" y="737"/>
                    </a:cubicBezTo>
                    <a:lnTo>
                      <a:pt x="796" y="571"/>
                    </a:lnTo>
                    <a:lnTo>
                      <a:pt x="906" y="571"/>
                    </a:lnTo>
                    <a:lnTo>
                      <a:pt x="906" y="508"/>
                    </a:lnTo>
                    <a:lnTo>
                      <a:pt x="3" y="508"/>
                    </a:lnTo>
                    <a:close/>
                    <a:moveTo>
                      <a:pt x="254" y="201"/>
                    </a:moveTo>
                    <a:lnTo>
                      <a:pt x="316" y="201"/>
                    </a:lnTo>
                    <a:lnTo>
                      <a:pt x="316" y="60"/>
                    </a:lnTo>
                    <a:cubicBezTo>
                      <a:pt x="316" y="49"/>
                      <a:pt x="310" y="39"/>
                      <a:pt x="301" y="33"/>
                    </a:cubicBezTo>
                    <a:cubicBezTo>
                      <a:pt x="291" y="27"/>
                      <a:pt x="280" y="27"/>
                      <a:pt x="270" y="32"/>
                    </a:cubicBezTo>
                    <a:cubicBezTo>
                      <a:pt x="170" y="87"/>
                      <a:pt x="56" y="171"/>
                      <a:pt x="56" y="342"/>
                    </a:cubicBezTo>
                    <a:lnTo>
                      <a:pt x="56" y="379"/>
                    </a:lnTo>
                    <a:lnTo>
                      <a:pt x="17" y="399"/>
                    </a:lnTo>
                    <a:cubicBezTo>
                      <a:pt x="6" y="404"/>
                      <a:pt x="0" y="415"/>
                      <a:pt x="0" y="427"/>
                    </a:cubicBezTo>
                    <a:lnTo>
                      <a:pt x="0" y="483"/>
                    </a:lnTo>
                    <a:lnTo>
                      <a:pt x="62" y="483"/>
                    </a:lnTo>
                    <a:lnTo>
                      <a:pt x="62" y="446"/>
                    </a:lnTo>
                    <a:lnTo>
                      <a:pt x="101" y="426"/>
                    </a:lnTo>
                    <a:cubicBezTo>
                      <a:pt x="112" y="421"/>
                      <a:pt x="118" y="410"/>
                      <a:pt x="118" y="398"/>
                    </a:cubicBezTo>
                    <a:lnTo>
                      <a:pt x="118" y="342"/>
                    </a:lnTo>
                    <a:cubicBezTo>
                      <a:pt x="118" y="247"/>
                      <a:pt x="159" y="176"/>
                      <a:pt x="254" y="114"/>
                    </a:cubicBezTo>
                    <a:lnTo>
                      <a:pt x="254" y="201"/>
                    </a:lnTo>
                    <a:close/>
                    <a:moveTo>
                      <a:pt x="508" y="285"/>
                    </a:moveTo>
                    <a:lnTo>
                      <a:pt x="570" y="285"/>
                    </a:lnTo>
                    <a:lnTo>
                      <a:pt x="570" y="31"/>
                    </a:lnTo>
                    <a:cubicBezTo>
                      <a:pt x="570" y="14"/>
                      <a:pt x="556" y="0"/>
                      <a:pt x="539" y="0"/>
                    </a:cubicBezTo>
                    <a:lnTo>
                      <a:pt x="369" y="0"/>
                    </a:lnTo>
                    <a:cubicBezTo>
                      <a:pt x="352" y="0"/>
                      <a:pt x="338" y="14"/>
                      <a:pt x="338" y="31"/>
                    </a:cubicBezTo>
                    <a:lnTo>
                      <a:pt x="338" y="285"/>
                    </a:lnTo>
                    <a:lnTo>
                      <a:pt x="400" y="285"/>
                    </a:lnTo>
                    <a:lnTo>
                      <a:pt x="400" y="63"/>
                    </a:lnTo>
                    <a:lnTo>
                      <a:pt x="508" y="63"/>
                    </a:lnTo>
                    <a:lnTo>
                      <a:pt x="508" y="285"/>
                    </a:lnTo>
                    <a:close/>
                    <a:moveTo>
                      <a:pt x="908" y="483"/>
                    </a:moveTo>
                    <a:lnTo>
                      <a:pt x="908" y="427"/>
                    </a:lnTo>
                    <a:cubicBezTo>
                      <a:pt x="908" y="415"/>
                      <a:pt x="902" y="404"/>
                      <a:pt x="891" y="399"/>
                    </a:cubicBezTo>
                    <a:lnTo>
                      <a:pt x="852" y="379"/>
                    </a:lnTo>
                    <a:lnTo>
                      <a:pt x="852" y="342"/>
                    </a:lnTo>
                    <a:cubicBezTo>
                      <a:pt x="852" y="173"/>
                      <a:pt x="738" y="88"/>
                      <a:pt x="639" y="33"/>
                    </a:cubicBezTo>
                    <a:cubicBezTo>
                      <a:pt x="629" y="27"/>
                      <a:pt x="617" y="27"/>
                      <a:pt x="608" y="33"/>
                    </a:cubicBezTo>
                    <a:cubicBezTo>
                      <a:pt x="598" y="39"/>
                      <a:pt x="592" y="49"/>
                      <a:pt x="592" y="60"/>
                    </a:cubicBezTo>
                    <a:lnTo>
                      <a:pt x="592" y="201"/>
                    </a:lnTo>
                    <a:lnTo>
                      <a:pt x="654" y="201"/>
                    </a:lnTo>
                    <a:lnTo>
                      <a:pt x="654" y="115"/>
                    </a:lnTo>
                    <a:cubicBezTo>
                      <a:pt x="750" y="178"/>
                      <a:pt x="790" y="247"/>
                      <a:pt x="790" y="342"/>
                    </a:cubicBezTo>
                    <a:lnTo>
                      <a:pt x="790" y="398"/>
                    </a:lnTo>
                    <a:cubicBezTo>
                      <a:pt x="790" y="410"/>
                      <a:pt x="797" y="421"/>
                      <a:pt x="807" y="426"/>
                    </a:cubicBezTo>
                    <a:lnTo>
                      <a:pt x="846" y="446"/>
                    </a:lnTo>
                    <a:lnTo>
                      <a:pt x="846" y="483"/>
                    </a:lnTo>
                    <a:lnTo>
                      <a:pt x="908" y="4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2" name="Puolivapaa piirto 161">
              <a:extLst>
                <a:ext uri="{FF2B5EF4-FFF2-40B4-BE49-F238E27FC236}">
                  <a16:creationId xmlns:a16="http://schemas.microsoft.com/office/drawing/2014/main" id="{861C0BCA-6204-8A4A-8E21-508D4FBD6D20}"/>
                </a:ext>
              </a:extLst>
            </p:cNvPr>
            <p:cNvSpPr/>
            <p:nvPr userDrawn="1"/>
          </p:nvSpPr>
          <p:spPr>
            <a:xfrm>
              <a:off x="1014570" y="927967"/>
              <a:ext cx="227444" cy="110893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  <a:gd name="connsiteX0" fmla="*/ 0 w 202679"/>
                <a:gd name="connsiteY0" fmla="*/ 21415 h 124453"/>
                <a:gd name="connsiteX1" fmla="*/ 112729 w 202679"/>
                <a:gd name="connsiteY1" fmla="*/ 0 h 124453"/>
                <a:gd name="connsiteX2" fmla="*/ 202679 w 202679"/>
                <a:gd name="connsiteY2" fmla="*/ 28805 h 124453"/>
                <a:gd name="connsiteX3" fmla="*/ 202679 w 202679"/>
                <a:gd name="connsiteY3" fmla="*/ 28805 h 124453"/>
                <a:gd name="connsiteX4" fmla="*/ 202679 w 202679"/>
                <a:gd name="connsiteY4" fmla="*/ 74716 h 124453"/>
                <a:gd name="connsiteX5" fmla="*/ 164419 w 202679"/>
                <a:gd name="connsiteY5" fmla="*/ 105323 h 124453"/>
                <a:gd name="connsiteX6" fmla="*/ 126160 w 202679"/>
                <a:gd name="connsiteY6" fmla="*/ 120627 h 124453"/>
                <a:gd name="connsiteX7" fmla="*/ 87901 w 202679"/>
                <a:gd name="connsiteY7" fmla="*/ 124453 h 124453"/>
                <a:gd name="connsiteX8" fmla="*/ 45815 w 202679"/>
                <a:gd name="connsiteY8" fmla="*/ 105323 h 124453"/>
                <a:gd name="connsiteX9" fmla="*/ 15208 w 202679"/>
                <a:gd name="connsiteY9" fmla="*/ 82368 h 124453"/>
                <a:gd name="connsiteX10" fmla="*/ 0 w 202679"/>
                <a:gd name="connsiteY10" fmla="*/ 21415 h 124453"/>
                <a:gd name="connsiteX0" fmla="*/ 0 w 217887"/>
                <a:gd name="connsiteY0" fmla="*/ 21415 h 124453"/>
                <a:gd name="connsiteX1" fmla="*/ 112729 w 217887"/>
                <a:gd name="connsiteY1" fmla="*/ 0 h 124453"/>
                <a:gd name="connsiteX2" fmla="*/ 202679 w 217887"/>
                <a:gd name="connsiteY2" fmla="*/ 28805 h 124453"/>
                <a:gd name="connsiteX3" fmla="*/ 217887 w 217887"/>
                <a:gd name="connsiteY3" fmla="*/ 35932 h 124453"/>
                <a:gd name="connsiteX4" fmla="*/ 202679 w 217887"/>
                <a:gd name="connsiteY4" fmla="*/ 74716 h 124453"/>
                <a:gd name="connsiteX5" fmla="*/ 164419 w 217887"/>
                <a:gd name="connsiteY5" fmla="*/ 105323 h 124453"/>
                <a:gd name="connsiteX6" fmla="*/ 126160 w 217887"/>
                <a:gd name="connsiteY6" fmla="*/ 120627 h 124453"/>
                <a:gd name="connsiteX7" fmla="*/ 87901 w 217887"/>
                <a:gd name="connsiteY7" fmla="*/ 124453 h 124453"/>
                <a:gd name="connsiteX8" fmla="*/ 45815 w 217887"/>
                <a:gd name="connsiteY8" fmla="*/ 105323 h 124453"/>
                <a:gd name="connsiteX9" fmla="*/ 15208 w 217887"/>
                <a:gd name="connsiteY9" fmla="*/ 82368 h 124453"/>
                <a:gd name="connsiteX10" fmla="*/ 0 w 217887"/>
                <a:gd name="connsiteY10" fmla="*/ 21415 h 124453"/>
                <a:gd name="connsiteX0" fmla="*/ 0 w 217887"/>
                <a:gd name="connsiteY0" fmla="*/ 39232 h 124453"/>
                <a:gd name="connsiteX1" fmla="*/ 112729 w 217887"/>
                <a:gd name="connsiteY1" fmla="*/ 0 h 124453"/>
                <a:gd name="connsiteX2" fmla="*/ 202679 w 217887"/>
                <a:gd name="connsiteY2" fmla="*/ 28805 h 124453"/>
                <a:gd name="connsiteX3" fmla="*/ 217887 w 217887"/>
                <a:gd name="connsiteY3" fmla="*/ 35932 h 124453"/>
                <a:gd name="connsiteX4" fmla="*/ 202679 w 217887"/>
                <a:gd name="connsiteY4" fmla="*/ 74716 h 124453"/>
                <a:gd name="connsiteX5" fmla="*/ 164419 w 217887"/>
                <a:gd name="connsiteY5" fmla="*/ 105323 h 124453"/>
                <a:gd name="connsiteX6" fmla="*/ 126160 w 217887"/>
                <a:gd name="connsiteY6" fmla="*/ 120627 h 124453"/>
                <a:gd name="connsiteX7" fmla="*/ 87901 w 217887"/>
                <a:gd name="connsiteY7" fmla="*/ 124453 h 124453"/>
                <a:gd name="connsiteX8" fmla="*/ 45815 w 217887"/>
                <a:gd name="connsiteY8" fmla="*/ 105323 h 124453"/>
                <a:gd name="connsiteX9" fmla="*/ 15208 w 217887"/>
                <a:gd name="connsiteY9" fmla="*/ 82368 h 124453"/>
                <a:gd name="connsiteX10" fmla="*/ 0 w 217887"/>
                <a:gd name="connsiteY10" fmla="*/ 39232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887" h="124453">
                  <a:moveTo>
                    <a:pt x="0" y="39232"/>
                  </a:moveTo>
                  <a:lnTo>
                    <a:pt x="112729" y="0"/>
                  </a:lnTo>
                  <a:lnTo>
                    <a:pt x="202679" y="28805"/>
                  </a:lnTo>
                  <a:lnTo>
                    <a:pt x="217887" y="35932"/>
                  </a:lnTo>
                  <a:lnTo>
                    <a:pt x="202679" y="74716"/>
                  </a:lnTo>
                  <a:lnTo>
                    <a:pt x="164419" y="105323"/>
                  </a:lnTo>
                  <a:lnTo>
                    <a:pt x="126160" y="120627"/>
                  </a:lnTo>
                  <a:lnTo>
                    <a:pt x="87901" y="124453"/>
                  </a:lnTo>
                  <a:lnTo>
                    <a:pt x="45815" y="105323"/>
                  </a:lnTo>
                  <a:lnTo>
                    <a:pt x="15208" y="82368"/>
                  </a:lnTo>
                  <a:lnTo>
                    <a:pt x="0" y="392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165" name="Ryhmä 164">
            <a:extLst>
              <a:ext uri="{FF2B5EF4-FFF2-40B4-BE49-F238E27FC236}">
                <a16:creationId xmlns:a16="http://schemas.microsoft.com/office/drawing/2014/main" id="{692D868D-F7DC-6347-9719-D397734F4C7A}"/>
              </a:ext>
            </a:extLst>
          </p:cNvPr>
          <p:cNvGrpSpPr/>
          <p:nvPr userDrawn="1"/>
        </p:nvGrpSpPr>
        <p:grpSpPr>
          <a:xfrm>
            <a:off x="772211" y="3416354"/>
            <a:ext cx="710291" cy="710292"/>
            <a:chOff x="772211" y="3416354"/>
            <a:chExt cx="710291" cy="710292"/>
          </a:xfrm>
        </p:grpSpPr>
        <p:grpSp>
          <p:nvGrpSpPr>
            <p:cNvPr id="166" name="Group 420">
              <a:extLst>
                <a:ext uri="{FF2B5EF4-FFF2-40B4-BE49-F238E27FC236}">
                  <a16:creationId xmlns:a16="http://schemas.microsoft.com/office/drawing/2014/main" id="{2750914F-1320-084C-83A2-92785FCDD992}"/>
                </a:ext>
              </a:extLst>
            </p:cNvPr>
            <p:cNvGrpSpPr/>
            <p:nvPr userDrawn="1"/>
          </p:nvGrpSpPr>
          <p:grpSpPr>
            <a:xfrm>
              <a:off x="772211" y="3416354"/>
              <a:ext cx="710291" cy="710292"/>
              <a:chOff x="3683886" y="4528578"/>
              <a:chExt cx="710291" cy="710292"/>
            </a:xfrm>
          </p:grpSpPr>
          <p:sp>
            <p:nvSpPr>
              <p:cNvPr id="169" name="Rectangle 421">
                <a:extLst>
                  <a:ext uri="{FF2B5EF4-FFF2-40B4-BE49-F238E27FC236}">
                    <a16:creationId xmlns:a16="http://schemas.microsoft.com/office/drawing/2014/main" id="{64E24F7A-4DE8-1141-A720-49A06F64DA51}"/>
                  </a:ext>
                </a:extLst>
              </p:cNvPr>
              <p:cNvSpPr/>
              <p:nvPr/>
            </p:nvSpPr>
            <p:spPr>
              <a:xfrm>
                <a:off x="3683886" y="4528578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0" name="Freeform 422">
                <a:extLst>
                  <a:ext uri="{FF2B5EF4-FFF2-40B4-BE49-F238E27FC236}">
                    <a16:creationId xmlns:a16="http://schemas.microsoft.com/office/drawing/2014/main" id="{384B1C03-78B4-484B-94C4-C933DD9A3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6462" y="4617017"/>
                <a:ext cx="465138" cy="463550"/>
              </a:xfrm>
              <a:custGeom>
                <a:avLst/>
                <a:gdLst>
                  <a:gd name="T0" fmla="*/ 967 w 1295"/>
                  <a:gd name="T1" fmla="*/ 862 h 1292"/>
                  <a:gd name="T2" fmla="*/ 1026 w 1295"/>
                  <a:gd name="T3" fmla="*/ 1291 h 1292"/>
                  <a:gd name="T4" fmla="*/ 731 w 1295"/>
                  <a:gd name="T5" fmla="*/ 683 h 1292"/>
                  <a:gd name="T6" fmla="*/ 806 w 1295"/>
                  <a:gd name="T7" fmla="*/ 682 h 1292"/>
                  <a:gd name="T8" fmla="*/ 865 w 1295"/>
                  <a:gd name="T9" fmla="*/ 1291 h 1292"/>
                  <a:gd name="T10" fmla="*/ 844 w 1295"/>
                  <a:gd name="T11" fmla="*/ 565 h 1292"/>
                  <a:gd name="T12" fmla="*/ 731 w 1295"/>
                  <a:gd name="T13" fmla="*/ 683 h 1292"/>
                  <a:gd name="T14" fmla="*/ 269 w 1295"/>
                  <a:gd name="T15" fmla="*/ 862 h 1292"/>
                  <a:gd name="T16" fmla="*/ 328 w 1295"/>
                  <a:gd name="T17" fmla="*/ 1291 h 1292"/>
                  <a:gd name="T18" fmla="*/ 376 w 1295"/>
                  <a:gd name="T19" fmla="*/ 191 h 1292"/>
                  <a:gd name="T20" fmla="*/ 220 w 1295"/>
                  <a:gd name="T21" fmla="*/ 191 h 1292"/>
                  <a:gd name="T22" fmla="*/ 298 w 1295"/>
                  <a:gd name="T23" fmla="*/ 59 h 1292"/>
                  <a:gd name="T24" fmla="*/ 376 w 1295"/>
                  <a:gd name="T25" fmla="*/ 191 h 1292"/>
                  <a:gd name="T26" fmla="*/ 298 w 1295"/>
                  <a:gd name="T27" fmla="*/ 0 h 1292"/>
                  <a:gd name="T28" fmla="*/ 161 w 1295"/>
                  <a:gd name="T29" fmla="*/ 191 h 1292"/>
                  <a:gd name="T30" fmla="*/ 435 w 1295"/>
                  <a:gd name="T31" fmla="*/ 191 h 1292"/>
                  <a:gd name="T32" fmla="*/ 617 w 1295"/>
                  <a:gd name="T33" fmla="*/ 522 h 1292"/>
                  <a:gd name="T34" fmla="*/ 379 w 1295"/>
                  <a:gd name="T35" fmla="*/ 349 h 1292"/>
                  <a:gd name="T36" fmla="*/ 0 w 1295"/>
                  <a:gd name="T37" fmla="*/ 540 h 1292"/>
                  <a:gd name="T38" fmla="*/ 108 w 1295"/>
                  <a:gd name="T39" fmla="*/ 887 h 1292"/>
                  <a:gd name="T40" fmla="*/ 167 w 1295"/>
                  <a:gd name="T41" fmla="*/ 1291 h 1292"/>
                  <a:gd name="T42" fmla="*/ 108 w 1295"/>
                  <a:gd name="T43" fmla="*/ 566 h 1292"/>
                  <a:gd name="T44" fmla="*/ 59 w 1295"/>
                  <a:gd name="T45" fmla="*/ 754 h 1292"/>
                  <a:gd name="T46" fmla="*/ 191 w 1295"/>
                  <a:gd name="T47" fmla="*/ 408 h 1292"/>
                  <a:gd name="T48" fmla="*/ 557 w 1295"/>
                  <a:gd name="T49" fmla="*/ 539 h 1292"/>
                  <a:gd name="T50" fmla="*/ 688 w 1295"/>
                  <a:gd name="T51" fmla="*/ 734 h 1292"/>
                  <a:gd name="T52" fmla="*/ 647 w 1295"/>
                  <a:gd name="T53" fmla="*/ 758 h 1292"/>
                  <a:gd name="T54" fmla="*/ 619 w 1295"/>
                  <a:gd name="T55" fmla="*/ 747 h 1292"/>
                  <a:gd name="T56" fmla="*/ 422 w 1295"/>
                  <a:gd name="T57" fmla="*/ 566 h 1292"/>
                  <a:gd name="T58" fmla="*/ 403 w 1295"/>
                  <a:gd name="T59" fmla="*/ 1291 h 1292"/>
                  <a:gd name="T60" fmla="*/ 462 w 1295"/>
                  <a:gd name="T61" fmla="*/ 667 h 1292"/>
                  <a:gd name="T62" fmla="*/ 647 w 1295"/>
                  <a:gd name="T63" fmla="*/ 817 h 1292"/>
                  <a:gd name="T64" fmla="*/ 716 w 1295"/>
                  <a:gd name="T65" fmla="*/ 789 h 1292"/>
                  <a:gd name="T66" fmla="*/ 751 w 1295"/>
                  <a:gd name="T67" fmla="*/ 722 h 1292"/>
                  <a:gd name="T68" fmla="*/ 1074 w 1295"/>
                  <a:gd name="T69" fmla="*/ 191 h 1292"/>
                  <a:gd name="T70" fmla="*/ 918 w 1295"/>
                  <a:gd name="T71" fmla="*/ 191 h 1292"/>
                  <a:gd name="T72" fmla="*/ 996 w 1295"/>
                  <a:gd name="T73" fmla="*/ 59 h 1292"/>
                  <a:gd name="T74" fmla="*/ 1074 w 1295"/>
                  <a:gd name="T75" fmla="*/ 191 h 1292"/>
                  <a:gd name="T76" fmla="*/ 996 w 1295"/>
                  <a:gd name="T77" fmla="*/ 0 h 1292"/>
                  <a:gd name="T78" fmla="*/ 859 w 1295"/>
                  <a:gd name="T79" fmla="*/ 191 h 1292"/>
                  <a:gd name="T80" fmla="*/ 1133 w 1295"/>
                  <a:gd name="T81" fmla="*/ 191 h 1292"/>
                  <a:gd name="T82" fmla="*/ 1294 w 1295"/>
                  <a:gd name="T83" fmla="*/ 540 h 1292"/>
                  <a:gd name="T84" fmla="*/ 916 w 1295"/>
                  <a:gd name="T85" fmla="*/ 349 h 1292"/>
                  <a:gd name="T86" fmla="*/ 677 w 1295"/>
                  <a:gd name="T87" fmla="*/ 550 h 1292"/>
                  <a:gd name="T88" fmla="*/ 780 w 1295"/>
                  <a:gd name="T89" fmla="*/ 501 h 1292"/>
                  <a:gd name="T90" fmla="*/ 1103 w 1295"/>
                  <a:gd name="T91" fmla="*/ 408 h 1292"/>
                  <a:gd name="T92" fmla="*/ 1235 w 1295"/>
                  <a:gd name="T93" fmla="*/ 754 h 1292"/>
                  <a:gd name="T94" fmla="*/ 1160 w 1295"/>
                  <a:gd name="T95" fmla="*/ 566 h 1292"/>
                  <a:gd name="T96" fmla="*/ 1101 w 1295"/>
                  <a:gd name="T97" fmla="*/ 1291 h 1292"/>
                  <a:gd name="T98" fmla="*/ 1160 w 1295"/>
                  <a:gd name="T99" fmla="*/ 891 h 1292"/>
                  <a:gd name="T100" fmla="*/ 1294 w 1295"/>
                  <a:gd name="T101" fmla="*/ 540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95" h="1292">
                    <a:moveTo>
                      <a:pt x="1026" y="862"/>
                    </a:moveTo>
                    <a:lnTo>
                      <a:pt x="967" y="862"/>
                    </a:lnTo>
                    <a:lnTo>
                      <a:pt x="967" y="1291"/>
                    </a:lnTo>
                    <a:lnTo>
                      <a:pt x="1026" y="1291"/>
                    </a:lnTo>
                    <a:lnTo>
                      <a:pt x="1026" y="862"/>
                    </a:lnTo>
                    <a:close/>
                    <a:moveTo>
                      <a:pt x="731" y="683"/>
                    </a:moveTo>
                    <a:lnTo>
                      <a:pt x="778" y="718"/>
                    </a:lnTo>
                    <a:lnTo>
                      <a:pt x="806" y="682"/>
                    </a:lnTo>
                    <a:lnTo>
                      <a:pt x="806" y="1291"/>
                    </a:lnTo>
                    <a:lnTo>
                      <a:pt x="865" y="1291"/>
                    </a:lnTo>
                    <a:lnTo>
                      <a:pt x="865" y="593"/>
                    </a:lnTo>
                    <a:cubicBezTo>
                      <a:pt x="865" y="581"/>
                      <a:pt x="856" y="569"/>
                      <a:pt x="844" y="565"/>
                    </a:cubicBezTo>
                    <a:cubicBezTo>
                      <a:pt x="832" y="561"/>
                      <a:pt x="819" y="565"/>
                      <a:pt x="811" y="576"/>
                    </a:cubicBezTo>
                    <a:lnTo>
                      <a:pt x="731" y="683"/>
                    </a:lnTo>
                    <a:close/>
                    <a:moveTo>
                      <a:pt x="328" y="862"/>
                    </a:moveTo>
                    <a:lnTo>
                      <a:pt x="269" y="862"/>
                    </a:lnTo>
                    <a:lnTo>
                      <a:pt x="269" y="1291"/>
                    </a:lnTo>
                    <a:lnTo>
                      <a:pt x="328" y="1291"/>
                    </a:lnTo>
                    <a:lnTo>
                      <a:pt x="328" y="862"/>
                    </a:lnTo>
                    <a:close/>
                    <a:moveTo>
                      <a:pt x="376" y="191"/>
                    </a:moveTo>
                    <a:cubicBezTo>
                      <a:pt x="376" y="237"/>
                      <a:pt x="345" y="269"/>
                      <a:pt x="298" y="269"/>
                    </a:cubicBezTo>
                    <a:cubicBezTo>
                      <a:pt x="252" y="269"/>
                      <a:pt x="220" y="237"/>
                      <a:pt x="220" y="191"/>
                    </a:cubicBezTo>
                    <a:lnTo>
                      <a:pt x="220" y="137"/>
                    </a:lnTo>
                    <a:cubicBezTo>
                      <a:pt x="220" y="91"/>
                      <a:pt x="252" y="59"/>
                      <a:pt x="298" y="59"/>
                    </a:cubicBezTo>
                    <a:cubicBezTo>
                      <a:pt x="345" y="59"/>
                      <a:pt x="376" y="91"/>
                      <a:pt x="376" y="137"/>
                    </a:cubicBezTo>
                    <a:lnTo>
                      <a:pt x="376" y="191"/>
                    </a:lnTo>
                    <a:close/>
                    <a:moveTo>
                      <a:pt x="435" y="137"/>
                    </a:moveTo>
                    <a:cubicBezTo>
                      <a:pt x="435" y="58"/>
                      <a:pt x="378" y="0"/>
                      <a:pt x="298" y="0"/>
                    </a:cubicBezTo>
                    <a:cubicBezTo>
                      <a:pt x="219" y="0"/>
                      <a:pt x="161" y="58"/>
                      <a:pt x="161" y="137"/>
                    </a:cubicBezTo>
                    <a:lnTo>
                      <a:pt x="161" y="191"/>
                    </a:lnTo>
                    <a:cubicBezTo>
                      <a:pt x="161" y="270"/>
                      <a:pt x="219" y="328"/>
                      <a:pt x="298" y="328"/>
                    </a:cubicBezTo>
                    <a:cubicBezTo>
                      <a:pt x="378" y="328"/>
                      <a:pt x="435" y="270"/>
                      <a:pt x="435" y="191"/>
                    </a:cubicBezTo>
                    <a:lnTo>
                      <a:pt x="435" y="137"/>
                    </a:lnTo>
                    <a:close/>
                    <a:moveTo>
                      <a:pt x="617" y="522"/>
                    </a:moveTo>
                    <a:cubicBezTo>
                      <a:pt x="614" y="517"/>
                      <a:pt x="610" y="512"/>
                      <a:pt x="605" y="505"/>
                    </a:cubicBezTo>
                    <a:cubicBezTo>
                      <a:pt x="567" y="451"/>
                      <a:pt x="496" y="349"/>
                      <a:pt x="379" y="349"/>
                    </a:cubicBezTo>
                    <a:lnTo>
                      <a:pt x="191" y="349"/>
                    </a:lnTo>
                    <a:cubicBezTo>
                      <a:pt x="99" y="349"/>
                      <a:pt x="0" y="426"/>
                      <a:pt x="0" y="540"/>
                    </a:cubicBezTo>
                    <a:lnTo>
                      <a:pt x="0" y="754"/>
                    </a:lnTo>
                    <a:cubicBezTo>
                      <a:pt x="0" y="815"/>
                      <a:pt x="49" y="872"/>
                      <a:pt x="108" y="887"/>
                    </a:cubicBezTo>
                    <a:lnTo>
                      <a:pt x="108" y="1291"/>
                    </a:lnTo>
                    <a:lnTo>
                      <a:pt x="167" y="1291"/>
                    </a:lnTo>
                    <a:lnTo>
                      <a:pt x="167" y="566"/>
                    </a:lnTo>
                    <a:lnTo>
                      <a:pt x="108" y="566"/>
                    </a:lnTo>
                    <a:lnTo>
                      <a:pt x="108" y="824"/>
                    </a:lnTo>
                    <a:cubicBezTo>
                      <a:pt x="81" y="811"/>
                      <a:pt x="59" y="782"/>
                      <a:pt x="59" y="754"/>
                    </a:cubicBezTo>
                    <a:lnTo>
                      <a:pt x="59" y="540"/>
                    </a:lnTo>
                    <a:cubicBezTo>
                      <a:pt x="59" y="454"/>
                      <a:pt x="136" y="408"/>
                      <a:pt x="191" y="408"/>
                    </a:cubicBezTo>
                    <a:lnTo>
                      <a:pt x="379" y="408"/>
                    </a:lnTo>
                    <a:cubicBezTo>
                      <a:pt x="465" y="408"/>
                      <a:pt x="523" y="490"/>
                      <a:pt x="557" y="539"/>
                    </a:cubicBezTo>
                    <a:cubicBezTo>
                      <a:pt x="562" y="546"/>
                      <a:pt x="566" y="552"/>
                      <a:pt x="570" y="557"/>
                    </a:cubicBezTo>
                    <a:cubicBezTo>
                      <a:pt x="596" y="593"/>
                      <a:pt x="660" y="691"/>
                      <a:pt x="688" y="734"/>
                    </a:cubicBezTo>
                    <a:lnTo>
                      <a:pt x="675" y="747"/>
                    </a:lnTo>
                    <a:cubicBezTo>
                      <a:pt x="668" y="754"/>
                      <a:pt x="658" y="758"/>
                      <a:pt x="647" y="758"/>
                    </a:cubicBezTo>
                    <a:lnTo>
                      <a:pt x="647" y="758"/>
                    </a:lnTo>
                    <a:cubicBezTo>
                      <a:pt x="636" y="758"/>
                      <a:pt x="626" y="754"/>
                      <a:pt x="619" y="747"/>
                    </a:cubicBezTo>
                    <a:lnTo>
                      <a:pt x="454" y="573"/>
                    </a:lnTo>
                    <a:cubicBezTo>
                      <a:pt x="446" y="564"/>
                      <a:pt x="433" y="561"/>
                      <a:pt x="422" y="566"/>
                    </a:cubicBezTo>
                    <a:cubicBezTo>
                      <a:pt x="410" y="570"/>
                      <a:pt x="403" y="581"/>
                      <a:pt x="403" y="593"/>
                    </a:cubicBezTo>
                    <a:lnTo>
                      <a:pt x="403" y="1291"/>
                    </a:lnTo>
                    <a:lnTo>
                      <a:pt x="462" y="1291"/>
                    </a:lnTo>
                    <a:lnTo>
                      <a:pt x="462" y="667"/>
                    </a:lnTo>
                    <a:lnTo>
                      <a:pt x="577" y="788"/>
                    </a:lnTo>
                    <a:cubicBezTo>
                      <a:pt x="596" y="807"/>
                      <a:pt x="620" y="817"/>
                      <a:pt x="647" y="817"/>
                    </a:cubicBezTo>
                    <a:lnTo>
                      <a:pt x="647" y="817"/>
                    </a:lnTo>
                    <a:cubicBezTo>
                      <a:pt x="673" y="817"/>
                      <a:pt x="698" y="807"/>
                      <a:pt x="716" y="789"/>
                    </a:cubicBezTo>
                    <a:lnTo>
                      <a:pt x="747" y="759"/>
                    </a:lnTo>
                    <a:cubicBezTo>
                      <a:pt x="757" y="749"/>
                      <a:pt x="758" y="734"/>
                      <a:pt x="751" y="722"/>
                    </a:cubicBezTo>
                    <a:cubicBezTo>
                      <a:pt x="747" y="716"/>
                      <a:pt x="652" y="570"/>
                      <a:pt x="617" y="522"/>
                    </a:cubicBezTo>
                    <a:close/>
                    <a:moveTo>
                      <a:pt x="1074" y="191"/>
                    </a:moveTo>
                    <a:cubicBezTo>
                      <a:pt x="1074" y="237"/>
                      <a:pt x="1043" y="269"/>
                      <a:pt x="996" y="269"/>
                    </a:cubicBezTo>
                    <a:cubicBezTo>
                      <a:pt x="950" y="269"/>
                      <a:pt x="918" y="237"/>
                      <a:pt x="918" y="191"/>
                    </a:cubicBezTo>
                    <a:lnTo>
                      <a:pt x="918" y="137"/>
                    </a:lnTo>
                    <a:cubicBezTo>
                      <a:pt x="918" y="91"/>
                      <a:pt x="950" y="59"/>
                      <a:pt x="996" y="59"/>
                    </a:cubicBezTo>
                    <a:cubicBezTo>
                      <a:pt x="1043" y="59"/>
                      <a:pt x="1074" y="91"/>
                      <a:pt x="1074" y="137"/>
                    </a:cubicBezTo>
                    <a:lnTo>
                      <a:pt x="1074" y="191"/>
                    </a:lnTo>
                    <a:close/>
                    <a:moveTo>
                      <a:pt x="1133" y="137"/>
                    </a:moveTo>
                    <a:cubicBezTo>
                      <a:pt x="1133" y="58"/>
                      <a:pt x="1075" y="0"/>
                      <a:pt x="996" y="0"/>
                    </a:cubicBezTo>
                    <a:cubicBezTo>
                      <a:pt x="917" y="0"/>
                      <a:pt x="859" y="58"/>
                      <a:pt x="859" y="137"/>
                    </a:cubicBezTo>
                    <a:lnTo>
                      <a:pt x="859" y="191"/>
                    </a:lnTo>
                    <a:cubicBezTo>
                      <a:pt x="859" y="270"/>
                      <a:pt x="917" y="328"/>
                      <a:pt x="996" y="328"/>
                    </a:cubicBezTo>
                    <a:cubicBezTo>
                      <a:pt x="1075" y="328"/>
                      <a:pt x="1133" y="270"/>
                      <a:pt x="1133" y="191"/>
                    </a:cubicBezTo>
                    <a:lnTo>
                      <a:pt x="1133" y="137"/>
                    </a:lnTo>
                    <a:close/>
                    <a:moveTo>
                      <a:pt x="1294" y="540"/>
                    </a:moveTo>
                    <a:cubicBezTo>
                      <a:pt x="1294" y="426"/>
                      <a:pt x="1195" y="349"/>
                      <a:pt x="1103" y="349"/>
                    </a:cubicBezTo>
                    <a:lnTo>
                      <a:pt x="916" y="349"/>
                    </a:lnTo>
                    <a:cubicBezTo>
                      <a:pt x="815" y="349"/>
                      <a:pt x="752" y="434"/>
                      <a:pt x="729" y="471"/>
                    </a:cubicBezTo>
                    <a:cubicBezTo>
                      <a:pt x="716" y="493"/>
                      <a:pt x="677" y="549"/>
                      <a:pt x="677" y="550"/>
                    </a:cubicBezTo>
                    <a:lnTo>
                      <a:pt x="725" y="583"/>
                    </a:lnTo>
                    <a:cubicBezTo>
                      <a:pt x="727" y="581"/>
                      <a:pt x="765" y="525"/>
                      <a:pt x="780" y="501"/>
                    </a:cubicBezTo>
                    <a:cubicBezTo>
                      <a:pt x="793" y="480"/>
                      <a:pt x="843" y="408"/>
                      <a:pt x="916" y="408"/>
                    </a:cubicBezTo>
                    <a:lnTo>
                      <a:pt x="1103" y="408"/>
                    </a:lnTo>
                    <a:cubicBezTo>
                      <a:pt x="1166" y="408"/>
                      <a:pt x="1235" y="462"/>
                      <a:pt x="1235" y="540"/>
                    </a:cubicBezTo>
                    <a:lnTo>
                      <a:pt x="1235" y="754"/>
                    </a:lnTo>
                    <a:cubicBezTo>
                      <a:pt x="1235" y="791"/>
                      <a:pt x="1196" y="830"/>
                      <a:pt x="1160" y="832"/>
                    </a:cubicBezTo>
                    <a:lnTo>
                      <a:pt x="1160" y="566"/>
                    </a:lnTo>
                    <a:lnTo>
                      <a:pt x="1101" y="566"/>
                    </a:lnTo>
                    <a:lnTo>
                      <a:pt x="1101" y="1291"/>
                    </a:lnTo>
                    <a:lnTo>
                      <a:pt x="1160" y="1291"/>
                    </a:lnTo>
                    <a:lnTo>
                      <a:pt x="1160" y="891"/>
                    </a:lnTo>
                    <a:cubicBezTo>
                      <a:pt x="1228" y="889"/>
                      <a:pt x="1294" y="823"/>
                      <a:pt x="1294" y="754"/>
                    </a:cubicBezTo>
                    <a:lnTo>
                      <a:pt x="1294" y="5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7" name="Puolivapaa piirto 166">
              <a:extLst>
                <a:ext uri="{FF2B5EF4-FFF2-40B4-BE49-F238E27FC236}">
                  <a16:creationId xmlns:a16="http://schemas.microsoft.com/office/drawing/2014/main" id="{9A62ECA8-C06C-004E-A976-64915AAF0945}"/>
                </a:ext>
              </a:extLst>
            </p:cNvPr>
            <p:cNvSpPr/>
            <p:nvPr userDrawn="1"/>
          </p:nvSpPr>
          <p:spPr>
            <a:xfrm>
              <a:off x="965200" y="3575050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8" name="Puolivapaa piirto 167">
              <a:extLst>
                <a:ext uri="{FF2B5EF4-FFF2-40B4-BE49-F238E27FC236}">
                  <a16:creationId xmlns:a16="http://schemas.microsoft.com/office/drawing/2014/main" id="{B72436FF-AA86-9947-AE8E-7FCB800DD473}"/>
                </a:ext>
              </a:extLst>
            </p:cNvPr>
            <p:cNvSpPr/>
            <p:nvPr userDrawn="1"/>
          </p:nvSpPr>
          <p:spPr>
            <a:xfrm>
              <a:off x="1219084" y="3579211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71" name="Ryhmä 170">
            <a:extLst>
              <a:ext uri="{FF2B5EF4-FFF2-40B4-BE49-F238E27FC236}">
                <a16:creationId xmlns:a16="http://schemas.microsoft.com/office/drawing/2014/main" id="{DD01E272-8AB1-4945-A67B-EE86886ACECF}"/>
              </a:ext>
            </a:extLst>
          </p:cNvPr>
          <p:cNvGrpSpPr/>
          <p:nvPr userDrawn="1"/>
        </p:nvGrpSpPr>
        <p:grpSpPr>
          <a:xfrm>
            <a:off x="752722" y="4454581"/>
            <a:ext cx="710291" cy="710292"/>
            <a:chOff x="752722" y="4454581"/>
            <a:chExt cx="710291" cy="710292"/>
          </a:xfrm>
        </p:grpSpPr>
        <p:grpSp>
          <p:nvGrpSpPr>
            <p:cNvPr id="172" name="Group 459">
              <a:extLst>
                <a:ext uri="{FF2B5EF4-FFF2-40B4-BE49-F238E27FC236}">
                  <a16:creationId xmlns:a16="http://schemas.microsoft.com/office/drawing/2014/main" id="{77868D9C-2C44-0543-A087-D46491A317A5}"/>
                </a:ext>
              </a:extLst>
            </p:cNvPr>
            <p:cNvGrpSpPr/>
            <p:nvPr userDrawn="1"/>
          </p:nvGrpSpPr>
          <p:grpSpPr>
            <a:xfrm>
              <a:off x="752722" y="4454581"/>
              <a:ext cx="710291" cy="710292"/>
              <a:chOff x="6982974" y="4528578"/>
              <a:chExt cx="710291" cy="710292"/>
            </a:xfrm>
          </p:grpSpPr>
          <p:sp>
            <p:nvSpPr>
              <p:cNvPr id="175" name="Rectangle 460">
                <a:extLst>
                  <a:ext uri="{FF2B5EF4-FFF2-40B4-BE49-F238E27FC236}">
                    <a16:creationId xmlns:a16="http://schemas.microsoft.com/office/drawing/2014/main" id="{470539E3-1379-4340-A736-C2A7E740023E}"/>
                  </a:ext>
                </a:extLst>
              </p:cNvPr>
              <p:cNvSpPr/>
              <p:nvPr/>
            </p:nvSpPr>
            <p:spPr>
              <a:xfrm>
                <a:off x="6982974" y="4528578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6" name="Freeform 23">
                <a:extLst>
                  <a:ext uri="{FF2B5EF4-FFF2-40B4-BE49-F238E27FC236}">
                    <a16:creationId xmlns:a16="http://schemas.microsoft.com/office/drawing/2014/main" id="{98D0A51F-EE97-D447-AFF6-49EC0224F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3488" y="4648774"/>
                <a:ext cx="449262" cy="469900"/>
              </a:xfrm>
              <a:custGeom>
                <a:avLst/>
                <a:gdLst>
                  <a:gd name="T0" fmla="*/ 712 w 1247"/>
                  <a:gd name="T1" fmla="*/ 1038 h 1304"/>
                  <a:gd name="T2" fmla="*/ 817 w 1247"/>
                  <a:gd name="T3" fmla="*/ 1049 h 1304"/>
                  <a:gd name="T4" fmla="*/ 848 w 1247"/>
                  <a:gd name="T5" fmla="*/ 1303 h 1304"/>
                  <a:gd name="T6" fmla="*/ 880 w 1247"/>
                  <a:gd name="T7" fmla="*/ 1049 h 1304"/>
                  <a:gd name="T8" fmla="*/ 987 w 1247"/>
                  <a:gd name="T9" fmla="*/ 1272 h 1304"/>
                  <a:gd name="T10" fmla="*/ 1049 w 1247"/>
                  <a:gd name="T11" fmla="*/ 1272 h 1304"/>
                  <a:gd name="T12" fmla="*/ 1131 w 1247"/>
                  <a:gd name="T13" fmla="*/ 1049 h 1304"/>
                  <a:gd name="T14" fmla="*/ 1161 w 1247"/>
                  <a:gd name="T15" fmla="*/ 1013 h 1304"/>
                  <a:gd name="T16" fmla="*/ 1041 w 1247"/>
                  <a:gd name="T17" fmla="*/ 452 h 1304"/>
                  <a:gd name="T18" fmla="*/ 1094 w 1247"/>
                  <a:gd name="T19" fmla="*/ 987 h 1304"/>
                  <a:gd name="T20" fmla="*/ 851 w 1247"/>
                  <a:gd name="T21" fmla="*/ 487 h 1304"/>
                  <a:gd name="T22" fmla="*/ 790 w 1247"/>
                  <a:gd name="T23" fmla="*/ 478 h 1304"/>
                  <a:gd name="T24" fmla="*/ 394 w 1247"/>
                  <a:gd name="T25" fmla="*/ 1272 h 1304"/>
                  <a:gd name="T26" fmla="*/ 456 w 1247"/>
                  <a:gd name="T27" fmla="*/ 1272 h 1304"/>
                  <a:gd name="T28" fmla="*/ 425 w 1247"/>
                  <a:gd name="T29" fmla="*/ 508 h 1304"/>
                  <a:gd name="T30" fmla="*/ 394 w 1247"/>
                  <a:gd name="T31" fmla="*/ 1272 h 1304"/>
                  <a:gd name="T32" fmla="*/ 285 w 1247"/>
                  <a:gd name="T33" fmla="*/ 1303 h 1304"/>
                  <a:gd name="T34" fmla="*/ 316 w 1247"/>
                  <a:gd name="T35" fmla="*/ 849 h 1304"/>
                  <a:gd name="T36" fmla="*/ 254 w 1247"/>
                  <a:gd name="T37" fmla="*/ 849 h 1304"/>
                  <a:gd name="T38" fmla="*/ 113 w 1247"/>
                  <a:gd name="T39" fmla="*/ 1272 h 1304"/>
                  <a:gd name="T40" fmla="*/ 175 w 1247"/>
                  <a:gd name="T41" fmla="*/ 1272 h 1304"/>
                  <a:gd name="T42" fmla="*/ 144 w 1247"/>
                  <a:gd name="T43" fmla="*/ 508 h 1304"/>
                  <a:gd name="T44" fmla="*/ 113 w 1247"/>
                  <a:gd name="T45" fmla="*/ 1272 h 1304"/>
                  <a:gd name="T46" fmla="*/ 285 w 1247"/>
                  <a:gd name="T47" fmla="*/ 257 h 1304"/>
                  <a:gd name="T48" fmla="*/ 203 w 1247"/>
                  <a:gd name="T49" fmla="*/ 143 h 1304"/>
                  <a:gd name="T50" fmla="*/ 367 w 1247"/>
                  <a:gd name="T51" fmla="*/ 145 h 1304"/>
                  <a:gd name="T52" fmla="*/ 285 w 1247"/>
                  <a:gd name="T53" fmla="*/ 0 h 1304"/>
                  <a:gd name="T54" fmla="*/ 284 w 1247"/>
                  <a:gd name="T55" fmla="*/ 288 h 1304"/>
                  <a:gd name="T56" fmla="*/ 428 w 1247"/>
                  <a:gd name="T57" fmla="*/ 145 h 1304"/>
                  <a:gd name="T58" fmla="*/ 569 w 1247"/>
                  <a:gd name="T59" fmla="*/ 511 h 1304"/>
                  <a:gd name="T60" fmla="*/ 172 w 1247"/>
                  <a:gd name="T61" fmla="*/ 310 h 1304"/>
                  <a:gd name="T62" fmla="*/ 0 w 1247"/>
                  <a:gd name="T63" fmla="*/ 821 h 1304"/>
                  <a:gd name="T64" fmla="*/ 62 w 1247"/>
                  <a:gd name="T65" fmla="*/ 821 h 1304"/>
                  <a:gd name="T66" fmla="*/ 172 w 1247"/>
                  <a:gd name="T67" fmla="*/ 373 h 1304"/>
                  <a:gd name="T68" fmla="*/ 507 w 1247"/>
                  <a:gd name="T69" fmla="*/ 511 h 1304"/>
                  <a:gd name="T70" fmla="*/ 538 w 1247"/>
                  <a:gd name="T71" fmla="*/ 852 h 1304"/>
                  <a:gd name="T72" fmla="*/ 569 w 1247"/>
                  <a:gd name="T73" fmla="*/ 511 h 1304"/>
                  <a:gd name="T74" fmla="*/ 933 w 1247"/>
                  <a:gd name="T75" fmla="*/ 257 h 1304"/>
                  <a:gd name="T76" fmla="*/ 851 w 1247"/>
                  <a:gd name="T77" fmla="*/ 143 h 1304"/>
                  <a:gd name="T78" fmla="*/ 991 w 1247"/>
                  <a:gd name="T79" fmla="*/ 87 h 1304"/>
                  <a:gd name="T80" fmla="*/ 933 w 1247"/>
                  <a:gd name="T81" fmla="*/ 226 h 1304"/>
                  <a:gd name="T82" fmla="*/ 933 w 1247"/>
                  <a:gd name="T83" fmla="*/ 0 h 1304"/>
                  <a:gd name="T84" fmla="*/ 932 w 1247"/>
                  <a:gd name="T85" fmla="*/ 288 h 1304"/>
                  <a:gd name="T86" fmla="*/ 1077 w 1247"/>
                  <a:gd name="T87" fmla="*/ 145 h 1304"/>
                  <a:gd name="T88" fmla="*/ 1246 w 1247"/>
                  <a:gd name="T89" fmla="*/ 787 h 1304"/>
                  <a:gd name="T90" fmla="*/ 1018 w 1247"/>
                  <a:gd name="T91" fmla="*/ 310 h 1304"/>
                  <a:gd name="T92" fmla="*/ 677 w 1247"/>
                  <a:gd name="T93" fmla="*/ 477 h 1304"/>
                  <a:gd name="T94" fmla="*/ 681 w 1247"/>
                  <a:gd name="T95" fmla="*/ 799 h 1304"/>
                  <a:gd name="T96" fmla="*/ 848 w 1247"/>
                  <a:gd name="T97" fmla="*/ 373 h 1304"/>
                  <a:gd name="T98" fmla="*/ 1128 w 1247"/>
                  <a:gd name="T99" fmla="*/ 488 h 1304"/>
                  <a:gd name="T100" fmla="*/ 1246 w 1247"/>
                  <a:gd name="T101" fmla="*/ 787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47" h="1304">
                    <a:moveTo>
                      <a:pt x="705" y="1013"/>
                    </a:moveTo>
                    <a:cubicBezTo>
                      <a:pt x="704" y="1022"/>
                      <a:pt x="706" y="1031"/>
                      <a:pt x="712" y="1038"/>
                    </a:cubicBezTo>
                    <a:cubicBezTo>
                      <a:pt x="718" y="1045"/>
                      <a:pt x="727" y="1049"/>
                      <a:pt x="736" y="1049"/>
                    </a:cubicBezTo>
                    <a:lnTo>
                      <a:pt x="817" y="1049"/>
                    </a:lnTo>
                    <a:lnTo>
                      <a:pt x="817" y="1272"/>
                    </a:lnTo>
                    <a:cubicBezTo>
                      <a:pt x="817" y="1289"/>
                      <a:pt x="831" y="1303"/>
                      <a:pt x="848" y="1303"/>
                    </a:cubicBezTo>
                    <a:cubicBezTo>
                      <a:pt x="866" y="1303"/>
                      <a:pt x="880" y="1289"/>
                      <a:pt x="880" y="1272"/>
                    </a:cubicBezTo>
                    <a:lnTo>
                      <a:pt x="880" y="1049"/>
                    </a:lnTo>
                    <a:lnTo>
                      <a:pt x="987" y="1049"/>
                    </a:lnTo>
                    <a:lnTo>
                      <a:pt x="987" y="1272"/>
                    </a:lnTo>
                    <a:cubicBezTo>
                      <a:pt x="987" y="1289"/>
                      <a:pt x="1001" y="1303"/>
                      <a:pt x="1018" y="1303"/>
                    </a:cubicBezTo>
                    <a:cubicBezTo>
                      <a:pt x="1035" y="1303"/>
                      <a:pt x="1049" y="1289"/>
                      <a:pt x="1049" y="1272"/>
                    </a:cubicBezTo>
                    <a:lnTo>
                      <a:pt x="1049" y="1049"/>
                    </a:lnTo>
                    <a:lnTo>
                      <a:pt x="1131" y="1049"/>
                    </a:lnTo>
                    <a:cubicBezTo>
                      <a:pt x="1140" y="1049"/>
                      <a:pt x="1148" y="1045"/>
                      <a:pt x="1154" y="1038"/>
                    </a:cubicBezTo>
                    <a:cubicBezTo>
                      <a:pt x="1160" y="1031"/>
                      <a:pt x="1163" y="1022"/>
                      <a:pt x="1161" y="1013"/>
                    </a:cubicBezTo>
                    <a:lnTo>
                      <a:pt x="1077" y="478"/>
                    </a:lnTo>
                    <a:cubicBezTo>
                      <a:pt x="1074" y="461"/>
                      <a:pt x="1058" y="449"/>
                      <a:pt x="1041" y="452"/>
                    </a:cubicBezTo>
                    <a:cubicBezTo>
                      <a:pt x="1024" y="455"/>
                      <a:pt x="1013" y="471"/>
                      <a:pt x="1015" y="487"/>
                    </a:cubicBezTo>
                    <a:lnTo>
                      <a:pt x="1094" y="987"/>
                    </a:lnTo>
                    <a:lnTo>
                      <a:pt x="772" y="987"/>
                    </a:lnTo>
                    <a:lnTo>
                      <a:pt x="851" y="487"/>
                    </a:lnTo>
                    <a:cubicBezTo>
                      <a:pt x="854" y="471"/>
                      <a:pt x="842" y="455"/>
                      <a:pt x="825" y="452"/>
                    </a:cubicBezTo>
                    <a:cubicBezTo>
                      <a:pt x="808" y="449"/>
                      <a:pt x="792" y="461"/>
                      <a:pt x="790" y="478"/>
                    </a:cubicBezTo>
                    <a:lnTo>
                      <a:pt x="705" y="1013"/>
                    </a:lnTo>
                    <a:close/>
                    <a:moveTo>
                      <a:pt x="394" y="1272"/>
                    </a:moveTo>
                    <a:cubicBezTo>
                      <a:pt x="394" y="1289"/>
                      <a:pt x="408" y="1303"/>
                      <a:pt x="425" y="1303"/>
                    </a:cubicBezTo>
                    <a:cubicBezTo>
                      <a:pt x="442" y="1303"/>
                      <a:pt x="456" y="1289"/>
                      <a:pt x="456" y="1272"/>
                    </a:cubicBezTo>
                    <a:lnTo>
                      <a:pt x="456" y="539"/>
                    </a:lnTo>
                    <a:cubicBezTo>
                      <a:pt x="456" y="522"/>
                      <a:pt x="442" y="508"/>
                      <a:pt x="425" y="508"/>
                    </a:cubicBezTo>
                    <a:cubicBezTo>
                      <a:pt x="408" y="508"/>
                      <a:pt x="394" y="522"/>
                      <a:pt x="394" y="539"/>
                    </a:cubicBezTo>
                    <a:lnTo>
                      <a:pt x="394" y="1272"/>
                    </a:lnTo>
                    <a:close/>
                    <a:moveTo>
                      <a:pt x="254" y="1272"/>
                    </a:moveTo>
                    <a:cubicBezTo>
                      <a:pt x="254" y="1289"/>
                      <a:pt x="268" y="1303"/>
                      <a:pt x="285" y="1303"/>
                    </a:cubicBezTo>
                    <a:cubicBezTo>
                      <a:pt x="302" y="1303"/>
                      <a:pt x="316" y="1289"/>
                      <a:pt x="316" y="1272"/>
                    </a:cubicBezTo>
                    <a:lnTo>
                      <a:pt x="316" y="849"/>
                    </a:lnTo>
                    <a:cubicBezTo>
                      <a:pt x="316" y="832"/>
                      <a:pt x="302" y="818"/>
                      <a:pt x="285" y="818"/>
                    </a:cubicBezTo>
                    <a:cubicBezTo>
                      <a:pt x="268" y="818"/>
                      <a:pt x="254" y="832"/>
                      <a:pt x="254" y="849"/>
                    </a:cubicBezTo>
                    <a:lnTo>
                      <a:pt x="254" y="1272"/>
                    </a:lnTo>
                    <a:close/>
                    <a:moveTo>
                      <a:pt x="113" y="1272"/>
                    </a:moveTo>
                    <a:cubicBezTo>
                      <a:pt x="113" y="1289"/>
                      <a:pt x="127" y="1303"/>
                      <a:pt x="144" y="1303"/>
                    </a:cubicBezTo>
                    <a:cubicBezTo>
                      <a:pt x="161" y="1303"/>
                      <a:pt x="175" y="1289"/>
                      <a:pt x="175" y="1272"/>
                    </a:cubicBezTo>
                    <a:lnTo>
                      <a:pt x="175" y="539"/>
                    </a:lnTo>
                    <a:cubicBezTo>
                      <a:pt x="175" y="522"/>
                      <a:pt x="161" y="508"/>
                      <a:pt x="144" y="508"/>
                    </a:cubicBezTo>
                    <a:cubicBezTo>
                      <a:pt x="127" y="508"/>
                      <a:pt x="113" y="522"/>
                      <a:pt x="113" y="539"/>
                    </a:cubicBezTo>
                    <a:lnTo>
                      <a:pt x="113" y="1272"/>
                    </a:lnTo>
                    <a:close/>
                    <a:moveTo>
                      <a:pt x="285" y="226"/>
                    </a:moveTo>
                    <a:lnTo>
                      <a:pt x="285" y="257"/>
                    </a:lnTo>
                    <a:lnTo>
                      <a:pt x="284" y="226"/>
                    </a:lnTo>
                    <a:cubicBezTo>
                      <a:pt x="239" y="225"/>
                      <a:pt x="203" y="188"/>
                      <a:pt x="203" y="143"/>
                    </a:cubicBezTo>
                    <a:cubicBezTo>
                      <a:pt x="204" y="98"/>
                      <a:pt x="240" y="62"/>
                      <a:pt x="286" y="62"/>
                    </a:cubicBezTo>
                    <a:cubicBezTo>
                      <a:pt x="331" y="63"/>
                      <a:pt x="367" y="100"/>
                      <a:pt x="367" y="145"/>
                    </a:cubicBezTo>
                    <a:cubicBezTo>
                      <a:pt x="366" y="189"/>
                      <a:pt x="330" y="226"/>
                      <a:pt x="285" y="226"/>
                    </a:cubicBezTo>
                    <a:close/>
                    <a:moveTo>
                      <a:pt x="285" y="0"/>
                    </a:moveTo>
                    <a:cubicBezTo>
                      <a:pt x="206" y="0"/>
                      <a:pt x="142" y="64"/>
                      <a:pt x="141" y="143"/>
                    </a:cubicBezTo>
                    <a:cubicBezTo>
                      <a:pt x="140" y="222"/>
                      <a:pt x="204" y="287"/>
                      <a:pt x="284" y="288"/>
                    </a:cubicBezTo>
                    <a:lnTo>
                      <a:pt x="285" y="288"/>
                    </a:lnTo>
                    <a:cubicBezTo>
                      <a:pt x="364" y="288"/>
                      <a:pt x="427" y="224"/>
                      <a:pt x="428" y="145"/>
                    </a:cubicBezTo>
                    <a:cubicBezTo>
                      <a:pt x="429" y="66"/>
                      <a:pt x="366" y="1"/>
                      <a:pt x="285" y="0"/>
                    </a:cubicBezTo>
                    <a:close/>
                    <a:moveTo>
                      <a:pt x="569" y="511"/>
                    </a:moveTo>
                    <a:cubicBezTo>
                      <a:pt x="569" y="416"/>
                      <a:pt x="498" y="310"/>
                      <a:pt x="397" y="310"/>
                    </a:cubicBezTo>
                    <a:lnTo>
                      <a:pt x="172" y="310"/>
                    </a:lnTo>
                    <a:cubicBezTo>
                      <a:pt x="71" y="310"/>
                      <a:pt x="0" y="416"/>
                      <a:pt x="0" y="511"/>
                    </a:cubicBezTo>
                    <a:lnTo>
                      <a:pt x="0" y="821"/>
                    </a:lnTo>
                    <a:cubicBezTo>
                      <a:pt x="0" y="838"/>
                      <a:pt x="14" y="852"/>
                      <a:pt x="31" y="852"/>
                    </a:cubicBezTo>
                    <a:cubicBezTo>
                      <a:pt x="48" y="852"/>
                      <a:pt x="62" y="838"/>
                      <a:pt x="62" y="821"/>
                    </a:cubicBezTo>
                    <a:lnTo>
                      <a:pt x="62" y="511"/>
                    </a:lnTo>
                    <a:cubicBezTo>
                      <a:pt x="62" y="447"/>
                      <a:pt x="110" y="373"/>
                      <a:pt x="172" y="373"/>
                    </a:cubicBezTo>
                    <a:lnTo>
                      <a:pt x="397" y="373"/>
                    </a:lnTo>
                    <a:cubicBezTo>
                      <a:pt x="459" y="373"/>
                      <a:pt x="507" y="447"/>
                      <a:pt x="507" y="511"/>
                    </a:cubicBezTo>
                    <a:lnTo>
                      <a:pt x="507" y="821"/>
                    </a:lnTo>
                    <a:cubicBezTo>
                      <a:pt x="507" y="838"/>
                      <a:pt x="521" y="852"/>
                      <a:pt x="538" y="852"/>
                    </a:cubicBezTo>
                    <a:cubicBezTo>
                      <a:pt x="555" y="852"/>
                      <a:pt x="569" y="838"/>
                      <a:pt x="569" y="821"/>
                    </a:cubicBezTo>
                    <a:lnTo>
                      <a:pt x="569" y="511"/>
                    </a:lnTo>
                    <a:close/>
                    <a:moveTo>
                      <a:pt x="933" y="226"/>
                    </a:moveTo>
                    <a:lnTo>
                      <a:pt x="933" y="257"/>
                    </a:lnTo>
                    <a:lnTo>
                      <a:pt x="932" y="226"/>
                    </a:lnTo>
                    <a:cubicBezTo>
                      <a:pt x="887" y="225"/>
                      <a:pt x="851" y="188"/>
                      <a:pt x="851" y="143"/>
                    </a:cubicBezTo>
                    <a:cubicBezTo>
                      <a:pt x="852" y="98"/>
                      <a:pt x="888" y="62"/>
                      <a:pt x="934" y="62"/>
                    </a:cubicBezTo>
                    <a:cubicBezTo>
                      <a:pt x="956" y="62"/>
                      <a:pt x="976" y="71"/>
                      <a:pt x="991" y="87"/>
                    </a:cubicBezTo>
                    <a:cubicBezTo>
                      <a:pt x="1007" y="102"/>
                      <a:pt x="1015" y="123"/>
                      <a:pt x="1015" y="145"/>
                    </a:cubicBezTo>
                    <a:cubicBezTo>
                      <a:pt x="1014" y="189"/>
                      <a:pt x="978" y="226"/>
                      <a:pt x="933" y="226"/>
                    </a:cubicBezTo>
                    <a:close/>
                    <a:moveTo>
                      <a:pt x="1036" y="43"/>
                    </a:moveTo>
                    <a:cubicBezTo>
                      <a:pt x="1009" y="16"/>
                      <a:pt x="973" y="0"/>
                      <a:pt x="933" y="0"/>
                    </a:cubicBezTo>
                    <a:cubicBezTo>
                      <a:pt x="854" y="0"/>
                      <a:pt x="790" y="64"/>
                      <a:pt x="789" y="143"/>
                    </a:cubicBezTo>
                    <a:cubicBezTo>
                      <a:pt x="789" y="222"/>
                      <a:pt x="852" y="287"/>
                      <a:pt x="932" y="288"/>
                    </a:cubicBezTo>
                    <a:lnTo>
                      <a:pt x="933" y="288"/>
                    </a:lnTo>
                    <a:cubicBezTo>
                      <a:pt x="1012" y="288"/>
                      <a:pt x="1076" y="224"/>
                      <a:pt x="1077" y="145"/>
                    </a:cubicBezTo>
                    <a:cubicBezTo>
                      <a:pt x="1077" y="107"/>
                      <a:pt x="1063" y="71"/>
                      <a:pt x="1036" y="43"/>
                    </a:cubicBezTo>
                    <a:close/>
                    <a:moveTo>
                      <a:pt x="1246" y="787"/>
                    </a:moveTo>
                    <a:cubicBezTo>
                      <a:pt x="1246" y="787"/>
                      <a:pt x="1205" y="563"/>
                      <a:pt x="1189" y="477"/>
                    </a:cubicBezTo>
                    <a:cubicBezTo>
                      <a:pt x="1169" y="367"/>
                      <a:pt x="1111" y="310"/>
                      <a:pt x="1018" y="310"/>
                    </a:cubicBezTo>
                    <a:lnTo>
                      <a:pt x="848" y="310"/>
                    </a:lnTo>
                    <a:cubicBezTo>
                      <a:pt x="755" y="310"/>
                      <a:pt x="697" y="367"/>
                      <a:pt x="677" y="477"/>
                    </a:cubicBezTo>
                    <a:cubicBezTo>
                      <a:pt x="661" y="563"/>
                      <a:pt x="620" y="787"/>
                      <a:pt x="620" y="787"/>
                    </a:cubicBezTo>
                    <a:lnTo>
                      <a:pt x="681" y="799"/>
                    </a:lnTo>
                    <a:cubicBezTo>
                      <a:pt x="681" y="799"/>
                      <a:pt x="722" y="575"/>
                      <a:pt x="738" y="488"/>
                    </a:cubicBezTo>
                    <a:cubicBezTo>
                      <a:pt x="753" y="407"/>
                      <a:pt x="786" y="373"/>
                      <a:pt x="848" y="373"/>
                    </a:cubicBezTo>
                    <a:lnTo>
                      <a:pt x="1018" y="373"/>
                    </a:lnTo>
                    <a:cubicBezTo>
                      <a:pt x="1080" y="373"/>
                      <a:pt x="1114" y="407"/>
                      <a:pt x="1128" y="488"/>
                    </a:cubicBezTo>
                    <a:cubicBezTo>
                      <a:pt x="1144" y="575"/>
                      <a:pt x="1185" y="799"/>
                      <a:pt x="1185" y="799"/>
                    </a:cubicBezTo>
                    <a:lnTo>
                      <a:pt x="1246" y="78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73" name="Puolivapaa piirto 172">
              <a:extLst>
                <a:ext uri="{FF2B5EF4-FFF2-40B4-BE49-F238E27FC236}">
                  <a16:creationId xmlns:a16="http://schemas.microsoft.com/office/drawing/2014/main" id="{83AA1ED4-D941-594F-A66C-0B7FA4D34B0C}"/>
                </a:ext>
              </a:extLst>
            </p:cNvPr>
            <p:cNvSpPr/>
            <p:nvPr userDrawn="1"/>
          </p:nvSpPr>
          <p:spPr>
            <a:xfrm>
              <a:off x="944720" y="4635500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4" name="Puolivapaa piirto 173">
              <a:extLst>
                <a:ext uri="{FF2B5EF4-FFF2-40B4-BE49-F238E27FC236}">
                  <a16:creationId xmlns:a16="http://schemas.microsoft.com/office/drawing/2014/main" id="{694DF905-F438-8741-9152-37729770DFFC}"/>
                </a:ext>
              </a:extLst>
            </p:cNvPr>
            <p:cNvSpPr/>
            <p:nvPr userDrawn="1"/>
          </p:nvSpPr>
          <p:spPr>
            <a:xfrm>
              <a:off x="1184389" y="4635500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" name="Ryhmä 1">
            <a:extLst>
              <a:ext uri="{FF2B5EF4-FFF2-40B4-BE49-F238E27FC236}">
                <a16:creationId xmlns:a16="http://schemas.microsoft.com/office/drawing/2014/main" id="{B0975BC8-BD34-864A-8CF8-EB058A044D3B}"/>
              </a:ext>
            </a:extLst>
          </p:cNvPr>
          <p:cNvGrpSpPr/>
          <p:nvPr userDrawn="1"/>
        </p:nvGrpSpPr>
        <p:grpSpPr>
          <a:xfrm>
            <a:off x="757172" y="5391674"/>
            <a:ext cx="710291" cy="710292"/>
            <a:chOff x="757172" y="5391674"/>
            <a:chExt cx="710291" cy="710292"/>
          </a:xfrm>
        </p:grpSpPr>
        <p:grpSp>
          <p:nvGrpSpPr>
            <p:cNvPr id="178" name="Ryhmä 177">
              <a:extLst>
                <a:ext uri="{FF2B5EF4-FFF2-40B4-BE49-F238E27FC236}">
                  <a16:creationId xmlns:a16="http://schemas.microsoft.com/office/drawing/2014/main" id="{87EB4EC7-8285-8841-95F6-A43AF4DBD001}"/>
                </a:ext>
              </a:extLst>
            </p:cNvPr>
            <p:cNvGrpSpPr/>
            <p:nvPr userDrawn="1"/>
          </p:nvGrpSpPr>
          <p:grpSpPr>
            <a:xfrm>
              <a:off x="757172" y="5391674"/>
              <a:ext cx="710291" cy="710292"/>
              <a:chOff x="1883812" y="4454581"/>
              <a:chExt cx="710291" cy="710292"/>
            </a:xfrm>
          </p:grpSpPr>
          <p:sp>
            <p:nvSpPr>
              <p:cNvPr id="182" name="Rectangle 424">
                <a:extLst>
                  <a:ext uri="{FF2B5EF4-FFF2-40B4-BE49-F238E27FC236}">
                    <a16:creationId xmlns:a16="http://schemas.microsoft.com/office/drawing/2014/main" id="{C3ADFFB6-A522-3848-8F79-7ECA933E75F1}"/>
                  </a:ext>
                </a:extLst>
              </p:cNvPr>
              <p:cNvSpPr/>
              <p:nvPr/>
            </p:nvSpPr>
            <p:spPr>
              <a:xfrm>
                <a:off x="1883812" y="4454581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3" name="Freeform 425">
                <a:extLst>
                  <a:ext uri="{FF2B5EF4-FFF2-40B4-BE49-F238E27FC236}">
                    <a16:creationId xmlns:a16="http://schemas.microsoft.com/office/drawing/2014/main" id="{EDCC78CE-2DB8-7F4C-A28C-AB409C626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5120" y="4565252"/>
                <a:ext cx="447675" cy="488950"/>
              </a:xfrm>
              <a:custGeom>
                <a:avLst/>
                <a:gdLst>
                  <a:gd name="T0" fmla="*/ 118 w 1248"/>
                  <a:gd name="T1" fmla="*/ 286 h 1362"/>
                  <a:gd name="T2" fmla="*/ 282 w 1248"/>
                  <a:gd name="T3" fmla="*/ 257 h 1362"/>
                  <a:gd name="T4" fmla="*/ 200 w 1248"/>
                  <a:gd name="T5" fmla="*/ 113 h 1362"/>
                  <a:gd name="T6" fmla="*/ 200 w 1248"/>
                  <a:gd name="T7" fmla="*/ 430 h 1362"/>
                  <a:gd name="T8" fmla="*/ 705 w 1248"/>
                  <a:gd name="T9" fmla="*/ 173 h 1362"/>
                  <a:gd name="T10" fmla="*/ 541 w 1248"/>
                  <a:gd name="T11" fmla="*/ 144 h 1362"/>
                  <a:gd name="T12" fmla="*/ 705 w 1248"/>
                  <a:gd name="T13" fmla="*/ 173 h 1362"/>
                  <a:gd name="T14" fmla="*/ 479 w 1248"/>
                  <a:gd name="T15" fmla="*/ 144 h 1362"/>
                  <a:gd name="T16" fmla="*/ 767 w 1248"/>
                  <a:gd name="T17" fmla="*/ 173 h 1362"/>
                  <a:gd name="T18" fmla="*/ 623 w 1248"/>
                  <a:gd name="T19" fmla="*/ 339 h 1362"/>
                  <a:gd name="T20" fmla="*/ 400 w 1248"/>
                  <a:gd name="T21" fmla="*/ 540 h 1362"/>
                  <a:gd name="T22" fmla="*/ 846 w 1248"/>
                  <a:gd name="T23" fmla="*/ 505 h 1362"/>
                  <a:gd name="T24" fmla="*/ 908 w 1248"/>
                  <a:gd name="T25" fmla="*/ 505 h 1362"/>
                  <a:gd name="T26" fmla="*/ 965 w 1248"/>
                  <a:gd name="T27" fmla="*/ 286 h 1362"/>
                  <a:gd name="T28" fmla="*/ 1128 w 1248"/>
                  <a:gd name="T29" fmla="*/ 257 h 1362"/>
                  <a:gd name="T30" fmla="*/ 1047 w 1248"/>
                  <a:gd name="T31" fmla="*/ 113 h 1362"/>
                  <a:gd name="T32" fmla="*/ 1047 w 1248"/>
                  <a:gd name="T33" fmla="*/ 430 h 1362"/>
                  <a:gd name="T34" fmla="*/ 1185 w 1248"/>
                  <a:gd name="T35" fmla="*/ 912 h 1362"/>
                  <a:gd name="T36" fmla="*/ 865 w 1248"/>
                  <a:gd name="T37" fmla="*/ 1038 h 1362"/>
                  <a:gd name="T38" fmla="*/ 796 w 1248"/>
                  <a:gd name="T39" fmla="*/ 963 h 1362"/>
                  <a:gd name="T40" fmla="*/ 1049 w 1248"/>
                  <a:gd name="T41" fmla="*/ 878 h 1362"/>
                  <a:gd name="T42" fmla="*/ 1081 w 1248"/>
                  <a:gd name="T43" fmla="*/ 602 h 1362"/>
                  <a:gd name="T44" fmla="*/ 748 w 1248"/>
                  <a:gd name="T45" fmla="*/ 683 h 1362"/>
                  <a:gd name="T46" fmla="*/ 994 w 1248"/>
                  <a:gd name="T47" fmla="*/ 567 h 1362"/>
                  <a:gd name="T48" fmla="*/ 1185 w 1248"/>
                  <a:gd name="T49" fmla="*/ 573 h 1362"/>
                  <a:gd name="T50" fmla="*/ 292 w 1248"/>
                  <a:gd name="T51" fmla="*/ 734 h 1362"/>
                  <a:gd name="T52" fmla="*/ 197 w 1248"/>
                  <a:gd name="T53" fmla="*/ 726 h 1362"/>
                  <a:gd name="T54" fmla="*/ 369 w 1248"/>
                  <a:gd name="T55" fmla="*/ 909 h 1362"/>
                  <a:gd name="T56" fmla="*/ 459 w 1248"/>
                  <a:gd name="T57" fmla="*/ 1299 h 1362"/>
                  <a:gd name="T58" fmla="*/ 166 w 1248"/>
                  <a:gd name="T59" fmla="*/ 1017 h 1362"/>
                  <a:gd name="T60" fmla="*/ 121 w 1248"/>
                  <a:gd name="T61" fmla="*/ 514 h 1362"/>
                  <a:gd name="T62" fmla="*/ 346 w 1248"/>
                  <a:gd name="T63" fmla="*/ 674 h 1362"/>
                  <a:gd name="T64" fmla="*/ 426 w 1248"/>
                  <a:gd name="T65" fmla="*/ 734 h 1362"/>
                  <a:gd name="T66" fmla="*/ 1116 w 1248"/>
                  <a:gd name="T67" fmla="*/ 452 h 1362"/>
                  <a:gd name="T68" fmla="*/ 708 w 1248"/>
                  <a:gd name="T69" fmla="*/ 621 h 1362"/>
                  <a:gd name="T70" fmla="*/ 705 w 1248"/>
                  <a:gd name="T71" fmla="*/ 734 h 1362"/>
                  <a:gd name="T72" fmla="*/ 562 w 1248"/>
                  <a:gd name="T73" fmla="*/ 631 h 1362"/>
                  <a:gd name="T74" fmla="*/ 292 w 1248"/>
                  <a:gd name="T75" fmla="*/ 525 h 1362"/>
                  <a:gd name="T76" fmla="*/ 0 w 1248"/>
                  <a:gd name="T77" fmla="*/ 573 h 1362"/>
                  <a:gd name="T78" fmla="*/ 324 w 1248"/>
                  <a:gd name="T79" fmla="*/ 1079 h 1362"/>
                  <a:gd name="T80" fmla="*/ 562 w 1248"/>
                  <a:gd name="T81" fmla="*/ 1361 h 1362"/>
                  <a:gd name="T82" fmla="*/ 506 w 1248"/>
                  <a:gd name="T83" fmla="*/ 947 h 1362"/>
                  <a:gd name="T84" fmla="*/ 259 w 1248"/>
                  <a:gd name="T85" fmla="*/ 847 h 1362"/>
                  <a:gd name="T86" fmla="*/ 426 w 1248"/>
                  <a:gd name="T87" fmla="*/ 796 h 1362"/>
                  <a:gd name="T88" fmla="*/ 987 w 1248"/>
                  <a:gd name="T89" fmla="*/ 796 h 1362"/>
                  <a:gd name="T90" fmla="*/ 737 w 1248"/>
                  <a:gd name="T91" fmla="*/ 944 h 1362"/>
                  <a:gd name="T92" fmla="*/ 655 w 1248"/>
                  <a:gd name="T93" fmla="*/ 1349 h 1362"/>
                  <a:gd name="T94" fmla="*/ 834 w 1248"/>
                  <a:gd name="T95" fmla="*/ 1339 h 1362"/>
                  <a:gd name="T96" fmla="*/ 1247 w 1248"/>
                  <a:gd name="T97" fmla="*/ 912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48" h="1362">
                    <a:moveTo>
                      <a:pt x="282" y="286"/>
                    </a:moveTo>
                    <a:cubicBezTo>
                      <a:pt x="282" y="330"/>
                      <a:pt x="244" y="367"/>
                      <a:pt x="200" y="367"/>
                    </a:cubicBezTo>
                    <a:cubicBezTo>
                      <a:pt x="156" y="367"/>
                      <a:pt x="118" y="330"/>
                      <a:pt x="118" y="286"/>
                    </a:cubicBezTo>
                    <a:lnTo>
                      <a:pt x="118" y="257"/>
                    </a:lnTo>
                    <a:cubicBezTo>
                      <a:pt x="118" y="213"/>
                      <a:pt x="156" y="175"/>
                      <a:pt x="200" y="175"/>
                    </a:cubicBezTo>
                    <a:cubicBezTo>
                      <a:pt x="244" y="175"/>
                      <a:pt x="282" y="213"/>
                      <a:pt x="282" y="257"/>
                    </a:cubicBezTo>
                    <a:lnTo>
                      <a:pt x="282" y="286"/>
                    </a:lnTo>
                    <a:close/>
                    <a:moveTo>
                      <a:pt x="344" y="257"/>
                    </a:moveTo>
                    <a:cubicBezTo>
                      <a:pt x="344" y="179"/>
                      <a:pt x="278" y="113"/>
                      <a:pt x="200" y="113"/>
                    </a:cubicBezTo>
                    <a:cubicBezTo>
                      <a:pt x="122" y="113"/>
                      <a:pt x="56" y="179"/>
                      <a:pt x="56" y="257"/>
                    </a:cubicBezTo>
                    <a:lnTo>
                      <a:pt x="56" y="286"/>
                    </a:lnTo>
                    <a:cubicBezTo>
                      <a:pt x="56" y="365"/>
                      <a:pt x="121" y="430"/>
                      <a:pt x="200" y="430"/>
                    </a:cubicBezTo>
                    <a:cubicBezTo>
                      <a:pt x="279" y="430"/>
                      <a:pt x="344" y="365"/>
                      <a:pt x="344" y="286"/>
                    </a:cubicBezTo>
                    <a:lnTo>
                      <a:pt x="344" y="257"/>
                    </a:lnTo>
                    <a:close/>
                    <a:moveTo>
                      <a:pt x="705" y="173"/>
                    </a:moveTo>
                    <a:cubicBezTo>
                      <a:pt x="705" y="217"/>
                      <a:pt x="668" y="255"/>
                      <a:pt x="623" y="255"/>
                    </a:cubicBezTo>
                    <a:cubicBezTo>
                      <a:pt x="579" y="255"/>
                      <a:pt x="541" y="217"/>
                      <a:pt x="541" y="173"/>
                    </a:cubicBezTo>
                    <a:lnTo>
                      <a:pt x="541" y="144"/>
                    </a:lnTo>
                    <a:cubicBezTo>
                      <a:pt x="541" y="100"/>
                      <a:pt x="579" y="63"/>
                      <a:pt x="623" y="63"/>
                    </a:cubicBezTo>
                    <a:cubicBezTo>
                      <a:pt x="668" y="63"/>
                      <a:pt x="705" y="100"/>
                      <a:pt x="705" y="144"/>
                    </a:cubicBezTo>
                    <a:lnTo>
                      <a:pt x="705" y="173"/>
                    </a:lnTo>
                    <a:close/>
                    <a:moveTo>
                      <a:pt x="767" y="144"/>
                    </a:moveTo>
                    <a:cubicBezTo>
                      <a:pt x="767" y="66"/>
                      <a:pt x="701" y="0"/>
                      <a:pt x="623" y="0"/>
                    </a:cubicBezTo>
                    <a:cubicBezTo>
                      <a:pt x="545" y="0"/>
                      <a:pt x="479" y="66"/>
                      <a:pt x="479" y="144"/>
                    </a:cubicBezTo>
                    <a:lnTo>
                      <a:pt x="479" y="173"/>
                    </a:lnTo>
                    <a:cubicBezTo>
                      <a:pt x="479" y="252"/>
                      <a:pt x="544" y="317"/>
                      <a:pt x="623" y="317"/>
                    </a:cubicBezTo>
                    <a:cubicBezTo>
                      <a:pt x="703" y="317"/>
                      <a:pt x="767" y="252"/>
                      <a:pt x="767" y="173"/>
                    </a:cubicBezTo>
                    <a:lnTo>
                      <a:pt x="767" y="144"/>
                    </a:lnTo>
                    <a:close/>
                    <a:moveTo>
                      <a:pt x="908" y="505"/>
                    </a:moveTo>
                    <a:cubicBezTo>
                      <a:pt x="908" y="389"/>
                      <a:pt x="719" y="339"/>
                      <a:pt x="623" y="339"/>
                    </a:cubicBezTo>
                    <a:cubicBezTo>
                      <a:pt x="526" y="339"/>
                      <a:pt x="338" y="389"/>
                      <a:pt x="338" y="505"/>
                    </a:cubicBezTo>
                    <a:lnTo>
                      <a:pt x="338" y="540"/>
                    </a:lnTo>
                    <a:lnTo>
                      <a:pt x="400" y="540"/>
                    </a:lnTo>
                    <a:lnTo>
                      <a:pt x="400" y="505"/>
                    </a:lnTo>
                    <a:cubicBezTo>
                      <a:pt x="400" y="448"/>
                      <a:pt x="535" y="401"/>
                      <a:pt x="623" y="401"/>
                    </a:cubicBezTo>
                    <a:cubicBezTo>
                      <a:pt x="711" y="401"/>
                      <a:pt x="846" y="448"/>
                      <a:pt x="846" y="505"/>
                    </a:cubicBezTo>
                    <a:lnTo>
                      <a:pt x="846" y="540"/>
                    </a:lnTo>
                    <a:lnTo>
                      <a:pt x="908" y="540"/>
                    </a:lnTo>
                    <a:lnTo>
                      <a:pt x="908" y="505"/>
                    </a:lnTo>
                    <a:close/>
                    <a:moveTo>
                      <a:pt x="1128" y="286"/>
                    </a:moveTo>
                    <a:cubicBezTo>
                      <a:pt x="1128" y="330"/>
                      <a:pt x="1091" y="367"/>
                      <a:pt x="1047" y="367"/>
                    </a:cubicBezTo>
                    <a:cubicBezTo>
                      <a:pt x="1002" y="367"/>
                      <a:pt x="965" y="330"/>
                      <a:pt x="965" y="286"/>
                    </a:cubicBezTo>
                    <a:lnTo>
                      <a:pt x="965" y="257"/>
                    </a:lnTo>
                    <a:cubicBezTo>
                      <a:pt x="965" y="213"/>
                      <a:pt x="1002" y="175"/>
                      <a:pt x="1047" y="175"/>
                    </a:cubicBezTo>
                    <a:cubicBezTo>
                      <a:pt x="1091" y="175"/>
                      <a:pt x="1128" y="213"/>
                      <a:pt x="1128" y="257"/>
                    </a:cubicBezTo>
                    <a:lnTo>
                      <a:pt x="1128" y="286"/>
                    </a:lnTo>
                    <a:close/>
                    <a:moveTo>
                      <a:pt x="1191" y="257"/>
                    </a:moveTo>
                    <a:cubicBezTo>
                      <a:pt x="1191" y="179"/>
                      <a:pt x="1125" y="113"/>
                      <a:pt x="1047" y="113"/>
                    </a:cubicBezTo>
                    <a:cubicBezTo>
                      <a:pt x="969" y="113"/>
                      <a:pt x="903" y="179"/>
                      <a:pt x="903" y="257"/>
                    </a:cubicBezTo>
                    <a:lnTo>
                      <a:pt x="903" y="286"/>
                    </a:lnTo>
                    <a:cubicBezTo>
                      <a:pt x="903" y="365"/>
                      <a:pt x="967" y="430"/>
                      <a:pt x="1047" y="430"/>
                    </a:cubicBezTo>
                    <a:cubicBezTo>
                      <a:pt x="1126" y="430"/>
                      <a:pt x="1191" y="365"/>
                      <a:pt x="1191" y="286"/>
                    </a:cubicBezTo>
                    <a:lnTo>
                      <a:pt x="1191" y="257"/>
                    </a:lnTo>
                    <a:close/>
                    <a:moveTo>
                      <a:pt x="1185" y="912"/>
                    </a:moveTo>
                    <a:cubicBezTo>
                      <a:pt x="1185" y="969"/>
                      <a:pt x="1135" y="1016"/>
                      <a:pt x="1075" y="1016"/>
                    </a:cubicBezTo>
                    <a:lnTo>
                      <a:pt x="895" y="1016"/>
                    </a:lnTo>
                    <a:cubicBezTo>
                      <a:pt x="882" y="1016"/>
                      <a:pt x="870" y="1025"/>
                      <a:pt x="865" y="1038"/>
                    </a:cubicBezTo>
                    <a:lnTo>
                      <a:pt x="782" y="1299"/>
                    </a:lnTo>
                    <a:lnTo>
                      <a:pt x="719" y="1299"/>
                    </a:lnTo>
                    <a:lnTo>
                      <a:pt x="796" y="963"/>
                    </a:lnTo>
                    <a:cubicBezTo>
                      <a:pt x="808" y="931"/>
                      <a:pt x="838" y="909"/>
                      <a:pt x="872" y="909"/>
                    </a:cubicBezTo>
                    <a:lnTo>
                      <a:pt x="1018" y="909"/>
                    </a:lnTo>
                    <a:cubicBezTo>
                      <a:pt x="1036" y="909"/>
                      <a:pt x="1049" y="895"/>
                      <a:pt x="1049" y="878"/>
                    </a:cubicBezTo>
                    <a:lnTo>
                      <a:pt x="1049" y="722"/>
                    </a:lnTo>
                    <a:lnTo>
                      <a:pt x="1125" y="646"/>
                    </a:lnTo>
                    <a:lnTo>
                      <a:pt x="1081" y="602"/>
                    </a:lnTo>
                    <a:lnTo>
                      <a:pt x="950" y="734"/>
                    </a:lnTo>
                    <a:lnTo>
                      <a:pt x="821" y="734"/>
                    </a:lnTo>
                    <a:cubicBezTo>
                      <a:pt x="778" y="734"/>
                      <a:pt x="757" y="707"/>
                      <a:pt x="748" y="683"/>
                    </a:cubicBezTo>
                    <a:lnTo>
                      <a:pt x="872" y="683"/>
                    </a:lnTo>
                    <a:cubicBezTo>
                      <a:pt x="881" y="683"/>
                      <a:pt x="889" y="680"/>
                      <a:pt x="895" y="674"/>
                    </a:cubicBezTo>
                    <a:lnTo>
                      <a:pt x="994" y="567"/>
                    </a:lnTo>
                    <a:cubicBezTo>
                      <a:pt x="1026" y="533"/>
                      <a:pt x="1070" y="514"/>
                      <a:pt x="1116" y="514"/>
                    </a:cubicBezTo>
                    <a:lnTo>
                      <a:pt x="1121" y="514"/>
                    </a:lnTo>
                    <a:cubicBezTo>
                      <a:pt x="1155" y="514"/>
                      <a:pt x="1185" y="542"/>
                      <a:pt x="1185" y="573"/>
                    </a:cubicBezTo>
                    <a:lnTo>
                      <a:pt x="1185" y="912"/>
                    </a:lnTo>
                    <a:close/>
                    <a:moveTo>
                      <a:pt x="426" y="734"/>
                    </a:moveTo>
                    <a:lnTo>
                      <a:pt x="292" y="734"/>
                    </a:lnTo>
                    <a:lnTo>
                      <a:pt x="163" y="603"/>
                    </a:lnTo>
                    <a:lnTo>
                      <a:pt x="119" y="646"/>
                    </a:lnTo>
                    <a:lnTo>
                      <a:pt x="197" y="726"/>
                    </a:lnTo>
                    <a:lnTo>
                      <a:pt x="197" y="878"/>
                    </a:lnTo>
                    <a:cubicBezTo>
                      <a:pt x="197" y="895"/>
                      <a:pt x="211" y="909"/>
                      <a:pt x="228" y="909"/>
                    </a:cubicBezTo>
                    <a:lnTo>
                      <a:pt x="369" y="909"/>
                    </a:lnTo>
                    <a:cubicBezTo>
                      <a:pt x="403" y="909"/>
                      <a:pt x="434" y="931"/>
                      <a:pt x="445" y="963"/>
                    </a:cubicBezTo>
                    <a:lnTo>
                      <a:pt x="523" y="1299"/>
                    </a:lnTo>
                    <a:lnTo>
                      <a:pt x="459" y="1299"/>
                    </a:lnTo>
                    <a:lnTo>
                      <a:pt x="376" y="1038"/>
                    </a:lnTo>
                    <a:cubicBezTo>
                      <a:pt x="372" y="1025"/>
                      <a:pt x="360" y="1017"/>
                      <a:pt x="346" y="1017"/>
                    </a:cubicBezTo>
                    <a:lnTo>
                      <a:pt x="166" y="1017"/>
                    </a:lnTo>
                    <a:cubicBezTo>
                      <a:pt x="108" y="1017"/>
                      <a:pt x="62" y="970"/>
                      <a:pt x="62" y="912"/>
                    </a:cubicBezTo>
                    <a:lnTo>
                      <a:pt x="62" y="573"/>
                    </a:lnTo>
                    <a:cubicBezTo>
                      <a:pt x="62" y="541"/>
                      <a:pt x="88" y="514"/>
                      <a:pt x="121" y="514"/>
                    </a:cubicBezTo>
                    <a:lnTo>
                      <a:pt x="125" y="514"/>
                    </a:lnTo>
                    <a:cubicBezTo>
                      <a:pt x="171" y="514"/>
                      <a:pt x="216" y="534"/>
                      <a:pt x="247" y="567"/>
                    </a:cubicBezTo>
                    <a:lnTo>
                      <a:pt x="346" y="674"/>
                    </a:lnTo>
                    <a:cubicBezTo>
                      <a:pt x="352" y="680"/>
                      <a:pt x="360" y="684"/>
                      <a:pt x="369" y="684"/>
                    </a:cubicBezTo>
                    <a:lnTo>
                      <a:pt x="499" y="684"/>
                    </a:lnTo>
                    <a:cubicBezTo>
                      <a:pt x="489" y="707"/>
                      <a:pt x="469" y="734"/>
                      <a:pt x="426" y="734"/>
                    </a:cubicBezTo>
                    <a:close/>
                    <a:moveTo>
                      <a:pt x="1247" y="573"/>
                    </a:moveTo>
                    <a:cubicBezTo>
                      <a:pt x="1247" y="508"/>
                      <a:pt x="1189" y="452"/>
                      <a:pt x="1121" y="452"/>
                    </a:cubicBezTo>
                    <a:lnTo>
                      <a:pt x="1116" y="452"/>
                    </a:lnTo>
                    <a:cubicBezTo>
                      <a:pt x="1053" y="452"/>
                      <a:pt x="992" y="479"/>
                      <a:pt x="949" y="525"/>
                    </a:cubicBezTo>
                    <a:lnTo>
                      <a:pt x="859" y="621"/>
                    </a:lnTo>
                    <a:lnTo>
                      <a:pt x="708" y="621"/>
                    </a:lnTo>
                    <a:cubicBezTo>
                      <a:pt x="699" y="621"/>
                      <a:pt x="691" y="625"/>
                      <a:pt x="685" y="631"/>
                    </a:cubicBezTo>
                    <a:cubicBezTo>
                      <a:pt x="679" y="638"/>
                      <a:pt x="676" y="646"/>
                      <a:pt x="677" y="655"/>
                    </a:cubicBezTo>
                    <a:cubicBezTo>
                      <a:pt x="679" y="677"/>
                      <a:pt x="688" y="707"/>
                      <a:pt x="705" y="734"/>
                    </a:cubicBezTo>
                    <a:lnTo>
                      <a:pt x="541" y="734"/>
                    </a:lnTo>
                    <a:cubicBezTo>
                      <a:pt x="559" y="707"/>
                      <a:pt x="568" y="677"/>
                      <a:pt x="570" y="655"/>
                    </a:cubicBezTo>
                    <a:cubicBezTo>
                      <a:pt x="570" y="646"/>
                      <a:pt x="567" y="638"/>
                      <a:pt x="562" y="631"/>
                    </a:cubicBezTo>
                    <a:cubicBezTo>
                      <a:pt x="556" y="625"/>
                      <a:pt x="547" y="621"/>
                      <a:pt x="539" y="621"/>
                    </a:cubicBezTo>
                    <a:lnTo>
                      <a:pt x="382" y="621"/>
                    </a:lnTo>
                    <a:lnTo>
                      <a:pt x="292" y="525"/>
                    </a:lnTo>
                    <a:cubicBezTo>
                      <a:pt x="249" y="479"/>
                      <a:pt x="188" y="452"/>
                      <a:pt x="125" y="452"/>
                    </a:cubicBezTo>
                    <a:lnTo>
                      <a:pt x="121" y="452"/>
                    </a:lnTo>
                    <a:cubicBezTo>
                      <a:pt x="54" y="452"/>
                      <a:pt x="0" y="506"/>
                      <a:pt x="0" y="573"/>
                    </a:cubicBezTo>
                    <a:lnTo>
                      <a:pt x="0" y="912"/>
                    </a:lnTo>
                    <a:cubicBezTo>
                      <a:pt x="0" y="1004"/>
                      <a:pt x="74" y="1079"/>
                      <a:pt x="166" y="1079"/>
                    </a:cubicBezTo>
                    <a:lnTo>
                      <a:pt x="324" y="1079"/>
                    </a:lnTo>
                    <a:lnTo>
                      <a:pt x="407" y="1339"/>
                    </a:lnTo>
                    <a:cubicBezTo>
                      <a:pt x="411" y="1352"/>
                      <a:pt x="423" y="1361"/>
                      <a:pt x="437" y="1361"/>
                    </a:cubicBezTo>
                    <a:lnTo>
                      <a:pt x="562" y="1361"/>
                    </a:lnTo>
                    <a:cubicBezTo>
                      <a:pt x="571" y="1361"/>
                      <a:pt x="580" y="1356"/>
                      <a:pt x="586" y="1349"/>
                    </a:cubicBezTo>
                    <a:cubicBezTo>
                      <a:pt x="592" y="1342"/>
                      <a:pt x="594" y="1332"/>
                      <a:pt x="592" y="1323"/>
                    </a:cubicBezTo>
                    <a:lnTo>
                      <a:pt x="506" y="947"/>
                    </a:lnTo>
                    <a:cubicBezTo>
                      <a:pt x="505" y="946"/>
                      <a:pt x="505" y="945"/>
                      <a:pt x="505" y="944"/>
                    </a:cubicBezTo>
                    <a:cubicBezTo>
                      <a:pt x="484" y="886"/>
                      <a:pt x="430" y="847"/>
                      <a:pt x="369" y="847"/>
                    </a:cubicBezTo>
                    <a:lnTo>
                      <a:pt x="259" y="847"/>
                    </a:lnTo>
                    <a:lnTo>
                      <a:pt x="259" y="796"/>
                    </a:lnTo>
                    <a:lnTo>
                      <a:pt x="279" y="796"/>
                    </a:lnTo>
                    <a:lnTo>
                      <a:pt x="426" y="796"/>
                    </a:lnTo>
                    <a:lnTo>
                      <a:pt x="821" y="796"/>
                    </a:lnTo>
                    <a:lnTo>
                      <a:pt x="963" y="796"/>
                    </a:lnTo>
                    <a:lnTo>
                      <a:pt x="987" y="796"/>
                    </a:lnTo>
                    <a:lnTo>
                      <a:pt x="987" y="847"/>
                    </a:lnTo>
                    <a:lnTo>
                      <a:pt x="872" y="847"/>
                    </a:lnTo>
                    <a:cubicBezTo>
                      <a:pt x="812" y="847"/>
                      <a:pt x="757" y="886"/>
                      <a:pt x="737" y="944"/>
                    </a:cubicBezTo>
                    <a:cubicBezTo>
                      <a:pt x="736" y="945"/>
                      <a:pt x="736" y="946"/>
                      <a:pt x="736" y="947"/>
                    </a:cubicBezTo>
                    <a:lnTo>
                      <a:pt x="650" y="1323"/>
                    </a:lnTo>
                    <a:cubicBezTo>
                      <a:pt x="647" y="1332"/>
                      <a:pt x="650" y="1342"/>
                      <a:pt x="655" y="1349"/>
                    </a:cubicBezTo>
                    <a:cubicBezTo>
                      <a:pt x="661" y="1356"/>
                      <a:pt x="670" y="1361"/>
                      <a:pt x="680" y="1361"/>
                    </a:cubicBezTo>
                    <a:lnTo>
                      <a:pt x="805" y="1361"/>
                    </a:lnTo>
                    <a:cubicBezTo>
                      <a:pt x="818" y="1361"/>
                      <a:pt x="830" y="1352"/>
                      <a:pt x="834" y="1339"/>
                    </a:cubicBezTo>
                    <a:lnTo>
                      <a:pt x="918" y="1079"/>
                    </a:lnTo>
                    <a:lnTo>
                      <a:pt x="1075" y="1079"/>
                    </a:lnTo>
                    <a:cubicBezTo>
                      <a:pt x="1168" y="1079"/>
                      <a:pt x="1247" y="1002"/>
                      <a:pt x="1247" y="912"/>
                    </a:cubicBezTo>
                    <a:lnTo>
                      <a:pt x="1247" y="5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9" name="Puolivapaa piirto 178">
              <a:extLst>
                <a:ext uri="{FF2B5EF4-FFF2-40B4-BE49-F238E27FC236}">
                  <a16:creationId xmlns:a16="http://schemas.microsoft.com/office/drawing/2014/main" id="{6DA84322-D1D3-CD45-88DC-19464A201BE7}"/>
                </a:ext>
              </a:extLst>
            </p:cNvPr>
            <p:cNvSpPr/>
            <p:nvPr userDrawn="1"/>
          </p:nvSpPr>
          <p:spPr>
            <a:xfrm>
              <a:off x="1076555" y="5563490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0" name="Puolivapaa piirto 179">
              <a:extLst>
                <a:ext uri="{FF2B5EF4-FFF2-40B4-BE49-F238E27FC236}">
                  <a16:creationId xmlns:a16="http://schemas.microsoft.com/office/drawing/2014/main" id="{50B19914-F789-F149-876B-8467CEE2367C}"/>
                </a:ext>
              </a:extLst>
            </p:cNvPr>
            <p:cNvSpPr/>
            <p:nvPr userDrawn="1"/>
          </p:nvSpPr>
          <p:spPr>
            <a:xfrm>
              <a:off x="1224867" y="5594350"/>
              <a:ext cx="69850" cy="47625"/>
            </a:xfrm>
            <a:custGeom>
              <a:avLst/>
              <a:gdLst>
                <a:gd name="connsiteX0" fmla="*/ 0 w 69850"/>
                <a:gd name="connsiteY0" fmla="*/ 0 h 47625"/>
                <a:gd name="connsiteX1" fmla="*/ 69850 w 69850"/>
                <a:gd name="connsiteY1" fmla="*/ 19050 h 47625"/>
                <a:gd name="connsiteX2" fmla="*/ 50800 w 69850"/>
                <a:gd name="connsiteY2" fmla="*/ 44450 h 47625"/>
                <a:gd name="connsiteX3" fmla="*/ 22225 w 69850"/>
                <a:gd name="connsiteY3" fmla="*/ 47625 h 47625"/>
                <a:gd name="connsiteX4" fmla="*/ 0 w 69850"/>
                <a:gd name="connsiteY4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50" h="47625">
                  <a:moveTo>
                    <a:pt x="0" y="0"/>
                  </a:moveTo>
                  <a:lnTo>
                    <a:pt x="69850" y="19050"/>
                  </a:lnTo>
                  <a:lnTo>
                    <a:pt x="50800" y="44450"/>
                  </a:lnTo>
                  <a:lnTo>
                    <a:pt x="22225" y="47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1" name="Puolivapaa piirto 180">
              <a:extLst>
                <a:ext uri="{FF2B5EF4-FFF2-40B4-BE49-F238E27FC236}">
                  <a16:creationId xmlns:a16="http://schemas.microsoft.com/office/drawing/2014/main" id="{3319A978-1CC1-7342-8C9E-AB627680F791}"/>
                </a:ext>
              </a:extLst>
            </p:cNvPr>
            <p:cNvSpPr/>
            <p:nvPr userDrawn="1"/>
          </p:nvSpPr>
          <p:spPr>
            <a:xfrm>
              <a:off x="927100" y="5603875"/>
              <a:ext cx="76200" cy="44450"/>
            </a:xfrm>
            <a:custGeom>
              <a:avLst/>
              <a:gdLst>
                <a:gd name="connsiteX0" fmla="*/ 76200 w 76200"/>
                <a:gd name="connsiteY0" fmla="*/ 0 h 44450"/>
                <a:gd name="connsiteX1" fmla="*/ 0 w 76200"/>
                <a:gd name="connsiteY1" fmla="*/ 9525 h 44450"/>
                <a:gd name="connsiteX2" fmla="*/ 31750 w 76200"/>
                <a:gd name="connsiteY2" fmla="*/ 44450 h 44450"/>
                <a:gd name="connsiteX3" fmla="*/ 76200 w 76200"/>
                <a:gd name="connsiteY3" fmla="*/ 0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4450">
                  <a:moveTo>
                    <a:pt x="76200" y="0"/>
                  </a:moveTo>
                  <a:lnTo>
                    <a:pt x="0" y="9525"/>
                  </a:lnTo>
                  <a:lnTo>
                    <a:pt x="31750" y="4445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8E35A9-2C12-9B45-A524-3EF80CBAA9FD}"/>
              </a:ext>
            </a:extLst>
          </p:cNvPr>
          <p:cNvGrpSpPr/>
          <p:nvPr userDrawn="1"/>
        </p:nvGrpSpPr>
        <p:grpSpPr>
          <a:xfrm>
            <a:off x="10658184" y="547973"/>
            <a:ext cx="710291" cy="710292"/>
            <a:chOff x="10658184" y="547973"/>
            <a:chExt cx="710291" cy="710292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AFDD3803-D9B1-3447-9B8A-05C1F0D0AA0F}"/>
                </a:ext>
              </a:extLst>
            </p:cNvPr>
            <p:cNvSpPr/>
            <p:nvPr userDrawn="1"/>
          </p:nvSpPr>
          <p:spPr>
            <a:xfrm>
              <a:off x="10658184" y="54797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84" name="Graphic 183">
              <a:extLst>
                <a:ext uri="{FF2B5EF4-FFF2-40B4-BE49-F238E27FC236}">
                  <a16:creationId xmlns:a16="http://schemas.microsoft.com/office/drawing/2014/main" id="{5B5E85E8-0628-C34E-BD65-AA9D46DC4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44586" y="620226"/>
              <a:ext cx="337487" cy="56578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88612D-50CD-0543-84FB-FB4FA796BA83}"/>
              </a:ext>
            </a:extLst>
          </p:cNvPr>
          <p:cNvGrpSpPr/>
          <p:nvPr userDrawn="1"/>
        </p:nvGrpSpPr>
        <p:grpSpPr>
          <a:xfrm>
            <a:off x="10647811" y="1446339"/>
            <a:ext cx="710291" cy="710292"/>
            <a:chOff x="10647811" y="1446339"/>
            <a:chExt cx="710291" cy="710292"/>
          </a:xfrm>
        </p:grpSpPr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E1B6490D-D7C3-6445-9716-78B1845D7BC8}"/>
                </a:ext>
              </a:extLst>
            </p:cNvPr>
            <p:cNvSpPr/>
            <p:nvPr userDrawn="1"/>
          </p:nvSpPr>
          <p:spPr>
            <a:xfrm>
              <a:off x="10647811" y="1446339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85" name="Graphic 184">
              <a:extLst>
                <a:ext uri="{FF2B5EF4-FFF2-40B4-BE49-F238E27FC236}">
                  <a16:creationId xmlns:a16="http://schemas.microsoft.com/office/drawing/2014/main" id="{BA231550-3DC5-5441-89A2-3821D818E0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166" y="1501860"/>
              <a:ext cx="585580" cy="59925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5ACAE91-93A9-5E46-838D-618C8302920D}"/>
              </a:ext>
            </a:extLst>
          </p:cNvPr>
          <p:cNvGrpSpPr/>
          <p:nvPr userDrawn="1"/>
        </p:nvGrpSpPr>
        <p:grpSpPr>
          <a:xfrm>
            <a:off x="10637749" y="2426254"/>
            <a:ext cx="710291" cy="710292"/>
            <a:chOff x="10637749" y="2426254"/>
            <a:chExt cx="710291" cy="710292"/>
          </a:xfrm>
        </p:grpSpPr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80AF1173-CC9A-0446-A011-A43D84562750}"/>
                </a:ext>
              </a:extLst>
            </p:cNvPr>
            <p:cNvSpPr/>
            <p:nvPr userDrawn="1"/>
          </p:nvSpPr>
          <p:spPr>
            <a:xfrm>
              <a:off x="10637749" y="2426254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86" name="Graphic 185">
              <a:extLst>
                <a:ext uri="{FF2B5EF4-FFF2-40B4-BE49-F238E27FC236}">
                  <a16:creationId xmlns:a16="http://schemas.microsoft.com/office/drawing/2014/main" id="{D502430F-70A5-0646-A068-CD6AEB21B4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727083" y="2500821"/>
              <a:ext cx="531623" cy="56115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33B005-4A37-BB4F-A899-F678A77E2275}"/>
              </a:ext>
            </a:extLst>
          </p:cNvPr>
          <p:cNvGrpSpPr/>
          <p:nvPr userDrawn="1"/>
        </p:nvGrpSpPr>
        <p:grpSpPr>
          <a:xfrm>
            <a:off x="10641157" y="3456206"/>
            <a:ext cx="710291" cy="710292"/>
            <a:chOff x="10641157" y="3456206"/>
            <a:chExt cx="710291" cy="710292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5C74098-5F1B-7648-892A-9B7632F746E0}"/>
                </a:ext>
              </a:extLst>
            </p:cNvPr>
            <p:cNvSpPr/>
            <p:nvPr userDrawn="1"/>
          </p:nvSpPr>
          <p:spPr>
            <a:xfrm>
              <a:off x="10641157" y="345620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87" name="Graphic 186">
              <a:extLst>
                <a:ext uri="{FF2B5EF4-FFF2-40B4-BE49-F238E27FC236}">
                  <a16:creationId xmlns:a16="http://schemas.microsoft.com/office/drawing/2014/main" id="{746BDEED-0FA2-9F47-B5A4-B9C0CE8430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741516" y="3662022"/>
              <a:ext cx="509572" cy="38689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C8E92A-48D2-9A41-B8FB-42BB2807F02B}"/>
              </a:ext>
            </a:extLst>
          </p:cNvPr>
          <p:cNvGrpSpPr/>
          <p:nvPr userDrawn="1"/>
        </p:nvGrpSpPr>
        <p:grpSpPr>
          <a:xfrm>
            <a:off x="10641739" y="4453004"/>
            <a:ext cx="710291" cy="710292"/>
            <a:chOff x="10641739" y="4453004"/>
            <a:chExt cx="710291" cy="710292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A7C67308-263C-B749-AA81-B98E6643E0D7}"/>
                </a:ext>
              </a:extLst>
            </p:cNvPr>
            <p:cNvSpPr/>
            <p:nvPr userDrawn="1"/>
          </p:nvSpPr>
          <p:spPr>
            <a:xfrm>
              <a:off x="10641739" y="4453004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88" name="Graphic 187">
              <a:extLst>
                <a:ext uri="{FF2B5EF4-FFF2-40B4-BE49-F238E27FC236}">
                  <a16:creationId xmlns:a16="http://schemas.microsoft.com/office/drawing/2014/main" id="{F2F23309-B84F-3640-ABE2-FCFEE69325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739294" y="4531480"/>
              <a:ext cx="515180" cy="55334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24C0D2-B25E-324D-A8FA-F68BF4E55F11}"/>
              </a:ext>
            </a:extLst>
          </p:cNvPr>
          <p:cNvGrpSpPr/>
          <p:nvPr userDrawn="1"/>
        </p:nvGrpSpPr>
        <p:grpSpPr>
          <a:xfrm>
            <a:off x="10633358" y="5432871"/>
            <a:ext cx="710291" cy="710292"/>
            <a:chOff x="10633358" y="5432871"/>
            <a:chExt cx="710291" cy="710292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7F050900-4729-9B40-9937-C2BB8B14B4CA}"/>
                </a:ext>
              </a:extLst>
            </p:cNvPr>
            <p:cNvSpPr/>
            <p:nvPr userDrawn="1"/>
          </p:nvSpPr>
          <p:spPr>
            <a:xfrm>
              <a:off x="10633358" y="5432871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89" name="Graphic 188">
              <a:extLst>
                <a:ext uri="{FF2B5EF4-FFF2-40B4-BE49-F238E27FC236}">
                  <a16:creationId xmlns:a16="http://schemas.microsoft.com/office/drawing/2014/main" id="{357F9630-58B9-B94B-9088-3F0B0FC0B4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717750" y="5507236"/>
              <a:ext cx="541507" cy="56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859135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3" name="TextBox 172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 (</a:t>
            </a:r>
            <a:r>
              <a:rPr lang="en-US" sz="1800" dirty="0" err="1"/>
              <a:t>Näytä</a:t>
            </a:r>
            <a:r>
              <a:rPr lang="en-US" sz="1800" dirty="0"/>
              <a:t> &gt; Dian </a:t>
            </a:r>
            <a:r>
              <a:rPr lang="en-US" sz="1800" dirty="0" err="1"/>
              <a:t>perustyyli</a:t>
            </a:r>
            <a:r>
              <a:rPr lang="en-US" sz="1800" dirty="0"/>
              <a:t>). </a:t>
            </a:r>
            <a:r>
              <a:rPr lang="en-US" sz="1800" dirty="0" err="1"/>
              <a:t>Ikoneita</a:t>
            </a:r>
            <a:r>
              <a:rPr lang="en-US" sz="1800" dirty="0"/>
              <a:t> </a:t>
            </a:r>
            <a:r>
              <a:rPr lang="en-US" sz="1800" dirty="0" err="1"/>
              <a:t>voi</a:t>
            </a:r>
            <a:r>
              <a:rPr lang="en-US" sz="1800" dirty="0"/>
              <a:t> </a:t>
            </a:r>
            <a:r>
              <a:rPr lang="en-US" sz="1800" dirty="0" err="1"/>
              <a:t>myös</a:t>
            </a:r>
            <a:r>
              <a:rPr lang="en-US" sz="1800" dirty="0"/>
              <a:t> </a:t>
            </a:r>
            <a:r>
              <a:rPr lang="en-US" sz="1800" dirty="0" err="1"/>
              <a:t>ladata</a:t>
            </a:r>
            <a:r>
              <a:rPr lang="en-US" sz="1800" dirty="0"/>
              <a:t> </a:t>
            </a:r>
            <a:r>
              <a:rPr lang="en-US" sz="1800" dirty="0" err="1"/>
              <a:t>aineistopankista</a:t>
            </a:r>
            <a:r>
              <a:rPr lang="en-US" sz="1800" dirty="0"/>
              <a:t>.</a:t>
            </a:r>
          </a:p>
        </p:txBody>
      </p: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C447D92D-70C6-DB4C-A99A-B8BD25D26D3F}"/>
              </a:ext>
            </a:extLst>
          </p:cNvPr>
          <p:cNvGrpSpPr/>
          <p:nvPr userDrawn="1"/>
        </p:nvGrpSpPr>
        <p:grpSpPr>
          <a:xfrm>
            <a:off x="6236243" y="3030776"/>
            <a:ext cx="710291" cy="710292"/>
            <a:chOff x="4774703" y="2498626"/>
            <a:chExt cx="710291" cy="710292"/>
          </a:xfrm>
        </p:grpSpPr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5E0DD764-2A96-EE46-832D-3CA4536140E8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97" name="Freeform 10">
              <a:extLst>
                <a:ext uri="{FF2B5EF4-FFF2-40B4-BE49-F238E27FC236}">
                  <a16:creationId xmlns:a16="http://schemas.microsoft.com/office/drawing/2014/main" id="{F7DBA2B3-6A7A-E047-B7F0-87E0FFE9E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579" y="2625172"/>
              <a:ext cx="490538" cy="457200"/>
            </a:xfrm>
            <a:custGeom>
              <a:avLst/>
              <a:gdLst>
                <a:gd name="T0" fmla="*/ 348 w 1362"/>
                <a:gd name="T1" fmla="*/ 1223 h 1268"/>
                <a:gd name="T2" fmla="*/ 392 w 1362"/>
                <a:gd name="T3" fmla="*/ 1267 h 1268"/>
                <a:gd name="T4" fmla="*/ 439 w 1362"/>
                <a:gd name="T5" fmla="*/ 1219 h 1268"/>
                <a:gd name="T6" fmla="*/ 893 w 1362"/>
                <a:gd name="T7" fmla="*/ 1219 h 1268"/>
                <a:gd name="T8" fmla="*/ 941 w 1362"/>
                <a:gd name="T9" fmla="*/ 1267 h 1268"/>
                <a:gd name="T10" fmla="*/ 985 w 1362"/>
                <a:gd name="T11" fmla="*/ 1223 h 1268"/>
                <a:gd name="T12" fmla="*/ 928 w 1362"/>
                <a:gd name="T13" fmla="*/ 1166 h 1268"/>
                <a:gd name="T14" fmla="*/ 906 w 1362"/>
                <a:gd name="T15" fmla="*/ 1157 h 1268"/>
                <a:gd name="T16" fmla="*/ 426 w 1362"/>
                <a:gd name="T17" fmla="*/ 1157 h 1268"/>
                <a:gd name="T18" fmla="*/ 405 w 1362"/>
                <a:gd name="T19" fmla="*/ 1166 h 1268"/>
                <a:gd name="T20" fmla="*/ 348 w 1362"/>
                <a:gd name="T21" fmla="*/ 1223 h 1268"/>
                <a:gd name="T22" fmla="*/ 737 w 1362"/>
                <a:gd name="T23" fmla="*/ 903 h 1268"/>
                <a:gd name="T24" fmla="*/ 596 w 1362"/>
                <a:gd name="T25" fmla="*/ 903 h 1268"/>
                <a:gd name="T26" fmla="*/ 596 w 1362"/>
                <a:gd name="T27" fmla="*/ 965 h 1268"/>
                <a:gd name="T28" fmla="*/ 737 w 1362"/>
                <a:gd name="T29" fmla="*/ 965 h 1268"/>
                <a:gd name="T30" fmla="*/ 737 w 1362"/>
                <a:gd name="T31" fmla="*/ 903 h 1268"/>
                <a:gd name="T32" fmla="*/ 1299 w 1362"/>
                <a:gd name="T33" fmla="*/ 819 h 1268"/>
                <a:gd name="T34" fmla="*/ 62 w 1362"/>
                <a:gd name="T35" fmla="*/ 819 h 1268"/>
                <a:gd name="T36" fmla="*/ 62 w 1362"/>
                <a:gd name="T37" fmla="*/ 116 h 1268"/>
                <a:gd name="T38" fmla="*/ 116 w 1362"/>
                <a:gd name="T39" fmla="*/ 62 h 1268"/>
                <a:gd name="T40" fmla="*/ 1245 w 1362"/>
                <a:gd name="T41" fmla="*/ 62 h 1268"/>
                <a:gd name="T42" fmla="*/ 1299 w 1362"/>
                <a:gd name="T43" fmla="*/ 116 h 1268"/>
                <a:gd name="T44" fmla="*/ 1299 w 1362"/>
                <a:gd name="T45" fmla="*/ 819 h 1268"/>
                <a:gd name="T46" fmla="*/ 62 w 1362"/>
                <a:gd name="T47" fmla="*/ 881 h 1268"/>
                <a:gd name="T48" fmla="*/ 1299 w 1362"/>
                <a:gd name="T49" fmla="*/ 881 h 1268"/>
                <a:gd name="T50" fmla="*/ 1299 w 1362"/>
                <a:gd name="T51" fmla="*/ 934 h 1268"/>
                <a:gd name="T52" fmla="*/ 1245 w 1362"/>
                <a:gd name="T53" fmla="*/ 988 h 1268"/>
                <a:gd name="T54" fmla="*/ 822 w 1362"/>
                <a:gd name="T55" fmla="*/ 988 h 1268"/>
                <a:gd name="T56" fmla="*/ 511 w 1362"/>
                <a:gd name="T57" fmla="*/ 988 h 1268"/>
                <a:gd name="T58" fmla="*/ 116 w 1362"/>
                <a:gd name="T59" fmla="*/ 988 h 1268"/>
                <a:gd name="T60" fmla="*/ 62 w 1362"/>
                <a:gd name="T61" fmla="*/ 934 h 1268"/>
                <a:gd name="T62" fmla="*/ 62 w 1362"/>
                <a:gd name="T63" fmla="*/ 881 h 1268"/>
                <a:gd name="T64" fmla="*/ 1361 w 1362"/>
                <a:gd name="T65" fmla="*/ 116 h 1268"/>
                <a:gd name="T66" fmla="*/ 1245 w 1362"/>
                <a:gd name="T67" fmla="*/ 0 h 1268"/>
                <a:gd name="T68" fmla="*/ 116 w 1362"/>
                <a:gd name="T69" fmla="*/ 0 h 1268"/>
                <a:gd name="T70" fmla="*/ 0 w 1362"/>
                <a:gd name="T71" fmla="*/ 116 h 1268"/>
                <a:gd name="T72" fmla="*/ 0 w 1362"/>
                <a:gd name="T73" fmla="*/ 934 h 1268"/>
                <a:gd name="T74" fmla="*/ 116 w 1362"/>
                <a:gd name="T75" fmla="*/ 1050 h 1268"/>
                <a:gd name="T76" fmla="*/ 480 w 1362"/>
                <a:gd name="T77" fmla="*/ 1050 h 1268"/>
                <a:gd name="T78" fmla="*/ 480 w 1362"/>
                <a:gd name="T79" fmla="*/ 1132 h 1268"/>
                <a:gd name="T80" fmla="*/ 542 w 1362"/>
                <a:gd name="T81" fmla="*/ 1132 h 1268"/>
                <a:gd name="T82" fmla="*/ 542 w 1362"/>
                <a:gd name="T83" fmla="*/ 1050 h 1268"/>
                <a:gd name="T84" fmla="*/ 791 w 1362"/>
                <a:gd name="T85" fmla="*/ 1050 h 1268"/>
                <a:gd name="T86" fmla="*/ 791 w 1362"/>
                <a:gd name="T87" fmla="*/ 1132 h 1268"/>
                <a:gd name="T88" fmla="*/ 853 w 1362"/>
                <a:gd name="T89" fmla="*/ 1132 h 1268"/>
                <a:gd name="T90" fmla="*/ 853 w 1362"/>
                <a:gd name="T91" fmla="*/ 1050 h 1268"/>
                <a:gd name="T92" fmla="*/ 1245 w 1362"/>
                <a:gd name="T93" fmla="*/ 1050 h 1268"/>
                <a:gd name="T94" fmla="*/ 1361 w 1362"/>
                <a:gd name="T95" fmla="*/ 934 h 1268"/>
                <a:gd name="T96" fmla="*/ 1361 w 1362"/>
                <a:gd name="T97" fmla="*/ 116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62" h="1268">
                  <a:moveTo>
                    <a:pt x="348" y="1223"/>
                  </a:moveTo>
                  <a:lnTo>
                    <a:pt x="392" y="1267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1" y="1267"/>
                  </a:lnTo>
                  <a:lnTo>
                    <a:pt x="985" y="1223"/>
                  </a:lnTo>
                  <a:lnTo>
                    <a:pt x="928" y="1166"/>
                  </a:lnTo>
                  <a:cubicBezTo>
                    <a:pt x="922" y="1161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1"/>
                    <a:pt x="405" y="1166"/>
                  </a:cubicBezTo>
                  <a:lnTo>
                    <a:pt x="348" y="1223"/>
                  </a:lnTo>
                  <a:close/>
                  <a:moveTo>
                    <a:pt x="737" y="903"/>
                  </a:moveTo>
                  <a:lnTo>
                    <a:pt x="596" y="903"/>
                  </a:lnTo>
                  <a:lnTo>
                    <a:pt x="596" y="965"/>
                  </a:lnTo>
                  <a:lnTo>
                    <a:pt x="737" y="965"/>
                  </a:lnTo>
                  <a:lnTo>
                    <a:pt x="737" y="903"/>
                  </a:lnTo>
                  <a:close/>
                  <a:moveTo>
                    <a:pt x="1299" y="819"/>
                  </a:moveTo>
                  <a:lnTo>
                    <a:pt x="62" y="819"/>
                  </a:lnTo>
                  <a:lnTo>
                    <a:pt x="62" y="116"/>
                  </a:lnTo>
                  <a:cubicBezTo>
                    <a:pt x="62" y="87"/>
                    <a:pt x="86" y="62"/>
                    <a:pt x="116" y="62"/>
                  </a:cubicBezTo>
                  <a:lnTo>
                    <a:pt x="1245" y="62"/>
                  </a:lnTo>
                  <a:cubicBezTo>
                    <a:pt x="1274" y="62"/>
                    <a:pt x="1299" y="87"/>
                    <a:pt x="1299" y="116"/>
                  </a:cubicBezTo>
                  <a:lnTo>
                    <a:pt x="1299" y="819"/>
                  </a:lnTo>
                  <a:close/>
                  <a:moveTo>
                    <a:pt x="62" y="881"/>
                  </a:moveTo>
                  <a:lnTo>
                    <a:pt x="1299" y="881"/>
                  </a:lnTo>
                  <a:lnTo>
                    <a:pt x="1299" y="934"/>
                  </a:lnTo>
                  <a:cubicBezTo>
                    <a:pt x="1299" y="964"/>
                    <a:pt x="1274" y="988"/>
                    <a:pt x="1245" y="988"/>
                  </a:cubicBezTo>
                  <a:lnTo>
                    <a:pt x="822" y="988"/>
                  </a:lnTo>
                  <a:lnTo>
                    <a:pt x="511" y="988"/>
                  </a:lnTo>
                  <a:lnTo>
                    <a:pt x="116" y="988"/>
                  </a:lnTo>
                  <a:cubicBezTo>
                    <a:pt x="86" y="988"/>
                    <a:pt x="62" y="964"/>
                    <a:pt x="62" y="934"/>
                  </a:cubicBezTo>
                  <a:lnTo>
                    <a:pt x="62" y="881"/>
                  </a:lnTo>
                  <a:close/>
                  <a:moveTo>
                    <a:pt x="1361" y="116"/>
                  </a:moveTo>
                  <a:cubicBezTo>
                    <a:pt x="1361" y="52"/>
                    <a:pt x="1309" y="0"/>
                    <a:pt x="1245" y="0"/>
                  </a:cubicBezTo>
                  <a:lnTo>
                    <a:pt x="116" y="0"/>
                  </a:lnTo>
                  <a:cubicBezTo>
                    <a:pt x="52" y="0"/>
                    <a:pt x="0" y="52"/>
                    <a:pt x="0" y="116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6" y="1050"/>
                  </a:cubicBezTo>
                  <a:lnTo>
                    <a:pt x="480" y="1050"/>
                  </a:lnTo>
                  <a:lnTo>
                    <a:pt x="480" y="1132"/>
                  </a:lnTo>
                  <a:lnTo>
                    <a:pt x="542" y="1132"/>
                  </a:lnTo>
                  <a:lnTo>
                    <a:pt x="542" y="1050"/>
                  </a:lnTo>
                  <a:lnTo>
                    <a:pt x="791" y="1050"/>
                  </a:lnTo>
                  <a:lnTo>
                    <a:pt x="791" y="1132"/>
                  </a:lnTo>
                  <a:lnTo>
                    <a:pt x="853" y="1132"/>
                  </a:lnTo>
                  <a:lnTo>
                    <a:pt x="853" y="1050"/>
                  </a:lnTo>
                  <a:lnTo>
                    <a:pt x="1245" y="1050"/>
                  </a:lnTo>
                  <a:cubicBezTo>
                    <a:pt x="1309" y="1050"/>
                    <a:pt x="1361" y="998"/>
                    <a:pt x="1361" y="934"/>
                  </a:cubicBezTo>
                  <a:lnTo>
                    <a:pt x="1361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467FFBCE-FE7C-2743-82B3-38E970D5FB5F}"/>
              </a:ext>
            </a:extLst>
          </p:cNvPr>
          <p:cNvGrpSpPr/>
          <p:nvPr userDrawn="1"/>
        </p:nvGrpSpPr>
        <p:grpSpPr>
          <a:xfrm>
            <a:off x="4044305" y="2052486"/>
            <a:ext cx="710291" cy="710292"/>
            <a:chOff x="2582765" y="1520336"/>
            <a:chExt cx="710291" cy="710292"/>
          </a:xfrm>
        </p:grpSpPr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A1185912-2077-AA47-97E0-12E3798698E9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97B44CDC-5895-BF4D-BA25-25602E898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435" y="1665138"/>
              <a:ext cx="488950" cy="420688"/>
            </a:xfrm>
            <a:custGeom>
              <a:avLst/>
              <a:gdLst>
                <a:gd name="T0" fmla="*/ 49 w 1362"/>
                <a:gd name="T1" fmla="*/ 651 h 1172"/>
                <a:gd name="T2" fmla="*/ 18 w 1362"/>
                <a:gd name="T3" fmla="*/ 736 h 1172"/>
                <a:gd name="T4" fmla="*/ 141 w 1362"/>
                <a:gd name="T5" fmla="*/ 1109 h 1172"/>
                <a:gd name="T6" fmla="*/ 212 w 1362"/>
                <a:gd name="T7" fmla="*/ 1163 h 1172"/>
                <a:gd name="T8" fmla="*/ 612 w 1362"/>
                <a:gd name="T9" fmla="*/ 1163 h 1172"/>
                <a:gd name="T10" fmla="*/ 665 w 1362"/>
                <a:gd name="T11" fmla="*/ 1159 h 1172"/>
                <a:gd name="T12" fmla="*/ 642 w 1362"/>
                <a:gd name="T13" fmla="*/ 898 h 1172"/>
                <a:gd name="T14" fmla="*/ 674 w 1362"/>
                <a:gd name="T15" fmla="*/ 780 h 1172"/>
                <a:gd name="T16" fmla="*/ 578 w 1362"/>
                <a:gd name="T17" fmla="*/ 894 h 1172"/>
                <a:gd name="T18" fmla="*/ 426 w 1362"/>
                <a:gd name="T19" fmla="*/ 1001 h 1172"/>
                <a:gd name="T20" fmla="*/ 207 w 1362"/>
                <a:gd name="T21" fmla="*/ 1096 h 1172"/>
                <a:gd name="T22" fmla="*/ 238 w 1362"/>
                <a:gd name="T23" fmla="*/ 866 h 1172"/>
                <a:gd name="T24" fmla="*/ 294 w 1362"/>
                <a:gd name="T25" fmla="*/ 691 h 1172"/>
                <a:gd name="T26" fmla="*/ 371 w 1362"/>
                <a:gd name="T27" fmla="*/ 559 h 1172"/>
                <a:gd name="T28" fmla="*/ 270 w 1362"/>
                <a:gd name="T29" fmla="*/ 631 h 1172"/>
                <a:gd name="T30" fmla="*/ 868 w 1362"/>
                <a:gd name="T31" fmla="*/ 515 h 1172"/>
                <a:gd name="T32" fmla="*/ 903 w 1362"/>
                <a:gd name="T33" fmla="*/ 767 h 1172"/>
                <a:gd name="T34" fmla="*/ 678 w 1362"/>
                <a:gd name="T35" fmla="*/ 658 h 1172"/>
                <a:gd name="T36" fmla="*/ 452 w 1362"/>
                <a:gd name="T37" fmla="*/ 766 h 1172"/>
                <a:gd name="T38" fmla="*/ 487 w 1362"/>
                <a:gd name="T39" fmla="*/ 515 h 1172"/>
                <a:gd name="T40" fmla="*/ 549 w 1362"/>
                <a:gd name="T41" fmla="*/ 322 h 1172"/>
                <a:gd name="T42" fmla="*/ 678 w 1362"/>
                <a:gd name="T43" fmla="*/ 77 h 1172"/>
                <a:gd name="T44" fmla="*/ 806 w 1362"/>
                <a:gd name="T45" fmla="*/ 322 h 1172"/>
                <a:gd name="T46" fmla="*/ 1102 w 1362"/>
                <a:gd name="T47" fmla="*/ 370 h 1172"/>
                <a:gd name="T48" fmla="*/ 1070 w 1362"/>
                <a:gd name="T49" fmla="*/ 283 h 1172"/>
                <a:gd name="T50" fmla="*/ 724 w 1362"/>
                <a:gd name="T51" fmla="*/ 30 h 1172"/>
                <a:gd name="T52" fmla="*/ 631 w 1362"/>
                <a:gd name="T53" fmla="*/ 30 h 1172"/>
                <a:gd name="T54" fmla="*/ 284 w 1362"/>
                <a:gd name="T55" fmla="*/ 283 h 1172"/>
                <a:gd name="T56" fmla="*/ 253 w 1362"/>
                <a:gd name="T57" fmla="*/ 370 h 1172"/>
                <a:gd name="T58" fmla="*/ 387 w 1362"/>
                <a:gd name="T59" fmla="*/ 776 h 1172"/>
                <a:gd name="T60" fmla="*/ 460 w 1362"/>
                <a:gd name="T61" fmla="*/ 832 h 1172"/>
                <a:gd name="T62" fmla="*/ 895 w 1362"/>
                <a:gd name="T63" fmla="*/ 833 h 1172"/>
                <a:gd name="T64" fmla="*/ 957 w 1362"/>
                <a:gd name="T65" fmla="*/ 819 h 1172"/>
                <a:gd name="T66" fmla="*/ 924 w 1362"/>
                <a:gd name="T67" fmla="*/ 547 h 1172"/>
                <a:gd name="T68" fmla="*/ 1315 w 1362"/>
                <a:gd name="T69" fmla="*/ 675 h 1172"/>
                <a:gd name="T70" fmla="*/ 1067 w 1362"/>
                <a:gd name="T71" fmla="*/ 494 h 1172"/>
                <a:gd name="T72" fmla="*/ 1094 w 1362"/>
                <a:gd name="T73" fmla="*/ 702 h 1172"/>
                <a:gd name="T74" fmla="*/ 1275 w 1362"/>
                <a:gd name="T75" fmla="*/ 734 h 1172"/>
                <a:gd name="T76" fmla="*/ 1151 w 1362"/>
                <a:gd name="T77" fmla="*/ 876 h 1172"/>
                <a:gd name="T78" fmla="*/ 1039 w 1362"/>
                <a:gd name="T79" fmla="*/ 954 h 1172"/>
                <a:gd name="T80" fmla="*/ 872 w 1362"/>
                <a:gd name="T81" fmla="*/ 1024 h 1172"/>
                <a:gd name="T82" fmla="*/ 836 w 1362"/>
                <a:gd name="T83" fmla="*/ 883 h 1172"/>
                <a:gd name="T84" fmla="*/ 822 w 1362"/>
                <a:gd name="T85" fmla="*/ 1089 h 1172"/>
                <a:gd name="T86" fmla="*/ 1025 w 1362"/>
                <a:gd name="T87" fmla="*/ 1016 h 1172"/>
                <a:gd name="T88" fmla="*/ 1202 w 1362"/>
                <a:gd name="T89" fmla="*/ 1099 h 1172"/>
                <a:gd name="T90" fmla="*/ 1247 w 1362"/>
                <a:gd name="T91" fmla="*/ 1045 h 1172"/>
                <a:gd name="T92" fmla="*/ 1344 w 1362"/>
                <a:gd name="T93" fmla="*/ 753 h 1172"/>
                <a:gd name="T94" fmla="*/ 1315 w 1362"/>
                <a:gd name="T95" fmla="*/ 675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2" h="1172">
                  <a:moveTo>
                    <a:pt x="270" y="631"/>
                  </a:moveTo>
                  <a:lnTo>
                    <a:pt x="49" y="651"/>
                  </a:lnTo>
                  <a:cubicBezTo>
                    <a:pt x="29" y="653"/>
                    <a:pt x="13" y="665"/>
                    <a:pt x="6" y="683"/>
                  </a:cubicBezTo>
                  <a:cubicBezTo>
                    <a:pt x="0" y="702"/>
                    <a:pt x="4" y="722"/>
                    <a:pt x="18" y="736"/>
                  </a:cubicBezTo>
                  <a:lnTo>
                    <a:pt x="182" y="899"/>
                  </a:lnTo>
                  <a:lnTo>
                    <a:pt x="141" y="1109"/>
                  </a:lnTo>
                  <a:cubicBezTo>
                    <a:pt x="138" y="1127"/>
                    <a:pt x="145" y="1146"/>
                    <a:pt x="160" y="1158"/>
                  </a:cubicBezTo>
                  <a:cubicBezTo>
                    <a:pt x="175" y="1169"/>
                    <a:pt x="195" y="1171"/>
                    <a:pt x="212" y="1163"/>
                  </a:cubicBezTo>
                  <a:lnTo>
                    <a:pt x="412" y="1063"/>
                  </a:lnTo>
                  <a:lnTo>
                    <a:pt x="612" y="1163"/>
                  </a:lnTo>
                  <a:cubicBezTo>
                    <a:pt x="620" y="1167"/>
                    <a:pt x="627" y="1169"/>
                    <a:pt x="635" y="1169"/>
                  </a:cubicBezTo>
                  <a:cubicBezTo>
                    <a:pt x="645" y="1169"/>
                    <a:pt x="656" y="1165"/>
                    <a:pt x="665" y="1159"/>
                  </a:cubicBezTo>
                  <a:cubicBezTo>
                    <a:pt x="680" y="1147"/>
                    <a:pt x="687" y="1128"/>
                    <a:pt x="683" y="1110"/>
                  </a:cubicBezTo>
                  <a:lnTo>
                    <a:pt x="642" y="898"/>
                  </a:lnTo>
                  <a:lnTo>
                    <a:pt x="718" y="824"/>
                  </a:lnTo>
                  <a:lnTo>
                    <a:pt x="674" y="780"/>
                  </a:lnTo>
                  <a:lnTo>
                    <a:pt x="587" y="866"/>
                  </a:lnTo>
                  <a:cubicBezTo>
                    <a:pt x="580" y="873"/>
                    <a:pt x="576" y="884"/>
                    <a:pt x="578" y="894"/>
                  </a:cubicBezTo>
                  <a:lnTo>
                    <a:pt x="618" y="1097"/>
                  </a:lnTo>
                  <a:lnTo>
                    <a:pt x="426" y="1001"/>
                  </a:lnTo>
                  <a:cubicBezTo>
                    <a:pt x="418" y="996"/>
                    <a:pt x="407" y="996"/>
                    <a:pt x="399" y="1001"/>
                  </a:cubicBezTo>
                  <a:lnTo>
                    <a:pt x="207" y="1096"/>
                  </a:lnTo>
                  <a:lnTo>
                    <a:pt x="246" y="894"/>
                  </a:lnTo>
                  <a:cubicBezTo>
                    <a:pt x="248" y="884"/>
                    <a:pt x="245" y="874"/>
                    <a:pt x="238" y="866"/>
                  </a:cubicBezTo>
                  <a:lnTo>
                    <a:pt x="81" y="710"/>
                  </a:lnTo>
                  <a:lnTo>
                    <a:pt x="294" y="691"/>
                  </a:lnTo>
                  <a:cubicBezTo>
                    <a:pt x="305" y="690"/>
                    <a:pt x="315" y="684"/>
                    <a:pt x="319" y="673"/>
                  </a:cubicBezTo>
                  <a:lnTo>
                    <a:pt x="371" y="559"/>
                  </a:lnTo>
                  <a:lnTo>
                    <a:pt x="315" y="534"/>
                  </a:lnTo>
                  <a:lnTo>
                    <a:pt x="270" y="631"/>
                  </a:lnTo>
                  <a:close/>
                  <a:moveTo>
                    <a:pt x="1041" y="343"/>
                  </a:moveTo>
                  <a:lnTo>
                    <a:pt x="868" y="515"/>
                  </a:lnTo>
                  <a:cubicBezTo>
                    <a:pt x="861" y="522"/>
                    <a:pt x="858" y="533"/>
                    <a:pt x="860" y="543"/>
                  </a:cubicBezTo>
                  <a:lnTo>
                    <a:pt x="903" y="767"/>
                  </a:lnTo>
                  <a:lnTo>
                    <a:pt x="692" y="661"/>
                  </a:lnTo>
                  <a:cubicBezTo>
                    <a:pt x="687" y="659"/>
                    <a:pt x="682" y="658"/>
                    <a:pt x="678" y="658"/>
                  </a:cubicBezTo>
                  <a:cubicBezTo>
                    <a:pt x="673" y="658"/>
                    <a:pt x="668" y="659"/>
                    <a:pt x="664" y="661"/>
                  </a:cubicBezTo>
                  <a:lnTo>
                    <a:pt x="452" y="766"/>
                  </a:lnTo>
                  <a:lnTo>
                    <a:pt x="496" y="543"/>
                  </a:lnTo>
                  <a:cubicBezTo>
                    <a:pt x="498" y="533"/>
                    <a:pt x="494" y="522"/>
                    <a:pt x="487" y="515"/>
                  </a:cubicBezTo>
                  <a:lnTo>
                    <a:pt x="313" y="343"/>
                  </a:lnTo>
                  <a:lnTo>
                    <a:pt x="549" y="322"/>
                  </a:lnTo>
                  <a:cubicBezTo>
                    <a:pt x="560" y="321"/>
                    <a:pt x="570" y="314"/>
                    <a:pt x="574" y="304"/>
                  </a:cubicBezTo>
                  <a:lnTo>
                    <a:pt x="678" y="77"/>
                  </a:lnTo>
                  <a:lnTo>
                    <a:pt x="781" y="304"/>
                  </a:lnTo>
                  <a:cubicBezTo>
                    <a:pt x="785" y="314"/>
                    <a:pt x="795" y="321"/>
                    <a:pt x="806" y="322"/>
                  </a:cubicBezTo>
                  <a:lnTo>
                    <a:pt x="1041" y="343"/>
                  </a:lnTo>
                  <a:close/>
                  <a:moveTo>
                    <a:pt x="1102" y="370"/>
                  </a:moveTo>
                  <a:cubicBezTo>
                    <a:pt x="1116" y="356"/>
                    <a:pt x="1121" y="334"/>
                    <a:pt x="1114" y="316"/>
                  </a:cubicBezTo>
                  <a:cubicBezTo>
                    <a:pt x="1108" y="297"/>
                    <a:pt x="1090" y="285"/>
                    <a:pt x="1070" y="283"/>
                  </a:cubicBezTo>
                  <a:lnTo>
                    <a:pt x="830" y="261"/>
                  </a:lnTo>
                  <a:lnTo>
                    <a:pt x="724" y="30"/>
                  </a:lnTo>
                  <a:cubicBezTo>
                    <a:pt x="716" y="11"/>
                    <a:pt x="698" y="0"/>
                    <a:pt x="678" y="0"/>
                  </a:cubicBezTo>
                  <a:cubicBezTo>
                    <a:pt x="657" y="0"/>
                    <a:pt x="640" y="11"/>
                    <a:pt x="631" y="30"/>
                  </a:cubicBezTo>
                  <a:lnTo>
                    <a:pt x="526" y="261"/>
                  </a:lnTo>
                  <a:lnTo>
                    <a:pt x="284" y="283"/>
                  </a:lnTo>
                  <a:cubicBezTo>
                    <a:pt x="264" y="285"/>
                    <a:pt x="247" y="298"/>
                    <a:pt x="241" y="316"/>
                  </a:cubicBezTo>
                  <a:cubicBezTo>
                    <a:pt x="234" y="335"/>
                    <a:pt x="238" y="356"/>
                    <a:pt x="253" y="370"/>
                  </a:cubicBezTo>
                  <a:lnTo>
                    <a:pt x="431" y="547"/>
                  </a:lnTo>
                  <a:lnTo>
                    <a:pt x="387" y="776"/>
                  </a:lnTo>
                  <a:cubicBezTo>
                    <a:pt x="384" y="791"/>
                    <a:pt x="388" y="807"/>
                    <a:pt x="398" y="818"/>
                  </a:cubicBezTo>
                  <a:cubicBezTo>
                    <a:pt x="412" y="837"/>
                    <a:pt x="439" y="842"/>
                    <a:pt x="460" y="832"/>
                  </a:cubicBezTo>
                  <a:lnTo>
                    <a:pt x="678" y="723"/>
                  </a:lnTo>
                  <a:lnTo>
                    <a:pt x="895" y="833"/>
                  </a:lnTo>
                  <a:cubicBezTo>
                    <a:pt x="902" y="836"/>
                    <a:pt x="910" y="838"/>
                    <a:pt x="918" y="838"/>
                  </a:cubicBezTo>
                  <a:cubicBezTo>
                    <a:pt x="933" y="838"/>
                    <a:pt x="947" y="831"/>
                    <a:pt x="957" y="819"/>
                  </a:cubicBezTo>
                  <a:cubicBezTo>
                    <a:pt x="966" y="808"/>
                    <a:pt x="970" y="792"/>
                    <a:pt x="967" y="777"/>
                  </a:cubicBezTo>
                  <a:lnTo>
                    <a:pt x="924" y="547"/>
                  </a:lnTo>
                  <a:lnTo>
                    <a:pt x="1102" y="370"/>
                  </a:lnTo>
                  <a:close/>
                  <a:moveTo>
                    <a:pt x="1315" y="675"/>
                  </a:moveTo>
                  <a:lnTo>
                    <a:pt x="1143" y="659"/>
                  </a:lnTo>
                  <a:lnTo>
                    <a:pt x="1067" y="494"/>
                  </a:lnTo>
                  <a:lnTo>
                    <a:pt x="1011" y="519"/>
                  </a:lnTo>
                  <a:lnTo>
                    <a:pt x="1094" y="702"/>
                  </a:lnTo>
                  <a:cubicBezTo>
                    <a:pt x="1098" y="712"/>
                    <a:pt x="1108" y="719"/>
                    <a:pt x="1119" y="720"/>
                  </a:cubicBezTo>
                  <a:lnTo>
                    <a:pt x="1275" y="734"/>
                  </a:lnTo>
                  <a:lnTo>
                    <a:pt x="1160" y="848"/>
                  </a:lnTo>
                  <a:cubicBezTo>
                    <a:pt x="1152" y="855"/>
                    <a:pt x="1149" y="865"/>
                    <a:pt x="1151" y="876"/>
                  </a:cubicBezTo>
                  <a:lnTo>
                    <a:pt x="1180" y="1024"/>
                  </a:lnTo>
                  <a:lnTo>
                    <a:pt x="1039" y="954"/>
                  </a:lnTo>
                  <a:cubicBezTo>
                    <a:pt x="1031" y="949"/>
                    <a:pt x="1020" y="949"/>
                    <a:pt x="1012" y="954"/>
                  </a:cubicBezTo>
                  <a:lnTo>
                    <a:pt x="872" y="1024"/>
                  </a:lnTo>
                  <a:lnTo>
                    <a:pt x="897" y="895"/>
                  </a:lnTo>
                  <a:lnTo>
                    <a:pt x="836" y="883"/>
                  </a:lnTo>
                  <a:lnTo>
                    <a:pt x="805" y="1044"/>
                  </a:lnTo>
                  <a:cubicBezTo>
                    <a:pt x="801" y="1061"/>
                    <a:pt x="808" y="1079"/>
                    <a:pt x="822" y="1089"/>
                  </a:cubicBezTo>
                  <a:cubicBezTo>
                    <a:pt x="836" y="1100"/>
                    <a:pt x="854" y="1102"/>
                    <a:pt x="870" y="1094"/>
                  </a:cubicBezTo>
                  <a:lnTo>
                    <a:pt x="1025" y="1016"/>
                  </a:lnTo>
                  <a:lnTo>
                    <a:pt x="1182" y="1094"/>
                  </a:lnTo>
                  <a:cubicBezTo>
                    <a:pt x="1188" y="1098"/>
                    <a:pt x="1195" y="1099"/>
                    <a:pt x="1202" y="1099"/>
                  </a:cubicBezTo>
                  <a:cubicBezTo>
                    <a:pt x="1212" y="1099"/>
                    <a:pt x="1222" y="1096"/>
                    <a:pt x="1230" y="1090"/>
                  </a:cubicBezTo>
                  <a:cubicBezTo>
                    <a:pt x="1244" y="1079"/>
                    <a:pt x="1251" y="1062"/>
                    <a:pt x="1247" y="1045"/>
                  </a:cubicBezTo>
                  <a:lnTo>
                    <a:pt x="1215" y="880"/>
                  </a:lnTo>
                  <a:lnTo>
                    <a:pt x="1344" y="753"/>
                  </a:lnTo>
                  <a:cubicBezTo>
                    <a:pt x="1356" y="740"/>
                    <a:pt x="1361" y="722"/>
                    <a:pt x="1354" y="705"/>
                  </a:cubicBezTo>
                  <a:cubicBezTo>
                    <a:pt x="1348" y="688"/>
                    <a:pt x="1333" y="676"/>
                    <a:pt x="1315" y="6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63C777FA-2404-734E-BAD0-5B2E5B227237}"/>
              </a:ext>
            </a:extLst>
          </p:cNvPr>
          <p:cNvGrpSpPr/>
          <p:nvPr userDrawn="1"/>
        </p:nvGrpSpPr>
        <p:grpSpPr>
          <a:xfrm>
            <a:off x="2946032" y="5060728"/>
            <a:ext cx="710291" cy="710292"/>
            <a:chOff x="1484492" y="4528578"/>
            <a:chExt cx="710291" cy="710292"/>
          </a:xfrm>
        </p:grpSpPr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634CB13C-156E-3840-A690-336646A67A57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A4A48F7B-2226-F84C-848F-FADA967EB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162" y="4649568"/>
              <a:ext cx="488950" cy="468313"/>
            </a:xfrm>
            <a:custGeom>
              <a:avLst/>
              <a:gdLst>
                <a:gd name="T0" fmla="*/ 141 w 1361"/>
                <a:gd name="T1" fmla="*/ 1162 h 1304"/>
                <a:gd name="T2" fmla="*/ 90 w 1361"/>
                <a:gd name="T3" fmla="*/ 1241 h 1304"/>
                <a:gd name="T4" fmla="*/ 203 w 1361"/>
                <a:gd name="T5" fmla="*/ 1162 h 1304"/>
                <a:gd name="T6" fmla="*/ 1101 w 1361"/>
                <a:gd name="T7" fmla="*/ 1241 h 1304"/>
                <a:gd name="T8" fmla="*/ 203 w 1361"/>
                <a:gd name="T9" fmla="*/ 1162 h 1304"/>
                <a:gd name="T10" fmla="*/ 1179 w 1361"/>
                <a:gd name="T11" fmla="*/ 1162 h 1304"/>
                <a:gd name="T12" fmla="*/ 1179 w 1361"/>
                <a:gd name="T13" fmla="*/ 1241 h 1304"/>
                <a:gd name="T14" fmla="*/ 1163 w 1361"/>
                <a:gd name="T15" fmla="*/ 1162 h 1304"/>
                <a:gd name="T16" fmla="*/ 87 w 1361"/>
                <a:gd name="T17" fmla="*/ 1303 h 1304"/>
                <a:gd name="T18" fmla="*/ 1132 w 1361"/>
                <a:gd name="T19" fmla="*/ 1303 h 1304"/>
                <a:gd name="T20" fmla="*/ 1188 w 1361"/>
                <a:gd name="T21" fmla="*/ 1303 h 1304"/>
                <a:gd name="T22" fmla="*/ 1317 w 1361"/>
                <a:gd name="T23" fmla="*/ 1228 h 1304"/>
                <a:gd name="T24" fmla="*/ 1317 w 1361"/>
                <a:gd name="T25" fmla="*/ 1175 h 1304"/>
                <a:gd name="T26" fmla="*/ 1188 w 1361"/>
                <a:gd name="T27" fmla="*/ 1100 h 1304"/>
                <a:gd name="T28" fmla="*/ 1132 w 1361"/>
                <a:gd name="T29" fmla="*/ 1100 h 1304"/>
                <a:gd name="T30" fmla="*/ 87 w 1361"/>
                <a:gd name="T31" fmla="*/ 1100 h 1304"/>
                <a:gd name="T32" fmla="*/ 28 w 1361"/>
                <a:gd name="T33" fmla="*/ 1244 h 1304"/>
                <a:gd name="T34" fmla="*/ 727 w 1361"/>
                <a:gd name="T35" fmla="*/ 592 h 1304"/>
                <a:gd name="T36" fmla="*/ 875 w 1361"/>
                <a:gd name="T37" fmla="*/ 592 h 1304"/>
                <a:gd name="T38" fmla="*/ 906 w 1361"/>
                <a:gd name="T39" fmla="*/ 366 h 1304"/>
                <a:gd name="T40" fmla="*/ 856 w 1361"/>
                <a:gd name="T41" fmla="*/ 375 h 1304"/>
                <a:gd name="T42" fmla="*/ 649 w 1361"/>
                <a:gd name="T43" fmla="*/ 595 h 1304"/>
                <a:gd name="T44" fmla="*/ 680 w 1361"/>
                <a:gd name="T45" fmla="*/ 654 h 1304"/>
                <a:gd name="T46" fmla="*/ 937 w 1361"/>
                <a:gd name="T47" fmla="*/ 623 h 1304"/>
                <a:gd name="T48" fmla="*/ 1216 w 1361"/>
                <a:gd name="T49" fmla="*/ 987 h 1304"/>
                <a:gd name="T50" fmla="*/ 62 w 1361"/>
                <a:gd name="T51" fmla="*/ 905 h 1304"/>
                <a:gd name="T52" fmla="*/ 150 w 1361"/>
                <a:gd name="T53" fmla="*/ 842 h 1304"/>
                <a:gd name="T54" fmla="*/ 203 w 1361"/>
                <a:gd name="T55" fmla="*/ 821 h 1304"/>
                <a:gd name="T56" fmla="*/ 746 w 1361"/>
                <a:gd name="T57" fmla="*/ 259 h 1304"/>
                <a:gd name="T58" fmla="*/ 254 w 1361"/>
                <a:gd name="T59" fmla="*/ 764 h 1304"/>
                <a:gd name="T60" fmla="*/ 285 w 1361"/>
                <a:gd name="T61" fmla="*/ 824 h 1304"/>
                <a:gd name="T62" fmla="*/ 1078 w 1361"/>
                <a:gd name="T63" fmla="*/ 792 h 1304"/>
                <a:gd name="T64" fmla="*/ 1157 w 1361"/>
                <a:gd name="T65" fmla="*/ 259 h 1304"/>
                <a:gd name="T66" fmla="*/ 1188 w 1361"/>
                <a:gd name="T67" fmla="*/ 852 h 1304"/>
                <a:gd name="T68" fmla="*/ 1233 w 1361"/>
                <a:gd name="T69" fmla="*/ 840 h 1304"/>
                <a:gd name="T70" fmla="*/ 1216 w 1361"/>
                <a:gd name="T71" fmla="*/ 987 h 1304"/>
                <a:gd name="T72" fmla="*/ 1233 w 1361"/>
                <a:gd name="T73" fmla="*/ 778 h 1304"/>
                <a:gd name="T74" fmla="*/ 1219 w 1361"/>
                <a:gd name="T75" fmla="*/ 149 h 1304"/>
                <a:gd name="T76" fmla="*/ 1298 w 1361"/>
                <a:gd name="T77" fmla="*/ 200 h 1304"/>
                <a:gd name="T78" fmla="*/ 1016 w 1361"/>
                <a:gd name="T79" fmla="*/ 761 h 1304"/>
                <a:gd name="T80" fmla="*/ 937 w 1361"/>
                <a:gd name="T81" fmla="*/ 708 h 1304"/>
                <a:gd name="T82" fmla="*/ 875 w 1361"/>
                <a:gd name="T83" fmla="*/ 761 h 1304"/>
                <a:gd name="T84" fmla="*/ 796 w 1361"/>
                <a:gd name="T85" fmla="*/ 708 h 1304"/>
                <a:gd name="T86" fmla="*/ 734 w 1361"/>
                <a:gd name="T87" fmla="*/ 761 h 1304"/>
                <a:gd name="T88" fmla="*/ 655 w 1361"/>
                <a:gd name="T89" fmla="*/ 708 h 1304"/>
                <a:gd name="T90" fmla="*/ 593 w 1361"/>
                <a:gd name="T91" fmla="*/ 761 h 1304"/>
                <a:gd name="T92" fmla="*/ 514 w 1361"/>
                <a:gd name="T93" fmla="*/ 708 h 1304"/>
                <a:gd name="T94" fmla="*/ 451 w 1361"/>
                <a:gd name="T95" fmla="*/ 761 h 1304"/>
                <a:gd name="T96" fmla="*/ 1016 w 1361"/>
                <a:gd name="T97" fmla="*/ 77 h 1304"/>
                <a:gd name="T98" fmla="*/ 141 w 1361"/>
                <a:gd name="T99" fmla="*/ 778 h 1304"/>
                <a:gd name="T100" fmla="*/ 62 w 1361"/>
                <a:gd name="T101" fmla="*/ 796 h 1304"/>
                <a:gd name="T102" fmla="*/ 127 w 1361"/>
                <a:gd name="T103" fmla="*/ 146 h 1304"/>
                <a:gd name="T104" fmla="*/ 141 w 1361"/>
                <a:gd name="T105" fmla="*/ 778 h 1304"/>
                <a:gd name="T106" fmla="*/ 1233 w 1361"/>
                <a:gd name="T107" fmla="*/ 84 h 1304"/>
                <a:gd name="T108" fmla="*/ 1157 w 1361"/>
                <a:gd name="T109" fmla="*/ 197 h 1304"/>
                <a:gd name="T110" fmla="*/ 1078 w 1361"/>
                <a:gd name="T111" fmla="*/ 31 h 1304"/>
                <a:gd name="T112" fmla="*/ 1019 w 1361"/>
                <a:gd name="T113" fmla="*/ 0 h 1304"/>
                <a:gd name="T114" fmla="*/ 808 w 1361"/>
                <a:gd name="T115" fmla="*/ 197 h 1304"/>
                <a:gd name="T116" fmla="*/ 203 w 1361"/>
                <a:gd name="T117" fmla="*/ 143 h 1304"/>
                <a:gd name="T118" fmla="*/ 0 w 1361"/>
                <a:gd name="T119" fmla="*/ 200 h 1304"/>
                <a:gd name="T120" fmla="*/ 144 w 1361"/>
                <a:gd name="T121" fmla="*/ 1049 h 1304"/>
                <a:gd name="T122" fmla="*/ 1360 w 1361"/>
                <a:gd name="T123" fmla="*/ 905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1" h="1304">
                  <a:moveTo>
                    <a:pt x="90" y="1162"/>
                  </a:moveTo>
                  <a:lnTo>
                    <a:pt x="141" y="1162"/>
                  </a:lnTo>
                  <a:lnTo>
                    <a:pt x="141" y="1241"/>
                  </a:lnTo>
                  <a:lnTo>
                    <a:pt x="90" y="1241"/>
                  </a:lnTo>
                  <a:lnTo>
                    <a:pt x="90" y="1162"/>
                  </a:lnTo>
                  <a:close/>
                  <a:moveTo>
                    <a:pt x="203" y="1162"/>
                  </a:moveTo>
                  <a:lnTo>
                    <a:pt x="1101" y="1162"/>
                  </a:lnTo>
                  <a:lnTo>
                    <a:pt x="1101" y="1241"/>
                  </a:lnTo>
                  <a:lnTo>
                    <a:pt x="203" y="1241"/>
                  </a:lnTo>
                  <a:lnTo>
                    <a:pt x="203" y="1162"/>
                  </a:lnTo>
                  <a:close/>
                  <a:moveTo>
                    <a:pt x="1163" y="1162"/>
                  </a:moveTo>
                  <a:lnTo>
                    <a:pt x="1179" y="1162"/>
                  </a:lnTo>
                  <a:lnTo>
                    <a:pt x="1242" y="1202"/>
                  </a:lnTo>
                  <a:lnTo>
                    <a:pt x="1179" y="1241"/>
                  </a:lnTo>
                  <a:lnTo>
                    <a:pt x="1163" y="1241"/>
                  </a:lnTo>
                  <a:lnTo>
                    <a:pt x="1163" y="1162"/>
                  </a:lnTo>
                  <a:close/>
                  <a:moveTo>
                    <a:pt x="28" y="1244"/>
                  </a:moveTo>
                  <a:cubicBezTo>
                    <a:pt x="28" y="1277"/>
                    <a:pt x="55" y="1303"/>
                    <a:pt x="87" y="1303"/>
                  </a:cubicBezTo>
                  <a:lnTo>
                    <a:pt x="172" y="1303"/>
                  </a:lnTo>
                  <a:lnTo>
                    <a:pt x="1132" y="1303"/>
                  </a:lnTo>
                  <a:lnTo>
                    <a:pt x="1160" y="1303"/>
                  </a:lnTo>
                  <a:lnTo>
                    <a:pt x="1188" y="1303"/>
                  </a:lnTo>
                  <a:cubicBezTo>
                    <a:pt x="1194" y="1303"/>
                    <a:pt x="1200" y="1302"/>
                    <a:pt x="1204" y="1299"/>
                  </a:cubicBezTo>
                  <a:lnTo>
                    <a:pt x="1317" y="1228"/>
                  </a:lnTo>
                  <a:cubicBezTo>
                    <a:pt x="1326" y="1222"/>
                    <a:pt x="1332" y="1213"/>
                    <a:pt x="1332" y="1202"/>
                  </a:cubicBezTo>
                  <a:cubicBezTo>
                    <a:pt x="1332" y="1191"/>
                    <a:pt x="1327" y="1181"/>
                    <a:pt x="1317" y="1175"/>
                  </a:cubicBezTo>
                  <a:lnTo>
                    <a:pt x="1205" y="1105"/>
                  </a:lnTo>
                  <a:cubicBezTo>
                    <a:pt x="1200" y="1102"/>
                    <a:pt x="1194" y="1100"/>
                    <a:pt x="1188" y="1100"/>
                  </a:cubicBezTo>
                  <a:lnTo>
                    <a:pt x="1160" y="1100"/>
                  </a:lnTo>
                  <a:lnTo>
                    <a:pt x="1132" y="1100"/>
                  </a:lnTo>
                  <a:lnTo>
                    <a:pt x="172" y="1100"/>
                  </a:lnTo>
                  <a:lnTo>
                    <a:pt x="87" y="1100"/>
                  </a:lnTo>
                  <a:cubicBezTo>
                    <a:pt x="55" y="1100"/>
                    <a:pt x="28" y="1127"/>
                    <a:pt x="28" y="1159"/>
                  </a:cubicBezTo>
                  <a:lnTo>
                    <a:pt x="28" y="1244"/>
                  </a:lnTo>
                  <a:close/>
                  <a:moveTo>
                    <a:pt x="875" y="592"/>
                  </a:moveTo>
                  <a:lnTo>
                    <a:pt x="727" y="592"/>
                  </a:lnTo>
                  <a:lnTo>
                    <a:pt x="875" y="444"/>
                  </a:lnTo>
                  <a:lnTo>
                    <a:pt x="875" y="592"/>
                  </a:lnTo>
                  <a:close/>
                  <a:moveTo>
                    <a:pt x="937" y="397"/>
                  </a:moveTo>
                  <a:cubicBezTo>
                    <a:pt x="937" y="380"/>
                    <a:pt x="923" y="366"/>
                    <a:pt x="906" y="366"/>
                  </a:cubicBezTo>
                  <a:lnTo>
                    <a:pt x="878" y="366"/>
                  </a:lnTo>
                  <a:cubicBezTo>
                    <a:pt x="869" y="366"/>
                    <a:pt x="861" y="370"/>
                    <a:pt x="856" y="375"/>
                  </a:cubicBezTo>
                  <a:lnTo>
                    <a:pt x="658" y="573"/>
                  </a:lnTo>
                  <a:cubicBezTo>
                    <a:pt x="652" y="579"/>
                    <a:pt x="649" y="587"/>
                    <a:pt x="649" y="595"/>
                  </a:cubicBezTo>
                  <a:lnTo>
                    <a:pt x="649" y="623"/>
                  </a:lnTo>
                  <a:cubicBezTo>
                    <a:pt x="649" y="640"/>
                    <a:pt x="663" y="654"/>
                    <a:pt x="680" y="654"/>
                  </a:cubicBezTo>
                  <a:lnTo>
                    <a:pt x="906" y="654"/>
                  </a:lnTo>
                  <a:cubicBezTo>
                    <a:pt x="923" y="654"/>
                    <a:pt x="937" y="640"/>
                    <a:pt x="937" y="623"/>
                  </a:cubicBezTo>
                  <a:lnTo>
                    <a:pt x="937" y="397"/>
                  </a:lnTo>
                  <a:close/>
                  <a:moveTo>
                    <a:pt x="1216" y="987"/>
                  </a:moveTo>
                  <a:lnTo>
                    <a:pt x="144" y="987"/>
                  </a:lnTo>
                  <a:cubicBezTo>
                    <a:pt x="99" y="987"/>
                    <a:pt x="62" y="950"/>
                    <a:pt x="62" y="905"/>
                  </a:cubicBezTo>
                  <a:cubicBezTo>
                    <a:pt x="62" y="869"/>
                    <a:pt x="91" y="840"/>
                    <a:pt x="127" y="840"/>
                  </a:cubicBezTo>
                  <a:cubicBezTo>
                    <a:pt x="136" y="840"/>
                    <a:pt x="145" y="841"/>
                    <a:pt x="150" y="842"/>
                  </a:cubicBezTo>
                  <a:cubicBezTo>
                    <a:pt x="156" y="848"/>
                    <a:pt x="163" y="852"/>
                    <a:pt x="172" y="852"/>
                  </a:cubicBezTo>
                  <a:cubicBezTo>
                    <a:pt x="189" y="852"/>
                    <a:pt x="203" y="838"/>
                    <a:pt x="203" y="821"/>
                  </a:cubicBezTo>
                  <a:lnTo>
                    <a:pt x="203" y="259"/>
                  </a:lnTo>
                  <a:lnTo>
                    <a:pt x="746" y="259"/>
                  </a:lnTo>
                  <a:lnTo>
                    <a:pt x="263" y="742"/>
                  </a:lnTo>
                  <a:cubicBezTo>
                    <a:pt x="257" y="748"/>
                    <a:pt x="254" y="756"/>
                    <a:pt x="254" y="764"/>
                  </a:cubicBezTo>
                  <a:lnTo>
                    <a:pt x="254" y="792"/>
                  </a:lnTo>
                  <a:cubicBezTo>
                    <a:pt x="254" y="810"/>
                    <a:pt x="268" y="824"/>
                    <a:pt x="285" y="824"/>
                  </a:cubicBezTo>
                  <a:lnTo>
                    <a:pt x="1047" y="824"/>
                  </a:lnTo>
                  <a:cubicBezTo>
                    <a:pt x="1064" y="824"/>
                    <a:pt x="1078" y="810"/>
                    <a:pt x="1078" y="792"/>
                  </a:cubicBezTo>
                  <a:lnTo>
                    <a:pt x="1078" y="259"/>
                  </a:lnTo>
                  <a:lnTo>
                    <a:pt x="1157" y="259"/>
                  </a:lnTo>
                  <a:lnTo>
                    <a:pt x="1157" y="821"/>
                  </a:lnTo>
                  <a:cubicBezTo>
                    <a:pt x="1157" y="838"/>
                    <a:pt x="1171" y="852"/>
                    <a:pt x="1188" y="852"/>
                  </a:cubicBezTo>
                  <a:cubicBezTo>
                    <a:pt x="1197" y="852"/>
                    <a:pt x="1205" y="848"/>
                    <a:pt x="1210" y="842"/>
                  </a:cubicBezTo>
                  <a:cubicBezTo>
                    <a:pt x="1216" y="841"/>
                    <a:pt x="1225" y="840"/>
                    <a:pt x="1233" y="840"/>
                  </a:cubicBezTo>
                  <a:cubicBezTo>
                    <a:pt x="1269" y="840"/>
                    <a:pt x="1298" y="869"/>
                    <a:pt x="1298" y="905"/>
                  </a:cubicBezTo>
                  <a:cubicBezTo>
                    <a:pt x="1298" y="950"/>
                    <a:pt x="1261" y="987"/>
                    <a:pt x="1216" y="987"/>
                  </a:cubicBezTo>
                  <a:close/>
                  <a:moveTo>
                    <a:pt x="1298" y="796"/>
                  </a:moveTo>
                  <a:cubicBezTo>
                    <a:pt x="1279" y="785"/>
                    <a:pt x="1257" y="778"/>
                    <a:pt x="1233" y="778"/>
                  </a:cubicBezTo>
                  <a:cubicBezTo>
                    <a:pt x="1228" y="778"/>
                    <a:pt x="1223" y="778"/>
                    <a:pt x="1219" y="778"/>
                  </a:cubicBezTo>
                  <a:lnTo>
                    <a:pt x="1219" y="149"/>
                  </a:lnTo>
                  <a:cubicBezTo>
                    <a:pt x="1222" y="148"/>
                    <a:pt x="1228" y="146"/>
                    <a:pt x="1233" y="146"/>
                  </a:cubicBezTo>
                  <a:cubicBezTo>
                    <a:pt x="1263" y="146"/>
                    <a:pt x="1298" y="160"/>
                    <a:pt x="1298" y="200"/>
                  </a:cubicBezTo>
                  <a:lnTo>
                    <a:pt x="1298" y="796"/>
                  </a:lnTo>
                  <a:close/>
                  <a:moveTo>
                    <a:pt x="1016" y="761"/>
                  </a:moveTo>
                  <a:lnTo>
                    <a:pt x="937" y="761"/>
                  </a:lnTo>
                  <a:lnTo>
                    <a:pt x="937" y="708"/>
                  </a:lnTo>
                  <a:lnTo>
                    <a:pt x="875" y="708"/>
                  </a:lnTo>
                  <a:lnTo>
                    <a:pt x="875" y="761"/>
                  </a:lnTo>
                  <a:lnTo>
                    <a:pt x="796" y="761"/>
                  </a:lnTo>
                  <a:lnTo>
                    <a:pt x="796" y="708"/>
                  </a:lnTo>
                  <a:lnTo>
                    <a:pt x="734" y="708"/>
                  </a:lnTo>
                  <a:lnTo>
                    <a:pt x="734" y="761"/>
                  </a:lnTo>
                  <a:lnTo>
                    <a:pt x="655" y="761"/>
                  </a:lnTo>
                  <a:lnTo>
                    <a:pt x="655" y="708"/>
                  </a:lnTo>
                  <a:lnTo>
                    <a:pt x="593" y="708"/>
                  </a:lnTo>
                  <a:lnTo>
                    <a:pt x="593" y="761"/>
                  </a:lnTo>
                  <a:lnTo>
                    <a:pt x="514" y="761"/>
                  </a:lnTo>
                  <a:lnTo>
                    <a:pt x="514" y="708"/>
                  </a:lnTo>
                  <a:lnTo>
                    <a:pt x="451" y="708"/>
                  </a:lnTo>
                  <a:lnTo>
                    <a:pt x="451" y="761"/>
                  </a:lnTo>
                  <a:lnTo>
                    <a:pt x="332" y="761"/>
                  </a:lnTo>
                  <a:lnTo>
                    <a:pt x="1016" y="77"/>
                  </a:lnTo>
                  <a:lnTo>
                    <a:pt x="1016" y="761"/>
                  </a:lnTo>
                  <a:close/>
                  <a:moveTo>
                    <a:pt x="141" y="778"/>
                  </a:moveTo>
                  <a:cubicBezTo>
                    <a:pt x="137" y="778"/>
                    <a:pt x="132" y="778"/>
                    <a:pt x="127" y="778"/>
                  </a:cubicBezTo>
                  <a:cubicBezTo>
                    <a:pt x="103" y="778"/>
                    <a:pt x="81" y="785"/>
                    <a:pt x="62" y="796"/>
                  </a:cubicBezTo>
                  <a:lnTo>
                    <a:pt x="62" y="200"/>
                  </a:lnTo>
                  <a:cubicBezTo>
                    <a:pt x="62" y="160"/>
                    <a:pt x="97" y="146"/>
                    <a:pt x="127" y="146"/>
                  </a:cubicBezTo>
                  <a:cubicBezTo>
                    <a:pt x="132" y="146"/>
                    <a:pt x="138" y="148"/>
                    <a:pt x="141" y="149"/>
                  </a:cubicBezTo>
                  <a:lnTo>
                    <a:pt x="141" y="778"/>
                  </a:lnTo>
                  <a:close/>
                  <a:moveTo>
                    <a:pt x="1360" y="200"/>
                  </a:moveTo>
                  <a:cubicBezTo>
                    <a:pt x="1360" y="133"/>
                    <a:pt x="1307" y="84"/>
                    <a:pt x="1233" y="84"/>
                  </a:cubicBezTo>
                  <a:cubicBezTo>
                    <a:pt x="1196" y="84"/>
                    <a:pt x="1157" y="105"/>
                    <a:pt x="1157" y="143"/>
                  </a:cubicBezTo>
                  <a:lnTo>
                    <a:pt x="1157" y="197"/>
                  </a:lnTo>
                  <a:lnTo>
                    <a:pt x="1078" y="197"/>
                  </a:lnTo>
                  <a:lnTo>
                    <a:pt x="1078" y="31"/>
                  </a:lnTo>
                  <a:cubicBezTo>
                    <a:pt x="1078" y="13"/>
                    <a:pt x="1064" y="0"/>
                    <a:pt x="1047" y="0"/>
                  </a:cubicBezTo>
                  <a:lnTo>
                    <a:pt x="1019" y="0"/>
                  </a:lnTo>
                  <a:cubicBezTo>
                    <a:pt x="1010" y="0"/>
                    <a:pt x="1003" y="3"/>
                    <a:pt x="997" y="9"/>
                  </a:cubicBezTo>
                  <a:lnTo>
                    <a:pt x="808" y="197"/>
                  </a:lnTo>
                  <a:lnTo>
                    <a:pt x="203" y="197"/>
                  </a:lnTo>
                  <a:lnTo>
                    <a:pt x="203" y="143"/>
                  </a:lnTo>
                  <a:cubicBezTo>
                    <a:pt x="203" y="105"/>
                    <a:pt x="164" y="84"/>
                    <a:pt x="127" y="84"/>
                  </a:cubicBezTo>
                  <a:cubicBezTo>
                    <a:pt x="54" y="84"/>
                    <a:pt x="0" y="133"/>
                    <a:pt x="0" y="200"/>
                  </a:cubicBezTo>
                  <a:lnTo>
                    <a:pt x="0" y="905"/>
                  </a:lnTo>
                  <a:cubicBezTo>
                    <a:pt x="0" y="985"/>
                    <a:pt x="65" y="1049"/>
                    <a:pt x="144" y="1049"/>
                  </a:cubicBezTo>
                  <a:lnTo>
                    <a:pt x="1216" y="1049"/>
                  </a:lnTo>
                  <a:cubicBezTo>
                    <a:pt x="1296" y="1049"/>
                    <a:pt x="1360" y="985"/>
                    <a:pt x="1360" y="905"/>
                  </a:cubicBezTo>
                  <a:lnTo>
                    <a:pt x="1360" y="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E7CEA429-9F85-7F42-B68C-B3E9A22AD0DC}"/>
              </a:ext>
            </a:extLst>
          </p:cNvPr>
          <p:cNvGrpSpPr/>
          <p:nvPr userDrawn="1"/>
        </p:nvGrpSpPr>
        <p:grpSpPr>
          <a:xfrm>
            <a:off x="1844911" y="2052486"/>
            <a:ext cx="710291" cy="710292"/>
            <a:chOff x="383371" y="1520336"/>
            <a:chExt cx="710291" cy="710292"/>
          </a:xfrm>
        </p:grpSpPr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8B731201-D543-5B48-9D8A-B1A57491614C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12F85AA6-AB18-6643-B24A-4E9C9553C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91" y="1631801"/>
              <a:ext cx="476250" cy="487362"/>
            </a:xfrm>
            <a:custGeom>
              <a:avLst/>
              <a:gdLst>
                <a:gd name="T0" fmla="*/ 726 w 1327"/>
                <a:gd name="T1" fmla="*/ 1304 h 1358"/>
                <a:gd name="T2" fmla="*/ 31 w 1327"/>
                <a:gd name="T3" fmla="*/ 1197 h 1358"/>
                <a:gd name="T4" fmla="*/ 1 w 1327"/>
                <a:gd name="T5" fmla="*/ 1142 h 1358"/>
                <a:gd name="T6" fmla="*/ 330 w 1327"/>
                <a:gd name="T7" fmla="*/ 400 h 1358"/>
                <a:gd name="T8" fmla="*/ 468 w 1327"/>
                <a:gd name="T9" fmla="*/ 539 h 1358"/>
                <a:gd name="T10" fmla="*/ 468 w 1327"/>
                <a:gd name="T11" fmla="*/ 601 h 1358"/>
                <a:gd name="T12" fmla="*/ 790 w 1327"/>
                <a:gd name="T13" fmla="*/ 510 h 1358"/>
                <a:gd name="T14" fmla="*/ 654 w 1327"/>
                <a:gd name="T15" fmla="*/ 618 h 1358"/>
                <a:gd name="T16" fmla="*/ 512 w 1327"/>
                <a:gd name="T17" fmla="*/ 708 h 1358"/>
                <a:gd name="T18" fmla="*/ 239 w 1327"/>
                <a:gd name="T19" fmla="*/ 622 h 1358"/>
                <a:gd name="T20" fmla="*/ 224 w 1327"/>
                <a:gd name="T21" fmla="*/ 497 h 1358"/>
                <a:gd name="T22" fmla="*/ 164 w 1327"/>
                <a:gd name="T23" fmla="*/ 316 h 1358"/>
                <a:gd name="T24" fmla="*/ 262 w 1327"/>
                <a:gd name="T25" fmla="*/ 246 h 1358"/>
                <a:gd name="T26" fmla="*/ 391 w 1327"/>
                <a:gd name="T27" fmla="*/ 97 h 1358"/>
                <a:gd name="T28" fmla="*/ 559 w 1327"/>
                <a:gd name="T29" fmla="*/ 136 h 1358"/>
                <a:gd name="T30" fmla="*/ 754 w 1327"/>
                <a:gd name="T31" fmla="*/ 149 h 1358"/>
                <a:gd name="T32" fmla="*/ 746 w 1327"/>
                <a:gd name="T33" fmla="*/ 347 h 1358"/>
                <a:gd name="T34" fmla="*/ 790 w 1327"/>
                <a:gd name="T35" fmla="*/ 510 h 1358"/>
                <a:gd name="T36" fmla="*/ 792 w 1327"/>
                <a:gd name="T37" fmla="*/ 402 h 1358"/>
                <a:gd name="T38" fmla="*/ 803 w 1327"/>
                <a:gd name="T39" fmla="*/ 307 h 1358"/>
                <a:gd name="T40" fmla="*/ 859 w 1327"/>
                <a:gd name="T41" fmla="*/ 97 h 1358"/>
                <a:gd name="T42" fmla="*/ 667 w 1327"/>
                <a:gd name="T43" fmla="*/ 119 h 1358"/>
                <a:gd name="T44" fmla="*/ 551 w 1327"/>
                <a:gd name="T45" fmla="*/ 64 h 1358"/>
                <a:gd name="T46" fmla="*/ 447 w 1327"/>
                <a:gd name="T47" fmla="*/ 65 h 1358"/>
                <a:gd name="T48" fmla="*/ 344 w 1327"/>
                <a:gd name="T49" fmla="*/ 26 h 1358"/>
                <a:gd name="T50" fmla="*/ 223 w 1327"/>
                <a:gd name="T51" fmla="*/ 128 h 1358"/>
                <a:gd name="T52" fmla="*/ 210 w 1327"/>
                <a:gd name="T53" fmla="*/ 212 h 1358"/>
                <a:gd name="T54" fmla="*/ 43 w 1327"/>
                <a:gd name="T55" fmla="*/ 267 h 1358"/>
                <a:gd name="T56" fmla="*/ 140 w 1327"/>
                <a:gd name="T57" fmla="*/ 405 h 1358"/>
                <a:gd name="T58" fmla="*/ 130 w 1327"/>
                <a:gd name="T59" fmla="*/ 500 h 1358"/>
                <a:gd name="T60" fmla="*/ 172 w 1327"/>
                <a:gd name="T61" fmla="*/ 576 h 1358"/>
                <a:gd name="T62" fmla="*/ 170 w 1327"/>
                <a:gd name="T63" fmla="*/ 712 h 1358"/>
                <a:gd name="T64" fmla="*/ 349 w 1327"/>
                <a:gd name="T65" fmla="*/ 752 h 1358"/>
                <a:gd name="T66" fmla="*/ 460 w 1327"/>
                <a:gd name="T67" fmla="*/ 743 h 1358"/>
                <a:gd name="T68" fmla="*/ 565 w 1327"/>
                <a:gd name="T69" fmla="*/ 858 h 1358"/>
                <a:gd name="T70" fmla="*/ 611 w 1327"/>
                <a:gd name="T71" fmla="*/ 720 h 1358"/>
                <a:gd name="T72" fmla="*/ 718 w 1327"/>
                <a:gd name="T73" fmla="*/ 647 h 1358"/>
                <a:gd name="T74" fmla="*/ 769 w 1327"/>
                <a:gd name="T75" fmla="*/ 579 h 1358"/>
                <a:gd name="T76" fmla="*/ 880 w 1327"/>
                <a:gd name="T77" fmla="*/ 508 h 1358"/>
                <a:gd name="T78" fmla="*/ 1323 w 1327"/>
                <a:gd name="T79" fmla="*/ 880 h 1358"/>
                <a:gd name="T80" fmla="*/ 30 w 1327"/>
                <a:gd name="T81" fmla="*/ 1048 h 1358"/>
                <a:gd name="T82" fmla="*/ 1035 w 1327"/>
                <a:gd name="T83" fmla="*/ 1225 h 1358"/>
                <a:gd name="T84" fmla="*/ 984 w 1327"/>
                <a:gd name="T85" fmla="*/ 1173 h 1358"/>
                <a:gd name="T86" fmla="*/ 1325 w 1327"/>
                <a:gd name="T87" fmla="*/ 1035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7" h="1358">
                  <a:moveTo>
                    <a:pt x="33" y="1355"/>
                  </a:moveTo>
                  <a:cubicBezTo>
                    <a:pt x="239" y="1225"/>
                    <a:pt x="486" y="1225"/>
                    <a:pt x="693" y="1357"/>
                  </a:cubicBezTo>
                  <a:lnTo>
                    <a:pt x="726" y="1304"/>
                  </a:lnTo>
                  <a:cubicBezTo>
                    <a:pt x="498" y="1160"/>
                    <a:pt x="227" y="1159"/>
                    <a:pt x="0" y="1303"/>
                  </a:cubicBezTo>
                  <a:lnTo>
                    <a:pt x="33" y="1355"/>
                  </a:lnTo>
                  <a:close/>
                  <a:moveTo>
                    <a:pt x="31" y="1197"/>
                  </a:moveTo>
                  <a:cubicBezTo>
                    <a:pt x="320" y="1037"/>
                    <a:pt x="630" y="1093"/>
                    <a:pt x="880" y="1352"/>
                  </a:cubicBezTo>
                  <a:lnTo>
                    <a:pt x="925" y="1309"/>
                  </a:lnTo>
                  <a:cubicBezTo>
                    <a:pt x="657" y="1033"/>
                    <a:pt x="312" y="970"/>
                    <a:pt x="1" y="1142"/>
                  </a:cubicBezTo>
                  <a:lnTo>
                    <a:pt x="31" y="1197"/>
                  </a:lnTo>
                  <a:close/>
                  <a:moveTo>
                    <a:pt x="468" y="539"/>
                  </a:moveTo>
                  <a:cubicBezTo>
                    <a:pt x="392" y="539"/>
                    <a:pt x="330" y="477"/>
                    <a:pt x="330" y="400"/>
                  </a:cubicBezTo>
                  <a:cubicBezTo>
                    <a:pt x="330" y="324"/>
                    <a:pt x="392" y="262"/>
                    <a:pt x="468" y="262"/>
                  </a:cubicBezTo>
                  <a:cubicBezTo>
                    <a:pt x="544" y="262"/>
                    <a:pt x="606" y="324"/>
                    <a:pt x="606" y="400"/>
                  </a:cubicBezTo>
                  <a:cubicBezTo>
                    <a:pt x="606" y="477"/>
                    <a:pt x="544" y="539"/>
                    <a:pt x="468" y="539"/>
                  </a:cubicBezTo>
                  <a:close/>
                  <a:moveTo>
                    <a:pt x="468" y="200"/>
                  </a:moveTo>
                  <a:cubicBezTo>
                    <a:pt x="358" y="200"/>
                    <a:pt x="267" y="289"/>
                    <a:pt x="267" y="400"/>
                  </a:cubicBezTo>
                  <a:cubicBezTo>
                    <a:pt x="267" y="510"/>
                    <a:pt x="358" y="601"/>
                    <a:pt x="468" y="601"/>
                  </a:cubicBezTo>
                  <a:cubicBezTo>
                    <a:pt x="579" y="601"/>
                    <a:pt x="668" y="510"/>
                    <a:pt x="668" y="400"/>
                  </a:cubicBezTo>
                  <a:cubicBezTo>
                    <a:pt x="668" y="289"/>
                    <a:pt x="579" y="200"/>
                    <a:pt x="468" y="200"/>
                  </a:cubicBezTo>
                  <a:close/>
                  <a:moveTo>
                    <a:pt x="790" y="510"/>
                  </a:moveTo>
                  <a:cubicBezTo>
                    <a:pt x="776" y="513"/>
                    <a:pt x="762" y="516"/>
                    <a:pt x="751" y="519"/>
                  </a:cubicBezTo>
                  <a:cubicBezTo>
                    <a:pt x="721" y="528"/>
                    <a:pt x="683" y="553"/>
                    <a:pt x="664" y="588"/>
                  </a:cubicBezTo>
                  <a:cubicBezTo>
                    <a:pt x="659" y="598"/>
                    <a:pt x="656" y="608"/>
                    <a:pt x="654" y="618"/>
                  </a:cubicBezTo>
                  <a:cubicBezTo>
                    <a:pt x="601" y="619"/>
                    <a:pt x="556" y="659"/>
                    <a:pt x="550" y="712"/>
                  </a:cubicBezTo>
                  <a:lnTo>
                    <a:pt x="545" y="750"/>
                  </a:lnTo>
                  <a:lnTo>
                    <a:pt x="512" y="708"/>
                  </a:lnTo>
                  <a:cubicBezTo>
                    <a:pt x="492" y="678"/>
                    <a:pt x="458" y="660"/>
                    <a:pt x="422" y="660"/>
                  </a:cubicBezTo>
                  <a:cubicBezTo>
                    <a:pt x="405" y="660"/>
                    <a:pt x="389" y="664"/>
                    <a:pt x="374" y="671"/>
                  </a:cubicBezTo>
                  <a:cubicBezTo>
                    <a:pt x="348" y="628"/>
                    <a:pt x="294" y="604"/>
                    <a:pt x="239" y="622"/>
                  </a:cubicBezTo>
                  <a:lnTo>
                    <a:pt x="217" y="629"/>
                  </a:lnTo>
                  <a:cubicBezTo>
                    <a:pt x="223" y="618"/>
                    <a:pt x="227" y="606"/>
                    <a:pt x="230" y="598"/>
                  </a:cubicBezTo>
                  <a:cubicBezTo>
                    <a:pt x="243" y="564"/>
                    <a:pt x="241" y="527"/>
                    <a:pt x="224" y="497"/>
                  </a:cubicBezTo>
                  <a:cubicBezTo>
                    <a:pt x="215" y="481"/>
                    <a:pt x="203" y="467"/>
                    <a:pt x="188" y="457"/>
                  </a:cubicBezTo>
                  <a:cubicBezTo>
                    <a:pt x="197" y="443"/>
                    <a:pt x="202" y="426"/>
                    <a:pt x="203" y="408"/>
                  </a:cubicBezTo>
                  <a:cubicBezTo>
                    <a:pt x="205" y="373"/>
                    <a:pt x="191" y="340"/>
                    <a:pt x="164" y="316"/>
                  </a:cubicBezTo>
                  <a:lnTo>
                    <a:pt x="146" y="300"/>
                  </a:lnTo>
                  <a:lnTo>
                    <a:pt x="178" y="297"/>
                  </a:lnTo>
                  <a:cubicBezTo>
                    <a:pt x="213" y="293"/>
                    <a:pt x="243" y="275"/>
                    <a:pt x="262" y="246"/>
                  </a:cubicBezTo>
                  <a:cubicBezTo>
                    <a:pt x="273" y="229"/>
                    <a:pt x="280" y="209"/>
                    <a:pt x="281" y="190"/>
                  </a:cubicBezTo>
                  <a:cubicBezTo>
                    <a:pt x="334" y="189"/>
                    <a:pt x="380" y="151"/>
                    <a:pt x="391" y="99"/>
                  </a:cubicBezTo>
                  <a:lnTo>
                    <a:pt x="391" y="97"/>
                  </a:lnTo>
                  <a:lnTo>
                    <a:pt x="401" y="107"/>
                  </a:lnTo>
                  <a:cubicBezTo>
                    <a:pt x="426" y="134"/>
                    <a:pt x="462" y="149"/>
                    <a:pt x="500" y="149"/>
                  </a:cubicBezTo>
                  <a:cubicBezTo>
                    <a:pt x="521" y="149"/>
                    <a:pt x="542" y="145"/>
                    <a:pt x="559" y="136"/>
                  </a:cubicBezTo>
                  <a:cubicBezTo>
                    <a:pt x="578" y="165"/>
                    <a:pt x="612" y="185"/>
                    <a:pt x="649" y="185"/>
                  </a:cubicBezTo>
                  <a:cubicBezTo>
                    <a:pt x="664" y="185"/>
                    <a:pt x="678" y="182"/>
                    <a:pt x="692" y="176"/>
                  </a:cubicBezTo>
                  <a:lnTo>
                    <a:pt x="754" y="149"/>
                  </a:lnTo>
                  <a:lnTo>
                    <a:pt x="720" y="204"/>
                  </a:lnTo>
                  <a:cubicBezTo>
                    <a:pt x="702" y="234"/>
                    <a:pt x="699" y="271"/>
                    <a:pt x="713" y="304"/>
                  </a:cubicBezTo>
                  <a:cubicBezTo>
                    <a:pt x="720" y="321"/>
                    <a:pt x="732" y="336"/>
                    <a:pt x="746" y="347"/>
                  </a:cubicBezTo>
                  <a:cubicBezTo>
                    <a:pt x="737" y="362"/>
                    <a:pt x="731" y="380"/>
                    <a:pt x="730" y="399"/>
                  </a:cubicBezTo>
                  <a:cubicBezTo>
                    <a:pt x="728" y="434"/>
                    <a:pt x="742" y="467"/>
                    <a:pt x="768" y="491"/>
                  </a:cubicBezTo>
                  <a:lnTo>
                    <a:pt x="790" y="510"/>
                  </a:lnTo>
                  <a:close/>
                  <a:moveTo>
                    <a:pt x="880" y="508"/>
                  </a:moveTo>
                  <a:lnTo>
                    <a:pt x="809" y="444"/>
                  </a:lnTo>
                  <a:cubicBezTo>
                    <a:pt x="798" y="434"/>
                    <a:pt x="791" y="418"/>
                    <a:pt x="792" y="402"/>
                  </a:cubicBezTo>
                  <a:cubicBezTo>
                    <a:pt x="793" y="386"/>
                    <a:pt x="801" y="372"/>
                    <a:pt x="814" y="363"/>
                  </a:cubicBezTo>
                  <a:cubicBezTo>
                    <a:pt x="824" y="356"/>
                    <a:pt x="829" y="343"/>
                    <a:pt x="827" y="331"/>
                  </a:cubicBezTo>
                  <a:cubicBezTo>
                    <a:pt x="824" y="319"/>
                    <a:pt x="815" y="310"/>
                    <a:pt x="803" y="307"/>
                  </a:cubicBezTo>
                  <a:cubicBezTo>
                    <a:pt x="788" y="304"/>
                    <a:pt x="776" y="294"/>
                    <a:pt x="770" y="279"/>
                  </a:cubicBezTo>
                  <a:cubicBezTo>
                    <a:pt x="764" y="265"/>
                    <a:pt x="765" y="250"/>
                    <a:pt x="773" y="237"/>
                  </a:cubicBezTo>
                  <a:lnTo>
                    <a:pt x="859" y="97"/>
                  </a:lnTo>
                  <a:cubicBezTo>
                    <a:pt x="866" y="86"/>
                    <a:pt x="865" y="71"/>
                    <a:pt x="856" y="61"/>
                  </a:cubicBezTo>
                  <a:cubicBezTo>
                    <a:pt x="847" y="51"/>
                    <a:pt x="832" y="47"/>
                    <a:pt x="820" y="53"/>
                  </a:cubicBezTo>
                  <a:lnTo>
                    <a:pt x="667" y="119"/>
                  </a:lnTo>
                  <a:cubicBezTo>
                    <a:pt x="639" y="131"/>
                    <a:pt x="607" y="111"/>
                    <a:pt x="605" y="82"/>
                  </a:cubicBezTo>
                  <a:cubicBezTo>
                    <a:pt x="604" y="70"/>
                    <a:pt x="595" y="59"/>
                    <a:pt x="584" y="55"/>
                  </a:cubicBezTo>
                  <a:cubicBezTo>
                    <a:pt x="572" y="51"/>
                    <a:pt x="559" y="55"/>
                    <a:pt x="551" y="64"/>
                  </a:cubicBezTo>
                  <a:lnTo>
                    <a:pt x="546" y="69"/>
                  </a:lnTo>
                  <a:cubicBezTo>
                    <a:pt x="535" y="81"/>
                    <a:pt x="519" y="87"/>
                    <a:pt x="500" y="87"/>
                  </a:cubicBezTo>
                  <a:cubicBezTo>
                    <a:pt x="479" y="87"/>
                    <a:pt x="460" y="79"/>
                    <a:pt x="447" y="65"/>
                  </a:cubicBezTo>
                  <a:lnTo>
                    <a:pt x="397" y="12"/>
                  </a:lnTo>
                  <a:cubicBezTo>
                    <a:pt x="389" y="4"/>
                    <a:pt x="377" y="0"/>
                    <a:pt x="366" y="3"/>
                  </a:cubicBezTo>
                  <a:cubicBezTo>
                    <a:pt x="355" y="6"/>
                    <a:pt x="347" y="15"/>
                    <a:pt x="344" y="26"/>
                  </a:cubicBezTo>
                  <a:lnTo>
                    <a:pt x="330" y="86"/>
                  </a:lnTo>
                  <a:cubicBezTo>
                    <a:pt x="323" y="118"/>
                    <a:pt x="287" y="137"/>
                    <a:pt x="257" y="123"/>
                  </a:cubicBezTo>
                  <a:cubicBezTo>
                    <a:pt x="246" y="118"/>
                    <a:pt x="232" y="120"/>
                    <a:pt x="223" y="128"/>
                  </a:cubicBezTo>
                  <a:cubicBezTo>
                    <a:pt x="214" y="136"/>
                    <a:pt x="210" y="149"/>
                    <a:pt x="214" y="160"/>
                  </a:cubicBezTo>
                  <a:lnTo>
                    <a:pt x="216" y="167"/>
                  </a:lnTo>
                  <a:cubicBezTo>
                    <a:pt x="221" y="182"/>
                    <a:pt x="219" y="198"/>
                    <a:pt x="210" y="212"/>
                  </a:cubicBezTo>
                  <a:cubicBezTo>
                    <a:pt x="202" y="225"/>
                    <a:pt x="188" y="233"/>
                    <a:pt x="172" y="235"/>
                  </a:cubicBezTo>
                  <a:lnTo>
                    <a:pt x="70" y="245"/>
                  </a:lnTo>
                  <a:cubicBezTo>
                    <a:pt x="57" y="247"/>
                    <a:pt x="47" y="255"/>
                    <a:pt x="43" y="267"/>
                  </a:cubicBezTo>
                  <a:cubicBezTo>
                    <a:pt x="39" y="278"/>
                    <a:pt x="43" y="291"/>
                    <a:pt x="52" y="300"/>
                  </a:cubicBezTo>
                  <a:lnTo>
                    <a:pt x="123" y="363"/>
                  </a:lnTo>
                  <a:cubicBezTo>
                    <a:pt x="135" y="373"/>
                    <a:pt x="141" y="389"/>
                    <a:pt x="140" y="405"/>
                  </a:cubicBezTo>
                  <a:cubicBezTo>
                    <a:pt x="140" y="421"/>
                    <a:pt x="132" y="435"/>
                    <a:pt x="118" y="445"/>
                  </a:cubicBezTo>
                  <a:cubicBezTo>
                    <a:pt x="108" y="452"/>
                    <a:pt x="103" y="464"/>
                    <a:pt x="106" y="476"/>
                  </a:cubicBezTo>
                  <a:cubicBezTo>
                    <a:pt x="108" y="488"/>
                    <a:pt x="118" y="498"/>
                    <a:pt x="130" y="500"/>
                  </a:cubicBezTo>
                  <a:lnTo>
                    <a:pt x="137" y="502"/>
                  </a:lnTo>
                  <a:cubicBezTo>
                    <a:pt x="155" y="506"/>
                    <a:pt x="165" y="518"/>
                    <a:pt x="170" y="527"/>
                  </a:cubicBezTo>
                  <a:cubicBezTo>
                    <a:pt x="178" y="541"/>
                    <a:pt x="179" y="559"/>
                    <a:pt x="172" y="576"/>
                  </a:cubicBezTo>
                  <a:cubicBezTo>
                    <a:pt x="162" y="604"/>
                    <a:pt x="132" y="669"/>
                    <a:pt x="131" y="670"/>
                  </a:cubicBezTo>
                  <a:cubicBezTo>
                    <a:pt x="126" y="682"/>
                    <a:pt x="128" y="695"/>
                    <a:pt x="137" y="704"/>
                  </a:cubicBezTo>
                  <a:cubicBezTo>
                    <a:pt x="145" y="713"/>
                    <a:pt x="158" y="716"/>
                    <a:pt x="170" y="712"/>
                  </a:cubicBezTo>
                  <a:lnTo>
                    <a:pt x="259" y="680"/>
                  </a:lnTo>
                  <a:cubicBezTo>
                    <a:pt x="291" y="670"/>
                    <a:pt x="325" y="693"/>
                    <a:pt x="328" y="725"/>
                  </a:cubicBezTo>
                  <a:cubicBezTo>
                    <a:pt x="329" y="738"/>
                    <a:pt x="337" y="748"/>
                    <a:pt x="349" y="752"/>
                  </a:cubicBezTo>
                  <a:cubicBezTo>
                    <a:pt x="361" y="756"/>
                    <a:pt x="373" y="753"/>
                    <a:pt x="382" y="743"/>
                  </a:cubicBezTo>
                  <a:lnTo>
                    <a:pt x="388" y="737"/>
                  </a:lnTo>
                  <a:cubicBezTo>
                    <a:pt x="407" y="715"/>
                    <a:pt x="445" y="719"/>
                    <a:pt x="460" y="743"/>
                  </a:cubicBezTo>
                  <a:cubicBezTo>
                    <a:pt x="461" y="744"/>
                    <a:pt x="461" y="745"/>
                    <a:pt x="462" y="746"/>
                  </a:cubicBezTo>
                  <a:lnTo>
                    <a:pt x="541" y="846"/>
                  </a:lnTo>
                  <a:cubicBezTo>
                    <a:pt x="547" y="853"/>
                    <a:pt x="556" y="858"/>
                    <a:pt x="565" y="858"/>
                  </a:cubicBezTo>
                  <a:cubicBezTo>
                    <a:pt x="568" y="858"/>
                    <a:pt x="571" y="857"/>
                    <a:pt x="573" y="857"/>
                  </a:cubicBezTo>
                  <a:cubicBezTo>
                    <a:pt x="585" y="853"/>
                    <a:pt x="594" y="843"/>
                    <a:pt x="596" y="831"/>
                  </a:cubicBezTo>
                  <a:lnTo>
                    <a:pt x="611" y="720"/>
                  </a:lnTo>
                  <a:cubicBezTo>
                    <a:pt x="615" y="691"/>
                    <a:pt x="648" y="671"/>
                    <a:pt x="676" y="684"/>
                  </a:cubicBezTo>
                  <a:cubicBezTo>
                    <a:pt x="687" y="690"/>
                    <a:pt x="700" y="688"/>
                    <a:pt x="709" y="679"/>
                  </a:cubicBezTo>
                  <a:cubicBezTo>
                    <a:pt x="719" y="671"/>
                    <a:pt x="722" y="658"/>
                    <a:pt x="718" y="647"/>
                  </a:cubicBezTo>
                  <a:lnTo>
                    <a:pt x="716" y="640"/>
                  </a:lnTo>
                  <a:cubicBezTo>
                    <a:pt x="714" y="632"/>
                    <a:pt x="715" y="625"/>
                    <a:pt x="719" y="617"/>
                  </a:cubicBezTo>
                  <a:cubicBezTo>
                    <a:pt x="729" y="598"/>
                    <a:pt x="754" y="583"/>
                    <a:pt x="769" y="579"/>
                  </a:cubicBezTo>
                  <a:cubicBezTo>
                    <a:pt x="793" y="571"/>
                    <a:pt x="846" y="564"/>
                    <a:pt x="864" y="562"/>
                  </a:cubicBezTo>
                  <a:cubicBezTo>
                    <a:pt x="876" y="560"/>
                    <a:pt x="887" y="552"/>
                    <a:pt x="890" y="540"/>
                  </a:cubicBezTo>
                  <a:cubicBezTo>
                    <a:pt x="894" y="528"/>
                    <a:pt x="890" y="516"/>
                    <a:pt x="880" y="508"/>
                  </a:cubicBezTo>
                  <a:close/>
                  <a:moveTo>
                    <a:pt x="761" y="1011"/>
                  </a:moveTo>
                  <a:cubicBezTo>
                    <a:pt x="933" y="911"/>
                    <a:pt x="1124" y="885"/>
                    <a:pt x="1305" y="940"/>
                  </a:cubicBezTo>
                  <a:lnTo>
                    <a:pt x="1323" y="880"/>
                  </a:lnTo>
                  <a:cubicBezTo>
                    <a:pt x="1112" y="816"/>
                    <a:pt x="890" y="852"/>
                    <a:pt x="695" y="978"/>
                  </a:cubicBezTo>
                  <a:cubicBezTo>
                    <a:pt x="474" y="882"/>
                    <a:pt x="230" y="882"/>
                    <a:pt x="3" y="992"/>
                  </a:cubicBezTo>
                  <a:lnTo>
                    <a:pt x="30" y="1048"/>
                  </a:lnTo>
                  <a:cubicBezTo>
                    <a:pt x="385" y="875"/>
                    <a:pt x="789" y="994"/>
                    <a:pt x="1058" y="1349"/>
                  </a:cubicBezTo>
                  <a:lnTo>
                    <a:pt x="1107" y="1312"/>
                  </a:lnTo>
                  <a:cubicBezTo>
                    <a:pt x="1084" y="1281"/>
                    <a:pt x="1060" y="1253"/>
                    <a:pt x="1035" y="1225"/>
                  </a:cubicBezTo>
                  <a:cubicBezTo>
                    <a:pt x="1125" y="1211"/>
                    <a:pt x="1216" y="1221"/>
                    <a:pt x="1302" y="1257"/>
                  </a:cubicBezTo>
                  <a:lnTo>
                    <a:pt x="1326" y="1199"/>
                  </a:lnTo>
                  <a:cubicBezTo>
                    <a:pt x="1216" y="1154"/>
                    <a:pt x="1098" y="1145"/>
                    <a:pt x="984" y="1173"/>
                  </a:cubicBezTo>
                  <a:cubicBezTo>
                    <a:pt x="957" y="1147"/>
                    <a:pt x="929" y="1124"/>
                    <a:pt x="901" y="1102"/>
                  </a:cubicBezTo>
                  <a:cubicBezTo>
                    <a:pt x="1033" y="1051"/>
                    <a:pt x="1171" y="1048"/>
                    <a:pt x="1304" y="1094"/>
                  </a:cubicBezTo>
                  <a:lnTo>
                    <a:pt x="1325" y="1035"/>
                  </a:lnTo>
                  <a:cubicBezTo>
                    <a:pt x="1165" y="980"/>
                    <a:pt x="999" y="989"/>
                    <a:pt x="843" y="1059"/>
                  </a:cubicBezTo>
                  <a:cubicBezTo>
                    <a:pt x="816" y="1041"/>
                    <a:pt x="789" y="1025"/>
                    <a:pt x="761" y="10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1954B44D-3E5E-7243-BC5F-039849E3398A}"/>
              </a:ext>
            </a:extLst>
          </p:cNvPr>
          <p:cNvGrpSpPr/>
          <p:nvPr userDrawn="1"/>
        </p:nvGrpSpPr>
        <p:grpSpPr>
          <a:xfrm>
            <a:off x="9520527" y="1154120"/>
            <a:ext cx="710291" cy="710292"/>
            <a:chOff x="8058987" y="621970"/>
            <a:chExt cx="710291" cy="710292"/>
          </a:xfrm>
        </p:grpSpPr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33235D46-2B63-D841-A8A4-7BDCC8963267}"/>
                </a:ext>
              </a:extLst>
            </p:cNvPr>
            <p:cNvSpPr/>
            <p:nvPr/>
          </p:nvSpPr>
          <p:spPr>
            <a:xfrm>
              <a:off x="8058987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D1808BC1-DCE5-374A-8D5E-F6A14818A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5851" y="758835"/>
              <a:ext cx="436562" cy="436563"/>
            </a:xfrm>
            <a:custGeom>
              <a:avLst/>
              <a:gdLst>
                <a:gd name="T0" fmla="*/ 281 w 1218"/>
                <a:gd name="T1" fmla="*/ 280 h 1218"/>
                <a:gd name="T2" fmla="*/ 212 w 1218"/>
                <a:gd name="T3" fmla="*/ 280 h 1218"/>
                <a:gd name="T4" fmla="*/ 115 w 1218"/>
                <a:gd name="T5" fmla="*/ 184 h 1218"/>
                <a:gd name="T6" fmla="*/ 167 w 1218"/>
                <a:gd name="T7" fmla="*/ 167 h 1218"/>
                <a:gd name="T8" fmla="*/ 184 w 1218"/>
                <a:gd name="T9" fmla="*/ 115 h 1218"/>
                <a:gd name="T10" fmla="*/ 281 w 1218"/>
                <a:gd name="T11" fmla="*/ 211 h 1218"/>
                <a:gd name="T12" fmla="*/ 281 w 1218"/>
                <a:gd name="T13" fmla="*/ 280 h 1218"/>
                <a:gd name="T14" fmla="*/ 343 w 1218"/>
                <a:gd name="T15" fmla="*/ 186 h 1218"/>
                <a:gd name="T16" fmla="*/ 157 w 1218"/>
                <a:gd name="T17" fmla="*/ 0 h 1218"/>
                <a:gd name="T18" fmla="*/ 118 w 1218"/>
                <a:gd name="T19" fmla="*/ 118 h 1218"/>
                <a:gd name="T20" fmla="*/ 0 w 1218"/>
                <a:gd name="T21" fmla="*/ 157 h 1218"/>
                <a:gd name="T22" fmla="*/ 186 w 1218"/>
                <a:gd name="T23" fmla="*/ 342 h 1218"/>
                <a:gd name="T24" fmla="*/ 299 w 1218"/>
                <a:gd name="T25" fmla="*/ 342 h 1218"/>
                <a:gd name="T26" fmla="*/ 600 w 1218"/>
                <a:gd name="T27" fmla="*/ 644 h 1218"/>
                <a:gd name="T28" fmla="*/ 644 w 1218"/>
                <a:gd name="T29" fmla="*/ 600 h 1218"/>
                <a:gd name="T30" fmla="*/ 343 w 1218"/>
                <a:gd name="T31" fmla="*/ 299 h 1218"/>
                <a:gd name="T32" fmla="*/ 343 w 1218"/>
                <a:gd name="T33" fmla="*/ 186 h 1218"/>
                <a:gd name="T34" fmla="*/ 622 w 1218"/>
                <a:gd name="T35" fmla="*/ 760 h 1218"/>
                <a:gd name="T36" fmla="*/ 484 w 1218"/>
                <a:gd name="T37" fmla="*/ 622 h 1218"/>
                <a:gd name="T38" fmla="*/ 492 w 1218"/>
                <a:gd name="T39" fmla="*/ 576 h 1218"/>
                <a:gd name="T40" fmla="*/ 433 w 1218"/>
                <a:gd name="T41" fmla="*/ 555 h 1218"/>
                <a:gd name="T42" fmla="*/ 422 w 1218"/>
                <a:gd name="T43" fmla="*/ 622 h 1218"/>
                <a:gd name="T44" fmla="*/ 622 w 1218"/>
                <a:gd name="T45" fmla="*/ 822 h 1218"/>
                <a:gd name="T46" fmla="*/ 822 w 1218"/>
                <a:gd name="T47" fmla="*/ 622 h 1218"/>
                <a:gd name="T48" fmla="*/ 622 w 1218"/>
                <a:gd name="T49" fmla="*/ 421 h 1218"/>
                <a:gd name="T50" fmla="*/ 555 w 1218"/>
                <a:gd name="T51" fmla="*/ 433 h 1218"/>
                <a:gd name="T52" fmla="*/ 576 w 1218"/>
                <a:gd name="T53" fmla="*/ 491 h 1218"/>
                <a:gd name="T54" fmla="*/ 622 w 1218"/>
                <a:gd name="T55" fmla="*/ 483 h 1218"/>
                <a:gd name="T56" fmla="*/ 760 w 1218"/>
                <a:gd name="T57" fmla="*/ 622 h 1218"/>
                <a:gd name="T58" fmla="*/ 622 w 1218"/>
                <a:gd name="T59" fmla="*/ 760 h 1218"/>
                <a:gd name="T60" fmla="*/ 441 w 1218"/>
                <a:gd name="T61" fmla="*/ 339 h 1218"/>
                <a:gd name="T62" fmla="*/ 622 w 1218"/>
                <a:gd name="T63" fmla="*/ 286 h 1218"/>
                <a:gd name="T64" fmla="*/ 958 w 1218"/>
                <a:gd name="T65" fmla="*/ 622 h 1218"/>
                <a:gd name="T66" fmla="*/ 622 w 1218"/>
                <a:gd name="T67" fmla="*/ 958 h 1218"/>
                <a:gd name="T68" fmla="*/ 286 w 1218"/>
                <a:gd name="T69" fmla="*/ 622 h 1218"/>
                <a:gd name="T70" fmla="*/ 339 w 1218"/>
                <a:gd name="T71" fmla="*/ 441 h 1218"/>
                <a:gd name="T72" fmla="*/ 287 w 1218"/>
                <a:gd name="T73" fmla="*/ 407 h 1218"/>
                <a:gd name="T74" fmla="*/ 224 w 1218"/>
                <a:gd name="T75" fmla="*/ 622 h 1218"/>
                <a:gd name="T76" fmla="*/ 622 w 1218"/>
                <a:gd name="T77" fmla="*/ 1020 h 1218"/>
                <a:gd name="T78" fmla="*/ 1020 w 1218"/>
                <a:gd name="T79" fmla="*/ 622 h 1218"/>
                <a:gd name="T80" fmla="*/ 622 w 1218"/>
                <a:gd name="T81" fmla="*/ 224 h 1218"/>
                <a:gd name="T82" fmla="*/ 408 w 1218"/>
                <a:gd name="T83" fmla="*/ 286 h 1218"/>
                <a:gd name="T84" fmla="*/ 441 w 1218"/>
                <a:gd name="T85" fmla="*/ 339 h 1218"/>
                <a:gd name="T86" fmla="*/ 622 w 1218"/>
                <a:gd name="T87" fmla="*/ 26 h 1218"/>
                <a:gd name="T88" fmla="*/ 338 w 1218"/>
                <a:gd name="T89" fmla="*/ 98 h 1218"/>
                <a:gd name="T90" fmla="*/ 368 w 1218"/>
                <a:gd name="T91" fmla="*/ 153 h 1218"/>
                <a:gd name="T92" fmla="*/ 622 w 1218"/>
                <a:gd name="T93" fmla="*/ 88 h 1218"/>
                <a:gd name="T94" fmla="*/ 1155 w 1218"/>
                <a:gd name="T95" fmla="*/ 622 h 1218"/>
                <a:gd name="T96" fmla="*/ 622 w 1218"/>
                <a:gd name="T97" fmla="*/ 1155 h 1218"/>
                <a:gd name="T98" fmla="*/ 89 w 1218"/>
                <a:gd name="T99" fmla="*/ 622 h 1218"/>
                <a:gd name="T100" fmla="*/ 153 w 1218"/>
                <a:gd name="T101" fmla="*/ 368 h 1218"/>
                <a:gd name="T102" fmla="*/ 98 w 1218"/>
                <a:gd name="T103" fmla="*/ 338 h 1218"/>
                <a:gd name="T104" fmla="*/ 27 w 1218"/>
                <a:gd name="T105" fmla="*/ 622 h 1218"/>
                <a:gd name="T106" fmla="*/ 622 w 1218"/>
                <a:gd name="T107" fmla="*/ 1217 h 1218"/>
                <a:gd name="T108" fmla="*/ 1217 w 1218"/>
                <a:gd name="T109" fmla="*/ 622 h 1218"/>
                <a:gd name="T110" fmla="*/ 622 w 1218"/>
                <a:gd name="T111" fmla="*/ 26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8" h="1218">
                  <a:moveTo>
                    <a:pt x="281" y="280"/>
                  </a:moveTo>
                  <a:lnTo>
                    <a:pt x="212" y="280"/>
                  </a:lnTo>
                  <a:lnTo>
                    <a:pt x="115" y="184"/>
                  </a:lnTo>
                  <a:lnTo>
                    <a:pt x="167" y="167"/>
                  </a:lnTo>
                  <a:lnTo>
                    <a:pt x="184" y="115"/>
                  </a:lnTo>
                  <a:lnTo>
                    <a:pt x="281" y="211"/>
                  </a:lnTo>
                  <a:lnTo>
                    <a:pt x="281" y="280"/>
                  </a:lnTo>
                  <a:close/>
                  <a:moveTo>
                    <a:pt x="343" y="186"/>
                  </a:moveTo>
                  <a:lnTo>
                    <a:pt x="157" y="0"/>
                  </a:lnTo>
                  <a:lnTo>
                    <a:pt x="118" y="118"/>
                  </a:lnTo>
                  <a:lnTo>
                    <a:pt x="0" y="157"/>
                  </a:lnTo>
                  <a:lnTo>
                    <a:pt x="186" y="342"/>
                  </a:lnTo>
                  <a:lnTo>
                    <a:pt x="299" y="342"/>
                  </a:lnTo>
                  <a:lnTo>
                    <a:pt x="600" y="644"/>
                  </a:lnTo>
                  <a:lnTo>
                    <a:pt x="644" y="600"/>
                  </a:lnTo>
                  <a:lnTo>
                    <a:pt x="343" y="299"/>
                  </a:lnTo>
                  <a:lnTo>
                    <a:pt x="343" y="186"/>
                  </a:lnTo>
                  <a:close/>
                  <a:moveTo>
                    <a:pt x="622" y="760"/>
                  </a:moveTo>
                  <a:cubicBezTo>
                    <a:pt x="546" y="760"/>
                    <a:pt x="484" y="698"/>
                    <a:pt x="484" y="622"/>
                  </a:cubicBezTo>
                  <a:cubicBezTo>
                    <a:pt x="484" y="606"/>
                    <a:pt x="486" y="590"/>
                    <a:pt x="492" y="576"/>
                  </a:cubicBezTo>
                  <a:lnTo>
                    <a:pt x="433" y="555"/>
                  </a:lnTo>
                  <a:cubicBezTo>
                    <a:pt x="425" y="576"/>
                    <a:pt x="422" y="599"/>
                    <a:pt x="422" y="622"/>
                  </a:cubicBezTo>
                  <a:cubicBezTo>
                    <a:pt x="422" y="732"/>
                    <a:pt x="512" y="822"/>
                    <a:pt x="622" y="822"/>
                  </a:cubicBezTo>
                  <a:cubicBezTo>
                    <a:pt x="732" y="822"/>
                    <a:pt x="822" y="733"/>
                    <a:pt x="822" y="622"/>
                  </a:cubicBezTo>
                  <a:cubicBezTo>
                    <a:pt x="822" y="512"/>
                    <a:pt x="732" y="421"/>
                    <a:pt x="622" y="421"/>
                  </a:cubicBezTo>
                  <a:cubicBezTo>
                    <a:pt x="599" y="421"/>
                    <a:pt x="577" y="425"/>
                    <a:pt x="555" y="433"/>
                  </a:cubicBezTo>
                  <a:lnTo>
                    <a:pt x="576" y="491"/>
                  </a:lnTo>
                  <a:cubicBezTo>
                    <a:pt x="591" y="486"/>
                    <a:pt x="606" y="483"/>
                    <a:pt x="622" y="483"/>
                  </a:cubicBezTo>
                  <a:cubicBezTo>
                    <a:pt x="698" y="483"/>
                    <a:pt x="760" y="546"/>
                    <a:pt x="760" y="622"/>
                  </a:cubicBezTo>
                  <a:cubicBezTo>
                    <a:pt x="760" y="698"/>
                    <a:pt x="698" y="760"/>
                    <a:pt x="622" y="760"/>
                  </a:cubicBezTo>
                  <a:close/>
                  <a:moveTo>
                    <a:pt x="441" y="339"/>
                  </a:moveTo>
                  <a:cubicBezTo>
                    <a:pt x="495" y="304"/>
                    <a:pt x="558" y="286"/>
                    <a:pt x="622" y="286"/>
                  </a:cubicBezTo>
                  <a:cubicBezTo>
                    <a:pt x="807" y="286"/>
                    <a:pt x="958" y="437"/>
                    <a:pt x="958" y="622"/>
                  </a:cubicBezTo>
                  <a:cubicBezTo>
                    <a:pt x="958" y="807"/>
                    <a:pt x="807" y="958"/>
                    <a:pt x="622" y="958"/>
                  </a:cubicBezTo>
                  <a:cubicBezTo>
                    <a:pt x="437" y="958"/>
                    <a:pt x="286" y="807"/>
                    <a:pt x="286" y="622"/>
                  </a:cubicBezTo>
                  <a:cubicBezTo>
                    <a:pt x="286" y="557"/>
                    <a:pt x="304" y="495"/>
                    <a:pt x="339" y="441"/>
                  </a:cubicBezTo>
                  <a:lnTo>
                    <a:pt x="287" y="407"/>
                  </a:lnTo>
                  <a:cubicBezTo>
                    <a:pt x="246" y="471"/>
                    <a:pt x="224" y="546"/>
                    <a:pt x="224" y="622"/>
                  </a:cubicBezTo>
                  <a:cubicBezTo>
                    <a:pt x="224" y="841"/>
                    <a:pt x="403" y="1020"/>
                    <a:pt x="622" y="1020"/>
                  </a:cubicBezTo>
                  <a:cubicBezTo>
                    <a:pt x="841" y="1020"/>
                    <a:pt x="1020" y="842"/>
                    <a:pt x="1020" y="622"/>
                  </a:cubicBezTo>
                  <a:cubicBezTo>
                    <a:pt x="1020" y="403"/>
                    <a:pt x="841" y="224"/>
                    <a:pt x="622" y="224"/>
                  </a:cubicBezTo>
                  <a:cubicBezTo>
                    <a:pt x="546" y="224"/>
                    <a:pt x="472" y="246"/>
                    <a:pt x="408" y="286"/>
                  </a:cubicBezTo>
                  <a:lnTo>
                    <a:pt x="441" y="339"/>
                  </a:lnTo>
                  <a:close/>
                  <a:moveTo>
                    <a:pt x="622" y="26"/>
                  </a:moveTo>
                  <a:cubicBezTo>
                    <a:pt x="523" y="26"/>
                    <a:pt x="425" y="51"/>
                    <a:pt x="338" y="98"/>
                  </a:cubicBezTo>
                  <a:lnTo>
                    <a:pt x="368" y="153"/>
                  </a:lnTo>
                  <a:cubicBezTo>
                    <a:pt x="445" y="111"/>
                    <a:pt x="533" y="88"/>
                    <a:pt x="622" y="88"/>
                  </a:cubicBezTo>
                  <a:cubicBezTo>
                    <a:pt x="916" y="88"/>
                    <a:pt x="1155" y="328"/>
                    <a:pt x="1155" y="622"/>
                  </a:cubicBezTo>
                  <a:cubicBezTo>
                    <a:pt x="1155" y="916"/>
                    <a:pt x="916" y="1155"/>
                    <a:pt x="622" y="1155"/>
                  </a:cubicBezTo>
                  <a:cubicBezTo>
                    <a:pt x="328" y="1155"/>
                    <a:pt x="89" y="916"/>
                    <a:pt x="89" y="622"/>
                  </a:cubicBezTo>
                  <a:cubicBezTo>
                    <a:pt x="89" y="533"/>
                    <a:pt x="111" y="445"/>
                    <a:pt x="153" y="368"/>
                  </a:cubicBezTo>
                  <a:lnTo>
                    <a:pt x="98" y="338"/>
                  </a:lnTo>
                  <a:cubicBezTo>
                    <a:pt x="51" y="425"/>
                    <a:pt x="27" y="523"/>
                    <a:pt x="27" y="622"/>
                  </a:cubicBezTo>
                  <a:cubicBezTo>
                    <a:pt x="27" y="950"/>
                    <a:pt x="294" y="1217"/>
                    <a:pt x="622" y="1217"/>
                  </a:cubicBezTo>
                  <a:cubicBezTo>
                    <a:pt x="950" y="1217"/>
                    <a:pt x="1217" y="950"/>
                    <a:pt x="1217" y="622"/>
                  </a:cubicBezTo>
                  <a:cubicBezTo>
                    <a:pt x="1217" y="293"/>
                    <a:pt x="950" y="26"/>
                    <a:pt x="622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BE758BA9-669C-4C40-98B6-480F726A1E99}"/>
              </a:ext>
            </a:extLst>
          </p:cNvPr>
          <p:cNvGrpSpPr/>
          <p:nvPr userDrawn="1"/>
        </p:nvGrpSpPr>
        <p:grpSpPr>
          <a:xfrm>
            <a:off x="5136546" y="3030776"/>
            <a:ext cx="710291" cy="710292"/>
            <a:chOff x="3675006" y="2498626"/>
            <a:chExt cx="710291" cy="710292"/>
          </a:xfrm>
        </p:grpSpPr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8DD08CDF-8C37-9047-976F-8A9DD3AF55D1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55A64B4E-D645-6D41-9C70-522010682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676" y="2626760"/>
              <a:ext cx="488950" cy="454025"/>
            </a:xfrm>
            <a:custGeom>
              <a:avLst/>
              <a:gdLst>
                <a:gd name="T0" fmla="*/ 439 w 1361"/>
                <a:gd name="T1" fmla="*/ 1219 h 1267"/>
                <a:gd name="T2" fmla="*/ 984 w 1361"/>
                <a:gd name="T3" fmla="*/ 1222 h 1267"/>
                <a:gd name="T4" fmla="*/ 426 w 1361"/>
                <a:gd name="T5" fmla="*/ 1157 h 1267"/>
                <a:gd name="T6" fmla="*/ 736 w 1361"/>
                <a:gd name="T7" fmla="*/ 903 h 1267"/>
                <a:gd name="T8" fmla="*/ 736 w 1361"/>
                <a:gd name="T9" fmla="*/ 965 h 1267"/>
                <a:gd name="T10" fmla="*/ 648 w 1361"/>
                <a:gd name="T11" fmla="*/ 520 h 1267"/>
                <a:gd name="T12" fmla="*/ 727 w 1361"/>
                <a:gd name="T13" fmla="*/ 697 h 1267"/>
                <a:gd name="T14" fmla="*/ 286 w 1361"/>
                <a:gd name="T15" fmla="*/ 480 h 1267"/>
                <a:gd name="T16" fmla="*/ 309 w 1361"/>
                <a:gd name="T17" fmla="*/ 697 h 1267"/>
                <a:gd name="T18" fmla="*/ 286 w 1361"/>
                <a:gd name="T19" fmla="*/ 480 h 1267"/>
                <a:gd name="T20" fmla="*/ 318 w 1361"/>
                <a:gd name="T21" fmla="*/ 351 h 1267"/>
                <a:gd name="T22" fmla="*/ 346 w 1361"/>
                <a:gd name="T23" fmla="*/ 234 h 1267"/>
                <a:gd name="T24" fmla="*/ 373 w 1361"/>
                <a:gd name="T25" fmla="*/ 351 h 1267"/>
                <a:gd name="T26" fmla="*/ 346 w 1361"/>
                <a:gd name="T27" fmla="*/ 193 h 1267"/>
                <a:gd name="T28" fmla="*/ 263 w 1361"/>
                <a:gd name="T29" fmla="*/ 304 h 1267"/>
                <a:gd name="T30" fmla="*/ 403 w 1361"/>
                <a:gd name="T31" fmla="*/ 382 h 1267"/>
                <a:gd name="T32" fmla="*/ 548 w 1361"/>
                <a:gd name="T33" fmla="*/ 407 h 1267"/>
                <a:gd name="T34" fmla="*/ 472 w 1361"/>
                <a:gd name="T35" fmla="*/ 235 h 1267"/>
                <a:gd name="T36" fmla="*/ 546 w 1361"/>
                <a:gd name="T37" fmla="*/ 639 h 1267"/>
                <a:gd name="T38" fmla="*/ 478 w 1361"/>
                <a:gd name="T39" fmla="*/ 590 h 1267"/>
                <a:gd name="T40" fmla="*/ 547 w 1361"/>
                <a:gd name="T41" fmla="*/ 538 h 1267"/>
                <a:gd name="T42" fmla="*/ 603 w 1361"/>
                <a:gd name="T43" fmla="*/ 586 h 1267"/>
                <a:gd name="T44" fmla="*/ 517 w 1361"/>
                <a:gd name="T45" fmla="*/ 477 h 1267"/>
                <a:gd name="T46" fmla="*/ 456 w 1361"/>
                <a:gd name="T47" fmla="*/ 670 h 1267"/>
                <a:gd name="T48" fmla="*/ 603 w 1361"/>
                <a:gd name="T49" fmla="*/ 586 h 1267"/>
                <a:gd name="T50" fmla="*/ 677 w 1361"/>
                <a:gd name="T51" fmla="*/ 351 h 1267"/>
                <a:gd name="T52" fmla="*/ 706 w 1361"/>
                <a:gd name="T53" fmla="*/ 234 h 1267"/>
                <a:gd name="T54" fmla="*/ 733 w 1361"/>
                <a:gd name="T55" fmla="*/ 351 h 1267"/>
                <a:gd name="T56" fmla="*/ 706 w 1361"/>
                <a:gd name="T57" fmla="*/ 193 h 1267"/>
                <a:gd name="T58" fmla="*/ 622 w 1361"/>
                <a:gd name="T59" fmla="*/ 304 h 1267"/>
                <a:gd name="T60" fmla="*/ 763 w 1361"/>
                <a:gd name="T61" fmla="*/ 382 h 1267"/>
                <a:gd name="T62" fmla="*/ 908 w 1361"/>
                <a:gd name="T63" fmla="*/ 407 h 1267"/>
                <a:gd name="T64" fmla="*/ 831 w 1361"/>
                <a:gd name="T65" fmla="*/ 235 h 1267"/>
                <a:gd name="T66" fmla="*/ 917 w 1361"/>
                <a:gd name="T67" fmla="*/ 639 h 1267"/>
                <a:gd name="T68" fmla="*/ 848 w 1361"/>
                <a:gd name="T69" fmla="*/ 590 h 1267"/>
                <a:gd name="T70" fmla="*/ 917 w 1361"/>
                <a:gd name="T71" fmla="*/ 538 h 1267"/>
                <a:gd name="T72" fmla="*/ 973 w 1361"/>
                <a:gd name="T73" fmla="*/ 586 h 1267"/>
                <a:gd name="T74" fmla="*/ 887 w 1361"/>
                <a:gd name="T75" fmla="*/ 477 h 1267"/>
                <a:gd name="T76" fmla="*/ 826 w 1361"/>
                <a:gd name="T77" fmla="*/ 670 h 1267"/>
                <a:gd name="T78" fmla="*/ 973 w 1361"/>
                <a:gd name="T79" fmla="*/ 586 h 1267"/>
                <a:gd name="T80" fmla="*/ 1088 w 1361"/>
                <a:gd name="T81" fmla="*/ 196 h 1267"/>
                <a:gd name="T82" fmla="*/ 1041 w 1361"/>
                <a:gd name="T83" fmla="*/ 235 h 1267"/>
                <a:gd name="T84" fmla="*/ 1097 w 1361"/>
                <a:gd name="T85" fmla="*/ 697 h 1267"/>
                <a:gd name="T86" fmla="*/ 1018 w 1361"/>
                <a:gd name="T87" fmla="*/ 520 h 1267"/>
                <a:gd name="T88" fmla="*/ 1298 w 1361"/>
                <a:gd name="T89" fmla="*/ 818 h 1267"/>
                <a:gd name="T90" fmla="*/ 115 w 1361"/>
                <a:gd name="T91" fmla="*/ 62 h 1267"/>
                <a:gd name="T92" fmla="*/ 1298 w 1361"/>
                <a:gd name="T93" fmla="*/ 818 h 1267"/>
                <a:gd name="T94" fmla="*/ 1298 w 1361"/>
                <a:gd name="T95" fmla="*/ 934 h 1267"/>
                <a:gd name="T96" fmla="*/ 510 w 1361"/>
                <a:gd name="T97" fmla="*/ 987 h 1267"/>
                <a:gd name="T98" fmla="*/ 62 w 1361"/>
                <a:gd name="T99" fmla="*/ 880 h 1267"/>
                <a:gd name="T100" fmla="*/ 115 w 1361"/>
                <a:gd name="T101" fmla="*/ 0 h 1267"/>
                <a:gd name="T102" fmla="*/ 115 w 1361"/>
                <a:gd name="T103" fmla="*/ 1050 h 1267"/>
                <a:gd name="T104" fmla="*/ 542 w 1361"/>
                <a:gd name="T105" fmla="*/ 1131 h 1267"/>
                <a:gd name="T106" fmla="*/ 790 w 1361"/>
                <a:gd name="T107" fmla="*/ 1131 h 1267"/>
                <a:gd name="T108" fmla="*/ 1244 w 1361"/>
                <a:gd name="T109" fmla="*/ 1050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1" h="1267">
                  <a:moveTo>
                    <a:pt x="347" y="1222"/>
                  </a:moveTo>
                  <a:lnTo>
                    <a:pt x="391" y="1266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0" y="1266"/>
                  </a:lnTo>
                  <a:lnTo>
                    <a:pt x="984" y="1222"/>
                  </a:lnTo>
                  <a:lnTo>
                    <a:pt x="928" y="1166"/>
                  </a:lnTo>
                  <a:cubicBezTo>
                    <a:pt x="922" y="1160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0"/>
                    <a:pt x="404" y="1166"/>
                  </a:cubicBezTo>
                  <a:lnTo>
                    <a:pt x="347" y="1222"/>
                  </a:lnTo>
                  <a:close/>
                  <a:moveTo>
                    <a:pt x="736" y="903"/>
                  </a:moveTo>
                  <a:lnTo>
                    <a:pt x="595" y="903"/>
                  </a:lnTo>
                  <a:lnTo>
                    <a:pt x="595" y="965"/>
                  </a:lnTo>
                  <a:lnTo>
                    <a:pt x="736" y="965"/>
                  </a:lnTo>
                  <a:lnTo>
                    <a:pt x="736" y="903"/>
                  </a:lnTo>
                  <a:close/>
                  <a:moveTo>
                    <a:pt x="656" y="480"/>
                  </a:moveTo>
                  <a:lnTo>
                    <a:pt x="648" y="520"/>
                  </a:lnTo>
                  <a:lnTo>
                    <a:pt x="679" y="520"/>
                  </a:lnTo>
                  <a:lnTo>
                    <a:pt x="679" y="697"/>
                  </a:lnTo>
                  <a:lnTo>
                    <a:pt x="727" y="697"/>
                  </a:lnTo>
                  <a:lnTo>
                    <a:pt x="727" y="480"/>
                  </a:lnTo>
                  <a:lnTo>
                    <a:pt x="656" y="480"/>
                  </a:lnTo>
                  <a:close/>
                  <a:moveTo>
                    <a:pt x="286" y="480"/>
                  </a:moveTo>
                  <a:lnTo>
                    <a:pt x="277" y="520"/>
                  </a:lnTo>
                  <a:lnTo>
                    <a:pt x="309" y="520"/>
                  </a:lnTo>
                  <a:lnTo>
                    <a:pt x="309" y="697"/>
                  </a:lnTo>
                  <a:lnTo>
                    <a:pt x="356" y="697"/>
                  </a:lnTo>
                  <a:lnTo>
                    <a:pt x="356" y="480"/>
                  </a:lnTo>
                  <a:lnTo>
                    <a:pt x="286" y="480"/>
                  </a:lnTo>
                  <a:close/>
                  <a:moveTo>
                    <a:pt x="373" y="351"/>
                  </a:moveTo>
                  <a:cubicBezTo>
                    <a:pt x="366" y="363"/>
                    <a:pt x="357" y="369"/>
                    <a:pt x="345" y="369"/>
                  </a:cubicBezTo>
                  <a:cubicBezTo>
                    <a:pt x="334" y="369"/>
                    <a:pt x="325" y="363"/>
                    <a:pt x="318" y="351"/>
                  </a:cubicBezTo>
                  <a:cubicBezTo>
                    <a:pt x="311" y="339"/>
                    <a:pt x="307" y="323"/>
                    <a:pt x="307" y="303"/>
                  </a:cubicBezTo>
                  <a:cubicBezTo>
                    <a:pt x="307" y="282"/>
                    <a:pt x="310" y="264"/>
                    <a:pt x="317" y="252"/>
                  </a:cubicBezTo>
                  <a:cubicBezTo>
                    <a:pt x="324" y="240"/>
                    <a:pt x="334" y="234"/>
                    <a:pt x="346" y="234"/>
                  </a:cubicBezTo>
                  <a:cubicBezTo>
                    <a:pt x="358" y="234"/>
                    <a:pt x="367" y="240"/>
                    <a:pt x="374" y="252"/>
                  </a:cubicBezTo>
                  <a:cubicBezTo>
                    <a:pt x="381" y="265"/>
                    <a:pt x="384" y="281"/>
                    <a:pt x="384" y="303"/>
                  </a:cubicBezTo>
                  <a:cubicBezTo>
                    <a:pt x="384" y="323"/>
                    <a:pt x="380" y="339"/>
                    <a:pt x="373" y="351"/>
                  </a:cubicBezTo>
                  <a:close/>
                  <a:moveTo>
                    <a:pt x="428" y="299"/>
                  </a:moveTo>
                  <a:cubicBezTo>
                    <a:pt x="428" y="267"/>
                    <a:pt x="421" y="241"/>
                    <a:pt x="406" y="222"/>
                  </a:cubicBezTo>
                  <a:cubicBezTo>
                    <a:pt x="391" y="203"/>
                    <a:pt x="371" y="193"/>
                    <a:pt x="346" y="193"/>
                  </a:cubicBezTo>
                  <a:lnTo>
                    <a:pt x="345" y="193"/>
                  </a:lnTo>
                  <a:cubicBezTo>
                    <a:pt x="320" y="193"/>
                    <a:pt x="300" y="203"/>
                    <a:pt x="285" y="223"/>
                  </a:cubicBezTo>
                  <a:cubicBezTo>
                    <a:pt x="270" y="244"/>
                    <a:pt x="263" y="271"/>
                    <a:pt x="263" y="304"/>
                  </a:cubicBezTo>
                  <a:cubicBezTo>
                    <a:pt x="263" y="336"/>
                    <a:pt x="270" y="361"/>
                    <a:pt x="286" y="380"/>
                  </a:cubicBezTo>
                  <a:cubicBezTo>
                    <a:pt x="301" y="400"/>
                    <a:pt x="321" y="409"/>
                    <a:pt x="346" y="409"/>
                  </a:cubicBezTo>
                  <a:cubicBezTo>
                    <a:pt x="368" y="409"/>
                    <a:pt x="387" y="400"/>
                    <a:pt x="403" y="382"/>
                  </a:cubicBezTo>
                  <a:cubicBezTo>
                    <a:pt x="420" y="364"/>
                    <a:pt x="428" y="336"/>
                    <a:pt x="428" y="299"/>
                  </a:cubicBezTo>
                  <a:close/>
                  <a:moveTo>
                    <a:pt x="502" y="407"/>
                  </a:moveTo>
                  <a:lnTo>
                    <a:pt x="548" y="407"/>
                  </a:lnTo>
                  <a:lnTo>
                    <a:pt x="548" y="196"/>
                  </a:lnTo>
                  <a:lnTo>
                    <a:pt x="480" y="196"/>
                  </a:lnTo>
                  <a:lnTo>
                    <a:pt x="472" y="235"/>
                  </a:lnTo>
                  <a:lnTo>
                    <a:pt x="502" y="235"/>
                  </a:lnTo>
                  <a:lnTo>
                    <a:pt x="502" y="407"/>
                  </a:lnTo>
                  <a:close/>
                  <a:moveTo>
                    <a:pt x="546" y="639"/>
                  </a:moveTo>
                  <a:cubicBezTo>
                    <a:pt x="539" y="652"/>
                    <a:pt x="530" y="658"/>
                    <a:pt x="518" y="658"/>
                  </a:cubicBezTo>
                  <a:cubicBezTo>
                    <a:pt x="506" y="658"/>
                    <a:pt x="496" y="652"/>
                    <a:pt x="489" y="639"/>
                  </a:cubicBezTo>
                  <a:cubicBezTo>
                    <a:pt x="482" y="627"/>
                    <a:pt x="478" y="611"/>
                    <a:pt x="478" y="590"/>
                  </a:cubicBezTo>
                  <a:cubicBezTo>
                    <a:pt x="478" y="568"/>
                    <a:pt x="482" y="550"/>
                    <a:pt x="489" y="538"/>
                  </a:cubicBezTo>
                  <a:cubicBezTo>
                    <a:pt x="496" y="525"/>
                    <a:pt x="506" y="519"/>
                    <a:pt x="518" y="519"/>
                  </a:cubicBezTo>
                  <a:cubicBezTo>
                    <a:pt x="530" y="519"/>
                    <a:pt x="540" y="525"/>
                    <a:pt x="547" y="538"/>
                  </a:cubicBezTo>
                  <a:cubicBezTo>
                    <a:pt x="554" y="550"/>
                    <a:pt x="557" y="568"/>
                    <a:pt x="557" y="590"/>
                  </a:cubicBezTo>
                  <a:cubicBezTo>
                    <a:pt x="557" y="611"/>
                    <a:pt x="554" y="627"/>
                    <a:pt x="546" y="639"/>
                  </a:cubicBezTo>
                  <a:close/>
                  <a:moveTo>
                    <a:pt x="603" y="586"/>
                  </a:moveTo>
                  <a:cubicBezTo>
                    <a:pt x="603" y="553"/>
                    <a:pt x="595" y="526"/>
                    <a:pt x="580" y="506"/>
                  </a:cubicBezTo>
                  <a:cubicBezTo>
                    <a:pt x="565" y="487"/>
                    <a:pt x="544" y="477"/>
                    <a:pt x="518" y="477"/>
                  </a:cubicBezTo>
                  <a:lnTo>
                    <a:pt x="517" y="477"/>
                  </a:lnTo>
                  <a:cubicBezTo>
                    <a:pt x="492" y="477"/>
                    <a:pt x="471" y="487"/>
                    <a:pt x="456" y="508"/>
                  </a:cubicBezTo>
                  <a:cubicBezTo>
                    <a:pt x="440" y="529"/>
                    <a:pt x="432" y="557"/>
                    <a:pt x="432" y="591"/>
                  </a:cubicBezTo>
                  <a:cubicBezTo>
                    <a:pt x="432" y="623"/>
                    <a:pt x="440" y="650"/>
                    <a:pt x="456" y="670"/>
                  </a:cubicBezTo>
                  <a:cubicBezTo>
                    <a:pt x="472" y="690"/>
                    <a:pt x="493" y="699"/>
                    <a:pt x="518" y="699"/>
                  </a:cubicBezTo>
                  <a:cubicBezTo>
                    <a:pt x="541" y="700"/>
                    <a:pt x="560" y="690"/>
                    <a:pt x="577" y="672"/>
                  </a:cubicBezTo>
                  <a:cubicBezTo>
                    <a:pt x="594" y="653"/>
                    <a:pt x="603" y="624"/>
                    <a:pt x="603" y="586"/>
                  </a:cubicBezTo>
                  <a:close/>
                  <a:moveTo>
                    <a:pt x="733" y="351"/>
                  </a:moveTo>
                  <a:cubicBezTo>
                    <a:pt x="726" y="363"/>
                    <a:pt x="717" y="369"/>
                    <a:pt x="705" y="369"/>
                  </a:cubicBezTo>
                  <a:cubicBezTo>
                    <a:pt x="693" y="369"/>
                    <a:pt x="684" y="363"/>
                    <a:pt x="677" y="351"/>
                  </a:cubicBezTo>
                  <a:cubicBezTo>
                    <a:pt x="670" y="339"/>
                    <a:pt x="667" y="323"/>
                    <a:pt x="667" y="303"/>
                  </a:cubicBezTo>
                  <a:cubicBezTo>
                    <a:pt x="667" y="282"/>
                    <a:pt x="670" y="264"/>
                    <a:pt x="677" y="252"/>
                  </a:cubicBezTo>
                  <a:cubicBezTo>
                    <a:pt x="684" y="240"/>
                    <a:pt x="693" y="234"/>
                    <a:pt x="706" y="234"/>
                  </a:cubicBezTo>
                  <a:cubicBezTo>
                    <a:pt x="717" y="234"/>
                    <a:pt x="726" y="240"/>
                    <a:pt x="733" y="252"/>
                  </a:cubicBezTo>
                  <a:cubicBezTo>
                    <a:pt x="740" y="265"/>
                    <a:pt x="743" y="281"/>
                    <a:pt x="743" y="303"/>
                  </a:cubicBezTo>
                  <a:cubicBezTo>
                    <a:pt x="743" y="323"/>
                    <a:pt x="740" y="339"/>
                    <a:pt x="733" y="351"/>
                  </a:cubicBezTo>
                  <a:close/>
                  <a:moveTo>
                    <a:pt x="788" y="299"/>
                  </a:moveTo>
                  <a:cubicBezTo>
                    <a:pt x="788" y="267"/>
                    <a:pt x="780" y="241"/>
                    <a:pt x="765" y="222"/>
                  </a:cubicBezTo>
                  <a:cubicBezTo>
                    <a:pt x="751" y="203"/>
                    <a:pt x="731" y="193"/>
                    <a:pt x="706" y="193"/>
                  </a:cubicBezTo>
                  <a:lnTo>
                    <a:pt x="704" y="193"/>
                  </a:lnTo>
                  <a:cubicBezTo>
                    <a:pt x="680" y="193"/>
                    <a:pt x="660" y="203"/>
                    <a:pt x="645" y="223"/>
                  </a:cubicBezTo>
                  <a:cubicBezTo>
                    <a:pt x="630" y="244"/>
                    <a:pt x="622" y="271"/>
                    <a:pt x="622" y="304"/>
                  </a:cubicBezTo>
                  <a:cubicBezTo>
                    <a:pt x="622" y="336"/>
                    <a:pt x="630" y="361"/>
                    <a:pt x="645" y="380"/>
                  </a:cubicBezTo>
                  <a:cubicBezTo>
                    <a:pt x="661" y="400"/>
                    <a:pt x="681" y="409"/>
                    <a:pt x="706" y="409"/>
                  </a:cubicBezTo>
                  <a:cubicBezTo>
                    <a:pt x="727" y="409"/>
                    <a:pt x="746" y="400"/>
                    <a:pt x="763" y="382"/>
                  </a:cubicBezTo>
                  <a:cubicBezTo>
                    <a:pt x="779" y="364"/>
                    <a:pt x="788" y="336"/>
                    <a:pt x="788" y="299"/>
                  </a:cubicBezTo>
                  <a:close/>
                  <a:moveTo>
                    <a:pt x="862" y="407"/>
                  </a:moveTo>
                  <a:lnTo>
                    <a:pt x="908" y="407"/>
                  </a:lnTo>
                  <a:lnTo>
                    <a:pt x="908" y="196"/>
                  </a:lnTo>
                  <a:lnTo>
                    <a:pt x="839" y="196"/>
                  </a:lnTo>
                  <a:lnTo>
                    <a:pt x="831" y="235"/>
                  </a:lnTo>
                  <a:lnTo>
                    <a:pt x="862" y="235"/>
                  </a:lnTo>
                  <a:lnTo>
                    <a:pt x="862" y="407"/>
                  </a:lnTo>
                  <a:close/>
                  <a:moveTo>
                    <a:pt x="917" y="639"/>
                  </a:moveTo>
                  <a:cubicBezTo>
                    <a:pt x="910" y="652"/>
                    <a:pt x="900" y="658"/>
                    <a:pt x="888" y="658"/>
                  </a:cubicBezTo>
                  <a:cubicBezTo>
                    <a:pt x="876" y="658"/>
                    <a:pt x="867" y="652"/>
                    <a:pt x="859" y="639"/>
                  </a:cubicBezTo>
                  <a:cubicBezTo>
                    <a:pt x="852" y="627"/>
                    <a:pt x="848" y="611"/>
                    <a:pt x="848" y="590"/>
                  </a:cubicBezTo>
                  <a:cubicBezTo>
                    <a:pt x="848" y="568"/>
                    <a:pt x="852" y="550"/>
                    <a:pt x="859" y="538"/>
                  </a:cubicBezTo>
                  <a:cubicBezTo>
                    <a:pt x="866" y="525"/>
                    <a:pt x="876" y="519"/>
                    <a:pt x="889" y="519"/>
                  </a:cubicBezTo>
                  <a:cubicBezTo>
                    <a:pt x="900" y="519"/>
                    <a:pt x="910" y="525"/>
                    <a:pt x="917" y="538"/>
                  </a:cubicBezTo>
                  <a:cubicBezTo>
                    <a:pt x="924" y="550"/>
                    <a:pt x="928" y="568"/>
                    <a:pt x="928" y="590"/>
                  </a:cubicBezTo>
                  <a:cubicBezTo>
                    <a:pt x="928" y="611"/>
                    <a:pt x="924" y="627"/>
                    <a:pt x="917" y="639"/>
                  </a:cubicBezTo>
                  <a:close/>
                  <a:moveTo>
                    <a:pt x="973" y="586"/>
                  </a:moveTo>
                  <a:cubicBezTo>
                    <a:pt x="973" y="553"/>
                    <a:pt x="966" y="526"/>
                    <a:pt x="950" y="506"/>
                  </a:cubicBezTo>
                  <a:cubicBezTo>
                    <a:pt x="935" y="487"/>
                    <a:pt x="914" y="477"/>
                    <a:pt x="889" y="477"/>
                  </a:cubicBezTo>
                  <a:lnTo>
                    <a:pt x="887" y="477"/>
                  </a:lnTo>
                  <a:cubicBezTo>
                    <a:pt x="862" y="477"/>
                    <a:pt x="841" y="487"/>
                    <a:pt x="826" y="508"/>
                  </a:cubicBezTo>
                  <a:cubicBezTo>
                    <a:pt x="810" y="529"/>
                    <a:pt x="803" y="557"/>
                    <a:pt x="803" y="591"/>
                  </a:cubicBezTo>
                  <a:cubicBezTo>
                    <a:pt x="803" y="623"/>
                    <a:pt x="810" y="650"/>
                    <a:pt x="826" y="670"/>
                  </a:cubicBezTo>
                  <a:cubicBezTo>
                    <a:pt x="841" y="690"/>
                    <a:pt x="863" y="699"/>
                    <a:pt x="889" y="699"/>
                  </a:cubicBezTo>
                  <a:cubicBezTo>
                    <a:pt x="911" y="700"/>
                    <a:pt x="931" y="690"/>
                    <a:pt x="948" y="672"/>
                  </a:cubicBezTo>
                  <a:cubicBezTo>
                    <a:pt x="965" y="653"/>
                    <a:pt x="973" y="624"/>
                    <a:pt x="973" y="586"/>
                  </a:cubicBezTo>
                  <a:close/>
                  <a:moveTo>
                    <a:pt x="1041" y="407"/>
                  </a:moveTo>
                  <a:lnTo>
                    <a:pt x="1088" y="407"/>
                  </a:lnTo>
                  <a:lnTo>
                    <a:pt x="1088" y="196"/>
                  </a:lnTo>
                  <a:lnTo>
                    <a:pt x="1019" y="196"/>
                  </a:lnTo>
                  <a:lnTo>
                    <a:pt x="1011" y="235"/>
                  </a:lnTo>
                  <a:lnTo>
                    <a:pt x="1041" y="235"/>
                  </a:lnTo>
                  <a:lnTo>
                    <a:pt x="1041" y="407"/>
                  </a:lnTo>
                  <a:close/>
                  <a:moveTo>
                    <a:pt x="1049" y="697"/>
                  </a:moveTo>
                  <a:lnTo>
                    <a:pt x="1097" y="697"/>
                  </a:lnTo>
                  <a:lnTo>
                    <a:pt x="1097" y="480"/>
                  </a:lnTo>
                  <a:lnTo>
                    <a:pt x="1026" y="480"/>
                  </a:lnTo>
                  <a:lnTo>
                    <a:pt x="1018" y="520"/>
                  </a:lnTo>
                  <a:lnTo>
                    <a:pt x="1049" y="520"/>
                  </a:lnTo>
                  <a:lnTo>
                    <a:pt x="1049" y="697"/>
                  </a:lnTo>
                  <a:close/>
                  <a:moveTo>
                    <a:pt x="1298" y="818"/>
                  </a:moveTo>
                  <a:lnTo>
                    <a:pt x="62" y="818"/>
                  </a:lnTo>
                  <a:lnTo>
                    <a:pt x="62" y="115"/>
                  </a:lnTo>
                  <a:cubicBezTo>
                    <a:pt x="62" y="86"/>
                    <a:pt x="86" y="62"/>
                    <a:pt x="115" y="62"/>
                  </a:cubicBezTo>
                  <a:lnTo>
                    <a:pt x="1244" y="62"/>
                  </a:lnTo>
                  <a:cubicBezTo>
                    <a:pt x="1274" y="62"/>
                    <a:pt x="1298" y="86"/>
                    <a:pt x="1298" y="115"/>
                  </a:cubicBezTo>
                  <a:lnTo>
                    <a:pt x="1298" y="818"/>
                  </a:lnTo>
                  <a:close/>
                  <a:moveTo>
                    <a:pt x="62" y="880"/>
                  </a:moveTo>
                  <a:lnTo>
                    <a:pt x="1298" y="880"/>
                  </a:lnTo>
                  <a:lnTo>
                    <a:pt x="1298" y="934"/>
                  </a:lnTo>
                  <a:cubicBezTo>
                    <a:pt x="1298" y="963"/>
                    <a:pt x="1274" y="987"/>
                    <a:pt x="1244" y="987"/>
                  </a:cubicBezTo>
                  <a:lnTo>
                    <a:pt x="821" y="987"/>
                  </a:lnTo>
                  <a:lnTo>
                    <a:pt x="510" y="987"/>
                  </a:lnTo>
                  <a:lnTo>
                    <a:pt x="115" y="987"/>
                  </a:lnTo>
                  <a:cubicBezTo>
                    <a:pt x="86" y="987"/>
                    <a:pt x="62" y="963"/>
                    <a:pt x="62" y="934"/>
                  </a:cubicBezTo>
                  <a:lnTo>
                    <a:pt x="62" y="880"/>
                  </a:lnTo>
                  <a:close/>
                  <a:moveTo>
                    <a:pt x="1360" y="115"/>
                  </a:moveTo>
                  <a:cubicBezTo>
                    <a:pt x="1360" y="52"/>
                    <a:pt x="1308" y="0"/>
                    <a:pt x="1244" y="0"/>
                  </a:cubicBezTo>
                  <a:lnTo>
                    <a:pt x="115" y="0"/>
                  </a:lnTo>
                  <a:cubicBezTo>
                    <a:pt x="52" y="0"/>
                    <a:pt x="0" y="52"/>
                    <a:pt x="0" y="115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5" y="1050"/>
                  </a:cubicBezTo>
                  <a:lnTo>
                    <a:pt x="479" y="1050"/>
                  </a:lnTo>
                  <a:lnTo>
                    <a:pt x="479" y="1131"/>
                  </a:lnTo>
                  <a:lnTo>
                    <a:pt x="542" y="1131"/>
                  </a:lnTo>
                  <a:lnTo>
                    <a:pt x="542" y="1050"/>
                  </a:lnTo>
                  <a:lnTo>
                    <a:pt x="790" y="1050"/>
                  </a:lnTo>
                  <a:lnTo>
                    <a:pt x="790" y="1131"/>
                  </a:lnTo>
                  <a:lnTo>
                    <a:pt x="852" y="1131"/>
                  </a:lnTo>
                  <a:lnTo>
                    <a:pt x="852" y="1050"/>
                  </a:lnTo>
                  <a:lnTo>
                    <a:pt x="1244" y="1050"/>
                  </a:lnTo>
                  <a:cubicBezTo>
                    <a:pt x="1308" y="1050"/>
                    <a:pt x="1360" y="998"/>
                    <a:pt x="1360" y="934"/>
                  </a:cubicBezTo>
                  <a:lnTo>
                    <a:pt x="1360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F4E5F321-F439-8E4C-8434-CCB8B27F4B45}"/>
              </a:ext>
            </a:extLst>
          </p:cNvPr>
          <p:cNvGrpSpPr/>
          <p:nvPr userDrawn="1"/>
        </p:nvGrpSpPr>
        <p:grpSpPr>
          <a:xfrm>
            <a:off x="8435634" y="3030776"/>
            <a:ext cx="710291" cy="710292"/>
            <a:chOff x="6974094" y="2498626"/>
            <a:chExt cx="710291" cy="710292"/>
          </a:xfrm>
        </p:grpSpPr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B86771CA-C7EA-C641-9C63-AE6B20926210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5" name="Freeform 1">
              <a:extLst>
                <a:ext uri="{FF2B5EF4-FFF2-40B4-BE49-F238E27FC236}">
                  <a16:creationId xmlns:a16="http://schemas.microsoft.com/office/drawing/2014/main" id="{D23E7050-FA9A-2D47-8FA6-865C74986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352" y="2621997"/>
              <a:ext cx="485775" cy="463550"/>
            </a:xfrm>
            <a:custGeom>
              <a:avLst/>
              <a:gdLst>
                <a:gd name="T0" fmla="*/ 1007 w 1348"/>
                <a:gd name="T1" fmla="*/ 392 h 1288"/>
                <a:gd name="T2" fmla="*/ 734 w 1348"/>
                <a:gd name="T3" fmla="*/ 229 h 1288"/>
                <a:gd name="T4" fmla="*/ 946 w 1348"/>
                <a:gd name="T5" fmla="*/ 311 h 1288"/>
                <a:gd name="T6" fmla="*/ 672 w 1348"/>
                <a:gd name="T7" fmla="*/ 167 h 1288"/>
                <a:gd name="T8" fmla="*/ 480 w 1348"/>
                <a:gd name="T9" fmla="*/ 280 h 1288"/>
                <a:gd name="T10" fmla="*/ 784 w 1348"/>
                <a:gd name="T11" fmla="*/ 116 h 1288"/>
                <a:gd name="T12" fmla="*/ 574 w 1348"/>
                <a:gd name="T13" fmla="*/ 878 h 1288"/>
                <a:gd name="T14" fmla="*/ 758 w 1348"/>
                <a:gd name="T15" fmla="*/ 1028 h 1288"/>
                <a:gd name="T16" fmla="*/ 561 w 1348"/>
                <a:gd name="T17" fmla="*/ 972 h 1288"/>
                <a:gd name="T18" fmla="*/ 336 w 1348"/>
                <a:gd name="T19" fmla="*/ 972 h 1288"/>
                <a:gd name="T20" fmla="*/ 146 w 1348"/>
                <a:gd name="T21" fmla="*/ 1009 h 1288"/>
                <a:gd name="T22" fmla="*/ 352 w 1348"/>
                <a:gd name="T23" fmla="*/ 793 h 1288"/>
                <a:gd name="T24" fmla="*/ 439 w 1348"/>
                <a:gd name="T25" fmla="*/ 689 h 1288"/>
                <a:gd name="T26" fmla="*/ 1132 w 1348"/>
                <a:gd name="T27" fmla="*/ 454 h 1288"/>
                <a:gd name="T28" fmla="*/ 1132 w 1348"/>
                <a:gd name="T29" fmla="*/ 167 h 1288"/>
                <a:gd name="T30" fmla="*/ 847 w 1348"/>
                <a:gd name="T31" fmla="*/ 54 h 1288"/>
                <a:gd name="T32" fmla="*/ 480 w 1348"/>
                <a:gd name="T33" fmla="*/ 0 h 1288"/>
                <a:gd name="T34" fmla="*/ 418 w 1348"/>
                <a:gd name="T35" fmla="*/ 54 h 1288"/>
                <a:gd name="T36" fmla="*/ 418 w 1348"/>
                <a:gd name="T37" fmla="*/ 630 h 1288"/>
                <a:gd name="T38" fmla="*/ 319 w 1348"/>
                <a:gd name="T39" fmla="*/ 731 h 1288"/>
                <a:gd name="T40" fmla="*/ 0 w 1348"/>
                <a:gd name="T41" fmla="*/ 1111 h 1288"/>
                <a:gd name="T42" fmla="*/ 110 w 1348"/>
                <a:gd name="T43" fmla="*/ 1060 h 1288"/>
                <a:gd name="T44" fmla="*/ 336 w 1348"/>
                <a:gd name="T45" fmla="*/ 1060 h 1288"/>
                <a:gd name="T46" fmla="*/ 561 w 1348"/>
                <a:gd name="T47" fmla="*/ 1060 h 1288"/>
                <a:gd name="T48" fmla="*/ 792 w 1348"/>
                <a:gd name="T49" fmla="*/ 1079 h 1288"/>
                <a:gd name="T50" fmla="*/ 982 w 1348"/>
                <a:gd name="T51" fmla="*/ 1253 h 1288"/>
                <a:gd name="T52" fmla="*/ 606 w 1348"/>
                <a:gd name="T53" fmla="*/ 816 h 1288"/>
                <a:gd name="T54" fmla="*/ 480 w 1348"/>
                <a:gd name="T55" fmla="*/ 342 h 1288"/>
                <a:gd name="T56" fmla="*/ 672 w 1348"/>
                <a:gd name="T57" fmla="*/ 454 h 1288"/>
                <a:gd name="T58" fmla="*/ 1347 w 1348"/>
                <a:gd name="T59" fmla="*/ 1137 h 1288"/>
                <a:gd name="T60" fmla="*/ 1145 w 1348"/>
                <a:gd name="T61" fmla="*/ 957 h 1288"/>
                <a:gd name="T62" fmla="*/ 932 w 1348"/>
                <a:gd name="T63" fmla="*/ 689 h 1288"/>
                <a:gd name="T64" fmla="*/ 841 w 1348"/>
                <a:gd name="T65" fmla="*/ 921 h 1288"/>
                <a:gd name="T66" fmla="*/ 1007 w 1348"/>
                <a:gd name="T67" fmla="*/ 812 h 1288"/>
                <a:gd name="T68" fmla="*/ 1168 w 1348"/>
                <a:gd name="T69" fmla="*/ 1019 h 1288"/>
                <a:gd name="T70" fmla="*/ 1347 w 1348"/>
                <a:gd name="T71" fmla="*/ 1137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8" h="1288">
                  <a:moveTo>
                    <a:pt x="946" y="311"/>
                  </a:moveTo>
                  <a:lnTo>
                    <a:pt x="1007" y="392"/>
                  </a:lnTo>
                  <a:lnTo>
                    <a:pt x="734" y="392"/>
                  </a:lnTo>
                  <a:lnTo>
                    <a:pt x="734" y="229"/>
                  </a:lnTo>
                  <a:lnTo>
                    <a:pt x="1007" y="229"/>
                  </a:lnTo>
                  <a:lnTo>
                    <a:pt x="946" y="311"/>
                  </a:lnTo>
                  <a:close/>
                  <a:moveTo>
                    <a:pt x="784" y="167"/>
                  </a:moveTo>
                  <a:lnTo>
                    <a:pt x="672" y="167"/>
                  </a:lnTo>
                  <a:lnTo>
                    <a:pt x="672" y="280"/>
                  </a:lnTo>
                  <a:lnTo>
                    <a:pt x="480" y="280"/>
                  </a:lnTo>
                  <a:lnTo>
                    <a:pt x="480" y="116"/>
                  </a:lnTo>
                  <a:lnTo>
                    <a:pt x="784" y="116"/>
                  </a:lnTo>
                  <a:lnTo>
                    <a:pt x="784" y="167"/>
                  </a:lnTo>
                  <a:close/>
                  <a:moveTo>
                    <a:pt x="574" y="878"/>
                  </a:moveTo>
                  <a:lnTo>
                    <a:pt x="658" y="878"/>
                  </a:lnTo>
                  <a:lnTo>
                    <a:pt x="758" y="1028"/>
                  </a:lnTo>
                  <a:lnTo>
                    <a:pt x="677" y="1088"/>
                  </a:lnTo>
                  <a:lnTo>
                    <a:pt x="561" y="972"/>
                  </a:lnTo>
                  <a:lnTo>
                    <a:pt x="449" y="1085"/>
                  </a:lnTo>
                  <a:lnTo>
                    <a:pt x="336" y="972"/>
                  </a:lnTo>
                  <a:lnTo>
                    <a:pt x="223" y="1085"/>
                  </a:lnTo>
                  <a:lnTo>
                    <a:pt x="146" y="1009"/>
                  </a:lnTo>
                  <a:lnTo>
                    <a:pt x="296" y="793"/>
                  </a:lnTo>
                  <a:lnTo>
                    <a:pt x="352" y="793"/>
                  </a:lnTo>
                  <a:lnTo>
                    <a:pt x="413" y="701"/>
                  </a:lnTo>
                  <a:lnTo>
                    <a:pt x="439" y="689"/>
                  </a:lnTo>
                  <a:lnTo>
                    <a:pt x="574" y="878"/>
                  </a:lnTo>
                  <a:close/>
                  <a:moveTo>
                    <a:pt x="1132" y="454"/>
                  </a:moveTo>
                  <a:lnTo>
                    <a:pt x="1024" y="311"/>
                  </a:lnTo>
                  <a:lnTo>
                    <a:pt x="1132" y="167"/>
                  </a:lnTo>
                  <a:lnTo>
                    <a:pt x="847" y="167"/>
                  </a:lnTo>
                  <a:lnTo>
                    <a:pt x="847" y="54"/>
                  </a:lnTo>
                  <a:lnTo>
                    <a:pt x="480" y="54"/>
                  </a:lnTo>
                  <a:lnTo>
                    <a:pt x="480" y="0"/>
                  </a:lnTo>
                  <a:lnTo>
                    <a:pt x="418" y="0"/>
                  </a:lnTo>
                  <a:lnTo>
                    <a:pt x="418" y="54"/>
                  </a:lnTo>
                  <a:lnTo>
                    <a:pt x="418" y="342"/>
                  </a:lnTo>
                  <a:lnTo>
                    <a:pt x="418" y="630"/>
                  </a:lnTo>
                  <a:lnTo>
                    <a:pt x="371" y="653"/>
                  </a:lnTo>
                  <a:lnTo>
                    <a:pt x="319" y="731"/>
                  </a:lnTo>
                  <a:lnTo>
                    <a:pt x="263" y="731"/>
                  </a:lnTo>
                  <a:lnTo>
                    <a:pt x="0" y="1111"/>
                  </a:lnTo>
                  <a:lnTo>
                    <a:pt x="51" y="1147"/>
                  </a:lnTo>
                  <a:lnTo>
                    <a:pt x="110" y="1060"/>
                  </a:lnTo>
                  <a:lnTo>
                    <a:pt x="223" y="1173"/>
                  </a:lnTo>
                  <a:lnTo>
                    <a:pt x="336" y="1060"/>
                  </a:lnTo>
                  <a:lnTo>
                    <a:pt x="449" y="1173"/>
                  </a:lnTo>
                  <a:lnTo>
                    <a:pt x="561" y="1060"/>
                  </a:lnTo>
                  <a:lnTo>
                    <a:pt x="671" y="1170"/>
                  </a:lnTo>
                  <a:lnTo>
                    <a:pt x="792" y="1079"/>
                  </a:lnTo>
                  <a:lnTo>
                    <a:pt x="931" y="1287"/>
                  </a:lnTo>
                  <a:lnTo>
                    <a:pt x="982" y="1253"/>
                  </a:lnTo>
                  <a:lnTo>
                    <a:pt x="691" y="816"/>
                  </a:lnTo>
                  <a:lnTo>
                    <a:pt x="606" y="816"/>
                  </a:lnTo>
                  <a:lnTo>
                    <a:pt x="480" y="639"/>
                  </a:lnTo>
                  <a:lnTo>
                    <a:pt x="480" y="342"/>
                  </a:lnTo>
                  <a:lnTo>
                    <a:pt x="672" y="342"/>
                  </a:lnTo>
                  <a:lnTo>
                    <a:pt x="672" y="454"/>
                  </a:lnTo>
                  <a:lnTo>
                    <a:pt x="1132" y="454"/>
                  </a:lnTo>
                  <a:close/>
                  <a:moveTo>
                    <a:pt x="1347" y="1137"/>
                  </a:moveTo>
                  <a:lnTo>
                    <a:pt x="1197" y="957"/>
                  </a:lnTo>
                  <a:lnTo>
                    <a:pt x="1145" y="957"/>
                  </a:lnTo>
                  <a:lnTo>
                    <a:pt x="1055" y="770"/>
                  </a:lnTo>
                  <a:lnTo>
                    <a:pt x="932" y="689"/>
                  </a:lnTo>
                  <a:lnTo>
                    <a:pt x="790" y="885"/>
                  </a:lnTo>
                  <a:lnTo>
                    <a:pt x="841" y="921"/>
                  </a:lnTo>
                  <a:lnTo>
                    <a:pt x="947" y="773"/>
                  </a:lnTo>
                  <a:lnTo>
                    <a:pt x="1007" y="812"/>
                  </a:lnTo>
                  <a:lnTo>
                    <a:pt x="1106" y="1019"/>
                  </a:lnTo>
                  <a:lnTo>
                    <a:pt x="1168" y="1019"/>
                  </a:lnTo>
                  <a:lnTo>
                    <a:pt x="1300" y="1177"/>
                  </a:lnTo>
                  <a:lnTo>
                    <a:pt x="1347" y="1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6EBF41C4-07D4-014D-BF8A-946D424F0F59}"/>
              </a:ext>
            </a:extLst>
          </p:cNvPr>
          <p:cNvGrpSpPr/>
          <p:nvPr userDrawn="1"/>
        </p:nvGrpSpPr>
        <p:grpSpPr>
          <a:xfrm>
            <a:off x="6243699" y="2052486"/>
            <a:ext cx="710291" cy="710292"/>
            <a:chOff x="4782159" y="1520336"/>
            <a:chExt cx="710291" cy="710292"/>
          </a:xfrm>
        </p:grpSpPr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4E69F756-EE45-6A48-BAC5-78DF247B645D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8" name="Freeform 7">
              <a:extLst>
                <a:ext uri="{FF2B5EF4-FFF2-40B4-BE49-F238E27FC236}">
                  <a16:creationId xmlns:a16="http://schemas.microsoft.com/office/drawing/2014/main" id="{CC8295E4-D4A7-E34A-9870-17744027E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2354" y="1642913"/>
              <a:ext cx="469900" cy="465138"/>
            </a:xfrm>
            <a:custGeom>
              <a:avLst/>
              <a:gdLst>
                <a:gd name="T0" fmla="*/ 1044 w 1304"/>
                <a:gd name="T1" fmla="*/ 728 h 1294"/>
                <a:gd name="T2" fmla="*/ 1106 w 1304"/>
                <a:gd name="T3" fmla="*/ 785 h 1294"/>
                <a:gd name="T4" fmla="*/ 1106 w 1304"/>
                <a:gd name="T5" fmla="*/ 248 h 1294"/>
                <a:gd name="T6" fmla="*/ 1044 w 1304"/>
                <a:gd name="T7" fmla="*/ 672 h 1294"/>
                <a:gd name="T8" fmla="*/ 1106 w 1304"/>
                <a:gd name="T9" fmla="*/ 248 h 1294"/>
                <a:gd name="T10" fmla="*/ 621 w 1304"/>
                <a:gd name="T11" fmla="*/ 1123 h 1294"/>
                <a:gd name="T12" fmla="*/ 683 w 1304"/>
                <a:gd name="T13" fmla="*/ 1180 h 1294"/>
                <a:gd name="T14" fmla="*/ 683 w 1304"/>
                <a:gd name="T15" fmla="*/ 756 h 1294"/>
                <a:gd name="T16" fmla="*/ 621 w 1304"/>
                <a:gd name="T17" fmla="*/ 1067 h 1294"/>
                <a:gd name="T18" fmla="*/ 683 w 1304"/>
                <a:gd name="T19" fmla="*/ 756 h 1294"/>
                <a:gd name="T20" fmla="*/ 197 w 1304"/>
                <a:gd name="T21" fmla="*/ 1152 h 1294"/>
                <a:gd name="T22" fmla="*/ 259 w 1304"/>
                <a:gd name="T23" fmla="*/ 1208 h 1294"/>
                <a:gd name="T24" fmla="*/ 259 w 1304"/>
                <a:gd name="T25" fmla="*/ 898 h 1294"/>
                <a:gd name="T26" fmla="*/ 197 w 1304"/>
                <a:gd name="T27" fmla="*/ 1095 h 1294"/>
                <a:gd name="T28" fmla="*/ 259 w 1304"/>
                <a:gd name="T29" fmla="*/ 898 h 1294"/>
                <a:gd name="T30" fmla="*/ 228 w 1304"/>
                <a:gd name="T31" fmla="*/ 537 h 1294"/>
                <a:gd name="T32" fmla="*/ 0 w 1304"/>
                <a:gd name="T33" fmla="*/ 900 h 1294"/>
                <a:gd name="T34" fmla="*/ 84 w 1304"/>
                <a:gd name="T35" fmla="*/ 1293 h 1294"/>
                <a:gd name="T36" fmla="*/ 146 w 1304"/>
                <a:gd name="T37" fmla="*/ 838 h 1294"/>
                <a:gd name="T38" fmla="*/ 228 w 1304"/>
                <a:gd name="T39" fmla="*/ 638 h 1294"/>
                <a:gd name="T40" fmla="*/ 310 w 1304"/>
                <a:gd name="T41" fmla="*/ 838 h 1294"/>
                <a:gd name="T42" fmla="*/ 372 w 1304"/>
                <a:gd name="T43" fmla="*/ 1010 h 1294"/>
                <a:gd name="T44" fmla="*/ 457 w 1304"/>
                <a:gd name="T45" fmla="*/ 900 h 1294"/>
                <a:gd name="T46" fmla="*/ 880 w 1304"/>
                <a:gd name="T47" fmla="*/ 576 h 1294"/>
                <a:gd name="T48" fmla="*/ 423 w 1304"/>
                <a:gd name="T49" fmla="*/ 576 h 1294"/>
                <a:gd name="T50" fmla="*/ 508 w 1304"/>
                <a:gd name="T51" fmla="*/ 646 h 1294"/>
                <a:gd name="T52" fmla="*/ 570 w 1304"/>
                <a:gd name="T53" fmla="*/ 1293 h 1294"/>
                <a:gd name="T54" fmla="*/ 496 w 1304"/>
                <a:gd name="T55" fmla="*/ 584 h 1294"/>
                <a:gd name="T56" fmla="*/ 808 w 1304"/>
                <a:gd name="T57" fmla="*/ 584 h 1294"/>
                <a:gd name="T58" fmla="*/ 733 w 1304"/>
                <a:gd name="T59" fmla="*/ 926 h 1294"/>
                <a:gd name="T60" fmla="*/ 795 w 1304"/>
                <a:gd name="T61" fmla="*/ 646 h 1294"/>
                <a:gd name="T62" fmla="*/ 880 w 1304"/>
                <a:gd name="T63" fmla="*/ 576 h 1294"/>
                <a:gd name="T64" fmla="*/ 1303 w 1304"/>
                <a:gd name="T65" fmla="*/ 294 h 1294"/>
                <a:gd name="T66" fmla="*/ 846 w 1304"/>
                <a:gd name="T67" fmla="*/ 294 h 1294"/>
                <a:gd name="T68" fmla="*/ 931 w 1304"/>
                <a:gd name="T69" fmla="*/ 364 h 1294"/>
                <a:gd name="T70" fmla="*/ 993 w 1304"/>
                <a:gd name="T71" fmla="*/ 1293 h 1294"/>
                <a:gd name="T72" fmla="*/ 919 w 1304"/>
                <a:gd name="T73" fmla="*/ 302 h 1294"/>
                <a:gd name="T74" fmla="*/ 1231 w 1304"/>
                <a:gd name="T75" fmla="*/ 302 h 1294"/>
                <a:gd name="T76" fmla="*/ 1157 w 1304"/>
                <a:gd name="T77" fmla="*/ 898 h 1294"/>
                <a:gd name="T78" fmla="*/ 1219 w 1304"/>
                <a:gd name="T79" fmla="*/ 364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4" h="1294">
                  <a:moveTo>
                    <a:pt x="1106" y="728"/>
                  </a:moveTo>
                  <a:lnTo>
                    <a:pt x="1044" y="728"/>
                  </a:lnTo>
                  <a:lnTo>
                    <a:pt x="1044" y="785"/>
                  </a:lnTo>
                  <a:lnTo>
                    <a:pt x="1106" y="785"/>
                  </a:lnTo>
                  <a:lnTo>
                    <a:pt x="1106" y="728"/>
                  </a:lnTo>
                  <a:close/>
                  <a:moveTo>
                    <a:pt x="1106" y="248"/>
                  </a:moveTo>
                  <a:lnTo>
                    <a:pt x="1044" y="248"/>
                  </a:lnTo>
                  <a:lnTo>
                    <a:pt x="1044" y="672"/>
                  </a:lnTo>
                  <a:lnTo>
                    <a:pt x="1106" y="672"/>
                  </a:lnTo>
                  <a:lnTo>
                    <a:pt x="1106" y="248"/>
                  </a:lnTo>
                  <a:close/>
                  <a:moveTo>
                    <a:pt x="683" y="1123"/>
                  </a:moveTo>
                  <a:lnTo>
                    <a:pt x="621" y="1123"/>
                  </a:lnTo>
                  <a:lnTo>
                    <a:pt x="621" y="1180"/>
                  </a:lnTo>
                  <a:lnTo>
                    <a:pt x="683" y="1180"/>
                  </a:lnTo>
                  <a:lnTo>
                    <a:pt x="683" y="1123"/>
                  </a:lnTo>
                  <a:close/>
                  <a:moveTo>
                    <a:pt x="683" y="756"/>
                  </a:moveTo>
                  <a:lnTo>
                    <a:pt x="621" y="756"/>
                  </a:lnTo>
                  <a:lnTo>
                    <a:pt x="621" y="1067"/>
                  </a:lnTo>
                  <a:lnTo>
                    <a:pt x="683" y="1067"/>
                  </a:lnTo>
                  <a:lnTo>
                    <a:pt x="683" y="756"/>
                  </a:lnTo>
                  <a:close/>
                  <a:moveTo>
                    <a:pt x="259" y="1152"/>
                  </a:moveTo>
                  <a:lnTo>
                    <a:pt x="197" y="1152"/>
                  </a:lnTo>
                  <a:lnTo>
                    <a:pt x="197" y="1208"/>
                  </a:lnTo>
                  <a:lnTo>
                    <a:pt x="259" y="1208"/>
                  </a:lnTo>
                  <a:lnTo>
                    <a:pt x="259" y="1152"/>
                  </a:lnTo>
                  <a:close/>
                  <a:moveTo>
                    <a:pt x="259" y="898"/>
                  </a:moveTo>
                  <a:lnTo>
                    <a:pt x="197" y="898"/>
                  </a:lnTo>
                  <a:lnTo>
                    <a:pt x="197" y="1095"/>
                  </a:lnTo>
                  <a:lnTo>
                    <a:pt x="259" y="1095"/>
                  </a:lnTo>
                  <a:lnTo>
                    <a:pt x="259" y="898"/>
                  </a:lnTo>
                  <a:close/>
                  <a:moveTo>
                    <a:pt x="457" y="830"/>
                  </a:moveTo>
                  <a:lnTo>
                    <a:pt x="228" y="537"/>
                  </a:lnTo>
                  <a:lnTo>
                    <a:pt x="0" y="830"/>
                  </a:lnTo>
                  <a:lnTo>
                    <a:pt x="0" y="900"/>
                  </a:lnTo>
                  <a:lnTo>
                    <a:pt x="84" y="900"/>
                  </a:lnTo>
                  <a:lnTo>
                    <a:pt x="84" y="1293"/>
                  </a:lnTo>
                  <a:lnTo>
                    <a:pt x="146" y="1293"/>
                  </a:lnTo>
                  <a:lnTo>
                    <a:pt x="146" y="838"/>
                  </a:lnTo>
                  <a:lnTo>
                    <a:pt x="72" y="838"/>
                  </a:lnTo>
                  <a:lnTo>
                    <a:pt x="228" y="638"/>
                  </a:lnTo>
                  <a:lnTo>
                    <a:pt x="384" y="838"/>
                  </a:lnTo>
                  <a:lnTo>
                    <a:pt x="310" y="838"/>
                  </a:lnTo>
                  <a:lnTo>
                    <a:pt x="310" y="1010"/>
                  </a:lnTo>
                  <a:lnTo>
                    <a:pt x="372" y="1010"/>
                  </a:lnTo>
                  <a:lnTo>
                    <a:pt x="372" y="900"/>
                  </a:lnTo>
                  <a:lnTo>
                    <a:pt x="457" y="900"/>
                  </a:lnTo>
                  <a:lnTo>
                    <a:pt x="457" y="830"/>
                  </a:lnTo>
                  <a:close/>
                  <a:moveTo>
                    <a:pt x="880" y="576"/>
                  </a:moveTo>
                  <a:lnTo>
                    <a:pt x="652" y="283"/>
                  </a:lnTo>
                  <a:lnTo>
                    <a:pt x="423" y="576"/>
                  </a:lnTo>
                  <a:lnTo>
                    <a:pt x="423" y="646"/>
                  </a:lnTo>
                  <a:lnTo>
                    <a:pt x="508" y="646"/>
                  </a:lnTo>
                  <a:lnTo>
                    <a:pt x="508" y="1293"/>
                  </a:lnTo>
                  <a:lnTo>
                    <a:pt x="570" y="1293"/>
                  </a:lnTo>
                  <a:lnTo>
                    <a:pt x="570" y="584"/>
                  </a:lnTo>
                  <a:lnTo>
                    <a:pt x="496" y="584"/>
                  </a:lnTo>
                  <a:lnTo>
                    <a:pt x="652" y="384"/>
                  </a:lnTo>
                  <a:lnTo>
                    <a:pt x="808" y="584"/>
                  </a:lnTo>
                  <a:lnTo>
                    <a:pt x="733" y="584"/>
                  </a:lnTo>
                  <a:lnTo>
                    <a:pt x="733" y="926"/>
                  </a:lnTo>
                  <a:lnTo>
                    <a:pt x="795" y="926"/>
                  </a:lnTo>
                  <a:lnTo>
                    <a:pt x="795" y="646"/>
                  </a:lnTo>
                  <a:lnTo>
                    <a:pt x="880" y="646"/>
                  </a:lnTo>
                  <a:lnTo>
                    <a:pt x="880" y="576"/>
                  </a:lnTo>
                  <a:close/>
                  <a:moveTo>
                    <a:pt x="1303" y="364"/>
                  </a:moveTo>
                  <a:lnTo>
                    <a:pt x="1303" y="294"/>
                  </a:lnTo>
                  <a:lnTo>
                    <a:pt x="1075" y="0"/>
                  </a:lnTo>
                  <a:lnTo>
                    <a:pt x="846" y="294"/>
                  </a:lnTo>
                  <a:lnTo>
                    <a:pt x="846" y="364"/>
                  </a:lnTo>
                  <a:lnTo>
                    <a:pt x="931" y="364"/>
                  </a:lnTo>
                  <a:lnTo>
                    <a:pt x="931" y="1293"/>
                  </a:lnTo>
                  <a:lnTo>
                    <a:pt x="993" y="1293"/>
                  </a:lnTo>
                  <a:lnTo>
                    <a:pt x="993" y="302"/>
                  </a:lnTo>
                  <a:lnTo>
                    <a:pt x="919" y="302"/>
                  </a:lnTo>
                  <a:lnTo>
                    <a:pt x="1075" y="102"/>
                  </a:lnTo>
                  <a:lnTo>
                    <a:pt x="1231" y="302"/>
                  </a:lnTo>
                  <a:lnTo>
                    <a:pt x="1157" y="302"/>
                  </a:lnTo>
                  <a:lnTo>
                    <a:pt x="1157" y="898"/>
                  </a:lnTo>
                  <a:lnTo>
                    <a:pt x="1219" y="898"/>
                  </a:lnTo>
                  <a:lnTo>
                    <a:pt x="1219" y="364"/>
                  </a:lnTo>
                  <a:lnTo>
                    <a:pt x="1303" y="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C8E006FD-D904-9746-80CA-106601E5E74F}"/>
              </a:ext>
            </a:extLst>
          </p:cNvPr>
          <p:cNvGrpSpPr/>
          <p:nvPr userDrawn="1"/>
        </p:nvGrpSpPr>
        <p:grpSpPr>
          <a:xfrm>
            <a:off x="7335940" y="3030776"/>
            <a:ext cx="710291" cy="710292"/>
            <a:chOff x="5874400" y="2498626"/>
            <a:chExt cx="710291" cy="710292"/>
          </a:xfrm>
        </p:grpSpPr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D304C805-17B2-5E48-AC40-8F04DCD40BFE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1" name="Freeform 9">
              <a:extLst>
                <a:ext uri="{FF2B5EF4-FFF2-40B4-BE49-F238E27FC236}">
                  <a16:creationId xmlns:a16="http://schemas.microsoft.com/office/drawing/2014/main" id="{EBC82E80-4E45-0644-AD21-77F0F6BE6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76" y="2660097"/>
              <a:ext cx="490538" cy="387350"/>
            </a:xfrm>
            <a:custGeom>
              <a:avLst/>
              <a:gdLst>
                <a:gd name="T0" fmla="*/ 993 w 1363"/>
                <a:gd name="T1" fmla="*/ 333 h 1076"/>
                <a:gd name="T2" fmla="*/ 1034 w 1363"/>
                <a:gd name="T3" fmla="*/ 338 h 1076"/>
                <a:gd name="T4" fmla="*/ 1049 w 1363"/>
                <a:gd name="T5" fmla="*/ 278 h 1076"/>
                <a:gd name="T6" fmla="*/ 993 w 1363"/>
                <a:gd name="T7" fmla="*/ 392 h 1076"/>
                <a:gd name="T8" fmla="*/ 842 w 1363"/>
                <a:gd name="T9" fmla="*/ 251 h 1076"/>
                <a:gd name="T10" fmla="*/ 711 w 1363"/>
                <a:gd name="T11" fmla="*/ 133 h 1076"/>
                <a:gd name="T12" fmla="*/ 987 w 1363"/>
                <a:gd name="T13" fmla="*/ 134 h 1076"/>
                <a:gd name="T14" fmla="*/ 1359 w 1363"/>
                <a:gd name="T15" fmla="*/ 331 h 1076"/>
                <a:gd name="T16" fmla="*/ 1049 w 1363"/>
                <a:gd name="T17" fmla="*/ 208 h 1076"/>
                <a:gd name="T18" fmla="*/ 1033 w 1363"/>
                <a:gd name="T19" fmla="*/ 86 h 1076"/>
                <a:gd name="T20" fmla="*/ 711 w 1363"/>
                <a:gd name="T21" fmla="*/ 69 h 1076"/>
                <a:gd name="T22" fmla="*/ 649 w 1363"/>
                <a:gd name="T23" fmla="*/ 0 h 1076"/>
                <a:gd name="T24" fmla="*/ 649 w 1363"/>
                <a:gd name="T25" fmla="*/ 311 h 1076"/>
                <a:gd name="T26" fmla="*/ 711 w 1363"/>
                <a:gd name="T27" fmla="*/ 536 h 1076"/>
                <a:gd name="T28" fmla="*/ 842 w 1363"/>
                <a:gd name="T29" fmla="*/ 313 h 1076"/>
                <a:gd name="T30" fmla="*/ 931 w 1363"/>
                <a:gd name="T31" fmla="*/ 423 h 1076"/>
                <a:gd name="T32" fmla="*/ 1350 w 1363"/>
                <a:gd name="T33" fmla="*/ 361 h 1076"/>
                <a:gd name="T34" fmla="*/ 1360 w 1363"/>
                <a:gd name="T35" fmla="*/ 847 h 1076"/>
                <a:gd name="T36" fmla="*/ 787 w 1363"/>
                <a:gd name="T37" fmla="*/ 543 h 1076"/>
                <a:gd name="T38" fmla="*/ 1271 w 1363"/>
                <a:gd name="T39" fmla="*/ 849 h 1076"/>
                <a:gd name="T40" fmla="*/ 1298 w 1363"/>
                <a:gd name="T41" fmla="*/ 903 h 1076"/>
                <a:gd name="T42" fmla="*/ 1106 w 1363"/>
                <a:gd name="T43" fmla="*/ 931 h 1076"/>
                <a:gd name="T44" fmla="*/ 1087 w 1363"/>
                <a:gd name="T45" fmla="*/ 847 h 1076"/>
                <a:gd name="T46" fmla="*/ 871 w 1363"/>
                <a:gd name="T47" fmla="*/ 740 h 1076"/>
                <a:gd name="T48" fmla="*/ 993 w 1363"/>
                <a:gd name="T49" fmla="*/ 877 h 1076"/>
                <a:gd name="T50" fmla="*/ 1044 w 1363"/>
                <a:gd name="T51" fmla="*/ 931 h 1076"/>
                <a:gd name="T52" fmla="*/ 852 w 1363"/>
                <a:gd name="T53" fmla="*/ 931 h 1076"/>
                <a:gd name="T54" fmla="*/ 845 w 1363"/>
                <a:gd name="T55" fmla="*/ 883 h 1076"/>
                <a:gd name="T56" fmla="*/ 767 w 1363"/>
                <a:gd name="T57" fmla="*/ 757 h 1076"/>
                <a:gd name="T58" fmla="*/ 783 w 1363"/>
                <a:gd name="T59" fmla="*/ 907 h 1076"/>
                <a:gd name="T60" fmla="*/ 790 w 1363"/>
                <a:gd name="T61" fmla="*/ 931 h 1076"/>
                <a:gd name="T62" fmla="*/ 570 w 1363"/>
                <a:gd name="T63" fmla="*/ 931 h 1076"/>
                <a:gd name="T64" fmla="*/ 577 w 1363"/>
                <a:gd name="T65" fmla="*/ 907 h 1076"/>
                <a:gd name="T66" fmla="*/ 593 w 1363"/>
                <a:gd name="T67" fmla="*/ 757 h 1076"/>
                <a:gd name="T68" fmla="*/ 515 w 1363"/>
                <a:gd name="T69" fmla="*/ 883 h 1076"/>
                <a:gd name="T70" fmla="*/ 508 w 1363"/>
                <a:gd name="T71" fmla="*/ 931 h 1076"/>
                <a:gd name="T72" fmla="*/ 316 w 1363"/>
                <a:gd name="T73" fmla="*/ 931 h 1076"/>
                <a:gd name="T74" fmla="*/ 367 w 1363"/>
                <a:gd name="T75" fmla="*/ 877 h 1076"/>
                <a:gd name="T76" fmla="*/ 488 w 1363"/>
                <a:gd name="T77" fmla="*/ 740 h 1076"/>
                <a:gd name="T78" fmla="*/ 272 w 1363"/>
                <a:gd name="T79" fmla="*/ 847 h 1076"/>
                <a:gd name="T80" fmla="*/ 254 w 1363"/>
                <a:gd name="T81" fmla="*/ 931 h 1076"/>
                <a:gd name="T82" fmla="*/ 62 w 1363"/>
                <a:gd name="T83" fmla="*/ 903 h 1076"/>
                <a:gd name="T84" fmla="*/ 89 w 1363"/>
                <a:gd name="T85" fmla="*/ 849 h 1076"/>
                <a:gd name="T86" fmla="*/ 573 w 1363"/>
                <a:gd name="T87" fmla="*/ 543 h 1076"/>
                <a:gd name="T88" fmla="*/ 0 w 1363"/>
                <a:gd name="T89" fmla="*/ 847 h 1076"/>
                <a:gd name="T90" fmla="*/ 144 w 1363"/>
                <a:gd name="T91" fmla="*/ 1075 h 1076"/>
                <a:gd name="T92" fmla="*/ 412 w 1363"/>
                <a:gd name="T93" fmla="*/ 1075 h 1076"/>
                <a:gd name="T94" fmla="*/ 680 w 1363"/>
                <a:gd name="T95" fmla="*/ 1075 h 1076"/>
                <a:gd name="T96" fmla="*/ 948 w 1363"/>
                <a:gd name="T97" fmla="*/ 1075 h 1076"/>
                <a:gd name="T98" fmla="*/ 1216 w 1363"/>
                <a:gd name="T99" fmla="*/ 1075 h 1076"/>
                <a:gd name="T100" fmla="*/ 1360 w 1363"/>
                <a:gd name="T101" fmla="*/ 847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63" h="1076">
                  <a:moveTo>
                    <a:pt x="993" y="392"/>
                  </a:moveTo>
                  <a:lnTo>
                    <a:pt x="993" y="333"/>
                  </a:lnTo>
                  <a:cubicBezTo>
                    <a:pt x="997" y="334"/>
                    <a:pt x="1000" y="336"/>
                    <a:pt x="1003" y="337"/>
                  </a:cubicBezTo>
                  <a:cubicBezTo>
                    <a:pt x="1012" y="343"/>
                    <a:pt x="1024" y="343"/>
                    <a:pt x="1034" y="338"/>
                  </a:cubicBezTo>
                  <a:cubicBezTo>
                    <a:pt x="1044" y="332"/>
                    <a:pt x="1049" y="322"/>
                    <a:pt x="1049" y="311"/>
                  </a:cubicBezTo>
                  <a:lnTo>
                    <a:pt x="1049" y="278"/>
                  </a:lnTo>
                  <a:cubicBezTo>
                    <a:pt x="1108" y="306"/>
                    <a:pt x="1188" y="332"/>
                    <a:pt x="1254" y="351"/>
                  </a:cubicBezTo>
                  <a:cubicBezTo>
                    <a:pt x="1207" y="372"/>
                    <a:pt x="1130" y="390"/>
                    <a:pt x="993" y="392"/>
                  </a:cubicBezTo>
                  <a:close/>
                  <a:moveTo>
                    <a:pt x="987" y="267"/>
                  </a:moveTo>
                  <a:cubicBezTo>
                    <a:pt x="945" y="256"/>
                    <a:pt x="889" y="251"/>
                    <a:pt x="842" y="251"/>
                  </a:cubicBezTo>
                  <a:cubicBezTo>
                    <a:pt x="809" y="251"/>
                    <a:pt x="757" y="253"/>
                    <a:pt x="711" y="266"/>
                  </a:cubicBezTo>
                  <a:lnTo>
                    <a:pt x="711" y="133"/>
                  </a:lnTo>
                  <a:cubicBezTo>
                    <a:pt x="741" y="122"/>
                    <a:pt x="787" y="116"/>
                    <a:pt x="840" y="116"/>
                  </a:cubicBezTo>
                  <a:cubicBezTo>
                    <a:pt x="903" y="116"/>
                    <a:pt x="957" y="125"/>
                    <a:pt x="987" y="134"/>
                  </a:cubicBezTo>
                  <a:lnTo>
                    <a:pt x="987" y="267"/>
                  </a:lnTo>
                  <a:close/>
                  <a:moveTo>
                    <a:pt x="1359" y="331"/>
                  </a:moveTo>
                  <a:cubicBezTo>
                    <a:pt x="1356" y="320"/>
                    <a:pt x="1347" y="311"/>
                    <a:pt x="1336" y="309"/>
                  </a:cubicBezTo>
                  <a:cubicBezTo>
                    <a:pt x="1239" y="285"/>
                    <a:pt x="1111" y="243"/>
                    <a:pt x="1049" y="208"/>
                  </a:cubicBezTo>
                  <a:lnTo>
                    <a:pt x="1049" y="113"/>
                  </a:lnTo>
                  <a:cubicBezTo>
                    <a:pt x="1049" y="102"/>
                    <a:pt x="1043" y="91"/>
                    <a:pt x="1033" y="86"/>
                  </a:cubicBezTo>
                  <a:cubicBezTo>
                    <a:pt x="992" y="64"/>
                    <a:pt x="907" y="54"/>
                    <a:pt x="840" y="54"/>
                  </a:cubicBezTo>
                  <a:cubicBezTo>
                    <a:pt x="808" y="54"/>
                    <a:pt x="757" y="56"/>
                    <a:pt x="711" y="69"/>
                  </a:cubicBezTo>
                  <a:lnTo>
                    <a:pt x="711" y="0"/>
                  </a:lnTo>
                  <a:lnTo>
                    <a:pt x="649" y="0"/>
                  </a:lnTo>
                  <a:lnTo>
                    <a:pt x="649" y="113"/>
                  </a:lnTo>
                  <a:lnTo>
                    <a:pt x="649" y="311"/>
                  </a:lnTo>
                  <a:lnTo>
                    <a:pt x="649" y="536"/>
                  </a:lnTo>
                  <a:lnTo>
                    <a:pt x="711" y="536"/>
                  </a:lnTo>
                  <a:lnTo>
                    <a:pt x="711" y="331"/>
                  </a:lnTo>
                  <a:cubicBezTo>
                    <a:pt x="741" y="320"/>
                    <a:pt x="787" y="313"/>
                    <a:pt x="842" y="313"/>
                  </a:cubicBezTo>
                  <a:cubicBezTo>
                    <a:pt x="874" y="313"/>
                    <a:pt x="905" y="316"/>
                    <a:pt x="931" y="319"/>
                  </a:cubicBezTo>
                  <a:lnTo>
                    <a:pt x="931" y="423"/>
                  </a:lnTo>
                  <a:cubicBezTo>
                    <a:pt x="931" y="441"/>
                    <a:pt x="945" y="454"/>
                    <a:pt x="962" y="454"/>
                  </a:cubicBezTo>
                  <a:cubicBezTo>
                    <a:pt x="1162" y="455"/>
                    <a:pt x="1281" y="426"/>
                    <a:pt x="1350" y="361"/>
                  </a:cubicBezTo>
                  <a:cubicBezTo>
                    <a:pt x="1358" y="354"/>
                    <a:pt x="1362" y="342"/>
                    <a:pt x="1359" y="331"/>
                  </a:cubicBezTo>
                  <a:close/>
                  <a:moveTo>
                    <a:pt x="1360" y="847"/>
                  </a:moveTo>
                  <a:cubicBezTo>
                    <a:pt x="1360" y="808"/>
                    <a:pt x="1328" y="800"/>
                    <a:pt x="1287" y="789"/>
                  </a:cubicBezTo>
                  <a:cubicBezTo>
                    <a:pt x="1052" y="726"/>
                    <a:pt x="884" y="643"/>
                    <a:pt x="787" y="543"/>
                  </a:cubicBezTo>
                  <a:lnTo>
                    <a:pt x="742" y="586"/>
                  </a:lnTo>
                  <a:cubicBezTo>
                    <a:pt x="847" y="694"/>
                    <a:pt x="1025" y="783"/>
                    <a:pt x="1271" y="849"/>
                  </a:cubicBezTo>
                  <a:cubicBezTo>
                    <a:pt x="1284" y="852"/>
                    <a:pt x="1293" y="855"/>
                    <a:pt x="1298" y="857"/>
                  </a:cubicBezTo>
                  <a:lnTo>
                    <a:pt x="1298" y="903"/>
                  </a:lnTo>
                  <a:cubicBezTo>
                    <a:pt x="1298" y="958"/>
                    <a:pt x="1270" y="1013"/>
                    <a:pt x="1216" y="1013"/>
                  </a:cubicBezTo>
                  <a:cubicBezTo>
                    <a:pt x="1159" y="1013"/>
                    <a:pt x="1106" y="973"/>
                    <a:pt x="1106" y="931"/>
                  </a:cubicBezTo>
                  <a:lnTo>
                    <a:pt x="1106" y="875"/>
                  </a:lnTo>
                  <a:cubicBezTo>
                    <a:pt x="1106" y="863"/>
                    <a:pt x="1099" y="852"/>
                    <a:pt x="1087" y="847"/>
                  </a:cubicBezTo>
                  <a:cubicBezTo>
                    <a:pt x="1062" y="835"/>
                    <a:pt x="1038" y="827"/>
                    <a:pt x="1014" y="818"/>
                  </a:cubicBezTo>
                  <a:cubicBezTo>
                    <a:pt x="959" y="798"/>
                    <a:pt x="911" y="781"/>
                    <a:pt x="871" y="740"/>
                  </a:cubicBezTo>
                  <a:lnTo>
                    <a:pt x="827" y="784"/>
                  </a:lnTo>
                  <a:cubicBezTo>
                    <a:pt x="877" y="835"/>
                    <a:pt x="933" y="855"/>
                    <a:pt x="993" y="877"/>
                  </a:cubicBezTo>
                  <a:cubicBezTo>
                    <a:pt x="1010" y="883"/>
                    <a:pt x="1027" y="889"/>
                    <a:pt x="1044" y="896"/>
                  </a:cubicBezTo>
                  <a:lnTo>
                    <a:pt x="1044" y="931"/>
                  </a:lnTo>
                  <a:cubicBezTo>
                    <a:pt x="1044" y="977"/>
                    <a:pt x="1001" y="1013"/>
                    <a:pt x="948" y="1013"/>
                  </a:cubicBezTo>
                  <a:cubicBezTo>
                    <a:pt x="895" y="1013"/>
                    <a:pt x="852" y="976"/>
                    <a:pt x="852" y="931"/>
                  </a:cubicBezTo>
                  <a:lnTo>
                    <a:pt x="852" y="903"/>
                  </a:lnTo>
                  <a:cubicBezTo>
                    <a:pt x="852" y="896"/>
                    <a:pt x="849" y="889"/>
                    <a:pt x="845" y="883"/>
                  </a:cubicBezTo>
                  <a:cubicBezTo>
                    <a:pt x="840" y="878"/>
                    <a:pt x="835" y="872"/>
                    <a:pt x="829" y="865"/>
                  </a:cubicBezTo>
                  <a:cubicBezTo>
                    <a:pt x="805" y="838"/>
                    <a:pt x="775" y="805"/>
                    <a:pt x="767" y="757"/>
                  </a:cubicBezTo>
                  <a:lnTo>
                    <a:pt x="706" y="767"/>
                  </a:lnTo>
                  <a:cubicBezTo>
                    <a:pt x="716" y="833"/>
                    <a:pt x="755" y="876"/>
                    <a:pt x="783" y="907"/>
                  </a:cubicBezTo>
                  <a:cubicBezTo>
                    <a:pt x="785" y="910"/>
                    <a:pt x="788" y="912"/>
                    <a:pt x="790" y="915"/>
                  </a:cubicBezTo>
                  <a:lnTo>
                    <a:pt x="790" y="931"/>
                  </a:lnTo>
                  <a:cubicBezTo>
                    <a:pt x="790" y="973"/>
                    <a:pt x="736" y="1013"/>
                    <a:pt x="680" y="1013"/>
                  </a:cubicBezTo>
                  <a:cubicBezTo>
                    <a:pt x="623" y="1013"/>
                    <a:pt x="570" y="973"/>
                    <a:pt x="570" y="931"/>
                  </a:cubicBezTo>
                  <a:lnTo>
                    <a:pt x="570" y="915"/>
                  </a:lnTo>
                  <a:cubicBezTo>
                    <a:pt x="572" y="912"/>
                    <a:pt x="574" y="910"/>
                    <a:pt x="577" y="907"/>
                  </a:cubicBezTo>
                  <a:cubicBezTo>
                    <a:pt x="605" y="876"/>
                    <a:pt x="643" y="833"/>
                    <a:pt x="654" y="767"/>
                  </a:cubicBezTo>
                  <a:lnTo>
                    <a:pt x="593" y="757"/>
                  </a:lnTo>
                  <a:cubicBezTo>
                    <a:pt x="585" y="805"/>
                    <a:pt x="555" y="838"/>
                    <a:pt x="531" y="865"/>
                  </a:cubicBezTo>
                  <a:cubicBezTo>
                    <a:pt x="525" y="872"/>
                    <a:pt x="520" y="878"/>
                    <a:pt x="515" y="883"/>
                  </a:cubicBezTo>
                  <a:cubicBezTo>
                    <a:pt x="510" y="889"/>
                    <a:pt x="508" y="896"/>
                    <a:pt x="508" y="903"/>
                  </a:cubicBezTo>
                  <a:lnTo>
                    <a:pt x="508" y="931"/>
                  </a:lnTo>
                  <a:cubicBezTo>
                    <a:pt x="508" y="977"/>
                    <a:pt x="465" y="1013"/>
                    <a:pt x="412" y="1013"/>
                  </a:cubicBezTo>
                  <a:cubicBezTo>
                    <a:pt x="359" y="1013"/>
                    <a:pt x="316" y="976"/>
                    <a:pt x="316" y="931"/>
                  </a:cubicBezTo>
                  <a:lnTo>
                    <a:pt x="316" y="896"/>
                  </a:lnTo>
                  <a:cubicBezTo>
                    <a:pt x="333" y="889"/>
                    <a:pt x="350" y="883"/>
                    <a:pt x="367" y="877"/>
                  </a:cubicBezTo>
                  <a:cubicBezTo>
                    <a:pt x="426" y="855"/>
                    <a:pt x="483" y="835"/>
                    <a:pt x="533" y="784"/>
                  </a:cubicBezTo>
                  <a:lnTo>
                    <a:pt x="488" y="740"/>
                  </a:lnTo>
                  <a:cubicBezTo>
                    <a:pt x="448" y="781"/>
                    <a:pt x="401" y="798"/>
                    <a:pt x="346" y="818"/>
                  </a:cubicBezTo>
                  <a:cubicBezTo>
                    <a:pt x="322" y="827"/>
                    <a:pt x="298" y="835"/>
                    <a:pt x="272" y="847"/>
                  </a:cubicBezTo>
                  <a:cubicBezTo>
                    <a:pt x="261" y="852"/>
                    <a:pt x="254" y="863"/>
                    <a:pt x="254" y="875"/>
                  </a:cubicBezTo>
                  <a:lnTo>
                    <a:pt x="254" y="931"/>
                  </a:lnTo>
                  <a:cubicBezTo>
                    <a:pt x="254" y="973"/>
                    <a:pt x="200" y="1013"/>
                    <a:pt x="144" y="1013"/>
                  </a:cubicBezTo>
                  <a:cubicBezTo>
                    <a:pt x="90" y="1013"/>
                    <a:pt x="62" y="958"/>
                    <a:pt x="62" y="903"/>
                  </a:cubicBezTo>
                  <a:lnTo>
                    <a:pt x="62" y="857"/>
                  </a:lnTo>
                  <a:cubicBezTo>
                    <a:pt x="67" y="855"/>
                    <a:pt x="75" y="852"/>
                    <a:pt x="89" y="849"/>
                  </a:cubicBezTo>
                  <a:cubicBezTo>
                    <a:pt x="335" y="783"/>
                    <a:pt x="513" y="694"/>
                    <a:pt x="617" y="586"/>
                  </a:cubicBezTo>
                  <a:lnTo>
                    <a:pt x="573" y="543"/>
                  </a:lnTo>
                  <a:cubicBezTo>
                    <a:pt x="476" y="643"/>
                    <a:pt x="308" y="726"/>
                    <a:pt x="73" y="789"/>
                  </a:cubicBezTo>
                  <a:cubicBezTo>
                    <a:pt x="32" y="800"/>
                    <a:pt x="0" y="808"/>
                    <a:pt x="0" y="847"/>
                  </a:cubicBezTo>
                  <a:lnTo>
                    <a:pt x="0" y="903"/>
                  </a:lnTo>
                  <a:cubicBezTo>
                    <a:pt x="0" y="1001"/>
                    <a:pt x="62" y="1075"/>
                    <a:pt x="144" y="1075"/>
                  </a:cubicBezTo>
                  <a:cubicBezTo>
                    <a:pt x="195" y="1075"/>
                    <a:pt x="249" y="1052"/>
                    <a:pt x="283" y="1014"/>
                  </a:cubicBezTo>
                  <a:cubicBezTo>
                    <a:pt x="312" y="1051"/>
                    <a:pt x="359" y="1075"/>
                    <a:pt x="412" y="1075"/>
                  </a:cubicBezTo>
                  <a:cubicBezTo>
                    <a:pt x="465" y="1075"/>
                    <a:pt x="512" y="1051"/>
                    <a:pt x="541" y="1014"/>
                  </a:cubicBezTo>
                  <a:cubicBezTo>
                    <a:pt x="574" y="1052"/>
                    <a:pt x="629" y="1075"/>
                    <a:pt x="680" y="1075"/>
                  </a:cubicBezTo>
                  <a:cubicBezTo>
                    <a:pt x="731" y="1075"/>
                    <a:pt x="785" y="1052"/>
                    <a:pt x="819" y="1014"/>
                  </a:cubicBezTo>
                  <a:cubicBezTo>
                    <a:pt x="848" y="1051"/>
                    <a:pt x="895" y="1075"/>
                    <a:pt x="948" y="1075"/>
                  </a:cubicBezTo>
                  <a:cubicBezTo>
                    <a:pt x="1001" y="1075"/>
                    <a:pt x="1048" y="1051"/>
                    <a:pt x="1077" y="1014"/>
                  </a:cubicBezTo>
                  <a:cubicBezTo>
                    <a:pt x="1111" y="1052"/>
                    <a:pt x="1165" y="1075"/>
                    <a:pt x="1216" y="1075"/>
                  </a:cubicBezTo>
                  <a:cubicBezTo>
                    <a:pt x="1298" y="1075"/>
                    <a:pt x="1360" y="1001"/>
                    <a:pt x="1360" y="903"/>
                  </a:cubicBezTo>
                  <a:lnTo>
                    <a:pt x="1360" y="8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B251C479-4209-0C45-9493-DE7920EF4A2D}"/>
              </a:ext>
            </a:extLst>
          </p:cNvPr>
          <p:cNvGrpSpPr/>
          <p:nvPr userDrawn="1"/>
        </p:nvGrpSpPr>
        <p:grpSpPr>
          <a:xfrm>
            <a:off x="4045729" y="5060728"/>
            <a:ext cx="710291" cy="710292"/>
            <a:chOff x="2584189" y="4528578"/>
            <a:chExt cx="710291" cy="710292"/>
          </a:xfrm>
        </p:grpSpPr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F13C4610-E015-CF41-9F49-2AD1E6283C74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4" name="Freeform 11">
              <a:extLst>
                <a:ext uri="{FF2B5EF4-FFF2-40B4-BE49-F238E27FC236}">
                  <a16:creationId xmlns:a16="http://schemas.microsoft.com/office/drawing/2014/main" id="{F4666598-DA6E-2E4A-A779-AE4152496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941" y="4653537"/>
              <a:ext cx="458787" cy="460375"/>
            </a:xfrm>
            <a:custGeom>
              <a:avLst/>
              <a:gdLst>
                <a:gd name="T0" fmla="*/ 1160 w 1276"/>
                <a:gd name="T1" fmla="*/ 960 h 1277"/>
                <a:gd name="T2" fmla="*/ 1275 w 1276"/>
                <a:gd name="T3" fmla="*/ 906 h 1277"/>
                <a:gd name="T4" fmla="*/ 975 w 1276"/>
                <a:gd name="T5" fmla="*/ 875 h 1277"/>
                <a:gd name="T6" fmla="*/ 793 w 1276"/>
                <a:gd name="T7" fmla="*/ 734 h 1277"/>
                <a:gd name="T8" fmla="*/ 940 w 1276"/>
                <a:gd name="T9" fmla="*/ 928 h 1277"/>
                <a:gd name="T10" fmla="*/ 1160 w 1276"/>
                <a:gd name="T11" fmla="*/ 1022 h 1277"/>
                <a:gd name="T12" fmla="*/ 1044 w 1276"/>
                <a:gd name="T13" fmla="*/ 1160 h 1277"/>
                <a:gd name="T14" fmla="*/ 991 w 1276"/>
                <a:gd name="T15" fmla="*/ 1106 h 1277"/>
                <a:gd name="T16" fmla="*/ 875 w 1276"/>
                <a:gd name="T17" fmla="*/ 1160 h 1277"/>
                <a:gd name="T18" fmla="*/ 991 w 1276"/>
                <a:gd name="T19" fmla="*/ 1044 h 1277"/>
                <a:gd name="T20" fmla="*/ 765 w 1276"/>
                <a:gd name="T21" fmla="*/ 903 h 1277"/>
                <a:gd name="T22" fmla="*/ 596 w 1276"/>
                <a:gd name="T23" fmla="*/ 344 h 1277"/>
                <a:gd name="T24" fmla="*/ 596 w 1276"/>
                <a:gd name="T25" fmla="*/ 965 h 1277"/>
                <a:gd name="T26" fmla="*/ 680 w 1276"/>
                <a:gd name="T27" fmla="*/ 734 h 1277"/>
                <a:gd name="T28" fmla="*/ 737 w 1276"/>
                <a:gd name="T29" fmla="*/ 734 h 1277"/>
                <a:gd name="T30" fmla="*/ 737 w 1276"/>
                <a:gd name="T31" fmla="*/ 593 h 1277"/>
                <a:gd name="T32" fmla="*/ 677 w 1276"/>
                <a:gd name="T33" fmla="*/ 201 h 1277"/>
                <a:gd name="T34" fmla="*/ 708 w 1276"/>
                <a:gd name="T35" fmla="*/ 28 h 1277"/>
                <a:gd name="T36" fmla="*/ 452 w 1276"/>
                <a:gd name="T37" fmla="*/ 164 h 1277"/>
                <a:gd name="T38" fmla="*/ 276 w 1276"/>
                <a:gd name="T39" fmla="*/ 114 h 1277"/>
                <a:gd name="T40" fmla="*/ 86 w 1276"/>
                <a:gd name="T41" fmla="*/ 305 h 1277"/>
                <a:gd name="T42" fmla="*/ 135 w 1276"/>
                <a:gd name="T43" fmla="*/ 480 h 1277"/>
                <a:gd name="T44" fmla="*/ 0 w 1276"/>
                <a:gd name="T45" fmla="*/ 737 h 1277"/>
                <a:gd name="T46" fmla="*/ 168 w 1276"/>
                <a:gd name="T47" fmla="*/ 847 h 1277"/>
                <a:gd name="T48" fmla="*/ 95 w 1276"/>
                <a:gd name="T49" fmla="*/ 965 h 1277"/>
                <a:gd name="T50" fmla="*/ 372 w 1276"/>
                <a:gd name="T51" fmla="*/ 1051 h 1277"/>
                <a:gd name="T52" fmla="*/ 483 w 1276"/>
                <a:gd name="T53" fmla="*/ 1219 h 1277"/>
                <a:gd name="T54" fmla="*/ 739 w 1276"/>
                <a:gd name="T55" fmla="*/ 1047 h 1277"/>
                <a:gd name="T56" fmla="*/ 514 w 1276"/>
                <a:gd name="T57" fmla="*/ 1157 h 1277"/>
                <a:gd name="T58" fmla="*/ 382 w 1276"/>
                <a:gd name="T59" fmla="*/ 986 h 1277"/>
                <a:gd name="T60" fmla="*/ 160 w 1276"/>
                <a:gd name="T61" fmla="*/ 943 h 1277"/>
                <a:gd name="T62" fmla="*/ 189 w 1276"/>
                <a:gd name="T63" fmla="*/ 729 h 1277"/>
                <a:gd name="T64" fmla="*/ 62 w 1276"/>
                <a:gd name="T65" fmla="*/ 542 h 1277"/>
                <a:gd name="T66" fmla="*/ 234 w 1276"/>
                <a:gd name="T67" fmla="*/ 411 h 1277"/>
                <a:gd name="T68" fmla="*/ 276 w 1276"/>
                <a:gd name="T69" fmla="*/ 189 h 1277"/>
                <a:gd name="T70" fmla="*/ 490 w 1276"/>
                <a:gd name="T71" fmla="*/ 217 h 1277"/>
                <a:gd name="T72" fmla="*/ 677 w 1276"/>
                <a:gd name="T73" fmla="*/ 90 h 1277"/>
                <a:gd name="T74" fmla="*/ 652 w 1276"/>
                <a:gd name="T75" fmla="*/ 282 h 1277"/>
                <a:gd name="T76" fmla="*/ 708 w 1276"/>
                <a:gd name="T77" fmla="*/ 282 h 1277"/>
                <a:gd name="T78" fmla="*/ 991 w 1276"/>
                <a:gd name="T79" fmla="*/ 62 h 1277"/>
                <a:gd name="T80" fmla="*/ 991 w 1276"/>
                <a:gd name="T81" fmla="*/ 0 h 1277"/>
                <a:gd name="T82" fmla="*/ 780 w 1276"/>
                <a:gd name="T83" fmla="*/ 282 h 1277"/>
                <a:gd name="T84" fmla="*/ 793 w 1276"/>
                <a:gd name="T85" fmla="*/ 344 h 1277"/>
                <a:gd name="T86" fmla="*/ 991 w 1276"/>
                <a:gd name="T87" fmla="*/ 232 h 1277"/>
                <a:gd name="T88" fmla="*/ 1160 w 1276"/>
                <a:gd name="T89" fmla="*/ 423 h 1277"/>
                <a:gd name="T90" fmla="*/ 1213 w 1276"/>
                <a:gd name="T91" fmla="*/ 370 h 1277"/>
                <a:gd name="T92" fmla="*/ 1049 w 1276"/>
                <a:gd name="T93" fmla="*/ 339 h 1277"/>
                <a:gd name="T94" fmla="*/ 808 w 1276"/>
                <a:gd name="T95" fmla="*/ 452 h 1277"/>
                <a:gd name="T96" fmla="*/ 595 w 1276"/>
                <a:gd name="T97" fmla="*/ 796 h 1277"/>
                <a:gd name="T98" fmla="*/ 595 w 1276"/>
                <a:gd name="T99" fmla="*/ 734 h 1277"/>
                <a:gd name="T100" fmla="*/ 821 w 1276"/>
                <a:gd name="T101" fmla="*/ 514 h 1277"/>
                <a:gd name="T102" fmla="*/ 1049 w 1276"/>
                <a:gd name="T103" fmla="*/ 401 h 1277"/>
                <a:gd name="T104" fmla="*/ 1160 w 1276"/>
                <a:gd name="T105" fmla="*/ 254 h 1277"/>
                <a:gd name="T106" fmla="*/ 624 w 1276"/>
                <a:gd name="T107" fmla="*/ 593 h 1277"/>
                <a:gd name="T108" fmla="*/ 1160 w 1276"/>
                <a:gd name="T109" fmla="*/ 677 h 1277"/>
                <a:gd name="T110" fmla="*/ 1213 w 1276"/>
                <a:gd name="T111" fmla="*/ 624 h 1277"/>
                <a:gd name="T112" fmla="*/ 1047 w 1276"/>
                <a:gd name="T113" fmla="*/ 599 h 1277"/>
                <a:gd name="T114" fmla="*/ 793 w 1276"/>
                <a:gd name="T115" fmla="*/ 655 h 1277"/>
                <a:gd name="T116" fmla="*/ 1160 w 1276"/>
                <a:gd name="T117" fmla="*/ 74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6" h="1277">
                  <a:moveTo>
                    <a:pt x="1160" y="852"/>
                  </a:moveTo>
                  <a:cubicBezTo>
                    <a:pt x="1189" y="852"/>
                    <a:pt x="1213" y="876"/>
                    <a:pt x="1213" y="906"/>
                  </a:cubicBezTo>
                  <a:cubicBezTo>
                    <a:pt x="1213" y="936"/>
                    <a:pt x="1189" y="960"/>
                    <a:pt x="1160" y="960"/>
                  </a:cubicBezTo>
                  <a:cubicBezTo>
                    <a:pt x="1130" y="960"/>
                    <a:pt x="1106" y="936"/>
                    <a:pt x="1106" y="906"/>
                  </a:cubicBezTo>
                  <a:cubicBezTo>
                    <a:pt x="1106" y="876"/>
                    <a:pt x="1130" y="852"/>
                    <a:pt x="1160" y="852"/>
                  </a:cubicBezTo>
                  <a:close/>
                  <a:moveTo>
                    <a:pt x="1275" y="906"/>
                  </a:moveTo>
                  <a:cubicBezTo>
                    <a:pt x="1275" y="842"/>
                    <a:pt x="1223" y="790"/>
                    <a:pt x="1160" y="790"/>
                  </a:cubicBezTo>
                  <a:cubicBezTo>
                    <a:pt x="1107" y="790"/>
                    <a:pt x="1063" y="826"/>
                    <a:pt x="1049" y="875"/>
                  </a:cubicBezTo>
                  <a:lnTo>
                    <a:pt x="975" y="875"/>
                  </a:lnTo>
                  <a:lnTo>
                    <a:pt x="843" y="743"/>
                  </a:lnTo>
                  <a:cubicBezTo>
                    <a:pt x="837" y="737"/>
                    <a:pt x="830" y="734"/>
                    <a:pt x="821" y="734"/>
                  </a:cubicBezTo>
                  <a:lnTo>
                    <a:pt x="793" y="734"/>
                  </a:lnTo>
                  <a:lnTo>
                    <a:pt x="793" y="796"/>
                  </a:lnTo>
                  <a:lnTo>
                    <a:pt x="808" y="796"/>
                  </a:lnTo>
                  <a:lnTo>
                    <a:pt x="940" y="928"/>
                  </a:lnTo>
                  <a:cubicBezTo>
                    <a:pt x="946" y="934"/>
                    <a:pt x="954" y="937"/>
                    <a:pt x="962" y="937"/>
                  </a:cubicBezTo>
                  <a:lnTo>
                    <a:pt x="1049" y="937"/>
                  </a:lnTo>
                  <a:cubicBezTo>
                    <a:pt x="1063" y="986"/>
                    <a:pt x="1107" y="1022"/>
                    <a:pt x="1160" y="1022"/>
                  </a:cubicBezTo>
                  <a:cubicBezTo>
                    <a:pt x="1223" y="1022"/>
                    <a:pt x="1275" y="970"/>
                    <a:pt x="1275" y="906"/>
                  </a:cubicBezTo>
                  <a:close/>
                  <a:moveTo>
                    <a:pt x="991" y="1106"/>
                  </a:moveTo>
                  <a:cubicBezTo>
                    <a:pt x="1020" y="1106"/>
                    <a:pt x="1044" y="1130"/>
                    <a:pt x="1044" y="1160"/>
                  </a:cubicBezTo>
                  <a:cubicBezTo>
                    <a:pt x="1044" y="1190"/>
                    <a:pt x="1020" y="1214"/>
                    <a:pt x="991" y="1214"/>
                  </a:cubicBezTo>
                  <a:cubicBezTo>
                    <a:pt x="961" y="1214"/>
                    <a:pt x="937" y="1190"/>
                    <a:pt x="937" y="1160"/>
                  </a:cubicBezTo>
                  <a:cubicBezTo>
                    <a:pt x="937" y="1130"/>
                    <a:pt x="961" y="1106"/>
                    <a:pt x="991" y="1106"/>
                  </a:cubicBezTo>
                  <a:close/>
                  <a:moveTo>
                    <a:pt x="752" y="965"/>
                  </a:moveTo>
                  <a:lnTo>
                    <a:pt x="890" y="1104"/>
                  </a:lnTo>
                  <a:cubicBezTo>
                    <a:pt x="881" y="1120"/>
                    <a:pt x="875" y="1139"/>
                    <a:pt x="875" y="1160"/>
                  </a:cubicBezTo>
                  <a:cubicBezTo>
                    <a:pt x="875" y="1224"/>
                    <a:pt x="927" y="1276"/>
                    <a:pt x="991" y="1276"/>
                  </a:cubicBezTo>
                  <a:cubicBezTo>
                    <a:pt x="1054" y="1276"/>
                    <a:pt x="1106" y="1224"/>
                    <a:pt x="1106" y="1160"/>
                  </a:cubicBezTo>
                  <a:cubicBezTo>
                    <a:pt x="1106" y="1096"/>
                    <a:pt x="1054" y="1044"/>
                    <a:pt x="991" y="1044"/>
                  </a:cubicBezTo>
                  <a:cubicBezTo>
                    <a:pt x="970" y="1044"/>
                    <a:pt x="951" y="1050"/>
                    <a:pt x="934" y="1060"/>
                  </a:cubicBezTo>
                  <a:lnTo>
                    <a:pt x="787" y="912"/>
                  </a:lnTo>
                  <a:cubicBezTo>
                    <a:pt x="781" y="906"/>
                    <a:pt x="773" y="903"/>
                    <a:pt x="765" y="903"/>
                  </a:cubicBezTo>
                  <a:lnTo>
                    <a:pt x="596" y="903"/>
                  </a:lnTo>
                  <a:cubicBezTo>
                    <a:pt x="441" y="903"/>
                    <a:pt x="316" y="778"/>
                    <a:pt x="316" y="624"/>
                  </a:cubicBezTo>
                  <a:cubicBezTo>
                    <a:pt x="316" y="470"/>
                    <a:pt x="441" y="344"/>
                    <a:pt x="596" y="344"/>
                  </a:cubicBezTo>
                  <a:lnTo>
                    <a:pt x="596" y="282"/>
                  </a:lnTo>
                  <a:cubicBezTo>
                    <a:pt x="407" y="282"/>
                    <a:pt x="254" y="436"/>
                    <a:pt x="254" y="624"/>
                  </a:cubicBezTo>
                  <a:cubicBezTo>
                    <a:pt x="254" y="812"/>
                    <a:pt x="407" y="965"/>
                    <a:pt x="596" y="965"/>
                  </a:cubicBezTo>
                  <a:lnTo>
                    <a:pt x="752" y="965"/>
                  </a:lnTo>
                  <a:close/>
                  <a:moveTo>
                    <a:pt x="737" y="734"/>
                  </a:moveTo>
                  <a:lnTo>
                    <a:pt x="680" y="734"/>
                  </a:lnTo>
                  <a:lnTo>
                    <a:pt x="680" y="796"/>
                  </a:lnTo>
                  <a:lnTo>
                    <a:pt x="737" y="796"/>
                  </a:lnTo>
                  <a:lnTo>
                    <a:pt x="737" y="734"/>
                  </a:lnTo>
                  <a:close/>
                  <a:moveTo>
                    <a:pt x="680" y="655"/>
                  </a:moveTo>
                  <a:lnTo>
                    <a:pt x="737" y="655"/>
                  </a:lnTo>
                  <a:lnTo>
                    <a:pt x="737" y="593"/>
                  </a:lnTo>
                  <a:lnTo>
                    <a:pt x="680" y="593"/>
                  </a:lnTo>
                  <a:lnTo>
                    <a:pt x="680" y="655"/>
                  </a:lnTo>
                  <a:close/>
                  <a:moveTo>
                    <a:pt x="677" y="201"/>
                  </a:moveTo>
                  <a:lnTo>
                    <a:pt x="739" y="201"/>
                  </a:lnTo>
                  <a:lnTo>
                    <a:pt x="739" y="59"/>
                  </a:lnTo>
                  <a:cubicBezTo>
                    <a:pt x="739" y="42"/>
                    <a:pt x="726" y="28"/>
                    <a:pt x="708" y="28"/>
                  </a:cubicBezTo>
                  <a:lnTo>
                    <a:pt x="483" y="28"/>
                  </a:lnTo>
                  <a:cubicBezTo>
                    <a:pt x="466" y="28"/>
                    <a:pt x="452" y="42"/>
                    <a:pt x="452" y="59"/>
                  </a:cubicBezTo>
                  <a:lnTo>
                    <a:pt x="452" y="164"/>
                  </a:lnTo>
                  <a:cubicBezTo>
                    <a:pt x="424" y="172"/>
                    <a:pt x="397" y="183"/>
                    <a:pt x="372" y="197"/>
                  </a:cubicBezTo>
                  <a:lnTo>
                    <a:pt x="298" y="123"/>
                  </a:lnTo>
                  <a:cubicBezTo>
                    <a:pt x="292" y="117"/>
                    <a:pt x="284" y="114"/>
                    <a:pt x="276" y="114"/>
                  </a:cubicBezTo>
                  <a:cubicBezTo>
                    <a:pt x="267" y="114"/>
                    <a:pt x="260" y="117"/>
                    <a:pt x="254" y="123"/>
                  </a:cubicBezTo>
                  <a:lnTo>
                    <a:pt x="95" y="283"/>
                  </a:lnTo>
                  <a:cubicBezTo>
                    <a:pt x="89" y="288"/>
                    <a:pt x="86" y="296"/>
                    <a:pt x="86" y="305"/>
                  </a:cubicBezTo>
                  <a:cubicBezTo>
                    <a:pt x="86" y="313"/>
                    <a:pt x="89" y="321"/>
                    <a:pt x="95" y="326"/>
                  </a:cubicBezTo>
                  <a:lnTo>
                    <a:pt x="168" y="400"/>
                  </a:lnTo>
                  <a:cubicBezTo>
                    <a:pt x="155" y="426"/>
                    <a:pt x="144" y="452"/>
                    <a:pt x="135" y="480"/>
                  </a:cubicBezTo>
                  <a:lnTo>
                    <a:pt x="31" y="480"/>
                  </a:lnTo>
                  <a:cubicBezTo>
                    <a:pt x="14" y="480"/>
                    <a:pt x="0" y="494"/>
                    <a:pt x="0" y="511"/>
                  </a:cubicBezTo>
                  <a:lnTo>
                    <a:pt x="0" y="737"/>
                  </a:lnTo>
                  <a:cubicBezTo>
                    <a:pt x="0" y="754"/>
                    <a:pt x="14" y="768"/>
                    <a:pt x="31" y="768"/>
                  </a:cubicBezTo>
                  <a:lnTo>
                    <a:pt x="135" y="768"/>
                  </a:lnTo>
                  <a:cubicBezTo>
                    <a:pt x="144" y="795"/>
                    <a:pt x="155" y="822"/>
                    <a:pt x="168" y="847"/>
                  </a:cubicBezTo>
                  <a:lnTo>
                    <a:pt x="95" y="921"/>
                  </a:lnTo>
                  <a:cubicBezTo>
                    <a:pt x="89" y="927"/>
                    <a:pt x="86" y="935"/>
                    <a:pt x="86" y="943"/>
                  </a:cubicBezTo>
                  <a:cubicBezTo>
                    <a:pt x="86" y="951"/>
                    <a:pt x="89" y="959"/>
                    <a:pt x="95" y="965"/>
                  </a:cubicBezTo>
                  <a:lnTo>
                    <a:pt x="254" y="1125"/>
                  </a:lnTo>
                  <a:cubicBezTo>
                    <a:pt x="266" y="1136"/>
                    <a:pt x="287" y="1136"/>
                    <a:pt x="298" y="1125"/>
                  </a:cubicBezTo>
                  <a:lnTo>
                    <a:pt x="372" y="1051"/>
                  </a:lnTo>
                  <a:cubicBezTo>
                    <a:pt x="397" y="1064"/>
                    <a:pt x="424" y="1075"/>
                    <a:pt x="452" y="1084"/>
                  </a:cubicBezTo>
                  <a:lnTo>
                    <a:pt x="452" y="1188"/>
                  </a:lnTo>
                  <a:cubicBezTo>
                    <a:pt x="452" y="1205"/>
                    <a:pt x="466" y="1219"/>
                    <a:pt x="483" y="1219"/>
                  </a:cubicBezTo>
                  <a:lnTo>
                    <a:pt x="708" y="1219"/>
                  </a:lnTo>
                  <a:cubicBezTo>
                    <a:pt x="726" y="1219"/>
                    <a:pt x="739" y="1205"/>
                    <a:pt x="739" y="1188"/>
                  </a:cubicBezTo>
                  <a:lnTo>
                    <a:pt x="739" y="1047"/>
                  </a:lnTo>
                  <a:lnTo>
                    <a:pt x="677" y="1047"/>
                  </a:lnTo>
                  <a:lnTo>
                    <a:pt x="677" y="1157"/>
                  </a:lnTo>
                  <a:lnTo>
                    <a:pt x="514" y="1157"/>
                  </a:lnTo>
                  <a:lnTo>
                    <a:pt x="514" y="1061"/>
                  </a:lnTo>
                  <a:cubicBezTo>
                    <a:pt x="514" y="1046"/>
                    <a:pt x="504" y="1034"/>
                    <a:pt x="490" y="1030"/>
                  </a:cubicBezTo>
                  <a:cubicBezTo>
                    <a:pt x="452" y="1021"/>
                    <a:pt x="416" y="1006"/>
                    <a:pt x="382" y="986"/>
                  </a:cubicBezTo>
                  <a:cubicBezTo>
                    <a:pt x="370" y="979"/>
                    <a:pt x="355" y="980"/>
                    <a:pt x="345" y="991"/>
                  </a:cubicBezTo>
                  <a:lnTo>
                    <a:pt x="276" y="1059"/>
                  </a:lnTo>
                  <a:lnTo>
                    <a:pt x="160" y="943"/>
                  </a:lnTo>
                  <a:lnTo>
                    <a:pt x="229" y="875"/>
                  </a:lnTo>
                  <a:cubicBezTo>
                    <a:pt x="239" y="865"/>
                    <a:pt x="241" y="849"/>
                    <a:pt x="234" y="837"/>
                  </a:cubicBezTo>
                  <a:cubicBezTo>
                    <a:pt x="214" y="803"/>
                    <a:pt x="199" y="767"/>
                    <a:pt x="189" y="729"/>
                  </a:cubicBezTo>
                  <a:cubicBezTo>
                    <a:pt x="185" y="715"/>
                    <a:pt x="173" y="706"/>
                    <a:pt x="159" y="706"/>
                  </a:cubicBezTo>
                  <a:lnTo>
                    <a:pt x="62" y="706"/>
                  </a:lnTo>
                  <a:lnTo>
                    <a:pt x="62" y="542"/>
                  </a:lnTo>
                  <a:lnTo>
                    <a:pt x="159" y="542"/>
                  </a:lnTo>
                  <a:cubicBezTo>
                    <a:pt x="173" y="542"/>
                    <a:pt x="185" y="532"/>
                    <a:pt x="189" y="519"/>
                  </a:cubicBezTo>
                  <a:cubicBezTo>
                    <a:pt x="199" y="481"/>
                    <a:pt x="214" y="444"/>
                    <a:pt x="234" y="411"/>
                  </a:cubicBezTo>
                  <a:cubicBezTo>
                    <a:pt x="241" y="398"/>
                    <a:pt x="239" y="383"/>
                    <a:pt x="229" y="373"/>
                  </a:cubicBezTo>
                  <a:lnTo>
                    <a:pt x="160" y="305"/>
                  </a:lnTo>
                  <a:lnTo>
                    <a:pt x="276" y="189"/>
                  </a:lnTo>
                  <a:lnTo>
                    <a:pt x="345" y="257"/>
                  </a:lnTo>
                  <a:cubicBezTo>
                    <a:pt x="355" y="267"/>
                    <a:pt x="370" y="269"/>
                    <a:pt x="382" y="262"/>
                  </a:cubicBezTo>
                  <a:cubicBezTo>
                    <a:pt x="416" y="242"/>
                    <a:pt x="452" y="227"/>
                    <a:pt x="490" y="217"/>
                  </a:cubicBezTo>
                  <a:cubicBezTo>
                    <a:pt x="504" y="214"/>
                    <a:pt x="514" y="201"/>
                    <a:pt x="514" y="187"/>
                  </a:cubicBezTo>
                  <a:lnTo>
                    <a:pt x="514" y="90"/>
                  </a:lnTo>
                  <a:lnTo>
                    <a:pt x="677" y="90"/>
                  </a:lnTo>
                  <a:lnTo>
                    <a:pt x="677" y="201"/>
                  </a:lnTo>
                  <a:close/>
                  <a:moveTo>
                    <a:pt x="708" y="282"/>
                  </a:moveTo>
                  <a:lnTo>
                    <a:pt x="652" y="282"/>
                  </a:lnTo>
                  <a:lnTo>
                    <a:pt x="652" y="344"/>
                  </a:lnTo>
                  <a:lnTo>
                    <a:pt x="708" y="344"/>
                  </a:lnTo>
                  <a:lnTo>
                    <a:pt x="708" y="282"/>
                  </a:lnTo>
                  <a:close/>
                  <a:moveTo>
                    <a:pt x="991" y="169"/>
                  </a:moveTo>
                  <a:cubicBezTo>
                    <a:pt x="961" y="169"/>
                    <a:pt x="937" y="146"/>
                    <a:pt x="937" y="116"/>
                  </a:cubicBezTo>
                  <a:cubicBezTo>
                    <a:pt x="937" y="87"/>
                    <a:pt x="961" y="62"/>
                    <a:pt x="991" y="62"/>
                  </a:cubicBezTo>
                  <a:cubicBezTo>
                    <a:pt x="1020" y="62"/>
                    <a:pt x="1044" y="87"/>
                    <a:pt x="1044" y="116"/>
                  </a:cubicBezTo>
                  <a:cubicBezTo>
                    <a:pt x="1044" y="146"/>
                    <a:pt x="1020" y="169"/>
                    <a:pt x="991" y="169"/>
                  </a:cubicBezTo>
                  <a:close/>
                  <a:moveTo>
                    <a:pt x="991" y="0"/>
                  </a:moveTo>
                  <a:cubicBezTo>
                    <a:pt x="927" y="0"/>
                    <a:pt x="875" y="52"/>
                    <a:pt x="875" y="116"/>
                  </a:cubicBezTo>
                  <a:cubicBezTo>
                    <a:pt x="875" y="136"/>
                    <a:pt x="881" y="156"/>
                    <a:pt x="890" y="172"/>
                  </a:cubicBezTo>
                  <a:lnTo>
                    <a:pt x="780" y="282"/>
                  </a:lnTo>
                  <a:lnTo>
                    <a:pt x="765" y="282"/>
                  </a:lnTo>
                  <a:lnTo>
                    <a:pt x="765" y="344"/>
                  </a:lnTo>
                  <a:lnTo>
                    <a:pt x="793" y="344"/>
                  </a:lnTo>
                  <a:cubicBezTo>
                    <a:pt x="801" y="344"/>
                    <a:pt x="809" y="341"/>
                    <a:pt x="815" y="335"/>
                  </a:cubicBezTo>
                  <a:lnTo>
                    <a:pt x="934" y="216"/>
                  </a:lnTo>
                  <a:cubicBezTo>
                    <a:pt x="951" y="226"/>
                    <a:pt x="970" y="232"/>
                    <a:pt x="991" y="232"/>
                  </a:cubicBezTo>
                  <a:cubicBezTo>
                    <a:pt x="1054" y="232"/>
                    <a:pt x="1106" y="180"/>
                    <a:pt x="1106" y="116"/>
                  </a:cubicBezTo>
                  <a:cubicBezTo>
                    <a:pt x="1106" y="52"/>
                    <a:pt x="1054" y="0"/>
                    <a:pt x="991" y="0"/>
                  </a:cubicBezTo>
                  <a:close/>
                  <a:moveTo>
                    <a:pt x="1160" y="423"/>
                  </a:moveTo>
                  <a:cubicBezTo>
                    <a:pt x="1130" y="423"/>
                    <a:pt x="1106" y="400"/>
                    <a:pt x="1106" y="370"/>
                  </a:cubicBezTo>
                  <a:cubicBezTo>
                    <a:pt x="1106" y="341"/>
                    <a:pt x="1130" y="316"/>
                    <a:pt x="1160" y="316"/>
                  </a:cubicBezTo>
                  <a:cubicBezTo>
                    <a:pt x="1189" y="316"/>
                    <a:pt x="1213" y="341"/>
                    <a:pt x="1213" y="370"/>
                  </a:cubicBezTo>
                  <a:cubicBezTo>
                    <a:pt x="1213" y="400"/>
                    <a:pt x="1189" y="423"/>
                    <a:pt x="1160" y="423"/>
                  </a:cubicBezTo>
                  <a:close/>
                  <a:moveTo>
                    <a:pt x="1160" y="254"/>
                  </a:moveTo>
                  <a:cubicBezTo>
                    <a:pt x="1107" y="254"/>
                    <a:pt x="1063" y="290"/>
                    <a:pt x="1049" y="339"/>
                  </a:cubicBezTo>
                  <a:lnTo>
                    <a:pt x="934" y="339"/>
                  </a:lnTo>
                  <a:cubicBezTo>
                    <a:pt x="926" y="339"/>
                    <a:pt x="918" y="342"/>
                    <a:pt x="912" y="348"/>
                  </a:cubicBezTo>
                  <a:lnTo>
                    <a:pt x="808" y="452"/>
                  </a:lnTo>
                  <a:lnTo>
                    <a:pt x="595" y="452"/>
                  </a:lnTo>
                  <a:cubicBezTo>
                    <a:pt x="501" y="452"/>
                    <a:pt x="423" y="529"/>
                    <a:pt x="423" y="624"/>
                  </a:cubicBezTo>
                  <a:cubicBezTo>
                    <a:pt x="423" y="719"/>
                    <a:pt x="501" y="796"/>
                    <a:pt x="595" y="796"/>
                  </a:cubicBezTo>
                  <a:lnTo>
                    <a:pt x="624" y="796"/>
                  </a:lnTo>
                  <a:lnTo>
                    <a:pt x="624" y="734"/>
                  </a:lnTo>
                  <a:lnTo>
                    <a:pt x="595" y="734"/>
                  </a:lnTo>
                  <a:cubicBezTo>
                    <a:pt x="535" y="734"/>
                    <a:pt x="485" y="685"/>
                    <a:pt x="485" y="624"/>
                  </a:cubicBezTo>
                  <a:cubicBezTo>
                    <a:pt x="485" y="563"/>
                    <a:pt x="535" y="514"/>
                    <a:pt x="595" y="514"/>
                  </a:cubicBezTo>
                  <a:lnTo>
                    <a:pt x="821" y="514"/>
                  </a:lnTo>
                  <a:cubicBezTo>
                    <a:pt x="830" y="514"/>
                    <a:pt x="837" y="511"/>
                    <a:pt x="843" y="505"/>
                  </a:cubicBezTo>
                  <a:lnTo>
                    <a:pt x="947" y="401"/>
                  </a:lnTo>
                  <a:lnTo>
                    <a:pt x="1049" y="401"/>
                  </a:lnTo>
                  <a:cubicBezTo>
                    <a:pt x="1063" y="450"/>
                    <a:pt x="1107" y="486"/>
                    <a:pt x="1160" y="486"/>
                  </a:cubicBezTo>
                  <a:cubicBezTo>
                    <a:pt x="1223" y="486"/>
                    <a:pt x="1275" y="434"/>
                    <a:pt x="1275" y="370"/>
                  </a:cubicBezTo>
                  <a:cubicBezTo>
                    <a:pt x="1275" y="306"/>
                    <a:pt x="1223" y="254"/>
                    <a:pt x="1160" y="254"/>
                  </a:cubicBezTo>
                  <a:close/>
                  <a:moveTo>
                    <a:pt x="567" y="655"/>
                  </a:moveTo>
                  <a:lnTo>
                    <a:pt x="624" y="655"/>
                  </a:lnTo>
                  <a:lnTo>
                    <a:pt x="624" y="593"/>
                  </a:lnTo>
                  <a:lnTo>
                    <a:pt x="567" y="593"/>
                  </a:lnTo>
                  <a:lnTo>
                    <a:pt x="567" y="655"/>
                  </a:lnTo>
                  <a:close/>
                  <a:moveTo>
                    <a:pt x="1160" y="677"/>
                  </a:moveTo>
                  <a:cubicBezTo>
                    <a:pt x="1130" y="677"/>
                    <a:pt x="1106" y="654"/>
                    <a:pt x="1106" y="624"/>
                  </a:cubicBezTo>
                  <a:cubicBezTo>
                    <a:pt x="1106" y="595"/>
                    <a:pt x="1130" y="570"/>
                    <a:pt x="1160" y="570"/>
                  </a:cubicBezTo>
                  <a:cubicBezTo>
                    <a:pt x="1189" y="570"/>
                    <a:pt x="1213" y="595"/>
                    <a:pt x="1213" y="624"/>
                  </a:cubicBezTo>
                  <a:cubicBezTo>
                    <a:pt x="1213" y="654"/>
                    <a:pt x="1189" y="677"/>
                    <a:pt x="1160" y="677"/>
                  </a:cubicBezTo>
                  <a:close/>
                  <a:moveTo>
                    <a:pt x="1160" y="508"/>
                  </a:moveTo>
                  <a:cubicBezTo>
                    <a:pt x="1105" y="508"/>
                    <a:pt x="1058" y="547"/>
                    <a:pt x="1047" y="599"/>
                  </a:cubicBezTo>
                  <a:lnTo>
                    <a:pt x="1047" y="593"/>
                  </a:lnTo>
                  <a:lnTo>
                    <a:pt x="793" y="593"/>
                  </a:lnTo>
                  <a:lnTo>
                    <a:pt x="793" y="655"/>
                  </a:lnTo>
                  <a:lnTo>
                    <a:pt x="1047" y="655"/>
                  </a:lnTo>
                  <a:lnTo>
                    <a:pt x="1047" y="649"/>
                  </a:lnTo>
                  <a:cubicBezTo>
                    <a:pt x="1058" y="700"/>
                    <a:pt x="1105" y="740"/>
                    <a:pt x="1160" y="740"/>
                  </a:cubicBezTo>
                  <a:cubicBezTo>
                    <a:pt x="1223" y="740"/>
                    <a:pt x="1275" y="688"/>
                    <a:pt x="1275" y="624"/>
                  </a:cubicBezTo>
                  <a:cubicBezTo>
                    <a:pt x="1275" y="560"/>
                    <a:pt x="1223" y="508"/>
                    <a:pt x="1160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5706B840-6995-7246-BCF4-23C324E81E00}"/>
              </a:ext>
            </a:extLst>
          </p:cNvPr>
          <p:cNvGrpSpPr/>
          <p:nvPr userDrawn="1"/>
        </p:nvGrpSpPr>
        <p:grpSpPr>
          <a:xfrm>
            <a:off x="2944608" y="2052486"/>
            <a:ext cx="710291" cy="710292"/>
            <a:chOff x="1483068" y="1520336"/>
            <a:chExt cx="710291" cy="710292"/>
          </a:xfrm>
        </p:grpSpPr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CC2EF977-8762-6B4B-94FA-2F772C86EE13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0" name="Freeform 1">
              <a:extLst>
                <a:ext uri="{FF2B5EF4-FFF2-40B4-BE49-F238E27FC236}">
                  <a16:creationId xmlns:a16="http://schemas.microsoft.com/office/drawing/2014/main" id="{EC7F452B-C48F-AF40-BD7E-09271EBE9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563" y="1655613"/>
              <a:ext cx="495300" cy="439738"/>
            </a:xfrm>
            <a:custGeom>
              <a:avLst/>
              <a:gdLst>
                <a:gd name="T0" fmla="*/ 608 w 1380"/>
                <a:gd name="T1" fmla="*/ 941 h 1226"/>
                <a:gd name="T2" fmla="*/ 660 w 1380"/>
                <a:gd name="T3" fmla="*/ 941 h 1226"/>
                <a:gd name="T4" fmla="*/ 774 w 1380"/>
                <a:gd name="T5" fmla="*/ 922 h 1226"/>
                <a:gd name="T6" fmla="*/ 634 w 1380"/>
                <a:gd name="T7" fmla="*/ 1150 h 1226"/>
                <a:gd name="T8" fmla="*/ 493 w 1380"/>
                <a:gd name="T9" fmla="*/ 922 h 1226"/>
                <a:gd name="T10" fmla="*/ 617 w 1380"/>
                <a:gd name="T11" fmla="*/ 1214 h 1226"/>
                <a:gd name="T12" fmla="*/ 651 w 1380"/>
                <a:gd name="T13" fmla="*/ 1214 h 1226"/>
                <a:gd name="T14" fmla="*/ 810 w 1380"/>
                <a:gd name="T15" fmla="*/ 871 h 1226"/>
                <a:gd name="T16" fmla="*/ 634 w 1380"/>
                <a:gd name="T17" fmla="*/ 878 h 1226"/>
                <a:gd name="T18" fmla="*/ 458 w 1380"/>
                <a:gd name="T19" fmla="*/ 871 h 1226"/>
                <a:gd name="T20" fmla="*/ 617 w 1380"/>
                <a:gd name="T21" fmla="*/ 1214 h 1226"/>
                <a:gd name="T22" fmla="*/ 80 w 1380"/>
                <a:gd name="T23" fmla="*/ 347 h 1226"/>
                <a:gd name="T24" fmla="*/ 313 w 1380"/>
                <a:gd name="T25" fmla="*/ 854 h 1226"/>
                <a:gd name="T26" fmla="*/ 349 w 1380"/>
                <a:gd name="T27" fmla="*/ 854 h 1226"/>
                <a:gd name="T28" fmla="*/ 500 w 1380"/>
                <a:gd name="T29" fmla="*/ 658 h 1226"/>
                <a:gd name="T30" fmla="*/ 74 w 1380"/>
                <a:gd name="T31" fmla="*/ 522 h 1226"/>
                <a:gd name="T32" fmla="*/ 219 w 1380"/>
                <a:gd name="T33" fmla="*/ 374 h 1226"/>
                <a:gd name="T34" fmla="*/ 690 w 1380"/>
                <a:gd name="T35" fmla="*/ 670 h 1226"/>
                <a:gd name="T36" fmla="*/ 384 w 1380"/>
                <a:gd name="T37" fmla="*/ 98 h 1226"/>
                <a:gd name="T38" fmla="*/ 664 w 1380"/>
                <a:gd name="T39" fmla="*/ 148 h 1226"/>
                <a:gd name="T40" fmla="*/ 717 w 1380"/>
                <a:gd name="T41" fmla="*/ 148 h 1226"/>
                <a:gd name="T42" fmla="*/ 997 w 1380"/>
                <a:gd name="T43" fmla="*/ 98 h 1226"/>
                <a:gd name="T44" fmla="*/ 690 w 1380"/>
                <a:gd name="T45" fmla="*/ 670 h 1226"/>
                <a:gd name="T46" fmla="*/ 880 w 1380"/>
                <a:gd name="T47" fmla="*/ 0 h 1226"/>
                <a:gd name="T48" fmla="*/ 501 w 1380"/>
                <a:gd name="T49" fmla="*/ 0 h 1226"/>
                <a:gd name="T50" fmla="*/ 258 w 1380"/>
                <a:gd name="T51" fmla="*/ 294 h 1226"/>
                <a:gd name="T52" fmla="*/ 690 w 1380"/>
                <a:gd name="T53" fmla="*/ 746 h 1226"/>
                <a:gd name="T54" fmla="*/ 1123 w 1380"/>
                <a:gd name="T55" fmla="*/ 294 h 1226"/>
                <a:gd name="T56" fmla="*/ 1170 w 1380"/>
                <a:gd name="T57" fmla="*/ 511 h 1226"/>
                <a:gd name="T58" fmla="*/ 1007 w 1380"/>
                <a:gd name="T59" fmla="*/ 512 h 1226"/>
                <a:gd name="T60" fmla="*/ 1059 w 1380"/>
                <a:gd name="T61" fmla="*/ 618 h 1226"/>
                <a:gd name="T62" fmla="*/ 1112 w 1380"/>
                <a:gd name="T63" fmla="*/ 618 h 1226"/>
                <a:gd name="T64" fmla="*/ 1270 w 1380"/>
                <a:gd name="T65" fmla="*/ 590 h 1226"/>
                <a:gd name="T66" fmla="*/ 1085 w 1380"/>
                <a:gd name="T67" fmla="*/ 924 h 1226"/>
                <a:gd name="T68" fmla="*/ 803 w 1380"/>
                <a:gd name="T69" fmla="*/ 705 h 1226"/>
                <a:gd name="T70" fmla="*/ 1085 w 1380"/>
                <a:gd name="T71" fmla="*/ 1000 h 1226"/>
                <a:gd name="T72" fmla="*/ 1368 w 1380"/>
                <a:gd name="T73" fmla="*/ 705 h 1226"/>
                <a:gd name="T74" fmla="*/ 1170 w 1380"/>
                <a:gd name="T75" fmla="*/ 511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0" h="1226">
                  <a:moveTo>
                    <a:pt x="542" y="909"/>
                  </a:moveTo>
                  <a:cubicBezTo>
                    <a:pt x="555" y="909"/>
                    <a:pt x="589" y="912"/>
                    <a:pt x="608" y="941"/>
                  </a:cubicBezTo>
                  <a:lnTo>
                    <a:pt x="634" y="979"/>
                  </a:lnTo>
                  <a:lnTo>
                    <a:pt x="660" y="941"/>
                  </a:lnTo>
                  <a:cubicBezTo>
                    <a:pt x="679" y="912"/>
                    <a:pt x="713" y="909"/>
                    <a:pt x="726" y="909"/>
                  </a:cubicBezTo>
                  <a:cubicBezTo>
                    <a:pt x="744" y="909"/>
                    <a:pt x="762" y="914"/>
                    <a:pt x="774" y="922"/>
                  </a:cubicBezTo>
                  <a:cubicBezTo>
                    <a:pt x="804" y="943"/>
                    <a:pt x="801" y="980"/>
                    <a:pt x="799" y="991"/>
                  </a:cubicBezTo>
                  <a:cubicBezTo>
                    <a:pt x="792" y="1035"/>
                    <a:pt x="749" y="1073"/>
                    <a:pt x="634" y="1150"/>
                  </a:cubicBezTo>
                  <a:cubicBezTo>
                    <a:pt x="519" y="1073"/>
                    <a:pt x="476" y="1035"/>
                    <a:pt x="469" y="991"/>
                  </a:cubicBezTo>
                  <a:cubicBezTo>
                    <a:pt x="467" y="980"/>
                    <a:pt x="463" y="943"/>
                    <a:pt x="493" y="922"/>
                  </a:cubicBezTo>
                  <a:cubicBezTo>
                    <a:pt x="505" y="914"/>
                    <a:pt x="524" y="909"/>
                    <a:pt x="542" y="909"/>
                  </a:cubicBezTo>
                  <a:close/>
                  <a:moveTo>
                    <a:pt x="617" y="1214"/>
                  </a:moveTo>
                  <a:lnTo>
                    <a:pt x="634" y="1225"/>
                  </a:lnTo>
                  <a:lnTo>
                    <a:pt x="651" y="1214"/>
                  </a:lnTo>
                  <a:cubicBezTo>
                    <a:pt x="787" y="1122"/>
                    <a:pt x="848" y="1075"/>
                    <a:pt x="860" y="1001"/>
                  </a:cubicBezTo>
                  <a:cubicBezTo>
                    <a:pt x="869" y="948"/>
                    <a:pt x="850" y="900"/>
                    <a:pt x="810" y="871"/>
                  </a:cubicBezTo>
                  <a:cubicBezTo>
                    <a:pt x="788" y="856"/>
                    <a:pt x="757" y="846"/>
                    <a:pt x="726" y="846"/>
                  </a:cubicBezTo>
                  <a:cubicBezTo>
                    <a:pt x="691" y="846"/>
                    <a:pt x="659" y="858"/>
                    <a:pt x="634" y="878"/>
                  </a:cubicBezTo>
                  <a:cubicBezTo>
                    <a:pt x="609" y="858"/>
                    <a:pt x="577" y="846"/>
                    <a:pt x="542" y="846"/>
                  </a:cubicBezTo>
                  <a:cubicBezTo>
                    <a:pt x="511" y="846"/>
                    <a:pt x="480" y="856"/>
                    <a:pt x="458" y="871"/>
                  </a:cubicBezTo>
                  <a:cubicBezTo>
                    <a:pt x="417" y="900"/>
                    <a:pt x="399" y="948"/>
                    <a:pt x="407" y="1001"/>
                  </a:cubicBezTo>
                  <a:cubicBezTo>
                    <a:pt x="420" y="1075"/>
                    <a:pt x="481" y="1122"/>
                    <a:pt x="617" y="1214"/>
                  </a:cubicBezTo>
                  <a:close/>
                  <a:moveTo>
                    <a:pt x="229" y="313"/>
                  </a:moveTo>
                  <a:cubicBezTo>
                    <a:pt x="175" y="304"/>
                    <a:pt x="120" y="317"/>
                    <a:pt x="80" y="347"/>
                  </a:cubicBezTo>
                  <a:cubicBezTo>
                    <a:pt x="0" y="407"/>
                    <a:pt x="9" y="504"/>
                    <a:pt x="13" y="532"/>
                  </a:cubicBezTo>
                  <a:cubicBezTo>
                    <a:pt x="30" y="641"/>
                    <a:pt x="117" y="713"/>
                    <a:pt x="313" y="854"/>
                  </a:cubicBezTo>
                  <a:lnTo>
                    <a:pt x="331" y="867"/>
                  </a:lnTo>
                  <a:lnTo>
                    <a:pt x="349" y="854"/>
                  </a:lnTo>
                  <a:cubicBezTo>
                    <a:pt x="431" y="795"/>
                    <a:pt x="495" y="746"/>
                    <a:pt x="542" y="704"/>
                  </a:cubicBezTo>
                  <a:lnTo>
                    <a:pt x="500" y="658"/>
                  </a:lnTo>
                  <a:cubicBezTo>
                    <a:pt x="459" y="696"/>
                    <a:pt x="403" y="738"/>
                    <a:pt x="331" y="790"/>
                  </a:cubicBezTo>
                  <a:cubicBezTo>
                    <a:pt x="150" y="660"/>
                    <a:pt x="86" y="601"/>
                    <a:pt x="74" y="522"/>
                  </a:cubicBezTo>
                  <a:cubicBezTo>
                    <a:pt x="71" y="503"/>
                    <a:pt x="65" y="436"/>
                    <a:pt x="117" y="396"/>
                  </a:cubicBezTo>
                  <a:cubicBezTo>
                    <a:pt x="143" y="377"/>
                    <a:pt x="182" y="368"/>
                    <a:pt x="219" y="374"/>
                  </a:cubicBezTo>
                  <a:lnTo>
                    <a:pt x="229" y="313"/>
                  </a:lnTo>
                  <a:close/>
                  <a:moveTo>
                    <a:pt x="690" y="670"/>
                  </a:moveTo>
                  <a:cubicBezTo>
                    <a:pt x="428" y="482"/>
                    <a:pt x="337" y="398"/>
                    <a:pt x="319" y="284"/>
                  </a:cubicBezTo>
                  <a:cubicBezTo>
                    <a:pt x="314" y="255"/>
                    <a:pt x="306" y="157"/>
                    <a:pt x="384" y="98"/>
                  </a:cubicBezTo>
                  <a:cubicBezTo>
                    <a:pt x="414" y="75"/>
                    <a:pt x="457" y="62"/>
                    <a:pt x="501" y="62"/>
                  </a:cubicBezTo>
                  <a:cubicBezTo>
                    <a:pt x="570" y="62"/>
                    <a:pt x="630" y="93"/>
                    <a:pt x="664" y="148"/>
                  </a:cubicBezTo>
                  <a:lnTo>
                    <a:pt x="690" y="190"/>
                  </a:lnTo>
                  <a:lnTo>
                    <a:pt x="717" y="148"/>
                  </a:lnTo>
                  <a:cubicBezTo>
                    <a:pt x="751" y="93"/>
                    <a:pt x="811" y="62"/>
                    <a:pt x="880" y="62"/>
                  </a:cubicBezTo>
                  <a:cubicBezTo>
                    <a:pt x="924" y="62"/>
                    <a:pt x="966" y="75"/>
                    <a:pt x="997" y="98"/>
                  </a:cubicBezTo>
                  <a:cubicBezTo>
                    <a:pt x="1075" y="157"/>
                    <a:pt x="1066" y="255"/>
                    <a:pt x="1062" y="284"/>
                  </a:cubicBezTo>
                  <a:cubicBezTo>
                    <a:pt x="1044" y="398"/>
                    <a:pt x="953" y="482"/>
                    <a:pt x="690" y="670"/>
                  </a:cubicBezTo>
                  <a:close/>
                  <a:moveTo>
                    <a:pt x="1034" y="48"/>
                  </a:moveTo>
                  <a:cubicBezTo>
                    <a:pt x="993" y="17"/>
                    <a:pt x="937" y="0"/>
                    <a:pt x="880" y="0"/>
                  </a:cubicBezTo>
                  <a:cubicBezTo>
                    <a:pt x="804" y="0"/>
                    <a:pt x="737" y="29"/>
                    <a:pt x="690" y="80"/>
                  </a:cubicBezTo>
                  <a:cubicBezTo>
                    <a:pt x="643" y="29"/>
                    <a:pt x="576" y="0"/>
                    <a:pt x="501" y="0"/>
                  </a:cubicBezTo>
                  <a:cubicBezTo>
                    <a:pt x="444" y="0"/>
                    <a:pt x="387" y="17"/>
                    <a:pt x="347" y="48"/>
                  </a:cubicBezTo>
                  <a:cubicBezTo>
                    <a:pt x="241" y="128"/>
                    <a:pt x="252" y="256"/>
                    <a:pt x="258" y="294"/>
                  </a:cubicBezTo>
                  <a:cubicBezTo>
                    <a:pt x="281" y="441"/>
                    <a:pt x="402" y="541"/>
                    <a:pt x="672" y="733"/>
                  </a:cubicBezTo>
                  <a:lnTo>
                    <a:pt x="690" y="746"/>
                  </a:lnTo>
                  <a:lnTo>
                    <a:pt x="708" y="733"/>
                  </a:lnTo>
                  <a:cubicBezTo>
                    <a:pt x="979" y="541"/>
                    <a:pt x="1100" y="441"/>
                    <a:pt x="1123" y="294"/>
                  </a:cubicBezTo>
                  <a:cubicBezTo>
                    <a:pt x="1129" y="256"/>
                    <a:pt x="1140" y="128"/>
                    <a:pt x="1034" y="48"/>
                  </a:cubicBezTo>
                  <a:close/>
                  <a:moveTo>
                    <a:pt x="1170" y="511"/>
                  </a:moveTo>
                  <a:cubicBezTo>
                    <a:pt x="1138" y="517"/>
                    <a:pt x="1109" y="531"/>
                    <a:pt x="1086" y="553"/>
                  </a:cubicBezTo>
                  <a:cubicBezTo>
                    <a:pt x="1064" y="533"/>
                    <a:pt x="1038" y="519"/>
                    <a:pt x="1007" y="512"/>
                  </a:cubicBezTo>
                  <a:lnTo>
                    <a:pt x="994" y="573"/>
                  </a:lnTo>
                  <a:cubicBezTo>
                    <a:pt x="1013" y="577"/>
                    <a:pt x="1040" y="589"/>
                    <a:pt x="1059" y="618"/>
                  </a:cubicBezTo>
                  <a:lnTo>
                    <a:pt x="1085" y="660"/>
                  </a:lnTo>
                  <a:lnTo>
                    <a:pt x="1112" y="618"/>
                  </a:lnTo>
                  <a:cubicBezTo>
                    <a:pt x="1132" y="587"/>
                    <a:pt x="1161" y="576"/>
                    <a:pt x="1182" y="572"/>
                  </a:cubicBezTo>
                  <a:cubicBezTo>
                    <a:pt x="1213" y="566"/>
                    <a:pt x="1248" y="573"/>
                    <a:pt x="1270" y="590"/>
                  </a:cubicBezTo>
                  <a:cubicBezTo>
                    <a:pt x="1314" y="623"/>
                    <a:pt x="1309" y="679"/>
                    <a:pt x="1307" y="695"/>
                  </a:cubicBezTo>
                  <a:cubicBezTo>
                    <a:pt x="1296" y="762"/>
                    <a:pt x="1242" y="812"/>
                    <a:pt x="1085" y="924"/>
                  </a:cubicBezTo>
                  <a:cubicBezTo>
                    <a:pt x="929" y="812"/>
                    <a:pt x="875" y="762"/>
                    <a:pt x="864" y="695"/>
                  </a:cubicBezTo>
                  <a:lnTo>
                    <a:pt x="803" y="705"/>
                  </a:lnTo>
                  <a:cubicBezTo>
                    <a:pt x="818" y="801"/>
                    <a:pt x="895" y="865"/>
                    <a:pt x="1067" y="987"/>
                  </a:cubicBezTo>
                  <a:lnTo>
                    <a:pt x="1085" y="1000"/>
                  </a:lnTo>
                  <a:lnTo>
                    <a:pt x="1103" y="987"/>
                  </a:lnTo>
                  <a:cubicBezTo>
                    <a:pt x="1276" y="865"/>
                    <a:pt x="1353" y="801"/>
                    <a:pt x="1368" y="705"/>
                  </a:cubicBezTo>
                  <a:cubicBezTo>
                    <a:pt x="1379" y="638"/>
                    <a:pt x="1356" y="577"/>
                    <a:pt x="1308" y="540"/>
                  </a:cubicBezTo>
                  <a:cubicBezTo>
                    <a:pt x="1272" y="513"/>
                    <a:pt x="1219" y="502"/>
                    <a:pt x="1170" y="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B9C9635D-FBE9-374F-B7E0-695EDA9ADAAB}"/>
              </a:ext>
            </a:extLst>
          </p:cNvPr>
          <p:cNvGrpSpPr/>
          <p:nvPr userDrawn="1"/>
        </p:nvGrpSpPr>
        <p:grpSpPr>
          <a:xfrm>
            <a:off x="9521951" y="4062353"/>
            <a:ext cx="710291" cy="710292"/>
            <a:chOff x="8060411" y="3530203"/>
            <a:chExt cx="710291" cy="710292"/>
          </a:xfrm>
        </p:grpSpPr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3E1BC3FB-F447-8246-8A8C-9972FAB9723C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3" name="Freeform 1">
              <a:extLst>
                <a:ext uri="{FF2B5EF4-FFF2-40B4-BE49-F238E27FC236}">
                  <a16:creationId xmlns:a16="http://schemas.microsoft.com/office/drawing/2014/main" id="{F136CFDC-2618-7D4E-A9AC-40F16445B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0287" y="3667862"/>
              <a:ext cx="490538" cy="434975"/>
            </a:xfrm>
            <a:custGeom>
              <a:avLst/>
              <a:gdLst>
                <a:gd name="T0" fmla="*/ 454 w 1361"/>
                <a:gd name="T1" fmla="*/ 254 h 1207"/>
                <a:gd name="T2" fmla="*/ 0 w 1361"/>
                <a:gd name="T3" fmla="*/ 398 h 1207"/>
                <a:gd name="T4" fmla="*/ 141 w 1361"/>
                <a:gd name="T5" fmla="*/ 993 h 1207"/>
                <a:gd name="T6" fmla="*/ 178 w 1361"/>
                <a:gd name="T7" fmla="*/ 1201 h 1207"/>
                <a:gd name="T8" fmla="*/ 243 w 1361"/>
                <a:gd name="T9" fmla="*/ 1187 h 1207"/>
                <a:gd name="T10" fmla="*/ 680 w 1361"/>
                <a:gd name="T11" fmla="*/ 993 h 1207"/>
                <a:gd name="T12" fmla="*/ 824 w 1361"/>
                <a:gd name="T13" fmla="*/ 793 h 1207"/>
                <a:gd name="T14" fmla="*/ 762 w 1361"/>
                <a:gd name="T15" fmla="*/ 849 h 1207"/>
                <a:gd name="T16" fmla="*/ 417 w 1361"/>
                <a:gd name="T17" fmla="*/ 931 h 1207"/>
                <a:gd name="T18" fmla="*/ 203 w 1361"/>
                <a:gd name="T19" fmla="*/ 1139 h 1207"/>
                <a:gd name="T20" fmla="*/ 172 w 1361"/>
                <a:gd name="T21" fmla="*/ 931 h 1207"/>
                <a:gd name="T22" fmla="*/ 62 w 1361"/>
                <a:gd name="T23" fmla="*/ 849 h 1207"/>
                <a:gd name="T24" fmla="*/ 144 w 1361"/>
                <a:gd name="T25" fmla="*/ 316 h 1207"/>
                <a:gd name="T26" fmla="*/ 906 w 1361"/>
                <a:gd name="T27" fmla="*/ 480 h 1207"/>
                <a:gd name="T28" fmla="*/ 680 w 1361"/>
                <a:gd name="T29" fmla="*/ 542 h 1207"/>
                <a:gd name="T30" fmla="*/ 906 w 1361"/>
                <a:gd name="T31" fmla="*/ 480 h 1207"/>
                <a:gd name="T32" fmla="*/ 1160 w 1361"/>
                <a:gd name="T33" fmla="*/ 259 h 1207"/>
                <a:gd name="T34" fmla="*/ 680 w 1361"/>
                <a:gd name="T35" fmla="*/ 197 h 1207"/>
                <a:gd name="T36" fmla="*/ 680 w 1361"/>
                <a:gd name="T37" fmla="*/ 401 h 1207"/>
                <a:gd name="T38" fmla="*/ 1160 w 1361"/>
                <a:gd name="T39" fmla="*/ 338 h 1207"/>
                <a:gd name="T40" fmla="*/ 680 w 1361"/>
                <a:gd name="T41" fmla="*/ 401 h 1207"/>
                <a:gd name="T42" fmla="*/ 1216 w 1361"/>
                <a:gd name="T43" fmla="*/ 705 h 1207"/>
                <a:gd name="T44" fmla="*/ 1157 w 1361"/>
                <a:gd name="T45" fmla="*/ 736 h 1207"/>
                <a:gd name="T46" fmla="*/ 965 w 1361"/>
                <a:gd name="T47" fmla="*/ 715 h 1207"/>
                <a:gd name="T48" fmla="*/ 623 w 1361"/>
                <a:gd name="T49" fmla="*/ 705 h 1207"/>
                <a:gd name="T50" fmla="*/ 542 w 1361"/>
                <a:gd name="T51" fmla="*/ 144 h 1207"/>
                <a:gd name="T52" fmla="*/ 1216 w 1361"/>
                <a:gd name="T53" fmla="*/ 62 h 1207"/>
                <a:gd name="T54" fmla="*/ 1298 w 1361"/>
                <a:gd name="T55" fmla="*/ 623 h 1207"/>
                <a:gd name="T56" fmla="*/ 1216 w 1361"/>
                <a:gd name="T57" fmla="*/ 0 h 1207"/>
                <a:gd name="T58" fmla="*/ 479 w 1361"/>
                <a:gd name="T59" fmla="*/ 144 h 1207"/>
                <a:gd name="T60" fmla="*/ 623 w 1361"/>
                <a:gd name="T61" fmla="*/ 767 h 1207"/>
                <a:gd name="T62" fmla="*/ 1117 w 1361"/>
                <a:gd name="T63" fmla="*/ 962 h 1207"/>
                <a:gd name="T64" fmla="*/ 1219 w 1361"/>
                <a:gd name="T65" fmla="*/ 920 h 1207"/>
                <a:gd name="T66" fmla="*/ 1360 w 1361"/>
                <a:gd name="T67" fmla="*/ 623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1" h="1207">
                  <a:moveTo>
                    <a:pt x="454" y="316"/>
                  </a:moveTo>
                  <a:lnTo>
                    <a:pt x="454" y="254"/>
                  </a:lnTo>
                  <a:lnTo>
                    <a:pt x="144" y="254"/>
                  </a:lnTo>
                  <a:cubicBezTo>
                    <a:pt x="64" y="254"/>
                    <a:pt x="0" y="318"/>
                    <a:pt x="0" y="398"/>
                  </a:cubicBezTo>
                  <a:lnTo>
                    <a:pt x="0" y="849"/>
                  </a:lnTo>
                  <a:cubicBezTo>
                    <a:pt x="0" y="928"/>
                    <a:pt x="63" y="992"/>
                    <a:pt x="141" y="993"/>
                  </a:cubicBezTo>
                  <a:lnTo>
                    <a:pt x="141" y="1146"/>
                  </a:lnTo>
                  <a:cubicBezTo>
                    <a:pt x="141" y="1171"/>
                    <a:pt x="155" y="1192"/>
                    <a:pt x="178" y="1201"/>
                  </a:cubicBezTo>
                  <a:cubicBezTo>
                    <a:pt x="185" y="1204"/>
                    <a:pt x="193" y="1206"/>
                    <a:pt x="200" y="1206"/>
                  </a:cubicBezTo>
                  <a:cubicBezTo>
                    <a:pt x="216" y="1206"/>
                    <a:pt x="231" y="1199"/>
                    <a:pt x="243" y="1187"/>
                  </a:cubicBezTo>
                  <a:lnTo>
                    <a:pt x="430" y="993"/>
                  </a:lnTo>
                  <a:lnTo>
                    <a:pt x="680" y="993"/>
                  </a:lnTo>
                  <a:cubicBezTo>
                    <a:pt x="759" y="993"/>
                    <a:pt x="824" y="929"/>
                    <a:pt x="824" y="849"/>
                  </a:cubicBezTo>
                  <a:lnTo>
                    <a:pt x="824" y="793"/>
                  </a:lnTo>
                  <a:lnTo>
                    <a:pt x="762" y="793"/>
                  </a:lnTo>
                  <a:lnTo>
                    <a:pt x="762" y="849"/>
                  </a:lnTo>
                  <a:cubicBezTo>
                    <a:pt x="762" y="894"/>
                    <a:pt x="725" y="931"/>
                    <a:pt x="680" y="931"/>
                  </a:cubicBezTo>
                  <a:lnTo>
                    <a:pt x="417" y="931"/>
                  </a:lnTo>
                  <a:cubicBezTo>
                    <a:pt x="409" y="931"/>
                    <a:pt x="401" y="934"/>
                    <a:pt x="395" y="940"/>
                  </a:cubicBezTo>
                  <a:lnTo>
                    <a:pt x="203" y="1139"/>
                  </a:lnTo>
                  <a:lnTo>
                    <a:pt x="203" y="962"/>
                  </a:lnTo>
                  <a:cubicBezTo>
                    <a:pt x="203" y="945"/>
                    <a:pt x="189" y="931"/>
                    <a:pt x="172" y="931"/>
                  </a:cubicBezTo>
                  <a:lnTo>
                    <a:pt x="144" y="931"/>
                  </a:lnTo>
                  <a:cubicBezTo>
                    <a:pt x="98" y="931"/>
                    <a:pt x="62" y="894"/>
                    <a:pt x="62" y="849"/>
                  </a:cubicBezTo>
                  <a:lnTo>
                    <a:pt x="62" y="398"/>
                  </a:lnTo>
                  <a:cubicBezTo>
                    <a:pt x="62" y="353"/>
                    <a:pt x="99" y="316"/>
                    <a:pt x="144" y="316"/>
                  </a:cubicBezTo>
                  <a:lnTo>
                    <a:pt x="454" y="316"/>
                  </a:lnTo>
                  <a:close/>
                  <a:moveTo>
                    <a:pt x="906" y="480"/>
                  </a:moveTo>
                  <a:lnTo>
                    <a:pt x="680" y="480"/>
                  </a:lnTo>
                  <a:lnTo>
                    <a:pt x="680" y="542"/>
                  </a:lnTo>
                  <a:lnTo>
                    <a:pt x="906" y="542"/>
                  </a:lnTo>
                  <a:lnTo>
                    <a:pt x="906" y="480"/>
                  </a:lnTo>
                  <a:close/>
                  <a:moveTo>
                    <a:pt x="680" y="259"/>
                  </a:moveTo>
                  <a:lnTo>
                    <a:pt x="1160" y="259"/>
                  </a:lnTo>
                  <a:lnTo>
                    <a:pt x="1160" y="197"/>
                  </a:lnTo>
                  <a:lnTo>
                    <a:pt x="680" y="197"/>
                  </a:lnTo>
                  <a:lnTo>
                    <a:pt x="680" y="259"/>
                  </a:lnTo>
                  <a:close/>
                  <a:moveTo>
                    <a:pt x="680" y="401"/>
                  </a:moveTo>
                  <a:lnTo>
                    <a:pt x="1160" y="401"/>
                  </a:lnTo>
                  <a:lnTo>
                    <a:pt x="1160" y="338"/>
                  </a:lnTo>
                  <a:lnTo>
                    <a:pt x="680" y="338"/>
                  </a:lnTo>
                  <a:lnTo>
                    <a:pt x="680" y="401"/>
                  </a:lnTo>
                  <a:close/>
                  <a:moveTo>
                    <a:pt x="1298" y="623"/>
                  </a:moveTo>
                  <a:cubicBezTo>
                    <a:pt x="1298" y="669"/>
                    <a:pt x="1261" y="705"/>
                    <a:pt x="1216" y="705"/>
                  </a:cubicBezTo>
                  <a:lnTo>
                    <a:pt x="1188" y="705"/>
                  </a:lnTo>
                  <a:cubicBezTo>
                    <a:pt x="1171" y="705"/>
                    <a:pt x="1157" y="719"/>
                    <a:pt x="1157" y="736"/>
                  </a:cubicBezTo>
                  <a:lnTo>
                    <a:pt x="1157" y="914"/>
                  </a:lnTo>
                  <a:lnTo>
                    <a:pt x="965" y="715"/>
                  </a:lnTo>
                  <a:cubicBezTo>
                    <a:pt x="959" y="709"/>
                    <a:pt x="951" y="705"/>
                    <a:pt x="942" y="705"/>
                  </a:cubicBezTo>
                  <a:lnTo>
                    <a:pt x="623" y="705"/>
                  </a:lnTo>
                  <a:cubicBezTo>
                    <a:pt x="578" y="705"/>
                    <a:pt x="542" y="669"/>
                    <a:pt x="542" y="623"/>
                  </a:cubicBezTo>
                  <a:lnTo>
                    <a:pt x="542" y="144"/>
                  </a:lnTo>
                  <a:cubicBezTo>
                    <a:pt x="542" y="99"/>
                    <a:pt x="578" y="62"/>
                    <a:pt x="623" y="62"/>
                  </a:cubicBezTo>
                  <a:lnTo>
                    <a:pt x="1216" y="62"/>
                  </a:lnTo>
                  <a:cubicBezTo>
                    <a:pt x="1261" y="62"/>
                    <a:pt x="1298" y="99"/>
                    <a:pt x="1298" y="144"/>
                  </a:cubicBezTo>
                  <a:lnTo>
                    <a:pt x="1298" y="623"/>
                  </a:lnTo>
                  <a:close/>
                  <a:moveTo>
                    <a:pt x="1360" y="144"/>
                  </a:moveTo>
                  <a:cubicBezTo>
                    <a:pt x="1360" y="64"/>
                    <a:pt x="1295" y="0"/>
                    <a:pt x="1216" y="0"/>
                  </a:cubicBezTo>
                  <a:lnTo>
                    <a:pt x="623" y="0"/>
                  </a:lnTo>
                  <a:cubicBezTo>
                    <a:pt x="544" y="0"/>
                    <a:pt x="479" y="64"/>
                    <a:pt x="479" y="144"/>
                  </a:cubicBezTo>
                  <a:lnTo>
                    <a:pt x="479" y="623"/>
                  </a:lnTo>
                  <a:cubicBezTo>
                    <a:pt x="479" y="703"/>
                    <a:pt x="544" y="767"/>
                    <a:pt x="623" y="767"/>
                  </a:cubicBezTo>
                  <a:lnTo>
                    <a:pt x="929" y="767"/>
                  </a:lnTo>
                  <a:lnTo>
                    <a:pt x="1117" y="962"/>
                  </a:lnTo>
                  <a:cubicBezTo>
                    <a:pt x="1128" y="973"/>
                    <a:pt x="1143" y="980"/>
                    <a:pt x="1159" y="980"/>
                  </a:cubicBezTo>
                  <a:cubicBezTo>
                    <a:pt x="1192" y="980"/>
                    <a:pt x="1219" y="953"/>
                    <a:pt x="1219" y="920"/>
                  </a:cubicBezTo>
                  <a:lnTo>
                    <a:pt x="1219" y="767"/>
                  </a:lnTo>
                  <a:cubicBezTo>
                    <a:pt x="1297" y="766"/>
                    <a:pt x="1360" y="702"/>
                    <a:pt x="1360" y="623"/>
                  </a:cubicBezTo>
                  <a:lnTo>
                    <a:pt x="136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7BB5E65-99E3-8E4F-B752-052870452C60}"/>
              </a:ext>
            </a:extLst>
          </p:cNvPr>
          <p:cNvGrpSpPr/>
          <p:nvPr userDrawn="1"/>
        </p:nvGrpSpPr>
        <p:grpSpPr>
          <a:xfrm>
            <a:off x="1837455" y="1154120"/>
            <a:ext cx="710291" cy="710292"/>
            <a:chOff x="375915" y="621970"/>
            <a:chExt cx="710291" cy="710292"/>
          </a:xfrm>
        </p:grpSpPr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E20744B8-7044-F041-993B-79999B352B00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6" name="Freeform 2">
              <a:extLst>
                <a:ext uri="{FF2B5EF4-FFF2-40B4-BE49-F238E27FC236}">
                  <a16:creationId xmlns:a16="http://schemas.microsoft.com/office/drawing/2014/main" id="{15F98971-5DE1-2A41-888F-D03B472BD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91" y="823923"/>
              <a:ext cx="490538" cy="306387"/>
            </a:xfrm>
            <a:custGeom>
              <a:avLst/>
              <a:gdLst>
                <a:gd name="T0" fmla="*/ 1075 w 1361"/>
                <a:gd name="T1" fmla="*/ 786 h 849"/>
                <a:gd name="T2" fmla="*/ 852 w 1361"/>
                <a:gd name="T3" fmla="*/ 563 h 849"/>
                <a:gd name="T4" fmla="*/ 955 w 1361"/>
                <a:gd name="T5" fmla="*/ 376 h 849"/>
                <a:gd name="T6" fmla="*/ 1047 w 1361"/>
                <a:gd name="T7" fmla="*/ 576 h 849"/>
                <a:gd name="T8" fmla="*/ 1103 w 1361"/>
                <a:gd name="T9" fmla="*/ 550 h 849"/>
                <a:gd name="T10" fmla="*/ 1011 w 1361"/>
                <a:gd name="T11" fmla="*/ 351 h 849"/>
                <a:gd name="T12" fmla="*/ 1075 w 1361"/>
                <a:gd name="T13" fmla="*/ 340 h 849"/>
                <a:gd name="T14" fmla="*/ 1298 w 1361"/>
                <a:gd name="T15" fmla="*/ 563 h 849"/>
                <a:gd name="T16" fmla="*/ 1075 w 1361"/>
                <a:gd name="T17" fmla="*/ 786 h 849"/>
                <a:gd name="T18" fmla="*/ 334 w 1361"/>
                <a:gd name="T19" fmla="*/ 532 h 849"/>
                <a:gd name="T20" fmla="*/ 406 w 1361"/>
                <a:gd name="T21" fmla="*/ 376 h 849"/>
                <a:gd name="T22" fmla="*/ 505 w 1361"/>
                <a:gd name="T23" fmla="*/ 532 h 849"/>
                <a:gd name="T24" fmla="*/ 334 w 1361"/>
                <a:gd name="T25" fmla="*/ 532 h 849"/>
                <a:gd name="T26" fmla="*/ 257 w 1361"/>
                <a:gd name="T27" fmla="*/ 550 h 849"/>
                <a:gd name="T28" fmla="*/ 259 w 1361"/>
                <a:gd name="T29" fmla="*/ 580 h 849"/>
                <a:gd name="T30" fmla="*/ 285 w 1361"/>
                <a:gd name="T31" fmla="*/ 594 h 849"/>
                <a:gd name="T32" fmla="*/ 505 w 1361"/>
                <a:gd name="T33" fmla="*/ 594 h 849"/>
                <a:gd name="T34" fmla="*/ 285 w 1361"/>
                <a:gd name="T35" fmla="*/ 786 h 849"/>
                <a:gd name="T36" fmla="*/ 62 w 1361"/>
                <a:gd name="T37" fmla="*/ 563 h 849"/>
                <a:gd name="T38" fmla="*/ 285 w 1361"/>
                <a:gd name="T39" fmla="*/ 340 h 849"/>
                <a:gd name="T40" fmla="*/ 349 w 1361"/>
                <a:gd name="T41" fmla="*/ 351 h 849"/>
                <a:gd name="T42" fmla="*/ 257 w 1361"/>
                <a:gd name="T43" fmla="*/ 550 h 849"/>
                <a:gd name="T44" fmla="*/ 1075 w 1361"/>
                <a:gd name="T45" fmla="*/ 278 h 849"/>
                <a:gd name="T46" fmla="*/ 985 w 1361"/>
                <a:gd name="T47" fmla="*/ 293 h 849"/>
                <a:gd name="T48" fmla="*/ 941 w 1361"/>
                <a:gd name="T49" fmla="*/ 199 h 849"/>
                <a:gd name="T50" fmla="*/ 988 w 1361"/>
                <a:gd name="T51" fmla="*/ 129 h 849"/>
                <a:gd name="T52" fmla="*/ 993 w 1361"/>
                <a:gd name="T53" fmla="*/ 105 h 849"/>
                <a:gd name="T54" fmla="*/ 978 w 1361"/>
                <a:gd name="T55" fmla="*/ 85 h 849"/>
                <a:gd name="T56" fmla="*/ 837 w 1361"/>
                <a:gd name="T57" fmla="*/ 0 h 849"/>
                <a:gd name="T58" fmla="*/ 805 w 1361"/>
                <a:gd name="T59" fmla="*/ 54 h 849"/>
                <a:gd name="T60" fmla="*/ 918 w 1361"/>
                <a:gd name="T61" fmla="*/ 122 h 849"/>
                <a:gd name="T62" fmla="*/ 889 w 1361"/>
                <a:gd name="T63" fmla="*/ 165 h 849"/>
                <a:gd name="T64" fmla="*/ 485 w 1361"/>
                <a:gd name="T65" fmla="*/ 165 h 849"/>
                <a:gd name="T66" fmla="*/ 485 w 1361"/>
                <a:gd name="T67" fmla="*/ 143 h 849"/>
                <a:gd name="T68" fmla="*/ 539 w 1361"/>
                <a:gd name="T69" fmla="*/ 143 h 849"/>
                <a:gd name="T70" fmla="*/ 539 w 1361"/>
                <a:gd name="T71" fmla="*/ 81 h 849"/>
                <a:gd name="T72" fmla="*/ 370 w 1361"/>
                <a:gd name="T73" fmla="*/ 81 h 849"/>
                <a:gd name="T74" fmla="*/ 370 w 1361"/>
                <a:gd name="T75" fmla="*/ 143 h 849"/>
                <a:gd name="T76" fmla="*/ 423 w 1361"/>
                <a:gd name="T77" fmla="*/ 143 h 849"/>
                <a:gd name="T78" fmla="*/ 423 w 1361"/>
                <a:gd name="T79" fmla="*/ 190 h 849"/>
                <a:gd name="T80" fmla="*/ 375 w 1361"/>
                <a:gd name="T81" fmla="*/ 293 h 849"/>
                <a:gd name="T82" fmla="*/ 285 w 1361"/>
                <a:gd name="T83" fmla="*/ 278 h 849"/>
                <a:gd name="T84" fmla="*/ 0 w 1361"/>
                <a:gd name="T85" fmla="*/ 563 h 849"/>
                <a:gd name="T86" fmla="*/ 285 w 1361"/>
                <a:gd name="T87" fmla="*/ 848 h 849"/>
                <a:gd name="T88" fmla="*/ 568 w 1361"/>
                <a:gd name="T89" fmla="*/ 594 h 849"/>
                <a:gd name="T90" fmla="*/ 678 w 1361"/>
                <a:gd name="T91" fmla="*/ 594 h 849"/>
                <a:gd name="T92" fmla="*/ 705 w 1361"/>
                <a:gd name="T93" fmla="*/ 578 h 849"/>
                <a:gd name="T94" fmla="*/ 855 w 1361"/>
                <a:gd name="T95" fmla="*/ 296 h 849"/>
                <a:gd name="T96" fmla="*/ 800 w 1361"/>
                <a:gd name="T97" fmla="*/ 267 h 849"/>
                <a:gd name="T98" fmla="*/ 659 w 1361"/>
                <a:gd name="T99" fmla="*/ 532 h 849"/>
                <a:gd name="T100" fmla="*/ 568 w 1361"/>
                <a:gd name="T101" fmla="*/ 532 h 849"/>
                <a:gd name="T102" fmla="*/ 432 w 1361"/>
                <a:gd name="T103" fmla="*/ 319 h 849"/>
                <a:gd name="T104" fmla="*/ 474 w 1361"/>
                <a:gd name="T105" fmla="*/ 227 h 849"/>
                <a:gd name="T106" fmla="*/ 886 w 1361"/>
                <a:gd name="T107" fmla="*/ 227 h 849"/>
                <a:gd name="T108" fmla="*/ 928 w 1361"/>
                <a:gd name="T109" fmla="*/ 319 h 849"/>
                <a:gd name="T110" fmla="*/ 790 w 1361"/>
                <a:gd name="T111" fmla="*/ 563 h 849"/>
                <a:gd name="T112" fmla="*/ 1075 w 1361"/>
                <a:gd name="T113" fmla="*/ 848 h 849"/>
                <a:gd name="T114" fmla="*/ 1360 w 1361"/>
                <a:gd name="T115" fmla="*/ 563 h 849"/>
                <a:gd name="T116" fmla="*/ 1075 w 1361"/>
                <a:gd name="T117" fmla="*/ 278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61" h="849">
                  <a:moveTo>
                    <a:pt x="1075" y="786"/>
                  </a:moveTo>
                  <a:cubicBezTo>
                    <a:pt x="952" y="786"/>
                    <a:pt x="852" y="686"/>
                    <a:pt x="852" y="563"/>
                  </a:cubicBezTo>
                  <a:cubicBezTo>
                    <a:pt x="852" y="485"/>
                    <a:pt x="893" y="416"/>
                    <a:pt x="955" y="376"/>
                  </a:cubicBezTo>
                  <a:lnTo>
                    <a:pt x="1047" y="576"/>
                  </a:lnTo>
                  <a:lnTo>
                    <a:pt x="1103" y="550"/>
                  </a:lnTo>
                  <a:lnTo>
                    <a:pt x="1011" y="351"/>
                  </a:lnTo>
                  <a:cubicBezTo>
                    <a:pt x="1032" y="345"/>
                    <a:pt x="1053" y="340"/>
                    <a:pt x="1075" y="340"/>
                  </a:cubicBezTo>
                  <a:cubicBezTo>
                    <a:pt x="1198" y="340"/>
                    <a:pt x="1298" y="440"/>
                    <a:pt x="1298" y="563"/>
                  </a:cubicBezTo>
                  <a:cubicBezTo>
                    <a:pt x="1298" y="686"/>
                    <a:pt x="1198" y="786"/>
                    <a:pt x="1075" y="786"/>
                  </a:cubicBezTo>
                  <a:close/>
                  <a:moveTo>
                    <a:pt x="334" y="532"/>
                  </a:moveTo>
                  <a:lnTo>
                    <a:pt x="406" y="376"/>
                  </a:lnTo>
                  <a:cubicBezTo>
                    <a:pt x="459" y="411"/>
                    <a:pt x="496" y="467"/>
                    <a:pt x="505" y="532"/>
                  </a:cubicBezTo>
                  <a:lnTo>
                    <a:pt x="334" y="532"/>
                  </a:lnTo>
                  <a:close/>
                  <a:moveTo>
                    <a:pt x="257" y="550"/>
                  </a:moveTo>
                  <a:cubicBezTo>
                    <a:pt x="252" y="560"/>
                    <a:pt x="253" y="571"/>
                    <a:pt x="259" y="580"/>
                  </a:cubicBezTo>
                  <a:cubicBezTo>
                    <a:pt x="265" y="589"/>
                    <a:pt x="274" y="594"/>
                    <a:pt x="285" y="594"/>
                  </a:cubicBezTo>
                  <a:lnTo>
                    <a:pt x="505" y="594"/>
                  </a:lnTo>
                  <a:cubicBezTo>
                    <a:pt x="490" y="702"/>
                    <a:pt x="397" y="786"/>
                    <a:pt x="285" y="786"/>
                  </a:cubicBezTo>
                  <a:cubicBezTo>
                    <a:pt x="162" y="786"/>
                    <a:pt x="62" y="686"/>
                    <a:pt x="62" y="563"/>
                  </a:cubicBezTo>
                  <a:cubicBezTo>
                    <a:pt x="62" y="440"/>
                    <a:pt x="162" y="340"/>
                    <a:pt x="285" y="340"/>
                  </a:cubicBezTo>
                  <a:cubicBezTo>
                    <a:pt x="307" y="340"/>
                    <a:pt x="329" y="345"/>
                    <a:pt x="349" y="351"/>
                  </a:cubicBezTo>
                  <a:lnTo>
                    <a:pt x="257" y="550"/>
                  </a:lnTo>
                  <a:close/>
                  <a:moveTo>
                    <a:pt x="1075" y="278"/>
                  </a:moveTo>
                  <a:cubicBezTo>
                    <a:pt x="1044" y="278"/>
                    <a:pt x="1013" y="284"/>
                    <a:pt x="985" y="293"/>
                  </a:cubicBezTo>
                  <a:lnTo>
                    <a:pt x="941" y="199"/>
                  </a:lnTo>
                  <a:lnTo>
                    <a:pt x="988" y="129"/>
                  </a:lnTo>
                  <a:cubicBezTo>
                    <a:pt x="993" y="122"/>
                    <a:pt x="994" y="113"/>
                    <a:pt x="993" y="105"/>
                  </a:cubicBezTo>
                  <a:cubicBezTo>
                    <a:pt x="991" y="97"/>
                    <a:pt x="986" y="90"/>
                    <a:pt x="978" y="85"/>
                  </a:cubicBezTo>
                  <a:lnTo>
                    <a:pt x="837" y="0"/>
                  </a:lnTo>
                  <a:lnTo>
                    <a:pt x="805" y="54"/>
                  </a:lnTo>
                  <a:lnTo>
                    <a:pt x="918" y="122"/>
                  </a:lnTo>
                  <a:lnTo>
                    <a:pt x="889" y="165"/>
                  </a:lnTo>
                  <a:lnTo>
                    <a:pt x="485" y="165"/>
                  </a:lnTo>
                  <a:lnTo>
                    <a:pt x="485" y="143"/>
                  </a:lnTo>
                  <a:lnTo>
                    <a:pt x="539" y="143"/>
                  </a:lnTo>
                  <a:lnTo>
                    <a:pt x="539" y="81"/>
                  </a:lnTo>
                  <a:lnTo>
                    <a:pt x="370" y="81"/>
                  </a:lnTo>
                  <a:lnTo>
                    <a:pt x="370" y="143"/>
                  </a:lnTo>
                  <a:lnTo>
                    <a:pt x="423" y="143"/>
                  </a:lnTo>
                  <a:lnTo>
                    <a:pt x="423" y="190"/>
                  </a:lnTo>
                  <a:lnTo>
                    <a:pt x="375" y="293"/>
                  </a:lnTo>
                  <a:cubicBezTo>
                    <a:pt x="347" y="284"/>
                    <a:pt x="317" y="278"/>
                    <a:pt x="285" y="278"/>
                  </a:cubicBezTo>
                  <a:cubicBezTo>
                    <a:pt x="128" y="278"/>
                    <a:pt x="0" y="406"/>
                    <a:pt x="0" y="563"/>
                  </a:cubicBezTo>
                  <a:cubicBezTo>
                    <a:pt x="0" y="720"/>
                    <a:pt x="128" y="848"/>
                    <a:pt x="285" y="848"/>
                  </a:cubicBezTo>
                  <a:cubicBezTo>
                    <a:pt x="432" y="848"/>
                    <a:pt x="553" y="737"/>
                    <a:pt x="568" y="594"/>
                  </a:cubicBezTo>
                  <a:lnTo>
                    <a:pt x="678" y="594"/>
                  </a:lnTo>
                  <a:cubicBezTo>
                    <a:pt x="689" y="594"/>
                    <a:pt x="700" y="588"/>
                    <a:pt x="705" y="578"/>
                  </a:cubicBezTo>
                  <a:lnTo>
                    <a:pt x="855" y="296"/>
                  </a:lnTo>
                  <a:lnTo>
                    <a:pt x="800" y="267"/>
                  </a:lnTo>
                  <a:lnTo>
                    <a:pt x="659" y="532"/>
                  </a:lnTo>
                  <a:lnTo>
                    <a:pt x="568" y="532"/>
                  </a:lnTo>
                  <a:cubicBezTo>
                    <a:pt x="558" y="442"/>
                    <a:pt x="506" y="364"/>
                    <a:pt x="432" y="319"/>
                  </a:cubicBezTo>
                  <a:lnTo>
                    <a:pt x="474" y="227"/>
                  </a:lnTo>
                  <a:lnTo>
                    <a:pt x="886" y="227"/>
                  </a:lnTo>
                  <a:lnTo>
                    <a:pt x="928" y="319"/>
                  </a:lnTo>
                  <a:cubicBezTo>
                    <a:pt x="846" y="369"/>
                    <a:pt x="790" y="460"/>
                    <a:pt x="790" y="563"/>
                  </a:cubicBezTo>
                  <a:cubicBezTo>
                    <a:pt x="790" y="720"/>
                    <a:pt x="918" y="848"/>
                    <a:pt x="1075" y="848"/>
                  </a:cubicBezTo>
                  <a:cubicBezTo>
                    <a:pt x="1232" y="848"/>
                    <a:pt x="1360" y="720"/>
                    <a:pt x="1360" y="563"/>
                  </a:cubicBezTo>
                  <a:cubicBezTo>
                    <a:pt x="1360" y="406"/>
                    <a:pt x="1232" y="278"/>
                    <a:pt x="1075" y="2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46D61B31-2C39-1A4B-AF71-C060397ABDF0}"/>
              </a:ext>
            </a:extLst>
          </p:cNvPr>
          <p:cNvGrpSpPr/>
          <p:nvPr userDrawn="1"/>
        </p:nvGrpSpPr>
        <p:grpSpPr>
          <a:xfrm>
            <a:off x="5136546" y="1154120"/>
            <a:ext cx="710291" cy="710292"/>
            <a:chOff x="3675006" y="621970"/>
            <a:chExt cx="710291" cy="710292"/>
          </a:xfrm>
        </p:grpSpPr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2D0FCEFB-2E21-D740-8A01-14CE63CFB38D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9" name="Freeform 3">
              <a:extLst>
                <a:ext uri="{FF2B5EF4-FFF2-40B4-BE49-F238E27FC236}">
                  <a16:creationId xmlns:a16="http://schemas.microsoft.com/office/drawing/2014/main" id="{7FFA4FC0-DB11-6746-84E7-24545ABF5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476" y="731848"/>
              <a:ext cx="387350" cy="490537"/>
            </a:xfrm>
            <a:custGeom>
              <a:avLst/>
              <a:gdLst>
                <a:gd name="T0" fmla="*/ 369 w 1078"/>
                <a:gd name="T1" fmla="*/ 909 h 1361"/>
                <a:gd name="T2" fmla="*/ 229 w 1078"/>
                <a:gd name="T3" fmla="*/ 847 h 1361"/>
                <a:gd name="T4" fmla="*/ 708 w 1078"/>
                <a:gd name="T5" fmla="*/ 909 h 1361"/>
                <a:gd name="T6" fmla="*/ 849 w 1078"/>
                <a:gd name="T7" fmla="*/ 847 h 1361"/>
                <a:gd name="T8" fmla="*/ 708 w 1078"/>
                <a:gd name="T9" fmla="*/ 909 h 1361"/>
                <a:gd name="T10" fmla="*/ 849 w 1078"/>
                <a:gd name="T11" fmla="*/ 1073 h 1361"/>
                <a:gd name="T12" fmla="*/ 175 w 1078"/>
                <a:gd name="T13" fmla="*/ 1019 h 1361"/>
                <a:gd name="T14" fmla="*/ 903 w 1078"/>
                <a:gd name="T15" fmla="*/ 768 h 1361"/>
                <a:gd name="T16" fmla="*/ 903 w 1078"/>
                <a:gd name="T17" fmla="*/ 706 h 1361"/>
                <a:gd name="T18" fmla="*/ 175 w 1078"/>
                <a:gd name="T19" fmla="*/ 345 h 1361"/>
                <a:gd name="T20" fmla="*/ 903 w 1078"/>
                <a:gd name="T21" fmla="*/ 706 h 1361"/>
                <a:gd name="T22" fmla="*/ 175 w 1078"/>
                <a:gd name="T23" fmla="*/ 257 h 1361"/>
                <a:gd name="T24" fmla="*/ 849 w 1078"/>
                <a:gd name="T25" fmla="*/ 203 h 1361"/>
                <a:gd name="T26" fmla="*/ 903 w 1078"/>
                <a:gd name="T27" fmla="*/ 282 h 1361"/>
                <a:gd name="T28" fmla="*/ 681 w 1078"/>
                <a:gd name="T29" fmla="*/ 62 h 1361"/>
                <a:gd name="T30" fmla="*/ 443 w 1078"/>
                <a:gd name="T31" fmla="*/ 141 h 1361"/>
                <a:gd name="T32" fmla="*/ 681 w 1078"/>
                <a:gd name="T33" fmla="*/ 62 h 1361"/>
                <a:gd name="T34" fmla="*/ 781 w 1078"/>
                <a:gd name="T35" fmla="*/ 1135 h 1361"/>
                <a:gd name="T36" fmla="*/ 268 w 1078"/>
                <a:gd name="T37" fmla="*/ 1214 h 1361"/>
                <a:gd name="T38" fmla="*/ 1077 w 1078"/>
                <a:gd name="T39" fmla="*/ 624 h 1361"/>
                <a:gd name="T40" fmla="*/ 1065 w 1078"/>
                <a:gd name="T41" fmla="*/ 430 h 1361"/>
                <a:gd name="T42" fmla="*/ 965 w 1078"/>
                <a:gd name="T43" fmla="*/ 257 h 1361"/>
                <a:gd name="T44" fmla="*/ 706 w 1078"/>
                <a:gd name="T45" fmla="*/ 141 h 1361"/>
                <a:gd name="T46" fmla="*/ 763 w 1078"/>
                <a:gd name="T47" fmla="*/ 16 h 1361"/>
                <a:gd name="T48" fmla="*/ 341 w 1078"/>
                <a:gd name="T49" fmla="*/ 0 h 1361"/>
                <a:gd name="T50" fmla="*/ 314 w 1078"/>
                <a:gd name="T51" fmla="*/ 47 h 1361"/>
                <a:gd name="T52" fmla="*/ 229 w 1078"/>
                <a:gd name="T53" fmla="*/ 141 h 1361"/>
                <a:gd name="T54" fmla="*/ 113 w 1078"/>
                <a:gd name="T55" fmla="*/ 354 h 1361"/>
                <a:gd name="T56" fmla="*/ 0 w 1078"/>
                <a:gd name="T57" fmla="*/ 455 h 1361"/>
                <a:gd name="T58" fmla="*/ 63 w 1078"/>
                <a:gd name="T59" fmla="*/ 624 h 1361"/>
                <a:gd name="T60" fmla="*/ 113 w 1078"/>
                <a:gd name="T61" fmla="*/ 432 h 1361"/>
                <a:gd name="T62" fmla="*/ 229 w 1078"/>
                <a:gd name="T63" fmla="*/ 1135 h 1361"/>
                <a:gd name="T64" fmla="*/ 142 w 1078"/>
                <a:gd name="T65" fmla="*/ 1314 h 1361"/>
                <a:gd name="T66" fmla="*/ 169 w 1078"/>
                <a:gd name="T67" fmla="*/ 1360 h 1361"/>
                <a:gd name="T68" fmla="*/ 234 w 1078"/>
                <a:gd name="T69" fmla="*/ 1276 h 1361"/>
                <a:gd name="T70" fmla="*/ 900 w 1078"/>
                <a:gd name="T71" fmla="*/ 1345 h 1361"/>
                <a:gd name="T72" fmla="*/ 942 w 1078"/>
                <a:gd name="T73" fmla="*/ 1356 h 1361"/>
                <a:gd name="T74" fmla="*/ 852 w 1078"/>
                <a:gd name="T75" fmla="*/ 1134 h 1361"/>
                <a:gd name="T76" fmla="*/ 965 w 1078"/>
                <a:gd name="T77" fmla="*/ 433 h 1361"/>
                <a:gd name="T78" fmla="*/ 1015 w 1078"/>
                <a:gd name="T79" fmla="*/ 62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8" h="1361">
                  <a:moveTo>
                    <a:pt x="229" y="909"/>
                  </a:moveTo>
                  <a:lnTo>
                    <a:pt x="369" y="909"/>
                  </a:lnTo>
                  <a:lnTo>
                    <a:pt x="369" y="847"/>
                  </a:lnTo>
                  <a:lnTo>
                    <a:pt x="229" y="847"/>
                  </a:lnTo>
                  <a:lnTo>
                    <a:pt x="229" y="909"/>
                  </a:lnTo>
                  <a:close/>
                  <a:moveTo>
                    <a:pt x="708" y="909"/>
                  </a:moveTo>
                  <a:lnTo>
                    <a:pt x="849" y="909"/>
                  </a:lnTo>
                  <a:lnTo>
                    <a:pt x="849" y="847"/>
                  </a:lnTo>
                  <a:lnTo>
                    <a:pt x="708" y="847"/>
                  </a:lnTo>
                  <a:lnTo>
                    <a:pt x="708" y="909"/>
                  </a:lnTo>
                  <a:close/>
                  <a:moveTo>
                    <a:pt x="903" y="1019"/>
                  </a:moveTo>
                  <a:cubicBezTo>
                    <a:pt x="903" y="1049"/>
                    <a:pt x="878" y="1073"/>
                    <a:pt x="849" y="1073"/>
                  </a:cubicBezTo>
                  <a:lnTo>
                    <a:pt x="229" y="1073"/>
                  </a:lnTo>
                  <a:cubicBezTo>
                    <a:pt x="199" y="1073"/>
                    <a:pt x="175" y="1049"/>
                    <a:pt x="175" y="1019"/>
                  </a:cubicBezTo>
                  <a:lnTo>
                    <a:pt x="175" y="768"/>
                  </a:lnTo>
                  <a:lnTo>
                    <a:pt x="903" y="768"/>
                  </a:lnTo>
                  <a:lnTo>
                    <a:pt x="903" y="1019"/>
                  </a:lnTo>
                  <a:close/>
                  <a:moveTo>
                    <a:pt x="903" y="706"/>
                  </a:moveTo>
                  <a:lnTo>
                    <a:pt x="175" y="706"/>
                  </a:lnTo>
                  <a:lnTo>
                    <a:pt x="175" y="345"/>
                  </a:lnTo>
                  <a:lnTo>
                    <a:pt x="903" y="345"/>
                  </a:lnTo>
                  <a:lnTo>
                    <a:pt x="903" y="706"/>
                  </a:lnTo>
                  <a:close/>
                  <a:moveTo>
                    <a:pt x="175" y="282"/>
                  </a:moveTo>
                  <a:lnTo>
                    <a:pt x="175" y="257"/>
                  </a:lnTo>
                  <a:cubicBezTo>
                    <a:pt x="175" y="227"/>
                    <a:pt x="199" y="203"/>
                    <a:pt x="229" y="203"/>
                  </a:cubicBezTo>
                  <a:lnTo>
                    <a:pt x="849" y="203"/>
                  </a:lnTo>
                  <a:cubicBezTo>
                    <a:pt x="878" y="203"/>
                    <a:pt x="903" y="227"/>
                    <a:pt x="903" y="257"/>
                  </a:cubicBezTo>
                  <a:lnTo>
                    <a:pt x="903" y="282"/>
                  </a:lnTo>
                  <a:lnTo>
                    <a:pt x="175" y="282"/>
                  </a:lnTo>
                  <a:close/>
                  <a:moveTo>
                    <a:pt x="681" y="62"/>
                  </a:moveTo>
                  <a:lnTo>
                    <a:pt x="634" y="141"/>
                  </a:lnTo>
                  <a:lnTo>
                    <a:pt x="443" y="141"/>
                  </a:lnTo>
                  <a:lnTo>
                    <a:pt x="396" y="62"/>
                  </a:lnTo>
                  <a:lnTo>
                    <a:pt x="681" y="62"/>
                  </a:lnTo>
                  <a:close/>
                  <a:moveTo>
                    <a:pt x="310" y="1135"/>
                  </a:moveTo>
                  <a:lnTo>
                    <a:pt x="781" y="1135"/>
                  </a:lnTo>
                  <a:lnTo>
                    <a:pt x="826" y="1214"/>
                  </a:lnTo>
                  <a:lnTo>
                    <a:pt x="268" y="1214"/>
                  </a:lnTo>
                  <a:lnTo>
                    <a:pt x="310" y="1135"/>
                  </a:lnTo>
                  <a:close/>
                  <a:moveTo>
                    <a:pt x="1077" y="624"/>
                  </a:moveTo>
                  <a:lnTo>
                    <a:pt x="1077" y="455"/>
                  </a:lnTo>
                  <a:cubicBezTo>
                    <a:pt x="1077" y="445"/>
                    <a:pt x="1073" y="435"/>
                    <a:pt x="1065" y="430"/>
                  </a:cubicBezTo>
                  <a:lnTo>
                    <a:pt x="965" y="356"/>
                  </a:lnTo>
                  <a:lnTo>
                    <a:pt x="965" y="257"/>
                  </a:lnTo>
                  <a:cubicBezTo>
                    <a:pt x="965" y="193"/>
                    <a:pt x="913" y="141"/>
                    <a:pt x="849" y="141"/>
                  </a:cubicBezTo>
                  <a:lnTo>
                    <a:pt x="706" y="141"/>
                  </a:lnTo>
                  <a:lnTo>
                    <a:pt x="763" y="47"/>
                  </a:lnTo>
                  <a:cubicBezTo>
                    <a:pt x="768" y="38"/>
                    <a:pt x="769" y="26"/>
                    <a:pt x="763" y="16"/>
                  </a:cubicBezTo>
                  <a:cubicBezTo>
                    <a:pt x="758" y="6"/>
                    <a:pt x="747" y="0"/>
                    <a:pt x="736" y="0"/>
                  </a:cubicBezTo>
                  <a:lnTo>
                    <a:pt x="341" y="0"/>
                  </a:lnTo>
                  <a:cubicBezTo>
                    <a:pt x="330" y="0"/>
                    <a:pt x="320" y="6"/>
                    <a:pt x="314" y="16"/>
                  </a:cubicBezTo>
                  <a:cubicBezTo>
                    <a:pt x="309" y="26"/>
                    <a:pt x="309" y="38"/>
                    <a:pt x="314" y="47"/>
                  </a:cubicBezTo>
                  <a:lnTo>
                    <a:pt x="371" y="141"/>
                  </a:lnTo>
                  <a:lnTo>
                    <a:pt x="229" y="141"/>
                  </a:lnTo>
                  <a:cubicBezTo>
                    <a:pt x="165" y="141"/>
                    <a:pt x="113" y="193"/>
                    <a:pt x="113" y="257"/>
                  </a:cubicBezTo>
                  <a:lnTo>
                    <a:pt x="113" y="354"/>
                  </a:lnTo>
                  <a:lnTo>
                    <a:pt x="13" y="430"/>
                  </a:lnTo>
                  <a:cubicBezTo>
                    <a:pt x="5" y="436"/>
                    <a:pt x="0" y="445"/>
                    <a:pt x="0" y="455"/>
                  </a:cubicBezTo>
                  <a:lnTo>
                    <a:pt x="0" y="624"/>
                  </a:lnTo>
                  <a:lnTo>
                    <a:pt x="63" y="624"/>
                  </a:lnTo>
                  <a:lnTo>
                    <a:pt x="63" y="470"/>
                  </a:lnTo>
                  <a:lnTo>
                    <a:pt x="113" y="432"/>
                  </a:lnTo>
                  <a:lnTo>
                    <a:pt x="113" y="1019"/>
                  </a:lnTo>
                  <a:cubicBezTo>
                    <a:pt x="113" y="1083"/>
                    <a:pt x="165" y="1135"/>
                    <a:pt x="229" y="1135"/>
                  </a:cubicBezTo>
                  <a:lnTo>
                    <a:pt x="241" y="1135"/>
                  </a:lnTo>
                  <a:lnTo>
                    <a:pt x="142" y="1314"/>
                  </a:lnTo>
                  <a:cubicBezTo>
                    <a:pt x="134" y="1330"/>
                    <a:pt x="139" y="1348"/>
                    <a:pt x="154" y="1357"/>
                  </a:cubicBezTo>
                  <a:cubicBezTo>
                    <a:pt x="159" y="1359"/>
                    <a:pt x="164" y="1360"/>
                    <a:pt x="169" y="1360"/>
                  </a:cubicBezTo>
                  <a:cubicBezTo>
                    <a:pt x="180" y="1360"/>
                    <a:pt x="191" y="1355"/>
                    <a:pt x="196" y="1344"/>
                  </a:cubicBezTo>
                  <a:lnTo>
                    <a:pt x="234" y="1276"/>
                  </a:lnTo>
                  <a:lnTo>
                    <a:pt x="861" y="1276"/>
                  </a:lnTo>
                  <a:lnTo>
                    <a:pt x="900" y="1345"/>
                  </a:lnTo>
                  <a:cubicBezTo>
                    <a:pt x="906" y="1355"/>
                    <a:pt x="916" y="1360"/>
                    <a:pt x="927" y="1360"/>
                  </a:cubicBezTo>
                  <a:cubicBezTo>
                    <a:pt x="932" y="1360"/>
                    <a:pt x="937" y="1359"/>
                    <a:pt x="942" y="1356"/>
                  </a:cubicBezTo>
                  <a:cubicBezTo>
                    <a:pt x="957" y="1348"/>
                    <a:pt x="962" y="1329"/>
                    <a:pt x="954" y="1314"/>
                  </a:cubicBezTo>
                  <a:lnTo>
                    <a:pt x="852" y="1134"/>
                  </a:lnTo>
                  <a:cubicBezTo>
                    <a:pt x="914" y="1133"/>
                    <a:pt x="965" y="1082"/>
                    <a:pt x="965" y="1019"/>
                  </a:cubicBezTo>
                  <a:lnTo>
                    <a:pt x="965" y="433"/>
                  </a:lnTo>
                  <a:lnTo>
                    <a:pt x="1015" y="470"/>
                  </a:lnTo>
                  <a:lnTo>
                    <a:pt x="1015" y="624"/>
                  </a:lnTo>
                  <a:lnTo>
                    <a:pt x="1077" y="6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712A06A7-FAFB-2F49-B789-D3BB9D8C695B}"/>
              </a:ext>
            </a:extLst>
          </p:cNvPr>
          <p:cNvGrpSpPr/>
          <p:nvPr userDrawn="1"/>
        </p:nvGrpSpPr>
        <p:grpSpPr>
          <a:xfrm>
            <a:off x="2937152" y="1154120"/>
            <a:ext cx="710291" cy="710292"/>
            <a:chOff x="1475612" y="621970"/>
            <a:chExt cx="710291" cy="710292"/>
          </a:xfrm>
        </p:grpSpPr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E1EE1910-E7E0-0A46-B743-828D7FB17884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2" name="Freeform 4">
              <a:extLst>
                <a:ext uri="{FF2B5EF4-FFF2-40B4-BE49-F238E27FC236}">
                  <a16:creationId xmlns:a16="http://schemas.microsoft.com/office/drawing/2014/main" id="{FBACE303-E458-8143-AAE7-3DD9110CB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332" y="759629"/>
              <a:ext cx="450850" cy="434975"/>
            </a:xfrm>
            <a:custGeom>
              <a:avLst/>
              <a:gdLst>
                <a:gd name="T0" fmla="*/ 198 w 1252"/>
                <a:gd name="T1" fmla="*/ 1014 h 1210"/>
                <a:gd name="T2" fmla="*/ 986 w 1252"/>
                <a:gd name="T3" fmla="*/ 133 h 1210"/>
                <a:gd name="T4" fmla="*/ 1148 w 1252"/>
                <a:gd name="T5" fmla="*/ 64 h 1210"/>
                <a:gd name="T6" fmla="*/ 467 w 1252"/>
                <a:gd name="T7" fmla="*/ 839 h 1210"/>
                <a:gd name="T8" fmla="*/ 504 w 1252"/>
                <a:gd name="T9" fmla="*/ 527 h 1210"/>
                <a:gd name="T10" fmla="*/ 378 w 1252"/>
                <a:gd name="T11" fmla="*/ 402 h 1210"/>
                <a:gd name="T12" fmla="*/ 101 w 1252"/>
                <a:gd name="T13" fmla="*/ 241 h 1210"/>
                <a:gd name="T14" fmla="*/ 258 w 1252"/>
                <a:gd name="T15" fmla="*/ 789 h 1210"/>
                <a:gd name="T16" fmla="*/ 205 w 1252"/>
                <a:gd name="T17" fmla="*/ 865 h 1210"/>
                <a:gd name="T18" fmla="*/ 84 w 1252"/>
                <a:gd name="T19" fmla="*/ 767 h 1210"/>
                <a:gd name="T20" fmla="*/ 347 w 1252"/>
                <a:gd name="T21" fmla="*/ 1007 h 1210"/>
                <a:gd name="T22" fmla="*/ 446 w 1252"/>
                <a:gd name="T23" fmla="*/ 1129 h 1210"/>
                <a:gd name="T24" fmla="*/ 347 w 1252"/>
                <a:gd name="T25" fmla="*/ 1007 h 1210"/>
                <a:gd name="T26" fmla="*/ 856 w 1252"/>
                <a:gd name="T27" fmla="*/ 538 h 1210"/>
                <a:gd name="T28" fmla="*/ 958 w 1252"/>
                <a:gd name="T29" fmla="*/ 1112 h 1210"/>
                <a:gd name="T30" fmla="*/ 804 w 1252"/>
                <a:gd name="T31" fmla="*/ 827 h 1210"/>
                <a:gd name="T32" fmla="*/ 1137 w 1252"/>
                <a:gd name="T33" fmla="*/ 0 h 1210"/>
                <a:gd name="T34" fmla="*/ 727 w 1252"/>
                <a:gd name="T35" fmla="*/ 304 h 1210"/>
                <a:gd name="T36" fmla="*/ 51 w 1252"/>
                <a:gd name="T37" fmla="*/ 179 h 1210"/>
                <a:gd name="T38" fmla="*/ 38 w 1252"/>
                <a:gd name="T39" fmla="*/ 273 h 1210"/>
                <a:gd name="T40" fmla="*/ 345 w 1252"/>
                <a:gd name="T41" fmla="*/ 455 h 1210"/>
                <a:gd name="T42" fmla="*/ 329 w 1252"/>
                <a:gd name="T43" fmla="*/ 702 h 1210"/>
                <a:gd name="T44" fmla="*/ 69 w 1252"/>
                <a:gd name="T45" fmla="*/ 702 h 1210"/>
                <a:gd name="T46" fmla="*/ 6 w 1252"/>
                <a:gd name="T47" fmla="*/ 786 h 1210"/>
                <a:gd name="T48" fmla="*/ 173 w 1252"/>
                <a:gd name="T49" fmla="*/ 918 h 1210"/>
                <a:gd name="T50" fmla="*/ 190 w 1252"/>
                <a:gd name="T51" fmla="*/ 1077 h 1210"/>
                <a:gd name="T52" fmla="*/ 294 w 1252"/>
                <a:gd name="T53" fmla="*/ 1039 h 1210"/>
                <a:gd name="T54" fmla="*/ 413 w 1252"/>
                <a:gd name="T55" fmla="*/ 1209 h 1210"/>
                <a:gd name="T56" fmla="*/ 492 w 1252"/>
                <a:gd name="T57" fmla="*/ 1176 h 1210"/>
                <a:gd name="T58" fmla="*/ 480 w 1252"/>
                <a:gd name="T59" fmla="*/ 910 h 1210"/>
                <a:gd name="T60" fmla="*/ 642 w 1252"/>
                <a:gd name="T61" fmla="*/ 752 h 1210"/>
                <a:gd name="T62" fmla="*/ 912 w 1252"/>
                <a:gd name="T63" fmla="*/ 1158 h 1210"/>
                <a:gd name="T64" fmla="*/ 940 w 1252"/>
                <a:gd name="T65" fmla="*/ 1174 h 1210"/>
                <a:gd name="T66" fmla="*/ 1033 w 1252"/>
                <a:gd name="T67" fmla="*/ 1161 h 1210"/>
                <a:gd name="T68" fmla="*/ 908 w 1252"/>
                <a:gd name="T69" fmla="*/ 486 h 1210"/>
                <a:gd name="T70" fmla="*/ 1192 w 1252"/>
                <a:gd name="T71" fmla="*/ 2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2" h="1210">
                  <a:moveTo>
                    <a:pt x="467" y="839"/>
                  </a:moveTo>
                  <a:cubicBezTo>
                    <a:pt x="422" y="884"/>
                    <a:pt x="256" y="1004"/>
                    <a:pt x="198" y="1014"/>
                  </a:cubicBezTo>
                  <a:cubicBezTo>
                    <a:pt x="207" y="962"/>
                    <a:pt x="324" y="795"/>
                    <a:pt x="373" y="745"/>
                  </a:cubicBezTo>
                  <a:lnTo>
                    <a:pt x="986" y="133"/>
                  </a:lnTo>
                  <a:cubicBezTo>
                    <a:pt x="1012" y="106"/>
                    <a:pt x="1094" y="62"/>
                    <a:pt x="1137" y="62"/>
                  </a:cubicBezTo>
                  <a:cubicBezTo>
                    <a:pt x="1144" y="62"/>
                    <a:pt x="1147" y="64"/>
                    <a:pt x="1148" y="64"/>
                  </a:cubicBezTo>
                  <a:cubicBezTo>
                    <a:pt x="1162" y="80"/>
                    <a:pt x="1121" y="185"/>
                    <a:pt x="1079" y="227"/>
                  </a:cubicBezTo>
                  <a:lnTo>
                    <a:pt x="467" y="839"/>
                  </a:lnTo>
                  <a:close/>
                  <a:moveTo>
                    <a:pt x="674" y="357"/>
                  </a:moveTo>
                  <a:lnTo>
                    <a:pt x="504" y="527"/>
                  </a:lnTo>
                  <a:lnTo>
                    <a:pt x="385" y="408"/>
                  </a:lnTo>
                  <a:cubicBezTo>
                    <a:pt x="383" y="406"/>
                    <a:pt x="381" y="404"/>
                    <a:pt x="378" y="402"/>
                  </a:cubicBezTo>
                  <a:lnTo>
                    <a:pt x="100" y="254"/>
                  </a:lnTo>
                  <a:lnTo>
                    <a:pt x="101" y="241"/>
                  </a:lnTo>
                  <a:lnTo>
                    <a:pt x="674" y="357"/>
                  </a:lnTo>
                  <a:close/>
                  <a:moveTo>
                    <a:pt x="258" y="789"/>
                  </a:moveTo>
                  <a:cubicBezTo>
                    <a:pt x="240" y="813"/>
                    <a:pt x="222" y="839"/>
                    <a:pt x="205" y="865"/>
                  </a:cubicBezTo>
                  <a:lnTo>
                    <a:pt x="205" y="865"/>
                  </a:lnTo>
                  <a:lnTo>
                    <a:pt x="74" y="787"/>
                  </a:lnTo>
                  <a:lnTo>
                    <a:pt x="84" y="767"/>
                  </a:lnTo>
                  <a:lnTo>
                    <a:pt x="258" y="789"/>
                  </a:lnTo>
                  <a:close/>
                  <a:moveTo>
                    <a:pt x="347" y="1007"/>
                  </a:moveTo>
                  <a:cubicBezTo>
                    <a:pt x="374" y="990"/>
                    <a:pt x="400" y="972"/>
                    <a:pt x="423" y="954"/>
                  </a:cubicBezTo>
                  <a:lnTo>
                    <a:pt x="446" y="1129"/>
                  </a:lnTo>
                  <a:lnTo>
                    <a:pt x="425" y="1138"/>
                  </a:lnTo>
                  <a:lnTo>
                    <a:pt x="347" y="1007"/>
                  </a:lnTo>
                  <a:close/>
                  <a:moveTo>
                    <a:pt x="686" y="708"/>
                  </a:moveTo>
                  <a:lnTo>
                    <a:pt x="856" y="538"/>
                  </a:lnTo>
                  <a:lnTo>
                    <a:pt x="971" y="1112"/>
                  </a:lnTo>
                  <a:lnTo>
                    <a:pt x="958" y="1112"/>
                  </a:lnTo>
                  <a:lnTo>
                    <a:pt x="810" y="834"/>
                  </a:lnTo>
                  <a:cubicBezTo>
                    <a:pt x="808" y="831"/>
                    <a:pt x="807" y="829"/>
                    <a:pt x="804" y="827"/>
                  </a:cubicBezTo>
                  <a:lnTo>
                    <a:pt x="686" y="708"/>
                  </a:lnTo>
                  <a:close/>
                  <a:moveTo>
                    <a:pt x="1137" y="0"/>
                  </a:moveTo>
                  <a:cubicBezTo>
                    <a:pt x="1073" y="0"/>
                    <a:pt x="977" y="54"/>
                    <a:pt x="942" y="89"/>
                  </a:cubicBezTo>
                  <a:lnTo>
                    <a:pt x="727" y="304"/>
                  </a:lnTo>
                  <a:lnTo>
                    <a:pt x="76" y="173"/>
                  </a:lnTo>
                  <a:cubicBezTo>
                    <a:pt x="67" y="171"/>
                    <a:pt x="58" y="173"/>
                    <a:pt x="51" y="179"/>
                  </a:cubicBezTo>
                  <a:cubicBezTo>
                    <a:pt x="44" y="185"/>
                    <a:pt x="39" y="193"/>
                    <a:pt x="39" y="203"/>
                  </a:cubicBezTo>
                  <a:lnTo>
                    <a:pt x="38" y="273"/>
                  </a:lnTo>
                  <a:cubicBezTo>
                    <a:pt x="38" y="284"/>
                    <a:pt x="44" y="295"/>
                    <a:pt x="54" y="300"/>
                  </a:cubicBezTo>
                  <a:lnTo>
                    <a:pt x="345" y="455"/>
                  </a:lnTo>
                  <a:lnTo>
                    <a:pt x="460" y="570"/>
                  </a:lnTo>
                  <a:lnTo>
                    <a:pt x="329" y="702"/>
                  </a:lnTo>
                  <a:cubicBezTo>
                    <a:pt x="323" y="708"/>
                    <a:pt x="313" y="719"/>
                    <a:pt x="302" y="732"/>
                  </a:cubicBezTo>
                  <a:lnTo>
                    <a:pt x="69" y="702"/>
                  </a:lnTo>
                  <a:cubicBezTo>
                    <a:pt x="55" y="700"/>
                    <a:pt x="42" y="708"/>
                    <a:pt x="37" y="720"/>
                  </a:cubicBezTo>
                  <a:lnTo>
                    <a:pt x="6" y="786"/>
                  </a:lnTo>
                  <a:cubicBezTo>
                    <a:pt x="0" y="801"/>
                    <a:pt x="5" y="818"/>
                    <a:pt x="19" y="826"/>
                  </a:cubicBezTo>
                  <a:lnTo>
                    <a:pt x="173" y="918"/>
                  </a:lnTo>
                  <a:cubicBezTo>
                    <a:pt x="132" y="992"/>
                    <a:pt x="125" y="1036"/>
                    <a:pt x="150" y="1062"/>
                  </a:cubicBezTo>
                  <a:cubicBezTo>
                    <a:pt x="157" y="1069"/>
                    <a:pt x="170" y="1077"/>
                    <a:pt x="190" y="1077"/>
                  </a:cubicBezTo>
                  <a:lnTo>
                    <a:pt x="190" y="1077"/>
                  </a:lnTo>
                  <a:cubicBezTo>
                    <a:pt x="216" y="1077"/>
                    <a:pt x="254" y="1062"/>
                    <a:pt x="294" y="1039"/>
                  </a:cubicBezTo>
                  <a:lnTo>
                    <a:pt x="386" y="1194"/>
                  </a:lnTo>
                  <a:cubicBezTo>
                    <a:pt x="392" y="1203"/>
                    <a:pt x="403" y="1209"/>
                    <a:pt x="413" y="1209"/>
                  </a:cubicBezTo>
                  <a:cubicBezTo>
                    <a:pt x="417" y="1209"/>
                    <a:pt x="422" y="1208"/>
                    <a:pt x="426" y="1206"/>
                  </a:cubicBezTo>
                  <a:lnTo>
                    <a:pt x="492" y="1176"/>
                  </a:lnTo>
                  <a:cubicBezTo>
                    <a:pt x="505" y="1170"/>
                    <a:pt x="512" y="1157"/>
                    <a:pt x="510" y="1143"/>
                  </a:cubicBezTo>
                  <a:lnTo>
                    <a:pt x="480" y="910"/>
                  </a:lnTo>
                  <a:cubicBezTo>
                    <a:pt x="494" y="898"/>
                    <a:pt x="505" y="889"/>
                    <a:pt x="511" y="883"/>
                  </a:cubicBezTo>
                  <a:lnTo>
                    <a:pt x="642" y="752"/>
                  </a:lnTo>
                  <a:lnTo>
                    <a:pt x="757" y="867"/>
                  </a:lnTo>
                  <a:lnTo>
                    <a:pt x="912" y="1158"/>
                  </a:lnTo>
                  <a:cubicBezTo>
                    <a:pt x="917" y="1168"/>
                    <a:pt x="928" y="1174"/>
                    <a:pt x="939" y="1174"/>
                  </a:cubicBezTo>
                  <a:lnTo>
                    <a:pt x="940" y="1174"/>
                  </a:lnTo>
                  <a:lnTo>
                    <a:pt x="1010" y="1173"/>
                  </a:lnTo>
                  <a:cubicBezTo>
                    <a:pt x="1019" y="1173"/>
                    <a:pt x="1028" y="1169"/>
                    <a:pt x="1033" y="1161"/>
                  </a:cubicBezTo>
                  <a:cubicBezTo>
                    <a:pt x="1039" y="1154"/>
                    <a:pt x="1041" y="1145"/>
                    <a:pt x="1040" y="1136"/>
                  </a:cubicBezTo>
                  <a:lnTo>
                    <a:pt x="908" y="486"/>
                  </a:lnTo>
                  <a:lnTo>
                    <a:pt x="1123" y="271"/>
                  </a:lnTo>
                  <a:cubicBezTo>
                    <a:pt x="1163" y="231"/>
                    <a:pt x="1251" y="79"/>
                    <a:pt x="1192" y="20"/>
                  </a:cubicBezTo>
                  <a:cubicBezTo>
                    <a:pt x="1179" y="7"/>
                    <a:pt x="1160" y="0"/>
                    <a:pt x="1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F4E63E74-F37F-B042-9A5B-C0871937AA6D}"/>
              </a:ext>
            </a:extLst>
          </p:cNvPr>
          <p:cNvGrpSpPr/>
          <p:nvPr userDrawn="1"/>
        </p:nvGrpSpPr>
        <p:grpSpPr>
          <a:xfrm>
            <a:off x="4036849" y="1154120"/>
            <a:ext cx="710291" cy="710292"/>
            <a:chOff x="2575309" y="621970"/>
            <a:chExt cx="710291" cy="710292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AB972CEA-99EB-5D47-AAE5-35F6121B7E74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5" name="Freeform 5">
              <a:extLst>
                <a:ext uri="{FF2B5EF4-FFF2-40B4-BE49-F238E27FC236}">
                  <a16:creationId xmlns:a16="http://schemas.microsoft.com/office/drawing/2014/main" id="{A3684CED-5FBE-D54C-9BD0-0E98CB336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986" y="767566"/>
              <a:ext cx="388937" cy="419100"/>
            </a:xfrm>
            <a:custGeom>
              <a:avLst/>
              <a:gdLst>
                <a:gd name="T0" fmla="*/ 370 w 1079"/>
                <a:gd name="T1" fmla="*/ 852 h 1164"/>
                <a:gd name="T2" fmla="*/ 229 w 1079"/>
                <a:gd name="T3" fmla="*/ 790 h 1164"/>
                <a:gd name="T4" fmla="*/ 708 w 1079"/>
                <a:gd name="T5" fmla="*/ 852 h 1164"/>
                <a:gd name="T6" fmla="*/ 849 w 1079"/>
                <a:gd name="T7" fmla="*/ 790 h 1164"/>
                <a:gd name="T8" fmla="*/ 708 w 1079"/>
                <a:gd name="T9" fmla="*/ 852 h 1164"/>
                <a:gd name="T10" fmla="*/ 175 w 1079"/>
                <a:gd name="T11" fmla="*/ 169 h 1164"/>
                <a:gd name="T12" fmla="*/ 229 w 1079"/>
                <a:gd name="T13" fmla="*/ 62 h 1164"/>
                <a:gd name="T14" fmla="*/ 903 w 1079"/>
                <a:gd name="T15" fmla="*/ 116 h 1164"/>
                <a:gd name="T16" fmla="*/ 203 w 1079"/>
                <a:gd name="T17" fmla="*/ 1075 h 1164"/>
                <a:gd name="T18" fmla="*/ 339 w 1079"/>
                <a:gd name="T19" fmla="*/ 1078 h 1164"/>
                <a:gd name="T20" fmla="*/ 203 w 1079"/>
                <a:gd name="T21" fmla="*/ 1101 h 1164"/>
                <a:gd name="T22" fmla="*/ 739 w 1079"/>
                <a:gd name="T23" fmla="*/ 1078 h 1164"/>
                <a:gd name="T24" fmla="*/ 875 w 1079"/>
                <a:gd name="T25" fmla="*/ 1075 h 1164"/>
                <a:gd name="T26" fmla="*/ 739 w 1079"/>
                <a:gd name="T27" fmla="*/ 1101 h 1164"/>
                <a:gd name="T28" fmla="*/ 570 w 1079"/>
                <a:gd name="T29" fmla="*/ 231 h 1164"/>
                <a:gd name="T30" fmla="*/ 903 w 1079"/>
                <a:gd name="T31" fmla="*/ 649 h 1164"/>
                <a:gd name="T32" fmla="*/ 570 w 1079"/>
                <a:gd name="T33" fmla="*/ 231 h 1164"/>
                <a:gd name="T34" fmla="*/ 508 w 1079"/>
                <a:gd name="T35" fmla="*/ 231 h 1164"/>
                <a:gd name="T36" fmla="*/ 175 w 1079"/>
                <a:gd name="T37" fmla="*/ 649 h 1164"/>
                <a:gd name="T38" fmla="*/ 903 w 1079"/>
                <a:gd name="T39" fmla="*/ 711 h 1164"/>
                <a:gd name="T40" fmla="*/ 849 w 1079"/>
                <a:gd name="T41" fmla="*/ 1016 h 1164"/>
                <a:gd name="T42" fmla="*/ 175 w 1079"/>
                <a:gd name="T43" fmla="*/ 962 h 1164"/>
                <a:gd name="T44" fmla="*/ 903 w 1079"/>
                <a:gd name="T45" fmla="*/ 711 h 1164"/>
                <a:gd name="T46" fmla="*/ 1078 w 1079"/>
                <a:gd name="T47" fmla="*/ 313 h 1164"/>
                <a:gd name="T48" fmla="*/ 965 w 1079"/>
                <a:gd name="T49" fmla="*/ 213 h 1164"/>
                <a:gd name="T50" fmla="*/ 849 w 1079"/>
                <a:gd name="T51" fmla="*/ 0 h 1164"/>
                <a:gd name="T52" fmla="*/ 113 w 1079"/>
                <a:gd name="T53" fmla="*/ 116 h 1164"/>
                <a:gd name="T54" fmla="*/ 12 w 1079"/>
                <a:gd name="T55" fmla="*/ 288 h 1164"/>
                <a:gd name="T56" fmla="*/ 0 w 1079"/>
                <a:gd name="T57" fmla="*/ 483 h 1164"/>
                <a:gd name="T58" fmla="*/ 62 w 1079"/>
                <a:gd name="T59" fmla="*/ 329 h 1164"/>
                <a:gd name="T60" fmla="*/ 113 w 1079"/>
                <a:gd name="T61" fmla="*/ 962 h 1164"/>
                <a:gd name="T62" fmla="*/ 141 w 1079"/>
                <a:gd name="T63" fmla="*/ 1047 h 1164"/>
                <a:gd name="T64" fmla="*/ 200 w 1079"/>
                <a:gd name="T65" fmla="*/ 1163 h 1164"/>
                <a:gd name="T66" fmla="*/ 401 w 1079"/>
                <a:gd name="T67" fmla="*/ 1103 h 1164"/>
                <a:gd name="T68" fmla="*/ 677 w 1079"/>
                <a:gd name="T69" fmla="*/ 1078 h 1164"/>
                <a:gd name="T70" fmla="*/ 737 w 1079"/>
                <a:gd name="T71" fmla="*/ 1163 h 1164"/>
                <a:gd name="T72" fmla="*/ 937 w 1079"/>
                <a:gd name="T73" fmla="*/ 1103 h 1164"/>
                <a:gd name="T74" fmla="*/ 928 w 1079"/>
                <a:gd name="T75" fmla="*/ 1047 h 1164"/>
                <a:gd name="T76" fmla="*/ 965 w 1079"/>
                <a:gd name="T77" fmla="*/ 291 h 1164"/>
                <a:gd name="T78" fmla="*/ 1016 w 1079"/>
                <a:gd name="T79" fmla="*/ 483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9" h="1164">
                  <a:moveTo>
                    <a:pt x="229" y="852"/>
                  </a:moveTo>
                  <a:lnTo>
                    <a:pt x="370" y="852"/>
                  </a:lnTo>
                  <a:lnTo>
                    <a:pt x="370" y="790"/>
                  </a:lnTo>
                  <a:lnTo>
                    <a:pt x="229" y="790"/>
                  </a:lnTo>
                  <a:lnTo>
                    <a:pt x="229" y="852"/>
                  </a:lnTo>
                  <a:close/>
                  <a:moveTo>
                    <a:pt x="708" y="852"/>
                  </a:moveTo>
                  <a:lnTo>
                    <a:pt x="849" y="852"/>
                  </a:lnTo>
                  <a:lnTo>
                    <a:pt x="849" y="790"/>
                  </a:lnTo>
                  <a:lnTo>
                    <a:pt x="708" y="790"/>
                  </a:lnTo>
                  <a:lnTo>
                    <a:pt x="708" y="852"/>
                  </a:lnTo>
                  <a:close/>
                  <a:moveTo>
                    <a:pt x="903" y="169"/>
                  </a:moveTo>
                  <a:lnTo>
                    <a:pt x="175" y="169"/>
                  </a:lnTo>
                  <a:lnTo>
                    <a:pt x="175" y="116"/>
                  </a:lnTo>
                  <a:cubicBezTo>
                    <a:pt x="175" y="86"/>
                    <a:pt x="199" y="62"/>
                    <a:pt x="229" y="62"/>
                  </a:cubicBezTo>
                  <a:lnTo>
                    <a:pt x="849" y="62"/>
                  </a:lnTo>
                  <a:cubicBezTo>
                    <a:pt x="879" y="62"/>
                    <a:pt x="903" y="86"/>
                    <a:pt x="903" y="116"/>
                  </a:cubicBezTo>
                  <a:lnTo>
                    <a:pt x="903" y="169"/>
                  </a:lnTo>
                  <a:close/>
                  <a:moveTo>
                    <a:pt x="203" y="1075"/>
                  </a:moveTo>
                  <a:cubicBezTo>
                    <a:pt x="211" y="1077"/>
                    <a:pt x="220" y="1078"/>
                    <a:pt x="229" y="1078"/>
                  </a:cubicBezTo>
                  <a:lnTo>
                    <a:pt x="339" y="1078"/>
                  </a:lnTo>
                  <a:lnTo>
                    <a:pt x="339" y="1101"/>
                  </a:lnTo>
                  <a:lnTo>
                    <a:pt x="203" y="1101"/>
                  </a:lnTo>
                  <a:lnTo>
                    <a:pt x="203" y="1075"/>
                  </a:lnTo>
                  <a:close/>
                  <a:moveTo>
                    <a:pt x="739" y="1078"/>
                  </a:moveTo>
                  <a:lnTo>
                    <a:pt x="849" y="1078"/>
                  </a:lnTo>
                  <a:cubicBezTo>
                    <a:pt x="858" y="1078"/>
                    <a:pt x="867" y="1077"/>
                    <a:pt x="875" y="1075"/>
                  </a:cubicBezTo>
                  <a:lnTo>
                    <a:pt x="875" y="1101"/>
                  </a:lnTo>
                  <a:lnTo>
                    <a:pt x="739" y="1101"/>
                  </a:lnTo>
                  <a:lnTo>
                    <a:pt x="739" y="1078"/>
                  </a:lnTo>
                  <a:close/>
                  <a:moveTo>
                    <a:pt x="570" y="231"/>
                  </a:moveTo>
                  <a:lnTo>
                    <a:pt x="903" y="231"/>
                  </a:lnTo>
                  <a:lnTo>
                    <a:pt x="903" y="649"/>
                  </a:lnTo>
                  <a:lnTo>
                    <a:pt x="570" y="649"/>
                  </a:lnTo>
                  <a:lnTo>
                    <a:pt x="570" y="231"/>
                  </a:lnTo>
                  <a:close/>
                  <a:moveTo>
                    <a:pt x="175" y="231"/>
                  </a:moveTo>
                  <a:lnTo>
                    <a:pt x="508" y="231"/>
                  </a:lnTo>
                  <a:lnTo>
                    <a:pt x="508" y="649"/>
                  </a:lnTo>
                  <a:lnTo>
                    <a:pt x="175" y="649"/>
                  </a:lnTo>
                  <a:lnTo>
                    <a:pt x="175" y="231"/>
                  </a:lnTo>
                  <a:close/>
                  <a:moveTo>
                    <a:pt x="903" y="711"/>
                  </a:moveTo>
                  <a:lnTo>
                    <a:pt x="903" y="962"/>
                  </a:lnTo>
                  <a:cubicBezTo>
                    <a:pt x="903" y="992"/>
                    <a:pt x="879" y="1016"/>
                    <a:pt x="849" y="1016"/>
                  </a:cubicBezTo>
                  <a:lnTo>
                    <a:pt x="229" y="1016"/>
                  </a:lnTo>
                  <a:cubicBezTo>
                    <a:pt x="199" y="1016"/>
                    <a:pt x="175" y="992"/>
                    <a:pt x="175" y="962"/>
                  </a:cubicBezTo>
                  <a:lnTo>
                    <a:pt x="175" y="711"/>
                  </a:lnTo>
                  <a:lnTo>
                    <a:pt x="903" y="711"/>
                  </a:lnTo>
                  <a:close/>
                  <a:moveTo>
                    <a:pt x="1078" y="483"/>
                  </a:moveTo>
                  <a:lnTo>
                    <a:pt x="1078" y="313"/>
                  </a:lnTo>
                  <a:cubicBezTo>
                    <a:pt x="1078" y="304"/>
                    <a:pt x="1073" y="294"/>
                    <a:pt x="1066" y="288"/>
                  </a:cubicBezTo>
                  <a:lnTo>
                    <a:pt x="965" y="213"/>
                  </a:lnTo>
                  <a:lnTo>
                    <a:pt x="965" y="116"/>
                  </a:lnTo>
                  <a:cubicBezTo>
                    <a:pt x="965" y="52"/>
                    <a:pt x="913" y="0"/>
                    <a:pt x="849" y="0"/>
                  </a:cubicBezTo>
                  <a:lnTo>
                    <a:pt x="229" y="0"/>
                  </a:lnTo>
                  <a:cubicBezTo>
                    <a:pt x="165" y="0"/>
                    <a:pt x="113" y="52"/>
                    <a:pt x="113" y="116"/>
                  </a:cubicBezTo>
                  <a:lnTo>
                    <a:pt x="113" y="213"/>
                  </a:lnTo>
                  <a:lnTo>
                    <a:pt x="12" y="288"/>
                  </a:lnTo>
                  <a:cubicBezTo>
                    <a:pt x="5" y="294"/>
                    <a:pt x="0" y="304"/>
                    <a:pt x="0" y="313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329"/>
                  </a:lnTo>
                  <a:lnTo>
                    <a:pt x="113" y="291"/>
                  </a:lnTo>
                  <a:lnTo>
                    <a:pt x="113" y="962"/>
                  </a:lnTo>
                  <a:cubicBezTo>
                    <a:pt x="113" y="996"/>
                    <a:pt x="127" y="1026"/>
                    <a:pt x="150" y="1047"/>
                  </a:cubicBezTo>
                  <a:lnTo>
                    <a:pt x="141" y="1047"/>
                  </a:lnTo>
                  <a:lnTo>
                    <a:pt x="141" y="1103"/>
                  </a:lnTo>
                  <a:cubicBezTo>
                    <a:pt x="141" y="1136"/>
                    <a:pt x="168" y="1163"/>
                    <a:pt x="200" y="1163"/>
                  </a:cubicBezTo>
                  <a:lnTo>
                    <a:pt x="341" y="1163"/>
                  </a:lnTo>
                  <a:cubicBezTo>
                    <a:pt x="374" y="1163"/>
                    <a:pt x="401" y="1136"/>
                    <a:pt x="401" y="1103"/>
                  </a:cubicBezTo>
                  <a:lnTo>
                    <a:pt x="401" y="1078"/>
                  </a:lnTo>
                  <a:lnTo>
                    <a:pt x="677" y="1078"/>
                  </a:lnTo>
                  <a:lnTo>
                    <a:pt x="677" y="1103"/>
                  </a:lnTo>
                  <a:cubicBezTo>
                    <a:pt x="677" y="1136"/>
                    <a:pt x="704" y="1163"/>
                    <a:pt x="737" y="1163"/>
                  </a:cubicBezTo>
                  <a:lnTo>
                    <a:pt x="878" y="1163"/>
                  </a:lnTo>
                  <a:cubicBezTo>
                    <a:pt x="910" y="1163"/>
                    <a:pt x="937" y="1136"/>
                    <a:pt x="937" y="1103"/>
                  </a:cubicBezTo>
                  <a:lnTo>
                    <a:pt x="937" y="1047"/>
                  </a:lnTo>
                  <a:lnTo>
                    <a:pt x="928" y="1047"/>
                  </a:lnTo>
                  <a:cubicBezTo>
                    <a:pt x="951" y="1026"/>
                    <a:pt x="965" y="996"/>
                    <a:pt x="965" y="962"/>
                  </a:cubicBezTo>
                  <a:lnTo>
                    <a:pt x="965" y="291"/>
                  </a:lnTo>
                  <a:lnTo>
                    <a:pt x="1016" y="329"/>
                  </a:lnTo>
                  <a:lnTo>
                    <a:pt x="1016" y="483"/>
                  </a:lnTo>
                  <a:lnTo>
                    <a:pt x="1078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0FC6A7C6-2D62-1346-B076-D963D2FA033D}"/>
              </a:ext>
            </a:extLst>
          </p:cNvPr>
          <p:cNvGrpSpPr/>
          <p:nvPr userDrawn="1"/>
        </p:nvGrpSpPr>
        <p:grpSpPr>
          <a:xfrm>
            <a:off x="6236243" y="1154120"/>
            <a:ext cx="710291" cy="710292"/>
            <a:chOff x="4774703" y="621970"/>
            <a:chExt cx="710291" cy="710292"/>
          </a:xfrm>
        </p:grpSpPr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6BB6C66D-016E-D647-ACBC-64FA87A32FB2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8" name="Freeform 6">
              <a:extLst>
                <a:ext uri="{FF2B5EF4-FFF2-40B4-BE49-F238E27FC236}">
                  <a16:creationId xmlns:a16="http://schemas.microsoft.com/office/drawing/2014/main" id="{8DA43DDB-6945-5242-BFA4-7491EF4B3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211" y="769548"/>
              <a:ext cx="549275" cy="371475"/>
            </a:xfrm>
            <a:custGeom>
              <a:avLst/>
              <a:gdLst>
                <a:gd name="T0" fmla="*/ 629 w 1527"/>
                <a:gd name="T1" fmla="*/ 658 h 1033"/>
                <a:gd name="T2" fmla="*/ 972 w 1527"/>
                <a:gd name="T3" fmla="*/ 530 h 1033"/>
                <a:gd name="T4" fmla="*/ 574 w 1527"/>
                <a:gd name="T5" fmla="*/ 695 h 1033"/>
                <a:gd name="T6" fmla="*/ 582 w 1527"/>
                <a:gd name="T7" fmla="*/ 709 h 1033"/>
                <a:gd name="T8" fmla="*/ 602 w 1527"/>
                <a:gd name="T9" fmla="*/ 717 h 1033"/>
                <a:gd name="T10" fmla="*/ 928 w 1527"/>
                <a:gd name="T11" fmla="*/ 717 h 1033"/>
                <a:gd name="T12" fmla="*/ 943 w 1527"/>
                <a:gd name="T13" fmla="*/ 710 h 1033"/>
                <a:gd name="T14" fmla="*/ 952 w 1527"/>
                <a:gd name="T15" fmla="*/ 695 h 1033"/>
                <a:gd name="T16" fmla="*/ 245 w 1527"/>
                <a:gd name="T17" fmla="*/ 517 h 1033"/>
                <a:gd name="T18" fmla="*/ 389 w 1527"/>
                <a:gd name="T19" fmla="*/ 597 h 1033"/>
                <a:gd name="T20" fmla="*/ 241 w 1527"/>
                <a:gd name="T21" fmla="*/ 654 h 1033"/>
                <a:gd name="T22" fmla="*/ 490 w 1527"/>
                <a:gd name="T23" fmla="*/ 714 h 1033"/>
                <a:gd name="T24" fmla="*/ 245 w 1527"/>
                <a:gd name="T25" fmla="*/ 517 h 1033"/>
                <a:gd name="T26" fmla="*/ 462 w 1527"/>
                <a:gd name="T27" fmla="*/ 164 h 1033"/>
                <a:gd name="T28" fmla="*/ 1064 w 1527"/>
                <a:gd name="T29" fmla="*/ 164 h 1033"/>
                <a:gd name="T30" fmla="*/ 1240 w 1527"/>
                <a:gd name="T31" fmla="*/ 362 h 1033"/>
                <a:gd name="T32" fmla="*/ 464 w 1527"/>
                <a:gd name="T33" fmla="*/ 103 h 1033"/>
                <a:gd name="T34" fmla="*/ 1095 w 1527"/>
                <a:gd name="T35" fmla="*/ 654 h 1033"/>
                <a:gd name="T36" fmla="*/ 1289 w 1527"/>
                <a:gd name="T37" fmla="*/ 576 h 1033"/>
                <a:gd name="T38" fmla="*/ 1128 w 1527"/>
                <a:gd name="T39" fmla="*/ 538 h 1033"/>
                <a:gd name="T40" fmla="*/ 1285 w 1527"/>
                <a:gd name="T41" fmla="*/ 714 h 1033"/>
                <a:gd name="T42" fmla="*/ 1095 w 1527"/>
                <a:gd name="T43" fmla="*/ 654 h 1033"/>
                <a:gd name="T44" fmla="*/ 1357 w 1527"/>
                <a:gd name="T45" fmla="*/ 910 h 1033"/>
                <a:gd name="T46" fmla="*/ 1181 w 1527"/>
                <a:gd name="T47" fmla="*/ 910 h 1033"/>
                <a:gd name="T48" fmla="*/ 1277 w 1527"/>
                <a:gd name="T49" fmla="*/ 859 h 1033"/>
                <a:gd name="T50" fmla="*/ 1151 w 1527"/>
                <a:gd name="T51" fmla="*/ 829 h 1033"/>
                <a:gd name="T52" fmla="*/ 279 w 1527"/>
                <a:gd name="T53" fmla="*/ 829 h 1033"/>
                <a:gd name="T54" fmla="*/ 345 w 1527"/>
                <a:gd name="T55" fmla="*/ 889 h 1033"/>
                <a:gd name="T56" fmla="*/ 231 w 1527"/>
                <a:gd name="T57" fmla="*/ 973 h 1033"/>
                <a:gd name="T58" fmla="*/ 60 w 1527"/>
                <a:gd name="T59" fmla="*/ 423 h 1033"/>
                <a:gd name="T60" fmla="*/ 259 w 1527"/>
                <a:gd name="T61" fmla="*/ 302 h 1033"/>
                <a:gd name="T62" fmla="*/ 1083 w 1527"/>
                <a:gd name="T63" fmla="*/ 60 h 1033"/>
                <a:gd name="T64" fmla="*/ 1367 w 1527"/>
                <a:gd name="T65" fmla="*/ 361 h 1033"/>
                <a:gd name="T66" fmla="*/ 1526 w 1527"/>
                <a:gd name="T67" fmla="*/ 353 h 1033"/>
                <a:gd name="T68" fmla="*/ 1320 w 1527"/>
                <a:gd name="T69" fmla="*/ 273 h 1033"/>
                <a:gd name="T70" fmla="*/ 443 w 1527"/>
                <a:gd name="T71" fmla="*/ 0 h 1033"/>
                <a:gd name="T72" fmla="*/ 159 w 1527"/>
                <a:gd name="T73" fmla="*/ 301 h 1033"/>
                <a:gd name="T74" fmla="*/ 0 w 1527"/>
                <a:gd name="T75" fmla="*/ 428 h 1033"/>
                <a:gd name="T76" fmla="*/ 109 w 1527"/>
                <a:gd name="T77" fmla="*/ 910 h 1033"/>
                <a:gd name="T78" fmla="*/ 405 w 1527"/>
                <a:gd name="T79" fmla="*/ 910 h 1033"/>
                <a:gd name="T80" fmla="*/ 1121 w 1527"/>
                <a:gd name="T81" fmla="*/ 910 h 1033"/>
                <a:gd name="T82" fmla="*/ 1416 w 1527"/>
                <a:gd name="T83" fmla="*/ 910 h 1033"/>
                <a:gd name="T84" fmla="*/ 1526 w 1527"/>
                <a:gd name="T85" fmla="*/ 428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27" h="1033">
                  <a:moveTo>
                    <a:pt x="905" y="590"/>
                  </a:moveTo>
                  <a:lnTo>
                    <a:pt x="897" y="658"/>
                  </a:lnTo>
                  <a:lnTo>
                    <a:pt x="629" y="658"/>
                  </a:lnTo>
                  <a:lnTo>
                    <a:pt x="621" y="590"/>
                  </a:lnTo>
                  <a:lnTo>
                    <a:pt x="905" y="590"/>
                  </a:lnTo>
                  <a:close/>
                  <a:moveTo>
                    <a:pt x="972" y="530"/>
                  </a:moveTo>
                  <a:lnTo>
                    <a:pt x="554" y="530"/>
                  </a:lnTo>
                  <a:lnTo>
                    <a:pt x="573" y="691"/>
                  </a:lnTo>
                  <a:cubicBezTo>
                    <a:pt x="573" y="693"/>
                    <a:pt x="574" y="694"/>
                    <a:pt x="574" y="695"/>
                  </a:cubicBezTo>
                  <a:cubicBezTo>
                    <a:pt x="574" y="697"/>
                    <a:pt x="575" y="699"/>
                    <a:pt x="575" y="700"/>
                  </a:cubicBezTo>
                  <a:cubicBezTo>
                    <a:pt x="576" y="702"/>
                    <a:pt x="578" y="704"/>
                    <a:pt x="579" y="706"/>
                  </a:cubicBezTo>
                  <a:cubicBezTo>
                    <a:pt x="580" y="707"/>
                    <a:pt x="581" y="708"/>
                    <a:pt x="582" y="709"/>
                  </a:cubicBezTo>
                  <a:cubicBezTo>
                    <a:pt x="584" y="711"/>
                    <a:pt x="586" y="712"/>
                    <a:pt x="588" y="713"/>
                  </a:cubicBezTo>
                  <a:cubicBezTo>
                    <a:pt x="589" y="714"/>
                    <a:pt x="590" y="715"/>
                    <a:pt x="591" y="715"/>
                  </a:cubicBezTo>
                  <a:cubicBezTo>
                    <a:pt x="595" y="717"/>
                    <a:pt x="598" y="717"/>
                    <a:pt x="602" y="717"/>
                  </a:cubicBezTo>
                  <a:lnTo>
                    <a:pt x="602" y="717"/>
                  </a:lnTo>
                  <a:lnTo>
                    <a:pt x="924" y="717"/>
                  </a:lnTo>
                  <a:cubicBezTo>
                    <a:pt x="925" y="717"/>
                    <a:pt x="926" y="717"/>
                    <a:pt x="928" y="717"/>
                  </a:cubicBezTo>
                  <a:cubicBezTo>
                    <a:pt x="930" y="716"/>
                    <a:pt x="932" y="716"/>
                    <a:pt x="934" y="715"/>
                  </a:cubicBezTo>
                  <a:cubicBezTo>
                    <a:pt x="935" y="715"/>
                    <a:pt x="937" y="714"/>
                    <a:pt x="939" y="713"/>
                  </a:cubicBezTo>
                  <a:cubicBezTo>
                    <a:pt x="940" y="712"/>
                    <a:pt x="942" y="711"/>
                    <a:pt x="943" y="710"/>
                  </a:cubicBezTo>
                  <a:cubicBezTo>
                    <a:pt x="945" y="708"/>
                    <a:pt x="946" y="707"/>
                    <a:pt x="947" y="705"/>
                  </a:cubicBezTo>
                  <a:cubicBezTo>
                    <a:pt x="948" y="704"/>
                    <a:pt x="949" y="702"/>
                    <a:pt x="950" y="701"/>
                  </a:cubicBezTo>
                  <a:cubicBezTo>
                    <a:pt x="951" y="699"/>
                    <a:pt x="951" y="697"/>
                    <a:pt x="952" y="695"/>
                  </a:cubicBezTo>
                  <a:cubicBezTo>
                    <a:pt x="952" y="694"/>
                    <a:pt x="953" y="692"/>
                    <a:pt x="953" y="691"/>
                  </a:cubicBezTo>
                  <a:lnTo>
                    <a:pt x="972" y="530"/>
                  </a:lnTo>
                  <a:close/>
                  <a:moveTo>
                    <a:pt x="245" y="517"/>
                  </a:moveTo>
                  <a:cubicBezTo>
                    <a:pt x="229" y="515"/>
                    <a:pt x="213" y="526"/>
                    <a:pt x="211" y="543"/>
                  </a:cubicBezTo>
                  <a:cubicBezTo>
                    <a:pt x="209" y="559"/>
                    <a:pt x="220" y="574"/>
                    <a:pt x="237" y="576"/>
                  </a:cubicBezTo>
                  <a:lnTo>
                    <a:pt x="389" y="597"/>
                  </a:lnTo>
                  <a:cubicBezTo>
                    <a:pt x="413" y="601"/>
                    <a:pt x="431" y="621"/>
                    <a:pt x="431" y="645"/>
                  </a:cubicBezTo>
                  <a:lnTo>
                    <a:pt x="431" y="654"/>
                  </a:lnTo>
                  <a:lnTo>
                    <a:pt x="241" y="654"/>
                  </a:lnTo>
                  <a:cubicBezTo>
                    <a:pt x="224" y="654"/>
                    <a:pt x="211" y="667"/>
                    <a:pt x="211" y="684"/>
                  </a:cubicBezTo>
                  <a:cubicBezTo>
                    <a:pt x="211" y="701"/>
                    <a:pt x="224" y="714"/>
                    <a:pt x="241" y="714"/>
                  </a:cubicBezTo>
                  <a:lnTo>
                    <a:pt x="490" y="714"/>
                  </a:lnTo>
                  <a:lnTo>
                    <a:pt x="490" y="645"/>
                  </a:lnTo>
                  <a:cubicBezTo>
                    <a:pt x="490" y="592"/>
                    <a:pt x="451" y="546"/>
                    <a:pt x="398" y="538"/>
                  </a:cubicBezTo>
                  <a:lnTo>
                    <a:pt x="245" y="517"/>
                  </a:lnTo>
                  <a:close/>
                  <a:moveTo>
                    <a:pt x="1139" y="302"/>
                  </a:moveTo>
                  <a:lnTo>
                    <a:pt x="386" y="302"/>
                  </a:lnTo>
                  <a:lnTo>
                    <a:pt x="462" y="164"/>
                  </a:lnTo>
                  <a:cubicBezTo>
                    <a:pt x="462" y="164"/>
                    <a:pt x="463" y="163"/>
                    <a:pt x="464" y="163"/>
                  </a:cubicBezTo>
                  <a:lnTo>
                    <a:pt x="1062" y="163"/>
                  </a:lnTo>
                  <a:cubicBezTo>
                    <a:pt x="1063" y="163"/>
                    <a:pt x="1064" y="164"/>
                    <a:pt x="1064" y="164"/>
                  </a:cubicBezTo>
                  <a:lnTo>
                    <a:pt x="1139" y="302"/>
                  </a:lnTo>
                  <a:close/>
                  <a:moveTo>
                    <a:pt x="286" y="362"/>
                  </a:moveTo>
                  <a:lnTo>
                    <a:pt x="1240" y="362"/>
                  </a:lnTo>
                  <a:lnTo>
                    <a:pt x="1117" y="136"/>
                  </a:lnTo>
                  <a:cubicBezTo>
                    <a:pt x="1106" y="116"/>
                    <a:pt x="1085" y="103"/>
                    <a:pt x="1062" y="103"/>
                  </a:cubicBezTo>
                  <a:lnTo>
                    <a:pt x="464" y="103"/>
                  </a:lnTo>
                  <a:cubicBezTo>
                    <a:pt x="441" y="103"/>
                    <a:pt x="420" y="116"/>
                    <a:pt x="409" y="136"/>
                  </a:cubicBezTo>
                  <a:lnTo>
                    <a:pt x="286" y="362"/>
                  </a:lnTo>
                  <a:close/>
                  <a:moveTo>
                    <a:pt x="1095" y="654"/>
                  </a:moveTo>
                  <a:lnTo>
                    <a:pt x="1095" y="645"/>
                  </a:lnTo>
                  <a:cubicBezTo>
                    <a:pt x="1095" y="621"/>
                    <a:pt x="1113" y="601"/>
                    <a:pt x="1136" y="598"/>
                  </a:cubicBezTo>
                  <a:lnTo>
                    <a:pt x="1289" y="576"/>
                  </a:lnTo>
                  <a:cubicBezTo>
                    <a:pt x="1305" y="574"/>
                    <a:pt x="1318" y="559"/>
                    <a:pt x="1315" y="543"/>
                  </a:cubicBezTo>
                  <a:cubicBezTo>
                    <a:pt x="1313" y="526"/>
                    <a:pt x="1297" y="515"/>
                    <a:pt x="1281" y="517"/>
                  </a:cubicBezTo>
                  <a:lnTo>
                    <a:pt x="1128" y="538"/>
                  </a:lnTo>
                  <a:cubicBezTo>
                    <a:pt x="1075" y="546"/>
                    <a:pt x="1035" y="592"/>
                    <a:pt x="1035" y="645"/>
                  </a:cubicBezTo>
                  <a:lnTo>
                    <a:pt x="1035" y="714"/>
                  </a:lnTo>
                  <a:lnTo>
                    <a:pt x="1285" y="714"/>
                  </a:lnTo>
                  <a:cubicBezTo>
                    <a:pt x="1302" y="714"/>
                    <a:pt x="1315" y="701"/>
                    <a:pt x="1315" y="684"/>
                  </a:cubicBezTo>
                  <a:cubicBezTo>
                    <a:pt x="1315" y="667"/>
                    <a:pt x="1302" y="654"/>
                    <a:pt x="1285" y="654"/>
                  </a:cubicBezTo>
                  <a:lnTo>
                    <a:pt x="1095" y="654"/>
                  </a:lnTo>
                  <a:close/>
                  <a:moveTo>
                    <a:pt x="1466" y="423"/>
                  </a:moveTo>
                  <a:lnTo>
                    <a:pt x="1357" y="463"/>
                  </a:lnTo>
                  <a:lnTo>
                    <a:pt x="1357" y="910"/>
                  </a:lnTo>
                  <a:cubicBezTo>
                    <a:pt x="1357" y="945"/>
                    <a:pt x="1329" y="973"/>
                    <a:pt x="1295" y="973"/>
                  </a:cubicBezTo>
                  <a:lnTo>
                    <a:pt x="1243" y="973"/>
                  </a:lnTo>
                  <a:cubicBezTo>
                    <a:pt x="1209" y="973"/>
                    <a:pt x="1181" y="945"/>
                    <a:pt x="1181" y="910"/>
                  </a:cubicBezTo>
                  <a:lnTo>
                    <a:pt x="1181" y="889"/>
                  </a:lnTo>
                  <a:lnTo>
                    <a:pt x="1247" y="889"/>
                  </a:lnTo>
                  <a:cubicBezTo>
                    <a:pt x="1264" y="889"/>
                    <a:pt x="1277" y="875"/>
                    <a:pt x="1277" y="859"/>
                  </a:cubicBezTo>
                  <a:cubicBezTo>
                    <a:pt x="1277" y="842"/>
                    <a:pt x="1264" y="829"/>
                    <a:pt x="1247" y="829"/>
                  </a:cubicBezTo>
                  <a:lnTo>
                    <a:pt x="1181" y="829"/>
                  </a:lnTo>
                  <a:lnTo>
                    <a:pt x="1151" y="829"/>
                  </a:lnTo>
                  <a:lnTo>
                    <a:pt x="375" y="829"/>
                  </a:lnTo>
                  <a:lnTo>
                    <a:pt x="345" y="829"/>
                  </a:lnTo>
                  <a:lnTo>
                    <a:pt x="279" y="829"/>
                  </a:lnTo>
                  <a:cubicBezTo>
                    <a:pt x="262" y="829"/>
                    <a:pt x="249" y="842"/>
                    <a:pt x="249" y="859"/>
                  </a:cubicBezTo>
                  <a:cubicBezTo>
                    <a:pt x="249" y="875"/>
                    <a:pt x="262" y="889"/>
                    <a:pt x="279" y="889"/>
                  </a:cubicBezTo>
                  <a:lnTo>
                    <a:pt x="345" y="889"/>
                  </a:lnTo>
                  <a:lnTo>
                    <a:pt x="345" y="910"/>
                  </a:lnTo>
                  <a:cubicBezTo>
                    <a:pt x="345" y="945"/>
                    <a:pt x="317" y="973"/>
                    <a:pt x="283" y="973"/>
                  </a:cubicBezTo>
                  <a:lnTo>
                    <a:pt x="231" y="973"/>
                  </a:lnTo>
                  <a:cubicBezTo>
                    <a:pt x="197" y="973"/>
                    <a:pt x="169" y="945"/>
                    <a:pt x="169" y="910"/>
                  </a:cubicBezTo>
                  <a:lnTo>
                    <a:pt x="169" y="463"/>
                  </a:lnTo>
                  <a:lnTo>
                    <a:pt x="60" y="423"/>
                  </a:lnTo>
                  <a:lnTo>
                    <a:pt x="60" y="361"/>
                  </a:lnTo>
                  <a:lnTo>
                    <a:pt x="159" y="361"/>
                  </a:lnTo>
                  <a:cubicBezTo>
                    <a:pt x="201" y="361"/>
                    <a:pt x="239" y="338"/>
                    <a:pt x="259" y="302"/>
                  </a:cubicBezTo>
                  <a:lnTo>
                    <a:pt x="365" y="107"/>
                  </a:lnTo>
                  <a:cubicBezTo>
                    <a:pt x="381" y="78"/>
                    <a:pt x="410" y="60"/>
                    <a:pt x="443" y="60"/>
                  </a:cubicBezTo>
                  <a:lnTo>
                    <a:pt x="1083" y="60"/>
                  </a:lnTo>
                  <a:cubicBezTo>
                    <a:pt x="1116" y="60"/>
                    <a:pt x="1145" y="78"/>
                    <a:pt x="1161" y="107"/>
                  </a:cubicBezTo>
                  <a:lnTo>
                    <a:pt x="1267" y="302"/>
                  </a:lnTo>
                  <a:cubicBezTo>
                    <a:pt x="1287" y="338"/>
                    <a:pt x="1325" y="361"/>
                    <a:pt x="1367" y="361"/>
                  </a:cubicBezTo>
                  <a:lnTo>
                    <a:pt x="1466" y="361"/>
                  </a:lnTo>
                  <a:lnTo>
                    <a:pt x="1466" y="423"/>
                  </a:lnTo>
                  <a:close/>
                  <a:moveTo>
                    <a:pt x="1526" y="353"/>
                  </a:moveTo>
                  <a:cubicBezTo>
                    <a:pt x="1526" y="324"/>
                    <a:pt x="1502" y="301"/>
                    <a:pt x="1473" y="301"/>
                  </a:cubicBezTo>
                  <a:lnTo>
                    <a:pt x="1367" y="301"/>
                  </a:lnTo>
                  <a:cubicBezTo>
                    <a:pt x="1347" y="301"/>
                    <a:pt x="1329" y="290"/>
                    <a:pt x="1320" y="273"/>
                  </a:cubicBezTo>
                  <a:lnTo>
                    <a:pt x="1214" y="78"/>
                  </a:lnTo>
                  <a:cubicBezTo>
                    <a:pt x="1187" y="30"/>
                    <a:pt x="1137" y="0"/>
                    <a:pt x="1083" y="0"/>
                  </a:cubicBezTo>
                  <a:lnTo>
                    <a:pt x="443" y="0"/>
                  </a:lnTo>
                  <a:cubicBezTo>
                    <a:pt x="388" y="0"/>
                    <a:pt x="338" y="30"/>
                    <a:pt x="312" y="78"/>
                  </a:cubicBezTo>
                  <a:lnTo>
                    <a:pt x="206" y="273"/>
                  </a:lnTo>
                  <a:cubicBezTo>
                    <a:pt x="197" y="290"/>
                    <a:pt x="179" y="301"/>
                    <a:pt x="159" y="301"/>
                  </a:cubicBezTo>
                  <a:lnTo>
                    <a:pt x="53" y="301"/>
                  </a:lnTo>
                  <a:cubicBezTo>
                    <a:pt x="24" y="301"/>
                    <a:pt x="0" y="324"/>
                    <a:pt x="0" y="353"/>
                  </a:cubicBezTo>
                  <a:lnTo>
                    <a:pt x="0" y="428"/>
                  </a:lnTo>
                  <a:cubicBezTo>
                    <a:pt x="0" y="450"/>
                    <a:pt x="14" y="470"/>
                    <a:pt x="35" y="477"/>
                  </a:cubicBezTo>
                  <a:lnTo>
                    <a:pt x="109" y="505"/>
                  </a:lnTo>
                  <a:lnTo>
                    <a:pt x="109" y="910"/>
                  </a:lnTo>
                  <a:cubicBezTo>
                    <a:pt x="109" y="978"/>
                    <a:pt x="164" y="1032"/>
                    <a:pt x="231" y="1032"/>
                  </a:cubicBezTo>
                  <a:lnTo>
                    <a:pt x="283" y="1032"/>
                  </a:lnTo>
                  <a:cubicBezTo>
                    <a:pt x="350" y="1032"/>
                    <a:pt x="405" y="978"/>
                    <a:pt x="405" y="910"/>
                  </a:cubicBezTo>
                  <a:lnTo>
                    <a:pt x="405" y="889"/>
                  </a:lnTo>
                  <a:lnTo>
                    <a:pt x="1121" y="889"/>
                  </a:lnTo>
                  <a:lnTo>
                    <a:pt x="1121" y="910"/>
                  </a:lnTo>
                  <a:cubicBezTo>
                    <a:pt x="1121" y="978"/>
                    <a:pt x="1176" y="1032"/>
                    <a:pt x="1243" y="1032"/>
                  </a:cubicBezTo>
                  <a:lnTo>
                    <a:pt x="1294" y="1032"/>
                  </a:lnTo>
                  <a:cubicBezTo>
                    <a:pt x="1362" y="1032"/>
                    <a:pt x="1416" y="978"/>
                    <a:pt x="1416" y="910"/>
                  </a:cubicBezTo>
                  <a:lnTo>
                    <a:pt x="1416" y="505"/>
                  </a:lnTo>
                  <a:lnTo>
                    <a:pt x="1491" y="477"/>
                  </a:lnTo>
                  <a:cubicBezTo>
                    <a:pt x="1512" y="470"/>
                    <a:pt x="1526" y="450"/>
                    <a:pt x="1526" y="428"/>
                  </a:cubicBezTo>
                  <a:lnTo>
                    <a:pt x="1526" y="3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594A4D33-ADB9-FA43-BF8C-4238B96B16DF}"/>
              </a:ext>
            </a:extLst>
          </p:cNvPr>
          <p:cNvGrpSpPr/>
          <p:nvPr userDrawn="1"/>
        </p:nvGrpSpPr>
        <p:grpSpPr>
          <a:xfrm>
            <a:off x="7335940" y="1154120"/>
            <a:ext cx="710291" cy="710292"/>
            <a:chOff x="5874400" y="621970"/>
            <a:chExt cx="710291" cy="710292"/>
          </a:xfrm>
        </p:grpSpPr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201CEDB0-26BF-B046-BB72-DE70B14AFE07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1" name="Freeform 7">
              <a:extLst>
                <a:ext uri="{FF2B5EF4-FFF2-40B4-BE49-F238E27FC236}">
                  <a16:creationId xmlns:a16="http://schemas.microsoft.com/office/drawing/2014/main" id="{4ABBA018-2699-7545-AEF8-507FDCA44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3952" y="766773"/>
              <a:ext cx="611187" cy="420687"/>
            </a:xfrm>
            <a:custGeom>
              <a:avLst/>
              <a:gdLst>
                <a:gd name="T0" fmla="*/ 1132 w 1696"/>
                <a:gd name="T1" fmla="*/ 1167 h 1168"/>
                <a:gd name="T2" fmla="*/ 1121 w 1696"/>
                <a:gd name="T3" fmla="*/ 1052 h 1168"/>
                <a:gd name="T4" fmla="*/ 1080 w 1696"/>
                <a:gd name="T5" fmla="*/ 958 h 1168"/>
                <a:gd name="T6" fmla="*/ 1138 w 1696"/>
                <a:gd name="T7" fmla="*/ 953 h 1168"/>
                <a:gd name="T8" fmla="*/ 1076 w 1696"/>
                <a:gd name="T9" fmla="*/ 921 h 1168"/>
                <a:gd name="T10" fmla="*/ 1093 w 1696"/>
                <a:gd name="T11" fmla="*/ 825 h 1168"/>
                <a:gd name="T12" fmla="*/ 1121 w 1696"/>
                <a:gd name="T13" fmla="*/ 774 h 1168"/>
                <a:gd name="T14" fmla="*/ 1064 w 1696"/>
                <a:gd name="T15" fmla="*/ 799 h 1168"/>
                <a:gd name="T16" fmla="*/ 606 w 1696"/>
                <a:gd name="T17" fmla="*/ 748 h 1168"/>
                <a:gd name="T18" fmla="*/ 599 w 1696"/>
                <a:gd name="T19" fmla="*/ 825 h 1168"/>
                <a:gd name="T20" fmla="*/ 615 w 1696"/>
                <a:gd name="T21" fmla="*/ 958 h 1168"/>
                <a:gd name="T22" fmla="*/ 560 w 1696"/>
                <a:gd name="T23" fmla="*/ 915 h 1168"/>
                <a:gd name="T24" fmla="*/ 586 w 1696"/>
                <a:gd name="T25" fmla="*/ 985 h 1168"/>
                <a:gd name="T26" fmla="*/ 563 w 1696"/>
                <a:gd name="T27" fmla="*/ 1167 h 1168"/>
                <a:gd name="T28" fmla="*/ 600 w 1696"/>
                <a:gd name="T29" fmla="*/ 1084 h 1168"/>
                <a:gd name="T30" fmla="*/ 536 w 1696"/>
                <a:gd name="T31" fmla="*/ 1135 h 1168"/>
                <a:gd name="T32" fmla="*/ 170 w 1696"/>
                <a:gd name="T33" fmla="*/ 647 h 1168"/>
                <a:gd name="T34" fmla="*/ 346 w 1696"/>
                <a:gd name="T35" fmla="*/ 647 h 1168"/>
                <a:gd name="T36" fmla="*/ 394 w 1696"/>
                <a:gd name="T37" fmla="*/ 1129 h 1168"/>
                <a:gd name="T38" fmla="*/ 452 w 1696"/>
                <a:gd name="T39" fmla="*/ 1138 h 1168"/>
                <a:gd name="T40" fmla="*/ 680 w 1696"/>
                <a:gd name="T41" fmla="*/ 1132 h 1168"/>
                <a:gd name="T42" fmla="*/ 739 w 1696"/>
                <a:gd name="T43" fmla="*/ 1134 h 1168"/>
                <a:gd name="T44" fmla="*/ 956 w 1696"/>
                <a:gd name="T45" fmla="*/ 1134 h 1168"/>
                <a:gd name="T46" fmla="*/ 1015 w 1696"/>
                <a:gd name="T47" fmla="*/ 1132 h 1168"/>
                <a:gd name="T48" fmla="*/ 1243 w 1696"/>
                <a:gd name="T49" fmla="*/ 1138 h 1168"/>
                <a:gd name="T50" fmla="*/ 1301 w 1696"/>
                <a:gd name="T51" fmla="*/ 1129 h 1168"/>
                <a:gd name="T52" fmla="*/ 1349 w 1696"/>
                <a:gd name="T53" fmla="*/ 647 h 1168"/>
                <a:gd name="T54" fmla="*/ 1525 w 1696"/>
                <a:gd name="T55" fmla="*/ 647 h 1168"/>
                <a:gd name="T56" fmla="*/ 1694 w 1696"/>
                <a:gd name="T57" fmla="*/ 515 h 1168"/>
                <a:gd name="T58" fmla="*/ 1466 w 1696"/>
                <a:gd name="T59" fmla="*/ 647 h 1168"/>
                <a:gd name="T60" fmla="*/ 1407 w 1696"/>
                <a:gd name="T61" fmla="*/ 647 h 1168"/>
                <a:gd name="T62" fmla="*/ 287 w 1696"/>
                <a:gd name="T63" fmla="*/ 647 h 1168"/>
                <a:gd name="T64" fmla="*/ 228 w 1696"/>
                <a:gd name="T65" fmla="*/ 647 h 1168"/>
                <a:gd name="T66" fmla="*/ 0 w 1696"/>
                <a:gd name="T67" fmla="*/ 515 h 1168"/>
                <a:gd name="T68" fmla="*/ 987 w 1696"/>
                <a:gd name="T69" fmla="*/ 344 h 1168"/>
                <a:gd name="T70" fmla="*/ 1117 w 1696"/>
                <a:gd name="T71" fmla="*/ 344 h 1168"/>
                <a:gd name="T72" fmla="*/ 776 w 1696"/>
                <a:gd name="T73" fmla="*/ 58 h 1168"/>
                <a:gd name="T74" fmla="*/ 717 w 1696"/>
                <a:gd name="T75" fmla="*/ 58 h 1168"/>
                <a:gd name="T76" fmla="*/ 619 w 1696"/>
                <a:gd name="T77" fmla="*/ 58 h 1168"/>
                <a:gd name="T78" fmla="*/ 1176 w 1696"/>
                <a:gd name="T79" fmla="*/ 345 h 1168"/>
                <a:gd name="T80" fmla="*/ 1274 w 1696"/>
                <a:gd name="T81" fmla="*/ 128 h 1168"/>
                <a:gd name="T82" fmla="*/ 1333 w 1696"/>
                <a:gd name="T83" fmla="*/ 162 h 1168"/>
                <a:gd name="T84" fmla="*/ 487 w 1696"/>
                <a:gd name="T85" fmla="*/ 0 h 1168"/>
                <a:gd name="T86" fmla="*/ 388 w 1696"/>
                <a:gd name="T87" fmla="*/ 191 h 1168"/>
                <a:gd name="T88" fmla="*/ 487 w 1696"/>
                <a:gd name="T89" fmla="*/ 58 h 1168"/>
                <a:gd name="T90" fmla="*/ 30 w 1696"/>
                <a:gd name="T91" fmla="*/ 345 h 1168"/>
                <a:gd name="T92" fmla="*/ 1665 w 1696"/>
                <a:gd name="T93" fmla="*/ 403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6" h="1168">
                  <a:moveTo>
                    <a:pt x="1100" y="1140"/>
                  </a:moveTo>
                  <a:cubicBezTo>
                    <a:pt x="1102" y="1156"/>
                    <a:pt x="1114" y="1167"/>
                    <a:pt x="1129" y="1167"/>
                  </a:cubicBezTo>
                  <a:cubicBezTo>
                    <a:pt x="1130" y="1167"/>
                    <a:pt x="1131" y="1167"/>
                    <a:pt x="1132" y="1167"/>
                  </a:cubicBezTo>
                  <a:cubicBezTo>
                    <a:pt x="1148" y="1165"/>
                    <a:pt x="1160" y="1151"/>
                    <a:pt x="1159" y="1135"/>
                  </a:cubicBezTo>
                  <a:lnTo>
                    <a:pt x="1153" y="1079"/>
                  </a:lnTo>
                  <a:cubicBezTo>
                    <a:pt x="1152" y="1063"/>
                    <a:pt x="1137" y="1051"/>
                    <a:pt x="1121" y="1052"/>
                  </a:cubicBezTo>
                  <a:cubicBezTo>
                    <a:pt x="1105" y="1054"/>
                    <a:pt x="1093" y="1068"/>
                    <a:pt x="1095" y="1084"/>
                  </a:cubicBezTo>
                  <a:lnTo>
                    <a:pt x="1100" y="1140"/>
                  </a:lnTo>
                  <a:close/>
                  <a:moveTo>
                    <a:pt x="1080" y="958"/>
                  </a:moveTo>
                  <a:cubicBezTo>
                    <a:pt x="1081" y="973"/>
                    <a:pt x="1094" y="985"/>
                    <a:pt x="1109" y="985"/>
                  </a:cubicBezTo>
                  <a:cubicBezTo>
                    <a:pt x="1110" y="985"/>
                    <a:pt x="1111" y="985"/>
                    <a:pt x="1112" y="985"/>
                  </a:cubicBezTo>
                  <a:cubicBezTo>
                    <a:pt x="1128" y="983"/>
                    <a:pt x="1140" y="969"/>
                    <a:pt x="1138" y="953"/>
                  </a:cubicBezTo>
                  <a:lnTo>
                    <a:pt x="1134" y="915"/>
                  </a:lnTo>
                  <a:cubicBezTo>
                    <a:pt x="1133" y="899"/>
                    <a:pt x="1118" y="887"/>
                    <a:pt x="1102" y="889"/>
                  </a:cubicBezTo>
                  <a:cubicBezTo>
                    <a:pt x="1086" y="890"/>
                    <a:pt x="1074" y="905"/>
                    <a:pt x="1076" y="921"/>
                  </a:cubicBezTo>
                  <a:lnTo>
                    <a:pt x="1080" y="958"/>
                  </a:lnTo>
                  <a:close/>
                  <a:moveTo>
                    <a:pt x="1064" y="799"/>
                  </a:moveTo>
                  <a:cubicBezTo>
                    <a:pt x="1066" y="814"/>
                    <a:pt x="1078" y="825"/>
                    <a:pt x="1093" y="825"/>
                  </a:cubicBezTo>
                  <a:cubicBezTo>
                    <a:pt x="1094" y="825"/>
                    <a:pt x="1095" y="825"/>
                    <a:pt x="1096" y="825"/>
                  </a:cubicBezTo>
                  <a:cubicBezTo>
                    <a:pt x="1112" y="823"/>
                    <a:pt x="1124" y="809"/>
                    <a:pt x="1122" y="793"/>
                  </a:cubicBezTo>
                  <a:lnTo>
                    <a:pt x="1121" y="774"/>
                  </a:lnTo>
                  <a:cubicBezTo>
                    <a:pt x="1119" y="758"/>
                    <a:pt x="1104" y="746"/>
                    <a:pt x="1088" y="748"/>
                  </a:cubicBezTo>
                  <a:cubicBezTo>
                    <a:pt x="1072" y="749"/>
                    <a:pt x="1061" y="764"/>
                    <a:pt x="1062" y="780"/>
                  </a:cubicBezTo>
                  <a:lnTo>
                    <a:pt x="1064" y="799"/>
                  </a:lnTo>
                  <a:close/>
                  <a:moveTo>
                    <a:pt x="631" y="799"/>
                  </a:moveTo>
                  <a:lnTo>
                    <a:pt x="633" y="780"/>
                  </a:lnTo>
                  <a:cubicBezTo>
                    <a:pt x="634" y="764"/>
                    <a:pt x="622" y="749"/>
                    <a:pt x="606" y="748"/>
                  </a:cubicBezTo>
                  <a:cubicBezTo>
                    <a:pt x="590" y="746"/>
                    <a:pt x="576" y="758"/>
                    <a:pt x="574" y="774"/>
                  </a:cubicBezTo>
                  <a:lnTo>
                    <a:pt x="572" y="793"/>
                  </a:lnTo>
                  <a:cubicBezTo>
                    <a:pt x="571" y="809"/>
                    <a:pt x="582" y="823"/>
                    <a:pt x="599" y="825"/>
                  </a:cubicBezTo>
                  <a:cubicBezTo>
                    <a:pt x="600" y="825"/>
                    <a:pt x="601" y="825"/>
                    <a:pt x="602" y="825"/>
                  </a:cubicBezTo>
                  <a:cubicBezTo>
                    <a:pt x="617" y="825"/>
                    <a:pt x="629" y="814"/>
                    <a:pt x="631" y="799"/>
                  </a:cubicBezTo>
                  <a:close/>
                  <a:moveTo>
                    <a:pt x="615" y="958"/>
                  </a:moveTo>
                  <a:lnTo>
                    <a:pt x="619" y="921"/>
                  </a:lnTo>
                  <a:cubicBezTo>
                    <a:pt x="620" y="905"/>
                    <a:pt x="609" y="890"/>
                    <a:pt x="593" y="889"/>
                  </a:cubicBezTo>
                  <a:cubicBezTo>
                    <a:pt x="577" y="887"/>
                    <a:pt x="562" y="899"/>
                    <a:pt x="560" y="915"/>
                  </a:cubicBezTo>
                  <a:lnTo>
                    <a:pt x="557" y="953"/>
                  </a:lnTo>
                  <a:cubicBezTo>
                    <a:pt x="555" y="969"/>
                    <a:pt x="567" y="983"/>
                    <a:pt x="583" y="985"/>
                  </a:cubicBezTo>
                  <a:cubicBezTo>
                    <a:pt x="584" y="985"/>
                    <a:pt x="585" y="985"/>
                    <a:pt x="586" y="985"/>
                  </a:cubicBezTo>
                  <a:cubicBezTo>
                    <a:pt x="601" y="985"/>
                    <a:pt x="614" y="973"/>
                    <a:pt x="615" y="958"/>
                  </a:cubicBezTo>
                  <a:close/>
                  <a:moveTo>
                    <a:pt x="536" y="1135"/>
                  </a:moveTo>
                  <a:cubicBezTo>
                    <a:pt x="535" y="1151"/>
                    <a:pt x="546" y="1165"/>
                    <a:pt x="563" y="1167"/>
                  </a:cubicBezTo>
                  <a:cubicBezTo>
                    <a:pt x="564" y="1167"/>
                    <a:pt x="565" y="1167"/>
                    <a:pt x="566" y="1167"/>
                  </a:cubicBezTo>
                  <a:cubicBezTo>
                    <a:pt x="580" y="1167"/>
                    <a:pt x="593" y="1156"/>
                    <a:pt x="595" y="1140"/>
                  </a:cubicBezTo>
                  <a:lnTo>
                    <a:pt x="600" y="1084"/>
                  </a:lnTo>
                  <a:cubicBezTo>
                    <a:pt x="602" y="1068"/>
                    <a:pt x="590" y="1054"/>
                    <a:pt x="574" y="1052"/>
                  </a:cubicBezTo>
                  <a:cubicBezTo>
                    <a:pt x="558" y="1051"/>
                    <a:pt x="543" y="1063"/>
                    <a:pt x="542" y="1079"/>
                  </a:cubicBezTo>
                  <a:lnTo>
                    <a:pt x="536" y="1135"/>
                  </a:lnTo>
                  <a:close/>
                  <a:moveTo>
                    <a:pt x="30" y="544"/>
                  </a:moveTo>
                  <a:lnTo>
                    <a:pt x="67" y="544"/>
                  </a:lnTo>
                  <a:cubicBezTo>
                    <a:pt x="124" y="544"/>
                    <a:pt x="170" y="591"/>
                    <a:pt x="170" y="647"/>
                  </a:cubicBezTo>
                  <a:lnTo>
                    <a:pt x="170" y="724"/>
                  </a:lnTo>
                  <a:lnTo>
                    <a:pt x="346" y="724"/>
                  </a:lnTo>
                  <a:lnTo>
                    <a:pt x="346" y="647"/>
                  </a:lnTo>
                  <a:cubicBezTo>
                    <a:pt x="346" y="591"/>
                    <a:pt x="392" y="544"/>
                    <a:pt x="449" y="544"/>
                  </a:cubicBezTo>
                  <a:lnTo>
                    <a:pt x="485" y="544"/>
                  </a:lnTo>
                  <a:lnTo>
                    <a:pt x="394" y="1129"/>
                  </a:lnTo>
                  <a:cubicBezTo>
                    <a:pt x="391" y="1145"/>
                    <a:pt x="402" y="1160"/>
                    <a:pt x="418" y="1162"/>
                  </a:cubicBezTo>
                  <a:cubicBezTo>
                    <a:pt x="420" y="1163"/>
                    <a:pt x="421" y="1163"/>
                    <a:pt x="423" y="1163"/>
                  </a:cubicBezTo>
                  <a:cubicBezTo>
                    <a:pt x="437" y="1163"/>
                    <a:pt x="449" y="1152"/>
                    <a:pt x="452" y="1138"/>
                  </a:cubicBezTo>
                  <a:lnTo>
                    <a:pt x="545" y="544"/>
                  </a:lnTo>
                  <a:lnTo>
                    <a:pt x="701" y="544"/>
                  </a:lnTo>
                  <a:lnTo>
                    <a:pt x="680" y="1132"/>
                  </a:lnTo>
                  <a:cubicBezTo>
                    <a:pt x="679" y="1149"/>
                    <a:pt x="692" y="1162"/>
                    <a:pt x="708" y="1163"/>
                  </a:cubicBezTo>
                  <a:cubicBezTo>
                    <a:pt x="709" y="1163"/>
                    <a:pt x="709" y="1163"/>
                    <a:pt x="709" y="1163"/>
                  </a:cubicBezTo>
                  <a:cubicBezTo>
                    <a:pt x="725" y="1163"/>
                    <a:pt x="738" y="1150"/>
                    <a:pt x="739" y="1134"/>
                  </a:cubicBezTo>
                  <a:lnTo>
                    <a:pt x="759" y="544"/>
                  </a:lnTo>
                  <a:lnTo>
                    <a:pt x="935" y="544"/>
                  </a:lnTo>
                  <a:lnTo>
                    <a:pt x="956" y="1134"/>
                  </a:lnTo>
                  <a:cubicBezTo>
                    <a:pt x="957" y="1150"/>
                    <a:pt x="970" y="1163"/>
                    <a:pt x="985" y="1163"/>
                  </a:cubicBezTo>
                  <a:cubicBezTo>
                    <a:pt x="986" y="1163"/>
                    <a:pt x="986" y="1163"/>
                    <a:pt x="986" y="1163"/>
                  </a:cubicBezTo>
                  <a:cubicBezTo>
                    <a:pt x="1002" y="1162"/>
                    <a:pt x="1015" y="1149"/>
                    <a:pt x="1015" y="1132"/>
                  </a:cubicBezTo>
                  <a:lnTo>
                    <a:pt x="994" y="544"/>
                  </a:lnTo>
                  <a:lnTo>
                    <a:pt x="1150" y="544"/>
                  </a:lnTo>
                  <a:lnTo>
                    <a:pt x="1243" y="1138"/>
                  </a:lnTo>
                  <a:cubicBezTo>
                    <a:pt x="1245" y="1152"/>
                    <a:pt x="1258" y="1163"/>
                    <a:pt x="1272" y="1163"/>
                  </a:cubicBezTo>
                  <a:cubicBezTo>
                    <a:pt x="1273" y="1163"/>
                    <a:pt x="1275" y="1163"/>
                    <a:pt x="1277" y="1162"/>
                  </a:cubicBezTo>
                  <a:cubicBezTo>
                    <a:pt x="1293" y="1160"/>
                    <a:pt x="1303" y="1145"/>
                    <a:pt x="1301" y="1129"/>
                  </a:cubicBezTo>
                  <a:lnTo>
                    <a:pt x="1209" y="544"/>
                  </a:lnTo>
                  <a:lnTo>
                    <a:pt x="1245" y="544"/>
                  </a:lnTo>
                  <a:cubicBezTo>
                    <a:pt x="1302" y="544"/>
                    <a:pt x="1349" y="591"/>
                    <a:pt x="1349" y="647"/>
                  </a:cubicBezTo>
                  <a:lnTo>
                    <a:pt x="1349" y="724"/>
                  </a:lnTo>
                  <a:lnTo>
                    <a:pt x="1525" y="724"/>
                  </a:lnTo>
                  <a:lnTo>
                    <a:pt x="1525" y="647"/>
                  </a:lnTo>
                  <a:cubicBezTo>
                    <a:pt x="1525" y="591"/>
                    <a:pt x="1571" y="544"/>
                    <a:pt x="1628" y="544"/>
                  </a:cubicBezTo>
                  <a:lnTo>
                    <a:pt x="1665" y="544"/>
                  </a:lnTo>
                  <a:cubicBezTo>
                    <a:pt x="1681" y="544"/>
                    <a:pt x="1694" y="531"/>
                    <a:pt x="1694" y="515"/>
                  </a:cubicBezTo>
                  <a:cubicBezTo>
                    <a:pt x="1694" y="499"/>
                    <a:pt x="1681" y="486"/>
                    <a:pt x="1665" y="486"/>
                  </a:cubicBezTo>
                  <a:lnTo>
                    <a:pt x="1628" y="486"/>
                  </a:lnTo>
                  <a:cubicBezTo>
                    <a:pt x="1539" y="486"/>
                    <a:pt x="1466" y="558"/>
                    <a:pt x="1466" y="647"/>
                  </a:cubicBezTo>
                  <a:lnTo>
                    <a:pt x="1466" y="665"/>
                  </a:lnTo>
                  <a:lnTo>
                    <a:pt x="1407" y="665"/>
                  </a:lnTo>
                  <a:lnTo>
                    <a:pt x="1407" y="647"/>
                  </a:lnTo>
                  <a:cubicBezTo>
                    <a:pt x="1407" y="558"/>
                    <a:pt x="1335" y="486"/>
                    <a:pt x="1245" y="486"/>
                  </a:cubicBezTo>
                  <a:lnTo>
                    <a:pt x="449" y="486"/>
                  </a:lnTo>
                  <a:cubicBezTo>
                    <a:pt x="360" y="486"/>
                    <a:pt x="287" y="558"/>
                    <a:pt x="287" y="647"/>
                  </a:cubicBezTo>
                  <a:lnTo>
                    <a:pt x="287" y="665"/>
                  </a:lnTo>
                  <a:lnTo>
                    <a:pt x="228" y="665"/>
                  </a:lnTo>
                  <a:lnTo>
                    <a:pt x="228" y="647"/>
                  </a:lnTo>
                  <a:cubicBezTo>
                    <a:pt x="228" y="558"/>
                    <a:pt x="156" y="486"/>
                    <a:pt x="67" y="486"/>
                  </a:cubicBezTo>
                  <a:lnTo>
                    <a:pt x="29" y="486"/>
                  </a:lnTo>
                  <a:cubicBezTo>
                    <a:pt x="13" y="486"/>
                    <a:pt x="0" y="499"/>
                    <a:pt x="0" y="515"/>
                  </a:cubicBezTo>
                  <a:cubicBezTo>
                    <a:pt x="0" y="531"/>
                    <a:pt x="13" y="544"/>
                    <a:pt x="30" y="544"/>
                  </a:cubicBezTo>
                  <a:close/>
                  <a:moveTo>
                    <a:pt x="1117" y="344"/>
                  </a:moveTo>
                  <a:lnTo>
                    <a:pt x="987" y="344"/>
                  </a:lnTo>
                  <a:lnTo>
                    <a:pt x="978" y="58"/>
                  </a:lnTo>
                  <a:lnTo>
                    <a:pt x="1076" y="58"/>
                  </a:lnTo>
                  <a:lnTo>
                    <a:pt x="1117" y="344"/>
                  </a:lnTo>
                  <a:close/>
                  <a:moveTo>
                    <a:pt x="928" y="344"/>
                  </a:moveTo>
                  <a:lnTo>
                    <a:pt x="767" y="344"/>
                  </a:lnTo>
                  <a:lnTo>
                    <a:pt x="776" y="58"/>
                  </a:lnTo>
                  <a:lnTo>
                    <a:pt x="919" y="58"/>
                  </a:lnTo>
                  <a:lnTo>
                    <a:pt x="928" y="344"/>
                  </a:lnTo>
                  <a:close/>
                  <a:moveTo>
                    <a:pt x="717" y="58"/>
                  </a:moveTo>
                  <a:lnTo>
                    <a:pt x="708" y="345"/>
                  </a:lnTo>
                  <a:lnTo>
                    <a:pt x="578" y="345"/>
                  </a:lnTo>
                  <a:lnTo>
                    <a:pt x="619" y="58"/>
                  </a:lnTo>
                  <a:lnTo>
                    <a:pt x="717" y="58"/>
                  </a:lnTo>
                  <a:close/>
                  <a:moveTo>
                    <a:pt x="1665" y="345"/>
                  </a:moveTo>
                  <a:lnTo>
                    <a:pt x="1176" y="345"/>
                  </a:lnTo>
                  <a:lnTo>
                    <a:pt x="1135" y="58"/>
                  </a:lnTo>
                  <a:lnTo>
                    <a:pt x="1205" y="58"/>
                  </a:lnTo>
                  <a:cubicBezTo>
                    <a:pt x="1243" y="58"/>
                    <a:pt x="1274" y="89"/>
                    <a:pt x="1274" y="128"/>
                  </a:cubicBezTo>
                  <a:lnTo>
                    <a:pt x="1274" y="162"/>
                  </a:lnTo>
                  <a:cubicBezTo>
                    <a:pt x="1274" y="178"/>
                    <a:pt x="1287" y="191"/>
                    <a:pt x="1303" y="191"/>
                  </a:cubicBezTo>
                  <a:cubicBezTo>
                    <a:pt x="1320" y="191"/>
                    <a:pt x="1333" y="178"/>
                    <a:pt x="1333" y="162"/>
                  </a:cubicBezTo>
                  <a:lnTo>
                    <a:pt x="1333" y="128"/>
                  </a:lnTo>
                  <a:cubicBezTo>
                    <a:pt x="1333" y="57"/>
                    <a:pt x="1275" y="0"/>
                    <a:pt x="1205" y="0"/>
                  </a:cubicBezTo>
                  <a:lnTo>
                    <a:pt x="487" y="0"/>
                  </a:lnTo>
                  <a:cubicBezTo>
                    <a:pt x="416" y="0"/>
                    <a:pt x="359" y="57"/>
                    <a:pt x="359" y="128"/>
                  </a:cubicBezTo>
                  <a:lnTo>
                    <a:pt x="359" y="162"/>
                  </a:lnTo>
                  <a:cubicBezTo>
                    <a:pt x="359" y="178"/>
                    <a:pt x="372" y="191"/>
                    <a:pt x="388" y="191"/>
                  </a:cubicBezTo>
                  <a:cubicBezTo>
                    <a:pt x="404" y="191"/>
                    <a:pt x="417" y="178"/>
                    <a:pt x="418" y="162"/>
                  </a:cubicBezTo>
                  <a:lnTo>
                    <a:pt x="418" y="128"/>
                  </a:lnTo>
                  <a:cubicBezTo>
                    <a:pt x="418" y="89"/>
                    <a:pt x="449" y="58"/>
                    <a:pt x="487" y="58"/>
                  </a:cubicBezTo>
                  <a:lnTo>
                    <a:pt x="560" y="58"/>
                  </a:lnTo>
                  <a:lnTo>
                    <a:pt x="518" y="345"/>
                  </a:lnTo>
                  <a:lnTo>
                    <a:pt x="30" y="345"/>
                  </a:lnTo>
                  <a:cubicBezTo>
                    <a:pt x="13" y="345"/>
                    <a:pt x="0" y="358"/>
                    <a:pt x="0" y="374"/>
                  </a:cubicBezTo>
                  <a:cubicBezTo>
                    <a:pt x="0" y="390"/>
                    <a:pt x="13" y="403"/>
                    <a:pt x="30" y="403"/>
                  </a:cubicBezTo>
                  <a:lnTo>
                    <a:pt x="1665" y="403"/>
                  </a:lnTo>
                  <a:cubicBezTo>
                    <a:pt x="1681" y="403"/>
                    <a:pt x="1695" y="390"/>
                    <a:pt x="1695" y="374"/>
                  </a:cubicBezTo>
                  <a:cubicBezTo>
                    <a:pt x="1695" y="358"/>
                    <a:pt x="1681" y="345"/>
                    <a:pt x="1665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A00526CE-1242-074E-8A5D-291AE6D95787}"/>
              </a:ext>
            </a:extLst>
          </p:cNvPr>
          <p:cNvGrpSpPr/>
          <p:nvPr userDrawn="1"/>
        </p:nvGrpSpPr>
        <p:grpSpPr>
          <a:xfrm>
            <a:off x="8435634" y="1154120"/>
            <a:ext cx="710291" cy="710292"/>
            <a:chOff x="6974094" y="621970"/>
            <a:chExt cx="710291" cy="710292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86BA48D3-75B3-224F-9B8A-8B57F5CBF677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4" name="Freeform 8">
              <a:extLst>
                <a:ext uri="{FF2B5EF4-FFF2-40B4-BE49-F238E27FC236}">
                  <a16:creationId xmlns:a16="http://schemas.microsoft.com/office/drawing/2014/main" id="{5EB9B19D-5A42-5E41-B2D0-CED38DBC6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177" y="843766"/>
              <a:ext cx="492125" cy="266700"/>
            </a:xfrm>
            <a:custGeom>
              <a:avLst/>
              <a:gdLst>
                <a:gd name="T0" fmla="*/ 805 w 1366"/>
                <a:gd name="T1" fmla="*/ 248 h 740"/>
                <a:gd name="T2" fmla="*/ 683 w 1366"/>
                <a:gd name="T3" fmla="*/ 197 h 740"/>
                <a:gd name="T4" fmla="*/ 683 w 1366"/>
                <a:gd name="T5" fmla="*/ 197 h 740"/>
                <a:gd name="T6" fmla="*/ 614 w 1366"/>
                <a:gd name="T7" fmla="*/ 212 h 740"/>
                <a:gd name="T8" fmla="*/ 639 w 1366"/>
                <a:gd name="T9" fmla="*/ 268 h 740"/>
                <a:gd name="T10" fmla="*/ 683 w 1366"/>
                <a:gd name="T11" fmla="*/ 259 h 740"/>
                <a:gd name="T12" fmla="*/ 683 w 1366"/>
                <a:gd name="T13" fmla="*/ 259 h 740"/>
                <a:gd name="T14" fmla="*/ 761 w 1366"/>
                <a:gd name="T15" fmla="*/ 292 h 740"/>
                <a:gd name="T16" fmla="*/ 793 w 1366"/>
                <a:gd name="T17" fmla="*/ 369 h 740"/>
                <a:gd name="T18" fmla="*/ 683 w 1366"/>
                <a:gd name="T19" fmla="*/ 479 h 740"/>
                <a:gd name="T20" fmla="*/ 573 w 1366"/>
                <a:gd name="T21" fmla="*/ 369 h 740"/>
                <a:gd name="T22" fmla="*/ 595 w 1366"/>
                <a:gd name="T23" fmla="*/ 303 h 740"/>
                <a:gd name="T24" fmla="*/ 545 w 1366"/>
                <a:gd name="T25" fmla="*/ 266 h 740"/>
                <a:gd name="T26" fmla="*/ 511 w 1366"/>
                <a:gd name="T27" fmla="*/ 369 h 740"/>
                <a:gd name="T28" fmla="*/ 683 w 1366"/>
                <a:gd name="T29" fmla="*/ 541 h 740"/>
                <a:gd name="T30" fmla="*/ 855 w 1366"/>
                <a:gd name="T31" fmla="*/ 369 h 740"/>
                <a:gd name="T32" fmla="*/ 805 w 1366"/>
                <a:gd name="T33" fmla="*/ 248 h 740"/>
                <a:gd name="T34" fmla="*/ 965 w 1366"/>
                <a:gd name="T35" fmla="*/ 608 h 740"/>
                <a:gd name="T36" fmla="*/ 1053 w 1366"/>
                <a:gd name="T37" fmla="*/ 369 h 740"/>
                <a:gd name="T38" fmla="*/ 966 w 1366"/>
                <a:gd name="T39" fmla="*/ 132 h 740"/>
                <a:gd name="T40" fmla="*/ 1290 w 1366"/>
                <a:gd name="T41" fmla="*/ 369 h 740"/>
                <a:gd name="T42" fmla="*/ 965 w 1366"/>
                <a:gd name="T43" fmla="*/ 608 h 740"/>
                <a:gd name="T44" fmla="*/ 313 w 1366"/>
                <a:gd name="T45" fmla="*/ 369 h 740"/>
                <a:gd name="T46" fmla="*/ 402 w 1366"/>
                <a:gd name="T47" fmla="*/ 609 h 740"/>
                <a:gd name="T48" fmla="*/ 76 w 1366"/>
                <a:gd name="T49" fmla="*/ 369 h 740"/>
                <a:gd name="T50" fmla="*/ 402 w 1366"/>
                <a:gd name="T51" fmla="*/ 129 h 740"/>
                <a:gd name="T52" fmla="*/ 313 w 1366"/>
                <a:gd name="T53" fmla="*/ 369 h 740"/>
                <a:gd name="T54" fmla="*/ 715 w 1366"/>
                <a:gd name="T55" fmla="*/ 675 h 740"/>
                <a:gd name="T56" fmla="*/ 682 w 1366"/>
                <a:gd name="T57" fmla="*/ 677 h 740"/>
                <a:gd name="T58" fmla="*/ 375 w 1366"/>
                <a:gd name="T59" fmla="*/ 369 h 740"/>
                <a:gd name="T60" fmla="*/ 682 w 1366"/>
                <a:gd name="T61" fmla="*/ 62 h 740"/>
                <a:gd name="T62" fmla="*/ 715 w 1366"/>
                <a:gd name="T63" fmla="*/ 63 h 740"/>
                <a:gd name="T64" fmla="*/ 990 w 1366"/>
                <a:gd name="T65" fmla="*/ 369 h 740"/>
                <a:gd name="T66" fmla="*/ 715 w 1366"/>
                <a:gd name="T67" fmla="*/ 675 h 740"/>
                <a:gd name="T68" fmla="*/ 723 w 1366"/>
                <a:gd name="T69" fmla="*/ 2 h 740"/>
                <a:gd name="T70" fmla="*/ 683 w 1366"/>
                <a:gd name="T71" fmla="*/ 0 h 740"/>
                <a:gd name="T72" fmla="*/ 682 w 1366"/>
                <a:gd name="T73" fmla="*/ 0 h 740"/>
                <a:gd name="T74" fmla="*/ 681 w 1366"/>
                <a:gd name="T75" fmla="*/ 0 h 740"/>
                <a:gd name="T76" fmla="*/ 658 w 1366"/>
                <a:gd name="T77" fmla="*/ 1 h 740"/>
                <a:gd name="T78" fmla="*/ 645 w 1366"/>
                <a:gd name="T79" fmla="*/ 2 h 740"/>
                <a:gd name="T80" fmla="*/ 10 w 1366"/>
                <a:gd name="T81" fmla="*/ 349 h 740"/>
                <a:gd name="T82" fmla="*/ 10 w 1366"/>
                <a:gd name="T83" fmla="*/ 389 h 740"/>
                <a:gd name="T84" fmla="*/ 645 w 1366"/>
                <a:gd name="T85" fmla="*/ 737 h 740"/>
                <a:gd name="T86" fmla="*/ 658 w 1366"/>
                <a:gd name="T87" fmla="*/ 738 h 740"/>
                <a:gd name="T88" fmla="*/ 681 w 1366"/>
                <a:gd name="T89" fmla="*/ 739 h 740"/>
                <a:gd name="T90" fmla="*/ 682 w 1366"/>
                <a:gd name="T91" fmla="*/ 739 h 740"/>
                <a:gd name="T92" fmla="*/ 683 w 1366"/>
                <a:gd name="T93" fmla="*/ 739 h 740"/>
                <a:gd name="T94" fmla="*/ 721 w 1366"/>
                <a:gd name="T95" fmla="*/ 737 h 740"/>
                <a:gd name="T96" fmla="*/ 802 w 1366"/>
                <a:gd name="T97" fmla="*/ 727 h 740"/>
                <a:gd name="T98" fmla="*/ 1355 w 1366"/>
                <a:gd name="T99" fmla="*/ 390 h 740"/>
                <a:gd name="T100" fmla="*/ 1355 w 1366"/>
                <a:gd name="T101" fmla="*/ 349 h 740"/>
                <a:gd name="T102" fmla="*/ 723 w 1366"/>
                <a:gd name="T103" fmla="*/ 2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66" h="740">
                  <a:moveTo>
                    <a:pt x="805" y="248"/>
                  </a:moveTo>
                  <a:cubicBezTo>
                    <a:pt x="772" y="215"/>
                    <a:pt x="729" y="197"/>
                    <a:pt x="683" y="197"/>
                  </a:cubicBezTo>
                  <a:lnTo>
                    <a:pt x="683" y="197"/>
                  </a:lnTo>
                  <a:cubicBezTo>
                    <a:pt x="659" y="197"/>
                    <a:pt x="636" y="202"/>
                    <a:pt x="614" y="212"/>
                  </a:cubicBezTo>
                  <a:lnTo>
                    <a:pt x="639" y="268"/>
                  </a:lnTo>
                  <a:cubicBezTo>
                    <a:pt x="653" y="262"/>
                    <a:pt x="668" y="259"/>
                    <a:pt x="683" y="259"/>
                  </a:cubicBezTo>
                  <a:lnTo>
                    <a:pt x="683" y="259"/>
                  </a:lnTo>
                  <a:cubicBezTo>
                    <a:pt x="712" y="259"/>
                    <a:pt x="740" y="271"/>
                    <a:pt x="761" y="292"/>
                  </a:cubicBezTo>
                  <a:cubicBezTo>
                    <a:pt x="781" y="312"/>
                    <a:pt x="793" y="340"/>
                    <a:pt x="793" y="369"/>
                  </a:cubicBezTo>
                  <a:cubicBezTo>
                    <a:pt x="793" y="430"/>
                    <a:pt x="744" y="479"/>
                    <a:pt x="683" y="479"/>
                  </a:cubicBezTo>
                  <a:cubicBezTo>
                    <a:pt x="622" y="479"/>
                    <a:pt x="573" y="430"/>
                    <a:pt x="573" y="369"/>
                  </a:cubicBezTo>
                  <a:cubicBezTo>
                    <a:pt x="573" y="345"/>
                    <a:pt x="580" y="323"/>
                    <a:pt x="595" y="303"/>
                  </a:cubicBezTo>
                  <a:lnTo>
                    <a:pt x="545" y="266"/>
                  </a:lnTo>
                  <a:cubicBezTo>
                    <a:pt x="523" y="296"/>
                    <a:pt x="511" y="332"/>
                    <a:pt x="511" y="369"/>
                  </a:cubicBezTo>
                  <a:cubicBezTo>
                    <a:pt x="511" y="464"/>
                    <a:pt x="588" y="541"/>
                    <a:pt x="683" y="541"/>
                  </a:cubicBezTo>
                  <a:cubicBezTo>
                    <a:pt x="778" y="541"/>
                    <a:pt x="855" y="464"/>
                    <a:pt x="855" y="369"/>
                  </a:cubicBezTo>
                  <a:cubicBezTo>
                    <a:pt x="855" y="323"/>
                    <a:pt x="837" y="280"/>
                    <a:pt x="805" y="248"/>
                  </a:cubicBezTo>
                  <a:close/>
                  <a:moveTo>
                    <a:pt x="965" y="608"/>
                  </a:moveTo>
                  <a:cubicBezTo>
                    <a:pt x="1020" y="543"/>
                    <a:pt x="1053" y="460"/>
                    <a:pt x="1053" y="369"/>
                  </a:cubicBezTo>
                  <a:cubicBezTo>
                    <a:pt x="1053" y="279"/>
                    <a:pt x="1020" y="196"/>
                    <a:pt x="966" y="132"/>
                  </a:cubicBezTo>
                  <a:cubicBezTo>
                    <a:pt x="1125" y="208"/>
                    <a:pt x="1245" y="323"/>
                    <a:pt x="1290" y="369"/>
                  </a:cubicBezTo>
                  <a:cubicBezTo>
                    <a:pt x="1245" y="416"/>
                    <a:pt x="1124" y="532"/>
                    <a:pt x="965" y="608"/>
                  </a:cubicBezTo>
                  <a:close/>
                  <a:moveTo>
                    <a:pt x="313" y="369"/>
                  </a:moveTo>
                  <a:cubicBezTo>
                    <a:pt x="313" y="461"/>
                    <a:pt x="347" y="545"/>
                    <a:pt x="402" y="609"/>
                  </a:cubicBezTo>
                  <a:cubicBezTo>
                    <a:pt x="242" y="534"/>
                    <a:pt x="120" y="416"/>
                    <a:pt x="76" y="369"/>
                  </a:cubicBezTo>
                  <a:cubicBezTo>
                    <a:pt x="120" y="323"/>
                    <a:pt x="241" y="205"/>
                    <a:pt x="402" y="129"/>
                  </a:cubicBezTo>
                  <a:cubicBezTo>
                    <a:pt x="347" y="194"/>
                    <a:pt x="313" y="278"/>
                    <a:pt x="313" y="369"/>
                  </a:cubicBezTo>
                  <a:close/>
                  <a:moveTo>
                    <a:pt x="715" y="675"/>
                  </a:moveTo>
                  <a:cubicBezTo>
                    <a:pt x="704" y="676"/>
                    <a:pt x="693" y="677"/>
                    <a:pt x="682" y="677"/>
                  </a:cubicBezTo>
                  <a:cubicBezTo>
                    <a:pt x="513" y="676"/>
                    <a:pt x="375" y="538"/>
                    <a:pt x="375" y="369"/>
                  </a:cubicBezTo>
                  <a:cubicBezTo>
                    <a:pt x="375" y="199"/>
                    <a:pt x="513" y="62"/>
                    <a:pt x="682" y="62"/>
                  </a:cubicBezTo>
                  <a:cubicBezTo>
                    <a:pt x="693" y="62"/>
                    <a:pt x="704" y="63"/>
                    <a:pt x="715" y="63"/>
                  </a:cubicBezTo>
                  <a:cubicBezTo>
                    <a:pt x="869" y="79"/>
                    <a:pt x="990" y="210"/>
                    <a:pt x="990" y="369"/>
                  </a:cubicBezTo>
                  <a:cubicBezTo>
                    <a:pt x="990" y="527"/>
                    <a:pt x="869" y="659"/>
                    <a:pt x="715" y="675"/>
                  </a:cubicBezTo>
                  <a:close/>
                  <a:moveTo>
                    <a:pt x="723" y="2"/>
                  </a:moveTo>
                  <a:cubicBezTo>
                    <a:pt x="710" y="1"/>
                    <a:pt x="697" y="0"/>
                    <a:pt x="683" y="0"/>
                  </a:cubicBezTo>
                  <a:lnTo>
                    <a:pt x="682" y="0"/>
                  </a:lnTo>
                  <a:cubicBezTo>
                    <a:pt x="681" y="0"/>
                    <a:pt x="681" y="0"/>
                    <a:pt x="681" y="0"/>
                  </a:cubicBezTo>
                  <a:cubicBezTo>
                    <a:pt x="673" y="0"/>
                    <a:pt x="666" y="1"/>
                    <a:pt x="658" y="1"/>
                  </a:cubicBezTo>
                  <a:cubicBezTo>
                    <a:pt x="653" y="1"/>
                    <a:pt x="649" y="1"/>
                    <a:pt x="645" y="2"/>
                  </a:cubicBezTo>
                  <a:cubicBezTo>
                    <a:pt x="291" y="23"/>
                    <a:pt x="22" y="336"/>
                    <a:pt x="10" y="349"/>
                  </a:cubicBezTo>
                  <a:cubicBezTo>
                    <a:pt x="0" y="361"/>
                    <a:pt x="0" y="378"/>
                    <a:pt x="10" y="389"/>
                  </a:cubicBezTo>
                  <a:cubicBezTo>
                    <a:pt x="22" y="403"/>
                    <a:pt x="292" y="716"/>
                    <a:pt x="645" y="737"/>
                  </a:cubicBezTo>
                  <a:cubicBezTo>
                    <a:pt x="649" y="738"/>
                    <a:pt x="653" y="737"/>
                    <a:pt x="658" y="738"/>
                  </a:cubicBezTo>
                  <a:cubicBezTo>
                    <a:pt x="666" y="738"/>
                    <a:pt x="673" y="739"/>
                    <a:pt x="681" y="739"/>
                  </a:cubicBezTo>
                  <a:lnTo>
                    <a:pt x="682" y="739"/>
                  </a:lnTo>
                  <a:lnTo>
                    <a:pt x="683" y="739"/>
                  </a:lnTo>
                  <a:cubicBezTo>
                    <a:pt x="696" y="739"/>
                    <a:pt x="708" y="738"/>
                    <a:pt x="721" y="737"/>
                  </a:cubicBezTo>
                  <a:cubicBezTo>
                    <a:pt x="748" y="735"/>
                    <a:pt x="775" y="733"/>
                    <a:pt x="802" y="727"/>
                  </a:cubicBezTo>
                  <a:cubicBezTo>
                    <a:pt x="1114" y="668"/>
                    <a:pt x="1346" y="401"/>
                    <a:pt x="1355" y="390"/>
                  </a:cubicBezTo>
                  <a:cubicBezTo>
                    <a:pt x="1365" y="378"/>
                    <a:pt x="1365" y="361"/>
                    <a:pt x="1355" y="349"/>
                  </a:cubicBezTo>
                  <a:cubicBezTo>
                    <a:pt x="1344" y="335"/>
                    <a:pt x="1074" y="26"/>
                    <a:pt x="7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39DEBB55-3EB7-2F41-8730-A244030EF034}"/>
              </a:ext>
            </a:extLst>
          </p:cNvPr>
          <p:cNvGrpSpPr/>
          <p:nvPr userDrawn="1"/>
        </p:nvGrpSpPr>
        <p:grpSpPr>
          <a:xfrm>
            <a:off x="5144002" y="2052486"/>
            <a:ext cx="710291" cy="710292"/>
            <a:chOff x="3682462" y="1520336"/>
            <a:chExt cx="710291" cy="710292"/>
          </a:xfrm>
        </p:grpSpPr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C4D773E8-5FFA-1C4F-AE6E-C75666905BC5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7" name="Freeform 13">
              <a:extLst>
                <a:ext uri="{FF2B5EF4-FFF2-40B4-BE49-F238E27FC236}">
                  <a16:creationId xmlns:a16="http://schemas.microsoft.com/office/drawing/2014/main" id="{CBFCF0B9-9700-504F-A54E-72D28C686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007" y="1641326"/>
              <a:ext cx="457200" cy="468312"/>
            </a:xfrm>
            <a:custGeom>
              <a:avLst/>
              <a:gdLst>
                <a:gd name="T0" fmla="*/ 345 w 1271"/>
                <a:gd name="T1" fmla="*/ 318 h 1300"/>
                <a:gd name="T2" fmla="*/ 345 w 1271"/>
                <a:gd name="T3" fmla="*/ 223 h 1300"/>
                <a:gd name="T4" fmla="*/ 249 w 1271"/>
                <a:gd name="T5" fmla="*/ 223 h 1300"/>
                <a:gd name="T6" fmla="*/ 249 w 1271"/>
                <a:gd name="T7" fmla="*/ 318 h 1300"/>
                <a:gd name="T8" fmla="*/ 205 w 1271"/>
                <a:gd name="T9" fmla="*/ 179 h 1300"/>
                <a:gd name="T10" fmla="*/ 389 w 1271"/>
                <a:gd name="T11" fmla="*/ 179 h 1300"/>
                <a:gd name="T12" fmla="*/ 389 w 1271"/>
                <a:gd name="T13" fmla="*/ 362 h 1300"/>
                <a:gd name="T14" fmla="*/ 205 w 1271"/>
                <a:gd name="T15" fmla="*/ 362 h 1300"/>
                <a:gd name="T16" fmla="*/ 297 w 1271"/>
                <a:gd name="T17" fmla="*/ 479 h 1300"/>
                <a:gd name="T18" fmla="*/ 431 w 1271"/>
                <a:gd name="T19" fmla="*/ 461 h 1300"/>
                <a:gd name="T20" fmla="*/ 857 w 1271"/>
                <a:gd name="T21" fmla="*/ 950 h 1300"/>
                <a:gd name="T22" fmla="*/ 815 w 1271"/>
                <a:gd name="T23" fmla="*/ 1064 h 1300"/>
                <a:gd name="T24" fmla="*/ 937 w 1271"/>
                <a:gd name="T25" fmla="*/ 986 h 1300"/>
                <a:gd name="T26" fmla="*/ 1017 w 1271"/>
                <a:gd name="T27" fmla="*/ 1110 h 1300"/>
                <a:gd name="T28" fmla="*/ 975 w 1271"/>
                <a:gd name="T29" fmla="*/ 1224 h 1300"/>
                <a:gd name="T30" fmla="*/ 1075 w 1271"/>
                <a:gd name="T31" fmla="*/ 1137 h 1300"/>
                <a:gd name="T32" fmla="*/ 1097 w 1271"/>
                <a:gd name="T33" fmla="*/ 1146 h 1300"/>
                <a:gd name="T34" fmla="*/ 1186 w 1271"/>
                <a:gd name="T35" fmla="*/ 1182 h 1300"/>
                <a:gd name="T36" fmla="*/ 486 w 1271"/>
                <a:gd name="T37" fmla="*/ 404 h 1300"/>
                <a:gd name="T38" fmla="*/ 444 w 1271"/>
                <a:gd name="T39" fmla="*/ 123 h 1300"/>
                <a:gd name="T40" fmla="*/ 149 w 1271"/>
                <a:gd name="T41" fmla="*/ 123 h 1300"/>
                <a:gd name="T42" fmla="*/ 297 w 1271"/>
                <a:gd name="T43" fmla="*/ 479 h 1300"/>
                <a:gd name="T44" fmla="*/ 488 w 1271"/>
                <a:gd name="T45" fmla="*/ 79 h 1300"/>
                <a:gd name="T46" fmla="*/ 1231 w 1271"/>
                <a:gd name="T47" fmla="*/ 1083 h 1300"/>
                <a:gd name="T48" fmla="*/ 1086 w 1271"/>
                <a:gd name="T49" fmla="*/ 1224 h 1300"/>
                <a:gd name="T50" fmla="*/ 997 w 1271"/>
                <a:gd name="T51" fmla="*/ 1290 h 1300"/>
                <a:gd name="T52" fmla="*/ 953 w 1271"/>
                <a:gd name="T53" fmla="*/ 1290 h 1300"/>
                <a:gd name="T54" fmla="*/ 873 w 1271"/>
                <a:gd name="T55" fmla="*/ 1166 h 1300"/>
                <a:gd name="T56" fmla="*/ 915 w 1271"/>
                <a:gd name="T57" fmla="*/ 1052 h 1300"/>
                <a:gd name="T58" fmla="*/ 793 w 1271"/>
                <a:gd name="T59" fmla="*/ 1130 h 1300"/>
                <a:gd name="T60" fmla="*/ 704 w 1271"/>
                <a:gd name="T61" fmla="*/ 1028 h 1300"/>
                <a:gd name="T62" fmla="*/ 792 w 1271"/>
                <a:gd name="T63" fmla="*/ 928 h 1300"/>
                <a:gd name="T64" fmla="*/ 297 w 1271"/>
                <a:gd name="T65" fmla="*/ 541 h 1300"/>
                <a:gd name="T66" fmla="*/ 105 w 1271"/>
                <a:gd name="T67" fmla="*/ 79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1" h="1300">
                  <a:moveTo>
                    <a:pt x="249" y="318"/>
                  </a:moveTo>
                  <a:cubicBezTo>
                    <a:pt x="274" y="344"/>
                    <a:pt x="319" y="344"/>
                    <a:pt x="345" y="318"/>
                  </a:cubicBezTo>
                  <a:cubicBezTo>
                    <a:pt x="357" y="306"/>
                    <a:pt x="364" y="289"/>
                    <a:pt x="364" y="271"/>
                  </a:cubicBezTo>
                  <a:cubicBezTo>
                    <a:pt x="364" y="252"/>
                    <a:pt x="357" y="235"/>
                    <a:pt x="345" y="223"/>
                  </a:cubicBezTo>
                  <a:cubicBezTo>
                    <a:pt x="332" y="210"/>
                    <a:pt x="315" y="203"/>
                    <a:pt x="297" y="203"/>
                  </a:cubicBezTo>
                  <a:cubicBezTo>
                    <a:pt x="279" y="203"/>
                    <a:pt x="262" y="210"/>
                    <a:pt x="249" y="223"/>
                  </a:cubicBezTo>
                  <a:cubicBezTo>
                    <a:pt x="236" y="235"/>
                    <a:pt x="229" y="252"/>
                    <a:pt x="229" y="271"/>
                  </a:cubicBezTo>
                  <a:cubicBezTo>
                    <a:pt x="229" y="289"/>
                    <a:pt x="236" y="306"/>
                    <a:pt x="249" y="318"/>
                  </a:cubicBezTo>
                  <a:close/>
                  <a:moveTo>
                    <a:pt x="167" y="271"/>
                  </a:moveTo>
                  <a:cubicBezTo>
                    <a:pt x="167" y="236"/>
                    <a:pt x="180" y="203"/>
                    <a:pt x="205" y="179"/>
                  </a:cubicBezTo>
                  <a:cubicBezTo>
                    <a:pt x="229" y="154"/>
                    <a:pt x="262" y="141"/>
                    <a:pt x="297" y="141"/>
                  </a:cubicBezTo>
                  <a:cubicBezTo>
                    <a:pt x="331" y="141"/>
                    <a:pt x="364" y="154"/>
                    <a:pt x="389" y="179"/>
                  </a:cubicBezTo>
                  <a:cubicBezTo>
                    <a:pt x="413" y="203"/>
                    <a:pt x="427" y="236"/>
                    <a:pt x="427" y="271"/>
                  </a:cubicBezTo>
                  <a:cubicBezTo>
                    <a:pt x="427" y="305"/>
                    <a:pt x="413" y="338"/>
                    <a:pt x="389" y="362"/>
                  </a:cubicBezTo>
                  <a:cubicBezTo>
                    <a:pt x="364" y="387"/>
                    <a:pt x="331" y="400"/>
                    <a:pt x="297" y="400"/>
                  </a:cubicBezTo>
                  <a:cubicBezTo>
                    <a:pt x="262" y="400"/>
                    <a:pt x="229" y="387"/>
                    <a:pt x="205" y="362"/>
                  </a:cubicBezTo>
                  <a:cubicBezTo>
                    <a:pt x="180" y="338"/>
                    <a:pt x="167" y="305"/>
                    <a:pt x="167" y="271"/>
                  </a:cubicBezTo>
                  <a:close/>
                  <a:moveTo>
                    <a:pt x="297" y="479"/>
                  </a:moveTo>
                  <a:cubicBezTo>
                    <a:pt x="331" y="479"/>
                    <a:pt x="365" y="471"/>
                    <a:pt x="394" y="455"/>
                  </a:cubicBezTo>
                  <a:cubicBezTo>
                    <a:pt x="407" y="449"/>
                    <a:pt x="422" y="451"/>
                    <a:pt x="431" y="461"/>
                  </a:cubicBezTo>
                  <a:lnTo>
                    <a:pt x="858" y="907"/>
                  </a:lnTo>
                  <a:cubicBezTo>
                    <a:pt x="869" y="919"/>
                    <a:pt x="869" y="938"/>
                    <a:pt x="857" y="950"/>
                  </a:cubicBezTo>
                  <a:lnTo>
                    <a:pt x="779" y="1028"/>
                  </a:lnTo>
                  <a:lnTo>
                    <a:pt x="815" y="1064"/>
                  </a:lnTo>
                  <a:lnTo>
                    <a:pt x="893" y="986"/>
                  </a:lnTo>
                  <a:cubicBezTo>
                    <a:pt x="905" y="974"/>
                    <a:pt x="925" y="974"/>
                    <a:pt x="937" y="986"/>
                  </a:cubicBezTo>
                  <a:lnTo>
                    <a:pt x="1017" y="1066"/>
                  </a:lnTo>
                  <a:cubicBezTo>
                    <a:pt x="1029" y="1078"/>
                    <a:pt x="1029" y="1098"/>
                    <a:pt x="1017" y="1110"/>
                  </a:cubicBezTo>
                  <a:lnTo>
                    <a:pt x="939" y="1188"/>
                  </a:lnTo>
                  <a:lnTo>
                    <a:pt x="975" y="1224"/>
                  </a:lnTo>
                  <a:lnTo>
                    <a:pt x="1053" y="1146"/>
                  </a:lnTo>
                  <a:cubicBezTo>
                    <a:pt x="1058" y="1140"/>
                    <a:pt x="1066" y="1137"/>
                    <a:pt x="1075" y="1137"/>
                  </a:cubicBezTo>
                  <a:lnTo>
                    <a:pt x="1075" y="1137"/>
                  </a:lnTo>
                  <a:cubicBezTo>
                    <a:pt x="1083" y="1137"/>
                    <a:pt x="1091" y="1140"/>
                    <a:pt x="1097" y="1146"/>
                  </a:cubicBezTo>
                  <a:lnTo>
                    <a:pt x="1130" y="1181"/>
                  </a:lnTo>
                  <a:cubicBezTo>
                    <a:pt x="1145" y="1196"/>
                    <a:pt x="1171" y="1197"/>
                    <a:pt x="1186" y="1182"/>
                  </a:cubicBezTo>
                  <a:cubicBezTo>
                    <a:pt x="1202" y="1166"/>
                    <a:pt x="1202" y="1142"/>
                    <a:pt x="1187" y="1126"/>
                  </a:cubicBezTo>
                  <a:lnTo>
                    <a:pt x="486" y="404"/>
                  </a:lnTo>
                  <a:cubicBezTo>
                    <a:pt x="477" y="395"/>
                    <a:pt x="475" y="380"/>
                    <a:pt x="481" y="368"/>
                  </a:cubicBezTo>
                  <a:cubicBezTo>
                    <a:pt x="524" y="287"/>
                    <a:pt x="510" y="188"/>
                    <a:pt x="444" y="123"/>
                  </a:cubicBezTo>
                  <a:cubicBezTo>
                    <a:pt x="405" y="83"/>
                    <a:pt x="353" y="62"/>
                    <a:pt x="297" y="62"/>
                  </a:cubicBezTo>
                  <a:cubicBezTo>
                    <a:pt x="242" y="62"/>
                    <a:pt x="188" y="83"/>
                    <a:pt x="149" y="123"/>
                  </a:cubicBezTo>
                  <a:cubicBezTo>
                    <a:pt x="68" y="204"/>
                    <a:pt x="68" y="337"/>
                    <a:pt x="149" y="418"/>
                  </a:cubicBezTo>
                  <a:cubicBezTo>
                    <a:pt x="188" y="458"/>
                    <a:pt x="241" y="479"/>
                    <a:pt x="297" y="479"/>
                  </a:cubicBezTo>
                  <a:close/>
                  <a:moveTo>
                    <a:pt x="297" y="0"/>
                  </a:moveTo>
                  <a:cubicBezTo>
                    <a:pt x="369" y="0"/>
                    <a:pt x="437" y="28"/>
                    <a:pt x="488" y="79"/>
                  </a:cubicBezTo>
                  <a:cubicBezTo>
                    <a:pt x="568" y="158"/>
                    <a:pt x="589" y="275"/>
                    <a:pt x="546" y="377"/>
                  </a:cubicBezTo>
                  <a:lnTo>
                    <a:pt x="1231" y="1083"/>
                  </a:lnTo>
                  <a:cubicBezTo>
                    <a:pt x="1270" y="1122"/>
                    <a:pt x="1269" y="1186"/>
                    <a:pt x="1230" y="1225"/>
                  </a:cubicBezTo>
                  <a:cubicBezTo>
                    <a:pt x="1192" y="1264"/>
                    <a:pt x="1124" y="1264"/>
                    <a:pt x="1086" y="1224"/>
                  </a:cubicBezTo>
                  <a:lnTo>
                    <a:pt x="1074" y="1212"/>
                  </a:lnTo>
                  <a:lnTo>
                    <a:pt x="997" y="1290"/>
                  </a:lnTo>
                  <a:cubicBezTo>
                    <a:pt x="991" y="1295"/>
                    <a:pt x="983" y="1299"/>
                    <a:pt x="975" y="1299"/>
                  </a:cubicBezTo>
                  <a:cubicBezTo>
                    <a:pt x="967" y="1299"/>
                    <a:pt x="959" y="1295"/>
                    <a:pt x="953" y="1290"/>
                  </a:cubicBezTo>
                  <a:lnTo>
                    <a:pt x="873" y="1210"/>
                  </a:lnTo>
                  <a:cubicBezTo>
                    <a:pt x="861" y="1198"/>
                    <a:pt x="861" y="1178"/>
                    <a:pt x="873" y="1166"/>
                  </a:cubicBezTo>
                  <a:lnTo>
                    <a:pt x="951" y="1088"/>
                  </a:lnTo>
                  <a:lnTo>
                    <a:pt x="915" y="1052"/>
                  </a:lnTo>
                  <a:lnTo>
                    <a:pt x="837" y="1130"/>
                  </a:lnTo>
                  <a:cubicBezTo>
                    <a:pt x="825" y="1142"/>
                    <a:pt x="805" y="1142"/>
                    <a:pt x="793" y="1130"/>
                  </a:cubicBezTo>
                  <a:lnTo>
                    <a:pt x="714" y="1050"/>
                  </a:lnTo>
                  <a:cubicBezTo>
                    <a:pt x="708" y="1044"/>
                    <a:pt x="704" y="1036"/>
                    <a:pt x="704" y="1028"/>
                  </a:cubicBezTo>
                  <a:cubicBezTo>
                    <a:pt x="704" y="1020"/>
                    <a:pt x="708" y="1012"/>
                    <a:pt x="714" y="1006"/>
                  </a:cubicBezTo>
                  <a:lnTo>
                    <a:pt x="792" y="928"/>
                  </a:lnTo>
                  <a:lnTo>
                    <a:pt x="402" y="520"/>
                  </a:lnTo>
                  <a:cubicBezTo>
                    <a:pt x="369" y="534"/>
                    <a:pt x="333" y="541"/>
                    <a:pt x="297" y="541"/>
                  </a:cubicBezTo>
                  <a:cubicBezTo>
                    <a:pt x="224" y="541"/>
                    <a:pt x="156" y="513"/>
                    <a:pt x="105" y="462"/>
                  </a:cubicBezTo>
                  <a:cubicBezTo>
                    <a:pt x="0" y="356"/>
                    <a:pt x="0" y="185"/>
                    <a:pt x="105" y="79"/>
                  </a:cubicBezTo>
                  <a:cubicBezTo>
                    <a:pt x="156" y="28"/>
                    <a:pt x="224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E41C89E1-8D3C-C446-B100-B30B68749B99}"/>
              </a:ext>
            </a:extLst>
          </p:cNvPr>
          <p:cNvGrpSpPr/>
          <p:nvPr userDrawn="1"/>
        </p:nvGrpSpPr>
        <p:grpSpPr>
          <a:xfrm>
            <a:off x="7343396" y="2052486"/>
            <a:ext cx="710291" cy="710292"/>
            <a:chOff x="5881856" y="1520336"/>
            <a:chExt cx="710291" cy="710292"/>
          </a:xfrm>
        </p:grpSpPr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309DCBB6-62CF-8D41-8A54-68F65E5C94DB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0" name="Freeform 14">
              <a:extLst>
                <a:ext uri="{FF2B5EF4-FFF2-40B4-BE49-F238E27FC236}">
                  <a16:creationId xmlns:a16="http://schemas.microsoft.com/office/drawing/2014/main" id="{4528E8E4-9AB8-824D-9426-18A9FA82C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8876" y="1668313"/>
              <a:ext cx="476250" cy="414338"/>
            </a:xfrm>
            <a:custGeom>
              <a:avLst/>
              <a:gdLst>
                <a:gd name="T0" fmla="*/ 0 w 1324"/>
                <a:gd name="T1" fmla="*/ 989 h 1153"/>
                <a:gd name="T2" fmla="*/ 485 w 1324"/>
                <a:gd name="T3" fmla="*/ 879 h 1153"/>
                <a:gd name="T4" fmla="*/ 224 w 1324"/>
                <a:gd name="T5" fmla="*/ 927 h 1153"/>
                <a:gd name="T6" fmla="*/ 0 w 1324"/>
                <a:gd name="T7" fmla="*/ 758 h 1153"/>
                <a:gd name="T8" fmla="*/ 224 w 1324"/>
                <a:gd name="T9" fmla="*/ 820 h 1153"/>
                <a:gd name="T10" fmla="*/ 387 w 1324"/>
                <a:gd name="T11" fmla="*/ 701 h 1153"/>
                <a:gd name="T12" fmla="*/ 323 w 1324"/>
                <a:gd name="T13" fmla="*/ 697 h 1153"/>
                <a:gd name="T14" fmla="*/ 0 w 1324"/>
                <a:gd name="T15" fmla="*/ 758 h 1153"/>
                <a:gd name="T16" fmla="*/ 224 w 1324"/>
                <a:gd name="T17" fmla="*/ 165 h 1153"/>
                <a:gd name="T18" fmla="*/ 0 w 1324"/>
                <a:gd name="T19" fmla="*/ 227 h 1153"/>
                <a:gd name="T20" fmla="*/ 482 w 1324"/>
                <a:gd name="T21" fmla="*/ 375 h 1153"/>
                <a:gd name="T22" fmla="*/ 851 w 1324"/>
                <a:gd name="T23" fmla="*/ 820 h 1153"/>
                <a:gd name="T24" fmla="*/ 990 w 1324"/>
                <a:gd name="T25" fmla="*/ 717 h 1153"/>
                <a:gd name="T26" fmla="*/ 990 w 1324"/>
                <a:gd name="T27" fmla="*/ 1034 h 1153"/>
                <a:gd name="T28" fmla="*/ 851 w 1324"/>
                <a:gd name="T29" fmla="*/ 927 h 1153"/>
                <a:gd name="T30" fmla="*/ 380 w 1324"/>
                <a:gd name="T31" fmla="*/ 443 h 1153"/>
                <a:gd name="T32" fmla="*/ 0 w 1324"/>
                <a:gd name="T33" fmla="*/ 363 h 1153"/>
                <a:gd name="T34" fmla="*/ 224 w 1324"/>
                <a:gd name="T35" fmla="*/ 425 h 1153"/>
                <a:gd name="T36" fmla="*/ 540 w 1324"/>
                <a:gd name="T37" fmla="*/ 821 h 1153"/>
                <a:gd name="T38" fmla="*/ 928 w 1324"/>
                <a:gd name="T39" fmla="*/ 989 h 1153"/>
                <a:gd name="T40" fmla="*/ 1323 w 1324"/>
                <a:gd name="T41" fmla="*/ 879 h 1153"/>
                <a:gd name="T42" fmla="*/ 928 w 1324"/>
                <a:gd name="T43" fmla="*/ 758 h 1153"/>
                <a:gd name="T44" fmla="*/ 748 w 1324"/>
                <a:gd name="T45" fmla="*/ 696 h 1153"/>
                <a:gd name="T46" fmla="*/ 928 w 1324"/>
                <a:gd name="T47" fmla="*/ 557 h 1153"/>
                <a:gd name="T48" fmla="*/ 928 w 1324"/>
                <a:gd name="T49" fmla="*/ 0 h 1153"/>
                <a:gd name="T50" fmla="*/ 851 w 1324"/>
                <a:gd name="T51" fmla="*/ 165 h 1153"/>
                <a:gd name="T52" fmla="*/ 638 w 1324"/>
                <a:gd name="T53" fmla="*/ 317 h 1153"/>
                <a:gd name="T54" fmla="*/ 990 w 1324"/>
                <a:gd name="T55" fmla="*/ 227 h 1153"/>
                <a:gd name="T56" fmla="*/ 1211 w 1324"/>
                <a:gd name="T57" fmla="*/ 286 h 1153"/>
                <a:gd name="T58" fmla="*/ 990 w 1324"/>
                <a:gd name="T59" fmla="*/ 334 h 1153"/>
                <a:gd name="T60" fmla="*/ 693 w 1324"/>
                <a:gd name="T61" fmla="*/ 437 h 1153"/>
                <a:gd name="T62" fmla="*/ 851 w 1324"/>
                <a:gd name="T63" fmla="*/ 397 h 1153"/>
                <a:gd name="T64" fmla="*/ 928 w 1324"/>
                <a:gd name="T65" fmla="*/ 557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4" h="1153">
                  <a:moveTo>
                    <a:pt x="0" y="927"/>
                  </a:moveTo>
                  <a:lnTo>
                    <a:pt x="0" y="989"/>
                  </a:lnTo>
                  <a:lnTo>
                    <a:pt x="224" y="989"/>
                  </a:lnTo>
                  <a:cubicBezTo>
                    <a:pt x="351" y="989"/>
                    <a:pt x="419" y="973"/>
                    <a:pt x="485" y="879"/>
                  </a:cubicBezTo>
                  <a:lnTo>
                    <a:pt x="435" y="843"/>
                  </a:lnTo>
                  <a:cubicBezTo>
                    <a:pt x="383" y="915"/>
                    <a:pt x="339" y="927"/>
                    <a:pt x="224" y="927"/>
                  </a:cubicBezTo>
                  <a:lnTo>
                    <a:pt x="0" y="927"/>
                  </a:lnTo>
                  <a:close/>
                  <a:moveTo>
                    <a:pt x="0" y="758"/>
                  </a:moveTo>
                  <a:lnTo>
                    <a:pt x="0" y="820"/>
                  </a:lnTo>
                  <a:lnTo>
                    <a:pt x="224" y="820"/>
                  </a:lnTo>
                  <a:cubicBezTo>
                    <a:pt x="289" y="820"/>
                    <a:pt x="341" y="788"/>
                    <a:pt x="378" y="726"/>
                  </a:cubicBezTo>
                  <a:lnTo>
                    <a:pt x="387" y="701"/>
                  </a:lnTo>
                  <a:lnTo>
                    <a:pt x="329" y="681"/>
                  </a:lnTo>
                  <a:lnTo>
                    <a:pt x="323" y="697"/>
                  </a:lnTo>
                  <a:cubicBezTo>
                    <a:pt x="297" y="738"/>
                    <a:pt x="266" y="758"/>
                    <a:pt x="224" y="758"/>
                  </a:cubicBezTo>
                  <a:lnTo>
                    <a:pt x="0" y="758"/>
                  </a:lnTo>
                  <a:close/>
                  <a:moveTo>
                    <a:pt x="535" y="343"/>
                  </a:moveTo>
                  <a:cubicBezTo>
                    <a:pt x="456" y="213"/>
                    <a:pt x="372" y="165"/>
                    <a:pt x="224" y="165"/>
                  </a:cubicBezTo>
                  <a:lnTo>
                    <a:pt x="0" y="165"/>
                  </a:lnTo>
                  <a:lnTo>
                    <a:pt x="0" y="227"/>
                  </a:lnTo>
                  <a:lnTo>
                    <a:pt x="224" y="227"/>
                  </a:lnTo>
                  <a:cubicBezTo>
                    <a:pt x="349" y="227"/>
                    <a:pt x="415" y="265"/>
                    <a:pt x="482" y="375"/>
                  </a:cubicBezTo>
                  <a:lnTo>
                    <a:pt x="696" y="730"/>
                  </a:lnTo>
                  <a:cubicBezTo>
                    <a:pt x="738" y="791"/>
                    <a:pt x="787" y="820"/>
                    <a:pt x="851" y="820"/>
                  </a:cubicBezTo>
                  <a:lnTo>
                    <a:pt x="990" y="820"/>
                  </a:lnTo>
                  <a:lnTo>
                    <a:pt x="990" y="717"/>
                  </a:lnTo>
                  <a:lnTo>
                    <a:pt x="1215" y="878"/>
                  </a:lnTo>
                  <a:lnTo>
                    <a:pt x="990" y="1034"/>
                  </a:lnTo>
                  <a:lnTo>
                    <a:pt x="990" y="927"/>
                  </a:lnTo>
                  <a:lnTo>
                    <a:pt x="851" y="927"/>
                  </a:lnTo>
                  <a:cubicBezTo>
                    <a:pt x="737" y="927"/>
                    <a:pt x="655" y="882"/>
                    <a:pt x="592" y="788"/>
                  </a:cubicBezTo>
                  <a:lnTo>
                    <a:pt x="380" y="443"/>
                  </a:lnTo>
                  <a:cubicBezTo>
                    <a:pt x="346" y="387"/>
                    <a:pt x="300" y="363"/>
                    <a:pt x="224" y="363"/>
                  </a:cubicBezTo>
                  <a:lnTo>
                    <a:pt x="0" y="363"/>
                  </a:lnTo>
                  <a:lnTo>
                    <a:pt x="0" y="425"/>
                  </a:lnTo>
                  <a:lnTo>
                    <a:pt x="224" y="425"/>
                  </a:lnTo>
                  <a:cubicBezTo>
                    <a:pt x="278" y="425"/>
                    <a:pt x="304" y="438"/>
                    <a:pt x="327" y="476"/>
                  </a:cubicBezTo>
                  <a:lnTo>
                    <a:pt x="540" y="821"/>
                  </a:lnTo>
                  <a:cubicBezTo>
                    <a:pt x="614" y="934"/>
                    <a:pt x="716" y="989"/>
                    <a:pt x="851" y="989"/>
                  </a:cubicBezTo>
                  <a:lnTo>
                    <a:pt x="928" y="989"/>
                  </a:lnTo>
                  <a:lnTo>
                    <a:pt x="928" y="1152"/>
                  </a:lnTo>
                  <a:lnTo>
                    <a:pt x="1323" y="879"/>
                  </a:lnTo>
                  <a:lnTo>
                    <a:pt x="928" y="596"/>
                  </a:lnTo>
                  <a:lnTo>
                    <a:pt x="928" y="758"/>
                  </a:lnTo>
                  <a:lnTo>
                    <a:pt x="851" y="758"/>
                  </a:lnTo>
                  <a:cubicBezTo>
                    <a:pt x="819" y="758"/>
                    <a:pt x="785" y="750"/>
                    <a:pt x="748" y="696"/>
                  </a:cubicBezTo>
                  <a:lnTo>
                    <a:pt x="535" y="343"/>
                  </a:lnTo>
                  <a:close/>
                  <a:moveTo>
                    <a:pt x="928" y="557"/>
                  </a:moveTo>
                  <a:lnTo>
                    <a:pt x="1318" y="287"/>
                  </a:lnTo>
                  <a:lnTo>
                    <a:pt x="928" y="0"/>
                  </a:lnTo>
                  <a:lnTo>
                    <a:pt x="928" y="165"/>
                  </a:lnTo>
                  <a:lnTo>
                    <a:pt x="851" y="165"/>
                  </a:lnTo>
                  <a:cubicBezTo>
                    <a:pt x="718" y="165"/>
                    <a:pt x="648" y="217"/>
                    <a:pt x="593" y="274"/>
                  </a:cubicBezTo>
                  <a:lnTo>
                    <a:pt x="638" y="317"/>
                  </a:lnTo>
                  <a:cubicBezTo>
                    <a:pt x="692" y="262"/>
                    <a:pt x="746" y="227"/>
                    <a:pt x="851" y="227"/>
                  </a:cubicBezTo>
                  <a:lnTo>
                    <a:pt x="990" y="227"/>
                  </a:lnTo>
                  <a:lnTo>
                    <a:pt x="990" y="123"/>
                  </a:lnTo>
                  <a:lnTo>
                    <a:pt x="1211" y="286"/>
                  </a:lnTo>
                  <a:lnTo>
                    <a:pt x="990" y="439"/>
                  </a:lnTo>
                  <a:lnTo>
                    <a:pt x="990" y="334"/>
                  </a:lnTo>
                  <a:lnTo>
                    <a:pt x="851" y="334"/>
                  </a:lnTo>
                  <a:cubicBezTo>
                    <a:pt x="787" y="334"/>
                    <a:pt x="736" y="388"/>
                    <a:pt x="693" y="437"/>
                  </a:cubicBezTo>
                  <a:lnTo>
                    <a:pt x="740" y="478"/>
                  </a:lnTo>
                  <a:cubicBezTo>
                    <a:pt x="777" y="436"/>
                    <a:pt x="815" y="397"/>
                    <a:pt x="851" y="397"/>
                  </a:cubicBezTo>
                  <a:lnTo>
                    <a:pt x="928" y="397"/>
                  </a:lnTo>
                  <a:lnTo>
                    <a:pt x="928" y="5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D22C9FCE-50BA-2443-AEC5-4D70718CD0B1}"/>
              </a:ext>
            </a:extLst>
          </p:cNvPr>
          <p:cNvGrpSpPr/>
          <p:nvPr userDrawn="1"/>
        </p:nvGrpSpPr>
        <p:grpSpPr>
          <a:xfrm>
            <a:off x="8443090" y="2052486"/>
            <a:ext cx="710291" cy="710292"/>
            <a:chOff x="6981550" y="1520336"/>
            <a:chExt cx="710291" cy="710292"/>
          </a:xfrm>
        </p:grpSpPr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C344E692-4AF3-644A-BEC1-28C4D99D24DF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3" name="Freeform 15">
              <a:extLst>
                <a:ext uri="{FF2B5EF4-FFF2-40B4-BE49-F238E27FC236}">
                  <a16:creationId xmlns:a16="http://schemas.microsoft.com/office/drawing/2014/main" id="{9C6ACD52-9C0D-1243-85C1-8866B432A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917" y="1664345"/>
              <a:ext cx="422275" cy="422275"/>
            </a:xfrm>
            <a:custGeom>
              <a:avLst/>
              <a:gdLst>
                <a:gd name="T0" fmla="*/ 660 w 1174"/>
                <a:gd name="T1" fmla="*/ 1010 h 1173"/>
                <a:gd name="T2" fmla="*/ 756 w 1174"/>
                <a:gd name="T3" fmla="*/ 940 h 1173"/>
                <a:gd name="T4" fmla="*/ 1032 w 1174"/>
                <a:gd name="T5" fmla="*/ 1129 h 1173"/>
                <a:gd name="T6" fmla="*/ 734 w 1174"/>
                <a:gd name="T7" fmla="*/ 875 h 1173"/>
                <a:gd name="T8" fmla="*/ 703 w 1174"/>
                <a:gd name="T9" fmla="*/ 702 h 1173"/>
                <a:gd name="T10" fmla="*/ 875 w 1174"/>
                <a:gd name="T11" fmla="*/ 734 h 1173"/>
                <a:gd name="T12" fmla="*/ 1129 w 1174"/>
                <a:gd name="T13" fmla="*/ 1031 h 1173"/>
                <a:gd name="T14" fmla="*/ 941 w 1174"/>
                <a:gd name="T15" fmla="*/ 755 h 1173"/>
                <a:gd name="T16" fmla="*/ 1011 w 1174"/>
                <a:gd name="T17" fmla="*/ 659 h 1173"/>
                <a:gd name="T18" fmla="*/ 672 w 1174"/>
                <a:gd name="T19" fmla="*/ 640 h 1173"/>
                <a:gd name="T20" fmla="*/ 640 w 1174"/>
                <a:gd name="T21" fmla="*/ 981 h 1173"/>
                <a:gd name="T22" fmla="*/ 514 w 1174"/>
                <a:gd name="T23" fmla="*/ 162 h 1173"/>
                <a:gd name="T24" fmla="*/ 417 w 1174"/>
                <a:gd name="T25" fmla="*/ 232 h 1173"/>
                <a:gd name="T26" fmla="*/ 142 w 1174"/>
                <a:gd name="T27" fmla="*/ 44 h 1173"/>
                <a:gd name="T28" fmla="*/ 439 w 1174"/>
                <a:gd name="T29" fmla="*/ 298 h 1173"/>
                <a:gd name="T30" fmla="*/ 471 w 1174"/>
                <a:gd name="T31" fmla="*/ 470 h 1173"/>
                <a:gd name="T32" fmla="*/ 298 w 1174"/>
                <a:gd name="T33" fmla="*/ 439 h 1173"/>
                <a:gd name="T34" fmla="*/ 44 w 1174"/>
                <a:gd name="T35" fmla="*/ 141 h 1173"/>
                <a:gd name="T36" fmla="*/ 233 w 1174"/>
                <a:gd name="T37" fmla="*/ 417 h 1173"/>
                <a:gd name="T38" fmla="*/ 163 w 1174"/>
                <a:gd name="T39" fmla="*/ 513 h 1173"/>
                <a:gd name="T40" fmla="*/ 502 w 1174"/>
                <a:gd name="T41" fmla="*/ 533 h 1173"/>
                <a:gd name="T42" fmla="*/ 533 w 1174"/>
                <a:gd name="T43" fmla="*/ 191 h 1173"/>
                <a:gd name="T44" fmla="*/ 502 w 1174"/>
                <a:gd name="T45" fmla="*/ 640 h 1173"/>
                <a:gd name="T46" fmla="*/ 163 w 1174"/>
                <a:gd name="T47" fmla="*/ 659 h 1173"/>
                <a:gd name="T48" fmla="*/ 233 w 1174"/>
                <a:gd name="T49" fmla="*/ 755 h 1173"/>
                <a:gd name="T50" fmla="*/ 44 w 1174"/>
                <a:gd name="T51" fmla="*/ 1031 h 1173"/>
                <a:gd name="T52" fmla="*/ 298 w 1174"/>
                <a:gd name="T53" fmla="*/ 734 h 1173"/>
                <a:gd name="T54" fmla="*/ 471 w 1174"/>
                <a:gd name="T55" fmla="*/ 702 h 1173"/>
                <a:gd name="T56" fmla="*/ 439 w 1174"/>
                <a:gd name="T57" fmla="*/ 875 h 1173"/>
                <a:gd name="T58" fmla="*/ 142 w 1174"/>
                <a:gd name="T59" fmla="*/ 1129 h 1173"/>
                <a:gd name="T60" fmla="*/ 417 w 1174"/>
                <a:gd name="T61" fmla="*/ 940 h 1173"/>
                <a:gd name="T62" fmla="*/ 514 w 1174"/>
                <a:gd name="T63" fmla="*/ 1010 h 1173"/>
                <a:gd name="T64" fmla="*/ 533 w 1174"/>
                <a:gd name="T65" fmla="*/ 671 h 1173"/>
                <a:gd name="T66" fmla="*/ 1173 w 1174"/>
                <a:gd name="T67" fmla="*/ 185 h 1173"/>
                <a:gd name="T68" fmla="*/ 875 w 1174"/>
                <a:gd name="T69" fmla="*/ 395 h 1173"/>
                <a:gd name="T70" fmla="*/ 907 w 1174"/>
                <a:gd name="T71" fmla="*/ 470 h 1173"/>
                <a:gd name="T72" fmla="*/ 703 w 1174"/>
                <a:gd name="T73" fmla="*/ 266 h 1173"/>
                <a:gd name="T74" fmla="*/ 778 w 1174"/>
                <a:gd name="T75" fmla="*/ 298 h 1173"/>
                <a:gd name="T76" fmla="*/ 988 w 1174"/>
                <a:gd name="T77" fmla="*/ 0 h 1173"/>
                <a:gd name="T78" fmla="*/ 693 w 1174"/>
                <a:gd name="T79" fmla="*/ 169 h 1173"/>
                <a:gd name="T80" fmla="*/ 640 w 1174"/>
                <a:gd name="T81" fmla="*/ 191 h 1173"/>
                <a:gd name="T82" fmla="*/ 671 w 1174"/>
                <a:gd name="T83" fmla="*/ 533 h 1173"/>
                <a:gd name="T84" fmla="*/ 1011 w 1174"/>
                <a:gd name="T85" fmla="*/ 513 h 1173"/>
                <a:gd name="T86" fmla="*/ 941 w 1174"/>
                <a:gd name="T87" fmla="*/ 417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4" h="1173">
                  <a:moveTo>
                    <a:pt x="640" y="981"/>
                  </a:moveTo>
                  <a:cubicBezTo>
                    <a:pt x="640" y="994"/>
                    <a:pt x="648" y="1005"/>
                    <a:pt x="660" y="1010"/>
                  </a:cubicBezTo>
                  <a:cubicBezTo>
                    <a:pt x="671" y="1015"/>
                    <a:pt x="685" y="1012"/>
                    <a:pt x="693" y="1003"/>
                  </a:cubicBezTo>
                  <a:lnTo>
                    <a:pt x="756" y="940"/>
                  </a:lnTo>
                  <a:lnTo>
                    <a:pt x="988" y="1172"/>
                  </a:lnTo>
                  <a:lnTo>
                    <a:pt x="1032" y="1129"/>
                  </a:lnTo>
                  <a:lnTo>
                    <a:pt x="778" y="875"/>
                  </a:lnTo>
                  <a:cubicBezTo>
                    <a:pt x="766" y="862"/>
                    <a:pt x="746" y="862"/>
                    <a:pt x="734" y="875"/>
                  </a:cubicBezTo>
                  <a:lnTo>
                    <a:pt x="703" y="906"/>
                  </a:lnTo>
                  <a:lnTo>
                    <a:pt x="703" y="702"/>
                  </a:lnTo>
                  <a:lnTo>
                    <a:pt x="907" y="702"/>
                  </a:lnTo>
                  <a:lnTo>
                    <a:pt x="875" y="734"/>
                  </a:lnTo>
                  <a:cubicBezTo>
                    <a:pt x="863" y="746"/>
                    <a:pt x="863" y="765"/>
                    <a:pt x="875" y="777"/>
                  </a:cubicBezTo>
                  <a:lnTo>
                    <a:pt x="1129" y="1031"/>
                  </a:lnTo>
                  <a:lnTo>
                    <a:pt x="1173" y="987"/>
                  </a:lnTo>
                  <a:lnTo>
                    <a:pt x="941" y="755"/>
                  </a:lnTo>
                  <a:lnTo>
                    <a:pt x="1004" y="693"/>
                  </a:lnTo>
                  <a:cubicBezTo>
                    <a:pt x="1013" y="684"/>
                    <a:pt x="1015" y="671"/>
                    <a:pt x="1011" y="659"/>
                  </a:cubicBezTo>
                  <a:cubicBezTo>
                    <a:pt x="1006" y="647"/>
                    <a:pt x="995" y="640"/>
                    <a:pt x="982" y="640"/>
                  </a:cubicBezTo>
                  <a:lnTo>
                    <a:pt x="672" y="640"/>
                  </a:lnTo>
                  <a:cubicBezTo>
                    <a:pt x="654" y="640"/>
                    <a:pt x="640" y="654"/>
                    <a:pt x="640" y="671"/>
                  </a:cubicBezTo>
                  <a:lnTo>
                    <a:pt x="640" y="981"/>
                  </a:lnTo>
                  <a:close/>
                  <a:moveTo>
                    <a:pt x="533" y="191"/>
                  </a:moveTo>
                  <a:cubicBezTo>
                    <a:pt x="533" y="178"/>
                    <a:pt x="526" y="167"/>
                    <a:pt x="514" y="162"/>
                  </a:cubicBezTo>
                  <a:cubicBezTo>
                    <a:pt x="502" y="158"/>
                    <a:pt x="489" y="160"/>
                    <a:pt x="480" y="169"/>
                  </a:cubicBezTo>
                  <a:lnTo>
                    <a:pt x="417" y="232"/>
                  </a:lnTo>
                  <a:lnTo>
                    <a:pt x="185" y="0"/>
                  </a:lnTo>
                  <a:lnTo>
                    <a:pt x="142" y="44"/>
                  </a:lnTo>
                  <a:lnTo>
                    <a:pt x="396" y="298"/>
                  </a:lnTo>
                  <a:cubicBezTo>
                    <a:pt x="408" y="310"/>
                    <a:pt x="427" y="310"/>
                    <a:pt x="439" y="298"/>
                  </a:cubicBezTo>
                  <a:lnTo>
                    <a:pt x="471" y="266"/>
                  </a:lnTo>
                  <a:lnTo>
                    <a:pt x="471" y="470"/>
                  </a:lnTo>
                  <a:lnTo>
                    <a:pt x="267" y="470"/>
                  </a:lnTo>
                  <a:lnTo>
                    <a:pt x="298" y="439"/>
                  </a:lnTo>
                  <a:cubicBezTo>
                    <a:pt x="310" y="427"/>
                    <a:pt x="310" y="407"/>
                    <a:pt x="298" y="395"/>
                  </a:cubicBezTo>
                  <a:lnTo>
                    <a:pt x="44" y="141"/>
                  </a:lnTo>
                  <a:lnTo>
                    <a:pt x="0" y="185"/>
                  </a:lnTo>
                  <a:lnTo>
                    <a:pt x="233" y="417"/>
                  </a:lnTo>
                  <a:lnTo>
                    <a:pt x="170" y="480"/>
                  </a:lnTo>
                  <a:cubicBezTo>
                    <a:pt x="161" y="488"/>
                    <a:pt x="158" y="502"/>
                    <a:pt x="163" y="513"/>
                  </a:cubicBezTo>
                  <a:cubicBezTo>
                    <a:pt x="168" y="525"/>
                    <a:pt x="179" y="533"/>
                    <a:pt x="192" y="533"/>
                  </a:cubicBezTo>
                  <a:lnTo>
                    <a:pt x="502" y="533"/>
                  </a:lnTo>
                  <a:cubicBezTo>
                    <a:pt x="519" y="533"/>
                    <a:pt x="533" y="519"/>
                    <a:pt x="533" y="501"/>
                  </a:cubicBezTo>
                  <a:lnTo>
                    <a:pt x="533" y="191"/>
                  </a:lnTo>
                  <a:close/>
                  <a:moveTo>
                    <a:pt x="533" y="671"/>
                  </a:moveTo>
                  <a:cubicBezTo>
                    <a:pt x="533" y="654"/>
                    <a:pt x="519" y="640"/>
                    <a:pt x="502" y="640"/>
                  </a:cubicBezTo>
                  <a:lnTo>
                    <a:pt x="192" y="640"/>
                  </a:lnTo>
                  <a:cubicBezTo>
                    <a:pt x="179" y="640"/>
                    <a:pt x="168" y="647"/>
                    <a:pt x="163" y="659"/>
                  </a:cubicBezTo>
                  <a:cubicBezTo>
                    <a:pt x="158" y="671"/>
                    <a:pt x="161" y="684"/>
                    <a:pt x="170" y="693"/>
                  </a:cubicBezTo>
                  <a:lnTo>
                    <a:pt x="233" y="755"/>
                  </a:lnTo>
                  <a:lnTo>
                    <a:pt x="0" y="987"/>
                  </a:lnTo>
                  <a:lnTo>
                    <a:pt x="44" y="1031"/>
                  </a:lnTo>
                  <a:lnTo>
                    <a:pt x="298" y="777"/>
                  </a:lnTo>
                  <a:cubicBezTo>
                    <a:pt x="310" y="765"/>
                    <a:pt x="310" y="746"/>
                    <a:pt x="298" y="734"/>
                  </a:cubicBezTo>
                  <a:lnTo>
                    <a:pt x="267" y="702"/>
                  </a:lnTo>
                  <a:lnTo>
                    <a:pt x="471" y="702"/>
                  </a:lnTo>
                  <a:lnTo>
                    <a:pt x="471" y="906"/>
                  </a:lnTo>
                  <a:lnTo>
                    <a:pt x="439" y="875"/>
                  </a:lnTo>
                  <a:cubicBezTo>
                    <a:pt x="427" y="862"/>
                    <a:pt x="408" y="862"/>
                    <a:pt x="396" y="875"/>
                  </a:cubicBezTo>
                  <a:lnTo>
                    <a:pt x="142" y="1129"/>
                  </a:lnTo>
                  <a:lnTo>
                    <a:pt x="185" y="1172"/>
                  </a:lnTo>
                  <a:lnTo>
                    <a:pt x="417" y="940"/>
                  </a:lnTo>
                  <a:lnTo>
                    <a:pt x="480" y="1003"/>
                  </a:lnTo>
                  <a:cubicBezTo>
                    <a:pt x="489" y="1012"/>
                    <a:pt x="502" y="1015"/>
                    <a:pt x="514" y="1010"/>
                  </a:cubicBezTo>
                  <a:cubicBezTo>
                    <a:pt x="526" y="1005"/>
                    <a:pt x="533" y="994"/>
                    <a:pt x="533" y="981"/>
                  </a:cubicBezTo>
                  <a:lnTo>
                    <a:pt x="533" y="671"/>
                  </a:lnTo>
                  <a:close/>
                  <a:moveTo>
                    <a:pt x="941" y="417"/>
                  </a:moveTo>
                  <a:lnTo>
                    <a:pt x="1173" y="185"/>
                  </a:lnTo>
                  <a:lnTo>
                    <a:pt x="1129" y="141"/>
                  </a:lnTo>
                  <a:lnTo>
                    <a:pt x="875" y="395"/>
                  </a:lnTo>
                  <a:cubicBezTo>
                    <a:pt x="863" y="407"/>
                    <a:pt x="863" y="427"/>
                    <a:pt x="875" y="439"/>
                  </a:cubicBezTo>
                  <a:lnTo>
                    <a:pt x="907" y="470"/>
                  </a:lnTo>
                  <a:lnTo>
                    <a:pt x="703" y="470"/>
                  </a:lnTo>
                  <a:lnTo>
                    <a:pt x="703" y="266"/>
                  </a:lnTo>
                  <a:lnTo>
                    <a:pt x="734" y="298"/>
                  </a:lnTo>
                  <a:cubicBezTo>
                    <a:pt x="746" y="310"/>
                    <a:pt x="766" y="310"/>
                    <a:pt x="778" y="298"/>
                  </a:cubicBezTo>
                  <a:lnTo>
                    <a:pt x="1032" y="44"/>
                  </a:lnTo>
                  <a:lnTo>
                    <a:pt x="988" y="0"/>
                  </a:lnTo>
                  <a:lnTo>
                    <a:pt x="756" y="232"/>
                  </a:lnTo>
                  <a:lnTo>
                    <a:pt x="693" y="169"/>
                  </a:lnTo>
                  <a:cubicBezTo>
                    <a:pt x="685" y="160"/>
                    <a:pt x="671" y="158"/>
                    <a:pt x="660" y="162"/>
                  </a:cubicBezTo>
                  <a:cubicBezTo>
                    <a:pt x="648" y="167"/>
                    <a:pt x="640" y="178"/>
                    <a:pt x="640" y="191"/>
                  </a:cubicBezTo>
                  <a:lnTo>
                    <a:pt x="640" y="501"/>
                  </a:lnTo>
                  <a:cubicBezTo>
                    <a:pt x="640" y="519"/>
                    <a:pt x="654" y="533"/>
                    <a:pt x="671" y="533"/>
                  </a:cubicBezTo>
                  <a:lnTo>
                    <a:pt x="982" y="533"/>
                  </a:lnTo>
                  <a:cubicBezTo>
                    <a:pt x="994" y="533"/>
                    <a:pt x="1006" y="525"/>
                    <a:pt x="1011" y="513"/>
                  </a:cubicBezTo>
                  <a:cubicBezTo>
                    <a:pt x="1015" y="502"/>
                    <a:pt x="1013" y="488"/>
                    <a:pt x="1004" y="480"/>
                  </a:cubicBezTo>
                  <a:lnTo>
                    <a:pt x="941" y="4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0F6DA4A4-2492-B847-9028-435852932E14}"/>
              </a:ext>
            </a:extLst>
          </p:cNvPr>
          <p:cNvGrpSpPr/>
          <p:nvPr userDrawn="1"/>
        </p:nvGrpSpPr>
        <p:grpSpPr>
          <a:xfrm>
            <a:off x="9527983" y="2052486"/>
            <a:ext cx="710291" cy="710292"/>
            <a:chOff x="8066443" y="1520336"/>
            <a:chExt cx="710291" cy="710292"/>
          </a:xfrm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F3A07724-3C08-FD47-B1BC-E25C1D952B2A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6" name="Freeform 16">
              <a:extLst>
                <a:ext uri="{FF2B5EF4-FFF2-40B4-BE49-F238E27FC236}">
                  <a16:creationId xmlns:a16="http://schemas.microsoft.com/office/drawing/2014/main" id="{B7BF94FE-B721-114E-9B23-25D0C032B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6957" y="1650851"/>
              <a:ext cx="449262" cy="449263"/>
            </a:xfrm>
            <a:custGeom>
              <a:avLst/>
              <a:gdLst>
                <a:gd name="T0" fmla="*/ 1129 w 1249"/>
                <a:gd name="T1" fmla="*/ 1046 h 1248"/>
                <a:gd name="T2" fmla="*/ 1022 w 1249"/>
                <a:gd name="T3" fmla="*/ 1046 h 1248"/>
                <a:gd name="T4" fmla="*/ 828 w 1249"/>
                <a:gd name="T5" fmla="*/ 843 h 1248"/>
                <a:gd name="T6" fmla="*/ 960 w 1249"/>
                <a:gd name="T7" fmla="*/ 1046 h 1248"/>
                <a:gd name="T8" fmla="*/ 1191 w 1249"/>
                <a:gd name="T9" fmla="*/ 1046 h 1248"/>
                <a:gd name="T10" fmla="*/ 1019 w 1249"/>
                <a:gd name="T11" fmla="*/ 946 h 1248"/>
                <a:gd name="T12" fmla="*/ 828 w 1249"/>
                <a:gd name="T13" fmla="*/ 843 h 1248"/>
                <a:gd name="T14" fmla="*/ 678 w 1249"/>
                <a:gd name="T15" fmla="*/ 1131 h 1248"/>
                <a:gd name="T16" fmla="*/ 570 w 1249"/>
                <a:gd name="T17" fmla="*/ 1131 h 1248"/>
                <a:gd name="T18" fmla="*/ 624 w 1249"/>
                <a:gd name="T19" fmla="*/ 1247 h 1248"/>
                <a:gd name="T20" fmla="*/ 655 w 1249"/>
                <a:gd name="T21" fmla="*/ 1020 h 1248"/>
                <a:gd name="T22" fmla="*/ 593 w 1249"/>
                <a:gd name="T23" fmla="*/ 905 h 1248"/>
                <a:gd name="T24" fmla="*/ 508 w 1249"/>
                <a:gd name="T25" fmla="*/ 1131 h 1248"/>
                <a:gd name="T26" fmla="*/ 173 w 1249"/>
                <a:gd name="T27" fmla="*/ 993 h 1248"/>
                <a:gd name="T28" fmla="*/ 173 w 1249"/>
                <a:gd name="T29" fmla="*/ 1100 h 1248"/>
                <a:gd name="T30" fmla="*/ 173 w 1249"/>
                <a:gd name="T31" fmla="*/ 993 h 1248"/>
                <a:gd name="T32" fmla="*/ 288 w 1249"/>
                <a:gd name="T33" fmla="*/ 1046 h 1248"/>
                <a:gd name="T34" fmla="*/ 420 w 1249"/>
                <a:gd name="T35" fmla="*/ 843 h 1248"/>
                <a:gd name="T36" fmla="*/ 229 w 1249"/>
                <a:gd name="T37" fmla="*/ 946 h 1248"/>
                <a:gd name="T38" fmla="*/ 57 w 1249"/>
                <a:gd name="T39" fmla="*/ 1046 h 1248"/>
                <a:gd name="T40" fmla="*/ 170 w 1249"/>
                <a:gd name="T41" fmla="*/ 624 h 1248"/>
                <a:gd name="T42" fmla="*/ 63 w 1249"/>
                <a:gd name="T43" fmla="*/ 624 h 1248"/>
                <a:gd name="T44" fmla="*/ 170 w 1249"/>
                <a:gd name="T45" fmla="*/ 624 h 1248"/>
                <a:gd name="T46" fmla="*/ 116 w 1249"/>
                <a:gd name="T47" fmla="*/ 740 h 1248"/>
                <a:gd name="T48" fmla="*/ 342 w 1249"/>
                <a:gd name="T49" fmla="*/ 655 h 1248"/>
                <a:gd name="T50" fmla="*/ 227 w 1249"/>
                <a:gd name="T51" fmla="*/ 593 h 1248"/>
                <a:gd name="T52" fmla="*/ 0 w 1249"/>
                <a:gd name="T53" fmla="*/ 624 h 1248"/>
                <a:gd name="T54" fmla="*/ 119 w 1249"/>
                <a:gd name="T55" fmla="*/ 201 h 1248"/>
                <a:gd name="T56" fmla="*/ 226 w 1249"/>
                <a:gd name="T57" fmla="*/ 201 h 1248"/>
                <a:gd name="T58" fmla="*/ 420 w 1249"/>
                <a:gd name="T59" fmla="*/ 404 h 1248"/>
                <a:gd name="T60" fmla="*/ 288 w 1249"/>
                <a:gd name="T61" fmla="*/ 201 h 1248"/>
                <a:gd name="T62" fmla="*/ 57 w 1249"/>
                <a:gd name="T63" fmla="*/ 201 h 1248"/>
                <a:gd name="T64" fmla="*/ 229 w 1249"/>
                <a:gd name="T65" fmla="*/ 301 h 1248"/>
                <a:gd name="T66" fmla="*/ 420 w 1249"/>
                <a:gd name="T67" fmla="*/ 404 h 1248"/>
                <a:gd name="T68" fmla="*/ 571 w 1249"/>
                <a:gd name="T69" fmla="*/ 116 h 1248"/>
                <a:gd name="T70" fmla="*/ 678 w 1249"/>
                <a:gd name="T71" fmla="*/ 116 h 1248"/>
                <a:gd name="T72" fmla="*/ 624 w 1249"/>
                <a:gd name="T73" fmla="*/ 0 h 1248"/>
                <a:gd name="T74" fmla="*/ 593 w 1249"/>
                <a:gd name="T75" fmla="*/ 227 h 1248"/>
                <a:gd name="T76" fmla="*/ 655 w 1249"/>
                <a:gd name="T77" fmla="*/ 342 h 1248"/>
                <a:gd name="T78" fmla="*/ 740 w 1249"/>
                <a:gd name="T79" fmla="*/ 116 h 1248"/>
                <a:gd name="T80" fmla="*/ 624 w 1249"/>
                <a:gd name="T81" fmla="*/ 819 h 1248"/>
                <a:gd name="T82" fmla="*/ 624 w 1249"/>
                <a:gd name="T83" fmla="*/ 429 h 1248"/>
                <a:gd name="T84" fmla="*/ 624 w 1249"/>
                <a:gd name="T85" fmla="*/ 819 h 1248"/>
                <a:gd name="T86" fmla="*/ 367 w 1249"/>
                <a:gd name="T87" fmla="*/ 624 h 1248"/>
                <a:gd name="T88" fmla="*/ 881 w 1249"/>
                <a:gd name="T89" fmla="*/ 624 h 1248"/>
                <a:gd name="T90" fmla="*/ 1076 w 1249"/>
                <a:gd name="T91" fmla="*/ 254 h 1248"/>
                <a:gd name="T92" fmla="*/ 1076 w 1249"/>
                <a:gd name="T93" fmla="*/ 147 h 1248"/>
                <a:gd name="T94" fmla="*/ 1076 w 1249"/>
                <a:gd name="T95" fmla="*/ 254 h 1248"/>
                <a:gd name="T96" fmla="*/ 960 w 1249"/>
                <a:gd name="T97" fmla="*/ 201 h 1248"/>
                <a:gd name="T98" fmla="*/ 828 w 1249"/>
                <a:gd name="T99" fmla="*/ 404 h 1248"/>
                <a:gd name="T100" fmla="*/ 1019 w 1249"/>
                <a:gd name="T101" fmla="*/ 301 h 1248"/>
                <a:gd name="T102" fmla="*/ 1191 w 1249"/>
                <a:gd name="T103" fmla="*/ 201 h 1248"/>
                <a:gd name="T104" fmla="*/ 1132 w 1249"/>
                <a:gd name="T105" fmla="*/ 678 h 1248"/>
                <a:gd name="T106" fmla="*/ 1132 w 1249"/>
                <a:gd name="T107" fmla="*/ 570 h 1248"/>
                <a:gd name="T108" fmla="*/ 1132 w 1249"/>
                <a:gd name="T109" fmla="*/ 678 h 1248"/>
                <a:gd name="T110" fmla="*/ 1021 w 1249"/>
                <a:gd name="T111" fmla="*/ 593 h 1248"/>
                <a:gd name="T112" fmla="*/ 906 w 1249"/>
                <a:gd name="T113" fmla="*/ 655 h 1248"/>
                <a:gd name="T114" fmla="*/ 1132 w 1249"/>
                <a:gd name="T115" fmla="*/ 740 h 1248"/>
                <a:gd name="T116" fmla="*/ 1132 w 1249"/>
                <a:gd name="T117" fmla="*/ 50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9" h="1248">
                  <a:moveTo>
                    <a:pt x="1076" y="993"/>
                  </a:moveTo>
                  <a:cubicBezTo>
                    <a:pt x="1105" y="993"/>
                    <a:pt x="1129" y="1017"/>
                    <a:pt x="1129" y="1046"/>
                  </a:cubicBezTo>
                  <a:cubicBezTo>
                    <a:pt x="1129" y="1076"/>
                    <a:pt x="1105" y="1100"/>
                    <a:pt x="1076" y="1100"/>
                  </a:cubicBezTo>
                  <a:cubicBezTo>
                    <a:pt x="1046" y="1100"/>
                    <a:pt x="1022" y="1076"/>
                    <a:pt x="1022" y="1046"/>
                  </a:cubicBezTo>
                  <a:cubicBezTo>
                    <a:pt x="1022" y="1017"/>
                    <a:pt x="1046" y="993"/>
                    <a:pt x="1076" y="993"/>
                  </a:cubicBezTo>
                  <a:close/>
                  <a:moveTo>
                    <a:pt x="828" y="843"/>
                  </a:moveTo>
                  <a:lnTo>
                    <a:pt x="975" y="990"/>
                  </a:lnTo>
                  <a:cubicBezTo>
                    <a:pt x="966" y="1007"/>
                    <a:pt x="960" y="1026"/>
                    <a:pt x="960" y="1046"/>
                  </a:cubicBezTo>
                  <a:cubicBezTo>
                    <a:pt x="960" y="1110"/>
                    <a:pt x="1012" y="1162"/>
                    <a:pt x="1076" y="1162"/>
                  </a:cubicBezTo>
                  <a:cubicBezTo>
                    <a:pt x="1139" y="1162"/>
                    <a:pt x="1191" y="1110"/>
                    <a:pt x="1191" y="1046"/>
                  </a:cubicBezTo>
                  <a:cubicBezTo>
                    <a:pt x="1191" y="982"/>
                    <a:pt x="1139" y="930"/>
                    <a:pt x="1076" y="930"/>
                  </a:cubicBezTo>
                  <a:cubicBezTo>
                    <a:pt x="1055" y="930"/>
                    <a:pt x="1036" y="936"/>
                    <a:pt x="1019" y="946"/>
                  </a:cubicBezTo>
                  <a:lnTo>
                    <a:pt x="872" y="799"/>
                  </a:lnTo>
                  <a:lnTo>
                    <a:pt x="828" y="843"/>
                  </a:lnTo>
                  <a:close/>
                  <a:moveTo>
                    <a:pt x="624" y="1077"/>
                  </a:moveTo>
                  <a:cubicBezTo>
                    <a:pt x="653" y="1077"/>
                    <a:pt x="678" y="1102"/>
                    <a:pt x="678" y="1131"/>
                  </a:cubicBezTo>
                  <a:cubicBezTo>
                    <a:pt x="678" y="1161"/>
                    <a:pt x="654" y="1184"/>
                    <a:pt x="624" y="1184"/>
                  </a:cubicBezTo>
                  <a:cubicBezTo>
                    <a:pt x="595" y="1184"/>
                    <a:pt x="570" y="1160"/>
                    <a:pt x="570" y="1131"/>
                  </a:cubicBezTo>
                  <a:cubicBezTo>
                    <a:pt x="570" y="1101"/>
                    <a:pt x="594" y="1077"/>
                    <a:pt x="624" y="1077"/>
                  </a:cubicBezTo>
                  <a:close/>
                  <a:moveTo>
                    <a:pt x="624" y="1247"/>
                  </a:moveTo>
                  <a:cubicBezTo>
                    <a:pt x="688" y="1247"/>
                    <a:pt x="740" y="1195"/>
                    <a:pt x="740" y="1131"/>
                  </a:cubicBezTo>
                  <a:cubicBezTo>
                    <a:pt x="740" y="1078"/>
                    <a:pt x="704" y="1034"/>
                    <a:pt x="655" y="1020"/>
                  </a:cubicBezTo>
                  <a:lnTo>
                    <a:pt x="655" y="905"/>
                  </a:lnTo>
                  <a:lnTo>
                    <a:pt x="593" y="905"/>
                  </a:lnTo>
                  <a:lnTo>
                    <a:pt x="593" y="1020"/>
                  </a:lnTo>
                  <a:cubicBezTo>
                    <a:pt x="544" y="1034"/>
                    <a:pt x="508" y="1078"/>
                    <a:pt x="508" y="1131"/>
                  </a:cubicBezTo>
                  <a:cubicBezTo>
                    <a:pt x="508" y="1195"/>
                    <a:pt x="560" y="1247"/>
                    <a:pt x="624" y="1247"/>
                  </a:cubicBezTo>
                  <a:close/>
                  <a:moveTo>
                    <a:pt x="173" y="993"/>
                  </a:moveTo>
                  <a:cubicBezTo>
                    <a:pt x="202" y="993"/>
                    <a:pt x="226" y="1017"/>
                    <a:pt x="226" y="1046"/>
                  </a:cubicBezTo>
                  <a:cubicBezTo>
                    <a:pt x="226" y="1076"/>
                    <a:pt x="202" y="1100"/>
                    <a:pt x="173" y="1100"/>
                  </a:cubicBezTo>
                  <a:cubicBezTo>
                    <a:pt x="143" y="1100"/>
                    <a:pt x="119" y="1076"/>
                    <a:pt x="119" y="1046"/>
                  </a:cubicBezTo>
                  <a:cubicBezTo>
                    <a:pt x="119" y="1017"/>
                    <a:pt x="143" y="993"/>
                    <a:pt x="173" y="993"/>
                  </a:cubicBezTo>
                  <a:close/>
                  <a:moveTo>
                    <a:pt x="173" y="1162"/>
                  </a:moveTo>
                  <a:cubicBezTo>
                    <a:pt x="236" y="1162"/>
                    <a:pt x="288" y="1110"/>
                    <a:pt x="288" y="1046"/>
                  </a:cubicBezTo>
                  <a:cubicBezTo>
                    <a:pt x="288" y="1026"/>
                    <a:pt x="282" y="1007"/>
                    <a:pt x="273" y="990"/>
                  </a:cubicBezTo>
                  <a:lnTo>
                    <a:pt x="420" y="843"/>
                  </a:lnTo>
                  <a:lnTo>
                    <a:pt x="376" y="799"/>
                  </a:lnTo>
                  <a:lnTo>
                    <a:pt x="229" y="946"/>
                  </a:lnTo>
                  <a:cubicBezTo>
                    <a:pt x="212" y="936"/>
                    <a:pt x="193" y="930"/>
                    <a:pt x="173" y="930"/>
                  </a:cubicBezTo>
                  <a:cubicBezTo>
                    <a:pt x="109" y="930"/>
                    <a:pt x="57" y="982"/>
                    <a:pt x="57" y="1046"/>
                  </a:cubicBezTo>
                  <a:cubicBezTo>
                    <a:pt x="57" y="1110"/>
                    <a:pt x="109" y="1162"/>
                    <a:pt x="173" y="1162"/>
                  </a:cubicBezTo>
                  <a:close/>
                  <a:moveTo>
                    <a:pt x="170" y="624"/>
                  </a:moveTo>
                  <a:cubicBezTo>
                    <a:pt x="170" y="653"/>
                    <a:pt x="145" y="677"/>
                    <a:pt x="116" y="677"/>
                  </a:cubicBezTo>
                  <a:cubicBezTo>
                    <a:pt x="86" y="677"/>
                    <a:pt x="63" y="653"/>
                    <a:pt x="63" y="624"/>
                  </a:cubicBezTo>
                  <a:cubicBezTo>
                    <a:pt x="63" y="594"/>
                    <a:pt x="87" y="570"/>
                    <a:pt x="116" y="570"/>
                  </a:cubicBezTo>
                  <a:cubicBezTo>
                    <a:pt x="146" y="570"/>
                    <a:pt x="170" y="594"/>
                    <a:pt x="170" y="624"/>
                  </a:cubicBezTo>
                  <a:close/>
                  <a:moveTo>
                    <a:pt x="0" y="624"/>
                  </a:moveTo>
                  <a:cubicBezTo>
                    <a:pt x="0" y="688"/>
                    <a:pt x="52" y="740"/>
                    <a:pt x="116" y="740"/>
                  </a:cubicBezTo>
                  <a:cubicBezTo>
                    <a:pt x="169" y="740"/>
                    <a:pt x="213" y="704"/>
                    <a:pt x="227" y="655"/>
                  </a:cubicBezTo>
                  <a:lnTo>
                    <a:pt x="342" y="655"/>
                  </a:lnTo>
                  <a:lnTo>
                    <a:pt x="342" y="593"/>
                  </a:lnTo>
                  <a:lnTo>
                    <a:pt x="227" y="593"/>
                  </a:lnTo>
                  <a:cubicBezTo>
                    <a:pt x="213" y="544"/>
                    <a:pt x="169" y="508"/>
                    <a:pt x="116" y="508"/>
                  </a:cubicBezTo>
                  <a:cubicBezTo>
                    <a:pt x="52" y="508"/>
                    <a:pt x="0" y="560"/>
                    <a:pt x="0" y="624"/>
                  </a:cubicBezTo>
                  <a:close/>
                  <a:moveTo>
                    <a:pt x="173" y="254"/>
                  </a:moveTo>
                  <a:cubicBezTo>
                    <a:pt x="143" y="254"/>
                    <a:pt x="119" y="230"/>
                    <a:pt x="119" y="201"/>
                  </a:cubicBezTo>
                  <a:cubicBezTo>
                    <a:pt x="119" y="171"/>
                    <a:pt x="143" y="147"/>
                    <a:pt x="173" y="147"/>
                  </a:cubicBezTo>
                  <a:cubicBezTo>
                    <a:pt x="202" y="147"/>
                    <a:pt x="226" y="171"/>
                    <a:pt x="226" y="201"/>
                  </a:cubicBezTo>
                  <a:cubicBezTo>
                    <a:pt x="226" y="230"/>
                    <a:pt x="202" y="254"/>
                    <a:pt x="173" y="254"/>
                  </a:cubicBezTo>
                  <a:close/>
                  <a:moveTo>
                    <a:pt x="420" y="404"/>
                  </a:moveTo>
                  <a:lnTo>
                    <a:pt x="273" y="257"/>
                  </a:lnTo>
                  <a:cubicBezTo>
                    <a:pt x="282" y="240"/>
                    <a:pt x="288" y="221"/>
                    <a:pt x="288" y="201"/>
                  </a:cubicBezTo>
                  <a:cubicBezTo>
                    <a:pt x="288" y="137"/>
                    <a:pt x="236" y="85"/>
                    <a:pt x="173" y="85"/>
                  </a:cubicBezTo>
                  <a:cubicBezTo>
                    <a:pt x="109" y="85"/>
                    <a:pt x="57" y="137"/>
                    <a:pt x="57" y="201"/>
                  </a:cubicBezTo>
                  <a:cubicBezTo>
                    <a:pt x="57" y="264"/>
                    <a:pt x="109" y="316"/>
                    <a:pt x="173" y="316"/>
                  </a:cubicBezTo>
                  <a:cubicBezTo>
                    <a:pt x="193" y="316"/>
                    <a:pt x="212" y="310"/>
                    <a:pt x="229" y="301"/>
                  </a:cubicBezTo>
                  <a:lnTo>
                    <a:pt x="376" y="448"/>
                  </a:lnTo>
                  <a:lnTo>
                    <a:pt x="420" y="404"/>
                  </a:lnTo>
                  <a:close/>
                  <a:moveTo>
                    <a:pt x="624" y="170"/>
                  </a:moveTo>
                  <a:cubicBezTo>
                    <a:pt x="594" y="170"/>
                    <a:pt x="571" y="146"/>
                    <a:pt x="571" y="116"/>
                  </a:cubicBezTo>
                  <a:cubicBezTo>
                    <a:pt x="571" y="86"/>
                    <a:pt x="595" y="62"/>
                    <a:pt x="624" y="62"/>
                  </a:cubicBezTo>
                  <a:cubicBezTo>
                    <a:pt x="654" y="62"/>
                    <a:pt x="678" y="86"/>
                    <a:pt x="678" y="116"/>
                  </a:cubicBezTo>
                  <a:cubicBezTo>
                    <a:pt x="678" y="146"/>
                    <a:pt x="653" y="170"/>
                    <a:pt x="624" y="170"/>
                  </a:cubicBezTo>
                  <a:close/>
                  <a:moveTo>
                    <a:pt x="624" y="0"/>
                  </a:moveTo>
                  <a:cubicBezTo>
                    <a:pt x="560" y="0"/>
                    <a:pt x="508" y="52"/>
                    <a:pt x="508" y="116"/>
                  </a:cubicBezTo>
                  <a:cubicBezTo>
                    <a:pt x="508" y="169"/>
                    <a:pt x="544" y="213"/>
                    <a:pt x="593" y="227"/>
                  </a:cubicBezTo>
                  <a:lnTo>
                    <a:pt x="593" y="342"/>
                  </a:lnTo>
                  <a:lnTo>
                    <a:pt x="655" y="342"/>
                  </a:lnTo>
                  <a:lnTo>
                    <a:pt x="655" y="227"/>
                  </a:lnTo>
                  <a:cubicBezTo>
                    <a:pt x="704" y="213"/>
                    <a:pt x="740" y="169"/>
                    <a:pt x="740" y="116"/>
                  </a:cubicBezTo>
                  <a:cubicBezTo>
                    <a:pt x="740" y="52"/>
                    <a:pt x="688" y="0"/>
                    <a:pt x="624" y="0"/>
                  </a:cubicBezTo>
                  <a:close/>
                  <a:moveTo>
                    <a:pt x="624" y="819"/>
                  </a:moveTo>
                  <a:cubicBezTo>
                    <a:pt x="517" y="819"/>
                    <a:pt x="429" y="731"/>
                    <a:pt x="429" y="624"/>
                  </a:cubicBezTo>
                  <a:cubicBezTo>
                    <a:pt x="429" y="517"/>
                    <a:pt x="517" y="429"/>
                    <a:pt x="624" y="429"/>
                  </a:cubicBezTo>
                  <a:cubicBezTo>
                    <a:pt x="732" y="429"/>
                    <a:pt x="819" y="517"/>
                    <a:pt x="819" y="624"/>
                  </a:cubicBezTo>
                  <a:cubicBezTo>
                    <a:pt x="819" y="731"/>
                    <a:pt x="732" y="819"/>
                    <a:pt x="624" y="819"/>
                  </a:cubicBezTo>
                  <a:close/>
                  <a:moveTo>
                    <a:pt x="624" y="367"/>
                  </a:moveTo>
                  <a:cubicBezTo>
                    <a:pt x="483" y="367"/>
                    <a:pt x="367" y="482"/>
                    <a:pt x="367" y="624"/>
                  </a:cubicBezTo>
                  <a:cubicBezTo>
                    <a:pt x="367" y="766"/>
                    <a:pt x="483" y="880"/>
                    <a:pt x="624" y="880"/>
                  </a:cubicBezTo>
                  <a:cubicBezTo>
                    <a:pt x="766" y="880"/>
                    <a:pt x="881" y="766"/>
                    <a:pt x="881" y="624"/>
                  </a:cubicBezTo>
                  <a:cubicBezTo>
                    <a:pt x="881" y="482"/>
                    <a:pt x="766" y="367"/>
                    <a:pt x="624" y="367"/>
                  </a:cubicBezTo>
                  <a:close/>
                  <a:moveTo>
                    <a:pt x="1076" y="254"/>
                  </a:moveTo>
                  <a:cubicBezTo>
                    <a:pt x="1046" y="254"/>
                    <a:pt x="1022" y="230"/>
                    <a:pt x="1022" y="201"/>
                  </a:cubicBezTo>
                  <a:cubicBezTo>
                    <a:pt x="1022" y="171"/>
                    <a:pt x="1046" y="147"/>
                    <a:pt x="1076" y="147"/>
                  </a:cubicBezTo>
                  <a:cubicBezTo>
                    <a:pt x="1105" y="147"/>
                    <a:pt x="1129" y="171"/>
                    <a:pt x="1129" y="201"/>
                  </a:cubicBezTo>
                  <a:cubicBezTo>
                    <a:pt x="1129" y="230"/>
                    <a:pt x="1105" y="254"/>
                    <a:pt x="1076" y="254"/>
                  </a:cubicBezTo>
                  <a:close/>
                  <a:moveTo>
                    <a:pt x="1076" y="85"/>
                  </a:moveTo>
                  <a:cubicBezTo>
                    <a:pt x="1012" y="85"/>
                    <a:pt x="960" y="137"/>
                    <a:pt x="960" y="201"/>
                  </a:cubicBezTo>
                  <a:cubicBezTo>
                    <a:pt x="960" y="221"/>
                    <a:pt x="966" y="240"/>
                    <a:pt x="975" y="257"/>
                  </a:cubicBezTo>
                  <a:lnTo>
                    <a:pt x="828" y="404"/>
                  </a:lnTo>
                  <a:lnTo>
                    <a:pt x="872" y="448"/>
                  </a:lnTo>
                  <a:lnTo>
                    <a:pt x="1019" y="301"/>
                  </a:lnTo>
                  <a:cubicBezTo>
                    <a:pt x="1036" y="310"/>
                    <a:pt x="1055" y="316"/>
                    <a:pt x="1076" y="316"/>
                  </a:cubicBezTo>
                  <a:cubicBezTo>
                    <a:pt x="1139" y="316"/>
                    <a:pt x="1191" y="264"/>
                    <a:pt x="1191" y="201"/>
                  </a:cubicBezTo>
                  <a:cubicBezTo>
                    <a:pt x="1191" y="137"/>
                    <a:pt x="1139" y="85"/>
                    <a:pt x="1076" y="85"/>
                  </a:cubicBezTo>
                  <a:close/>
                  <a:moveTo>
                    <a:pt x="1132" y="678"/>
                  </a:moveTo>
                  <a:cubicBezTo>
                    <a:pt x="1102" y="678"/>
                    <a:pt x="1078" y="653"/>
                    <a:pt x="1078" y="624"/>
                  </a:cubicBezTo>
                  <a:cubicBezTo>
                    <a:pt x="1078" y="594"/>
                    <a:pt x="1103" y="570"/>
                    <a:pt x="1132" y="570"/>
                  </a:cubicBezTo>
                  <a:cubicBezTo>
                    <a:pt x="1162" y="570"/>
                    <a:pt x="1186" y="594"/>
                    <a:pt x="1186" y="624"/>
                  </a:cubicBezTo>
                  <a:cubicBezTo>
                    <a:pt x="1186" y="654"/>
                    <a:pt x="1161" y="678"/>
                    <a:pt x="1132" y="678"/>
                  </a:cubicBezTo>
                  <a:close/>
                  <a:moveTo>
                    <a:pt x="1132" y="508"/>
                  </a:moveTo>
                  <a:cubicBezTo>
                    <a:pt x="1079" y="508"/>
                    <a:pt x="1035" y="544"/>
                    <a:pt x="1021" y="593"/>
                  </a:cubicBezTo>
                  <a:lnTo>
                    <a:pt x="906" y="593"/>
                  </a:lnTo>
                  <a:lnTo>
                    <a:pt x="906" y="655"/>
                  </a:lnTo>
                  <a:lnTo>
                    <a:pt x="1021" y="655"/>
                  </a:lnTo>
                  <a:cubicBezTo>
                    <a:pt x="1035" y="704"/>
                    <a:pt x="1079" y="740"/>
                    <a:pt x="1132" y="740"/>
                  </a:cubicBezTo>
                  <a:cubicBezTo>
                    <a:pt x="1196" y="740"/>
                    <a:pt x="1248" y="688"/>
                    <a:pt x="1248" y="624"/>
                  </a:cubicBezTo>
                  <a:cubicBezTo>
                    <a:pt x="1248" y="560"/>
                    <a:pt x="1196" y="508"/>
                    <a:pt x="1132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F0B7820B-C58A-C14F-80EC-DFB0435EF43B}"/>
              </a:ext>
            </a:extLst>
          </p:cNvPr>
          <p:cNvGrpSpPr/>
          <p:nvPr userDrawn="1"/>
        </p:nvGrpSpPr>
        <p:grpSpPr>
          <a:xfrm>
            <a:off x="5137970" y="4062353"/>
            <a:ext cx="710291" cy="710292"/>
            <a:chOff x="3676430" y="3530203"/>
            <a:chExt cx="710291" cy="710292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33B09B99-2133-3A41-9241-35579DB01D05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9" name="Freeform 17">
              <a:extLst>
                <a:ext uri="{FF2B5EF4-FFF2-40B4-BE49-F238E27FC236}">
                  <a16:creationId xmlns:a16="http://schemas.microsoft.com/office/drawing/2014/main" id="{98EB210D-F7F8-CB48-A8E4-C25444345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981" y="3655956"/>
              <a:ext cx="357188" cy="458787"/>
            </a:xfrm>
            <a:custGeom>
              <a:avLst/>
              <a:gdLst>
                <a:gd name="T0" fmla="*/ 711 w 994"/>
                <a:gd name="T1" fmla="*/ 1071 h 1276"/>
                <a:gd name="T2" fmla="*/ 790 w 994"/>
                <a:gd name="T3" fmla="*/ 796 h 1276"/>
                <a:gd name="T4" fmla="*/ 852 w 994"/>
                <a:gd name="T5" fmla="*/ 734 h 1276"/>
                <a:gd name="T6" fmla="*/ 649 w 994"/>
                <a:gd name="T7" fmla="*/ 1134 h 1276"/>
                <a:gd name="T8" fmla="*/ 852 w 994"/>
                <a:gd name="T9" fmla="*/ 734 h 1276"/>
                <a:gd name="T10" fmla="*/ 849 w 994"/>
                <a:gd name="T11" fmla="*/ 570 h 1276"/>
                <a:gd name="T12" fmla="*/ 539 w 994"/>
                <a:gd name="T13" fmla="*/ 508 h 1276"/>
                <a:gd name="T14" fmla="*/ 536 w 994"/>
                <a:gd name="T15" fmla="*/ 1071 h 1276"/>
                <a:gd name="T16" fmla="*/ 457 w 994"/>
                <a:gd name="T17" fmla="*/ 908 h 1276"/>
                <a:gd name="T18" fmla="*/ 536 w 994"/>
                <a:gd name="T19" fmla="*/ 1071 h 1276"/>
                <a:gd name="T20" fmla="*/ 395 w 994"/>
                <a:gd name="T21" fmla="*/ 847 h 1276"/>
                <a:gd name="T22" fmla="*/ 598 w 994"/>
                <a:gd name="T23" fmla="*/ 1134 h 1276"/>
                <a:gd name="T24" fmla="*/ 282 w 994"/>
                <a:gd name="T25" fmla="*/ 1071 h 1276"/>
                <a:gd name="T26" fmla="*/ 203 w 994"/>
                <a:gd name="T27" fmla="*/ 739 h 1276"/>
                <a:gd name="T28" fmla="*/ 282 w 994"/>
                <a:gd name="T29" fmla="*/ 1071 h 1276"/>
                <a:gd name="T30" fmla="*/ 141 w 994"/>
                <a:gd name="T31" fmla="*/ 677 h 1276"/>
                <a:gd name="T32" fmla="*/ 344 w 994"/>
                <a:gd name="T33" fmla="*/ 1134 h 1276"/>
                <a:gd name="T34" fmla="*/ 367 w 994"/>
                <a:gd name="T35" fmla="*/ 342 h 1276"/>
                <a:gd name="T36" fmla="*/ 259 w 994"/>
                <a:gd name="T37" fmla="*/ 342 h 1276"/>
                <a:gd name="T38" fmla="*/ 313 w 994"/>
                <a:gd name="T39" fmla="*/ 260 h 1276"/>
                <a:gd name="T40" fmla="*/ 367 w 994"/>
                <a:gd name="T41" fmla="*/ 342 h 1276"/>
                <a:gd name="T42" fmla="*/ 485 w 994"/>
                <a:gd name="T43" fmla="*/ 567 h 1276"/>
                <a:gd name="T44" fmla="*/ 403 w 994"/>
                <a:gd name="T45" fmla="*/ 413 h 1276"/>
                <a:gd name="T46" fmla="*/ 429 w 994"/>
                <a:gd name="T47" fmla="*/ 313 h 1276"/>
                <a:gd name="T48" fmla="*/ 197 w 994"/>
                <a:gd name="T49" fmla="*/ 313 h 1276"/>
                <a:gd name="T50" fmla="*/ 223 w 994"/>
                <a:gd name="T51" fmla="*/ 413 h 1276"/>
                <a:gd name="T52" fmla="*/ 141 w 994"/>
                <a:gd name="T53" fmla="*/ 567 h 1276"/>
                <a:gd name="T54" fmla="*/ 203 w 994"/>
                <a:gd name="T55" fmla="*/ 511 h 1276"/>
                <a:gd name="T56" fmla="*/ 423 w 994"/>
                <a:gd name="T57" fmla="*/ 511 h 1276"/>
                <a:gd name="T58" fmla="*/ 849 w 994"/>
                <a:gd name="T59" fmla="*/ 395 h 1276"/>
                <a:gd name="T60" fmla="*/ 539 w 994"/>
                <a:gd name="T61" fmla="*/ 457 h 1276"/>
                <a:gd name="T62" fmla="*/ 849 w 994"/>
                <a:gd name="T63" fmla="*/ 395 h 1276"/>
                <a:gd name="T64" fmla="*/ 877 w 994"/>
                <a:gd name="T65" fmla="*/ 254 h 1276"/>
                <a:gd name="T66" fmla="*/ 739 w 994"/>
                <a:gd name="T67" fmla="*/ 116 h 1276"/>
                <a:gd name="T68" fmla="*/ 677 w 994"/>
                <a:gd name="T69" fmla="*/ 316 h 1276"/>
                <a:gd name="T70" fmla="*/ 931 w 994"/>
                <a:gd name="T71" fmla="*/ 1187 h 1276"/>
                <a:gd name="T72" fmla="*/ 87 w 994"/>
                <a:gd name="T73" fmla="*/ 1213 h 1276"/>
                <a:gd name="T74" fmla="*/ 62 w 994"/>
                <a:gd name="T75" fmla="*/ 88 h 1276"/>
                <a:gd name="T76" fmla="*/ 723 w 994"/>
                <a:gd name="T77" fmla="*/ 62 h 1276"/>
                <a:gd name="T78" fmla="*/ 931 w 994"/>
                <a:gd name="T79" fmla="*/ 1187 h 1276"/>
                <a:gd name="T80" fmla="*/ 749 w 994"/>
                <a:gd name="T81" fmla="*/ 0 h 1276"/>
                <a:gd name="T82" fmla="*/ 0 w 994"/>
                <a:gd name="T83" fmla="*/ 88 h 1276"/>
                <a:gd name="T84" fmla="*/ 87 w 994"/>
                <a:gd name="T85" fmla="*/ 1275 h 1276"/>
                <a:gd name="T86" fmla="*/ 993 w 994"/>
                <a:gd name="T87" fmla="*/ 1187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4" h="1276">
                  <a:moveTo>
                    <a:pt x="790" y="1071"/>
                  </a:moveTo>
                  <a:lnTo>
                    <a:pt x="711" y="1071"/>
                  </a:lnTo>
                  <a:lnTo>
                    <a:pt x="711" y="796"/>
                  </a:lnTo>
                  <a:lnTo>
                    <a:pt x="790" y="796"/>
                  </a:lnTo>
                  <a:lnTo>
                    <a:pt x="790" y="1071"/>
                  </a:lnTo>
                  <a:close/>
                  <a:moveTo>
                    <a:pt x="852" y="734"/>
                  </a:moveTo>
                  <a:lnTo>
                    <a:pt x="649" y="734"/>
                  </a:lnTo>
                  <a:lnTo>
                    <a:pt x="649" y="1134"/>
                  </a:lnTo>
                  <a:lnTo>
                    <a:pt x="852" y="1134"/>
                  </a:lnTo>
                  <a:lnTo>
                    <a:pt x="852" y="734"/>
                  </a:lnTo>
                  <a:close/>
                  <a:moveTo>
                    <a:pt x="539" y="570"/>
                  </a:moveTo>
                  <a:lnTo>
                    <a:pt x="849" y="570"/>
                  </a:lnTo>
                  <a:lnTo>
                    <a:pt x="849" y="508"/>
                  </a:lnTo>
                  <a:lnTo>
                    <a:pt x="539" y="508"/>
                  </a:lnTo>
                  <a:lnTo>
                    <a:pt x="539" y="570"/>
                  </a:lnTo>
                  <a:close/>
                  <a:moveTo>
                    <a:pt x="536" y="1071"/>
                  </a:moveTo>
                  <a:lnTo>
                    <a:pt x="457" y="1071"/>
                  </a:lnTo>
                  <a:lnTo>
                    <a:pt x="457" y="908"/>
                  </a:lnTo>
                  <a:lnTo>
                    <a:pt x="536" y="908"/>
                  </a:lnTo>
                  <a:lnTo>
                    <a:pt x="536" y="1071"/>
                  </a:lnTo>
                  <a:close/>
                  <a:moveTo>
                    <a:pt x="598" y="847"/>
                  </a:moveTo>
                  <a:lnTo>
                    <a:pt x="395" y="847"/>
                  </a:lnTo>
                  <a:lnTo>
                    <a:pt x="395" y="1134"/>
                  </a:lnTo>
                  <a:lnTo>
                    <a:pt x="598" y="1134"/>
                  </a:lnTo>
                  <a:lnTo>
                    <a:pt x="598" y="847"/>
                  </a:lnTo>
                  <a:close/>
                  <a:moveTo>
                    <a:pt x="282" y="1071"/>
                  </a:moveTo>
                  <a:lnTo>
                    <a:pt x="203" y="1071"/>
                  </a:lnTo>
                  <a:lnTo>
                    <a:pt x="203" y="739"/>
                  </a:lnTo>
                  <a:lnTo>
                    <a:pt x="282" y="739"/>
                  </a:lnTo>
                  <a:lnTo>
                    <a:pt x="282" y="1071"/>
                  </a:lnTo>
                  <a:close/>
                  <a:moveTo>
                    <a:pt x="344" y="677"/>
                  </a:moveTo>
                  <a:lnTo>
                    <a:pt x="141" y="677"/>
                  </a:lnTo>
                  <a:lnTo>
                    <a:pt x="141" y="1134"/>
                  </a:lnTo>
                  <a:lnTo>
                    <a:pt x="344" y="1134"/>
                  </a:lnTo>
                  <a:lnTo>
                    <a:pt x="344" y="677"/>
                  </a:lnTo>
                  <a:close/>
                  <a:moveTo>
                    <a:pt x="367" y="342"/>
                  </a:moveTo>
                  <a:cubicBezTo>
                    <a:pt x="367" y="372"/>
                    <a:pt x="343" y="395"/>
                    <a:pt x="313" y="395"/>
                  </a:cubicBezTo>
                  <a:cubicBezTo>
                    <a:pt x="283" y="395"/>
                    <a:pt x="259" y="372"/>
                    <a:pt x="259" y="342"/>
                  </a:cubicBezTo>
                  <a:lnTo>
                    <a:pt x="259" y="313"/>
                  </a:lnTo>
                  <a:cubicBezTo>
                    <a:pt x="259" y="283"/>
                    <a:pt x="283" y="260"/>
                    <a:pt x="313" y="260"/>
                  </a:cubicBezTo>
                  <a:cubicBezTo>
                    <a:pt x="343" y="260"/>
                    <a:pt x="367" y="283"/>
                    <a:pt x="367" y="313"/>
                  </a:cubicBezTo>
                  <a:lnTo>
                    <a:pt x="367" y="342"/>
                  </a:lnTo>
                  <a:close/>
                  <a:moveTo>
                    <a:pt x="423" y="567"/>
                  </a:moveTo>
                  <a:lnTo>
                    <a:pt x="485" y="567"/>
                  </a:lnTo>
                  <a:lnTo>
                    <a:pt x="485" y="511"/>
                  </a:lnTo>
                  <a:cubicBezTo>
                    <a:pt x="485" y="463"/>
                    <a:pt x="448" y="431"/>
                    <a:pt x="403" y="413"/>
                  </a:cubicBezTo>
                  <a:cubicBezTo>
                    <a:pt x="419" y="393"/>
                    <a:pt x="429" y="369"/>
                    <a:pt x="429" y="342"/>
                  </a:cubicBezTo>
                  <a:lnTo>
                    <a:pt x="429" y="313"/>
                  </a:lnTo>
                  <a:cubicBezTo>
                    <a:pt x="429" y="250"/>
                    <a:pt x="377" y="198"/>
                    <a:pt x="313" y="198"/>
                  </a:cubicBezTo>
                  <a:cubicBezTo>
                    <a:pt x="249" y="198"/>
                    <a:pt x="197" y="250"/>
                    <a:pt x="197" y="313"/>
                  </a:cubicBezTo>
                  <a:lnTo>
                    <a:pt x="197" y="342"/>
                  </a:lnTo>
                  <a:cubicBezTo>
                    <a:pt x="197" y="369"/>
                    <a:pt x="207" y="393"/>
                    <a:pt x="223" y="413"/>
                  </a:cubicBezTo>
                  <a:cubicBezTo>
                    <a:pt x="178" y="431"/>
                    <a:pt x="141" y="463"/>
                    <a:pt x="141" y="511"/>
                  </a:cubicBezTo>
                  <a:lnTo>
                    <a:pt x="141" y="567"/>
                  </a:lnTo>
                  <a:lnTo>
                    <a:pt x="203" y="567"/>
                  </a:lnTo>
                  <a:lnTo>
                    <a:pt x="203" y="511"/>
                  </a:lnTo>
                  <a:cubicBezTo>
                    <a:pt x="203" y="479"/>
                    <a:pt x="269" y="457"/>
                    <a:pt x="313" y="457"/>
                  </a:cubicBezTo>
                  <a:cubicBezTo>
                    <a:pt x="357" y="457"/>
                    <a:pt x="423" y="479"/>
                    <a:pt x="423" y="511"/>
                  </a:cubicBezTo>
                  <a:lnTo>
                    <a:pt x="423" y="567"/>
                  </a:lnTo>
                  <a:close/>
                  <a:moveTo>
                    <a:pt x="849" y="395"/>
                  </a:moveTo>
                  <a:lnTo>
                    <a:pt x="539" y="395"/>
                  </a:lnTo>
                  <a:lnTo>
                    <a:pt x="539" y="457"/>
                  </a:lnTo>
                  <a:lnTo>
                    <a:pt x="849" y="457"/>
                  </a:lnTo>
                  <a:lnTo>
                    <a:pt x="849" y="395"/>
                  </a:lnTo>
                  <a:close/>
                  <a:moveTo>
                    <a:pt x="877" y="316"/>
                  </a:moveTo>
                  <a:lnTo>
                    <a:pt x="877" y="254"/>
                  </a:lnTo>
                  <a:lnTo>
                    <a:pt x="739" y="254"/>
                  </a:lnTo>
                  <a:lnTo>
                    <a:pt x="739" y="116"/>
                  </a:lnTo>
                  <a:lnTo>
                    <a:pt x="677" y="116"/>
                  </a:lnTo>
                  <a:lnTo>
                    <a:pt x="677" y="316"/>
                  </a:lnTo>
                  <a:lnTo>
                    <a:pt x="877" y="316"/>
                  </a:lnTo>
                  <a:close/>
                  <a:moveTo>
                    <a:pt x="931" y="1187"/>
                  </a:moveTo>
                  <a:cubicBezTo>
                    <a:pt x="931" y="1201"/>
                    <a:pt x="920" y="1213"/>
                    <a:pt x="906" y="1213"/>
                  </a:cubicBezTo>
                  <a:lnTo>
                    <a:pt x="87" y="1213"/>
                  </a:lnTo>
                  <a:cubicBezTo>
                    <a:pt x="73" y="1213"/>
                    <a:pt x="62" y="1201"/>
                    <a:pt x="62" y="1187"/>
                  </a:cubicBezTo>
                  <a:lnTo>
                    <a:pt x="62" y="88"/>
                  </a:lnTo>
                  <a:cubicBezTo>
                    <a:pt x="62" y="74"/>
                    <a:pt x="73" y="62"/>
                    <a:pt x="87" y="62"/>
                  </a:cubicBezTo>
                  <a:lnTo>
                    <a:pt x="723" y="62"/>
                  </a:lnTo>
                  <a:lnTo>
                    <a:pt x="931" y="270"/>
                  </a:lnTo>
                  <a:lnTo>
                    <a:pt x="931" y="1187"/>
                  </a:lnTo>
                  <a:close/>
                  <a:moveTo>
                    <a:pt x="993" y="244"/>
                  </a:moveTo>
                  <a:lnTo>
                    <a:pt x="749" y="0"/>
                  </a:lnTo>
                  <a:lnTo>
                    <a:pt x="87" y="0"/>
                  </a:lnTo>
                  <a:cubicBezTo>
                    <a:pt x="39" y="0"/>
                    <a:pt x="0" y="39"/>
                    <a:pt x="0" y="88"/>
                  </a:cubicBezTo>
                  <a:lnTo>
                    <a:pt x="0" y="1187"/>
                  </a:lnTo>
                  <a:cubicBezTo>
                    <a:pt x="0" y="1235"/>
                    <a:pt x="39" y="1275"/>
                    <a:pt x="87" y="1275"/>
                  </a:cubicBezTo>
                  <a:lnTo>
                    <a:pt x="906" y="1275"/>
                  </a:lnTo>
                  <a:cubicBezTo>
                    <a:pt x="954" y="1275"/>
                    <a:pt x="993" y="1235"/>
                    <a:pt x="993" y="1187"/>
                  </a:cubicBezTo>
                  <a:lnTo>
                    <a:pt x="993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8A15AAC4-3BFE-164B-B279-305BC6D0D35B}"/>
              </a:ext>
            </a:extLst>
          </p:cNvPr>
          <p:cNvGrpSpPr/>
          <p:nvPr userDrawn="1"/>
        </p:nvGrpSpPr>
        <p:grpSpPr>
          <a:xfrm>
            <a:off x="9520527" y="3030776"/>
            <a:ext cx="710291" cy="710292"/>
            <a:chOff x="8058987" y="2498626"/>
            <a:chExt cx="710291" cy="710292"/>
          </a:xfrm>
        </p:grpSpPr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C495D38D-BD0A-0C4C-92F9-2CCCC2BFB8DC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2" name="Freeform 18">
              <a:extLst>
                <a:ext uri="{FF2B5EF4-FFF2-40B4-BE49-F238E27FC236}">
                  <a16:creationId xmlns:a16="http://schemas.microsoft.com/office/drawing/2014/main" id="{6A33C0C7-7C6D-2643-8770-7EA8975E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0613" y="2613266"/>
              <a:ext cx="427038" cy="481013"/>
            </a:xfrm>
            <a:custGeom>
              <a:avLst/>
              <a:gdLst>
                <a:gd name="T0" fmla="*/ 1051 w 1185"/>
                <a:gd name="T1" fmla="*/ 1229 h 1334"/>
                <a:gd name="T2" fmla="*/ 1037 w 1185"/>
                <a:gd name="T3" fmla="*/ 1271 h 1334"/>
                <a:gd name="T4" fmla="*/ 1095 w 1185"/>
                <a:gd name="T5" fmla="*/ 1180 h 1334"/>
                <a:gd name="T6" fmla="*/ 711 w 1185"/>
                <a:gd name="T7" fmla="*/ 1305 h 1334"/>
                <a:gd name="T8" fmla="*/ 1150 w 1185"/>
                <a:gd name="T9" fmla="*/ 1153 h 1334"/>
                <a:gd name="T10" fmla="*/ 711 w 1185"/>
                <a:gd name="T11" fmla="*/ 1305 h 1334"/>
                <a:gd name="T12" fmla="*/ 603 w 1185"/>
                <a:gd name="T13" fmla="*/ 132 h 1334"/>
                <a:gd name="T14" fmla="*/ 55 w 1185"/>
                <a:gd name="T15" fmla="*/ 104 h 1334"/>
                <a:gd name="T16" fmla="*/ 960 w 1185"/>
                <a:gd name="T17" fmla="*/ 152 h 1334"/>
                <a:gd name="T18" fmla="*/ 0 w 1185"/>
                <a:gd name="T19" fmla="*/ 104 h 1334"/>
                <a:gd name="T20" fmla="*/ 640 w 1185"/>
                <a:gd name="T21" fmla="*/ 1305 h 1334"/>
                <a:gd name="T22" fmla="*/ 55 w 1185"/>
                <a:gd name="T23" fmla="*/ 1180 h 1334"/>
                <a:gd name="T24" fmla="*/ 55 w 1185"/>
                <a:gd name="T25" fmla="*/ 1125 h 1334"/>
                <a:gd name="T26" fmla="*/ 988 w 1185"/>
                <a:gd name="T27" fmla="*/ 493 h 1334"/>
                <a:gd name="T28" fmla="*/ 603 w 1185"/>
                <a:gd name="T29" fmla="*/ 1257 h 1334"/>
                <a:gd name="T30" fmla="*/ 567 w 1185"/>
                <a:gd name="T31" fmla="*/ 322 h 1334"/>
                <a:gd name="T32" fmla="*/ 643 w 1185"/>
                <a:gd name="T33" fmla="*/ 381 h 1334"/>
                <a:gd name="T34" fmla="*/ 567 w 1185"/>
                <a:gd name="T35" fmla="*/ 322 h 1334"/>
                <a:gd name="T36" fmla="*/ 698 w 1185"/>
                <a:gd name="T37" fmla="*/ 381 h 1334"/>
                <a:gd name="T38" fmla="*/ 511 w 1185"/>
                <a:gd name="T39" fmla="*/ 322 h 1334"/>
                <a:gd name="T40" fmla="*/ 372 w 1185"/>
                <a:gd name="T41" fmla="*/ 601 h 1334"/>
                <a:gd name="T42" fmla="*/ 431 w 1185"/>
                <a:gd name="T43" fmla="*/ 526 h 1334"/>
                <a:gd name="T44" fmla="*/ 431 w 1185"/>
                <a:gd name="T45" fmla="*/ 470 h 1334"/>
                <a:gd name="T46" fmla="*/ 372 w 1185"/>
                <a:gd name="T47" fmla="*/ 657 h 1334"/>
                <a:gd name="T48" fmla="*/ 439 w 1185"/>
                <a:gd name="T49" fmla="*/ 381 h 1334"/>
                <a:gd name="T50" fmla="*/ 364 w 1185"/>
                <a:gd name="T51" fmla="*/ 322 h 1334"/>
                <a:gd name="T52" fmla="*/ 439 w 1185"/>
                <a:gd name="T53" fmla="*/ 381 h 1334"/>
                <a:gd name="T54" fmla="*/ 308 w 1185"/>
                <a:gd name="T55" fmla="*/ 322 h 1334"/>
                <a:gd name="T56" fmla="*/ 495 w 1185"/>
                <a:gd name="T57" fmla="*/ 381 h 1334"/>
                <a:gd name="T58" fmla="*/ 372 w 1185"/>
                <a:gd name="T59" fmla="*/ 813 h 1334"/>
                <a:gd name="T60" fmla="*/ 431 w 1185"/>
                <a:gd name="T61" fmla="*/ 738 h 1334"/>
                <a:gd name="T62" fmla="*/ 431 w 1185"/>
                <a:gd name="T63" fmla="*/ 682 h 1334"/>
                <a:gd name="T64" fmla="*/ 372 w 1185"/>
                <a:gd name="T65" fmla="*/ 869 h 1334"/>
                <a:gd name="T66" fmla="*/ 236 w 1185"/>
                <a:gd name="T67" fmla="*/ 593 h 1334"/>
                <a:gd name="T68" fmla="*/ 160 w 1185"/>
                <a:gd name="T69" fmla="*/ 534 h 1334"/>
                <a:gd name="T70" fmla="*/ 236 w 1185"/>
                <a:gd name="T71" fmla="*/ 593 h 1334"/>
                <a:gd name="T72" fmla="*/ 105 w 1185"/>
                <a:gd name="T73" fmla="*/ 534 h 1334"/>
                <a:gd name="T74" fmla="*/ 292 w 1185"/>
                <a:gd name="T75" fmla="*/ 593 h 1334"/>
                <a:gd name="T76" fmla="*/ 169 w 1185"/>
                <a:gd name="T77" fmla="*/ 389 h 1334"/>
                <a:gd name="T78" fmla="*/ 228 w 1185"/>
                <a:gd name="T79" fmla="*/ 314 h 1334"/>
                <a:gd name="T80" fmla="*/ 228 w 1185"/>
                <a:gd name="T81" fmla="*/ 258 h 1334"/>
                <a:gd name="T82" fmla="*/ 169 w 1185"/>
                <a:gd name="T83" fmla="*/ 445 h 1334"/>
                <a:gd name="T84" fmla="*/ 236 w 1185"/>
                <a:gd name="T85" fmla="*/ 805 h 1334"/>
                <a:gd name="T86" fmla="*/ 160 w 1185"/>
                <a:gd name="T87" fmla="*/ 746 h 1334"/>
                <a:gd name="T88" fmla="*/ 236 w 1185"/>
                <a:gd name="T89" fmla="*/ 805 h 1334"/>
                <a:gd name="T90" fmla="*/ 105 w 1185"/>
                <a:gd name="T91" fmla="*/ 746 h 1334"/>
                <a:gd name="T92" fmla="*/ 292 w 1185"/>
                <a:gd name="T93" fmla="*/ 805 h 1334"/>
                <a:gd name="T94" fmla="*/ 1083 w 1185"/>
                <a:gd name="T95" fmla="*/ 605 h 1334"/>
                <a:gd name="T96" fmla="*/ 887 w 1185"/>
                <a:gd name="T97" fmla="*/ 505 h 1334"/>
                <a:gd name="T98" fmla="*/ 732 w 1185"/>
                <a:gd name="T99" fmla="*/ 639 h 1334"/>
                <a:gd name="T100" fmla="*/ 680 w 1185"/>
                <a:gd name="T101" fmla="*/ 944 h 1334"/>
                <a:gd name="T102" fmla="*/ 805 w 1185"/>
                <a:gd name="T103" fmla="*/ 1081 h 1334"/>
                <a:gd name="T104" fmla="*/ 671 w 1185"/>
                <a:gd name="T105" fmla="*/ 669 h 1334"/>
                <a:gd name="T106" fmla="*/ 788 w 1185"/>
                <a:gd name="T107" fmla="*/ 768 h 1334"/>
                <a:gd name="T108" fmla="*/ 831 w 1185"/>
                <a:gd name="T109" fmla="*/ 532 h 1334"/>
                <a:gd name="T110" fmla="*/ 887 w 1185"/>
                <a:gd name="T111" fmla="*/ 560 h 1334"/>
                <a:gd name="T112" fmla="*/ 958 w 1185"/>
                <a:gd name="T113" fmla="*/ 724 h 1334"/>
                <a:gd name="T114" fmla="*/ 1029 w 1185"/>
                <a:gd name="T115" fmla="*/ 619 h 1334"/>
                <a:gd name="T116" fmla="*/ 1085 w 1185"/>
                <a:gd name="T117" fmla="*/ 660 h 1334"/>
                <a:gd name="T118" fmla="*/ 1128 w 1185"/>
                <a:gd name="T119" fmla="*/ 758 h 1334"/>
                <a:gd name="T120" fmla="*/ 855 w 1185"/>
                <a:gd name="T121" fmla="*/ 1086 h 1334"/>
                <a:gd name="T122" fmla="*/ 1135 w 1185"/>
                <a:gd name="T123" fmla="*/ 104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5" h="1334">
                  <a:moveTo>
                    <a:pt x="1037" y="1242"/>
                  </a:moveTo>
                  <a:cubicBezTo>
                    <a:pt x="1030" y="1242"/>
                    <a:pt x="1024" y="1236"/>
                    <a:pt x="1024" y="1229"/>
                  </a:cubicBezTo>
                  <a:cubicBezTo>
                    <a:pt x="1024" y="1222"/>
                    <a:pt x="1030" y="1216"/>
                    <a:pt x="1037" y="1216"/>
                  </a:cubicBezTo>
                  <a:cubicBezTo>
                    <a:pt x="1045" y="1216"/>
                    <a:pt x="1051" y="1222"/>
                    <a:pt x="1051" y="1229"/>
                  </a:cubicBezTo>
                  <a:cubicBezTo>
                    <a:pt x="1051" y="1236"/>
                    <a:pt x="1045" y="1242"/>
                    <a:pt x="1037" y="1242"/>
                  </a:cubicBezTo>
                  <a:close/>
                  <a:moveTo>
                    <a:pt x="1037" y="1187"/>
                  </a:moveTo>
                  <a:cubicBezTo>
                    <a:pt x="1014" y="1187"/>
                    <a:pt x="995" y="1206"/>
                    <a:pt x="995" y="1229"/>
                  </a:cubicBezTo>
                  <a:cubicBezTo>
                    <a:pt x="995" y="1252"/>
                    <a:pt x="1014" y="1271"/>
                    <a:pt x="1037" y="1271"/>
                  </a:cubicBezTo>
                  <a:cubicBezTo>
                    <a:pt x="1060" y="1271"/>
                    <a:pt x="1079" y="1252"/>
                    <a:pt x="1079" y="1229"/>
                  </a:cubicBezTo>
                  <a:cubicBezTo>
                    <a:pt x="1079" y="1206"/>
                    <a:pt x="1060" y="1187"/>
                    <a:pt x="1037" y="1187"/>
                  </a:cubicBezTo>
                  <a:close/>
                  <a:moveTo>
                    <a:pt x="766" y="1180"/>
                  </a:moveTo>
                  <a:lnTo>
                    <a:pt x="1095" y="1180"/>
                  </a:lnTo>
                  <a:lnTo>
                    <a:pt x="1095" y="1277"/>
                  </a:lnTo>
                  <a:lnTo>
                    <a:pt x="766" y="1277"/>
                  </a:lnTo>
                  <a:lnTo>
                    <a:pt x="766" y="1180"/>
                  </a:lnTo>
                  <a:close/>
                  <a:moveTo>
                    <a:pt x="711" y="1305"/>
                  </a:moveTo>
                  <a:cubicBezTo>
                    <a:pt x="711" y="1320"/>
                    <a:pt x="723" y="1333"/>
                    <a:pt x="738" y="1333"/>
                  </a:cubicBezTo>
                  <a:lnTo>
                    <a:pt x="1123" y="1333"/>
                  </a:lnTo>
                  <a:cubicBezTo>
                    <a:pt x="1138" y="1333"/>
                    <a:pt x="1150" y="1320"/>
                    <a:pt x="1150" y="1305"/>
                  </a:cubicBezTo>
                  <a:lnTo>
                    <a:pt x="1150" y="1153"/>
                  </a:lnTo>
                  <a:cubicBezTo>
                    <a:pt x="1150" y="1137"/>
                    <a:pt x="1138" y="1125"/>
                    <a:pt x="1123" y="1125"/>
                  </a:cubicBezTo>
                  <a:lnTo>
                    <a:pt x="738" y="1125"/>
                  </a:lnTo>
                  <a:cubicBezTo>
                    <a:pt x="723" y="1125"/>
                    <a:pt x="711" y="1137"/>
                    <a:pt x="711" y="1153"/>
                  </a:cubicBezTo>
                  <a:lnTo>
                    <a:pt x="711" y="1305"/>
                  </a:lnTo>
                  <a:close/>
                  <a:moveTo>
                    <a:pt x="603" y="76"/>
                  </a:moveTo>
                  <a:lnTo>
                    <a:pt x="413" y="76"/>
                  </a:lnTo>
                  <a:lnTo>
                    <a:pt x="413" y="132"/>
                  </a:lnTo>
                  <a:lnTo>
                    <a:pt x="603" y="132"/>
                  </a:lnTo>
                  <a:lnTo>
                    <a:pt x="603" y="76"/>
                  </a:lnTo>
                  <a:close/>
                  <a:moveTo>
                    <a:pt x="960" y="152"/>
                  </a:moveTo>
                  <a:lnTo>
                    <a:pt x="55" y="152"/>
                  </a:lnTo>
                  <a:lnTo>
                    <a:pt x="55" y="104"/>
                  </a:lnTo>
                  <a:cubicBezTo>
                    <a:pt x="55" y="77"/>
                    <a:pt x="77" y="55"/>
                    <a:pt x="104" y="55"/>
                  </a:cubicBezTo>
                  <a:lnTo>
                    <a:pt x="912" y="55"/>
                  </a:lnTo>
                  <a:cubicBezTo>
                    <a:pt x="939" y="55"/>
                    <a:pt x="960" y="77"/>
                    <a:pt x="960" y="104"/>
                  </a:cubicBezTo>
                  <a:lnTo>
                    <a:pt x="960" y="152"/>
                  </a:lnTo>
                  <a:close/>
                  <a:moveTo>
                    <a:pt x="1016" y="104"/>
                  </a:moveTo>
                  <a:cubicBezTo>
                    <a:pt x="1016" y="46"/>
                    <a:pt x="969" y="0"/>
                    <a:pt x="912" y="0"/>
                  </a:cubicBezTo>
                  <a:lnTo>
                    <a:pt x="104" y="0"/>
                  </a:lnTo>
                  <a:cubicBezTo>
                    <a:pt x="46" y="0"/>
                    <a:pt x="0" y="46"/>
                    <a:pt x="0" y="104"/>
                  </a:cubicBezTo>
                  <a:lnTo>
                    <a:pt x="0" y="1229"/>
                  </a:lnTo>
                  <a:cubicBezTo>
                    <a:pt x="0" y="1286"/>
                    <a:pt x="46" y="1333"/>
                    <a:pt x="104" y="1333"/>
                  </a:cubicBezTo>
                  <a:lnTo>
                    <a:pt x="612" y="1333"/>
                  </a:lnTo>
                  <a:cubicBezTo>
                    <a:pt x="627" y="1333"/>
                    <a:pt x="640" y="1320"/>
                    <a:pt x="640" y="1305"/>
                  </a:cubicBezTo>
                  <a:cubicBezTo>
                    <a:pt x="640" y="1290"/>
                    <a:pt x="627" y="1277"/>
                    <a:pt x="612" y="1277"/>
                  </a:cubicBezTo>
                  <a:lnTo>
                    <a:pt x="104" y="1277"/>
                  </a:lnTo>
                  <a:cubicBezTo>
                    <a:pt x="77" y="1277"/>
                    <a:pt x="55" y="1256"/>
                    <a:pt x="55" y="1229"/>
                  </a:cubicBezTo>
                  <a:lnTo>
                    <a:pt x="55" y="1180"/>
                  </a:lnTo>
                  <a:lnTo>
                    <a:pt x="603" y="1180"/>
                  </a:lnTo>
                  <a:cubicBezTo>
                    <a:pt x="618" y="1180"/>
                    <a:pt x="631" y="1168"/>
                    <a:pt x="631" y="1153"/>
                  </a:cubicBezTo>
                  <a:cubicBezTo>
                    <a:pt x="631" y="1137"/>
                    <a:pt x="618" y="1125"/>
                    <a:pt x="603" y="1125"/>
                  </a:cubicBezTo>
                  <a:lnTo>
                    <a:pt x="55" y="1125"/>
                  </a:lnTo>
                  <a:lnTo>
                    <a:pt x="55" y="208"/>
                  </a:lnTo>
                  <a:lnTo>
                    <a:pt x="960" y="208"/>
                  </a:lnTo>
                  <a:lnTo>
                    <a:pt x="960" y="465"/>
                  </a:lnTo>
                  <a:cubicBezTo>
                    <a:pt x="960" y="480"/>
                    <a:pt x="973" y="493"/>
                    <a:pt x="988" y="493"/>
                  </a:cubicBezTo>
                  <a:cubicBezTo>
                    <a:pt x="1003" y="493"/>
                    <a:pt x="1016" y="480"/>
                    <a:pt x="1016" y="465"/>
                  </a:cubicBezTo>
                  <a:lnTo>
                    <a:pt x="1016" y="104"/>
                  </a:lnTo>
                  <a:close/>
                  <a:moveTo>
                    <a:pt x="413" y="1257"/>
                  </a:moveTo>
                  <a:lnTo>
                    <a:pt x="603" y="1257"/>
                  </a:lnTo>
                  <a:lnTo>
                    <a:pt x="603" y="1201"/>
                  </a:lnTo>
                  <a:lnTo>
                    <a:pt x="413" y="1201"/>
                  </a:lnTo>
                  <a:lnTo>
                    <a:pt x="413" y="1257"/>
                  </a:lnTo>
                  <a:close/>
                  <a:moveTo>
                    <a:pt x="567" y="322"/>
                  </a:moveTo>
                  <a:cubicBezTo>
                    <a:pt x="567" y="317"/>
                    <a:pt x="571" y="314"/>
                    <a:pt x="575" y="314"/>
                  </a:cubicBezTo>
                  <a:lnTo>
                    <a:pt x="634" y="314"/>
                  </a:lnTo>
                  <a:cubicBezTo>
                    <a:pt x="639" y="314"/>
                    <a:pt x="643" y="317"/>
                    <a:pt x="643" y="322"/>
                  </a:cubicBezTo>
                  <a:lnTo>
                    <a:pt x="643" y="381"/>
                  </a:lnTo>
                  <a:cubicBezTo>
                    <a:pt x="643" y="386"/>
                    <a:pt x="639" y="389"/>
                    <a:pt x="634" y="389"/>
                  </a:cubicBezTo>
                  <a:lnTo>
                    <a:pt x="575" y="389"/>
                  </a:lnTo>
                  <a:cubicBezTo>
                    <a:pt x="571" y="389"/>
                    <a:pt x="567" y="386"/>
                    <a:pt x="567" y="381"/>
                  </a:cubicBezTo>
                  <a:lnTo>
                    <a:pt x="567" y="322"/>
                  </a:lnTo>
                  <a:close/>
                  <a:moveTo>
                    <a:pt x="511" y="381"/>
                  </a:moveTo>
                  <a:cubicBezTo>
                    <a:pt x="511" y="416"/>
                    <a:pt x="540" y="445"/>
                    <a:pt x="575" y="445"/>
                  </a:cubicBezTo>
                  <a:lnTo>
                    <a:pt x="634" y="445"/>
                  </a:lnTo>
                  <a:cubicBezTo>
                    <a:pt x="669" y="445"/>
                    <a:pt x="698" y="416"/>
                    <a:pt x="698" y="381"/>
                  </a:cubicBezTo>
                  <a:lnTo>
                    <a:pt x="698" y="322"/>
                  </a:lnTo>
                  <a:cubicBezTo>
                    <a:pt x="698" y="287"/>
                    <a:pt x="669" y="258"/>
                    <a:pt x="634" y="258"/>
                  </a:cubicBezTo>
                  <a:lnTo>
                    <a:pt x="575" y="258"/>
                  </a:lnTo>
                  <a:cubicBezTo>
                    <a:pt x="540" y="258"/>
                    <a:pt x="511" y="287"/>
                    <a:pt x="511" y="322"/>
                  </a:cubicBezTo>
                  <a:lnTo>
                    <a:pt x="511" y="381"/>
                  </a:lnTo>
                  <a:close/>
                  <a:moveTo>
                    <a:pt x="439" y="593"/>
                  </a:moveTo>
                  <a:cubicBezTo>
                    <a:pt x="439" y="598"/>
                    <a:pt x="436" y="601"/>
                    <a:pt x="431" y="601"/>
                  </a:cubicBezTo>
                  <a:lnTo>
                    <a:pt x="372" y="601"/>
                  </a:lnTo>
                  <a:cubicBezTo>
                    <a:pt x="367" y="601"/>
                    <a:pt x="364" y="598"/>
                    <a:pt x="364" y="593"/>
                  </a:cubicBezTo>
                  <a:lnTo>
                    <a:pt x="364" y="534"/>
                  </a:lnTo>
                  <a:cubicBezTo>
                    <a:pt x="364" y="529"/>
                    <a:pt x="367" y="526"/>
                    <a:pt x="372" y="526"/>
                  </a:cubicBezTo>
                  <a:lnTo>
                    <a:pt x="431" y="526"/>
                  </a:lnTo>
                  <a:cubicBezTo>
                    <a:pt x="436" y="526"/>
                    <a:pt x="439" y="529"/>
                    <a:pt x="439" y="534"/>
                  </a:cubicBezTo>
                  <a:lnTo>
                    <a:pt x="439" y="593"/>
                  </a:lnTo>
                  <a:close/>
                  <a:moveTo>
                    <a:pt x="495" y="534"/>
                  </a:moveTo>
                  <a:cubicBezTo>
                    <a:pt x="495" y="499"/>
                    <a:pt x="466" y="470"/>
                    <a:pt x="431" y="470"/>
                  </a:cubicBezTo>
                  <a:lnTo>
                    <a:pt x="372" y="470"/>
                  </a:lnTo>
                  <a:cubicBezTo>
                    <a:pt x="337" y="470"/>
                    <a:pt x="308" y="499"/>
                    <a:pt x="308" y="534"/>
                  </a:cubicBezTo>
                  <a:lnTo>
                    <a:pt x="308" y="593"/>
                  </a:lnTo>
                  <a:cubicBezTo>
                    <a:pt x="308" y="628"/>
                    <a:pt x="337" y="657"/>
                    <a:pt x="372" y="657"/>
                  </a:cubicBezTo>
                  <a:lnTo>
                    <a:pt x="431" y="657"/>
                  </a:lnTo>
                  <a:cubicBezTo>
                    <a:pt x="466" y="657"/>
                    <a:pt x="495" y="628"/>
                    <a:pt x="495" y="593"/>
                  </a:cubicBezTo>
                  <a:lnTo>
                    <a:pt x="495" y="534"/>
                  </a:lnTo>
                  <a:close/>
                  <a:moveTo>
                    <a:pt x="439" y="381"/>
                  </a:moveTo>
                  <a:cubicBezTo>
                    <a:pt x="439" y="386"/>
                    <a:pt x="436" y="389"/>
                    <a:pt x="431" y="389"/>
                  </a:cubicBezTo>
                  <a:lnTo>
                    <a:pt x="372" y="389"/>
                  </a:lnTo>
                  <a:cubicBezTo>
                    <a:pt x="367" y="389"/>
                    <a:pt x="364" y="386"/>
                    <a:pt x="364" y="381"/>
                  </a:cubicBezTo>
                  <a:lnTo>
                    <a:pt x="364" y="322"/>
                  </a:lnTo>
                  <a:cubicBezTo>
                    <a:pt x="364" y="317"/>
                    <a:pt x="367" y="314"/>
                    <a:pt x="372" y="314"/>
                  </a:cubicBezTo>
                  <a:lnTo>
                    <a:pt x="431" y="314"/>
                  </a:lnTo>
                  <a:cubicBezTo>
                    <a:pt x="436" y="314"/>
                    <a:pt x="439" y="317"/>
                    <a:pt x="439" y="322"/>
                  </a:cubicBezTo>
                  <a:lnTo>
                    <a:pt x="439" y="381"/>
                  </a:lnTo>
                  <a:close/>
                  <a:moveTo>
                    <a:pt x="495" y="322"/>
                  </a:moveTo>
                  <a:cubicBezTo>
                    <a:pt x="495" y="287"/>
                    <a:pt x="466" y="258"/>
                    <a:pt x="431" y="258"/>
                  </a:cubicBezTo>
                  <a:lnTo>
                    <a:pt x="372" y="258"/>
                  </a:lnTo>
                  <a:cubicBezTo>
                    <a:pt x="337" y="258"/>
                    <a:pt x="308" y="287"/>
                    <a:pt x="308" y="322"/>
                  </a:cubicBezTo>
                  <a:lnTo>
                    <a:pt x="308" y="381"/>
                  </a:lnTo>
                  <a:cubicBezTo>
                    <a:pt x="308" y="416"/>
                    <a:pt x="337" y="445"/>
                    <a:pt x="372" y="445"/>
                  </a:cubicBezTo>
                  <a:lnTo>
                    <a:pt x="431" y="445"/>
                  </a:lnTo>
                  <a:cubicBezTo>
                    <a:pt x="466" y="445"/>
                    <a:pt x="495" y="416"/>
                    <a:pt x="495" y="381"/>
                  </a:cubicBezTo>
                  <a:lnTo>
                    <a:pt x="495" y="322"/>
                  </a:lnTo>
                  <a:close/>
                  <a:moveTo>
                    <a:pt x="439" y="805"/>
                  </a:moveTo>
                  <a:cubicBezTo>
                    <a:pt x="439" y="810"/>
                    <a:pt x="436" y="813"/>
                    <a:pt x="431" y="813"/>
                  </a:cubicBezTo>
                  <a:lnTo>
                    <a:pt x="372" y="813"/>
                  </a:lnTo>
                  <a:cubicBezTo>
                    <a:pt x="367" y="813"/>
                    <a:pt x="364" y="810"/>
                    <a:pt x="364" y="805"/>
                  </a:cubicBezTo>
                  <a:lnTo>
                    <a:pt x="364" y="746"/>
                  </a:lnTo>
                  <a:cubicBezTo>
                    <a:pt x="364" y="741"/>
                    <a:pt x="367" y="738"/>
                    <a:pt x="372" y="738"/>
                  </a:cubicBezTo>
                  <a:lnTo>
                    <a:pt x="431" y="738"/>
                  </a:lnTo>
                  <a:cubicBezTo>
                    <a:pt x="436" y="738"/>
                    <a:pt x="439" y="741"/>
                    <a:pt x="439" y="746"/>
                  </a:cubicBezTo>
                  <a:lnTo>
                    <a:pt x="439" y="805"/>
                  </a:lnTo>
                  <a:close/>
                  <a:moveTo>
                    <a:pt x="495" y="746"/>
                  </a:moveTo>
                  <a:cubicBezTo>
                    <a:pt x="495" y="711"/>
                    <a:pt x="466" y="682"/>
                    <a:pt x="431" y="682"/>
                  </a:cubicBezTo>
                  <a:lnTo>
                    <a:pt x="372" y="682"/>
                  </a:lnTo>
                  <a:cubicBezTo>
                    <a:pt x="337" y="682"/>
                    <a:pt x="308" y="711"/>
                    <a:pt x="308" y="746"/>
                  </a:cubicBezTo>
                  <a:lnTo>
                    <a:pt x="308" y="805"/>
                  </a:lnTo>
                  <a:cubicBezTo>
                    <a:pt x="308" y="840"/>
                    <a:pt x="337" y="869"/>
                    <a:pt x="372" y="869"/>
                  </a:cubicBezTo>
                  <a:lnTo>
                    <a:pt x="431" y="869"/>
                  </a:lnTo>
                  <a:cubicBezTo>
                    <a:pt x="466" y="869"/>
                    <a:pt x="495" y="840"/>
                    <a:pt x="495" y="805"/>
                  </a:cubicBezTo>
                  <a:lnTo>
                    <a:pt x="495" y="746"/>
                  </a:lnTo>
                  <a:close/>
                  <a:moveTo>
                    <a:pt x="236" y="593"/>
                  </a:moveTo>
                  <a:cubicBezTo>
                    <a:pt x="236" y="598"/>
                    <a:pt x="232" y="601"/>
                    <a:pt x="228" y="601"/>
                  </a:cubicBezTo>
                  <a:lnTo>
                    <a:pt x="169" y="601"/>
                  </a:lnTo>
                  <a:cubicBezTo>
                    <a:pt x="164" y="601"/>
                    <a:pt x="160" y="598"/>
                    <a:pt x="160" y="593"/>
                  </a:cubicBezTo>
                  <a:lnTo>
                    <a:pt x="160" y="534"/>
                  </a:lnTo>
                  <a:cubicBezTo>
                    <a:pt x="160" y="529"/>
                    <a:pt x="164" y="526"/>
                    <a:pt x="169" y="526"/>
                  </a:cubicBezTo>
                  <a:lnTo>
                    <a:pt x="228" y="526"/>
                  </a:lnTo>
                  <a:cubicBezTo>
                    <a:pt x="232" y="526"/>
                    <a:pt x="236" y="529"/>
                    <a:pt x="236" y="534"/>
                  </a:cubicBezTo>
                  <a:lnTo>
                    <a:pt x="236" y="593"/>
                  </a:lnTo>
                  <a:close/>
                  <a:moveTo>
                    <a:pt x="292" y="534"/>
                  </a:moveTo>
                  <a:cubicBezTo>
                    <a:pt x="292" y="499"/>
                    <a:pt x="263" y="470"/>
                    <a:pt x="228" y="470"/>
                  </a:cubicBezTo>
                  <a:lnTo>
                    <a:pt x="169" y="470"/>
                  </a:lnTo>
                  <a:cubicBezTo>
                    <a:pt x="133" y="470"/>
                    <a:pt x="105" y="499"/>
                    <a:pt x="105" y="534"/>
                  </a:cubicBezTo>
                  <a:lnTo>
                    <a:pt x="105" y="593"/>
                  </a:lnTo>
                  <a:cubicBezTo>
                    <a:pt x="105" y="628"/>
                    <a:pt x="133" y="657"/>
                    <a:pt x="169" y="657"/>
                  </a:cubicBezTo>
                  <a:lnTo>
                    <a:pt x="228" y="657"/>
                  </a:lnTo>
                  <a:cubicBezTo>
                    <a:pt x="263" y="657"/>
                    <a:pt x="292" y="628"/>
                    <a:pt x="292" y="593"/>
                  </a:cubicBezTo>
                  <a:lnTo>
                    <a:pt x="292" y="534"/>
                  </a:lnTo>
                  <a:close/>
                  <a:moveTo>
                    <a:pt x="236" y="381"/>
                  </a:moveTo>
                  <a:cubicBezTo>
                    <a:pt x="236" y="386"/>
                    <a:pt x="232" y="389"/>
                    <a:pt x="228" y="389"/>
                  </a:cubicBezTo>
                  <a:lnTo>
                    <a:pt x="169" y="389"/>
                  </a:lnTo>
                  <a:cubicBezTo>
                    <a:pt x="164" y="389"/>
                    <a:pt x="160" y="386"/>
                    <a:pt x="160" y="381"/>
                  </a:cubicBezTo>
                  <a:lnTo>
                    <a:pt x="160" y="322"/>
                  </a:lnTo>
                  <a:cubicBezTo>
                    <a:pt x="160" y="317"/>
                    <a:pt x="164" y="314"/>
                    <a:pt x="169" y="314"/>
                  </a:cubicBezTo>
                  <a:lnTo>
                    <a:pt x="228" y="314"/>
                  </a:lnTo>
                  <a:cubicBezTo>
                    <a:pt x="232" y="314"/>
                    <a:pt x="236" y="317"/>
                    <a:pt x="236" y="322"/>
                  </a:cubicBezTo>
                  <a:lnTo>
                    <a:pt x="236" y="381"/>
                  </a:lnTo>
                  <a:close/>
                  <a:moveTo>
                    <a:pt x="292" y="322"/>
                  </a:moveTo>
                  <a:cubicBezTo>
                    <a:pt x="292" y="287"/>
                    <a:pt x="263" y="258"/>
                    <a:pt x="228" y="258"/>
                  </a:cubicBezTo>
                  <a:lnTo>
                    <a:pt x="169" y="258"/>
                  </a:lnTo>
                  <a:cubicBezTo>
                    <a:pt x="133" y="258"/>
                    <a:pt x="105" y="287"/>
                    <a:pt x="105" y="322"/>
                  </a:cubicBezTo>
                  <a:lnTo>
                    <a:pt x="105" y="381"/>
                  </a:lnTo>
                  <a:cubicBezTo>
                    <a:pt x="105" y="416"/>
                    <a:pt x="133" y="445"/>
                    <a:pt x="169" y="445"/>
                  </a:cubicBezTo>
                  <a:lnTo>
                    <a:pt x="228" y="445"/>
                  </a:lnTo>
                  <a:cubicBezTo>
                    <a:pt x="263" y="445"/>
                    <a:pt x="292" y="416"/>
                    <a:pt x="292" y="381"/>
                  </a:cubicBezTo>
                  <a:lnTo>
                    <a:pt x="292" y="322"/>
                  </a:lnTo>
                  <a:close/>
                  <a:moveTo>
                    <a:pt x="236" y="805"/>
                  </a:moveTo>
                  <a:cubicBezTo>
                    <a:pt x="236" y="810"/>
                    <a:pt x="232" y="813"/>
                    <a:pt x="228" y="813"/>
                  </a:cubicBezTo>
                  <a:lnTo>
                    <a:pt x="169" y="813"/>
                  </a:lnTo>
                  <a:cubicBezTo>
                    <a:pt x="164" y="813"/>
                    <a:pt x="160" y="810"/>
                    <a:pt x="160" y="805"/>
                  </a:cubicBezTo>
                  <a:lnTo>
                    <a:pt x="160" y="746"/>
                  </a:lnTo>
                  <a:cubicBezTo>
                    <a:pt x="160" y="741"/>
                    <a:pt x="164" y="738"/>
                    <a:pt x="169" y="738"/>
                  </a:cubicBezTo>
                  <a:lnTo>
                    <a:pt x="228" y="738"/>
                  </a:lnTo>
                  <a:cubicBezTo>
                    <a:pt x="232" y="738"/>
                    <a:pt x="236" y="741"/>
                    <a:pt x="236" y="746"/>
                  </a:cubicBezTo>
                  <a:lnTo>
                    <a:pt x="236" y="805"/>
                  </a:lnTo>
                  <a:close/>
                  <a:moveTo>
                    <a:pt x="292" y="746"/>
                  </a:moveTo>
                  <a:cubicBezTo>
                    <a:pt x="292" y="711"/>
                    <a:pt x="263" y="682"/>
                    <a:pt x="228" y="682"/>
                  </a:cubicBezTo>
                  <a:lnTo>
                    <a:pt x="169" y="682"/>
                  </a:lnTo>
                  <a:cubicBezTo>
                    <a:pt x="133" y="682"/>
                    <a:pt x="105" y="711"/>
                    <a:pt x="105" y="746"/>
                  </a:cubicBezTo>
                  <a:lnTo>
                    <a:pt x="105" y="805"/>
                  </a:lnTo>
                  <a:cubicBezTo>
                    <a:pt x="105" y="840"/>
                    <a:pt x="133" y="869"/>
                    <a:pt x="169" y="869"/>
                  </a:cubicBezTo>
                  <a:lnTo>
                    <a:pt x="228" y="869"/>
                  </a:lnTo>
                  <a:cubicBezTo>
                    <a:pt x="263" y="869"/>
                    <a:pt x="292" y="840"/>
                    <a:pt x="292" y="805"/>
                  </a:cubicBezTo>
                  <a:lnTo>
                    <a:pt x="292" y="746"/>
                  </a:lnTo>
                  <a:close/>
                  <a:moveTo>
                    <a:pt x="1184" y="682"/>
                  </a:moveTo>
                  <a:cubicBezTo>
                    <a:pt x="1184" y="640"/>
                    <a:pt x="1149" y="605"/>
                    <a:pt x="1106" y="605"/>
                  </a:cubicBezTo>
                  <a:lnTo>
                    <a:pt x="1083" y="605"/>
                  </a:lnTo>
                  <a:cubicBezTo>
                    <a:pt x="1077" y="569"/>
                    <a:pt x="1045" y="542"/>
                    <a:pt x="1007" y="542"/>
                  </a:cubicBezTo>
                  <a:lnTo>
                    <a:pt x="974" y="542"/>
                  </a:lnTo>
                  <a:cubicBezTo>
                    <a:pt x="960" y="520"/>
                    <a:pt x="936" y="505"/>
                    <a:pt x="908" y="505"/>
                  </a:cubicBezTo>
                  <a:lnTo>
                    <a:pt x="887" y="505"/>
                  </a:lnTo>
                  <a:lnTo>
                    <a:pt x="887" y="401"/>
                  </a:lnTo>
                  <a:cubicBezTo>
                    <a:pt x="887" y="358"/>
                    <a:pt x="852" y="324"/>
                    <a:pt x="809" y="324"/>
                  </a:cubicBezTo>
                  <a:cubicBezTo>
                    <a:pt x="767" y="324"/>
                    <a:pt x="732" y="358"/>
                    <a:pt x="732" y="401"/>
                  </a:cubicBezTo>
                  <a:lnTo>
                    <a:pt x="732" y="639"/>
                  </a:lnTo>
                  <a:cubicBezTo>
                    <a:pt x="716" y="623"/>
                    <a:pt x="694" y="613"/>
                    <a:pt x="671" y="613"/>
                  </a:cubicBezTo>
                  <a:cubicBezTo>
                    <a:pt x="623" y="613"/>
                    <a:pt x="584" y="652"/>
                    <a:pt x="584" y="700"/>
                  </a:cubicBezTo>
                  <a:cubicBezTo>
                    <a:pt x="584" y="765"/>
                    <a:pt x="602" y="828"/>
                    <a:pt x="634" y="883"/>
                  </a:cubicBezTo>
                  <a:cubicBezTo>
                    <a:pt x="648" y="906"/>
                    <a:pt x="664" y="926"/>
                    <a:pt x="680" y="944"/>
                  </a:cubicBezTo>
                  <a:cubicBezTo>
                    <a:pt x="734" y="1005"/>
                    <a:pt x="750" y="1090"/>
                    <a:pt x="750" y="1091"/>
                  </a:cubicBezTo>
                  <a:cubicBezTo>
                    <a:pt x="752" y="1104"/>
                    <a:pt x="764" y="1114"/>
                    <a:pt x="777" y="1114"/>
                  </a:cubicBezTo>
                  <a:cubicBezTo>
                    <a:pt x="779" y="1114"/>
                    <a:pt x="781" y="1114"/>
                    <a:pt x="782" y="1113"/>
                  </a:cubicBezTo>
                  <a:cubicBezTo>
                    <a:pt x="797" y="1111"/>
                    <a:pt x="807" y="1096"/>
                    <a:pt x="805" y="1081"/>
                  </a:cubicBezTo>
                  <a:cubicBezTo>
                    <a:pt x="804" y="1077"/>
                    <a:pt x="787" y="980"/>
                    <a:pt x="721" y="908"/>
                  </a:cubicBezTo>
                  <a:cubicBezTo>
                    <a:pt x="707" y="893"/>
                    <a:pt x="694" y="875"/>
                    <a:pt x="682" y="855"/>
                  </a:cubicBezTo>
                  <a:cubicBezTo>
                    <a:pt x="654" y="808"/>
                    <a:pt x="640" y="755"/>
                    <a:pt x="640" y="700"/>
                  </a:cubicBezTo>
                  <a:cubicBezTo>
                    <a:pt x="640" y="683"/>
                    <a:pt x="654" y="669"/>
                    <a:pt x="671" y="669"/>
                  </a:cubicBezTo>
                  <a:cubicBezTo>
                    <a:pt x="684" y="669"/>
                    <a:pt x="695" y="677"/>
                    <a:pt x="700" y="689"/>
                  </a:cubicBezTo>
                  <a:lnTo>
                    <a:pt x="734" y="777"/>
                  </a:lnTo>
                  <a:cubicBezTo>
                    <a:pt x="739" y="790"/>
                    <a:pt x="752" y="797"/>
                    <a:pt x="765" y="795"/>
                  </a:cubicBezTo>
                  <a:cubicBezTo>
                    <a:pt x="778" y="792"/>
                    <a:pt x="788" y="781"/>
                    <a:pt x="788" y="768"/>
                  </a:cubicBezTo>
                  <a:lnTo>
                    <a:pt x="788" y="401"/>
                  </a:lnTo>
                  <a:cubicBezTo>
                    <a:pt x="788" y="389"/>
                    <a:pt x="797" y="379"/>
                    <a:pt x="809" y="379"/>
                  </a:cubicBezTo>
                  <a:cubicBezTo>
                    <a:pt x="821" y="379"/>
                    <a:pt x="831" y="389"/>
                    <a:pt x="831" y="401"/>
                  </a:cubicBezTo>
                  <a:lnTo>
                    <a:pt x="831" y="532"/>
                  </a:lnTo>
                  <a:lnTo>
                    <a:pt x="831" y="659"/>
                  </a:lnTo>
                  <a:cubicBezTo>
                    <a:pt x="831" y="674"/>
                    <a:pt x="844" y="687"/>
                    <a:pt x="859" y="687"/>
                  </a:cubicBezTo>
                  <a:cubicBezTo>
                    <a:pt x="874" y="687"/>
                    <a:pt x="887" y="674"/>
                    <a:pt x="887" y="659"/>
                  </a:cubicBezTo>
                  <a:lnTo>
                    <a:pt x="887" y="560"/>
                  </a:lnTo>
                  <a:lnTo>
                    <a:pt x="908" y="560"/>
                  </a:lnTo>
                  <a:cubicBezTo>
                    <a:pt x="920" y="560"/>
                    <a:pt x="930" y="570"/>
                    <a:pt x="930" y="582"/>
                  </a:cubicBezTo>
                  <a:lnTo>
                    <a:pt x="930" y="696"/>
                  </a:lnTo>
                  <a:cubicBezTo>
                    <a:pt x="930" y="711"/>
                    <a:pt x="943" y="724"/>
                    <a:pt x="958" y="724"/>
                  </a:cubicBezTo>
                  <a:cubicBezTo>
                    <a:pt x="973" y="724"/>
                    <a:pt x="986" y="711"/>
                    <a:pt x="986" y="696"/>
                  </a:cubicBezTo>
                  <a:lnTo>
                    <a:pt x="986" y="597"/>
                  </a:lnTo>
                  <a:lnTo>
                    <a:pt x="1007" y="597"/>
                  </a:lnTo>
                  <a:cubicBezTo>
                    <a:pt x="1019" y="597"/>
                    <a:pt x="1029" y="607"/>
                    <a:pt x="1029" y="619"/>
                  </a:cubicBezTo>
                  <a:lnTo>
                    <a:pt x="1029" y="739"/>
                  </a:lnTo>
                  <a:cubicBezTo>
                    <a:pt x="1029" y="754"/>
                    <a:pt x="1042" y="767"/>
                    <a:pt x="1057" y="767"/>
                  </a:cubicBezTo>
                  <a:cubicBezTo>
                    <a:pt x="1072" y="767"/>
                    <a:pt x="1085" y="754"/>
                    <a:pt x="1085" y="739"/>
                  </a:cubicBezTo>
                  <a:lnTo>
                    <a:pt x="1085" y="660"/>
                  </a:lnTo>
                  <a:lnTo>
                    <a:pt x="1106" y="660"/>
                  </a:lnTo>
                  <a:cubicBezTo>
                    <a:pt x="1119" y="660"/>
                    <a:pt x="1128" y="670"/>
                    <a:pt x="1128" y="682"/>
                  </a:cubicBezTo>
                  <a:lnTo>
                    <a:pt x="1128" y="757"/>
                  </a:lnTo>
                  <a:cubicBezTo>
                    <a:pt x="1128" y="758"/>
                    <a:pt x="1128" y="758"/>
                    <a:pt x="1128" y="758"/>
                  </a:cubicBezTo>
                  <a:cubicBezTo>
                    <a:pt x="1126" y="850"/>
                    <a:pt x="1110" y="940"/>
                    <a:pt x="1082" y="1026"/>
                  </a:cubicBezTo>
                  <a:cubicBezTo>
                    <a:pt x="1079" y="1038"/>
                    <a:pt x="1075" y="1049"/>
                    <a:pt x="1073" y="1058"/>
                  </a:cubicBezTo>
                  <a:lnTo>
                    <a:pt x="882" y="1058"/>
                  </a:lnTo>
                  <a:cubicBezTo>
                    <a:pt x="867" y="1058"/>
                    <a:pt x="855" y="1071"/>
                    <a:pt x="855" y="1086"/>
                  </a:cubicBezTo>
                  <a:cubicBezTo>
                    <a:pt x="855" y="1101"/>
                    <a:pt x="867" y="1114"/>
                    <a:pt x="882" y="1114"/>
                  </a:cubicBezTo>
                  <a:lnTo>
                    <a:pt x="1095" y="1114"/>
                  </a:lnTo>
                  <a:cubicBezTo>
                    <a:pt x="1108" y="1114"/>
                    <a:pt x="1120" y="1104"/>
                    <a:pt x="1122" y="1091"/>
                  </a:cubicBezTo>
                  <a:cubicBezTo>
                    <a:pt x="1122" y="1091"/>
                    <a:pt x="1127" y="1070"/>
                    <a:pt x="1135" y="1043"/>
                  </a:cubicBezTo>
                  <a:cubicBezTo>
                    <a:pt x="1165" y="952"/>
                    <a:pt x="1181" y="858"/>
                    <a:pt x="1183" y="761"/>
                  </a:cubicBezTo>
                  <a:cubicBezTo>
                    <a:pt x="1183" y="761"/>
                    <a:pt x="1184" y="760"/>
                    <a:pt x="1184" y="759"/>
                  </a:cubicBezTo>
                  <a:lnTo>
                    <a:pt x="1184" y="6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45C051EF-BCB8-AF44-BAF9-141F17B72AB4}"/>
              </a:ext>
            </a:extLst>
          </p:cNvPr>
          <p:cNvGrpSpPr/>
          <p:nvPr userDrawn="1"/>
        </p:nvGrpSpPr>
        <p:grpSpPr>
          <a:xfrm>
            <a:off x="2938576" y="4062353"/>
            <a:ext cx="710291" cy="710292"/>
            <a:chOff x="1477036" y="3530203"/>
            <a:chExt cx="710291" cy="710292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3E3182AC-4909-434E-B36A-C353AF1211CE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5" name="Freeform 21">
              <a:extLst>
                <a:ext uri="{FF2B5EF4-FFF2-40B4-BE49-F238E27FC236}">
                  <a16:creationId xmlns:a16="http://schemas.microsoft.com/office/drawing/2014/main" id="{482FB653-74DD-3F42-BB51-B7988C6B5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056" y="3647224"/>
              <a:ext cx="476250" cy="476250"/>
            </a:xfrm>
            <a:custGeom>
              <a:avLst/>
              <a:gdLst>
                <a:gd name="T0" fmla="*/ 629 w 1322"/>
                <a:gd name="T1" fmla="*/ 1057 h 1322"/>
                <a:gd name="T2" fmla="*/ 661 w 1322"/>
                <a:gd name="T3" fmla="*/ 1088 h 1322"/>
                <a:gd name="T4" fmla="*/ 692 w 1322"/>
                <a:gd name="T5" fmla="*/ 1057 h 1322"/>
                <a:gd name="T6" fmla="*/ 692 w 1322"/>
                <a:gd name="T7" fmla="*/ 985 h 1322"/>
                <a:gd name="T8" fmla="*/ 661 w 1322"/>
                <a:gd name="T9" fmla="*/ 954 h 1322"/>
                <a:gd name="T10" fmla="*/ 629 w 1322"/>
                <a:gd name="T11" fmla="*/ 985 h 1322"/>
                <a:gd name="T12" fmla="*/ 629 w 1322"/>
                <a:gd name="T13" fmla="*/ 1057 h 1322"/>
                <a:gd name="T14" fmla="*/ 336 w 1322"/>
                <a:gd name="T15" fmla="*/ 629 h 1322"/>
                <a:gd name="T16" fmla="*/ 264 w 1322"/>
                <a:gd name="T17" fmla="*/ 629 h 1322"/>
                <a:gd name="T18" fmla="*/ 233 w 1322"/>
                <a:gd name="T19" fmla="*/ 661 h 1322"/>
                <a:gd name="T20" fmla="*/ 264 w 1322"/>
                <a:gd name="T21" fmla="*/ 692 h 1322"/>
                <a:gd name="T22" fmla="*/ 336 w 1322"/>
                <a:gd name="T23" fmla="*/ 692 h 1322"/>
                <a:gd name="T24" fmla="*/ 368 w 1322"/>
                <a:gd name="T25" fmla="*/ 661 h 1322"/>
                <a:gd name="T26" fmla="*/ 336 w 1322"/>
                <a:gd name="T27" fmla="*/ 629 h 1322"/>
                <a:gd name="T28" fmla="*/ 692 w 1322"/>
                <a:gd name="T29" fmla="*/ 264 h 1322"/>
                <a:gd name="T30" fmla="*/ 661 w 1322"/>
                <a:gd name="T31" fmla="*/ 233 h 1322"/>
                <a:gd name="T32" fmla="*/ 629 w 1322"/>
                <a:gd name="T33" fmla="*/ 264 h 1322"/>
                <a:gd name="T34" fmla="*/ 629 w 1322"/>
                <a:gd name="T35" fmla="*/ 336 h 1322"/>
                <a:gd name="T36" fmla="*/ 661 w 1322"/>
                <a:gd name="T37" fmla="*/ 368 h 1322"/>
                <a:gd name="T38" fmla="*/ 692 w 1322"/>
                <a:gd name="T39" fmla="*/ 336 h 1322"/>
                <a:gd name="T40" fmla="*/ 692 w 1322"/>
                <a:gd name="T41" fmla="*/ 264 h 1322"/>
                <a:gd name="T42" fmla="*/ 917 w 1322"/>
                <a:gd name="T43" fmla="*/ 448 h 1322"/>
                <a:gd name="T44" fmla="*/ 913 w 1322"/>
                <a:gd name="T45" fmla="*/ 404 h 1322"/>
                <a:gd name="T46" fmla="*/ 869 w 1322"/>
                <a:gd name="T47" fmla="*/ 408 h 1322"/>
                <a:gd name="T48" fmla="*/ 653 w 1322"/>
                <a:gd name="T49" fmla="*/ 666 h 1322"/>
                <a:gd name="T50" fmla="*/ 487 w 1322"/>
                <a:gd name="T51" fmla="*/ 535 h 1322"/>
                <a:gd name="T52" fmla="*/ 443 w 1322"/>
                <a:gd name="T53" fmla="*/ 540 h 1322"/>
                <a:gd name="T54" fmla="*/ 448 w 1322"/>
                <a:gd name="T55" fmla="*/ 584 h 1322"/>
                <a:gd name="T56" fmla="*/ 638 w 1322"/>
                <a:gd name="T57" fmla="*/ 734 h 1322"/>
                <a:gd name="T58" fmla="*/ 644 w 1322"/>
                <a:gd name="T59" fmla="*/ 738 h 1322"/>
                <a:gd name="T60" fmla="*/ 647 w 1322"/>
                <a:gd name="T61" fmla="*/ 739 h 1322"/>
                <a:gd name="T62" fmla="*/ 657 w 1322"/>
                <a:gd name="T63" fmla="*/ 741 h 1322"/>
                <a:gd name="T64" fmla="*/ 671 w 1322"/>
                <a:gd name="T65" fmla="*/ 738 h 1322"/>
                <a:gd name="T66" fmla="*/ 674 w 1322"/>
                <a:gd name="T67" fmla="*/ 735 h 1322"/>
                <a:gd name="T68" fmla="*/ 681 w 1322"/>
                <a:gd name="T69" fmla="*/ 730 h 1322"/>
                <a:gd name="T70" fmla="*/ 917 w 1322"/>
                <a:gd name="T71" fmla="*/ 448 h 1322"/>
                <a:gd name="T72" fmla="*/ 1057 w 1322"/>
                <a:gd name="T73" fmla="*/ 629 h 1322"/>
                <a:gd name="T74" fmla="*/ 985 w 1322"/>
                <a:gd name="T75" fmla="*/ 629 h 1322"/>
                <a:gd name="T76" fmla="*/ 954 w 1322"/>
                <a:gd name="T77" fmla="*/ 661 h 1322"/>
                <a:gd name="T78" fmla="*/ 985 w 1322"/>
                <a:gd name="T79" fmla="*/ 692 h 1322"/>
                <a:gd name="T80" fmla="*/ 1057 w 1322"/>
                <a:gd name="T81" fmla="*/ 692 h 1322"/>
                <a:gd name="T82" fmla="*/ 1088 w 1322"/>
                <a:gd name="T83" fmla="*/ 661 h 1322"/>
                <a:gd name="T84" fmla="*/ 1057 w 1322"/>
                <a:gd name="T85" fmla="*/ 629 h 1322"/>
                <a:gd name="T86" fmla="*/ 661 w 1322"/>
                <a:gd name="T87" fmla="*/ 1111 h 1322"/>
                <a:gd name="T88" fmla="*/ 210 w 1322"/>
                <a:gd name="T89" fmla="*/ 661 h 1322"/>
                <a:gd name="T90" fmla="*/ 661 w 1322"/>
                <a:gd name="T91" fmla="*/ 210 h 1322"/>
                <a:gd name="T92" fmla="*/ 1111 w 1322"/>
                <a:gd name="T93" fmla="*/ 661 h 1322"/>
                <a:gd name="T94" fmla="*/ 661 w 1322"/>
                <a:gd name="T95" fmla="*/ 1111 h 1322"/>
                <a:gd name="T96" fmla="*/ 661 w 1322"/>
                <a:gd name="T97" fmla="*/ 148 h 1322"/>
                <a:gd name="T98" fmla="*/ 148 w 1322"/>
                <a:gd name="T99" fmla="*/ 661 h 1322"/>
                <a:gd name="T100" fmla="*/ 661 w 1322"/>
                <a:gd name="T101" fmla="*/ 1174 h 1322"/>
                <a:gd name="T102" fmla="*/ 1174 w 1322"/>
                <a:gd name="T103" fmla="*/ 661 h 1322"/>
                <a:gd name="T104" fmla="*/ 661 w 1322"/>
                <a:gd name="T105" fmla="*/ 148 h 1322"/>
                <a:gd name="T106" fmla="*/ 661 w 1322"/>
                <a:gd name="T107" fmla="*/ 1258 h 1322"/>
                <a:gd name="T108" fmla="*/ 63 w 1322"/>
                <a:gd name="T109" fmla="*/ 661 h 1322"/>
                <a:gd name="T110" fmla="*/ 661 w 1322"/>
                <a:gd name="T111" fmla="*/ 63 h 1322"/>
                <a:gd name="T112" fmla="*/ 1258 w 1322"/>
                <a:gd name="T113" fmla="*/ 661 h 1322"/>
                <a:gd name="T114" fmla="*/ 661 w 1322"/>
                <a:gd name="T115" fmla="*/ 1258 h 1322"/>
                <a:gd name="T116" fmla="*/ 661 w 1322"/>
                <a:gd name="T117" fmla="*/ 0 h 1322"/>
                <a:gd name="T118" fmla="*/ 0 w 1322"/>
                <a:gd name="T119" fmla="*/ 661 h 1322"/>
                <a:gd name="T120" fmla="*/ 661 w 1322"/>
                <a:gd name="T121" fmla="*/ 1321 h 1322"/>
                <a:gd name="T122" fmla="*/ 1321 w 1322"/>
                <a:gd name="T123" fmla="*/ 661 h 1322"/>
                <a:gd name="T124" fmla="*/ 661 w 1322"/>
                <a:gd name="T125" fmla="*/ 0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2" h="1322">
                  <a:moveTo>
                    <a:pt x="629" y="1057"/>
                  </a:moveTo>
                  <a:cubicBezTo>
                    <a:pt x="629" y="1074"/>
                    <a:pt x="643" y="1088"/>
                    <a:pt x="661" y="1088"/>
                  </a:cubicBezTo>
                  <a:cubicBezTo>
                    <a:pt x="678" y="1088"/>
                    <a:pt x="692" y="1074"/>
                    <a:pt x="692" y="1057"/>
                  </a:cubicBezTo>
                  <a:lnTo>
                    <a:pt x="692" y="985"/>
                  </a:lnTo>
                  <a:cubicBezTo>
                    <a:pt x="692" y="968"/>
                    <a:pt x="678" y="954"/>
                    <a:pt x="661" y="954"/>
                  </a:cubicBezTo>
                  <a:cubicBezTo>
                    <a:pt x="643" y="954"/>
                    <a:pt x="629" y="968"/>
                    <a:pt x="629" y="985"/>
                  </a:cubicBezTo>
                  <a:lnTo>
                    <a:pt x="629" y="1057"/>
                  </a:lnTo>
                  <a:close/>
                  <a:moveTo>
                    <a:pt x="336" y="629"/>
                  </a:moveTo>
                  <a:lnTo>
                    <a:pt x="264" y="629"/>
                  </a:lnTo>
                  <a:cubicBezTo>
                    <a:pt x="247" y="629"/>
                    <a:pt x="233" y="643"/>
                    <a:pt x="233" y="661"/>
                  </a:cubicBezTo>
                  <a:cubicBezTo>
                    <a:pt x="233" y="678"/>
                    <a:pt x="247" y="692"/>
                    <a:pt x="264" y="692"/>
                  </a:cubicBezTo>
                  <a:lnTo>
                    <a:pt x="336" y="692"/>
                  </a:lnTo>
                  <a:cubicBezTo>
                    <a:pt x="354" y="692"/>
                    <a:pt x="368" y="679"/>
                    <a:pt x="368" y="661"/>
                  </a:cubicBezTo>
                  <a:cubicBezTo>
                    <a:pt x="368" y="644"/>
                    <a:pt x="354" y="629"/>
                    <a:pt x="336" y="629"/>
                  </a:cubicBezTo>
                  <a:close/>
                  <a:moveTo>
                    <a:pt x="692" y="264"/>
                  </a:moveTo>
                  <a:cubicBezTo>
                    <a:pt x="692" y="247"/>
                    <a:pt x="678" y="233"/>
                    <a:pt x="661" y="233"/>
                  </a:cubicBezTo>
                  <a:cubicBezTo>
                    <a:pt x="643" y="233"/>
                    <a:pt x="629" y="247"/>
                    <a:pt x="629" y="264"/>
                  </a:cubicBezTo>
                  <a:lnTo>
                    <a:pt x="629" y="336"/>
                  </a:lnTo>
                  <a:cubicBezTo>
                    <a:pt x="629" y="354"/>
                    <a:pt x="643" y="368"/>
                    <a:pt x="661" y="368"/>
                  </a:cubicBezTo>
                  <a:cubicBezTo>
                    <a:pt x="678" y="368"/>
                    <a:pt x="692" y="354"/>
                    <a:pt x="692" y="336"/>
                  </a:cubicBezTo>
                  <a:lnTo>
                    <a:pt x="692" y="264"/>
                  </a:lnTo>
                  <a:close/>
                  <a:moveTo>
                    <a:pt x="917" y="448"/>
                  </a:moveTo>
                  <a:cubicBezTo>
                    <a:pt x="928" y="435"/>
                    <a:pt x="927" y="415"/>
                    <a:pt x="913" y="404"/>
                  </a:cubicBezTo>
                  <a:cubicBezTo>
                    <a:pt x="900" y="393"/>
                    <a:pt x="880" y="395"/>
                    <a:pt x="869" y="408"/>
                  </a:cubicBezTo>
                  <a:lnTo>
                    <a:pt x="653" y="666"/>
                  </a:lnTo>
                  <a:lnTo>
                    <a:pt x="487" y="535"/>
                  </a:lnTo>
                  <a:cubicBezTo>
                    <a:pt x="473" y="524"/>
                    <a:pt x="453" y="526"/>
                    <a:pt x="443" y="540"/>
                  </a:cubicBezTo>
                  <a:cubicBezTo>
                    <a:pt x="432" y="553"/>
                    <a:pt x="434" y="573"/>
                    <a:pt x="448" y="584"/>
                  </a:cubicBezTo>
                  <a:lnTo>
                    <a:pt x="638" y="734"/>
                  </a:lnTo>
                  <a:cubicBezTo>
                    <a:pt x="640" y="736"/>
                    <a:pt x="642" y="737"/>
                    <a:pt x="644" y="738"/>
                  </a:cubicBezTo>
                  <a:cubicBezTo>
                    <a:pt x="645" y="738"/>
                    <a:pt x="646" y="739"/>
                    <a:pt x="647" y="739"/>
                  </a:cubicBezTo>
                  <a:cubicBezTo>
                    <a:pt x="650" y="741"/>
                    <a:pt x="654" y="741"/>
                    <a:pt x="657" y="741"/>
                  </a:cubicBezTo>
                  <a:cubicBezTo>
                    <a:pt x="662" y="741"/>
                    <a:pt x="666" y="740"/>
                    <a:pt x="671" y="738"/>
                  </a:cubicBezTo>
                  <a:cubicBezTo>
                    <a:pt x="672" y="738"/>
                    <a:pt x="673" y="736"/>
                    <a:pt x="674" y="735"/>
                  </a:cubicBezTo>
                  <a:cubicBezTo>
                    <a:pt x="677" y="734"/>
                    <a:pt x="679" y="732"/>
                    <a:pt x="681" y="730"/>
                  </a:cubicBezTo>
                  <a:lnTo>
                    <a:pt x="917" y="448"/>
                  </a:lnTo>
                  <a:close/>
                  <a:moveTo>
                    <a:pt x="1057" y="629"/>
                  </a:moveTo>
                  <a:lnTo>
                    <a:pt x="985" y="629"/>
                  </a:lnTo>
                  <a:cubicBezTo>
                    <a:pt x="968" y="629"/>
                    <a:pt x="954" y="643"/>
                    <a:pt x="954" y="661"/>
                  </a:cubicBezTo>
                  <a:cubicBezTo>
                    <a:pt x="954" y="678"/>
                    <a:pt x="968" y="692"/>
                    <a:pt x="985" y="692"/>
                  </a:cubicBezTo>
                  <a:lnTo>
                    <a:pt x="1057" y="692"/>
                  </a:lnTo>
                  <a:cubicBezTo>
                    <a:pt x="1074" y="692"/>
                    <a:pt x="1088" y="679"/>
                    <a:pt x="1088" y="661"/>
                  </a:cubicBezTo>
                  <a:cubicBezTo>
                    <a:pt x="1088" y="644"/>
                    <a:pt x="1074" y="629"/>
                    <a:pt x="1057" y="629"/>
                  </a:cubicBezTo>
                  <a:close/>
                  <a:moveTo>
                    <a:pt x="661" y="1111"/>
                  </a:moveTo>
                  <a:cubicBezTo>
                    <a:pt x="412" y="1111"/>
                    <a:pt x="210" y="909"/>
                    <a:pt x="210" y="661"/>
                  </a:cubicBezTo>
                  <a:cubicBezTo>
                    <a:pt x="210" y="412"/>
                    <a:pt x="412" y="210"/>
                    <a:pt x="661" y="210"/>
                  </a:cubicBezTo>
                  <a:cubicBezTo>
                    <a:pt x="909" y="210"/>
                    <a:pt x="1111" y="412"/>
                    <a:pt x="1111" y="661"/>
                  </a:cubicBezTo>
                  <a:cubicBezTo>
                    <a:pt x="1111" y="909"/>
                    <a:pt x="909" y="1111"/>
                    <a:pt x="661" y="1111"/>
                  </a:cubicBezTo>
                  <a:close/>
                  <a:moveTo>
                    <a:pt x="661" y="148"/>
                  </a:moveTo>
                  <a:cubicBezTo>
                    <a:pt x="378" y="148"/>
                    <a:pt x="148" y="378"/>
                    <a:pt x="148" y="661"/>
                  </a:cubicBezTo>
                  <a:cubicBezTo>
                    <a:pt x="148" y="943"/>
                    <a:pt x="378" y="1174"/>
                    <a:pt x="661" y="1174"/>
                  </a:cubicBezTo>
                  <a:cubicBezTo>
                    <a:pt x="943" y="1174"/>
                    <a:pt x="1174" y="944"/>
                    <a:pt x="1174" y="661"/>
                  </a:cubicBezTo>
                  <a:cubicBezTo>
                    <a:pt x="1174" y="378"/>
                    <a:pt x="943" y="148"/>
                    <a:pt x="661" y="148"/>
                  </a:cubicBezTo>
                  <a:close/>
                  <a:moveTo>
                    <a:pt x="661" y="1258"/>
                  </a:moveTo>
                  <a:cubicBezTo>
                    <a:pt x="331" y="1258"/>
                    <a:pt x="63" y="990"/>
                    <a:pt x="63" y="661"/>
                  </a:cubicBezTo>
                  <a:cubicBezTo>
                    <a:pt x="63" y="331"/>
                    <a:pt x="331" y="63"/>
                    <a:pt x="661" y="63"/>
                  </a:cubicBezTo>
                  <a:cubicBezTo>
                    <a:pt x="990" y="63"/>
                    <a:pt x="1258" y="332"/>
                    <a:pt x="1258" y="661"/>
                  </a:cubicBezTo>
                  <a:cubicBezTo>
                    <a:pt x="1258" y="991"/>
                    <a:pt x="990" y="1258"/>
                    <a:pt x="661" y="1258"/>
                  </a:cubicBezTo>
                  <a:close/>
                  <a:moveTo>
                    <a:pt x="661" y="0"/>
                  </a:moveTo>
                  <a:cubicBezTo>
                    <a:pt x="296" y="0"/>
                    <a:pt x="0" y="297"/>
                    <a:pt x="0" y="661"/>
                  </a:cubicBezTo>
                  <a:cubicBezTo>
                    <a:pt x="0" y="1025"/>
                    <a:pt x="296" y="1321"/>
                    <a:pt x="661" y="1321"/>
                  </a:cubicBezTo>
                  <a:cubicBezTo>
                    <a:pt x="1025" y="1321"/>
                    <a:pt x="1321" y="1025"/>
                    <a:pt x="1321" y="661"/>
                  </a:cubicBezTo>
                  <a:cubicBezTo>
                    <a:pt x="1321" y="297"/>
                    <a:pt x="1025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51F42C24-013D-8C46-909B-3CEFFA795C5E}"/>
              </a:ext>
            </a:extLst>
          </p:cNvPr>
          <p:cNvGrpSpPr/>
          <p:nvPr userDrawn="1"/>
        </p:nvGrpSpPr>
        <p:grpSpPr>
          <a:xfrm>
            <a:off x="8437058" y="4062353"/>
            <a:ext cx="710291" cy="710292"/>
            <a:chOff x="6975518" y="3530203"/>
            <a:chExt cx="710291" cy="710292"/>
          </a:xfrm>
        </p:grpSpPr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B9709E10-3D51-2345-A2B3-790C922A92ED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1" name="Freeform 25">
              <a:extLst>
                <a:ext uri="{FF2B5EF4-FFF2-40B4-BE49-F238E27FC236}">
                  <a16:creationId xmlns:a16="http://schemas.microsoft.com/office/drawing/2014/main" id="{39AB3E81-FDFD-5C49-9C17-02881F1C7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3332" y="3660718"/>
              <a:ext cx="474662" cy="449262"/>
            </a:xfrm>
            <a:custGeom>
              <a:avLst/>
              <a:gdLst>
                <a:gd name="T0" fmla="*/ 965 w 1320"/>
                <a:gd name="T1" fmla="*/ 285 h 1248"/>
                <a:gd name="T2" fmla="*/ 0 w 1320"/>
                <a:gd name="T3" fmla="*/ 0 h 1248"/>
                <a:gd name="T4" fmla="*/ 965 w 1320"/>
                <a:gd name="T5" fmla="*/ 1247 h 1248"/>
                <a:gd name="T6" fmla="*/ 903 w 1320"/>
                <a:gd name="T7" fmla="*/ 793 h 1248"/>
                <a:gd name="T8" fmla="*/ 62 w 1320"/>
                <a:gd name="T9" fmla="*/ 1185 h 1248"/>
                <a:gd name="T10" fmla="*/ 903 w 1320"/>
                <a:gd name="T11" fmla="*/ 62 h 1248"/>
                <a:gd name="T12" fmla="*/ 765 w 1320"/>
                <a:gd name="T13" fmla="*/ 339 h 1248"/>
                <a:gd name="T14" fmla="*/ 200 w 1320"/>
                <a:gd name="T15" fmla="*/ 401 h 1248"/>
                <a:gd name="T16" fmla="*/ 765 w 1320"/>
                <a:gd name="T17" fmla="*/ 339 h 1248"/>
                <a:gd name="T18" fmla="*/ 624 w 1320"/>
                <a:gd name="T19" fmla="*/ 260 h 1248"/>
                <a:gd name="T20" fmla="*/ 341 w 1320"/>
                <a:gd name="T21" fmla="*/ 198 h 1248"/>
                <a:gd name="T22" fmla="*/ 200 w 1320"/>
                <a:gd name="T23" fmla="*/ 514 h 1248"/>
                <a:gd name="T24" fmla="*/ 737 w 1320"/>
                <a:gd name="T25" fmla="*/ 452 h 1248"/>
                <a:gd name="T26" fmla="*/ 200 w 1320"/>
                <a:gd name="T27" fmla="*/ 514 h 1248"/>
                <a:gd name="T28" fmla="*/ 624 w 1320"/>
                <a:gd name="T29" fmla="*/ 626 h 1248"/>
                <a:gd name="T30" fmla="*/ 200 w 1320"/>
                <a:gd name="T31" fmla="*/ 564 h 1248"/>
                <a:gd name="T32" fmla="*/ 200 w 1320"/>
                <a:gd name="T33" fmla="*/ 739 h 1248"/>
                <a:gd name="T34" fmla="*/ 511 w 1320"/>
                <a:gd name="T35" fmla="*/ 677 h 1248"/>
                <a:gd name="T36" fmla="*/ 200 w 1320"/>
                <a:gd name="T37" fmla="*/ 739 h 1248"/>
                <a:gd name="T38" fmla="*/ 341 w 1320"/>
                <a:gd name="T39" fmla="*/ 1078 h 1248"/>
                <a:gd name="T40" fmla="*/ 172 w 1320"/>
                <a:gd name="T41" fmla="*/ 1016 h 1248"/>
                <a:gd name="T42" fmla="*/ 1177 w 1320"/>
                <a:gd name="T43" fmla="*/ 366 h 1248"/>
                <a:gd name="T44" fmla="*/ 1202 w 1320"/>
                <a:gd name="T45" fmla="*/ 246 h 1248"/>
                <a:gd name="T46" fmla="*/ 1217 w 1320"/>
                <a:gd name="T47" fmla="*/ 298 h 1248"/>
                <a:gd name="T48" fmla="*/ 1058 w 1320"/>
                <a:gd name="T49" fmla="*/ 335 h 1248"/>
                <a:gd name="T50" fmla="*/ 801 w 1320"/>
                <a:gd name="T51" fmla="*/ 748 h 1248"/>
                <a:gd name="T52" fmla="*/ 1058 w 1320"/>
                <a:gd name="T53" fmla="*/ 335 h 1248"/>
                <a:gd name="T54" fmla="*/ 510 w 1320"/>
                <a:gd name="T55" fmla="*/ 963 h 1248"/>
                <a:gd name="T56" fmla="*/ 756 w 1320"/>
                <a:gd name="T57" fmla="*/ 790 h 1248"/>
                <a:gd name="T58" fmla="*/ 1275 w 1320"/>
                <a:gd name="T59" fmla="*/ 150 h 1248"/>
                <a:gd name="T60" fmla="*/ 1202 w 1320"/>
                <a:gd name="T61" fmla="*/ 184 h 1248"/>
                <a:gd name="T62" fmla="*/ 680 w 1320"/>
                <a:gd name="T63" fmla="*/ 630 h 1248"/>
                <a:gd name="T64" fmla="*/ 446 w 1320"/>
                <a:gd name="T65" fmla="*/ 984 h 1248"/>
                <a:gd name="T66" fmla="*/ 399 w 1320"/>
                <a:gd name="T67" fmla="*/ 1079 h 1248"/>
                <a:gd name="T68" fmla="*/ 443 w 1320"/>
                <a:gd name="T69" fmla="*/ 1078 h 1248"/>
                <a:gd name="T70" fmla="*/ 497 w 1320"/>
                <a:gd name="T71" fmla="*/ 1027 h 1248"/>
                <a:gd name="T72" fmla="*/ 1178 w 1320"/>
                <a:gd name="T73" fmla="*/ 455 h 1248"/>
                <a:gd name="T74" fmla="*/ 1196 w 1320"/>
                <a:gd name="T75" fmla="*/ 509 h 1248"/>
                <a:gd name="T76" fmla="*/ 1040 w 1320"/>
                <a:gd name="T77" fmla="*/ 752 h 1248"/>
                <a:gd name="T78" fmla="*/ 1240 w 1320"/>
                <a:gd name="T79" fmla="*/ 429 h 1248"/>
                <a:gd name="T80" fmla="*/ 1275 w 1320"/>
                <a:gd name="T81" fmla="*/ 318 h 1248"/>
                <a:gd name="T82" fmla="*/ 1319 w 1320"/>
                <a:gd name="T83" fmla="*/ 194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0" h="1248">
                  <a:moveTo>
                    <a:pt x="903" y="285"/>
                  </a:moveTo>
                  <a:lnTo>
                    <a:pt x="965" y="285"/>
                  </a:lnTo>
                  <a:lnTo>
                    <a:pt x="965" y="0"/>
                  </a:lnTo>
                  <a:lnTo>
                    <a:pt x="0" y="0"/>
                  </a:lnTo>
                  <a:lnTo>
                    <a:pt x="0" y="1247"/>
                  </a:lnTo>
                  <a:lnTo>
                    <a:pt x="965" y="1247"/>
                  </a:lnTo>
                  <a:lnTo>
                    <a:pt x="965" y="793"/>
                  </a:lnTo>
                  <a:lnTo>
                    <a:pt x="903" y="793"/>
                  </a:lnTo>
                  <a:lnTo>
                    <a:pt x="903" y="1185"/>
                  </a:lnTo>
                  <a:lnTo>
                    <a:pt x="62" y="1185"/>
                  </a:lnTo>
                  <a:lnTo>
                    <a:pt x="62" y="62"/>
                  </a:lnTo>
                  <a:lnTo>
                    <a:pt x="903" y="62"/>
                  </a:lnTo>
                  <a:lnTo>
                    <a:pt x="903" y="285"/>
                  </a:lnTo>
                  <a:close/>
                  <a:moveTo>
                    <a:pt x="765" y="339"/>
                  </a:moveTo>
                  <a:lnTo>
                    <a:pt x="200" y="339"/>
                  </a:lnTo>
                  <a:lnTo>
                    <a:pt x="200" y="401"/>
                  </a:lnTo>
                  <a:lnTo>
                    <a:pt x="765" y="401"/>
                  </a:lnTo>
                  <a:lnTo>
                    <a:pt x="765" y="339"/>
                  </a:lnTo>
                  <a:close/>
                  <a:moveTo>
                    <a:pt x="341" y="260"/>
                  </a:moveTo>
                  <a:lnTo>
                    <a:pt x="624" y="260"/>
                  </a:lnTo>
                  <a:lnTo>
                    <a:pt x="624" y="198"/>
                  </a:lnTo>
                  <a:lnTo>
                    <a:pt x="341" y="198"/>
                  </a:lnTo>
                  <a:lnTo>
                    <a:pt x="341" y="260"/>
                  </a:lnTo>
                  <a:close/>
                  <a:moveTo>
                    <a:pt x="200" y="514"/>
                  </a:moveTo>
                  <a:lnTo>
                    <a:pt x="737" y="514"/>
                  </a:lnTo>
                  <a:lnTo>
                    <a:pt x="737" y="452"/>
                  </a:lnTo>
                  <a:lnTo>
                    <a:pt x="200" y="452"/>
                  </a:lnTo>
                  <a:lnTo>
                    <a:pt x="200" y="514"/>
                  </a:lnTo>
                  <a:close/>
                  <a:moveTo>
                    <a:pt x="200" y="626"/>
                  </a:moveTo>
                  <a:lnTo>
                    <a:pt x="624" y="626"/>
                  </a:lnTo>
                  <a:lnTo>
                    <a:pt x="624" y="564"/>
                  </a:lnTo>
                  <a:lnTo>
                    <a:pt x="200" y="564"/>
                  </a:lnTo>
                  <a:lnTo>
                    <a:pt x="200" y="626"/>
                  </a:lnTo>
                  <a:close/>
                  <a:moveTo>
                    <a:pt x="200" y="739"/>
                  </a:moveTo>
                  <a:lnTo>
                    <a:pt x="511" y="739"/>
                  </a:lnTo>
                  <a:lnTo>
                    <a:pt x="511" y="677"/>
                  </a:lnTo>
                  <a:lnTo>
                    <a:pt x="200" y="677"/>
                  </a:lnTo>
                  <a:lnTo>
                    <a:pt x="200" y="739"/>
                  </a:lnTo>
                  <a:close/>
                  <a:moveTo>
                    <a:pt x="172" y="1078"/>
                  </a:moveTo>
                  <a:lnTo>
                    <a:pt x="341" y="1078"/>
                  </a:lnTo>
                  <a:lnTo>
                    <a:pt x="341" y="1016"/>
                  </a:lnTo>
                  <a:lnTo>
                    <a:pt x="172" y="1016"/>
                  </a:lnTo>
                  <a:lnTo>
                    <a:pt x="172" y="1078"/>
                  </a:lnTo>
                  <a:close/>
                  <a:moveTo>
                    <a:pt x="1177" y="366"/>
                  </a:moveTo>
                  <a:lnTo>
                    <a:pt x="1103" y="293"/>
                  </a:lnTo>
                  <a:cubicBezTo>
                    <a:pt x="1142" y="262"/>
                    <a:pt x="1179" y="246"/>
                    <a:pt x="1202" y="246"/>
                  </a:cubicBezTo>
                  <a:cubicBezTo>
                    <a:pt x="1207" y="246"/>
                    <a:pt x="1214" y="247"/>
                    <a:pt x="1218" y="251"/>
                  </a:cubicBezTo>
                  <a:cubicBezTo>
                    <a:pt x="1223" y="256"/>
                    <a:pt x="1225" y="273"/>
                    <a:pt x="1217" y="298"/>
                  </a:cubicBezTo>
                  <a:cubicBezTo>
                    <a:pt x="1209" y="319"/>
                    <a:pt x="1195" y="343"/>
                    <a:pt x="1177" y="366"/>
                  </a:cubicBezTo>
                  <a:close/>
                  <a:moveTo>
                    <a:pt x="1058" y="335"/>
                  </a:moveTo>
                  <a:lnTo>
                    <a:pt x="1134" y="411"/>
                  </a:lnTo>
                  <a:lnTo>
                    <a:pt x="801" y="748"/>
                  </a:lnTo>
                  <a:lnTo>
                    <a:pt x="725" y="672"/>
                  </a:lnTo>
                  <a:lnTo>
                    <a:pt x="1058" y="335"/>
                  </a:lnTo>
                  <a:close/>
                  <a:moveTo>
                    <a:pt x="756" y="790"/>
                  </a:moveTo>
                  <a:cubicBezTo>
                    <a:pt x="662" y="877"/>
                    <a:pt x="556" y="948"/>
                    <a:pt x="510" y="963"/>
                  </a:cubicBezTo>
                  <a:cubicBezTo>
                    <a:pt x="524" y="920"/>
                    <a:pt x="594" y="815"/>
                    <a:pt x="683" y="717"/>
                  </a:cubicBezTo>
                  <a:lnTo>
                    <a:pt x="756" y="790"/>
                  </a:lnTo>
                  <a:close/>
                  <a:moveTo>
                    <a:pt x="1319" y="194"/>
                  </a:moveTo>
                  <a:lnTo>
                    <a:pt x="1275" y="150"/>
                  </a:lnTo>
                  <a:lnTo>
                    <a:pt x="1235" y="190"/>
                  </a:lnTo>
                  <a:cubicBezTo>
                    <a:pt x="1225" y="186"/>
                    <a:pt x="1214" y="184"/>
                    <a:pt x="1202" y="184"/>
                  </a:cubicBezTo>
                  <a:cubicBezTo>
                    <a:pt x="1152" y="184"/>
                    <a:pt x="1088" y="217"/>
                    <a:pt x="1036" y="269"/>
                  </a:cubicBezTo>
                  <a:lnTo>
                    <a:pt x="680" y="630"/>
                  </a:lnTo>
                  <a:cubicBezTo>
                    <a:pt x="620" y="689"/>
                    <a:pt x="555" y="768"/>
                    <a:pt x="510" y="835"/>
                  </a:cubicBezTo>
                  <a:cubicBezTo>
                    <a:pt x="463" y="905"/>
                    <a:pt x="443" y="952"/>
                    <a:pt x="446" y="984"/>
                  </a:cubicBezTo>
                  <a:lnTo>
                    <a:pt x="398" y="1035"/>
                  </a:lnTo>
                  <a:cubicBezTo>
                    <a:pt x="386" y="1048"/>
                    <a:pt x="387" y="1068"/>
                    <a:pt x="399" y="1079"/>
                  </a:cubicBezTo>
                  <a:cubicBezTo>
                    <a:pt x="405" y="1085"/>
                    <a:pt x="413" y="1088"/>
                    <a:pt x="420" y="1088"/>
                  </a:cubicBezTo>
                  <a:cubicBezTo>
                    <a:pt x="429" y="1088"/>
                    <a:pt x="437" y="1084"/>
                    <a:pt x="443" y="1078"/>
                  </a:cubicBezTo>
                  <a:lnTo>
                    <a:pt x="491" y="1027"/>
                  </a:lnTo>
                  <a:cubicBezTo>
                    <a:pt x="493" y="1027"/>
                    <a:pt x="495" y="1027"/>
                    <a:pt x="497" y="1027"/>
                  </a:cubicBezTo>
                  <a:cubicBezTo>
                    <a:pt x="576" y="1027"/>
                    <a:pt x="762" y="875"/>
                    <a:pt x="843" y="793"/>
                  </a:cubicBezTo>
                  <a:lnTo>
                    <a:pt x="1178" y="455"/>
                  </a:lnTo>
                  <a:lnTo>
                    <a:pt x="1196" y="473"/>
                  </a:lnTo>
                  <a:cubicBezTo>
                    <a:pt x="1206" y="483"/>
                    <a:pt x="1206" y="499"/>
                    <a:pt x="1196" y="509"/>
                  </a:cubicBezTo>
                  <a:lnTo>
                    <a:pt x="996" y="708"/>
                  </a:lnTo>
                  <a:lnTo>
                    <a:pt x="1040" y="752"/>
                  </a:lnTo>
                  <a:lnTo>
                    <a:pt x="1240" y="553"/>
                  </a:lnTo>
                  <a:cubicBezTo>
                    <a:pt x="1274" y="519"/>
                    <a:pt x="1274" y="463"/>
                    <a:pt x="1240" y="429"/>
                  </a:cubicBezTo>
                  <a:lnTo>
                    <a:pt x="1221" y="410"/>
                  </a:lnTo>
                  <a:cubicBezTo>
                    <a:pt x="1245" y="380"/>
                    <a:pt x="1265" y="348"/>
                    <a:pt x="1275" y="318"/>
                  </a:cubicBezTo>
                  <a:cubicBezTo>
                    <a:pt x="1286" y="286"/>
                    <a:pt x="1287" y="257"/>
                    <a:pt x="1278" y="235"/>
                  </a:cubicBezTo>
                  <a:lnTo>
                    <a:pt x="1319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086A4A88-2080-E543-8545-5A79B508419E}"/>
              </a:ext>
            </a:extLst>
          </p:cNvPr>
          <p:cNvGrpSpPr/>
          <p:nvPr userDrawn="1"/>
        </p:nvGrpSpPr>
        <p:grpSpPr>
          <a:xfrm>
            <a:off x="4038273" y="4062353"/>
            <a:ext cx="710291" cy="710292"/>
            <a:chOff x="2576733" y="3530203"/>
            <a:chExt cx="710291" cy="710292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0FB853FE-3F11-6748-A651-4FA2CF2E660F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4" name="Freeform 26">
              <a:extLst>
                <a:ext uri="{FF2B5EF4-FFF2-40B4-BE49-F238E27FC236}">
                  <a16:creationId xmlns:a16="http://schemas.microsoft.com/office/drawing/2014/main" id="{F46A114E-DB53-6341-8273-5EFBF535E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877 w 1191"/>
                <a:gd name="T1" fmla="*/ 762 h 1192"/>
                <a:gd name="T2" fmla="*/ 990 w 1191"/>
                <a:gd name="T3" fmla="*/ 824 h 1192"/>
                <a:gd name="T4" fmla="*/ 990 w 1191"/>
                <a:gd name="T5" fmla="*/ 621 h 1192"/>
                <a:gd name="T6" fmla="*/ 877 w 1191"/>
                <a:gd name="T7" fmla="*/ 683 h 1192"/>
                <a:gd name="T8" fmla="*/ 990 w 1191"/>
                <a:gd name="T9" fmla="*/ 621 h 1192"/>
                <a:gd name="T10" fmla="*/ 651 w 1191"/>
                <a:gd name="T11" fmla="*/ 903 h 1192"/>
                <a:gd name="T12" fmla="*/ 764 w 1191"/>
                <a:gd name="T13" fmla="*/ 965 h 1192"/>
                <a:gd name="T14" fmla="*/ 764 w 1191"/>
                <a:gd name="T15" fmla="*/ 762 h 1192"/>
                <a:gd name="T16" fmla="*/ 651 w 1191"/>
                <a:gd name="T17" fmla="*/ 824 h 1192"/>
                <a:gd name="T18" fmla="*/ 764 w 1191"/>
                <a:gd name="T19" fmla="*/ 762 h 1192"/>
                <a:gd name="T20" fmla="*/ 651 w 1191"/>
                <a:gd name="T21" fmla="*/ 621 h 1192"/>
                <a:gd name="T22" fmla="*/ 764 w 1191"/>
                <a:gd name="T23" fmla="*/ 683 h 1192"/>
                <a:gd name="T24" fmla="*/ 539 w 1191"/>
                <a:gd name="T25" fmla="*/ 903 h 1192"/>
                <a:gd name="T26" fmla="*/ 426 w 1191"/>
                <a:gd name="T27" fmla="*/ 965 h 1192"/>
                <a:gd name="T28" fmla="*/ 539 w 1191"/>
                <a:gd name="T29" fmla="*/ 903 h 1192"/>
                <a:gd name="T30" fmla="*/ 426 w 1191"/>
                <a:gd name="T31" fmla="*/ 762 h 1192"/>
                <a:gd name="T32" fmla="*/ 539 w 1191"/>
                <a:gd name="T33" fmla="*/ 824 h 1192"/>
                <a:gd name="T34" fmla="*/ 539 w 1191"/>
                <a:gd name="T35" fmla="*/ 621 h 1192"/>
                <a:gd name="T36" fmla="*/ 426 w 1191"/>
                <a:gd name="T37" fmla="*/ 683 h 1192"/>
                <a:gd name="T38" fmla="*/ 539 w 1191"/>
                <a:gd name="T39" fmla="*/ 621 h 1192"/>
                <a:gd name="T40" fmla="*/ 200 w 1191"/>
                <a:gd name="T41" fmla="*/ 903 h 1192"/>
                <a:gd name="T42" fmla="*/ 313 w 1191"/>
                <a:gd name="T43" fmla="*/ 965 h 1192"/>
                <a:gd name="T44" fmla="*/ 313 w 1191"/>
                <a:gd name="T45" fmla="*/ 762 h 1192"/>
                <a:gd name="T46" fmla="*/ 200 w 1191"/>
                <a:gd name="T47" fmla="*/ 824 h 1192"/>
                <a:gd name="T48" fmla="*/ 313 w 1191"/>
                <a:gd name="T49" fmla="*/ 762 h 1192"/>
                <a:gd name="T50" fmla="*/ 62 w 1191"/>
                <a:gd name="T51" fmla="*/ 423 h 1192"/>
                <a:gd name="T52" fmla="*/ 87 w 1191"/>
                <a:gd name="T53" fmla="*/ 203 h 1192"/>
                <a:gd name="T54" fmla="*/ 169 w 1191"/>
                <a:gd name="T55" fmla="*/ 288 h 1192"/>
                <a:gd name="T56" fmla="*/ 400 w 1191"/>
                <a:gd name="T57" fmla="*/ 203 h 1192"/>
                <a:gd name="T58" fmla="*/ 790 w 1191"/>
                <a:gd name="T59" fmla="*/ 288 h 1192"/>
                <a:gd name="T60" fmla="*/ 1021 w 1191"/>
                <a:gd name="T61" fmla="*/ 203 h 1192"/>
                <a:gd name="T62" fmla="*/ 1128 w 1191"/>
                <a:gd name="T63" fmla="*/ 229 h 1192"/>
                <a:gd name="T64" fmla="*/ 959 w 1191"/>
                <a:gd name="T65" fmla="*/ 226 h 1192"/>
                <a:gd name="T66" fmla="*/ 852 w 1191"/>
                <a:gd name="T67" fmla="*/ 62 h 1192"/>
                <a:gd name="T68" fmla="*/ 959 w 1191"/>
                <a:gd name="T69" fmla="*/ 226 h 1192"/>
                <a:gd name="T70" fmla="*/ 231 w 1191"/>
                <a:gd name="T71" fmla="*/ 226 h 1192"/>
                <a:gd name="T72" fmla="*/ 338 w 1191"/>
                <a:gd name="T73" fmla="*/ 62 h 1192"/>
                <a:gd name="T74" fmla="*/ 62 w 1191"/>
                <a:gd name="T75" fmla="*/ 486 h 1192"/>
                <a:gd name="T76" fmla="*/ 1128 w 1191"/>
                <a:gd name="T77" fmla="*/ 1104 h 1192"/>
                <a:gd name="T78" fmla="*/ 87 w 1191"/>
                <a:gd name="T79" fmla="*/ 1129 h 1192"/>
                <a:gd name="T80" fmla="*/ 62 w 1191"/>
                <a:gd name="T81" fmla="*/ 486 h 1192"/>
                <a:gd name="T82" fmla="*/ 1103 w 1191"/>
                <a:gd name="T83" fmla="*/ 141 h 1192"/>
                <a:gd name="T84" fmla="*/ 1021 w 1191"/>
                <a:gd name="T85" fmla="*/ 59 h 1192"/>
                <a:gd name="T86" fmla="*/ 849 w 1191"/>
                <a:gd name="T87" fmla="*/ 0 h 1192"/>
                <a:gd name="T88" fmla="*/ 790 w 1191"/>
                <a:gd name="T89" fmla="*/ 141 h 1192"/>
                <a:gd name="T90" fmla="*/ 400 w 1191"/>
                <a:gd name="T91" fmla="*/ 59 h 1192"/>
                <a:gd name="T92" fmla="*/ 228 w 1191"/>
                <a:gd name="T93" fmla="*/ 0 h 1192"/>
                <a:gd name="T94" fmla="*/ 169 w 1191"/>
                <a:gd name="T95" fmla="*/ 141 h 1192"/>
                <a:gd name="T96" fmla="*/ 0 w 1191"/>
                <a:gd name="T97" fmla="*/ 229 h 1192"/>
                <a:gd name="T98" fmla="*/ 87 w 1191"/>
                <a:gd name="T99" fmla="*/ 1191 h 1192"/>
                <a:gd name="T100" fmla="*/ 1190 w 1191"/>
                <a:gd name="T101" fmla="*/ 1104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91" h="1192">
                  <a:moveTo>
                    <a:pt x="990" y="762"/>
                  </a:moveTo>
                  <a:lnTo>
                    <a:pt x="877" y="762"/>
                  </a:lnTo>
                  <a:lnTo>
                    <a:pt x="877" y="824"/>
                  </a:lnTo>
                  <a:lnTo>
                    <a:pt x="990" y="824"/>
                  </a:lnTo>
                  <a:lnTo>
                    <a:pt x="990" y="762"/>
                  </a:lnTo>
                  <a:close/>
                  <a:moveTo>
                    <a:pt x="990" y="621"/>
                  </a:moveTo>
                  <a:lnTo>
                    <a:pt x="877" y="621"/>
                  </a:lnTo>
                  <a:lnTo>
                    <a:pt x="877" y="683"/>
                  </a:lnTo>
                  <a:lnTo>
                    <a:pt x="990" y="683"/>
                  </a:lnTo>
                  <a:lnTo>
                    <a:pt x="990" y="621"/>
                  </a:lnTo>
                  <a:close/>
                  <a:moveTo>
                    <a:pt x="764" y="903"/>
                  </a:moveTo>
                  <a:lnTo>
                    <a:pt x="651" y="903"/>
                  </a:lnTo>
                  <a:lnTo>
                    <a:pt x="651" y="965"/>
                  </a:lnTo>
                  <a:lnTo>
                    <a:pt x="764" y="965"/>
                  </a:lnTo>
                  <a:lnTo>
                    <a:pt x="764" y="903"/>
                  </a:lnTo>
                  <a:close/>
                  <a:moveTo>
                    <a:pt x="764" y="762"/>
                  </a:moveTo>
                  <a:lnTo>
                    <a:pt x="651" y="762"/>
                  </a:lnTo>
                  <a:lnTo>
                    <a:pt x="651" y="824"/>
                  </a:lnTo>
                  <a:lnTo>
                    <a:pt x="764" y="824"/>
                  </a:lnTo>
                  <a:lnTo>
                    <a:pt x="764" y="762"/>
                  </a:lnTo>
                  <a:close/>
                  <a:moveTo>
                    <a:pt x="764" y="621"/>
                  </a:moveTo>
                  <a:lnTo>
                    <a:pt x="651" y="621"/>
                  </a:lnTo>
                  <a:lnTo>
                    <a:pt x="651" y="683"/>
                  </a:lnTo>
                  <a:lnTo>
                    <a:pt x="764" y="683"/>
                  </a:lnTo>
                  <a:lnTo>
                    <a:pt x="764" y="621"/>
                  </a:lnTo>
                  <a:close/>
                  <a:moveTo>
                    <a:pt x="539" y="903"/>
                  </a:moveTo>
                  <a:lnTo>
                    <a:pt x="426" y="903"/>
                  </a:lnTo>
                  <a:lnTo>
                    <a:pt x="426" y="965"/>
                  </a:lnTo>
                  <a:lnTo>
                    <a:pt x="539" y="965"/>
                  </a:lnTo>
                  <a:lnTo>
                    <a:pt x="539" y="903"/>
                  </a:lnTo>
                  <a:close/>
                  <a:moveTo>
                    <a:pt x="539" y="762"/>
                  </a:moveTo>
                  <a:lnTo>
                    <a:pt x="426" y="762"/>
                  </a:lnTo>
                  <a:lnTo>
                    <a:pt x="426" y="824"/>
                  </a:lnTo>
                  <a:lnTo>
                    <a:pt x="539" y="824"/>
                  </a:lnTo>
                  <a:lnTo>
                    <a:pt x="539" y="762"/>
                  </a:lnTo>
                  <a:close/>
                  <a:moveTo>
                    <a:pt x="539" y="621"/>
                  </a:moveTo>
                  <a:lnTo>
                    <a:pt x="426" y="621"/>
                  </a:lnTo>
                  <a:lnTo>
                    <a:pt x="426" y="683"/>
                  </a:lnTo>
                  <a:lnTo>
                    <a:pt x="539" y="683"/>
                  </a:lnTo>
                  <a:lnTo>
                    <a:pt x="539" y="621"/>
                  </a:lnTo>
                  <a:close/>
                  <a:moveTo>
                    <a:pt x="313" y="903"/>
                  </a:moveTo>
                  <a:lnTo>
                    <a:pt x="200" y="903"/>
                  </a:lnTo>
                  <a:lnTo>
                    <a:pt x="200" y="965"/>
                  </a:lnTo>
                  <a:lnTo>
                    <a:pt x="313" y="965"/>
                  </a:lnTo>
                  <a:lnTo>
                    <a:pt x="313" y="903"/>
                  </a:lnTo>
                  <a:close/>
                  <a:moveTo>
                    <a:pt x="313" y="762"/>
                  </a:moveTo>
                  <a:lnTo>
                    <a:pt x="200" y="762"/>
                  </a:lnTo>
                  <a:lnTo>
                    <a:pt x="200" y="824"/>
                  </a:lnTo>
                  <a:lnTo>
                    <a:pt x="313" y="824"/>
                  </a:lnTo>
                  <a:lnTo>
                    <a:pt x="313" y="762"/>
                  </a:lnTo>
                  <a:close/>
                  <a:moveTo>
                    <a:pt x="1128" y="423"/>
                  </a:moveTo>
                  <a:lnTo>
                    <a:pt x="62" y="423"/>
                  </a:ln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169" y="203"/>
                  </a:lnTo>
                  <a:lnTo>
                    <a:pt x="169" y="288"/>
                  </a:lnTo>
                  <a:lnTo>
                    <a:pt x="400" y="288"/>
                  </a:lnTo>
                  <a:lnTo>
                    <a:pt x="400" y="203"/>
                  </a:lnTo>
                  <a:lnTo>
                    <a:pt x="790" y="203"/>
                  </a:lnTo>
                  <a:lnTo>
                    <a:pt x="790" y="288"/>
                  </a:lnTo>
                  <a:lnTo>
                    <a:pt x="1021" y="288"/>
                  </a:lnTo>
                  <a:lnTo>
                    <a:pt x="1021" y="203"/>
                  </a:lnTo>
                  <a:lnTo>
                    <a:pt x="1103" y="203"/>
                  </a:lnTo>
                  <a:cubicBezTo>
                    <a:pt x="1117" y="203"/>
                    <a:pt x="1128" y="215"/>
                    <a:pt x="1128" y="229"/>
                  </a:cubicBezTo>
                  <a:lnTo>
                    <a:pt x="1128" y="423"/>
                  </a:lnTo>
                  <a:close/>
                  <a:moveTo>
                    <a:pt x="959" y="226"/>
                  </a:moveTo>
                  <a:lnTo>
                    <a:pt x="852" y="226"/>
                  </a:lnTo>
                  <a:lnTo>
                    <a:pt x="852" y="62"/>
                  </a:lnTo>
                  <a:lnTo>
                    <a:pt x="959" y="62"/>
                  </a:lnTo>
                  <a:lnTo>
                    <a:pt x="959" y="226"/>
                  </a:lnTo>
                  <a:close/>
                  <a:moveTo>
                    <a:pt x="338" y="226"/>
                  </a:moveTo>
                  <a:lnTo>
                    <a:pt x="231" y="226"/>
                  </a:lnTo>
                  <a:lnTo>
                    <a:pt x="231" y="62"/>
                  </a:lnTo>
                  <a:lnTo>
                    <a:pt x="338" y="62"/>
                  </a:lnTo>
                  <a:lnTo>
                    <a:pt x="338" y="226"/>
                  </a:lnTo>
                  <a:close/>
                  <a:moveTo>
                    <a:pt x="62" y="486"/>
                  </a:moveTo>
                  <a:lnTo>
                    <a:pt x="1128" y="486"/>
                  </a:lnTo>
                  <a:lnTo>
                    <a:pt x="1128" y="1104"/>
                  </a:lnTo>
                  <a:cubicBezTo>
                    <a:pt x="1128" y="1118"/>
                    <a:pt x="1117" y="1129"/>
                    <a:pt x="1103" y="1129"/>
                  </a:cubicBezTo>
                  <a:lnTo>
                    <a:pt x="87" y="1129"/>
                  </a:lnTo>
                  <a:cubicBezTo>
                    <a:pt x="73" y="1129"/>
                    <a:pt x="62" y="1118"/>
                    <a:pt x="62" y="1104"/>
                  </a:cubicBezTo>
                  <a:lnTo>
                    <a:pt x="62" y="486"/>
                  </a:lnTo>
                  <a:close/>
                  <a:moveTo>
                    <a:pt x="1190" y="229"/>
                  </a:moveTo>
                  <a:cubicBezTo>
                    <a:pt x="1190" y="181"/>
                    <a:pt x="1151" y="141"/>
                    <a:pt x="1103" y="141"/>
                  </a:cubicBezTo>
                  <a:lnTo>
                    <a:pt x="1021" y="141"/>
                  </a:lnTo>
                  <a:lnTo>
                    <a:pt x="1021" y="59"/>
                  </a:lnTo>
                  <a:cubicBezTo>
                    <a:pt x="1021" y="27"/>
                    <a:pt x="995" y="0"/>
                    <a:pt x="962" y="0"/>
                  </a:cubicBezTo>
                  <a:lnTo>
                    <a:pt x="849" y="0"/>
                  </a:lnTo>
                  <a:cubicBezTo>
                    <a:pt x="816" y="0"/>
                    <a:pt x="790" y="27"/>
                    <a:pt x="790" y="59"/>
                  </a:cubicBezTo>
                  <a:lnTo>
                    <a:pt x="790" y="141"/>
                  </a:lnTo>
                  <a:lnTo>
                    <a:pt x="400" y="141"/>
                  </a:lnTo>
                  <a:lnTo>
                    <a:pt x="400" y="59"/>
                  </a:lnTo>
                  <a:cubicBezTo>
                    <a:pt x="400" y="27"/>
                    <a:pt x="374" y="0"/>
                    <a:pt x="341" y="0"/>
                  </a:cubicBezTo>
                  <a:lnTo>
                    <a:pt x="228" y="0"/>
                  </a:lnTo>
                  <a:cubicBezTo>
                    <a:pt x="195" y="0"/>
                    <a:pt x="169" y="27"/>
                    <a:pt x="169" y="59"/>
                  </a:cubicBezTo>
                  <a:lnTo>
                    <a:pt x="169" y="141"/>
                  </a:lnTo>
                  <a:lnTo>
                    <a:pt x="87" y="141"/>
                  </a:lnTo>
                  <a:cubicBezTo>
                    <a:pt x="39" y="141"/>
                    <a:pt x="0" y="181"/>
                    <a:pt x="0" y="229"/>
                  </a:cubicBezTo>
                  <a:lnTo>
                    <a:pt x="0" y="1104"/>
                  </a:lnTo>
                  <a:cubicBezTo>
                    <a:pt x="0" y="1152"/>
                    <a:pt x="39" y="1191"/>
                    <a:pt x="87" y="1191"/>
                  </a:cubicBezTo>
                  <a:lnTo>
                    <a:pt x="1103" y="1191"/>
                  </a:lnTo>
                  <a:cubicBezTo>
                    <a:pt x="1151" y="1191"/>
                    <a:pt x="1190" y="1152"/>
                    <a:pt x="1190" y="1104"/>
                  </a:cubicBezTo>
                  <a:lnTo>
                    <a:pt x="1190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D2C3A065-6281-254F-9058-DF2307641C5A}"/>
              </a:ext>
            </a:extLst>
          </p:cNvPr>
          <p:cNvGrpSpPr/>
          <p:nvPr userDrawn="1"/>
        </p:nvGrpSpPr>
        <p:grpSpPr>
          <a:xfrm>
            <a:off x="6237667" y="4062353"/>
            <a:ext cx="710291" cy="710292"/>
            <a:chOff x="4776127" y="3530203"/>
            <a:chExt cx="710291" cy="710292"/>
          </a:xfrm>
        </p:grpSpPr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C4FEC96C-DC70-F441-B656-30EB287A8D9D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7" name="Freeform 27">
              <a:extLst>
                <a:ext uri="{FF2B5EF4-FFF2-40B4-BE49-F238E27FC236}">
                  <a16:creationId xmlns:a16="http://schemas.microsoft.com/office/drawing/2014/main" id="{A3B94DE8-5978-8245-A3C0-817CD744E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641" y="3660718"/>
              <a:ext cx="449262" cy="449262"/>
            </a:xfrm>
            <a:custGeom>
              <a:avLst/>
              <a:gdLst>
                <a:gd name="T0" fmla="*/ 673 w 1247"/>
                <a:gd name="T1" fmla="*/ 962 h 1248"/>
                <a:gd name="T2" fmla="*/ 566 w 1247"/>
                <a:gd name="T3" fmla="*/ 962 h 1248"/>
                <a:gd name="T4" fmla="*/ 619 w 1247"/>
                <a:gd name="T5" fmla="*/ 1078 h 1248"/>
                <a:gd name="T6" fmla="*/ 619 w 1247"/>
                <a:gd name="T7" fmla="*/ 847 h 1248"/>
                <a:gd name="T8" fmla="*/ 619 w 1247"/>
                <a:gd name="T9" fmla="*/ 1078 h 1248"/>
                <a:gd name="T10" fmla="*/ 745 w 1247"/>
                <a:gd name="T11" fmla="*/ 620 h 1248"/>
                <a:gd name="T12" fmla="*/ 648 w 1247"/>
                <a:gd name="T13" fmla="*/ 762 h 1248"/>
                <a:gd name="T14" fmla="*/ 569 w 1247"/>
                <a:gd name="T15" fmla="*/ 762 h 1248"/>
                <a:gd name="T16" fmla="*/ 682 w 1247"/>
                <a:gd name="T17" fmla="*/ 565 h 1248"/>
                <a:gd name="T18" fmla="*/ 756 w 1247"/>
                <a:gd name="T19" fmla="*/ 434 h 1248"/>
                <a:gd name="T20" fmla="*/ 572 w 1247"/>
                <a:gd name="T21" fmla="*/ 342 h 1248"/>
                <a:gd name="T22" fmla="*/ 515 w 1247"/>
                <a:gd name="T23" fmla="*/ 435 h 1248"/>
                <a:gd name="T24" fmla="*/ 506 w 1247"/>
                <a:gd name="T25" fmla="*/ 452 h 1248"/>
                <a:gd name="T26" fmla="*/ 431 w 1247"/>
                <a:gd name="T27" fmla="*/ 447 h 1248"/>
                <a:gd name="T28" fmla="*/ 508 w 1247"/>
                <a:gd name="T29" fmla="*/ 280 h 1248"/>
                <a:gd name="T30" fmla="*/ 842 w 1247"/>
                <a:gd name="T31" fmla="*/ 430 h 1248"/>
                <a:gd name="T32" fmla="*/ 904 w 1247"/>
                <a:gd name="T33" fmla="*/ 424 h 1248"/>
                <a:gd name="T34" fmla="*/ 635 w 1247"/>
                <a:gd name="T35" fmla="*/ 175 h 1248"/>
                <a:gd name="T36" fmla="*/ 367 w 1247"/>
                <a:gd name="T37" fmla="*/ 435 h 1248"/>
                <a:gd name="T38" fmla="*/ 450 w 1247"/>
                <a:gd name="T39" fmla="*/ 514 h 1248"/>
                <a:gd name="T40" fmla="*/ 577 w 1247"/>
                <a:gd name="T41" fmla="*/ 437 h 1248"/>
                <a:gd name="T42" fmla="*/ 667 w 1247"/>
                <a:gd name="T43" fmla="*/ 396 h 1248"/>
                <a:gd name="T44" fmla="*/ 677 w 1247"/>
                <a:gd name="T45" fmla="*/ 485 h 1248"/>
                <a:gd name="T46" fmla="*/ 507 w 1247"/>
                <a:gd name="T47" fmla="*/ 708 h 1248"/>
                <a:gd name="T48" fmla="*/ 563 w 1247"/>
                <a:gd name="T49" fmla="*/ 824 h 1248"/>
                <a:gd name="T50" fmla="*/ 710 w 1247"/>
                <a:gd name="T51" fmla="*/ 765 h 1248"/>
                <a:gd name="T52" fmla="*/ 782 w 1247"/>
                <a:gd name="T53" fmla="*/ 670 h 1248"/>
                <a:gd name="T54" fmla="*/ 904 w 1247"/>
                <a:gd name="T55" fmla="*/ 424 h 1248"/>
                <a:gd name="T56" fmla="*/ 62 w 1247"/>
                <a:gd name="T57" fmla="*/ 624 h 1248"/>
                <a:gd name="T58" fmla="*/ 1184 w 1247"/>
                <a:gd name="T59" fmla="*/ 624 h 1248"/>
                <a:gd name="T60" fmla="*/ 622 w 1247"/>
                <a:gd name="T61" fmla="*/ 0 h 1248"/>
                <a:gd name="T62" fmla="*/ 622 w 1247"/>
                <a:gd name="T63" fmla="*/ 1247 h 1248"/>
                <a:gd name="T64" fmla="*/ 622 w 1247"/>
                <a:gd name="T65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7" h="1248">
                  <a:moveTo>
                    <a:pt x="619" y="909"/>
                  </a:moveTo>
                  <a:cubicBezTo>
                    <a:pt x="649" y="909"/>
                    <a:pt x="673" y="933"/>
                    <a:pt x="673" y="962"/>
                  </a:cubicBezTo>
                  <a:cubicBezTo>
                    <a:pt x="673" y="992"/>
                    <a:pt x="649" y="1016"/>
                    <a:pt x="619" y="1016"/>
                  </a:cubicBezTo>
                  <a:cubicBezTo>
                    <a:pt x="590" y="1016"/>
                    <a:pt x="566" y="992"/>
                    <a:pt x="566" y="962"/>
                  </a:cubicBezTo>
                  <a:cubicBezTo>
                    <a:pt x="566" y="933"/>
                    <a:pt x="590" y="909"/>
                    <a:pt x="619" y="909"/>
                  </a:cubicBezTo>
                  <a:close/>
                  <a:moveTo>
                    <a:pt x="619" y="1078"/>
                  </a:moveTo>
                  <a:cubicBezTo>
                    <a:pt x="683" y="1078"/>
                    <a:pt x="735" y="1026"/>
                    <a:pt x="735" y="962"/>
                  </a:cubicBezTo>
                  <a:cubicBezTo>
                    <a:pt x="735" y="898"/>
                    <a:pt x="683" y="847"/>
                    <a:pt x="619" y="847"/>
                  </a:cubicBezTo>
                  <a:cubicBezTo>
                    <a:pt x="556" y="847"/>
                    <a:pt x="504" y="899"/>
                    <a:pt x="504" y="962"/>
                  </a:cubicBezTo>
                  <a:cubicBezTo>
                    <a:pt x="504" y="1026"/>
                    <a:pt x="556" y="1078"/>
                    <a:pt x="619" y="1078"/>
                  </a:cubicBezTo>
                  <a:close/>
                  <a:moveTo>
                    <a:pt x="783" y="590"/>
                  </a:moveTo>
                  <a:cubicBezTo>
                    <a:pt x="775" y="598"/>
                    <a:pt x="760" y="609"/>
                    <a:pt x="745" y="620"/>
                  </a:cubicBezTo>
                  <a:cubicBezTo>
                    <a:pt x="697" y="656"/>
                    <a:pt x="648" y="693"/>
                    <a:pt x="648" y="737"/>
                  </a:cubicBezTo>
                  <a:lnTo>
                    <a:pt x="648" y="762"/>
                  </a:lnTo>
                  <a:cubicBezTo>
                    <a:pt x="648" y="762"/>
                    <a:pt x="648" y="762"/>
                    <a:pt x="647" y="762"/>
                  </a:cubicBezTo>
                  <a:lnTo>
                    <a:pt x="569" y="762"/>
                  </a:lnTo>
                  <a:lnTo>
                    <a:pt x="569" y="708"/>
                  </a:lnTo>
                  <a:cubicBezTo>
                    <a:pt x="569" y="663"/>
                    <a:pt x="637" y="604"/>
                    <a:pt x="682" y="565"/>
                  </a:cubicBezTo>
                  <a:cubicBezTo>
                    <a:pt x="697" y="552"/>
                    <a:pt x="711" y="540"/>
                    <a:pt x="721" y="529"/>
                  </a:cubicBezTo>
                  <a:cubicBezTo>
                    <a:pt x="746" y="504"/>
                    <a:pt x="759" y="469"/>
                    <a:pt x="756" y="434"/>
                  </a:cubicBezTo>
                  <a:cubicBezTo>
                    <a:pt x="752" y="398"/>
                    <a:pt x="733" y="365"/>
                    <a:pt x="703" y="344"/>
                  </a:cubicBezTo>
                  <a:cubicBezTo>
                    <a:pt x="665" y="318"/>
                    <a:pt x="611" y="317"/>
                    <a:pt x="572" y="342"/>
                  </a:cubicBezTo>
                  <a:cubicBezTo>
                    <a:pt x="540" y="362"/>
                    <a:pt x="519" y="395"/>
                    <a:pt x="515" y="431"/>
                  </a:cubicBezTo>
                  <a:lnTo>
                    <a:pt x="515" y="435"/>
                  </a:lnTo>
                  <a:cubicBezTo>
                    <a:pt x="515" y="444"/>
                    <a:pt x="514" y="449"/>
                    <a:pt x="514" y="451"/>
                  </a:cubicBezTo>
                  <a:cubicBezTo>
                    <a:pt x="512" y="451"/>
                    <a:pt x="510" y="452"/>
                    <a:pt x="506" y="452"/>
                  </a:cubicBezTo>
                  <a:lnTo>
                    <a:pt x="450" y="452"/>
                  </a:lnTo>
                  <a:cubicBezTo>
                    <a:pt x="436" y="452"/>
                    <a:pt x="432" y="448"/>
                    <a:pt x="431" y="447"/>
                  </a:cubicBezTo>
                  <a:cubicBezTo>
                    <a:pt x="428" y="444"/>
                    <a:pt x="428" y="438"/>
                    <a:pt x="428" y="436"/>
                  </a:cubicBezTo>
                  <a:cubicBezTo>
                    <a:pt x="430" y="375"/>
                    <a:pt x="459" y="318"/>
                    <a:pt x="508" y="280"/>
                  </a:cubicBezTo>
                  <a:cubicBezTo>
                    <a:pt x="576" y="228"/>
                    <a:pt x="678" y="224"/>
                    <a:pt x="748" y="271"/>
                  </a:cubicBezTo>
                  <a:cubicBezTo>
                    <a:pt x="803" y="308"/>
                    <a:pt x="837" y="366"/>
                    <a:pt x="842" y="430"/>
                  </a:cubicBezTo>
                  <a:cubicBezTo>
                    <a:pt x="848" y="490"/>
                    <a:pt x="826" y="549"/>
                    <a:pt x="783" y="590"/>
                  </a:cubicBezTo>
                  <a:close/>
                  <a:moveTo>
                    <a:pt x="904" y="424"/>
                  </a:moveTo>
                  <a:cubicBezTo>
                    <a:pt x="897" y="341"/>
                    <a:pt x="853" y="267"/>
                    <a:pt x="783" y="220"/>
                  </a:cubicBezTo>
                  <a:cubicBezTo>
                    <a:pt x="740" y="190"/>
                    <a:pt x="688" y="175"/>
                    <a:pt x="635" y="175"/>
                  </a:cubicBezTo>
                  <a:cubicBezTo>
                    <a:pt x="575" y="175"/>
                    <a:pt x="517" y="195"/>
                    <a:pt x="470" y="231"/>
                  </a:cubicBezTo>
                  <a:cubicBezTo>
                    <a:pt x="407" y="280"/>
                    <a:pt x="370" y="354"/>
                    <a:pt x="367" y="435"/>
                  </a:cubicBezTo>
                  <a:cubicBezTo>
                    <a:pt x="367" y="463"/>
                    <a:pt x="378" y="481"/>
                    <a:pt x="388" y="491"/>
                  </a:cubicBezTo>
                  <a:cubicBezTo>
                    <a:pt x="397" y="501"/>
                    <a:pt x="417" y="514"/>
                    <a:pt x="450" y="514"/>
                  </a:cubicBezTo>
                  <a:lnTo>
                    <a:pt x="506" y="514"/>
                  </a:lnTo>
                  <a:cubicBezTo>
                    <a:pt x="575" y="514"/>
                    <a:pt x="577" y="458"/>
                    <a:pt x="577" y="437"/>
                  </a:cubicBezTo>
                  <a:cubicBezTo>
                    <a:pt x="579" y="419"/>
                    <a:pt x="589" y="404"/>
                    <a:pt x="605" y="394"/>
                  </a:cubicBezTo>
                  <a:cubicBezTo>
                    <a:pt x="623" y="383"/>
                    <a:pt x="650" y="383"/>
                    <a:pt x="667" y="396"/>
                  </a:cubicBezTo>
                  <a:cubicBezTo>
                    <a:pt x="683" y="406"/>
                    <a:pt x="692" y="422"/>
                    <a:pt x="694" y="439"/>
                  </a:cubicBezTo>
                  <a:cubicBezTo>
                    <a:pt x="695" y="457"/>
                    <a:pt x="689" y="473"/>
                    <a:pt x="677" y="485"/>
                  </a:cubicBezTo>
                  <a:cubicBezTo>
                    <a:pt x="668" y="495"/>
                    <a:pt x="655" y="506"/>
                    <a:pt x="641" y="518"/>
                  </a:cubicBezTo>
                  <a:cubicBezTo>
                    <a:pt x="584" y="568"/>
                    <a:pt x="507" y="635"/>
                    <a:pt x="507" y="708"/>
                  </a:cubicBezTo>
                  <a:lnTo>
                    <a:pt x="507" y="765"/>
                  </a:lnTo>
                  <a:cubicBezTo>
                    <a:pt x="507" y="799"/>
                    <a:pt x="531" y="824"/>
                    <a:pt x="563" y="824"/>
                  </a:cubicBezTo>
                  <a:lnTo>
                    <a:pt x="648" y="824"/>
                  </a:lnTo>
                  <a:cubicBezTo>
                    <a:pt x="681" y="824"/>
                    <a:pt x="710" y="797"/>
                    <a:pt x="710" y="765"/>
                  </a:cubicBezTo>
                  <a:lnTo>
                    <a:pt x="710" y="737"/>
                  </a:lnTo>
                  <a:cubicBezTo>
                    <a:pt x="713" y="722"/>
                    <a:pt x="760" y="687"/>
                    <a:pt x="782" y="670"/>
                  </a:cubicBezTo>
                  <a:cubicBezTo>
                    <a:pt x="799" y="657"/>
                    <a:pt x="815" y="645"/>
                    <a:pt x="826" y="635"/>
                  </a:cubicBezTo>
                  <a:cubicBezTo>
                    <a:pt x="883" y="581"/>
                    <a:pt x="911" y="504"/>
                    <a:pt x="904" y="424"/>
                  </a:cubicBez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4" y="315"/>
                    <a:pt x="1184" y="624"/>
                  </a:cubicBezTo>
                  <a:cubicBezTo>
                    <a:pt x="1184" y="934"/>
                    <a:pt x="933" y="1185"/>
                    <a:pt x="623" y="1185"/>
                  </a:cubicBezTo>
                  <a:close/>
                  <a:moveTo>
                    <a:pt x="622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8"/>
                    <a:pt x="279" y="1247"/>
                    <a:pt x="622" y="1247"/>
                  </a:cubicBezTo>
                  <a:cubicBezTo>
                    <a:pt x="966" y="1247"/>
                    <a:pt x="1246" y="968"/>
                    <a:pt x="1246" y="624"/>
                  </a:cubicBezTo>
                  <a:cubicBezTo>
                    <a:pt x="1246" y="280"/>
                    <a:pt x="966" y="0"/>
                    <a:pt x="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1755D25A-9BA7-024A-8ED5-BF51E45CE7F8}"/>
              </a:ext>
            </a:extLst>
          </p:cNvPr>
          <p:cNvGrpSpPr/>
          <p:nvPr userDrawn="1"/>
        </p:nvGrpSpPr>
        <p:grpSpPr>
          <a:xfrm>
            <a:off x="7337364" y="4062353"/>
            <a:ext cx="710291" cy="710292"/>
            <a:chOff x="5875824" y="3530203"/>
            <a:chExt cx="710291" cy="710292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9317E95-E949-CA45-81E4-9FE0554CD89F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0" name="Freeform 28">
              <a:extLst>
                <a:ext uri="{FF2B5EF4-FFF2-40B4-BE49-F238E27FC236}">
                  <a16:creationId xmlns:a16="http://schemas.microsoft.com/office/drawing/2014/main" id="{3A44ECBF-0521-3D40-BCF8-9A515FCCD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338" y="3660718"/>
              <a:ext cx="449263" cy="449262"/>
            </a:xfrm>
            <a:custGeom>
              <a:avLst/>
              <a:gdLst>
                <a:gd name="T0" fmla="*/ 624 w 1249"/>
                <a:gd name="T1" fmla="*/ 367 h 1248"/>
                <a:gd name="T2" fmla="*/ 570 w 1249"/>
                <a:gd name="T3" fmla="*/ 313 h 1248"/>
                <a:gd name="T4" fmla="*/ 624 w 1249"/>
                <a:gd name="T5" fmla="*/ 260 h 1248"/>
                <a:gd name="T6" fmla="*/ 678 w 1249"/>
                <a:gd name="T7" fmla="*/ 313 h 1248"/>
                <a:gd name="T8" fmla="*/ 624 w 1249"/>
                <a:gd name="T9" fmla="*/ 367 h 1248"/>
                <a:gd name="T10" fmla="*/ 624 w 1249"/>
                <a:gd name="T11" fmla="*/ 198 h 1248"/>
                <a:gd name="T12" fmla="*/ 508 w 1249"/>
                <a:gd name="T13" fmla="*/ 313 h 1248"/>
                <a:gd name="T14" fmla="*/ 624 w 1249"/>
                <a:gd name="T15" fmla="*/ 429 h 1248"/>
                <a:gd name="T16" fmla="*/ 740 w 1249"/>
                <a:gd name="T17" fmla="*/ 313 h 1248"/>
                <a:gd name="T18" fmla="*/ 624 w 1249"/>
                <a:gd name="T19" fmla="*/ 198 h 1248"/>
                <a:gd name="T20" fmla="*/ 514 w 1249"/>
                <a:gd name="T21" fmla="*/ 900 h 1248"/>
                <a:gd name="T22" fmla="*/ 599 w 1249"/>
                <a:gd name="T23" fmla="*/ 872 h 1248"/>
                <a:gd name="T24" fmla="*/ 599 w 1249"/>
                <a:gd name="T25" fmla="*/ 573 h 1248"/>
                <a:gd name="T26" fmla="*/ 514 w 1249"/>
                <a:gd name="T27" fmla="*/ 545 h 1248"/>
                <a:gd name="T28" fmla="*/ 514 w 1249"/>
                <a:gd name="T29" fmla="*/ 514 h 1248"/>
                <a:gd name="T30" fmla="*/ 678 w 1249"/>
                <a:gd name="T31" fmla="*/ 514 h 1248"/>
                <a:gd name="T32" fmla="*/ 678 w 1249"/>
                <a:gd name="T33" fmla="*/ 872 h 1248"/>
                <a:gd name="T34" fmla="*/ 762 w 1249"/>
                <a:gd name="T35" fmla="*/ 900 h 1248"/>
                <a:gd name="T36" fmla="*/ 762 w 1249"/>
                <a:gd name="T37" fmla="*/ 931 h 1248"/>
                <a:gd name="T38" fmla="*/ 514 w 1249"/>
                <a:gd name="T39" fmla="*/ 931 h 1248"/>
                <a:gd name="T40" fmla="*/ 514 w 1249"/>
                <a:gd name="T41" fmla="*/ 900 h 1248"/>
                <a:gd name="T42" fmla="*/ 452 w 1249"/>
                <a:gd name="T43" fmla="*/ 993 h 1248"/>
                <a:gd name="T44" fmla="*/ 824 w 1249"/>
                <a:gd name="T45" fmla="*/ 993 h 1248"/>
                <a:gd name="T46" fmla="*/ 824 w 1249"/>
                <a:gd name="T47" fmla="*/ 855 h 1248"/>
                <a:gd name="T48" fmla="*/ 740 w 1249"/>
                <a:gd name="T49" fmla="*/ 827 h 1248"/>
                <a:gd name="T50" fmla="*/ 740 w 1249"/>
                <a:gd name="T51" fmla="*/ 451 h 1248"/>
                <a:gd name="T52" fmla="*/ 452 w 1249"/>
                <a:gd name="T53" fmla="*/ 451 h 1248"/>
                <a:gd name="T54" fmla="*/ 452 w 1249"/>
                <a:gd name="T55" fmla="*/ 590 h 1248"/>
                <a:gd name="T56" fmla="*/ 536 w 1249"/>
                <a:gd name="T57" fmla="*/ 618 h 1248"/>
                <a:gd name="T58" fmla="*/ 536 w 1249"/>
                <a:gd name="T59" fmla="*/ 827 h 1248"/>
                <a:gd name="T60" fmla="*/ 452 w 1249"/>
                <a:gd name="T61" fmla="*/ 855 h 1248"/>
                <a:gd name="T62" fmla="*/ 452 w 1249"/>
                <a:gd name="T63" fmla="*/ 993 h 1248"/>
                <a:gd name="T64" fmla="*/ 624 w 1249"/>
                <a:gd name="T65" fmla="*/ 1185 h 1248"/>
                <a:gd name="T66" fmla="*/ 62 w 1249"/>
                <a:gd name="T67" fmla="*/ 624 h 1248"/>
                <a:gd name="T68" fmla="*/ 624 w 1249"/>
                <a:gd name="T69" fmla="*/ 62 h 1248"/>
                <a:gd name="T70" fmla="*/ 1186 w 1249"/>
                <a:gd name="T71" fmla="*/ 624 h 1248"/>
                <a:gd name="T72" fmla="*/ 624 w 1249"/>
                <a:gd name="T73" fmla="*/ 1185 h 1248"/>
                <a:gd name="T74" fmla="*/ 624 w 1249"/>
                <a:gd name="T75" fmla="*/ 0 h 1248"/>
                <a:gd name="T76" fmla="*/ 0 w 1249"/>
                <a:gd name="T77" fmla="*/ 624 h 1248"/>
                <a:gd name="T78" fmla="*/ 624 w 1249"/>
                <a:gd name="T79" fmla="*/ 1247 h 1248"/>
                <a:gd name="T80" fmla="*/ 1248 w 1249"/>
                <a:gd name="T81" fmla="*/ 624 h 1248"/>
                <a:gd name="T82" fmla="*/ 624 w 1249"/>
                <a:gd name="T8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49" h="1248">
                  <a:moveTo>
                    <a:pt x="624" y="367"/>
                  </a:moveTo>
                  <a:cubicBezTo>
                    <a:pt x="595" y="367"/>
                    <a:pt x="570" y="343"/>
                    <a:pt x="570" y="313"/>
                  </a:cubicBezTo>
                  <a:cubicBezTo>
                    <a:pt x="570" y="284"/>
                    <a:pt x="595" y="260"/>
                    <a:pt x="624" y="260"/>
                  </a:cubicBezTo>
                  <a:cubicBezTo>
                    <a:pt x="654" y="260"/>
                    <a:pt x="678" y="284"/>
                    <a:pt x="678" y="313"/>
                  </a:cubicBezTo>
                  <a:cubicBezTo>
                    <a:pt x="678" y="343"/>
                    <a:pt x="654" y="367"/>
                    <a:pt x="624" y="367"/>
                  </a:cubicBezTo>
                  <a:close/>
                  <a:moveTo>
                    <a:pt x="624" y="198"/>
                  </a:moveTo>
                  <a:cubicBezTo>
                    <a:pt x="560" y="198"/>
                    <a:pt x="508" y="249"/>
                    <a:pt x="508" y="313"/>
                  </a:cubicBezTo>
                  <a:cubicBezTo>
                    <a:pt x="508" y="377"/>
                    <a:pt x="560" y="429"/>
                    <a:pt x="624" y="429"/>
                  </a:cubicBezTo>
                  <a:cubicBezTo>
                    <a:pt x="688" y="429"/>
                    <a:pt x="740" y="377"/>
                    <a:pt x="740" y="313"/>
                  </a:cubicBezTo>
                  <a:cubicBezTo>
                    <a:pt x="740" y="249"/>
                    <a:pt x="688" y="198"/>
                    <a:pt x="624" y="198"/>
                  </a:cubicBezTo>
                  <a:close/>
                  <a:moveTo>
                    <a:pt x="514" y="900"/>
                  </a:moveTo>
                  <a:lnTo>
                    <a:pt x="599" y="872"/>
                  </a:lnTo>
                  <a:lnTo>
                    <a:pt x="599" y="573"/>
                  </a:lnTo>
                  <a:lnTo>
                    <a:pt x="514" y="545"/>
                  </a:lnTo>
                  <a:lnTo>
                    <a:pt x="514" y="514"/>
                  </a:lnTo>
                  <a:lnTo>
                    <a:pt x="678" y="514"/>
                  </a:lnTo>
                  <a:lnTo>
                    <a:pt x="678" y="872"/>
                  </a:lnTo>
                  <a:lnTo>
                    <a:pt x="762" y="900"/>
                  </a:lnTo>
                  <a:lnTo>
                    <a:pt x="762" y="931"/>
                  </a:lnTo>
                  <a:lnTo>
                    <a:pt x="514" y="931"/>
                  </a:lnTo>
                  <a:lnTo>
                    <a:pt x="514" y="900"/>
                  </a:lnTo>
                  <a:close/>
                  <a:moveTo>
                    <a:pt x="452" y="993"/>
                  </a:moveTo>
                  <a:lnTo>
                    <a:pt x="824" y="993"/>
                  </a:lnTo>
                  <a:lnTo>
                    <a:pt x="824" y="855"/>
                  </a:lnTo>
                  <a:lnTo>
                    <a:pt x="740" y="827"/>
                  </a:lnTo>
                  <a:lnTo>
                    <a:pt x="740" y="451"/>
                  </a:lnTo>
                  <a:lnTo>
                    <a:pt x="452" y="451"/>
                  </a:lnTo>
                  <a:lnTo>
                    <a:pt x="452" y="590"/>
                  </a:lnTo>
                  <a:lnTo>
                    <a:pt x="536" y="618"/>
                  </a:lnTo>
                  <a:lnTo>
                    <a:pt x="536" y="827"/>
                  </a:lnTo>
                  <a:lnTo>
                    <a:pt x="452" y="855"/>
                  </a:lnTo>
                  <a:lnTo>
                    <a:pt x="452" y="993"/>
                  </a:lnTo>
                  <a:close/>
                  <a:moveTo>
                    <a:pt x="624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4" y="62"/>
                  </a:cubicBezTo>
                  <a:cubicBezTo>
                    <a:pt x="934" y="62"/>
                    <a:pt x="1186" y="315"/>
                    <a:pt x="1186" y="624"/>
                  </a:cubicBezTo>
                  <a:cubicBezTo>
                    <a:pt x="1186" y="934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4" y="1247"/>
                  </a:cubicBezTo>
                  <a:cubicBezTo>
                    <a:pt x="968" y="1247"/>
                    <a:pt x="1248" y="968"/>
                    <a:pt x="1248" y="624"/>
                  </a:cubicBezTo>
                  <a:cubicBezTo>
                    <a:pt x="1248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18ACAEDA-3235-C342-B676-50C3587EA0D9}"/>
              </a:ext>
            </a:extLst>
          </p:cNvPr>
          <p:cNvGrpSpPr/>
          <p:nvPr userDrawn="1"/>
        </p:nvGrpSpPr>
        <p:grpSpPr>
          <a:xfrm>
            <a:off x="2937152" y="3030776"/>
            <a:ext cx="710291" cy="710292"/>
            <a:chOff x="1475612" y="2498626"/>
            <a:chExt cx="710291" cy="710292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49DDD3E8-639A-FC4F-BC41-F40B0E1F2E98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6" name="Freeform 30">
              <a:extLst>
                <a:ext uri="{FF2B5EF4-FFF2-40B4-BE49-F238E27FC236}">
                  <a16:creationId xmlns:a16="http://schemas.microsoft.com/office/drawing/2014/main" id="{A993D651-127E-A140-92C2-8124B5439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976" y="2613266"/>
              <a:ext cx="309562" cy="481013"/>
            </a:xfrm>
            <a:custGeom>
              <a:avLst/>
              <a:gdLst>
                <a:gd name="T0" fmla="*/ 262 w 858"/>
                <a:gd name="T1" fmla="*/ 141 h 1336"/>
                <a:gd name="T2" fmla="*/ 595 w 858"/>
                <a:gd name="T3" fmla="*/ 141 h 1336"/>
                <a:gd name="T4" fmla="*/ 595 w 858"/>
                <a:gd name="T5" fmla="*/ 62 h 1336"/>
                <a:gd name="T6" fmla="*/ 262 w 858"/>
                <a:gd name="T7" fmla="*/ 62 h 1336"/>
                <a:gd name="T8" fmla="*/ 262 w 858"/>
                <a:gd name="T9" fmla="*/ 141 h 1336"/>
                <a:gd name="T10" fmla="*/ 200 w 858"/>
                <a:gd name="T11" fmla="*/ 31 h 1336"/>
                <a:gd name="T12" fmla="*/ 231 w 858"/>
                <a:gd name="T13" fmla="*/ 0 h 1336"/>
                <a:gd name="T14" fmla="*/ 626 w 858"/>
                <a:gd name="T15" fmla="*/ 0 h 1336"/>
                <a:gd name="T16" fmla="*/ 657 w 858"/>
                <a:gd name="T17" fmla="*/ 31 h 1336"/>
                <a:gd name="T18" fmla="*/ 657 w 858"/>
                <a:gd name="T19" fmla="*/ 172 h 1336"/>
                <a:gd name="T20" fmla="*/ 626 w 858"/>
                <a:gd name="T21" fmla="*/ 203 h 1336"/>
                <a:gd name="T22" fmla="*/ 231 w 858"/>
                <a:gd name="T23" fmla="*/ 203 h 1336"/>
                <a:gd name="T24" fmla="*/ 200 w 858"/>
                <a:gd name="T25" fmla="*/ 172 h 1336"/>
                <a:gd name="T26" fmla="*/ 200 w 858"/>
                <a:gd name="T27" fmla="*/ 31 h 1336"/>
                <a:gd name="T28" fmla="*/ 262 w 858"/>
                <a:gd name="T29" fmla="*/ 395 h 1336"/>
                <a:gd name="T30" fmla="*/ 595 w 858"/>
                <a:gd name="T31" fmla="*/ 395 h 1336"/>
                <a:gd name="T32" fmla="*/ 595 w 858"/>
                <a:gd name="T33" fmla="*/ 316 h 1336"/>
                <a:gd name="T34" fmla="*/ 262 w 858"/>
                <a:gd name="T35" fmla="*/ 316 h 1336"/>
                <a:gd name="T36" fmla="*/ 262 w 858"/>
                <a:gd name="T37" fmla="*/ 395 h 1336"/>
                <a:gd name="T38" fmla="*/ 200 w 858"/>
                <a:gd name="T39" fmla="*/ 285 h 1336"/>
                <a:gd name="T40" fmla="*/ 231 w 858"/>
                <a:gd name="T41" fmla="*/ 254 h 1336"/>
                <a:gd name="T42" fmla="*/ 626 w 858"/>
                <a:gd name="T43" fmla="*/ 254 h 1336"/>
                <a:gd name="T44" fmla="*/ 657 w 858"/>
                <a:gd name="T45" fmla="*/ 285 h 1336"/>
                <a:gd name="T46" fmla="*/ 657 w 858"/>
                <a:gd name="T47" fmla="*/ 426 h 1336"/>
                <a:gd name="T48" fmla="*/ 626 w 858"/>
                <a:gd name="T49" fmla="*/ 457 h 1336"/>
                <a:gd name="T50" fmla="*/ 231 w 858"/>
                <a:gd name="T51" fmla="*/ 457 h 1336"/>
                <a:gd name="T52" fmla="*/ 200 w 858"/>
                <a:gd name="T53" fmla="*/ 426 h 1336"/>
                <a:gd name="T54" fmla="*/ 200 w 858"/>
                <a:gd name="T55" fmla="*/ 285 h 1336"/>
                <a:gd name="T56" fmla="*/ 760 w 858"/>
                <a:gd name="T57" fmla="*/ 824 h 1336"/>
                <a:gd name="T58" fmla="*/ 626 w 858"/>
                <a:gd name="T59" fmla="*/ 824 h 1336"/>
                <a:gd name="T60" fmla="*/ 595 w 858"/>
                <a:gd name="T61" fmla="*/ 793 h 1336"/>
                <a:gd name="T62" fmla="*/ 595 w 858"/>
                <a:gd name="T63" fmla="*/ 570 h 1336"/>
                <a:gd name="T64" fmla="*/ 262 w 858"/>
                <a:gd name="T65" fmla="*/ 570 h 1336"/>
                <a:gd name="T66" fmla="*/ 262 w 858"/>
                <a:gd name="T67" fmla="*/ 793 h 1336"/>
                <a:gd name="T68" fmla="*/ 231 w 858"/>
                <a:gd name="T69" fmla="*/ 824 h 1336"/>
                <a:gd name="T70" fmla="*/ 97 w 858"/>
                <a:gd name="T71" fmla="*/ 824 h 1336"/>
                <a:gd name="T72" fmla="*/ 429 w 858"/>
                <a:gd name="T73" fmla="*/ 1250 h 1336"/>
                <a:gd name="T74" fmla="*/ 760 w 858"/>
                <a:gd name="T75" fmla="*/ 824 h 1336"/>
                <a:gd name="T76" fmla="*/ 453 w 858"/>
                <a:gd name="T77" fmla="*/ 1320 h 1336"/>
                <a:gd name="T78" fmla="*/ 404 w 858"/>
                <a:gd name="T79" fmla="*/ 1320 h 1336"/>
                <a:gd name="T80" fmla="*/ 9 w 858"/>
                <a:gd name="T81" fmla="*/ 812 h 1336"/>
                <a:gd name="T82" fmla="*/ 6 w 858"/>
                <a:gd name="T83" fmla="*/ 779 h 1336"/>
                <a:gd name="T84" fmla="*/ 34 w 858"/>
                <a:gd name="T85" fmla="*/ 762 h 1336"/>
                <a:gd name="T86" fmla="*/ 200 w 858"/>
                <a:gd name="T87" fmla="*/ 762 h 1336"/>
                <a:gd name="T88" fmla="*/ 200 w 858"/>
                <a:gd name="T89" fmla="*/ 539 h 1336"/>
                <a:gd name="T90" fmla="*/ 231 w 858"/>
                <a:gd name="T91" fmla="*/ 508 h 1336"/>
                <a:gd name="T92" fmla="*/ 626 w 858"/>
                <a:gd name="T93" fmla="*/ 508 h 1336"/>
                <a:gd name="T94" fmla="*/ 657 w 858"/>
                <a:gd name="T95" fmla="*/ 539 h 1336"/>
                <a:gd name="T96" fmla="*/ 657 w 858"/>
                <a:gd name="T97" fmla="*/ 762 h 1336"/>
                <a:gd name="T98" fmla="*/ 824 w 858"/>
                <a:gd name="T99" fmla="*/ 762 h 1336"/>
                <a:gd name="T100" fmla="*/ 852 w 858"/>
                <a:gd name="T101" fmla="*/ 779 h 1336"/>
                <a:gd name="T102" fmla="*/ 848 w 858"/>
                <a:gd name="T103" fmla="*/ 812 h 1336"/>
                <a:gd name="T104" fmla="*/ 453 w 858"/>
                <a:gd name="T105" fmla="*/ 132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8" h="1336">
                  <a:moveTo>
                    <a:pt x="262" y="141"/>
                  </a:moveTo>
                  <a:lnTo>
                    <a:pt x="595" y="141"/>
                  </a:lnTo>
                  <a:lnTo>
                    <a:pt x="595" y="62"/>
                  </a:lnTo>
                  <a:lnTo>
                    <a:pt x="262" y="62"/>
                  </a:lnTo>
                  <a:lnTo>
                    <a:pt x="262" y="141"/>
                  </a:lnTo>
                  <a:close/>
                  <a:moveTo>
                    <a:pt x="200" y="31"/>
                  </a:moveTo>
                  <a:cubicBezTo>
                    <a:pt x="200" y="14"/>
                    <a:pt x="214" y="0"/>
                    <a:pt x="231" y="0"/>
                  </a:cubicBezTo>
                  <a:lnTo>
                    <a:pt x="626" y="0"/>
                  </a:lnTo>
                  <a:cubicBezTo>
                    <a:pt x="643" y="0"/>
                    <a:pt x="657" y="14"/>
                    <a:pt x="657" y="31"/>
                  </a:cubicBezTo>
                  <a:lnTo>
                    <a:pt x="657" y="172"/>
                  </a:lnTo>
                  <a:cubicBezTo>
                    <a:pt x="657" y="189"/>
                    <a:pt x="643" y="203"/>
                    <a:pt x="626" y="203"/>
                  </a:cubicBezTo>
                  <a:lnTo>
                    <a:pt x="231" y="203"/>
                  </a:lnTo>
                  <a:cubicBezTo>
                    <a:pt x="214" y="203"/>
                    <a:pt x="200" y="189"/>
                    <a:pt x="200" y="172"/>
                  </a:cubicBezTo>
                  <a:lnTo>
                    <a:pt x="200" y="31"/>
                  </a:lnTo>
                  <a:close/>
                  <a:moveTo>
                    <a:pt x="262" y="395"/>
                  </a:moveTo>
                  <a:lnTo>
                    <a:pt x="595" y="395"/>
                  </a:lnTo>
                  <a:lnTo>
                    <a:pt x="595" y="316"/>
                  </a:lnTo>
                  <a:lnTo>
                    <a:pt x="262" y="316"/>
                  </a:lnTo>
                  <a:lnTo>
                    <a:pt x="262" y="395"/>
                  </a:lnTo>
                  <a:close/>
                  <a:moveTo>
                    <a:pt x="200" y="285"/>
                  </a:moveTo>
                  <a:cubicBezTo>
                    <a:pt x="200" y="268"/>
                    <a:pt x="214" y="254"/>
                    <a:pt x="231" y="254"/>
                  </a:cubicBezTo>
                  <a:lnTo>
                    <a:pt x="626" y="254"/>
                  </a:lnTo>
                  <a:cubicBezTo>
                    <a:pt x="643" y="254"/>
                    <a:pt x="657" y="268"/>
                    <a:pt x="657" y="285"/>
                  </a:cubicBezTo>
                  <a:lnTo>
                    <a:pt x="657" y="426"/>
                  </a:lnTo>
                  <a:cubicBezTo>
                    <a:pt x="657" y="443"/>
                    <a:pt x="643" y="457"/>
                    <a:pt x="626" y="457"/>
                  </a:cubicBezTo>
                  <a:lnTo>
                    <a:pt x="231" y="457"/>
                  </a:lnTo>
                  <a:cubicBezTo>
                    <a:pt x="214" y="457"/>
                    <a:pt x="200" y="443"/>
                    <a:pt x="200" y="426"/>
                  </a:cubicBezTo>
                  <a:lnTo>
                    <a:pt x="200" y="285"/>
                  </a:lnTo>
                  <a:close/>
                  <a:moveTo>
                    <a:pt x="760" y="824"/>
                  </a:moveTo>
                  <a:lnTo>
                    <a:pt x="626" y="824"/>
                  </a:lnTo>
                  <a:cubicBezTo>
                    <a:pt x="609" y="824"/>
                    <a:pt x="595" y="810"/>
                    <a:pt x="595" y="793"/>
                  </a:cubicBezTo>
                  <a:lnTo>
                    <a:pt x="595" y="570"/>
                  </a:lnTo>
                  <a:lnTo>
                    <a:pt x="262" y="570"/>
                  </a:lnTo>
                  <a:lnTo>
                    <a:pt x="262" y="793"/>
                  </a:lnTo>
                  <a:cubicBezTo>
                    <a:pt x="262" y="810"/>
                    <a:pt x="248" y="824"/>
                    <a:pt x="231" y="824"/>
                  </a:cubicBezTo>
                  <a:lnTo>
                    <a:pt x="97" y="824"/>
                  </a:lnTo>
                  <a:lnTo>
                    <a:pt x="429" y="1250"/>
                  </a:lnTo>
                  <a:lnTo>
                    <a:pt x="760" y="824"/>
                  </a:lnTo>
                  <a:close/>
                  <a:moveTo>
                    <a:pt x="453" y="1320"/>
                  </a:moveTo>
                  <a:cubicBezTo>
                    <a:pt x="441" y="1335"/>
                    <a:pt x="416" y="1335"/>
                    <a:pt x="404" y="1320"/>
                  </a:cubicBezTo>
                  <a:lnTo>
                    <a:pt x="9" y="812"/>
                  </a:lnTo>
                  <a:cubicBezTo>
                    <a:pt x="2" y="803"/>
                    <a:pt x="0" y="790"/>
                    <a:pt x="6" y="779"/>
                  </a:cubicBezTo>
                  <a:cubicBezTo>
                    <a:pt x="11" y="769"/>
                    <a:pt x="22" y="762"/>
                    <a:pt x="34" y="762"/>
                  </a:cubicBezTo>
                  <a:lnTo>
                    <a:pt x="200" y="762"/>
                  </a:lnTo>
                  <a:lnTo>
                    <a:pt x="200" y="539"/>
                  </a:lnTo>
                  <a:cubicBezTo>
                    <a:pt x="200" y="522"/>
                    <a:pt x="214" y="508"/>
                    <a:pt x="231" y="508"/>
                  </a:cubicBezTo>
                  <a:lnTo>
                    <a:pt x="626" y="508"/>
                  </a:lnTo>
                  <a:cubicBezTo>
                    <a:pt x="643" y="508"/>
                    <a:pt x="657" y="522"/>
                    <a:pt x="657" y="539"/>
                  </a:cubicBezTo>
                  <a:lnTo>
                    <a:pt x="657" y="762"/>
                  </a:lnTo>
                  <a:lnTo>
                    <a:pt x="824" y="762"/>
                  </a:lnTo>
                  <a:cubicBezTo>
                    <a:pt x="836" y="762"/>
                    <a:pt x="846" y="769"/>
                    <a:pt x="852" y="779"/>
                  </a:cubicBezTo>
                  <a:cubicBezTo>
                    <a:pt x="857" y="790"/>
                    <a:pt x="855" y="803"/>
                    <a:pt x="848" y="812"/>
                  </a:cubicBezTo>
                  <a:lnTo>
                    <a:pt x="453" y="1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BCA080D3-D385-3C4F-9A95-E2C36D3F6698}"/>
              </a:ext>
            </a:extLst>
          </p:cNvPr>
          <p:cNvGrpSpPr/>
          <p:nvPr userDrawn="1"/>
        </p:nvGrpSpPr>
        <p:grpSpPr>
          <a:xfrm>
            <a:off x="4036849" y="3030776"/>
            <a:ext cx="710291" cy="710292"/>
            <a:chOff x="2575309" y="2498626"/>
            <a:chExt cx="710291" cy="710292"/>
          </a:xfrm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95621C7B-60DC-A443-8024-6AE1267F6815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9" name="Freeform 31">
              <a:extLst>
                <a:ext uri="{FF2B5EF4-FFF2-40B4-BE49-F238E27FC236}">
                  <a16:creationId xmlns:a16="http://schemas.microsoft.com/office/drawing/2014/main" id="{ABACCCF3-3FB9-B448-BFC5-77483F81B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948" y="2698991"/>
              <a:ext cx="481013" cy="309562"/>
            </a:xfrm>
            <a:custGeom>
              <a:avLst/>
              <a:gdLst>
                <a:gd name="T0" fmla="*/ 141 w 1336"/>
                <a:gd name="T1" fmla="*/ 262 h 858"/>
                <a:gd name="T2" fmla="*/ 62 w 1336"/>
                <a:gd name="T3" fmla="*/ 262 h 858"/>
                <a:gd name="T4" fmla="*/ 62 w 1336"/>
                <a:gd name="T5" fmla="*/ 595 h 858"/>
                <a:gd name="T6" fmla="*/ 141 w 1336"/>
                <a:gd name="T7" fmla="*/ 595 h 858"/>
                <a:gd name="T8" fmla="*/ 141 w 1336"/>
                <a:gd name="T9" fmla="*/ 262 h 858"/>
                <a:gd name="T10" fmla="*/ 31 w 1336"/>
                <a:gd name="T11" fmla="*/ 657 h 858"/>
                <a:gd name="T12" fmla="*/ 0 w 1336"/>
                <a:gd name="T13" fmla="*/ 626 h 858"/>
                <a:gd name="T14" fmla="*/ 0 w 1336"/>
                <a:gd name="T15" fmla="*/ 231 h 858"/>
                <a:gd name="T16" fmla="*/ 31 w 1336"/>
                <a:gd name="T17" fmla="*/ 200 h 858"/>
                <a:gd name="T18" fmla="*/ 173 w 1336"/>
                <a:gd name="T19" fmla="*/ 200 h 858"/>
                <a:gd name="T20" fmla="*/ 204 w 1336"/>
                <a:gd name="T21" fmla="*/ 231 h 858"/>
                <a:gd name="T22" fmla="*/ 204 w 1336"/>
                <a:gd name="T23" fmla="*/ 626 h 858"/>
                <a:gd name="T24" fmla="*/ 173 w 1336"/>
                <a:gd name="T25" fmla="*/ 657 h 858"/>
                <a:gd name="T26" fmla="*/ 31 w 1336"/>
                <a:gd name="T27" fmla="*/ 657 h 858"/>
                <a:gd name="T28" fmla="*/ 395 w 1336"/>
                <a:gd name="T29" fmla="*/ 262 h 858"/>
                <a:gd name="T30" fmla="*/ 316 w 1336"/>
                <a:gd name="T31" fmla="*/ 262 h 858"/>
                <a:gd name="T32" fmla="*/ 316 w 1336"/>
                <a:gd name="T33" fmla="*/ 595 h 858"/>
                <a:gd name="T34" fmla="*/ 395 w 1336"/>
                <a:gd name="T35" fmla="*/ 595 h 858"/>
                <a:gd name="T36" fmla="*/ 395 w 1336"/>
                <a:gd name="T37" fmla="*/ 262 h 858"/>
                <a:gd name="T38" fmla="*/ 285 w 1336"/>
                <a:gd name="T39" fmla="*/ 657 h 858"/>
                <a:gd name="T40" fmla="*/ 254 w 1336"/>
                <a:gd name="T41" fmla="*/ 626 h 858"/>
                <a:gd name="T42" fmla="*/ 254 w 1336"/>
                <a:gd name="T43" fmla="*/ 231 h 858"/>
                <a:gd name="T44" fmla="*/ 285 w 1336"/>
                <a:gd name="T45" fmla="*/ 200 h 858"/>
                <a:gd name="T46" fmla="*/ 427 w 1336"/>
                <a:gd name="T47" fmla="*/ 200 h 858"/>
                <a:gd name="T48" fmla="*/ 458 w 1336"/>
                <a:gd name="T49" fmla="*/ 231 h 858"/>
                <a:gd name="T50" fmla="*/ 458 w 1336"/>
                <a:gd name="T51" fmla="*/ 626 h 858"/>
                <a:gd name="T52" fmla="*/ 427 w 1336"/>
                <a:gd name="T53" fmla="*/ 657 h 858"/>
                <a:gd name="T54" fmla="*/ 285 w 1336"/>
                <a:gd name="T55" fmla="*/ 657 h 858"/>
                <a:gd name="T56" fmla="*/ 824 w 1336"/>
                <a:gd name="T57" fmla="*/ 97 h 858"/>
                <a:gd name="T58" fmla="*/ 824 w 1336"/>
                <a:gd name="T59" fmla="*/ 231 h 858"/>
                <a:gd name="T60" fmla="*/ 793 w 1336"/>
                <a:gd name="T61" fmla="*/ 262 h 858"/>
                <a:gd name="T62" fmla="*/ 570 w 1336"/>
                <a:gd name="T63" fmla="*/ 262 h 858"/>
                <a:gd name="T64" fmla="*/ 570 w 1336"/>
                <a:gd name="T65" fmla="*/ 595 h 858"/>
                <a:gd name="T66" fmla="*/ 793 w 1336"/>
                <a:gd name="T67" fmla="*/ 595 h 858"/>
                <a:gd name="T68" fmla="*/ 824 w 1336"/>
                <a:gd name="T69" fmla="*/ 626 h 858"/>
                <a:gd name="T70" fmla="*/ 824 w 1336"/>
                <a:gd name="T71" fmla="*/ 760 h 858"/>
                <a:gd name="T72" fmla="*/ 1251 w 1336"/>
                <a:gd name="T73" fmla="*/ 429 h 858"/>
                <a:gd name="T74" fmla="*/ 824 w 1336"/>
                <a:gd name="T75" fmla="*/ 97 h 858"/>
                <a:gd name="T76" fmla="*/ 1320 w 1336"/>
                <a:gd name="T77" fmla="*/ 404 h 858"/>
                <a:gd name="T78" fmla="*/ 1320 w 1336"/>
                <a:gd name="T79" fmla="*/ 453 h 858"/>
                <a:gd name="T80" fmla="*/ 812 w 1336"/>
                <a:gd name="T81" fmla="*/ 848 h 858"/>
                <a:gd name="T82" fmla="*/ 780 w 1336"/>
                <a:gd name="T83" fmla="*/ 852 h 858"/>
                <a:gd name="T84" fmla="*/ 762 w 1336"/>
                <a:gd name="T85" fmla="*/ 824 h 858"/>
                <a:gd name="T86" fmla="*/ 762 w 1336"/>
                <a:gd name="T87" fmla="*/ 657 h 858"/>
                <a:gd name="T88" fmla="*/ 539 w 1336"/>
                <a:gd name="T89" fmla="*/ 657 h 858"/>
                <a:gd name="T90" fmla="*/ 508 w 1336"/>
                <a:gd name="T91" fmla="*/ 626 h 858"/>
                <a:gd name="T92" fmla="*/ 508 w 1336"/>
                <a:gd name="T93" fmla="*/ 231 h 858"/>
                <a:gd name="T94" fmla="*/ 539 w 1336"/>
                <a:gd name="T95" fmla="*/ 200 h 858"/>
                <a:gd name="T96" fmla="*/ 762 w 1336"/>
                <a:gd name="T97" fmla="*/ 200 h 858"/>
                <a:gd name="T98" fmla="*/ 762 w 1336"/>
                <a:gd name="T99" fmla="*/ 34 h 858"/>
                <a:gd name="T100" fmla="*/ 780 w 1336"/>
                <a:gd name="T101" fmla="*/ 6 h 858"/>
                <a:gd name="T102" fmla="*/ 812 w 1336"/>
                <a:gd name="T103" fmla="*/ 9 h 858"/>
                <a:gd name="T104" fmla="*/ 1320 w 1336"/>
                <a:gd name="T105" fmla="*/ 40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36" h="858">
                  <a:moveTo>
                    <a:pt x="141" y="262"/>
                  </a:moveTo>
                  <a:lnTo>
                    <a:pt x="62" y="262"/>
                  </a:lnTo>
                  <a:lnTo>
                    <a:pt x="62" y="595"/>
                  </a:lnTo>
                  <a:lnTo>
                    <a:pt x="141" y="595"/>
                  </a:lnTo>
                  <a:lnTo>
                    <a:pt x="141" y="262"/>
                  </a:lnTo>
                  <a:close/>
                  <a:moveTo>
                    <a:pt x="31" y="657"/>
                  </a:moveTo>
                  <a:cubicBezTo>
                    <a:pt x="14" y="657"/>
                    <a:pt x="0" y="643"/>
                    <a:pt x="0" y="626"/>
                  </a:cubicBezTo>
                  <a:lnTo>
                    <a:pt x="0" y="231"/>
                  </a:lnTo>
                  <a:cubicBezTo>
                    <a:pt x="0" y="214"/>
                    <a:pt x="14" y="200"/>
                    <a:pt x="31" y="200"/>
                  </a:cubicBezTo>
                  <a:lnTo>
                    <a:pt x="173" y="200"/>
                  </a:lnTo>
                  <a:cubicBezTo>
                    <a:pt x="190" y="200"/>
                    <a:pt x="204" y="214"/>
                    <a:pt x="204" y="231"/>
                  </a:cubicBezTo>
                  <a:lnTo>
                    <a:pt x="204" y="626"/>
                  </a:lnTo>
                  <a:cubicBezTo>
                    <a:pt x="204" y="643"/>
                    <a:pt x="190" y="657"/>
                    <a:pt x="173" y="657"/>
                  </a:cubicBezTo>
                  <a:lnTo>
                    <a:pt x="31" y="657"/>
                  </a:lnTo>
                  <a:close/>
                  <a:moveTo>
                    <a:pt x="395" y="262"/>
                  </a:moveTo>
                  <a:lnTo>
                    <a:pt x="316" y="262"/>
                  </a:lnTo>
                  <a:lnTo>
                    <a:pt x="316" y="595"/>
                  </a:lnTo>
                  <a:lnTo>
                    <a:pt x="395" y="595"/>
                  </a:lnTo>
                  <a:lnTo>
                    <a:pt x="395" y="262"/>
                  </a:lnTo>
                  <a:close/>
                  <a:moveTo>
                    <a:pt x="285" y="657"/>
                  </a:moveTo>
                  <a:cubicBezTo>
                    <a:pt x="268" y="657"/>
                    <a:pt x="254" y="643"/>
                    <a:pt x="254" y="626"/>
                  </a:cubicBezTo>
                  <a:lnTo>
                    <a:pt x="254" y="231"/>
                  </a:lnTo>
                  <a:cubicBezTo>
                    <a:pt x="254" y="214"/>
                    <a:pt x="268" y="200"/>
                    <a:pt x="285" y="200"/>
                  </a:cubicBezTo>
                  <a:lnTo>
                    <a:pt x="427" y="200"/>
                  </a:lnTo>
                  <a:cubicBezTo>
                    <a:pt x="444" y="200"/>
                    <a:pt x="458" y="214"/>
                    <a:pt x="458" y="231"/>
                  </a:cubicBezTo>
                  <a:lnTo>
                    <a:pt x="458" y="626"/>
                  </a:lnTo>
                  <a:cubicBezTo>
                    <a:pt x="458" y="643"/>
                    <a:pt x="444" y="657"/>
                    <a:pt x="427" y="657"/>
                  </a:cubicBezTo>
                  <a:lnTo>
                    <a:pt x="285" y="657"/>
                  </a:lnTo>
                  <a:close/>
                  <a:moveTo>
                    <a:pt x="824" y="97"/>
                  </a:moveTo>
                  <a:lnTo>
                    <a:pt x="824" y="231"/>
                  </a:lnTo>
                  <a:cubicBezTo>
                    <a:pt x="824" y="248"/>
                    <a:pt x="811" y="262"/>
                    <a:pt x="793" y="262"/>
                  </a:cubicBezTo>
                  <a:lnTo>
                    <a:pt x="570" y="262"/>
                  </a:lnTo>
                  <a:lnTo>
                    <a:pt x="570" y="595"/>
                  </a:lnTo>
                  <a:lnTo>
                    <a:pt x="793" y="595"/>
                  </a:lnTo>
                  <a:cubicBezTo>
                    <a:pt x="811" y="595"/>
                    <a:pt x="824" y="609"/>
                    <a:pt x="824" y="626"/>
                  </a:cubicBezTo>
                  <a:lnTo>
                    <a:pt x="824" y="760"/>
                  </a:lnTo>
                  <a:lnTo>
                    <a:pt x="1251" y="429"/>
                  </a:lnTo>
                  <a:lnTo>
                    <a:pt x="824" y="97"/>
                  </a:lnTo>
                  <a:close/>
                  <a:moveTo>
                    <a:pt x="1320" y="404"/>
                  </a:moveTo>
                  <a:cubicBezTo>
                    <a:pt x="1335" y="416"/>
                    <a:pt x="1335" y="441"/>
                    <a:pt x="1320" y="453"/>
                  </a:cubicBezTo>
                  <a:lnTo>
                    <a:pt x="812" y="848"/>
                  </a:lnTo>
                  <a:cubicBezTo>
                    <a:pt x="803" y="855"/>
                    <a:pt x="790" y="857"/>
                    <a:pt x="780" y="852"/>
                  </a:cubicBezTo>
                  <a:cubicBezTo>
                    <a:pt x="769" y="846"/>
                    <a:pt x="762" y="836"/>
                    <a:pt x="762" y="824"/>
                  </a:cubicBezTo>
                  <a:lnTo>
                    <a:pt x="762" y="657"/>
                  </a:lnTo>
                  <a:lnTo>
                    <a:pt x="539" y="657"/>
                  </a:lnTo>
                  <a:cubicBezTo>
                    <a:pt x="522" y="657"/>
                    <a:pt x="508" y="643"/>
                    <a:pt x="508" y="626"/>
                  </a:cubicBezTo>
                  <a:lnTo>
                    <a:pt x="508" y="231"/>
                  </a:lnTo>
                  <a:cubicBezTo>
                    <a:pt x="508" y="214"/>
                    <a:pt x="522" y="200"/>
                    <a:pt x="539" y="200"/>
                  </a:cubicBezTo>
                  <a:lnTo>
                    <a:pt x="762" y="200"/>
                  </a:lnTo>
                  <a:lnTo>
                    <a:pt x="762" y="34"/>
                  </a:lnTo>
                  <a:cubicBezTo>
                    <a:pt x="762" y="22"/>
                    <a:pt x="769" y="11"/>
                    <a:pt x="780" y="6"/>
                  </a:cubicBezTo>
                  <a:cubicBezTo>
                    <a:pt x="790" y="0"/>
                    <a:pt x="803" y="2"/>
                    <a:pt x="812" y="9"/>
                  </a:cubicBezTo>
                  <a:lnTo>
                    <a:pt x="1320" y="4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0549D643-DAAA-E546-A302-ACE893675319}"/>
              </a:ext>
            </a:extLst>
          </p:cNvPr>
          <p:cNvGrpSpPr/>
          <p:nvPr userDrawn="1"/>
        </p:nvGrpSpPr>
        <p:grpSpPr>
          <a:xfrm>
            <a:off x="5145426" y="5060728"/>
            <a:ext cx="710291" cy="710292"/>
            <a:chOff x="3683886" y="4528578"/>
            <a:chExt cx="710291" cy="710292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608F11FF-39BD-9E4A-8B14-BE2643AD5A1E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2" name="Freeform 33">
              <a:extLst>
                <a:ext uri="{FF2B5EF4-FFF2-40B4-BE49-F238E27FC236}">
                  <a16:creationId xmlns:a16="http://schemas.microsoft.com/office/drawing/2014/main" id="{EB4FF552-D4BA-DF4D-8478-DD168C59D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669" y="4668618"/>
              <a:ext cx="466725" cy="430212"/>
            </a:xfrm>
            <a:custGeom>
              <a:avLst/>
              <a:gdLst>
                <a:gd name="T0" fmla="*/ 1239 w 1297"/>
                <a:gd name="T1" fmla="*/ 571 h 1193"/>
                <a:gd name="T2" fmla="*/ 799 w 1297"/>
                <a:gd name="T3" fmla="*/ 672 h 1193"/>
                <a:gd name="T4" fmla="*/ 799 w 1297"/>
                <a:gd name="T5" fmla="*/ 640 h 1193"/>
                <a:gd name="T6" fmla="*/ 763 w 1297"/>
                <a:gd name="T7" fmla="*/ 603 h 1193"/>
                <a:gd name="T8" fmla="*/ 542 w 1297"/>
                <a:gd name="T9" fmla="*/ 603 h 1193"/>
                <a:gd name="T10" fmla="*/ 506 w 1297"/>
                <a:gd name="T11" fmla="*/ 640 h 1193"/>
                <a:gd name="T12" fmla="*/ 506 w 1297"/>
                <a:gd name="T13" fmla="*/ 673 h 1193"/>
                <a:gd name="T14" fmla="*/ 56 w 1297"/>
                <a:gd name="T15" fmla="*/ 571 h 1193"/>
                <a:gd name="T16" fmla="*/ 56 w 1297"/>
                <a:gd name="T17" fmla="*/ 316 h 1193"/>
                <a:gd name="T18" fmla="*/ 116 w 1297"/>
                <a:gd name="T19" fmla="*/ 256 h 1193"/>
                <a:gd name="T20" fmla="*/ 1180 w 1297"/>
                <a:gd name="T21" fmla="*/ 256 h 1193"/>
                <a:gd name="T22" fmla="*/ 1239 w 1297"/>
                <a:gd name="T23" fmla="*/ 316 h 1193"/>
                <a:gd name="T24" fmla="*/ 1239 w 1297"/>
                <a:gd name="T25" fmla="*/ 571 h 1193"/>
                <a:gd name="T26" fmla="*/ 819 w 1297"/>
                <a:gd name="T27" fmla="*/ 200 h 1193"/>
                <a:gd name="T28" fmla="*/ 477 w 1297"/>
                <a:gd name="T29" fmla="*/ 200 h 1193"/>
                <a:gd name="T30" fmla="*/ 477 w 1297"/>
                <a:gd name="T31" fmla="*/ 149 h 1193"/>
                <a:gd name="T32" fmla="*/ 570 w 1297"/>
                <a:gd name="T33" fmla="*/ 56 h 1193"/>
                <a:gd name="T34" fmla="*/ 726 w 1297"/>
                <a:gd name="T35" fmla="*/ 56 h 1193"/>
                <a:gd name="T36" fmla="*/ 819 w 1297"/>
                <a:gd name="T37" fmla="*/ 149 h 1193"/>
                <a:gd name="T38" fmla="*/ 819 w 1297"/>
                <a:gd name="T39" fmla="*/ 200 h 1193"/>
                <a:gd name="T40" fmla="*/ 744 w 1297"/>
                <a:gd name="T41" fmla="*/ 710 h 1193"/>
                <a:gd name="T42" fmla="*/ 744 w 1297"/>
                <a:gd name="T43" fmla="*/ 820 h 1193"/>
                <a:gd name="T44" fmla="*/ 561 w 1297"/>
                <a:gd name="T45" fmla="*/ 820 h 1193"/>
                <a:gd name="T46" fmla="*/ 561 w 1297"/>
                <a:gd name="T47" fmla="*/ 660 h 1193"/>
                <a:gd name="T48" fmla="*/ 744 w 1297"/>
                <a:gd name="T49" fmla="*/ 660 h 1193"/>
                <a:gd name="T50" fmla="*/ 744 w 1297"/>
                <a:gd name="T51" fmla="*/ 695 h 1193"/>
                <a:gd name="T52" fmla="*/ 743 w 1297"/>
                <a:gd name="T53" fmla="*/ 705 h 1193"/>
                <a:gd name="T54" fmla="*/ 744 w 1297"/>
                <a:gd name="T55" fmla="*/ 710 h 1193"/>
                <a:gd name="T56" fmla="*/ 506 w 1297"/>
                <a:gd name="T57" fmla="*/ 730 h 1193"/>
                <a:gd name="T58" fmla="*/ 506 w 1297"/>
                <a:gd name="T59" fmla="*/ 839 h 1193"/>
                <a:gd name="T60" fmla="*/ 542 w 1297"/>
                <a:gd name="T61" fmla="*/ 876 h 1193"/>
                <a:gd name="T62" fmla="*/ 763 w 1297"/>
                <a:gd name="T63" fmla="*/ 876 h 1193"/>
                <a:gd name="T64" fmla="*/ 799 w 1297"/>
                <a:gd name="T65" fmla="*/ 839 h 1193"/>
                <a:gd name="T66" fmla="*/ 799 w 1297"/>
                <a:gd name="T67" fmla="*/ 729 h 1193"/>
                <a:gd name="T68" fmla="*/ 1178 w 1297"/>
                <a:gd name="T69" fmla="*/ 653 h 1193"/>
                <a:gd name="T70" fmla="*/ 1178 w 1297"/>
                <a:gd name="T71" fmla="*/ 1076 h 1193"/>
                <a:gd name="T72" fmla="*/ 1127 w 1297"/>
                <a:gd name="T73" fmla="*/ 1135 h 1193"/>
                <a:gd name="T74" fmla="*/ 169 w 1297"/>
                <a:gd name="T75" fmla="*/ 1135 h 1193"/>
                <a:gd name="T76" fmla="*/ 118 w 1297"/>
                <a:gd name="T77" fmla="*/ 1076 h 1193"/>
                <a:gd name="T78" fmla="*/ 118 w 1297"/>
                <a:gd name="T79" fmla="*/ 654 h 1193"/>
                <a:gd name="T80" fmla="*/ 506 w 1297"/>
                <a:gd name="T81" fmla="*/ 730 h 1193"/>
                <a:gd name="T82" fmla="*/ 1296 w 1297"/>
                <a:gd name="T83" fmla="*/ 316 h 1193"/>
                <a:gd name="T84" fmla="*/ 1180 w 1297"/>
                <a:gd name="T85" fmla="*/ 200 h 1193"/>
                <a:gd name="T86" fmla="*/ 875 w 1297"/>
                <a:gd name="T87" fmla="*/ 200 h 1193"/>
                <a:gd name="T88" fmla="*/ 875 w 1297"/>
                <a:gd name="T89" fmla="*/ 149 h 1193"/>
                <a:gd name="T90" fmla="*/ 726 w 1297"/>
                <a:gd name="T91" fmla="*/ 0 h 1193"/>
                <a:gd name="T92" fmla="*/ 570 w 1297"/>
                <a:gd name="T93" fmla="*/ 0 h 1193"/>
                <a:gd name="T94" fmla="*/ 420 w 1297"/>
                <a:gd name="T95" fmla="*/ 149 h 1193"/>
                <a:gd name="T96" fmla="*/ 420 w 1297"/>
                <a:gd name="T97" fmla="*/ 200 h 1193"/>
                <a:gd name="T98" fmla="*/ 116 w 1297"/>
                <a:gd name="T99" fmla="*/ 200 h 1193"/>
                <a:gd name="T100" fmla="*/ 0 w 1297"/>
                <a:gd name="T101" fmla="*/ 316 h 1193"/>
                <a:gd name="T102" fmla="*/ 0 w 1297"/>
                <a:gd name="T103" fmla="*/ 589 h 1193"/>
                <a:gd name="T104" fmla="*/ 17 w 1297"/>
                <a:gd name="T105" fmla="*/ 615 h 1193"/>
                <a:gd name="T106" fmla="*/ 62 w 1297"/>
                <a:gd name="T107" fmla="*/ 633 h 1193"/>
                <a:gd name="T108" fmla="*/ 62 w 1297"/>
                <a:gd name="T109" fmla="*/ 1076 h 1193"/>
                <a:gd name="T110" fmla="*/ 169 w 1297"/>
                <a:gd name="T111" fmla="*/ 1192 h 1193"/>
                <a:gd name="T112" fmla="*/ 1127 w 1297"/>
                <a:gd name="T113" fmla="*/ 1192 h 1193"/>
                <a:gd name="T114" fmla="*/ 1234 w 1297"/>
                <a:gd name="T115" fmla="*/ 1076 h 1193"/>
                <a:gd name="T116" fmla="*/ 1234 w 1297"/>
                <a:gd name="T117" fmla="*/ 632 h 1193"/>
                <a:gd name="T118" fmla="*/ 1279 w 1297"/>
                <a:gd name="T119" fmla="*/ 615 h 1193"/>
                <a:gd name="T120" fmla="*/ 1296 w 1297"/>
                <a:gd name="T121" fmla="*/ 589 h 1193"/>
                <a:gd name="T122" fmla="*/ 1296 w 1297"/>
                <a:gd name="T123" fmla="*/ 316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7" h="1193">
                  <a:moveTo>
                    <a:pt x="1239" y="571"/>
                  </a:moveTo>
                  <a:cubicBezTo>
                    <a:pt x="1111" y="624"/>
                    <a:pt x="960" y="659"/>
                    <a:pt x="799" y="672"/>
                  </a:cubicBezTo>
                  <a:lnTo>
                    <a:pt x="799" y="640"/>
                  </a:lnTo>
                  <a:cubicBezTo>
                    <a:pt x="799" y="620"/>
                    <a:pt x="783" y="603"/>
                    <a:pt x="763" y="603"/>
                  </a:cubicBezTo>
                  <a:lnTo>
                    <a:pt x="542" y="603"/>
                  </a:lnTo>
                  <a:cubicBezTo>
                    <a:pt x="522" y="603"/>
                    <a:pt x="506" y="620"/>
                    <a:pt x="506" y="640"/>
                  </a:cubicBezTo>
                  <a:lnTo>
                    <a:pt x="506" y="673"/>
                  </a:lnTo>
                  <a:cubicBezTo>
                    <a:pt x="342" y="660"/>
                    <a:pt x="187" y="625"/>
                    <a:pt x="56" y="571"/>
                  </a:cubicBezTo>
                  <a:lnTo>
                    <a:pt x="56" y="316"/>
                  </a:lnTo>
                  <a:cubicBezTo>
                    <a:pt x="56" y="283"/>
                    <a:pt x="83" y="256"/>
                    <a:pt x="116" y="256"/>
                  </a:cubicBezTo>
                  <a:lnTo>
                    <a:pt x="1180" y="256"/>
                  </a:lnTo>
                  <a:cubicBezTo>
                    <a:pt x="1213" y="256"/>
                    <a:pt x="1239" y="283"/>
                    <a:pt x="1239" y="316"/>
                  </a:cubicBezTo>
                  <a:lnTo>
                    <a:pt x="1239" y="571"/>
                  </a:lnTo>
                  <a:close/>
                  <a:moveTo>
                    <a:pt x="819" y="200"/>
                  </a:moveTo>
                  <a:lnTo>
                    <a:pt x="477" y="200"/>
                  </a:lnTo>
                  <a:lnTo>
                    <a:pt x="477" y="149"/>
                  </a:lnTo>
                  <a:cubicBezTo>
                    <a:pt x="477" y="98"/>
                    <a:pt x="518" y="56"/>
                    <a:pt x="570" y="56"/>
                  </a:cubicBezTo>
                  <a:lnTo>
                    <a:pt x="726" y="56"/>
                  </a:lnTo>
                  <a:cubicBezTo>
                    <a:pt x="777" y="56"/>
                    <a:pt x="819" y="98"/>
                    <a:pt x="819" y="149"/>
                  </a:cubicBezTo>
                  <a:lnTo>
                    <a:pt x="819" y="200"/>
                  </a:lnTo>
                  <a:close/>
                  <a:moveTo>
                    <a:pt x="744" y="710"/>
                  </a:moveTo>
                  <a:lnTo>
                    <a:pt x="744" y="820"/>
                  </a:lnTo>
                  <a:lnTo>
                    <a:pt x="561" y="820"/>
                  </a:lnTo>
                  <a:lnTo>
                    <a:pt x="561" y="660"/>
                  </a:lnTo>
                  <a:lnTo>
                    <a:pt x="744" y="660"/>
                  </a:lnTo>
                  <a:lnTo>
                    <a:pt x="744" y="695"/>
                  </a:lnTo>
                  <a:cubicBezTo>
                    <a:pt x="743" y="698"/>
                    <a:pt x="743" y="702"/>
                    <a:pt x="743" y="705"/>
                  </a:cubicBezTo>
                  <a:cubicBezTo>
                    <a:pt x="743" y="707"/>
                    <a:pt x="744" y="708"/>
                    <a:pt x="744" y="710"/>
                  </a:cubicBezTo>
                  <a:close/>
                  <a:moveTo>
                    <a:pt x="506" y="730"/>
                  </a:moveTo>
                  <a:lnTo>
                    <a:pt x="506" y="839"/>
                  </a:lnTo>
                  <a:cubicBezTo>
                    <a:pt x="506" y="859"/>
                    <a:pt x="522" y="876"/>
                    <a:pt x="542" y="876"/>
                  </a:cubicBezTo>
                  <a:lnTo>
                    <a:pt x="763" y="876"/>
                  </a:lnTo>
                  <a:cubicBezTo>
                    <a:pt x="783" y="876"/>
                    <a:pt x="799" y="859"/>
                    <a:pt x="799" y="839"/>
                  </a:cubicBezTo>
                  <a:lnTo>
                    <a:pt x="799" y="729"/>
                  </a:lnTo>
                  <a:cubicBezTo>
                    <a:pt x="934" y="718"/>
                    <a:pt x="1063" y="692"/>
                    <a:pt x="1178" y="653"/>
                  </a:cubicBezTo>
                  <a:lnTo>
                    <a:pt x="1178" y="1076"/>
                  </a:lnTo>
                  <a:cubicBezTo>
                    <a:pt x="1178" y="1108"/>
                    <a:pt x="1155" y="1135"/>
                    <a:pt x="1127" y="1135"/>
                  </a:cubicBezTo>
                  <a:lnTo>
                    <a:pt x="169" y="1135"/>
                  </a:lnTo>
                  <a:cubicBezTo>
                    <a:pt x="141" y="1135"/>
                    <a:pt x="118" y="1108"/>
                    <a:pt x="118" y="1076"/>
                  </a:cubicBezTo>
                  <a:lnTo>
                    <a:pt x="118" y="654"/>
                  </a:lnTo>
                  <a:cubicBezTo>
                    <a:pt x="236" y="693"/>
                    <a:pt x="368" y="719"/>
                    <a:pt x="506" y="730"/>
                  </a:cubicBezTo>
                  <a:close/>
                  <a:moveTo>
                    <a:pt x="1296" y="316"/>
                  </a:moveTo>
                  <a:cubicBezTo>
                    <a:pt x="1296" y="252"/>
                    <a:pt x="1244" y="200"/>
                    <a:pt x="1180" y="200"/>
                  </a:cubicBezTo>
                  <a:lnTo>
                    <a:pt x="875" y="200"/>
                  </a:lnTo>
                  <a:lnTo>
                    <a:pt x="875" y="149"/>
                  </a:lnTo>
                  <a:cubicBezTo>
                    <a:pt x="875" y="67"/>
                    <a:pt x="809" y="0"/>
                    <a:pt x="726" y="0"/>
                  </a:cubicBezTo>
                  <a:lnTo>
                    <a:pt x="570" y="0"/>
                  </a:lnTo>
                  <a:cubicBezTo>
                    <a:pt x="487" y="0"/>
                    <a:pt x="420" y="67"/>
                    <a:pt x="420" y="149"/>
                  </a:cubicBezTo>
                  <a:lnTo>
                    <a:pt x="420" y="200"/>
                  </a:lnTo>
                  <a:lnTo>
                    <a:pt x="116" y="200"/>
                  </a:lnTo>
                  <a:cubicBezTo>
                    <a:pt x="52" y="200"/>
                    <a:pt x="0" y="252"/>
                    <a:pt x="0" y="316"/>
                  </a:cubicBezTo>
                  <a:lnTo>
                    <a:pt x="0" y="589"/>
                  </a:lnTo>
                  <a:cubicBezTo>
                    <a:pt x="0" y="601"/>
                    <a:pt x="7" y="611"/>
                    <a:pt x="17" y="615"/>
                  </a:cubicBezTo>
                  <a:cubicBezTo>
                    <a:pt x="32" y="621"/>
                    <a:pt x="46" y="627"/>
                    <a:pt x="62" y="633"/>
                  </a:cubicBezTo>
                  <a:lnTo>
                    <a:pt x="62" y="1076"/>
                  </a:lnTo>
                  <a:cubicBezTo>
                    <a:pt x="62" y="1140"/>
                    <a:pt x="110" y="1192"/>
                    <a:pt x="169" y="1192"/>
                  </a:cubicBezTo>
                  <a:lnTo>
                    <a:pt x="1127" y="1192"/>
                  </a:lnTo>
                  <a:cubicBezTo>
                    <a:pt x="1186" y="1192"/>
                    <a:pt x="1234" y="1140"/>
                    <a:pt x="1234" y="1076"/>
                  </a:cubicBezTo>
                  <a:lnTo>
                    <a:pt x="1234" y="632"/>
                  </a:lnTo>
                  <a:cubicBezTo>
                    <a:pt x="1249" y="626"/>
                    <a:pt x="1265" y="621"/>
                    <a:pt x="1279" y="615"/>
                  </a:cubicBezTo>
                  <a:cubicBezTo>
                    <a:pt x="1289" y="611"/>
                    <a:pt x="1296" y="601"/>
                    <a:pt x="1296" y="589"/>
                  </a:cubicBezTo>
                  <a:lnTo>
                    <a:pt x="1296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8E01727-B427-294B-A4A2-B71ECCE74FFA}"/>
              </a:ext>
            </a:extLst>
          </p:cNvPr>
          <p:cNvGrpSpPr/>
          <p:nvPr userDrawn="1"/>
        </p:nvGrpSpPr>
        <p:grpSpPr>
          <a:xfrm>
            <a:off x="6245123" y="5060728"/>
            <a:ext cx="710291" cy="710292"/>
            <a:chOff x="4783583" y="4528578"/>
            <a:chExt cx="710291" cy="710292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D40AF665-E06C-1342-9A36-F8DC246036ED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5" name="Freeform 34">
              <a:extLst>
                <a:ext uri="{FF2B5EF4-FFF2-40B4-BE49-F238E27FC236}">
                  <a16:creationId xmlns:a16="http://schemas.microsoft.com/office/drawing/2014/main" id="{F8F67666-8668-6545-80E8-97FD9ADE3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097" y="4659093"/>
              <a:ext cx="449262" cy="449262"/>
            </a:xfrm>
            <a:custGeom>
              <a:avLst/>
              <a:gdLst>
                <a:gd name="T0" fmla="*/ 904 w 1248"/>
                <a:gd name="T1" fmla="*/ 468 h 1248"/>
                <a:gd name="T2" fmla="*/ 525 w 1248"/>
                <a:gd name="T3" fmla="*/ 848 h 1248"/>
                <a:gd name="T4" fmla="*/ 343 w 1248"/>
                <a:gd name="T5" fmla="*/ 666 h 1248"/>
                <a:gd name="T6" fmla="*/ 412 w 1248"/>
                <a:gd name="T7" fmla="*/ 597 h 1248"/>
                <a:gd name="T8" fmla="*/ 525 w 1248"/>
                <a:gd name="T9" fmla="*/ 710 h 1248"/>
                <a:gd name="T10" fmla="*/ 835 w 1248"/>
                <a:gd name="T11" fmla="*/ 399 h 1248"/>
                <a:gd name="T12" fmla="*/ 904 w 1248"/>
                <a:gd name="T13" fmla="*/ 468 h 1248"/>
                <a:gd name="T14" fmla="*/ 525 w 1248"/>
                <a:gd name="T15" fmla="*/ 936 h 1248"/>
                <a:gd name="T16" fmla="*/ 992 w 1248"/>
                <a:gd name="T17" fmla="*/ 468 h 1248"/>
                <a:gd name="T18" fmla="*/ 835 w 1248"/>
                <a:gd name="T19" fmla="*/ 312 h 1248"/>
                <a:gd name="T20" fmla="*/ 525 w 1248"/>
                <a:gd name="T21" fmla="*/ 622 h 1248"/>
                <a:gd name="T22" fmla="*/ 412 w 1248"/>
                <a:gd name="T23" fmla="*/ 509 h 1248"/>
                <a:gd name="T24" fmla="*/ 255 w 1248"/>
                <a:gd name="T25" fmla="*/ 666 h 1248"/>
                <a:gd name="T26" fmla="*/ 525 w 1248"/>
                <a:gd name="T27" fmla="*/ 936 h 1248"/>
                <a:gd name="T28" fmla="*/ 623 w 1248"/>
                <a:gd name="T29" fmla="*/ 1185 h 1248"/>
                <a:gd name="T30" fmla="*/ 62 w 1248"/>
                <a:gd name="T31" fmla="*/ 624 h 1248"/>
                <a:gd name="T32" fmla="*/ 623 w 1248"/>
                <a:gd name="T33" fmla="*/ 62 h 1248"/>
                <a:gd name="T34" fmla="*/ 1185 w 1248"/>
                <a:gd name="T35" fmla="*/ 624 h 1248"/>
                <a:gd name="T36" fmla="*/ 623 w 1248"/>
                <a:gd name="T37" fmla="*/ 1185 h 1248"/>
                <a:gd name="T38" fmla="*/ 623 w 1248"/>
                <a:gd name="T39" fmla="*/ 0 h 1248"/>
                <a:gd name="T40" fmla="*/ 0 w 1248"/>
                <a:gd name="T41" fmla="*/ 624 h 1248"/>
                <a:gd name="T42" fmla="*/ 623 w 1248"/>
                <a:gd name="T43" fmla="*/ 1247 h 1248"/>
                <a:gd name="T44" fmla="*/ 1247 w 1248"/>
                <a:gd name="T45" fmla="*/ 624 h 1248"/>
                <a:gd name="T46" fmla="*/ 623 w 1248"/>
                <a:gd name="T4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8" h="1248">
                  <a:moveTo>
                    <a:pt x="904" y="468"/>
                  </a:moveTo>
                  <a:lnTo>
                    <a:pt x="525" y="848"/>
                  </a:lnTo>
                  <a:lnTo>
                    <a:pt x="343" y="666"/>
                  </a:lnTo>
                  <a:lnTo>
                    <a:pt x="412" y="597"/>
                  </a:lnTo>
                  <a:lnTo>
                    <a:pt x="525" y="710"/>
                  </a:lnTo>
                  <a:lnTo>
                    <a:pt x="835" y="399"/>
                  </a:lnTo>
                  <a:lnTo>
                    <a:pt x="904" y="468"/>
                  </a:lnTo>
                  <a:close/>
                  <a:moveTo>
                    <a:pt x="525" y="936"/>
                  </a:moveTo>
                  <a:lnTo>
                    <a:pt x="992" y="468"/>
                  </a:lnTo>
                  <a:lnTo>
                    <a:pt x="835" y="312"/>
                  </a:lnTo>
                  <a:lnTo>
                    <a:pt x="525" y="622"/>
                  </a:lnTo>
                  <a:lnTo>
                    <a:pt x="412" y="509"/>
                  </a:lnTo>
                  <a:lnTo>
                    <a:pt x="255" y="666"/>
                  </a:lnTo>
                  <a:lnTo>
                    <a:pt x="525" y="936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5" y="314"/>
                    <a:pt x="1185" y="624"/>
                  </a:cubicBezTo>
                  <a:cubicBezTo>
                    <a:pt x="1185" y="933"/>
                    <a:pt x="933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4"/>
                  </a:cubicBezTo>
                  <a:cubicBezTo>
                    <a:pt x="1247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FD0F714E-D28E-F548-954A-EB8870509155}"/>
              </a:ext>
            </a:extLst>
          </p:cNvPr>
          <p:cNvGrpSpPr/>
          <p:nvPr userDrawn="1"/>
        </p:nvGrpSpPr>
        <p:grpSpPr>
          <a:xfrm>
            <a:off x="7344820" y="5060728"/>
            <a:ext cx="710291" cy="710292"/>
            <a:chOff x="5883280" y="4528578"/>
            <a:chExt cx="710291" cy="710292"/>
          </a:xfrm>
        </p:grpSpPr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B9952144-EA4B-DA48-862D-4EF750A11288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8" name="Freeform 35">
              <a:extLst>
                <a:ext uri="{FF2B5EF4-FFF2-40B4-BE49-F238E27FC236}">
                  <a16:creationId xmlns:a16="http://schemas.microsoft.com/office/drawing/2014/main" id="{AEEAAEC6-C18D-5C47-BA1F-EAD5A1D3F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794" y="4657018"/>
              <a:ext cx="449262" cy="449262"/>
            </a:xfrm>
            <a:custGeom>
              <a:avLst/>
              <a:gdLst>
                <a:gd name="T0" fmla="*/ 693 w 1248"/>
                <a:gd name="T1" fmla="*/ 624 h 1248"/>
                <a:gd name="T2" fmla="*/ 862 w 1248"/>
                <a:gd name="T3" fmla="*/ 793 h 1248"/>
                <a:gd name="T4" fmla="*/ 793 w 1248"/>
                <a:gd name="T5" fmla="*/ 862 h 1248"/>
                <a:gd name="T6" fmla="*/ 624 w 1248"/>
                <a:gd name="T7" fmla="*/ 693 h 1248"/>
                <a:gd name="T8" fmla="*/ 455 w 1248"/>
                <a:gd name="T9" fmla="*/ 862 h 1248"/>
                <a:gd name="T10" fmla="*/ 386 w 1248"/>
                <a:gd name="T11" fmla="*/ 793 h 1248"/>
                <a:gd name="T12" fmla="*/ 555 w 1248"/>
                <a:gd name="T13" fmla="*/ 624 h 1248"/>
                <a:gd name="T14" fmla="*/ 386 w 1248"/>
                <a:gd name="T15" fmla="*/ 454 h 1248"/>
                <a:gd name="T16" fmla="*/ 455 w 1248"/>
                <a:gd name="T17" fmla="*/ 385 h 1248"/>
                <a:gd name="T18" fmla="*/ 624 w 1248"/>
                <a:gd name="T19" fmla="*/ 555 h 1248"/>
                <a:gd name="T20" fmla="*/ 793 w 1248"/>
                <a:gd name="T21" fmla="*/ 385 h 1248"/>
                <a:gd name="T22" fmla="*/ 862 w 1248"/>
                <a:gd name="T23" fmla="*/ 454 h 1248"/>
                <a:gd name="T24" fmla="*/ 693 w 1248"/>
                <a:gd name="T25" fmla="*/ 624 h 1248"/>
                <a:gd name="T26" fmla="*/ 950 w 1248"/>
                <a:gd name="T27" fmla="*/ 793 h 1248"/>
                <a:gd name="T28" fmla="*/ 781 w 1248"/>
                <a:gd name="T29" fmla="*/ 624 h 1248"/>
                <a:gd name="T30" fmla="*/ 950 w 1248"/>
                <a:gd name="T31" fmla="*/ 454 h 1248"/>
                <a:gd name="T32" fmla="*/ 793 w 1248"/>
                <a:gd name="T33" fmla="*/ 297 h 1248"/>
                <a:gd name="T34" fmla="*/ 624 w 1248"/>
                <a:gd name="T35" fmla="*/ 467 h 1248"/>
                <a:gd name="T36" fmla="*/ 454 w 1248"/>
                <a:gd name="T37" fmla="*/ 297 h 1248"/>
                <a:gd name="T38" fmla="*/ 298 w 1248"/>
                <a:gd name="T39" fmla="*/ 454 h 1248"/>
                <a:gd name="T40" fmla="*/ 467 w 1248"/>
                <a:gd name="T41" fmla="*/ 624 h 1248"/>
                <a:gd name="T42" fmla="*/ 298 w 1248"/>
                <a:gd name="T43" fmla="*/ 793 h 1248"/>
                <a:gd name="T44" fmla="*/ 454 w 1248"/>
                <a:gd name="T45" fmla="*/ 950 h 1248"/>
                <a:gd name="T46" fmla="*/ 624 w 1248"/>
                <a:gd name="T47" fmla="*/ 780 h 1248"/>
                <a:gd name="T48" fmla="*/ 793 w 1248"/>
                <a:gd name="T49" fmla="*/ 950 h 1248"/>
                <a:gd name="T50" fmla="*/ 950 w 1248"/>
                <a:gd name="T51" fmla="*/ 793 h 1248"/>
                <a:gd name="T52" fmla="*/ 624 w 1248"/>
                <a:gd name="T53" fmla="*/ 1185 h 1248"/>
                <a:gd name="T54" fmla="*/ 62 w 1248"/>
                <a:gd name="T55" fmla="*/ 624 h 1248"/>
                <a:gd name="T56" fmla="*/ 624 w 1248"/>
                <a:gd name="T57" fmla="*/ 62 h 1248"/>
                <a:gd name="T58" fmla="*/ 1185 w 1248"/>
                <a:gd name="T59" fmla="*/ 624 h 1248"/>
                <a:gd name="T60" fmla="*/ 624 w 1248"/>
                <a:gd name="T61" fmla="*/ 1185 h 1248"/>
                <a:gd name="T62" fmla="*/ 624 w 1248"/>
                <a:gd name="T63" fmla="*/ 0 h 1248"/>
                <a:gd name="T64" fmla="*/ 0 w 1248"/>
                <a:gd name="T65" fmla="*/ 624 h 1248"/>
                <a:gd name="T66" fmla="*/ 624 w 1248"/>
                <a:gd name="T67" fmla="*/ 1247 h 1248"/>
                <a:gd name="T68" fmla="*/ 1247 w 1248"/>
                <a:gd name="T69" fmla="*/ 624 h 1248"/>
                <a:gd name="T70" fmla="*/ 624 w 1248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8" h="1248">
                  <a:moveTo>
                    <a:pt x="693" y="624"/>
                  </a:moveTo>
                  <a:lnTo>
                    <a:pt x="862" y="793"/>
                  </a:lnTo>
                  <a:lnTo>
                    <a:pt x="793" y="862"/>
                  </a:lnTo>
                  <a:lnTo>
                    <a:pt x="624" y="693"/>
                  </a:lnTo>
                  <a:lnTo>
                    <a:pt x="455" y="862"/>
                  </a:lnTo>
                  <a:lnTo>
                    <a:pt x="386" y="793"/>
                  </a:lnTo>
                  <a:lnTo>
                    <a:pt x="555" y="624"/>
                  </a:lnTo>
                  <a:lnTo>
                    <a:pt x="386" y="454"/>
                  </a:lnTo>
                  <a:lnTo>
                    <a:pt x="455" y="385"/>
                  </a:lnTo>
                  <a:lnTo>
                    <a:pt x="624" y="555"/>
                  </a:lnTo>
                  <a:lnTo>
                    <a:pt x="793" y="385"/>
                  </a:lnTo>
                  <a:lnTo>
                    <a:pt x="862" y="454"/>
                  </a:lnTo>
                  <a:lnTo>
                    <a:pt x="693" y="624"/>
                  </a:lnTo>
                  <a:close/>
                  <a:moveTo>
                    <a:pt x="950" y="793"/>
                  </a:moveTo>
                  <a:lnTo>
                    <a:pt x="781" y="624"/>
                  </a:lnTo>
                  <a:lnTo>
                    <a:pt x="950" y="454"/>
                  </a:lnTo>
                  <a:lnTo>
                    <a:pt x="793" y="297"/>
                  </a:lnTo>
                  <a:lnTo>
                    <a:pt x="624" y="467"/>
                  </a:lnTo>
                  <a:lnTo>
                    <a:pt x="454" y="297"/>
                  </a:lnTo>
                  <a:lnTo>
                    <a:pt x="298" y="454"/>
                  </a:lnTo>
                  <a:lnTo>
                    <a:pt x="467" y="624"/>
                  </a:lnTo>
                  <a:lnTo>
                    <a:pt x="298" y="793"/>
                  </a:lnTo>
                  <a:lnTo>
                    <a:pt x="454" y="950"/>
                  </a:lnTo>
                  <a:lnTo>
                    <a:pt x="624" y="780"/>
                  </a:lnTo>
                  <a:lnTo>
                    <a:pt x="793" y="950"/>
                  </a:lnTo>
                  <a:lnTo>
                    <a:pt x="950" y="793"/>
                  </a:lnTo>
                  <a:close/>
                  <a:moveTo>
                    <a:pt x="624" y="1185"/>
                  </a:moveTo>
                  <a:cubicBezTo>
                    <a:pt x="315" y="1185"/>
                    <a:pt x="62" y="933"/>
                    <a:pt x="62" y="624"/>
                  </a:cubicBezTo>
                  <a:cubicBezTo>
                    <a:pt x="62" y="314"/>
                    <a:pt x="315" y="62"/>
                    <a:pt x="624" y="62"/>
                  </a:cubicBezTo>
                  <a:cubicBezTo>
                    <a:pt x="934" y="62"/>
                    <a:pt x="1185" y="314"/>
                    <a:pt x="1185" y="624"/>
                  </a:cubicBezTo>
                  <a:cubicBezTo>
                    <a:pt x="1185" y="933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7"/>
                    <a:pt x="280" y="1247"/>
                    <a:pt x="624" y="1247"/>
                  </a:cubicBezTo>
                  <a:cubicBezTo>
                    <a:pt x="968" y="1247"/>
                    <a:pt x="1247" y="967"/>
                    <a:pt x="1247" y="624"/>
                  </a:cubicBezTo>
                  <a:cubicBezTo>
                    <a:pt x="1247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35DDF5BE-4372-BF4B-B6DC-AC2AB8DC7485}"/>
              </a:ext>
            </a:extLst>
          </p:cNvPr>
          <p:cNvGrpSpPr/>
          <p:nvPr userDrawn="1"/>
        </p:nvGrpSpPr>
        <p:grpSpPr>
          <a:xfrm>
            <a:off x="9529407" y="5060728"/>
            <a:ext cx="710291" cy="710292"/>
            <a:chOff x="8067867" y="4528578"/>
            <a:chExt cx="710291" cy="710292"/>
          </a:xfrm>
        </p:grpSpPr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CCAF9E8C-18EF-934A-8C3F-7FCECF1DB4C1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1" name="Freeform 1">
              <a:extLst>
                <a:ext uri="{FF2B5EF4-FFF2-40B4-BE49-F238E27FC236}">
                  <a16:creationId xmlns:a16="http://schemas.microsoft.com/office/drawing/2014/main" id="{59876C4C-753A-524F-B58D-DFEC71215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63856"/>
              <a:ext cx="469900" cy="439737"/>
            </a:xfrm>
            <a:custGeom>
              <a:avLst/>
              <a:gdLst>
                <a:gd name="T0" fmla="*/ 705 w 1304"/>
                <a:gd name="T1" fmla="*/ 709 h 1222"/>
                <a:gd name="T2" fmla="*/ 598 w 1304"/>
                <a:gd name="T3" fmla="*/ 709 h 1222"/>
                <a:gd name="T4" fmla="*/ 651 w 1304"/>
                <a:gd name="T5" fmla="*/ 824 h 1222"/>
                <a:gd name="T6" fmla="*/ 651 w 1304"/>
                <a:gd name="T7" fmla="*/ 593 h 1222"/>
                <a:gd name="T8" fmla="*/ 651 w 1304"/>
                <a:gd name="T9" fmla="*/ 824 h 1222"/>
                <a:gd name="T10" fmla="*/ 535 w 1304"/>
                <a:gd name="T11" fmla="*/ 599 h 1222"/>
                <a:gd name="T12" fmla="*/ 572 w 1304"/>
                <a:gd name="T13" fmla="*/ 578 h 1222"/>
                <a:gd name="T14" fmla="*/ 668 w 1304"/>
                <a:gd name="T15" fmla="*/ 550 h 1222"/>
                <a:gd name="T16" fmla="*/ 767 w 1304"/>
                <a:gd name="T17" fmla="*/ 599 h 1222"/>
                <a:gd name="T18" fmla="*/ 817 w 1304"/>
                <a:gd name="T19" fmla="*/ 683 h 1222"/>
                <a:gd name="T20" fmla="*/ 799 w 1304"/>
                <a:gd name="T21" fmla="*/ 780 h 1222"/>
                <a:gd name="T22" fmla="*/ 782 w 1304"/>
                <a:gd name="T23" fmla="*/ 810 h 1222"/>
                <a:gd name="T24" fmla="*/ 690 w 1304"/>
                <a:gd name="T25" fmla="*/ 873 h 1222"/>
                <a:gd name="T26" fmla="*/ 613 w 1304"/>
                <a:gd name="T27" fmla="*/ 873 h 1222"/>
                <a:gd name="T28" fmla="*/ 521 w 1304"/>
                <a:gd name="T29" fmla="*/ 810 h 1222"/>
                <a:gd name="T30" fmla="*/ 504 w 1304"/>
                <a:gd name="T31" fmla="*/ 780 h 1222"/>
                <a:gd name="T32" fmla="*/ 486 w 1304"/>
                <a:gd name="T33" fmla="*/ 683 h 1222"/>
                <a:gd name="T34" fmla="*/ 598 w 1304"/>
                <a:gd name="T35" fmla="*/ 937 h 1222"/>
                <a:gd name="T36" fmla="*/ 642 w 1304"/>
                <a:gd name="T37" fmla="*/ 928 h 1222"/>
                <a:gd name="T38" fmla="*/ 701 w 1304"/>
                <a:gd name="T39" fmla="*/ 937 h 1222"/>
                <a:gd name="T40" fmla="*/ 704 w 1304"/>
                <a:gd name="T41" fmla="*/ 1130 h 1222"/>
                <a:gd name="T42" fmla="*/ 635 w 1304"/>
                <a:gd name="T43" fmla="*/ 1106 h 1222"/>
                <a:gd name="T44" fmla="*/ 598 w 1304"/>
                <a:gd name="T45" fmla="*/ 937 h 1222"/>
                <a:gd name="T46" fmla="*/ 536 w 1304"/>
                <a:gd name="T47" fmla="*/ 906 h 1222"/>
                <a:gd name="T48" fmla="*/ 536 w 1304"/>
                <a:gd name="T49" fmla="*/ 1188 h 1222"/>
                <a:gd name="T50" fmla="*/ 584 w 1304"/>
                <a:gd name="T51" fmla="*/ 1214 h 1222"/>
                <a:gd name="T52" fmla="*/ 718 w 1304"/>
                <a:gd name="T53" fmla="*/ 1214 h 1222"/>
                <a:gd name="T54" fmla="*/ 750 w 1304"/>
                <a:gd name="T55" fmla="*/ 1216 h 1222"/>
                <a:gd name="T56" fmla="*/ 767 w 1304"/>
                <a:gd name="T57" fmla="*/ 906 h 1222"/>
                <a:gd name="T58" fmla="*/ 779 w 1304"/>
                <a:gd name="T59" fmla="*/ 884 h 1222"/>
                <a:gd name="T60" fmla="*/ 851 w 1304"/>
                <a:gd name="T61" fmla="*/ 830 h 1222"/>
                <a:gd name="T62" fmla="*/ 862 w 1304"/>
                <a:gd name="T63" fmla="*/ 740 h 1222"/>
                <a:gd name="T64" fmla="*/ 840 w 1304"/>
                <a:gd name="T65" fmla="*/ 615 h 1222"/>
                <a:gd name="T66" fmla="*/ 733 w 1304"/>
                <a:gd name="T67" fmla="*/ 515 h 1222"/>
                <a:gd name="T68" fmla="*/ 589 w 1304"/>
                <a:gd name="T69" fmla="*/ 508 h 1222"/>
                <a:gd name="T70" fmla="*/ 473 w 1304"/>
                <a:gd name="T71" fmla="*/ 597 h 1222"/>
                <a:gd name="T72" fmla="*/ 425 w 1304"/>
                <a:gd name="T73" fmla="*/ 673 h 1222"/>
                <a:gd name="T74" fmla="*/ 445 w 1304"/>
                <a:gd name="T75" fmla="*/ 761 h 1222"/>
                <a:gd name="T76" fmla="*/ 507 w 1304"/>
                <a:gd name="T77" fmla="*/ 870 h 1222"/>
                <a:gd name="T78" fmla="*/ 341 w 1304"/>
                <a:gd name="T79" fmla="*/ 288 h 1222"/>
                <a:gd name="T80" fmla="*/ 961 w 1304"/>
                <a:gd name="T81" fmla="*/ 226 h 1222"/>
                <a:gd name="T82" fmla="*/ 341 w 1304"/>
                <a:gd name="T83" fmla="*/ 288 h 1222"/>
                <a:gd name="T84" fmla="*/ 454 w 1304"/>
                <a:gd name="T85" fmla="*/ 339 h 1222"/>
                <a:gd name="T86" fmla="*/ 848 w 1304"/>
                <a:gd name="T87" fmla="*/ 401 h 1222"/>
                <a:gd name="T88" fmla="*/ 1303 w 1304"/>
                <a:gd name="T89" fmla="*/ 966 h 1222"/>
                <a:gd name="T90" fmla="*/ 0 w 1304"/>
                <a:gd name="T91" fmla="*/ 0 h 1222"/>
                <a:gd name="T92" fmla="*/ 483 w 1304"/>
                <a:gd name="T93" fmla="*/ 966 h 1222"/>
                <a:gd name="T94" fmla="*/ 62 w 1304"/>
                <a:gd name="T95" fmla="*/ 903 h 1222"/>
                <a:gd name="T96" fmla="*/ 1241 w 1304"/>
                <a:gd name="T97" fmla="*/ 62 h 1222"/>
                <a:gd name="T98" fmla="*/ 820 w 1304"/>
                <a:gd name="T99" fmla="*/ 903 h 1222"/>
                <a:gd name="T100" fmla="*/ 1303 w 1304"/>
                <a:gd name="T101" fmla="*/ 966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04" h="1222">
                  <a:moveTo>
                    <a:pt x="651" y="655"/>
                  </a:moveTo>
                  <a:cubicBezTo>
                    <a:pt x="681" y="655"/>
                    <a:pt x="705" y="679"/>
                    <a:pt x="705" y="709"/>
                  </a:cubicBezTo>
                  <a:cubicBezTo>
                    <a:pt x="705" y="738"/>
                    <a:pt x="681" y="762"/>
                    <a:pt x="651" y="762"/>
                  </a:cubicBezTo>
                  <a:cubicBezTo>
                    <a:pt x="622" y="762"/>
                    <a:pt x="598" y="738"/>
                    <a:pt x="598" y="709"/>
                  </a:cubicBezTo>
                  <a:cubicBezTo>
                    <a:pt x="598" y="679"/>
                    <a:pt x="622" y="655"/>
                    <a:pt x="651" y="655"/>
                  </a:cubicBezTo>
                  <a:close/>
                  <a:moveTo>
                    <a:pt x="651" y="824"/>
                  </a:moveTo>
                  <a:cubicBezTo>
                    <a:pt x="715" y="824"/>
                    <a:pt x="767" y="773"/>
                    <a:pt x="767" y="709"/>
                  </a:cubicBezTo>
                  <a:cubicBezTo>
                    <a:pt x="767" y="645"/>
                    <a:pt x="715" y="593"/>
                    <a:pt x="651" y="593"/>
                  </a:cubicBezTo>
                  <a:cubicBezTo>
                    <a:pt x="588" y="593"/>
                    <a:pt x="536" y="645"/>
                    <a:pt x="536" y="709"/>
                  </a:cubicBezTo>
                  <a:cubicBezTo>
                    <a:pt x="536" y="773"/>
                    <a:pt x="588" y="824"/>
                    <a:pt x="651" y="824"/>
                  </a:cubicBezTo>
                  <a:close/>
                  <a:moveTo>
                    <a:pt x="496" y="668"/>
                  </a:moveTo>
                  <a:cubicBezTo>
                    <a:pt x="519" y="653"/>
                    <a:pt x="534" y="627"/>
                    <a:pt x="535" y="599"/>
                  </a:cubicBezTo>
                  <a:cubicBezTo>
                    <a:pt x="536" y="586"/>
                    <a:pt x="547" y="575"/>
                    <a:pt x="561" y="577"/>
                  </a:cubicBezTo>
                  <a:cubicBezTo>
                    <a:pt x="565" y="577"/>
                    <a:pt x="568" y="578"/>
                    <a:pt x="572" y="578"/>
                  </a:cubicBezTo>
                  <a:cubicBezTo>
                    <a:pt x="596" y="578"/>
                    <a:pt x="619" y="567"/>
                    <a:pt x="635" y="550"/>
                  </a:cubicBezTo>
                  <a:cubicBezTo>
                    <a:pt x="644" y="540"/>
                    <a:pt x="659" y="540"/>
                    <a:pt x="668" y="550"/>
                  </a:cubicBezTo>
                  <a:cubicBezTo>
                    <a:pt x="686" y="570"/>
                    <a:pt x="714" y="580"/>
                    <a:pt x="741" y="577"/>
                  </a:cubicBezTo>
                  <a:cubicBezTo>
                    <a:pt x="755" y="575"/>
                    <a:pt x="767" y="586"/>
                    <a:pt x="767" y="599"/>
                  </a:cubicBezTo>
                  <a:cubicBezTo>
                    <a:pt x="769" y="627"/>
                    <a:pt x="783" y="653"/>
                    <a:pt x="807" y="668"/>
                  </a:cubicBezTo>
                  <a:cubicBezTo>
                    <a:pt x="812" y="671"/>
                    <a:pt x="816" y="677"/>
                    <a:pt x="817" y="683"/>
                  </a:cubicBezTo>
                  <a:cubicBezTo>
                    <a:pt x="818" y="690"/>
                    <a:pt x="817" y="697"/>
                    <a:pt x="813" y="702"/>
                  </a:cubicBezTo>
                  <a:cubicBezTo>
                    <a:pt x="796" y="724"/>
                    <a:pt x="791" y="753"/>
                    <a:pt x="799" y="780"/>
                  </a:cubicBezTo>
                  <a:cubicBezTo>
                    <a:pt x="801" y="786"/>
                    <a:pt x="800" y="793"/>
                    <a:pt x="797" y="799"/>
                  </a:cubicBezTo>
                  <a:cubicBezTo>
                    <a:pt x="794" y="805"/>
                    <a:pt x="788" y="809"/>
                    <a:pt x="782" y="810"/>
                  </a:cubicBezTo>
                  <a:cubicBezTo>
                    <a:pt x="755" y="816"/>
                    <a:pt x="733" y="835"/>
                    <a:pt x="722" y="861"/>
                  </a:cubicBezTo>
                  <a:cubicBezTo>
                    <a:pt x="717" y="873"/>
                    <a:pt x="702" y="879"/>
                    <a:pt x="690" y="873"/>
                  </a:cubicBezTo>
                  <a:cubicBezTo>
                    <a:pt x="678" y="866"/>
                    <a:pt x="665" y="863"/>
                    <a:pt x="651" y="863"/>
                  </a:cubicBezTo>
                  <a:cubicBezTo>
                    <a:pt x="638" y="863"/>
                    <a:pt x="625" y="866"/>
                    <a:pt x="613" y="873"/>
                  </a:cubicBezTo>
                  <a:cubicBezTo>
                    <a:pt x="601" y="879"/>
                    <a:pt x="586" y="873"/>
                    <a:pt x="581" y="861"/>
                  </a:cubicBezTo>
                  <a:cubicBezTo>
                    <a:pt x="570" y="835"/>
                    <a:pt x="548" y="816"/>
                    <a:pt x="521" y="810"/>
                  </a:cubicBezTo>
                  <a:cubicBezTo>
                    <a:pt x="515" y="809"/>
                    <a:pt x="509" y="805"/>
                    <a:pt x="506" y="799"/>
                  </a:cubicBezTo>
                  <a:cubicBezTo>
                    <a:pt x="503" y="793"/>
                    <a:pt x="502" y="786"/>
                    <a:pt x="504" y="780"/>
                  </a:cubicBezTo>
                  <a:cubicBezTo>
                    <a:pt x="512" y="753"/>
                    <a:pt x="507" y="724"/>
                    <a:pt x="490" y="702"/>
                  </a:cubicBezTo>
                  <a:cubicBezTo>
                    <a:pt x="486" y="697"/>
                    <a:pt x="485" y="690"/>
                    <a:pt x="486" y="683"/>
                  </a:cubicBezTo>
                  <a:cubicBezTo>
                    <a:pt x="487" y="677"/>
                    <a:pt x="491" y="671"/>
                    <a:pt x="496" y="668"/>
                  </a:cubicBezTo>
                  <a:close/>
                  <a:moveTo>
                    <a:pt x="598" y="937"/>
                  </a:moveTo>
                  <a:cubicBezTo>
                    <a:pt x="600" y="937"/>
                    <a:pt x="601" y="937"/>
                    <a:pt x="602" y="937"/>
                  </a:cubicBezTo>
                  <a:cubicBezTo>
                    <a:pt x="616" y="937"/>
                    <a:pt x="629" y="934"/>
                    <a:pt x="642" y="928"/>
                  </a:cubicBezTo>
                  <a:cubicBezTo>
                    <a:pt x="647" y="924"/>
                    <a:pt x="655" y="924"/>
                    <a:pt x="662" y="928"/>
                  </a:cubicBezTo>
                  <a:cubicBezTo>
                    <a:pt x="674" y="934"/>
                    <a:pt x="687" y="937"/>
                    <a:pt x="701" y="937"/>
                  </a:cubicBezTo>
                  <a:cubicBezTo>
                    <a:pt x="702" y="937"/>
                    <a:pt x="703" y="937"/>
                    <a:pt x="704" y="937"/>
                  </a:cubicBezTo>
                  <a:lnTo>
                    <a:pt x="704" y="1130"/>
                  </a:lnTo>
                  <a:lnTo>
                    <a:pt x="668" y="1106"/>
                  </a:lnTo>
                  <a:cubicBezTo>
                    <a:pt x="658" y="1099"/>
                    <a:pt x="645" y="1099"/>
                    <a:pt x="635" y="1106"/>
                  </a:cubicBezTo>
                  <a:lnTo>
                    <a:pt x="598" y="1130"/>
                  </a:lnTo>
                  <a:lnTo>
                    <a:pt x="598" y="937"/>
                  </a:lnTo>
                  <a:close/>
                  <a:moveTo>
                    <a:pt x="524" y="884"/>
                  </a:moveTo>
                  <a:cubicBezTo>
                    <a:pt x="527" y="892"/>
                    <a:pt x="531" y="899"/>
                    <a:pt x="536" y="906"/>
                  </a:cubicBezTo>
                  <a:lnTo>
                    <a:pt x="536" y="906"/>
                  </a:lnTo>
                  <a:lnTo>
                    <a:pt x="536" y="1188"/>
                  </a:lnTo>
                  <a:cubicBezTo>
                    <a:pt x="536" y="1200"/>
                    <a:pt x="542" y="1210"/>
                    <a:pt x="553" y="1216"/>
                  </a:cubicBezTo>
                  <a:cubicBezTo>
                    <a:pt x="563" y="1221"/>
                    <a:pt x="575" y="1221"/>
                    <a:pt x="584" y="1214"/>
                  </a:cubicBezTo>
                  <a:lnTo>
                    <a:pt x="651" y="1169"/>
                  </a:lnTo>
                  <a:lnTo>
                    <a:pt x="718" y="1214"/>
                  </a:lnTo>
                  <a:cubicBezTo>
                    <a:pt x="724" y="1218"/>
                    <a:pt x="729" y="1220"/>
                    <a:pt x="736" y="1220"/>
                  </a:cubicBezTo>
                  <a:cubicBezTo>
                    <a:pt x="741" y="1220"/>
                    <a:pt x="746" y="1218"/>
                    <a:pt x="750" y="1216"/>
                  </a:cubicBezTo>
                  <a:cubicBezTo>
                    <a:pt x="760" y="1210"/>
                    <a:pt x="767" y="1200"/>
                    <a:pt x="767" y="1188"/>
                  </a:cubicBezTo>
                  <a:lnTo>
                    <a:pt x="767" y="906"/>
                  </a:lnTo>
                  <a:lnTo>
                    <a:pt x="767" y="906"/>
                  </a:lnTo>
                  <a:cubicBezTo>
                    <a:pt x="772" y="900"/>
                    <a:pt x="776" y="892"/>
                    <a:pt x="779" y="884"/>
                  </a:cubicBezTo>
                  <a:cubicBezTo>
                    <a:pt x="782" y="877"/>
                    <a:pt x="788" y="872"/>
                    <a:pt x="796" y="870"/>
                  </a:cubicBezTo>
                  <a:cubicBezTo>
                    <a:pt x="819" y="865"/>
                    <a:pt x="839" y="851"/>
                    <a:pt x="851" y="830"/>
                  </a:cubicBezTo>
                  <a:cubicBezTo>
                    <a:pt x="863" y="809"/>
                    <a:pt x="865" y="784"/>
                    <a:pt x="858" y="761"/>
                  </a:cubicBezTo>
                  <a:cubicBezTo>
                    <a:pt x="856" y="754"/>
                    <a:pt x="857" y="746"/>
                    <a:pt x="862" y="740"/>
                  </a:cubicBezTo>
                  <a:cubicBezTo>
                    <a:pt x="876" y="721"/>
                    <a:pt x="882" y="696"/>
                    <a:pt x="878" y="673"/>
                  </a:cubicBezTo>
                  <a:cubicBezTo>
                    <a:pt x="874" y="649"/>
                    <a:pt x="860" y="628"/>
                    <a:pt x="840" y="615"/>
                  </a:cubicBezTo>
                  <a:cubicBezTo>
                    <a:pt x="834" y="611"/>
                    <a:pt x="830" y="604"/>
                    <a:pt x="829" y="597"/>
                  </a:cubicBezTo>
                  <a:cubicBezTo>
                    <a:pt x="827" y="547"/>
                    <a:pt x="783" y="509"/>
                    <a:pt x="733" y="515"/>
                  </a:cubicBezTo>
                  <a:cubicBezTo>
                    <a:pt x="726" y="516"/>
                    <a:pt x="719" y="514"/>
                    <a:pt x="714" y="508"/>
                  </a:cubicBezTo>
                  <a:cubicBezTo>
                    <a:pt x="681" y="473"/>
                    <a:pt x="621" y="473"/>
                    <a:pt x="589" y="508"/>
                  </a:cubicBezTo>
                  <a:cubicBezTo>
                    <a:pt x="584" y="514"/>
                    <a:pt x="577" y="516"/>
                    <a:pt x="569" y="515"/>
                  </a:cubicBezTo>
                  <a:cubicBezTo>
                    <a:pt x="519" y="509"/>
                    <a:pt x="475" y="547"/>
                    <a:pt x="473" y="597"/>
                  </a:cubicBezTo>
                  <a:cubicBezTo>
                    <a:pt x="473" y="604"/>
                    <a:pt x="469" y="611"/>
                    <a:pt x="462" y="615"/>
                  </a:cubicBezTo>
                  <a:cubicBezTo>
                    <a:pt x="443" y="628"/>
                    <a:pt x="429" y="649"/>
                    <a:pt x="425" y="673"/>
                  </a:cubicBezTo>
                  <a:cubicBezTo>
                    <a:pt x="420" y="696"/>
                    <a:pt x="426" y="721"/>
                    <a:pt x="441" y="739"/>
                  </a:cubicBezTo>
                  <a:cubicBezTo>
                    <a:pt x="445" y="746"/>
                    <a:pt x="447" y="754"/>
                    <a:pt x="445" y="761"/>
                  </a:cubicBezTo>
                  <a:cubicBezTo>
                    <a:pt x="437" y="784"/>
                    <a:pt x="440" y="809"/>
                    <a:pt x="452" y="830"/>
                  </a:cubicBezTo>
                  <a:cubicBezTo>
                    <a:pt x="464" y="851"/>
                    <a:pt x="484" y="865"/>
                    <a:pt x="507" y="870"/>
                  </a:cubicBezTo>
                  <a:cubicBezTo>
                    <a:pt x="515" y="872"/>
                    <a:pt x="521" y="877"/>
                    <a:pt x="524" y="884"/>
                  </a:cubicBezTo>
                  <a:close/>
                  <a:moveTo>
                    <a:pt x="341" y="288"/>
                  </a:moveTo>
                  <a:lnTo>
                    <a:pt x="961" y="288"/>
                  </a:lnTo>
                  <a:lnTo>
                    <a:pt x="961" y="226"/>
                  </a:lnTo>
                  <a:lnTo>
                    <a:pt x="341" y="226"/>
                  </a:lnTo>
                  <a:lnTo>
                    <a:pt x="341" y="288"/>
                  </a:lnTo>
                  <a:close/>
                  <a:moveTo>
                    <a:pt x="848" y="339"/>
                  </a:moveTo>
                  <a:lnTo>
                    <a:pt x="454" y="339"/>
                  </a:lnTo>
                  <a:lnTo>
                    <a:pt x="454" y="401"/>
                  </a:lnTo>
                  <a:lnTo>
                    <a:pt x="848" y="401"/>
                  </a:lnTo>
                  <a:lnTo>
                    <a:pt x="848" y="339"/>
                  </a:lnTo>
                  <a:close/>
                  <a:moveTo>
                    <a:pt x="1303" y="966"/>
                  </a:moveTo>
                  <a:lnTo>
                    <a:pt x="1303" y="0"/>
                  </a:lnTo>
                  <a:lnTo>
                    <a:pt x="0" y="0"/>
                  </a:lnTo>
                  <a:lnTo>
                    <a:pt x="0" y="966"/>
                  </a:lnTo>
                  <a:lnTo>
                    <a:pt x="483" y="966"/>
                  </a:lnTo>
                  <a:lnTo>
                    <a:pt x="483" y="903"/>
                  </a:lnTo>
                  <a:lnTo>
                    <a:pt x="62" y="903"/>
                  </a:lnTo>
                  <a:lnTo>
                    <a:pt x="62" y="62"/>
                  </a:lnTo>
                  <a:lnTo>
                    <a:pt x="1241" y="62"/>
                  </a:lnTo>
                  <a:lnTo>
                    <a:pt x="1241" y="903"/>
                  </a:lnTo>
                  <a:lnTo>
                    <a:pt x="820" y="903"/>
                  </a:lnTo>
                  <a:lnTo>
                    <a:pt x="820" y="966"/>
                  </a:lnTo>
                  <a:lnTo>
                    <a:pt x="1303" y="9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BD467C9C-5B10-6546-BE79-AB56A93BBBEE}"/>
              </a:ext>
            </a:extLst>
          </p:cNvPr>
          <p:cNvGrpSpPr/>
          <p:nvPr userDrawn="1"/>
        </p:nvGrpSpPr>
        <p:grpSpPr>
          <a:xfrm>
            <a:off x="8444514" y="5060728"/>
            <a:ext cx="710291" cy="710292"/>
            <a:chOff x="6982974" y="4528578"/>
            <a:chExt cx="710291" cy="710292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A49A1D4B-6765-1A46-9673-A8C84EB69CF2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4" name="Freeform 2">
              <a:extLst>
                <a:ext uri="{FF2B5EF4-FFF2-40B4-BE49-F238E27FC236}">
                  <a16:creationId xmlns:a16="http://schemas.microsoft.com/office/drawing/2014/main" id="{414F1251-0FB3-7C41-8330-2E737B2EE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59093"/>
              <a:ext cx="449263" cy="449263"/>
            </a:xfrm>
            <a:custGeom>
              <a:avLst/>
              <a:gdLst>
                <a:gd name="T0" fmla="*/ 704 w 1247"/>
                <a:gd name="T1" fmla="*/ 706 h 1248"/>
                <a:gd name="T2" fmla="*/ 704 w 1247"/>
                <a:gd name="T3" fmla="*/ 931 h 1248"/>
                <a:gd name="T4" fmla="*/ 542 w 1247"/>
                <a:gd name="T5" fmla="*/ 931 h 1248"/>
                <a:gd name="T6" fmla="*/ 542 w 1247"/>
                <a:gd name="T7" fmla="*/ 706 h 1248"/>
                <a:gd name="T8" fmla="*/ 316 w 1247"/>
                <a:gd name="T9" fmla="*/ 706 h 1248"/>
                <a:gd name="T10" fmla="*/ 316 w 1247"/>
                <a:gd name="T11" fmla="*/ 542 h 1248"/>
                <a:gd name="T12" fmla="*/ 542 w 1247"/>
                <a:gd name="T13" fmla="*/ 542 h 1248"/>
                <a:gd name="T14" fmla="*/ 542 w 1247"/>
                <a:gd name="T15" fmla="*/ 316 h 1248"/>
                <a:gd name="T16" fmla="*/ 704 w 1247"/>
                <a:gd name="T17" fmla="*/ 316 h 1248"/>
                <a:gd name="T18" fmla="*/ 704 w 1247"/>
                <a:gd name="T19" fmla="*/ 542 h 1248"/>
                <a:gd name="T20" fmla="*/ 930 w 1247"/>
                <a:gd name="T21" fmla="*/ 542 h 1248"/>
                <a:gd name="T22" fmla="*/ 930 w 1247"/>
                <a:gd name="T23" fmla="*/ 706 h 1248"/>
                <a:gd name="T24" fmla="*/ 704 w 1247"/>
                <a:gd name="T25" fmla="*/ 706 h 1248"/>
                <a:gd name="T26" fmla="*/ 767 w 1247"/>
                <a:gd name="T27" fmla="*/ 768 h 1248"/>
                <a:gd name="T28" fmla="*/ 992 w 1247"/>
                <a:gd name="T29" fmla="*/ 768 h 1248"/>
                <a:gd name="T30" fmla="*/ 992 w 1247"/>
                <a:gd name="T31" fmla="*/ 480 h 1248"/>
                <a:gd name="T32" fmla="*/ 767 w 1247"/>
                <a:gd name="T33" fmla="*/ 480 h 1248"/>
                <a:gd name="T34" fmla="*/ 767 w 1247"/>
                <a:gd name="T35" fmla="*/ 254 h 1248"/>
                <a:gd name="T36" fmla="*/ 480 w 1247"/>
                <a:gd name="T37" fmla="*/ 254 h 1248"/>
                <a:gd name="T38" fmla="*/ 480 w 1247"/>
                <a:gd name="T39" fmla="*/ 480 h 1248"/>
                <a:gd name="T40" fmla="*/ 254 w 1247"/>
                <a:gd name="T41" fmla="*/ 480 h 1248"/>
                <a:gd name="T42" fmla="*/ 254 w 1247"/>
                <a:gd name="T43" fmla="*/ 768 h 1248"/>
                <a:gd name="T44" fmla="*/ 480 w 1247"/>
                <a:gd name="T45" fmla="*/ 768 h 1248"/>
                <a:gd name="T46" fmla="*/ 480 w 1247"/>
                <a:gd name="T47" fmla="*/ 994 h 1248"/>
                <a:gd name="T48" fmla="*/ 767 w 1247"/>
                <a:gd name="T49" fmla="*/ 994 h 1248"/>
                <a:gd name="T50" fmla="*/ 767 w 1247"/>
                <a:gd name="T51" fmla="*/ 768 h 1248"/>
                <a:gd name="T52" fmla="*/ 623 w 1247"/>
                <a:gd name="T53" fmla="*/ 1185 h 1248"/>
                <a:gd name="T54" fmla="*/ 62 w 1247"/>
                <a:gd name="T55" fmla="*/ 624 h 1248"/>
                <a:gd name="T56" fmla="*/ 623 w 1247"/>
                <a:gd name="T57" fmla="*/ 62 h 1248"/>
                <a:gd name="T58" fmla="*/ 1184 w 1247"/>
                <a:gd name="T59" fmla="*/ 624 h 1248"/>
                <a:gd name="T60" fmla="*/ 623 w 1247"/>
                <a:gd name="T61" fmla="*/ 1185 h 1248"/>
                <a:gd name="T62" fmla="*/ 623 w 1247"/>
                <a:gd name="T63" fmla="*/ 0 h 1248"/>
                <a:gd name="T64" fmla="*/ 0 w 1247"/>
                <a:gd name="T65" fmla="*/ 624 h 1248"/>
                <a:gd name="T66" fmla="*/ 623 w 1247"/>
                <a:gd name="T67" fmla="*/ 1247 h 1248"/>
                <a:gd name="T68" fmla="*/ 1246 w 1247"/>
                <a:gd name="T69" fmla="*/ 624 h 1248"/>
                <a:gd name="T70" fmla="*/ 623 w 1247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7" h="1248">
                  <a:moveTo>
                    <a:pt x="704" y="706"/>
                  </a:moveTo>
                  <a:lnTo>
                    <a:pt x="704" y="931"/>
                  </a:lnTo>
                  <a:lnTo>
                    <a:pt x="542" y="931"/>
                  </a:lnTo>
                  <a:lnTo>
                    <a:pt x="542" y="706"/>
                  </a:lnTo>
                  <a:lnTo>
                    <a:pt x="316" y="706"/>
                  </a:lnTo>
                  <a:lnTo>
                    <a:pt x="316" y="542"/>
                  </a:lnTo>
                  <a:lnTo>
                    <a:pt x="542" y="542"/>
                  </a:lnTo>
                  <a:lnTo>
                    <a:pt x="542" y="316"/>
                  </a:lnTo>
                  <a:lnTo>
                    <a:pt x="704" y="316"/>
                  </a:lnTo>
                  <a:lnTo>
                    <a:pt x="704" y="542"/>
                  </a:lnTo>
                  <a:lnTo>
                    <a:pt x="930" y="542"/>
                  </a:lnTo>
                  <a:lnTo>
                    <a:pt x="930" y="706"/>
                  </a:lnTo>
                  <a:lnTo>
                    <a:pt x="704" y="706"/>
                  </a:lnTo>
                  <a:close/>
                  <a:moveTo>
                    <a:pt x="767" y="768"/>
                  </a:moveTo>
                  <a:lnTo>
                    <a:pt x="992" y="768"/>
                  </a:lnTo>
                  <a:lnTo>
                    <a:pt x="992" y="480"/>
                  </a:lnTo>
                  <a:lnTo>
                    <a:pt x="767" y="480"/>
                  </a:lnTo>
                  <a:lnTo>
                    <a:pt x="767" y="254"/>
                  </a:lnTo>
                  <a:lnTo>
                    <a:pt x="480" y="254"/>
                  </a:lnTo>
                  <a:lnTo>
                    <a:pt x="480" y="480"/>
                  </a:lnTo>
                  <a:lnTo>
                    <a:pt x="254" y="480"/>
                  </a:lnTo>
                  <a:lnTo>
                    <a:pt x="254" y="768"/>
                  </a:lnTo>
                  <a:lnTo>
                    <a:pt x="480" y="768"/>
                  </a:lnTo>
                  <a:lnTo>
                    <a:pt x="480" y="994"/>
                  </a:lnTo>
                  <a:lnTo>
                    <a:pt x="767" y="994"/>
                  </a:lnTo>
                  <a:lnTo>
                    <a:pt x="767" y="768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4"/>
                    <a:pt x="62" y="624"/>
                  </a:cubicBezTo>
                  <a:cubicBezTo>
                    <a:pt x="62" y="315"/>
                    <a:pt x="314" y="62"/>
                    <a:pt x="623" y="62"/>
                  </a:cubicBezTo>
                  <a:cubicBezTo>
                    <a:pt x="932" y="62"/>
                    <a:pt x="1184" y="314"/>
                    <a:pt x="1184" y="624"/>
                  </a:cubicBezTo>
                  <a:cubicBezTo>
                    <a:pt x="1184" y="933"/>
                    <a:pt x="932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3" y="1247"/>
                  </a:cubicBezTo>
                  <a:cubicBezTo>
                    <a:pt x="967" y="1247"/>
                    <a:pt x="1246" y="968"/>
                    <a:pt x="1246" y="624"/>
                  </a:cubicBezTo>
                  <a:cubicBezTo>
                    <a:pt x="1246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1" name="Group 324">
            <a:extLst>
              <a:ext uri="{FF2B5EF4-FFF2-40B4-BE49-F238E27FC236}">
                <a16:creationId xmlns:a16="http://schemas.microsoft.com/office/drawing/2014/main" id="{ABB4F1C3-E90C-F243-AA0F-E545862AA539}"/>
              </a:ext>
            </a:extLst>
          </p:cNvPr>
          <p:cNvGrpSpPr/>
          <p:nvPr userDrawn="1"/>
        </p:nvGrpSpPr>
        <p:grpSpPr>
          <a:xfrm>
            <a:off x="1814233" y="5058653"/>
            <a:ext cx="710291" cy="710292"/>
            <a:chOff x="384795" y="4528578"/>
            <a:chExt cx="710291" cy="710292"/>
          </a:xfrm>
        </p:grpSpPr>
        <p:sp>
          <p:nvSpPr>
            <p:cNvPr id="162" name="Rectangle 325">
              <a:extLst>
                <a:ext uri="{FF2B5EF4-FFF2-40B4-BE49-F238E27FC236}">
                  <a16:creationId xmlns:a16="http://schemas.microsoft.com/office/drawing/2014/main" id="{3136B1DD-4BE4-9B47-B1C0-5F73702FA813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63" name="Freeform 12">
              <a:extLst>
                <a:ext uri="{FF2B5EF4-FFF2-40B4-BE49-F238E27FC236}">
                  <a16:creationId xmlns:a16="http://schemas.microsoft.com/office/drawing/2014/main" id="{C3E201A5-0B1C-9149-B31F-CD83E8523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65" y="4659887"/>
              <a:ext cx="488950" cy="447675"/>
            </a:xfrm>
            <a:custGeom>
              <a:avLst/>
              <a:gdLst>
                <a:gd name="T0" fmla="*/ 328 w 1360"/>
                <a:gd name="T1" fmla="*/ 991 h 1242"/>
                <a:gd name="T2" fmla="*/ 213 w 1360"/>
                <a:gd name="T3" fmla="*/ 976 h 1242"/>
                <a:gd name="T4" fmla="*/ 376 w 1360"/>
                <a:gd name="T5" fmla="*/ 813 h 1242"/>
                <a:gd name="T6" fmla="*/ 88 w 1360"/>
                <a:gd name="T7" fmla="*/ 848 h 1242"/>
                <a:gd name="T8" fmla="*/ 232 w 1360"/>
                <a:gd name="T9" fmla="*/ 742 h 1242"/>
                <a:gd name="T10" fmla="*/ 358 w 1360"/>
                <a:gd name="T11" fmla="*/ 748 h 1242"/>
                <a:gd name="T12" fmla="*/ 435 w 1360"/>
                <a:gd name="T13" fmla="*/ 779 h 1242"/>
                <a:gd name="T14" fmla="*/ 528 w 1360"/>
                <a:gd name="T15" fmla="*/ 865 h 1242"/>
                <a:gd name="T16" fmla="*/ 555 w 1360"/>
                <a:gd name="T17" fmla="*/ 1041 h 1242"/>
                <a:gd name="T18" fmla="*/ 441 w 1360"/>
                <a:gd name="T19" fmla="*/ 1155 h 1242"/>
                <a:gd name="T20" fmla="*/ 298 w 1360"/>
                <a:gd name="T21" fmla="*/ 1109 h 1242"/>
                <a:gd name="T22" fmla="*/ 222 w 1360"/>
                <a:gd name="T23" fmla="*/ 1077 h 1242"/>
                <a:gd name="T24" fmla="*/ 129 w 1360"/>
                <a:gd name="T25" fmla="*/ 992 h 1242"/>
                <a:gd name="T26" fmla="*/ 73 w 1360"/>
                <a:gd name="T27" fmla="*/ 1110 h 1242"/>
                <a:gd name="T28" fmla="*/ 163 w 1360"/>
                <a:gd name="T29" fmla="*/ 1200 h 1242"/>
                <a:gd name="T30" fmla="*/ 344 w 1360"/>
                <a:gd name="T31" fmla="*/ 1173 h 1242"/>
                <a:gd name="T32" fmla="*/ 510 w 1360"/>
                <a:gd name="T33" fmla="*/ 1160 h 1242"/>
                <a:gd name="T34" fmla="*/ 638 w 1360"/>
                <a:gd name="T35" fmla="*/ 1004 h 1242"/>
                <a:gd name="T36" fmla="*/ 638 w 1360"/>
                <a:gd name="T37" fmla="*/ 853 h 1242"/>
                <a:gd name="T38" fmla="*/ 510 w 1360"/>
                <a:gd name="T39" fmla="*/ 697 h 1242"/>
                <a:gd name="T40" fmla="*/ 313 w 1360"/>
                <a:gd name="T41" fmla="*/ 684 h 1242"/>
                <a:gd name="T42" fmla="*/ 146 w 1360"/>
                <a:gd name="T43" fmla="*/ 697 h 1242"/>
                <a:gd name="T44" fmla="*/ 19 w 1360"/>
                <a:gd name="T45" fmla="*/ 853 h 1242"/>
                <a:gd name="T46" fmla="*/ 36 w 1360"/>
                <a:gd name="T47" fmla="*/ 963 h 1242"/>
                <a:gd name="T48" fmla="*/ 335 w 1360"/>
                <a:gd name="T49" fmla="*/ 391 h 1242"/>
                <a:gd name="T50" fmla="*/ 196 w 1360"/>
                <a:gd name="T51" fmla="*/ 401 h 1242"/>
                <a:gd name="T52" fmla="*/ 253 w 1360"/>
                <a:gd name="T53" fmla="*/ 425 h 1242"/>
                <a:gd name="T54" fmla="*/ 328 w 1360"/>
                <a:gd name="T55" fmla="*/ 157 h 1242"/>
                <a:gd name="T56" fmla="*/ 218 w 1360"/>
                <a:gd name="T57" fmla="*/ 147 h 1242"/>
                <a:gd name="T58" fmla="*/ 121 w 1360"/>
                <a:gd name="T59" fmla="*/ 297 h 1242"/>
                <a:gd name="T60" fmla="*/ 22 w 1360"/>
                <a:gd name="T61" fmla="*/ 430 h 1242"/>
                <a:gd name="T62" fmla="*/ 11 w 1360"/>
                <a:gd name="T63" fmla="*/ 539 h 1242"/>
                <a:gd name="T64" fmla="*/ 161 w 1360"/>
                <a:gd name="T65" fmla="*/ 607 h 1242"/>
                <a:gd name="T66" fmla="*/ 136 w 1360"/>
                <a:gd name="T67" fmla="*/ 486 h 1242"/>
                <a:gd name="T68" fmla="*/ 122 w 1360"/>
                <a:gd name="T69" fmla="*/ 364 h 1242"/>
                <a:gd name="T70" fmla="*/ 217 w 1360"/>
                <a:gd name="T71" fmla="*/ 216 h 1242"/>
                <a:gd name="T72" fmla="*/ 376 w 1360"/>
                <a:gd name="T73" fmla="*/ 207 h 1242"/>
                <a:gd name="T74" fmla="*/ 914 w 1360"/>
                <a:gd name="T75" fmla="*/ 549 h 1242"/>
                <a:gd name="T76" fmla="*/ 954 w 1360"/>
                <a:gd name="T77" fmla="*/ 541 h 1242"/>
                <a:gd name="T78" fmla="*/ 914 w 1360"/>
                <a:gd name="T79" fmla="*/ 612 h 1242"/>
                <a:gd name="T80" fmla="*/ 1235 w 1360"/>
                <a:gd name="T81" fmla="*/ 361 h 1242"/>
                <a:gd name="T82" fmla="*/ 1252 w 1360"/>
                <a:gd name="T83" fmla="*/ 630 h 1242"/>
                <a:gd name="T84" fmla="*/ 1099 w 1360"/>
                <a:gd name="T85" fmla="*/ 783 h 1242"/>
                <a:gd name="T86" fmla="*/ 863 w 1360"/>
                <a:gd name="T87" fmla="*/ 749 h 1242"/>
                <a:gd name="T88" fmla="*/ 734 w 1360"/>
                <a:gd name="T89" fmla="*/ 696 h 1242"/>
                <a:gd name="T90" fmla="*/ 593 w 1360"/>
                <a:gd name="T91" fmla="*/ 528 h 1242"/>
                <a:gd name="T92" fmla="*/ 576 w 1360"/>
                <a:gd name="T93" fmla="*/ 259 h 1242"/>
                <a:gd name="T94" fmla="*/ 728 w 1360"/>
                <a:gd name="T95" fmla="*/ 106 h 1242"/>
                <a:gd name="T96" fmla="*/ 997 w 1360"/>
                <a:gd name="T97" fmla="*/ 124 h 1242"/>
                <a:gd name="T98" fmla="*/ 1165 w 1360"/>
                <a:gd name="T99" fmla="*/ 265 h 1242"/>
                <a:gd name="T100" fmla="*/ 1260 w 1360"/>
                <a:gd name="T101" fmla="*/ 191 h 1242"/>
                <a:gd name="T102" fmla="*/ 1019 w 1360"/>
                <a:gd name="T103" fmla="*/ 6 h 1242"/>
                <a:gd name="T104" fmla="*/ 809 w 1360"/>
                <a:gd name="T105" fmla="*/ 6 h 1242"/>
                <a:gd name="T106" fmla="*/ 568 w 1360"/>
                <a:gd name="T107" fmla="*/ 191 h 1242"/>
                <a:gd name="T108" fmla="*/ 545 w 1360"/>
                <a:gd name="T109" fmla="*/ 483 h 1242"/>
                <a:gd name="T110" fmla="*/ 626 w 1360"/>
                <a:gd name="T111" fmla="*/ 679 h 1242"/>
                <a:gd name="T112" fmla="*/ 848 w 1360"/>
                <a:gd name="T113" fmla="*/ 869 h 1242"/>
                <a:gd name="T114" fmla="*/ 1019 w 1360"/>
                <a:gd name="T115" fmla="*/ 883 h 1242"/>
                <a:gd name="T116" fmla="*/ 1260 w 1360"/>
                <a:gd name="T117" fmla="*/ 698 h 1242"/>
                <a:gd name="T118" fmla="*/ 1283 w 1360"/>
                <a:gd name="T119" fmla="*/ 40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0" h="1242">
                  <a:moveTo>
                    <a:pt x="328" y="865"/>
                  </a:moveTo>
                  <a:cubicBezTo>
                    <a:pt x="337" y="865"/>
                    <a:pt x="345" y="867"/>
                    <a:pt x="352" y="870"/>
                  </a:cubicBezTo>
                  <a:cubicBezTo>
                    <a:pt x="368" y="877"/>
                    <a:pt x="380" y="889"/>
                    <a:pt x="387" y="904"/>
                  </a:cubicBezTo>
                  <a:cubicBezTo>
                    <a:pt x="393" y="920"/>
                    <a:pt x="393" y="937"/>
                    <a:pt x="387" y="952"/>
                  </a:cubicBezTo>
                  <a:cubicBezTo>
                    <a:pt x="377" y="976"/>
                    <a:pt x="354" y="991"/>
                    <a:pt x="328" y="991"/>
                  </a:cubicBezTo>
                  <a:cubicBezTo>
                    <a:pt x="320" y="991"/>
                    <a:pt x="312" y="990"/>
                    <a:pt x="304" y="987"/>
                  </a:cubicBezTo>
                  <a:cubicBezTo>
                    <a:pt x="289" y="980"/>
                    <a:pt x="277" y="968"/>
                    <a:pt x="270" y="952"/>
                  </a:cubicBezTo>
                  <a:cubicBezTo>
                    <a:pt x="264" y="937"/>
                    <a:pt x="264" y="920"/>
                    <a:pt x="270" y="904"/>
                  </a:cubicBezTo>
                  <a:cubicBezTo>
                    <a:pt x="280" y="881"/>
                    <a:pt x="303" y="865"/>
                    <a:pt x="328" y="865"/>
                  </a:cubicBezTo>
                  <a:close/>
                  <a:moveTo>
                    <a:pt x="213" y="976"/>
                  </a:moveTo>
                  <a:cubicBezTo>
                    <a:pt x="226" y="1007"/>
                    <a:pt x="250" y="1031"/>
                    <a:pt x="281" y="1044"/>
                  </a:cubicBezTo>
                  <a:cubicBezTo>
                    <a:pt x="296" y="1050"/>
                    <a:pt x="312" y="1053"/>
                    <a:pt x="328" y="1053"/>
                  </a:cubicBezTo>
                  <a:cubicBezTo>
                    <a:pt x="379" y="1053"/>
                    <a:pt x="425" y="1023"/>
                    <a:pt x="444" y="976"/>
                  </a:cubicBezTo>
                  <a:cubicBezTo>
                    <a:pt x="457" y="945"/>
                    <a:pt x="457" y="911"/>
                    <a:pt x="444" y="880"/>
                  </a:cubicBezTo>
                  <a:cubicBezTo>
                    <a:pt x="431" y="850"/>
                    <a:pt x="407" y="826"/>
                    <a:pt x="376" y="813"/>
                  </a:cubicBezTo>
                  <a:cubicBezTo>
                    <a:pt x="361" y="806"/>
                    <a:pt x="345" y="803"/>
                    <a:pt x="328" y="803"/>
                  </a:cubicBezTo>
                  <a:cubicBezTo>
                    <a:pt x="278" y="803"/>
                    <a:pt x="232" y="833"/>
                    <a:pt x="213" y="880"/>
                  </a:cubicBezTo>
                  <a:cubicBezTo>
                    <a:pt x="200" y="911"/>
                    <a:pt x="200" y="945"/>
                    <a:pt x="213" y="976"/>
                  </a:cubicBezTo>
                  <a:close/>
                  <a:moveTo>
                    <a:pt x="129" y="864"/>
                  </a:moveTo>
                  <a:lnTo>
                    <a:pt x="88" y="848"/>
                  </a:lnTo>
                  <a:lnTo>
                    <a:pt x="102" y="816"/>
                  </a:lnTo>
                  <a:lnTo>
                    <a:pt x="142" y="832"/>
                  </a:lnTo>
                  <a:cubicBezTo>
                    <a:pt x="156" y="838"/>
                    <a:pt x="171" y="834"/>
                    <a:pt x="179" y="822"/>
                  </a:cubicBezTo>
                  <a:cubicBezTo>
                    <a:pt x="191" y="805"/>
                    <a:pt x="205" y="791"/>
                    <a:pt x="222" y="779"/>
                  </a:cubicBezTo>
                  <a:cubicBezTo>
                    <a:pt x="234" y="771"/>
                    <a:pt x="238" y="755"/>
                    <a:pt x="232" y="742"/>
                  </a:cubicBezTo>
                  <a:lnTo>
                    <a:pt x="216" y="702"/>
                  </a:lnTo>
                  <a:lnTo>
                    <a:pt x="248" y="688"/>
                  </a:lnTo>
                  <a:lnTo>
                    <a:pt x="265" y="729"/>
                  </a:lnTo>
                  <a:cubicBezTo>
                    <a:pt x="270" y="742"/>
                    <a:pt x="284" y="750"/>
                    <a:pt x="298" y="748"/>
                  </a:cubicBezTo>
                  <a:cubicBezTo>
                    <a:pt x="318" y="744"/>
                    <a:pt x="339" y="744"/>
                    <a:pt x="358" y="748"/>
                  </a:cubicBezTo>
                  <a:cubicBezTo>
                    <a:pt x="372" y="750"/>
                    <a:pt x="387" y="742"/>
                    <a:pt x="392" y="729"/>
                  </a:cubicBezTo>
                  <a:lnTo>
                    <a:pt x="409" y="688"/>
                  </a:lnTo>
                  <a:lnTo>
                    <a:pt x="441" y="702"/>
                  </a:lnTo>
                  <a:lnTo>
                    <a:pt x="424" y="742"/>
                  </a:lnTo>
                  <a:cubicBezTo>
                    <a:pt x="419" y="755"/>
                    <a:pt x="423" y="771"/>
                    <a:pt x="435" y="779"/>
                  </a:cubicBezTo>
                  <a:cubicBezTo>
                    <a:pt x="451" y="791"/>
                    <a:pt x="466" y="805"/>
                    <a:pt x="477" y="822"/>
                  </a:cubicBezTo>
                  <a:cubicBezTo>
                    <a:pt x="486" y="834"/>
                    <a:pt x="501" y="838"/>
                    <a:pt x="515" y="832"/>
                  </a:cubicBezTo>
                  <a:lnTo>
                    <a:pt x="555" y="816"/>
                  </a:lnTo>
                  <a:lnTo>
                    <a:pt x="568" y="848"/>
                  </a:lnTo>
                  <a:lnTo>
                    <a:pt x="528" y="865"/>
                  </a:lnTo>
                  <a:cubicBezTo>
                    <a:pt x="514" y="870"/>
                    <a:pt x="507" y="884"/>
                    <a:pt x="509" y="898"/>
                  </a:cubicBezTo>
                  <a:cubicBezTo>
                    <a:pt x="512" y="918"/>
                    <a:pt x="512" y="939"/>
                    <a:pt x="509" y="958"/>
                  </a:cubicBezTo>
                  <a:cubicBezTo>
                    <a:pt x="507" y="973"/>
                    <a:pt x="515" y="987"/>
                    <a:pt x="528" y="992"/>
                  </a:cubicBezTo>
                  <a:lnTo>
                    <a:pt x="568" y="1009"/>
                  </a:lnTo>
                  <a:lnTo>
                    <a:pt x="555" y="1041"/>
                  </a:lnTo>
                  <a:lnTo>
                    <a:pt x="515" y="1024"/>
                  </a:lnTo>
                  <a:cubicBezTo>
                    <a:pt x="501" y="1019"/>
                    <a:pt x="486" y="1023"/>
                    <a:pt x="477" y="1035"/>
                  </a:cubicBezTo>
                  <a:cubicBezTo>
                    <a:pt x="466" y="1051"/>
                    <a:pt x="451" y="1066"/>
                    <a:pt x="435" y="1077"/>
                  </a:cubicBezTo>
                  <a:cubicBezTo>
                    <a:pt x="423" y="1086"/>
                    <a:pt x="419" y="1101"/>
                    <a:pt x="424" y="1114"/>
                  </a:cubicBezTo>
                  <a:lnTo>
                    <a:pt x="441" y="1155"/>
                  </a:lnTo>
                  <a:lnTo>
                    <a:pt x="409" y="1168"/>
                  </a:lnTo>
                  <a:lnTo>
                    <a:pt x="392" y="1128"/>
                  </a:lnTo>
                  <a:cubicBezTo>
                    <a:pt x="387" y="1116"/>
                    <a:pt x="376" y="1109"/>
                    <a:pt x="364" y="1109"/>
                  </a:cubicBezTo>
                  <a:cubicBezTo>
                    <a:pt x="362" y="1109"/>
                    <a:pt x="360" y="1109"/>
                    <a:pt x="358" y="1109"/>
                  </a:cubicBezTo>
                  <a:cubicBezTo>
                    <a:pt x="339" y="1112"/>
                    <a:pt x="318" y="1112"/>
                    <a:pt x="298" y="1109"/>
                  </a:cubicBezTo>
                  <a:cubicBezTo>
                    <a:pt x="284" y="1107"/>
                    <a:pt x="270" y="1114"/>
                    <a:pt x="265" y="1128"/>
                  </a:cubicBezTo>
                  <a:lnTo>
                    <a:pt x="248" y="1168"/>
                  </a:lnTo>
                  <a:lnTo>
                    <a:pt x="216" y="1155"/>
                  </a:lnTo>
                  <a:lnTo>
                    <a:pt x="232" y="1115"/>
                  </a:lnTo>
                  <a:cubicBezTo>
                    <a:pt x="238" y="1101"/>
                    <a:pt x="234" y="1086"/>
                    <a:pt x="222" y="1077"/>
                  </a:cubicBezTo>
                  <a:cubicBezTo>
                    <a:pt x="205" y="1066"/>
                    <a:pt x="191" y="1051"/>
                    <a:pt x="179" y="1035"/>
                  </a:cubicBezTo>
                  <a:cubicBezTo>
                    <a:pt x="171" y="1023"/>
                    <a:pt x="156" y="1019"/>
                    <a:pt x="142" y="1024"/>
                  </a:cubicBezTo>
                  <a:lnTo>
                    <a:pt x="102" y="1041"/>
                  </a:lnTo>
                  <a:lnTo>
                    <a:pt x="88" y="1009"/>
                  </a:lnTo>
                  <a:lnTo>
                    <a:pt x="129" y="992"/>
                  </a:lnTo>
                  <a:cubicBezTo>
                    <a:pt x="142" y="987"/>
                    <a:pt x="150" y="973"/>
                    <a:pt x="148" y="958"/>
                  </a:cubicBezTo>
                  <a:cubicBezTo>
                    <a:pt x="144" y="938"/>
                    <a:pt x="144" y="918"/>
                    <a:pt x="148" y="898"/>
                  </a:cubicBezTo>
                  <a:cubicBezTo>
                    <a:pt x="150" y="884"/>
                    <a:pt x="142" y="870"/>
                    <a:pt x="129" y="864"/>
                  </a:cubicBezTo>
                  <a:close/>
                  <a:moveTo>
                    <a:pt x="56" y="1093"/>
                  </a:moveTo>
                  <a:cubicBezTo>
                    <a:pt x="59" y="1101"/>
                    <a:pt x="65" y="1107"/>
                    <a:pt x="73" y="1110"/>
                  </a:cubicBezTo>
                  <a:cubicBezTo>
                    <a:pt x="81" y="1113"/>
                    <a:pt x="89" y="1113"/>
                    <a:pt x="97" y="1110"/>
                  </a:cubicBezTo>
                  <a:lnTo>
                    <a:pt x="144" y="1091"/>
                  </a:lnTo>
                  <a:cubicBezTo>
                    <a:pt x="151" y="1098"/>
                    <a:pt x="158" y="1106"/>
                    <a:pt x="166" y="1112"/>
                  </a:cubicBezTo>
                  <a:lnTo>
                    <a:pt x="146" y="1160"/>
                  </a:lnTo>
                  <a:cubicBezTo>
                    <a:pt x="140" y="1176"/>
                    <a:pt x="147" y="1194"/>
                    <a:pt x="163" y="1200"/>
                  </a:cubicBezTo>
                  <a:lnTo>
                    <a:pt x="253" y="1238"/>
                  </a:lnTo>
                  <a:cubicBezTo>
                    <a:pt x="260" y="1241"/>
                    <a:pt x="269" y="1241"/>
                    <a:pt x="276" y="1238"/>
                  </a:cubicBezTo>
                  <a:cubicBezTo>
                    <a:pt x="284" y="1234"/>
                    <a:pt x="290" y="1228"/>
                    <a:pt x="293" y="1221"/>
                  </a:cubicBezTo>
                  <a:lnTo>
                    <a:pt x="313" y="1173"/>
                  </a:lnTo>
                  <a:cubicBezTo>
                    <a:pt x="323" y="1174"/>
                    <a:pt x="334" y="1174"/>
                    <a:pt x="344" y="1173"/>
                  </a:cubicBezTo>
                  <a:lnTo>
                    <a:pt x="364" y="1221"/>
                  </a:lnTo>
                  <a:cubicBezTo>
                    <a:pt x="368" y="1233"/>
                    <a:pt x="380" y="1240"/>
                    <a:pt x="392" y="1240"/>
                  </a:cubicBezTo>
                  <a:cubicBezTo>
                    <a:pt x="396" y="1240"/>
                    <a:pt x="400" y="1239"/>
                    <a:pt x="404" y="1238"/>
                  </a:cubicBezTo>
                  <a:lnTo>
                    <a:pt x="494" y="1200"/>
                  </a:lnTo>
                  <a:cubicBezTo>
                    <a:pt x="509" y="1194"/>
                    <a:pt x="517" y="1176"/>
                    <a:pt x="510" y="1160"/>
                  </a:cubicBezTo>
                  <a:lnTo>
                    <a:pt x="491" y="1112"/>
                  </a:lnTo>
                  <a:cubicBezTo>
                    <a:pt x="498" y="1106"/>
                    <a:pt x="506" y="1098"/>
                    <a:pt x="512" y="1091"/>
                  </a:cubicBezTo>
                  <a:lnTo>
                    <a:pt x="560" y="1110"/>
                  </a:lnTo>
                  <a:cubicBezTo>
                    <a:pt x="576" y="1117"/>
                    <a:pt x="594" y="1109"/>
                    <a:pt x="601" y="1093"/>
                  </a:cubicBezTo>
                  <a:lnTo>
                    <a:pt x="638" y="1004"/>
                  </a:lnTo>
                  <a:cubicBezTo>
                    <a:pt x="644" y="988"/>
                    <a:pt x="637" y="970"/>
                    <a:pt x="621" y="963"/>
                  </a:cubicBezTo>
                  <a:lnTo>
                    <a:pt x="573" y="944"/>
                  </a:lnTo>
                  <a:cubicBezTo>
                    <a:pt x="574" y="933"/>
                    <a:pt x="574" y="923"/>
                    <a:pt x="573" y="913"/>
                  </a:cubicBezTo>
                  <a:lnTo>
                    <a:pt x="621" y="893"/>
                  </a:lnTo>
                  <a:cubicBezTo>
                    <a:pt x="637" y="887"/>
                    <a:pt x="644" y="868"/>
                    <a:pt x="638" y="853"/>
                  </a:cubicBezTo>
                  <a:lnTo>
                    <a:pt x="601" y="763"/>
                  </a:lnTo>
                  <a:cubicBezTo>
                    <a:pt x="594" y="747"/>
                    <a:pt x="576" y="740"/>
                    <a:pt x="560" y="746"/>
                  </a:cubicBezTo>
                  <a:lnTo>
                    <a:pt x="512" y="766"/>
                  </a:lnTo>
                  <a:cubicBezTo>
                    <a:pt x="506" y="758"/>
                    <a:pt x="498" y="751"/>
                    <a:pt x="491" y="744"/>
                  </a:cubicBezTo>
                  <a:lnTo>
                    <a:pt x="510" y="697"/>
                  </a:lnTo>
                  <a:cubicBezTo>
                    <a:pt x="517" y="681"/>
                    <a:pt x="509" y="663"/>
                    <a:pt x="494" y="656"/>
                  </a:cubicBezTo>
                  <a:lnTo>
                    <a:pt x="404" y="619"/>
                  </a:lnTo>
                  <a:cubicBezTo>
                    <a:pt x="388" y="613"/>
                    <a:pt x="370" y="620"/>
                    <a:pt x="364" y="636"/>
                  </a:cubicBezTo>
                  <a:lnTo>
                    <a:pt x="344" y="684"/>
                  </a:lnTo>
                  <a:cubicBezTo>
                    <a:pt x="334" y="683"/>
                    <a:pt x="323" y="683"/>
                    <a:pt x="313" y="684"/>
                  </a:cubicBezTo>
                  <a:lnTo>
                    <a:pt x="293" y="636"/>
                  </a:lnTo>
                  <a:cubicBezTo>
                    <a:pt x="290" y="628"/>
                    <a:pt x="284" y="622"/>
                    <a:pt x="276" y="619"/>
                  </a:cubicBezTo>
                  <a:cubicBezTo>
                    <a:pt x="269" y="616"/>
                    <a:pt x="260" y="616"/>
                    <a:pt x="253" y="619"/>
                  </a:cubicBezTo>
                  <a:lnTo>
                    <a:pt x="163" y="656"/>
                  </a:lnTo>
                  <a:cubicBezTo>
                    <a:pt x="147" y="663"/>
                    <a:pt x="140" y="681"/>
                    <a:pt x="146" y="697"/>
                  </a:cubicBezTo>
                  <a:lnTo>
                    <a:pt x="166" y="744"/>
                  </a:lnTo>
                  <a:cubicBezTo>
                    <a:pt x="158" y="751"/>
                    <a:pt x="151" y="758"/>
                    <a:pt x="144" y="766"/>
                  </a:cubicBezTo>
                  <a:lnTo>
                    <a:pt x="97" y="746"/>
                  </a:lnTo>
                  <a:cubicBezTo>
                    <a:pt x="81" y="740"/>
                    <a:pt x="63" y="747"/>
                    <a:pt x="56" y="763"/>
                  </a:cubicBezTo>
                  <a:lnTo>
                    <a:pt x="19" y="853"/>
                  </a:lnTo>
                  <a:cubicBezTo>
                    <a:pt x="16" y="860"/>
                    <a:pt x="16" y="869"/>
                    <a:pt x="19" y="876"/>
                  </a:cubicBezTo>
                  <a:cubicBezTo>
                    <a:pt x="22" y="884"/>
                    <a:pt x="28" y="890"/>
                    <a:pt x="36" y="893"/>
                  </a:cubicBezTo>
                  <a:lnTo>
                    <a:pt x="84" y="913"/>
                  </a:lnTo>
                  <a:cubicBezTo>
                    <a:pt x="83" y="923"/>
                    <a:pt x="83" y="933"/>
                    <a:pt x="84" y="944"/>
                  </a:cubicBezTo>
                  <a:lnTo>
                    <a:pt x="36" y="963"/>
                  </a:lnTo>
                  <a:cubicBezTo>
                    <a:pt x="20" y="970"/>
                    <a:pt x="13" y="988"/>
                    <a:pt x="19" y="1004"/>
                  </a:cubicBezTo>
                  <a:lnTo>
                    <a:pt x="56" y="1093"/>
                  </a:lnTo>
                  <a:close/>
                  <a:moveTo>
                    <a:pt x="253" y="425"/>
                  </a:moveTo>
                  <a:cubicBezTo>
                    <a:pt x="259" y="410"/>
                    <a:pt x="271" y="397"/>
                    <a:pt x="287" y="391"/>
                  </a:cubicBezTo>
                  <a:cubicBezTo>
                    <a:pt x="302" y="384"/>
                    <a:pt x="319" y="384"/>
                    <a:pt x="335" y="391"/>
                  </a:cubicBezTo>
                  <a:cubicBezTo>
                    <a:pt x="350" y="397"/>
                    <a:pt x="362" y="409"/>
                    <a:pt x="369" y="425"/>
                  </a:cubicBezTo>
                  <a:lnTo>
                    <a:pt x="426" y="401"/>
                  </a:lnTo>
                  <a:cubicBezTo>
                    <a:pt x="413" y="370"/>
                    <a:pt x="389" y="346"/>
                    <a:pt x="359" y="333"/>
                  </a:cubicBezTo>
                  <a:cubicBezTo>
                    <a:pt x="328" y="321"/>
                    <a:pt x="294" y="321"/>
                    <a:pt x="263" y="333"/>
                  </a:cubicBezTo>
                  <a:cubicBezTo>
                    <a:pt x="232" y="346"/>
                    <a:pt x="208" y="370"/>
                    <a:pt x="196" y="401"/>
                  </a:cubicBezTo>
                  <a:cubicBezTo>
                    <a:pt x="183" y="432"/>
                    <a:pt x="183" y="465"/>
                    <a:pt x="196" y="496"/>
                  </a:cubicBezTo>
                  <a:cubicBezTo>
                    <a:pt x="206" y="522"/>
                    <a:pt x="225" y="543"/>
                    <a:pt x="249" y="556"/>
                  </a:cubicBezTo>
                  <a:lnTo>
                    <a:pt x="280" y="503"/>
                  </a:lnTo>
                  <a:cubicBezTo>
                    <a:pt x="268" y="496"/>
                    <a:pt x="258" y="485"/>
                    <a:pt x="253" y="472"/>
                  </a:cubicBezTo>
                  <a:cubicBezTo>
                    <a:pt x="247" y="457"/>
                    <a:pt x="247" y="441"/>
                    <a:pt x="253" y="425"/>
                  </a:cubicBezTo>
                  <a:close/>
                  <a:moveTo>
                    <a:pt x="476" y="208"/>
                  </a:moveTo>
                  <a:cubicBezTo>
                    <a:pt x="482" y="192"/>
                    <a:pt x="473" y="175"/>
                    <a:pt x="457" y="169"/>
                  </a:cubicBezTo>
                  <a:lnTo>
                    <a:pt x="367" y="138"/>
                  </a:lnTo>
                  <a:cubicBezTo>
                    <a:pt x="359" y="135"/>
                    <a:pt x="351" y="136"/>
                    <a:pt x="343" y="139"/>
                  </a:cubicBezTo>
                  <a:cubicBezTo>
                    <a:pt x="336" y="143"/>
                    <a:pt x="330" y="149"/>
                    <a:pt x="328" y="157"/>
                  </a:cubicBezTo>
                  <a:lnTo>
                    <a:pt x="311" y="205"/>
                  </a:lnTo>
                  <a:lnTo>
                    <a:pt x="311" y="205"/>
                  </a:lnTo>
                  <a:cubicBezTo>
                    <a:pt x="301" y="205"/>
                    <a:pt x="291" y="205"/>
                    <a:pt x="282" y="206"/>
                  </a:cubicBezTo>
                  <a:lnTo>
                    <a:pt x="260" y="161"/>
                  </a:lnTo>
                  <a:cubicBezTo>
                    <a:pt x="252" y="146"/>
                    <a:pt x="234" y="139"/>
                    <a:pt x="218" y="147"/>
                  </a:cubicBezTo>
                  <a:lnTo>
                    <a:pt x="133" y="188"/>
                  </a:lnTo>
                  <a:cubicBezTo>
                    <a:pt x="125" y="192"/>
                    <a:pt x="120" y="198"/>
                    <a:pt x="117" y="206"/>
                  </a:cubicBezTo>
                  <a:cubicBezTo>
                    <a:pt x="114" y="214"/>
                    <a:pt x="115" y="223"/>
                    <a:pt x="118" y="230"/>
                  </a:cubicBezTo>
                  <a:lnTo>
                    <a:pt x="140" y="275"/>
                  </a:lnTo>
                  <a:cubicBezTo>
                    <a:pt x="133" y="282"/>
                    <a:pt x="127" y="290"/>
                    <a:pt x="121" y="297"/>
                  </a:cubicBezTo>
                  <a:lnTo>
                    <a:pt x="73" y="281"/>
                  </a:lnTo>
                  <a:cubicBezTo>
                    <a:pt x="57" y="275"/>
                    <a:pt x="39" y="284"/>
                    <a:pt x="34" y="300"/>
                  </a:cubicBezTo>
                  <a:lnTo>
                    <a:pt x="3" y="390"/>
                  </a:lnTo>
                  <a:cubicBezTo>
                    <a:pt x="0" y="398"/>
                    <a:pt x="0" y="406"/>
                    <a:pt x="4" y="414"/>
                  </a:cubicBezTo>
                  <a:cubicBezTo>
                    <a:pt x="8" y="421"/>
                    <a:pt x="14" y="427"/>
                    <a:pt x="22" y="430"/>
                  </a:cubicBezTo>
                  <a:lnTo>
                    <a:pt x="69" y="446"/>
                  </a:lnTo>
                  <a:cubicBezTo>
                    <a:pt x="69" y="456"/>
                    <a:pt x="70" y="466"/>
                    <a:pt x="71" y="476"/>
                  </a:cubicBezTo>
                  <a:lnTo>
                    <a:pt x="26" y="498"/>
                  </a:lnTo>
                  <a:cubicBezTo>
                    <a:pt x="18" y="501"/>
                    <a:pt x="13" y="508"/>
                    <a:pt x="10" y="515"/>
                  </a:cubicBezTo>
                  <a:cubicBezTo>
                    <a:pt x="7" y="523"/>
                    <a:pt x="8" y="532"/>
                    <a:pt x="11" y="539"/>
                  </a:cubicBezTo>
                  <a:lnTo>
                    <a:pt x="53" y="625"/>
                  </a:lnTo>
                  <a:cubicBezTo>
                    <a:pt x="57" y="632"/>
                    <a:pt x="63" y="638"/>
                    <a:pt x="71" y="640"/>
                  </a:cubicBezTo>
                  <a:cubicBezTo>
                    <a:pt x="74" y="642"/>
                    <a:pt x="78" y="642"/>
                    <a:pt x="81" y="642"/>
                  </a:cubicBezTo>
                  <a:cubicBezTo>
                    <a:pt x="86" y="642"/>
                    <a:pt x="90" y="641"/>
                    <a:pt x="95" y="639"/>
                  </a:cubicBezTo>
                  <a:lnTo>
                    <a:pt x="161" y="607"/>
                  </a:lnTo>
                  <a:lnTo>
                    <a:pt x="134" y="551"/>
                  </a:lnTo>
                  <a:lnTo>
                    <a:pt x="95" y="570"/>
                  </a:lnTo>
                  <a:lnTo>
                    <a:pt x="81" y="540"/>
                  </a:lnTo>
                  <a:lnTo>
                    <a:pt x="119" y="521"/>
                  </a:lnTo>
                  <a:cubicBezTo>
                    <a:pt x="132" y="515"/>
                    <a:pt x="139" y="500"/>
                    <a:pt x="136" y="486"/>
                  </a:cubicBezTo>
                  <a:cubicBezTo>
                    <a:pt x="131" y="467"/>
                    <a:pt x="130" y="447"/>
                    <a:pt x="132" y="428"/>
                  </a:cubicBezTo>
                  <a:cubicBezTo>
                    <a:pt x="134" y="413"/>
                    <a:pt x="125" y="400"/>
                    <a:pt x="112" y="395"/>
                  </a:cubicBezTo>
                  <a:lnTo>
                    <a:pt x="71" y="381"/>
                  </a:lnTo>
                  <a:lnTo>
                    <a:pt x="82" y="350"/>
                  </a:lnTo>
                  <a:lnTo>
                    <a:pt x="122" y="364"/>
                  </a:lnTo>
                  <a:cubicBezTo>
                    <a:pt x="136" y="368"/>
                    <a:pt x="151" y="363"/>
                    <a:pt x="159" y="351"/>
                  </a:cubicBezTo>
                  <a:cubicBezTo>
                    <a:pt x="169" y="334"/>
                    <a:pt x="182" y="319"/>
                    <a:pt x="198" y="307"/>
                  </a:cubicBezTo>
                  <a:cubicBezTo>
                    <a:pt x="209" y="298"/>
                    <a:pt x="213" y="282"/>
                    <a:pt x="206" y="269"/>
                  </a:cubicBezTo>
                  <a:lnTo>
                    <a:pt x="188" y="231"/>
                  </a:lnTo>
                  <a:lnTo>
                    <a:pt x="217" y="216"/>
                  </a:lnTo>
                  <a:lnTo>
                    <a:pt x="236" y="255"/>
                  </a:lnTo>
                  <a:cubicBezTo>
                    <a:pt x="242" y="268"/>
                    <a:pt x="257" y="274"/>
                    <a:pt x="271" y="271"/>
                  </a:cubicBezTo>
                  <a:cubicBezTo>
                    <a:pt x="290" y="267"/>
                    <a:pt x="310" y="266"/>
                    <a:pt x="330" y="268"/>
                  </a:cubicBezTo>
                  <a:cubicBezTo>
                    <a:pt x="344" y="269"/>
                    <a:pt x="358" y="261"/>
                    <a:pt x="362" y="247"/>
                  </a:cubicBezTo>
                  <a:lnTo>
                    <a:pt x="376" y="207"/>
                  </a:lnTo>
                  <a:lnTo>
                    <a:pt x="408" y="218"/>
                  </a:lnTo>
                  <a:lnTo>
                    <a:pt x="394" y="258"/>
                  </a:lnTo>
                  <a:lnTo>
                    <a:pt x="452" y="278"/>
                  </a:lnTo>
                  <a:lnTo>
                    <a:pt x="476" y="208"/>
                  </a:lnTo>
                  <a:close/>
                  <a:moveTo>
                    <a:pt x="914" y="549"/>
                  </a:moveTo>
                  <a:cubicBezTo>
                    <a:pt x="871" y="549"/>
                    <a:pt x="833" y="524"/>
                    <a:pt x="817" y="485"/>
                  </a:cubicBezTo>
                  <a:cubicBezTo>
                    <a:pt x="795" y="431"/>
                    <a:pt x="820" y="370"/>
                    <a:pt x="874" y="348"/>
                  </a:cubicBezTo>
                  <a:cubicBezTo>
                    <a:pt x="887" y="343"/>
                    <a:pt x="900" y="340"/>
                    <a:pt x="914" y="340"/>
                  </a:cubicBezTo>
                  <a:cubicBezTo>
                    <a:pt x="956" y="340"/>
                    <a:pt x="994" y="365"/>
                    <a:pt x="1011" y="405"/>
                  </a:cubicBezTo>
                  <a:cubicBezTo>
                    <a:pt x="1033" y="458"/>
                    <a:pt x="1007" y="519"/>
                    <a:pt x="954" y="541"/>
                  </a:cubicBezTo>
                  <a:cubicBezTo>
                    <a:pt x="941" y="547"/>
                    <a:pt x="928" y="549"/>
                    <a:pt x="914" y="549"/>
                  </a:cubicBezTo>
                  <a:close/>
                  <a:moveTo>
                    <a:pt x="914" y="278"/>
                  </a:moveTo>
                  <a:cubicBezTo>
                    <a:pt x="892" y="278"/>
                    <a:pt x="870" y="282"/>
                    <a:pt x="850" y="291"/>
                  </a:cubicBezTo>
                  <a:cubicBezTo>
                    <a:pt x="765" y="326"/>
                    <a:pt x="724" y="424"/>
                    <a:pt x="760" y="509"/>
                  </a:cubicBezTo>
                  <a:cubicBezTo>
                    <a:pt x="786" y="571"/>
                    <a:pt x="846" y="612"/>
                    <a:pt x="914" y="612"/>
                  </a:cubicBezTo>
                  <a:cubicBezTo>
                    <a:pt x="936" y="612"/>
                    <a:pt x="957" y="607"/>
                    <a:pt x="978" y="599"/>
                  </a:cubicBezTo>
                  <a:cubicBezTo>
                    <a:pt x="1063" y="564"/>
                    <a:pt x="1103" y="466"/>
                    <a:pt x="1068" y="381"/>
                  </a:cubicBezTo>
                  <a:cubicBezTo>
                    <a:pt x="1042" y="318"/>
                    <a:pt x="982" y="278"/>
                    <a:pt x="914" y="278"/>
                  </a:cubicBezTo>
                  <a:close/>
                  <a:moveTo>
                    <a:pt x="1284" y="337"/>
                  </a:moveTo>
                  <a:lnTo>
                    <a:pt x="1235" y="361"/>
                  </a:lnTo>
                  <a:cubicBezTo>
                    <a:pt x="1223" y="367"/>
                    <a:pt x="1216" y="381"/>
                    <a:pt x="1218" y="394"/>
                  </a:cubicBezTo>
                  <a:cubicBezTo>
                    <a:pt x="1224" y="428"/>
                    <a:pt x="1224" y="462"/>
                    <a:pt x="1218" y="495"/>
                  </a:cubicBezTo>
                  <a:cubicBezTo>
                    <a:pt x="1216" y="509"/>
                    <a:pt x="1223" y="522"/>
                    <a:pt x="1235" y="528"/>
                  </a:cubicBezTo>
                  <a:lnTo>
                    <a:pt x="1284" y="553"/>
                  </a:lnTo>
                  <a:lnTo>
                    <a:pt x="1252" y="630"/>
                  </a:lnTo>
                  <a:lnTo>
                    <a:pt x="1200" y="613"/>
                  </a:lnTo>
                  <a:cubicBezTo>
                    <a:pt x="1187" y="608"/>
                    <a:pt x="1173" y="613"/>
                    <a:pt x="1165" y="624"/>
                  </a:cubicBezTo>
                  <a:cubicBezTo>
                    <a:pt x="1145" y="652"/>
                    <a:pt x="1121" y="676"/>
                    <a:pt x="1093" y="696"/>
                  </a:cubicBezTo>
                  <a:cubicBezTo>
                    <a:pt x="1082" y="704"/>
                    <a:pt x="1078" y="718"/>
                    <a:pt x="1082" y="731"/>
                  </a:cubicBezTo>
                  <a:lnTo>
                    <a:pt x="1099" y="783"/>
                  </a:lnTo>
                  <a:lnTo>
                    <a:pt x="1022" y="815"/>
                  </a:lnTo>
                  <a:lnTo>
                    <a:pt x="997" y="766"/>
                  </a:lnTo>
                  <a:cubicBezTo>
                    <a:pt x="992" y="755"/>
                    <a:pt x="981" y="749"/>
                    <a:pt x="969" y="749"/>
                  </a:cubicBezTo>
                  <a:cubicBezTo>
                    <a:pt x="968" y="749"/>
                    <a:pt x="966" y="749"/>
                    <a:pt x="964" y="749"/>
                  </a:cubicBezTo>
                  <a:cubicBezTo>
                    <a:pt x="931" y="755"/>
                    <a:pt x="896" y="755"/>
                    <a:pt x="863" y="749"/>
                  </a:cubicBezTo>
                  <a:cubicBezTo>
                    <a:pt x="850" y="747"/>
                    <a:pt x="836" y="754"/>
                    <a:pt x="830" y="766"/>
                  </a:cubicBezTo>
                  <a:lnTo>
                    <a:pt x="806" y="815"/>
                  </a:lnTo>
                  <a:lnTo>
                    <a:pt x="728" y="783"/>
                  </a:lnTo>
                  <a:lnTo>
                    <a:pt x="746" y="731"/>
                  </a:lnTo>
                  <a:cubicBezTo>
                    <a:pt x="750" y="718"/>
                    <a:pt x="745" y="704"/>
                    <a:pt x="734" y="696"/>
                  </a:cubicBezTo>
                  <a:cubicBezTo>
                    <a:pt x="707" y="676"/>
                    <a:pt x="683" y="652"/>
                    <a:pt x="663" y="624"/>
                  </a:cubicBezTo>
                  <a:cubicBezTo>
                    <a:pt x="655" y="613"/>
                    <a:pt x="641" y="608"/>
                    <a:pt x="628" y="613"/>
                  </a:cubicBezTo>
                  <a:lnTo>
                    <a:pt x="576" y="630"/>
                  </a:lnTo>
                  <a:lnTo>
                    <a:pt x="543" y="553"/>
                  </a:lnTo>
                  <a:lnTo>
                    <a:pt x="593" y="528"/>
                  </a:lnTo>
                  <a:cubicBezTo>
                    <a:pt x="605" y="522"/>
                    <a:pt x="612" y="509"/>
                    <a:pt x="609" y="495"/>
                  </a:cubicBezTo>
                  <a:cubicBezTo>
                    <a:pt x="604" y="462"/>
                    <a:pt x="604" y="428"/>
                    <a:pt x="609" y="394"/>
                  </a:cubicBezTo>
                  <a:cubicBezTo>
                    <a:pt x="612" y="381"/>
                    <a:pt x="605" y="367"/>
                    <a:pt x="593" y="361"/>
                  </a:cubicBezTo>
                  <a:lnTo>
                    <a:pt x="543" y="337"/>
                  </a:lnTo>
                  <a:lnTo>
                    <a:pt x="576" y="259"/>
                  </a:lnTo>
                  <a:lnTo>
                    <a:pt x="628" y="277"/>
                  </a:lnTo>
                  <a:cubicBezTo>
                    <a:pt x="641" y="281"/>
                    <a:pt x="655" y="276"/>
                    <a:pt x="663" y="265"/>
                  </a:cubicBezTo>
                  <a:cubicBezTo>
                    <a:pt x="682" y="238"/>
                    <a:pt x="707" y="214"/>
                    <a:pt x="734" y="194"/>
                  </a:cubicBezTo>
                  <a:cubicBezTo>
                    <a:pt x="745" y="186"/>
                    <a:pt x="750" y="172"/>
                    <a:pt x="746" y="159"/>
                  </a:cubicBezTo>
                  <a:lnTo>
                    <a:pt x="728" y="106"/>
                  </a:lnTo>
                  <a:lnTo>
                    <a:pt x="806" y="74"/>
                  </a:lnTo>
                  <a:lnTo>
                    <a:pt x="830" y="124"/>
                  </a:lnTo>
                  <a:cubicBezTo>
                    <a:pt x="836" y="136"/>
                    <a:pt x="850" y="143"/>
                    <a:pt x="863" y="140"/>
                  </a:cubicBezTo>
                  <a:cubicBezTo>
                    <a:pt x="897" y="135"/>
                    <a:pt x="931" y="135"/>
                    <a:pt x="964" y="140"/>
                  </a:cubicBezTo>
                  <a:cubicBezTo>
                    <a:pt x="978" y="142"/>
                    <a:pt x="991" y="136"/>
                    <a:pt x="997" y="124"/>
                  </a:cubicBezTo>
                  <a:lnTo>
                    <a:pt x="1022" y="74"/>
                  </a:lnTo>
                  <a:lnTo>
                    <a:pt x="1099" y="106"/>
                  </a:lnTo>
                  <a:lnTo>
                    <a:pt x="1082" y="159"/>
                  </a:lnTo>
                  <a:cubicBezTo>
                    <a:pt x="1078" y="172"/>
                    <a:pt x="1082" y="186"/>
                    <a:pt x="1093" y="194"/>
                  </a:cubicBezTo>
                  <a:cubicBezTo>
                    <a:pt x="1121" y="213"/>
                    <a:pt x="1145" y="237"/>
                    <a:pt x="1165" y="265"/>
                  </a:cubicBezTo>
                  <a:cubicBezTo>
                    <a:pt x="1173" y="276"/>
                    <a:pt x="1187" y="281"/>
                    <a:pt x="1200" y="277"/>
                  </a:cubicBezTo>
                  <a:lnTo>
                    <a:pt x="1252" y="259"/>
                  </a:lnTo>
                  <a:lnTo>
                    <a:pt x="1284" y="337"/>
                  </a:lnTo>
                  <a:close/>
                  <a:moveTo>
                    <a:pt x="1298" y="209"/>
                  </a:moveTo>
                  <a:cubicBezTo>
                    <a:pt x="1292" y="194"/>
                    <a:pt x="1275" y="186"/>
                    <a:pt x="1260" y="191"/>
                  </a:cubicBezTo>
                  <a:lnTo>
                    <a:pt x="1201" y="211"/>
                  </a:lnTo>
                  <a:cubicBezTo>
                    <a:pt x="1185" y="191"/>
                    <a:pt x="1167" y="173"/>
                    <a:pt x="1148" y="157"/>
                  </a:cubicBezTo>
                  <a:lnTo>
                    <a:pt x="1167" y="99"/>
                  </a:lnTo>
                  <a:cubicBezTo>
                    <a:pt x="1172" y="83"/>
                    <a:pt x="1165" y="66"/>
                    <a:pt x="1150" y="60"/>
                  </a:cubicBezTo>
                  <a:lnTo>
                    <a:pt x="1019" y="6"/>
                  </a:lnTo>
                  <a:cubicBezTo>
                    <a:pt x="1004" y="0"/>
                    <a:pt x="987" y="6"/>
                    <a:pt x="979" y="21"/>
                  </a:cubicBezTo>
                  <a:lnTo>
                    <a:pt x="952" y="76"/>
                  </a:lnTo>
                  <a:cubicBezTo>
                    <a:pt x="927" y="73"/>
                    <a:pt x="901" y="73"/>
                    <a:pt x="876" y="76"/>
                  </a:cubicBezTo>
                  <a:lnTo>
                    <a:pt x="848" y="21"/>
                  </a:lnTo>
                  <a:cubicBezTo>
                    <a:pt x="841" y="6"/>
                    <a:pt x="824" y="0"/>
                    <a:pt x="809" y="6"/>
                  </a:cubicBezTo>
                  <a:lnTo>
                    <a:pt x="678" y="60"/>
                  </a:lnTo>
                  <a:cubicBezTo>
                    <a:pt x="663" y="66"/>
                    <a:pt x="655" y="83"/>
                    <a:pt x="660" y="99"/>
                  </a:cubicBezTo>
                  <a:lnTo>
                    <a:pt x="680" y="157"/>
                  </a:lnTo>
                  <a:cubicBezTo>
                    <a:pt x="660" y="173"/>
                    <a:pt x="642" y="191"/>
                    <a:pt x="626" y="211"/>
                  </a:cubicBezTo>
                  <a:lnTo>
                    <a:pt x="568" y="191"/>
                  </a:lnTo>
                  <a:cubicBezTo>
                    <a:pt x="552" y="186"/>
                    <a:pt x="535" y="194"/>
                    <a:pt x="529" y="209"/>
                  </a:cubicBezTo>
                  <a:lnTo>
                    <a:pt x="475" y="340"/>
                  </a:lnTo>
                  <a:cubicBezTo>
                    <a:pt x="469" y="355"/>
                    <a:pt x="475" y="372"/>
                    <a:pt x="490" y="379"/>
                  </a:cubicBezTo>
                  <a:lnTo>
                    <a:pt x="545" y="407"/>
                  </a:lnTo>
                  <a:cubicBezTo>
                    <a:pt x="542" y="432"/>
                    <a:pt x="543" y="457"/>
                    <a:pt x="545" y="483"/>
                  </a:cubicBezTo>
                  <a:lnTo>
                    <a:pt x="490" y="510"/>
                  </a:lnTo>
                  <a:cubicBezTo>
                    <a:pt x="475" y="517"/>
                    <a:pt x="469" y="535"/>
                    <a:pt x="475" y="550"/>
                  </a:cubicBezTo>
                  <a:lnTo>
                    <a:pt x="529" y="681"/>
                  </a:lnTo>
                  <a:cubicBezTo>
                    <a:pt x="535" y="696"/>
                    <a:pt x="552" y="703"/>
                    <a:pt x="568" y="698"/>
                  </a:cubicBezTo>
                  <a:lnTo>
                    <a:pt x="626" y="679"/>
                  </a:lnTo>
                  <a:cubicBezTo>
                    <a:pt x="642" y="698"/>
                    <a:pt x="660" y="716"/>
                    <a:pt x="680" y="732"/>
                  </a:cubicBezTo>
                  <a:lnTo>
                    <a:pt x="660" y="791"/>
                  </a:lnTo>
                  <a:cubicBezTo>
                    <a:pt x="655" y="806"/>
                    <a:pt x="663" y="823"/>
                    <a:pt x="678" y="829"/>
                  </a:cubicBezTo>
                  <a:lnTo>
                    <a:pt x="809" y="883"/>
                  </a:lnTo>
                  <a:cubicBezTo>
                    <a:pt x="824" y="890"/>
                    <a:pt x="841" y="883"/>
                    <a:pt x="848" y="869"/>
                  </a:cubicBezTo>
                  <a:lnTo>
                    <a:pt x="876" y="813"/>
                  </a:lnTo>
                  <a:cubicBezTo>
                    <a:pt x="901" y="816"/>
                    <a:pt x="926" y="816"/>
                    <a:pt x="952" y="813"/>
                  </a:cubicBezTo>
                  <a:lnTo>
                    <a:pt x="979" y="869"/>
                  </a:lnTo>
                  <a:cubicBezTo>
                    <a:pt x="985" y="879"/>
                    <a:pt x="996" y="886"/>
                    <a:pt x="1007" y="886"/>
                  </a:cubicBezTo>
                  <a:cubicBezTo>
                    <a:pt x="1011" y="886"/>
                    <a:pt x="1015" y="885"/>
                    <a:pt x="1019" y="883"/>
                  </a:cubicBezTo>
                  <a:lnTo>
                    <a:pt x="1150" y="829"/>
                  </a:lnTo>
                  <a:cubicBezTo>
                    <a:pt x="1165" y="823"/>
                    <a:pt x="1172" y="806"/>
                    <a:pt x="1167" y="791"/>
                  </a:cubicBezTo>
                  <a:lnTo>
                    <a:pt x="1148" y="732"/>
                  </a:lnTo>
                  <a:cubicBezTo>
                    <a:pt x="1167" y="716"/>
                    <a:pt x="1185" y="698"/>
                    <a:pt x="1201" y="679"/>
                  </a:cubicBezTo>
                  <a:lnTo>
                    <a:pt x="1260" y="698"/>
                  </a:lnTo>
                  <a:cubicBezTo>
                    <a:pt x="1275" y="703"/>
                    <a:pt x="1292" y="696"/>
                    <a:pt x="1298" y="681"/>
                  </a:cubicBezTo>
                  <a:lnTo>
                    <a:pt x="1353" y="550"/>
                  </a:lnTo>
                  <a:cubicBezTo>
                    <a:pt x="1359" y="535"/>
                    <a:pt x="1352" y="517"/>
                    <a:pt x="1338" y="510"/>
                  </a:cubicBezTo>
                  <a:lnTo>
                    <a:pt x="1283" y="483"/>
                  </a:lnTo>
                  <a:cubicBezTo>
                    <a:pt x="1285" y="457"/>
                    <a:pt x="1285" y="432"/>
                    <a:pt x="1283" y="407"/>
                  </a:cubicBezTo>
                  <a:lnTo>
                    <a:pt x="1338" y="379"/>
                  </a:lnTo>
                  <a:cubicBezTo>
                    <a:pt x="1352" y="372"/>
                    <a:pt x="1359" y="355"/>
                    <a:pt x="1353" y="340"/>
                  </a:cubicBezTo>
                  <a:lnTo>
                    <a:pt x="1298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4" name="Group 375">
            <a:extLst>
              <a:ext uri="{FF2B5EF4-FFF2-40B4-BE49-F238E27FC236}">
                <a16:creationId xmlns:a16="http://schemas.microsoft.com/office/drawing/2014/main" id="{D08453D5-A218-7A41-80B9-777CEDA59879}"/>
              </a:ext>
            </a:extLst>
          </p:cNvPr>
          <p:cNvGrpSpPr/>
          <p:nvPr userDrawn="1"/>
        </p:nvGrpSpPr>
        <p:grpSpPr>
          <a:xfrm>
            <a:off x="1814233" y="4080231"/>
            <a:ext cx="710291" cy="710292"/>
            <a:chOff x="377339" y="3530203"/>
            <a:chExt cx="710291" cy="710292"/>
          </a:xfrm>
        </p:grpSpPr>
        <p:sp>
          <p:nvSpPr>
            <p:cNvPr id="165" name="Rectangle 376">
              <a:extLst>
                <a:ext uri="{FF2B5EF4-FFF2-40B4-BE49-F238E27FC236}">
                  <a16:creationId xmlns:a16="http://schemas.microsoft.com/office/drawing/2014/main" id="{376CDD5E-4254-EF4A-AEE8-C2B975A7D096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66" name="Freeform 22">
              <a:extLst>
                <a:ext uri="{FF2B5EF4-FFF2-40B4-BE49-F238E27FC236}">
                  <a16:creationId xmlns:a16="http://schemas.microsoft.com/office/drawing/2014/main" id="{F70DACF3-3D91-6F49-9A1B-EC58BDA41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334" y="3645637"/>
              <a:ext cx="368300" cy="479425"/>
            </a:xfrm>
            <a:custGeom>
              <a:avLst/>
              <a:gdLst>
                <a:gd name="T0" fmla="*/ 338 w 1023"/>
                <a:gd name="T1" fmla="*/ 1188 h 1333"/>
                <a:gd name="T2" fmla="*/ 510 w 1023"/>
                <a:gd name="T3" fmla="*/ 1332 h 1333"/>
                <a:gd name="T4" fmla="*/ 683 w 1023"/>
                <a:gd name="T5" fmla="*/ 1188 h 1333"/>
                <a:gd name="T6" fmla="*/ 620 w 1023"/>
                <a:gd name="T7" fmla="*/ 1188 h 1333"/>
                <a:gd name="T8" fmla="*/ 510 w 1023"/>
                <a:gd name="T9" fmla="*/ 1270 h 1333"/>
                <a:gd name="T10" fmla="*/ 400 w 1023"/>
                <a:gd name="T11" fmla="*/ 1188 h 1333"/>
                <a:gd name="T12" fmla="*/ 338 w 1023"/>
                <a:gd name="T13" fmla="*/ 1188 h 1333"/>
                <a:gd name="T14" fmla="*/ 62 w 1023"/>
                <a:gd name="T15" fmla="*/ 1100 h 1333"/>
                <a:gd name="T16" fmla="*/ 62 w 1023"/>
                <a:gd name="T17" fmla="*/ 1036 h 1333"/>
                <a:gd name="T18" fmla="*/ 174 w 1023"/>
                <a:gd name="T19" fmla="*/ 915 h 1333"/>
                <a:gd name="T20" fmla="*/ 203 w 1023"/>
                <a:gd name="T21" fmla="*/ 604 h 1333"/>
                <a:gd name="T22" fmla="*/ 203 w 1023"/>
                <a:gd name="T23" fmla="*/ 539 h 1333"/>
                <a:gd name="T24" fmla="*/ 510 w 1023"/>
                <a:gd name="T25" fmla="*/ 231 h 1333"/>
                <a:gd name="T26" fmla="*/ 818 w 1023"/>
                <a:gd name="T27" fmla="*/ 539 h 1333"/>
                <a:gd name="T28" fmla="*/ 818 w 1023"/>
                <a:gd name="T29" fmla="*/ 597 h 1333"/>
                <a:gd name="T30" fmla="*/ 848 w 1023"/>
                <a:gd name="T31" fmla="*/ 915 h 1333"/>
                <a:gd name="T32" fmla="*/ 960 w 1023"/>
                <a:gd name="T33" fmla="*/ 1036 h 1333"/>
                <a:gd name="T34" fmla="*/ 960 w 1023"/>
                <a:gd name="T35" fmla="*/ 1100 h 1333"/>
                <a:gd name="T36" fmla="*/ 62 w 1023"/>
                <a:gd name="T37" fmla="*/ 1100 h 1333"/>
                <a:gd name="T38" fmla="*/ 457 w 1023"/>
                <a:gd name="T39" fmla="*/ 115 h 1333"/>
                <a:gd name="T40" fmla="*/ 510 w 1023"/>
                <a:gd name="T41" fmla="*/ 62 h 1333"/>
                <a:gd name="T42" fmla="*/ 564 w 1023"/>
                <a:gd name="T43" fmla="*/ 115 h 1333"/>
                <a:gd name="T44" fmla="*/ 510 w 1023"/>
                <a:gd name="T45" fmla="*/ 169 h 1333"/>
                <a:gd name="T46" fmla="*/ 457 w 1023"/>
                <a:gd name="T47" fmla="*/ 115 h 1333"/>
                <a:gd name="T48" fmla="*/ 1022 w 1023"/>
                <a:gd name="T49" fmla="*/ 1018 h 1333"/>
                <a:gd name="T50" fmla="*/ 1007 w 1023"/>
                <a:gd name="T51" fmla="*/ 992 h 1333"/>
                <a:gd name="T52" fmla="*/ 999 w 1023"/>
                <a:gd name="T53" fmla="*/ 987 h 1333"/>
                <a:gd name="T54" fmla="*/ 907 w 1023"/>
                <a:gd name="T55" fmla="*/ 896 h 1333"/>
                <a:gd name="T56" fmla="*/ 880 w 1023"/>
                <a:gd name="T57" fmla="*/ 597 h 1333"/>
                <a:gd name="T58" fmla="*/ 880 w 1023"/>
                <a:gd name="T59" fmla="*/ 539 h 1333"/>
                <a:gd name="T60" fmla="*/ 605 w 1023"/>
                <a:gd name="T61" fmla="*/ 182 h 1333"/>
                <a:gd name="T62" fmla="*/ 626 w 1023"/>
                <a:gd name="T63" fmla="*/ 115 h 1333"/>
                <a:gd name="T64" fmla="*/ 510 w 1023"/>
                <a:gd name="T65" fmla="*/ 0 h 1333"/>
                <a:gd name="T66" fmla="*/ 395 w 1023"/>
                <a:gd name="T67" fmla="*/ 115 h 1333"/>
                <a:gd name="T68" fmla="*/ 416 w 1023"/>
                <a:gd name="T69" fmla="*/ 182 h 1333"/>
                <a:gd name="T70" fmla="*/ 141 w 1023"/>
                <a:gd name="T71" fmla="*/ 539 h 1333"/>
                <a:gd name="T72" fmla="*/ 141 w 1023"/>
                <a:gd name="T73" fmla="*/ 604 h 1333"/>
                <a:gd name="T74" fmla="*/ 114 w 1023"/>
                <a:gd name="T75" fmla="*/ 896 h 1333"/>
                <a:gd name="T76" fmla="*/ 23 w 1023"/>
                <a:gd name="T77" fmla="*/ 987 h 1333"/>
                <a:gd name="T78" fmla="*/ 16 w 1023"/>
                <a:gd name="T79" fmla="*/ 992 h 1333"/>
                <a:gd name="T80" fmla="*/ 0 w 1023"/>
                <a:gd name="T81" fmla="*/ 1018 h 1333"/>
                <a:gd name="T82" fmla="*/ 0 w 1023"/>
                <a:gd name="T83" fmla="*/ 1131 h 1333"/>
                <a:gd name="T84" fmla="*/ 31 w 1023"/>
                <a:gd name="T85" fmla="*/ 1162 h 1333"/>
                <a:gd name="T86" fmla="*/ 991 w 1023"/>
                <a:gd name="T87" fmla="*/ 1162 h 1333"/>
                <a:gd name="T88" fmla="*/ 1022 w 1023"/>
                <a:gd name="T89" fmla="*/ 1131 h 1333"/>
                <a:gd name="T90" fmla="*/ 1022 w 1023"/>
                <a:gd name="T91" fmla="*/ 1018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3" h="1333">
                  <a:moveTo>
                    <a:pt x="338" y="1188"/>
                  </a:moveTo>
                  <a:cubicBezTo>
                    <a:pt x="338" y="1267"/>
                    <a:pt x="415" y="1332"/>
                    <a:pt x="510" y="1332"/>
                  </a:cubicBezTo>
                  <a:cubicBezTo>
                    <a:pt x="604" y="1332"/>
                    <a:pt x="683" y="1267"/>
                    <a:pt x="683" y="1188"/>
                  </a:cubicBezTo>
                  <a:lnTo>
                    <a:pt x="620" y="1188"/>
                  </a:lnTo>
                  <a:cubicBezTo>
                    <a:pt x="620" y="1233"/>
                    <a:pt x="570" y="1270"/>
                    <a:pt x="510" y="1270"/>
                  </a:cubicBezTo>
                  <a:cubicBezTo>
                    <a:pt x="449" y="1270"/>
                    <a:pt x="400" y="1233"/>
                    <a:pt x="400" y="1188"/>
                  </a:cubicBezTo>
                  <a:lnTo>
                    <a:pt x="338" y="1188"/>
                  </a:lnTo>
                  <a:close/>
                  <a:moveTo>
                    <a:pt x="62" y="1100"/>
                  </a:moveTo>
                  <a:lnTo>
                    <a:pt x="62" y="1036"/>
                  </a:lnTo>
                  <a:cubicBezTo>
                    <a:pt x="96" y="1017"/>
                    <a:pt x="153" y="980"/>
                    <a:pt x="174" y="915"/>
                  </a:cubicBezTo>
                  <a:cubicBezTo>
                    <a:pt x="204" y="817"/>
                    <a:pt x="204" y="737"/>
                    <a:pt x="203" y="604"/>
                  </a:cubicBezTo>
                  <a:cubicBezTo>
                    <a:pt x="203" y="583"/>
                    <a:pt x="203" y="562"/>
                    <a:pt x="203" y="539"/>
                  </a:cubicBezTo>
                  <a:cubicBezTo>
                    <a:pt x="203" y="369"/>
                    <a:pt x="340" y="231"/>
                    <a:pt x="510" y="231"/>
                  </a:cubicBezTo>
                  <a:cubicBezTo>
                    <a:pt x="679" y="231"/>
                    <a:pt x="818" y="369"/>
                    <a:pt x="818" y="539"/>
                  </a:cubicBezTo>
                  <a:lnTo>
                    <a:pt x="818" y="597"/>
                  </a:lnTo>
                  <a:cubicBezTo>
                    <a:pt x="817" y="733"/>
                    <a:pt x="817" y="815"/>
                    <a:pt x="848" y="915"/>
                  </a:cubicBezTo>
                  <a:cubicBezTo>
                    <a:pt x="868" y="980"/>
                    <a:pt x="924" y="1016"/>
                    <a:pt x="960" y="1036"/>
                  </a:cubicBezTo>
                  <a:lnTo>
                    <a:pt x="960" y="1100"/>
                  </a:lnTo>
                  <a:lnTo>
                    <a:pt x="62" y="1100"/>
                  </a:lnTo>
                  <a:close/>
                  <a:moveTo>
                    <a:pt x="457" y="115"/>
                  </a:moveTo>
                  <a:cubicBezTo>
                    <a:pt x="457" y="86"/>
                    <a:pt x="480" y="62"/>
                    <a:pt x="510" y="62"/>
                  </a:cubicBezTo>
                  <a:cubicBezTo>
                    <a:pt x="539" y="62"/>
                    <a:pt x="564" y="86"/>
                    <a:pt x="564" y="115"/>
                  </a:cubicBezTo>
                  <a:cubicBezTo>
                    <a:pt x="564" y="145"/>
                    <a:pt x="540" y="169"/>
                    <a:pt x="510" y="169"/>
                  </a:cubicBezTo>
                  <a:cubicBezTo>
                    <a:pt x="481" y="169"/>
                    <a:pt x="457" y="145"/>
                    <a:pt x="457" y="115"/>
                  </a:cubicBezTo>
                  <a:close/>
                  <a:moveTo>
                    <a:pt x="1022" y="1018"/>
                  </a:moveTo>
                  <a:cubicBezTo>
                    <a:pt x="1022" y="1007"/>
                    <a:pt x="1016" y="997"/>
                    <a:pt x="1007" y="992"/>
                  </a:cubicBezTo>
                  <a:lnTo>
                    <a:pt x="999" y="987"/>
                  </a:lnTo>
                  <a:cubicBezTo>
                    <a:pt x="970" y="971"/>
                    <a:pt x="922" y="943"/>
                    <a:pt x="907" y="896"/>
                  </a:cubicBezTo>
                  <a:cubicBezTo>
                    <a:pt x="879" y="806"/>
                    <a:pt x="879" y="732"/>
                    <a:pt x="880" y="597"/>
                  </a:cubicBezTo>
                  <a:lnTo>
                    <a:pt x="880" y="539"/>
                  </a:lnTo>
                  <a:cubicBezTo>
                    <a:pt x="880" y="368"/>
                    <a:pt x="763" y="224"/>
                    <a:pt x="605" y="182"/>
                  </a:cubicBezTo>
                  <a:cubicBezTo>
                    <a:pt x="618" y="163"/>
                    <a:pt x="626" y="140"/>
                    <a:pt x="626" y="115"/>
                  </a:cubicBezTo>
                  <a:cubicBezTo>
                    <a:pt x="626" y="52"/>
                    <a:pt x="573" y="0"/>
                    <a:pt x="510" y="0"/>
                  </a:cubicBezTo>
                  <a:cubicBezTo>
                    <a:pt x="446" y="0"/>
                    <a:pt x="395" y="52"/>
                    <a:pt x="395" y="115"/>
                  </a:cubicBezTo>
                  <a:cubicBezTo>
                    <a:pt x="395" y="140"/>
                    <a:pt x="403" y="163"/>
                    <a:pt x="416" y="182"/>
                  </a:cubicBezTo>
                  <a:cubicBezTo>
                    <a:pt x="258" y="224"/>
                    <a:pt x="141" y="368"/>
                    <a:pt x="141" y="539"/>
                  </a:cubicBezTo>
                  <a:cubicBezTo>
                    <a:pt x="141" y="562"/>
                    <a:pt x="141" y="584"/>
                    <a:pt x="141" y="604"/>
                  </a:cubicBezTo>
                  <a:cubicBezTo>
                    <a:pt x="142" y="735"/>
                    <a:pt x="142" y="808"/>
                    <a:pt x="114" y="896"/>
                  </a:cubicBezTo>
                  <a:cubicBezTo>
                    <a:pt x="99" y="944"/>
                    <a:pt x="51" y="971"/>
                    <a:pt x="23" y="987"/>
                  </a:cubicBezTo>
                  <a:lnTo>
                    <a:pt x="16" y="992"/>
                  </a:lnTo>
                  <a:cubicBezTo>
                    <a:pt x="6" y="997"/>
                    <a:pt x="0" y="1007"/>
                    <a:pt x="0" y="1018"/>
                  </a:cubicBezTo>
                  <a:lnTo>
                    <a:pt x="0" y="1131"/>
                  </a:lnTo>
                  <a:cubicBezTo>
                    <a:pt x="0" y="1148"/>
                    <a:pt x="14" y="1162"/>
                    <a:pt x="31" y="1162"/>
                  </a:cubicBezTo>
                  <a:lnTo>
                    <a:pt x="991" y="1162"/>
                  </a:lnTo>
                  <a:cubicBezTo>
                    <a:pt x="1008" y="1162"/>
                    <a:pt x="1022" y="1148"/>
                    <a:pt x="1022" y="1131"/>
                  </a:cubicBezTo>
                  <a:lnTo>
                    <a:pt x="1022" y="10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0" name="Group 390">
            <a:extLst>
              <a:ext uri="{FF2B5EF4-FFF2-40B4-BE49-F238E27FC236}">
                <a16:creationId xmlns:a16="http://schemas.microsoft.com/office/drawing/2014/main" id="{FC1B9582-B2B1-C64C-86EF-0E5576A69F05}"/>
              </a:ext>
            </a:extLst>
          </p:cNvPr>
          <p:cNvGrpSpPr/>
          <p:nvPr userDrawn="1"/>
        </p:nvGrpSpPr>
        <p:grpSpPr>
          <a:xfrm>
            <a:off x="1814396" y="3054632"/>
            <a:ext cx="710291" cy="710292"/>
            <a:chOff x="375915" y="2498626"/>
            <a:chExt cx="710291" cy="710292"/>
          </a:xfrm>
        </p:grpSpPr>
        <p:sp>
          <p:nvSpPr>
            <p:cNvPr id="171" name="Rectangle 391">
              <a:extLst>
                <a:ext uri="{FF2B5EF4-FFF2-40B4-BE49-F238E27FC236}">
                  <a16:creationId xmlns:a16="http://schemas.microsoft.com/office/drawing/2014/main" id="{E8E765AB-31BB-9843-890E-32A39CF503D6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74" name="Freeform 29">
              <a:extLst>
                <a:ext uri="{FF2B5EF4-FFF2-40B4-BE49-F238E27FC236}">
                  <a16:creationId xmlns:a16="http://schemas.microsoft.com/office/drawing/2014/main" id="{77884CA8-2581-F94E-9F10-C3719C0DC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073" y="2613266"/>
              <a:ext cx="307975" cy="481012"/>
            </a:xfrm>
            <a:custGeom>
              <a:avLst/>
              <a:gdLst>
                <a:gd name="T0" fmla="*/ 262 w 857"/>
                <a:gd name="T1" fmla="*/ 1194 h 1336"/>
                <a:gd name="T2" fmla="*/ 595 w 857"/>
                <a:gd name="T3" fmla="*/ 1194 h 1336"/>
                <a:gd name="T4" fmla="*/ 595 w 857"/>
                <a:gd name="T5" fmla="*/ 1273 h 1336"/>
                <a:gd name="T6" fmla="*/ 262 w 857"/>
                <a:gd name="T7" fmla="*/ 1273 h 1336"/>
                <a:gd name="T8" fmla="*/ 262 w 857"/>
                <a:gd name="T9" fmla="*/ 1194 h 1336"/>
                <a:gd name="T10" fmla="*/ 200 w 857"/>
                <a:gd name="T11" fmla="*/ 1304 h 1336"/>
                <a:gd name="T12" fmla="*/ 231 w 857"/>
                <a:gd name="T13" fmla="*/ 1335 h 1336"/>
                <a:gd name="T14" fmla="*/ 626 w 857"/>
                <a:gd name="T15" fmla="*/ 1335 h 1336"/>
                <a:gd name="T16" fmla="*/ 657 w 857"/>
                <a:gd name="T17" fmla="*/ 1304 h 1336"/>
                <a:gd name="T18" fmla="*/ 657 w 857"/>
                <a:gd name="T19" fmla="*/ 1163 h 1336"/>
                <a:gd name="T20" fmla="*/ 626 w 857"/>
                <a:gd name="T21" fmla="*/ 1132 h 1336"/>
                <a:gd name="T22" fmla="*/ 231 w 857"/>
                <a:gd name="T23" fmla="*/ 1132 h 1336"/>
                <a:gd name="T24" fmla="*/ 200 w 857"/>
                <a:gd name="T25" fmla="*/ 1163 h 1336"/>
                <a:gd name="T26" fmla="*/ 200 w 857"/>
                <a:gd name="T27" fmla="*/ 1304 h 1336"/>
                <a:gd name="T28" fmla="*/ 262 w 857"/>
                <a:gd name="T29" fmla="*/ 940 h 1336"/>
                <a:gd name="T30" fmla="*/ 595 w 857"/>
                <a:gd name="T31" fmla="*/ 940 h 1336"/>
                <a:gd name="T32" fmla="*/ 595 w 857"/>
                <a:gd name="T33" fmla="*/ 1019 h 1336"/>
                <a:gd name="T34" fmla="*/ 262 w 857"/>
                <a:gd name="T35" fmla="*/ 1019 h 1336"/>
                <a:gd name="T36" fmla="*/ 262 w 857"/>
                <a:gd name="T37" fmla="*/ 940 h 1336"/>
                <a:gd name="T38" fmla="*/ 200 w 857"/>
                <a:gd name="T39" fmla="*/ 1050 h 1336"/>
                <a:gd name="T40" fmla="*/ 231 w 857"/>
                <a:gd name="T41" fmla="*/ 1081 h 1336"/>
                <a:gd name="T42" fmla="*/ 626 w 857"/>
                <a:gd name="T43" fmla="*/ 1081 h 1336"/>
                <a:gd name="T44" fmla="*/ 657 w 857"/>
                <a:gd name="T45" fmla="*/ 1050 h 1336"/>
                <a:gd name="T46" fmla="*/ 657 w 857"/>
                <a:gd name="T47" fmla="*/ 909 h 1336"/>
                <a:gd name="T48" fmla="*/ 626 w 857"/>
                <a:gd name="T49" fmla="*/ 878 h 1336"/>
                <a:gd name="T50" fmla="*/ 231 w 857"/>
                <a:gd name="T51" fmla="*/ 878 h 1336"/>
                <a:gd name="T52" fmla="*/ 200 w 857"/>
                <a:gd name="T53" fmla="*/ 909 h 1336"/>
                <a:gd name="T54" fmla="*/ 200 w 857"/>
                <a:gd name="T55" fmla="*/ 1050 h 1336"/>
                <a:gd name="T56" fmla="*/ 760 w 857"/>
                <a:gd name="T57" fmla="*/ 511 h 1336"/>
                <a:gd name="T58" fmla="*/ 626 w 857"/>
                <a:gd name="T59" fmla="*/ 511 h 1336"/>
                <a:gd name="T60" fmla="*/ 595 w 857"/>
                <a:gd name="T61" fmla="*/ 542 h 1336"/>
                <a:gd name="T62" fmla="*/ 595 w 857"/>
                <a:gd name="T63" fmla="*/ 765 h 1336"/>
                <a:gd name="T64" fmla="*/ 262 w 857"/>
                <a:gd name="T65" fmla="*/ 765 h 1336"/>
                <a:gd name="T66" fmla="*/ 262 w 857"/>
                <a:gd name="T67" fmla="*/ 542 h 1336"/>
                <a:gd name="T68" fmla="*/ 231 w 857"/>
                <a:gd name="T69" fmla="*/ 511 h 1336"/>
                <a:gd name="T70" fmla="*/ 97 w 857"/>
                <a:gd name="T71" fmla="*/ 511 h 1336"/>
                <a:gd name="T72" fmla="*/ 428 w 857"/>
                <a:gd name="T73" fmla="*/ 85 h 1336"/>
                <a:gd name="T74" fmla="*/ 760 w 857"/>
                <a:gd name="T75" fmla="*/ 511 h 1336"/>
                <a:gd name="T76" fmla="*/ 453 w 857"/>
                <a:gd name="T77" fmla="*/ 15 h 1336"/>
                <a:gd name="T78" fmla="*/ 404 w 857"/>
                <a:gd name="T79" fmla="*/ 15 h 1336"/>
                <a:gd name="T80" fmla="*/ 9 w 857"/>
                <a:gd name="T81" fmla="*/ 523 h 1336"/>
                <a:gd name="T82" fmla="*/ 5 w 857"/>
                <a:gd name="T83" fmla="*/ 556 h 1336"/>
                <a:gd name="T84" fmla="*/ 33 w 857"/>
                <a:gd name="T85" fmla="*/ 573 h 1336"/>
                <a:gd name="T86" fmla="*/ 200 w 857"/>
                <a:gd name="T87" fmla="*/ 573 h 1336"/>
                <a:gd name="T88" fmla="*/ 200 w 857"/>
                <a:gd name="T89" fmla="*/ 796 h 1336"/>
                <a:gd name="T90" fmla="*/ 231 w 857"/>
                <a:gd name="T91" fmla="*/ 827 h 1336"/>
                <a:gd name="T92" fmla="*/ 626 w 857"/>
                <a:gd name="T93" fmla="*/ 827 h 1336"/>
                <a:gd name="T94" fmla="*/ 657 w 857"/>
                <a:gd name="T95" fmla="*/ 796 h 1336"/>
                <a:gd name="T96" fmla="*/ 657 w 857"/>
                <a:gd name="T97" fmla="*/ 573 h 1336"/>
                <a:gd name="T98" fmla="*/ 823 w 857"/>
                <a:gd name="T99" fmla="*/ 573 h 1336"/>
                <a:gd name="T100" fmla="*/ 851 w 857"/>
                <a:gd name="T101" fmla="*/ 556 h 1336"/>
                <a:gd name="T102" fmla="*/ 848 w 857"/>
                <a:gd name="T103" fmla="*/ 523 h 1336"/>
                <a:gd name="T104" fmla="*/ 453 w 857"/>
                <a:gd name="T105" fmla="*/ 15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7" h="1336">
                  <a:moveTo>
                    <a:pt x="262" y="1194"/>
                  </a:moveTo>
                  <a:lnTo>
                    <a:pt x="595" y="1194"/>
                  </a:lnTo>
                  <a:lnTo>
                    <a:pt x="595" y="1273"/>
                  </a:lnTo>
                  <a:lnTo>
                    <a:pt x="262" y="1273"/>
                  </a:lnTo>
                  <a:lnTo>
                    <a:pt x="262" y="1194"/>
                  </a:lnTo>
                  <a:close/>
                  <a:moveTo>
                    <a:pt x="200" y="1304"/>
                  </a:moveTo>
                  <a:cubicBezTo>
                    <a:pt x="200" y="1321"/>
                    <a:pt x="213" y="1335"/>
                    <a:pt x="231" y="1335"/>
                  </a:cubicBezTo>
                  <a:lnTo>
                    <a:pt x="626" y="1335"/>
                  </a:lnTo>
                  <a:cubicBezTo>
                    <a:pt x="643" y="1335"/>
                    <a:pt x="657" y="1321"/>
                    <a:pt x="657" y="1304"/>
                  </a:cubicBezTo>
                  <a:lnTo>
                    <a:pt x="657" y="1163"/>
                  </a:lnTo>
                  <a:cubicBezTo>
                    <a:pt x="657" y="1146"/>
                    <a:pt x="643" y="1132"/>
                    <a:pt x="626" y="1132"/>
                  </a:cubicBezTo>
                  <a:lnTo>
                    <a:pt x="231" y="1132"/>
                  </a:lnTo>
                  <a:cubicBezTo>
                    <a:pt x="213" y="1132"/>
                    <a:pt x="200" y="1146"/>
                    <a:pt x="200" y="1163"/>
                  </a:cubicBezTo>
                  <a:lnTo>
                    <a:pt x="200" y="1304"/>
                  </a:lnTo>
                  <a:close/>
                  <a:moveTo>
                    <a:pt x="262" y="940"/>
                  </a:moveTo>
                  <a:lnTo>
                    <a:pt x="595" y="940"/>
                  </a:lnTo>
                  <a:lnTo>
                    <a:pt x="595" y="1019"/>
                  </a:lnTo>
                  <a:lnTo>
                    <a:pt x="262" y="1019"/>
                  </a:lnTo>
                  <a:lnTo>
                    <a:pt x="262" y="940"/>
                  </a:lnTo>
                  <a:close/>
                  <a:moveTo>
                    <a:pt x="200" y="1050"/>
                  </a:moveTo>
                  <a:cubicBezTo>
                    <a:pt x="200" y="1067"/>
                    <a:pt x="213" y="1081"/>
                    <a:pt x="231" y="1081"/>
                  </a:cubicBezTo>
                  <a:lnTo>
                    <a:pt x="626" y="1081"/>
                  </a:lnTo>
                  <a:cubicBezTo>
                    <a:pt x="643" y="1081"/>
                    <a:pt x="657" y="1067"/>
                    <a:pt x="657" y="1050"/>
                  </a:cubicBezTo>
                  <a:lnTo>
                    <a:pt x="657" y="909"/>
                  </a:lnTo>
                  <a:cubicBezTo>
                    <a:pt x="657" y="892"/>
                    <a:pt x="643" y="878"/>
                    <a:pt x="626" y="878"/>
                  </a:cubicBezTo>
                  <a:lnTo>
                    <a:pt x="231" y="878"/>
                  </a:lnTo>
                  <a:cubicBezTo>
                    <a:pt x="213" y="878"/>
                    <a:pt x="200" y="892"/>
                    <a:pt x="200" y="909"/>
                  </a:cubicBezTo>
                  <a:lnTo>
                    <a:pt x="200" y="1050"/>
                  </a:lnTo>
                  <a:close/>
                  <a:moveTo>
                    <a:pt x="760" y="511"/>
                  </a:moveTo>
                  <a:lnTo>
                    <a:pt x="626" y="511"/>
                  </a:lnTo>
                  <a:cubicBezTo>
                    <a:pt x="609" y="511"/>
                    <a:pt x="595" y="525"/>
                    <a:pt x="595" y="542"/>
                  </a:cubicBezTo>
                  <a:lnTo>
                    <a:pt x="595" y="765"/>
                  </a:lnTo>
                  <a:lnTo>
                    <a:pt x="262" y="765"/>
                  </a:lnTo>
                  <a:lnTo>
                    <a:pt x="262" y="542"/>
                  </a:lnTo>
                  <a:cubicBezTo>
                    <a:pt x="262" y="525"/>
                    <a:pt x="248" y="511"/>
                    <a:pt x="231" y="511"/>
                  </a:cubicBezTo>
                  <a:lnTo>
                    <a:pt x="97" y="511"/>
                  </a:lnTo>
                  <a:lnTo>
                    <a:pt x="428" y="85"/>
                  </a:lnTo>
                  <a:lnTo>
                    <a:pt x="760" y="511"/>
                  </a:lnTo>
                  <a:close/>
                  <a:moveTo>
                    <a:pt x="453" y="15"/>
                  </a:moveTo>
                  <a:cubicBezTo>
                    <a:pt x="441" y="0"/>
                    <a:pt x="415" y="0"/>
                    <a:pt x="404" y="15"/>
                  </a:cubicBezTo>
                  <a:lnTo>
                    <a:pt x="9" y="523"/>
                  </a:lnTo>
                  <a:cubicBezTo>
                    <a:pt x="1" y="533"/>
                    <a:pt x="0" y="545"/>
                    <a:pt x="5" y="556"/>
                  </a:cubicBezTo>
                  <a:cubicBezTo>
                    <a:pt x="10" y="567"/>
                    <a:pt x="21" y="573"/>
                    <a:pt x="33" y="573"/>
                  </a:cubicBezTo>
                  <a:lnTo>
                    <a:pt x="200" y="573"/>
                  </a:lnTo>
                  <a:lnTo>
                    <a:pt x="200" y="796"/>
                  </a:lnTo>
                  <a:cubicBezTo>
                    <a:pt x="200" y="813"/>
                    <a:pt x="213" y="827"/>
                    <a:pt x="231" y="827"/>
                  </a:cubicBezTo>
                  <a:lnTo>
                    <a:pt x="626" y="827"/>
                  </a:lnTo>
                  <a:cubicBezTo>
                    <a:pt x="643" y="827"/>
                    <a:pt x="657" y="813"/>
                    <a:pt x="657" y="796"/>
                  </a:cubicBezTo>
                  <a:lnTo>
                    <a:pt x="657" y="573"/>
                  </a:lnTo>
                  <a:lnTo>
                    <a:pt x="823" y="573"/>
                  </a:lnTo>
                  <a:cubicBezTo>
                    <a:pt x="835" y="573"/>
                    <a:pt x="846" y="567"/>
                    <a:pt x="851" y="556"/>
                  </a:cubicBezTo>
                  <a:cubicBezTo>
                    <a:pt x="856" y="545"/>
                    <a:pt x="855" y="533"/>
                    <a:pt x="848" y="523"/>
                  </a:cubicBezTo>
                  <a:lnTo>
                    <a:pt x="45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03D2BFD-0708-3847-86F6-EAB2EE6B3A98}"/>
              </a:ext>
            </a:extLst>
          </p:cNvPr>
          <p:cNvGrpSpPr/>
          <p:nvPr userDrawn="1"/>
        </p:nvGrpSpPr>
        <p:grpSpPr>
          <a:xfrm>
            <a:off x="766743" y="1154120"/>
            <a:ext cx="710291" cy="710292"/>
            <a:chOff x="766743" y="1154120"/>
            <a:chExt cx="710291" cy="710292"/>
          </a:xfrm>
        </p:grpSpPr>
        <p:sp>
          <p:nvSpPr>
            <p:cNvPr id="127" name="Rectangle 352">
              <a:extLst>
                <a:ext uri="{FF2B5EF4-FFF2-40B4-BE49-F238E27FC236}">
                  <a16:creationId xmlns:a16="http://schemas.microsoft.com/office/drawing/2014/main" id="{A41754A5-0C22-4A4A-B043-D13328156CF9}"/>
                </a:ext>
              </a:extLst>
            </p:cNvPr>
            <p:cNvSpPr/>
            <p:nvPr/>
          </p:nvSpPr>
          <p:spPr>
            <a:xfrm>
              <a:off x="766743" y="115412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51" name="Graphic 150">
              <a:extLst>
                <a:ext uri="{FF2B5EF4-FFF2-40B4-BE49-F238E27FC236}">
                  <a16:creationId xmlns:a16="http://schemas.microsoft.com/office/drawing/2014/main" id="{BDD08D24-DE05-1947-B286-80B2E1ABB6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3243" y="1383260"/>
              <a:ext cx="517290" cy="252013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59014C5-7AAA-E149-B0BE-195C43FDB00B}"/>
              </a:ext>
            </a:extLst>
          </p:cNvPr>
          <p:cNvGrpSpPr/>
          <p:nvPr userDrawn="1"/>
        </p:nvGrpSpPr>
        <p:grpSpPr>
          <a:xfrm>
            <a:off x="762495" y="2052486"/>
            <a:ext cx="710291" cy="710292"/>
            <a:chOff x="762495" y="2052486"/>
            <a:chExt cx="710291" cy="710292"/>
          </a:xfrm>
        </p:grpSpPr>
        <p:sp>
          <p:nvSpPr>
            <p:cNvPr id="133" name="Rectangle 307">
              <a:extLst>
                <a:ext uri="{FF2B5EF4-FFF2-40B4-BE49-F238E27FC236}">
                  <a16:creationId xmlns:a16="http://schemas.microsoft.com/office/drawing/2014/main" id="{7073B7F1-1EB4-2F4C-9397-98D30C497352}"/>
                </a:ext>
              </a:extLst>
            </p:cNvPr>
            <p:cNvSpPr/>
            <p:nvPr/>
          </p:nvSpPr>
          <p:spPr>
            <a:xfrm>
              <a:off x="762495" y="205248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54" name="Graphic 153">
              <a:extLst>
                <a:ext uri="{FF2B5EF4-FFF2-40B4-BE49-F238E27FC236}">
                  <a16:creationId xmlns:a16="http://schemas.microsoft.com/office/drawing/2014/main" id="{1EEA2A35-8452-6843-9B61-71B17E700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8823" y="2124616"/>
              <a:ext cx="337634" cy="566032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A9162BF-900D-874F-8D46-089DA49EECF5}"/>
              </a:ext>
            </a:extLst>
          </p:cNvPr>
          <p:cNvGrpSpPr/>
          <p:nvPr userDrawn="1"/>
        </p:nvGrpSpPr>
        <p:grpSpPr>
          <a:xfrm>
            <a:off x="762494" y="3052540"/>
            <a:ext cx="710291" cy="710292"/>
            <a:chOff x="762494" y="3052540"/>
            <a:chExt cx="710291" cy="710292"/>
          </a:xfrm>
        </p:grpSpPr>
        <p:sp>
          <p:nvSpPr>
            <p:cNvPr id="157" name="Rectangle 307">
              <a:extLst>
                <a:ext uri="{FF2B5EF4-FFF2-40B4-BE49-F238E27FC236}">
                  <a16:creationId xmlns:a16="http://schemas.microsoft.com/office/drawing/2014/main" id="{C7E004AF-8C65-D343-BEB9-936B502A24A1}"/>
                </a:ext>
              </a:extLst>
            </p:cNvPr>
            <p:cNvSpPr/>
            <p:nvPr userDrawn="1"/>
          </p:nvSpPr>
          <p:spPr>
            <a:xfrm>
              <a:off x="762494" y="305254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58" name="Graphic 157">
              <a:extLst>
                <a:ext uri="{FF2B5EF4-FFF2-40B4-BE49-F238E27FC236}">
                  <a16:creationId xmlns:a16="http://schemas.microsoft.com/office/drawing/2014/main" id="{C9476F49-0D6B-134D-AC9F-94897FFC72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0789" y="3241156"/>
              <a:ext cx="393700" cy="3937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EED3FA7-431B-3042-A363-15A30F2105DE}"/>
              </a:ext>
            </a:extLst>
          </p:cNvPr>
          <p:cNvGrpSpPr/>
          <p:nvPr userDrawn="1"/>
        </p:nvGrpSpPr>
        <p:grpSpPr>
          <a:xfrm>
            <a:off x="771427" y="4091231"/>
            <a:ext cx="710291" cy="710292"/>
            <a:chOff x="771427" y="4091231"/>
            <a:chExt cx="710291" cy="710292"/>
          </a:xfrm>
        </p:grpSpPr>
        <p:sp>
          <p:nvSpPr>
            <p:cNvPr id="160" name="Rectangle 307">
              <a:extLst>
                <a:ext uri="{FF2B5EF4-FFF2-40B4-BE49-F238E27FC236}">
                  <a16:creationId xmlns:a16="http://schemas.microsoft.com/office/drawing/2014/main" id="{33AEAA58-3366-E746-A321-A8F297364804}"/>
                </a:ext>
              </a:extLst>
            </p:cNvPr>
            <p:cNvSpPr/>
            <p:nvPr userDrawn="1"/>
          </p:nvSpPr>
          <p:spPr>
            <a:xfrm>
              <a:off x="771427" y="4091231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59" name="Graphic 158">
              <a:extLst>
                <a:ext uri="{FF2B5EF4-FFF2-40B4-BE49-F238E27FC236}">
                  <a16:creationId xmlns:a16="http://schemas.microsoft.com/office/drawing/2014/main" id="{6619C200-8DC1-594D-9CC6-0866D75D6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98830" y="4276063"/>
              <a:ext cx="431800" cy="3556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018344-48ED-314E-8A81-CE82948F63F1}"/>
              </a:ext>
            </a:extLst>
          </p:cNvPr>
          <p:cNvGrpSpPr/>
          <p:nvPr userDrawn="1"/>
        </p:nvGrpSpPr>
        <p:grpSpPr>
          <a:xfrm>
            <a:off x="758687" y="5058653"/>
            <a:ext cx="710291" cy="710292"/>
            <a:chOff x="758687" y="5058653"/>
            <a:chExt cx="710291" cy="710292"/>
          </a:xfrm>
        </p:grpSpPr>
        <p:sp>
          <p:nvSpPr>
            <p:cNvPr id="169" name="Rectangle 307">
              <a:extLst>
                <a:ext uri="{FF2B5EF4-FFF2-40B4-BE49-F238E27FC236}">
                  <a16:creationId xmlns:a16="http://schemas.microsoft.com/office/drawing/2014/main" id="{3487AC85-0281-E946-AD27-7639647C03CF}"/>
                </a:ext>
              </a:extLst>
            </p:cNvPr>
            <p:cNvSpPr/>
            <p:nvPr userDrawn="1"/>
          </p:nvSpPr>
          <p:spPr>
            <a:xfrm>
              <a:off x="758687" y="505865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67" name="Graphic 166">
              <a:extLst>
                <a:ext uri="{FF2B5EF4-FFF2-40B4-BE49-F238E27FC236}">
                  <a16:creationId xmlns:a16="http://schemas.microsoft.com/office/drawing/2014/main" id="{813B55FB-5DE6-F046-8B5A-EBA428D216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47133" y="5185687"/>
              <a:ext cx="533400" cy="482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91281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D180607-F0F7-8445-BDC0-4C5BE39CD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287F55DB-C2B0-A14E-8A2C-2A69C6B1CA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438E9D0-D0CE-3E46-B7EA-81081B6D4D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4811445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D180607-F0F7-8445-BDC0-4C5BE39CD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287F55DB-C2B0-A14E-8A2C-2A69C6B1CA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438E9D0-D0CE-3E46-B7EA-81081B6D4D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344604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D6F306-79ED-2247-B441-69E6A46E25F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1"/>
                </a:solidFill>
                <a:latin typeface="+mn-lt"/>
              </a:defRPr>
            </a:lvl1pPr>
            <a:lvl2pPr>
              <a:defRPr baseline="0">
                <a:solidFill>
                  <a:schemeClr val="tx1"/>
                </a:solidFill>
                <a:latin typeface="+mn-lt"/>
              </a:defRPr>
            </a:lvl2pPr>
            <a:lvl3pPr>
              <a:defRPr baseline="0">
                <a:solidFill>
                  <a:schemeClr val="tx1"/>
                </a:solidFill>
                <a:latin typeface="+mn-lt"/>
              </a:defRPr>
            </a:lvl3pPr>
            <a:lvl4pPr>
              <a:defRPr baseline="0">
                <a:solidFill>
                  <a:schemeClr val="tx1"/>
                </a:solidFill>
                <a:latin typeface="+mn-lt"/>
              </a:defRPr>
            </a:lvl4pPr>
            <a:lvl5pPr>
              <a:defRPr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287F55DB-C2B0-A14E-8A2C-2A69C6B1CA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95AB18-D1F7-E84B-BC13-5C5E5ABD0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C8FD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8663249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00A3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68221A-AF90-F441-9A30-02BBDE777DF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90841834-E92C-8747-92F9-26F119F437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B5506ED-1912-A14F-B8E7-A7AEC305D7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43406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eroin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/>
        </p:nvSpPr>
        <p:spPr>
          <a:xfrm>
            <a:off x="945776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/>
        </p:nvSpPr>
        <p:spPr>
          <a:xfrm>
            <a:off x="4589943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/>
        </p:nvSpPr>
        <p:spPr>
          <a:xfrm>
            <a:off x="8256696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60639F6-51E5-F144-A290-6041F0300E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9782" y="2250433"/>
            <a:ext cx="1399309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BD855EE-92FB-8A4E-9E20-51E9B136A5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60628" y="2241431"/>
            <a:ext cx="1399309" cy="729943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C5E4DE9-4216-294B-99E4-84D18C3CED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0702" y="2244725"/>
            <a:ext cx="1399308" cy="729943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3BDF056-F8D6-AA4E-8329-9FC307ACD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4B7AF12-1404-F2BE-208F-76793BAD3F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8123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uvall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57833B-C422-D442-96FA-6F42EA4D9C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04DF1859-3E00-8641-A590-7BEBC6929C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6E65DE3-9019-B44D-9106-CDDE43263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27317191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uvall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5DE49E-DD6C-1A45-9B0E-FD892A43346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2E76AA11-4E30-2E49-B55D-14E391DEE1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51051D-6377-394E-96A0-070EC89E06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640035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uvall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F36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B65DEF-62F3-A349-8442-9ADF4E50991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878F1FE4-5719-EC47-A135-89A8130DD0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8263A25-DFAA-CB40-A128-3C0ED8895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5634836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uvall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CE39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7497D7-345E-D94A-8631-3DA2FB3F38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785FF995-B90D-5E42-8D46-33C6BF8E32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994A9C7-9FE0-6249-8D20-A8C752272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0956308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uvall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6BC2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601F237-0535-7841-BD63-579B337EF56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1"/>
                </a:solidFill>
                <a:latin typeface="+mn-lt"/>
              </a:defRPr>
            </a:lvl1pPr>
            <a:lvl2pPr>
              <a:defRPr baseline="0">
                <a:solidFill>
                  <a:schemeClr val="tx1"/>
                </a:solidFill>
                <a:latin typeface="+mn-lt"/>
              </a:defRPr>
            </a:lvl2pPr>
            <a:lvl3pPr>
              <a:defRPr baseline="0">
                <a:solidFill>
                  <a:schemeClr val="tx1"/>
                </a:solidFill>
                <a:latin typeface="+mn-lt"/>
              </a:defRPr>
            </a:lvl3pPr>
            <a:lvl4pPr>
              <a:defRPr baseline="0">
                <a:solidFill>
                  <a:schemeClr val="tx1"/>
                </a:solidFill>
                <a:latin typeface="+mn-lt"/>
              </a:defRPr>
            </a:lvl4pPr>
            <a:lvl5pPr>
              <a:defRPr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56EED657-8044-564A-9CC9-6E5A7CF9F6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85E53C-900E-3648-A34A-35DF4603F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7633078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uvalla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126DB6-6CAF-464D-9C3F-87D7D72BADC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1"/>
                </a:solidFill>
                <a:latin typeface="+mn-lt"/>
              </a:defRPr>
            </a:lvl1pPr>
            <a:lvl2pPr>
              <a:defRPr baseline="0">
                <a:solidFill>
                  <a:schemeClr val="tx1"/>
                </a:solidFill>
                <a:latin typeface="+mn-lt"/>
              </a:defRPr>
            </a:lvl2pPr>
            <a:lvl3pPr>
              <a:defRPr baseline="0">
                <a:solidFill>
                  <a:schemeClr val="tx1"/>
                </a:solidFill>
                <a:latin typeface="+mn-lt"/>
              </a:defRPr>
            </a:lvl3pPr>
            <a:lvl4pPr>
              <a:defRPr baseline="0">
                <a:solidFill>
                  <a:schemeClr val="tx1"/>
                </a:solidFill>
                <a:latin typeface="+mn-lt"/>
              </a:defRPr>
            </a:lvl4pPr>
            <a:lvl5pPr>
              <a:defRPr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C6696400-C943-6642-9609-4D7AEA7619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030134C-8A5A-2D47-BA4D-7E015548BF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6785195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ltainen kuvituspohj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65970" y="-2894002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2128" y="194570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9E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B24673B-650F-4241-9EE8-37470C5D3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C8FD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4133101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VantaaVanda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5596" y="-2894079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5030" y="1954432"/>
            <a:ext cx="13912716" cy="7382991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  <a:gd name="connsiteX0" fmla="*/ 0 w 10434537"/>
              <a:gd name="connsiteY0" fmla="*/ 5497603 h 7382991"/>
              <a:gd name="connsiteX1" fmla="*/ 3112265 w 10434537"/>
              <a:gd name="connsiteY1" fmla="*/ 0 h 7382991"/>
              <a:gd name="connsiteX2" fmla="*/ 10434537 w 10434537"/>
              <a:gd name="connsiteY2" fmla="*/ 7382991 h 7382991"/>
              <a:gd name="connsiteX3" fmla="*/ 0 w 10434537"/>
              <a:gd name="connsiteY3" fmla="*/ 5497603 h 73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82991">
                <a:moveTo>
                  <a:pt x="0" y="5497603"/>
                </a:moveTo>
                <a:lnTo>
                  <a:pt x="3112265" y="0"/>
                </a:lnTo>
                <a:lnTo>
                  <a:pt x="10434537" y="7382991"/>
                </a:lnTo>
                <a:lnTo>
                  <a:pt x="0" y="5497603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A3E4E10-8318-4743-9ADD-DEFD61BFD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164" y="5264677"/>
            <a:ext cx="2004775" cy="13530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0114FE9-8C47-6A4A-B611-3B4CAF3D7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1410096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Tikkuri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1774" y="-2889764"/>
            <a:ext cx="12421775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13650"/>
              <a:gd name="connsiteY0" fmla="*/ 3553458 h 7369412"/>
              <a:gd name="connsiteX1" fmla="*/ 2005349 w 9313650"/>
              <a:gd name="connsiteY1" fmla="*/ 0 h 7369412"/>
              <a:gd name="connsiteX2" fmla="*/ 9313650 w 9313650"/>
              <a:gd name="connsiteY2" fmla="*/ 7369412 h 7369412"/>
              <a:gd name="connsiteX3" fmla="*/ 1510654 w 9313650"/>
              <a:gd name="connsiteY3" fmla="*/ 6410203 h 7369412"/>
              <a:gd name="connsiteX4" fmla="*/ 0 w 9313650"/>
              <a:gd name="connsiteY4" fmla="*/ 3553458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6331" h="7369412">
                <a:moveTo>
                  <a:pt x="0" y="3558199"/>
                </a:moveTo>
                <a:cubicBezTo>
                  <a:pt x="680924" y="2371380"/>
                  <a:pt x="1342261" y="1179745"/>
                  <a:pt x="2008030" y="0"/>
                </a:cubicBezTo>
                <a:lnTo>
                  <a:pt x="9316331" y="7369412"/>
                </a:lnTo>
                <a:lnTo>
                  <a:pt x="1513335" y="6410203"/>
                </a:lnTo>
                <a:lnTo>
                  <a:pt x="0" y="3558199"/>
                </a:lnTo>
                <a:close/>
              </a:path>
            </a:pathLst>
          </a:custGeom>
          <a:solidFill>
            <a:srgbClr val="BA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1214" y="3222507"/>
            <a:ext cx="3554398" cy="4797533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0811 h 3599579"/>
              <a:gd name="connsiteX1" fmla="*/ 3574957 w 3871357"/>
              <a:gd name="connsiteY1" fmla="*/ 0 h 3599579"/>
              <a:gd name="connsiteX2" fmla="*/ 3871357 w 3871357"/>
              <a:gd name="connsiteY2" fmla="*/ 3599579 h 3599579"/>
              <a:gd name="connsiteX3" fmla="*/ 1273153 w 3871357"/>
              <a:gd name="connsiteY3" fmla="*/ 3343468 h 3599579"/>
              <a:gd name="connsiteX4" fmla="*/ 0 w 3871357"/>
              <a:gd name="connsiteY4" fmla="*/ 820811 h 3599579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19382 h 3598150"/>
              <a:gd name="connsiteX1" fmla="*/ 3568833 w 3871357"/>
              <a:gd name="connsiteY1" fmla="*/ 0 h 3598150"/>
              <a:gd name="connsiteX2" fmla="*/ 3871357 w 3871357"/>
              <a:gd name="connsiteY2" fmla="*/ 3598150 h 3598150"/>
              <a:gd name="connsiteX3" fmla="*/ 1273153 w 3871357"/>
              <a:gd name="connsiteY3" fmla="*/ 3342039 h 3598150"/>
              <a:gd name="connsiteX4" fmla="*/ 0 w 3871357"/>
              <a:gd name="connsiteY4" fmla="*/ 819382 h 359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598150">
                <a:moveTo>
                  <a:pt x="0" y="819382"/>
                </a:moveTo>
                <a:lnTo>
                  <a:pt x="3568833" y="0"/>
                </a:lnTo>
                <a:cubicBezTo>
                  <a:pt x="3649437" y="1253423"/>
                  <a:pt x="3670239" y="1407330"/>
                  <a:pt x="3871357" y="3598150"/>
                </a:cubicBezTo>
                <a:lnTo>
                  <a:pt x="1273153" y="3342039"/>
                </a:lnTo>
                <a:lnTo>
                  <a:pt x="0" y="819382"/>
                </a:lnTo>
                <a:close/>
              </a:path>
            </a:pathLst>
          </a:custGeom>
          <a:solidFill>
            <a:srgbClr val="FFA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6298" y="1940052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E843EE5-8E20-214E-874A-8EE52DADD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398C85EA-BB67-4F9B-1903-A6AC7A15C9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909" y="5551213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9024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ors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4142" y="-289236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A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4E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2128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6B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7E99E0A-2918-A44D-ABC5-18E459DCD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4D65B73-F1C6-3465-2B83-45BDFB0C2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217" y="5535931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18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konipai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58D4667-70A6-6543-810A-4296330BE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6F5E99C5-60E1-1946-955D-37A830AA5BE9}"/>
              </a:ext>
            </a:extLst>
          </p:cNvPr>
          <p:cNvSpPr/>
          <p:nvPr/>
        </p:nvSpPr>
        <p:spPr>
          <a:xfrm>
            <a:off x="945776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A27D8EEC-C32F-1540-83E4-D909B80C58FD}"/>
              </a:ext>
            </a:extLst>
          </p:cNvPr>
          <p:cNvSpPr/>
          <p:nvPr/>
        </p:nvSpPr>
        <p:spPr>
          <a:xfrm>
            <a:off x="4589943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2F10E3A5-AF79-0C4D-8EBC-2B82A311748E}"/>
              </a:ext>
            </a:extLst>
          </p:cNvPr>
          <p:cNvSpPr/>
          <p:nvPr/>
        </p:nvSpPr>
        <p:spPr>
          <a:xfrm>
            <a:off x="8256696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6E7C85D-7D40-CB44-9915-797A444BE2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E06D820-33D6-784E-953C-1F82B390E32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F6F3499-0545-234F-A7AF-5B43F680731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04BE3C6-0EE8-00C8-5786-D759A8FA04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88127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Aviapol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9700" y="-2906795"/>
            <a:ext cx="12552101" cy="7430735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414076"/>
              <a:gd name="connsiteY0" fmla="*/ 3539234 h 7430735"/>
              <a:gd name="connsiteX1" fmla="*/ 1997306 w 9414076"/>
              <a:gd name="connsiteY1" fmla="*/ 0 h 7430735"/>
              <a:gd name="connsiteX2" fmla="*/ 9414076 w 9414076"/>
              <a:gd name="connsiteY2" fmla="*/ 7430735 h 7430735"/>
              <a:gd name="connsiteX3" fmla="*/ 1502611 w 9414076"/>
              <a:gd name="connsiteY3" fmla="*/ 6410203 h 7430735"/>
              <a:gd name="connsiteX4" fmla="*/ 0 w 9414076"/>
              <a:gd name="connsiteY4" fmla="*/ 3539234 h 743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4076" h="7430735">
                <a:moveTo>
                  <a:pt x="0" y="3539234"/>
                </a:moveTo>
                <a:lnTo>
                  <a:pt x="1997306" y="0"/>
                </a:lnTo>
                <a:lnTo>
                  <a:pt x="9414076" y="7430735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4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2128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F8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12DD308-081F-8B4F-B8E0-6050B6C0DF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FE9B4C0-087E-6590-ACD4-8D74B49EA9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1070" y="5580686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3681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oivukyl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67611" y="-289236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7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A2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2128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70F7601-602C-984B-9350-69F6FEE1F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AF7A525-46A5-AB18-A971-4354F9B016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781" y="5599020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0692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Hakuni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9236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6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7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0586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D38E61-0C35-D340-91C3-7256655474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5220375B-C1E6-0A2C-F9ED-BE85A6294D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297" y="5629176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6389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ivis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9236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AD1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2A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2944" y="193592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DB3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74C835D-F6DD-7B42-B1CA-77AD77829C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92FC5FA-4A48-EC54-A324-E37C3A387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910" y="5553423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9769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Myyrmä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3586" y="-2892360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C2A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0586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C33A96-F953-BC43-9DF5-FB4D86217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26B3B92-444F-F48F-551A-7A60809681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250" y="5621273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888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orost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3586" y="-2894534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3020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0586" y="1931533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8057B7-7CD4-BA4C-B45F-BDEBD96F4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5026045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7">
            <a:extLst>
              <a:ext uri="{FF2B5EF4-FFF2-40B4-BE49-F238E27FC236}">
                <a16:creationId xmlns:a16="http://schemas.microsoft.com/office/drawing/2014/main" id="{01AFF244-3C5E-BD18-9C96-AECF76EA9F49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8A697469-DE3B-DB77-B863-717FA0E206B8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B59F92-05FD-C647-87B7-33BDB654B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9391E5-6428-E046-A3AD-6C63BBE4B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C5EB97A-6BE7-84B6-9BFF-CC95BB0E68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0371CAD-9C2B-6865-6D60-08B8C107F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5606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uvall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06A9C88-7336-2240-5FD2-D8592D9C7497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8C9749F6-50CF-7AD0-609E-60352B0D3FC3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B59F92-05FD-C647-87B7-33BDB654B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9391E5-6428-E046-A3AD-6C63BBE4B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9D292CC-8D27-5504-82D5-342DB7DDD3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sp>
        <p:nvSpPr>
          <p:cNvPr id="9" name="Kuvan paikkamerkki 4">
            <a:extLst>
              <a:ext uri="{FF2B5EF4-FFF2-40B4-BE49-F238E27FC236}">
                <a16:creationId xmlns:a16="http://schemas.microsoft.com/office/drawing/2014/main" id="{A086F075-EC4F-322F-05FE-F388A84067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93063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uvall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F4E92FE-6197-3464-CF17-27B33092ED10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6BC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37753F62-15BC-173F-89B5-4A5FC0978874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2E10C7-B01E-1348-BD30-192BB601D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66FD22-544D-1643-BE79-EF670D24E8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15808DD-4D0A-96BF-E78B-8FED70E42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994D2894-B802-0AC6-CE8D-0BC9B9B4E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338570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uvall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7">
            <a:extLst>
              <a:ext uri="{FF2B5EF4-FFF2-40B4-BE49-F238E27FC236}">
                <a16:creationId xmlns:a16="http://schemas.microsoft.com/office/drawing/2014/main" id="{3DBE4579-55D3-BD16-429B-0768BDAE8CD0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F36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Puolivapaa piirto 11">
            <a:extLst>
              <a:ext uri="{FF2B5EF4-FFF2-40B4-BE49-F238E27FC236}">
                <a16:creationId xmlns:a16="http://schemas.microsoft.com/office/drawing/2014/main" id="{0AA3F1E5-43F6-3EC2-D45B-56DDC52ECCD1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7ADD34-7616-2248-9091-71D3F0B10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D144FC-355C-7F4A-8801-E7D20DCC6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61452BA-276C-F632-F65A-9F3145DEE8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sp>
        <p:nvSpPr>
          <p:cNvPr id="6" name="Kuvan paikkamerkki 4">
            <a:extLst>
              <a:ext uri="{FF2B5EF4-FFF2-40B4-BE49-F238E27FC236}">
                <a16:creationId xmlns:a16="http://schemas.microsoft.com/office/drawing/2014/main" id="{DAC3C2F1-4888-7720-8114-E16CA37E6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532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erointi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223821" y="2040205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228851" y="348955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215864" y="491782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CE3F162-C821-8147-9719-5827977E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B32DAA0-F5C6-9547-B6DD-BB64BD332C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9782" y="2250433"/>
            <a:ext cx="1150265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9255B65B-4647-3842-84C3-26EF2D6E0FD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7041" y="3693188"/>
            <a:ext cx="1150265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65AA31A2-6B5C-F947-AA38-F06325031936}"/>
              </a:ext>
            </a:extLst>
          </p:cNvPr>
          <p:cNvSpPr/>
          <p:nvPr/>
        </p:nvSpPr>
        <p:spPr>
          <a:xfrm>
            <a:off x="807041" y="493576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AC7388E-F3E9-4345-A6C8-404F7BC560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8035" y="5141034"/>
            <a:ext cx="1150265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B5EE14F-DB93-C06D-EC62-6D67E15A69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52198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uvalla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7">
            <a:extLst>
              <a:ext uri="{FF2B5EF4-FFF2-40B4-BE49-F238E27FC236}">
                <a16:creationId xmlns:a16="http://schemas.microsoft.com/office/drawing/2014/main" id="{9C627DB7-D033-CD87-AD11-98544FA84A17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A98506DA-12C8-5B31-0336-5D4A09AA5693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39D081-D352-CF44-B035-9E14FFA57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CD59962-7366-BB4D-AA6E-0DB59265D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F899067-F2A5-1721-E5F2-8C8DECB2C1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sp>
        <p:nvSpPr>
          <p:cNvPr id="8" name="Kuvan paikkamerkki 4">
            <a:extLst>
              <a:ext uri="{FF2B5EF4-FFF2-40B4-BE49-F238E27FC236}">
                <a16:creationId xmlns:a16="http://schemas.microsoft.com/office/drawing/2014/main" id="{B8D6CC85-9CE8-3C5A-B2FF-AF3D531974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013020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uvalla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5009724-BB4F-7499-42ED-31D3D735166D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02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C01D2C6F-5BFB-AC06-DF03-D067922216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6988C4D8-09E3-866C-7C6B-BA03E2650E5B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012FB7-827C-A141-8371-1929A95A3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9915A4-4073-634B-AABA-5302B5D9F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E60458C-94CB-20C0-043F-0CCA14B97E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2593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uvalla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322352B9-4FD4-8035-8D29-7302B70BA4BD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CD3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943C6FE1-676B-5ECD-6DE0-4FBD43ABAC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9C482DE2-AFB1-867E-2DB7-2010AF0B9F02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1879A5-7925-3244-BB4A-B47A054D3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08A002-16E9-454D-BA1C-5AC05E116F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EA88CBB-9891-C524-7796-5994872586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7721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uvalla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7">
            <a:extLst>
              <a:ext uri="{FF2B5EF4-FFF2-40B4-BE49-F238E27FC236}">
                <a16:creationId xmlns:a16="http://schemas.microsoft.com/office/drawing/2014/main" id="{F88E03E1-1C2F-F464-CE25-BAC664425008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06B078-547E-0A43-906A-5770841E6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42E980-B473-214E-AB6A-6CCC74EF5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C2EAE63D-0FA3-FA0C-666E-0D4FE8C96F3B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F462187-BCB6-95A6-C3D0-C463435C8B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2261BFFB-653D-0FB2-822C-FA42381D21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728624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uvalla korost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7">
            <a:extLst>
              <a:ext uri="{FF2B5EF4-FFF2-40B4-BE49-F238E27FC236}">
                <a16:creationId xmlns:a16="http://schemas.microsoft.com/office/drawing/2014/main" id="{67CC6B46-1E72-7D10-4972-40284E12F80B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E4E0BB64-95A9-D1C0-32DF-89A51BF4AE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5CDECF-EBC6-824B-BC00-FAC38502C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68782D2-A7D3-9948-BEDD-03B2F268A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4" name="Puolivapaa piirto 3">
            <a:extLst>
              <a:ext uri="{FF2B5EF4-FFF2-40B4-BE49-F238E27FC236}">
                <a16:creationId xmlns:a16="http://schemas.microsoft.com/office/drawing/2014/main" id="{391B116A-7F1F-C57E-D509-37D3494B8249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A6D697A1-258B-4744-BBD9-58FDAAA295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4062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 keltainen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0000" anchor="ctr" anchorCtr="0"/>
          <a:lstStyle>
            <a:lvl1pPr algn="ctr">
              <a:defRPr baseline="0">
                <a:solidFill>
                  <a:srgbClr val="3C8FD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B1869742-10DF-6B97-8332-F0A6377B3E49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35CC0A7-2A23-92C5-3D65-0F1166204E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0509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 keskisininen">
    <p:bg>
      <p:bgPr>
        <a:solidFill>
          <a:srgbClr val="3C8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CCA66937-B33B-8CD4-0C98-D9088D73B7C6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E78103D-FCC1-23B0-BA09-EC7923660E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6774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 t-sininen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799414F8-1413-F210-C0DD-B30B316C6C0F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0BCF8DD-0E81-70CC-AD08-52D7DD138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5044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 vihreä">
    <p:bg>
      <p:bgPr>
        <a:solidFill>
          <a:srgbClr val="00C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07851ABA-B7EC-49F6-90D1-56A57BCB4773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2B025C3-45F4-6D53-6891-D79F8C289C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1317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 turkoosi">
    <p:bg>
      <p:bgPr>
        <a:solidFill>
          <a:srgbClr val="00A3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EA9AB45F-AC76-458E-01B3-389FAF2BC68B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FB1E15E-A8FC-9141-01A4-968736976E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26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FF26A68-F77E-EE4F-92E9-C9DAEC248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3FD108DD-485D-2549-9877-EFDA18A38E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23821" y="2040205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C727791-DF80-3844-81B0-8A50CAAFC6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28851" y="348955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45A95EE-AA46-BF47-8EE0-8FAD165E45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15864" y="491782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7DB444C-6F41-C869-EF61-A7FE7C0619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19544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 vihreä 2">
    <p:bg>
      <p:bgPr>
        <a:solidFill>
          <a:srgbClr val="6BC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4B109E32-6DC2-8178-4909-FCCC75BBF372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8837322-F950-5396-FCC0-53BF3D0C1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8712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 lila">
    <p:bg>
      <p:bgPr>
        <a:solidFill>
          <a:srgbClr val="753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18A7B173-2290-C583-500C-3CC16C04AD17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FEF7A23-F426-7535-1A0D-1319FC7A88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381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 oranssi">
    <p:bg>
      <p:bgPr>
        <a:solidFill>
          <a:srgbClr val="F363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CB0625DD-8F1A-FD9D-C66F-CBC52FF2576B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590AE7B-D922-E3AF-938A-85167FB724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3882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 punainen">
    <p:bg>
      <p:bgPr>
        <a:solidFill>
          <a:srgbClr val="FA42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rgbClr val="F9E51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5C0C0543-D8DF-0275-4BAD-156C9FA4F374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755BD9C-7B6A-7A42-DC29-555466192D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8213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 pinkki">
    <p:bg>
      <p:bgPr>
        <a:solidFill>
          <a:srgbClr val="CE39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vapaa piirto 3">
            <a:extLst>
              <a:ext uri="{FF2B5EF4-FFF2-40B4-BE49-F238E27FC236}">
                <a16:creationId xmlns:a16="http://schemas.microsoft.com/office/drawing/2014/main" id="{207E5B1C-D139-551F-BDD8-3D6984C0EE00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rgbClr val="F9E51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6270220-FE8C-5317-318F-09C4027EC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2141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teema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E7D58D1-5F3C-4D4B-D2D8-2AC7A3D09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765" r="117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0114FE9-8C47-6A4A-B611-3B4CAF3D7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2185358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teema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E7D58D1-5F3C-4D4B-D2D8-2AC7A3D09F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 rot="19379179">
            <a:off x="-1175596" y="-2894079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5030" y="1954432"/>
            <a:ext cx="13912716" cy="7382991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  <a:gd name="connsiteX0" fmla="*/ 0 w 10434537"/>
              <a:gd name="connsiteY0" fmla="*/ 5497603 h 7382991"/>
              <a:gd name="connsiteX1" fmla="*/ 3112265 w 10434537"/>
              <a:gd name="connsiteY1" fmla="*/ 0 h 7382991"/>
              <a:gd name="connsiteX2" fmla="*/ 10434537 w 10434537"/>
              <a:gd name="connsiteY2" fmla="*/ 7382991 h 7382991"/>
              <a:gd name="connsiteX3" fmla="*/ 0 w 10434537"/>
              <a:gd name="connsiteY3" fmla="*/ 5497603 h 73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82991">
                <a:moveTo>
                  <a:pt x="0" y="5497603"/>
                </a:moveTo>
                <a:lnTo>
                  <a:pt x="3112265" y="0"/>
                </a:lnTo>
                <a:lnTo>
                  <a:pt x="10434537" y="7382991"/>
                </a:lnTo>
                <a:lnTo>
                  <a:pt x="0" y="5497603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114FE9-8C47-6A4A-B611-3B4CAF3D7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7931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80813368-95F3-C740-BD3D-22F0F54E5B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14" name="Title 19">
            <a:extLst>
              <a:ext uri="{FF2B5EF4-FFF2-40B4-BE49-F238E27FC236}">
                <a16:creationId xmlns:a16="http://schemas.microsoft.com/office/drawing/2014/main" id="{B257B7E3-C1CE-B04B-B76B-FCE4378FA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tx2"/>
                </a:solidFill>
              </a:defRPr>
            </a:lvl1pPr>
          </a:lstStyle>
          <a:p>
            <a:r>
              <a:rPr lang="fi-FI" noProof="0" dirty="0"/>
              <a:t>OTSIKKODIA,</a:t>
            </a:r>
            <a:br>
              <a:rPr lang="fi-FI" noProof="0" dirty="0"/>
            </a:br>
            <a:r>
              <a:rPr lang="fi-FI" noProof="0" dirty="0"/>
              <a:t>OMA OTSIKKO</a:t>
            </a:r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028349F7-09A6-C843-8B21-29B716C63BCA}"/>
              </a:ext>
            </a:extLst>
          </p:cNvPr>
          <p:cNvSpPr/>
          <p:nvPr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3CC1549-4F1C-B7FF-D548-18B2C0265B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765" y="4889173"/>
            <a:ext cx="2001288" cy="186725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116D734-739A-5D8E-D287-69455B850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0" y="3143080"/>
            <a:ext cx="3714920" cy="371492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B13BF8F9-78D7-7D71-9A67-33FDEE577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8487019" y="-9939"/>
            <a:ext cx="3714920" cy="3714920"/>
          </a:xfrm>
          <a:prstGeom prst="rect">
            <a:avLst/>
          </a:prstGeom>
        </p:spPr>
      </p:pic>
      <p:sp>
        <p:nvSpPr>
          <p:cNvPr id="2" name="Freeform 3">
            <a:extLst>
              <a:ext uri="{FF2B5EF4-FFF2-40B4-BE49-F238E27FC236}">
                <a16:creationId xmlns:a16="http://schemas.microsoft.com/office/drawing/2014/main" id="{BF344868-270B-CDB5-6F64-13E4076FD95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56878" y="4434195"/>
            <a:ext cx="9540496" cy="243056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  <a:gd name="connsiteX0" fmla="*/ 0 w 9999"/>
              <a:gd name="connsiteY0" fmla="*/ 12270 h 12270"/>
              <a:gd name="connsiteX1" fmla="*/ 9999 w 9999"/>
              <a:gd name="connsiteY1" fmla="*/ 12270 h 12270"/>
              <a:gd name="connsiteX2" fmla="*/ 9982 w 9999"/>
              <a:gd name="connsiteY2" fmla="*/ 0 h 12270"/>
              <a:gd name="connsiteX3" fmla="*/ 0 w 9999"/>
              <a:gd name="connsiteY3" fmla="*/ 12270 h 12270"/>
              <a:gd name="connsiteX0" fmla="*/ 0 w 10000"/>
              <a:gd name="connsiteY0" fmla="*/ 9974 h 9974"/>
              <a:gd name="connsiteX1" fmla="*/ 10000 w 10000"/>
              <a:gd name="connsiteY1" fmla="*/ 9974 h 9974"/>
              <a:gd name="connsiteX2" fmla="*/ 9996 w 10000"/>
              <a:gd name="connsiteY2" fmla="*/ 0 h 9974"/>
              <a:gd name="connsiteX3" fmla="*/ 0 w 10000"/>
              <a:gd name="connsiteY3" fmla="*/ 9974 h 9974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cubicBezTo>
                  <a:pt x="9994" y="6658"/>
                  <a:pt x="9998" y="5000"/>
                  <a:pt x="9996" y="0"/>
                </a:cubicBezTo>
                <a:cubicBezTo>
                  <a:pt x="7133" y="1926"/>
                  <a:pt x="8012" y="983"/>
                  <a:pt x="0" y="10000"/>
                </a:cubicBezTo>
              </a:path>
            </a:pathLst>
          </a:custGeom>
          <a:solidFill>
            <a:srgbClr val="3C8ED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DE2FDA5C-34E4-D166-61A6-A446E9D3A7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 dirty="0"/>
              <a:t>  </a:t>
            </a:r>
          </a:p>
        </p:txBody>
      </p:sp>
      <p:sp>
        <p:nvSpPr>
          <p:cNvPr id="4" name="Freeform 1">
            <a:extLst>
              <a:ext uri="{FF2B5EF4-FFF2-40B4-BE49-F238E27FC236}">
                <a16:creationId xmlns:a16="http://schemas.microsoft.com/office/drawing/2014/main" id="{01108203-ECDC-0BAF-7A3E-D94E319DE1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5546448-4119-6133-EA94-838A1F5BA7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319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FF26A68-F77E-EE4F-92E9-C9DAEC248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3FD108DD-485D-2549-9877-EFDA18A38E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23821" y="2040205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C727791-DF80-3844-81B0-8A50CAAFC6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28851" y="348955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45A95EE-AA46-BF47-8EE0-8FAD165E45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15864" y="491782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64D5E78-C7D9-8B48-6640-0400966097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15226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sta laat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>
            <a:extLst>
              <a:ext uri="{FF2B5EF4-FFF2-40B4-BE49-F238E27FC236}">
                <a16:creationId xmlns:a16="http://schemas.microsoft.com/office/drawing/2014/main" id="{9475E897-16AB-4568-B326-0F080396D3AF}"/>
              </a:ext>
            </a:extLst>
          </p:cNvPr>
          <p:cNvSpPr/>
          <p:nvPr/>
        </p:nvSpPr>
        <p:spPr>
          <a:xfrm>
            <a:off x="4164960" y="1766156"/>
            <a:ext cx="7186279" cy="97339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4244022" y="1883141"/>
            <a:ext cx="6866776" cy="688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/>
        </p:nvSpPr>
        <p:spPr>
          <a:xfrm>
            <a:off x="837192" y="1684818"/>
            <a:ext cx="3199198" cy="110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/>
        </p:nvSpPr>
        <p:spPr>
          <a:xfrm>
            <a:off x="837192" y="2962978"/>
            <a:ext cx="3199198" cy="110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/>
        </p:nvSpPr>
        <p:spPr>
          <a:xfrm>
            <a:off x="837786" y="4241138"/>
            <a:ext cx="3198604" cy="110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35D6AED0-8A9B-47A6-9DA5-836963DEB41D}"/>
              </a:ext>
            </a:extLst>
          </p:cNvPr>
          <p:cNvSpPr/>
          <p:nvPr/>
        </p:nvSpPr>
        <p:spPr>
          <a:xfrm>
            <a:off x="837786" y="5507072"/>
            <a:ext cx="3198604" cy="110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994D5562-A069-4CB1-8603-D326701A41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7481" y="1838559"/>
            <a:ext cx="2936935" cy="754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B2C082C-D169-48C4-BE02-9BEF194BF7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8323" y="3110845"/>
            <a:ext cx="2936935" cy="8389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4554A398-70C7-49EF-9E3E-05D75872FB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8323" y="4375168"/>
            <a:ext cx="2936935" cy="8389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486BBBE7-F938-4571-8BCC-11889204F3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8322" y="5645962"/>
            <a:ext cx="2936935" cy="8389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306C0533-8257-49D0-BD81-57AECBA366A9}"/>
              </a:ext>
            </a:extLst>
          </p:cNvPr>
          <p:cNvSpPr/>
          <p:nvPr/>
        </p:nvSpPr>
        <p:spPr>
          <a:xfrm>
            <a:off x="4167521" y="3033504"/>
            <a:ext cx="7186279" cy="97339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C5CBD88-7BCB-45C3-BFBD-58ABB0BEFD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6583" y="3160014"/>
            <a:ext cx="6866776" cy="688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1D9B4FBB-393A-4A23-940C-D8C34778810A}"/>
              </a:ext>
            </a:extLst>
          </p:cNvPr>
          <p:cNvSpPr/>
          <p:nvPr/>
        </p:nvSpPr>
        <p:spPr>
          <a:xfrm>
            <a:off x="4164960" y="4318451"/>
            <a:ext cx="7186279" cy="97339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B11D9F3A-D458-49E3-9A78-AD092814496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44022" y="4444961"/>
            <a:ext cx="6866776" cy="688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0D7A0154-2E69-4557-B70B-38F0A83C4E10}"/>
              </a:ext>
            </a:extLst>
          </p:cNvPr>
          <p:cNvSpPr/>
          <p:nvPr/>
        </p:nvSpPr>
        <p:spPr>
          <a:xfrm>
            <a:off x="4164960" y="5574211"/>
            <a:ext cx="7186279" cy="97339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67370471-906B-414E-BCEA-5EDD4FCE80A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44022" y="5691196"/>
            <a:ext cx="6866776" cy="688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FAF629F-066A-7545-83D1-65BB4428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52BE916-C120-E7E8-0987-22FF72349B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45496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sta 3 laat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938195" y="2040205"/>
            <a:ext cx="8411583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943225" y="3489558"/>
            <a:ext cx="8411583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930238" y="4917828"/>
            <a:ext cx="8411583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181140-B8A4-6640-8A35-A1915052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FFB9EBBD-4848-9C4A-AD47-67F77778D41F}"/>
              </a:ext>
            </a:extLst>
          </p:cNvPr>
          <p:cNvSpPr/>
          <p:nvPr/>
        </p:nvSpPr>
        <p:spPr>
          <a:xfrm>
            <a:off x="944769" y="2040206"/>
            <a:ext cx="1767557" cy="1102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DF9116B-5C08-E44D-88E8-44CEDEAA2D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1011" y="2242875"/>
            <a:ext cx="1759272" cy="754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F9E405EC-5698-654E-8D5B-1DD070C84FAE}"/>
              </a:ext>
            </a:extLst>
          </p:cNvPr>
          <p:cNvSpPr/>
          <p:nvPr/>
        </p:nvSpPr>
        <p:spPr>
          <a:xfrm>
            <a:off x="936812" y="3489558"/>
            <a:ext cx="1767557" cy="1102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8E18514B-A1BC-7D42-A564-E8048AAB6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3054" y="3692227"/>
            <a:ext cx="1759272" cy="754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B7BC81E3-9CD5-8B48-951D-4DF903C145AF}"/>
              </a:ext>
            </a:extLst>
          </p:cNvPr>
          <p:cNvSpPr/>
          <p:nvPr/>
        </p:nvSpPr>
        <p:spPr>
          <a:xfrm>
            <a:off x="961011" y="4917828"/>
            <a:ext cx="1767557" cy="1102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84F295F6-B128-6941-B6AF-393342615F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7253" y="5120497"/>
            <a:ext cx="1759272" cy="754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ABDA4BD-F98E-568D-DA43-32B45AA6C6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0773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20185"/>
            <a:ext cx="5181600" cy="415677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20185"/>
            <a:ext cx="5181600" cy="415677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3F3861-7784-CE4C-B887-C376C70D6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C251820-A126-9C22-D367-351986E7B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68D5612-F55D-529D-84AB-4EF65ACF0A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ECEC1A91-F318-BE8B-7E3D-CF81EDB933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43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ksi sisältökohdetta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5D7DC5-0D51-4349-BA23-792E4F69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463D8A2-1BF9-53F0-C700-0C70D9D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6992518-7215-5AC5-7C82-792378939B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17408"/>
      </p:ext>
    </p:extLst>
  </p:cSld>
  <p:clrMapOvr>
    <a:masterClrMapping/>
  </p:clrMapOvr>
  <p:hf sldNum="0"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800"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9340"/>
            <a:ext cx="6172200" cy="5401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46300"/>
            <a:ext cx="3932237" cy="3722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F796B08-6678-C27E-28D5-A274CF5D9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8DAE747-D975-60E6-770A-D1DE41FB1B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15963"/>
      </p:ext>
    </p:extLst>
  </p:cSld>
  <p:clrMapOvr>
    <a:masterClrMapping/>
  </p:clrMapOvr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0"/>
            <a:ext cx="5147733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545644"/>
            <a:ext cx="5971665" cy="1719156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DF5C47F-2C38-C2B0-77B7-A4DDB10CD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E8C70A9-670A-24F3-C87B-7FEE78155A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990621AD-DC63-6D33-6B1B-9B43E372B3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60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47733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398" y="545644"/>
            <a:ext cx="5277898" cy="1719156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2392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A770CF3-46F7-3BFF-8A6C-04D68EFFD8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995C7D9D-2A72-5597-8769-39A96CC26C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09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oikealla v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025222" y="0"/>
            <a:ext cx="5166783" cy="6858000"/>
          </a:xfrm>
          <a:custGeom>
            <a:avLst/>
            <a:gdLst/>
            <a:ahLst/>
            <a:cxnLst/>
            <a:rect l="l" t="t" r="r" b="b"/>
            <a:pathLst>
              <a:path w="3875087" h="6858000">
                <a:moveTo>
                  <a:pt x="1594731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0" y="6800385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545644"/>
            <a:ext cx="5971665" cy="1719156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0B04CCB-243C-0719-38FA-EA2CC6308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ksi kuva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545644"/>
            <a:ext cx="5971665" cy="1719156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C7AA413-8DFF-B4F8-7B84-9C544DBA0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89770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dia 1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80813368-95F3-C740-BD3D-22F0F54E5B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0042A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14" name="Title 19">
            <a:extLst>
              <a:ext uri="{FF2B5EF4-FFF2-40B4-BE49-F238E27FC236}">
                <a16:creationId xmlns:a16="http://schemas.microsoft.com/office/drawing/2014/main" id="{B257B7E3-C1CE-B04B-B76B-FCE4378FA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rgbClr val="0042A5"/>
                </a:solidFill>
              </a:defRPr>
            </a:lvl1pPr>
          </a:lstStyle>
          <a:p>
            <a:r>
              <a:rPr lang="fi-FI" noProof="0" dirty="0"/>
              <a:t>OTSIKKODIA,</a:t>
            </a:r>
            <a:br>
              <a:rPr lang="fi-FI" noProof="0" dirty="0"/>
            </a:br>
            <a:r>
              <a:rPr lang="fi-FI" noProof="0" dirty="0"/>
              <a:t>OMA OTSIKKO</a:t>
            </a:r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028349F7-09A6-C843-8B21-29B716C63BCA}"/>
              </a:ext>
            </a:extLst>
          </p:cNvPr>
          <p:cNvSpPr/>
          <p:nvPr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BC5D270-2289-27C9-6DF7-7F2E3EB8D1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765" y="4889173"/>
            <a:ext cx="2001288" cy="186725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2D7153A-0D59-F179-08F2-563A42416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9719223" y="-9939"/>
            <a:ext cx="2482716" cy="248271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BD3C937-7FA5-E7F8-32D7-061F2768F0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-9939" y="-7886"/>
            <a:ext cx="2460785" cy="246078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B3F0CE3-CEF3-655D-C0D3-06D7702708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 flipH="1">
            <a:off x="-2782" y="4401066"/>
            <a:ext cx="2460785" cy="2460785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C606DEDB-3BB3-398B-645D-B94151C2CED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2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 dirty="0"/>
              <a:t>  </a:t>
            </a:r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id="{B6E79552-7B99-F729-52CB-F3ABF90D583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5" name="Freeform 1">
            <a:extLst>
              <a:ext uri="{FF2B5EF4-FFF2-40B4-BE49-F238E27FC236}">
                <a16:creationId xmlns:a16="http://schemas.microsoft.com/office/drawing/2014/main" id="{84CD5187-5EC7-1B1C-8530-5552AEDDAF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2155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 userDrawn="1">
          <p15:clr>
            <a:srgbClr val="FBAE40"/>
          </p15:clr>
        </p15:guide>
        <p15:guide id="2" pos="105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545644"/>
            <a:ext cx="5971665" cy="124928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EA324F-360E-8C4D-9213-307FDD1AE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6667"/>
            <a:ext cx="5971664" cy="104986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82362239"/>
      </p:ext>
    </p:extLst>
  </p:cSld>
  <p:clrMapOvr>
    <a:masterClrMapping/>
  </p:clrMapOvr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ljä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3" y="7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13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B72F2F-4CEA-FB41-AF34-D4AA8DC944E3}"/>
              </a:ext>
            </a:extLst>
          </p:cNvPr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65497AA-6940-A0AB-8F81-3043A742B60B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05757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D08049-24AC-B142-B775-163DB0734EDA}"/>
              </a:ext>
            </a:extLst>
          </p:cNvPr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6EAE7E-BF96-4148-A4AD-AE93BB109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0F258A9-DA75-FE76-415F-08FB53640714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91631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551D00-7BFF-FC40-A9B5-8E249835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2212F40-4F46-EAC5-0906-9D7BB3F27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5A9FEE4-9FBB-773C-DE5A-8F5D50DE04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2D61B68-D211-972E-C125-3CA2547D4E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044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40435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272780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42112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40814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276570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42491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39842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266850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41519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2185FBF-7DCC-294B-B860-C73B9639C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42A4A19-880E-C5E5-94FF-2858C3A66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29ABE101-AEA0-151C-8638-BEA67E1380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pic>
        <p:nvPicPr>
          <p:cNvPr id="3" name="Picture 14">
            <a:extLst>
              <a:ext uri="{FF2B5EF4-FFF2-40B4-BE49-F238E27FC236}">
                <a16:creationId xmlns:a16="http://schemas.microsoft.com/office/drawing/2014/main" id="{66C9D32C-A66B-1AA4-0C56-25547724DDF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67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 kuvan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85018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718609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86695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85397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722399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87074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84425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712679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86102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A942B38-07DC-B947-9703-43154837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0F66D84-FE55-C555-97D2-D0FC77B4F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5E14D70-DEE4-68DC-7E95-EEF9C79FA0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sp>
        <p:nvSpPr>
          <p:cNvPr id="2" name="Rectangle 16">
            <a:extLst>
              <a:ext uri="{FF2B5EF4-FFF2-40B4-BE49-F238E27FC236}">
                <a16:creationId xmlns:a16="http://schemas.microsoft.com/office/drawing/2014/main" id="{D4EE7C6D-1D6C-A38A-DB05-0D8FA8BE12BE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17">
            <a:extLst>
              <a:ext uri="{FF2B5EF4-FFF2-40B4-BE49-F238E27FC236}">
                <a16:creationId xmlns:a16="http://schemas.microsoft.com/office/drawing/2014/main" id="{D97084A4-52B5-716C-F3AB-B17B52654AA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447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us kuvan päällä ilman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32381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1192244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234059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32760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1196034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234438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31788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1186314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233466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3E8E40-F982-1A47-808B-F841ABB3CD81}"/>
              </a:ext>
            </a:extLst>
          </p:cNvPr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B28CC0DA-2044-7A23-B1B6-B2007AC21321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408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us kuvan päällä ilman otsikko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047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595489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93527F0-4FEE-8ABA-E8E9-1A6DE39425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sp>
        <p:nvSpPr>
          <p:cNvPr id="2" name="Rectangle 8">
            <a:extLst>
              <a:ext uri="{FF2B5EF4-FFF2-40B4-BE49-F238E27FC236}">
                <a16:creationId xmlns:a16="http://schemas.microsoft.com/office/drawing/2014/main" id="{24BB9C9B-53B6-ACA7-9855-DBAA66408DC9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4955B2DD-2481-3CB6-01B1-5DE1417ECD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701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BCF0019-3D75-1E7C-C9BF-91AB2D05C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7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dia 1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80813368-95F3-C740-BD3D-22F0F54E5B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0042A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14" name="Title 19">
            <a:extLst>
              <a:ext uri="{FF2B5EF4-FFF2-40B4-BE49-F238E27FC236}">
                <a16:creationId xmlns:a16="http://schemas.microsoft.com/office/drawing/2014/main" id="{B257B7E3-C1CE-B04B-B76B-FCE4378FA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rgbClr val="0042A5"/>
                </a:solidFill>
              </a:defRPr>
            </a:lvl1pPr>
          </a:lstStyle>
          <a:p>
            <a:r>
              <a:rPr lang="fi-FI" noProof="0" dirty="0"/>
              <a:t>OTSIKKODIA,</a:t>
            </a:r>
            <a:br>
              <a:rPr lang="fi-FI" noProof="0" dirty="0"/>
            </a:br>
            <a:r>
              <a:rPr lang="fi-FI" noProof="0" dirty="0"/>
              <a:t>OMA OTSIKKO</a:t>
            </a:r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028349F7-09A6-C843-8B21-29B716C63BCA}"/>
              </a:ext>
            </a:extLst>
          </p:cNvPr>
          <p:cNvSpPr/>
          <p:nvPr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BC5D270-2289-27C9-6DF7-7F2E3EB8D1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765" y="4889173"/>
            <a:ext cx="2001288" cy="1867252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B3F0CE3-CEF3-655D-C0D3-06D770270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17096" y="4381188"/>
            <a:ext cx="2460785" cy="24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05045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nnus eng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F9E4EF54-9756-BD07-9BC9-CCFE7005F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23EE98D-58DA-E0C7-2F56-859B12D2C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 flipH="1">
            <a:off x="9738833" y="0"/>
            <a:ext cx="2460785" cy="2460785"/>
          </a:xfrm>
          <a:prstGeom prst="rect">
            <a:avLst/>
          </a:prstGeom>
        </p:spPr>
      </p:pic>
      <p:pic>
        <p:nvPicPr>
          <p:cNvPr id="11" name="Kuva 10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5ACA54BC-4E9E-8F15-17DA-C6CD9236A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71" y="961015"/>
            <a:ext cx="4944613" cy="494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6404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pos="309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nnus fin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F9E4EF54-9756-BD07-9BC9-CCFE7005F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23EE98D-58DA-E0C7-2F56-859B12D2C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 flipH="1">
            <a:off x="9738833" y="0"/>
            <a:ext cx="2460785" cy="2460785"/>
          </a:xfrm>
          <a:prstGeom prst="rect">
            <a:avLst/>
          </a:prstGeom>
        </p:spPr>
      </p:pic>
      <p:pic>
        <p:nvPicPr>
          <p:cNvPr id="7" name="Kuva 6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E77931E7-A395-62B1-9EAE-4F0E114B3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38" y="968495"/>
            <a:ext cx="4929477" cy="492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40769"/>
      </p:ext>
    </p:extLst>
  </p:cSld>
  <p:clrMapOvr>
    <a:masterClrMapping/>
  </p:clrMapOvr>
  <p:hf sldNum="0"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nnus sve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F9E4EF54-9756-BD07-9BC9-CCFE7005F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23EE98D-58DA-E0C7-2F56-859B12D2C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 flipH="1">
            <a:off x="9738833" y="0"/>
            <a:ext cx="2460785" cy="2460785"/>
          </a:xfrm>
          <a:prstGeom prst="rect">
            <a:avLst/>
          </a:prstGeom>
        </p:spPr>
      </p:pic>
      <p:pic>
        <p:nvPicPr>
          <p:cNvPr id="7" name="Kuva 6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23CB14C2-405E-D567-21D6-C1D2EE8E5A8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88" y="946342"/>
            <a:ext cx="4968279" cy="496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46929"/>
      </p:ext>
    </p:extLst>
  </p:cSld>
  <p:clrMapOvr>
    <a:masterClrMapping/>
  </p:clrMapOvr>
  <p:hf sldNum="0"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 (</a:t>
            </a:r>
            <a:r>
              <a:rPr lang="en-US" sz="1800" dirty="0" err="1"/>
              <a:t>Näytä</a:t>
            </a:r>
            <a:r>
              <a:rPr lang="en-US" sz="1800" dirty="0"/>
              <a:t> &gt; Dian </a:t>
            </a:r>
            <a:r>
              <a:rPr lang="en-US" sz="1800" dirty="0" err="1"/>
              <a:t>perustyyli</a:t>
            </a:r>
            <a:r>
              <a:rPr lang="en-US" sz="1800" dirty="0"/>
              <a:t>). </a:t>
            </a:r>
            <a:r>
              <a:rPr lang="en-US" sz="1800" dirty="0" err="1"/>
              <a:t>Ikoneita</a:t>
            </a:r>
            <a:r>
              <a:rPr lang="en-US" sz="1800" dirty="0"/>
              <a:t> </a:t>
            </a:r>
            <a:r>
              <a:rPr lang="en-US" sz="1800" dirty="0" err="1"/>
              <a:t>voi</a:t>
            </a:r>
            <a:r>
              <a:rPr lang="en-US" sz="1800" dirty="0"/>
              <a:t> </a:t>
            </a:r>
            <a:r>
              <a:rPr lang="en-US" sz="1800" dirty="0" err="1"/>
              <a:t>myös</a:t>
            </a:r>
            <a:r>
              <a:rPr lang="en-US" sz="1800" dirty="0"/>
              <a:t> </a:t>
            </a:r>
            <a:r>
              <a:rPr lang="en-US" sz="1800" dirty="0" err="1"/>
              <a:t>ladata</a:t>
            </a:r>
            <a:r>
              <a:rPr lang="en-US" sz="1800" dirty="0"/>
              <a:t> </a:t>
            </a:r>
            <a:r>
              <a:rPr lang="en-US" sz="1800" dirty="0" err="1"/>
              <a:t>aineistopankista</a:t>
            </a:r>
            <a:r>
              <a:rPr lang="en-US" sz="1800" dirty="0"/>
              <a:t>.</a:t>
            </a:r>
          </a:p>
        </p:txBody>
      </p:sp>
      <p:sp>
        <p:nvSpPr>
          <p:cNvPr id="150" name="Freeform 1">
            <a:extLst>
              <a:ext uri="{FF2B5EF4-FFF2-40B4-BE49-F238E27FC236}">
                <a16:creationId xmlns:a16="http://schemas.microsoft.com/office/drawing/2014/main" id="{D3C7164A-7353-3C44-9EB2-314361ECE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708" y="2562932"/>
            <a:ext cx="327025" cy="488950"/>
          </a:xfrm>
          <a:custGeom>
            <a:avLst/>
            <a:gdLst>
              <a:gd name="T0" fmla="*/ 798 w 909"/>
              <a:gd name="T1" fmla="*/ 1125 h 1359"/>
              <a:gd name="T2" fmla="*/ 818 w 909"/>
              <a:gd name="T3" fmla="*/ 1160 h 1359"/>
              <a:gd name="T4" fmla="*/ 880 w 909"/>
              <a:gd name="T5" fmla="*/ 1273 h 1359"/>
              <a:gd name="T6" fmla="*/ 848 w 909"/>
              <a:gd name="T7" fmla="*/ 1088 h 1359"/>
              <a:gd name="T8" fmla="*/ 714 w 909"/>
              <a:gd name="T9" fmla="*/ 1041 h 1359"/>
              <a:gd name="T10" fmla="*/ 28 w 909"/>
              <a:gd name="T11" fmla="*/ 1160 h 1359"/>
              <a:gd name="T12" fmla="*/ 90 w 909"/>
              <a:gd name="T13" fmla="*/ 1273 h 1359"/>
              <a:gd name="T14" fmla="*/ 106 w 909"/>
              <a:gd name="T15" fmla="*/ 1130 h 1359"/>
              <a:gd name="T16" fmla="*/ 150 w 909"/>
              <a:gd name="T17" fmla="*/ 997 h 1359"/>
              <a:gd name="T18" fmla="*/ 60 w 909"/>
              <a:gd name="T19" fmla="*/ 1088 h 1359"/>
              <a:gd name="T20" fmla="*/ 711 w 909"/>
              <a:gd name="T21" fmla="*/ 861 h 1359"/>
              <a:gd name="T22" fmla="*/ 482 w 909"/>
              <a:gd name="T23" fmla="*/ 1016 h 1359"/>
              <a:gd name="T24" fmla="*/ 306 w 909"/>
              <a:gd name="T25" fmla="*/ 968 h 1359"/>
              <a:gd name="T26" fmla="*/ 175 w 909"/>
              <a:gd name="T27" fmla="*/ 737 h 1359"/>
              <a:gd name="T28" fmla="*/ 734 w 909"/>
              <a:gd name="T29" fmla="*/ 570 h 1359"/>
              <a:gd name="T30" fmla="*/ 3 w 909"/>
              <a:gd name="T31" fmla="*/ 508 h 1359"/>
              <a:gd name="T32" fmla="*/ 113 w 909"/>
              <a:gd name="T33" fmla="*/ 570 h 1359"/>
              <a:gd name="T34" fmla="*/ 146 w 909"/>
              <a:gd name="T35" fmla="*/ 895 h 1359"/>
              <a:gd name="T36" fmla="*/ 197 w 909"/>
              <a:gd name="T37" fmla="*/ 1157 h 1359"/>
              <a:gd name="T38" fmla="*/ 127 w 909"/>
              <a:gd name="T39" fmla="*/ 1187 h 1359"/>
              <a:gd name="T40" fmla="*/ 338 w 909"/>
              <a:gd name="T41" fmla="*/ 1358 h 1359"/>
              <a:gd name="T42" fmla="*/ 400 w 909"/>
              <a:gd name="T43" fmla="*/ 1301 h 1359"/>
              <a:gd name="T44" fmla="*/ 259 w 909"/>
              <a:gd name="T45" fmla="*/ 1196 h 1359"/>
              <a:gd name="T46" fmla="*/ 263 w 909"/>
              <a:gd name="T47" fmla="*/ 1013 h 1359"/>
              <a:gd name="T48" fmla="*/ 482 w 909"/>
              <a:gd name="T49" fmla="*/ 1078 h 1359"/>
              <a:gd name="T50" fmla="*/ 649 w 909"/>
              <a:gd name="T51" fmla="*/ 1010 h 1359"/>
              <a:gd name="T52" fmla="*/ 522 w 909"/>
              <a:gd name="T53" fmla="*/ 1275 h 1359"/>
              <a:gd name="T54" fmla="*/ 508 w 909"/>
              <a:gd name="T55" fmla="*/ 1358 h 1359"/>
              <a:gd name="T56" fmla="*/ 570 w 909"/>
              <a:gd name="T57" fmla="*/ 1319 h 1359"/>
              <a:gd name="T58" fmla="*/ 748 w 909"/>
              <a:gd name="T59" fmla="*/ 1134 h 1359"/>
              <a:gd name="T60" fmla="*/ 711 w 909"/>
              <a:gd name="T61" fmla="*/ 952 h 1359"/>
              <a:gd name="T62" fmla="*/ 796 w 909"/>
              <a:gd name="T63" fmla="*/ 737 h 1359"/>
              <a:gd name="T64" fmla="*/ 906 w 909"/>
              <a:gd name="T65" fmla="*/ 571 h 1359"/>
              <a:gd name="T66" fmla="*/ 3 w 909"/>
              <a:gd name="T67" fmla="*/ 508 h 1359"/>
              <a:gd name="T68" fmla="*/ 316 w 909"/>
              <a:gd name="T69" fmla="*/ 201 h 1359"/>
              <a:gd name="T70" fmla="*/ 301 w 909"/>
              <a:gd name="T71" fmla="*/ 33 h 1359"/>
              <a:gd name="T72" fmla="*/ 56 w 909"/>
              <a:gd name="T73" fmla="*/ 342 h 1359"/>
              <a:gd name="T74" fmla="*/ 17 w 909"/>
              <a:gd name="T75" fmla="*/ 399 h 1359"/>
              <a:gd name="T76" fmla="*/ 0 w 909"/>
              <a:gd name="T77" fmla="*/ 483 h 1359"/>
              <a:gd name="T78" fmla="*/ 62 w 909"/>
              <a:gd name="T79" fmla="*/ 446 h 1359"/>
              <a:gd name="T80" fmla="*/ 118 w 909"/>
              <a:gd name="T81" fmla="*/ 398 h 1359"/>
              <a:gd name="T82" fmla="*/ 254 w 909"/>
              <a:gd name="T83" fmla="*/ 114 h 1359"/>
              <a:gd name="T84" fmla="*/ 508 w 909"/>
              <a:gd name="T85" fmla="*/ 285 h 1359"/>
              <a:gd name="T86" fmla="*/ 570 w 909"/>
              <a:gd name="T87" fmla="*/ 31 h 1359"/>
              <a:gd name="T88" fmla="*/ 369 w 909"/>
              <a:gd name="T89" fmla="*/ 0 h 1359"/>
              <a:gd name="T90" fmla="*/ 338 w 909"/>
              <a:gd name="T91" fmla="*/ 285 h 1359"/>
              <a:gd name="T92" fmla="*/ 400 w 909"/>
              <a:gd name="T93" fmla="*/ 63 h 1359"/>
              <a:gd name="T94" fmla="*/ 508 w 909"/>
              <a:gd name="T95" fmla="*/ 285 h 1359"/>
              <a:gd name="T96" fmla="*/ 908 w 909"/>
              <a:gd name="T97" fmla="*/ 427 h 1359"/>
              <a:gd name="T98" fmla="*/ 852 w 909"/>
              <a:gd name="T99" fmla="*/ 379 h 1359"/>
              <a:gd name="T100" fmla="*/ 639 w 909"/>
              <a:gd name="T101" fmla="*/ 33 h 1359"/>
              <a:gd name="T102" fmla="*/ 592 w 909"/>
              <a:gd name="T103" fmla="*/ 60 h 1359"/>
              <a:gd name="T104" fmla="*/ 654 w 909"/>
              <a:gd name="T105" fmla="*/ 201 h 1359"/>
              <a:gd name="T106" fmla="*/ 790 w 909"/>
              <a:gd name="T107" fmla="*/ 342 h 1359"/>
              <a:gd name="T108" fmla="*/ 807 w 909"/>
              <a:gd name="T109" fmla="*/ 426 h 1359"/>
              <a:gd name="T110" fmla="*/ 846 w 909"/>
              <a:gd name="T111" fmla="*/ 483 h 1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09" h="1359">
                <a:moveTo>
                  <a:pt x="714" y="1041"/>
                </a:moveTo>
                <a:lnTo>
                  <a:pt x="798" y="1125"/>
                </a:lnTo>
                <a:lnTo>
                  <a:pt x="802" y="1130"/>
                </a:lnTo>
                <a:cubicBezTo>
                  <a:pt x="815" y="1143"/>
                  <a:pt x="818" y="1147"/>
                  <a:pt x="818" y="1160"/>
                </a:cubicBezTo>
                <a:lnTo>
                  <a:pt x="818" y="1273"/>
                </a:lnTo>
                <a:lnTo>
                  <a:pt x="880" y="1273"/>
                </a:lnTo>
                <a:lnTo>
                  <a:pt x="880" y="1160"/>
                </a:lnTo>
                <a:cubicBezTo>
                  <a:pt x="880" y="1123"/>
                  <a:pt x="863" y="1104"/>
                  <a:pt x="848" y="1088"/>
                </a:cubicBezTo>
                <a:lnTo>
                  <a:pt x="758" y="997"/>
                </a:lnTo>
                <a:lnTo>
                  <a:pt x="714" y="1041"/>
                </a:lnTo>
                <a:close/>
                <a:moveTo>
                  <a:pt x="60" y="1088"/>
                </a:moveTo>
                <a:cubicBezTo>
                  <a:pt x="46" y="1103"/>
                  <a:pt x="28" y="1123"/>
                  <a:pt x="28" y="1160"/>
                </a:cubicBezTo>
                <a:lnTo>
                  <a:pt x="28" y="1273"/>
                </a:lnTo>
                <a:lnTo>
                  <a:pt x="90" y="1273"/>
                </a:lnTo>
                <a:lnTo>
                  <a:pt x="90" y="1160"/>
                </a:lnTo>
                <a:cubicBezTo>
                  <a:pt x="90" y="1147"/>
                  <a:pt x="94" y="1143"/>
                  <a:pt x="106" y="1130"/>
                </a:cubicBezTo>
                <a:lnTo>
                  <a:pt x="194" y="1041"/>
                </a:lnTo>
                <a:lnTo>
                  <a:pt x="150" y="997"/>
                </a:lnTo>
                <a:lnTo>
                  <a:pt x="64" y="1083"/>
                </a:lnTo>
                <a:lnTo>
                  <a:pt x="60" y="1088"/>
                </a:lnTo>
                <a:close/>
                <a:moveTo>
                  <a:pt x="734" y="737"/>
                </a:moveTo>
                <a:cubicBezTo>
                  <a:pt x="734" y="777"/>
                  <a:pt x="723" y="842"/>
                  <a:pt x="711" y="861"/>
                </a:cubicBezTo>
                <a:cubicBezTo>
                  <a:pt x="698" y="880"/>
                  <a:pt x="638" y="936"/>
                  <a:pt x="602" y="969"/>
                </a:cubicBezTo>
                <a:cubicBezTo>
                  <a:pt x="570" y="999"/>
                  <a:pt x="527" y="1016"/>
                  <a:pt x="482" y="1016"/>
                </a:cubicBezTo>
                <a:lnTo>
                  <a:pt x="426" y="1016"/>
                </a:lnTo>
                <a:cubicBezTo>
                  <a:pt x="381" y="1016"/>
                  <a:pt x="338" y="999"/>
                  <a:pt x="306" y="968"/>
                </a:cubicBezTo>
                <a:cubicBezTo>
                  <a:pt x="271" y="936"/>
                  <a:pt x="210" y="880"/>
                  <a:pt x="198" y="861"/>
                </a:cubicBezTo>
                <a:cubicBezTo>
                  <a:pt x="185" y="842"/>
                  <a:pt x="175" y="777"/>
                  <a:pt x="175" y="737"/>
                </a:cubicBezTo>
                <a:lnTo>
                  <a:pt x="175" y="570"/>
                </a:lnTo>
                <a:lnTo>
                  <a:pt x="734" y="570"/>
                </a:lnTo>
                <a:lnTo>
                  <a:pt x="734" y="737"/>
                </a:lnTo>
                <a:close/>
                <a:moveTo>
                  <a:pt x="3" y="508"/>
                </a:moveTo>
                <a:lnTo>
                  <a:pt x="3" y="570"/>
                </a:lnTo>
                <a:lnTo>
                  <a:pt x="113" y="570"/>
                </a:lnTo>
                <a:lnTo>
                  <a:pt x="113" y="737"/>
                </a:lnTo>
                <a:cubicBezTo>
                  <a:pt x="113" y="772"/>
                  <a:pt x="121" y="857"/>
                  <a:pt x="146" y="895"/>
                </a:cubicBezTo>
                <a:cubicBezTo>
                  <a:pt x="155" y="909"/>
                  <a:pt x="176" y="930"/>
                  <a:pt x="197" y="952"/>
                </a:cubicBezTo>
                <a:lnTo>
                  <a:pt x="197" y="1157"/>
                </a:lnTo>
                <a:lnTo>
                  <a:pt x="160" y="1134"/>
                </a:lnTo>
                <a:lnTo>
                  <a:pt x="127" y="1187"/>
                </a:lnTo>
                <a:lnTo>
                  <a:pt x="338" y="1319"/>
                </a:lnTo>
                <a:lnTo>
                  <a:pt x="338" y="1358"/>
                </a:lnTo>
                <a:lnTo>
                  <a:pt x="400" y="1358"/>
                </a:lnTo>
                <a:lnTo>
                  <a:pt x="400" y="1301"/>
                </a:lnTo>
                <a:cubicBezTo>
                  <a:pt x="400" y="1291"/>
                  <a:pt x="395" y="1281"/>
                  <a:pt x="386" y="1275"/>
                </a:cubicBezTo>
                <a:lnTo>
                  <a:pt x="259" y="1196"/>
                </a:lnTo>
                <a:lnTo>
                  <a:pt x="259" y="1010"/>
                </a:lnTo>
                <a:cubicBezTo>
                  <a:pt x="261" y="1011"/>
                  <a:pt x="262" y="1013"/>
                  <a:pt x="263" y="1013"/>
                </a:cubicBezTo>
                <a:cubicBezTo>
                  <a:pt x="307" y="1055"/>
                  <a:pt x="365" y="1078"/>
                  <a:pt x="426" y="1078"/>
                </a:cubicBezTo>
                <a:lnTo>
                  <a:pt x="482" y="1078"/>
                </a:lnTo>
                <a:cubicBezTo>
                  <a:pt x="543" y="1078"/>
                  <a:pt x="601" y="1055"/>
                  <a:pt x="644" y="1014"/>
                </a:cubicBezTo>
                <a:cubicBezTo>
                  <a:pt x="645" y="1013"/>
                  <a:pt x="647" y="1011"/>
                  <a:pt x="649" y="1010"/>
                </a:cubicBezTo>
                <a:lnTo>
                  <a:pt x="649" y="1196"/>
                </a:lnTo>
                <a:lnTo>
                  <a:pt x="522" y="1275"/>
                </a:lnTo>
                <a:cubicBezTo>
                  <a:pt x="513" y="1281"/>
                  <a:pt x="508" y="1291"/>
                  <a:pt x="508" y="1301"/>
                </a:cubicBezTo>
                <a:lnTo>
                  <a:pt x="508" y="1358"/>
                </a:lnTo>
                <a:lnTo>
                  <a:pt x="570" y="1358"/>
                </a:lnTo>
                <a:lnTo>
                  <a:pt x="570" y="1319"/>
                </a:lnTo>
                <a:lnTo>
                  <a:pt x="781" y="1187"/>
                </a:lnTo>
                <a:lnTo>
                  <a:pt x="748" y="1134"/>
                </a:lnTo>
                <a:lnTo>
                  <a:pt x="711" y="1157"/>
                </a:lnTo>
                <a:lnTo>
                  <a:pt x="711" y="952"/>
                </a:lnTo>
                <a:cubicBezTo>
                  <a:pt x="733" y="930"/>
                  <a:pt x="753" y="909"/>
                  <a:pt x="762" y="895"/>
                </a:cubicBezTo>
                <a:cubicBezTo>
                  <a:pt x="787" y="857"/>
                  <a:pt x="796" y="772"/>
                  <a:pt x="796" y="737"/>
                </a:cubicBezTo>
                <a:lnTo>
                  <a:pt x="796" y="571"/>
                </a:lnTo>
                <a:lnTo>
                  <a:pt x="906" y="571"/>
                </a:lnTo>
                <a:lnTo>
                  <a:pt x="906" y="508"/>
                </a:lnTo>
                <a:lnTo>
                  <a:pt x="3" y="508"/>
                </a:lnTo>
                <a:close/>
                <a:moveTo>
                  <a:pt x="254" y="201"/>
                </a:moveTo>
                <a:lnTo>
                  <a:pt x="316" y="201"/>
                </a:lnTo>
                <a:lnTo>
                  <a:pt x="316" y="60"/>
                </a:lnTo>
                <a:cubicBezTo>
                  <a:pt x="316" y="49"/>
                  <a:pt x="310" y="39"/>
                  <a:pt x="301" y="33"/>
                </a:cubicBezTo>
                <a:cubicBezTo>
                  <a:pt x="291" y="27"/>
                  <a:pt x="280" y="27"/>
                  <a:pt x="270" y="32"/>
                </a:cubicBezTo>
                <a:cubicBezTo>
                  <a:pt x="170" y="87"/>
                  <a:pt x="56" y="171"/>
                  <a:pt x="56" y="342"/>
                </a:cubicBezTo>
                <a:lnTo>
                  <a:pt x="56" y="379"/>
                </a:lnTo>
                <a:lnTo>
                  <a:pt x="17" y="399"/>
                </a:lnTo>
                <a:cubicBezTo>
                  <a:pt x="6" y="404"/>
                  <a:pt x="0" y="415"/>
                  <a:pt x="0" y="427"/>
                </a:cubicBezTo>
                <a:lnTo>
                  <a:pt x="0" y="483"/>
                </a:lnTo>
                <a:lnTo>
                  <a:pt x="62" y="483"/>
                </a:lnTo>
                <a:lnTo>
                  <a:pt x="62" y="446"/>
                </a:lnTo>
                <a:lnTo>
                  <a:pt x="101" y="426"/>
                </a:lnTo>
                <a:cubicBezTo>
                  <a:pt x="112" y="421"/>
                  <a:pt x="118" y="410"/>
                  <a:pt x="118" y="398"/>
                </a:cubicBezTo>
                <a:lnTo>
                  <a:pt x="118" y="342"/>
                </a:lnTo>
                <a:cubicBezTo>
                  <a:pt x="118" y="247"/>
                  <a:pt x="159" y="176"/>
                  <a:pt x="254" y="114"/>
                </a:cubicBezTo>
                <a:lnTo>
                  <a:pt x="254" y="201"/>
                </a:lnTo>
                <a:close/>
                <a:moveTo>
                  <a:pt x="508" y="285"/>
                </a:moveTo>
                <a:lnTo>
                  <a:pt x="570" y="285"/>
                </a:lnTo>
                <a:lnTo>
                  <a:pt x="570" y="31"/>
                </a:lnTo>
                <a:cubicBezTo>
                  <a:pt x="570" y="14"/>
                  <a:pt x="556" y="0"/>
                  <a:pt x="539" y="0"/>
                </a:cubicBezTo>
                <a:lnTo>
                  <a:pt x="369" y="0"/>
                </a:lnTo>
                <a:cubicBezTo>
                  <a:pt x="352" y="0"/>
                  <a:pt x="338" y="14"/>
                  <a:pt x="338" y="31"/>
                </a:cubicBezTo>
                <a:lnTo>
                  <a:pt x="338" y="285"/>
                </a:lnTo>
                <a:lnTo>
                  <a:pt x="400" y="285"/>
                </a:lnTo>
                <a:lnTo>
                  <a:pt x="400" y="63"/>
                </a:lnTo>
                <a:lnTo>
                  <a:pt x="508" y="63"/>
                </a:lnTo>
                <a:lnTo>
                  <a:pt x="508" y="285"/>
                </a:lnTo>
                <a:close/>
                <a:moveTo>
                  <a:pt x="908" y="483"/>
                </a:moveTo>
                <a:lnTo>
                  <a:pt x="908" y="427"/>
                </a:lnTo>
                <a:cubicBezTo>
                  <a:pt x="908" y="415"/>
                  <a:pt x="902" y="404"/>
                  <a:pt x="891" y="399"/>
                </a:cubicBezTo>
                <a:lnTo>
                  <a:pt x="852" y="379"/>
                </a:lnTo>
                <a:lnTo>
                  <a:pt x="852" y="342"/>
                </a:lnTo>
                <a:cubicBezTo>
                  <a:pt x="852" y="173"/>
                  <a:pt x="738" y="88"/>
                  <a:pt x="639" y="33"/>
                </a:cubicBezTo>
                <a:cubicBezTo>
                  <a:pt x="629" y="27"/>
                  <a:pt x="617" y="27"/>
                  <a:pt x="608" y="33"/>
                </a:cubicBezTo>
                <a:cubicBezTo>
                  <a:pt x="598" y="39"/>
                  <a:pt x="592" y="49"/>
                  <a:pt x="592" y="60"/>
                </a:cubicBezTo>
                <a:lnTo>
                  <a:pt x="592" y="201"/>
                </a:lnTo>
                <a:lnTo>
                  <a:pt x="654" y="201"/>
                </a:lnTo>
                <a:lnTo>
                  <a:pt x="654" y="115"/>
                </a:lnTo>
                <a:cubicBezTo>
                  <a:pt x="750" y="178"/>
                  <a:pt x="790" y="247"/>
                  <a:pt x="790" y="342"/>
                </a:cubicBezTo>
                <a:lnTo>
                  <a:pt x="790" y="398"/>
                </a:lnTo>
                <a:cubicBezTo>
                  <a:pt x="790" y="410"/>
                  <a:pt x="797" y="421"/>
                  <a:pt x="807" y="426"/>
                </a:cubicBezTo>
                <a:lnTo>
                  <a:pt x="846" y="446"/>
                </a:lnTo>
                <a:lnTo>
                  <a:pt x="846" y="483"/>
                </a:lnTo>
                <a:lnTo>
                  <a:pt x="908" y="4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Freeform 2">
            <a:extLst>
              <a:ext uri="{FF2B5EF4-FFF2-40B4-BE49-F238E27FC236}">
                <a16:creationId xmlns:a16="http://schemas.microsoft.com/office/drawing/2014/main" id="{FD53ED48-3EDD-4E48-AC7E-FD94D6C9B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142" y="1606073"/>
            <a:ext cx="447675" cy="446088"/>
          </a:xfrm>
          <a:custGeom>
            <a:avLst/>
            <a:gdLst>
              <a:gd name="T0" fmla="*/ 230 w 1245"/>
              <a:gd name="T1" fmla="*/ 479 h 1238"/>
              <a:gd name="T2" fmla="*/ 248 w 1245"/>
              <a:gd name="T3" fmla="*/ 572 h 1238"/>
              <a:gd name="T4" fmla="*/ 276 w 1245"/>
              <a:gd name="T5" fmla="*/ 591 h 1238"/>
              <a:gd name="T6" fmla="*/ 287 w 1245"/>
              <a:gd name="T7" fmla="*/ 588 h 1238"/>
              <a:gd name="T8" fmla="*/ 303 w 1245"/>
              <a:gd name="T9" fmla="*/ 550 h 1238"/>
              <a:gd name="T10" fmla="*/ 290 w 1245"/>
              <a:gd name="T11" fmla="*/ 479 h 1238"/>
              <a:gd name="T12" fmla="*/ 260 w 1245"/>
              <a:gd name="T13" fmla="*/ 450 h 1238"/>
              <a:gd name="T14" fmla="*/ 230 w 1245"/>
              <a:gd name="T15" fmla="*/ 479 h 1238"/>
              <a:gd name="T16" fmla="*/ 477 w 1245"/>
              <a:gd name="T17" fmla="*/ 233 h 1238"/>
              <a:gd name="T18" fmla="*/ 248 w 1245"/>
              <a:gd name="T19" fmla="*/ 387 h 1238"/>
              <a:gd name="T20" fmla="*/ 265 w 1245"/>
              <a:gd name="T21" fmla="*/ 426 h 1238"/>
              <a:gd name="T22" fmla="*/ 276 w 1245"/>
              <a:gd name="T23" fmla="*/ 428 h 1238"/>
              <a:gd name="T24" fmla="*/ 303 w 1245"/>
              <a:gd name="T25" fmla="*/ 409 h 1238"/>
              <a:gd name="T26" fmla="*/ 477 w 1245"/>
              <a:gd name="T27" fmla="*/ 292 h 1238"/>
              <a:gd name="T28" fmla="*/ 507 w 1245"/>
              <a:gd name="T29" fmla="*/ 263 h 1238"/>
              <a:gd name="T30" fmla="*/ 477 w 1245"/>
              <a:gd name="T31" fmla="*/ 233 h 1238"/>
              <a:gd name="T32" fmla="*/ 477 w 1245"/>
              <a:gd name="T33" fmla="*/ 775 h 1238"/>
              <a:gd name="T34" fmla="*/ 181 w 1245"/>
              <a:gd name="T35" fmla="*/ 479 h 1238"/>
              <a:gd name="T36" fmla="*/ 477 w 1245"/>
              <a:gd name="T37" fmla="*/ 184 h 1238"/>
              <a:gd name="T38" fmla="*/ 772 w 1245"/>
              <a:gd name="T39" fmla="*/ 479 h 1238"/>
              <a:gd name="T40" fmla="*/ 477 w 1245"/>
              <a:gd name="T41" fmla="*/ 775 h 1238"/>
              <a:gd name="T42" fmla="*/ 477 w 1245"/>
              <a:gd name="T43" fmla="*/ 124 h 1238"/>
              <a:gd name="T44" fmla="*/ 122 w 1245"/>
              <a:gd name="T45" fmla="*/ 479 h 1238"/>
              <a:gd name="T46" fmla="*/ 477 w 1245"/>
              <a:gd name="T47" fmla="*/ 835 h 1238"/>
              <a:gd name="T48" fmla="*/ 832 w 1245"/>
              <a:gd name="T49" fmla="*/ 479 h 1238"/>
              <a:gd name="T50" fmla="*/ 477 w 1245"/>
              <a:gd name="T51" fmla="*/ 124 h 1238"/>
              <a:gd name="T52" fmla="*/ 1094 w 1245"/>
              <a:gd name="T53" fmla="*/ 1163 h 1238"/>
              <a:gd name="T54" fmla="*/ 728 w 1245"/>
              <a:gd name="T55" fmla="*/ 797 h 1238"/>
              <a:gd name="T56" fmla="*/ 707 w 1245"/>
              <a:gd name="T57" fmla="*/ 811 h 1238"/>
              <a:gd name="T58" fmla="*/ 418 w 1245"/>
              <a:gd name="T59" fmla="*/ 879 h 1238"/>
              <a:gd name="T60" fmla="*/ 76 w 1245"/>
              <a:gd name="T61" fmla="*/ 533 h 1238"/>
              <a:gd name="T62" fmla="*/ 173 w 1245"/>
              <a:gd name="T63" fmla="*/ 213 h 1238"/>
              <a:gd name="T64" fmla="*/ 530 w 1245"/>
              <a:gd name="T65" fmla="*/ 79 h 1238"/>
              <a:gd name="T66" fmla="*/ 876 w 1245"/>
              <a:gd name="T67" fmla="*/ 420 h 1238"/>
              <a:gd name="T68" fmla="*/ 808 w 1245"/>
              <a:gd name="T69" fmla="*/ 710 h 1238"/>
              <a:gd name="T70" fmla="*/ 794 w 1245"/>
              <a:gd name="T71" fmla="*/ 730 h 1238"/>
              <a:gd name="T72" fmla="*/ 1161 w 1245"/>
              <a:gd name="T73" fmla="*/ 1097 h 1238"/>
              <a:gd name="T74" fmla="*/ 1161 w 1245"/>
              <a:gd name="T75" fmla="*/ 1163 h 1238"/>
              <a:gd name="T76" fmla="*/ 1094 w 1245"/>
              <a:gd name="T77" fmla="*/ 1163 h 1238"/>
              <a:gd name="T78" fmla="*/ 871 w 1245"/>
              <a:gd name="T79" fmla="*/ 723 h 1238"/>
              <a:gd name="T80" fmla="*/ 936 w 1245"/>
              <a:gd name="T81" fmla="*/ 412 h 1238"/>
              <a:gd name="T82" fmla="*/ 538 w 1245"/>
              <a:gd name="T83" fmla="*/ 20 h 1238"/>
              <a:gd name="T84" fmla="*/ 129 w 1245"/>
              <a:gd name="T85" fmla="*/ 173 h 1238"/>
              <a:gd name="T86" fmla="*/ 17 w 1245"/>
              <a:gd name="T87" fmla="*/ 541 h 1238"/>
              <a:gd name="T88" fmla="*/ 409 w 1245"/>
              <a:gd name="T89" fmla="*/ 938 h 1238"/>
              <a:gd name="T90" fmla="*/ 720 w 1245"/>
              <a:gd name="T91" fmla="*/ 874 h 1238"/>
              <a:gd name="T92" fmla="*/ 1052 w 1245"/>
              <a:gd name="T93" fmla="*/ 1205 h 1238"/>
              <a:gd name="T94" fmla="*/ 1127 w 1245"/>
              <a:gd name="T95" fmla="*/ 1237 h 1238"/>
              <a:gd name="T96" fmla="*/ 1203 w 1245"/>
              <a:gd name="T97" fmla="*/ 1205 h 1238"/>
              <a:gd name="T98" fmla="*/ 1203 w 1245"/>
              <a:gd name="T99" fmla="*/ 1055 h 1238"/>
              <a:gd name="T100" fmla="*/ 871 w 1245"/>
              <a:gd name="T101" fmla="*/ 723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5" h="1238">
                <a:moveTo>
                  <a:pt x="230" y="479"/>
                </a:moveTo>
                <a:cubicBezTo>
                  <a:pt x="230" y="511"/>
                  <a:pt x="236" y="543"/>
                  <a:pt x="248" y="572"/>
                </a:cubicBezTo>
                <a:cubicBezTo>
                  <a:pt x="253" y="584"/>
                  <a:pt x="264" y="591"/>
                  <a:pt x="276" y="591"/>
                </a:cubicBezTo>
                <a:cubicBezTo>
                  <a:pt x="279" y="591"/>
                  <a:pt x="283" y="590"/>
                  <a:pt x="287" y="588"/>
                </a:cubicBezTo>
                <a:cubicBezTo>
                  <a:pt x="302" y="582"/>
                  <a:pt x="310" y="565"/>
                  <a:pt x="303" y="550"/>
                </a:cubicBezTo>
                <a:cubicBezTo>
                  <a:pt x="294" y="527"/>
                  <a:pt x="290" y="504"/>
                  <a:pt x="290" y="479"/>
                </a:cubicBezTo>
                <a:cubicBezTo>
                  <a:pt x="290" y="463"/>
                  <a:pt x="276" y="450"/>
                  <a:pt x="260" y="450"/>
                </a:cubicBezTo>
                <a:cubicBezTo>
                  <a:pt x="244" y="450"/>
                  <a:pt x="230" y="463"/>
                  <a:pt x="230" y="479"/>
                </a:cubicBezTo>
                <a:close/>
                <a:moveTo>
                  <a:pt x="477" y="233"/>
                </a:moveTo>
                <a:cubicBezTo>
                  <a:pt x="376" y="233"/>
                  <a:pt x="286" y="293"/>
                  <a:pt x="248" y="387"/>
                </a:cubicBezTo>
                <a:cubicBezTo>
                  <a:pt x="242" y="402"/>
                  <a:pt x="249" y="420"/>
                  <a:pt x="265" y="426"/>
                </a:cubicBezTo>
                <a:cubicBezTo>
                  <a:pt x="268" y="427"/>
                  <a:pt x="272" y="428"/>
                  <a:pt x="276" y="428"/>
                </a:cubicBezTo>
                <a:cubicBezTo>
                  <a:pt x="288" y="428"/>
                  <a:pt x="299" y="421"/>
                  <a:pt x="303" y="409"/>
                </a:cubicBezTo>
                <a:cubicBezTo>
                  <a:pt x="332" y="338"/>
                  <a:pt x="400" y="292"/>
                  <a:pt x="477" y="292"/>
                </a:cubicBezTo>
                <a:cubicBezTo>
                  <a:pt x="493" y="292"/>
                  <a:pt x="507" y="279"/>
                  <a:pt x="507" y="263"/>
                </a:cubicBezTo>
                <a:cubicBezTo>
                  <a:pt x="507" y="246"/>
                  <a:pt x="493" y="233"/>
                  <a:pt x="477" y="233"/>
                </a:cubicBezTo>
                <a:close/>
                <a:moveTo>
                  <a:pt x="477" y="775"/>
                </a:moveTo>
                <a:cubicBezTo>
                  <a:pt x="314" y="775"/>
                  <a:pt x="181" y="642"/>
                  <a:pt x="181" y="479"/>
                </a:cubicBezTo>
                <a:cubicBezTo>
                  <a:pt x="181" y="317"/>
                  <a:pt x="314" y="184"/>
                  <a:pt x="477" y="184"/>
                </a:cubicBezTo>
                <a:cubicBezTo>
                  <a:pt x="640" y="184"/>
                  <a:pt x="772" y="317"/>
                  <a:pt x="772" y="479"/>
                </a:cubicBezTo>
                <a:cubicBezTo>
                  <a:pt x="772" y="642"/>
                  <a:pt x="640" y="775"/>
                  <a:pt x="477" y="775"/>
                </a:cubicBezTo>
                <a:close/>
                <a:moveTo>
                  <a:pt x="477" y="124"/>
                </a:moveTo>
                <a:cubicBezTo>
                  <a:pt x="281" y="124"/>
                  <a:pt x="122" y="284"/>
                  <a:pt x="122" y="479"/>
                </a:cubicBezTo>
                <a:cubicBezTo>
                  <a:pt x="122" y="675"/>
                  <a:pt x="281" y="835"/>
                  <a:pt x="477" y="835"/>
                </a:cubicBezTo>
                <a:cubicBezTo>
                  <a:pt x="673" y="835"/>
                  <a:pt x="832" y="675"/>
                  <a:pt x="832" y="479"/>
                </a:cubicBezTo>
                <a:cubicBezTo>
                  <a:pt x="832" y="284"/>
                  <a:pt x="673" y="124"/>
                  <a:pt x="477" y="124"/>
                </a:cubicBezTo>
                <a:close/>
                <a:moveTo>
                  <a:pt x="1094" y="1163"/>
                </a:moveTo>
                <a:lnTo>
                  <a:pt x="728" y="797"/>
                </a:lnTo>
                <a:lnTo>
                  <a:pt x="707" y="811"/>
                </a:lnTo>
                <a:cubicBezTo>
                  <a:pt x="623" y="870"/>
                  <a:pt x="521" y="894"/>
                  <a:pt x="418" y="879"/>
                </a:cubicBezTo>
                <a:cubicBezTo>
                  <a:pt x="240" y="854"/>
                  <a:pt x="99" y="711"/>
                  <a:pt x="76" y="533"/>
                </a:cubicBezTo>
                <a:cubicBezTo>
                  <a:pt x="61" y="415"/>
                  <a:pt x="96" y="301"/>
                  <a:pt x="173" y="213"/>
                </a:cubicBezTo>
                <a:cubicBezTo>
                  <a:pt x="262" y="112"/>
                  <a:pt x="396" y="62"/>
                  <a:pt x="530" y="79"/>
                </a:cubicBezTo>
                <a:cubicBezTo>
                  <a:pt x="709" y="102"/>
                  <a:pt x="851" y="242"/>
                  <a:pt x="876" y="420"/>
                </a:cubicBezTo>
                <a:cubicBezTo>
                  <a:pt x="891" y="523"/>
                  <a:pt x="867" y="626"/>
                  <a:pt x="808" y="710"/>
                </a:cubicBezTo>
                <a:lnTo>
                  <a:pt x="794" y="730"/>
                </a:lnTo>
                <a:lnTo>
                  <a:pt x="1161" y="1097"/>
                </a:lnTo>
                <a:cubicBezTo>
                  <a:pt x="1179" y="1115"/>
                  <a:pt x="1179" y="1145"/>
                  <a:pt x="1161" y="1163"/>
                </a:cubicBezTo>
                <a:cubicBezTo>
                  <a:pt x="1143" y="1181"/>
                  <a:pt x="1112" y="1181"/>
                  <a:pt x="1094" y="1163"/>
                </a:cubicBezTo>
                <a:close/>
                <a:moveTo>
                  <a:pt x="871" y="723"/>
                </a:moveTo>
                <a:cubicBezTo>
                  <a:pt x="928" y="631"/>
                  <a:pt x="951" y="521"/>
                  <a:pt x="936" y="412"/>
                </a:cubicBezTo>
                <a:cubicBezTo>
                  <a:pt x="906" y="207"/>
                  <a:pt x="743" y="46"/>
                  <a:pt x="538" y="20"/>
                </a:cubicBezTo>
                <a:cubicBezTo>
                  <a:pt x="384" y="0"/>
                  <a:pt x="230" y="58"/>
                  <a:pt x="129" y="173"/>
                </a:cubicBezTo>
                <a:cubicBezTo>
                  <a:pt x="41" y="273"/>
                  <a:pt x="0" y="407"/>
                  <a:pt x="17" y="541"/>
                </a:cubicBezTo>
                <a:cubicBezTo>
                  <a:pt x="44" y="746"/>
                  <a:pt x="205" y="909"/>
                  <a:pt x="409" y="938"/>
                </a:cubicBezTo>
                <a:cubicBezTo>
                  <a:pt x="518" y="954"/>
                  <a:pt x="628" y="931"/>
                  <a:pt x="720" y="874"/>
                </a:cubicBezTo>
                <a:lnTo>
                  <a:pt x="1052" y="1205"/>
                </a:lnTo>
                <a:cubicBezTo>
                  <a:pt x="1072" y="1225"/>
                  <a:pt x="1099" y="1237"/>
                  <a:pt x="1127" y="1237"/>
                </a:cubicBezTo>
                <a:cubicBezTo>
                  <a:pt x="1156" y="1237"/>
                  <a:pt x="1183" y="1225"/>
                  <a:pt x="1203" y="1205"/>
                </a:cubicBezTo>
                <a:cubicBezTo>
                  <a:pt x="1244" y="1164"/>
                  <a:pt x="1244" y="1096"/>
                  <a:pt x="1203" y="1055"/>
                </a:cubicBezTo>
                <a:lnTo>
                  <a:pt x="871" y="7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Freeform 3">
            <a:extLst>
              <a:ext uri="{FF2B5EF4-FFF2-40B4-BE49-F238E27FC236}">
                <a16:creationId xmlns:a16="http://schemas.microsoft.com/office/drawing/2014/main" id="{BAAAC8E3-4EDA-3E48-99C0-C7CA6DDCD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995" y="1652905"/>
            <a:ext cx="487362" cy="352425"/>
          </a:xfrm>
          <a:custGeom>
            <a:avLst/>
            <a:gdLst>
              <a:gd name="T0" fmla="*/ 959 w 1355"/>
              <a:gd name="T1" fmla="*/ 363 h 979"/>
              <a:gd name="T2" fmla="*/ 1016 w 1355"/>
              <a:gd name="T3" fmla="*/ 442 h 979"/>
              <a:gd name="T4" fmla="*/ 903 w 1355"/>
              <a:gd name="T5" fmla="*/ 799 h 979"/>
              <a:gd name="T6" fmla="*/ 564 w 1355"/>
              <a:gd name="T7" fmla="*/ 270 h 979"/>
              <a:gd name="T8" fmla="*/ 903 w 1355"/>
              <a:gd name="T9" fmla="*/ 799 h 979"/>
              <a:gd name="T10" fmla="*/ 197 w 1355"/>
              <a:gd name="T11" fmla="*/ 583 h 979"/>
              <a:gd name="T12" fmla="*/ 56 w 1355"/>
              <a:gd name="T13" fmla="*/ 414 h 979"/>
              <a:gd name="T14" fmla="*/ 508 w 1355"/>
              <a:gd name="T15" fmla="*/ 273 h 979"/>
              <a:gd name="T16" fmla="*/ 141 w 1355"/>
              <a:gd name="T17" fmla="*/ 630 h 979"/>
              <a:gd name="T18" fmla="*/ 254 w 1355"/>
              <a:gd name="T19" fmla="*/ 640 h 979"/>
              <a:gd name="T20" fmla="*/ 340 w 1355"/>
              <a:gd name="T21" fmla="*/ 875 h 979"/>
              <a:gd name="T22" fmla="*/ 310 w 1355"/>
              <a:gd name="T23" fmla="*/ 922 h 979"/>
              <a:gd name="T24" fmla="*/ 226 w 1355"/>
              <a:gd name="T25" fmla="*/ 861 h 979"/>
              <a:gd name="T26" fmla="*/ 152 w 1355"/>
              <a:gd name="T27" fmla="*/ 691 h 979"/>
              <a:gd name="T28" fmla="*/ 141 w 1355"/>
              <a:gd name="T29" fmla="*/ 630 h 979"/>
              <a:gd name="T30" fmla="*/ 321 w 1355"/>
              <a:gd name="T31" fmla="*/ 691 h 979"/>
              <a:gd name="T32" fmla="*/ 423 w 1355"/>
              <a:gd name="T33" fmla="*/ 640 h 979"/>
              <a:gd name="T34" fmla="*/ 395 w 1355"/>
              <a:gd name="T35" fmla="*/ 696 h 979"/>
              <a:gd name="T36" fmla="*/ 1031 w 1355"/>
              <a:gd name="T37" fmla="*/ 343 h 979"/>
              <a:gd name="T38" fmla="*/ 959 w 1355"/>
              <a:gd name="T39" fmla="*/ 57 h 979"/>
              <a:gd name="T40" fmla="*/ 865 w 1355"/>
              <a:gd name="T41" fmla="*/ 15 h 979"/>
              <a:gd name="T42" fmla="*/ 197 w 1355"/>
              <a:gd name="T43" fmla="*/ 216 h 979"/>
              <a:gd name="T44" fmla="*/ 0 w 1355"/>
              <a:gd name="T45" fmla="*/ 442 h 979"/>
              <a:gd name="T46" fmla="*/ 84 w 1355"/>
              <a:gd name="T47" fmla="*/ 611 h 979"/>
              <a:gd name="T48" fmla="*/ 100 w 1355"/>
              <a:gd name="T49" fmla="*/ 713 h 979"/>
              <a:gd name="T50" fmla="*/ 173 w 1355"/>
              <a:gd name="T51" fmla="*/ 881 h 979"/>
              <a:gd name="T52" fmla="*/ 310 w 1355"/>
              <a:gd name="T53" fmla="*/ 978 h 979"/>
              <a:gd name="T54" fmla="*/ 393 w 1355"/>
              <a:gd name="T55" fmla="*/ 855 h 979"/>
              <a:gd name="T56" fmla="*/ 395 w 1355"/>
              <a:gd name="T57" fmla="*/ 752 h 979"/>
              <a:gd name="T58" fmla="*/ 480 w 1355"/>
              <a:gd name="T59" fmla="*/ 640 h 979"/>
              <a:gd name="T60" fmla="*/ 865 w 1355"/>
              <a:gd name="T61" fmla="*/ 841 h 979"/>
              <a:gd name="T62" fmla="*/ 942 w 1355"/>
              <a:gd name="T63" fmla="*/ 840 h 979"/>
              <a:gd name="T64" fmla="*/ 959 w 1355"/>
              <a:gd name="T65" fmla="*/ 580 h 979"/>
              <a:gd name="T66" fmla="*/ 1031 w 1355"/>
              <a:gd name="T67" fmla="*/ 343 h 979"/>
              <a:gd name="T68" fmla="*/ 1052 w 1355"/>
              <a:gd name="T69" fmla="*/ 208 h 979"/>
              <a:gd name="T70" fmla="*/ 1052 w 1355"/>
              <a:gd name="T71" fmla="*/ 676 h 979"/>
              <a:gd name="T72" fmla="*/ 1213 w 1355"/>
              <a:gd name="T73" fmla="*/ 442 h 979"/>
              <a:gd name="T74" fmla="*/ 1201 w 1355"/>
              <a:gd name="T75" fmla="*/ 111 h 979"/>
              <a:gd name="T76" fmla="*/ 1298 w 1355"/>
              <a:gd name="T77" fmla="*/ 442 h 979"/>
              <a:gd name="T78" fmla="*/ 1201 w 1355"/>
              <a:gd name="T79" fmla="*/ 773 h 979"/>
              <a:gd name="T80" fmla="*/ 1201 w 1355"/>
              <a:gd name="T81" fmla="*/ 111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55" h="979">
                <a:moveTo>
                  <a:pt x="959" y="521"/>
                </a:moveTo>
                <a:lnTo>
                  <a:pt x="959" y="363"/>
                </a:lnTo>
                <a:cubicBezTo>
                  <a:pt x="971" y="367"/>
                  <a:pt x="982" y="374"/>
                  <a:pt x="991" y="383"/>
                </a:cubicBezTo>
                <a:cubicBezTo>
                  <a:pt x="1007" y="399"/>
                  <a:pt x="1016" y="420"/>
                  <a:pt x="1016" y="442"/>
                </a:cubicBezTo>
                <a:cubicBezTo>
                  <a:pt x="1016" y="478"/>
                  <a:pt x="992" y="509"/>
                  <a:pt x="959" y="521"/>
                </a:cubicBezTo>
                <a:close/>
                <a:moveTo>
                  <a:pt x="903" y="799"/>
                </a:moveTo>
                <a:cubicBezTo>
                  <a:pt x="823" y="724"/>
                  <a:pt x="678" y="604"/>
                  <a:pt x="564" y="586"/>
                </a:cubicBezTo>
                <a:lnTo>
                  <a:pt x="564" y="270"/>
                </a:lnTo>
                <a:cubicBezTo>
                  <a:pt x="678" y="252"/>
                  <a:pt x="823" y="131"/>
                  <a:pt x="903" y="57"/>
                </a:cubicBezTo>
                <a:lnTo>
                  <a:pt x="903" y="799"/>
                </a:lnTo>
                <a:close/>
                <a:moveTo>
                  <a:pt x="508" y="583"/>
                </a:moveTo>
                <a:lnTo>
                  <a:pt x="197" y="583"/>
                </a:lnTo>
                <a:cubicBezTo>
                  <a:pt x="120" y="583"/>
                  <a:pt x="56" y="520"/>
                  <a:pt x="56" y="442"/>
                </a:cubicBezTo>
                <a:lnTo>
                  <a:pt x="56" y="414"/>
                </a:lnTo>
                <a:cubicBezTo>
                  <a:pt x="56" y="336"/>
                  <a:pt x="120" y="273"/>
                  <a:pt x="197" y="273"/>
                </a:cubicBezTo>
                <a:lnTo>
                  <a:pt x="508" y="273"/>
                </a:lnTo>
                <a:lnTo>
                  <a:pt x="508" y="583"/>
                </a:lnTo>
                <a:close/>
                <a:moveTo>
                  <a:pt x="141" y="630"/>
                </a:moveTo>
                <a:cubicBezTo>
                  <a:pt x="159" y="636"/>
                  <a:pt x="178" y="640"/>
                  <a:pt x="197" y="640"/>
                </a:cubicBezTo>
                <a:lnTo>
                  <a:pt x="254" y="640"/>
                </a:lnTo>
                <a:cubicBezTo>
                  <a:pt x="255" y="664"/>
                  <a:pt x="260" y="688"/>
                  <a:pt x="269" y="713"/>
                </a:cubicBezTo>
                <a:cubicBezTo>
                  <a:pt x="270" y="714"/>
                  <a:pt x="325" y="834"/>
                  <a:pt x="340" y="875"/>
                </a:cubicBezTo>
                <a:cubicBezTo>
                  <a:pt x="344" y="884"/>
                  <a:pt x="349" y="901"/>
                  <a:pt x="342" y="910"/>
                </a:cubicBezTo>
                <a:cubicBezTo>
                  <a:pt x="337" y="918"/>
                  <a:pt x="322" y="922"/>
                  <a:pt x="310" y="922"/>
                </a:cubicBezTo>
                <a:lnTo>
                  <a:pt x="282" y="922"/>
                </a:lnTo>
                <a:cubicBezTo>
                  <a:pt x="251" y="922"/>
                  <a:pt x="238" y="894"/>
                  <a:pt x="226" y="861"/>
                </a:cubicBezTo>
                <a:lnTo>
                  <a:pt x="224" y="855"/>
                </a:lnTo>
                <a:cubicBezTo>
                  <a:pt x="213" y="827"/>
                  <a:pt x="154" y="695"/>
                  <a:pt x="152" y="691"/>
                </a:cubicBezTo>
                <a:cubicBezTo>
                  <a:pt x="145" y="672"/>
                  <a:pt x="141" y="652"/>
                  <a:pt x="141" y="632"/>
                </a:cubicBezTo>
                <a:lnTo>
                  <a:pt x="141" y="630"/>
                </a:lnTo>
                <a:close/>
                <a:moveTo>
                  <a:pt x="323" y="696"/>
                </a:moveTo>
                <a:cubicBezTo>
                  <a:pt x="322" y="694"/>
                  <a:pt x="321" y="692"/>
                  <a:pt x="321" y="691"/>
                </a:cubicBezTo>
                <a:cubicBezTo>
                  <a:pt x="315" y="675"/>
                  <a:pt x="312" y="657"/>
                  <a:pt x="311" y="640"/>
                </a:cubicBezTo>
                <a:lnTo>
                  <a:pt x="423" y="640"/>
                </a:lnTo>
                <a:lnTo>
                  <a:pt x="423" y="668"/>
                </a:lnTo>
                <a:cubicBezTo>
                  <a:pt x="423" y="683"/>
                  <a:pt x="411" y="696"/>
                  <a:pt x="395" y="696"/>
                </a:cubicBezTo>
                <a:lnTo>
                  <a:pt x="323" y="696"/>
                </a:lnTo>
                <a:close/>
                <a:moveTo>
                  <a:pt x="1031" y="343"/>
                </a:moveTo>
                <a:cubicBezTo>
                  <a:pt x="1011" y="323"/>
                  <a:pt x="986" y="309"/>
                  <a:pt x="959" y="304"/>
                </a:cubicBezTo>
                <a:lnTo>
                  <a:pt x="959" y="57"/>
                </a:lnTo>
                <a:cubicBezTo>
                  <a:pt x="959" y="26"/>
                  <a:pt x="934" y="0"/>
                  <a:pt x="903" y="0"/>
                </a:cubicBezTo>
                <a:cubicBezTo>
                  <a:pt x="889" y="0"/>
                  <a:pt x="875" y="6"/>
                  <a:pt x="865" y="15"/>
                </a:cubicBezTo>
                <a:cubicBezTo>
                  <a:pt x="727" y="143"/>
                  <a:pt x="608" y="216"/>
                  <a:pt x="536" y="216"/>
                </a:cubicBezTo>
                <a:lnTo>
                  <a:pt x="197" y="216"/>
                </a:lnTo>
                <a:cubicBezTo>
                  <a:pt x="88" y="216"/>
                  <a:pt x="0" y="305"/>
                  <a:pt x="0" y="414"/>
                </a:cubicBezTo>
                <a:lnTo>
                  <a:pt x="0" y="442"/>
                </a:lnTo>
                <a:cubicBezTo>
                  <a:pt x="0" y="514"/>
                  <a:pt x="39" y="577"/>
                  <a:pt x="97" y="611"/>
                </a:cubicBezTo>
                <a:lnTo>
                  <a:pt x="84" y="611"/>
                </a:lnTo>
                <a:lnTo>
                  <a:pt x="84" y="632"/>
                </a:lnTo>
                <a:cubicBezTo>
                  <a:pt x="84" y="659"/>
                  <a:pt x="89" y="686"/>
                  <a:pt x="100" y="713"/>
                </a:cubicBezTo>
                <a:cubicBezTo>
                  <a:pt x="100" y="714"/>
                  <a:pt x="161" y="849"/>
                  <a:pt x="171" y="875"/>
                </a:cubicBezTo>
                <a:lnTo>
                  <a:pt x="173" y="881"/>
                </a:lnTo>
                <a:cubicBezTo>
                  <a:pt x="184" y="910"/>
                  <a:pt x="209" y="978"/>
                  <a:pt x="282" y="978"/>
                </a:cubicBezTo>
                <a:lnTo>
                  <a:pt x="310" y="978"/>
                </a:lnTo>
                <a:cubicBezTo>
                  <a:pt x="323" y="978"/>
                  <a:pt x="365" y="976"/>
                  <a:pt x="389" y="942"/>
                </a:cubicBezTo>
                <a:cubicBezTo>
                  <a:pt x="400" y="926"/>
                  <a:pt x="409" y="898"/>
                  <a:pt x="393" y="855"/>
                </a:cubicBezTo>
                <a:cubicBezTo>
                  <a:pt x="384" y="833"/>
                  <a:pt x="365" y="789"/>
                  <a:pt x="349" y="752"/>
                </a:cubicBezTo>
                <a:lnTo>
                  <a:pt x="395" y="752"/>
                </a:lnTo>
                <a:cubicBezTo>
                  <a:pt x="441" y="752"/>
                  <a:pt x="480" y="715"/>
                  <a:pt x="480" y="668"/>
                </a:cubicBezTo>
                <a:lnTo>
                  <a:pt x="480" y="640"/>
                </a:lnTo>
                <a:lnTo>
                  <a:pt x="536" y="640"/>
                </a:lnTo>
                <a:cubicBezTo>
                  <a:pt x="607" y="640"/>
                  <a:pt x="727" y="713"/>
                  <a:pt x="865" y="841"/>
                </a:cubicBezTo>
                <a:cubicBezTo>
                  <a:pt x="875" y="850"/>
                  <a:pt x="889" y="856"/>
                  <a:pt x="903" y="856"/>
                </a:cubicBezTo>
                <a:cubicBezTo>
                  <a:pt x="917" y="856"/>
                  <a:pt x="931" y="850"/>
                  <a:pt x="942" y="840"/>
                </a:cubicBezTo>
                <a:cubicBezTo>
                  <a:pt x="953" y="829"/>
                  <a:pt x="959" y="815"/>
                  <a:pt x="959" y="799"/>
                </a:cubicBezTo>
                <a:lnTo>
                  <a:pt x="959" y="580"/>
                </a:lnTo>
                <a:cubicBezTo>
                  <a:pt x="1023" y="567"/>
                  <a:pt x="1072" y="509"/>
                  <a:pt x="1072" y="442"/>
                </a:cubicBezTo>
                <a:cubicBezTo>
                  <a:pt x="1072" y="405"/>
                  <a:pt x="1058" y="370"/>
                  <a:pt x="1031" y="343"/>
                </a:cubicBezTo>
                <a:close/>
                <a:moveTo>
                  <a:pt x="1092" y="168"/>
                </a:moveTo>
                <a:lnTo>
                  <a:pt x="1052" y="208"/>
                </a:lnTo>
                <a:cubicBezTo>
                  <a:pt x="1123" y="279"/>
                  <a:pt x="1157" y="356"/>
                  <a:pt x="1157" y="442"/>
                </a:cubicBezTo>
                <a:cubicBezTo>
                  <a:pt x="1157" y="528"/>
                  <a:pt x="1123" y="605"/>
                  <a:pt x="1052" y="676"/>
                </a:cubicBezTo>
                <a:lnTo>
                  <a:pt x="1092" y="716"/>
                </a:lnTo>
                <a:cubicBezTo>
                  <a:pt x="1174" y="633"/>
                  <a:pt x="1213" y="544"/>
                  <a:pt x="1213" y="442"/>
                </a:cubicBezTo>
                <a:cubicBezTo>
                  <a:pt x="1213" y="340"/>
                  <a:pt x="1174" y="251"/>
                  <a:pt x="1092" y="168"/>
                </a:cubicBezTo>
                <a:close/>
                <a:moveTo>
                  <a:pt x="1201" y="111"/>
                </a:moveTo>
                <a:lnTo>
                  <a:pt x="1163" y="152"/>
                </a:lnTo>
                <a:cubicBezTo>
                  <a:pt x="1251" y="235"/>
                  <a:pt x="1298" y="335"/>
                  <a:pt x="1298" y="442"/>
                </a:cubicBezTo>
                <a:cubicBezTo>
                  <a:pt x="1298" y="549"/>
                  <a:pt x="1251" y="649"/>
                  <a:pt x="1163" y="732"/>
                </a:cubicBezTo>
                <a:lnTo>
                  <a:pt x="1201" y="773"/>
                </a:lnTo>
                <a:cubicBezTo>
                  <a:pt x="1301" y="679"/>
                  <a:pt x="1354" y="565"/>
                  <a:pt x="1354" y="442"/>
                </a:cubicBezTo>
                <a:cubicBezTo>
                  <a:pt x="1354" y="319"/>
                  <a:pt x="1301" y="205"/>
                  <a:pt x="1201" y="1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Freeform 4">
            <a:extLst>
              <a:ext uri="{FF2B5EF4-FFF2-40B4-BE49-F238E27FC236}">
                <a16:creationId xmlns:a16="http://schemas.microsoft.com/office/drawing/2014/main" id="{531DAB78-E84B-2A4A-9D43-7CD7D1B60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9217" y="1623536"/>
            <a:ext cx="419100" cy="411163"/>
          </a:xfrm>
          <a:custGeom>
            <a:avLst/>
            <a:gdLst>
              <a:gd name="T0" fmla="*/ 141 w 1164"/>
              <a:gd name="T1" fmla="*/ 547 h 1143"/>
              <a:gd name="T2" fmla="*/ 203 w 1164"/>
              <a:gd name="T3" fmla="*/ 660 h 1143"/>
              <a:gd name="T4" fmla="*/ 282 w 1164"/>
              <a:gd name="T5" fmla="*/ 1052 h 1143"/>
              <a:gd name="T6" fmla="*/ 62 w 1164"/>
              <a:gd name="T7" fmla="*/ 493 h 1143"/>
              <a:gd name="T8" fmla="*/ 282 w 1164"/>
              <a:gd name="T9" fmla="*/ 1052 h 1143"/>
              <a:gd name="T10" fmla="*/ 761 w 1164"/>
              <a:gd name="T11" fmla="*/ 51 h 1143"/>
              <a:gd name="T12" fmla="*/ 593 w 1164"/>
              <a:gd name="T13" fmla="*/ 83 h 1143"/>
              <a:gd name="T14" fmla="*/ 485 w 1164"/>
              <a:gd name="T15" fmla="*/ 373 h 1143"/>
              <a:gd name="T16" fmla="*/ 344 w 1164"/>
              <a:gd name="T17" fmla="*/ 487 h 1143"/>
              <a:gd name="T18" fmla="*/ 0 w 1164"/>
              <a:gd name="T19" fmla="*/ 431 h 1143"/>
              <a:gd name="T20" fmla="*/ 344 w 1164"/>
              <a:gd name="T21" fmla="*/ 1114 h 1143"/>
              <a:gd name="T22" fmla="*/ 390 w 1164"/>
              <a:gd name="T23" fmla="*/ 1058 h 1143"/>
              <a:gd name="T24" fmla="*/ 737 w 1164"/>
              <a:gd name="T25" fmla="*/ 1114 h 1143"/>
              <a:gd name="T26" fmla="*/ 512 w 1164"/>
              <a:gd name="T27" fmla="*/ 1052 h 1143"/>
              <a:gd name="T28" fmla="*/ 344 w 1164"/>
              <a:gd name="T29" fmla="*/ 968 h 1143"/>
              <a:gd name="T30" fmla="*/ 412 w 1164"/>
              <a:gd name="T31" fmla="*/ 550 h 1143"/>
              <a:gd name="T32" fmla="*/ 655 w 1164"/>
              <a:gd name="T33" fmla="*/ 123 h 1143"/>
              <a:gd name="T34" fmla="*/ 665 w 1164"/>
              <a:gd name="T35" fmla="*/ 70 h 1143"/>
              <a:gd name="T36" fmla="*/ 762 w 1164"/>
              <a:gd name="T37" fmla="*/ 248 h 1143"/>
              <a:gd name="T38" fmla="*/ 734 w 1164"/>
              <a:gd name="T39" fmla="*/ 406 h 1143"/>
              <a:gd name="T40" fmla="*/ 534 w 1164"/>
              <a:gd name="T41" fmla="*/ 828 h 1143"/>
              <a:gd name="T42" fmla="*/ 796 w 1164"/>
              <a:gd name="T43" fmla="*/ 547 h 1143"/>
              <a:gd name="T44" fmla="*/ 801 w 1164"/>
              <a:gd name="T45" fmla="*/ 387 h 1143"/>
              <a:gd name="T46" fmla="*/ 1101 w 1164"/>
              <a:gd name="T47" fmla="*/ 744 h 1143"/>
              <a:gd name="T48" fmla="*/ 1047 w 1164"/>
              <a:gd name="T49" fmla="*/ 770 h 1143"/>
              <a:gd name="T50" fmla="*/ 909 w 1164"/>
              <a:gd name="T51" fmla="*/ 744 h 1143"/>
              <a:gd name="T52" fmla="*/ 934 w 1164"/>
              <a:gd name="T53" fmla="*/ 662 h 1143"/>
              <a:gd name="T54" fmla="*/ 1075 w 1164"/>
              <a:gd name="T55" fmla="*/ 662 h 1143"/>
              <a:gd name="T56" fmla="*/ 1101 w 1164"/>
              <a:gd name="T57" fmla="*/ 744 h 1143"/>
              <a:gd name="T58" fmla="*/ 1047 w 1164"/>
              <a:gd name="T59" fmla="*/ 600 h 1143"/>
              <a:gd name="T60" fmla="*/ 906 w 1164"/>
              <a:gd name="T61" fmla="*/ 600 h 1143"/>
              <a:gd name="T62" fmla="*/ 880 w 1164"/>
              <a:gd name="T63" fmla="*/ 519 h 1143"/>
              <a:gd name="T64" fmla="*/ 1047 w 1164"/>
              <a:gd name="T65" fmla="*/ 493 h 1143"/>
              <a:gd name="T66" fmla="*/ 1072 w 1164"/>
              <a:gd name="T67" fmla="*/ 575 h 1143"/>
              <a:gd name="T68" fmla="*/ 990 w 1164"/>
              <a:gd name="T69" fmla="*/ 1001 h 1143"/>
              <a:gd name="T70" fmla="*/ 1016 w 1164"/>
              <a:gd name="T71" fmla="*/ 1055 h 1143"/>
              <a:gd name="T72" fmla="*/ 849 w 1164"/>
              <a:gd name="T73" fmla="*/ 1080 h 1143"/>
              <a:gd name="T74" fmla="*/ 824 w 1164"/>
              <a:gd name="T75" fmla="*/ 1026 h 1143"/>
              <a:gd name="T76" fmla="*/ 906 w 1164"/>
              <a:gd name="T77" fmla="*/ 1001 h 1143"/>
              <a:gd name="T78" fmla="*/ 906 w 1164"/>
              <a:gd name="T79" fmla="*/ 939 h 1143"/>
              <a:gd name="T80" fmla="*/ 880 w 1164"/>
              <a:gd name="T81" fmla="*/ 857 h 1143"/>
              <a:gd name="T82" fmla="*/ 934 w 1164"/>
              <a:gd name="T83" fmla="*/ 832 h 1143"/>
              <a:gd name="T84" fmla="*/ 1072 w 1164"/>
              <a:gd name="T85" fmla="*/ 857 h 1143"/>
              <a:gd name="T86" fmla="*/ 1047 w 1164"/>
              <a:gd name="T87" fmla="*/ 939 h 1143"/>
              <a:gd name="T88" fmla="*/ 1163 w 1164"/>
              <a:gd name="T89" fmla="*/ 688 h 1143"/>
              <a:gd name="T90" fmla="*/ 1134 w 1164"/>
              <a:gd name="T91" fmla="*/ 575 h 1143"/>
              <a:gd name="T92" fmla="*/ 1047 w 1164"/>
              <a:gd name="T93" fmla="*/ 431 h 1143"/>
              <a:gd name="T94" fmla="*/ 818 w 1164"/>
              <a:gd name="T95" fmla="*/ 519 h 1143"/>
              <a:gd name="T96" fmla="*/ 857 w 1164"/>
              <a:gd name="T97" fmla="*/ 647 h 1143"/>
              <a:gd name="T98" fmla="*/ 847 w 1164"/>
              <a:gd name="T99" fmla="*/ 744 h 1143"/>
              <a:gd name="T100" fmla="*/ 818 w 1164"/>
              <a:gd name="T101" fmla="*/ 857 h 1143"/>
              <a:gd name="T102" fmla="*/ 824 w 1164"/>
              <a:gd name="T103" fmla="*/ 943 h 1143"/>
              <a:gd name="T104" fmla="*/ 762 w 1164"/>
              <a:gd name="T105" fmla="*/ 1055 h 1143"/>
              <a:gd name="T106" fmla="*/ 990 w 1164"/>
              <a:gd name="T107" fmla="*/ 1142 h 1143"/>
              <a:gd name="T108" fmla="*/ 1078 w 1164"/>
              <a:gd name="T109" fmla="*/ 1026 h 1143"/>
              <a:gd name="T110" fmla="*/ 1134 w 1164"/>
              <a:gd name="T111" fmla="*/ 914 h 1143"/>
              <a:gd name="T112" fmla="*/ 1124 w 1164"/>
              <a:gd name="T113" fmla="*/ 817 h 1143"/>
              <a:gd name="T114" fmla="*/ 1163 w 1164"/>
              <a:gd name="T115" fmla="*/ 688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64" h="1143">
                <a:moveTo>
                  <a:pt x="203" y="547"/>
                </a:moveTo>
                <a:lnTo>
                  <a:pt x="141" y="547"/>
                </a:lnTo>
                <a:lnTo>
                  <a:pt x="141" y="660"/>
                </a:lnTo>
                <a:lnTo>
                  <a:pt x="203" y="660"/>
                </a:lnTo>
                <a:lnTo>
                  <a:pt x="203" y="547"/>
                </a:lnTo>
                <a:close/>
                <a:moveTo>
                  <a:pt x="282" y="1052"/>
                </a:moveTo>
                <a:lnTo>
                  <a:pt x="62" y="1052"/>
                </a:lnTo>
                <a:lnTo>
                  <a:pt x="62" y="493"/>
                </a:lnTo>
                <a:lnTo>
                  <a:pt x="282" y="493"/>
                </a:lnTo>
                <a:lnTo>
                  <a:pt x="282" y="1052"/>
                </a:lnTo>
                <a:close/>
                <a:moveTo>
                  <a:pt x="824" y="248"/>
                </a:moveTo>
                <a:cubicBezTo>
                  <a:pt x="824" y="149"/>
                  <a:pt x="805" y="107"/>
                  <a:pt x="761" y="51"/>
                </a:cubicBezTo>
                <a:cubicBezTo>
                  <a:pt x="728" y="8"/>
                  <a:pt x="679" y="0"/>
                  <a:pt x="645" y="11"/>
                </a:cubicBezTo>
                <a:cubicBezTo>
                  <a:pt x="613" y="22"/>
                  <a:pt x="593" y="50"/>
                  <a:pt x="593" y="83"/>
                </a:cubicBezTo>
                <a:lnTo>
                  <a:pt x="593" y="123"/>
                </a:lnTo>
                <a:cubicBezTo>
                  <a:pt x="593" y="218"/>
                  <a:pt x="564" y="285"/>
                  <a:pt x="485" y="373"/>
                </a:cubicBezTo>
                <a:lnTo>
                  <a:pt x="384" y="487"/>
                </a:lnTo>
                <a:lnTo>
                  <a:pt x="344" y="487"/>
                </a:lnTo>
                <a:lnTo>
                  <a:pt x="344" y="431"/>
                </a:lnTo>
                <a:lnTo>
                  <a:pt x="0" y="431"/>
                </a:lnTo>
                <a:lnTo>
                  <a:pt x="0" y="1114"/>
                </a:lnTo>
                <a:lnTo>
                  <a:pt x="344" y="1114"/>
                </a:lnTo>
                <a:lnTo>
                  <a:pt x="344" y="1030"/>
                </a:lnTo>
                <a:cubicBezTo>
                  <a:pt x="359" y="1030"/>
                  <a:pt x="371" y="1041"/>
                  <a:pt x="390" y="1058"/>
                </a:cubicBezTo>
                <a:cubicBezTo>
                  <a:pt x="416" y="1082"/>
                  <a:pt x="451" y="1114"/>
                  <a:pt x="512" y="1114"/>
                </a:cubicBezTo>
                <a:lnTo>
                  <a:pt x="737" y="1114"/>
                </a:lnTo>
                <a:lnTo>
                  <a:pt x="737" y="1052"/>
                </a:lnTo>
                <a:lnTo>
                  <a:pt x="512" y="1052"/>
                </a:lnTo>
                <a:cubicBezTo>
                  <a:pt x="475" y="1052"/>
                  <a:pt x="455" y="1034"/>
                  <a:pt x="432" y="1012"/>
                </a:cubicBezTo>
                <a:cubicBezTo>
                  <a:pt x="410" y="992"/>
                  <a:pt x="384" y="968"/>
                  <a:pt x="344" y="968"/>
                </a:cubicBezTo>
                <a:lnTo>
                  <a:pt x="344" y="550"/>
                </a:lnTo>
                <a:lnTo>
                  <a:pt x="412" y="550"/>
                </a:lnTo>
                <a:lnTo>
                  <a:pt x="532" y="415"/>
                </a:lnTo>
                <a:cubicBezTo>
                  <a:pt x="596" y="343"/>
                  <a:pt x="655" y="258"/>
                  <a:pt x="655" y="123"/>
                </a:cubicBezTo>
                <a:lnTo>
                  <a:pt x="655" y="83"/>
                </a:lnTo>
                <a:cubicBezTo>
                  <a:pt x="655" y="80"/>
                  <a:pt x="655" y="73"/>
                  <a:pt x="665" y="70"/>
                </a:cubicBezTo>
                <a:cubicBezTo>
                  <a:pt x="677" y="66"/>
                  <a:pt x="697" y="70"/>
                  <a:pt x="712" y="89"/>
                </a:cubicBezTo>
                <a:cubicBezTo>
                  <a:pt x="747" y="135"/>
                  <a:pt x="762" y="162"/>
                  <a:pt x="762" y="248"/>
                </a:cubicBezTo>
                <a:cubicBezTo>
                  <a:pt x="762" y="306"/>
                  <a:pt x="750" y="343"/>
                  <a:pt x="742" y="368"/>
                </a:cubicBezTo>
                <a:cubicBezTo>
                  <a:pt x="737" y="383"/>
                  <a:pt x="734" y="394"/>
                  <a:pt x="734" y="406"/>
                </a:cubicBezTo>
                <a:lnTo>
                  <a:pt x="734" y="546"/>
                </a:lnTo>
                <a:cubicBezTo>
                  <a:pt x="731" y="673"/>
                  <a:pt x="653" y="784"/>
                  <a:pt x="534" y="828"/>
                </a:cubicBezTo>
                <a:lnTo>
                  <a:pt x="556" y="886"/>
                </a:lnTo>
                <a:cubicBezTo>
                  <a:pt x="698" y="833"/>
                  <a:pt x="793" y="700"/>
                  <a:pt x="796" y="547"/>
                </a:cubicBezTo>
                <a:lnTo>
                  <a:pt x="796" y="406"/>
                </a:lnTo>
                <a:cubicBezTo>
                  <a:pt x="796" y="403"/>
                  <a:pt x="799" y="394"/>
                  <a:pt x="801" y="387"/>
                </a:cubicBezTo>
                <a:cubicBezTo>
                  <a:pt x="810" y="360"/>
                  <a:pt x="824" y="315"/>
                  <a:pt x="824" y="248"/>
                </a:cubicBezTo>
                <a:close/>
                <a:moveTo>
                  <a:pt x="1101" y="744"/>
                </a:moveTo>
                <a:cubicBezTo>
                  <a:pt x="1101" y="758"/>
                  <a:pt x="1089" y="770"/>
                  <a:pt x="1075" y="770"/>
                </a:cubicBezTo>
                <a:lnTo>
                  <a:pt x="1047" y="770"/>
                </a:lnTo>
                <a:lnTo>
                  <a:pt x="934" y="770"/>
                </a:lnTo>
                <a:cubicBezTo>
                  <a:pt x="920" y="770"/>
                  <a:pt x="909" y="758"/>
                  <a:pt x="909" y="744"/>
                </a:cubicBezTo>
                <a:lnTo>
                  <a:pt x="909" y="688"/>
                </a:lnTo>
                <a:cubicBezTo>
                  <a:pt x="909" y="674"/>
                  <a:pt x="920" y="662"/>
                  <a:pt x="934" y="662"/>
                </a:cubicBezTo>
                <a:lnTo>
                  <a:pt x="1047" y="662"/>
                </a:lnTo>
                <a:lnTo>
                  <a:pt x="1075" y="662"/>
                </a:lnTo>
                <a:cubicBezTo>
                  <a:pt x="1089" y="662"/>
                  <a:pt x="1101" y="674"/>
                  <a:pt x="1101" y="688"/>
                </a:cubicBezTo>
                <a:lnTo>
                  <a:pt x="1101" y="744"/>
                </a:lnTo>
                <a:close/>
                <a:moveTo>
                  <a:pt x="1072" y="575"/>
                </a:moveTo>
                <a:cubicBezTo>
                  <a:pt x="1072" y="589"/>
                  <a:pt x="1061" y="600"/>
                  <a:pt x="1047" y="600"/>
                </a:cubicBezTo>
                <a:lnTo>
                  <a:pt x="934" y="600"/>
                </a:lnTo>
                <a:lnTo>
                  <a:pt x="906" y="600"/>
                </a:lnTo>
                <a:cubicBezTo>
                  <a:pt x="892" y="600"/>
                  <a:pt x="880" y="589"/>
                  <a:pt x="880" y="575"/>
                </a:cubicBezTo>
                <a:lnTo>
                  <a:pt x="880" y="519"/>
                </a:lnTo>
                <a:cubicBezTo>
                  <a:pt x="880" y="505"/>
                  <a:pt x="892" y="493"/>
                  <a:pt x="906" y="493"/>
                </a:cubicBezTo>
                <a:lnTo>
                  <a:pt x="1047" y="493"/>
                </a:lnTo>
                <a:cubicBezTo>
                  <a:pt x="1061" y="493"/>
                  <a:pt x="1072" y="505"/>
                  <a:pt x="1072" y="519"/>
                </a:cubicBezTo>
                <a:lnTo>
                  <a:pt x="1072" y="575"/>
                </a:lnTo>
                <a:close/>
                <a:moveTo>
                  <a:pt x="906" y="1001"/>
                </a:moveTo>
                <a:lnTo>
                  <a:pt x="990" y="1001"/>
                </a:lnTo>
                <a:cubicBezTo>
                  <a:pt x="1004" y="1001"/>
                  <a:pt x="1016" y="1012"/>
                  <a:pt x="1016" y="1026"/>
                </a:cubicBezTo>
                <a:lnTo>
                  <a:pt x="1016" y="1055"/>
                </a:lnTo>
                <a:cubicBezTo>
                  <a:pt x="1016" y="1069"/>
                  <a:pt x="1004" y="1080"/>
                  <a:pt x="990" y="1080"/>
                </a:cubicBezTo>
                <a:lnTo>
                  <a:pt x="849" y="1080"/>
                </a:lnTo>
                <a:cubicBezTo>
                  <a:pt x="835" y="1080"/>
                  <a:pt x="824" y="1069"/>
                  <a:pt x="824" y="1055"/>
                </a:cubicBezTo>
                <a:lnTo>
                  <a:pt x="824" y="1026"/>
                </a:lnTo>
                <a:cubicBezTo>
                  <a:pt x="824" y="1012"/>
                  <a:pt x="835" y="1001"/>
                  <a:pt x="849" y="1001"/>
                </a:cubicBezTo>
                <a:lnTo>
                  <a:pt x="906" y="1001"/>
                </a:lnTo>
                <a:close/>
                <a:moveTo>
                  <a:pt x="990" y="939"/>
                </a:moveTo>
                <a:lnTo>
                  <a:pt x="906" y="939"/>
                </a:lnTo>
                <a:cubicBezTo>
                  <a:pt x="892" y="939"/>
                  <a:pt x="880" y="928"/>
                  <a:pt x="880" y="914"/>
                </a:cubicBezTo>
                <a:lnTo>
                  <a:pt x="880" y="857"/>
                </a:lnTo>
                <a:cubicBezTo>
                  <a:pt x="880" y="843"/>
                  <a:pt x="892" y="832"/>
                  <a:pt x="906" y="832"/>
                </a:cubicBezTo>
                <a:lnTo>
                  <a:pt x="934" y="832"/>
                </a:lnTo>
                <a:lnTo>
                  <a:pt x="1047" y="832"/>
                </a:lnTo>
                <a:cubicBezTo>
                  <a:pt x="1061" y="832"/>
                  <a:pt x="1072" y="843"/>
                  <a:pt x="1072" y="857"/>
                </a:cubicBezTo>
                <a:lnTo>
                  <a:pt x="1072" y="914"/>
                </a:lnTo>
                <a:cubicBezTo>
                  <a:pt x="1072" y="928"/>
                  <a:pt x="1061" y="939"/>
                  <a:pt x="1047" y="939"/>
                </a:cubicBezTo>
                <a:lnTo>
                  <a:pt x="990" y="939"/>
                </a:lnTo>
                <a:close/>
                <a:moveTo>
                  <a:pt x="1163" y="688"/>
                </a:moveTo>
                <a:cubicBezTo>
                  <a:pt x="1163" y="658"/>
                  <a:pt x="1147" y="631"/>
                  <a:pt x="1124" y="615"/>
                </a:cubicBezTo>
                <a:cubicBezTo>
                  <a:pt x="1130" y="603"/>
                  <a:pt x="1134" y="590"/>
                  <a:pt x="1134" y="575"/>
                </a:cubicBezTo>
                <a:lnTo>
                  <a:pt x="1134" y="519"/>
                </a:lnTo>
                <a:cubicBezTo>
                  <a:pt x="1134" y="470"/>
                  <a:pt x="1095" y="431"/>
                  <a:pt x="1047" y="431"/>
                </a:cubicBezTo>
                <a:lnTo>
                  <a:pt x="906" y="431"/>
                </a:lnTo>
                <a:cubicBezTo>
                  <a:pt x="858" y="431"/>
                  <a:pt x="818" y="470"/>
                  <a:pt x="818" y="519"/>
                </a:cubicBezTo>
                <a:lnTo>
                  <a:pt x="818" y="575"/>
                </a:lnTo>
                <a:cubicBezTo>
                  <a:pt x="818" y="605"/>
                  <a:pt x="834" y="632"/>
                  <a:pt x="857" y="647"/>
                </a:cubicBezTo>
                <a:cubicBezTo>
                  <a:pt x="851" y="660"/>
                  <a:pt x="847" y="673"/>
                  <a:pt x="847" y="688"/>
                </a:cubicBezTo>
                <a:lnTo>
                  <a:pt x="847" y="744"/>
                </a:lnTo>
                <a:cubicBezTo>
                  <a:pt x="847" y="759"/>
                  <a:pt x="851" y="773"/>
                  <a:pt x="857" y="785"/>
                </a:cubicBezTo>
                <a:cubicBezTo>
                  <a:pt x="834" y="800"/>
                  <a:pt x="818" y="827"/>
                  <a:pt x="818" y="857"/>
                </a:cubicBezTo>
                <a:lnTo>
                  <a:pt x="818" y="914"/>
                </a:lnTo>
                <a:cubicBezTo>
                  <a:pt x="818" y="924"/>
                  <a:pt x="821" y="934"/>
                  <a:pt x="824" y="943"/>
                </a:cubicBezTo>
                <a:cubicBezTo>
                  <a:pt x="788" y="954"/>
                  <a:pt x="762" y="987"/>
                  <a:pt x="762" y="1026"/>
                </a:cubicBezTo>
                <a:lnTo>
                  <a:pt x="762" y="1055"/>
                </a:lnTo>
                <a:cubicBezTo>
                  <a:pt x="762" y="1103"/>
                  <a:pt x="801" y="1142"/>
                  <a:pt x="849" y="1142"/>
                </a:cubicBezTo>
                <a:lnTo>
                  <a:pt x="990" y="1142"/>
                </a:lnTo>
                <a:cubicBezTo>
                  <a:pt x="1039" y="1142"/>
                  <a:pt x="1078" y="1103"/>
                  <a:pt x="1078" y="1055"/>
                </a:cubicBezTo>
                <a:lnTo>
                  <a:pt x="1078" y="1026"/>
                </a:lnTo>
                <a:cubicBezTo>
                  <a:pt x="1078" y="1016"/>
                  <a:pt x="1076" y="1006"/>
                  <a:pt x="1072" y="997"/>
                </a:cubicBezTo>
                <a:cubicBezTo>
                  <a:pt x="1108" y="986"/>
                  <a:pt x="1134" y="953"/>
                  <a:pt x="1134" y="914"/>
                </a:cubicBezTo>
                <a:lnTo>
                  <a:pt x="1134" y="857"/>
                </a:lnTo>
                <a:cubicBezTo>
                  <a:pt x="1134" y="842"/>
                  <a:pt x="1130" y="829"/>
                  <a:pt x="1124" y="817"/>
                </a:cubicBezTo>
                <a:cubicBezTo>
                  <a:pt x="1147" y="801"/>
                  <a:pt x="1163" y="774"/>
                  <a:pt x="1163" y="744"/>
                </a:cubicBezTo>
                <a:lnTo>
                  <a:pt x="1163" y="6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Freeform 5">
            <a:extLst>
              <a:ext uri="{FF2B5EF4-FFF2-40B4-BE49-F238E27FC236}">
                <a16:creationId xmlns:a16="http://schemas.microsoft.com/office/drawing/2014/main" id="{F0E51CAE-F817-D140-AF1C-AC51C4F0F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949" y="2573251"/>
            <a:ext cx="466725" cy="468313"/>
          </a:xfrm>
          <a:custGeom>
            <a:avLst/>
            <a:gdLst>
              <a:gd name="T0" fmla="*/ 34 w 1297"/>
              <a:gd name="T1" fmla="*/ 1235 h 1303"/>
              <a:gd name="T2" fmla="*/ 197 w 1297"/>
              <a:gd name="T3" fmla="*/ 1235 h 1303"/>
              <a:gd name="T4" fmla="*/ 572 w 1297"/>
              <a:gd name="T5" fmla="*/ 773 h 1303"/>
              <a:gd name="T6" fmla="*/ 78 w 1297"/>
              <a:gd name="T7" fmla="*/ 1192 h 1303"/>
              <a:gd name="T8" fmla="*/ 78 w 1297"/>
              <a:gd name="T9" fmla="*/ 1192 h 1303"/>
              <a:gd name="T10" fmla="*/ 78 w 1297"/>
              <a:gd name="T11" fmla="*/ 1116 h 1303"/>
              <a:gd name="T12" fmla="*/ 459 w 1297"/>
              <a:gd name="T13" fmla="*/ 646 h 1303"/>
              <a:gd name="T14" fmla="*/ 0 w 1297"/>
              <a:gd name="T15" fmla="*/ 1154 h 1303"/>
              <a:gd name="T16" fmla="*/ 138 w 1297"/>
              <a:gd name="T17" fmla="*/ 1176 h 1303"/>
              <a:gd name="T18" fmla="*/ 153 w 1297"/>
              <a:gd name="T19" fmla="*/ 1072 h 1303"/>
              <a:gd name="T20" fmla="*/ 138 w 1297"/>
              <a:gd name="T21" fmla="*/ 1176 h 1303"/>
              <a:gd name="T22" fmla="*/ 1220 w 1297"/>
              <a:gd name="T23" fmla="*/ 183 h 1303"/>
              <a:gd name="T24" fmla="*/ 1170 w 1297"/>
              <a:gd name="T25" fmla="*/ 175 h 1303"/>
              <a:gd name="T26" fmla="*/ 967 w 1297"/>
              <a:gd name="T27" fmla="*/ 226 h 1303"/>
              <a:gd name="T28" fmla="*/ 1103 w 1297"/>
              <a:gd name="T29" fmla="*/ 72 h 1303"/>
              <a:gd name="T30" fmla="*/ 782 w 1297"/>
              <a:gd name="T31" fmla="*/ 84 h 1303"/>
              <a:gd name="T32" fmla="*/ 697 w 1297"/>
              <a:gd name="T33" fmla="*/ 408 h 1303"/>
              <a:gd name="T34" fmla="*/ 673 w 1297"/>
              <a:gd name="T35" fmla="*/ 521 h 1303"/>
              <a:gd name="T36" fmla="*/ 762 w 1297"/>
              <a:gd name="T37" fmla="*/ 402 h 1303"/>
              <a:gd name="T38" fmla="*/ 826 w 1297"/>
              <a:gd name="T39" fmla="*/ 128 h 1303"/>
              <a:gd name="T40" fmla="*/ 902 w 1297"/>
              <a:gd name="T41" fmla="*/ 204 h 1303"/>
              <a:gd name="T42" fmla="*/ 902 w 1297"/>
              <a:gd name="T43" fmla="*/ 248 h 1303"/>
              <a:gd name="T44" fmla="*/ 1065 w 1297"/>
              <a:gd name="T45" fmla="*/ 368 h 1303"/>
              <a:gd name="T46" fmla="*/ 1141 w 1297"/>
              <a:gd name="T47" fmla="*/ 444 h 1303"/>
              <a:gd name="T48" fmla="*/ 867 w 1297"/>
              <a:gd name="T49" fmla="*/ 507 h 1303"/>
              <a:gd name="T50" fmla="*/ 756 w 1297"/>
              <a:gd name="T51" fmla="*/ 589 h 1303"/>
              <a:gd name="T52" fmla="*/ 861 w 1297"/>
              <a:gd name="T53" fmla="*/ 572 h 1303"/>
              <a:gd name="T54" fmla="*/ 1185 w 1297"/>
              <a:gd name="T55" fmla="*/ 487 h 1303"/>
              <a:gd name="T56" fmla="*/ 1151 w 1297"/>
              <a:gd name="T57" fmla="*/ 1125 h 1303"/>
              <a:gd name="T58" fmla="*/ 868 w 1297"/>
              <a:gd name="T59" fmla="*/ 929 h 1303"/>
              <a:gd name="T60" fmla="*/ 1167 w 1297"/>
              <a:gd name="T61" fmla="*/ 1224 h 1303"/>
              <a:gd name="T62" fmla="*/ 852 w 1297"/>
              <a:gd name="T63" fmla="*/ 985 h 1303"/>
              <a:gd name="T64" fmla="*/ 746 w 1297"/>
              <a:gd name="T65" fmla="*/ 936 h 1303"/>
              <a:gd name="T66" fmla="*/ 943 w 1297"/>
              <a:gd name="T67" fmla="*/ 771 h 1303"/>
              <a:gd name="T68" fmla="*/ 1207 w 1297"/>
              <a:gd name="T69" fmla="*/ 1109 h 1303"/>
              <a:gd name="T70" fmla="*/ 1167 w 1297"/>
              <a:gd name="T71" fmla="*/ 1224 h 1303"/>
              <a:gd name="T72" fmla="*/ 333 w 1297"/>
              <a:gd name="T73" fmla="*/ 386 h 1303"/>
              <a:gd name="T74" fmla="*/ 230 w 1297"/>
              <a:gd name="T75" fmla="*/ 360 h 1303"/>
              <a:gd name="T76" fmla="*/ 136 w 1297"/>
              <a:gd name="T77" fmla="*/ 109 h 1303"/>
              <a:gd name="T78" fmla="*/ 361 w 1297"/>
              <a:gd name="T79" fmla="*/ 335 h 1303"/>
              <a:gd name="T80" fmla="*/ 806 w 1297"/>
              <a:gd name="T81" fmla="*/ 788 h 1303"/>
              <a:gd name="T82" fmla="*/ 1019 w 1297"/>
              <a:gd name="T83" fmla="*/ 832 h 1303"/>
              <a:gd name="T84" fmla="*/ 980 w 1297"/>
              <a:gd name="T85" fmla="*/ 718 h 1303"/>
              <a:gd name="T86" fmla="*/ 888 w 1297"/>
              <a:gd name="T87" fmla="*/ 706 h 1303"/>
              <a:gd name="T88" fmla="*/ 420 w 1297"/>
              <a:gd name="T89" fmla="*/ 314 h 1303"/>
              <a:gd name="T90" fmla="*/ 388 w 1297"/>
              <a:gd name="T91" fmla="*/ 203 h 1303"/>
              <a:gd name="T92" fmla="*/ 110 w 1297"/>
              <a:gd name="T93" fmla="*/ 47 h 1303"/>
              <a:gd name="T94" fmla="*/ 26 w 1297"/>
              <a:gd name="T95" fmla="*/ 166 h 1303"/>
              <a:gd name="T96" fmla="*/ 205 w 1297"/>
              <a:gd name="T97" fmla="*/ 419 h 1303"/>
              <a:gd name="T98" fmla="*/ 727 w 1297"/>
              <a:gd name="T99" fmla="*/ 868 h 1303"/>
              <a:gd name="T100" fmla="*/ 701 w 1297"/>
              <a:gd name="T101" fmla="*/ 997 h 1303"/>
              <a:gd name="T102" fmla="*/ 815 w 1297"/>
              <a:gd name="T103" fmla="*/ 1036 h 1303"/>
              <a:gd name="T104" fmla="*/ 1129 w 1297"/>
              <a:gd name="T105" fmla="*/ 1302 h 1303"/>
              <a:gd name="T106" fmla="*/ 1251 w 1297"/>
              <a:gd name="T107" fmla="*/ 1228 h 1303"/>
              <a:gd name="T108" fmla="*/ 1019 w 1297"/>
              <a:gd name="T109" fmla="*/ 832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97" h="1303">
                <a:moveTo>
                  <a:pt x="34" y="1235"/>
                </a:moveTo>
                <a:lnTo>
                  <a:pt x="34" y="1235"/>
                </a:lnTo>
                <a:cubicBezTo>
                  <a:pt x="56" y="1257"/>
                  <a:pt x="85" y="1269"/>
                  <a:pt x="116" y="1269"/>
                </a:cubicBezTo>
                <a:cubicBezTo>
                  <a:pt x="146" y="1269"/>
                  <a:pt x="176" y="1257"/>
                  <a:pt x="197" y="1235"/>
                </a:cubicBezTo>
                <a:lnTo>
                  <a:pt x="616" y="817"/>
                </a:lnTo>
                <a:lnTo>
                  <a:pt x="572" y="773"/>
                </a:lnTo>
                <a:lnTo>
                  <a:pt x="153" y="1192"/>
                </a:lnTo>
                <a:cubicBezTo>
                  <a:pt x="133" y="1212"/>
                  <a:pt x="98" y="1212"/>
                  <a:pt x="78" y="1192"/>
                </a:cubicBezTo>
                <a:lnTo>
                  <a:pt x="54" y="1215"/>
                </a:lnTo>
                <a:lnTo>
                  <a:pt x="78" y="1192"/>
                </a:lnTo>
                <a:cubicBezTo>
                  <a:pt x="68" y="1181"/>
                  <a:pt x="62" y="1168"/>
                  <a:pt x="62" y="1154"/>
                </a:cubicBezTo>
                <a:cubicBezTo>
                  <a:pt x="62" y="1139"/>
                  <a:pt x="67" y="1126"/>
                  <a:pt x="78" y="1116"/>
                </a:cubicBezTo>
                <a:lnTo>
                  <a:pt x="503" y="690"/>
                </a:lnTo>
                <a:lnTo>
                  <a:pt x="459" y="646"/>
                </a:lnTo>
                <a:lnTo>
                  <a:pt x="34" y="1072"/>
                </a:lnTo>
                <a:cubicBezTo>
                  <a:pt x="12" y="1094"/>
                  <a:pt x="0" y="1123"/>
                  <a:pt x="0" y="1154"/>
                </a:cubicBezTo>
                <a:cubicBezTo>
                  <a:pt x="0" y="1185"/>
                  <a:pt x="12" y="1214"/>
                  <a:pt x="34" y="1235"/>
                </a:cubicBezTo>
                <a:close/>
                <a:moveTo>
                  <a:pt x="138" y="1176"/>
                </a:moveTo>
                <a:lnTo>
                  <a:pt x="197" y="1116"/>
                </a:lnTo>
                <a:lnTo>
                  <a:pt x="153" y="1072"/>
                </a:lnTo>
                <a:lnTo>
                  <a:pt x="94" y="1132"/>
                </a:lnTo>
                <a:lnTo>
                  <a:pt x="138" y="1176"/>
                </a:lnTo>
                <a:close/>
                <a:moveTo>
                  <a:pt x="1185" y="487"/>
                </a:moveTo>
                <a:cubicBezTo>
                  <a:pt x="1269" y="403"/>
                  <a:pt x="1264" y="274"/>
                  <a:pt x="1220" y="183"/>
                </a:cubicBezTo>
                <a:cubicBezTo>
                  <a:pt x="1216" y="174"/>
                  <a:pt x="1208" y="168"/>
                  <a:pt x="1198" y="166"/>
                </a:cubicBezTo>
                <a:cubicBezTo>
                  <a:pt x="1188" y="164"/>
                  <a:pt x="1178" y="167"/>
                  <a:pt x="1170" y="175"/>
                </a:cubicBezTo>
                <a:lnTo>
                  <a:pt x="1043" y="302"/>
                </a:lnTo>
                <a:lnTo>
                  <a:pt x="967" y="226"/>
                </a:lnTo>
                <a:lnTo>
                  <a:pt x="1095" y="99"/>
                </a:lnTo>
                <a:cubicBezTo>
                  <a:pt x="1102" y="92"/>
                  <a:pt x="1105" y="82"/>
                  <a:pt x="1103" y="72"/>
                </a:cubicBezTo>
                <a:cubicBezTo>
                  <a:pt x="1102" y="62"/>
                  <a:pt x="1095" y="53"/>
                  <a:pt x="1086" y="49"/>
                </a:cubicBezTo>
                <a:cubicBezTo>
                  <a:pt x="995" y="6"/>
                  <a:pt x="866" y="0"/>
                  <a:pt x="782" y="84"/>
                </a:cubicBezTo>
                <a:lnTo>
                  <a:pt x="742" y="124"/>
                </a:lnTo>
                <a:cubicBezTo>
                  <a:pt x="666" y="200"/>
                  <a:pt x="651" y="298"/>
                  <a:pt x="697" y="408"/>
                </a:cubicBezTo>
                <a:lnTo>
                  <a:pt x="629" y="477"/>
                </a:lnTo>
                <a:lnTo>
                  <a:pt x="673" y="521"/>
                </a:lnTo>
                <a:lnTo>
                  <a:pt x="756" y="437"/>
                </a:lnTo>
                <a:cubicBezTo>
                  <a:pt x="766" y="428"/>
                  <a:pt x="768" y="414"/>
                  <a:pt x="762" y="402"/>
                </a:cubicBezTo>
                <a:cubicBezTo>
                  <a:pt x="717" y="307"/>
                  <a:pt x="725" y="229"/>
                  <a:pt x="786" y="168"/>
                </a:cubicBezTo>
                <a:lnTo>
                  <a:pt x="826" y="128"/>
                </a:lnTo>
                <a:cubicBezTo>
                  <a:pt x="876" y="78"/>
                  <a:pt x="953" y="72"/>
                  <a:pt x="1016" y="89"/>
                </a:cubicBezTo>
                <a:lnTo>
                  <a:pt x="902" y="204"/>
                </a:lnTo>
                <a:cubicBezTo>
                  <a:pt x="896" y="210"/>
                  <a:pt x="892" y="218"/>
                  <a:pt x="892" y="226"/>
                </a:cubicBezTo>
                <a:cubicBezTo>
                  <a:pt x="892" y="234"/>
                  <a:pt x="896" y="242"/>
                  <a:pt x="902" y="248"/>
                </a:cubicBezTo>
                <a:lnTo>
                  <a:pt x="1021" y="368"/>
                </a:lnTo>
                <a:cubicBezTo>
                  <a:pt x="1033" y="380"/>
                  <a:pt x="1053" y="380"/>
                  <a:pt x="1065" y="368"/>
                </a:cubicBezTo>
                <a:lnTo>
                  <a:pt x="1180" y="253"/>
                </a:lnTo>
                <a:cubicBezTo>
                  <a:pt x="1197" y="316"/>
                  <a:pt x="1192" y="393"/>
                  <a:pt x="1141" y="444"/>
                </a:cubicBezTo>
                <a:lnTo>
                  <a:pt x="1101" y="483"/>
                </a:lnTo>
                <a:cubicBezTo>
                  <a:pt x="1040" y="544"/>
                  <a:pt x="962" y="552"/>
                  <a:pt x="867" y="507"/>
                </a:cubicBezTo>
                <a:cubicBezTo>
                  <a:pt x="856" y="501"/>
                  <a:pt x="841" y="504"/>
                  <a:pt x="832" y="513"/>
                </a:cubicBezTo>
                <a:lnTo>
                  <a:pt x="756" y="589"/>
                </a:lnTo>
                <a:lnTo>
                  <a:pt x="800" y="633"/>
                </a:lnTo>
                <a:lnTo>
                  <a:pt x="861" y="572"/>
                </a:lnTo>
                <a:cubicBezTo>
                  <a:pt x="972" y="618"/>
                  <a:pt x="1070" y="603"/>
                  <a:pt x="1145" y="527"/>
                </a:cubicBezTo>
                <a:lnTo>
                  <a:pt x="1185" y="487"/>
                </a:lnTo>
                <a:close/>
                <a:moveTo>
                  <a:pt x="1107" y="1169"/>
                </a:moveTo>
                <a:lnTo>
                  <a:pt x="1151" y="1125"/>
                </a:lnTo>
                <a:lnTo>
                  <a:pt x="912" y="885"/>
                </a:lnTo>
                <a:lnTo>
                  <a:pt x="868" y="929"/>
                </a:lnTo>
                <a:lnTo>
                  <a:pt x="1107" y="1169"/>
                </a:lnTo>
                <a:close/>
                <a:moveTo>
                  <a:pt x="1167" y="1224"/>
                </a:moveTo>
                <a:cubicBezTo>
                  <a:pt x="1147" y="1245"/>
                  <a:pt x="1112" y="1245"/>
                  <a:pt x="1092" y="1224"/>
                </a:cubicBezTo>
                <a:lnTo>
                  <a:pt x="852" y="985"/>
                </a:lnTo>
                <a:cubicBezTo>
                  <a:pt x="846" y="979"/>
                  <a:pt x="845" y="978"/>
                  <a:pt x="754" y="960"/>
                </a:cubicBezTo>
                <a:cubicBezTo>
                  <a:pt x="752" y="953"/>
                  <a:pt x="749" y="944"/>
                  <a:pt x="746" y="936"/>
                </a:cubicBezTo>
                <a:lnTo>
                  <a:pt x="919" y="763"/>
                </a:lnTo>
                <a:cubicBezTo>
                  <a:pt x="926" y="766"/>
                  <a:pt x="935" y="769"/>
                  <a:pt x="943" y="771"/>
                </a:cubicBezTo>
                <a:cubicBezTo>
                  <a:pt x="961" y="863"/>
                  <a:pt x="962" y="863"/>
                  <a:pt x="968" y="870"/>
                </a:cubicBezTo>
                <a:lnTo>
                  <a:pt x="1207" y="1109"/>
                </a:lnTo>
                <a:cubicBezTo>
                  <a:pt x="1228" y="1130"/>
                  <a:pt x="1228" y="1164"/>
                  <a:pt x="1207" y="1185"/>
                </a:cubicBezTo>
                <a:lnTo>
                  <a:pt x="1167" y="1224"/>
                </a:lnTo>
                <a:close/>
                <a:moveTo>
                  <a:pt x="771" y="824"/>
                </a:moveTo>
                <a:lnTo>
                  <a:pt x="333" y="386"/>
                </a:lnTo>
                <a:cubicBezTo>
                  <a:pt x="329" y="382"/>
                  <a:pt x="323" y="379"/>
                  <a:pt x="317" y="378"/>
                </a:cubicBezTo>
                <a:lnTo>
                  <a:pt x="230" y="360"/>
                </a:lnTo>
                <a:lnTo>
                  <a:pt x="92" y="153"/>
                </a:lnTo>
                <a:lnTo>
                  <a:pt x="136" y="109"/>
                </a:lnTo>
                <a:lnTo>
                  <a:pt x="343" y="247"/>
                </a:lnTo>
                <a:lnTo>
                  <a:pt x="361" y="335"/>
                </a:lnTo>
                <a:cubicBezTo>
                  <a:pt x="362" y="341"/>
                  <a:pt x="365" y="346"/>
                  <a:pt x="369" y="350"/>
                </a:cubicBezTo>
                <a:cubicBezTo>
                  <a:pt x="373" y="354"/>
                  <a:pt x="717" y="698"/>
                  <a:pt x="806" y="788"/>
                </a:cubicBezTo>
                <a:lnTo>
                  <a:pt x="771" y="824"/>
                </a:lnTo>
                <a:close/>
                <a:moveTo>
                  <a:pt x="1019" y="832"/>
                </a:moveTo>
                <a:cubicBezTo>
                  <a:pt x="1014" y="808"/>
                  <a:pt x="1001" y="742"/>
                  <a:pt x="1001" y="742"/>
                </a:cubicBezTo>
                <a:cubicBezTo>
                  <a:pt x="998" y="731"/>
                  <a:pt x="991" y="722"/>
                  <a:pt x="980" y="718"/>
                </a:cubicBezTo>
                <a:cubicBezTo>
                  <a:pt x="919" y="697"/>
                  <a:pt x="917" y="697"/>
                  <a:pt x="911" y="697"/>
                </a:cubicBezTo>
                <a:cubicBezTo>
                  <a:pt x="903" y="697"/>
                  <a:pt x="894" y="700"/>
                  <a:pt x="888" y="706"/>
                </a:cubicBezTo>
                <a:lnTo>
                  <a:pt x="850" y="744"/>
                </a:lnTo>
                <a:cubicBezTo>
                  <a:pt x="542" y="436"/>
                  <a:pt x="449" y="343"/>
                  <a:pt x="420" y="314"/>
                </a:cubicBezTo>
                <a:lnTo>
                  <a:pt x="402" y="223"/>
                </a:lnTo>
                <a:cubicBezTo>
                  <a:pt x="400" y="215"/>
                  <a:pt x="395" y="207"/>
                  <a:pt x="388" y="203"/>
                </a:cubicBezTo>
                <a:lnTo>
                  <a:pt x="149" y="43"/>
                </a:lnTo>
                <a:cubicBezTo>
                  <a:pt x="137" y="35"/>
                  <a:pt x="120" y="37"/>
                  <a:pt x="110" y="47"/>
                </a:cubicBezTo>
                <a:lnTo>
                  <a:pt x="30" y="127"/>
                </a:lnTo>
                <a:cubicBezTo>
                  <a:pt x="19" y="138"/>
                  <a:pt x="18" y="154"/>
                  <a:pt x="26" y="166"/>
                </a:cubicBezTo>
                <a:lnTo>
                  <a:pt x="186" y="406"/>
                </a:lnTo>
                <a:cubicBezTo>
                  <a:pt x="190" y="412"/>
                  <a:pt x="197" y="417"/>
                  <a:pt x="205" y="419"/>
                </a:cubicBezTo>
                <a:lnTo>
                  <a:pt x="296" y="437"/>
                </a:lnTo>
                <a:lnTo>
                  <a:pt x="727" y="868"/>
                </a:lnTo>
                <a:lnTo>
                  <a:pt x="690" y="905"/>
                </a:lnTo>
                <a:cubicBezTo>
                  <a:pt x="674" y="919"/>
                  <a:pt x="674" y="919"/>
                  <a:pt x="701" y="997"/>
                </a:cubicBezTo>
                <a:cubicBezTo>
                  <a:pt x="705" y="1008"/>
                  <a:pt x="714" y="1016"/>
                  <a:pt x="725" y="1018"/>
                </a:cubicBezTo>
                <a:cubicBezTo>
                  <a:pt x="725" y="1018"/>
                  <a:pt x="791" y="1031"/>
                  <a:pt x="815" y="1036"/>
                </a:cubicBezTo>
                <a:lnTo>
                  <a:pt x="1048" y="1268"/>
                </a:lnTo>
                <a:cubicBezTo>
                  <a:pt x="1069" y="1290"/>
                  <a:pt x="1099" y="1302"/>
                  <a:pt x="1129" y="1302"/>
                </a:cubicBezTo>
                <a:cubicBezTo>
                  <a:pt x="1160" y="1302"/>
                  <a:pt x="1189" y="1290"/>
                  <a:pt x="1211" y="1268"/>
                </a:cubicBezTo>
                <a:lnTo>
                  <a:pt x="1251" y="1228"/>
                </a:lnTo>
                <a:cubicBezTo>
                  <a:pt x="1296" y="1183"/>
                  <a:pt x="1296" y="1110"/>
                  <a:pt x="1251" y="1065"/>
                </a:cubicBezTo>
                <a:lnTo>
                  <a:pt x="1019" y="8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Freeform 6">
            <a:extLst>
              <a:ext uri="{FF2B5EF4-FFF2-40B4-BE49-F238E27FC236}">
                <a16:creationId xmlns:a16="http://schemas.microsoft.com/office/drawing/2014/main" id="{B695D6A2-9D46-8F4F-B349-0FA562872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683" y="2540707"/>
            <a:ext cx="423863" cy="533400"/>
          </a:xfrm>
          <a:custGeom>
            <a:avLst/>
            <a:gdLst>
              <a:gd name="T0" fmla="*/ 1145 w 1178"/>
              <a:gd name="T1" fmla="*/ 723 h 1481"/>
              <a:gd name="T2" fmla="*/ 1055 w 1178"/>
              <a:gd name="T3" fmla="*/ 647 h 1481"/>
              <a:gd name="T4" fmla="*/ 760 w 1178"/>
              <a:gd name="T5" fmla="*/ 1202 h 1481"/>
              <a:gd name="T6" fmla="*/ 416 w 1178"/>
              <a:gd name="T7" fmla="*/ 1202 h 1481"/>
              <a:gd name="T8" fmla="*/ 609 w 1178"/>
              <a:gd name="T9" fmla="*/ 1396 h 1481"/>
              <a:gd name="T10" fmla="*/ 559 w 1178"/>
              <a:gd name="T11" fmla="*/ 1395 h 1481"/>
              <a:gd name="T12" fmla="*/ 356 w 1178"/>
              <a:gd name="T13" fmla="*/ 1143 h 1481"/>
              <a:gd name="T14" fmla="*/ 499 w 1178"/>
              <a:gd name="T15" fmla="*/ 1391 h 1481"/>
              <a:gd name="T16" fmla="*/ 677 w 1178"/>
              <a:gd name="T17" fmla="*/ 1384 h 1481"/>
              <a:gd name="T18" fmla="*/ 386 w 1178"/>
              <a:gd name="T19" fmla="*/ 1122 h 1481"/>
              <a:gd name="T20" fmla="*/ 790 w 1178"/>
              <a:gd name="T21" fmla="*/ 1063 h 1481"/>
              <a:gd name="T22" fmla="*/ 386 w 1178"/>
              <a:gd name="T23" fmla="*/ 1122 h 1481"/>
              <a:gd name="T24" fmla="*/ 367 w 1178"/>
              <a:gd name="T25" fmla="*/ 576 h 1481"/>
              <a:gd name="T26" fmla="*/ 784 w 1178"/>
              <a:gd name="T27" fmla="*/ 423 h 1481"/>
              <a:gd name="T28" fmla="*/ 308 w 1178"/>
              <a:gd name="T29" fmla="*/ 571 h 1481"/>
              <a:gd name="T30" fmla="*/ 588 w 1178"/>
              <a:gd name="T31" fmla="*/ 252 h 1481"/>
              <a:gd name="T32" fmla="*/ 760 w 1178"/>
              <a:gd name="T33" fmla="*/ 984 h 1481"/>
              <a:gd name="T34" fmla="*/ 246 w 1178"/>
              <a:gd name="T35" fmla="*/ 566 h 1481"/>
              <a:gd name="T36" fmla="*/ 359 w 1178"/>
              <a:gd name="T37" fmla="*/ 1013 h 1481"/>
              <a:gd name="T38" fmla="*/ 817 w 1178"/>
              <a:gd name="T39" fmla="*/ 1013 h 1481"/>
              <a:gd name="T40" fmla="*/ 588 w 1178"/>
              <a:gd name="T41" fmla="*/ 193 h 1481"/>
              <a:gd name="T42" fmla="*/ 301 w 1178"/>
              <a:gd name="T43" fmla="*/ 878 h 1481"/>
              <a:gd name="T44" fmla="*/ 131 w 1178"/>
              <a:gd name="T45" fmla="*/ 706 h 1481"/>
              <a:gd name="T46" fmla="*/ 26 w 1178"/>
              <a:gd name="T47" fmla="*/ 664 h 1481"/>
              <a:gd name="T48" fmla="*/ 37 w 1178"/>
              <a:gd name="T49" fmla="*/ 468 h 1481"/>
              <a:gd name="T50" fmla="*/ 121 w 1178"/>
              <a:gd name="T51" fmla="*/ 543 h 1481"/>
              <a:gd name="T52" fmla="*/ 131 w 1178"/>
              <a:gd name="T53" fmla="*/ 484 h 1481"/>
              <a:gd name="T54" fmla="*/ 73 w 1178"/>
              <a:gd name="T55" fmla="*/ 298 h 1481"/>
              <a:gd name="T56" fmla="*/ 182 w 1178"/>
              <a:gd name="T57" fmla="*/ 390 h 1481"/>
              <a:gd name="T58" fmla="*/ 113 w 1178"/>
              <a:gd name="T59" fmla="*/ 287 h 1481"/>
              <a:gd name="T60" fmla="*/ 206 w 1178"/>
              <a:gd name="T61" fmla="*/ 139 h 1481"/>
              <a:gd name="T62" fmla="*/ 287 w 1178"/>
              <a:gd name="T63" fmla="*/ 265 h 1481"/>
              <a:gd name="T64" fmla="*/ 423 w 1178"/>
              <a:gd name="T65" fmla="*/ 54 h 1481"/>
              <a:gd name="T66" fmla="*/ 400 w 1178"/>
              <a:gd name="T67" fmla="*/ 165 h 1481"/>
              <a:gd name="T68" fmla="*/ 455 w 1178"/>
              <a:gd name="T69" fmla="*/ 144 h 1481"/>
              <a:gd name="T70" fmla="*/ 588 w 1178"/>
              <a:gd name="T71" fmla="*/ 0 h 1481"/>
              <a:gd name="T72" fmla="*/ 588 w 1178"/>
              <a:gd name="T73" fmla="*/ 156 h 1481"/>
              <a:gd name="T74" fmla="*/ 809 w 1178"/>
              <a:gd name="T75" fmla="*/ 74 h 1481"/>
              <a:gd name="T76" fmla="*/ 721 w 1178"/>
              <a:gd name="T77" fmla="*/ 144 h 1481"/>
              <a:gd name="T78" fmla="*/ 776 w 1178"/>
              <a:gd name="T79" fmla="*/ 165 h 1481"/>
              <a:gd name="T80" fmla="*/ 970 w 1178"/>
              <a:gd name="T81" fmla="*/ 139 h 1481"/>
              <a:gd name="T82" fmla="*/ 870 w 1178"/>
              <a:gd name="T83" fmla="*/ 258 h 1481"/>
              <a:gd name="T84" fmla="*/ 974 w 1178"/>
              <a:gd name="T85" fmla="*/ 181 h 1481"/>
              <a:gd name="T86" fmla="*/ 968 w 1178"/>
              <a:gd name="T87" fmla="*/ 375 h 1481"/>
              <a:gd name="T88" fmla="*/ 1092 w 1178"/>
              <a:gd name="T89" fmla="*/ 338 h 1481"/>
              <a:gd name="T90" fmla="*/ 1139 w 1178"/>
              <a:gd name="T91" fmla="*/ 468 h 1481"/>
              <a:gd name="T92" fmla="*/ 1050 w 1178"/>
              <a:gd name="T93" fmla="*/ 543 h 1481"/>
              <a:gd name="T94" fmla="*/ 1174 w 1178"/>
              <a:gd name="T95" fmla="*/ 492 h 1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78" h="1481">
                <a:moveTo>
                  <a:pt x="1045" y="706"/>
                </a:moveTo>
                <a:lnTo>
                  <a:pt x="1139" y="722"/>
                </a:lnTo>
                <a:cubicBezTo>
                  <a:pt x="1141" y="723"/>
                  <a:pt x="1143" y="723"/>
                  <a:pt x="1145" y="723"/>
                </a:cubicBezTo>
                <a:cubicBezTo>
                  <a:pt x="1159" y="723"/>
                  <a:pt x="1171" y="713"/>
                  <a:pt x="1174" y="698"/>
                </a:cubicBezTo>
                <a:cubicBezTo>
                  <a:pt x="1177" y="682"/>
                  <a:pt x="1166" y="667"/>
                  <a:pt x="1150" y="664"/>
                </a:cubicBezTo>
                <a:lnTo>
                  <a:pt x="1055" y="647"/>
                </a:lnTo>
                <a:cubicBezTo>
                  <a:pt x="1039" y="644"/>
                  <a:pt x="1023" y="655"/>
                  <a:pt x="1021" y="671"/>
                </a:cubicBezTo>
                <a:cubicBezTo>
                  <a:pt x="1018" y="687"/>
                  <a:pt x="1029" y="703"/>
                  <a:pt x="1045" y="706"/>
                </a:cubicBezTo>
                <a:close/>
                <a:moveTo>
                  <a:pt x="760" y="1202"/>
                </a:moveTo>
                <a:cubicBezTo>
                  <a:pt x="751" y="1278"/>
                  <a:pt x="687" y="1337"/>
                  <a:pt x="609" y="1337"/>
                </a:cubicBezTo>
                <a:lnTo>
                  <a:pt x="567" y="1337"/>
                </a:lnTo>
                <a:cubicBezTo>
                  <a:pt x="489" y="1337"/>
                  <a:pt x="425" y="1278"/>
                  <a:pt x="416" y="1202"/>
                </a:cubicBezTo>
                <a:lnTo>
                  <a:pt x="760" y="1202"/>
                </a:lnTo>
                <a:close/>
                <a:moveTo>
                  <a:pt x="567" y="1396"/>
                </a:moveTo>
                <a:lnTo>
                  <a:pt x="609" y="1396"/>
                </a:lnTo>
                <a:cubicBezTo>
                  <a:pt x="612" y="1396"/>
                  <a:pt x="614" y="1395"/>
                  <a:pt x="617" y="1395"/>
                </a:cubicBezTo>
                <a:cubicBezTo>
                  <a:pt x="615" y="1410"/>
                  <a:pt x="603" y="1421"/>
                  <a:pt x="588" y="1421"/>
                </a:cubicBezTo>
                <a:cubicBezTo>
                  <a:pt x="573" y="1421"/>
                  <a:pt x="561" y="1410"/>
                  <a:pt x="559" y="1395"/>
                </a:cubicBezTo>
                <a:cubicBezTo>
                  <a:pt x="562" y="1395"/>
                  <a:pt x="564" y="1396"/>
                  <a:pt x="567" y="1396"/>
                </a:cubicBezTo>
                <a:close/>
                <a:moveTo>
                  <a:pt x="820" y="1143"/>
                </a:moveTo>
                <a:lnTo>
                  <a:pt x="356" y="1143"/>
                </a:lnTo>
                <a:lnTo>
                  <a:pt x="356" y="1185"/>
                </a:lnTo>
                <a:cubicBezTo>
                  <a:pt x="356" y="1278"/>
                  <a:pt x="416" y="1355"/>
                  <a:pt x="499" y="1384"/>
                </a:cubicBezTo>
                <a:lnTo>
                  <a:pt x="499" y="1391"/>
                </a:lnTo>
                <a:cubicBezTo>
                  <a:pt x="499" y="1440"/>
                  <a:pt x="539" y="1480"/>
                  <a:pt x="588" y="1480"/>
                </a:cubicBezTo>
                <a:cubicBezTo>
                  <a:pt x="637" y="1480"/>
                  <a:pt x="677" y="1440"/>
                  <a:pt x="677" y="1391"/>
                </a:cubicBezTo>
                <a:lnTo>
                  <a:pt x="677" y="1384"/>
                </a:lnTo>
                <a:cubicBezTo>
                  <a:pt x="760" y="1355"/>
                  <a:pt x="820" y="1277"/>
                  <a:pt x="820" y="1185"/>
                </a:cubicBezTo>
                <a:lnTo>
                  <a:pt x="820" y="1143"/>
                </a:lnTo>
                <a:close/>
                <a:moveTo>
                  <a:pt x="386" y="1122"/>
                </a:moveTo>
                <a:lnTo>
                  <a:pt x="790" y="1122"/>
                </a:lnTo>
                <a:cubicBezTo>
                  <a:pt x="807" y="1122"/>
                  <a:pt x="820" y="1110"/>
                  <a:pt x="820" y="1093"/>
                </a:cubicBezTo>
                <a:cubicBezTo>
                  <a:pt x="820" y="1077"/>
                  <a:pt x="807" y="1063"/>
                  <a:pt x="790" y="1063"/>
                </a:cubicBezTo>
                <a:lnTo>
                  <a:pt x="386" y="1063"/>
                </a:lnTo>
                <a:cubicBezTo>
                  <a:pt x="369" y="1063"/>
                  <a:pt x="356" y="1076"/>
                  <a:pt x="356" y="1093"/>
                </a:cubicBezTo>
                <a:cubicBezTo>
                  <a:pt x="356" y="1109"/>
                  <a:pt x="369" y="1122"/>
                  <a:pt x="386" y="1122"/>
                </a:cubicBezTo>
                <a:close/>
                <a:moveTo>
                  <a:pt x="335" y="603"/>
                </a:moveTo>
                <a:cubicBezTo>
                  <a:pt x="336" y="603"/>
                  <a:pt x="337" y="603"/>
                  <a:pt x="338" y="603"/>
                </a:cubicBezTo>
                <a:cubicBezTo>
                  <a:pt x="353" y="603"/>
                  <a:pt x="366" y="592"/>
                  <a:pt x="367" y="576"/>
                </a:cubicBezTo>
                <a:cubicBezTo>
                  <a:pt x="376" y="466"/>
                  <a:pt x="466" y="377"/>
                  <a:pt x="577" y="370"/>
                </a:cubicBezTo>
                <a:cubicBezTo>
                  <a:pt x="637" y="366"/>
                  <a:pt x="697" y="386"/>
                  <a:pt x="742" y="426"/>
                </a:cubicBezTo>
                <a:cubicBezTo>
                  <a:pt x="755" y="437"/>
                  <a:pt x="773" y="435"/>
                  <a:pt x="784" y="423"/>
                </a:cubicBezTo>
                <a:cubicBezTo>
                  <a:pt x="795" y="411"/>
                  <a:pt x="794" y="392"/>
                  <a:pt x="781" y="381"/>
                </a:cubicBezTo>
                <a:cubicBezTo>
                  <a:pt x="724" y="331"/>
                  <a:pt x="649" y="305"/>
                  <a:pt x="572" y="311"/>
                </a:cubicBezTo>
                <a:cubicBezTo>
                  <a:pt x="433" y="320"/>
                  <a:pt x="320" y="432"/>
                  <a:pt x="308" y="571"/>
                </a:cubicBezTo>
                <a:cubicBezTo>
                  <a:pt x="307" y="588"/>
                  <a:pt x="319" y="602"/>
                  <a:pt x="335" y="603"/>
                </a:cubicBezTo>
                <a:close/>
                <a:moveTo>
                  <a:pt x="564" y="253"/>
                </a:moveTo>
                <a:cubicBezTo>
                  <a:pt x="572" y="253"/>
                  <a:pt x="580" y="252"/>
                  <a:pt x="588" y="252"/>
                </a:cubicBezTo>
                <a:cubicBezTo>
                  <a:pt x="777" y="252"/>
                  <a:pt x="931" y="406"/>
                  <a:pt x="931" y="596"/>
                </a:cubicBezTo>
                <a:cubicBezTo>
                  <a:pt x="931" y="688"/>
                  <a:pt x="895" y="774"/>
                  <a:pt x="830" y="839"/>
                </a:cubicBezTo>
                <a:cubicBezTo>
                  <a:pt x="791" y="878"/>
                  <a:pt x="766" y="929"/>
                  <a:pt x="760" y="984"/>
                </a:cubicBezTo>
                <a:lnTo>
                  <a:pt x="416" y="984"/>
                </a:lnTo>
                <a:cubicBezTo>
                  <a:pt x="410" y="930"/>
                  <a:pt x="384" y="878"/>
                  <a:pt x="343" y="836"/>
                </a:cubicBezTo>
                <a:cubicBezTo>
                  <a:pt x="273" y="765"/>
                  <a:pt x="238" y="667"/>
                  <a:pt x="246" y="566"/>
                </a:cubicBezTo>
                <a:cubicBezTo>
                  <a:pt x="260" y="399"/>
                  <a:pt x="396" y="265"/>
                  <a:pt x="564" y="253"/>
                </a:cubicBezTo>
                <a:close/>
                <a:moveTo>
                  <a:pt x="301" y="878"/>
                </a:moveTo>
                <a:cubicBezTo>
                  <a:pt x="338" y="915"/>
                  <a:pt x="359" y="963"/>
                  <a:pt x="359" y="1013"/>
                </a:cubicBezTo>
                <a:lnTo>
                  <a:pt x="359" y="1044"/>
                </a:lnTo>
                <a:lnTo>
                  <a:pt x="817" y="1044"/>
                </a:lnTo>
                <a:lnTo>
                  <a:pt x="817" y="1013"/>
                </a:lnTo>
                <a:cubicBezTo>
                  <a:pt x="817" y="963"/>
                  <a:pt x="837" y="915"/>
                  <a:pt x="871" y="881"/>
                </a:cubicBezTo>
                <a:cubicBezTo>
                  <a:pt x="948" y="805"/>
                  <a:pt x="990" y="704"/>
                  <a:pt x="990" y="596"/>
                </a:cubicBezTo>
                <a:cubicBezTo>
                  <a:pt x="990" y="374"/>
                  <a:pt x="810" y="193"/>
                  <a:pt x="588" y="193"/>
                </a:cubicBezTo>
                <a:cubicBezTo>
                  <a:pt x="579" y="193"/>
                  <a:pt x="569" y="194"/>
                  <a:pt x="560" y="194"/>
                </a:cubicBezTo>
                <a:cubicBezTo>
                  <a:pt x="363" y="208"/>
                  <a:pt x="203" y="366"/>
                  <a:pt x="187" y="562"/>
                </a:cubicBezTo>
                <a:cubicBezTo>
                  <a:pt x="177" y="679"/>
                  <a:pt x="219" y="794"/>
                  <a:pt x="301" y="878"/>
                </a:cubicBezTo>
                <a:close/>
                <a:moveTo>
                  <a:pt x="31" y="723"/>
                </a:moveTo>
                <a:cubicBezTo>
                  <a:pt x="33" y="723"/>
                  <a:pt x="35" y="723"/>
                  <a:pt x="37" y="722"/>
                </a:cubicBezTo>
                <a:lnTo>
                  <a:pt x="131" y="706"/>
                </a:lnTo>
                <a:cubicBezTo>
                  <a:pt x="147" y="703"/>
                  <a:pt x="158" y="687"/>
                  <a:pt x="155" y="671"/>
                </a:cubicBezTo>
                <a:cubicBezTo>
                  <a:pt x="153" y="655"/>
                  <a:pt x="137" y="644"/>
                  <a:pt x="121" y="647"/>
                </a:cubicBezTo>
                <a:lnTo>
                  <a:pt x="26" y="664"/>
                </a:lnTo>
                <a:cubicBezTo>
                  <a:pt x="11" y="667"/>
                  <a:pt x="0" y="682"/>
                  <a:pt x="3" y="698"/>
                </a:cubicBezTo>
                <a:cubicBezTo>
                  <a:pt x="6" y="713"/>
                  <a:pt x="17" y="723"/>
                  <a:pt x="31" y="723"/>
                </a:cubicBezTo>
                <a:close/>
                <a:moveTo>
                  <a:pt x="37" y="468"/>
                </a:moveTo>
                <a:cubicBezTo>
                  <a:pt x="20" y="465"/>
                  <a:pt x="6" y="476"/>
                  <a:pt x="3" y="492"/>
                </a:cubicBezTo>
                <a:cubicBezTo>
                  <a:pt x="0" y="508"/>
                  <a:pt x="11" y="523"/>
                  <a:pt x="26" y="526"/>
                </a:cubicBezTo>
                <a:lnTo>
                  <a:pt x="121" y="543"/>
                </a:lnTo>
                <a:cubicBezTo>
                  <a:pt x="123" y="543"/>
                  <a:pt x="125" y="543"/>
                  <a:pt x="126" y="543"/>
                </a:cubicBezTo>
                <a:cubicBezTo>
                  <a:pt x="140" y="543"/>
                  <a:pt x="153" y="533"/>
                  <a:pt x="155" y="519"/>
                </a:cubicBezTo>
                <a:cubicBezTo>
                  <a:pt x="158" y="503"/>
                  <a:pt x="147" y="487"/>
                  <a:pt x="131" y="484"/>
                </a:cubicBezTo>
                <a:lnTo>
                  <a:pt x="37" y="468"/>
                </a:lnTo>
                <a:close/>
                <a:moveTo>
                  <a:pt x="113" y="287"/>
                </a:moveTo>
                <a:cubicBezTo>
                  <a:pt x="99" y="279"/>
                  <a:pt x="81" y="283"/>
                  <a:pt x="73" y="298"/>
                </a:cubicBezTo>
                <a:cubicBezTo>
                  <a:pt x="65" y="312"/>
                  <a:pt x="70" y="330"/>
                  <a:pt x="84" y="338"/>
                </a:cubicBezTo>
                <a:lnTo>
                  <a:pt x="167" y="386"/>
                </a:lnTo>
                <a:cubicBezTo>
                  <a:pt x="172" y="389"/>
                  <a:pt x="177" y="390"/>
                  <a:pt x="182" y="390"/>
                </a:cubicBezTo>
                <a:cubicBezTo>
                  <a:pt x="192" y="390"/>
                  <a:pt x="202" y="385"/>
                  <a:pt x="208" y="375"/>
                </a:cubicBezTo>
                <a:cubicBezTo>
                  <a:pt x="216" y="361"/>
                  <a:pt x="211" y="343"/>
                  <a:pt x="197" y="335"/>
                </a:cubicBezTo>
                <a:lnTo>
                  <a:pt x="113" y="287"/>
                </a:lnTo>
                <a:close/>
                <a:moveTo>
                  <a:pt x="309" y="217"/>
                </a:moveTo>
                <a:lnTo>
                  <a:pt x="247" y="143"/>
                </a:lnTo>
                <a:cubicBezTo>
                  <a:pt x="237" y="130"/>
                  <a:pt x="218" y="129"/>
                  <a:pt x="206" y="139"/>
                </a:cubicBezTo>
                <a:cubicBezTo>
                  <a:pt x="193" y="150"/>
                  <a:pt x="191" y="169"/>
                  <a:pt x="202" y="181"/>
                </a:cubicBezTo>
                <a:lnTo>
                  <a:pt x="264" y="255"/>
                </a:lnTo>
                <a:cubicBezTo>
                  <a:pt x="270" y="262"/>
                  <a:pt x="278" y="265"/>
                  <a:pt x="287" y="265"/>
                </a:cubicBezTo>
                <a:cubicBezTo>
                  <a:pt x="293" y="265"/>
                  <a:pt x="300" y="263"/>
                  <a:pt x="306" y="258"/>
                </a:cubicBezTo>
                <a:cubicBezTo>
                  <a:pt x="318" y="248"/>
                  <a:pt x="320" y="229"/>
                  <a:pt x="309" y="217"/>
                </a:cubicBezTo>
                <a:close/>
                <a:moveTo>
                  <a:pt x="423" y="54"/>
                </a:moveTo>
                <a:cubicBezTo>
                  <a:pt x="417" y="38"/>
                  <a:pt x="400" y="30"/>
                  <a:pt x="385" y="36"/>
                </a:cubicBezTo>
                <a:cubicBezTo>
                  <a:pt x="369" y="42"/>
                  <a:pt x="361" y="59"/>
                  <a:pt x="367" y="74"/>
                </a:cubicBezTo>
                <a:lnTo>
                  <a:pt x="400" y="165"/>
                </a:lnTo>
                <a:cubicBezTo>
                  <a:pt x="404" y="177"/>
                  <a:pt x="416" y="184"/>
                  <a:pt x="428" y="184"/>
                </a:cubicBezTo>
                <a:cubicBezTo>
                  <a:pt x="431" y="184"/>
                  <a:pt x="434" y="183"/>
                  <a:pt x="438" y="182"/>
                </a:cubicBezTo>
                <a:cubicBezTo>
                  <a:pt x="453" y="177"/>
                  <a:pt x="461" y="160"/>
                  <a:pt x="455" y="144"/>
                </a:cubicBezTo>
                <a:lnTo>
                  <a:pt x="423" y="54"/>
                </a:lnTo>
                <a:close/>
                <a:moveTo>
                  <a:pt x="618" y="30"/>
                </a:moveTo>
                <a:cubicBezTo>
                  <a:pt x="618" y="13"/>
                  <a:pt x="604" y="0"/>
                  <a:pt x="588" y="0"/>
                </a:cubicBezTo>
                <a:cubicBezTo>
                  <a:pt x="572" y="0"/>
                  <a:pt x="558" y="13"/>
                  <a:pt x="558" y="30"/>
                </a:cubicBezTo>
                <a:lnTo>
                  <a:pt x="558" y="126"/>
                </a:lnTo>
                <a:cubicBezTo>
                  <a:pt x="558" y="142"/>
                  <a:pt x="572" y="156"/>
                  <a:pt x="588" y="156"/>
                </a:cubicBezTo>
                <a:cubicBezTo>
                  <a:pt x="604" y="156"/>
                  <a:pt x="618" y="142"/>
                  <a:pt x="618" y="126"/>
                </a:cubicBezTo>
                <a:lnTo>
                  <a:pt x="618" y="30"/>
                </a:lnTo>
                <a:close/>
                <a:moveTo>
                  <a:pt x="809" y="74"/>
                </a:moveTo>
                <a:cubicBezTo>
                  <a:pt x="815" y="59"/>
                  <a:pt x="807" y="42"/>
                  <a:pt x="791" y="36"/>
                </a:cubicBezTo>
                <a:cubicBezTo>
                  <a:pt x="776" y="30"/>
                  <a:pt x="759" y="38"/>
                  <a:pt x="753" y="54"/>
                </a:cubicBezTo>
                <a:lnTo>
                  <a:pt x="721" y="144"/>
                </a:lnTo>
                <a:cubicBezTo>
                  <a:pt x="715" y="160"/>
                  <a:pt x="723" y="177"/>
                  <a:pt x="738" y="182"/>
                </a:cubicBezTo>
                <a:cubicBezTo>
                  <a:pt x="742" y="183"/>
                  <a:pt x="745" y="184"/>
                  <a:pt x="748" y="184"/>
                </a:cubicBezTo>
                <a:cubicBezTo>
                  <a:pt x="760" y="184"/>
                  <a:pt x="772" y="177"/>
                  <a:pt x="776" y="165"/>
                </a:cubicBezTo>
                <a:lnTo>
                  <a:pt x="809" y="74"/>
                </a:lnTo>
                <a:close/>
                <a:moveTo>
                  <a:pt x="974" y="181"/>
                </a:moveTo>
                <a:cubicBezTo>
                  <a:pt x="985" y="169"/>
                  <a:pt x="983" y="150"/>
                  <a:pt x="970" y="139"/>
                </a:cubicBezTo>
                <a:cubicBezTo>
                  <a:pt x="958" y="129"/>
                  <a:pt x="939" y="130"/>
                  <a:pt x="929" y="143"/>
                </a:cubicBezTo>
                <a:lnTo>
                  <a:pt x="867" y="217"/>
                </a:lnTo>
                <a:cubicBezTo>
                  <a:pt x="856" y="229"/>
                  <a:pt x="858" y="248"/>
                  <a:pt x="870" y="258"/>
                </a:cubicBezTo>
                <a:cubicBezTo>
                  <a:pt x="876" y="263"/>
                  <a:pt x="883" y="265"/>
                  <a:pt x="889" y="265"/>
                </a:cubicBezTo>
                <a:cubicBezTo>
                  <a:pt x="898" y="265"/>
                  <a:pt x="906" y="262"/>
                  <a:pt x="912" y="255"/>
                </a:cubicBezTo>
                <a:lnTo>
                  <a:pt x="974" y="181"/>
                </a:lnTo>
                <a:close/>
                <a:moveTo>
                  <a:pt x="1063" y="287"/>
                </a:moveTo>
                <a:lnTo>
                  <a:pt x="979" y="335"/>
                </a:lnTo>
                <a:cubicBezTo>
                  <a:pt x="965" y="343"/>
                  <a:pt x="960" y="361"/>
                  <a:pt x="968" y="375"/>
                </a:cubicBezTo>
                <a:cubicBezTo>
                  <a:pt x="974" y="385"/>
                  <a:pt x="984" y="390"/>
                  <a:pt x="994" y="390"/>
                </a:cubicBezTo>
                <a:cubicBezTo>
                  <a:pt x="999" y="390"/>
                  <a:pt x="1004" y="389"/>
                  <a:pt x="1009" y="386"/>
                </a:cubicBezTo>
                <a:lnTo>
                  <a:pt x="1092" y="338"/>
                </a:lnTo>
                <a:cubicBezTo>
                  <a:pt x="1106" y="330"/>
                  <a:pt x="1111" y="312"/>
                  <a:pt x="1103" y="298"/>
                </a:cubicBezTo>
                <a:cubicBezTo>
                  <a:pt x="1095" y="283"/>
                  <a:pt x="1077" y="279"/>
                  <a:pt x="1063" y="287"/>
                </a:cubicBezTo>
                <a:close/>
                <a:moveTo>
                  <a:pt x="1139" y="468"/>
                </a:moveTo>
                <a:lnTo>
                  <a:pt x="1045" y="484"/>
                </a:lnTo>
                <a:cubicBezTo>
                  <a:pt x="1029" y="487"/>
                  <a:pt x="1018" y="503"/>
                  <a:pt x="1021" y="519"/>
                </a:cubicBezTo>
                <a:cubicBezTo>
                  <a:pt x="1023" y="533"/>
                  <a:pt x="1036" y="543"/>
                  <a:pt x="1050" y="543"/>
                </a:cubicBezTo>
                <a:cubicBezTo>
                  <a:pt x="1052" y="543"/>
                  <a:pt x="1053" y="543"/>
                  <a:pt x="1055" y="543"/>
                </a:cubicBezTo>
                <a:lnTo>
                  <a:pt x="1150" y="526"/>
                </a:lnTo>
                <a:cubicBezTo>
                  <a:pt x="1166" y="523"/>
                  <a:pt x="1177" y="508"/>
                  <a:pt x="1174" y="492"/>
                </a:cubicBezTo>
                <a:cubicBezTo>
                  <a:pt x="1171" y="476"/>
                  <a:pt x="1156" y="465"/>
                  <a:pt x="1139" y="4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Freeform 7">
            <a:extLst>
              <a:ext uri="{FF2B5EF4-FFF2-40B4-BE49-F238E27FC236}">
                <a16:creationId xmlns:a16="http://schemas.microsoft.com/office/drawing/2014/main" id="{C2A7597A-3DE2-BE4C-93B1-B4AA12207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9635" y="3594509"/>
            <a:ext cx="428625" cy="488950"/>
          </a:xfrm>
          <a:custGeom>
            <a:avLst/>
            <a:gdLst>
              <a:gd name="T0" fmla="*/ 959 w 1192"/>
              <a:gd name="T1" fmla="*/ 1075 h 1358"/>
              <a:gd name="T2" fmla="*/ 1021 w 1192"/>
              <a:gd name="T3" fmla="*/ 1075 h 1358"/>
              <a:gd name="T4" fmla="*/ 1021 w 1192"/>
              <a:gd name="T5" fmla="*/ 426 h 1358"/>
              <a:gd name="T6" fmla="*/ 595 w 1192"/>
              <a:gd name="T7" fmla="*/ 0 h 1358"/>
              <a:gd name="T8" fmla="*/ 169 w 1192"/>
              <a:gd name="T9" fmla="*/ 426 h 1358"/>
              <a:gd name="T10" fmla="*/ 169 w 1192"/>
              <a:gd name="T11" fmla="*/ 1075 h 1358"/>
              <a:gd name="T12" fmla="*/ 231 w 1192"/>
              <a:gd name="T13" fmla="*/ 1075 h 1358"/>
              <a:gd name="T14" fmla="*/ 231 w 1192"/>
              <a:gd name="T15" fmla="*/ 426 h 1358"/>
              <a:gd name="T16" fmla="*/ 595 w 1192"/>
              <a:gd name="T17" fmla="*/ 62 h 1358"/>
              <a:gd name="T18" fmla="*/ 959 w 1192"/>
              <a:gd name="T19" fmla="*/ 426 h 1358"/>
              <a:gd name="T20" fmla="*/ 959 w 1192"/>
              <a:gd name="T21" fmla="*/ 1075 h 1358"/>
              <a:gd name="T22" fmla="*/ 694 w 1192"/>
              <a:gd name="T23" fmla="*/ 878 h 1358"/>
              <a:gd name="T24" fmla="*/ 595 w 1192"/>
              <a:gd name="T25" fmla="*/ 903 h 1358"/>
              <a:gd name="T26" fmla="*/ 496 w 1192"/>
              <a:gd name="T27" fmla="*/ 878 h 1358"/>
              <a:gd name="T28" fmla="*/ 482 w 1192"/>
              <a:gd name="T29" fmla="*/ 872 h 1358"/>
              <a:gd name="T30" fmla="*/ 344 w 1192"/>
              <a:gd name="T31" fmla="*/ 736 h 1358"/>
              <a:gd name="T32" fmla="*/ 344 w 1192"/>
              <a:gd name="T33" fmla="*/ 539 h 1358"/>
              <a:gd name="T34" fmla="*/ 451 w 1192"/>
              <a:gd name="T35" fmla="*/ 359 h 1358"/>
              <a:gd name="T36" fmla="*/ 652 w 1192"/>
              <a:gd name="T37" fmla="*/ 429 h 1358"/>
              <a:gd name="T38" fmla="*/ 847 w 1192"/>
              <a:gd name="T39" fmla="*/ 522 h 1358"/>
              <a:gd name="T40" fmla="*/ 847 w 1192"/>
              <a:gd name="T41" fmla="*/ 736 h 1358"/>
              <a:gd name="T42" fmla="*/ 709 w 1192"/>
              <a:gd name="T43" fmla="*/ 872 h 1358"/>
              <a:gd name="T44" fmla="*/ 694 w 1192"/>
              <a:gd name="T45" fmla="*/ 878 h 1358"/>
              <a:gd name="T46" fmla="*/ 1191 w 1192"/>
              <a:gd name="T47" fmla="*/ 1357 h 1358"/>
              <a:gd name="T48" fmla="*/ 1191 w 1192"/>
              <a:gd name="T49" fmla="*/ 1272 h 1358"/>
              <a:gd name="T50" fmla="*/ 1027 w 1192"/>
              <a:gd name="T51" fmla="*/ 1112 h 1358"/>
              <a:gd name="T52" fmla="*/ 858 w 1192"/>
              <a:gd name="T53" fmla="*/ 1067 h 1358"/>
              <a:gd name="T54" fmla="*/ 796 w 1192"/>
              <a:gd name="T55" fmla="*/ 1019 h 1358"/>
              <a:gd name="T56" fmla="*/ 796 w 1192"/>
              <a:gd name="T57" fmla="*/ 898 h 1358"/>
              <a:gd name="T58" fmla="*/ 909 w 1192"/>
              <a:gd name="T59" fmla="*/ 736 h 1358"/>
              <a:gd name="T60" fmla="*/ 909 w 1192"/>
              <a:gd name="T61" fmla="*/ 501 h 1358"/>
              <a:gd name="T62" fmla="*/ 903 w 1192"/>
              <a:gd name="T63" fmla="*/ 492 h 1358"/>
              <a:gd name="T64" fmla="*/ 652 w 1192"/>
              <a:gd name="T65" fmla="*/ 367 h 1358"/>
              <a:gd name="T66" fmla="*/ 457 w 1192"/>
              <a:gd name="T67" fmla="*/ 228 h 1358"/>
              <a:gd name="T68" fmla="*/ 395 w 1192"/>
              <a:gd name="T69" fmla="*/ 228 h 1358"/>
              <a:gd name="T70" fmla="*/ 414 w 1192"/>
              <a:gd name="T71" fmla="*/ 308 h 1358"/>
              <a:gd name="T72" fmla="*/ 282 w 1192"/>
              <a:gd name="T73" fmla="*/ 539 h 1358"/>
              <a:gd name="T74" fmla="*/ 282 w 1192"/>
              <a:gd name="T75" fmla="*/ 736 h 1358"/>
              <a:gd name="T76" fmla="*/ 395 w 1192"/>
              <a:gd name="T77" fmla="*/ 898 h 1358"/>
              <a:gd name="T78" fmla="*/ 395 w 1192"/>
              <a:gd name="T79" fmla="*/ 1019 h 1358"/>
              <a:gd name="T80" fmla="*/ 333 w 1192"/>
              <a:gd name="T81" fmla="*/ 1067 h 1358"/>
              <a:gd name="T82" fmla="*/ 164 w 1192"/>
              <a:gd name="T83" fmla="*/ 1112 h 1358"/>
              <a:gd name="T84" fmla="*/ 0 w 1192"/>
              <a:gd name="T85" fmla="*/ 1273 h 1358"/>
              <a:gd name="T86" fmla="*/ 0 w 1192"/>
              <a:gd name="T87" fmla="*/ 1357 h 1358"/>
              <a:gd name="T88" fmla="*/ 62 w 1192"/>
              <a:gd name="T89" fmla="*/ 1357 h 1358"/>
              <a:gd name="T90" fmla="*/ 62 w 1192"/>
              <a:gd name="T91" fmla="*/ 1273 h 1358"/>
              <a:gd name="T92" fmla="*/ 180 w 1192"/>
              <a:gd name="T93" fmla="*/ 1172 h 1358"/>
              <a:gd name="T94" fmla="*/ 349 w 1192"/>
              <a:gd name="T95" fmla="*/ 1127 h 1358"/>
              <a:gd name="T96" fmla="*/ 457 w 1192"/>
              <a:gd name="T97" fmla="*/ 1019 h 1358"/>
              <a:gd name="T98" fmla="*/ 457 w 1192"/>
              <a:gd name="T99" fmla="*/ 928 h 1358"/>
              <a:gd name="T100" fmla="*/ 458 w 1192"/>
              <a:gd name="T101" fmla="*/ 929 h 1358"/>
              <a:gd name="T102" fmla="*/ 469 w 1192"/>
              <a:gd name="T103" fmla="*/ 933 h 1358"/>
              <a:gd name="T104" fmla="*/ 595 w 1192"/>
              <a:gd name="T105" fmla="*/ 965 h 1358"/>
              <a:gd name="T106" fmla="*/ 722 w 1192"/>
              <a:gd name="T107" fmla="*/ 933 h 1358"/>
              <a:gd name="T108" fmla="*/ 733 w 1192"/>
              <a:gd name="T109" fmla="*/ 929 h 1358"/>
              <a:gd name="T110" fmla="*/ 734 w 1192"/>
              <a:gd name="T111" fmla="*/ 928 h 1358"/>
              <a:gd name="T112" fmla="*/ 734 w 1192"/>
              <a:gd name="T113" fmla="*/ 1019 h 1358"/>
              <a:gd name="T114" fmla="*/ 842 w 1192"/>
              <a:gd name="T115" fmla="*/ 1127 h 1358"/>
              <a:gd name="T116" fmla="*/ 1011 w 1192"/>
              <a:gd name="T117" fmla="*/ 1172 h 1358"/>
              <a:gd name="T118" fmla="*/ 1129 w 1192"/>
              <a:gd name="T119" fmla="*/ 1273 h 1358"/>
              <a:gd name="T120" fmla="*/ 1129 w 1192"/>
              <a:gd name="T121" fmla="*/ 1357 h 1358"/>
              <a:gd name="T122" fmla="*/ 1191 w 1192"/>
              <a:gd name="T12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92" h="1358">
                <a:moveTo>
                  <a:pt x="959" y="1075"/>
                </a:moveTo>
                <a:lnTo>
                  <a:pt x="1021" y="1075"/>
                </a:lnTo>
                <a:lnTo>
                  <a:pt x="1021" y="426"/>
                </a:lnTo>
                <a:cubicBezTo>
                  <a:pt x="1021" y="191"/>
                  <a:pt x="830" y="0"/>
                  <a:pt x="595" y="0"/>
                </a:cubicBezTo>
                <a:cubicBezTo>
                  <a:pt x="360" y="0"/>
                  <a:pt x="169" y="191"/>
                  <a:pt x="169" y="426"/>
                </a:cubicBezTo>
                <a:lnTo>
                  <a:pt x="169" y="1075"/>
                </a:lnTo>
                <a:lnTo>
                  <a:pt x="231" y="1075"/>
                </a:lnTo>
                <a:lnTo>
                  <a:pt x="231" y="426"/>
                </a:lnTo>
                <a:cubicBezTo>
                  <a:pt x="231" y="225"/>
                  <a:pt x="395" y="62"/>
                  <a:pt x="595" y="62"/>
                </a:cubicBezTo>
                <a:cubicBezTo>
                  <a:pt x="796" y="62"/>
                  <a:pt x="959" y="225"/>
                  <a:pt x="959" y="426"/>
                </a:cubicBezTo>
                <a:lnTo>
                  <a:pt x="959" y="1075"/>
                </a:lnTo>
                <a:close/>
                <a:moveTo>
                  <a:pt x="694" y="878"/>
                </a:moveTo>
                <a:cubicBezTo>
                  <a:pt x="679" y="885"/>
                  <a:pt x="640" y="903"/>
                  <a:pt x="595" y="903"/>
                </a:cubicBezTo>
                <a:cubicBezTo>
                  <a:pt x="551" y="903"/>
                  <a:pt x="511" y="885"/>
                  <a:pt x="496" y="878"/>
                </a:cubicBezTo>
                <a:cubicBezTo>
                  <a:pt x="493" y="876"/>
                  <a:pt x="488" y="874"/>
                  <a:pt x="482" y="872"/>
                </a:cubicBezTo>
                <a:cubicBezTo>
                  <a:pt x="444" y="855"/>
                  <a:pt x="344" y="813"/>
                  <a:pt x="344" y="736"/>
                </a:cubicBezTo>
                <a:lnTo>
                  <a:pt x="344" y="539"/>
                </a:lnTo>
                <a:cubicBezTo>
                  <a:pt x="344" y="472"/>
                  <a:pt x="409" y="399"/>
                  <a:pt x="451" y="359"/>
                </a:cubicBezTo>
                <a:cubicBezTo>
                  <a:pt x="493" y="400"/>
                  <a:pt x="559" y="429"/>
                  <a:pt x="652" y="429"/>
                </a:cubicBezTo>
                <a:cubicBezTo>
                  <a:pt x="758" y="429"/>
                  <a:pt x="827" y="499"/>
                  <a:pt x="847" y="522"/>
                </a:cubicBezTo>
                <a:lnTo>
                  <a:pt x="847" y="736"/>
                </a:lnTo>
                <a:cubicBezTo>
                  <a:pt x="847" y="813"/>
                  <a:pt x="747" y="855"/>
                  <a:pt x="709" y="872"/>
                </a:cubicBezTo>
                <a:cubicBezTo>
                  <a:pt x="703" y="874"/>
                  <a:pt x="698" y="876"/>
                  <a:pt x="694" y="878"/>
                </a:cubicBezTo>
                <a:close/>
                <a:moveTo>
                  <a:pt x="1191" y="1357"/>
                </a:moveTo>
                <a:lnTo>
                  <a:pt x="1191" y="1272"/>
                </a:lnTo>
                <a:cubicBezTo>
                  <a:pt x="1189" y="1203"/>
                  <a:pt x="1120" y="1136"/>
                  <a:pt x="1027" y="1112"/>
                </a:cubicBezTo>
                <a:lnTo>
                  <a:pt x="858" y="1067"/>
                </a:lnTo>
                <a:cubicBezTo>
                  <a:pt x="796" y="1051"/>
                  <a:pt x="796" y="1029"/>
                  <a:pt x="796" y="1019"/>
                </a:cubicBezTo>
                <a:lnTo>
                  <a:pt x="796" y="898"/>
                </a:lnTo>
                <a:cubicBezTo>
                  <a:pt x="849" y="868"/>
                  <a:pt x="909" y="817"/>
                  <a:pt x="909" y="736"/>
                </a:cubicBezTo>
                <a:lnTo>
                  <a:pt x="909" y="501"/>
                </a:lnTo>
                <a:lnTo>
                  <a:pt x="903" y="492"/>
                </a:lnTo>
                <a:cubicBezTo>
                  <a:pt x="899" y="487"/>
                  <a:pt x="811" y="367"/>
                  <a:pt x="652" y="367"/>
                </a:cubicBezTo>
                <a:cubicBezTo>
                  <a:pt x="535" y="367"/>
                  <a:pt x="457" y="311"/>
                  <a:pt x="457" y="228"/>
                </a:cubicBezTo>
                <a:lnTo>
                  <a:pt x="395" y="228"/>
                </a:lnTo>
                <a:cubicBezTo>
                  <a:pt x="395" y="255"/>
                  <a:pt x="401" y="283"/>
                  <a:pt x="414" y="308"/>
                </a:cubicBezTo>
                <a:cubicBezTo>
                  <a:pt x="367" y="353"/>
                  <a:pt x="282" y="444"/>
                  <a:pt x="282" y="539"/>
                </a:cubicBezTo>
                <a:lnTo>
                  <a:pt x="282" y="736"/>
                </a:lnTo>
                <a:cubicBezTo>
                  <a:pt x="282" y="817"/>
                  <a:pt x="342" y="868"/>
                  <a:pt x="395" y="898"/>
                </a:cubicBezTo>
                <a:lnTo>
                  <a:pt x="395" y="1019"/>
                </a:lnTo>
                <a:cubicBezTo>
                  <a:pt x="395" y="1029"/>
                  <a:pt x="395" y="1051"/>
                  <a:pt x="333" y="1067"/>
                </a:cubicBezTo>
                <a:lnTo>
                  <a:pt x="164" y="1112"/>
                </a:lnTo>
                <a:cubicBezTo>
                  <a:pt x="71" y="1136"/>
                  <a:pt x="2" y="1203"/>
                  <a:pt x="0" y="1273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273"/>
                </a:lnTo>
                <a:cubicBezTo>
                  <a:pt x="63" y="1234"/>
                  <a:pt x="116" y="1188"/>
                  <a:pt x="180" y="1172"/>
                </a:cubicBezTo>
                <a:lnTo>
                  <a:pt x="349" y="1127"/>
                </a:lnTo>
                <a:cubicBezTo>
                  <a:pt x="421" y="1109"/>
                  <a:pt x="457" y="1072"/>
                  <a:pt x="457" y="1019"/>
                </a:cubicBezTo>
                <a:lnTo>
                  <a:pt x="457" y="928"/>
                </a:lnTo>
                <a:lnTo>
                  <a:pt x="458" y="929"/>
                </a:lnTo>
                <a:cubicBezTo>
                  <a:pt x="462" y="931"/>
                  <a:pt x="466" y="932"/>
                  <a:pt x="469" y="933"/>
                </a:cubicBezTo>
                <a:cubicBezTo>
                  <a:pt x="492" y="945"/>
                  <a:pt x="540" y="965"/>
                  <a:pt x="595" y="965"/>
                </a:cubicBezTo>
                <a:cubicBezTo>
                  <a:pt x="651" y="965"/>
                  <a:pt x="699" y="945"/>
                  <a:pt x="722" y="933"/>
                </a:cubicBezTo>
                <a:cubicBezTo>
                  <a:pt x="725" y="932"/>
                  <a:pt x="728" y="931"/>
                  <a:pt x="733" y="929"/>
                </a:cubicBezTo>
                <a:lnTo>
                  <a:pt x="734" y="928"/>
                </a:lnTo>
                <a:lnTo>
                  <a:pt x="734" y="1019"/>
                </a:lnTo>
                <a:cubicBezTo>
                  <a:pt x="734" y="1072"/>
                  <a:pt x="770" y="1109"/>
                  <a:pt x="842" y="1127"/>
                </a:cubicBezTo>
                <a:lnTo>
                  <a:pt x="1011" y="1172"/>
                </a:lnTo>
                <a:cubicBezTo>
                  <a:pt x="1075" y="1188"/>
                  <a:pt x="1128" y="1234"/>
                  <a:pt x="1129" y="1273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Freeform 8">
            <a:extLst>
              <a:ext uri="{FF2B5EF4-FFF2-40B4-BE49-F238E27FC236}">
                <a16:creationId xmlns:a16="http://schemas.microsoft.com/office/drawing/2014/main" id="{DCAD513B-BCDD-3F46-8D5E-83C0BE4DA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9332" y="3594509"/>
            <a:ext cx="428625" cy="488950"/>
          </a:xfrm>
          <a:custGeom>
            <a:avLst/>
            <a:gdLst>
              <a:gd name="T0" fmla="*/ 596 w 1192"/>
              <a:gd name="T1" fmla="*/ 931 h 1358"/>
              <a:gd name="T2" fmla="*/ 482 w 1192"/>
              <a:gd name="T3" fmla="*/ 900 h 1358"/>
              <a:gd name="T4" fmla="*/ 345 w 1192"/>
              <a:gd name="T5" fmla="*/ 663 h 1358"/>
              <a:gd name="T6" fmla="*/ 260 w 1192"/>
              <a:gd name="T7" fmla="*/ 593 h 1358"/>
              <a:gd name="T8" fmla="*/ 282 w 1192"/>
              <a:gd name="T9" fmla="*/ 513 h 1358"/>
              <a:gd name="T10" fmla="*/ 345 w 1192"/>
              <a:gd name="T11" fmla="*/ 539 h 1358"/>
              <a:gd name="T12" fmla="*/ 345 w 1192"/>
              <a:gd name="T13" fmla="*/ 482 h 1358"/>
              <a:gd name="T14" fmla="*/ 381 w 1192"/>
              <a:gd name="T15" fmla="*/ 344 h 1358"/>
              <a:gd name="T16" fmla="*/ 847 w 1192"/>
              <a:gd name="T17" fmla="*/ 454 h 1358"/>
              <a:gd name="T18" fmla="*/ 847 w 1192"/>
              <a:gd name="T19" fmla="*/ 513 h 1358"/>
              <a:gd name="T20" fmla="*/ 909 w 1192"/>
              <a:gd name="T21" fmla="*/ 539 h 1358"/>
              <a:gd name="T22" fmla="*/ 931 w 1192"/>
              <a:gd name="T23" fmla="*/ 513 h 1358"/>
              <a:gd name="T24" fmla="*/ 920 w 1192"/>
              <a:gd name="T25" fmla="*/ 615 h 1358"/>
              <a:gd name="T26" fmla="*/ 847 w 1192"/>
              <a:gd name="T27" fmla="*/ 765 h 1358"/>
              <a:gd name="T28" fmla="*/ 695 w 1192"/>
              <a:gd name="T29" fmla="*/ 906 h 1358"/>
              <a:gd name="T30" fmla="*/ 283 w 1192"/>
              <a:gd name="T31" fmla="*/ 451 h 1358"/>
              <a:gd name="T32" fmla="*/ 232 w 1192"/>
              <a:gd name="T33" fmla="*/ 398 h 1358"/>
              <a:gd name="T34" fmla="*/ 236 w 1192"/>
              <a:gd name="T35" fmla="*/ 303 h 1358"/>
              <a:gd name="T36" fmla="*/ 283 w 1192"/>
              <a:gd name="T37" fmla="*/ 426 h 1358"/>
              <a:gd name="T38" fmla="*/ 1191 w 1192"/>
              <a:gd name="T39" fmla="*/ 1300 h 1358"/>
              <a:gd name="T40" fmla="*/ 858 w 1192"/>
              <a:gd name="T41" fmla="*/ 1096 h 1358"/>
              <a:gd name="T42" fmla="*/ 796 w 1192"/>
              <a:gd name="T43" fmla="*/ 927 h 1358"/>
              <a:gd name="T44" fmla="*/ 909 w 1192"/>
              <a:gd name="T45" fmla="*/ 697 h 1358"/>
              <a:gd name="T46" fmla="*/ 994 w 1192"/>
              <a:gd name="T47" fmla="*/ 593 h 1358"/>
              <a:gd name="T48" fmla="*/ 909 w 1192"/>
              <a:gd name="T49" fmla="*/ 451 h 1358"/>
              <a:gd name="T50" fmla="*/ 370 w 1192"/>
              <a:gd name="T51" fmla="*/ 282 h 1358"/>
              <a:gd name="T52" fmla="*/ 232 w 1192"/>
              <a:gd name="T53" fmla="*/ 62 h 1358"/>
              <a:gd name="T54" fmla="*/ 932 w 1192"/>
              <a:gd name="T55" fmla="*/ 257 h 1358"/>
              <a:gd name="T56" fmla="*/ 994 w 1192"/>
              <a:gd name="T57" fmla="*/ 426 h 1358"/>
              <a:gd name="T58" fmla="*/ 709 w 1192"/>
              <a:gd name="T59" fmla="*/ 0 h 1358"/>
              <a:gd name="T60" fmla="*/ 170 w 1192"/>
              <a:gd name="T61" fmla="*/ 172 h 1358"/>
              <a:gd name="T62" fmla="*/ 170 w 1192"/>
              <a:gd name="T63" fmla="*/ 341 h 1358"/>
              <a:gd name="T64" fmla="*/ 198 w 1192"/>
              <a:gd name="T65" fmla="*/ 476 h 1358"/>
              <a:gd name="T66" fmla="*/ 237 w 1192"/>
              <a:gd name="T67" fmla="*/ 666 h 1358"/>
              <a:gd name="T68" fmla="*/ 282 w 1192"/>
              <a:gd name="T69" fmla="*/ 765 h 1358"/>
              <a:gd name="T70" fmla="*/ 395 w 1192"/>
              <a:gd name="T71" fmla="*/ 1047 h 1358"/>
              <a:gd name="T72" fmla="*/ 164 w 1192"/>
              <a:gd name="T73" fmla="*/ 1140 h 1358"/>
              <a:gd name="T74" fmla="*/ 0 w 1192"/>
              <a:gd name="T75" fmla="*/ 1357 h 1358"/>
              <a:gd name="T76" fmla="*/ 62 w 1192"/>
              <a:gd name="T77" fmla="*/ 1330 h 1358"/>
              <a:gd name="T78" fmla="*/ 349 w 1192"/>
              <a:gd name="T79" fmla="*/ 1156 h 1358"/>
              <a:gd name="T80" fmla="*/ 457 w 1192"/>
              <a:gd name="T81" fmla="*/ 957 h 1358"/>
              <a:gd name="T82" fmla="*/ 469 w 1192"/>
              <a:gd name="T83" fmla="*/ 962 h 1358"/>
              <a:gd name="T84" fmla="*/ 723 w 1192"/>
              <a:gd name="T85" fmla="*/ 962 h 1358"/>
              <a:gd name="T86" fmla="*/ 734 w 1192"/>
              <a:gd name="T87" fmla="*/ 957 h 1358"/>
              <a:gd name="T88" fmla="*/ 842 w 1192"/>
              <a:gd name="T89" fmla="*/ 1156 h 1358"/>
              <a:gd name="T90" fmla="*/ 1129 w 1192"/>
              <a:gd name="T91" fmla="*/ 1301 h 1358"/>
              <a:gd name="T92" fmla="*/ 1191 w 1192"/>
              <a:gd name="T9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92" h="1358">
                <a:moveTo>
                  <a:pt x="695" y="906"/>
                </a:moveTo>
                <a:cubicBezTo>
                  <a:pt x="680" y="914"/>
                  <a:pt x="640" y="931"/>
                  <a:pt x="596" y="931"/>
                </a:cubicBezTo>
                <a:cubicBezTo>
                  <a:pt x="551" y="931"/>
                  <a:pt x="512" y="914"/>
                  <a:pt x="497" y="906"/>
                </a:cubicBezTo>
                <a:cubicBezTo>
                  <a:pt x="494" y="905"/>
                  <a:pt x="489" y="903"/>
                  <a:pt x="482" y="900"/>
                </a:cubicBezTo>
                <a:cubicBezTo>
                  <a:pt x="445" y="884"/>
                  <a:pt x="345" y="841"/>
                  <a:pt x="345" y="765"/>
                </a:cubicBezTo>
                <a:lnTo>
                  <a:pt x="345" y="663"/>
                </a:lnTo>
                <a:lnTo>
                  <a:pt x="271" y="615"/>
                </a:lnTo>
                <a:cubicBezTo>
                  <a:pt x="264" y="610"/>
                  <a:pt x="260" y="602"/>
                  <a:pt x="260" y="593"/>
                </a:cubicBezTo>
                <a:lnTo>
                  <a:pt x="260" y="513"/>
                </a:lnTo>
                <a:lnTo>
                  <a:pt x="282" y="513"/>
                </a:lnTo>
                <a:lnTo>
                  <a:pt x="282" y="539"/>
                </a:lnTo>
                <a:lnTo>
                  <a:pt x="345" y="539"/>
                </a:lnTo>
                <a:lnTo>
                  <a:pt x="345" y="513"/>
                </a:lnTo>
                <a:lnTo>
                  <a:pt x="345" y="482"/>
                </a:lnTo>
                <a:lnTo>
                  <a:pt x="345" y="426"/>
                </a:lnTo>
                <a:cubicBezTo>
                  <a:pt x="345" y="392"/>
                  <a:pt x="356" y="366"/>
                  <a:pt x="381" y="344"/>
                </a:cubicBezTo>
                <a:lnTo>
                  <a:pt x="765" y="344"/>
                </a:lnTo>
                <a:cubicBezTo>
                  <a:pt x="841" y="344"/>
                  <a:pt x="847" y="428"/>
                  <a:pt x="847" y="454"/>
                </a:cubicBezTo>
                <a:lnTo>
                  <a:pt x="847" y="482"/>
                </a:lnTo>
                <a:lnTo>
                  <a:pt x="847" y="513"/>
                </a:lnTo>
                <a:lnTo>
                  <a:pt x="847" y="539"/>
                </a:lnTo>
                <a:lnTo>
                  <a:pt x="909" y="539"/>
                </a:lnTo>
                <a:lnTo>
                  <a:pt x="909" y="513"/>
                </a:lnTo>
                <a:lnTo>
                  <a:pt x="931" y="513"/>
                </a:lnTo>
                <a:lnTo>
                  <a:pt x="931" y="593"/>
                </a:lnTo>
                <a:cubicBezTo>
                  <a:pt x="931" y="602"/>
                  <a:pt x="927" y="610"/>
                  <a:pt x="920" y="615"/>
                </a:cubicBezTo>
                <a:lnTo>
                  <a:pt x="847" y="663"/>
                </a:lnTo>
                <a:lnTo>
                  <a:pt x="847" y="765"/>
                </a:lnTo>
                <a:cubicBezTo>
                  <a:pt x="847" y="841"/>
                  <a:pt x="747" y="884"/>
                  <a:pt x="709" y="900"/>
                </a:cubicBezTo>
                <a:cubicBezTo>
                  <a:pt x="703" y="903"/>
                  <a:pt x="698" y="905"/>
                  <a:pt x="695" y="906"/>
                </a:cubicBezTo>
                <a:close/>
                <a:moveTo>
                  <a:pt x="283" y="426"/>
                </a:moveTo>
                <a:lnTo>
                  <a:pt x="283" y="451"/>
                </a:lnTo>
                <a:lnTo>
                  <a:pt x="264" y="451"/>
                </a:lnTo>
                <a:cubicBezTo>
                  <a:pt x="253" y="446"/>
                  <a:pt x="232" y="431"/>
                  <a:pt x="232" y="398"/>
                </a:cubicBezTo>
                <a:lnTo>
                  <a:pt x="232" y="341"/>
                </a:lnTo>
                <a:cubicBezTo>
                  <a:pt x="232" y="324"/>
                  <a:pt x="234" y="312"/>
                  <a:pt x="236" y="303"/>
                </a:cubicBezTo>
                <a:cubicBezTo>
                  <a:pt x="256" y="318"/>
                  <a:pt x="279" y="330"/>
                  <a:pt x="307" y="337"/>
                </a:cubicBezTo>
                <a:cubicBezTo>
                  <a:pt x="291" y="363"/>
                  <a:pt x="283" y="393"/>
                  <a:pt x="283" y="426"/>
                </a:cubicBezTo>
                <a:close/>
                <a:moveTo>
                  <a:pt x="1191" y="1357"/>
                </a:moveTo>
                <a:lnTo>
                  <a:pt x="1191" y="1300"/>
                </a:lnTo>
                <a:cubicBezTo>
                  <a:pt x="1189" y="1231"/>
                  <a:pt x="1120" y="1164"/>
                  <a:pt x="1027" y="1140"/>
                </a:cubicBezTo>
                <a:lnTo>
                  <a:pt x="858" y="1096"/>
                </a:lnTo>
                <a:cubicBezTo>
                  <a:pt x="796" y="1079"/>
                  <a:pt x="796" y="1057"/>
                  <a:pt x="796" y="1047"/>
                </a:cubicBezTo>
                <a:lnTo>
                  <a:pt x="796" y="927"/>
                </a:lnTo>
                <a:cubicBezTo>
                  <a:pt x="849" y="896"/>
                  <a:pt x="909" y="845"/>
                  <a:pt x="909" y="765"/>
                </a:cubicBezTo>
                <a:lnTo>
                  <a:pt x="909" y="697"/>
                </a:lnTo>
                <a:lnTo>
                  <a:pt x="955" y="666"/>
                </a:lnTo>
                <a:cubicBezTo>
                  <a:pt x="979" y="650"/>
                  <a:pt x="994" y="623"/>
                  <a:pt x="994" y="593"/>
                </a:cubicBezTo>
                <a:lnTo>
                  <a:pt x="994" y="451"/>
                </a:lnTo>
                <a:lnTo>
                  <a:pt x="909" y="451"/>
                </a:lnTo>
                <a:cubicBezTo>
                  <a:pt x="908" y="367"/>
                  <a:pt x="863" y="282"/>
                  <a:pt x="765" y="282"/>
                </a:cubicBezTo>
                <a:lnTo>
                  <a:pt x="370" y="282"/>
                </a:lnTo>
                <a:cubicBezTo>
                  <a:pt x="275" y="282"/>
                  <a:pt x="232" y="225"/>
                  <a:pt x="232" y="172"/>
                </a:cubicBezTo>
                <a:lnTo>
                  <a:pt x="232" y="62"/>
                </a:lnTo>
                <a:lnTo>
                  <a:pt x="709" y="62"/>
                </a:lnTo>
                <a:cubicBezTo>
                  <a:pt x="900" y="62"/>
                  <a:pt x="932" y="89"/>
                  <a:pt x="932" y="257"/>
                </a:cubicBezTo>
                <a:lnTo>
                  <a:pt x="932" y="426"/>
                </a:lnTo>
                <a:lnTo>
                  <a:pt x="994" y="426"/>
                </a:lnTo>
                <a:lnTo>
                  <a:pt x="994" y="257"/>
                </a:lnTo>
                <a:cubicBezTo>
                  <a:pt x="994" y="36"/>
                  <a:pt x="910" y="0"/>
                  <a:pt x="709" y="0"/>
                </a:cubicBezTo>
                <a:lnTo>
                  <a:pt x="170" y="0"/>
                </a:lnTo>
                <a:lnTo>
                  <a:pt x="170" y="172"/>
                </a:lnTo>
                <a:cubicBezTo>
                  <a:pt x="170" y="200"/>
                  <a:pt x="177" y="228"/>
                  <a:pt x="192" y="253"/>
                </a:cubicBezTo>
                <a:cubicBezTo>
                  <a:pt x="180" y="271"/>
                  <a:pt x="170" y="298"/>
                  <a:pt x="170" y="341"/>
                </a:cubicBezTo>
                <a:lnTo>
                  <a:pt x="170" y="398"/>
                </a:lnTo>
                <a:cubicBezTo>
                  <a:pt x="170" y="431"/>
                  <a:pt x="182" y="457"/>
                  <a:pt x="198" y="476"/>
                </a:cubicBezTo>
                <a:lnTo>
                  <a:pt x="198" y="593"/>
                </a:lnTo>
                <a:cubicBezTo>
                  <a:pt x="198" y="623"/>
                  <a:pt x="212" y="650"/>
                  <a:pt x="237" y="666"/>
                </a:cubicBezTo>
                <a:lnTo>
                  <a:pt x="282" y="697"/>
                </a:lnTo>
                <a:lnTo>
                  <a:pt x="282" y="765"/>
                </a:lnTo>
                <a:cubicBezTo>
                  <a:pt x="282" y="845"/>
                  <a:pt x="342" y="896"/>
                  <a:pt x="395" y="927"/>
                </a:cubicBezTo>
                <a:lnTo>
                  <a:pt x="395" y="1047"/>
                </a:lnTo>
                <a:cubicBezTo>
                  <a:pt x="395" y="1057"/>
                  <a:pt x="395" y="1079"/>
                  <a:pt x="333" y="1096"/>
                </a:cubicBezTo>
                <a:lnTo>
                  <a:pt x="164" y="1140"/>
                </a:lnTo>
                <a:cubicBezTo>
                  <a:pt x="74" y="1163"/>
                  <a:pt x="2" y="1260"/>
                  <a:pt x="0" y="1329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330"/>
                </a:lnTo>
                <a:cubicBezTo>
                  <a:pt x="63" y="1290"/>
                  <a:pt x="114" y="1217"/>
                  <a:pt x="180" y="1200"/>
                </a:cubicBezTo>
                <a:lnTo>
                  <a:pt x="349" y="1156"/>
                </a:lnTo>
                <a:cubicBezTo>
                  <a:pt x="421" y="1137"/>
                  <a:pt x="457" y="1100"/>
                  <a:pt x="457" y="1047"/>
                </a:cubicBezTo>
                <a:lnTo>
                  <a:pt x="457" y="957"/>
                </a:lnTo>
                <a:cubicBezTo>
                  <a:pt x="458" y="957"/>
                  <a:pt x="458" y="957"/>
                  <a:pt x="458" y="957"/>
                </a:cubicBezTo>
                <a:cubicBezTo>
                  <a:pt x="463" y="959"/>
                  <a:pt x="467" y="961"/>
                  <a:pt x="469" y="962"/>
                </a:cubicBezTo>
                <a:cubicBezTo>
                  <a:pt x="492" y="974"/>
                  <a:pt x="540" y="993"/>
                  <a:pt x="596" y="993"/>
                </a:cubicBezTo>
                <a:cubicBezTo>
                  <a:pt x="651" y="993"/>
                  <a:pt x="699" y="974"/>
                  <a:pt x="723" y="962"/>
                </a:cubicBezTo>
                <a:cubicBezTo>
                  <a:pt x="725" y="961"/>
                  <a:pt x="729" y="959"/>
                  <a:pt x="734" y="957"/>
                </a:cubicBezTo>
                <a:lnTo>
                  <a:pt x="734" y="957"/>
                </a:lnTo>
                <a:lnTo>
                  <a:pt x="734" y="1047"/>
                </a:lnTo>
                <a:cubicBezTo>
                  <a:pt x="734" y="1100"/>
                  <a:pt x="771" y="1137"/>
                  <a:pt x="842" y="1156"/>
                </a:cubicBezTo>
                <a:lnTo>
                  <a:pt x="1012" y="1200"/>
                </a:lnTo>
                <a:cubicBezTo>
                  <a:pt x="1075" y="1216"/>
                  <a:pt x="1128" y="1262"/>
                  <a:pt x="1129" y="1301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Freeform 9">
            <a:extLst>
              <a:ext uri="{FF2B5EF4-FFF2-40B4-BE49-F238E27FC236}">
                <a16:creationId xmlns:a16="http://schemas.microsoft.com/office/drawing/2014/main" id="{8EDAA060-637C-5043-A3CB-42805D105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9029" y="3624672"/>
            <a:ext cx="428625" cy="428625"/>
          </a:xfrm>
          <a:custGeom>
            <a:avLst/>
            <a:gdLst>
              <a:gd name="T0" fmla="*/ 341 w 1192"/>
              <a:gd name="T1" fmla="*/ 1129 h 1192"/>
              <a:gd name="T2" fmla="*/ 62 w 1192"/>
              <a:gd name="T3" fmla="*/ 966 h 1192"/>
              <a:gd name="T4" fmla="*/ 621 w 1192"/>
              <a:gd name="T5" fmla="*/ 966 h 1192"/>
              <a:gd name="T6" fmla="*/ 621 w 1192"/>
              <a:gd name="T7" fmla="*/ 850 h 1192"/>
              <a:gd name="T8" fmla="*/ 62 w 1192"/>
              <a:gd name="T9" fmla="*/ 850 h 1192"/>
              <a:gd name="T10" fmla="*/ 341 w 1192"/>
              <a:gd name="T11" fmla="*/ 909 h 1192"/>
              <a:gd name="T12" fmla="*/ 621 w 1192"/>
              <a:gd name="T13" fmla="*/ 850 h 1192"/>
              <a:gd name="T14" fmla="*/ 62 w 1192"/>
              <a:gd name="T15" fmla="*/ 708 h 1192"/>
              <a:gd name="T16" fmla="*/ 621 w 1192"/>
              <a:gd name="T17" fmla="*/ 708 h 1192"/>
              <a:gd name="T18" fmla="*/ 0 w 1192"/>
              <a:gd name="T19" fmla="*/ 708 h 1192"/>
              <a:gd name="T20" fmla="*/ 341 w 1192"/>
              <a:gd name="T21" fmla="*/ 1191 h 1192"/>
              <a:gd name="T22" fmla="*/ 683 w 1192"/>
              <a:gd name="T23" fmla="*/ 708 h 1192"/>
              <a:gd name="T24" fmla="*/ 0 w 1192"/>
              <a:gd name="T25" fmla="*/ 708 h 1192"/>
              <a:gd name="T26" fmla="*/ 570 w 1192"/>
              <a:gd name="T27" fmla="*/ 200 h 1192"/>
              <a:gd name="T28" fmla="*/ 1129 w 1192"/>
              <a:gd name="T29" fmla="*/ 200 h 1192"/>
              <a:gd name="T30" fmla="*/ 570 w 1192"/>
              <a:gd name="T31" fmla="*/ 317 h 1192"/>
              <a:gd name="T32" fmla="*/ 1129 w 1192"/>
              <a:gd name="T33" fmla="*/ 317 h 1192"/>
              <a:gd name="T34" fmla="*/ 849 w 1192"/>
              <a:gd name="T35" fmla="*/ 480 h 1192"/>
              <a:gd name="T36" fmla="*/ 570 w 1192"/>
              <a:gd name="T37" fmla="*/ 317 h 1192"/>
              <a:gd name="T38" fmla="*/ 849 w 1192"/>
              <a:gd name="T39" fmla="*/ 0 h 1192"/>
              <a:gd name="T40" fmla="*/ 508 w 1192"/>
              <a:gd name="T41" fmla="*/ 483 h 1192"/>
              <a:gd name="T42" fmla="*/ 570 w 1192"/>
              <a:gd name="T43" fmla="*/ 483 h 1192"/>
              <a:gd name="T44" fmla="*/ 849 w 1192"/>
              <a:gd name="T45" fmla="*/ 542 h 1192"/>
              <a:gd name="T46" fmla="*/ 1129 w 1192"/>
              <a:gd name="T47" fmla="*/ 483 h 1192"/>
              <a:gd name="T48" fmla="*/ 732 w 1192"/>
              <a:gd name="T49" fmla="*/ 608 h 1192"/>
              <a:gd name="T50" fmla="*/ 718 w 1192"/>
              <a:gd name="T51" fmla="*/ 668 h 1192"/>
              <a:gd name="T52" fmla="*/ 1129 w 1192"/>
              <a:gd name="T53" fmla="*/ 599 h 1192"/>
              <a:gd name="T54" fmla="*/ 849 w 1192"/>
              <a:gd name="T55" fmla="*/ 762 h 1192"/>
              <a:gd name="T56" fmla="*/ 695 w 1192"/>
              <a:gd name="T57" fmla="*/ 772 h 1192"/>
              <a:gd name="T58" fmla="*/ 849 w 1192"/>
              <a:gd name="T59" fmla="*/ 824 h 1192"/>
              <a:gd name="T60" fmla="*/ 1129 w 1192"/>
              <a:gd name="T61" fmla="*/ 765 h 1192"/>
              <a:gd name="T62" fmla="*/ 732 w 1192"/>
              <a:gd name="T63" fmla="*/ 890 h 1192"/>
              <a:gd name="T64" fmla="*/ 718 w 1192"/>
              <a:gd name="T65" fmla="*/ 950 h 1192"/>
              <a:gd name="T66" fmla="*/ 1191 w 1192"/>
              <a:gd name="T67" fmla="*/ 76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2" h="1192">
                <a:moveTo>
                  <a:pt x="621" y="991"/>
                </a:moveTo>
                <a:cubicBezTo>
                  <a:pt x="621" y="1056"/>
                  <a:pt x="505" y="1129"/>
                  <a:pt x="341" y="1129"/>
                </a:cubicBezTo>
                <a:cubicBezTo>
                  <a:pt x="176" y="1129"/>
                  <a:pt x="62" y="1056"/>
                  <a:pt x="62" y="991"/>
                </a:cubicBezTo>
                <a:lnTo>
                  <a:pt x="62" y="966"/>
                </a:lnTo>
                <a:cubicBezTo>
                  <a:pt x="123" y="1017"/>
                  <a:pt x="224" y="1050"/>
                  <a:pt x="341" y="1050"/>
                </a:cubicBezTo>
                <a:cubicBezTo>
                  <a:pt x="458" y="1050"/>
                  <a:pt x="559" y="1017"/>
                  <a:pt x="621" y="966"/>
                </a:cubicBezTo>
                <a:lnTo>
                  <a:pt x="621" y="991"/>
                </a:lnTo>
                <a:close/>
                <a:moveTo>
                  <a:pt x="621" y="850"/>
                </a:moveTo>
                <a:cubicBezTo>
                  <a:pt x="621" y="915"/>
                  <a:pt x="505" y="988"/>
                  <a:pt x="341" y="988"/>
                </a:cubicBezTo>
                <a:cubicBezTo>
                  <a:pt x="176" y="988"/>
                  <a:pt x="62" y="915"/>
                  <a:pt x="62" y="850"/>
                </a:cubicBezTo>
                <a:lnTo>
                  <a:pt x="62" y="825"/>
                </a:lnTo>
                <a:cubicBezTo>
                  <a:pt x="123" y="876"/>
                  <a:pt x="224" y="909"/>
                  <a:pt x="341" y="909"/>
                </a:cubicBezTo>
                <a:cubicBezTo>
                  <a:pt x="458" y="909"/>
                  <a:pt x="559" y="876"/>
                  <a:pt x="621" y="825"/>
                </a:cubicBezTo>
                <a:lnTo>
                  <a:pt x="621" y="850"/>
                </a:lnTo>
                <a:close/>
                <a:moveTo>
                  <a:pt x="341" y="847"/>
                </a:moveTo>
                <a:cubicBezTo>
                  <a:pt x="176" y="847"/>
                  <a:pt x="62" y="774"/>
                  <a:pt x="62" y="708"/>
                </a:cubicBezTo>
                <a:cubicBezTo>
                  <a:pt x="62" y="643"/>
                  <a:pt x="176" y="570"/>
                  <a:pt x="341" y="570"/>
                </a:cubicBezTo>
                <a:cubicBezTo>
                  <a:pt x="505" y="570"/>
                  <a:pt x="621" y="643"/>
                  <a:pt x="621" y="708"/>
                </a:cubicBezTo>
                <a:cubicBezTo>
                  <a:pt x="621" y="774"/>
                  <a:pt x="505" y="847"/>
                  <a:pt x="341" y="847"/>
                </a:cubicBezTo>
                <a:close/>
                <a:moveTo>
                  <a:pt x="0" y="708"/>
                </a:moveTo>
                <a:lnTo>
                  <a:pt x="0" y="991"/>
                </a:lnTo>
                <a:cubicBezTo>
                  <a:pt x="0" y="1103"/>
                  <a:pt x="150" y="1191"/>
                  <a:pt x="341" y="1191"/>
                </a:cubicBezTo>
                <a:cubicBezTo>
                  <a:pt x="533" y="1191"/>
                  <a:pt x="683" y="1103"/>
                  <a:pt x="683" y="991"/>
                </a:cubicBezTo>
                <a:lnTo>
                  <a:pt x="683" y="708"/>
                </a:lnTo>
                <a:cubicBezTo>
                  <a:pt x="683" y="596"/>
                  <a:pt x="533" y="508"/>
                  <a:pt x="341" y="508"/>
                </a:cubicBezTo>
                <a:cubicBezTo>
                  <a:pt x="150" y="508"/>
                  <a:pt x="0" y="596"/>
                  <a:pt x="0" y="708"/>
                </a:cubicBezTo>
                <a:close/>
                <a:moveTo>
                  <a:pt x="849" y="339"/>
                </a:moveTo>
                <a:cubicBezTo>
                  <a:pt x="684" y="339"/>
                  <a:pt x="570" y="266"/>
                  <a:pt x="570" y="200"/>
                </a:cubicBezTo>
                <a:cubicBezTo>
                  <a:pt x="570" y="135"/>
                  <a:pt x="684" y="62"/>
                  <a:pt x="849" y="62"/>
                </a:cubicBezTo>
                <a:cubicBezTo>
                  <a:pt x="1013" y="62"/>
                  <a:pt x="1129" y="135"/>
                  <a:pt x="1129" y="200"/>
                </a:cubicBezTo>
                <a:cubicBezTo>
                  <a:pt x="1129" y="266"/>
                  <a:pt x="1013" y="339"/>
                  <a:pt x="849" y="339"/>
                </a:cubicBezTo>
                <a:close/>
                <a:moveTo>
                  <a:pt x="570" y="317"/>
                </a:moveTo>
                <a:cubicBezTo>
                  <a:pt x="631" y="368"/>
                  <a:pt x="732" y="401"/>
                  <a:pt x="849" y="401"/>
                </a:cubicBezTo>
                <a:cubicBezTo>
                  <a:pt x="966" y="401"/>
                  <a:pt x="1067" y="368"/>
                  <a:pt x="1129" y="317"/>
                </a:cubicBezTo>
                <a:lnTo>
                  <a:pt x="1129" y="342"/>
                </a:lnTo>
                <a:cubicBezTo>
                  <a:pt x="1129" y="407"/>
                  <a:pt x="1013" y="480"/>
                  <a:pt x="849" y="480"/>
                </a:cubicBezTo>
                <a:cubicBezTo>
                  <a:pt x="684" y="480"/>
                  <a:pt x="570" y="407"/>
                  <a:pt x="570" y="342"/>
                </a:cubicBezTo>
                <a:lnTo>
                  <a:pt x="570" y="317"/>
                </a:lnTo>
                <a:close/>
                <a:moveTo>
                  <a:pt x="1191" y="200"/>
                </a:moveTo>
                <a:cubicBezTo>
                  <a:pt x="1191" y="88"/>
                  <a:pt x="1041" y="0"/>
                  <a:pt x="849" y="0"/>
                </a:cubicBezTo>
                <a:cubicBezTo>
                  <a:pt x="658" y="0"/>
                  <a:pt x="508" y="88"/>
                  <a:pt x="508" y="200"/>
                </a:cubicBezTo>
                <a:lnTo>
                  <a:pt x="508" y="483"/>
                </a:lnTo>
                <a:cubicBezTo>
                  <a:pt x="508" y="500"/>
                  <a:pt x="522" y="514"/>
                  <a:pt x="539" y="514"/>
                </a:cubicBezTo>
                <a:cubicBezTo>
                  <a:pt x="556" y="514"/>
                  <a:pt x="570" y="500"/>
                  <a:pt x="570" y="483"/>
                </a:cubicBezTo>
                <a:lnTo>
                  <a:pt x="570" y="458"/>
                </a:lnTo>
                <a:cubicBezTo>
                  <a:pt x="631" y="509"/>
                  <a:pt x="732" y="542"/>
                  <a:pt x="849" y="542"/>
                </a:cubicBezTo>
                <a:cubicBezTo>
                  <a:pt x="966" y="542"/>
                  <a:pt x="1067" y="509"/>
                  <a:pt x="1129" y="458"/>
                </a:cubicBezTo>
                <a:lnTo>
                  <a:pt x="1129" y="483"/>
                </a:lnTo>
                <a:cubicBezTo>
                  <a:pt x="1129" y="548"/>
                  <a:pt x="1014" y="621"/>
                  <a:pt x="849" y="621"/>
                </a:cubicBezTo>
                <a:cubicBezTo>
                  <a:pt x="809" y="621"/>
                  <a:pt x="769" y="616"/>
                  <a:pt x="732" y="608"/>
                </a:cubicBezTo>
                <a:cubicBezTo>
                  <a:pt x="716" y="604"/>
                  <a:pt x="699" y="614"/>
                  <a:pt x="695" y="631"/>
                </a:cubicBezTo>
                <a:cubicBezTo>
                  <a:pt x="691" y="647"/>
                  <a:pt x="701" y="664"/>
                  <a:pt x="718" y="668"/>
                </a:cubicBezTo>
                <a:cubicBezTo>
                  <a:pt x="760" y="678"/>
                  <a:pt x="804" y="683"/>
                  <a:pt x="849" y="683"/>
                </a:cubicBezTo>
                <a:cubicBezTo>
                  <a:pt x="966" y="683"/>
                  <a:pt x="1067" y="650"/>
                  <a:pt x="1129" y="599"/>
                </a:cubicBezTo>
                <a:lnTo>
                  <a:pt x="1129" y="624"/>
                </a:lnTo>
                <a:cubicBezTo>
                  <a:pt x="1129" y="689"/>
                  <a:pt x="1014" y="762"/>
                  <a:pt x="849" y="762"/>
                </a:cubicBezTo>
                <a:cubicBezTo>
                  <a:pt x="809" y="762"/>
                  <a:pt x="769" y="758"/>
                  <a:pt x="732" y="749"/>
                </a:cubicBezTo>
                <a:cubicBezTo>
                  <a:pt x="716" y="745"/>
                  <a:pt x="699" y="755"/>
                  <a:pt x="695" y="772"/>
                </a:cubicBezTo>
                <a:cubicBezTo>
                  <a:pt x="691" y="788"/>
                  <a:pt x="701" y="805"/>
                  <a:pt x="718" y="809"/>
                </a:cubicBezTo>
                <a:cubicBezTo>
                  <a:pt x="759" y="819"/>
                  <a:pt x="804" y="824"/>
                  <a:pt x="849" y="824"/>
                </a:cubicBezTo>
                <a:cubicBezTo>
                  <a:pt x="966" y="824"/>
                  <a:pt x="1067" y="791"/>
                  <a:pt x="1129" y="740"/>
                </a:cubicBezTo>
                <a:lnTo>
                  <a:pt x="1129" y="765"/>
                </a:lnTo>
                <a:cubicBezTo>
                  <a:pt x="1129" y="830"/>
                  <a:pt x="1014" y="903"/>
                  <a:pt x="849" y="903"/>
                </a:cubicBezTo>
                <a:cubicBezTo>
                  <a:pt x="809" y="903"/>
                  <a:pt x="769" y="899"/>
                  <a:pt x="732" y="890"/>
                </a:cubicBezTo>
                <a:cubicBezTo>
                  <a:pt x="716" y="886"/>
                  <a:pt x="699" y="896"/>
                  <a:pt x="695" y="913"/>
                </a:cubicBezTo>
                <a:cubicBezTo>
                  <a:pt x="691" y="929"/>
                  <a:pt x="701" y="946"/>
                  <a:pt x="718" y="950"/>
                </a:cubicBezTo>
                <a:cubicBezTo>
                  <a:pt x="760" y="960"/>
                  <a:pt x="804" y="965"/>
                  <a:pt x="849" y="965"/>
                </a:cubicBezTo>
                <a:cubicBezTo>
                  <a:pt x="1041" y="965"/>
                  <a:pt x="1191" y="877"/>
                  <a:pt x="1191" y="765"/>
                </a:cubicBezTo>
                <a:lnTo>
                  <a:pt x="1191" y="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Freeform 11">
            <a:extLst>
              <a:ext uri="{FF2B5EF4-FFF2-40B4-BE49-F238E27FC236}">
                <a16:creationId xmlns:a16="http://schemas.microsoft.com/office/drawing/2014/main" id="{216094D3-6728-6B4D-A942-2E17A5FDC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163" y="3624672"/>
            <a:ext cx="490538" cy="428625"/>
          </a:xfrm>
          <a:custGeom>
            <a:avLst/>
            <a:gdLst>
              <a:gd name="T0" fmla="*/ 591 w 1361"/>
              <a:gd name="T1" fmla="*/ 363 h 1192"/>
              <a:gd name="T2" fmla="*/ 458 w 1361"/>
              <a:gd name="T3" fmla="*/ 337 h 1192"/>
              <a:gd name="T4" fmla="*/ 997 w 1361"/>
              <a:gd name="T5" fmla="*/ 405 h 1192"/>
              <a:gd name="T6" fmla="*/ 845 w 1361"/>
              <a:gd name="T7" fmla="*/ 565 h 1192"/>
              <a:gd name="T8" fmla="*/ 1064 w 1361"/>
              <a:gd name="T9" fmla="*/ 392 h 1192"/>
              <a:gd name="T10" fmla="*/ 691 w 1361"/>
              <a:gd name="T11" fmla="*/ 198 h 1192"/>
              <a:gd name="T12" fmla="*/ 264 w 1361"/>
              <a:gd name="T13" fmla="*/ 498 h 1192"/>
              <a:gd name="T14" fmla="*/ 310 w 1361"/>
              <a:gd name="T15" fmla="*/ 561 h 1192"/>
              <a:gd name="T16" fmla="*/ 378 w 1361"/>
              <a:gd name="T17" fmla="*/ 496 h 1192"/>
              <a:gd name="T18" fmla="*/ 829 w 1361"/>
              <a:gd name="T19" fmla="*/ 542 h 1192"/>
              <a:gd name="T20" fmla="*/ 680 w 1361"/>
              <a:gd name="T21" fmla="*/ 881 h 1192"/>
              <a:gd name="T22" fmla="*/ 680 w 1361"/>
              <a:gd name="T23" fmla="*/ 717 h 1192"/>
              <a:gd name="T24" fmla="*/ 680 w 1361"/>
              <a:gd name="T25" fmla="*/ 881 h 1192"/>
              <a:gd name="T26" fmla="*/ 1086 w 1361"/>
              <a:gd name="T27" fmla="*/ 491 h 1192"/>
              <a:gd name="T28" fmla="*/ 680 w 1361"/>
              <a:gd name="T29" fmla="*/ 655 h 1192"/>
              <a:gd name="T30" fmla="*/ 546 w 1361"/>
              <a:gd name="T31" fmla="*/ 851 h 1192"/>
              <a:gd name="T32" fmla="*/ 499 w 1361"/>
              <a:gd name="T33" fmla="*/ 956 h 1192"/>
              <a:gd name="T34" fmla="*/ 680 w 1361"/>
              <a:gd name="T35" fmla="*/ 943 h 1192"/>
              <a:gd name="T36" fmla="*/ 814 w 1361"/>
              <a:gd name="T37" fmla="*/ 748 h 1192"/>
              <a:gd name="T38" fmla="*/ 1231 w 1361"/>
              <a:gd name="T39" fmla="*/ 960 h 1192"/>
              <a:gd name="T40" fmla="*/ 939 w 1361"/>
              <a:gd name="T41" fmla="*/ 1079 h 1192"/>
              <a:gd name="T42" fmla="*/ 420 w 1361"/>
              <a:gd name="T43" fmla="*/ 1079 h 1192"/>
              <a:gd name="T44" fmla="*/ 129 w 1361"/>
              <a:gd name="T45" fmla="*/ 960 h 1192"/>
              <a:gd name="T46" fmla="*/ 680 w 1361"/>
              <a:gd name="T47" fmla="*/ 62 h 1192"/>
              <a:gd name="T48" fmla="*/ 1231 w 1361"/>
              <a:gd name="T49" fmla="*/ 960 h 1192"/>
              <a:gd name="T50" fmla="*/ 0 w 1361"/>
              <a:gd name="T51" fmla="*/ 680 h 1192"/>
              <a:gd name="T52" fmla="*/ 91 w 1361"/>
              <a:gd name="T53" fmla="*/ 1022 h 1192"/>
              <a:gd name="T54" fmla="*/ 375 w 1361"/>
              <a:gd name="T55" fmla="*/ 1127 h 1192"/>
              <a:gd name="T56" fmla="*/ 680 w 1361"/>
              <a:gd name="T57" fmla="*/ 1191 h 1192"/>
              <a:gd name="T58" fmla="*/ 985 w 1361"/>
              <a:gd name="T59" fmla="*/ 1127 h 1192"/>
              <a:gd name="T60" fmla="*/ 1268 w 1361"/>
              <a:gd name="T61" fmla="*/ 1022 h 1192"/>
              <a:gd name="T62" fmla="*/ 1360 w 1361"/>
              <a:gd name="T63" fmla="*/ 680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61" h="1192">
                <a:moveTo>
                  <a:pt x="862" y="484"/>
                </a:moveTo>
                <a:cubicBezTo>
                  <a:pt x="797" y="406"/>
                  <a:pt x="699" y="363"/>
                  <a:pt x="591" y="363"/>
                </a:cubicBezTo>
                <a:cubicBezTo>
                  <a:pt x="514" y="363"/>
                  <a:pt x="437" y="385"/>
                  <a:pt x="370" y="427"/>
                </a:cubicBezTo>
                <a:cubicBezTo>
                  <a:pt x="394" y="392"/>
                  <a:pt x="423" y="362"/>
                  <a:pt x="458" y="337"/>
                </a:cubicBezTo>
                <a:cubicBezTo>
                  <a:pt x="526" y="286"/>
                  <a:pt x="607" y="260"/>
                  <a:pt x="691" y="260"/>
                </a:cubicBezTo>
                <a:cubicBezTo>
                  <a:pt x="812" y="260"/>
                  <a:pt x="923" y="313"/>
                  <a:pt x="997" y="405"/>
                </a:cubicBezTo>
                <a:lnTo>
                  <a:pt x="862" y="484"/>
                </a:lnTo>
                <a:close/>
                <a:moveTo>
                  <a:pt x="845" y="565"/>
                </a:moveTo>
                <a:lnTo>
                  <a:pt x="1087" y="425"/>
                </a:lnTo>
                <a:lnTo>
                  <a:pt x="1064" y="392"/>
                </a:lnTo>
                <a:cubicBezTo>
                  <a:pt x="1061" y="387"/>
                  <a:pt x="1059" y="383"/>
                  <a:pt x="1055" y="379"/>
                </a:cubicBezTo>
                <a:cubicBezTo>
                  <a:pt x="970" y="265"/>
                  <a:pt x="834" y="198"/>
                  <a:pt x="691" y="198"/>
                </a:cubicBezTo>
                <a:cubicBezTo>
                  <a:pt x="593" y="198"/>
                  <a:pt x="500" y="228"/>
                  <a:pt x="421" y="287"/>
                </a:cubicBezTo>
                <a:cubicBezTo>
                  <a:pt x="348" y="340"/>
                  <a:pt x="294" y="413"/>
                  <a:pt x="264" y="498"/>
                </a:cubicBezTo>
                <a:lnTo>
                  <a:pt x="257" y="519"/>
                </a:lnTo>
                <a:lnTo>
                  <a:pt x="310" y="561"/>
                </a:lnTo>
                <a:lnTo>
                  <a:pt x="330" y="540"/>
                </a:lnTo>
                <a:cubicBezTo>
                  <a:pt x="347" y="522"/>
                  <a:pt x="363" y="508"/>
                  <a:pt x="378" y="496"/>
                </a:cubicBezTo>
                <a:cubicBezTo>
                  <a:pt x="441" y="450"/>
                  <a:pt x="516" y="425"/>
                  <a:pt x="591" y="425"/>
                </a:cubicBezTo>
                <a:cubicBezTo>
                  <a:pt x="689" y="425"/>
                  <a:pt x="776" y="468"/>
                  <a:pt x="829" y="542"/>
                </a:cubicBezTo>
                <a:lnTo>
                  <a:pt x="845" y="565"/>
                </a:lnTo>
                <a:close/>
                <a:moveTo>
                  <a:pt x="680" y="881"/>
                </a:moveTo>
                <a:cubicBezTo>
                  <a:pt x="635" y="881"/>
                  <a:pt x="598" y="844"/>
                  <a:pt x="598" y="799"/>
                </a:cubicBezTo>
                <a:cubicBezTo>
                  <a:pt x="598" y="754"/>
                  <a:pt x="635" y="717"/>
                  <a:pt x="680" y="717"/>
                </a:cubicBezTo>
                <a:cubicBezTo>
                  <a:pt x="725" y="717"/>
                  <a:pt x="762" y="754"/>
                  <a:pt x="762" y="799"/>
                </a:cubicBezTo>
                <a:cubicBezTo>
                  <a:pt x="762" y="844"/>
                  <a:pt x="725" y="881"/>
                  <a:pt x="680" y="881"/>
                </a:cubicBezTo>
                <a:close/>
                <a:moveTo>
                  <a:pt x="1120" y="543"/>
                </a:moveTo>
                <a:lnTo>
                  <a:pt x="1086" y="491"/>
                </a:lnTo>
                <a:lnTo>
                  <a:pt x="780" y="696"/>
                </a:lnTo>
                <a:cubicBezTo>
                  <a:pt x="754" y="671"/>
                  <a:pt x="719" y="655"/>
                  <a:pt x="680" y="655"/>
                </a:cubicBezTo>
                <a:cubicBezTo>
                  <a:pt x="600" y="655"/>
                  <a:pt x="536" y="720"/>
                  <a:pt x="536" y="799"/>
                </a:cubicBezTo>
                <a:cubicBezTo>
                  <a:pt x="536" y="817"/>
                  <a:pt x="540" y="835"/>
                  <a:pt x="546" y="851"/>
                </a:cubicBezTo>
                <a:lnTo>
                  <a:pt x="465" y="904"/>
                </a:lnTo>
                <a:lnTo>
                  <a:pt x="499" y="956"/>
                </a:lnTo>
                <a:lnTo>
                  <a:pt x="580" y="903"/>
                </a:lnTo>
                <a:cubicBezTo>
                  <a:pt x="606" y="928"/>
                  <a:pt x="641" y="943"/>
                  <a:pt x="680" y="943"/>
                </a:cubicBezTo>
                <a:cubicBezTo>
                  <a:pt x="759" y="943"/>
                  <a:pt x="824" y="878"/>
                  <a:pt x="824" y="799"/>
                </a:cubicBezTo>
                <a:cubicBezTo>
                  <a:pt x="824" y="781"/>
                  <a:pt x="820" y="764"/>
                  <a:pt x="814" y="748"/>
                </a:cubicBezTo>
                <a:lnTo>
                  <a:pt x="1120" y="543"/>
                </a:lnTo>
                <a:close/>
                <a:moveTo>
                  <a:pt x="1231" y="960"/>
                </a:moveTo>
                <a:lnTo>
                  <a:pt x="999" y="960"/>
                </a:lnTo>
                <a:lnTo>
                  <a:pt x="939" y="1079"/>
                </a:lnTo>
                <a:cubicBezTo>
                  <a:pt x="856" y="1114"/>
                  <a:pt x="778" y="1129"/>
                  <a:pt x="680" y="1129"/>
                </a:cubicBezTo>
                <a:cubicBezTo>
                  <a:pt x="582" y="1129"/>
                  <a:pt x="503" y="1114"/>
                  <a:pt x="420" y="1079"/>
                </a:cubicBezTo>
                <a:lnTo>
                  <a:pt x="360" y="960"/>
                </a:lnTo>
                <a:lnTo>
                  <a:pt x="129" y="960"/>
                </a:lnTo>
                <a:cubicBezTo>
                  <a:pt x="85" y="874"/>
                  <a:pt x="62" y="777"/>
                  <a:pt x="62" y="680"/>
                </a:cubicBezTo>
                <a:cubicBezTo>
                  <a:pt x="62" y="339"/>
                  <a:pt x="339" y="62"/>
                  <a:pt x="680" y="62"/>
                </a:cubicBezTo>
                <a:cubicBezTo>
                  <a:pt x="1021" y="62"/>
                  <a:pt x="1298" y="339"/>
                  <a:pt x="1298" y="680"/>
                </a:cubicBezTo>
                <a:cubicBezTo>
                  <a:pt x="1298" y="777"/>
                  <a:pt x="1275" y="874"/>
                  <a:pt x="1231" y="960"/>
                </a:cubicBezTo>
                <a:close/>
                <a:moveTo>
                  <a:pt x="680" y="0"/>
                </a:moveTo>
                <a:cubicBezTo>
                  <a:pt x="305" y="0"/>
                  <a:pt x="0" y="305"/>
                  <a:pt x="0" y="680"/>
                </a:cubicBezTo>
                <a:cubicBezTo>
                  <a:pt x="0" y="794"/>
                  <a:pt x="28" y="906"/>
                  <a:pt x="83" y="1006"/>
                </a:cubicBezTo>
                <a:lnTo>
                  <a:pt x="91" y="1022"/>
                </a:lnTo>
                <a:lnTo>
                  <a:pt x="322" y="1022"/>
                </a:lnTo>
                <a:lnTo>
                  <a:pt x="375" y="1127"/>
                </a:lnTo>
                <a:lnTo>
                  <a:pt x="385" y="1132"/>
                </a:lnTo>
                <a:cubicBezTo>
                  <a:pt x="479" y="1173"/>
                  <a:pt x="570" y="1191"/>
                  <a:pt x="680" y="1191"/>
                </a:cubicBezTo>
                <a:cubicBezTo>
                  <a:pt x="790" y="1191"/>
                  <a:pt x="881" y="1173"/>
                  <a:pt x="974" y="1132"/>
                </a:cubicBezTo>
                <a:lnTo>
                  <a:pt x="985" y="1127"/>
                </a:lnTo>
                <a:lnTo>
                  <a:pt x="1038" y="1022"/>
                </a:lnTo>
                <a:lnTo>
                  <a:pt x="1268" y="1022"/>
                </a:lnTo>
                <a:lnTo>
                  <a:pt x="1277" y="1006"/>
                </a:lnTo>
                <a:cubicBezTo>
                  <a:pt x="1331" y="906"/>
                  <a:pt x="1360" y="794"/>
                  <a:pt x="1360" y="680"/>
                </a:cubicBezTo>
                <a:cubicBezTo>
                  <a:pt x="1360" y="305"/>
                  <a:pt x="1055" y="0"/>
                  <a:pt x="6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Freeform 12">
            <a:extLst>
              <a:ext uri="{FF2B5EF4-FFF2-40B4-BE49-F238E27FC236}">
                <a16:creationId xmlns:a16="http://schemas.microsoft.com/office/drawing/2014/main" id="{A47FD1BC-F82A-BA47-8F6B-B3242FC8C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3129" y="2562139"/>
            <a:ext cx="458788" cy="490537"/>
          </a:xfrm>
          <a:custGeom>
            <a:avLst/>
            <a:gdLst>
              <a:gd name="T0" fmla="*/ 200 w 1276"/>
              <a:gd name="T1" fmla="*/ 141 h 1361"/>
              <a:gd name="T2" fmla="*/ 0 w 1276"/>
              <a:gd name="T3" fmla="*/ 229 h 1361"/>
              <a:gd name="T4" fmla="*/ 87 w 1276"/>
              <a:gd name="T5" fmla="*/ 1360 h 1361"/>
              <a:gd name="T6" fmla="*/ 1078 w 1276"/>
              <a:gd name="T7" fmla="*/ 1273 h 1361"/>
              <a:gd name="T8" fmla="*/ 1016 w 1276"/>
              <a:gd name="T9" fmla="*/ 906 h 1361"/>
              <a:gd name="T10" fmla="*/ 990 w 1276"/>
              <a:gd name="T11" fmla="*/ 1298 h 1361"/>
              <a:gd name="T12" fmla="*/ 62 w 1276"/>
              <a:gd name="T13" fmla="*/ 1273 h 1361"/>
              <a:gd name="T14" fmla="*/ 87 w 1276"/>
              <a:gd name="T15" fmla="*/ 203 h 1361"/>
              <a:gd name="T16" fmla="*/ 175 w 1276"/>
              <a:gd name="T17" fmla="*/ 316 h 1361"/>
              <a:gd name="T18" fmla="*/ 200 w 1276"/>
              <a:gd name="T19" fmla="*/ 254 h 1361"/>
              <a:gd name="T20" fmla="*/ 113 w 1276"/>
              <a:gd name="T21" fmla="*/ 1247 h 1361"/>
              <a:gd name="T22" fmla="*/ 965 w 1276"/>
              <a:gd name="T23" fmla="*/ 1019 h 1361"/>
              <a:gd name="T24" fmla="*/ 903 w 1276"/>
              <a:gd name="T25" fmla="*/ 1185 h 1361"/>
              <a:gd name="T26" fmla="*/ 175 w 1276"/>
              <a:gd name="T27" fmla="*/ 316 h 1361"/>
              <a:gd name="T28" fmla="*/ 508 w 1276"/>
              <a:gd name="T29" fmla="*/ 116 h 1361"/>
              <a:gd name="T30" fmla="*/ 570 w 1276"/>
              <a:gd name="T31" fmla="*/ 172 h 1361"/>
              <a:gd name="T32" fmla="*/ 288 w 1276"/>
              <a:gd name="T33" fmla="*/ 229 h 1361"/>
              <a:gd name="T34" fmla="*/ 457 w 1276"/>
              <a:gd name="T35" fmla="*/ 175 h 1361"/>
              <a:gd name="T36" fmla="*/ 539 w 1276"/>
              <a:gd name="T37" fmla="*/ 62 h 1361"/>
              <a:gd name="T38" fmla="*/ 621 w 1276"/>
              <a:gd name="T39" fmla="*/ 175 h 1361"/>
              <a:gd name="T40" fmla="*/ 790 w 1276"/>
              <a:gd name="T41" fmla="*/ 229 h 1361"/>
              <a:gd name="T42" fmla="*/ 288 w 1276"/>
              <a:gd name="T43" fmla="*/ 282 h 1361"/>
              <a:gd name="T44" fmla="*/ 226 w 1276"/>
              <a:gd name="T45" fmla="*/ 344 h 1361"/>
              <a:gd name="T46" fmla="*/ 852 w 1276"/>
              <a:gd name="T47" fmla="*/ 229 h 1361"/>
              <a:gd name="T48" fmla="*/ 679 w 1276"/>
              <a:gd name="T49" fmla="*/ 113 h 1361"/>
              <a:gd name="T50" fmla="*/ 398 w 1276"/>
              <a:gd name="T51" fmla="*/ 113 h 1361"/>
              <a:gd name="T52" fmla="*/ 226 w 1276"/>
              <a:gd name="T53" fmla="*/ 229 h 1361"/>
              <a:gd name="T54" fmla="*/ 1016 w 1276"/>
              <a:gd name="T55" fmla="*/ 426 h 1361"/>
              <a:gd name="T56" fmla="*/ 1078 w 1276"/>
              <a:gd name="T57" fmla="*/ 229 h 1361"/>
              <a:gd name="T58" fmla="*/ 878 w 1276"/>
              <a:gd name="T59" fmla="*/ 141 h 1361"/>
              <a:gd name="T60" fmla="*/ 990 w 1276"/>
              <a:gd name="T61" fmla="*/ 203 h 1361"/>
              <a:gd name="T62" fmla="*/ 1016 w 1276"/>
              <a:gd name="T63" fmla="*/ 426 h 1361"/>
              <a:gd name="T64" fmla="*/ 878 w 1276"/>
              <a:gd name="T65" fmla="*/ 254 h 1361"/>
              <a:gd name="T66" fmla="*/ 903 w 1276"/>
              <a:gd name="T67" fmla="*/ 316 h 1361"/>
              <a:gd name="T68" fmla="*/ 965 w 1276"/>
              <a:gd name="T69" fmla="*/ 539 h 1361"/>
              <a:gd name="T70" fmla="*/ 1200 w 1276"/>
              <a:gd name="T71" fmla="*/ 595 h 1361"/>
              <a:gd name="T72" fmla="*/ 554 w 1276"/>
              <a:gd name="T73" fmla="*/ 818 h 1361"/>
              <a:gd name="T74" fmla="*/ 743 w 1276"/>
              <a:gd name="T75" fmla="*/ 868 h 1361"/>
              <a:gd name="T76" fmla="*/ 1131 w 1276"/>
              <a:gd name="T77" fmla="*/ 526 h 1361"/>
              <a:gd name="T78" fmla="*/ 1266 w 1276"/>
              <a:gd name="T79" fmla="*/ 574 h 1361"/>
              <a:gd name="T80" fmla="*/ 1110 w 1276"/>
              <a:gd name="T81" fmla="*/ 461 h 1361"/>
              <a:gd name="T82" fmla="*/ 645 w 1276"/>
              <a:gd name="T83" fmla="*/ 683 h 1361"/>
              <a:gd name="T84" fmla="*/ 489 w 1276"/>
              <a:gd name="T85" fmla="*/ 796 h 1361"/>
              <a:gd name="T86" fmla="*/ 738 w 1276"/>
              <a:gd name="T87" fmla="*/ 1097 h 1361"/>
              <a:gd name="T88" fmla="*/ 760 w 1276"/>
              <a:gd name="T89" fmla="*/ 1106 h 1361"/>
              <a:gd name="T90" fmla="*/ 1266 w 1276"/>
              <a:gd name="T91" fmla="*/ 617 h 1361"/>
              <a:gd name="T92" fmla="*/ 1266 w 1276"/>
              <a:gd name="T93" fmla="*/ 57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76" h="1361">
                <a:moveTo>
                  <a:pt x="200" y="203"/>
                </a:moveTo>
                <a:lnTo>
                  <a:pt x="200" y="141"/>
                </a:lnTo>
                <a:lnTo>
                  <a:pt x="87" y="141"/>
                </a:lnTo>
                <a:cubicBezTo>
                  <a:pt x="39" y="141"/>
                  <a:pt x="0" y="180"/>
                  <a:pt x="0" y="229"/>
                </a:cubicBezTo>
                <a:lnTo>
                  <a:pt x="0" y="1273"/>
                </a:lnTo>
                <a:cubicBezTo>
                  <a:pt x="0" y="1321"/>
                  <a:pt x="39" y="1360"/>
                  <a:pt x="87" y="1360"/>
                </a:cubicBezTo>
                <a:lnTo>
                  <a:pt x="990" y="1360"/>
                </a:lnTo>
                <a:cubicBezTo>
                  <a:pt x="1039" y="1360"/>
                  <a:pt x="1078" y="1321"/>
                  <a:pt x="1078" y="1273"/>
                </a:cubicBezTo>
                <a:lnTo>
                  <a:pt x="1078" y="906"/>
                </a:lnTo>
                <a:lnTo>
                  <a:pt x="1016" y="906"/>
                </a:lnTo>
                <a:lnTo>
                  <a:pt x="1016" y="1273"/>
                </a:lnTo>
                <a:cubicBezTo>
                  <a:pt x="1016" y="1287"/>
                  <a:pt x="1004" y="1298"/>
                  <a:pt x="990" y="1298"/>
                </a:cubicBezTo>
                <a:lnTo>
                  <a:pt x="87" y="1298"/>
                </a:lnTo>
                <a:cubicBezTo>
                  <a:pt x="73" y="1298"/>
                  <a:pt x="62" y="1287"/>
                  <a:pt x="62" y="1273"/>
                </a:cubicBez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200" y="203"/>
                </a:lnTo>
                <a:close/>
                <a:moveTo>
                  <a:pt x="175" y="316"/>
                </a:moveTo>
                <a:lnTo>
                  <a:pt x="200" y="316"/>
                </a:lnTo>
                <a:lnTo>
                  <a:pt x="200" y="254"/>
                </a:lnTo>
                <a:lnTo>
                  <a:pt x="113" y="254"/>
                </a:lnTo>
                <a:lnTo>
                  <a:pt x="113" y="1247"/>
                </a:lnTo>
                <a:lnTo>
                  <a:pt x="965" y="1247"/>
                </a:lnTo>
                <a:lnTo>
                  <a:pt x="965" y="1019"/>
                </a:lnTo>
                <a:lnTo>
                  <a:pt x="903" y="1019"/>
                </a:lnTo>
                <a:lnTo>
                  <a:pt x="903" y="1185"/>
                </a:lnTo>
                <a:lnTo>
                  <a:pt x="175" y="1185"/>
                </a:lnTo>
                <a:lnTo>
                  <a:pt x="175" y="316"/>
                </a:lnTo>
                <a:close/>
                <a:moveTo>
                  <a:pt x="570" y="116"/>
                </a:moveTo>
                <a:lnTo>
                  <a:pt x="508" y="116"/>
                </a:lnTo>
                <a:lnTo>
                  <a:pt x="508" y="172"/>
                </a:lnTo>
                <a:lnTo>
                  <a:pt x="570" y="172"/>
                </a:lnTo>
                <a:lnTo>
                  <a:pt x="570" y="116"/>
                </a:lnTo>
                <a:close/>
                <a:moveTo>
                  <a:pt x="288" y="229"/>
                </a:moveTo>
                <a:cubicBezTo>
                  <a:pt x="288" y="199"/>
                  <a:pt x="312" y="175"/>
                  <a:pt x="341" y="175"/>
                </a:cubicBezTo>
                <a:lnTo>
                  <a:pt x="457" y="175"/>
                </a:lnTo>
                <a:lnTo>
                  <a:pt x="457" y="144"/>
                </a:lnTo>
                <a:cubicBezTo>
                  <a:pt x="457" y="99"/>
                  <a:pt x="494" y="62"/>
                  <a:pt x="539" y="62"/>
                </a:cubicBezTo>
                <a:cubicBezTo>
                  <a:pt x="584" y="62"/>
                  <a:pt x="621" y="99"/>
                  <a:pt x="621" y="144"/>
                </a:cubicBezTo>
                <a:lnTo>
                  <a:pt x="621" y="175"/>
                </a:lnTo>
                <a:lnTo>
                  <a:pt x="736" y="175"/>
                </a:lnTo>
                <a:cubicBezTo>
                  <a:pt x="766" y="175"/>
                  <a:pt x="790" y="199"/>
                  <a:pt x="790" y="229"/>
                </a:cubicBezTo>
                <a:lnTo>
                  <a:pt x="790" y="282"/>
                </a:lnTo>
                <a:lnTo>
                  <a:pt x="288" y="282"/>
                </a:lnTo>
                <a:lnTo>
                  <a:pt x="288" y="229"/>
                </a:lnTo>
                <a:close/>
                <a:moveTo>
                  <a:pt x="226" y="344"/>
                </a:moveTo>
                <a:lnTo>
                  <a:pt x="852" y="344"/>
                </a:lnTo>
                <a:lnTo>
                  <a:pt x="852" y="229"/>
                </a:lnTo>
                <a:cubicBezTo>
                  <a:pt x="852" y="165"/>
                  <a:pt x="800" y="113"/>
                  <a:pt x="736" y="113"/>
                </a:cubicBezTo>
                <a:lnTo>
                  <a:pt x="679" y="113"/>
                </a:lnTo>
                <a:cubicBezTo>
                  <a:pt x="665" y="48"/>
                  <a:pt x="608" y="0"/>
                  <a:pt x="539" y="0"/>
                </a:cubicBezTo>
                <a:cubicBezTo>
                  <a:pt x="470" y="0"/>
                  <a:pt x="413" y="48"/>
                  <a:pt x="398" y="113"/>
                </a:cubicBezTo>
                <a:lnTo>
                  <a:pt x="341" y="113"/>
                </a:lnTo>
                <a:cubicBezTo>
                  <a:pt x="278" y="113"/>
                  <a:pt x="226" y="165"/>
                  <a:pt x="226" y="229"/>
                </a:cubicBezTo>
                <a:lnTo>
                  <a:pt x="226" y="344"/>
                </a:lnTo>
                <a:close/>
                <a:moveTo>
                  <a:pt x="1016" y="426"/>
                </a:moveTo>
                <a:lnTo>
                  <a:pt x="1078" y="426"/>
                </a:lnTo>
                <a:lnTo>
                  <a:pt x="1078" y="229"/>
                </a:lnTo>
                <a:cubicBezTo>
                  <a:pt x="1078" y="180"/>
                  <a:pt x="1039" y="141"/>
                  <a:pt x="990" y="141"/>
                </a:cubicBezTo>
                <a:lnTo>
                  <a:pt x="878" y="141"/>
                </a:lnTo>
                <a:lnTo>
                  <a:pt x="878" y="203"/>
                </a:lnTo>
                <a:lnTo>
                  <a:pt x="990" y="203"/>
                </a:lnTo>
                <a:cubicBezTo>
                  <a:pt x="1004" y="203"/>
                  <a:pt x="1016" y="215"/>
                  <a:pt x="1016" y="229"/>
                </a:cubicBezTo>
                <a:lnTo>
                  <a:pt x="1016" y="426"/>
                </a:lnTo>
                <a:close/>
                <a:moveTo>
                  <a:pt x="965" y="254"/>
                </a:moveTo>
                <a:lnTo>
                  <a:pt x="878" y="254"/>
                </a:lnTo>
                <a:lnTo>
                  <a:pt x="878" y="316"/>
                </a:lnTo>
                <a:lnTo>
                  <a:pt x="903" y="316"/>
                </a:lnTo>
                <a:lnTo>
                  <a:pt x="903" y="539"/>
                </a:lnTo>
                <a:lnTo>
                  <a:pt x="965" y="539"/>
                </a:lnTo>
                <a:lnTo>
                  <a:pt x="965" y="254"/>
                </a:lnTo>
                <a:close/>
                <a:moveTo>
                  <a:pt x="1200" y="595"/>
                </a:moveTo>
                <a:lnTo>
                  <a:pt x="760" y="1031"/>
                </a:lnTo>
                <a:lnTo>
                  <a:pt x="554" y="818"/>
                </a:lnTo>
                <a:lnTo>
                  <a:pt x="624" y="749"/>
                </a:lnTo>
                <a:lnTo>
                  <a:pt x="743" y="868"/>
                </a:lnTo>
                <a:cubicBezTo>
                  <a:pt x="755" y="880"/>
                  <a:pt x="774" y="880"/>
                  <a:pt x="786" y="868"/>
                </a:cubicBezTo>
                <a:lnTo>
                  <a:pt x="1131" y="526"/>
                </a:lnTo>
                <a:lnTo>
                  <a:pt x="1200" y="595"/>
                </a:lnTo>
                <a:close/>
                <a:moveTo>
                  <a:pt x="1266" y="574"/>
                </a:moveTo>
                <a:lnTo>
                  <a:pt x="1153" y="461"/>
                </a:lnTo>
                <a:cubicBezTo>
                  <a:pt x="1141" y="449"/>
                  <a:pt x="1122" y="448"/>
                  <a:pt x="1110" y="461"/>
                </a:cubicBezTo>
                <a:lnTo>
                  <a:pt x="765" y="802"/>
                </a:lnTo>
                <a:lnTo>
                  <a:pt x="645" y="683"/>
                </a:lnTo>
                <a:cubicBezTo>
                  <a:pt x="633" y="671"/>
                  <a:pt x="614" y="671"/>
                  <a:pt x="602" y="683"/>
                </a:cubicBezTo>
                <a:lnTo>
                  <a:pt x="489" y="796"/>
                </a:lnTo>
                <a:cubicBezTo>
                  <a:pt x="477" y="808"/>
                  <a:pt x="477" y="827"/>
                  <a:pt x="488" y="839"/>
                </a:cubicBezTo>
                <a:lnTo>
                  <a:pt x="738" y="1097"/>
                </a:lnTo>
                <a:cubicBezTo>
                  <a:pt x="743" y="1103"/>
                  <a:pt x="751" y="1106"/>
                  <a:pt x="760" y="1106"/>
                </a:cubicBezTo>
                <a:lnTo>
                  <a:pt x="760" y="1106"/>
                </a:lnTo>
                <a:cubicBezTo>
                  <a:pt x="768" y="1106"/>
                  <a:pt x="776" y="1103"/>
                  <a:pt x="782" y="1097"/>
                </a:cubicBezTo>
                <a:lnTo>
                  <a:pt x="1266" y="617"/>
                </a:lnTo>
                <a:cubicBezTo>
                  <a:pt x="1272" y="612"/>
                  <a:pt x="1275" y="604"/>
                  <a:pt x="1275" y="596"/>
                </a:cubicBezTo>
                <a:cubicBezTo>
                  <a:pt x="1275" y="587"/>
                  <a:pt x="1272" y="579"/>
                  <a:pt x="1266" y="5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Freeform 13">
            <a:extLst>
              <a:ext uri="{FF2B5EF4-FFF2-40B4-BE49-F238E27FC236}">
                <a16:creationId xmlns:a16="http://schemas.microsoft.com/office/drawing/2014/main" id="{318C8368-4070-7647-BD91-85CBB1680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9833" y="742632"/>
            <a:ext cx="563562" cy="376238"/>
          </a:xfrm>
          <a:custGeom>
            <a:avLst/>
            <a:gdLst>
              <a:gd name="T0" fmla="*/ 717 w 1566"/>
              <a:gd name="T1" fmla="*/ 765 h 1044"/>
              <a:gd name="T2" fmla="*/ 772 w 1566"/>
              <a:gd name="T3" fmla="*/ 800 h 1044"/>
              <a:gd name="T4" fmla="*/ 1277 w 1566"/>
              <a:gd name="T5" fmla="*/ 856 h 1044"/>
              <a:gd name="T6" fmla="*/ 1091 w 1566"/>
              <a:gd name="T7" fmla="*/ 792 h 1044"/>
              <a:gd name="T8" fmla="*/ 1277 w 1566"/>
              <a:gd name="T9" fmla="*/ 856 h 1044"/>
              <a:gd name="T10" fmla="*/ 1212 w 1566"/>
              <a:gd name="T11" fmla="*/ 737 h 1044"/>
              <a:gd name="T12" fmla="*/ 1277 w 1566"/>
              <a:gd name="T13" fmla="*/ 670 h 1044"/>
              <a:gd name="T14" fmla="*/ 1157 w 1566"/>
              <a:gd name="T15" fmla="*/ 737 h 1044"/>
              <a:gd name="T16" fmla="*/ 1091 w 1566"/>
              <a:gd name="T17" fmla="*/ 670 h 1044"/>
              <a:gd name="T18" fmla="*/ 1157 w 1566"/>
              <a:gd name="T19" fmla="*/ 737 h 1044"/>
              <a:gd name="T20" fmla="*/ 1036 w 1566"/>
              <a:gd name="T21" fmla="*/ 615 h 1044"/>
              <a:gd name="T22" fmla="*/ 1332 w 1566"/>
              <a:gd name="T23" fmla="*/ 911 h 1044"/>
              <a:gd name="T24" fmla="*/ 490 w 1566"/>
              <a:gd name="T25" fmla="*/ 856 h 1044"/>
              <a:gd name="T26" fmla="*/ 304 w 1566"/>
              <a:gd name="T27" fmla="*/ 792 h 1044"/>
              <a:gd name="T28" fmla="*/ 490 w 1566"/>
              <a:gd name="T29" fmla="*/ 856 h 1044"/>
              <a:gd name="T30" fmla="*/ 424 w 1566"/>
              <a:gd name="T31" fmla="*/ 737 h 1044"/>
              <a:gd name="T32" fmla="*/ 490 w 1566"/>
              <a:gd name="T33" fmla="*/ 670 h 1044"/>
              <a:gd name="T34" fmla="*/ 369 w 1566"/>
              <a:gd name="T35" fmla="*/ 737 h 1044"/>
              <a:gd name="T36" fmla="*/ 304 w 1566"/>
              <a:gd name="T37" fmla="*/ 670 h 1044"/>
              <a:gd name="T38" fmla="*/ 369 w 1566"/>
              <a:gd name="T39" fmla="*/ 737 h 1044"/>
              <a:gd name="T40" fmla="*/ 249 w 1566"/>
              <a:gd name="T41" fmla="*/ 615 h 1044"/>
              <a:gd name="T42" fmla="*/ 545 w 1566"/>
              <a:gd name="T43" fmla="*/ 911 h 1044"/>
              <a:gd name="T44" fmla="*/ 1510 w 1566"/>
              <a:gd name="T45" fmla="*/ 439 h 1044"/>
              <a:gd name="T46" fmla="*/ 759 w 1566"/>
              <a:gd name="T47" fmla="*/ 221 h 1044"/>
              <a:gd name="T48" fmla="*/ 1510 w 1566"/>
              <a:gd name="T49" fmla="*/ 439 h 1044"/>
              <a:gd name="T50" fmla="*/ 1091 w 1566"/>
              <a:gd name="T51" fmla="*/ 153 h 1044"/>
              <a:gd name="T52" fmla="*/ 1184 w 1566"/>
              <a:gd name="T53" fmla="*/ 153 h 1044"/>
              <a:gd name="T54" fmla="*/ 1192 w 1566"/>
              <a:gd name="T55" fmla="*/ 164 h 1044"/>
              <a:gd name="T56" fmla="*/ 1157 w 1566"/>
              <a:gd name="T57" fmla="*/ 98 h 1044"/>
              <a:gd name="T58" fmla="*/ 1127 w 1566"/>
              <a:gd name="T59" fmla="*/ 55 h 1044"/>
              <a:gd name="T60" fmla="*/ 1157 w 1566"/>
              <a:gd name="T61" fmla="*/ 98 h 1044"/>
              <a:gd name="T62" fmla="*/ 501 w 1566"/>
              <a:gd name="T63" fmla="*/ 445 h 1044"/>
              <a:gd name="T64" fmla="*/ 517 w 1566"/>
              <a:gd name="T65" fmla="*/ 495 h 1044"/>
              <a:gd name="T66" fmla="*/ 779 w 1566"/>
              <a:gd name="T67" fmla="*/ 305 h 1044"/>
              <a:gd name="T68" fmla="*/ 1043 w 1566"/>
              <a:gd name="T69" fmla="*/ 495 h 1044"/>
              <a:gd name="T70" fmla="*/ 1451 w 1566"/>
              <a:gd name="T71" fmla="*/ 988 h 1044"/>
              <a:gd name="T72" fmla="*/ 906 w 1566"/>
              <a:gd name="T73" fmla="*/ 625 h 1044"/>
              <a:gd name="T74" fmla="*/ 740 w 1566"/>
              <a:gd name="T75" fmla="*/ 529 h 1044"/>
              <a:gd name="T76" fmla="*/ 644 w 1566"/>
              <a:gd name="T77" fmla="*/ 988 h 1044"/>
              <a:gd name="T78" fmla="*/ 154 w 1566"/>
              <a:gd name="T79" fmla="*/ 410 h 1044"/>
              <a:gd name="T80" fmla="*/ 660 w 1566"/>
              <a:gd name="T81" fmla="*/ 216 h 1044"/>
              <a:gd name="T82" fmla="*/ 733 w 1566"/>
              <a:gd name="T83" fmla="*/ 270 h 1044"/>
              <a:gd name="T84" fmla="*/ 740 w 1566"/>
              <a:gd name="T85" fmla="*/ 584 h 1044"/>
              <a:gd name="T86" fmla="*/ 851 w 1566"/>
              <a:gd name="T87" fmla="*/ 625 h 1044"/>
              <a:gd name="T88" fmla="*/ 699 w 1566"/>
              <a:gd name="T89" fmla="*/ 988 h 1044"/>
              <a:gd name="T90" fmla="*/ 1565 w 1566"/>
              <a:gd name="T91" fmla="*/ 194 h 1044"/>
              <a:gd name="T92" fmla="*/ 1247 w 1566"/>
              <a:gd name="T93" fmla="*/ 166 h 1044"/>
              <a:gd name="T94" fmla="*/ 1220 w 1566"/>
              <a:gd name="T95" fmla="*/ 98 h 1044"/>
              <a:gd name="T96" fmla="*/ 1212 w 1566"/>
              <a:gd name="T97" fmla="*/ 27 h 1044"/>
              <a:gd name="T98" fmla="*/ 1099 w 1566"/>
              <a:gd name="T99" fmla="*/ 0 h 1044"/>
              <a:gd name="T100" fmla="*/ 1071 w 1566"/>
              <a:gd name="T101" fmla="*/ 98 h 1044"/>
              <a:gd name="T102" fmla="*/ 1036 w 1566"/>
              <a:gd name="T103" fmla="*/ 125 h 1044"/>
              <a:gd name="T104" fmla="*/ 685 w 1566"/>
              <a:gd name="T105" fmla="*/ 166 h 1044"/>
              <a:gd name="T106" fmla="*/ 518 w 1566"/>
              <a:gd name="T107" fmla="*/ 66 h 1044"/>
              <a:gd name="T108" fmla="*/ 10 w 1566"/>
              <a:gd name="T109" fmla="*/ 484 h 1044"/>
              <a:gd name="T110" fmla="*/ 48 w 1566"/>
              <a:gd name="T111" fmla="*/ 489 h 1044"/>
              <a:gd name="T112" fmla="*/ 99 w 1566"/>
              <a:gd name="T113" fmla="*/ 1016 h 1044"/>
              <a:gd name="T114" fmla="*/ 672 w 1566"/>
              <a:gd name="T115" fmla="*/ 1043 h 1044"/>
              <a:gd name="T116" fmla="*/ 1479 w 1566"/>
              <a:gd name="T117" fmla="*/ 1043 h 1044"/>
              <a:gd name="T118" fmla="*/ 1506 w 1566"/>
              <a:gd name="T119" fmla="*/ 495 h 1044"/>
              <a:gd name="T120" fmla="*/ 1565 w 1566"/>
              <a:gd name="T121" fmla="*/ 467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66" h="1044">
                <a:moveTo>
                  <a:pt x="772" y="765"/>
                </a:moveTo>
                <a:lnTo>
                  <a:pt x="717" y="765"/>
                </a:lnTo>
                <a:lnTo>
                  <a:pt x="717" y="800"/>
                </a:lnTo>
                <a:lnTo>
                  <a:pt x="772" y="800"/>
                </a:lnTo>
                <a:lnTo>
                  <a:pt x="772" y="765"/>
                </a:lnTo>
                <a:close/>
                <a:moveTo>
                  <a:pt x="1277" y="856"/>
                </a:moveTo>
                <a:lnTo>
                  <a:pt x="1091" y="856"/>
                </a:lnTo>
                <a:lnTo>
                  <a:pt x="1091" y="792"/>
                </a:lnTo>
                <a:lnTo>
                  <a:pt x="1277" y="792"/>
                </a:lnTo>
                <a:lnTo>
                  <a:pt x="1277" y="856"/>
                </a:lnTo>
                <a:close/>
                <a:moveTo>
                  <a:pt x="1277" y="737"/>
                </a:moveTo>
                <a:lnTo>
                  <a:pt x="1212" y="737"/>
                </a:lnTo>
                <a:lnTo>
                  <a:pt x="1212" y="670"/>
                </a:lnTo>
                <a:lnTo>
                  <a:pt x="1277" y="670"/>
                </a:lnTo>
                <a:lnTo>
                  <a:pt x="1277" y="737"/>
                </a:lnTo>
                <a:close/>
                <a:moveTo>
                  <a:pt x="1157" y="737"/>
                </a:moveTo>
                <a:lnTo>
                  <a:pt x="1091" y="737"/>
                </a:lnTo>
                <a:lnTo>
                  <a:pt x="1091" y="670"/>
                </a:lnTo>
                <a:lnTo>
                  <a:pt x="1157" y="670"/>
                </a:lnTo>
                <a:lnTo>
                  <a:pt x="1157" y="737"/>
                </a:lnTo>
                <a:close/>
                <a:moveTo>
                  <a:pt x="1332" y="615"/>
                </a:moveTo>
                <a:lnTo>
                  <a:pt x="1036" y="615"/>
                </a:lnTo>
                <a:lnTo>
                  <a:pt x="1036" y="911"/>
                </a:lnTo>
                <a:lnTo>
                  <a:pt x="1332" y="911"/>
                </a:lnTo>
                <a:lnTo>
                  <a:pt x="1332" y="615"/>
                </a:lnTo>
                <a:close/>
                <a:moveTo>
                  <a:pt x="490" y="856"/>
                </a:moveTo>
                <a:lnTo>
                  <a:pt x="304" y="856"/>
                </a:lnTo>
                <a:lnTo>
                  <a:pt x="304" y="792"/>
                </a:lnTo>
                <a:lnTo>
                  <a:pt x="490" y="792"/>
                </a:lnTo>
                <a:lnTo>
                  <a:pt x="490" y="856"/>
                </a:lnTo>
                <a:close/>
                <a:moveTo>
                  <a:pt x="490" y="737"/>
                </a:moveTo>
                <a:lnTo>
                  <a:pt x="424" y="737"/>
                </a:lnTo>
                <a:lnTo>
                  <a:pt x="424" y="670"/>
                </a:lnTo>
                <a:lnTo>
                  <a:pt x="490" y="670"/>
                </a:lnTo>
                <a:lnTo>
                  <a:pt x="490" y="737"/>
                </a:lnTo>
                <a:close/>
                <a:moveTo>
                  <a:pt x="369" y="737"/>
                </a:moveTo>
                <a:lnTo>
                  <a:pt x="304" y="737"/>
                </a:lnTo>
                <a:lnTo>
                  <a:pt x="304" y="670"/>
                </a:lnTo>
                <a:lnTo>
                  <a:pt x="369" y="670"/>
                </a:lnTo>
                <a:lnTo>
                  <a:pt x="369" y="737"/>
                </a:lnTo>
                <a:close/>
                <a:moveTo>
                  <a:pt x="545" y="615"/>
                </a:moveTo>
                <a:lnTo>
                  <a:pt x="249" y="615"/>
                </a:lnTo>
                <a:lnTo>
                  <a:pt x="249" y="911"/>
                </a:lnTo>
                <a:lnTo>
                  <a:pt x="545" y="911"/>
                </a:lnTo>
                <a:lnTo>
                  <a:pt x="545" y="615"/>
                </a:lnTo>
                <a:close/>
                <a:moveTo>
                  <a:pt x="1510" y="439"/>
                </a:moveTo>
                <a:lnTo>
                  <a:pt x="1052" y="439"/>
                </a:lnTo>
                <a:lnTo>
                  <a:pt x="759" y="221"/>
                </a:lnTo>
                <a:lnTo>
                  <a:pt x="1510" y="221"/>
                </a:lnTo>
                <a:lnTo>
                  <a:pt x="1510" y="439"/>
                </a:lnTo>
                <a:close/>
                <a:moveTo>
                  <a:pt x="1091" y="164"/>
                </a:moveTo>
                <a:lnTo>
                  <a:pt x="1091" y="153"/>
                </a:lnTo>
                <a:lnTo>
                  <a:pt x="1099" y="153"/>
                </a:lnTo>
                <a:lnTo>
                  <a:pt x="1184" y="153"/>
                </a:lnTo>
                <a:lnTo>
                  <a:pt x="1192" y="153"/>
                </a:lnTo>
                <a:lnTo>
                  <a:pt x="1192" y="164"/>
                </a:lnTo>
                <a:lnTo>
                  <a:pt x="1091" y="164"/>
                </a:lnTo>
                <a:close/>
                <a:moveTo>
                  <a:pt x="1157" y="98"/>
                </a:moveTo>
                <a:lnTo>
                  <a:pt x="1127" y="98"/>
                </a:lnTo>
                <a:lnTo>
                  <a:pt x="1127" y="55"/>
                </a:lnTo>
                <a:lnTo>
                  <a:pt x="1157" y="55"/>
                </a:lnTo>
                <a:lnTo>
                  <a:pt x="1157" y="98"/>
                </a:lnTo>
                <a:close/>
                <a:moveTo>
                  <a:pt x="733" y="270"/>
                </a:moveTo>
                <a:lnTo>
                  <a:pt x="501" y="445"/>
                </a:lnTo>
                <a:cubicBezTo>
                  <a:pt x="488" y="454"/>
                  <a:pt x="486" y="471"/>
                  <a:pt x="495" y="484"/>
                </a:cubicBezTo>
                <a:cubicBezTo>
                  <a:pt x="500" y="491"/>
                  <a:pt x="509" y="495"/>
                  <a:pt x="517" y="495"/>
                </a:cubicBezTo>
                <a:cubicBezTo>
                  <a:pt x="523" y="495"/>
                  <a:pt x="529" y="493"/>
                  <a:pt x="534" y="489"/>
                </a:cubicBezTo>
                <a:lnTo>
                  <a:pt x="779" y="305"/>
                </a:lnTo>
                <a:lnTo>
                  <a:pt x="1026" y="489"/>
                </a:lnTo>
                <a:cubicBezTo>
                  <a:pt x="1031" y="493"/>
                  <a:pt x="1037" y="495"/>
                  <a:pt x="1043" y="495"/>
                </a:cubicBezTo>
                <a:lnTo>
                  <a:pt x="1451" y="495"/>
                </a:lnTo>
                <a:lnTo>
                  <a:pt x="1451" y="988"/>
                </a:lnTo>
                <a:lnTo>
                  <a:pt x="906" y="988"/>
                </a:lnTo>
                <a:lnTo>
                  <a:pt x="906" y="625"/>
                </a:lnTo>
                <a:cubicBezTo>
                  <a:pt x="906" y="572"/>
                  <a:pt x="863" y="529"/>
                  <a:pt x="811" y="529"/>
                </a:cubicBezTo>
                <a:lnTo>
                  <a:pt x="740" y="529"/>
                </a:lnTo>
                <a:cubicBezTo>
                  <a:pt x="687" y="529"/>
                  <a:pt x="644" y="572"/>
                  <a:pt x="644" y="625"/>
                </a:cubicBezTo>
                <a:lnTo>
                  <a:pt x="644" y="988"/>
                </a:lnTo>
                <a:lnTo>
                  <a:pt x="154" y="988"/>
                </a:lnTo>
                <a:lnTo>
                  <a:pt x="154" y="410"/>
                </a:lnTo>
                <a:lnTo>
                  <a:pt x="534" y="122"/>
                </a:lnTo>
                <a:lnTo>
                  <a:pt x="660" y="216"/>
                </a:lnTo>
                <a:lnTo>
                  <a:pt x="660" y="216"/>
                </a:lnTo>
                <a:lnTo>
                  <a:pt x="733" y="270"/>
                </a:lnTo>
                <a:close/>
                <a:moveTo>
                  <a:pt x="699" y="625"/>
                </a:moveTo>
                <a:cubicBezTo>
                  <a:pt x="699" y="602"/>
                  <a:pt x="718" y="584"/>
                  <a:pt x="740" y="584"/>
                </a:cubicBezTo>
                <a:lnTo>
                  <a:pt x="811" y="584"/>
                </a:lnTo>
                <a:cubicBezTo>
                  <a:pt x="833" y="584"/>
                  <a:pt x="851" y="602"/>
                  <a:pt x="851" y="625"/>
                </a:cubicBezTo>
                <a:lnTo>
                  <a:pt x="851" y="988"/>
                </a:lnTo>
                <a:lnTo>
                  <a:pt x="699" y="988"/>
                </a:lnTo>
                <a:lnTo>
                  <a:pt x="699" y="625"/>
                </a:lnTo>
                <a:close/>
                <a:moveTo>
                  <a:pt x="1565" y="194"/>
                </a:moveTo>
                <a:cubicBezTo>
                  <a:pt x="1565" y="178"/>
                  <a:pt x="1553" y="166"/>
                  <a:pt x="1537" y="166"/>
                </a:cubicBezTo>
                <a:lnTo>
                  <a:pt x="1247" y="166"/>
                </a:lnTo>
                <a:lnTo>
                  <a:pt x="1247" y="125"/>
                </a:lnTo>
                <a:cubicBezTo>
                  <a:pt x="1247" y="110"/>
                  <a:pt x="1235" y="98"/>
                  <a:pt x="1220" y="98"/>
                </a:cubicBezTo>
                <a:lnTo>
                  <a:pt x="1212" y="98"/>
                </a:lnTo>
                <a:lnTo>
                  <a:pt x="1212" y="27"/>
                </a:lnTo>
                <a:cubicBezTo>
                  <a:pt x="1212" y="12"/>
                  <a:pt x="1200" y="0"/>
                  <a:pt x="1184" y="0"/>
                </a:cubicBezTo>
                <a:lnTo>
                  <a:pt x="1099" y="0"/>
                </a:lnTo>
                <a:cubicBezTo>
                  <a:pt x="1084" y="0"/>
                  <a:pt x="1071" y="12"/>
                  <a:pt x="1071" y="27"/>
                </a:cubicBezTo>
                <a:lnTo>
                  <a:pt x="1071" y="98"/>
                </a:lnTo>
                <a:lnTo>
                  <a:pt x="1064" y="98"/>
                </a:lnTo>
                <a:cubicBezTo>
                  <a:pt x="1049" y="98"/>
                  <a:pt x="1036" y="110"/>
                  <a:pt x="1036" y="125"/>
                </a:cubicBezTo>
                <a:lnTo>
                  <a:pt x="1036" y="166"/>
                </a:lnTo>
                <a:lnTo>
                  <a:pt x="685" y="166"/>
                </a:lnTo>
                <a:lnTo>
                  <a:pt x="551" y="66"/>
                </a:lnTo>
                <a:cubicBezTo>
                  <a:pt x="541" y="59"/>
                  <a:pt x="528" y="59"/>
                  <a:pt x="518" y="66"/>
                </a:cubicBezTo>
                <a:lnTo>
                  <a:pt x="15" y="445"/>
                </a:lnTo>
                <a:cubicBezTo>
                  <a:pt x="3" y="454"/>
                  <a:pt x="0" y="471"/>
                  <a:pt x="10" y="484"/>
                </a:cubicBezTo>
                <a:cubicBezTo>
                  <a:pt x="15" y="491"/>
                  <a:pt x="23" y="495"/>
                  <a:pt x="32" y="495"/>
                </a:cubicBezTo>
                <a:cubicBezTo>
                  <a:pt x="37" y="495"/>
                  <a:pt x="43" y="493"/>
                  <a:pt x="48" y="489"/>
                </a:cubicBezTo>
                <a:lnTo>
                  <a:pt x="99" y="451"/>
                </a:lnTo>
                <a:lnTo>
                  <a:pt x="99" y="1016"/>
                </a:lnTo>
                <a:cubicBezTo>
                  <a:pt x="99" y="1031"/>
                  <a:pt x="111" y="1043"/>
                  <a:pt x="126" y="1043"/>
                </a:cubicBezTo>
                <a:lnTo>
                  <a:pt x="672" y="1043"/>
                </a:lnTo>
                <a:lnTo>
                  <a:pt x="879" y="1043"/>
                </a:lnTo>
                <a:lnTo>
                  <a:pt x="1479" y="1043"/>
                </a:lnTo>
                <a:cubicBezTo>
                  <a:pt x="1494" y="1043"/>
                  <a:pt x="1506" y="1031"/>
                  <a:pt x="1506" y="1016"/>
                </a:cubicBezTo>
                <a:lnTo>
                  <a:pt x="1506" y="495"/>
                </a:lnTo>
                <a:lnTo>
                  <a:pt x="1537" y="495"/>
                </a:lnTo>
                <a:cubicBezTo>
                  <a:pt x="1553" y="495"/>
                  <a:pt x="1565" y="482"/>
                  <a:pt x="1565" y="467"/>
                </a:cubicBezTo>
                <a:lnTo>
                  <a:pt x="1565" y="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Freeform 14">
            <a:extLst>
              <a:ext uri="{FF2B5EF4-FFF2-40B4-BE49-F238E27FC236}">
                <a16:creationId xmlns:a16="http://schemas.microsoft.com/office/drawing/2014/main" id="{E972E404-D6EA-7040-A7A3-66C600269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4789" y="1601311"/>
            <a:ext cx="387350" cy="455612"/>
          </a:xfrm>
          <a:custGeom>
            <a:avLst/>
            <a:gdLst>
              <a:gd name="T0" fmla="*/ 940 w 1076"/>
              <a:gd name="T1" fmla="*/ 925 h 1264"/>
              <a:gd name="T2" fmla="*/ 763 w 1076"/>
              <a:gd name="T3" fmla="*/ 1206 h 1264"/>
              <a:gd name="T4" fmla="*/ 706 w 1076"/>
              <a:gd name="T5" fmla="*/ 1235 h 1264"/>
              <a:gd name="T6" fmla="*/ 969 w 1076"/>
              <a:gd name="T7" fmla="*/ 1263 h 1264"/>
              <a:gd name="T8" fmla="*/ 997 w 1076"/>
              <a:gd name="T9" fmla="*/ 896 h 1264"/>
              <a:gd name="T10" fmla="*/ 734 w 1076"/>
              <a:gd name="T11" fmla="*/ 867 h 1264"/>
              <a:gd name="T12" fmla="*/ 706 w 1076"/>
              <a:gd name="T13" fmla="*/ 1235 h 1264"/>
              <a:gd name="T14" fmla="*/ 601 w 1076"/>
              <a:gd name="T15" fmla="*/ 795 h 1264"/>
              <a:gd name="T16" fmla="*/ 424 w 1076"/>
              <a:gd name="T17" fmla="*/ 1206 h 1264"/>
              <a:gd name="T18" fmla="*/ 367 w 1076"/>
              <a:gd name="T19" fmla="*/ 1235 h 1264"/>
              <a:gd name="T20" fmla="*/ 630 w 1076"/>
              <a:gd name="T21" fmla="*/ 1263 h 1264"/>
              <a:gd name="T22" fmla="*/ 659 w 1076"/>
              <a:gd name="T23" fmla="*/ 766 h 1264"/>
              <a:gd name="T24" fmla="*/ 396 w 1076"/>
              <a:gd name="T25" fmla="*/ 737 h 1264"/>
              <a:gd name="T26" fmla="*/ 367 w 1076"/>
              <a:gd name="T27" fmla="*/ 1235 h 1264"/>
              <a:gd name="T28" fmla="*/ 263 w 1076"/>
              <a:gd name="T29" fmla="*/ 664 h 1264"/>
              <a:gd name="T30" fmla="*/ 86 w 1076"/>
              <a:gd name="T31" fmla="*/ 1206 h 1264"/>
              <a:gd name="T32" fmla="*/ 29 w 1076"/>
              <a:gd name="T33" fmla="*/ 1235 h 1264"/>
              <a:gd name="T34" fmla="*/ 292 w 1076"/>
              <a:gd name="T35" fmla="*/ 1263 h 1264"/>
              <a:gd name="T36" fmla="*/ 320 w 1076"/>
              <a:gd name="T37" fmla="*/ 636 h 1264"/>
              <a:gd name="T38" fmla="*/ 57 w 1076"/>
              <a:gd name="T39" fmla="*/ 607 h 1264"/>
              <a:gd name="T40" fmla="*/ 29 w 1076"/>
              <a:gd name="T41" fmla="*/ 1235 h 1264"/>
              <a:gd name="T42" fmla="*/ 855 w 1076"/>
              <a:gd name="T43" fmla="*/ 703 h 1264"/>
              <a:gd name="T44" fmla="*/ 885 w 1076"/>
              <a:gd name="T45" fmla="*/ 634 h 1264"/>
              <a:gd name="T46" fmla="*/ 558 w 1076"/>
              <a:gd name="T47" fmla="*/ 347 h 1264"/>
              <a:gd name="T48" fmla="*/ 72 w 1076"/>
              <a:gd name="T49" fmla="*/ 133 h 1264"/>
              <a:gd name="T50" fmla="*/ 402 w 1076"/>
              <a:gd name="T51" fmla="*/ 336 h 1264"/>
              <a:gd name="T52" fmla="*/ 578 w 1076"/>
              <a:gd name="T53" fmla="*/ 200 h 1264"/>
              <a:gd name="T54" fmla="*/ 989 w 1076"/>
              <a:gd name="T55" fmla="*/ 570 h 1264"/>
              <a:gd name="T56" fmla="*/ 1018 w 1076"/>
              <a:gd name="T57" fmla="*/ 703 h 1264"/>
              <a:gd name="T58" fmla="*/ 1058 w 1076"/>
              <a:gd name="T59" fmla="*/ 445 h 1264"/>
              <a:gd name="T60" fmla="*/ 969 w 1076"/>
              <a:gd name="T61" fmla="*/ 509 h 1264"/>
              <a:gd name="T62" fmla="*/ 558 w 1076"/>
              <a:gd name="T63" fmla="*/ 139 h 1264"/>
              <a:gd name="T64" fmla="*/ 156 w 1076"/>
              <a:gd name="T65" fmla="*/ 9 h 1264"/>
              <a:gd name="T66" fmla="*/ 115 w 1076"/>
              <a:gd name="T67" fmla="*/ 9 h 1264"/>
              <a:gd name="T68" fmla="*/ 11 w 1076"/>
              <a:gd name="T69" fmla="*/ 153 h 1264"/>
              <a:gd name="T70" fmla="*/ 442 w 1076"/>
              <a:gd name="T71" fmla="*/ 544 h 1264"/>
              <a:gd name="T72" fmla="*/ 824 w 1076"/>
              <a:gd name="T73" fmla="*/ 654 h 1264"/>
              <a:gd name="T74" fmla="*/ 760 w 1076"/>
              <a:gd name="T75" fmla="*/ 743 h 1264"/>
              <a:gd name="T76" fmla="*/ 1047 w 1076"/>
              <a:gd name="T77" fmla="*/ 761 h 1264"/>
              <a:gd name="T78" fmla="*/ 1075 w 1076"/>
              <a:gd name="T79" fmla="*/ 472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64">
                <a:moveTo>
                  <a:pt x="763" y="925"/>
                </a:moveTo>
                <a:lnTo>
                  <a:pt x="940" y="925"/>
                </a:lnTo>
                <a:lnTo>
                  <a:pt x="940" y="1206"/>
                </a:lnTo>
                <a:lnTo>
                  <a:pt x="763" y="1206"/>
                </a:lnTo>
                <a:lnTo>
                  <a:pt x="763" y="925"/>
                </a:lnTo>
                <a:close/>
                <a:moveTo>
                  <a:pt x="706" y="1235"/>
                </a:moveTo>
                <a:cubicBezTo>
                  <a:pt x="706" y="1250"/>
                  <a:pt x="718" y="1263"/>
                  <a:pt x="734" y="1263"/>
                </a:cubicBezTo>
                <a:lnTo>
                  <a:pt x="969" y="1263"/>
                </a:lnTo>
                <a:cubicBezTo>
                  <a:pt x="984" y="1263"/>
                  <a:pt x="997" y="1250"/>
                  <a:pt x="997" y="1235"/>
                </a:cubicBezTo>
                <a:lnTo>
                  <a:pt x="997" y="896"/>
                </a:lnTo>
                <a:cubicBezTo>
                  <a:pt x="997" y="880"/>
                  <a:pt x="984" y="867"/>
                  <a:pt x="969" y="867"/>
                </a:cubicBezTo>
                <a:lnTo>
                  <a:pt x="734" y="867"/>
                </a:lnTo>
                <a:cubicBezTo>
                  <a:pt x="718" y="867"/>
                  <a:pt x="706" y="880"/>
                  <a:pt x="706" y="896"/>
                </a:cubicBezTo>
                <a:lnTo>
                  <a:pt x="706" y="1235"/>
                </a:lnTo>
                <a:close/>
                <a:moveTo>
                  <a:pt x="424" y="795"/>
                </a:moveTo>
                <a:lnTo>
                  <a:pt x="601" y="795"/>
                </a:lnTo>
                <a:lnTo>
                  <a:pt x="601" y="1206"/>
                </a:lnTo>
                <a:lnTo>
                  <a:pt x="424" y="1206"/>
                </a:lnTo>
                <a:lnTo>
                  <a:pt x="424" y="795"/>
                </a:lnTo>
                <a:close/>
                <a:moveTo>
                  <a:pt x="367" y="1235"/>
                </a:moveTo>
                <a:cubicBezTo>
                  <a:pt x="367" y="1250"/>
                  <a:pt x="380" y="1263"/>
                  <a:pt x="396" y="1263"/>
                </a:cubicBezTo>
                <a:lnTo>
                  <a:pt x="630" y="1263"/>
                </a:lnTo>
                <a:cubicBezTo>
                  <a:pt x="646" y="1263"/>
                  <a:pt x="659" y="1250"/>
                  <a:pt x="659" y="1235"/>
                </a:cubicBezTo>
                <a:lnTo>
                  <a:pt x="659" y="766"/>
                </a:lnTo>
                <a:cubicBezTo>
                  <a:pt x="659" y="750"/>
                  <a:pt x="646" y="737"/>
                  <a:pt x="630" y="737"/>
                </a:cubicBezTo>
                <a:lnTo>
                  <a:pt x="396" y="737"/>
                </a:lnTo>
                <a:cubicBezTo>
                  <a:pt x="380" y="737"/>
                  <a:pt x="367" y="750"/>
                  <a:pt x="367" y="766"/>
                </a:cubicBezTo>
                <a:lnTo>
                  <a:pt x="367" y="1235"/>
                </a:lnTo>
                <a:close/>
                <a:moveTo>
                  <a:pt x="86" y="664"/>
                </a:moveTo>
                <a:lnTo>
                  <a:pt x="263" y="664"/>
                </a:lnTo>
                <a:lnTo>
                  <a:pt x="263" y="1206"/>
                </a:lnTo>
                <a:lnTo>
                  <a:pt x="86" y="1206"/>
                </a:lnTo>
                <a:lnTo>
                  <a:pt x="86" y="664"/>
                </a:lnTo>
                <a:close/>
                <a:moveTo>
                  <a:pt x="29" y="1235"/>
                </a:moveTo>
                <a:cubicBezTo>
                  <a:pt x="29" y="1250"/>
                  <a:pt x="41" y="1263"/>
                  <a:pt x="57" y="1263"/>
                </a:cubicBezTo>
                <a:lnTo>
                  <a:pt x="292" y="1263"/>
                </a:lnTo>
                <a:cubicBezTo>
                  <a:pt x="307" y="1263"/>
                  <a:pt x="320" y="1250"/>
                  <a:pt x="320" y="1235"/>
                </a:cubicBezTo>
                <a:lnTo>
                  <a:pt x="320" y="636"/>
                </a:lnTo>
                <a:cubicBezTo>
                  <a:pt x="320" y="620"/>
                  <a:pt x="307" y="607"/>
                  <a:pt x="292" y="607"/>
                </a:cubicBezTo>
                <a:lnTo>
                  <a:pt x="57" y="607"/>
                </a:lnTo>
                <a:cubicBezTo>
                  <a:pt x="41" y="607"/>
                  <a:pt x="29" y="620"/>
                  <a:pt x="29" y="636"/>
                </a:cubicBezTo>
                <a:lnTo>
                  <a:pt x="29" y="1235"/>
                </a:lnTo>
                <a:close/>
                <a:moveTo>
                  <a:pt x="1018" y="703"/>
                </a:moveTo>
                <a:lnTo>
                  <a:pt x="855" y="703"/>
                </a:lnTo>
                <a:lnTo>
                  <a:pt x="885" y="674"/>
                </a:lnTo>
                <a:cubicBezTo>
                  <a:pt x="896" y="663"/>
                  <a:pt x="896" y="645"/>
                  <a:pt x="885" y="634"/>
                </a:cubicBezTo>
                <a:lnTo>
                  <a:pt x="598" y="347"/>
                </a:lnTo>
                <a:cubicBezTo>
                  <a:pt x="587" y="336"/>
                  <a:pt x="569" y="336"/>
                  <a:pt x="558" y="347"/>
                </a:cubicBezTo>
                <a:lnTo>
                  <a:pt x="422" y="483"/>
                </a:lnTo>
                <a:lnTo>
                  <a:pt x="72" y="133"/>
                </a:lnTo>
                <a:lnTo>
                  <a:pt x="135" y="69"/>
                </a:lnTo>
                <a:lnTo>
                  <a:pt x="402" y="336"/>
                </a:lnTo>
                <a:cubicBezTo>
                  <a:pt x="413" y="347"/>
                  <a:pt x="431" y="347"/>
                  <a:pt x="442" y="336"/>
                </a:cubicBezTo>
                <a:lnTo>
                  <a:pt x="578" y="200"/>
                </a:lnTo>
                <a:lnTo>
                  <a:pt x="948" y="570"/>
                </a:lnTo>
                <a:cubicBezTo>
                  <a:pt x="960" y="581"/>
                  <a:pt x="978" y="581"/>
                  <a:pt x="989" y="570"/>
                </a:cubicBezTo>
                <a:lnTo>
                  <a:pt x="1018" y="541"/>
                </a:lnTo>
                <a:lnTo>
                  <a:pt x="1018" y="703"/>
                </a:lnTo>
                <a:close/>
                <a:moveTo>
                  <a:pt x="1075" y="472"/>
                </a:moveTo>
                <a:cubicBezTo>
                  <a:pt x="1075" y="460"/>
                  <a:pt x="1068" y="449"/>
                  <a:pt x="1058" y="445"/>
                </a:cubicBezTo>
                <a:cubicBezTo>
                  <a:pt x="1047" y="441"/>
                  <a:pt x="1035" y="443"/>
                  <a:pt x="1026" y="451"/>
                </a:cubicBezTo>
                <a:lnTo>
                  <a:pt x="969" y="509"/>
                </a:lnTo>
                <a:lnTo>
                  <a:pt x="598" y="139"/>
                </a:lnTo>
                <a:cubicBezTo>
                  <a:pt x="587" y="128"/>
                  <a:pt x="569" y="128"/>
                  <a:pt x="558" y="139"/>
                </a:cubicBezTo>
                <a:lnTo>
                  <a:pt x="422" y="275"/>
                </a:lnTo>
                <a:lnTo>
                  <a:pt x="156" y="9"/>
                </a:lnTo>
                <a:cubicBezTo>
                  <a:pt x="150" y="3"/>
                  <a:pt x="143" y="0"/>
                  <a:pt x="135" y="0"/>
                </a:cubicBezTo>
                <a:cubicBezTo>
                  <a:pt x="128" y="0"/>
                  <a:pt x="121" y="3"/>
                  <a:pt x="115" y="9"/>
                </a:cubicBezTo>
                <a:lnTo>
                  <a:pt x="11" y="113"/>
                </a:lnTo>
                <a:cubicBezTo>
                  <a:pt x="0" y="124"/>
                  <a:pt x="0" y="142"/>
                  <a:pt x="11" y="153"/>
                </a:cubicBezTo>
                <a:lnTo>
                  <a:pt x="401" y="544"/>
                </a:lnTo>
                <a:cubicBezTo>
                  <a:pt x="413" y="555"/>
                  <a:pt x="431" y="555"/>
                  <a:pt x="442" y="544"/>
                </a:cubicBezTo>
                <a:lnTo>
                  <a:pt x="578" y="408"/>
                </a:lnTo>
                <a:lnTo>
                  <a:pt x="824" y="654"/>
                </a:lnTo>
                <a:lnTo>
                  <a:pt x="766" y="712"/>
                </a:lnTo>
                <a:cubicBezTo>
                  <a:pt x="758" y="720"/>
                  <a:pt x="755" y="732"/>
                  <a:pt x="760" y="743"/>
                </a:cubicBezTo>
                <a:cubicBezTo>
                  <a:pt x="764" y="754"/>
                  <a:pt x="775" y="761"/>
                  <a:pt x="786" y="761"/>
                </a:cubicBezTo>
                <a:lnTo>
                  <a:pt x="1047" y="761"/>
                </a:lnTo>
                <a:cubicBezTo>
                  <a:pt x="1063" y="761"/>
                  <a:pt x="1075" y="748"/>
                  <a:pt x="1075" y="732"/>
                </a:cubicBezTo>
                <a:lnTo>
                  <a:pt x="1075" y="4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Freeform 15">
            <a:extLst>
              <a:ext uri="{FF2B5EF4-FFF2-40B4-BE49-F238E27FC236}">
                <a16:creationId xmlns:a16="http://schemas.microsoft.com/office/drawing/2014/main" id="{DFE63919-936D-6D41-ACE4-42180056E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048" y="691039"/>
            <a:ext cx="488950" cy="479425"/>
          </a:xfrm>
          <a:custGeom>
            <a:avLst/>
            <a:gdLst>
              <a:gd name="T0" fmla="*/ 344 w 1360"/>
              <a:gd name="T1" fmla="*/ 862 h 1330"/>
              <a:gd name="T2" fmla="*/ 404 w 1360"/>
              <a:gd name="T3" fmla="*/ 715 h 1330"/>
              <a:gd name="T4" fmla="*/ 344 w 1360"/>
              <a:gd name="T5" fmla="*/ 624 h 1330"/>
              <a:gd name="T6" fmla="*/ 282 w 1360"/>
              <a:gd name="T7" fmla="*/ 916 h 1330"/>
              <a:gd name="T8" fmla="*/ 150 w 1360"/>
              <a:gd name="T9" fmla="*/ 871 h 1330"/>
              <a:gd name="T10" fmla="*/ 282 w 1360"/>
              <a:gd name="T11" fmla="*/ 1126 h 1330"/>
              <a:gd name="T12" fmla="*/ 313 w 1360"/>
              <a:gd name="T13" fmla="*/ 343 h 1330"/>
              <a:gd name="T14" fmla="*/ 344 w 1360"/>
              <a:gd name="T15" fmla="*/ 1126 h 1330"/>
              <a:gd name="T16" fmla="*/ 287 w 1360"/>
              <a:gd name="T17" fmla="*/ 268 h 1330"/>
              <a:gd name="T18" fmla="*/ 282 w 1360"/>
              <a:gd name="T19" fmla="*/ 1189 h 1330"/>
              <a:gd name="T20" fmla="*/ 344 w 1360"/>
              <a:gd name="T21" fmla="*/ 1329 h 1330"/>
              <a:gd name="T22" fmla="*/ 627 w 1360"/>
              <a:gd name="T23" fmla="*/ 878 h 1330"/>
              <a:gd name="T24" fmla="*/ 858 w 1360"/>
              <a:gd name="T25" fmla="*/ 384 h 1330"/>
              <a:gd name="T26" fmla="*/ 626 w 1360"/>
              <a:gd name="T27" fmla="*/ 78 h 1330"/>
              <a:gd name="T28" fmla="*/ 501 w 1360"/>
              <a:gd name="T29" fmla="*/ 412 h 1330"/>
              <a:gd name="T30" fmla="*/ 803 w 1360"/>
              <a:gd name="T31" fmla="*/ 412 h 1330"/>
              <a:gd name="T32" fmla="*/ 1118 w 1360"/>
              <a:gd name="T33" fmla="*/ 254 h 1330"/>
              <a:gd name="T34" fmla="*/ 1118 w 1360"/>
              <a:gd name="T35" fmla="*/ 62 h 1330"/>
              <a:gd name="T36" fmla="*/ 1118 w 1360"/>
              <a:gd name="T37" fmla="*/ 254 h 1330"/>
              <a:gd name="T38" fmla="*/ 960 w 1360"/>
              <a:gd name="T39" fmla="*/ 158 h 1330"/>
              <a:gd name="T40" fmla="*/ 1276 w 1360"/>
              <a:gd name="T41" fmla="*/ 158 h 1330"/>
              <a:gd name="T42" fmla="*/ 1118 w 1360"/>
              <a:gd name="T43" fmla="*/ 632 h 1330"/>
              <a:gd name="T44" fmla="*/ 594 w 1360"/>
              <a:gd name="T45" fmla="*/ 659 h 1330"/>
              <a:gd name="T46" fmla="*/ 850 w 1360"/>
              <a:gd name="T47" fmla="*/ 485 h 1330"/>
              <a:gd name="T48" fmla="*/ 1093 w 1360"/>
              <a:gd name="T49" fmla="*/ 693 h 1330"/>
              <a:gd name="T50" fmla="*/ 1093 w 1360"/>
              <a:gd name="T51" fmla="*/ 1101 h 1330"/>
              <a:gd name="T52" fmla="*/ 881 w 1360"/>
              <a:gd name="T53" fmla="*/ 1003 h 1330"/>
              <a:gd name="T54" fmla="*/ 940 w 1360"/>
              <a:gd name="T55" fmla="*/ 856 h 1330"/>
              <a:gd name="T56" fmla="*/ 881 w 1360"/>
              <a:gd name="T57" fmla="*/ 652 h 1330"/>
              <a:gd name="T58" fmla="*/ 819 w 1360"/>
              <a:gd name="T59" fmla="*/ 916 h 1330"/>
              <a:gd name="T60" fmla="*/ 715 w 1360"/>
              <a:gd name="T61" fmla="*/ 900 h 1330"/>
              <a:gd name="T62" fmla="*/ 819 w 1360"/>
              <a:gd name="T63" fmla="*/ 1101 h 1330"/>
              <a:gd name="T64" fmla="*/ 596 w 1360"/>
              <a:gd name="T65" fmla="*/ 1163 h 1330"/>
              <a:gd name="T66" fmla="*/ 819 w 1360"/>
              <a:gd name="T67" fmla="*/ 1329 h 1330"/>
              <a:gd name="T68" fmla="*/ 881 w 1360"/>
              <a:gd name="T69" fmla="*/ 1163 h 1330"/>
              <a:gd name="T70" fmla="*/ 1359 w 1360"/>
              <a:gd name="T71" fmla="*/ 897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0" h="1330">
                <a:moveTo>
                  <a:pt x="344" y="1126"/>
                </a:moveTo>
                <a:lnTo>
                  <a:pt x="344" y="862"/>
                </a:lnTo>
                <a:lnTo>
                  <a:pt x="448" y="759"/>
                </a:lnTo>
                <a:lnTo>
                  <a:pt x="404" y="715"/>
                </a:lnTo>
                <a:lnTo>
                  <a:pt x="344" y="775"/>
                </a:lnTo>
                <a:lnTo>
                  <a:pt x="344" y="624"/>
                </a:lnTo>
                <a:lnTo>
                  <a:pt x="282" y="624"/>
                </a:lnTo>
                <a:lnTo>
                  <a:pt x="282" y="916"/>
                </a:lnTo>
                <a:lnTo>
                  <a:pt x="194" y="828"/>
                </a:lnTo>
                <a:lnTo>
                  <a:pt x="150" y="871"/>
                </a:lnTo>
                <a:lnTo>
                  <a:pt x="282" y="1003"/>
                </a:lnTo>
                <a:lnTo>
                  <a:pt x="282" y="1126"/>
                </a:lnTo>
                <a:cubicBezTo>
                  <a:pt x="159" y="1110"/>
                  <a:pt x="62" y="1006"/>
                  <a:pt x="62" y="878"/>
                </a:cubicBezTo>
                <a:cubicBezTo>
                  <a:pt x="62" y="769"/>
                  <a:pt x="225" y="485"/>
                  <a:pt x="313" y="343"/>
                </a:cubicBezTo>
                <a:cubicBezTo>
                  <a:pt x="402" y="485"/>
                  <a:pt x="565" y="769"/>
                  <a:pt x="565" y="878"/>
                </a:cubicBezTo>
                <a:cubicBezTo>
                  <a:pt x="565" y="1006"/>
                  <a:pt x="468" y="1110"/>
                  <a:pt x="344" y="1126"/>
                </a:cubicBezTo>
                <a:close/>
                <a:moveTo>
                  <a:pt x="339" y="268"/>
                </a:moveTo>
                <a:cubicBezTo>
                  <a:pt x="328" y="251"/>
                  <a:pt x="299" y="251"/>
                  <a:pt x="287" y="268"/>
                </a:cubicBezTo>
                <a:cubicBezTo>
                  <a:pt x="258" y="314"/>
                  <a:pt x="0" y="717"/>
                  <a:pt x="0" y="878"/>
                </a:cubicBezTo>
                <a:cubicBezTo>
                  <a:pt x="0" y="1040"/>
                  <a:pt x="124" y="1174"/>
                  <a:pt x="282" y="1189"/>
                </a:cubicBezTo>
                <a:lnTo>
                  <a:pt x="282" y="1329"/>
                </a:lnTo>
                <a:lnTo>
                  <a:pt x="344" y="1329"/>
                </a:lnTo>
                <a:lnTo>
                  <a:pt x="344" y="1189"/>
                </a:lnTo>
                <a:cubicBezTo>
                  <a:pt x="503" y="1174"/>
                  <a:pt x="627" y="1040"/>
                  <a:pt x="627" y="878"/>
                </a:cubicBezTo>
                <a:cubicBezTo>
                  <a:pt x="627" y="717"/>
                  <a:pt x="369" y="314"/>
                  <a:pt x="339" y="268"/>
                </a:cubicBezTo>
                <a:close/>
                <a:moveTo>
                  <a:pt x="858" y="384"/>
                </a:moveTo>
                <a:cubicBezTo>
                  <a:pt x="778" y="230"/>
                  <a:pt x="679" y="79"/>
                  <a:pt x="678" y="78"/>
                </a:cubicBezTo>
                <a:cubicBezTo>
                  <a:pt x="666" y="60"/>
                  <a:pt x="637" y="60"/>
                  <a:pt x="626" y="78"/>
                </a:cubicBezTo>
                <a:cubicBezTo>
                  <a:pt x="625" y="79"/>
                  <a:pt x="526" y="230"/>
                  <a:pt x="446" y="384"/>
                </a:cubicBezTo>
                <a:lnTo>
                  <a:pt x="501" y="412"/>
                </a:lnTo>
                <a:cubicBezTo>
                  <a:pt x="555" y="309"/>
                  <a:pt x="618" y="207"/>
                  <a:pt x="652" y="152"/>
                </a:cubicBezTo>
                <a:cubicBezTo>
                  <a:pt x="686" y="207"/>
                  <a:pt x="749" y="309"/>
                  <a:pt x="803" y="412"/>
                </a:cubicBezTo>
                <a:lnTo>
                  <a:pt x="858" y="384"/>
                </a:lnTo>
                <a:close/>
                <a:moveTo>
                  <a:pt x="1118" y="254"/>
                </a:moveTo>
                <a:cubicBezTo>
                  <a:pt x="1065" y="254"/>
                  <a:pt x="1022" y="211"/>
                  <a:pt x="1022" y="158"/>
                </a:cubicBezTo>
                <a:cubicBezTo>
                  <a:pt x="1022" y="105"/>
                  <a:pt x="1065" y="62"/>
                  <a:pt x="1118" y="62"/>
                </a:cubicBezTo>
                <a:cubicBezTo>
                  <a:pt x="1171" y="62"/>
                  <a:pt x="1214" y="105"/>
                  <a:pt x="1214" y="158"/>
                </a:cubicBezTo>
                <a:cubicBezTo>
                  <a:pt x="1214" y="211"/>
                  <a:pt x="1171" y="254"/>
                  <a:pt x="1118" y="254"/>
                </a:cubicBezTo>
                <a:close/>
                <a:moveTo>
                  <a:pt x="1118" y="0"/>
                </a:moveTo>
                <a:cubicBezTo>
                  <a:pt x="1030" y="0"/>
                  <a:pt x="960" y="71"/>
                  <a:pt x="960" y="158"/>
                </a:cubicBezTo>
                <a:cubicBezTo>
                  <a:pt x="960" y="245"/>
                  <a:pt x="1030" y="316"/>
                  <a:pt x="1118" y="316"/>
                </a:cubicBezTo>
                <a:cubicBezTo>
                  <a:pt x="1205" y="316"/>
                  <a:pt x="1276" y="245"/>
                  <a:pt x="1276" y="158"/>
                </a:cubicBezTo>
                <a:cubicBezTo>
                  <a:pt x="1276" y="71"/>
                  <a:pt x="1205" y="0"/>
                  <a:pt x="1118" y="0"/>
                </a:cubicBezTo>
                <a:close/>
                <a:moveTo>
                  <a:pt x="1118" y="632"/>
                </a:moveTo>
                <a:cubicBezTo>
                  <a:pt x="1092" y="513"/>
                  <a:pt x="979" y="423"/>
                  <a:pt x="850" y="423"/>
                </a:cubicBezTo>
                <a:cubicBezTo>
                  <a:pt x="717" y="423"/>
                  <a:pt x="609" y="522"/>
                  <a:pt x="594" y="659"/>
                </a:cubicBezTo>
                <a:lnTo>
                  <a:pt x="656" y="666"/>
                </a:lnTo>
                <a:cubicBezTo>
                  <a:pt x="668" y="560"/>
                  <a:pt x="747" y="485"/>
                  <a:pt x="850" y="485"/>
                </a:cubicBezTo>
                <a:cubicBezTo>
                  <a:pt x="957" y="485"/>
                  <a:pt x="1050" y="565"/>
                  <a:pt x="1061" y="666"/>
                </a:cubicBezTo>
                <a:cubicBezTo>
                  <a:pt x="1063" y="681"/>
                  <a:pt x="1078" y="693"/>
                  <a:pt x="1093" y="693"/>
                </a:cubicBezTo>
                <a:cubicBezTo>
                  <a:pt x="1206" y="693"/>
                  <a:pt x="1297" y="785"/>
                  <a:pt x="1297" y="897"/>
                </a:cubicBezTo>
                <a:cubicBezTo>
                  <a:pt x="1297" y="1009"/>
                  <a:pt x="1206" y="1101"/>
                  <a:pt x="1093" y="1101"/>
                </a:cubicBezTo>
                <a:lnTo>
                  <a:pt x="881" y="1101"/>
                </a:lnTo>
                <a:lnTo>
                  <a:pt x="881" y="1003"/>
                </a:lnTo>
                <a:lnTo>
                  <a:pt x="984" y="900"/>
                </a:lnTo>
                <a:lnTo>
                  <a:pt x="940" y="856"/>
                </a:lnTo>
                <a:lnTo>
                  <a:pt x="881" y="916"/>
                </a:lnTo>
                <a:lnTo>
                  <a:pt x="881" y="652"/>
                </a:lnTo>
                <a:lnTo>
                  <a:pt x="819" y="652"/>
                </a:lnTo>
                <a:lnTo>
                  <a:pt x="819" y="916"/>
                </a:lnTo>
                <a:lnTo>
                  <a:pt x="759" y="856"/>
                </a:lnTo>
                <a:lnTo>
                  <a:pt x="715" y="900"/>
                </a:lnTo>
                <a:lnTo>
                  <a:pt x="819" y="1003"/>
                </a:lnTo>
                <a:lnTo>
                  <a:pt x="819" y="1101"/>
                </a:lnTo>
                <a:lnTo>
                  <a:pt x="596" y="1101"/>
                </a:lnTo>
                <a:lnTo>
                  <a:pt x="596" y="1163"/>
                </a:lnTo>
                <a:lnTo>
                  <a:pt x="819" y="1163"/>
                </a:lnTo>
                <a:lnTo>
                  <a:pt x="819" y="1329"/>
                </a:lnTo>
                <a:lnTo>
                  <a:pt x="881" y="1329"/>
                </a:lnTo>
                <a:lnTo>
                  <a:pt x="881" y="1163"/>
                </a:lnTo>
                <a:lnTo>
                  <a:pt x="1093" y="1163"/>
                </a:lnTo>
                <a:cubicBezTo>
                  <a:pt x="1240" y="1163"/>
                  <a:pt x="1359" y="1044"/>
                  <a:pt x="1359" y="897"/>
                </a:cubicBezTo>
                <a:cubicBezTo>
                  <a:pt x="1359" y="759"/>
                  <a:pt x="1254" y="646"/>
                  <a:pt x="1118" y="6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Freeform 16">
            <a:extLst>
              <a:ext uri="{FF2B5EF4-FFF2-40B4-BE49-F238E27FC236}">
                <a16:creationId xmlns:a16="http://schemas.microsoft.com/office/drawing/2014/main" id="{13DCF8E7-DC95-0B48-8A68-C7F376FDD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6336" y="1558449"/>
            <a:ext cx="346075" cy="541337"/>
          </a:xfrm>
          <a:custGeom>
            <a:avLst/>
            <a:gdLst>
              <a:gd name="T0" fmla="*/ 408 w 960"/>
              <a:gd name="T1" fmla="*/ 292 h 1502"/>
              <a:gd name="T2" fmla="*/ 551 w 960"/>
              <a:gd name="T3" fmla="*/ 292 h 1502"/>
              <a:gd name="T4" fmla="*/ 480 w 960"/>
              <a:gd name="T5" fmla="*/ 158 h 1502"/>
              <a:gd name="T6" fmla="*/ 480 w 960"/>
              <a:gd name="T7" fmla="*/ 425 h 1502"/>
              <a:gd name="T8" fmla="*/ 480 w 960"/>
              <a:gd name="T9" fmla="*/ 158 h 1502"/>
              <a:gd name="T10" fmla="*/ 408 w 960"/>
              <a:gd name="T11" fmla="*/ 577 h 1502"/>
              <a:gd name="T12" fmla="*/ 551 w 960"/>
              <a:gd name="T13" fmla="*/ 577 h 1502"/>
              <a:gd name="T14" fmla="*/ 480 w 960"/>
              <a:gd name="T15" fmla="*/ 443 h 1502"/>
              <a:gd name="T16" fmla="*/ 480 w 960"/>
              <a:gd name="T17" fmla="*/ 710 h 1502"/>
              <a:gd name="T18" fmla="*/ 480 w 960"/>
              <a:gd name="T19" fmla="*/ 443 h 1502"/>
              <a:gd name="T20" fmla="*/ 408 w 960"/>
              <a:gd name="T21" fmla="*/ 862 h 1502"/>
              <a:gd name="T22" fmla="*/ 551 w 960"/>
              <a:gd name="T23" fmla="*/ 862 h 1502"/>
              <a:gd name="T24" fmla="*/ 480 w 960"/>
              <a:gd name="T25" fmla="*/ 729 h 1502"/>
              <a:gd name="T26" fmla="*/ 480 w 960"/>
              <a:gd name="T27" fmla="*/ 996 h 1502"/>
              <a:gd name="T28" fmla="*/ 480 w 960"/>
              <a:gd name="T29" fmla="*/ 729 h 1502"/>
              <a:gd name="T30" fmla="*/ 741 w 960"/>
              <a:gd name="T31" fmla="*/ 222 h 1502"/>
              <a:gd name="T32" fmla="*/ 741 w 960"/>
              <a:gd name="T33" fmla="*/ 348 h 1502"/>
              <a:gd name="T34" fmla="*/ 648 w 960"/>
              <a:gd name="T35" fmla="*/ 1020 h 1502"/>
              <a:gd name="T36" fmla="*/ 280 w 960"/>
              <a:gd name="T37" fmla="*/ 989 h 1502"/>
              <a:gd name="T38" fmla="*/ 311 w 960"/>
              <a:gd name="T39" fmla="*/ 133 h 1502"/>
              <a:gd name="T40" fmla="*/ 642 w 960"/>
              <a:gd name="T41" fmla="*/ 133 h 1502"/>
              <a:gd name="T42" fmla="*/ 648 w 960"/>
              <a:gd name="T43" fmla="*/ 133 h 1502"/>
              <a:gd name="T44" fmla="*/ 680 w 960"/>
              <a:gd name="T45" fmla="*/ 989 h 1502"/>
              <a:gd name="T46" fmla="*/ 386 w 960"/>
              <a:gd name="T47" fmla="*/ 62 h 1502"/>
              <a:gd name="T48" fmla="*/ 592 w 960"/>
              <a:gd name="T49" fmla="*/ 72 h 1502"/>
              <a:gd name="T50" fmla="*/ 84 w 960"/>
              <a:gd name="T51" fmla="*/ 222 h 1502"/>
              <a:gd name="T52" fmla="*/ 218 w 960"/>
              <a:gd name="T53" fmla="*/ 348 h 1502"/>
              <a:gd name="T54" fmla="*/ 218 w 960"/>
              <a:gd name="T55" fmla="*/ 506 h 1502"/>
              <a:gd name="T56" fmla="*/ 84 w 960"/>
              <a:gd name="T57" fmla="*/ 506 h 1502"/>
              <a:gd name="T58" fmla="*/ 218 w 960"/>
              <a:gd name="T59" fmla="*/ 791 h 1502"/>
              <a:gd name="T60" fmla="*/ 84 w 960"/>
              <a:gd name="T61" fmla="*/ 791 h 1502"/>
              <a:gd name="T62" fmla="*/ 875 w 960"/>
              <a:gd name="T63" fmla="*/ 791 h 1502"/>
              <a:gd name="T64" fmla="*/ 741 w 960"/>
              <a:gd name="T65" fmla="*/ 791 h 1502"/>
              <a:gd name="T66" fmla="*/ 741 w 960"/>
              <a:gd name="T67" fmla="*/ 633 h 1502"/>
              <a:gd name="T68" fmla="*/ 875 w 960"/>
              <a:gd name="T69" fmla="*/ 506 h 1502"/>
              <a:gd name="T70" fmla="*/ 741 w 960"/>
              <a:gd name="T71" fmla="*/ 445 h 1502"/>
              <a:gd name="T72" fmla="*/ 939 w 960"/>
              <a:gd name="T73" fmla="*/ 246 h 1502"/>
              <a:gd name="T74" fmla="*/ 905 w 960"/>
              <a:gd name="T75" fmla="*/ 160 h 1502"/>
              <a:gd name="T76" fmla="*/ 662 w 960"/>
              <a:gd name="T77" fmla="*/ 73 h 1502"/>
              <a:gd name="T78" fmla="*/ 573 w 960"/>
              <a:gd name="T79" fmla="*/ 0 h 1502"/>
              <a:gd name="T80" fmla="*/ 307 w 960"/>
              <a:gd name="T81" fmla="*/ 51 h 1502"/>
              <a:gd name="T82" fmla="*/ 218 w 960"/>
              <a:gd name="T83" fmla="*/ 160 h 1502"/>
              <a:gd name="T84" fmla="*/ 8 w 960"/>
              <a:gd name="T85" fmla="*/ 191 h 1502"/>
              <a:gd name="T86" fmla="*/ 218 w 960"/>
              <a:gd name="T87" fmla="*/ 433 h 1502"/>
              <a:gd name="T88" fmla="*/ 54 w 960"/>
              <a:gd name="T89" fmla="*/ 445 h 1502"/>
              <a:gd name="T90" fmla="*/ 20 w 960"/>
              <a:gd name="T91" fmla="*/ 531 h 1502"/>
              <a:gd name="T92" fmla="*/ 218 w 960"/>
              <a:gd name="T93" fmla="*/ 730 h 1502"/>
              <a:gd name="T94" fmla="*/ 8 w 960"/>
              <a:gd name="T95" fmla="*/ 761 h 1502"/>
              <a:gd name="T96" fmla="*/ 219 w 960"/>
              <a:gd name="T97" fmla="*/ 1004 h 1502"/>
              <a:gd name="T98" fmla="*/ 376 w 960"/>
              <a:gd name="T99" fmla="*/ 1082 h 1502"/>
              <a:gd name="T100" fmla="*/ 437 w 960"/>
              <a:gd name="T101" fmla="*/ 1501 h 1502"/>
              <a:gd name="T102" fmla="*/ 522 w 960"/>
              <a:gd name="T103" fmla="*/ 1082 h 1502"/>
              <a:gd name="T104" fmla="*/ 584 w 960"/>
              <a:gd name="T105" fmla="*/ 1501 h 1502"/>
              <a:gd name="T106" fmla="*/ 648 w 960"/>
              <a:gd name="T107" fmla="*/ 1082 h 1502"/>
              <a:gd name="T108" fmla="*/ 939 w 960"/>
              <a:gd name="T109" fmla="*/ 816 h 1502"/>
              <a:gd name="T110" fmla="*/ 905 w 960"/>
              <a:gd name="T111" fmla="*/ 730 h 1502"/>
              <a:gd name="T112" fmla="*/ 741 w 960"/>
              <a:gd name="T113" fmla="*/ 718 h 1502"/>
              <a:gd name="T114" fmla="*/ 951 w 960"/>
              <a:gd name="T115" fmla="*/ 476 h 1502"/>
              <a:gd name="T116" fmla="*/ 741 w 960"/>
              <a:gd name="T117" fmla="*/ 445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60" h="1502">
                <a:moveTo>
                  <a:pt x="480" y="363"/>
                </a:moveTo>
                <a:cubicBezTo>
                  <a:pt x="440" y="363"/>
                  <a:pt x="408" y="331"/>
                  <a:pt x="408" y="292"/>
                </a:cubicBezTo>
                <a:cubicBezTo>
                  <a:pt x="408" y="252"/>
                  <a:pt x="440" y="220"/>
                  <a:pt x="480" y="220"/>
                </a:cubicBezTo>
                <a:cubicBezTo>
                  <a:pt x="519" y="220"/>
                  <a:pt x="551" y="252"/>
                  <a:pt x="551" y="292"/>
                </a:cubicBezTo>
                <a:cubicBezTo>
                  <a:pt x="551" y="331"/>
                  <a:pt x="519" y="363"/>
                  <a:pt x="480" y="363"/>
                </a:cubicBezTo>
                <a:close/>
                <a:moveTo>
                  <a:pt x="480" y="158"/>
                </a:moveTo>
                <a:cubicBezTo>
                  <a:pt x="406" y="158"/>
                  <a:pt x="346" y="218"/>
                  <a:pt x="346" y="292"/>
                </a:cubicBezTo>
                <a:cubicBezTo>
                  <a:pt x="346" y="365"/>
                  <a:pt x="406" y="425"/>
                  <a:pt x="480" y="425"/>
                </a:cubicBezTo>
                <a:cubicBezTo>
                  <a:pt x="553" y="425"/>
                  <a:pt x="613" y="365"/>
                  <a:pt x="613" y="292"/>
                </a:cubicBezTo>
                <a:cubicBezTo>
                  <a:pt x="613" y="218"/>
                  <a:pt x="553" y="158"/>
                  <a:pt x="480" y="158"/>
                </a:cubicBezTo>
                <a:close/>
                <a:moveTo>
                  <a:pt x="480" y="649"/>
                </a:moveTo>
                <a:cubicBezTo>
                  <a:pt x="440" y="649"/>
                  <a:pt x="408" y="616"/>
                  <a:pt x="408" y="577"/>
                </a:cubicBezTo>
                <a:cubicBezTo>
                  <a:pt x="408" y="537"/>
                  <a:pt x="440" y="505"/>
                  <a:pt x="480" y="505"/>
                </a:cubicBezTo>
                <a:cubicBezTo>
                  <a:pt x="519" y="505"/>
                  <a:pt x="551" y="537"/>
                  <a:pt x="551" y="577"/>
                </a:cubicBezTo>
                <a:cubicBezTo>
                  <a:pt x="551" y="616"/>
                  <a:pt x="519" y="649"/>
                  <a:pt x="480" y="649"/>
                </a:cubicBezTo>
                <a:close/>
                <a:moveTo>
                  <a:pt x="480" y="443"/>
                </a:moveTo>
                <a:cubicBezTo>
                  <a:pt x="406" y="443"/>
                  <a:pt x="346" y="503"/>
                  <a:pt x="346" y="577"/>
                </a:cubicBezTo>
                <a:cubicBezTo>
                  <a:pt x="346" y="650"/>
                  <a:pt x="406" y="710"/>
                  <a:pt x="480" y="710"/>
                </a:cubicBezTo>
                <a:cubicBezTo>
                  <a:pt x="553" y="710"/>
                  <a:pt x="613" y="650"/>
                  <a:pt x="613" y="577"/>
                </a:cubicBezTo>
                <a:cubicBezTo>
                  <a:pt x="613" y="503"/>
                  <a:pt x="553" y="443"/>
                  <a:pt x="480" y="443"/>
                </a:cubicBezTo>
                <a:close/>
                <a:moveTo>
                  <a:pt x="480" y="934"/>
                </a:moveTo>
                <a:cubicBezTo>
                  <a:pt x="440" y="934"/>
                  <a:pt x="408" y="901"/>
                  <a:pt x="408" y="862"/>
                </a:cubicBezTo>
                <a:cubicBezTo>
                  <a:pt x="408" y="822"/>
                  <a:pt x="440" y="790"/>
                  <a:pt x="480" y="790"/>
                </a:cubicBezTo>
                <a:cubicBezTo>
                  <a:pt x="519" y="790"/>
                  <a:pt x="551" y="822"/>
                  <a:pt x="551" y="862"/>
                </a:cubicBezTo>
                <a:cubicBezTo>
                  <a:pt x="551" y="901"/>
                  <a:pt x="519" y="934"/>
                  <a:pt x="480" y="934"/>
                </a:cubicBezTo>
                <a:close/>
                <a:moveTo>
                  <a:pt x="480" y="729"/>
                </a:moveTo>
                <a:cubicBezTo>
                  <a:pt x="406" y="729"/>
                  <a:pt x="346" y="788"/>
                  <a:pt x="346" y="862"/>
                </a:cubicBezTo>
                <a:cubicBezTo>
                  <a:pt x="346" y="935"/>
                  <a:pt x="406" y="996"/>
                  <a:pt x="480" y="996"/>
                </a:cubicBezTo>
                <a:cubicBezTo>
                  <a:pt x="553" y="996"/>
                  <a:pt x="613" y="936"/>
                  <a:pt x="613" y="862"/>
                </a:cubicBezTo>
                <a:cubicBezTo>
                  <a:pt x="613" y="789"/>
                  <a:pt x="553" y="729"/>
                  <a:pt x="480" y="729"/>
                </a:cubicBezTo>
                <a:close/>
                <a:moveTo>
                  <a:pt x="741" y="348"/>
                </a:moveTo>
                <a:lnTo>
                  <a:pt x="741" y="222"/>
                </a:lnTo>
                <a:lnTo>
                  <a:pt x="875" y="222"/>
                </a:lnTo>
                <a:lnTo>
                  <a:pt x="741" y="348"/>
                </a:lnTo>
                <a:close/>
                <a:moveTo>
                  <a:pt x="680" y="989"/>
                </a:moveTo>
                <a:cubicBezTo>
                  <a:pt x="680" y="1006"/>
                  <a:pt x="665" y="1020"/>
                  <a:pt x="648" y="1020"/>
                </a:cubicBezTo>
                <a:lnTo>
                  <a:pt x="311" y="1020"/>
                </a:lnTo>
                <a:cubicBezTo>
                  <a:pt x="294" y="1020"/>
                  <a:pt x="280" y="1006"/>
                  <a:pt x="280" y="989"/>
                </a:cubicBezTo>
                <a:lnTo>
                  <a:pt x="280" y="165"/>
                </a:lnTo>
                <a:cubicBezTo>
                  <a:pt x="280" y="147"/>
                  <a:pt x="294" y="133"/>
                  <a:pt x="311" y="133"/>
                </a:cubicBezTo>
                <a:lnTo>
                  <a:pt x="642" y="133"/>
                </a:lnTo>
                <a:lnTo>
                  <a:pt x="642" y="133"/>
                </a:lnTo>
                <a:lnTo>
                  <a:pt x="642" y="133"/>
                </a:lnTo>
                <a:lnTo>
                  <a:pt x="648" y="133"/>
                </a:lnTo>
                <a:cubicBezTo>
                  <a:pt x="665" y="133"/>
                  <a:pt x="680" y="147"/>
                  <a:pt x="680" y="165"/>
                </a:cubicBezTo>
                <a:lnTo>
                  <a:pt x="680" y="989"/>
                </a:lnTo>
                <a:close/>
                <a:moveTo>
                  <a:pt x="367" y="72"/>
                </a:moveTo>
                <a:cubicBezTo>
                  <a:pt x="372" y="66"/>
                  <a:pt x="378" y="62"/>
                  <a:pt x="386" y="62"/>
                </a:cubicBezTo>
                <a:lnTo>
                  <a:pt x="573" y="62"/>
                </a:lnTo>
                <a:cubicBezTo>
                  <a:pt x="581" y="62"/>
                  <a:pt x="587" y="66"/>
                  <a:pt x="592" y="72"/>
                </a:cubicBezTo>
                <a:lnTo>
                  <a:pt x="367" y="72"/>
                </a:lnTo>
                <a:close/>
                <a:moveTo>
                  <a:pt x="84" y="222"/>
                </a:moveTo>
                <a:lnTo>
                  <a:pt x="218" y="222"/>
                </a:lnTo>
                <a:lnTo>
                  <a:pt x="218" y="348"/>
                </a:lnTo>
                <a:lnTo>
                  <a:pt x="84" y="222"/>
                </a:lnTo>
                <a:close/>
                <a:moveTo>
                  <a:pt x="218" y="506"/>
                </a:moveTo>
                <a:lnTo>
                  <a:pt x="218" y="633"/>
                </a:lnTo>
                <a:lnTo>
                  <a:pt x="84" y="506"/>
                </a:lnTo>
                <a:lnTo>
                  <a:pt x="218" y="506"/>
                </a:lnTo>
                <a:close/>
                <a:moveTo>
                  <a:pt x="218" y="791"/>
                </a:moveTo>
                <a:lnTo>
                  <a:pt x="218" y="917"/>
                </a:lnTo>
                <a:lnTo>
                  <a:pt x="84" y="791"/>
                </a:lnTo>
                <a:lnTo>
                  <a:pt x="218" y="791"/>
                </a:lnTo>
                <a:close/>
                <a:moveTo>
                  <a:pt x="875" y="791"/>
                </a:moveTo>
                <a:lnTo>
                  <a:pt x="741" y="917"/>
                </a:lnTo>
                <a:lnTo>
                  <a:pt x="741" y="791"/>
                </a:lnTo>
                <a:lnTo>
                  <a:pt x="875" y="791"/>
                </a:lnTo>
                <a:close/>
                <a:moveTo>
                  <a:pt x="741" y="633"/>
                </a:moveTo>
                <a:lnTo>
                  <a:pt x="741" y="506"/>
                </a:lnTo>
                <a:lnTo>
                  <a:pt x="875" y="506"/>
                </a:lnTo>
                <a:lnTo>
                  <a:pt x="741" y="633"/>
                </a:lnTo>
                <a:close/>
                <a:moveTo>
                  <a:pt x="741" y="445"/>
                </a:moveTo>
                <a:lnTo>
                  <a:pt x="741" y="433"/>
                </a:lnTo>
                <a:lnTo>
                  <a:pt x="939" y="246"/>
                </a:lnTo>
                <a:cubicBezTo>
                  <a:pt x="954" y="232"/>
                  <a:pt x="959" y="211"/>
                  <a:pt x="951" y="191"/>
                </a:cubicBezTo>
                <a:cubicBezTo>
                  <a:pt x="944" y="172"/>
                  <a:pt x="926" y="160"/>
                  <a:pt x="905" y="160"/>
                </a:cubicBezTo>
                <a:lnTo>
                  <a:pt x="741" y="160"/>
                </a:lnTo>
                <a:cubicBezTo>
                  <a:pt x="739" y="116"/>
                  <a:pt x="705" y="80"/>
                  <a:pt x="662" y="73"/>
                </a:cubicBezTo>
                <a:lnTo>
                  <a:pt x="652" y="51"/>
                </a:lnTo>
                <a:cubicBezTo>
                  <a:pt x="638" y="20"/>
                  <a:pt x="607" y="0"/>
                  <a:pt x="573" y="0"/>
                </a:cubicBezTo>
                <a:lnTo>
                  <a:pt x="386" y="0"/>
                </a:lnTo>
                <a:cubicBezTo>
                  <a:pt x="352" y="0"/>
                  <a:pt x="321" y="20"/>
                  <a:pt x="307" y="51"/>
                </a:cubicBezTo>
                <a:lnTo>
                  <a:pt x="297" y="73"/>
                </a:lnTo>
                <a:cubicBezTo>
                  <a:pt x="254" y="80"/>
                  <a:pt x="221" y="116"/>
                  <a:pt x="218" y="160"/>
                </a:cubicBezTo>
                <a:lnTo>
                  <a:pt x="54" y="160"/>
                </a:lnTo>
                <a:cubicBezTo>
                  <a:pt x="34" y="160"/>
                  <a:pt x="15" y="172"/>
                  <a:pt x="8" y="191"/>
                </a:cubicBezTo>
                <a:cubicBezTo>
                  <a:pt x="0" y="211"/>
                  <a:pt x="5" y="232"/>
                  <a:pt x="20" y="246"/>
                </a:cubicBezTo>
                <a:lnTo>
                  <a:pt x="218" y="433"/>
                </a:lnTo>
                <a:lnTo>
                  <a:pt x="218" y="445"/>
                </a:lnTo>
                <a:lnTo>
                  <a:pt x="54" y="445"/>
                </a:lnTo>
                <a:cubicBezTo>
                  <a:pt x="34" y="445"/>
                  <a:pt x="15" y="457"/>
                  <a:pt x="8" y="476"/>
                </a:cubicBezTo>
                <a:cubicBezTo>
                  <a:pt x="0" y="495"/>
                  <a:pt x="5" y="517"/>
                  <a:pt x="20" y="531"/>
                </a:cubicBezTo>
                <a:lnTo>
                  <a:pt x="218" y="718"/>
                </a:lnTo>
                <a:lnTo>
                  <a:pt x="218" y="730"/>
                </a:lnTo>
                <a:lnTo>
                  <a:pt x="54" y="730"/>
                </a:lnTo>
                <a:cubicBezTo>
                  <a:pt x="34" y="730"/>
                  <a:pt x="15" y="742"/>
                  <a:pt x="8" y="761"/>
                </a:cubicBezTo>
                <a:cubicBezTo>
                  <a:pt x="0" y="780"/>
                  <a:pt x="5" y="801"/>
                  <a:pt x="20" y="816"/>
                </a:cubicBezTo>
                <a:lnTo>
                  <a:pt x="219" y="1004"/>
                </a:lnTo>
                <a:cubicBezTo>
                  <a:pt x="226" y="1048"/>
                  <a:pt x="265" y="1082"/>
                  <a:pt x="311" y="1082"/>
                </a:cubicBezTo>
                <a:lnTo>
                  <a:pt x="376" y="1082"/>
                </a:lnTo>
                <a:lnTo>
                  <a:pt x="376" y="1501"/>
                </a:lnTo>
                <a:lnTo>
                  <a:pt x="437" y="1501"/>
                </a:lnTo>
                <a:lnTo>
                  <a:pt x="437" y="1082"/>
                </a:lnTo>
                <a:lnTo>
                  <a:pt x="522" y="1082"/>
                </a:lnTo>
                <a:lnTo>
                  <a:pt x="522" y="1501"/>
                </a:lnTo>
                <a:lnTo>
                  <a:pt x="584" y="1501"/>
                </a:lnTo>
                <a:lnTo>
                  <a:pt x="584" y="1082"/>
                </a:lnTo>
                <a:lnTo>
                  <a:pt x="648" y="1082"/>
                </a:lnTo>
                <a:cubicBezTo>
                  <a:pt x="695" y="1082"/>
                  <a:pt x="733" y="1048"/>
                  <a:pt x="740" y="1004"/>
                </a:cubicBezTo>
                <a:lnTo>
                  <a:pt x="939" y="816"/>
                </a:lnTo>
                <a:cubicBezTo>
                  <a:pt x="954" y="801"/>
                  <a:pt x="959" y="780"/>
                  <a:pt x="951" y="761"/>
                </a:cubicBezTo>
                <a:cubicBezTo>
                  <a:pt x="944" y="742"/>
                  <a:pt x="926" y="730"/>
                  <a:pt x="905" y="730"/>
                </a:cubicBezTo>
                <a:lnTo>
                  <a:pt x="741" y="730"/>
                </a:lnTo>
                <a:lnTo>
                  <a:pt x="741" y="718"/>
                </a:lnTo>
                <a:lnTo>
                  <a:pt x="939" y="531"/>
                </a:lnTo>
                <a:cubicBezTo>
                  <a:pt x="954" y="517"/>
                  <a:pt x="959" y="495"/>
                  <a:pt x="951" y="476"/>
                </a:cubicBezTo>
                <a:cubicBezTo>
                  <a:pt x="944" y="457"/>
                  <a:pt x="926" y="445"/>
                  <a:pt x="905" y="445"/>
                </a:cubicBezTo>
                <a:lnTo>
                  <a:pt x="741" y="4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Freeform 17">
            <a:extLst>
              <a:ext uri="{FF2B5EF4-FFF2-40B4-BE49-F238E27FC236}">
                <a16:creationId xmlns:a16="http://schemas.microsoft.com/office/drawing/2014/main" id="{6896B4DA-10EC-9E41-B3ED-091BD6115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6952" y="691039"/>
            <a:ext cx="490537" cy="479425"/>
          </a:xfrm>
          <a:custGeom>
            <a:avLst/>
            <a:gdLst>
              <a:gd name="T0" fmla="*/ 551 w 1363"/>
              <a:gd name="T1" fmla="*/ 708 h 1330"/>
              <a:gd name="T2" fmla="*/ 485 w 1363"/>
              <a:gd name="T3" fmla="*/ 642 h 1330"/>
              <a:gd name="T4" fmla="*/ 551 w 1363"/>
              <a:gd name="T5" fmla="*/ 991 h 1330"/>
              <a:gd name="T6" fmla="*/ 485 w 1363"/>
              <a:gd name="T7" fmla="*/ 924 h 1330"/>
              <a:gd name="T8" fmla="*/ 564 w 1363"/>
              <a:gd name="T9" fmla="*/ 1066 h 1330"/>
              <a:gd name="T10" fmla="*/ 498 w 1363"/>
              <a:gd name="T11" fmla="*/ 1132 h 1330"/>
              <a:gd name="T12" fmla="*/ 498 w 1363"/>
              <a:gd name="T13" fmla="*/ 850 h 1330"/>
              <a:gd name="T14" fmla="*/ 564 w 1363"/>
              <a:gd name="T15" fmla="*/ 916 h 1330"/>
              <a:gd name="T16" fmla="*/ 423 w 1363"/>
              <a:gd name="T17" fmla="*/ 511 h 1330"/>
              <a:gd name="T18" fmla="*/ 485 w 1363"/>
              <a:gd name="T19" fmla="*/ 1329 h 1330"/>
              <a:gd name="T20" fmla="*/ 564 w 1363"/>
              <a:gd name="T21" fmla="*/ 1286 h 1330"/>
              <a:gd name="T22" fmla="*/ 626 w 1363"/>
              <a:gd name="T23" fmla="*/ 1329 h 1330"/>
              <a:gd name="T24" fmla="*/ 564 w 1363"/>
              <a:gd name="T25" fmla="*/ 511 h 1330"/>
              <a:gd name="T26" fmla="*/ 485 w 1363"/>
              <a:gd name="T27" fmla="*/ 554 h 1330"/>
              <a:gd name="T28" fmla="*/ 1254 w 1363"/>
              <a:gd name="T29" fmla="*/ 423 h 1330"/>
              <a:gd name="T30" fmla="*/ 1116 w 1363"/>
              <a:gd name="T31" fmla="*/ 344 h 1330"/>
              <a:gd name="T32" fmla="*/ 1254 w 1363"/>
              <a:gd name="T33" fmla="*/ 423 h 1330"/>
              <a:gd name="T34" fmla="*/ 285 w 1363"/>
              <a:gd name="T35" fmla="*/ 282 h 1330"/>
              <a:gd name="T36" fmla="*/ 423 w 1363"/>
              <a:gd name="T37" fmla="*/ 91 h 1330"/>
              <a:gd name="T38" fmla="*/ 485 w 1363"/>
              <a:gd name="T39" fmla="*/ 257 h 1330"/>
              <a:gd name="T40" fmla="*/ 564 w 1363"/>
              <a:gd name="T41" fmla="*/ 237 h 1330"/>
              <a:gd name="T42" fmla="*/ 626 w 1363"/>
              <a:gd name="T43" fmla="*/ 257 h 1330"/>
              <a:gd name="T44" fmla="*/ 622 w 1363"/>
              <a:gd name="T45" fmla="*/ 213 h 1330"/>
              <a:gd name="T46" fmla="*/ 915 w 1363"/>
              <a:gd name="T47" fmla="*/ 282 h 1330"/>
              <a:gd name="T48" fmla="*/ 254 w 1363"/>
              <a:gd name="T49" fmla="*/ 344 h 1330"/>
              <a:gd name="T50" fmla="*/ 62 w 1363"/>
              <a:gd name="T51" fmla="*/ 536 h 1330"/>
              <a:gd name="T52" fmla="*/ 316 w 1363"/>
              <a:gd name="T53" fmla="*/ 423 h 1330"/>
              <a:gd name="T54" fmla="*/ 464 w 1363"/>
              <a:gd name="T55" fmla="*/ 344 h 1330"/>
              <a:gd name="T56" fmla="*/ 316 w 1363"/>
              <a:gd name="T57" fmla="*/ 423 h 1330"/>
              <a:gd name="T58" fmla="*/ 1028 w 1363"/>
              <a:gd name="T59" fmla="*/ 344 h 1330"/>
              <a:gd name="T60" fmla="*/ 896 w 1363"/>
              <a:gd name="T61" fmla="*/ 344 h 1330"/>
              <a:gd name="T62" fmla="*/ 755 w 1363"/>
              <a:gd name="T63" fmla="*/ 423 h 1330"/>
              <a:gd name="T64" fmla="*/ 887 w 1363"/>
              <a:gd name="T65" fmla="*/ 423 h 1330"/>
              <a:gd name="T66" fmla="*/ 472 w 1363"/>
              <a:gd name="T67" fmla="*/ 423 h 1330"/>
              <a:gd name="T68" fmla="*/ 605 w 1363"/>
              <a:gd name="T69" fmla="*/ 423 h 1330"/>
              <a:gd name="T70" fmla="*/ 746 w 1363"/>
              <a:gd name="T71" fmla="*/ 344 h 1330"/>
              <a:gd name="T72" fmla="*/ 614 w 1363"/>
              <a:gd name="T73" fmla="*/ 344 h 1330"/>
              <a:gd name="T74" fmla="*/ 1154 w 1363"/>
              <a:gd name="T75" fmla="*/ 847 h 1330"/>
              <a:gd name="T76" fmla="*/ 1047 w 1363"/>
              <a:gd name="T77" fmla="*/ 704 h 1330"/>
              <a:gd name="T78" fmla="*/ 1188 w 1363"/>
              <a:gd name="T79" fmla="*/ 282 h 1330"/>
              <a:gd name="T80" fmla="*/ 496 w 1363"/>
              <a:gd name="T81" fmla="*/ 3 h 1330"/>
              <a:gd name="T82" fmla="*/ 482 w 1363"/>
              <a:gd name="T83" fmla="*/ 0 h 1330"/>
              <a:gd name="T84" fmla="*/ 436 w 1363"/>
              <a:gd name="T85" fmla="*/ 6 h 1330"/>
              <a:gd name="T86" fmla="*/ 49 w 1363"/>
              <a:gd name="T87" fmla="*/ 282 h 1330"/>
              <a:gd name="T88" fmla="*/ 0 w 1363"/>
              <a:gd name="T89" fmla="*/ 313 h 1330"/>
              <a:gd name="T90" fmla="*/ 31 w 1363"/>
              <a:gd name="T91" fmla="*/ 598 h 1330"/>
              <a:gd name="T92" fmla="*/ 316 w 1363"/>
              <a:gd name="T93" fmla="*/ 567 h 1330"/>
              <a:gd name="T94" fmla="*/ 680 w 1363"/>
              <a:gd name="T95" fmla="*/ 485 h 1330"/>
              <a:gd name="T96" fmla="*/ 1016 w 1363"/>
              <a:gd name="T97" fmla="*/ 642 h 1330"/>
              <a:gd name="T98" fmla="*/ 764 w 1363"/>
              <a:gd name="T99" fmla="*/ 847 h 1330"/>
              <a:gd name="T100" fmla="*/ 1329 w 1363"/>
              <a:gd name="T101" fmla="*/ 909 h 1330"/>
              <a:gd name="T102" fmla="*/ 1231 w 1363"/>
              <a:gd name="T103" fmla="*/ 847 h 1330"/>
              <a:gd name="T104" fmla="*/ 1078 w 1363"/>
              <a:gd name="T105" fmla="*/ 485 h 1330"/>
              <a:gd name="T106" fmla="*/ 1358 w 1363"/>
              <a:gd name="T107" fmla="*/ 466 h 1330"/>
              <a:gd name="T108" fmla="*/ 1210 w 1363"/>
              <a:gd name="T109" fmla="*/ 291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3" h="1330">
                <a:moveTo>
                  <a:pt x="485" y="642"/>
                </a:moveTo>
                <a:lnTo>
                  <a:pt x="551" y="708"/>
                </a:lnTo>
                <a:lnTo>
                  <a:pt x="485" y="775"/>
                </a:lnTo>
                <a:lnTo>
                  <a:pt x="485" y="642"/>
                </a:lnTo>
                <a:close/>
                <a:moveTo>
                  <a:pt x="485" y="924"/>
                </a:moveTo>
                <a:lnTo>
                  <a:pt x="551" y="991"/>
                </a:lnTo>
                <a:lnTo>
                  <a:pt x="485" y="1057"/>
                </a:lnTo>
                <a:lnTo>
                  <a:pt x="485" y="924"/>
                </a:lnTo>
                <a:close/>
                <a:moveTo>
                  <a:pt x="498" y="1132"/>
                </a:moveTo>
                <a:lnTo>
                  <a:pt x="564" y="1066"/>
                </a:lnTo>
                <a:lnTo>
                  <a:pt x="564" y="1198"/>
                </a:lnTo>
                <a:lnTo>
                  <a:pt x="498" y="1132"/>
                </a:lnTo>
                <a:close/>
                <a:moveTo>
                  <a:pt x="564" y="916"/>
                </a:moveTo>
                <a:lnTo>
                  <a:pt x="498" y="850"/>
                </a:lnTo>
                <a:lnTo>
                  <a:pt x="564" y="783"/>
                </a:lnTo>
                <a:lnTo>
                  <a:pt x="564" y="916"/>
                </a:lnTo>
                <a:close/>
                <a:moveTo>
                  <a:pt x="485" y="511"/>
                </a:moveTo>
                <a:lnTo>
                  <a:pt x="423" y="511"/>
                </a:lnTo>
                <a:lnTo>
                  <a:pt x="423" y="1329"/>
                </a:lnTo>
                <a:lnTo>
                  <a:pt x="485" y="1329"/>
                </a:lnTo>
                <a:lnTo>
                  <a:pt x="485" y="1207"/>
                </a:lnTo>
                <a:lnTo>
                  <a:pt x="564" y="1286"/>
                </a:lnTo>
                <a:lnTo>
                  <a:pt x="564" y="1329"/>
                </a:lnTo>
                <a:lnTo>
                  <a:pt x="626" y="1329"/>
                </a:lnTo>
                <a:lnTo>
                  <a:pt x="626" y="511"/>
                </a:lnTo>
                <a:lnTo>
                  <a:pt x="564" y="511"/>
                </a:lnTo>
                <a:lnTo>
                  <a:pt x="564" y="634"/>
                </a:lnTo>
                <a:lnTo>
                  <a:pt x="485" y="554"/>
                </a:lnTo>
                <a:lnTo>
                  <a:pt x="485" y="511"/>
                </a:lnTo>
                <a:close/>
                <a:moveTo>
                  <a:pt x="1254" y="423"/>
                </a:moveTo>
                <a:lnTo>
                  <a:pt x="1037" y="423"/>
                </a:lnTo>
                <a:lnTo>
                  <a:pt x="1116" y="344"/>
                </a:lnTo>
                <a:lnTo>
                  <a:pt x="1175" y="344"/>
                </a:lnTo>
                <a:lnTo>
                  <a:pt x="1254" y="423"/>
                </a:lnTo>
                <a:close/>
                <a:moveTo>
                  <a:pt x="915" y="282"/>
                </a:moveTo>
                <a:lnTo>
                  <a:pt x="285" y="282"/>
                </a:lnTo>
                <a:lnTo>
                  <a:pt x="156" y="282"/>
                </a:lnTo>
                <a:lnTo>
                  <a:pt x="423" y="91"/>
                </a:lnTo>
                <a:lnTo>
                  <a:pt x="423" y="257"/>
                </a:lnTo>
                <a:lnTo>
                  <a:pt x="485" y="257"/>
                </a:lnTo>
                <a:lnTo>
                  <a:pt x="485" y="99"/>
                </a:lnTo>
                <a:lnTo>
                  <a:pt x="564" y="237"/>
                </a:lnTo>
                <a:lnTo>
                  <a:pt x="564" y="257"/>
                </a:lnTo>
                <a:lnTo>
                  <a:pt x="626" y="257"/>
                </a:lnTo>
                <a:lnTo>
                  <a:pt x="626" y="229"/>
                </a:lnTo>
                <a:cubicBezTo>
                  <a:pt x="626" y="223"/>
                  <a:pt x="625" y="218"/>
                  <a:pt x="622" y="213"/>
                </a:cubicBezTo>
                <a:lnTo>
                  <a:pt x="560" y="105"/>
                </a:lnTo>
                <a:lnTo>
                  <a:pt x="915" y="282"/>
                </a:lnTo>
                <a:close/>
                <a:moveTo>
                  <a:pt x="62" y="344"/>
                </a:moveTo>
                <a:lnTo>
                  <a:pt x="254" y="344"/>
                </a:lnTo>
                <a:lnTo>
                  <a:pt x="254" y="536"/>
                </a:lnTo>
                <a:lnTo>
                  <a:pt x="62" y="536"/>
                </a:lnTo>
                <a:lnTo>
                  <a:pt x="62" y="344"/>
                </a:lnTo>
                <a:close/>
                <a:moveTo>
                  <a:pt x="316" y="423"/>
                </a:moveTo>
                <a:lnTo>
                  <a:pt x="316" y="344"/>
                </a:lnTo>
                <a:lnTo>
                  <a:pt x="464" y="344"/>
                </a:lnTo>
                <a:lnTo>
                  <a:pt x="385" y="423"/>
                </a:lnTo>
                <a:lnTo>
                  <a:pt x="316" y="423"/>
                </a:lnTo>
                <a:close/>
                <a:moveTo>
                  <a:pt x="896" y="344"/>
                </a:moveTo>
                <a:lnTo>
                  <a:pt x="1028" y="344"/>
                </a:lnTo>
                <a:lnTo>
                  <a:pt x="962" y="411"/>
                </a:lnTo>
                <a:lnTo>
                  <a:pt x="896" y="344"/>
                </a:lnTo>
                <a:close/>
                <a:moveTo>
                  <a:pt x="887" y="423"/>
                </a:moveTo>
                <a:lnTo>
                  <a:pt x="755" y="423"/>
                </a:lnTo>
                <a:lnTo>
                  <a:pt x="821" y="357"/>
                </a:lnTo>
                <a:lnTo>
                  <a:pt x="887" y="423"/>
                </a:lnTo>
                <a:close/>
                <a:moveTo>
                  <a:pt x="605" y="423"/>
                </a:moveTo>
                <a:lnTo>
                  <a:pt x="472" y="423"/>
                </a:lnTo>
                <a:lnTo>
                  <a:pt x="539" y="357"/>
                </a:lnTo>
                <a:lnTo>
                  <a:pt x="605" y="423"/>
                </a:lnTo>
                <a:close/>
                <a:moveTo>
                  <a:pt x="614" y="344"/>
                </a:moveTo>
                <a:lnTo>
                  <a:pt x="746" y="344"/>
                </a:lnTo>
                <a:lnTo>
                  <a:pt x="680" y="411"/>
                </a:lnTo>
                <a:lnTo>
                  <a:pt x="614" y="344"/>
                </a:lnTo>
                <a:close/>
                <a:moveTo>
                  <a:pt x="1047" y="704"/>
                </a:moveTo>
                <a:lnTo>
                  <a:pt x="1154" y="847"/>
                </a:lnTo>
                <a:lnTo>
                  <a:pt x="939" y="847"/>
                </a:lnTo>
                <a:lnTo>
                  <a:pt x="1047" y="704"/>
                </a:lnTo>
                <a:close/>
                <a:moveTo>
                  <a:pt x="1210" y="291"/>
                </a:moveTo>
                <a:cubicBezTo>
                  <a:pt x="1204" y="286"/>
                  <a:pt x="1196" y="282"/>
                  <a:pt x="1188" y="282"/>
                </a:cubicBezTo>
                <a:lnTo>
                  <a:pt x="1054" y="282"/>
                </a:lnTo>
                <a:lnTo>
                  <a:pt x="496" y="3"/>
                </a:lnTo>
                <a:lnTo>
                  <a:pt x="496" y="4"/>
                </a:lnTo>
                <a:cubicBezTo>
                  <a:pt x="492" y="2"/>
                  <a:pt x="487" y="0"/>
                  <a:pt x="482" y="0"/>
                </a:cubicBezTo>
                <a:lnTo>
                  <a:pt x="454" y="0"/>
                </a:lnTo>
                <a:cubicBezTo>
                  <a:pt x="447" y="0"/>
                  <a:pt x="441" y="3"/>
                  <a:pt x="436" y="6"/>
                </a:cubicBezTo>
                <a:lnTo>
                  <a:pt x="436" y="6"/>
                </a:lnTo>
                <a:lnTo>
                  <a:pt x="49" y="282"/>
                </a:lnTo>
                <a:lnTo>
                  <a:pt x="31" y="282"/>
                </a:lnTo>
                <a:cubicBezTo>
                  <a:pt x="14" y="282"/>
                  <a:pt x="0" y="296"/>
                  <a:pt x="0" y="313"/>
                </a:cubicBezTo>
                <a:lnTo>
                  <a:pt x="0" y="567"/>
                </a:lnTo>
                <a:cubicBezTo>
                  <a:pt x="0" y="584"/>
                  <a:pt x="13" y="598"/>
                  <a:pt x="31" y="598"/>
                </a:cubicBezTo>
                <a:lnTo>
                  <a:pt x="285" y="598"/>
                </a:lnTo>
                <a:cubicBezTo>
                  <a:pt x="302" y="598"/>
                  <a:pt x="316" y="584"/>
                  <a:pt x="316" y="567"/>
                </a:cubicBezTo>
                <a:lnTo>
                  <a:pt x="316" y="485"/>
                </a:lnTo>
                <a:lnTo>
                  <a:pt x="680" y="485"/>
                </a:lnTo>
                <a:lnTo>
                  <a:pt x="1016" y="485"/>
                </a:lnTo>
                <a:lnTo>
                  <a:pt x="1016" y="642"/>
                </a:lnTo>
                <a:lnTo>
                  <a:pt x="862" y="847"/>
                </a:lnTo>
                <a:lnTo>
                  <a:pt x="764" y="847"/>
                </a:lnTo>
                <a:lnTo>
                  <a:pt x="764" y="909"/>
                </a:lnTo>
                <a:lnTo>
                  <a:pt x="1329" y="909"/>
                </a:lnTo>
                <a:lnTo>
                  <a:pt x="1329" y="847"/>
                </a:lnTo>
                <a:lnTo>
                  <a:pt x="1231" y="847"/>
                </a:lnTo>
                <a:lnTo>
                  <a:pt x="1078" y="642"/>
                </a:lnTo>
                <a:lnTo>
                  <a:pt x="1078" y="485"/>
                </a:lnTo>
                <a:lnTo>
                  <a:pt x="1329" y="485"/>
                </a:lnTo>
                <a:cubicBezTo>
                  <a:pt x="1341" y="485"/>
                  <a:pt x="1353" y="478"/>
                  <a:pt x="1358" y="466"/>
                </a:cubicBezTo>
                <a:cubicBezTo>
                  <a:pt x="1362" y="455"/>
                  <a:pt x="1360" y="441"/>
                  <a:pt x="1351" y="433"/>
                </a:cubicBezTo>
                <a:lnTo>
                  <a:pt x="1210" y="2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Freeform 18">
            <a:extLst>
              <a:ext uri="{FF2B5EF4-FFF2-40B4-BE49-F238E27FC236}">
                <a16:creationId xmlns:a16="http://schemas.microsoft.com/office/drawing/2014/main" id="{861791EC-01C3-BB44-8941-2516F415B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692" y="695007"/>
            <a:ext cx="503238" cy="471488"/>
          </a:xfrm>
          <a:custGeom>
            <a:avLst/>
            <a:gdLst>
              <a:gd name="T0" fmla="*/ 64 w 1398"/>
              <a:gd name="T1" fmla="*/ 1251 h 1308"/>
              <a:gd name="T2" fmla="*/ 154 w 1398"/>
              <a:gd name="T3" fmla="*/ 510 h 1308"/>
              <a:gd name="T4" fmla="*/ 302 w 1398"/>
              <a:gd name="T5" fmla="*/ 562 h 1308"/>
              <a:gd name="T6" fmla="*/ 171 w 1398"/>
              <a:gd name="T7" fmla="*/ 526 h 1308"/>
              <a:gd name="T8" fmla="*/ 154 w 1398"/>
              <a:gd name="T9" fmla="*/ 554 h 1308"/>
              <a:gd name="T10" fmla="*/ 191 w 1398"/>
              <a:gd name="T11" fmla="*/ 953 h 1308"/>
              <a:gd name="T12" fmla="*/ 244 w 1398"/>
              <a:gd name="T13" fmla="*/ 581 h 1308"/>
              <a:gd name="T14" fmla="*/ 244 w 1398"/>
              <a:gd name="T15" fmla="*/ 983 h 1308"/>
              <a:gd name="T16" fmla="*/ 154 w 1398"/>
              <a:gd name="T17" fmla="*/ 1011 h 1308"/>
              <a:gd name="T18" fmla="*/ 172 w 1398"/>
              <a:gd name="T19" fmla="*/ 1038 h 1308"/>
              <a:gd name="T20" fmla="*/ 302 w 1398"/>
              <a:gd name="T21" fmla="*/ 1002 h 1308"/>
              <a:gd name="T22" fmla="*/ 154 w 1398"/>
              <a:gd name="T23" fmla="*/ 1054 h 1308"/>
              <a:gd name="T24" fmla="*/ 565 w 1398"/>
              <a:gd name="T25" fmla="*/ 554 h 1308"/>
              <a:gd name="T26" fmla="*/ 565 w 1398"/>
              <a:gd name="T27" fmla="*/ 1011 h 1308"/>
              <a:gd name="T28" fmla="*/ 366 w 1398"/>
              <a:gd name="T29" fmla="*/ 1011 h 1308"/>
              <a:gd name="T30" fmla="*/ 366 w 1398"/>
              <a:gd name="T31" fmla="*/ 554 h 1308"/>
              <a:gd name="T32" fmla="*/ 620 w 1398"/>
              <a:gd name="T33" fmla="*/ 1054 h 1308"/>
              <a:gd name="T34" fmla="*/ 638 w 1398"/>
              <a:gd name="T35" fmla="*/ 1011 h 1308"/>
              <a:gd name="T36" fmla="*/ 759 w 1398"/>
              <a:gd name="T37" fmla="*/ 1011 h 1308"/>
              <a:gd name="T38" fmla="*/ 777 w 1398"/>
              <a:gd name="T39" fmla="*/ 1054 h 1308"/>
              <a:gd name="T40" fmla="*/ 740 w 1398"/>
              <a:gd name="T41" fmla="*/ 953 h 1308"/>
              <a:gd name="T42" fmla="*/ 657 w 1398"/>
              <a:gd name="T43" fmla="*/ 953 h 1308"/>
              <a:gd name="T44" fmla="*/ 710 w 1398"/>
              <a:gd name="T45" fmla="*/ 582 h 1308"/>
              <a:gd name="T46" fmla="*/ 629 w 1398"/>
              <a:gd name="T47" fmla="*/ 562 h 1308"/>
              <a:gd name="T48" fmla="*/ 777 w 1398"/>
              <a:gd name="T49" fmla="*/ 510 h 1308"/>
              <a:gd name="T50" fmla="*/ 759 w 1398"/>
              <a:gd name="T51" fmla="*/ 554 h 1308"/>
              <a:gd name="T52" fmla="*/ 832 w 1398"/>
              <a:gd name="T53" fmla="*/ 510 h 1308"/>
              <a:gd name="T54" fmla="*/ 1067 w 1398"/>
              <a:gd name="T55" fmla="*/ 611 h 1308"/>
              <a:gd name="T56" fmla="*/ 1031 w 1398"/>
              <a:gd name="T57" fmla="*/ 1054 h 1308"/>
              <a:gd name="T58" fmla="*/ 796 w 1398"/>
              <a:gd name="T59" fmla="*/ 953 h 1308"/>
              <a:gd name="T60" fmla="*/ 832 w 1398"/>
              <a:gd name="T61" fmla="*/ 510 h 1308"/>
              <a:gd name="T62" fmla="*/ 154 w 1398"/>
              <a:gd name="T63" fmla="*/ 1160 h 1308"/>
              <a:gd name="T64" fmla="*/ 565 w 1398"/>
              <a:gd name="T65" fmla="*/ 1110 h 1308"/>
              <a:gd name="T66" fmla="*/ 1243 w 1398"/>
              <a:gd name="T67" fmla="*/ 1110 h 1308"/>
              <a:gd name="T68" fmla="*/ 1086 w 1398"/>
              <a:gd name="T69" fmla="*/ 1011 h 1308"/>
              <a:gd name="T70" fmla="*/ 1104 w 1398"/>
              <a:gd name="T71" fmla="*/ 1038 h 1308"/>
              <a:gd name="T72" fmla="*/ 1234 w 1398"/>
              <a:gd name="T73" fmla="*/ 1002 h 1308"/>
              <a:gd name="T74" fmla="*/ 1176 w 1398"/>
              <a:gd name="T75" fmla="*/ 582 h 1308"/>
              <a:gd name="T76" fmla="*/ 1176 w 1398"/>
              <a:gd name="T77" fmla="*/ 983 h 1308"/>
              <a:gd name="T78" fmla="*/ 1123 w 1398"/>
              <a:gd name="T79" fmla="*/ 611 h 1308"/>
              <a:gd name="T80" fmla="*/ 1104 w 1398"/>
              <a:gd name="T81" fmla="*/ 526 h 1308"/>
              <a:gd name="T82" fmla="*/ 1086 w 1398"/>
              <a:gd name="T83" fmla="*/ 554 h 1308"/>
              <a:gd name="T84" fmla="*/ 1243 w 1398"/>
              <a:gd name="T85" fmla="*/ 554 h 1308"/>
              <a:gd name="T86" fmla="*/ 1225 w 1398"/>
              <a:gd name="T87" fmla="*/ 526 h 1308"/>
              <a:gd name="T88" fmla="*/ 1243 w 1398"/>
              <a:gd name="T89" fmla="*/ 455 h 1308"/>
              <a:gd name="T90" fmla="*/ 565 w 1398"/>
              <a:gd name="T91" fmla="*/ 455 h 1308"/>
              <a:gd name="T92" fmla="*/ 154 w 1398"/>
              <a:gd name="T93" fmla="*/ 427 h 1308"/>
              <a:gd name="T94" fmla="*/ 138 w 1398"/>
              <a:gd name="T95" fmla="*/ 371 h 1308"/>
              <a:gd name="T96" fmla="*/ 804 w 1398"/>
              <a:gd name="T97" fmla="*/ 371 h 1308"/>
              <a:gd name="T98" fmla="*/ 1262 w 1398"/>
              <a:gd name="T99" fmla="*/ 611 h 1308"/>
              <a:gd name="T100" fmla="*/ 1298 w 1398"/>
              <a:gd name="T101" fmla="*/ 455 h 1308"/>
              <a:gd name="T102" fmla="*/ 1393 w 1398"/>
              <a:gd name="T103" fmla="*/ 406 h 1308"/>
              <a:gd name="T104" fmla="*/ 685 w 1398"/>
              <a:gd name="T105" fmla="*/ 4 h 1308"/>
              <a:gd name="T106" fmla="*/ 30 w 1398"/>
              <a:gd name="T107" fmla="*/ 427 h 1308"/>
              <a:gd name="T108" fmla="*/ 99 w 1398"/>
              <a:gd name="T109" fmla="*/ 510 h 1308"/>
              <a:gd name="T110" fmla="*/ 135 w 1398"/>
              <a:gd name="T111" fmla="*/ 953 h 1308"/>
              <a:gd name="T112" fmla="*/ 99 w 1398"/>
              <a:gd name="T113" fmla="*/ 1110 h 1308"/>
              <a:gd name="T114" fmla="*/ 3 w 1398"/>
              <a:gd name="T115" fmla="*/ 1307 h 1308"/>
              <a:gd name="T116" fmla="*/ 1298 w 1398"/>
              <a:gd name="T117" fmla="*/ 1162 h 1308"/>
              <a:gd name="T118" fmla="*/ 1298 w 1398"/>
              <a:gd name="T119" fmla="*/ 1011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8" h="1308">
                <a:moveTo>
                  <a:pt x="1278" y="1216"/>
                </a:moveTo>
                <a:cubicBezTo>
                  <a:pt x="1302" y="1216"/>
                  <a:pt x="1323" y="1230"/>
                  <a:pt x="1333" y="1251"/>
                </a:cubicBezTo>
                <a:lnTo>
                  <a:pt x="64" y="1251"/>
                </a:lnTo>
                <a:cubicBezTo>
                  <a:pt x="74" y="1230"/>
                  <a:pt x="95" y="1216"/>
                  <a:pt x="119" y="1216"/>
                </a:cubicBezTo>
                <a:lnTo>
                  <a:pt x="1278" y="1216"/>
                </a:lnTo>
                <a:close/>
                <a:moveTo>
                  <a:pt x="154" y="510"/>
                </a:moveTo>
                <a:lnTo>
                  <a:pt x="311" y="510"/>
                </a:lnTo>
                <a:lnTo>
                  <a:pt x="311" y="554"/>
                </a:lnTo>
                <a:cubicBezTo>
                  <a:pt x="311" y="558"/>
                  <a:pt x="307" y="562"/>
                  <a:pt x="302" y="562"/>
                </a:cubicBezTo>
                <a:cubicBezTo>
                  <a:pt x="297" y="562"/>
                  <a:pt x="293" y="558"/>
                  <a:pt x="293" y="554"/>
                </a:cubicBezTo>
                <a:lnTo>
                  <a:pt x="293" y="526"/>
                </a:lnTo>
                <a:lnTo>
                  <a:pt x="171" y="526"/>
                </a:lnTo>
                <a:lnTo>
                  <a:pt x="171" y="554"/>
                </a:lnTo>
                <a:cubicBezTo>
                  <a:pt x="171" y="558"/>
                  <a:pt x="168" y="562"/>
                  <a:pt x="163" y="562"/>
                </a:cubicBezTo>
                <a:cubicBezTo>
                  <a:pt x="158" y="562"/>
                  <a:pt x="154" y="558"/>
                  <a:pt x="154" y="554"/>
                </a:cubicBezTo>
                <a:lnTo>
                  <a:pt x="154" y="510"/>
                </a:lnTo>
                <a:close/>
                <a:moveTo>
                  <a:pt x="221" y="983"/>
                </a:moveTo>
                <a:cubicBezTo>
                  <a:pt x="214" y="970"/>
                  <a:pt x="204" y="960"/>
                  <a:pt x="191" y="953"/>
                </a:cubicBezTo>
                <a:lnTo>
                  <a:pt x="191" y="611"/>
                </a:lnTo>
                <a:cubicBezTo>
                  <a:pt x="204" y="605"/>
                  <a:pt x="214" y="595"/>
                  <a:pt x="221" y="581"/>
                </a:cubicBezTo>
                <a:lnTo>
                  <a:pt x="244" y="581"/>
                </a:lnTo>
                <a:cubicBezTo>
                  <a:pt x="250" y="595"/>
                  <a:pt x="261" y="605"/>
                  <a:pt x="274" y="611"/>
                </a:cubicBezTo>
                <a:lnTo>
                  <a:pt x="274" y="953"/>
                </a:lnTo>
                <a:cubicBezTo>
                  <a:pt x="261" y="960"/>
                  <a:pt x="250" y="970"/>
                  <a:pt x="244" y="983"/>
                </a:cubicBezTo>
                <a:lnTo>
                  <a:pt x="221" y="983"/>
                </a:lnTo>
                <a:close/>
                <a:moveTo>
                  <a:pt x="154" y="1054"/>
                </a:moveTo>
                <a:lnTo>
                  <a:pt x="154" y="1011"/>
                </a:lnTo>
                <a:cubicBezTo>
                  <a:pt x="154" y="1006"/>
                  <a:pt x="158" y="1002"/>
                  <a:pt x="163" y="1002"/>
                </a:cubicBezTo>
                <a:cubicBezTo>
                  <a:pt x="168" y="1002"/>
                  <a:pt x="172" y="1006"/>
                  <a:pt x="172" y="1011"/>
                </a:cubicBezTo>
                <a:lnTo>
                  <a:pt x="172" y="1038"/>
                </a:lnTo>
                <a:lnTo>
                  <a:pt x="293" y="1038"/>
                </a:lnTo>
                <a:lnTo>
                  <a:pt x="293" y="1011"/>
                </a:lnTo>
                <a:cubicBezTo>
                  <a:pt x="293" y="1006"/>
                  <a:pt x="297" y="1002"/>
                  <a:pt x="302" y="1002"/>
                </a:cubicBezTo>
                <a:cubicBezTo>
                  <a:pt x="307" y="1002"/>
                  <a:pt x="311" y="1006"/>
                  <a:pt x="311" y="1011"/>
                </a:cubicBezTo>
                <a:lnTo>
                  <a:pt x="311" y="1054"/>
                </a:lnTo>
                <a:lnTo>
                  <a:pt x="154" y="1054"/>
                </a:lnTo>
                <a:close/>
                <a:moveTo>
                  <a:pt x="366" y="510"/>
                </a:moveTo>
                <a:lnTo>
                  <a:pt x="565" y="510"/>
                </a:lnTo>
                <a:lnTo>
                  <a:pt x="565" y="554"/>
                </a:lnTo>
                <a:cubicBezTo>
                  <a:pt x="565" y="579"/>
                  <a:pt x="580" y="601"/>
                  <a:pt x="601" y="611"/>
                </a:cubicBezTo>
                <a:lnTo>
                  <a:pt x="601" y="953"/>
                </a:lnTo>
                <a:cubicBezTo>
                  <a:pt x="580" y="963"/>
                  <a:pt x="565" y="985"/>
                  <a:pt x="565" y="1011"/>
                </a:cubicBezTo>
                <a:lnTo>
                  <a:pt x="565" y="1054"/>
                </a:lnTo>
                <a:lnTo>
                  <a:pt x="366" y="1054"/>
                </a:lnTo>
                <a:lnTo>
                  <a:pt x="366" y="1011"/>
                </a:lnTo>
                <a:cubicBezTo>
                  <a:pt x="366" y="985"/>
                  <a:pt x="351" y="963"/>
                  <a:pt x="330" y="953"/>
                </a:cubicBezTo>
                <a:lnTo>
                  <a:pt x="330" y="611"/>
                </a:lnTo>
                <a:cubicBezTo>
                  <a:pt x="351" y="601"/>
                  <a:pt x="366" y="579"/>
                  <a:pt x="366" y="554"/>
                </a:cubicBezTo>
                <a:lnTo>
                  <a:pt x="366" y="510"/>
                </a:lnTo>
                <a:close/>
                <a:moveTo>
                  <a:pt x="777" y="1054"/>
                </a:moveTo>
                <a:lnTo>
                  <a:pt x="620" y="1054"/>
                </a:lnTo>
                <a:lnTo>
                  <a:pt x="620" y="1011"/>
                </a:lnTo>
                <a:cubicBezTo>
                  <a:pt x="620" y="1006"/>
                  <a:pt x="624" y="1002"/>
                  <a:pt x="629" y="1002"/>
                </a:cubicBezTo>
                <a:cubicBezTo>
                  <a:pt x="634" y="1002"/>
                  <a:pt x="638" y="1006"/>
                  <a:pt x="638" y="1011"/>
                </a:cubicBezTo>
                <a:lnTo>
                  <a:pt x="638" y="1038"/>
                </a:lnTo>
                <a:lnTo>
                  <a:pt x="759" y="1038"/>
                </a:lnTo>
                <a:lnTo>
                  <a:pt x="759" y="1011"/>
                </a:lnTo>
                <a:cubicBezTo>
                  <a:pt x="759" y="1006"/>
                  <a:pt x="763" y="1002"/>
                  <a:pt x="768" y="1002"/>
                </a:cubicBezTo>
                <a:cubicBezTo>
                  <a:pt x="773" y="1002"/>
                  <a:pt x="777" y="1006"/>
                  <a:pt x="777" y="1011"/>
                </a:cubicBezTo>
                <a:lnTo>
                  <a:pt x="777" y="1054"/>
                </a:lnTo>
                <a:close/>
                <a:moveTo>
                  <a:pt x="710" y="582"/>
                </a:moveTo>
                <a:cubicBezTo>
                  <a:pt x="716" y="595"/>
                  <a:pt x="727" y="605"/>
                  <a:pt x="740" y="611"/>
                </a:cubicBezTo>
                <a:lnTo>
                  <a:pt x="740" y="953"/>
                </a:lnTo>
                <a:cubicBezTo>
                  <a:pt x="727" y="960"/>
                  <a:pt x="716" y="970"/>
                  <a:pt x="710" y="983"/>
                </a:cubicBezTo>
                <a:lnTo>
                  <a:pt x="687" y="983"/>
                </a:lnTo>
                <a:cubicBezTo>
                  <a:pt x="680" y="970"/>
                  <a:pt x="670" y="960"/>
                  <a:pt x="657" y="953"/>
                </a:cubicBezTo>
                <a:lnTo>
                  <a:pt x="657" y="611"/>
                </a:lnTo>
                <a:cubicBezTo>
                  <a:pt x="670" y="605"/>
                  <a:pt x="680" y="595"/>
                  <a:pt x="687" y="582"/>
                </a:cubicBezTo>
                <a:lnTo>
                  <a:pt x="710" y="582"/>
                </a:lnTo>
                <a:close/>
                <a:moveTo>
                  <a:pt x="638" y="526"/>
                </a:moveTo>
                <a:lnTo>
                  <a:pt x="638" y="554"/>
                </a:lnTo>
                <a:cubicBezTo>
                  <a:pt x="638" y="558"/>
                  <a:pt x="634" y="562"/>
                  <a:pt x="629" y="562"/>
                </a:cubicBezTo>
                <a:cubicBezTo>
                  <a:pt x="624" y="562"/>
                  <a:pt x="620" y="558"/>
                  <a:pt x="620" y="554"/>
                </a:cubicBezTo>
                <a:lnTo>
                  <a:pt x="620" y="510"/>
                </a:lnTo>
                <a:lnTo>
                  <a:pt x="777" y="510"/>
                </a:lnTo>
                <a:lnTo>
                  <a:pt x="777" y="554"/>
                </a:lnTo>
                <a:cubicBezTo>
                  <a:pt x="777" y="558"/>
                  <a:pt x="773" y="562"/>
                  <a:pt x="768" y="562"/>
                </a:cubicBezTo>
                <a:cubicBezTo>
                  <a:pt x="763" y="562"/>
                  <a:pt x="759" y="558"/>
                  <a:pt x="759" y="554"/>
                </a:cubicBezTo>
                <a:lnTo>
                  <a:pt x="759" y="526"/>
                </a:lnTo>
                <a:lnTo>
                  <a:pt x="638" y="526"/>
                </a:lnTo>
                <a:close/>
                <a:moveTo>
                  <a:pt x="832" y="510"/>
                </a:moveTo>
                <a:lnTo>
                  <a:pt x="1031" y="510"/>
                </a:lnTo>
                <a:lnTo>
                  <a:pt x="1031" y="554"/>
                </a:lnTo>
                <a:cubicBezTo>
                  <a:pt x="1031" y="579"/>
                  <a:pt x="1046" y="601"/>
                  <a:pt x="1067" y="611"/>
                </a:cubicBezTo>
                <a:lnTo>
                  <a:pt x="1067" y="953"/>
                </a:lnTo>
                <a:cubicBezTo>
                  <a:pt x="1046" y="963"/>
                  <a:pt x="1031" y="985"/>
                  <a:pt x="1031" y="1011"/>
                </a:cubicBezTo>
                <a:lnTo>
                  <a:pt x="1031" y="1054"/>
                </a:lnTo>
                <a:lnTo>
                  <a:pt x="832" y="1054"/>
                </a:lnTo>
                <a:lnTo>
                  <a:pt x="832" y="1011"/>
                </a:lnTo>
                <a:cubicBezTo>
                  <a:pt x="832" y="985"/>
                  <a:pt x="817" y="963"/>
                  <a:pt x="796" y="953"/>
                </a:cubicBezTo>
                <a:lnTo>
                  <a:pt x="796" y="611"/>
                </a:lnTo>
                <a:cubicBezTo>
                  <a:pt x="817" y="601"/>
                  <a:pt x="832" y="579"/>
                  <a:pt x="832" y="554"/>
                </a:cubicBezTo>
                <a:lnTo>
                  <a:pt x="832" y="510"/>
                </a:lnTo>
                <a:close/>
                <a:moveTo>
                  <a:pt x="1243" y="1110"/>
                </a:moveTo>
                <a:lnTo>
                  <a:pt x="1243" y="1160"/>
                </a:lnTo>
                <a:lnTo>
                  <a:pt x="154" y="1160"/>
                </a:lnTo>
                <a:lnTo>
                  <a:pt x="154" y="1110"/>
                </a:lnTo>
                <a:lnTo>
                  <a:pt x="366" y="1110"/>
                </a:lnTo>
                <a:lnTo>
                  <a:pt x="565" y="1110"/>
                </a:lnTo>
                <a:lnTo>
                  <a:pt x="832" y="1110"/>
                </a:lnTo>
                <a:lnTo>
                  <a:pt x="1031" y="1110"/>
                </a:lnTo>
                <a:lnTo>
                  <a:pt x="1243" y="1110"/>
                </a:lnTo>
                <a:close/>
                <a:moveTo>
                  <a:pt x="1243" y="1054"/>
                </a:moveTo>
                <a:lnTo>
                  <a:pt x="1086" y="1054"/>
                </a:lnTo>
                <a:lnTo>
                  <a:pt x="1086" y="1011"/>
                </a:lnTo>
                <a:cubicBezTo>
                  <a:pt x="1086" y="1006"/>
                  <a:pt x="1090" y="1002"/>
                  <a:pt x="1095" y="1002"/>
                </a:cubicBezTo>
                <a:cubicBezTo>
                  <a:pt x="1100" y="1002"/>
                  <a:pt x="1104" y="1006"/>
                  <a:pt x="1104" y="1011"/>
                </a:cubicBezTo>
                <a:lnTo>
                  <a:pt x="1104" y="1038"/>
                </a:lnTo>
                <a:lnTo>
                  <a:pt x="1225" y="1038"/>
                </a:lnTo>
                <a:lnTo>
                  <a:pt x="1225" y="1011"/>
                </a:lnTo>
                <a:cubicBezTo>
                  <a:pt x="1225" y="1006"/>
                  <a:pt x="1229" y="1002"/>
                  <a:pt x="1234" y="1002"/>
                </a:cubicBezTo>
                <a:cubicBezTo>
                  <a:pt x="1239" y="1002"/>
                  <a:pt x="1243" y="1006"/>
                  <a:pt x="1243" y="1011"/>
                </a:cubicBezTo>
                <a:lnTo>
                  <a:pt x="1243" y="1054"/>
                </a:lnTo>
                <a:close/>
                <a:moveTo>
                  <a:pt x="1176" y="582"/>
                </a:moveTo>
                <a:cubicBezTo>
                  <a:pt x="1182" y="595"/>
                  <a:pt x="1193" y="605"/>
                  <a:pt x="1206" y="611"/>
                </a:cubicBezTo>
                <a:lnTo>
                  <a:pt x="1206" y="953"/>
                </a:lnTo>
                <a:cubicBezTo>
                  <a:pt x="1193" y="960"/>
                  <a:pt x="1182" y="970"/>
                  <a:pt x="1176" y="983"/>
                </a:cubicBezTo>
                <a:lnTo>
                  <a:pt x="1153" y="983"/>
                </a:lnTo>
                <a:cubicBezTo>
                  <a:pt x="1146" y="970"/>
                  <a:pt x="1136" y="960"/>
                  <a:pt x="1123" y="953"/>
                </a:cubicBezTo>
                <a:lnTo>
                  <a:pt x="1123" y="611"/>
                </a:lnTo>
                <a:cubicBezTo>
                  <a:pt x="1136" y="605"/>
                  <a:pt x="1146" y="595"/>
                  <a:pt x="1153" y="582"/>
                </a:cubicBezTo>
                <a:lnTo>
                  <a:pt x="1176" y="582"/>
                </a:lnTo>
                <a:close/>
                <a:moveTo>
                  <a:pt x="1104" y="526"/>
                </a:moveTo>
                <a:lnTo>
                  <a:pt x="1104" y="554"/>
                </a:lnTo>
                <a:cubicBezTo>
                  <a:pt x="1104" y="558"/>
                  <a:pt x="1100" y="562"/>
                  <a:pt x="1095" y="562"/>
                </a:cubicBezTo>
                <a:cubicBezTo>
                  <a:pt x="1090" y="562"/>
                  <a:pt x="1086" y="558"/>
                  <a:pt x="1086" y="554"/>
                </a:cubicBezTo>
                <a:lnTo>
                  <a:pt x="1086" y="510"/>
                </a:lnTo>
                <a:lnTo>
                  <a:pt x="1243" y="510"/>
                </a:lnTo>
                <a:lnTo>
                  <a:pt x="1243" y="554"/>
                </a:lnTo>
                <a:cubicBezTo>
                  <a:pt x="1243" y="558"/>
                  <a:pt x="1239" y="562"/>
                  <a:pt x="1234" y="562"/>
                </a:cubicBezTo>
                <a:cubicBezTo>
                  <a:pt x="1229" y="562"/>
                  <a:pt x="1225" y="558"/>
                  <a:pt x="1225" y="554"/>
                </a:cubicBezTo>
                <a:lnTo>
                  <a:pt x="1225" y="526"/>
                </a:lnTo>
                <a:lnTo>
                  <a:pt x="1104" y="526"/>
                </a:lnTo>
                <a:close/>
                <a:moveTo>
                  <a:pt x="1243" y="427"/>
                </a:moveTo>
                <a:lnTo>
                  <a:pt x="1243" y="455"/>
                </a:lnTo>
                <a:lnTo>
                  <a:pt x="1031" y="455"/>
                </a:lnTo>
                <a:lnTo>
                  <a:pt x="832" y="455"/>
                </a:lnTo>
                <a:lnTo>
                  <a:pt x="565" y="455"/>
                </a:lnTo>
                <a:lnTo>
                  <a:pt x="366" y="455"/>
                </a:lnTo>
                <a:lnTo>
                  <a:pt x="154" y="455"/>
                </a:lnTo>
                <a:lnTo>
                  <a:pt x="154" y="427"/>
                </a:lnTo>
                <a:lnTo>
                  <a:pt x="593" y="427"/>
                </a:lnTo>
                <a:lnTo>
                  <a:pt x="593" y="371"/>
                </a:lnTo>
                <a:lnTo>
                  <a:pt x="138" y="371"/>
                </a:lnTo>
                <a:lnTo>
                  <a:pt x="698" y="60"/>
                </a:lnTo>
                <a:lnTo>
                  <a:pt x="1259" y="371"/>
                </a:lnTo>
                <a:lnTo>
                  <a:pt x="804" y="371"/>
                </a:lnTo>
                <a:lnTo>
                  <a:pt x="804" y="427"/>
                </a:lnTo>
                <a:lnTo>
                  <a:pt x="1243" y="427"/>
                </a:lnTo>
                <a:close/>
                <a:moveTo>
                  <a:pt x="1262" y="611"/>
                </a:moveTo>
                <a:cubicBezTo>
                  <a:pt x="1283" y="601"/>
                  <a:pt x="1298" y="579"/>
                  <a:pt x="1298" y="554"/>
                </a:cubicBezTo>
                <a:lnTo>
                  <a:pt x="1298" y="510"/>
                </a:lnTo>
                <a:lnTo>
                  <a:pt x="1298" y="455"/>
                </a:lnTo>
                <a:lnTo>
                  <a:pt x="1298" y="427"/>
                </a:lnTo>
                <a:lnTo>
                  <a:pt x="1367" y="427"/>
                </a:lnTo>
                <a:cubicBezTo>
                  <a:pt x="1379" y="427"/>
                  <a:pt x="1390" y="418"/>
                  <a:pt x="1393" y="406"/>
                </a:cubicBezTo>
                <a:cubicBezTo>
                  <a:pt x="1397" y="394"/>
                  <a:pt x="1391" y="381"/>
                  <a:pt x="1380" y="375"/>
                </a:cubicBezTo>
                <a:lnTo>
                  <a:pt x="712" y="4"/>
                </a:lnTo>
                <a:cubicBezTo>
                  <a:pt x="704" y="0"/>
                  <a:pt x="693" y="0"/>
                  <a:pt x="685" y="4"/>
                </a:cubicBezTo>
                <a:lnTo>
                  <a:pt x="17" y="375"/>
                </a:lnTo>
                <a:cubicBezTo>
                  <a:pt x="6" y="381"/>
                  <a:pt x="0" y="394"/>
                  <a:pt x="3" y="406"/>
                </a:cubicBezTo>
                <a:cubicBezTo>
                  <a:pt x="7" y="418"/>
                  <a:pt x="18" y="427"/>
                  <a:pt x="30" y="427"/>
                </a:cubicBezTo>
                <a:lnTo>
                  <a:pt x="99" y="427"/>
                </a:lnTo>
                <a:lnTo>
                  <a:pt x="99" y="455"/>
                </a:lnTo>
                <a:lnTo>
                  <a:pt x="99" y="510"/>
                </a:lnTo>
                <a:lnTo>
                  <a:pt x="99" y="554"/>
                </a:lnTo>
                <a:cubicBezTo>
                  <a:pt x="99" y="579"/>
                  <a:pt x="114" y="601"/>
                  <a:pt x="135" y="611"/>
                </a:cubicBezTo>
                <a:lnTo>
                  <a:pt x="135" y="953"/>
                </a:lnTo>
                <a:cubicBezTo>
                  <a:pt x="114" y="963"/>
                  <a:pt x="99" y="985"/>
                  <a:pt x="99" y="1011"/>
                </a:cubicBezTo>
                <a:lnTo>
                  <a:pt x="99" y="1054"/>
                </a:lnTo>
                <a:lnTo>
                  <a:pt x="99" y="1110"/>
                </a:lnTo>
                <a:lnTo>
                  <a:pt x="99" y="1162"/>
                </a:lnTo>
                <a:cubicBezTo>
                  <a:pt x="44" y="1172"/>
                  <a:pt x="3" y="1220"/>
                  <a:pt x="3" y="1277"/>
                </a:cubicBezTo>
                <a:lnTo>
                  <a:pt x="3" y="1307"/>
                </a:lnTo>
                <a:lnTo>
                  <a:pt x="1394" y="1307"/>
                </a:lnTo>
                <a:lnTo>
                  <a:pt x="1394" y="1277"/>
                </a:lnTo>
                <a:cubicBezTo>
                  <a:pt x="1394" y="1220"/>
                  <a:pt x="1353" y="1172"/>
                  <a:pt x="1298" y="1162"/>
                </a:cubicBezTo>
                <a:lnTo>
                  <a:pt x="1298" y="1110"/>
                </a:lnTo>
                <a:lnTo>
                  <a:pt x="1298" y="1054"/>
                </a:lnTo>
                <a:lnTo>
                  <a:pt x="1298" y="1011"/>
                </a:lnTo>
                <a:cubicBezTo>
                  <a:pt x="1298" y="985"/>
                  <a:pt x="1283" y="963"/>
                  <a:pt x="1262" y="953"/>
                </a:cubicBezTo>
                <a:lnTo>
                  <a:pt x="1262" y="6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Freeform 19">
            <a:extLst>
              <a:ext uri="{FF2B5EF4-FFF2-40B4-BE49-F238E27FC236}">
                <a16:creationId xmlns:a16="http://schemas.microsoft.com/office/drawing/2014/main" id="{DA2D1C1E-35D3-E14B-B2C5-FB0E21CC6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236" y="728345"/>
            <a:ext cx="487362" cy="404812"/>
          </a:xfrm>
          <a:custGeom>
            <a:avLst/>
            <a:gdLst>
              <a:gd name="T0" fmla="*/ 77 w 1353"/>
              <a:gd name="T1" fmla="*/ 1080 h 1126"/>
              <a:gd name="T2" fmla="*/ 176 w 1353"/>
              <a:gd name="T3" fmla="*/ 1122 h 1126"/>
              <a:gd name="T4" fmla="*/ 384 w 1353"/>
              <a:gd name="T5" fmla="*/ 778 h 1126"/>
              <a:gd name="T6" fmla="*/ 453 w 1353"/>
              <a:gd name="T7" fmla="*/ 1041 h 1126"/>
              <a:gd name="T8" fmla="*/ 611 w 1353"/>
              <a:gd name="T9" fmla="*/ 1098 h 1126"/>
              <a:gd name="T10" fmla="*/ 638 w 1353"/>
              <a:gd name="T11" fmla="*/ 846 h 1126"/>
              <a:gd name="T12" fmla="*/ 533 w 1353"/>
              <a:gd name="T13" fmla="*/ 656 h 1126"/>
              <a:gd name="T14" fmla="*/ 552 w 1353"/>
              <a:gd name="T15" fmla="*/ 807 h 1126"/>
              <a:gd name="T16" fmla="*/ 557 w 1353"/>
              <a:gd name="T17" fmla="*/ 813 h 1126"/>
              <a:gd name="T18" fmla="*/ 576 w 1353"/>
              <a:gd name="T19" fmla="*/ 1041 h 1126"/>
              <a:gd name="T20" fmla="*/ 541 w 1353"/>
              <a:gd name="T21" fmla="*/ 1059 h 1126"/>
              <a:gd name="T22" fmla="*/ 515 w 1353"/>
              <a:gd name="T23" fmla="*/ 1035 h 1126"/>
              <a:gd name="T24" fmla="*/ 488 w 1353"/>
              <a:gd name="T25" fmla="*/ 839 h 1126"/>
              <a:gd name="T26" fmla="*/ 380 w 1353"/>
              <a:gd name="T27" fmla="*/ 677 h 1126"/>
              <a:gd name="T28" fmla="*/ 194 w 1353"/>
              <a:gd name="T29" fmla="*/ 1045 h 1126"/>
              <a:gd name="T30" fmla="*/ 176 w 1353"/>
              <a:gd name="T31" fmla="*/ 1060 h 1126"/>
              <a:gd name="T32" fmla="*/ 132 w 1353"/>
              <a:gd name="T33" fmla="*/ 1051 h 1126"/>
              <a:gd name="T34" fmla="*/ 185 w 1353"/>
              <a:gd name="T35" fmla="*/ 860 h 1126"/>
              <a:gd name="T36" fmla="*/ 319 w 1353"/>
              <a:gd name="T37" fmla="*/ 589 h 1126"/>
              <a:gd name="T38" fmla="*/ 211 w 1353"/>
              <a:gd name="T39" fmla="*/ 612 h 1126"/>
              <a:gd name="T40" fmla="*/ 71 w 1353"/>
              <a:gd name="T41" fmla="*/ 1022 h 1126"/>
              <a:gd name="T42" fmla="*/ 695 w 1353"/>
              <a:gd name="T43" fmla="*/ 144 h 1126"/>
              <a:gd name="T44" fmla="*/ 858 w 1353"/>
              <a:gd name="T45" fmla="*/ 144 h 1126"/>
              <a:gd name="T46" fmla="*/ 777 w 1353"/>
              <a:gd name="T47" fmla="*/ 0 h 1126"/>
              <a:gd name="T48" fmla="*/ 777 w 1353"/>
              <a:gd name="T49" fmla="*/ 288 h 1126"/>
              <a:gd name="T50" fmla="*/ 777 w 1353"/>
              <a:gd name="T51" fmla="*/ 0 h 1126"/>
              <a:gd name="T52" fmla="*/ 638 w 1353"/>
              <a:gd name="T53" fmla="*/ 632 h 1126"/>
              <a:gd name="T54" fmla="*/ 622 w 1353"/>
              <a:gd name="T55" fmla="*/ 455 h 1126"/>
              <a:gd name="T56" fmla="*/ 516 w 1353"/>
              <a:gd name="T57" fmla="*/ 508 h 1126"/>
              <a:gd name="T58" fmla="*/ 576 w 1353"/>
              <a:gd name="T59" fmla="*/ 542 h 1126"/>
              <a:gd name="T60" fmla="*/ 291 w 1353"/>
              <a:gd name="T61" fmla="*/ 448 h 1126"/>
              <a:gd name="T62" fmla="*/ 352 w 1353"/>
              <a:gd name="T63" fmla="*/ 400 h 1126"/>
              <a:gd name="T64" fmla="*/ 379 w 1353"/>
              <a:gd name="T65" fmla="*/ 471 h 1126"/>
              <a:gd name="T66" fmla="*/ 437 w 1353"/>
              <a:gd name="T67" fmla="*/ 355 h 1126"/>
              <a:gd name="T68" fmla="*/ 297 w 1353"/>
              <a:gd name="T69" fmla="*/ 338 h 1126"/>
              <a:gd name="T70" fmla="*/ 236 w 1353"/>
              <a:gd name="T71" fmla="*/ 419 h 1126"/>
              <a:gd name="T72" fmla="*/ 248 w 1353"/>
              <a:gd name="T73" fmla="*/ 275 h 1126"/>
              <a:gd name="T74" fmla="*/ 466 w 1353"/>
              <a:gd name="T75" fmla="*/ 259 h 1126"/>
              <a:gd name="T76" fmla="*/ 675 w 1353"/>
              <a:gd name="T77" fmla="*/ 367 h 1126"/>
              <a:gd name="T78" fmla="*/ 717 w 1353"/>
              <a:gd name="T79" fmla="*/ 674 h 1126"/>
              <a:gd name="T80" fmla="*/ 1016 w 1353"/>
              <a:gd name="T81" fmla="*/ 644 h 1126"/>
              <a:gd name="T82" fmla="*/ 884 w 1353"/>
              <a:gd name="T83" fmla="*/ 763 h 1126"/>
              <a:gd name="T84" fmla="*/ 779 w 1353"/>
              <a:gd name="T85" fmla="*/ 511 h 1126"/>
              <a:gd name="T86" fmla="*/ 594 w 1353"/>
              <a:gd name="T87" fmla="*/ 231 h 1126"/>
              <a:gd name="T88" fmla="*/ 283 w 1353"/>
              <a:gd name="T89" fmla="*/ 197 h 1126"/>
              <a:gd name="T90" fmla="*/ 118 w 1353"/>
              <a:gd name="T91" fmla="*/ 356 h 1126"/>
              <a:gd name="T92" fmla="*/ 0 w 1353"/>
              <a:gd name="T93" fmla="*/ 364 h 1126"/>
              <a:gd name="T94" fmla="*/ 1006 w 1353"/>
              <a:gd name="T95" fmla="*/ 828 h 1126"/>
              <a:gd name="T96" fmla="*/ 999 w 1353"/>
              <a:gd name="T97" fmla="*/ 714 h 1126"/>
              <a:gd name="T98" fmla="*/ 1034 w 1353"/>
              <a:gd name="T99" fmla="*/ 715 h 1126"/>
              <a:gd name="T100" fmla="*/ 1283 w 1353"/>
              <a:gd name="T101" fmla="*/ 1033 h 1126"/>
              <a:gd name="T102" fmla="*/ 777 w 1353"/>
              <a:gd name="T103" fmla="*/ 1044 h 1126"/>
              <a:gd name="T104" fmla="*/ 759 w 1353"/>
              <a:gd name="T105" fmla="*/ 1018 h 1126"/>
              <a:gd name="T106" fmla="*/ 815 w 1353"/>
              <a:gd name="T107" fmla="*/ 854 h 1126"/>
              <a:gd name="T108" fmla="*/ 702 w 1353"/>
              <a:gd name="T109" fmla="*/ 1061 h 1126"/>
              <a:gd name="T110" fmla="*/ 1265 w 1353"/>
              <a:gd name="T111" fmla="*/ 1106 h 1126"/>
              <a:gd name="T112" fmla="*/ 1330 w 1353"/>
              <a:gd name="T113" fmla="*/ 979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3" h="1126">
                <a:moveTo>
                  <a:pt x="71" y="1022"/>
                </a:moveTo>
                <a:cubicBezTo>
                  <a:pt x="65" y="1042"/>
                  <a:pt x="67" y="1062"/>
                  <a:pt x="77" y="1080"/>
                </a:cubicBezTo>
                <a:cubicBezTo>
                  <a:pt x="87" y="1099"/>
                  <a:pt x="105" y="1113"/>
                  <a:pt x="125" y="1119"/>
                </a:cubicBezTo>
                <a:cubicBezTo>
                  <a:pt x="136" y="1122"/>
                  <a:pt x="174" y="1122"/>
                  <a:pt x="176" y="1122"/>
                </a:cubicBezTo>
                <a:cubicBezTo>
                  <a:pt x="210" y="1122"/>
                  <a:pt x="240" y="1101"/>
                  <a:pt x="251" y="1069"/>
                </a:cubicBezTo>
                <a:lnTo>
                  <a:pt x="384" y="778"/>
                </a:lnTo>
                <a:lnTo>
                  <a:pt x="431" y="863"/>
                </a:lnTo>
                <a:lnTo>
                  <a:pt x="453" y="1041"/>
                </a:lnTo>
                <a:cubicBezTo>
                  <a:pt x="454" y="1083"/>
                  <a:pt x="494" y="1115"/>
                  <a:pt x="532" y="1121"/>
                </a:cubicBezTo>
                <a:cubicBezTo>
                  <a:pt x="559" y="1125"/>
                  <a:pt x="589" y="1116"/>
                  <a:pt x="611" y="1098"/>
                </a:cubicBezTo>
                <a:cubicBezTo>
                  <a:pt x="629" y="1082"/>
                  <a:pt x="638" y="1062"/>
                  <a:pt x="638" y="1041"/>
                </a:cubicBezTo>
                <a:lnTo>
                  <a:pt x="638" y="846"/>
                </a:lnTo>
                <a:cubicBezTo>
                  <a:pt x="638" y="817"/>
                  <a:pt x="620" y="793"/>
                  <a:pt x="607" y="776"/>
                </a:cubicBezTo>
                <a:lnTo>
                  <a:pt x="533" y="656"/>
                </a:lnTo>
                <a:lnTo>
                  <a:pt x="480" y="688"/>
                </a:lnTo>
                <a:lnTo>
                  <a:pt x="552" y="807"/>
                </a:lnTo>
                <a:cubicBezTo>
                  <a:pt x="553" y="807"/>
                  <a:pt x="554" y="808"/>
                  <a:pt x="554" y="809"/>
                </a:cubicBezTo>
                <a:lnTo>
                  <a:pt x="557" y="813"/>
                </a:lnTo>
                <a:cubicBezTo>
                  <a:pt x="565" y="823"/>
                  <a:pt x="576" y="838"/>
                  <a:pt x="576" y="846"/>
                </a:cubicBezTo>
                <a:lnTo>
                  <a:pt x="576" y="1041"/>
                </a:lnTo>
                <a:cubicBezTo>
                  <a:pt x="576" y="1044"/>
                  <a:pt x="574" y="1047"/>
                  <a:pt x="570" y="1050"/>
                </a:cubicBezTo>
                <a:cubicBezTo>
                  <a:pt x="563" y="1057"/>
                  <a:pt x="551" y="1061"/>
                  <a:pt x="541" y="1059"/>
                </a:cubicBezTo>
                <a:cubicBezTo>
                  <a:pt x="527" y="1057"/>
                  <a:pt x="515" y="1044"/>
                  <a:pt x="515" y="1039"/>
                </a:cubicBezTo>
                <a:cubicBezTo>
                  <a:pt x="515" y="1038"/>
                  <a:pt x="515" y="1036"/>
                  <a:pt x="515" y="1035"/>
                </a:cubicBezTo>
                <a:lnTo>
                  <a:pt x="492" y="850"/>
                </a:lnTo>
                <a:cubicBezTo>
                  <a:pt x="491" y="846"/>
                  <a:pt x="490" y="842"/>
                  <a:pt x="488" y="839"/>
                </a:cubicBezTo>
                <a:lnTo>
                  <a:pt x="409" y="693"/>
                </a:lnTo>
                <a:cubicBezTo>
                  <a:pt x="403" y="683"/>
                  <a:pt x="393" y="677"/>
                  <a:pt x="380" y="677"/>
                </a:cubicBezTo>
                <a:cubicBezTo>
                  <a:pt x="369" y="677"/>
                  <a:pt x="358" y="685"/>
                  <a:pt x="353" y="695"/>
                </a:cubicBezTo>
                <a:lnTo>
                  <a:pt x="194" y="1045"/>
                </a:lnTo>
                <a:cubicBezTo>
                  <a:pt x="194" y="1046"/>
                  <a:pt x="193" y="1047"/>
                  <a:pt x="193" y="1049"/>
                </a:cubicBezTo>
                <a:cubicBezTo>
                  <a:pt x="191" y="1055"/>
                  <a:pt x="184" y="1060"/>
                  <a:pt x="176" y="1060"/>
                </a:cubicBezTo>
                <a:cubicBezTo>
                  <a:pt x="170" y="1060"/>
                  <a:pt x="145" y="1059"/>
                  <a:pt x="142" y="1059"/>
                </a:cubicBezTo>
                <a:cubicBezTo>
                  <a:pt x="137" y="1057"/>
                  <a:pt x="134" y="1055"/>
                  <a:pt x="132" y="1051"/>
                </a:cubicBezTo>
                <a:cubicBezTo>
                  <a:pt x="130" y="1049"/>
                  <a:pt x="129" y="1045"/>
                  <a:pt x="131" y="1041"/>
                </a:cubicBezTo>
                <a:lnTo>
                  <a:pt x="185" y="860"/>
                </a:lnTo>
                <a:lnTo>
                  <a:pt x="267" y="640"/>
                </a:lnTo>
                <a:cubicBezTo>
                  <a:pt x="276" y="631"/>
                  <a:pt x="298" y="609"/>
                  <a:pt x="319" y="589"/>
                </a:cubicBezTo>
                <a:lnTo>
                  <a:pt x="275" y="545"/>
                </a:lnTo>
                <a:cubicBezTo>
                  <a:pt x="214" y="605"/>
                  <a:pt x="214" y="605"/>
                  <a:pt x="211" y="612"/>
                </a:cubicBezTo>
                <a:lnTo>
                  <a:pt x="126" y="840"/>
                </a:lnTo>
                <a:lnTo>
                  <a:pt x="71" y="1022"/>
                </a:lnTo>
                <a:close/>
                <a:moveTo>
                  <a:pt x="777" y="225"/>
                </a:moveTo>
                <a:cubicBezTo>
                  <a:pt x="731" y="225"/>
                  <a:pt x="695" y="189"/>
                  <a:pt x="695" y="144"/>
                </a:cubicBezTo>
                <a:cubicBezTo>
                  <a:pt x="695" y="99"/>
                  <a:pt x="732" y="62"/>
                  <a:pt x="777" y="62"/>
                </a:cubicBezTo>
                <a:cubicBezTo>
                  <a:pt x="822" y="62"/>
                  <a:pt x="858" y="99"/>
                  <a:pt x="858" y="144"/>
                </a:cubicBezTo>
                <a:cubicBezTo>
                  <a:pt x="858" y="189"/>
                  <a:pt x="822" y="225"/>
                  <a:pt x="777" y="225"/>
                </a:cubicBezTo>
                <a:close/>
                <a:moveTo>
                  <a:pt x="777" y="0"/>
                </a:moveTo>
                <a:cubicBezTo>
                  <a:pt x="697" y="0"/>
                  <a:pt x="633" y="64"/>
                  <a:pt x="633" y="144"/>
                </a:cubicBezTo>
                <a:cubicBezTo>
                  <a:pt x="633" y="223"/>
                  <a:pt x="697" y="288"/>
                  <a:pt x="777" y="288"/>
                </a:cubicBezTo>
                <a:cubicBezTo>
                  <a:pt x="856" y="288"/>
                  <a:pt x="921" y="223"/>
                  <a:pt x="921" y="144"/>
                </a:cubicBezTo>
                <a:cubicBezTo>
                  <a:pt x="921" y="64"/>
                  <a:pt x="856" y="0"/>
                  <a:pt x="777" y="0"/>
                </a:cubicBezTo>
                <a:close/>
                <a:moveTo>
                  <a:pt x="717" y="674"/>
                </a:moveTo>
                <a:lnTo>
                  <a:pt x="638" y="632"/>
                </a:lnTo>
                <a:lnTo>
                  <a:pt x="638" y="482"/>
                </a:lnTo>
                <a:cubicBezTo>
                  <a:pt x="638" y="471"/>
                  <a:pt x="632" y="460"/>
                  <a:pt x="622" y="455"/>
                </a:cubicBezTo>
                <a:cubicBezTo>
                  <a:pt x="611" y="449"/>
                  <a:pt x="599" y="450"/>
                  <a:pt x="589" y="457"/>
                </a:cubicBezTo>
                <a:lnTo>
                  <a:pt x="516" y="508"/>
                </a:lnTo>
                <a:lnTo>
                  <a:pt x="551" y="559"/>
                </a:lnTo>
                <a:lnTo>
                  <a:pt x="576" y="542"/>
                </a:lnTo>
                <a:lnTo>
                  <a:pt x="576" y="599"/>
                </a:lnTo>
                <a:lnTo>
                  <a:pt x="291" y="448"/>
                </a:lnTo>
                <a:lnTo>
                  <a:pt x="316" y="400"/>
                </a:lnTo>
                <a:lnTo>
                  <a:pt x="352" y="400"/>
                </a:lnTo>
                <a:lnTo>
                  <a:pt x="327" y="437"/>
                </a:lnTo>
                <a:lnTo>
                  <a:pt x="379" y="471"/>
                </a:lnTo>
                <a:lnTo>
                  <a:pt x="436" y="387"/>
                </a:lnTo>
                <a:cubicBezTo>
                  <a:pt x="442" y="377"/>
                  <a:pt x="443" y="365"/>
                  <a:pt x="437" y="355"/>
                </a:cubicBezTo>
                <a:cubicBezTo>
                  <a:pt x="432" y="345"/>
                  <a:pt x="421" y="338"/>
                  <a:pt x="410" y="338"/>
                </a:cubicBezTo>
                <a:lnTo>
                  <a:pt x="297" y="338"/>
                </a:lnTo>
                <a:cubicBezTo>
                  <a:pt x="285" y="338"/>
                  <a:pt x="275" y="345"/>
                  <a:pt x="269" y="355"/>
                </a:cubicBezTo>
                <a:lnTo>
                  <a:pt x="236" y="419"/>
                </a:lnTo>
                <a:lnTo>
                  <a:pt x="173" y="385"/>
                </a:lnTo>
                <a:lnTo>
                  <a:pt x="248" y="275"/>
                </a:lnTo>
                <a:cubicBezTo>
                  <a:pt x="256" y="262"/>
                  <a:pt x="272" y="259"/>
                  <a:pt x="283" y="259"/>
                </a:cubicBezTo>
                <a:lnTo>
                  <a:pt x="466" y="259"/>
                </a:lnTo>
                <a:cubicBezTo>
                  <a:pt x="504" y="259"/>
                  <a:pt x="538" y="268"/>
                  <a:pt x="558" y="282"/>
                </a:cubicBezTo>
                <a:lnTo>
                  <a:pt x="675" y="367"/>
                </a:lnTo>
                <a:cubicBezTo>
                  <a:pt x="698" y="383"/>
                  <a:pt x="717" y="459"/>
                  <a:pt x="717" y="511"/>
                </a:cubicBezTo>
                <a:lnTo>
                  <a:pt x="717" y="674"/>
                </a:lnTo>
                <a:close/>
                <a:moveTo>
                  <a:pt x="1083" y="676"/>
                </a:moveTo>
                <a:cubicBezTo>
                  <a:pt x="1067" y="656"/>
                  <a:pt x="1043" y="644"/>
                  <a:pt x="1016" y="644"/>
                </a:cubicBezTo>
                <a:cubicBezTo>
                  <a:pt x="990" y="644"/>
                  <a:pt x="965" y="656"/>
                  <a:pt x="950" y="676"/>
                </a:cubicBezTo>
                <a:lnTo>
                  <a:pt x="884" y="763"/>
                </a:lnTo>
                <a:lnTo>
                  <a:pt x="779" y="707"/>
                </a:lnTo>
                <a:lnTo>
                  <a:pt x="779" y="511"/>
                </a:lnTo>
                <a:cubicBezTo>
                  <a:pt x="779" y="472"/>
                  <a:pt x="767" y="354"/>
                  <a:pt x="710" y="316"/>
                </a:cubicBezTo>
                <a:lnTo>
                  <a:pt x="594" y="231"/>
                </a:lnTo>
                <a:cubicBezTo>
                  <a:pt x="551" y="202"/>
                  <a:pt x="495" y="197"/>
                  <a:pt x="466" y="197"/>
                </a:cubicBezTo>
                <a:lnTo>
                  <a:pt x="283" y="197"/>
                </a:lnTo>
                <a:cubicBezTo>
                  <a:pt x="245" y="197"/>
                  <a:pt x="214" y="214"/>
                  <a:pt x="196" y="241"/>
                </a:cubicBezTo>
                <a:lnTo>
                  <a:pt x="118" y="356"/>
                </a:lnTo>
                <a:lnTo>
                  <a:pt x="29" y="309"/>
                </a:lnTo>
                <a:lnTo>
                  <a:pt x="0" y="364"/>
                </a:lnTo>
                <a:lnTo>
                  <a:pt x="977" y="882"/>
                </a:lnTo>
                <a:lnTo>
                  <a:pt x="1006" y="828"/>
                </a:lnTo>
                <a:lnTo>
                  <a:pt x="940" y="792"/>
                </a:lnTo>
                <a:lnTo>
                  <a:pt x="999" y="714"/>
                </a:lnTo>
                <a:cubicBezTo>
                  <a:pt x="1005" y="707"/>
                  <a:pt x="1013" y="706"/>
                  <a:pt x="1016" y="706"/>
                </a:cubicBezTo>
                <a:cubicBezTo>
                  <a:pt x="1020" y="706"/>
                  <a:pt x="1028" y="707"/>
                  <a:pt x="1034" y="715"/>
                </a:cubicBezTo>
                <a:lnTo>
                  <a:pt x="1282" y="1017"/>
                </a:lnTo>
                <a:cubicBezTo>
                  <a:pt x="1287" y="1023"/>
                  <a:pt x="1285" y="1029"/>
                  <a:pt x="1283" y="1033"/>
                </a:cubicBezTo>
                <a:cubicBezTo>
                  <a:pt x="1282" y="1036"/>
                  <a:pt x="1277" y="1044"/>
                  <a:pt x="1265" y="1044"/>
                </a:cubicBezTo>
                <a:lnTo>
                  <a:pt x="777" y="1044"/>
                </a:lnTo>
                <a:cubicBezTo>
                  <a:pt x="764" y="1044"/>
                  <a:pt x="759" y="1036"/>
                  <a:pt x="758" y="1033"/>
                </a:cubicBezTo>
                <a:cubicBezTo>
                  <a:pt x="756" y="1029"/>
                  <a:pt x="755" y="1023"/>
                  <a:pt x="759" y="1018"/>
                </a:cubicBezTo>
                <a:lnTo>
                  <a:pt x="862" y="894"/>
                </a:lnTo>
                <a:lnTo>
                  <a:pt x="815" y="854"/>
                </a:lnTo>
                <a:lnTo>
                  <a:pt x="710" y="980"/>
                </a:lnTo>
                <a:cubicBezTo>
                  <a:pt x="692" y="1003"/>
                  <a:pt x="689" y="1034"/>
                  <a:pt x="702" y="1061"/>
                </a:cubicBezTo>
                <a:cubicBezTo>
                  <a:pt x="716" y="1089"/>
                  <a:pt x="745" y="1106"/>
                  <a:pt x="777" y="1106"/>
                </a:cubicBezTo>
                <a:lnTo>
                  <a:pt x="1265" y="1106"/>
                </a:lnTo>
                <a:cubicBezTo>
                  <a:pt x="1297" y="1106"/>
                  <a:pt x="1325" y="1089"/>
                  <a:pt x="1339" y="1061"/>
                </a:cubicBezTo>
                <a:cubicBezTo>
                  <a:pt x="1352" y="1034"/>
                  <a:pt x="1349" y="1003"/>
                  <a:pt x="1330" y="979"/>
                </a:cubicBezTo>
                <a:lnTo>
                  <a:pt x="1083" y="6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Freeform 20">
            <a:extLst>
              <a:ext uri="{FF2B5EF4-FFF2-40B4-BE49-F238E27FC236}">
                <a16:creationId xmlns:a16="http://schemas.microsoft.com/office/drawing/2014/main" id="{7A8E05B0-02EA-894C-82C4-D22ACBA28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008" y="1594167"/>
            <a:ext cx="492125" cy="469900"/>
          </a:xfrm>
          <a:custGeom>
            <a:avLst/>
            <a:gdLst>
              <a:gd name="T0" fmla="*/ 463 w 1366"/>
              <a:gd name="T1" fmla="*/ 728 h 1305"/>
              <a:gd name="T2" fmla="*/ 421 w 1366"/>
              <a:gd name="T3" fmla="*/ 911 h 1305"/>
              <a:gd name="T4" fmla="*/ 604 w 1366"/>
              <a:gd name="T5" fmla="*/ 870 h 1305"/>
              <a:gd name="T6" fmla="*/ 372 w 1366"/>
              <a:gd name="T7" fmla="*/ 1229 h 1305"/>
              <a:gd name="T8" fmla="*/ 145 w 1366"/>
              <a:gd name="T9" fmla="*/ 778 h 1305"/>
              <a:gd name="T10" fmla="*/ 104 w 1366"/>
              <a:gd name="T11" fmla="*/ 681 h 1305"/>
              <a:gd name="T12" fmla="*/ 198 w 1366"/>
              <a:gd name="T13" fmla="*/ 725 h 1305"/>
              <a:gd name="T14" fmla="*/ 372 w 1366"/>
              <a:gd name="T15" fmla="*/ 637 h 1305"/>
              <a:gd name="T16" fmla="*/ 237 w 1366"/>
              <a:gd name="T17" fmla="*/ 668 h 1305"/>
              <a:gd name="T18" fmla="*/ 18 w 1366"/>
              <a:gd name="T19" fmla="*/ 752 h 1305"/>
              <a:gd name="T20" fmla="*/ 94 w 1366"/>
              <a:gd name="T21" fmla="*/ 829 h 1305"/>
              <a:gd name="T22" fmla="*/ 350 w 1366"/>
              <a:gd name="T23" fmla="*/ 1295 h 1305"/>
              <a:gd name="T24" fmla="*/ 733 w 1366"/>
              <a:gd name="T25" fmla="*/ 954 h 1305"/>
              <a:gd name="T26" fmla="*/ 602 w 1366"/>
              <a:gd name="T27" fmla="*/ 804 h 1305"/>
              <a:gd name="T28" fmla="*/ 517 w 1366"/>
              <a:gd name="T29" fmla="*/ 893 h 1305"/>
              <a:gd name="T30" fmla="*/ 472 w 1366"/>
              <a:gd name="T31" fmla="*/ 791 h 1305"/>
              <a:gd name="T32" fmla="*/ 394 w 1366"/>
              <a:gd name="T33" fmla="*/ 571 h 1305"/>
              <a:gd name="T34" fmla="*/ 950 w 1366"/>
              <a:gd name="T35" fmla="*/ 373 h 1305"/>
              <a:gd name="T36" fmla="*/ 918 w 1366"/>
              <a:gd name="T37" fmla="*/ 548 h 1305"/>
              <a:gd name="T38" fmla="*/ 872 w 1366"/>
              <a:gd name="T39" fmla="*/ 650 h 1305"/>
              <a:gd name="T40" fmla="*/ 787 w 1366"/>
              <a:gd name="T41" fmla="*/ 561 h 1305"/>
              <a:gd name="T42" fmla="*/ 571 w 1366"/>
              <a:gd name="T43" fmla="*/ 586 h 1305"/>
              <a:gd name="T44" fmla="*/ 647 w 1366"/>
              <a:gd name="T45" fmla="*/ 508 h 1305"/>
              <a:gd name="T46" fmla="*/ 426 w 1366"/>
              <a:gd name="T47" fmla="*/ 425 h 1305"/>
              <a:gd name="T48" fmla="*/ 360 w 1366"/>
              <a:gd name="T49" fmla="*/ 374 h 1305"/>
              <a:gd name="T50" fmla="*/ 1016 w 1366"/>
              <a:gd name="T51" fmla="*/ 395 h 1305"/>
              <a:gd name="T52" fmla="*/ 633 w 1366"/>
              <a:gd name="T53" fmla="*/ 11 h 1305"/>
              <a:gd name="T54" fmla="*/ 371 w 1366"/>
              <a:gd name="T55" fmla="*/ 473 h 1305"/>
              <a:gd name="T56" fmla="*/ 485 w 1366"/>
              <a:gd name="T57" fmla="*/ 445 h 1305"/>
              <a:gd name="T58" fmla="*/ 587 w 1366"/>
              <a:gd name="T59" fmla="*/ 491 h 1305"/>
              <a:gd name="T60" fmla="*/ 527 w 1366"/>
              <a:gd name="T61" fmla="*/ 630 h 1305"/>
              <a:gd name="T62" fmla="*/ 677 w 1366"/>
              <a:gd name="T63" fmla="*/ 736 h 1305"/>
              <a:gd name="T64" fmla="*/ 790 w 1366"/>
              <a:gd name="T65" fmla="*/ 638 h 1305"/>
              <a:gd name="T66" fmla="*/ 968 w 1366"/>
              <a:gd name="T67" fmla="*/ 669 h 1305"/>
              <a:gd name="T68" fmla="*/ 927 w 1366"/>
              <a:gd name="T69" fmla="*/ 485 h 1305"/>
              <a:gd name="T70" fmla="*/ 1259 w 1366"/>
              <a:gd name="T71" fmla="*/ 646 h 1305"/>
              <a:gd name="T72" fmla="*/ 1330 w 1366"/>
              <a:gd name="T73" fmla="*/ 577 h 1305"/>
              <a:gd name="T74" fmla="*/ 1121 w 1366"/>
              <a:gd name="T75" fmla="*/ 498 h 1305"/>
              <a:gd name="T76" fmla="*/ 1076 w 1366"/>
              <a:gd name="T77" fmla="*/ 463 h 1305"/>
              <a:gd name="T78" fmla="*/ 1070 w 1366"/>
              <a:gd name="T79" fmla="*/ 545 h 1305"/>
              <a:gd name="T80" fmla="*/ 1180 w 1366"/>
              <a:gd name="T81" fmla="*/ 518 h 1305"/>
              <a:gd name="T82" fmla="*/ 1270 w 1366"/>
              <a:gd name="T83" fmla="*/ 559 h 1305"/>
              <a:gd name="T84" fmla="*/ 1215 w 1366"/>
              <a:gd name="T85" fmla="*/ 690 h 1305"/>
              <a:gd name="T86" fmla="*/ 1206 w 1366"/>
              <a:gd name="T87" fmla="*/ 844 h 1305"/>
              <a:gd name="T88" fmla="*/ 1034 w 1366"/>
              <a:gd name="T89" fmla="*/ 807 h 1305"/>
              <a:gd name="T90" fmla="*/ 1071 w 1366"/>
              <a:gd name="T91" fmla="*/ 980 h 1305"/>
              <a:gd name="T92" fmla="*/ 746 w 1366"/>
              <a:gd name="T93" fmla="*/ 763 h 1305"/>
              <a:gd name="T94" fmla="*/ 994 w 1366"/>
              <a:gd name="T95" fmla="*/ 1100 h 1305"/>
              <a:gd name="T96" fmla="*/ 1110 w 1366"/>
              <a:gd name="T97" fmla="*/ 1028 h 1305"/>
              <a:gd name="T98" fmla="*/ 1055 w 1366"/>
              <a:gd name="T99" fmla="*/ 898 h 1305"/>
              <a:gd name="T100" fmla="*/ 1145 w 1366"/>
              <a:gd name="T101" fmla="*/ 856 h 1305"/>
              <a:gd name="T102" fmla="*/ 1255 w 1366"/>
              <a:gd name="T103" fmla="*/ 883 h 1305"/>
              <a:gd name="T104" fmla="*/ 1259 w 1366"/>
              <a:gd name="T105" fmla="*/ 646 h 1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6" h="1305">
                <a:moveTo>
                  <a:pt x="372" y="637"/>
                </a:moveTo>
                <a:lnTo>
                  <a:pt x="456" y="720"/>
                </a:lnTo>
                <a:cubicBezTo>
                  <a:pt x="459" y="724"/>
                  <a:pt x="461" y="726"/>
                  <a:pt x="463" y="728"/>
                </a:cubicBezTo>
                <a:cubicBezTo>
                  <a:pt x="460" y="730"/>
                  <a:pt x="455" y="731"/>
                  <a:pt x="452" y="732"/>
                </a:cubicBezTo>
                <a:cubicBezTo>
                  <a:pt x="430" y="740"/>
                  <a:pt x="393" y="752"/>
                  <a:pt x="380" y="798"/>
                </a:cubicBezTo>
                <a:cubicBezTo>
                  <a:pt x="370" y="833"/>
                  <a:pt x="386" y="878"/>
                  <a:pt x="421" y="911"/>
                </a:cubicBezTo>
                <a:cubicBezTo>
                  <a:pt x="455" y="946"/>
                  <a:pt x="500" y="963"/>
                  <a:pt x="535" y="953"/>
                </a:cubicBezTo>
                <a:cubicBezTo>
                  <a:pt x="580" y="940"/>
                  <a:pt x="593" y="903"/>
                  <a:pt x="600" y="881"/>
                </a:cubicBezTo>
                <a:cubicBezTo>
                  <a:pt x="602" y="877"/>
                  <a:pt x="603" y="872"/>
                  <a:pt x="604" y="870"/>
                </a:cubicBezTo>
                <a:cubicBezTo>
                  <a:pt x="606" y="872"/>
                  <a:pt x="609" y="874"/>
                  <a:pt x="612" y="877"/>
                </a:cubicBezTo>
                <a:lnTo>
                  <a:pt x="667" y="932"/>
                </a:lnTo>
                <a:lnTo>
                  <a:pt x="372" y="1229"/>
                </a:lnTo>
                <a:lnTo>
                  <a:pt x="78" y="933"/>
                </a:lnTo>
                <a:lnTo>
                  <a:pt x="137" y="873"/>
                </a:lnTo>
                <a:cubicBezTo>
                  <a:pt x="162" y="847"/>
                  <a:pt x="183" y="816"/>
                  <a:pt x="145" y="778"/>
                </a:cubicBezTo>
                <a:cubicBezTo>
                  <a:pt x="135" y="767"/>
                  <a:pt x="121" y="762"/>
                  <a:pt x="109" y="758"/>
                </a:cubicBezTo>
                <a:cubicBezTo>
                  <a:pt x="90" y="751"/>
                  <a:pt x="82" y="748"/>
                  <a:pt x="78" y="734"/>
                </a:cubicBezTo>
                <a:cubicBezTo>
                  <a:pt x="75" y="724"/>
                  <a:pt x="83" y="701"/>
                  <a:pt x="104" y="681"/>
                </a:cubicBezTo>
                <a:cubicBezTo>
                  <a:pt x="122" y="661"/>
                  <a:pt x="145" y="653"/>
                  <a:pt x="154" y="656"/>
                </a:cubicBezTo>
                <a:cubicBezTo>
                  <a:pt x="168" y="660"/>
                  <a:pt x="172" y="668"/>
                  <a:pt x="178" y="688"/>
                </a:cubicBezTo>
                <a:cubicBezTo>
                  <a:pt x="183" y="700"/>
                  <a:pt x="187" y="714"/>
                  <a:pt x="198" y="725"/>
                </a:cubicBezTo>
                <a:cubicBezTo>
                  <a:pt x="204" y="732"/>
                  <a:pt x="218" y="746"/>
                  <a:pt x="239" y="746"/>
                </a:cubicBezTo>
                <a:cubicBezTo>
                  <a:pt x="261" y="746"/>
                  <a:pt x="278" y="731"/>
                  <a:pt x="293" y="716"/>
                </a:cubicBezTo>
                <a:lnTo>
                  <a:pt x="372" y="637"/>
                </a:lnTo>
                <a:close/>
                <a:moveTo>
                  <a:pt x="249" y="672"/>
                </a:moveTo>
                <a:cubicBezTo>
                  <a:pt x="246" y="675"/>
                  <a:pt x="243" y="678"/>
                  <a:pt x="241" y="680"/>
                </a:cubicBezTo>
                <a:cubicBezTo>
                  <a:pt x="240" y="677"/>
                  <a:pt x="238" y="672"/>
                  <a:pt x="237" y="668"/>
                </a:cubicBezTo>
                <a:cubicBezTo>
                  <a:pt x="230" y="646"/>
                  <a:pt x="217" y="610"/>
                  <a:pt x="172" y="596"/>
                </a:cubicBezTo>
                <a:cubicBezTo>
                  <a:pt x="137" y="586"/>
                  <a:pt x="92" y="603"/>
                  <a:pt x="60" y="637"/>
                </a:cubicBezTo>
                <a:cubicBezTo>
                  <a:pt x="24" y="672"/>
                  <a:pt x="8" y="717"/>
                  <a:pt x="18" y="752"/>
                </a:cubicBezTo>
                <a:cubicBezTo>
                  <a:pt x="31" y="797"/>
                  <a:pt x="68" y="810"/>
                  <a:pt x="90" y="817"/>
                </a:cubicBezTo>
                <a:cubicBezTo>
                  <a:pt x="94" y="818"/>
                  <a:pt x="99" y="820"/>
                  <a:pt x="101" y="821"/>
                </a:cubicBezTo>
                <a:cubicBezTo>
                  <a:pt x="99" y="823"/>
                  <a:pt x="97" y="826"/>
                  <a:pt x="94" y="829"/>
                </a:cubicBezTo>
                <a:lnTo>
                  <a:pt x="12" y="911"/>
                </a:lnTo>
                <a:cubicBezTo>
                  <a:pt x="0" y="923"/>
                  <a:pt x="0" y="943"/>
                  <a:pt x="12" y="955"/>
                </a:cubicBezTo>
                <a:lnTo>
                  <a:pt x="350" y="1295"/>
                </a:lnTo>
                <a:cubicBezTo>
                  <a:pt x="355" y="1301"/>
                  <a:pt x="363" y="1304"/>
                  <a:pt x="372" y="1304"/>
                </a:cubicBezTo>
                <a:cubicBezTo>
                  <a:pt x="380" y="1304"/>
                  <a:pt x="388" y="1301"/>
                  <a:pt x="394" y="1295"/>
                </a:cubicBezTo>
                <a:lnTo>
                  <a:pt x="733" y="954"/>
                </a:lnTo>
                <a:cubicBezTo>
                  <a:pt x="745" y="942"/>
                  <a:pt x="745" y="923"/>
                  <a:pt x="733" y="910"/>
                </a:cubicBezTo>
                <a:lnTo>
                  <a:pt x="656" y="833"/>
                </a:lnTo>
                <a:cubicBezTo>
                  <a:pt x="641" y="818"/>
                  <a:pt x="624" y="804"/>
                  <a:pt x="602" y="804"/>
                </a:cubicBezTo>
                <a:cubicBezTo>
                  <a:pt x="581" y="804"/>
                  <a:pt x="567" y="818"/>
                  <a:pt x="561" y="825"/>
                </a:cubicBezTo>
                <a:cubicBezTo>
                  <a:pt x="550" y="835"/>
                  <a:pt x="545" y="849"/>
                  <a:pt x="541" y="861"/>
                </a:cubicBezTo>
                <a:cubicBezTo>
                  <a:pt x="534" y="882"/>
                  <a:pt x="531" y="890"/>
                  <a:pt x="517" y="893"/>
                </a:cubicBezTo>
                <a:cubicBezTo>
                  <a:pt x="508" y="896"/>
                  <a:pt x="485" y="889"/>
                  <a:pt x="465" y="868"/>
                </a:cubicBezTo>
                <a:cubicBezTo>
                  <a:pt x="445" y="849"/>
                  <a:pt x="437" y="826"/>
                  <a:pt x="440" y="815"/>
                </a:cubicBezTo>
                <a:cubicBezTo>
                  <a:pt x="444" y="802"/>
                  <a:pt x="452" y="798"/>
                  <a:pt x="472" y="791"/>
                </a:cubicBezTo>
                <a:cubicBezTo>
                  <a:pt x="484" y="787"/>
                  <a:pt x="498" y="782"/>
                  <a:pt x="508" y="772"/>
                </a:cubicBezTo>
                <a:cubicBezTo>
                  <a:pt x="546" y="734"/>
                  <a:pt x="525" y="702"/>
                  <a:pt x="500" y="677"/>
                </a:cubicBezTo>
                <a:lnTo>
                  <a:pt x="394" y="571"/>
                </a:lnTo>
                <a:cubicBezTo>
                  <a:pt x="382" y="559"/>
                  <a:pt x="362" y="559"/>
                  <a:pt x="350" y="571"/>
                </a:cubicBezTo>
                <a:lnTo>
                  <a:pt x="249" y="672"/>
                </a:lnTo>
                <a:close/>
                <a:moveTo>
                  <a:pt x="950" y="373"/>
                </a:moveTo>
                <a:lnTo>
                  <a:pt x="890" y="433"/>
                </a:lnTo>
                <a:cubicBezTo>
                  <a:pt x="864" y="459"/>
                  <a:pt x="844" y="490"/>
                  <a:pt x="881" y="528"/>
                </a:cubicBezTo>
                <a:cubicBezTo>
                  <a:pt x="892" y="539"/>
                  <a:pt x="906" y="544"/>
                  <a:pt x="918" y="548"/>
                </a:cubicBezTo>
                <a:cubicBezTo>
                  <a:pt x="938" y="555"/>
                  <a:pt x="946" y="559"/>
                  <a:pt x="950" y="572"/>
                </a:cubicBezTo>
                <a:cubicBezTo>
                  <a:pt x="953" y="582"/>
                  <a:pt x="944" y="605"/>
                  <a:pt x="924" y="625"/>
                </a:cubicBezTo>
                <a:cubicBezTo>
                  <a:pt x="904" y="646"/>
                  <a:pt x="882" y="653"/>
                  <a:pt x="872" y="650"/>
                </a:cubicBezTo>
                <a:cubicBezTo>
                  <a:pt x="859" y="646"/>
                  <a:pt x="855" y="638"/>
                  <a:pt x="848" y="618"/>
                </a:cubicBezTo>
                <a:cubicBezTo>
                  <a:pt x="844" y="606"/>
                  <a:pt x="840" y="592"/>
                  <a:pt x="829" y="581"/>
                </a:cubicBezTo>
                <a:cubicBezTo>
                  <a:pt x="822" y="575"/>
                  <a:pt x="808" y="561"/>
                  <a:pt x="787" y="561"/>
                </a:cubicBezTo>
                <a:cubicBezTo>
                  <a:pt x="766" y="561"/>
                  <a:pt x="749" y="575"/>
                  <a:pt x="734" y="590"/>
                </a:cubicBezTo>
                <a:lnTo>
                  <a:pt x="655" y="670"/>
                </a:lnTo>
                <a:lnTo>
                  <a:pt x="571" y="586"/>
                </a:lnTo>
                <a:cubicBezTo>
                  <a:pt x="568" y="583"/>
                  <a:pt x="565" y="580"/>
                  <a:pt x="564" y="578"/>
                </a:cubicBezTo>
                <a:cubicBezTo>
                  <a:pt x="567" y="577"/>
                  <a:pt x="571" y="575"/>
                  <a:pt x="575" y="574"/>
                </a:cubicBezTo>
                <a:cubicBezTo>
                  <a:pt x="597" y="566"/>
                  <a:pt x="633" y="554"/>
                  <a:pt x="647" y="508"/>
                </a:cubicBezTo>
                <a:cubicBezTo>
                  <a:pt x="657" y="473"/>
                  <a:pt x="640" y="429"/>
                  <a:pt x="606" y="395"/>
                </a:cubicBezTo>
                <a:cubicBezTo>
                  <a:pt x="572" y="360"/>
                  <a:pt x="526" y="343"/>
                  <a:pt x="492" y="353"/>
                </a:cubicBezTo>
                <a:cubicBezTo>
                  <a:pt x="446" y="367"/>
                  <a:pt x="434" y="403"/>
                  <a:pt x="426" y="425"/>
                </a:cubicBezTo>
                <a:cubicBezTo>
                  <a:pt x="425" y="429"/>
                  <a:pt x="423" y="434"/>
                  <a:pt x="422" y="436"/>
                </a:cubicBezTo>
                <a:cubicBezTo>
                  <a:pt x="420" y="435"/>
                  <a:pt x="418" y="432"/>
                  <a:pt x="415" y="429"/>
                </a:cubicBezTo>
                <a:lnTo>
                  <a:pt x="360" y="374"/>
                </a:lnTo>
                <a:lnTo>
                  <a:pt x="655" y="77"/>
                </a:lnTo>
                <a:lnTo>
                  <a:pt x="950" y="373"/>
                </a:lnTo>
                <a:close/>
                <a:moveTo>
                  <a:pt x="1016" y="395"/>
                </a:moveTo>
                <a:cubicBezTo>
                  <a:pt x="1028" y="383"/>
                  <a:pt x="1028" y="363"/>
                  <a:pt x="1016" y="351"/>
                </a:cubicBezTo>
                <a:lnTo>
                  <a:pt x="677" y="11"/>
                </a:lnTo>
                <a:cubicBezTo>
                  <a:pt x="665" y="0"/>
                  <a:pt x="645" y="0"/>
                  <a:pt x="633" y="11"/>
                </a:cubicBezTo>
                <a:lnTo>
                  <a:pt x="294" y="352"/>
                </a:lnTo>
                <a:cubicBezTo>
                  <a:pt x="282" y="364"/>
                  <a:pt x="282" y="384"/>
                  <a:pt x="294" y="396"/>
                </a:cubicBezTo>
                <a:lnTo>
                  <a:pt x="371" y="473"/>
                </a:lnTo>
                <a:cubicBezTo>
                  <a:pt x="386" y="488"/>
                  <a:pt x="403" y="502"/>
                  <a:pt x="424" y="502"/>
                </a:cubicBezTo>
                <a:cubicBezTo>
                  <a:pt x="445" y="502"/>
                  <a:pt x="459" y="488"/>
                  <a:pt x="466" y="482"/>
                </a:cubicBezTo>
                <a:cubicBezTo>
                  <a:pt x="477" y="471"/>
                  <a:pt x="481" y="457"/>
                  <a:pt x="485" y="445"/>
                </a:cubicBezTo>
                <a:cubicBezTo>
                  <a:pt x="492" y="425"/>
                  <a:pt x="496" y="417"/>
                  <a:pt x="509" y="413"/>
                </a:cubicBezTo>
                <a:cubicBezTo>
                  <a:pt x="519" y="410"/>
                  <a:pt x="541" y="417"/>
                  <a:pt x="562" y="439"/>
                </a:cubicBezTo>
                <a:cubicBezTo>
                  <a:pt x="581" y="458"/>
                  <a:pt x="590" y="480"/>
                  <a:pt x="587" y="491"/>
                </a:cubicBezTo>
                <a:cubicBezTo>
                  <a:pt x="583" y="504"/>
                  <a:pt x="575" y="508"/>
                  <a:pt x="555" y="515"/>
                </a:cubicBezTo>
                <a:cubicBezTo>
                  <a:pt x="543" y="519"/>
                  <a:pt x="529" y="524"/>
                  <a:pt x="518" y="535"/>
                </a:cubicBezTo>
                <a:cubicBezTo>
                  <a:pt x="480" y="573"/>
                  <a:pt x="501" y="604"/>
                  <a:pt x="527" y="630"/>
                </a:cubicBezTo>
                <a:lnTo>
                  <a:pt x="633" y="736"/>
                </a:lnTo>
                <a:cubicBezTo>
                  <a:pt x="638" y="741"/>
                  <a:pt x="646" y="745"/>
                  <a:pt x="655" y="745"/>
                </a:cubicBezTo>
                <a:cubicBezTo>
                  <a:pt x="663" y="745"/>
                  <a:pt x="671" y="741"/>
                  <a:pt x="677" y="736"/>
                </a:cubicBezTo>
                <a:lnTo>
                  <a:pt x="778" y="634"/>
                </a:lnTo>
                <a:cubicBezTo>
                  <a:pt x="781" y="631"/>
                  <a:pt x="784" y="628"/>
                  <a:pt x="786" y="627"/>
                </a:cubicBezTo>
                <a:cubicBezTo>
                  <a:pt x="787" y="630"/>
                  <a:pt x="788" y="634"/>
                  <a:pt x="790" y="638"/>
                </a:cubicBezTo>
                <a:cubicBezTo>
                  <a:pt x="797" y="660"/>
                  <a:pt x="809" y="696"/>
                  <a:pt x="855" y="710"/>
                </a:cubicBezTo>
                <a:cubicBezTo>
                  <a:pt x="862" y="712"/>
                  <a:pt x="869" y="713"/>
                  <a:pt x="877" y="713"/>
                </a:cubicBezTo>
                <a:cubicBezTo>
                  <a:pt x="907" y="713"/>
                  <a:pt x="942" y="696"/>
                  <a:pt x="968" y="669"/>
                </a:cubicBezTo>
                <a:cubicBezTo>
                  <a:pt x="1004" y="634"/>
                  <a:pt x="1020" y="589"/>
                  <a:pt x="1010" y="554"/>
                </a:cubicBezTo>
                <a:cubicBezTo>
                  <a:pt x="996" y="509"/>
                  <a:pt x="960" y="496"/>
                  <a:pt x="938" y="489"/>
                </a:cubicBezTo>
                <a:cubicBezTo>
                  <a:pt x="934" y="488"/>
                  <a:pt x="929" y="486"/>
                  <a:pt x="927" y="485"/>
                </a:cubicBezTo>
                <a:cubicBezTo>
                  <a:pt x="928" y="483"/>
                  <a:pt x="931" y="480"/>
                  <a:pt x="934" y="477"/>
                </a:cubicBezTo>
                <a:lnTo>
                  <a:pt x="1016" y="395"/>
                </a:lnTo>
                <a:close/>
                <a:moveTo>
                  <a:pt x="1259" y="646"/>
                </a:moveTo>
                <a:cubicBezTo>
                  <a:pt x="1257" y="644"/>
                  <a:pt x="1256" y="643"/>
                  <a:pt x="1254" y="641"/>
                </a:cubicBezTo>
                <a:cubicBezTo>
                  <a:pt x="1257" y="641"/>
                  <a:pt x="1259" y="640"/>
                  <a:pt x="1262" y="639"/>
                </a:cubicBezTo>
                <a:cubicBezTo>
                  <a:pt x="1282" y="632"/>
                  <a:pt x="1317" y="620"/>
                  <a:pt x="1330" y="577"/>
                </a:cubicBezTo>
                <a:cubicBezTo>
                  <a:pt x="1339" y="543"/>
                  <a:pt x="1324" y="501"/>
                  <a:pt x="1291" y="469"/>
                </a:cubicBezTo>
                <a:cubicBezTo>
                  <a:pt x="1259" y="435"/>
                  <a:pt x="1216" y="420"/>
                  <a:pt x="1183" y="430"/>
                </a:cubicBezTo>
                <a:cubicBezTo>
                  <a:pt x="1140" y="442"/>
                  <a:pt x="1128" y="477"/>
                  <a:pt x="1121" y="498"/>
                </a:cubicBezTo>
                <a:cubicBezTo>
                  <a:pt x="1120" y="500"/>
                  <a:pt x="1119" y="503"/>
                  <a:pt x="1119" y="505"/>
                </a:cubicBezTo>
                <a:cubicBezTo>
                  <a:pt x="1117" y="504"/>
                  <a:pt x="1116" y="502"/>
                  <a:pt x="1114" y="501"/>
                </a:cubicBezTo>
                <a:lnTo>
                  <a:pt x="1076" y="463"/>
                </a:lnTo>
                <a:cubicBezTo>
                  <a:pt x="1064" y="450"/>
                  <a:pt x="1044" y="450"/>
                  <a:pt x="1032" y="462"/>
                </a:cubicBezTo>
                <a:cubicBezTo>
                  <a:pt x="1020" y="475"/>
                  <a:pt x="1020" y="494"/>
                  <a:pt x="1032" y="506"/>
                </a:cubicBezTo>
                <a:lnTo>
                  <a:pt x="1070" y="545"/>
                </a:lnTo>
                <a:cubicBezTo>
                  <a:pt x="1084" y="559"/>
                  <a:pt x="1101" y="572"/>
                  <a:pt x="1121" y="572"/>
                </a:cubicBezTo>
                <a:cubicBezTo>
                  <a:pt x="1141" y="572"/>
                  <a:pt x="1155" y="559"/>
                  <a:pt x="1161" y="552"/>
                </a:cubicBezTo>
                <a:cubicBezTo>
                  <a:pt x="1171" y="542"/>
                  <a:pt x="1176" y="529"/>
                  <a:pt x="1180" y="518"/>
                </a:cubicBezTo>
                <a:cubicBezTo>
                  <a:pt x="1186" y="499"/>
                  <a:pt x="1189" y="492"/>
                  <a:pt x="1200" y="489"/>
                </a:cubicBezTo>
                <a:cubicBezTo>
                  <a:pt x="1208" y="487"/>
                  <a:pt x="1229" y="494"/>
                  <a:pt x="1247" y="513"/>
                </a:cubicBezTo>
                <a:cubicBezTo>
                  <a:pt x="1267" y="531"/>
                  <a:pt x="1272" y="552"/>
                  <a:pt x="1270" y="559"/>
                </a:cubicBezTo>
                <a:cubicBezTo>
                  <a:pt x="1267" y="571"/>
                  <a:pt x="1260" y="574"/>
                  <a:pt x="1242" y="580"/>
                </a:cubicBezTo>
                <a:cubicBezTo>
                  <a:pt x="1230" y="584"/>
                  <a:pt x="1217" y="588"/>
                  <a:pt x="1207" y="599"/>
                </a:cubicBezTo>
                <a:cubicBezTo>
                  <a:pt x="1170" y="636"/>
                  <a:pt x="1192" y="667"/>
                  <a:pt x="1215" y="690"/>
                </a:cubicBezTo>
                <a:lnTo>
                  <a:pt x="1287" y="763"/>
                </a:lnTo>
                <a:lnTo>
                  <a:pt x="1211" y="839"/>
                </a:lnTo>
                <a:cubicBezTo>
                  <a:pt x="1209" y="841"/>
                  <a:pt x="1208" y="842"/>
                  <a:pt x="1206" y="844"/>
                </a:cubicBezTo>
                <a:cubicBezTo>
                  <a:pt x="1206" y="841"/>
                  <a:pt x="1205" y="838"/>
                  <a:pt x="1204" y="836"/>
                </a:cubicBezTo>
                <a:cubicBezTo>
                  <a:pt x="1197" y="815"/>
                  <a:pt x="1185" y="781"/>
                  <a:pt x="1142" y="768"/>
                </a:cubicBezTo>
                <a:cubicBezTo>
                  <a:pt x="1108" y="758"/>
                  <a:pt x="1066" y="774"/>
                  <a:pt x="1034" y="807"/>
                </a:cubicBezTo>
                <a:cubicBezTo>
                  <a:pt x="1001" y="839"/>
                  <a:pt x="985" y="882"/>
                  <a:pt x="995" y="915"/>
                </a:cubicBezTo>
                <a:cubicBezTo>
                  <a:pt x="1008" y="958"/>
                  <a:pt x="1042" y="970"/>
                  <a:pt x="1063" y="977"/>
                </a:cubicBezTo>
                <a:cubicBezTo>
                  <a:pt x="1065" y="978"/>
                  <a:pt x="1068" y="979"/>
                  <a:pt x="1071" y="980"/>
                </a:cubicBezTo>
                <a:cubicBezTo>
                  <a:pt x="1069" y="981"/>
                  <a:pt x="1068" y="983"/>
                  <a:pt x="1066" y="985"/>
                </a:cubicBezTo>
                <a:lnTo>
                  <a:pt x="1016" y="1034"/>
                </a:lnTo>
                <a:lnTo>
                  <a:pt x="746" y="763"/>
                </a:lnTo>
                <a:cubicBezTo>
                  <a:pt x="734" y="751"/>
                  <a:pt x="714" y="751"/>
                  <a:pt x="702" y="763"/>
                </a:cubicBezTo>
                <a:cubicBezTo>
                  <a:pt x="690" y="775"/>
                  <a:pt x="690" y="795"/>
                  <a:pt x="702" y="807"/>
                </a:cubicBezTo>
                <a:lnTo>
                  <a:pt x="994" y="1100"/>
                </a:lnTo>
                <a:cubicBezTo>
                  <a:pt x="1000" y="1106"/>
                  <a:pt x="1008" y="1109"/>
                  <a:pt x="1016" y="1109"/>
                </a:cubicBezTo>
                <a:cubicBezTo>
                  <a:pt x="1025" y="1109"/>
                  <a:pt x="1033" y="1106"/>
                  <a:pt x="1038" y="1100"/>
                </a:cubicBezTo>
                <a:lnTo>
                  <a:pt x="1110" y="1028"/>
                </a:lnTo>
                <a:cubicBezTo>
                  <a:pt x="1133" y="1005"/>
                  <a:pt x="1155" y="974"/>
                  <a:pt x="1118" y="937"/>
                </a:cubicBezTo>
                <a:cubicBezTo>
                  <a:pt x="1108" y="927"/>
                  <a:pt x="1095" y="922"/>
                  <a:pt x="1083" y="918"/>
                </a:cubicBezTo>
                <a:cubicBezTo>
                  <a:pt x="1065" y="912"/>
                  <a:pt x="1058" y="909"/>
                  <a:pt x="1055" y="898"/>
                </a:cubicBezTo>
                <a:cubicBezTo>
                  <a:pt x="1052" y="890"/>
                  <a:pt x="1058" y="870"/>
                  <a:pt x="1078" y="850"/>
                </a:cubicBezTo>
                <a:cubicBezTo>
                  <a:pt x="1096" y="832"/>
                  <a:pt x="1116" y="825"/>
                  <a:pt x="1124" y="828"/>
                </a:cubicBezTo>
                <a:cubicBezTo>
                  <a:pt x="1135" y="831"/>
                  <a:pt x="1139" y="838"/>
                  <a:pt x="1145" y="856"/>
                </a:cubicBezTo>
                <a:cubicBezTo>
                  <a:pt x="1149" y="868"/>
                  <a:pt x="1153" y="881"/>
                  <a:pt x="1163" y="891"/>
                </a:cubicBezTo>
                <a:cubicBezTo>
                  <a:pt x="1170" y="897"/>
                  <a:pt x="1183" y="911"/>
                  <a:pt x="1204" y="911"/>
                </a:cubicBezTo>
                <a:cubicBezTo>
                  <a:pt x="1224" y="911"/>
                  <a:pt x="1240" y="898"/>
                  <a:pt x="1255" y="883"/>
                </a:cubicBezTo>
                <a:lnTo>
                  <a:pt x="1353" y="785"/>
                </a:lnTo>
                <a:cubicBezTo>
                  <a:pt x="1365" y="772"/>
                  <a:pt x="1365" y="753"/>
                  <a:pt x="1353" y="741"/>
                </a:cubicBezTo>
                <a:lnTo>
                  <a:pt x="1259" y="6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Freeform 21">
            <a:extLst>
              <a:ext uri="{FF2B5EF4-FFF2-40B4-BE49-F238E27FC236}">
                <a16:creationId xmlns:a16="http://schemas.microsoft.com/office/drawing/2014/main" id="{6DCF3137-A35D-D440-8DDA-B6D853FF8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6648" y="2578014"/>
            <a:ext cx="490538" cy="458787"/>
          </a:xfrm>
          <a:custGeom>
            <a:avLst/>
            <a:gdLst>
              <a:gd name="T0" fmla="*/ 283 w 1362"/>
              <a:gd name="T1" fmla="*/ 906 h 1274"/>
              <a:gd name="T2" fmla="*/ 345 w 1362"/>
              <a:gd name="T3" fmla="*/ 1272 h 1274"/>
              <a:gd name="T4" fmla="*/ 257 w 1362"/>
              <a:gd name="T5" fmla="*/ 395 h 1274"/>
              <a:gd name="T6" fmla="*/ 0 w 1362"/>
              <a:gd name="T7" fmla="*/ 849 h 1274"/>
              <a:gd name="T8" fmla="*/ 142 w 1362"/>
              <a:gd name="T9" fmla="*/ 1273 h 1274"/>
              <a:gd name="T10" fmla="*/ 204 w 1362"/>
              <a:gd name="T11" fmla="*/ 595 h 1274"/>
              <a:gd name="T12" fmla="*/ 142 w 1362"/>
              <a:gd name="T13" fmla="*/ 931 h 1274"/>
              <a:gd name="T14" fmla="*/ 63 w 1362"/>
              <a:gd name="T15" fmla="*/ 595 h 1274"/>
              <a:gd name="T16" fmla="*/ 785 w 1362"/>
              <a:gd name="T17" fmla="*/ 457 h 1274"/>
              <a:gd name="T18" fmla="*/ 455 w 1362"/>
              <a:gd name="T19" fmla="*/ 536 h 1274"/>
              <a:gd name="T20" fmla="*/ 424 w 1362"/>
              <a:gd name="T21" fmla="*/ 595 h 1274"/>
              <a:gd name="T22" fmla="*/ 424 w 1362"/>
              <a:gd name="T23" fmla="*/ 1273 h 1274"/>
              <a:gd name="T24" fmla="*/ 486 w 1362"/>
              <a:gd name="T25" fmla="*/ 962 h 1274"/>
              <a:gd name="T26" fmla="*/ 680 w 1362"/>
              <a:gd name="T27" fmla="*/ 598 h 1274"/>
              <a:gd name="T28" fmla="*/ 822 w 1362"/>
              <a:gd name="T29" fmla="*/ 395 h 1274"/>
              <a:gd name="T30" fmla="*/ 424 w 1362"/>
              <a:gd name="T31" fmla="*/ 228 h 1274"/>
              <a:gd name="T32" fmla="*/ 232 w 1362"/>
              <a:gd name="T33" fmla="*/ 228 h 1274"/>
              <a:gd name="T34" fmla="*/ 328 w 1362"/>
              <a:gd name="T35" fmla="*/ 62 h 1274"/>
              <a:gd name="T36" fmla="*/ 424 w 1362"/>
              <a:gd name="T37" fmla="*/ 228 h 1274"/>
              <a:gd name="T38" fmla="*/ 328 w 1362"/>
              <a:gd name="T39" fmla="*/ 0 h 1274"/>
              <a:gd name="T40" fmla="*/ 170 w 1362"/>
              <a:gd name="T41" fmla="*/ 228 h 1274"/>
              <a:gd name="T42" fmla="*/ 486 w 1362"/>
              <a:gd name="T43" fmla="*/ 228 h 1274"/>
              <a:gd name="T44" fmla="*/ 1361 w 1362"/>
              <a:gd name="T45" fmla="*/ 31 h 1274"/>
              <a:gd name="T46" fmla="*/ 568 w 1362"/>
              <a:gd name="T47" fmla="*/ 0 h 1274"/>
              <a:gd name="T48" fmla="*/ 537 w 1362"/>
              <a:gd name="T49" fmla="*/ 341 h 1274"/>
              <a:gd name="T50" fmla="*/ 599 w 1362"/>
              <a:gd name="T51" fmla="*/ 62 h 1274"/>
              <a:gd name="T52" fmla="*/ 1299 w 1362"/>
              <a:gd name="T53" fmla="*/ 987 h 1274"/>
              <a:gd name="T54" fmla="*/ 599 w 1362"/>
              <a:gd name="T55" fmla="*/ 652 h 1274"/>
              <a:gd name="T56" fmla="*/ 537 w 1362"/>
              <a:gd name="T57" fmla="*/ 1019 h 1274"/>
              <a:gd name="T58" fmla="*/ 888 w 1362"/>
              <a:gd name="T59" fmla="*/ 1050 h 1274"/>
              <a:gd name="T60" fmla="*/ 785 w 1362"/>
              <a:gd name="T61" fmla="*/ 1240 h 1274"/>
              <a:gd name="T62" fmla="*/ 932 w 1362"/>
              <a:gd name="T63" fmla="*/ 1244 h 1274"/>
              <a:gd name="T64" fmla="*/ 994 w 1362"/>
              <a:gd name="T65" fmla="*/ 1093 h 1274"/>
              <a:gd name="T66" fmla="*/ 1184 w 1362"/>
              <a:gd name="T67" fmla="*/ 1196 h 1274"/>
              <a:gd name="T68" fmla="*/ 1330 w 1362"/>
              <a:gd name="T69" fmla="*/ 1050 h 1274"/>
              <a:gd name="T70" fmla="*/ 1361 w 1362"/>
              <a:gd name="T71" fmla="*/ 31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2" h="1274">
                <a:moveTo>
                  <a:pt x="345" y="906"/>
                </a:moveTo>
                <a:lnTo>
                  <a:pt x="283" y="906"/>
                </a:lnTo>
                <a:lnTo>
                  <a:pt x="283" y="1272"/>
                </a:lnTo>
                <a:lnTo>
                  <a:pt x="345" y="1272"/>
                </a:lnTo>
                <a:lnTo>
                  <a:pt x="345" y="906"/>
                </a:lnTo>
                <a:close/>
                <a:moveTo>
                  <a:pt x="257" y="395"/>
                </a:moveTo>
                <a:cubicBezTo>
                  <a:pt x="45" y="395"/>
                  <a:pt x="0" y="504"/>
                  <a:pt x="0" y="595"/>
                </a:cubicBezTo>
                <a:lnTo>
                  <a:pt x="0" y="849"/>
                </a:lnTo>
                <a:cubicBezTo>
                  <a:pt x="0" y="926"/>
                  <a:pt x="65" y="991"/>
                  <a:pt x="142" y="993"/>
                </a:cubicBezTo>
                <a:lnTo>
                  <a:pt x="142" y="1273"/>
                </a:lnTo>
                <a:lnTo>
                  <a:pt x="204" y="1273"/>
                </a:lnTo>
                <a:lnTo>
                  <a:pt x="204" y="595"/>
                </a:lnTo>
                <a:lnTo>
                  <a:pt x="142" y="595"/>
                </a:lnTo>
                <a:lnTo>
                  <a:pt x="142" y="931"/>
                </a:lnTo>
                <a:cubicBezTo>
                  <a:pt x="99" y="929"/>
                  <a:pt x="63" y="892"/>
                  <a:pt x="63" y="849"/>
                </a:cubicBezTo>
                <a:lnTo>
                  <a:pt x="63" y="595"/>
                </a:lnTo>
                <a:cubicBezTo>
                  <a:pt x="63" y="531"/>
                  <a:pt x="85" y="457"/>
                  <a:pt x="257" y="457"/>
                </a:cubicBezTo>
                <a:lnTo>
                  <a:pt x="785" y="457"/>
                </a:lnTo>
                <a:cubicBezTo>
                  <a:pt x="772" y="496"/>
                  <a:pt x="734" y="536"/>
                  <a:pt x="681" y="536"/>
                </a:cubicBezTo>
                <a:lnTo>
                  <a:pt x="455" y="536"/>
                </a:lnTo>
                <a:cubicBezTo>
                  <a:pt x="438" y="536"/>
                  <a:pt x="424" y="550"/>
                  <a:pt x="424" y="567"/>
                </a:cubicBezTo>
                <a:lnTo>
                  <a:pt x="424" y="595"/>
                </a:lnTo>
                <a:lnTo>
                  <a:pt x="424" y="962"/>
                </a:lnTo>
                <a:lnTo>
                  <a:pt x="424" y="1273"/>
                </a:lnTo>
                <a:lnTo>
                  <a:pt x="486" y="1273"/>
                </a:lnTo>
                <a:lnTo>
                  <a:pt x="486" y="962"/>
                </a:lnTo>
                <a:lnTo>
                  <a:pt x="486" y="598"/>
                </a:lnTo>
                <a:lnTo>
                  <a:pt x="680" y="598"/>
                </a:lnTo>
                <a:cubicBezTo>
                  <a:pt x="782" y="598"/>
                  <a:pt x="853" y="507"/>
                  <a:pt x="853" y="426"/>
                </a:cubicBezTo>
                <a:cubicBezTo>
                  <a:pt x="853" y="409"/>
                  <a:pt x="839" y="395"/>
                  <a:pt x="822" y="395"/>
                </a:cubicBezTo>
                <a:lnTo>
                  <a:pt x="257" y="395"/>
                </a:lnTo>
                <a:close/>
                <a:moveTo>
                  <a:pt x="424" y="228"/>
                </a:moveTo>
                <a:cubicBezTo>
                  <a:pt x="424" y="276"/>
                  <a:pt x="383" y="310"/>
                  <a:pt x="328" y="310"/>
                </a:cubicBezTo>
                <a:cubicBezTo>
                  <a:pt x="272" y="310"/>
                  <a:pt x="232" y="276"/>
                  <a:pt x="232" y="228"/>
                </a:cubicBezTo>
                <a:lnTo>
                  <a:pt x="232" y="144"/>
                </a:lnTo>
                <a:cubicBezTo>
                  <a:pt x="232" y="96"/>
                  <a:pt x="272" y="62"/>
                  <a:pt x="328" y="62"/>
                </a:cubicBezTo>
                <a:cubicBezTo>
                  <a:pt x="383" y="62"/>
                  <a:pt x="424" y="96"/>
                  <a:pt x="424" y="144"/>
                </a:cubicBezTo>
                <a:lnTo>
                  <a:pt x="424" y="228"/>
                </a:lnTo>
                <a:close/>
                <a:moveTo>
                  <a:pt x="486" y="144"/>
                </a:moveTo>
                <a:cubicBezTo>
                  <a:pt x="486" y="62"/>
                  <a:pt x="418" y="0"/>
                  <a:pt x="328" y="0"/>
                </a:cubicBezTo>
                <a:cubicBezTo>
                  <a:pt x="238" y="0"/>
                  <a:pt x="170" y="62"/>
                  <a:pt x="170" y="144"/>
                </a:cubicBezTo>
                <a:lnTo>
                  <a:pt x="170" y="228"/>
                </a:lnTo>
                <a:cubicBezTo>
                  <a:pt x="170" y="310"/>
                  <a:pt x="238" y="372"/>
                  <a:pt x="328" y="372"/>
                </a:cubicBezTo>
                <a:cubicBezTo>
                  <a:pt x="418" y="372"/>
                  <a:pt x="486" y="310"/>
                  <a:pt x="486" y="228"/>
                </a:cubicBezTo>
                <a:lnTo>
                  <a:pt x="486" y="144"/>
                </a:lnTo>
                <a:close/>
                <a:moveTo>
                  <a:pt x="1361" y="31"/>
                </a:moveTo>
                <a:cubicBezTo>
                  <a:pt x="1361" y="14"/>
                  <a:pt x="1347" y="0"/>
                  <a:pt x="1330" y="0"/>
                </a:cubicBezTo>
                <a:lnTo>
                  <a:pt x="568" y="0"/>
                </a:lnTo>
                <a:cubicBezTo>
                  <a:pt x="551" y="0"/>
                  <a:pt x="537" y="14"/>
                  <a:pt x="537" y="31"/>
                </a:cubicBezTo>
                <a:lnTo>
                  <a:pt x="537" y="341"/>
                </a:lnTo>
                <a:lnTo>
                  <a:pt x="599" y="341"/>
                </a:lnTo>
                <a:lnTo>
                  <a:pt x="599" y="62"/>
                </a:lnTo>
                <a:lnTo>
                  <a:pt x="1299" y="62"/>
                </a:lnTo>
                <a:lnTo>
                  <a:pt x="1299" y="987"/>
                </a:lnTo>
                <a:lnTo>
                  <a:pt x="599" y="987"/>
                </a:lnTo>
                <a:lnTo>
                  <a:pt x="599" y="652"/>
                </a:lnTo>
                <a:lnTo>
                  <a:pt x="537" y="652"/>
                </a:lnTo>
                <a:lnTo>
                  <a:pt x="537" y="1019"/>
                </a:lnTo>
                <a:cubicBezTo>
                  <a:pt x="537" y="1036"/>
                  <a:pt x="551" y="1050"/>
                  <a:pt x="568" y="1050"/>
                </a:cubicBezTo>
                <a:lnTo>
                  <a:pt x="888" y="1050"/>
                </a:lnTo>
                <a:lnTo>
                  <a:pt x="741" y="1196"/>
                </a:lnTo>
                <a:lnTo>
                  <a:pt x="785" y="1240"/>
                </a:lnTo>
                <a:lnTo>
                  <a:pt x="932" y="1093"/>
                </a:lnTo>
                <a:lnTo>
                  <a:pt x="932" y="1244"/>
                </a:lnTo>
                <a:lnTo>
                  <a:pt x="994" y="1244"/>
                </a:lnTo>
                <a:lnTo>
                  <a:pt x="994" y="1093"/>
                </a:lnTo>
                <a:lnTo>
                  <a:pt x="1140" y="1240"/>
                </a:lnTo>
                <a:lnTo>
                  <a:pt x="1184" y="1196"/>
                </a:lnTo>
                <a:lnTo>
                  <a:pt x="1038" y="1050"/>
                </a:lnTo>
                <a:lnTo>
                  <a:pt x="1330" y="1050"/>
                </a:lnTo>
                <a:cubicBezTo>
                  <a:pt x="1347" y="1050"/>
                  <a:pt x="1361" y="1036"/>
                  <a:pt x="1361" y="1019"/>
                </a:cubicBezTo>
                <a:lnTo>
                  <a:pt x="1361" y="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Freeform 169">
            <a:extLst>
              <a:ext uri="{FF2B5EF4-FFF2-40B4-BE49-F238E27FC236}">
                <a16:creationId xmlns:a16="http://schemas.microsoft.com/office/drawing/2014/main" id="{28B56042-00B2-A44E-A5A8-BEA5D76D8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3358" y="2586745"/>
            <a:ext cx="495300" cy="441325"/>
          </a:xfrm>
          <a:custGeom>
            <a:avLst/>
            <a:gdLst>
              <a:gd name="T0" fmla="*/ 1236 w 1375"/>
              <a:gd name="T1" fmla="*/ 1080 h 1225"/>
              <a:gd name="T2" fmla="*/ 1120 w 1375"/>
              <a:gd name="T3" fmla="*/ 908 h 1225"/>
              <a:gd name="T4" fmla="*/ 1118 w 1375"/>
              <a:gd name="T5" fmla="*/ 970 h 1225"/>
              <a:gd name="T6" fmla="*/ 1036 w 1375"/>
              <a:gd name="T7" fmla="*/ 1083 h 1225"/>
              <a:gd name="T8" fmla="*/ 643 w 1375"/>
              <a:gd name="T9" fmla="*/ 1162 h 1225"/>
              <a:gd name="T10" fmla="*/ 951 w 1375"/>
              <a:gd name="T11" fmla="*/ 1021 h 1225"/>
              <a:gd name="T12" fmla="*/ 951 w 1375"/>
              <a:gd name="T13" fmla="*/ 970 h 1225"/>
              <a:gd name="T14" fmla="*/ 638 w 1375"/>
              <a:gd name="T15" fmla="*/ 967 h 1225"/>
              <a:gd name="T16" fmla="*/ 581 w 1375"/>
              <a:gd name="T17" fmla="*/ 1224 h 1225"/>
              <a:gd name="T18" fmla="*/ 1151 w 1375"/>
              <a:gd name="T19" fmla="*/ 685 h 1225"/>
              <a:gd name="T20" fmla="*/ 1113 w 1375"/>
              <a:gd name="T21" fmla="*/ 502 h 1225"/>
              <a:gd name="T22" fmla="*/ 841 w 1375"/>
              <a:gd name="T23" fmla="*/ 650 h 1225"/>
              <a:gd name="T24" fmla="*/ 936 w 1375"/>
              <a:gd name="T25" fmla="*/ 495 h 1225"/>
              <a:gd name="T26" fmla="*/ 785 w 1375"/>
              <a:gd name="T27" fmla="*/ 525 h 1225"/>
              <a:gd name="T28" fmla="*/ 716 w 1375"/>
              <a:gd name="T29" fmla="*/ 373 h 1225"/>
              <a:gd name="T30" fmla="*/ 680 w 1375"/>
              <a:gd name="T31" fmla="*/ 322 h 1225"/>
              <a:gd name="T32" fmla="*/ 571 w 1375"/>
              <a:gd name="T33" fmla="*/ 264 h 1225"/>
              <a:gd name="T34" fmla="*/ 809 w 1375"/>
              <a:gd name="T35" fmla="*/ 67 h 1225"/>
              <a:gd name="T36" fmla="*/ 835 w 1375"/>
              <a:gd name="T37" fmla="*/ 159 h 1225"/>
              <a:gd name="T38" fmla="*/ 853 w 1375"/>
              <a:gd name="T39" fmla="*/ 277 h 1225"/>
              <a:gd name="T40" fmla="*/ 943 w 1375"/>
              <a:gd name="T41" fmla="*/ 214 h 1225"/>
              <a:gd name="T42" fmla="*/ 990 w 1375"/>
              <a:gd name="T43" fmla="*/ 381 h 1225"/>
              <a:gd name="T44" fmla="*/ 1026 w 1375"/>
              <a:gd name="T45" fmla="*/ 432 h 1225"/>
              <a:gd name="T46" fmla="*/ 1119 w 1375"/>
              <a:gd name="T47" fmla="*/ 466 h 1225"/>
              <a:gd name="T48" fmla="*/ 696 w 1375"/>
              <a:gd name="T49" fmla="*/ 552 h 1225"/>
              <a:gd name="T50" fmla="*/ 315 w 1375"/>
              <a:gd name="T51" fmla="*/ 805 h 1225"/>
              <a:gd name="T52" fmla="*/ 93 w 1375"/>
              <a:gd name="T53" fmla="*/ 909 h 1225"/>
              <a:gd name="T54" fmla="*/ 467 w 1375"/>
              <a:gd name="T55" fmla="*/ 616 h 1225"/>
              <a:gd name="T56" fmla="*/ 696 w 1375"/>
              <a:gd name="T57" fmla="*/ 552 h 1225"/>
              <a:gd name="T58" fmla="*/ 1080 w 1375"/>
              <a:gd name="T59" fmla="*/ 401 h 1225"/>
              <a:gd name="T60" fmla="*/ 958 w 1375"/>
              <a:gd name="T61" fmla="*/ 128 h 1225"/>
              <a:gd name="T62" fmla="*/ 938 w 1375"/>
              <a:gd name="T63" fmla="*/ 100 h 1225"/>
              <a:gd name="T64" fmla="*/ 773 w 1375"/>
              <a:gd name="T65" fmla="*/ 16 h 1225"/>
              <a:gd name="T66" fmla="*/ 520 w 1375"/>
              <a:gd name="T67" fmla="*/ 300 h 1225"/>
              <a:gd name="T68" fmla="*/ 630 w 1375"/>
              <a:gd name="T69" fmla="*/ 358 h 1225"/>
              <a:gd name="T70" fmla="*/ 558 w 1375"/>
              <a:gd name="T71" fmla="*/ 456 h 1225"/>
              <a:gd name="T72" fmla="*/ 70 w 1375"/>
              <a:gd name="T73" fmla="*/ 784 h 1225"/>
              <a:gd name="T74" fmla="*/ 132 w 1375"/>
              <a:gd name="T75" fmla="*/ 998 h 1225"/>
              <a:gd name="T76" fmla="*/ 535 w 1375"/>
              <a:gd name="T77" fmla="*/ 706 h 1225"/>
              <a:gd name="T78" fmla="*/ 749 w 1375"/>
              <a:gd name="T79" fmla="*/ 626 h 1225"/>
              <a:gd name="T80" fmla="*/ 768 w 1375"/>
              <a:gd name="T81" fmla="*/ 654 h 1225"/>
              <a:gd name="T82" fmla="*/ 917 w 1375"/>
              <a:gd name="T83" fmla="*/ 714 h 1225"/>
              <a:gd name="T84" fmla="*/ 1170 w 1375"/>
              <a:gd name="T85" fmla="*/ 431 h 1225"/>
              <a:gd name="T86" fmla="*/ 1221 w 1375"/>
              <a:gd name="T87" fmla="*/ 704 h 1225"/>
              <a:gd name="T88" fmla="*/ 1258 w 1375"/>
              <a:gd name="T89" fmla="*/ 895 h 1225"/>
              <a:gd name="T90" fmla="*/ 1227 w 1375"/>
              <a:gd name="T91" fmla="*/ 842 h 1225"/>
              <a:gd name="T92" fmla="*/ 1262 w 1375"/>
              <a:gd name="T93" fmla="*/ 908 h 1225"/>
              <a:gd name="T94" fmla="*/ 1374 w 1375"/>
              <a:gd name="T95" fmla="*/ 908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75" h="1225">
                <a:moveTo>
                  <a:pt x="581" y="1224"/>
                </a:moveTo>
                <a:lnTo>
                  <a:pt x="1236" y="1224"/>
                </a:lnTo>
                <a:lnTo>
                  <a:pt x="1236" y="1080"/>
                </a:lnTo>
                <a:cubicBezTo>
                  <a:pt x="1236" y="1048"/>
                  <a:pt x="1211" y="1023"/>
                  <a:pt x="1180" y="1021"/>
                </a:cubicBezTo>
                <a:lnTo>
                  <a:pt x="1180" y="967"/>
                </a:lnTo>
                <a:cubicBezTo>
                  <a:pt x="1180" y="935"/>
                  <a:pt x="1153" y="908"/>
                  <a:pt x="1120" y="908"/>
                </a:cubicBezTo>
                <a:lnTo>
                  <a:pt x="1036" y="908"/>
                </a:lnTo>
                <a:lnTo>
                  <a:pt x="1036" y="970"/>
                </a:lnTo>
                <a:lnTo>
                  <a:pt x="1118" y="970"/>
                </a:lnTo>
                <a:lnTo>
                  <a:pt x="1118" y="1021"/>
                </a:lnTo>
                <a:lnTo>
                  <a:pt x="1036" y="1021"/>
                </a:lnTo>
                <a:lnTo>
                  <a:pt x="1036" y="1083"/>
                </a:lnTo>
                <a:lnTo>
                  <a:pt x="1174" y="1083"/>
                </a:lnTo>
                <a:lnTo>
                  <a:pt x="1174" y="1162"/>
                </a:lnTo>
                <a:lnTo>
                  <a:pt x="643" y="1162"/>
                </a:lnTo>
                <a:lnTo>
                  <a:pt x="643" y="1083"/>
                </a:lnTo>
                <a:lnTo>
                  <a:pt x="951" y="1083"/>
                </a:lnTo>
                <a:lnTo>
                  <a:pt x="951" y="1021"/>
                </a:lnTo>
                <a:lnTo>
                  <a:pt x="700" y="1021"/>
                </a:lnTo>
                <a:lnTo>
                  <a:pt x="700" y="970"/>
                </a:lnTo>
                <a:lnTo>
                  <a:pt x="951" y="970"/>
                </a:lnTo>
                <a:lnTo>
                  <a:pt x="951" y="908"/>
                </a:lnTo>
                <a:lnTo>
                  <a:pt x="697" y="908"/>
                </a:lnTo>
                <a:cubicBezTo>
                  <a:pt x="664" y="908"/>
                  <a:pt x="638" y="935"/>
                  <a:pt x="638" y="967"/>
                </a:cubicBezTo>
                <a:lnTo>
                  <a:pt x="638" y="1021"/>
                </a:lnTo>
                <a:cubicBezTo>
                  <a:pt x="607" y="1023"/>
                  <a:pt x="581" y="1048"/>
                  <a:pt x="581" y="1080"/>
                </a:cubicBezTo>
                <a:lnTo>
                  <a:pt x="581" y="1224"/>
                </a:lnTo>
                <a:close/>
                <a:moveTo>
                  <a:pt x="1089" y="798"/>
                </a:moveTo>
                <a:lnTo>
                  <a:pt x="1151" y="798"/>
                </a:lnTo>
                <a:lnTo>
                  <a:pt x="1151" y="685"/>
                </a:lnTo>
                <a:lnTo>
                  <a:pt x="1089" y="685"/>
                </a:lnTo>
                <a:lnTo>
                  <a:pt x="1089" y="798"/>
                </a:lnTo>
                <a:close/>
                <a:moveTo>
                  <a:pt x="1113" y="502"/>
                </a:moveTo>
                <a:lnTo>
                  <a:pt x="882" y="664"/>
                </a:lnTo>
                <a:cubicBezTo>
                  <a:pt x="871" y="671"/>
                  <a:pt x="854" y="668"/>
                  <a:pt x="846" y="657"/>
                </a:cubicBezTo>
                <a:lnTo>
                  <a:pt x="841" y="650"/>
                </a:lnTo>
                <a:lnTo>
                  <a:pt x="871" y="594"/>
                </a:lnTo>
                <a:lnTo>
                  <a:pt x="846" y="558"/>
                </a:lnTo>
                <a:lnTo>
                  <a:pt x="936" y="495"/>
                </a:lnTo>
                <a:lnTo>
                  <a:pt x="900" y="444"/>
                </a:lnTo>
                <a:lnTo>
                  <a:pt x="785" y="525"/>
                </a:lnTo>
                <a:lnTo>
                  <a:pt x="785" y="525"/>
                </a:lnTo>
                <a:lnTo>
                  <a:pt x="764" y="539"/>
                </a:lnTo>
                <a:lnTo>
                  <a:pt x="670" y="405"/>
                </a:lnTo>
                <a:lnTo>
                  <a:pt x="716" y="373"/>
                </a:lnTo>
                <a:lnTo>
                  <a:pt x="806" y="310"/>
                </a:lnTo>
                <a:lnTo>
                  <a:pt x="771" y="259"/>
                </a:lnTo>
                <a:lnTo>
                  <a:pt x="680" y="322"/>
                </a:lnTo>
                <a:lnTo>
                  <a:pt x="655" y="286"/>
                </a:lnTo>
                <a:lnTo>
                  <a:pt x="593" y="295"/>
                </a:lnTo>
                <a:lnTo>
                  <a:pt x="571" y="264"/>
                </a:lnTo>
                <a:cubicBezTo>
                  <a:pt x="567" y="259"/>
                  <a:pt x="566" y="252"/>
                  <a:pt x="567" y="245"/>
                </a:cubicBezTo>
                <a:cubicBezTo>
                  <a:pt x="568" y="239"/>
                  <a:pt x="572" y="233"/>
                  <a:pt x="577" y="229"/>
                </a:cubicBezTo>
                <a:lnTo>
                  <a:pt x="809" y="67"/>
                </a:lnTo>
                <a:cubicBezTo>
                  <a:pt x="820" y="59"/>
                  <a:pt x="836" y="62"/>
                  <a:pt x="844" y="73"/>
                </a:cubicBezTo>
                <a:lnTo>
                  <a:pt x="865" y="104"/>
                </a:lnTo>
                <a:lnTo>
                  <a:pt x="835" y="159"/>
                </a:lnTo>
                <a:lnTo>
                  <a:pt x="861" y="196"/>
                </a:lnTo>
                <a:lnTo>
                  <a:pt x="817" y="227"/>
                </a:lnTo>
                <a:lnTo>
                  <a:pt x="853" y="277"/>
                </a:lnTo>
                <a:lnTo>
                  <a:pt x="896" y="247"/>
                </a:lnTo>
                <a:lnTo>
                  <a:pt x="896" y="247"/>
                </a:lnTo>
                <a:lnTo>
                  <a:pt x="943" y="214"/>
                </a:lnTo>
                <a:lnTo>
                  <a:pt x="1037" y="348"/>
                </a:lnTo>
                <a:lnTo>
                  <a:pt x="990" y="381"/>
                </a:lnTo>
                <a:lnTo>
                  <a:pt x="990" y="381"/>
                </a:lnTo>
                <a:lnTo>
                  <a:pt x="946" y="412"/>
                </a:lnTo>
                <a:lnTo>
                  <a:pt x="982" y="462"/>
                </a:lnTo>
                <a:lnTo>
                  <a:pt x="1026" y="432"/>
                </a:lnTo>
                <a:lnTo>
                  <a:pt x="1051" y="468"/>
                </a:lnTo>
                <a:lnTo>
                  <a:pt x="1114" y="459"/>
                </a:lnTo>
                <a:lnTo>
                  <a:pt x="1119" y="466"/>
                </a:lnTo>
                <a:cubicBezTo>
                  <a:pt x="1123" y="472"/>
                  <a:pt x="1124" y="479"/>
                  <a:pt x="1123" y="485"/>
                </a:cubicBezTo>
                <a:cubicBezTo>
                  <a:pt x="1122" y="492"/>
                  <a:pt x="1118" y="498"/>
                  <a:pt x="1113" y="502"/>
                </a:cubicBezTo>
                <a:close/>
                <a:moveTo>
                  <a:pt x="696" y="552"/>
                </a:moveTo>
                <a:cubicBezTo>
                  <a:pt x="685" y="559"/>
                  <a:pt x="674" y="564"/>
                  <a:pt x="663" y="567"/>
                </a:cubicBezTo>
                <a:cubicBezTo>
                  <a:pt x="596" y="584"/>
                  <a:pt x="530" y="631"/>
                  <a:pt x="496" y="658"/>
                </a:cubicBezTo>
                <a:cubicBezTo>
                  <a:pt x="441" y="702"/>
                  <a:pt x="374" y="756"/>
                  <a:pt x="315" y="805"/>
                </a:cubicBezTo>
                <a:cubicBezTo>
                  <a:pt x="247" y="860"/>
                  <a:pt x="182" y="912"/>
                  <a:pt x="167" y="923"/>
                </a:cubicBezTo>
                <a:cubicBezTo>
                  <a:pt x="151" y="934"/>
                  <a:pt x="137" y="938"/>
                  <a:pt x="125" y="935"/>
                </a:cubicBezTo>
                <a:cubicBezTo>
                  <a:pt x="111" y="932"/>
                  <a:pt x="100" y="919"/>
                  <a:pt x="93" y="909"/>
                </a:cubicBezTo>
                <a:cubicBezTo>
                  <a:pt x="71" y="879"/>
                  <a:pt x="75" y="856"/>
                  <a:pt x="106" y="835"/>
                </a:cubicBezTo>
                <a:cubicBezTo>
                  <a:pt x="121" y="824"/>
                  <a:pt x="192" y="782"/>
                  <a:pt x="267" y="737"/>
                </a:cubicBezTo>
                <a:cubicBezTo>
                  <a:pt x="332" y="698"/>
                  <a:pt x="406" y="653"/>
                  <a:pt x="467" y="616"/>
                </a:cubicBezTo>
                <a:cubicBezTo>
                  <a:pt x="504" y="594"/>
                  <a:pt x="571" y="548"/>
                  <a:pt x="609" y="491"/>
                </a:cubicBezTo>
                <a:cubicBezTo>
                  <a:pt x="616" y="481"/>
                  <a:pt x="625" y="472"/>
                  <a:pt x="635" y="465"/>
                </a:cubicBezTo>
                <a:lnTo>
                  <a:pt x="696" y="552"/>
                </a:lnTo>
                <a:close/>
                <a:moveTo>
                  <a:pt x="1170" y="431"/>
                </a:moveTo>
                <a:lnTo>
                  <a:pt x="1143" y="392"/>
                </a:lnTo>
                <a:lnTo>
                  <a:pt x="1080" y="401"/>
                </a:lnTo>
                <a:lnTo>
                  <a:pt x="1077" y="396"/>
                </a:lnTo>
                <a:lnTo>
                  <a:pt x="1123" y="364"/>
                </a:lnTo>
                <a:lnTo>
                  <a:pt x="958" y="128"/>
                </a:lnTo>
                <a:lnTo>
                  <a:pt x="912" y="160"/>
                </a:lnTo>
                <a:lnTo>
                  <a:pt x="908" y="155"/>
                </a:lnTo>
                <a:lnTo>
                  <a:pt x="938" y="100"/>
                </a:lnTo>
                <a:lnTo>
                  <a:pt x="895" y="38"/>
                </a:lnTo>
                <a:cubicBezTo>
                  <a:pt x="878" y="14"/>
                  <a:pt x="852" y="0"/>
                  <a:pt x="823" y="0"/>
                </a:cubicBezTo>
                <a:cubicBezTo>
                  <a:pt x="805" y="0"/>
                  <a:pt x="788" y="6"/>
                  <a:pt x="773" y="16"/>
                </a:cubicBezTo>
                <a:lnTo>
                  <a:pt x="542" y="178"/>
                </a:lnTo>
                <a:cubicBezTo>
                  <a:pt x="523" y="192"/>
                  <a:pt x="510" y="212"/>
                  <a:pt x="506" y="235"/>
                </a:cubicBezTo>
                <a:cubicBezTo>
                  <a:pt x="502" y="258"/>
                  <a:pt x="507" y="281"/>
                  <a:pt x="520" y="300"/>
                </a:cubicBezTo>
                <a:lnTo>
                  <a:pt x="564" y="362"/>
                </a:lnTo>
                <a:lnTo>
                  <a:pt x="626" y="353"/>
                </a:lnTo>
                <a:lnTo>
                  <a:pt x="630" y="358"/>
                </a:lnTo>
                <a:lnTo>
                  <a:pt x="583" y="390"/>
                </a:lnTo>
                <a:lnTo>
                  <a:pt x="600" y="414"/>
                </a:lnTo>
                <a:cubicBezTo>
                  <a:pt x="583" y="426"/>
                  <a:pt x="569" y="440"/>
                  <a:pt x="558" y="456"/>
                </a:cubicBezTo>
                <a:cubicBezTo>
                  <a:pt x="526" y="503"/>
                  <a:pt x="467" y="543"/>
                  <a:pt x="435" y="563"/>
                </a:cubicBezTo>
                <a:cubicBezTo>
                  <a:pt x="374" y="600"/>
                  <a:pt x="300" y="644"/>
                  <a:pt x="235" y="683"/>
                </a:cubicBezTo>
                <a:cubicBezTo>
                  <a:pt x="152" y="733"/>
                  <a:pt x="87" y="772"/>
                  <a:pt x="70" y="784"/>
                </a:cubicBezTo>
                <a:cubicBezTo>
                  <a:pt x="11" y="825"/>
                  <a:pt x="0" y="886"/>
                  <a:pt x="42" y="945"/>
                </a:cubicBezTo>
                <a:cubicBezTo>
                  <a:pt x="60" y="972"/>
                  <a:pt x="84" y="989"/>
                  <a:pt x="110" y="996"/>
                </a:cubicBezTo>
                <a:cubicBezTo>
                  <a:pt x="116" y="997"/>
                  <a:pt x="124" y="998"/>
                  <a:pt x="132" y="998"/>
                </a:cubicBezTo>
                <a:cubicBezTo>
                  <a:pt x="151" y="998"/>
                  <a:pt x="176" y="993"/>
                  <a:pt x="203" y="973"/>
                </a:cubicBezTo>
                <a:cubicBezTo>
                  <a:pt x="220" y="962"/>
                  <a:pt x="279" y="914"/>
                  <a:pt x="354" y="853"/>
                </a:cubicBezTo>
                <a:cubicBezTo>
                  <a:pt x="413" y="805"/>
                  <a:pt x="479" y="751"/>
                  <a:pt x="535" y="706"/>
                </a:cubicBezTo>
                <a:cubicBezTo>
                  <a:pt x="565" y="683"/>
                  <a:pt x="623" y="641"/>
                  <a:pt x="678" y="627"/>
                </a:cubicBezTo>
                <a:cubicBezTo>
                  <a:pt x="696" y="623"/>
                  <a:pt x="715" y="614"/>
                  <a:pt x="732" y="602"/>
                </a:cubicBezTo>
                <a:lnTo>
                  <a:pt x="749" y="626"/>
                </a:lnTo>
                <a:lnTo>
                  <a:pt x="795" y="594"/>
                </a:lnTo>
                <a:lnTo>
                  <a:pt x="798" y="599"/>
                </a:lnTo>
                <a:lnTo>
                  <a:pt x="768" y="654"/>
                </a:lnTo>
                <a:lnTo>
                  <a:pt x="796" y="693"/>
                </a:lnTo>
                <a:cubicBezTo>
                  <a:pt x="812" y="716"/>
                  <a:pt x="839" y="730"/>
                  <a:pt x="867" y="730"/>
                </a:cubicBezTo>
                <a:cubicBezTo>
                  <a:pt x="885" y="730"/>
                  <a:pt x="903" y="725"/>
                  <a:pt x="917" y="714"/>
                </a:cubicBezTo>
                <a:lnTo>
                  <a:pt x="1148" y="553"/>
                </a:lnTo>
                <a:cubicBezTo>
                  <a:pt x="1168" y="539"/>
                  <a:pt x="1180" y="519"/>
                  <a:pt x="1184" y="496"/>
                </a:cubicBezTo>
                <a:cubicBezTo>
                  <a:pt x="1189" y="473"/>
                  <a:pt x="1183" y="450"/>
                  <a:pt x="1170" y="431"/>
                </a:cubicBezTo>
                <a:close/>
                <a:moveTo>
                  <a:pt x="1218" y="832"/>
                </a:moveTo>
                <a:lnTo>
                  <a:pt x="1274" y="735"/>
                </a:lnTo>
                <a:lnTo>
                  <a:pt x="1221" y="704"/>
                </a:lnTo>
                <a:lnTo>
                  <a:pt x="1164" y="801"/>
                </a:lnTo>
                <a:lnTo>
                  <a:pt x="1218" y="832"/>
                </a:lnTo>
                <a:close/>
                <a:moveTo>
                  <a:pt x="1258" y="895"/>
                </a:moveTo>
                <a:lnTo>
                  <a:pt x="1356" y="839"/>
                </a:lnTo>
                <a:lnTo>
                  <a:pt x="1325" y="785"/>
                </a:lnTo>
                <a:lnTo>
                  <a:pt x="1227" y="842"/>
                </a:lnTo>
                <a:lnTo>
                  <a:pt x="1258" y="895"/>
                </a:lnTo>
                <a:close/>
                <a:moveTo>
                  <a:pt x="1374" y="908"/>
                </a:moveTo>
                <a:lnTo>
                  <a:pt x="1262" y="908"/>
                </a:lnTo>
                <a:lnTo>
                  <a:pt x="1262" y="970"/>
                </a:lnTo>
                <a:lnTo>
                  <a:pt x="1374" y="970"/>
                </a:lnTo>
                <a:lnTo>
                  <a:pt x="1374" y="9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Freeform 170">
            <a:extLst>
              <a:ext uri="{FF2B5EF4-FFF2-40B4-BE49-F238E27FC236}">
                <a16:creationId xmlns:a16="http://schemas.microsoft.com/office/drawing/2014/main" id="{76475576-7741-3140-8C10-483AA17CC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595" y="3614353"/>
            <a:ext cx="496887" cy="449262"/>
          </a:xfrm>
          <a:custGeom>
            <a:avLst/>
            <a:gdLst>
              <a:gd name="T0" fmla="*/ 868 w 1380"/>
              <a:gd name="T1" fmla="*/ 200 h 1248"/>
              <a:gd name="T2" fmla="*/ 468 w 1380"/>
              <a:gd name="T3" fmla="*/ 200 h 1248"/>
              <a:gd name="T4" fmla="*/ 565 w 1380"/>
              <a:gd name="T5" fmla="*/ 292 h 1248"/>
              <a:gd name="T6" fmla="*/ 668 w 1380"/>
              <a:gd name="T7" fmla="*/ 62 h 1248"/>
              <a:gd name="T8" fmla="*/ 771 w 1380"/>
              <a:gd name="T9" fmla="*/ 292 h 1248"/>
              <a:gd name="T10" fmla="*/ 301 w 1380"/>
              <a:gd name="T11" fmla="*/ 683 h 1248"/>
              <a:gd name="T12" fmla="*/ 357 w 1380"/>
              <a:gd name="T13" fmla="*/ 621 h 1248"/>
              <a:gd name="T14" fmla="*/ 301 w 1380"/>
              <a:gd name="T15" fmla="*/ 683 h 1248"/>
              <a:gd name="T16" fmla="*/ 724 w 1380"/>
              <a:gd name="T17" fmla="*/ 451 h 1248"/>
              <a:gd name="T18" fmla="*/ 724 w 1380"/>
              <a:gd name="T19" fmla="*/ 513 h 1248"/>
              <a:gd name="T20" fmla="*/ 1063 w 1380"/>
              <a:gd name="T21" fmla="*/ 767 h 1248"/>
              <a:gd name="T22" fmla="*/ 1050 w 1380"/>
              <a:gd name="T23" fmla="*/ 978 h 1248"/>
              <a:gd name="T24" fmla="*/ 1009 w 1380"/>
              <a:gd name="T25" fmla="*/ 1185 h 1248"/>
              <a:gd name="T26" fmla="*/ 921 w 1380"/>
              <a:gd name="T27" fmla="*/ 1091 h 1248"/>
              <a:gd name="T28" fmla="*/ 696 w 1380"/>
              <a:gd name="T29" fmla="*/ 1100 h 1248"/>
              <a:gd name="T30" fmla="*/ 471 w 1380"/>
              <a:gd name="T31" fmla="*/ 1089 h 1248"/>
              <a:gd name="T32" fmla="*/ 388 w 1380"/>
              <a:gd name="T33" fmla="*/ 1185 h 1248"/>
              <a:gd name="T34" fmla="*/ 364 w 1380"/>
              <a:gd name="T35" fmla="*/ 997 h 1248"/>
              <a:gd name="T36" fmla="*/ 79 w 1380"/>
              <a:gd name="T37" fmla="*/ 684 h 1248"/>
              <a:gd name="T38" fmla="*/ 199 w 1380"/>
              <a:gd name="T39" fmla="*/ 648 h 1248"/>
              <a:gd name="T40" fmla="*/ 291 w 1380"/>
              <a:gd name="T41" fmla="*/ 508 h 1248"/>
              <a:gd name="T42" fmla="*/ 412 w 1380"/>
              <a:gd name="T43" fmla="*/ 500 h 1248"/>
              <a:gd name="T44" fmla="*/ 448 w 1380"/>
              <a:gd name="T45" fmla="*/ 446 h 1248"/>
              <a:gd name="T46" fmla="*/ 1145 w 1380"/>
              <a:gd name="T47" fmla="*/ 736 h 1248"/>
              <a:gd name="T48" fmla="*/ 1323 w 1380"/>
              <a:gd name="T49" fmla="*/ 686 h 1248"/>
              <a:gd name="T50" fmla="*/ 1264 w 1380"/>
              <a:gd name="T51" fmla="*/ 669 h 1248"/>
              <a:gd name="T52" fmla="*/ 1201 w 1380"/>
              <a:gd name="T53" fmla="*/ 682 h 1248"/>
              <a:gd name="T54" fmla="*/ 393 w 1380"/>
              <a:gd name="T55" fmla="*/ 403 h 1248"/>
              <a:gd name="T56" fmla="*/ 183 w 1380"/>
              <a:gd name="T57" fmla="*/ 366 h 1248"/>
              <a:gd name="T58" fmla="*/ 147 w 1380"/>
              <a:gd name="T59" fmla="*/ 612 h 1248"/>
              <a:gd name="T60" fmla="*/ 28 w 1380"/>
              <a:gd name="T61" fmla="*/ 646 h 1248"/>
              <a:gd name="T62" fmla="*/ 326 w 1380"/>
              <a:gd name="T63" fmla="*/ 1048 h 1248"/>
              <a:gd name="T64" fmla="*/ 357 w 1380"/>
              <a:gd name="T65" fmla="*/ 1247 h 1248"/>
              <a:gd name="T66" fmla="*/ 470 w 1380"/>
              <a:gd name="T67" fmla="*/ 1230 h 1248"/>
              <a:gd name="T68" fmla="*/ 696 w 1380"/>
              <a:gd name="T69" fmla="*/ 1163 h 1248"/>
              <a:gd name="T70" fmla="*/ 922 w 1380"/>
              <a:gd name="T71" fmla="*/ 1230 h 1248"/>
              <a:gd name="T72" fmla="*/ 1035 w 1380"/>
              <a:gd name="T73" fmla="*/ 1247 h 1248"/>
              <a:gd name="T74" fmla="*/ 1101 w 1380"/>
              <a:gd name="T75" fmla="*/ 1015 h 1248"/>
              <a:gd name="T76" fmla="*/ 1244 w 1380"/>
              <a:gd name="T77" fmla="*/ 728 h 1248"/>
              <a:gd name="T78" fmla="*/ 1302 w 1380"/>
              <a:gd name="T79" fmla="*/ 770 h 1248"/>
              <a:gd name="T80" fmla="*/ 1367 w 1380"/>
              <a:gd name="T81" fmla="*/ 730 h 1248"/>
              <a:gd name="T82" fmla="*/ 1323 w 1380"/>
              <a:gd name="T83" fmla="*/ 686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80" h="1248">
                <a:moveTo>
                  <a:pt x="817" y="334"/>
                </a:moveTo>
                <a:cubicBezTo>
                  <a:pt x="850" y="297"/>
                  <a:pt x="868" y="250"/>
                  <a:pt x="868" y="200"/>
                </a:cubicBezTo>
                <a:cubicBezTo>
                  <a:pt x="868" y="90"/>
                  <a:pt x="779" y="0"/>
                  <a:pt x="668" y="0"/>
                </a:cubicBezTo>
                <a:cubicBezTo>
                  <a:pt x="558" y="0"/>
                  <a:pt x="468" y="90"/>
                  <a:pt x="468" y="200"/>
                </a:cubicBezTo>
                <a:cubicBezTo>
                  <a:pt x="468" y="250"/>
                  <a:pt x="486" y="297"/>
                  <a:pt x="519" y="334"/>
                </a:cubicBezTo>
                <a:lnTo>
                  <a:pt x="565" y="292"/>
                </a:lnTo>
                <a:cubicBezTo>
                  <a:pt x="542" y="267"/>
                  <a:pt x="530" y="234"/>
                  <a:pt x="530" y="200"/>
                </a:cubicBezTo>
                <a:cubicBezTo>
                  <a:pt x="530" y="124"/>
                  <a:pt x="592" y="62"/>
                  <a:pt x="668" y="62"/>
                </a:cubicBezTo>
                <a:cubicBezTo>
                  <a:pt x="744" y="62"/>
                  <a:pt x="806" y="124"/>
                  <a:pt x="806" y="200"/>
                </a:cubicBezTo>
                <a:cubicBezTo>
                  <a:pt x="806" y="234"/>
                  <a:pt x="794" y="267"/>
                  <a:pt x="771" y="292"/>
                </a:cubicBezTo>
                <a:lnTo>
                  <a:pt x="817" y="334"/>
                </a:lnTo>
                <a:close/>
                <a:moveTo>
                  <a:pt x="301" y="683"/>
                </a:moveTo>
                <a:lnTo>
                  <a:pt x="357" y="683"/>
                </a:lnTo>
                <a:lnTo>
                  <a:pt x="357" y="621"/>
                </a:lnTo>
                <a:lnTo>
                  <a:pt x="301" y="621"/>
                </a:lnTo>
                <a:lnTo>
                  <a:pt x="301" y="683"/>
                </a:lnTo>
                <a:close/>
                <a:moveTo>
                  <a:pt x="1094" y="736"/>
                </a:moveTo>
                <a:cubicBezTo>
                  <a:pt x="1094" y="593"/>
                  <a:pt x="911" y="451"/>
                  <a:pt x="724" y="451"/>
                </a:cubicBezTo>
                <a:cubicBezTo>
                  <a:pt x="707" y="451"/>
                  <a:pt x="693" y="465"/>
                  <a:pt x="693" y="482"/>
                </a:cubicBezTo>
                <a:cubicBezTo>
                  <a:pt x="693" y="500"/>
                  <a:pt x="707" y="513"/>
                  <a:pt x="724" y="513"/>
                </a:cubicBezTo>
                <a:cubicBezTo>
                  <a:pt x="887" y="513"/>
                  <a:pt x="1032" y="638"/>
                  <a:pt x="1032" y="736"/>
                </a:cubicBezTo>
                <a:cubicBezTo>
                  <a:pt x="1032" y="754"/>
                  <a:pt x="1046" y="767"/>
                  <a:pt x="1063" y="767"/>
                </a:cubicBezTo>
                <a:cubicBezTo>
                  <a:pt x="1080" y="767"/>
                  <a:pt x="1094" y="754"/>
                  <a:pt x="1094" y="736"/>
                </a:cubicBezTo>
                <a:close/>
                <a:moveTo>
                  <a:pt x="1050" y="978"/>
                </a:moveTo>
                <a:cubicBezTo>
                  <a:pt x="1046" y="982"/>
                  <a:pt x="1043" y="988"/>
                  <a:pt x="1041" y="995"/>
                </a:cubicBezTo>
                <a:lnTo>
                  <a:pt x="1009" y="1185"/>
                </a:lnTo>
                <a:lnTo>
                  <a:pt x="969" y="1185"/>
                </a:lnTo>
                <a:lnTo>
                  <a:pt x="921" y="1091"/>
                </a:lnTo>
                <a:cubicBezTo>
                  <a:pt x="914" y="1078"/>
                  <a:pt x="898" y="1072"/>
                  <a:pt x="884" y="1076"/>
                </a:cubicBezTo>
                <a:cubicBezTo>
                  <a:pt x="830" y="1092"/>
                  <a:pt x="768" y="1100"/>
                  <a:pt x="696" y="1100"/>
                </a:cubicBezTo>
                <a:cubicBezTo>
                  <a:pt x="639" y="1100"/>
                  <a:pt x="557" y="1089"/>
                  <a:pt x="508" y="1074"/>
                </a:cubicBezTo>
                <a:cubicBezTo>
                  <a:pt x="493" y="1069"/>
                  <a:pt x="478" y="1076"/>
                  <a:pt x="471" y="1089"/>
                </a:cubicBezTo>
                <a:lnTo>
                  <a:pt x="423" y="1185"/>
                </a:lnTo>
                <a:lnTo>
                  <a:pt x="388" y="1185"/>
                </a:lnTo>
                <a:lnTo>
                  <a:pt x="388" y="1027"/>
                </a:lnTo>
                <a:cubicBezTo>
                  <a:pt x="388" y="1012"/>
                  <a:pt x="379" y="1000"/>
                  <a:pt x="364" y="997"/>
                </a:cubicBezTo>
                <a:cubicBezTo>
                  <a:pt x="331" y="988"/>
                  <a:pt x="137" y="865"/>
                  <a:pt x="112" y="816"/>
                </a:cubicBezTo>
                <a:cubicBezTo>
                  <a:pt x="85" y="765"/>
                  <a:pt x="76" y="706"/>
                  <a:pt x="79" y="684"/>
                </a:cubicBezTo>
                <a:cubicBezTo>
                  <a:pt x="121" y="684"/>
                  <a:pt x="155" y="677"/>
                  <a:pt x="183" y="664"/>
                </a:cubicBezTo>
                <a:cubicBezTo>
                  <a:pt x="190" y="661"/>
                  <a:pt x="196" y="655"/>
                  <a:pt x="199" y="648"/>
                </a:cubicBezTo>
                <a:cubicBezTo>
                  <a:pt x="217" y="607"/>
                  <a:pt x="245" y="573"/>
                  <a:pt x="281" y="549"/>
                </a:cubicBezTo>
                <a:cubicBezTo>
                  <a:pt x="295" y="540"/>
                  <a:pt x="299" y="522"/>
                  <a:pt x="291" y="508"/>
                </a:cubicBezTo>
                <a:cubicBezTo>
                  <a:pt x="279" y="487"/>
                  <a:pt x="251" y="439"/>
                  <a:pt x="240" y="411"/>
                </a:cubicBezTo>
                <a:cubicBezTo>
                  <a:pt x="282" y="416"/>
                  <a:pt x="377" y="450"/>
                  <a:pt x="412" y="500"/>
                </a:cubicBezTo>
                <a:lnTo>
                  <a:pt x="463" y="465"/>
                </a:lnTo>
                <a:cubicBezTo>
                  <a:pt x="459" y="458"/>
                  <a:pt x="453" y="452"/>
                  <a:pt x="448" y="446"/>
                </a:cubicBezTo>
                <a:cubicBezTo>
                  <a:pt x="521" y="416"/>
                  <a:pt x="596" y="401"/>
                  <a:pt x="670" y="401"/>
                </a:cubicBezTo>
                <a:cubicBezTo>
                  <a:pt x="927" y="401"/>
                  <a:pt x="1145" y="554"/>
                  <a:pt x="1145" y="736"/>
                </a:cubicBezTo>
                <a:cubicBezTo>
                  <a:pt x="1145" y="837"/>
                  <a:pt x="1113" y="918"/>
                  <a:pt x="1050" y="978"/>
                </a:cubicBezTo>
                <a:close/>
                <a:moveTo>
                  <a:pt x="1323" y="686"/>
                </a:moveTo>
                <a:lnTo>
                  <a:pt x="1303" y="708"/>
                </a:lnTo>
                <a:cubicBezTo>
                  <a:pt x="1296" y="690"/>
                  <a:pt x="1282" y="676"/>
                  <a:pt x="1264" y="669"/>
                </a:cubicBezTo>
                <a:cubicBezTo>
                  <a:pt x="1246" y="663"/>
                  <a:pt x="1226" y="666"/>
                  <a:pt x="1210" y="676"/>
                </a:cubicBezTo>
                <a:lnTo>
                  <a:pt x="1201" y="682"/>
                </a:lnTo>
                <a:cubicBezTo>
                  <a:pt x="1165" y="488"/>
                  <a:pt x="941" y="339"/>
                  <a:pt x="670" y="339"/>
                </a:cubicBezTo>
                <a:cubicBezTo>
                  <a:pt x="577" y="339"/>
                  <a:pt x="483" y="360"/>
                  <a:pt x="393" y="403"/>
                </a:cubicBezTo>
                <a:cubicBezTo>
                  <a:pt x="339" y="370"/>
                  <a:pt x="274" y="350"/>
                  <a:pt x="234" y="349"/>
                </a:cubicBezTo>
                <a:cubicBezTo>
                  <a:pt x="225" y="348"/>
                  <a:pt x="198" y="347"/>
                  <a:pt x="183" y="366"/>
                </a:cubicBezTo>
                <a:cubicBezTo>
                  <a:pt x="161" y="394"/>
                  <a:pt x="179" y="436"/>
                  <a:pt x="223" y="515"/>
                </a:cubicBezTo>
                <a:cubicBezTo>
                  <a:pt x="192" y="541"/>
                  <a:pt x="166" y="574"/>
                  <a:pt x="147" y="612"/>
                </a:cubicBezTo>
                <a:cubicBezTo>
                  <a:pt x="127" y="619"/>
                  <a:pt x="102" y="622"/>
                  <a:pt x="70" y="622"/>
                </a:cubicBezTo>
                <a:cubicBezTo>
                  <a:pt x="54" y="623"/>
                  <a:pt x="37" y="631"/>
                  <a:pt x="28" y="646"/>
                </a:cubicBezTo>
                <a:cubicBezTo>
                  <a:pt x="0" y="691"/>
                  <a:pt x="29" y="791"/>
                  <a:pt x="57" y="845"/>
                </a:cubicBezTo>
                <a:cubicBezTo>
                  <a:pt x="89" y="906"/>
                  <a:pt x="255" y="1015"/>
                  <a:pt x="326" y="1048"/>
                </a:cubicBezTo>
                <a:lnTo>
                  <a:pt x="326" y="1216"/>
                </a:lnTo>
                <a:cubicBezTo>
                  <a:pt x="326" y="1233"/>
                  <a:pt x="340" y="1247"/>
                  <a:pt x="357" y="1247"/>
                </a:cubicBezTo>
                <a:lnTo>
                  <a:pt x="442" y="1247"/>
                </a:lnTo>
                <a:cubicBezTo>
                  <a:pt x="454" y="1247"/>
                  <a:pt x="465" y="1241"/>
                  <a:pt x="470" y="1230"/>
                </a:cubicBezTo>
                <a:lnTo>
                  <a:pt x="515" y="1140"/>
                </a:lnTo>
                <a:cubicBezTo>
                  <a:pt x="569" y="1153"/>
                  <a:pt x="642" y="1163"/>
                  <a:pt x="696" y="1163"/>
                </a:cubicBezTo>
                <a:cubicBezTo>
                  <a:pt x="764" y="1163"/>
                  <a:pt x="823" y="1156"/>
                  <a:pt x="877" y="1142"/>
                </a:cubicBezTo>
                <a:lnTo>
                  <a:pt x="922" y="1230"/>
                </a:lnTo>
                <a:cubicBezTo>
                  <a:pt x="928" y="1241"/>
                  <a:pt x="938" y="1247"/>
                  <a:pt x="950" y="1247"/>
                </a:cubicBezTo>
                <a:lnTo>
                  <a:pt x="1035" y="1247"/>
                </a:lnTo>
                <a:cubicBezTo>
                  <a:pt x="1050" y="1247"/>
                  <a:pt x="1063" y="1236"/>
                  <a:pt x="1065" y="1222"/>
                </a:cubicBezTo>
                <a:lnTo>
                  <a:pt x="1101" y="1015"/>
                </a:lnTo>
                <a:cubicBezTo>
                  <a:pt x="1167" y="949"/>
                  <a:pt x="1203" y="858"/>
                  <a:pt x="1206" y="753"/>
                </a:cubicBezTo>
                <a:lnTo>
                  <a:pt x="1244" y="728"/>
                </a:lnTo>
                <a:cubicBezTo>
                  <a:pt x="1250" y="748"/>
                  <a:pt x="1267" y="763"/>
                  <a:pt x="1288" y="768"/>
                </a:cubicBezTo>
                <a:cubicBezTo>
                  <a:pt x="1293" y="769"/>
                  <a:pt x="1297" y="770"/>
                  <a:pt x="1302" y="770"/>
                </a:cubicBezTo>
                <a:cubicBezTo>
                  <a:pt x="1318" y="770"/>
                  <a:pt x="1334" y="764"/>
                  <a:pt x="1346" y="752"/>
                </a:cubicBezTo>
                <a:lnTo>
                  <a:pt x="1367" y="730"/>
                </a:lnTo>
                <a:cubicBezTo>
                  <a:pt x="1379" y="718"/>
                  <a:pt x="1379" y="698"/>
                  <a:pt x="1367" y="686"/>
                </a:cubicBezTo>
                <a:cubicBezTo>
                  <a:pt x="1355" y="674"/>
                  <a:pt x="1335" y="674"/>
                  <a:pt x="1323" y="6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Freeform 171">
            <a:extLst>
              <a:ext uri="{FF2B5EF4-FFF2-40B4-BE49-F238E27FC236}">
                <a16:creationId xmlns:a16="http://schemas.microsoft.com/office/drawing/2014/main" id="{00A00BD2-50FE-7F46-A6D6-70A4915FA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6058" y="761683"/>
            <a:ext cx="469900" cy="338137"/>
          </a:xfrm>
          <a:custGeom>
            <a:avLst/>
            <a:gdLst>
              <a:gd name="T0" fmla="*/ 1016 w 1305"/>
              <a:gd name="T1" fmla="*/ 539 h 938"/>
              <a:gd name="T2" fmla="*/ 1078 w 1305"/>
              <a:gd name="T3" fmla="*/ 652 h 938"/>
              <a:gd name="T4" fmla="*/ 937 w 1305"/>
              <a:gd name="T5" fmla="*/ 539 h 938"/>
              <a:gd name="T6" fmla="*/ 875 w 1305"/>
              <a:gd name="T7" fmla="*/ 652 h 938"/>
              <a:gd name="T8" fmla="*/ 937 w 1305"/>
              <a:gd name="T9" fmla="*/ 539 h 938"/>
              <a:gd name="T10" fmla="*/ 734 w 1305"/>
              <a:gd name="T11" fmla="*/ 539 h 938"/>
              <a:gd name="T12" fmla="*/ 796 w 1305"/>
              <a:gd name="T13" fmla="*/ 652 h 938"/>
              <a:gd name="T14" fmla="*/ 655 w 1305"/>
              <a:gd name="T15" fmla="*/ 539 h 938"/>
              <a:gd name="T16" fmla="*/ 593 w 1305"/>
              <a:gd name="T17" fmla="*/ 652 h 938"/>
              <a:gd name="T18" fmla="*/ 655 w 1305"/>
              <a:gd name="T19" fmla="*/ 539 h 938"/>
              <a:gd name="T20" fmla="*/ 514 w 1305"/>
              <a:gd name="T21" fmla="*/ 652 h 938"/>
              <a:gd name="T22" fmla="*/ 452 w 1305"/>
              <a:gd name="T23" fmla="*/ 539 h 938"/>
              <a:gd name="T24" fmla="*/ 1185 w 1305"/>
              <a:gd name="T25" fmla="*/ 734 h 938"/>
              <a:gd name="T26" fmla="*/ 372 w 1305"/>
              <a:gd name="T27" fmla="*/ 357 h 938"/>
              <a:gd name="T28" fmla="*/ 564 w 1305"/>
              <a:gd name="T29" fmla="*/ 342 h 938"/>
              <a:gd name="T30" fmla="*/ 652 w 1305"/>
              <a:gd name="T31" fmla="*/ 373 h 938"/>
              <a:gd name="T32" fmla="*/ 875 w 1305"/>
              <a:gd name="T33" fmla="*/ 207 h 938"/>
              <a:gd name="T34" fmla="*/ 906 w 1305"/>
              <a:gd name="T35" fmla="*/ 373 h 938"/>
              <a:gd name="T36" fmla="*/ 981 w 1305"/>
              <a:gd name="T37" fmla="*/ 366 h 938"/>
              <a:gd name="T38" fmla="*/ 1185 w 1305"/>
              <a:gd name="T39" fmla="*/ 734 h 938"/>
              <a:gd name="T40" fmla="*/ 147 w 1305"/>
              <a:gd name="T41" fmla="*/ 734 h 938"/>
              <a:gd name="T42" fmla="*/ 310 w 1305"/>
              <a:gd name="T43" fmla="*/ 62 h 938"/>
              <a:gd name="T44" fmla="*/ 62 w 1305"/>
              <a:gd name="T45" fmla="*/ 796 h 938"/>
              <a:gd name="T46" fmla="*/ 1242 w 1305"/>
              <a:gd name="T47" fmla="*/ 875 h 938"/>
              <a:gd name="T48" fmla="*/ 62 w 1305"/>
              <a:gd name="T49" fmla="*/ 796 h 938"/>
              <a:gd name="T50" fmla="*/ 1273 w 1305"/>
              <a:gd name="T51" fmla="*/ 734 h 938"/>
              <a:gd name="T52" fmla="*/ 1247 w 1305"/>
              <a:gd name="T53" fmla="*/ 144 h 938"/>
              <a:gd name="T54" fmla="*/ 1197 w 1305"/>
              <a:gd name="T55" fmla="*/ 120 h 938"/>
              <a:gd name="T56" fmla="*/ 937 w 1305"/>
              <a:gd name="T57" fmla="*/ 311 h 938"/>
              <a:gd name="T58" fmla="*/ 920 w 1305"/>
              <a:gd name="T59" fmla="*/ 116 h 938"/>
              <a:gd name="T60" fmla="*/ 641 w 1305"/>
              <a:gd name="T61" fmla="*/ 311 h 938"/>
              <a:gd name="T62" fmla="*/ 627 w 1305"/>
              <a:gd name="T63" fmla="*/ 144 h 938"/>
              <a:gd name="T64" fmla="*/ 576 w 1305"/>
              <a:gd name="T65" fmla="*/ 120 h 938"/>
              <a:gd name="T66" fmla="*/ 373 w 1305"/>
              <a:gd name="T67" fmla="*/ 31 h 938"/>
              <a:gd name="T68" fmla="*/ 116 w 1305"/>
              <a:gd name="T69" fmla="*/ 0 h 938"/>
              <a:gd name="T70" fmla="*/ 85 w 1305"/>
              <a:gd name="T71" fmla="*/ 734 h 938"/>
              <a:gd name="T72" fmla="*/ 0 w 1305"/>
              <a:gd name="T73" fmla="*/ 765 h 938"/>
              <a:gd name="T74" fmla="*/ 31 w 1305"/>
              <a:gd name="T75" fmla="*/ 937 h 938"/>
              <a:gd name="T76" fmla="*/ 1304 w 1305"/>
              <a:gd name="T77" fmla="*/ 906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5" h="938">
                <a:moveTo>
                  <a:pt x="1078" y="539"/>
                </a:moveTo>
                <a:lnTo>
                  <a:pt x="1016" y="539"/>
                </a:lnTo>
                <a:lnTo>
                  <a:pt x="1016" y="652"/>
                </a:lnTo>
                <a:lnTo>
                  <a:pt x="1078" y="652"/>
                </a:lnTo>
                <a:lnTo>
                  <a:pt x="1078" y="539"/>
                </a:lnTo>
                <a:close/>
                <a:moveTo>
                  <a:pt x="937" y="539"/>
                </a:moveTo>
                <a:lnTo>
                  <a:pt x="875" y="539"/>
                </a:lnTo>
                <a:lnTo>
                  <a:pt x="875" y="652"/>
                </a:lnTo>
                <a:lnTo>
                  <a:pt x="937" y="652"/>
                </a:lnTo>
                <a:lnTo>
                  <a:pt x="937" y="539"/>
                </a:lnTo>
                <a:close/>
                <a:moveTo>
                  <a:pt x="796" y="539"/>
                </a:moveTo>
                <a:lnTo>
                  <a:pt x="734" y="539"/>
                </a:lnTo>
                <a:lnTo>
                  <a:pt x="734" y="652"/>
                </a:lnTo>
                <a:lnTo>
                  <a:pt x="796" y="652"/>
                </a:lnTo>
                <a:lnTo>
                  <a:pt x="796" y="539"/>
                </a:lnTo>
                <a:close/>
                <a:moveTo>
                  <a:pt x="655" y="539"/>
                </a:moveTo>
                <a:lnTo>
                  <a:pt x="593" y="539"/>
                </a:lnTo>
                <a:lnTo>
                  <a:pt x="593" y="652"/>
                </a:lnTo>
                <a:lnTo>
                  <a:pt x="655" y="652"/>
                </a:lnTo>
                <a:lnTo>
                  <a:pt x="655" y="539"/>
                </a:lnTo>
                <a:close/>
                <a:moveTo>
                  <a:pt x="452" y="652"/>
                </a:moveTo>
                <a:lnTo>
                  <a:pt x="514" y="652"/>
                </a:lnTo>
                <a:lnTo>
                  <a:pt x="514" y="539"/>
                </a:lnTo>
                <a:lnTo>
                  <a:pt x="452" y="539"/>
                </a:lnTo>
                <a:lnTo>
                  <a:pt x="452" y="652"/>
                </a:lnTo>
                <a:close/>
                <a:moveTo>
                  <a:pt x="1185" y="734"/>
                </a:moveTo>
                <a:lnTo>
                  <a:pt x="372" y="734"/>
                </a:lnTo>
                <a:lnTo>
                  <a:pt x="372" y="357"/>
                </a:lnTo>
                <a:lnTo>
                  <a:pt x="564" y="207"/>
                </a:lnTo>
                <a:lnTo>
                  <a:pt x="564" y="342"/>
                </a:lnTo>
                <a:cubicBezTo>
                  <a:pt x="564" y="359"/>
                  <a:pt x="578" y="373"/>
                  <a:pt x="595" y="373"/>
                </a:cubicBezTo>
                <a:lnTo>
                  <a:pt x="652" y="373"/>
                </a:lnTo>
                <a:cubicBezTo>
                  <a:pt x="659" y="373"/>
                  <a:pt x="665" y="370"/>
                  <a:pt x="671" y="366"/>
                </a:cubicBezTo>
                <a:lnTo>
                  <a:pt x="875" y="207"/>
                </a:lnTo>
                <a:lnTo>
                  <a:pt x="875" y="342"/>
                </a:lnTo>
                <a:cubicBezTo>
                  <a:pt x="875" y="359"/>
                  <a:pt x="889" y="373"/>
                  <a:pt x="906" y="373"/>
                </a:cubicBezTo>
                <a:lnTo>
                  <a:pt x="962" y="373"/>
                </a:lnTo>
                <a:cubicBezTo>
                  <a:pt x="969" y="373"/>
                  <a:pt x="976" y="370"/>
                  <a:pt x="981" y="366"/>
                </a:cubicBezTo>
                <a:lnTo>
                  <a:pt x="1185" y="207"/>
                </a:lnTo>
                <a:lnTo>
                  <a:pt x="1185" y="734"/>
                </a:lnTo>
                <a:close/>
                <a:moveTo>
                  <a:pt x="310" y="734"/>
                </a:moveTo>
                <a:lnTo>
                  <a:pt x="147" y="734"/>
                </a:lnTo>
                <a:lnTo>
                  <a:pt x="147" y="62"/>
                </a:lnTo>
                <a:lnTo>
                  <a:pt x="310" y="62"/>
                </a:lnTo>
                <a:lnTo>
                  <a:pt x="310" y="734"/>
                </a:lnTo>
                <a:close/>
                <a:moveTo>
                  <a:pt x="62" y="796"/>
                </a:moveTo>
                <a:lnTo>
                  <a:pt x="1242" y="796"/>
                </a:lnTo>
                <a:lnTo>
                  <a:pt x="1242" y="875"/>
                </a:lnTo>
                <a:lnTo>
                  <a:pt x="62" y="875"/>
                </a:lnTo>
                <a:lnTo>
                  <a:pt x="62" y="796"/>
                </a:lnTo>
                <a:close/>
                <a:moveTo>
                  <a:pt x="1304" y="765"/>
                </a:moveTo>
                <a:cubicBezTo>
                  <a:pt x="1304" y="748"/>
                  <a:pt x="1290" y="734"/>
                  <a:pt x="1273" y="734"/>
                </a:cubicBezTo>
                <a:lnTo>
                  <a:pt x="1247" y="734"/>
                </a:lnTo>
                <a:lnTo>
                  <a:pt x="1247" y="144"/>
                </a:lnTo>
                <a:cubicBezTo>
                  <a:pt x="1247" y="132"/>
                  <a:pt x="1241" y="121"/>
                  <a:pt x="1230" y="116"/>
                </a:cubicBezTo>
                <a:cubicBezTo>
                  <a:pt x="1219" y="111"/>
                  <a:pt x="1207" y="112"/>
                  <a:pt x="1197" y="120"/>
                </a:cubicBezTo>
                <a:lnTo>
                  <a:pt x="952" y="311"/>
                </a:lnTo>
                <a:lnTo>
                  <a:pt x="937" y="311"/>
                </a:lnTo>
                <a:lnTo>
                  <a:pt x="937" y="144"/>
                </a:lnTo>
                <a:cubicBezTo>
                  <a:pt x="937" y="132"/>
                  <a:pt x="930" y="121"/>
                  <a:pt x="920" y="116"/>
                </a:cubicBezTo>
                <a:cubicBezTo>
                  <a:pt x="909" y="111"/>
                  <a:pt x="896" y="112"/>
                  <a:pt x="887" y="120"/>
                </a:cubicBezTo>
                <a:lnTo>
                  <a:pt x="641" y="311"/>
                </a:lnTo>
                <a:lnTo>
                  <a:pt x="627" y="311"/>
                </a:lnTo>
                <a:lnTo>
                  <a:pt x="627" y="144"/>
                </a:lnTo>
                <a:cubicBezTo>
                  <a:pt x="627" y="132"/>
                  <a:pt x="620" y="121"/>
                  <a:pt x="609" y="116"/>
                </a:cubicBezTo>
                <a:cubicBezTo>
                  <a:pt x="599" y="111"/>
                  <a:pt x="586" y="112"/>
                  <a:pt x="576" y="120"/>
                </a:cubicBezTo>
                <a:lnTo>
                  <a:pt x="373" y="278"/>
                </a:lnTo>
                <a:lnTo>
                  <a:pt x="373" y="31"/>
                </a:lnTo>
                <a:cubicBezTo>
                  <a:pt x="373" y="14"/>
                  <a:pt x="359" y="0"/>
                  <a:pt x="341" y="0"/>
                </a:cubicBezTo>
                <a:lnTo>
                  <a:pt x="116" y="0"/>
                </a:lnTo>
                <a:cubicBezTo>
                  <a:pt x="99" y="0"/>
                  <a:pt x="85" y="14"/>
                  <a:pt x="85" y="31"/>
                </a:cubicBezTo>
                <a:lnTo>
                  <a:pt x="85" y="734"/>
                </a:lnTo>
                <a:lnTo>
                  <a:pt x="31" y="734"/>
                </a:lnTo>
                <a:cubicBezTo>
                  <a:pt x="14" y="734"/>
                  <a:pt x="0" y="748"/>
                  <a:pt x="0" y="765"/>
                </a:cubicBezTo>
                <a:lnTo>
                  <a:pt x="0" y="906"/>
                </a:lnTo>
                <a:cubicBezTo>
                  <a:pt x="0" y="923"/>
                  <a:pt x="14" y="937"/>
                  <a:pt x="31" y="937"/>
                </a:cubicBezTo>
                <a:lnTo>
                  <a:pt x="1273" y="937"/>
                </a:lnTo>
                <a:cubicBezTo>
                  <a:pt x="1290" y="937"/>
                  <a:pt x="1304" y="923"/>
                  <a:pt x="1304" y="906"/>
                </a:cubicBezTo>
                <a:lnTo>
                  <a:pt x="1304" y="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Freeform 172">
            <a:extLst>
              <a:ext uri="{FF2B5EF4-FFF2-40B4-BE49-F238E27FC236}">
                <a16:creationId xmlns:a16="http://schemas.microsoft.com/office/drawing/2014/main" id="{E1204CE1-3227-2343-89EC-D395392BD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6858" y="3624672"/>
            <a:ext cx="490537" cy="428625"/>
          </a:xfrm>
          <a:custGeom>
            <a:avLst/>
            <a:gdLst>
              <a:gd name="T0" fmla="*/ 229 w 1361"/>
              <a:gd name="T1" fmla="*/ 1016 h 1192"/>
              <a:gd name="T2" fmla="*/ 455 w 1361"/>
              <a:gd name="T3" fmla="*/ 1078 h 1192"/>
              <a:gd name="T4" fmla="*/ 172 w 1361"/>
              <a:gd name="T5" fmla="*/ 1016 h 1192"/>
              <a:gd name="T6" fmla="*/ 116 w 1361"/>
              <a:gd name="T7" fmla="*/ 1078 h 1192"/>
              <a:gd name="T8" fmla="*/ 172 w 1361"/>
              <a:gd name="T9" fmla="*/ 1016 h 1192"/>
              <a:gd name="T10" fmla="*/ 3 w 1361"/>
              <a:gd name="T11" fmla="*/ 1016 h 1192"/>
              <a:gd name="T12" fmla="*/ 60 w 1361"/>
              <a:gd name="T13" fmla="*/ 1078 h 1192"/>
              <a:gd name="T14" fmla="*/ 624 w 1361"/>
              <a:gd name="T15" fmla="*/ 62 h 1192"/>
              <a:gd name="T16" fmla="*/ 1104 w 1361"/>
              <a:gd name="T17" fmla="*/ 0 h 1192"/>
              <a:gd name="T18" fmla="*/ 624 w 1361"/>
              <a:gd name="T19" fmla="*/ 62 h 1192"/>
              <a:gd name="T20" fmla="*/ 1132 w 1361"/>
              <a:gd name="T21" fmla="*/ 316 h 1192"/>
              <a:gd name="T22" fmla="*/ 906 w 1361"/>
              <a:gd name="T23" fmla="*/ 254 h 1192"/>
              <a:gd name="T24" fmla="*/ 1188 w 1361"/>
              <a:gd name="T25" fmla="*/ 316 h 1192"/>
              <a:gd name="T26" fmla="*/ 1245 w 1361"/>
              <a:gd name="T27" fmla="*/ 254 h 1192"/>
              <a:gd name="T28" fmla="*/ 1188 w 1361"/>
              <a:gd name="T29" fmla="*/ 316 h 1192"/>
              <a:gd name="T30" fmla="*/ 1358 w 1361"/>
              <a:gd name="T31" fmla="*/ 316 h 1192"/>
              <a:gd name="T32" fmla="*/ 1301 w 1361"/>
              <a:gd name="T33" fmla="*/ 254 h 1192"/>
              <a:gd name="T34" fmla="*/ 1360 w 1361"/>
              <a:gd name="T35" fmla="*/ 680 h 1192"/>
              <a:gd name="T36" fmla="*/ 824 w 1361"/>
              <a:gd name="T37" fmla="*/ 593 h 1192"/>
              <a:gd name="T38" fmla="*/ 762 w 1361"/>
              <a:gd name="T39" fmla="*/ 511 h 1192"/>
              <a:gd name="T40" fmla="*/ 624 w 1361"/>
              <a:gd name="T41" fmla="*/ 593 h 1192"/>
              <a:gd name="T42" fmla="*/ 88 w 1361"/>
              <a:gd name="T43" fmla="*/ 677 h 1192"/>
              <a:gd name="T44" fmla="*/ 62 w 1361"/>
              <a:gd name="T45" fmla="*/ 229 h 1192"/>
              <a:gd name="T46" fmla="*/ 737 w 1361"/>
              <a:gd name="T47" fmla="*/ 203 h 1192"/>
              <a:gd name="T48" fmla="*/ 762 w 1361"/>
              <a:gd name="T49" fmla="*/ 395 h 1192"/>
              <a:gd name="T50" fmla="*/ 709 w 1361"/>
              <a:gd name="T51" fmla="*/ 457 h 1192"/>
              <a:gd name="T52" fmla="*/ 1019 w 1361"/>
              <a:gd name="T53" fmla="*/ 395 h 1192"/>
              <a:gd name="T54" fmla="*/ 824 w 1361"/>
              <a:gd name="T55" fmla="*/ 229 h 1192"/>
              <a:gd name="T56" fmla="*/ 88 w 1361"/>
              <a:gd name="T57" fmla="*/ 141 h 1192"/>
              <a:gd name="T58" fmla="*/ 0 w 1361"/>
              <a:gd name="T59" fmla="*/ 652 h 1192"/>
              <a:gd name="T60" fmla="*/ 536 w 1361"/>
              <a:gd name="T61" fmla="*/ 739 h 1192"/>
              <a:gd name="T62" fmla="*/ 370 w 1361"/>
              <a:gd name="T63" fmla="*/ 875 h 1192"/>
              <a:gd name="T64" fmla="*/ 652 w 1361"/>
              <a:gd name="T65" fmla="*/ 937 h 1192"/>
              <a:gd name="T66" fmla="*/ 599 w 1361"/>
              <a:gd name="T67" fmla="*/ 875 h 1192"/>
              <a:gd name="T68" fmla="*/ 624 w 1361"/>
              <a:gd name="T69" fmla="*/ 655 h 1192"/>
              <a:gd name="T70" fmla="*/ 1298 w 1361"/>
              <a:gd name="T71" fmla="*/ 680 h 1192"/>
              <a:gd name="T72" fmla="*/ 1273 w 1361"/>
              <a:gd name="T73" fmla="*/ 1129 h 1192"/>
              <a:gd name="T74" fmla="*/ 599 w 1361"/>
              <a:gd name="T75" fmla="*/ 1103 h 1192"/>
              <a:gd name="T76" fmla="*/ 536 w 1361"/>
              <a:gd name="T77" fmla="*/ 991 h 1192"/>
              <a:gd name="T78" fmla="*/ 624 w 1361"/>
              <a:gd name="T79" fmla="*/ 1191 h 1192"/>
              <a:gd name="T80" fmla="*/ 1360 w 1361"/>
              <a:gd name="T81" fmla="*/ 1103 h 1192"/>
              <a:gd name="T82" fmla="*/ 646 w 1361"/>
              <a:gd name="T83" fmla="*/ 517 h 1192"/>
              <a:gd name="T84" fmla="*/ 731 w 1361"/>
              <a:gd name="T85" fmla="*/ 279 h 1192"/>
              <a:gd name="T86" fmla="*/ 463 w 1361"/>
              <a:gd name="T87" fmla="*/ 459 h 1192"/>
              <a:gd name="T88" fmla="*/ 138 w 1361"/>
              <a:gd name="T89" fmla="*/ 235 h 1192"/>
              <a:gd name="T90" fmla="*/ 256 w 1361"/>
              <a:gd name="T91" fmla="*/ 440 h 1192"/>
              <a:gd name="T92" fmla="*/ 138 w 1361"/>
              <a:gd name="T93" fmla="*/ 646 h 1192"/>
              <a:gd name="T94" fmla="*/ 320 w 1361"/>
              <a:gd name="T95" fmla="*/ 505 h 1192"/>
              <a:gd name="T96" fmla="*/ 412 w 1361"/>
              <a:gd name="T97" fmla="*/ 533 h 1192"/>
              <a:gd name="T98" fmla="*/ 525 w 1361"/>
              <a:gd name="T99" fmla="*/ 484 h 1192"/>
              <a:gd name="T100" fmla="*/ 646 w 1361"/>
              <a:gd name="T101" fmla="*/ 517 h 1192"/>
              <a:gd name="T102" fmla="*/ 1105 w 1361"/>
              <a:gd name="T103" fmla="*/ 892 h 1192"/>
              <a:gd name="T104" fmla="*/ 1223 w 1361"/>
              <a:gd name="T105" fmla="*/ 686 h 1192"/>
              <a:gd name="T106" fmla="*/ 898 w 1361"/>
              <a:gd name="T107" fmla="*/ 911 h 1192"/>
              <a:gd name="T108" fmla="*/ 630 w 1361"/>
              <a:gd name="T109" fmla="*/ 730 h 1192"/>
              <a:gd name="T110" fmla="*/ 630 w 1361"/>
              <a:gd name="T111" fmla="*/ 1053 h 1192"/>
              <a:gd name="T112" fmla="*/ 836 w 1361"/>
              <a:gd name="T113" fmla="*/ 936 h 1192"/>
              <a:gd name="T114" fmla="*/ 859 w 1361"/>
              <a:gd name="T115" fmla="*/ 959 h 1192"/>
              <a:gd name="T116" fmla="*/ 1038 w 1361"/>
              <a:gd name="T117" fmla="*/ 959 h 1192"/>
              <a:gd name="T118" fmla="*/ 1223 w 1361"/>
              <a:gd name="T119" fmla="*/ 1097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1" h="1192">
                <a:moveTo>
                  <a:pt x="455" y="1016"/>
                </a:moveTo>
                <a:lnTo>
                  <a:pt x="229" y="1016"/>
                </a:lnTo>
                <a:lnTo>
                  <a:pt x="229" y="1078"/>
                </a:lnTo>
                <a:lnTo>
                  <a:pt x="455" y="1078"/>
                </a:lnTo>
                <a:lnTo>
                  <a:pt x="455" y="1016"/>
                </a:lnTo>
                <a:close/>
                <a:moveTo>
                  <a:pt x="172" y="1016"/>
                </a:moveTo>
                <a:lnTo>
                  <a:pt x="116" y="1016"/>
                </a:lnTo>
                <a:lnTo>
                  <a:pt x="116" y="1078"/>
                </a:lnTo>
                <a:lnTo>
                  <a:pt x="172" y="1078"/>
                </a:lnTo>
                <a:lnTo>
                  <a:pt x="172" y="1016"/>
                </a:lnTo>
                <a:close/>
                <a:moveTo>
                  <a:pt x="60" y="1016"/>
                </a:moveTo>
                <a:lnTo>
                  <a:pt x="3" y="1016"/>
                </a:lnTo>
                <a:lnTo>
                  <a:pt x="3" y="1078"/>
                </a:lnTo>
                <a:lnTo>
                  <a:pt x="60" y="1078"/>
                </a:lnTo>
                <a:lnTo>
                  <a:pt x="60" y="1016"/>
                </a:lnTo>
                <a:close/>
                <a:moveTo>
                  <a:pt x="624" y="62"/>
                </a:moveTo>
                <a:lnTo>
                  <a:pt x="1104" y="62"/>
                </a:lnTo>
                <a:lnTo>
                  <a:pt x="1104" y="0"/>
                </a:lnTo>
                <a:lnTo>
                  <a:pt x="624" y="0"/>
                </a:lnTo>
                <a:lnTo>
                  <a:pt x="624" y="62"/>
                </a:lnTo>
                <a:close/>
                <a:moveTo>
                  <a:pt x="906" y="316"/>
                </a:moveTo>
                <a:lnTo>
                  <a:pt x="1132" y="316"/>
                </a:lnTo>
                <a:lnTo>
                  <a:pt x="1132" y="254"/>
                </a:lnTo>
                <a:lnTo>
                  <a:pt x="906" y="254"/>
                </a:lnTo>
                <a:lnTo>
                  <a:pt x="906" y="316"/>
                </a:lnTo>
                <a:close/>
                <a:moveTo>
                  <a:pt x="1188" y="316"/>
                </a:moveTo>
                <a:lnTo>
                  <a:pt x="1245" y="316"/>
                </a:lnTo>
                <a:lnTo>
                  <a:pt x="1245" y="254"/>
                </a:lnTo>
                <a:lnTo>
                  <a:pt x="1188" y="254"/>
                </a:lnTo>
                <a:lnTo>
                  <a:pt x="1188" y="316"/>
                </a:lnTo>
                <a:close/>
                <a:moveTo>
                  <a:pt x="1301" y="316"/>
                </a:moveTo>
                <a:lnTo>
                  <a:pt x="1358" y="316"/>
                </a:lnTo>
                <a:lnTo>
                  <a:pt x="1358" y="254"/>
                </a:lnTo>
                <a:lnTo>
                  <a:pt x="1301" y="254"/>
                </a:lnTo>
                <a:lnTo>
                  <a:pt x="1301" y="316"/>
                </a:lnTo>
                <a:close/>
                <a:moveTo>
                  <a:pt x="1360" y="680"/>
                </a:moveTo>
                <a:cubicBezTo>
                  <a:pt x="1360" y="632"/>
                  <a:pt x="1321" y="593"/>
                  <a:pt x="1273" y="593"/>
                </a:cubicBezTo>
                <a:lnTo>
                  <a:pt x="824" y="593"/>
                </a:lnTo>
                <a:lnTo>
                  <a:pt x="824" y="511"/>
                </a:lnTo>
                <a:lnTo>
                  <a:pt x="762" y="511"/>
                </a:lnTo>
                <a:lnTo>
                  <a:pt x="762" y="593"/>
                </a:lnTo>
                <a:lnTo>
                  <a:pt x="624" y="593"/>
                </a:lnTo>
                <a:cubicBezTo>
                  <a:pt x="577" y="593"/>
                  <a:pt x="538" y="630"/>
                  <a:pt x="537" y="677"/>
                </a:cubicBezTo>
                <a:lnTo>
                  <a:pt x="88" y="677"/>
                </a:lnTo>
                <a:cubicBezTo>
                  <a:pt x="74" y="677"/>
                  <a:pt x="62" y="666"/>
                  <a:pt x="62" y="652"/>
                </a:cubicBezTo>
                <a:lnTo>
                  <a:pt x="62" y="229"/>
                </a:lnTo>
                <a:cubicBezTo>
                  <a:pt x="62" y="215"/>
                  <a:pt x="74" y="203"/>
                  <a:pt x="88" y="203"/>
                </a:cubicBezTo>
                <a:lnTo>
                  <a:pt x="737" y="203"/>
                </a:lnTo>
                <a:cubicBezTo>
                  <a:pt x="751" y="203"/>
                  <a:pt x="762" y="215"/>
                  <a:pt x="762" y="229"/>
                </a:cubicBezTo>
                <a:lnTo>
                  <a:pt x="762" y="395"/>
                </a:lnTo>
                <a:lnTo>
                  <a:pt x="709" y="395"/>
                </a:lnTo>
                <a:lnTo>
                  <a:pt x="709" y="457"/>
                </a:lnTo>
                <a:lnTo>
                  <a:pt x="1019" y="457"/>
                </a:lnTo>
                <a:lnTo>
                  <a:pt x="1019" y="395"/>
                </a:lnTo>
                <a:lnTo>
                  <a:pt x="824" y="395"/>
                </a:lnTo>
                <a:lnTo>
                  <a:pt x="824" y="229"/>
                </a:lnTo>
                <a:cubicBezTo>
                  <a:pt x="824" y="180"/>
                  <a:pt x="785" y="141"/>
                  <a:pt x="737" y="141"/>
                </a:cubicBezTo>
                <a:lnTo>
                  <a:pt x="88" y="141"/>
                </a:lnTo>
                <a:cubicBezTo>
                  <a:pt x="40" y="141"/>
                  <a:pt x="0" y="180"/>
                  <a:pt x="0" y="229"/>
                </a:cubicBezTo>
                <a:lnTo>
                  <a:pt x="0" y="652"/>
                </a:lnTo>
                <a:cubicBezTo>
                  <a:pt x="0" y="700"/>
                  <a:pt x="40" y="739"/>
                  <a:pt x="88" y="739"/>
                </a:cubicBezTo>
                <a:lnTo>
                  <a:pt x="536" y="739"/>
                </a:lnTo>
                <a:lnTo>
                  <a:pt x="536" y="875"/>
                </a:lnTo>
                <a:lnTo>
                  <a:pt x="370" y="875"/>
                </a:lnTo>
                <a:lnTo>
                  <a:pt x="370" y="937"/>
                </a:lnTo>
                <a:lnTo>
                  <a:pt x="652" y="937"/>
                </a:lnTo>
                <a:lnTo>
                  <a:pt x="652" y="875"/>
                </a:lnTo>
                <a:lnTo>
                  <a:pt x="599" y="875"/>
                </a:lnTo>
                <a:lnTo>
                  <a:pt x="599" y="680"/>
                </a:lnTo>
                <a:cubicBezTo>
                  <a:pt x="599" y="666"/>
                  <a:pt x="610" y="655"/>
                  <a:pt x="624" y="655"/>
                </a:cubicBezTo>
                <a:lnTo>
                  <a:pt x="1273" y="655"/>
                </a:lnTo>
                <a:cubicBezTo>
                  <a:pt x="1287" y="655"/>
                  <a:pt x="1298" y="666"/>
                  <a:pt x="1298" y="680"/>
                </a:cubicBezTo>
                <a:lnTo>
                  <a:pt x="1298" y="1103"/>
                </a:lnTo>
                <a:cubicBezTo>
                  <a:pt x="1298" y="1117"/>
                  <a:pt x="1287" y="1129"/>
                  <a:pt x="1273" y="1129"/>
                </a:cubicBezTo>
                <a:lnTo>
                  <a:pt x="624" y="1129"/>
                </a:lnTo>
                <a:cubicBezTo>
                  <a:pt x="610" y="1129"/>
                  <a:pt x="599" y="1117"/>
                  <a:pt x="599" y="1103"/>
                </a:cubicBezTo>
                <a:lnTo>
                  <a:pt x="599" y="991"/>
                </a:lnTo>
                <a:lnTo>
                  <a:pt x="536" y="991"/>
                </a:lnTo>
                <a:lnTo>
                  <a:pt x="536" y="1103"/>
                </a:lnTo>
                <a:cubicBezTo>
                  <a:pt x="536" y="1152"/>
                  <a:pt x="576" y="1191"/>
                  <a:pt x="624" y="1191"/>
                </a:cubicBezTo>
                <a:lnTo>
                  <a:pt x="1273" y="1191"/>
                </a:lnTo>
                <a:cubicBezTo>
                  <a:pt x="1321" y="1191"/>
                  <a:pt x="1360" y="1152"/>
                  <a:pt x="1360" y="1103"/>
                </a:cubicBezTo>
                <a:lnTo>
                  <a:pt x="1360" y="680"/>
                </a:lnTo>
                <a:close/>
                <a:moveTo>
                  <a:pt x="646" y="517"/>
                </a:moveTo>
                <a:lnTo>
                  <a:pt x="569" y="440"/>
                </a:lnTo>
                <a:lnTo>
                  <a:pt x="731" y="279"/>
                </a:lnTo>
                <a:lnTo>
                  <a:pt x="687" y="235"/>
                </a:lnTo>
                <a:lnTo>
                  <a:pt x="463" y="459"/>
                </a:lnTo>
                <a:cubicBezTo>
                  <a:pt x="439" y="475"/>
                  <a:pt x="385" y="475"/>
                  <a:pt x="362" y="459"/>
                </a:cubicBezTo>
                <a:lnTo>
                  <a:pt x="138" y="235"/>
                </a:lnTo>
                <a:lnTo>
                  <a:pt x="94" y="279"/>
                </a:lnTo>
                <a:lnTo>
                  <a:pt x="256" y="440"/>
                </a:lnTo>
                <a:lnTo>
                  <a:pt x="94" y="602"/>
                </a:lnTo>
                <a:lnTo>
                  <a:pt x="138" y="646"/>
                </a:lnTo>
                <a:lnTo>
                  <a:pt x="299" y="484"/>
                </a:lnTo>
                <a:lnTo>
                  <a:pt x="320" y="505"/>
                </a:lnTo>
                <a:lnTo>
                  <a:pt x="323" y="507"/>
                </a:lnTo>
                <a:cubicBezTo>
                  <a:pt x="345" y="525"/>
                  <a:pt x="379" y="533"/>
                  <a:pt x="412" y="533"/>
                </a:cubicBezTo>
                <a:cubicBezTo>
                  <a:pt x="446" y="533"/>
                  <a:pt x="479" y="525"/>
                  <a:pt x="502" y="507"/>
                </a:cubicBezTo>
                <a:lnTo>
                  <a:pt x="525" y="484"/>
                </a:lnTo>
                <a:lnTo>
                  <a:pt x="602" y="561"/>
                </a:lnTo>
                <a:lnTo>
                  <a:pt x="646" y="517"/>
                </a:lnTo>
                <a:close/>
                <a:moveTo>
                  <a:pt x="1267" y="1053"/>
                </a:moveTo>
                <a:lnTo>
                  <a:pt x="1105" y="892"/>
                </a:lnTo>
                <a:lnTo>
                  <a:pt x="1267" y="730"/>
                </a:lnTo>
                <a:lnTo>
                  <a:pt x="1223" y="686"/>
                </a:lnTo>
                <a:lnTo>
                  <a:pt x="999" y="911"/>
                </a:lnTo>
                <a:cubicBezTo>
                  <a:pt x="975" y="927"/>
                  <a:pt x="922" y="927"/>
                  <a:pt x="898" y="911"/>
                </a:cubicBezTo>
                <a:lnTo>
                  <a:pt x="674" y="686"/>
                </a:lnTo>
                <a:lnTo>
                  <a:pt x="630" y="730"/>
                </a:lnTo>
                <a:lnTo>
                  <a:pt x="792" y="892"/>
                </a:lnTo>
                <a:lnTo>
                  <a:pt x="630" y="1053"/>
                </a:lnTo>
                <a:lnTo>
                  <a:pt x="674" y="1097"/>
                </a:lnTo>
                <a:lnTo>
                  <a:pt x="836" y="936"/>
                </a:lnTo>
                <a:lnTo>
                  <a:pt x="856" y="956"/>
                </a:lnTo>
                <a:lnTo>
                  <a:pt x="859" y="959"/>
                </a:lnTo>
                <a:cubicBezTo>
                  <a:pt x="882" y="976"/>
                  <a:pt x="915" y="985"/>
                  <a:pt x="948" y="985"/>
                </a:cubicBezTo>
                <a:cubicBezTo>
                  <a:pt x="982" y="985"/>
                  <a:pt x="1015" y="976"/>
                  <a:pt x="1038" y="959"/>
                </a:cubicBezTo>
                <a:lnTo>
                  <a:pt x="1061" y="936"/>
                </a:lnTo>
                <a:lnTo>
                  <a:pt x="1223" y="1097"/>
                </a:lnTo>
                <a:lnTo>
                  <a:pt x="1267" y="10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Freeform 173">
            <a:extLst>
              <a:ext uri="{FF2B5EF4-FFF2-40B4-BE49-F238E27FC236}">
                <a16:creationId xmlns:a16="http://schemas.microsoft.com/office/drawing/2014/main" id="{FCAF4A6D-2188-C840-9416-668B9BA88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071" y="701357"/>
            <a:ext cx="449263" cy="458788"/>
          </a:xfrm>
          <a:custGeom>
            <a:avLst/>
            <a:gdLst>
              <a:gd name="T0" fmla="*/ 228 w 1248"/>
              <a:gd name="T1" fmla="*/ 1275 h 1276"/>
              <a:gd name="T2" fmla="*/ 62 w 1248"/>
              <a:gd name="T3" fmla="*/ 1213 h 1276"/>
              <a:gd name="T4" fmla="*/ 228 w 1248"/>
              <a:gd name="T5" fmla="*/ 514 h 1276"/>
              <a:gd name="T6" fmla="*/ 146 w 1248"/>
              <a:gd name="T7" fmla="*/ 451 h 1276"/>
              <a:gd name="T8" fmla="*/ 228 w 1248"/>
              <a:gd name="T9" fmla="*/ 401 h 1276"/>
              <a:gd name="T10" fmla="*/ 84 w 1248"/>
              <a:gd name="T11" fmla="*/ 339 h 1276"/>
              <a:gd name="T12" fmla="*/ 0 w 1248"/>
              <a:gd name="T13" fmla="*/ 451 h 1276"/>
              <a:gd name="T14" fmla="*/ 536 w 1248"/>
              <a:gd name="T15" fmla="*/ 426 h 1276"/>
              <a:gd name="T16" fmla="*/ 598 w 1248"/>
              <a:gd name="T17" fmla="*/ 282 h 1276"/>
              <a:gd name="T18" fmla="*/ 423 w 1248"/>
              <a:gd name="T19" fmla="*/ 426 h 1276"/>
              <a:gd name="T20" fmla="*/ 485 w 1248"/>
              <a:gd name="T21" fmla="*/ 344 h 1276"/>
              <a:gd name="T22" fmla="*/ 536 w 1248"/>
              <a:gd name="T23" fmla="*/ 426 h 1276"/>
              <a:gd name="T24" fmla="*/ 598 w 1248"/>
              <a:gd name="T25" fmla="*/ 652 h 1276"/>
              <a:gd name="T26" fmla="*/ 423 w 1248"/>
              <a:gd name="T27" fmla="*/ 508 h 1276"/>
              <a:gd name="T28" fmla="*/ 485 w 1248"/>
              <a:gd name="T29" fmla="*/ 652 h 1276"/>
              <a:gd name="T30" fmla="*/ 536 w 1248"/>
              <a:gd name="T31" fmla="*/ 570 h 1276"/>
              <a:gd name="T32" fmla="*/ 536 w 1248"/>
              <a:gd name="T33" fmla="*/ 878 h 1276"/>
              <a:gd name="T34" fmla="*/ 598 w 1248"/>
              <a:gd name="T35" fmla="*/ 734 h 1276"/>
              <a:gd name="T36" fmla="*/ 423 w 1248"/>
              <a:gd name="T37" fmla="*/ 878 h 1276"/>
              <a:gd name="T38" fmla="*/ 485 w 1248"/>
              <a:gd name="T39" fmla="*/ 796 h 1276"/>
              <a:gd name="T40" fmla="*/ 536 w 1248"/>
              <a:gd name="T41" fmla="*/ 878 h 1276"/>
              <a:gd name="T42" fmla="*/ 852 w 1248"/>
              <a:gd name="T43" fmla="*/ 426 h 1276"/>
              <a:gd name="T44" fmla="*/ 677 w 1248"/>
              <a:gd name="T45" fmla="*/ 282 h 1276"/>
              <a:gd name="T46" fmla="*/ 739 w 1248"/>
              <a:gd name="T47" fmla="*/ 426 h 1276"/>
              <a:gd name="T48" fmla="*/ 790 w 1248"/>
              <a:gd name="T49" fmla="*/ 344 h 1276"/>
              <a:gd name="T50" fmla="*/ 790 w 1248"/>
              <a:gd name="T51" fmla="*/ 652 h 1276"/>
              <a:gd name="T52" fmla="*/ 852 w 1248"/>
              <a:gd name="T53" fmla="*/ 508 h 1276"/>
              <a:gd name="T54" fmla="*/ 677 w 1248"/>
              <a:gd name="T55" fmla="*/ 652 h 1276"/>
              <a:gd name="T56" fmla="*/ 739 w 1248"/>
              <a:gd name="T57" fmla="*/ 570 h 1276"/>
              <a:gd name="T58" fmla="*/ 790 w 1248"/>
              <a:gd name="T59" fmla="*/ 652 h 1276"/>
              <a:gd name="T60" fmla="*/ 790 w 1248"/>
              <a:gd name="T61" fmla="*/ 796 h 1276"/>
              <a:gd name="T62" fmla="*/ 852 w 1248"/>
              <a:gd name="T63" fmla="*/ 878 h 1276"/>
              <a:gd name="T64" fmla="*/ 677 w 1248"/>
              <a:gd name="T65" fmla="*/ 734 h 1276"/>
              <a:gd name="T66" fmla="*/ 739 w 1248"/>
              <a:gd name="T67" fmla="*/ 878 h 1276"/>
              <a:gd name="T68" fmla="*/ 931 w 1248"/>
              <a:gd name="T69" fmla="*/ 1213 h 1276"/>
              <a:gd name="T70" fmla="*/ 739 w 1248"/>
              <a:gd name="T71" fmla="*/ 988 h 1276"/>
              <a:gd name="T72" fmla="*/ 536 w 1248"/>
              <a:gd name="T73" fmla="*/ 1213 h 1276"/>
              <a:gd name="T74" fmla="*/ 344 w 1248"/>
              <a:gd name="T75" fmla="*/ 175 h 1276"/>
              <a:gd name="T76" fmla="*/ 931 w 1248"/>
              <a:gd name="T77" fmla="*/ 1213 h 1276"/>
              <a:gd name="T78" fmla="*/ 429 w 1248"/>
              <a:gd name="T79" fmla="*/ 113 h 1276"/>
              <a:gd name="T80" fmla="*/ 818 w 1248"/>
              <a:gd name="T81" fmla="*/ 62 h 1276"/>
              <a:gd name="T82" fmla="*/ 598 w 1248"/>
              <a:gd name="T83" fmla="*/ 1050 h 1276"/>
              <a:gd name="T84" fmla="*/ 677 w 1248"/>
              <a:gd name="T85" fmla="*/ 1213 h 1276"/>
              <a:gd name="T86" fmla="*/ 598 w 1248"/>
              <a:gd name="T87" fmla="*/ 1050 h 1276"/>
              <a:gd name="T88" fmla="*/ 993 w 1248"/>
              <a:gd name="T89" fmla="*/ 1275 h 1276"/>
              <a:gd name="T90" fmla="*/ 880 w 1248"/>
              <a:gd name="T91" fmla="*/ 113 h 1276"/>
              <a:gd name="T92" fmla="*/ 367 w 1248"/>
              <a:gd name="T93" fmla="*/ 0 h 1276"/>
              <a:gd name="T94" fmla="*/ 282 w 1248"/>
              <a:gd name="T95" fmla="*/ 113 h 1276"/>
              <a:gd name="T96" fmla="*/ 536 w 1248"/>
              <a:gd name="T97" fmla="*/ 1275 h 1276"/>
              <a:gd name="T98" fmla="*/ 1247 w 1248"/>
              <a:gd name="T99" fmla="*/ 1275 h 1276"/>
              <a:gd name="T100" fmla="*/ 1191 w 1248"/>
              <a:gd name="T101" fmla="*/ 734 h 1276"/>
              <a:gd name="T102" fmla="*/ 1047 w 1248"/>
              <a:gd name="T103" fmla="*/ 621 h 1276"/>
              <a:gd name="T104" fmla="*/ 1128 w 1248"/>
              <a:gd name="T105" fmla="*/ 683 h 1276"/>
              <a:gd name="T106" fmla="*/ 1047 w 1248"/>
              <a:gd name="T107" fmla="*/ 734 h 1276"/>
              <a:gd name="T108" fmla="*/ 1185 w 1248"/>
              <a:gd name="T109" fmla="*/ 796 h 1276"/>
              <a:gd name="T110" fmla="*/ 1047 w 1248"/>
              <a:gd name="T111" fmla="*/ 1213 h 1276"/>
              <a:gd name="T112" fmla="*/ 1247 w 1248"/>
              <a:gd name="T113" fmla="*/ 1275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48" h="1276">
                <a:moveTo>
                  <a:pt x="0" y="1275"/>
                </a:moveTo>
                <a:lnTo>
                  <a:pt x="228" y="1275"/>
                </a:lnTo>
                <a:lnTo>
                  <a:pt x="228" y="1213"/>
                </a:lnTo>
                <a:lnTo>
                  <a:pt x="62" y="1213"/>
                </a:lnTo>
                <a:lnTo>
                  <a:pt x="62" y="514"/>
                </a:lnTo>
                <a:lnTo>
                  <a:pt x="228" y="514"/>
                </a:lnTo>
                <a:lnTo>
                  <a:pt x="228" y="451"/>
                </a:lnTo>
                <a:lnTo>
                  <a:pt x="146" y="451"/>
                </a:lnTo>
                <a:lnTo>
                  <a:pt x="146" y="401"/>
                </a:lnTo>
                <a:lnTo>
                  <a:pt x="228" y="401"/>
                </a:lnTo>
                <a:lnTo>
                  <a:pt x="228" y="339"/>
                </a:lnTo>
                <a:lnTo>
                  <a:pt x="84" y="339"/>
                </a:lnTo>
                <a:lnTo>
                  <a:pt x="84" y="451"/>
                </a:lnTo>
                <a:lnTo>
                  <a:pt x="0" y="451"/>
                </a:lnTo>
                <a:lnTo>
                  <a:pt x="0" y="1275"/>
                </a:lnTo>
                <a:close/>
                <a:moveTo>
                  <a:pt x="536" y="426"/>
                </a:moveTo>
                <a:lnTo>
                  <a:pt x="598" y="426"/>
                </a:lnTo>
                <a:lnTo>
                  <a:pt x="598" y="282"/>
                </a:lnTo>
                <a:lnTo>
                  <a:pt x="423" y="282"/>
                </a:lnTo>
                <a:lnTo>
                  <a:pt x="423" y="426"/>
                </a:lnTo>
                <a:lnTo>
                  <a:pt x="485" y="426"/>
                </a:lnTo>
                <a:lnTo>
                  <a:pt x="485" y="344"/>
                </a:lnTo>
                <a:lnTo>
                  <a:pt x="536" y="344"/>
                </a:lnTo>
                <a:lnTo>
                  <a:pt x="536" y="426"/>
                </a:lnTo>
                <a:close/>
                <a:moveTo>
                  <a:pt x="536" y="652"/>
                </a:moveTo>
                <a:lnTo>
                  <a:pt x="598" y="652"/>
                </a:lnTo>
                <a:lnTo>
                  <a:pt x="598" y="508"/>
                </a:lnTo>
                <a:lnTo>
                  <a:pt x="423" y="508"/>
                </a:lnTo>
                <a:lnTo>
                  <a:pt x="423" y="652"/>
                </a:lnTo>
                <a:lnTo>
                  <a:pt x="485" y="652"/>
                </a:lnTo>
                <a:lnTo>
                  <a:pt x="485" y="570"/>
                </a:lnTo>
                <a:lnTo>
                  <a:pt x="536" y="570"/>
                </a:lnTo>
                <a:lnTo>
                  <a:pt x="536" y="652"/>
                </a:lnTo>
                <a:close/>
                <a:moveTo>
                  <a:pt x="536" y="878"/>
                </a:moveTo>
                <a:lnTo>
                  <a:pt x="598" y="878"/>
                </a:lnTo>
                <a:lnTo>
                  <a:pt x="598" y="734"/>
                </a:lnTo>
                <a:lnTo>
                  <a:pt x="423" y="734"/>
                </a:lnTo>
                <a:lnTo>
                  <a:pt x="423" y="878"/>
                </a:lnTo>
                <a:lnTo>
                  <a:pt x="485" y="878"/>
                </a:lnTo>
                <a:lnTo>
                  <a:pt x="485" y="796"/>
                </a:lnTo>
                <a:lnTo>
                  <a:pt x="536" y="796"/>
                </a:lnTo>
                <a:lnTo>
                  <a:pt x="536" y="878"/>
                </a:lnTo>
                <a:close/>
                <a:moveTo>
                  <a:pt x="790" y="426"/>
                </a:moveTo>
                <a:lnTo>
                  <a:pt x="852" y="426"/>
                </a:lnTo>
                <a:lnTo>
                  <a:pt x="852" y="282"/>
                </a:lnTo>
                <a:lnTo>
                  <a:pt x="677" y="282"/>
                </a:lnTo>
                <a:lnTo>
                  <a:pt x="677" y="426"/>
                </a:lnTo>
                <a:lnTo>
                  <a:pt x="739" y="426"/>
                </a:lnTo>
                <a:lnTo>
                  <a:pt x="739" y="344"/>
                </a:lnTo>
                <a:lnTo>
                  <a:pt x="790" y="344"/>
                </a:lnTo>
                <a:lnTo>
                  <a:pt x="790" y="426"/>
                </a:lnTo>
                <a:close/>
                <a:moveTo>
                  <a:pt x="790" y="652"/>
                </a:moveTo>
                <a:lnTo>
                  <a:pt x="852" y="652"/>
                </a:lnTo>
                <a:lnTo>
                  <a:pt x="852" y="508"/>
                </a:lnTo>
                <a:lnTo>
                  <a:pt x="677" y="508"/>
                </a:lnTo>
                <a:lnTo>
                  <a:pt x="677" y="652"/>
                </a:lnTo>
                <a:lnTo>
                  <a:pt x="739" y="652"/>
                </a:lnTo>
                <a:lnTo>
                  <a:pt x="739" y="570"/>
                </a:lnTo>
                <a:lnTo>
                  <a:pt x="790" y="570"/>
                </a:lnTo>
                <a:lnTo>
                  <a:pt x="790" y="652"/>
                </a:lnTo>
                <a:close/>
                <a:moveTo>
                  <a:pt x="739" y="796"/>
                </a:moveTo>
                <a:lnTo>
                  <a:pt x="790" y="796"/>
                </a:lnTo>
                <a:lnTo>
                  <a:pt x="790" y="878"/>
                </a:lnTo>
                <a:lnTo>
                  <a:pt x="852" y="878"/>
                </a:lnTo>
                <a:lnTo>
                  <a:pt x="852" y="734"/>
                </a:lnTo>
                <a:lnTo>
                  <a:pt x="677" y="734"/>
                </a:lnTo>
                <a:lnTo>
                  <a:pt x="677" y="878"/>
                </a:lnTo>
                <a:lnTo>
                  <a:pt x="739" y="878"/>
                </a:lnTo>
                <a:lnTo>
                  <a:pt x="739" y="796"/>
                </a:lnTo>
                <a:close/>
                <a:moveTo>
                  <a:pt x="931" y="1213"/>
                </a:moveTo>
                <a:lnTo>
                  <a:pt x="739" y="1213"/>
                </a:lnTo>
                <a:lnTo>
                  <a:pt x="739" y="988"/>
                </a:lnTo>
                <a:lnTo>
                  <a:pt x="536" y="988"/>
                </a:lnTo>
                <a:lnTo>
                  <a:pt x="536" y="1213"/>
                </a:lnTo>
                <a:lnTo>
                  <a:pt x="344" y="1213"/>
                </a:lnTo>
                <a:lnTo>
                  <a:pt x="344" y="175"/>
                </a:lnTo>
                <a:lnTo>
                  <a:pt x="931" y="175"/>
                </a:lnTo>
                <a:lnTo>
                  <a:pt x="931" y="1213"/>
                </a:lnTo>
                <a:close/>
                <a:moveTo>
                  <a:pt x="818" y="113"/>
                </a:moveTo>
                <a:lnTo>
                  <a:pt x="429" y="113"/>
                </a:lnTo>
                <a:lnTo>
                  <a:pt x="429" y="62"/>
                </a:lnTo>
                <a:lnTo>
                  <a:pt x="818" y="62"/>
                </a:lnTo>
                <a:lnTo>
                  <a:pt x="818" y="113"/>
                </a:lnTo>
                <a:close/>
                <a:moveTo>
                  <a:pt x="598" y="1050"/>
                </a:moveTo>
                <a:lnTo>
                  <a:pt x="677" y="1050"/>
                </a:lnTo>
                <a:lnTo>
                  <a:pt x="677" y="1213"/>
                </a:lnTo>
                <a:lnTo>
                  <a:pt x="598" y="1213"/>
                </a:lnTo>
                <a:lnTo>
                  <a:pt x="598" y="1050"/>
                </a:lnTo>
                <a:close/>
                <a:moveTo>
                  <a:pt x="739" y="1275"/>
                </a:moveTo>
                <a:lnTo>
                  <a:pt x="993" y="1275"/>
                </a:lnTo>
                <a:lnTo>
                  <a:pt x="993" y="113"/>
                </a:lnTo>
                <a:lnTo>
                  <a:pt x="880" y="113"/>
                </a:lnTo>
                <a:lnTo>
                  <a:pt x="880" y="0"/>
                </a:lnTo>
                <a:lnTo>
                  <a:pt x="367" y="0"/>
                </a:lnTo>
                <a:lnTo>
                  <a:pt x="367" y="113"/>
                </a:lnTo>
                <a:lnTo>
                  <a:pt x="282" y="113"/>
                </a:lnTo>
                <a:lnTo>
                  <a:pt x="282" y="1275"/>
                </a:lnTo>
                <a:lnTo>
                  <a:pt x="536" y="1275"/>
                </a:lnTo>
                <a:lnTo>
                  <a:pt x="739" y="1275"/>
                </a:lnTo>
                <a:close/>
                <a:moveTo>
                  <a:pt x="1247" y="1275"/>
                </a:moveTo>
                <a:lnTo>
                  <a:pt x="1247" y="734"/>
                </a:lnTo>
                <a:lnTo>
                  <a:pt x="1191" y="734"/>
                </a:lnTo>
                <a:lnTo>
                  <a:pt x="1191" y="621"/>
                </a:lnTo>
                <a:lnTo>
                  <a:pt x="1047" y="621"/>
                </a:lnTo>
                <a:lnTo>
                  <a:pt x="1047" y="683"/>
                </a:lnTo>
                <a:lnTo>
                  <a:pt x="1128" y="683"/>
                </a:lnTo>
                <a:lnTo>
                  <a:pt x="1128" y="734"/>
                </a:lnTo>
                <a:lnTo>
                  <a:pt x="1047" y="734"/>
                </a:lnTo>
                <a:lnTo>
                  <a:pt x="1047" y="796"/>
                </a:lnTo>
                <a:lnTo>
                  <a:pt x="1185" y="796"/>
                </a:lnTo>
                <a:lnTo>
                  <a:pt x="1185" y="1213"/>
                </a:lnTo>
                <a:lnTo>
                  <a:pt x="1047" y="1213"/>
                </a:lnTo>
                <a:lnTo>
                  <a:pt x="1047" y="1275"/>
                </a:lnTo>
                <a:lnTo>
                  <a:pt x="1247" y="1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Freeform 174">
            <a:extLst>
              <a:ext uri="{FF2B5EF4-FFF2-40B4-BE49-F238E27FC236}">
                <a16:creationId xmlns:a16="http://schemas.microsoft.com/office/drawing/2014/main" id="{6CBE9359-10F8-F447-9764-32E74C7C8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150" y="4613522"/>
            <a:ext cx="469900" cy="447675"/>
          </a:xfrm>
          <a:custGeom>
            <a:avLst/>
            <a:gdLst>
              <a:gd name="T0" fmla="*/ 1035 w 1308"/>
              <a:gd name="T1" fmla="*/ 641 h 1246"/>
              <a:gd name="T2" fmla="*/ 1097 w 1308"/>
              <a:gd name="T3" fmla="*/ 1245 h 1246"/>
              <a:gd name="T4" fmla="*/ 1305 w 1308"/>
              <a:gd name="T5" fmla="*/ 416 h 1246"/>
              <a:gd name="T6" fmla="*/ 956 w 1308"/>
              <a:gd name="T7" fmla="*/ 878 h 1246"/>
              <a:gd name="T8" fmla="*/ 894 w 1308"/>
              <a:gd name="T9" fmla="*/ 1245 h 1246"/>
              <a:gd name="T10" fmla="*/ 956 w 1308"/>
              <a:gd name="T11" fmla="*/ 878 h 1246"/>
              <a:gd name="T12" fmla="*/ 601 w 1308"/>
              <a:gd name="T13" fmla="*/ 486 h 1246"/>
              <a:gd name="T14" fmla="*/ 753 w 1308"/>
              <a:gd name="T15" fmla="*/ 1245 h 1246"/>
              <a:gd name="T16" fmla="*/ 815 w 1308"/>
              <a:gd name="T17" fmla="*/ 641 h 1246"/>
              <a:gd name="T18" fmla="*/ 419 w 1308"/>
              <a:gd name="T19" fmla="*/ 737 h 1246"/>
              <a:gd name="T20" fmla="*/ 357 w 1308"/>
              <a:gd name="T21" fmla="*/ 1161 h 1246"/>
              <a:gd name="T22" fmla="*/ 419 w 1308"/>
              <a:gd name="T23" fmla="*/ 737 h 1246"/>
              <a:gd name="T24" fmla="*/ 3 w 1308"/>
              <a:gd name="T25" fmla="*/ 258 h 1246"/>
              <a:gd name="T26" fmla="*/ 216 w 1308"/>
              <a:gd name="T27" fmla="*/ 1161 h 1246"/>
              <a:gd name="T28" fmla="*/ 278 w 1308"/>
              <a:gd name="T29" fmla="*/ 471 h 1246"/>
              <a:gd name="T30" fmla="*/ 442 w 1308"/>
              <a:gd name="T31" fmla="*/ 162 h 1246"/>
              <a:gd name="T32" fmla="*/ 335 w 1308"/>
              <a:gd name="T33" fmla="*/ 162 h 1246"/>
              <a:gd name="T34" fmla="*/ 388 w 1308"/>
              <a:gd name="T35" fmla="*/ 62 h 1246"/>
              <a:gd name="T36" fmla="*/ 442 w 1308"/>
              <a:gd name="T37" fmla="*/ 162 h 1246"/>
              <a:gd name="T38" fmla="*/ 388 w 1308"/>
              <a:gd name="T39" fmla="*/ 0 h 1246"/>
              <a:gd name="T40" fmla="*/ 273 w 1308"/>
              <a:gd name="T41" fmla="*/ 162 h 1246"/>
              <a:gd name="T42" fmla="*/ 504 w 1308"/>
              <a:gd name="T43" fmla="*/ 162 h 1246"/>
              <a:gd name="T44" fmla="*/ 763 w 1308"/>
              <a:gd name="T45" fmla="*/ 93 h 1246"/>
              <a:gd name="T46" fmla="*/ 456 w 1308"/>
              <a:gd name="T47" fmla="*/ 323 h 1246"/>
              <a:gd name="T48" fmla="*/ 354 w 1308"/>
              <a:gd name="T49" fmla="*/ 339 h 1246"/>
              <a:gd name="T50" fmla="*/ 45 w 1308"/>
              <a:gd name="T51" fmla="*/ 49 h 1246"/>
              <a:gd name="T52" fmla="*/ 267 w 1308"/>
              <a:gd name="T53" fmla="*/ 367 h 1246"/>
              <a:gd name="T54" fmla="*/ 413 w 1308"/>
              <a:gd name="T55" fmla="*/ 401 h 1246"/>
              <a:gd name="T56" fmla="*/ 763 w 1308"/>
              <a:gd name="T57" fmla="*/ 93 h 1246"/>
              <a:gd name="T58" fmla="*/ 769 w 1308"/>
              <a:gd name="T59" fmla="*/ 258 h 1246"/>
              <a:gd name="T60" fmla="*/ 499 w 1308"/>
              <a:gd name="T61" fmla="*/ 472 h 1246"/>
              <a:gd name="T62" fmla="*/ 561 w 1308"/>
              <a:gd name="T63" fmla="*/ 1161 h 1246"/>
              <a:gd name="T64" fmla="*/ 978 w 1308"/>
              <a:gd name="T65" fmla="*/ 332 h 1246"/>
              <a:gd name="T66" fmla="*/ 871 w 1308"/>
              <a:gd name="T67" fmla="*/ 332 h 1246"/>
              <a:gd name="T68" fmla="*/ 925 w 1308"/>
              <a:gd name="T69" fmla="*/ 231 h 1246"/>
              <a:gd name="T70" fmla="*/ 978 w 1308"/>
              <a:gd name="T71" fmla="*/ 332 h 1246"/>
              <a:gd name="T72" fmla="*/ 925 w 1308"/>
              <a:gd name="T73" fmla="*/ 169 h 1246"/>
              <a:gd name="T74" fmla="*/ 809 w 1308"/>
              <a:gd name="T75" fmla="*/ 332 h 1246"/>
              <a:gd name="T76" fmla="*/ 1040 w 1308"/>
              <a:gd name="T77" fmla="*/ 332 h 1246"/>
              <a:gd name="T78" fmla="*/ 1307 w 1308"/>
              <a:gd name="T79" fmla="*/ 252 h 1246"/>
              <a:gd name="T80" fmla="*/ 1000 w 1308"/>
              <a:gd name="T81" fmla="*/ 487 h 1246"/>
              <a:gd name="T82" fmla="*/ 898 w 1308"/>
              <a:gd name="T83" fmla="*/ 509 h 1246"/>
              <a:gd name="T84" fmla="*/ 747 w 1308"/>
              <a:gd name="T85" fmla="*/ 358 h 1246"/>
              <a:gd name="T86" fmla="*/ 810 w 1308"/>
              <a:gd name="T87" fmla="*/ 531 h 1246"/>
              <a:gd name="T88" fmla="*/ 956 w 1308"/>
              <a:gd name="T89" fmla="*/ 571 h 1246"/>
              <a:gd name="T90" fmla="*/ 1307 w 1308"/>
              <a:gd name="T91" fmla="*/ 252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08" h="1246">
                <a:moveTo>
                  <a:pt x="1258" y="376"/>
                </a:moveTo>
                <a:lnTo>
                  <a:pt x="1035" y="641"/>
                </a:lnTo>
                <a:lnTo>
                  <a:pt x="1035" y="1245"/>
                </a:lnTo>
                <a:lnTo>
                  <a:pt x="1097" y="1245"/>
                </a:lnTo>
                <a:lnTo>
                  <a:pt x="1097" y="664"/>
                </a:lnTo>
                <a:lnTo>
                  <a:pt x="1305" y="416"/>
                </a:lnTo>
                <a:lnTo>
                  <a:pt x="1258" y="376"/>
                </a:lnTo>
                <a:close/>
                <a:moveTo>
                  <a:pt x="956" y="878"/>
                </a:moveTo>
                <a:lnTo>
                  <a:pt x="894" y="878"/>
                </a:lnTo>
                <a:lnTo>
                  <a:pt x="894" y="1245"/>
                </a:lnTo>
                <a:lnTo>
                  <a:pt x="956" y="1245"/>
                </a:lnTo>
                <a:lnTo>
                  <a:pt x="956" y="878"/>
                </a:lnTo>
                <a:close/>
                <a:moveTo>
                  <a:pt x="649" y="446"/>
                </a:moveTo>
                <a:lnTo>
                  <a:pt x="601" y="486"/>
                </a:lnTo>
                <a:lnTo>
                  <a:pt x="753" y="664"/>
                </a:lnTo>
                <a:lnTo>
                  <a:pt x="753" y="1245"/>
                </a:lnTo>
                <a:lnTo>
                  <a:pt x="815" y="1245"/>
                </a:lnTo>
                <a:lnTo>
                  <a:pt x="815" y="641"/>
                </a:lnTo>
                <a:lnTo>
                  <a:pt x="649" y="446"/>
                </a:lnTo>
                <a:close/>
                <a:moveTo>
                  <a:pt x="419" y="737"/>
                </a:moveTo>
                <a:lnTo>
                  <a:pt x="357" y="737"/>
                </a:lnTo>
                <a:lnTo>
                  <a:pt x="357" y="1161"/>
                </a:lnTo>
                <a:lnTo>
                  <a:pt x="419" y="1161"/>
                </a:lnTo>
                <a:lnTo>
                  <a:pt x="419" y="737"/>
                </a:lnTo>
                <a:close/>
                <a:moveTo>
                  <a:pt x="49" y="217"/>
                </a:moveTo>
                <a:lnTo>
                  <a:pt x="3" y="258"/>
                </a:lnTo>
                <a:lnTo>
                  <a:pt x="216" y="495"/>
                </a:lnTo>
                <a:lnTo>
                  <a:pt x="216" y="1161"/>
                </a:lnTo>
                <a:lnTo>
                  <a:pt x="278" y="1161"/>
                </a:lnTo>
                <a:lnTo>
                  <a:pt x="278" y="471"/>
                </a:lnTo>
                <a:lnTo>
                  <a:pt x="49" y="217"/>
                </a:lnTo>
                <a:close/>
                <a:moveTo>
                  <a:pt x="442" y="162"/>
                </a:moveTo>
                <a:cubicBezTo>
                  <a:pt x="442" y="194"/>
                  <a:pt x="423" y="226"/>
                  <a:pt x="388" y="226"/>
                </a:cubicBezTo>
                <a:cubicBezTo>
                  <a:pt x="352" y="226"/>
                  <a:pt x="335" y="194"/>
                  <a:pt x="335" y="162"/>
                </a:cubicBezTo>
                <a:lnTo>
                  <a:pt x="335" y="125"/>
                </a:lnTo>
                <a:cubicBezTo>
                  <a:pt x="335" y="94"/>
                  <a:pt x="352" y="62"/>
                  <a:pt x="388" y="62"/>
                </a:cubicBezTo>
                <a:cubicBezTo>
                  <a:pt x="423" y="62"/>
                  <a:pt x="442" y="94"/>
                  <a:pt x="442" y="125"/>
                </a:cubicBezTo>
                <a:lnTo>
                  <a:pt x="442" y="162"/>
                </a:lnTo>
                <a:close/>
                <a:moveTo>
                  <a:pt x="504" y="125"/>
                </a:moveTo>
                <a:cubicBezTo>
                  <a:pt x="504" y="54"/>
                  <a:pt x="453" y="0"/>
                  <a:pt x="388" y="0"/>
                </a:cubicBezTo>
                <a:cubicBezTo>
                  <a:pt x="322" y="0"/>
                  <a:pt x="273" y="54"/>
                  <a:pt x="273" y="125"/>
                </a:cubicBezTo>
                <a:lnTo>
                  <a:pt x="273" y="162"/>
                </a:lnTo>
                <a:cubicBezTo>
                  <a:pt x="273" y="234"/>
                  <a:pt x="322" y="288"/>
                  <a:pt x="388" y="288"/>
                </a:cubicBezTo>
                <a:cubicBezTo>
                  <a:pt x="453" y="288"/>
                  <a:pt x="504" y="234"/>
                  <a:pt x="504" y="162"/>
                </a:cubicBezTo>
                <a:lnTo>
                  <a:pt x="504" y="125"/>
                </a:lnTo>
                <a:close/>
                <a:moveTo>
                  <a:pt x="763" y="93"/>
                </a:moveTo>
                <a:lnTo>
                  <a:pt x="718" y="50"/>
                </a:lnTo>
                <a:lnTo>
                  <a:pt x="456" y="323"/>
                </a:lnTo>
                <a:cubicBezTo>
                  <a:pt x="444" y="337"/>
                  <a:pt x="426" y="339"/>
                  <a:pt x="413" y="339"/>
                </a:cubicBezTo>
                <a:lnTo>
                  <a:pt x="354" y="339"/>
                </a:lnTo>
                <a:cubicBezTo>
                  <a:pt x="342" y="339"/>
                  <a:pt x="324" y="337"/>
                  <a:pt x="312" y="324"/>
                </a:cubicBezTo>
                <a:lnTo>
                  <a:pt x="45" y="49"/>
                </a:lnTo>
                <a:lnTo>
                  <a:pt x="0" y="92"/>
                </a:lnTo>
                <a:lnTo>
                  <a:pt x="267" y="367"/>
                </a:lnTo>
                <a:cubicBezTo>
                  <a:pt x="289" y="390"/>
                  <a:pt x="319" y="401"/>
                  <a:pt x="354" y="401"/>
                </a:cubicBezTo>
                <a:lnTo>
                  <a:pt x="413" y="401"/>
                </a:lnTo>
                <a:cubicBezTo>
                  <a:pt x="449" y="401"/>
                  <a:pt x="479" y="389"/>
                  <a:pt x="501" y="366"/>
                </a:cubicBezTo>
                <a:lnTo>
                  <a:pt x="763" y="93"/>
                </a:lnTo>
                <a:close/>
                <a:moveTo>
                  <a:pt x="561" y="495"/>
                </a:moveTo>
                <a:lnTo>
                  <a:pt x="769" y="258"/>
                </a:lnTo>
                <a:lnTo>
                  <a:pt x="722" y="217"/>
                </a:lnTo>
                <a:lnTo>
                  <a:pt x="499" y="472"/>
                </a:lnTo>
                <a:lnTo>
                  <a:pt x="499" y="1161"/>
                </a:lnTo>
                <a:lnTo>
                  <a:pt x="561" y="1161"/>
                </a:lnTo>
                <a:lnTo>
                  <a:pt x="561" y="495"/>
                </a:lnTo>
                <a:close/>
                <a:moveTo>
                  <a:pt x="978" y="332"/>
                </a:moveTo>
                <a:cubicBezTo>
                  <a:pt x="978" y="363"/>
                  <a:pt x="960" y="395"/>
                  <a:pt x="925" y="395"/>
                </a:cubicBezTo>
                <a:cubicBezTo>
                  <a:pt x="889" y="395"/>
                  <a:pt x="871" y="363"/>
                  <a:pt x="871" y="332"/>
                </a:cubicBezTo>
                <a:lnTo>
                  <a:pt x="871" y="295"/>
                </a:lnTo>
                <a:cubicBezTo>
                  <a:pt x="871" y="263"/>
                  <a:pt x="889" y="231"/>
                  <a:pt x="925" y="231"/>
                </a:cubicBezTo>
                <a:cubicBezTo>
                  <a:pt x="960" y="231"/>
                  <a:pt x="978" y="263"/>
                  <a:pt x="978" y="295"/>
                </a:cubicBezTo>
                <a:lnTo>
                  <a:pt x="978" y="332"/>
                </a:lnTo>
                <a:close/>
                <a:moveTo>
                  <a:pt x="1040" y="295"/>
                </a:moveTo>
                <a:cubicBezTo>
                  <a:pt x="1040" y="223"/>
                  <a:pt x="991" y="169"/>
                  <a:pt x="925" y="169"/>
                </a:cubicBezTo>
                <a:cubicBezTo>
                  <a:pt x="859" y="169"/>
                  <a:pt x="809" y="223"/>
                  <a:pt x="809" y="295"/>
                </a:cubicBezTo>
                <a:lnTo>
                  <a:pt x="809" y="332"/>
                </a:lnTo>
                <a:cubicBezTo>
                  <a:pt x="809" y="403"/>
                  <a:pt x="859" y="457"/>
                  <a:pt x="925" y="457"/>
                </a:cubicBezTo>
                <a:cubicBezTo>
                  <a:pt x="991" y="457"/>
                  <a:pt x="1040" y="403"/>
                  <a:pt x="1040" y="332"/>
                </a:cubicBezTo>
                <a:lnTo>
                  <a:pt x="1040" y="295"/>
                </a:lnTo>
                <a:close/>
                <a:moveTo>
                  <a:pt x="1307" y="252"/>
                </a:moveTo>
                <a:lnTo>
                  <a:pt x="1261" y="209"/>
                </a:lnTo>
                <a:lnTo>
                  <a:pt x="1000" y="487"/>
                </a:lnTo>
                <a:cubicBezTo>
                  <a:pt x="987" y="501"/>
                  <a:pt x="971" y="509"/>
                  <a:pt x="956" y="509"/>
                </a:cubicBezTo>
                <a:lnTo>
                  <a:pt x="898" y="509"/>
                </a:lnTo>
                <a:cubicBezTo>
                  <a:pt x="884" y="509"/>
                  <a:pt x="868" y="501"/>
                  <a:pt x="857" y="489"/>
                </a:cubicBezTo>
                <a:lnTo>
                  <a:pt x="747" y="358"/>
                </a:lnTo>
                <a:lnTo>
                  <a:pt x="700" y="398"/>
                </a:lnTo>
                <a:lnTo>
                  <a:pt x="810" y="531"/>
                </a:lnTo>
                <a:cubicBezTo>
                  <a:pt x="835" y="556"/>
                  <a:pt x="867" y="571"/>
                  <a:pt x="898" y="571"/>
                </a:cubicBezTo>
                <a:lnTo>
                  <a:pt x="956" y="571"/>
                </a:lnTo>
                <a:cubicBezTo>
                  <a:pt x="988" y="571"/>
                  <a:pt x="1020" y="556"/>
                  <a:pt x="1045" y="530"/>
                </a:cubicBezTo>
                <a:lnTo>
                  <a:pt x="1307" y="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Freeform 175">
            <a:extLst>
              <a:ext uri="{FF2B5EF4-FFF2-40B4-BE49-F238E27FC236}">
                <a16:creationId xmlns:a16="http://schemas.microsoft.com/office/drawing/2014/main" id="{B1403790-F726-6F44-9F71-469A82759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925" y="4570652"/>
            <a:ext cx="465138" cy="463550"/>
          </a:xfrm>
          <a:custGeom>
            <a:avLst/>
            <a:gdLst>
              <a:gd name="T0" fmla="*/ 967 w 1295"/>
              <a:gd name="T1" fmla="*/ 862 h 1292"/>
              <a:gd name="T2" fmla="*/ 1026 w 1295"/>
              <a:gd name="T3" fmla="*/ 1291 h 1292"/>
              <a:gd name="T4" fmla="*/ 731 w 1295"/>
              <a:gd name="T5" fmla="*/ 683 h 1292"/>
              <a:gd name="T6" fmla="*/ 806 w 1295"/>
              <a:gd name="T7" fmla="*/ 682 h 1292"/>
              <a:gd name="T8" fmla="*/ 865 w 1295"/>
              <a:gd name="T9" fmla="*/ 1291 h 1292"/>
              <a:gd name="T10" fmla="*/ 844 w 1295"/>
              <a:gd name="T11" fmla="*/ 565 h 1292"/>
              <a:gd name="T12" fmla="*/ 731 w 1295"/>
              <a:gd name="T13" fmla="*/ 683 h 1292"/>
              <a:gd name="T14" fmla="*/ 269 w 1295"/>
              <a:gd name="T15" fmla="*/ 862 h 1292"/>
              <a:gd name="T16" fmla="*/ 328 w 1295"/>
              <a:gd name="T17" fmla="*/ 1291 h 1292"/>
              <a:gd name="T18" fmla="*/ 376 w 1295"/>
              <a:gd name="T19" fmla="*/ 191 h 1292"/>
              <a:gd name="T20" fmla="*/ 220 w 1295"/>
              <a:gd name="T21" fmla="*/ 191 h 1292"/>
              <a:gd name="T22" fmla="*/ 298 w 1295"/>
              <a:gd name="T23" fmla="*/ 59 h 1292"/>
              <a:gd name="T24" fmla="*/ 376 w 1295"/>
              <a:gd name="T25" fmla="*/ 191 h 1292"/>
              <a:gd name="T26" fmla="*/ 298 w 1295"/>
              <a:gd name="T27" fmla="*/ 0 h 1292"/>
              <a:gd name="T28" fmla="*/ 161 w 1295"/>
              <a:gd name="T29" fmla="*/ 191 h 1292"/>
              <a:gd name="T30" fmla="*/ 435 w 1295"/>
              <a:gd name="T31" fmla="*/ 191 h 1292"/>
              <a:gd name="T32" fmla="*/ 617 w 1295"/>
              <a:gd name="T33" fmla="*/ 522 h 1292"/>
              <a:gd name="T34" fmla="*/ 379 w 1295"/>
              <a:gd name="T35" fmla="*/ 349 h 1292"/>
              <a:gd name="T36" fmla="*/ 0 w 1295"/>
              <a:gd name="T37" fmla="*/ 540 h 1292"/>
              <a:gd name="T38" fmla="*/ 108 w 1295"/>
              <a:gd name="T39" fmla="*/ 887 h 1292"/>
              <a:gd name="T40" fmla="*/ 167 w 1295"/>
              <a:gd name="T41" fmla="*/ 1291 h 1292"/>
              <a:gd name="T42" fmla="*/ 108 w 1295"/>
              <a:gd name="T43" fmla="*/ 566 h 1292"/>
              <a:gd name="T44" fmla="*/ 59 w 1295"/>
              <a:gd name="T45" fmla="*/ 754 h 1292"/>
              <a:gd name="T46" fmla="*/ 191 w 1295"/>
              <a:gd name="T47" fmla="*/ 408 h 1292"/>
              <a:gd name="T48" fmla="*/ 557 w 1295"/>
              <a:gd name="T49" fmla="*/ 539 h 1292"/>
              <a:gd name="T50" fmla="*/ 688 w 1295"/>
              <a:gd name="T51" fmla="*/ 734 h 1292"/>
              <a:gd name="T52" fmla="*/ 647 w 1295"/>
              <a:gd name="T53" fmla="*/ 758 h 1292"/>
              <a:gd name="T54" fmla="*/ 619 w 1295"/>
              <a:gd name="T55" fmla="*/ 747 h 1292"/>
              <a:gd name="T56" fmla="*/ 422 w 1295"/>
              <a:gd name="T57" fmla="*/ 566 h 1292"/>
              <a:gd name="T58" fmla="*/ 403 w 1295"/>
              <a:gd name="T59" fmla="*/ 1291 h 1292"/>
              <a:gd name="T60" fmla="*/ 462 w 1295"/>
              <a:gd name="T61" fmla="*/ 667 h 1292"/>
              <a:gd name="T62" fmla="*/ 647 w 1295"/>
              <a:gd name="T63" fmla="*/ 817 h 1292"/>
              <a:gd name="T64" fmla="*/ 716 w 1295"/>
              <a:gd name="T65" fmla="*/ 789 h 1292"/>
              <a:gd name="T66" fmla="*/ 751 w 1295"/>
              <a:gd name="T67" fmla="*/ 722 h 1292"/>
              <a:gd name="T68" fmla="*/ 1074 w 1295"/>
              <a:gd name="T69" fmla="*/ 191 h 1292"/>
              <a:gd name="T70" fmla="*/ 918 w 1295"/>
              <a:gd name="T71" fmla="*/ 191 h 1292"/>
              <a:gd name="T72" fmla="*/ 996 w 1295"/>
              <a:gd name="T73" fmla="*/ 59 h 1292"/>
              <a:gd name="T74" fmla="*/ 1074 w 1295"/>
              <a:gd name="T75" fmla="*/ 191 h 1292"/>
              <a:gd name="T76" fmla="*/ 996 w 1295"/>
              <a:gd name="T77" fmla="*/ 0 h 1292"/>
              <a:gd name="T78" fmla="*/ 859 w 1295"/>
              <a:gd name="T79" fmla="*/ 191 h 1292"/>
              <a:gd name="T80" fmla="*/ 1133 w 1295"/>
              <a:gd name="T81" fmla="*/ 191 h 1292"/>
              <a:gd name="T82" fmla="*/ 1294 w 1295"/>
              <a:gd name="T83" fmla="*/ 540 h 1292"/>
              <a:gd name="T84" fmla="*/ 916 w 1295"/>
              <a:gd name="T85" fmla="*/ 349 h 1292"/>
              <a:gd name="T86" fmla="*/ 677 w 1295"/>
              <a:gd name="T87" fmla="*/ 550 h 1292"/>
              <a:gd name="T88" fmla="*/ 780 w 1295"/>
              <a:gd name="T89" fmla="*/ 501 h 1292"/>
              <a:gd name="T90" fmla="*/ 1103 w 1295"/>
              <a:gd name="T91" fmla="*/ 408 h 1292"/>
              <a:gd name="T92" fmla="*/ 1235 w 1295"/>
              <a:gd name="T93" fmla="*/ 754 h 1292"/>
              <a:gd name="T94" fmla="*/ 1160 w 1295"/>
              <a:gd name="T95" fmla="*/ 566 h 1292"/>
              <a:gd name="T96" fmla="*/ 1101 w 1295"/>
              <a:gd name="T97" fmla="*/ 1291 h 1292"/>
              <a:gd name="T98" fmla="*/ 1160 w 1295"/>
              <a:gd name="T99" fmla="*/ 891 h 1292"/>
              <a:gd name="T100" fmla="*/ 1294 w 1295"/>
              <a:gd name="T101" fmla="*/ 540 h 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95" h="1292">
                <a:moveTo>
                  <a:pt x="1026" y="862"/>
                </a:moveTo>
                <a:lnTo>
                  <a:pt x="967" y="862"/>
                </a:lnTo>
                <a:lnTo>
                  <a:pt x="967" y="1291"/>
                </a:lnTo>
                <a:lnTo>
                  <a:pt x="1026" y="1291"/>
                </a:lnTo>
                <a:lnTo>
                  <a:pt x="1026" y="862"/>
                </a:lnTo>
                <a:close/>
                <a:moveTo>
                  <a:pt x="731" y="683"/>
                </a:moveTo>
                <a:lnTo>
                  <a:pt x="778" y="718"/>
                </a:lnTo>
                <a:lnTo>
                  <a:pt x="806" y="682"/>
                </a:lnTo>
                <a:lnTo>
                  <a:pt x="806" y="1291"/>
                </a:lnTo>
                <a:lnTo>
                  <a:pt x="865" y="1291"/>
                </a:lnTo>
                <a:lnTo>
                  <a:pt x="865" y="593"/>
                </a:lnTo>
                <a:cubicBezTo>
                  <a:pt x="865" y="581"/>
                  <a:pt x="856" y="569"/>
                  <a:pt x="844" y="565"/>
                </a:cubicBezTo>
                <a:cubicBezTo>
                  <a:pt x="832" y="561"/>
                  <a:pt x="819" y="565"/>
                  <a:pt x="811" y="576"/>
                </a:cubicBezTo>
                <a:lnTo>
                  <a:pt x="731" y="683"/>
                </a:lnTo>
                <a:close/>
                <a:moveTo>
                  <a:pt x="328" y="862"/>
                </a:moveTo>
                <a:lnTo>
                  <a:pt x="269" y="862"/>
                </a:lnTo>
                <a:lnTo>
                  <a:pt x="269" y="1291"/>
                </a:lnTo>
                <a:lnTo>
                  <a:pt x="328" y="1291"/>
                </a:lnTo>
                <a:lnTo>
                  <a:pt x="328" y="862"/>
                </a:lnTo>
                <a:close/>
                <a:moveTo>
                  <a:pt x="376" y="191"/>
                </a:moveTo>
                <a:cubicBezTo>
                  <a:pt x="376" y="237"/>
                  <a:pt x="345" y="269"/>
                  <a:pt x="298" y="269"/>
                </a:cubicBezTo>
                <a:cubicBezTo>
                  <a:pt x="252" y="269"/>
                  <a:pt x="220" y="237"/>
                  <a:pt x="220" y="191"/>
                </a:cubicBezTo>
                <a:lnTo>
                  <a:pt x="220" y="137"/>
                </a:lnTo>
                <a:cubicBezTo>
                  <a:pt x="220" y="91"/>
                  <a:pt x="252" y="59"/>
                  <a:pt x="298" y="59"/>
                </a:cubicBezTo>
                <a:cubicBezTo>
                  <a:pt x="345" y="59"/>
                  <a:pt x="376" y="91"/>
                  <a:pt x="376" y="137"/>
                </a:cubicBezTo>
                <a:lnTo>
                  <a:pt x="376" y="191"/>
                </a:lnTo>
                <a:close/>
                <a:moveTo>
                  <a:pt x="435" y="137"/>
                </a:moveTo>
                <a:cubicBezTo>
                  <a:pt x="435" y="58"/>
                  <a:pt x="378" y="0"/>
                  <a:pt x="298" y="0"/>
                </a:cubicBezTo>
                <a:cubicBezTo>
                  <a:pt x="219" y="0"/>
                  <a:pt x="161" y="58"/>
                  <a:pt x="161" y="137"/>
                </a:cubicBezTo>
                <a:lnTo>
                  <a:pt x="161" y="191"/>
                </a:lnTo>
                <a:cubicBezTo>
                  <a:pt x="161" y="270"/>
                  <a:pt x="219" y="328"/>
                  <a:pt x="298" y="328"/>
                </a:cubicBezTo>
                <a:cubicBezTo>
                  <a:pt x="378" y="328"/>
                  <a:pt x="435" y="270"/>
                  <a:pt x="435" y="191"/>
                </a:cubicBezTo>
                <a:lnTo>
                  <a:pt x="435" y="137"/>
                </a:lnTo>
                <a:close/>
                <a:moveTo>
                  <a:pt x="617" y="522"/>
                </a:moveTo>
                <a:cubicBezTo>
                  <a:pt x="614" y="517"/>
                  <a:pt x="610" y="512"/>
                  <a:pt x="605" y="505"/>
                </a:cubicBezTo>
                <a:cubicBezTo>
                  <a:pt x="567" y="451"/>
                  <a:pt x="496" y="349"/>
                  <a:pt x="379" y="349"/>
                </a:cubicBezTo>
                <a:lnTo>
                  <a:pt x="191" y="349"/>
                </a:lnTo>
                <a:cubicBezTo>
                  <a:pt x="99" y="349"/>
                  <a:pt x="0" y="426"/>
                  <a:pt x="0" y="540"/>
                </a:cubicBezTo>
                <a:lnTo>
                  <a:pt x="0" y="754"/>
                </a:lnTo>
                <a:cubicBezTo>
                  <a:pt x="0" y="815"/>
                  <a:pt x="49" y="872"/>
                  <a:pt x="108" y="887"/>
                </a:cubicBezTo>
                <a:lnTo>
                  <a:pt x="108" y="1291"/>
                </a:lnTo>
                <a:lnTo>
                  <a:pt x="167" y="1291"/>
                </a:lnTo>
                <a:lnTo>
                  <a:pt x="167" y="566"/>
                </a:lnTo>
                <a:lnTo>
                  <a:pt x="108" y="566"/>
                </a:lnTo>
                <a:lnTo>
                  <a:pt x="108" y="824"/>
                </a:lnTo>
                <a:cubicBezTo>
                  <a:pt x="81" y="811"/>
                  <a:pt x="59" y="782"/>
                  <a:pt x="59" y="754"/>
                </a:cubicBezTo>
                <a:lnTo>
                  <a:pt x="59" y="540"/>
                </a:lnTo>
                <a:cubicBezTo>
                  <a:pt x="59" y="454"/>
                  <a:pt x="136" y="408"/>
                  <a:pt x="191" y="408"/>
                </a:cubicBezTo>
                <a:lnTo>
                  <a:pt x="379" y="408"/>
                </a:lnTo>
                <a:cubicBezTo>
                  <a:pt x="465" y="408"/>
                  <a:pt x="523" y="490"/>
                  <a:pt x="557" y="539"/>
                </a:cubicBezTo>
                <a:cubicBezTo>
                  <a:pt x="562" y="546"/>
                  <a:pt x="566" y="552"/>
                  <a:pt x="570" y="557"/>
                </a:cubicBezTo>
                <a:cubicBezTo>
                  <a:pt x="596" y="593"/>
                  <a:pt x="660" y="691"/>
                  <a:pt x="688" y="734"/>
                </a:cubicBezTo>
                <a:lnTo>
                  <a:pt x="675" y="747"/>
                </a:lnTo>
                <a:cubicBezTo>
                  <a:pt x="668" y="754"/>
                  <a:pt x="658" y="758"/>
                  <a:pt x="647" y="758"/>
                </a:cubicBezTo>
                <a:lnTo>
                  <a:pt x="647" y="758"/>
                </a:lnTo>
                <a:cubicBezTo>
                  <a:pt x="636" y="758"/>
                  <a:pt x="626" y="754"/>
                  <a:pt x="619" y="747"/>
                </a:cubicBezTo>
                <a:lnTo>
                  <a:pt x="454" y="573"/>
                </a:lnTo>
                <a:cubicBezTo>
                  <a:pt x="446" y="564"/>
                  <a:pt x="433" y="561"/>
                  <a:pt x="422" y="566"/>
                </a:cubicBezTo>
                <a:cubicBezTo>
                  <a:pt x="410" y="570"/>
                  <a:pt x="403" y="581"/>
                  <a:pt x="403" y="593"/>
                </a:cubicBezTo>
                <a:lnTo>
                  <a:pt x="403" y="1291"/>
                </a:lnTo>
                <a:lnTo>
                  <a:pt x="462" y="1291"/>
                </a:lnTo>
                <a:lnTo>
                  <a:pt x="462" y="667"/>
                </a:lnTo>
                <a:lnTo>
                  <a:pt x="577" y="788"/>
                </a:lnTo>
                <a:cubicBezTo>
                  <a:pt x="596" y="807"/>
                  <a:pt x="620" y="817"/>
                  <a:pt x="647" y="817"/>
                </a:cubicBezTo>
                <a:lnTo>
                  <a:pt x="647" y="817"/>
                </a:lnTo>
                <a:cubicBezTo>
                  <a:pt x="673" y="817"/>
                  <a:pt x="698" y="807"/>
                  <a:pt x="716" y="789"/>
                </a:cubicBezTo>
                <a:lnTo>
                  <a:pt x="747" y="759"/>
                </a:lnTo>
                <a:cubicBezTo>
                  <a:pt x="757" y="749"/>
                  <a:pt x="758" y="734"/>
                  <a:pt x="751" y="722"/>
                </a:cubicBezTo>
                <a:cubicBezTo>
                  <a:pt x="747" y="716"/>
                  <a:pt x="652" y="570"/>
                  <a:pt x="617" y="522"/>
                </a:cubicBezTo>
                <a:close/>
                <a:moveTo>
                  <a:pt x="1074" y="191"/>
                </a:moveTo>
                <a:cubicBezTo>
                  <a:pt x="1074" y="237"/>
                  <a:pt x="1043" y="269"/>
                  <a:pt x="996" y="269"/>
                </a:cubicBezTo>
                <a:cubicBezTo>
                  <a:pt x="950" y="269"/>
                  <a:pt x="918" y="237"/>
                  <a:pt x="918" y="191"/>
                </a:cubicBezTo>
                <a:lnTo>
                  <a:pt x="918" y="137"/>
                </a:lnTo>
                <a:cubicBezTo>
                  <a:pt x="918" y="91"/>
                  <a:pt x="950" y="59"/>
                  <a:pt x="996" y="59"/>
                </a:cubicBezTo>
                <a:cubicBezTo>
                  <a:pt x="1043" y="59"/>
                  <a:pt x="1074" y="91"/>
                  <a:pt x="1074" y="137"/>
                </a:cubicBezTo>
                <a:lnTo>
                  <a:pt x="1074" y="191"/>
                </a:lnTo>
                <a:close/>
                <a:moveTo>
                  <a:pt x="1133" y="137"/>
                </a:moveTo>
                <a:cubicBezTo>
                  <a:pt x="1133" y="58"/>
                  <a:pt x="1075" y="0"/>
                  <a:pt x="996" y="0"/>
                </a:cubicBezTo>
                <a:cubicBezTo>
                  <a:pt x="917" y="0"/>
                  <a:pt x="859" y="58"/>
                  <a:pt x="859" y="137"/>
                </a:cubicBezTo>
                <a:lnTo>
                  <a:pt x="859" y="191"/>
                </a:lnTo>
                <a:cubicBezTo>
                  <a:pt x="859" y="270"/>
                  <a:pt x="917" y="328"/>
                  <a:pt x="996" y="328"/>
                </a:cubicBezTo>
                <a:cubicBezTo>
                  <a:pt x="1075" y="328"/>
                  <a:pt x="1133" y="270"/>
                  <a:pt x="1133" y="191"/>
                </a:cubicBezTo>
                <a:lnTo>
                  <a:pt x="1133" y="137"/>
                </a:lnTo>
                <a:close/>
                <a:moveTo>
                  <a:pt x="1294" y="540"/>
                </a:moveTo>
                <a:cubicBezTo>
                  <a:pt x="1294" y="426"/>
                  <a:pt x="1195" y="349"/>
                  <a:pt x="1103" y="349"/>
                </a:cubicBezTo>
                <a:lnTo>
                  <a:pt x="916" y="349"/>
                </a:lnTo>
                <a:cubicBezTo>
                  <a:pt x="815" y="349"/>
                  <a:pt x="752" y="434"/>
                  <a:pt x="729" y="471"/>
                </a:cubicBezTo>
                <a:cubicBezTo>
                  <a:pt x="716" y="493"/>
                  <a:pt x="677" y="549"/>
                  <a:pt x="677" y="550"/>
                </a:cubicBezTo>
                <a:lnTo>
                  <a:pt x="725" y="583"/>
                </a:lnTo>
                <a:cubicBezTo>
                  <a:pt x="727" y="581"/>
                  <a:pt x="765" y="525"/>
                  <a:pt x="780" y="501"/>
                </a:cubicBezTo>
                <a:cubicBezTo>
                  <a:pt x="793" y="480"/>
                  <a:pt x="843" y="408"/>
                  <a:pt x="916" y="408"/>
                </a:cubicBezTo>
                <a:lnTo>
                  <a:pt x="1103" y="408"/>
                </a:lnTo>
                <a:cubicBezTo>
                  <a:pt x="1166" y="408"/>
                  <a:pt x="1235" y="462"/>
                  <a:pt x="1235" y="540"/>
                </a:cubicBezTo>
                <a:lnTo>
                  <a:pt x="1235" y="754"/>
                </a:lnTo>
                <a:cubicBezTo>
                  <a:pt x="1235" y="791"/>
                  <a:pt x="1196" y="830"/>
                  <a:pt x="1160" y="832"/>
                </a:cubicBezTo>
                <a:lnTo>
                  <a:pt x="1160" y="566"/>
                </a:lnTo>
                <a:lnTo>
                  <a:pt x="1101" y="566"/>
                </a:lnTo>
                <a:lnTo>
                  <a:pt x="1101" y="1291"/>
                </a:lnTo>
                <a:lnTo>
                  <a:pt x="1160" y="1291"/>
                </a:lnTo>
                <a:lnTo>
                  <a:pt x="1160" y="891"/>
                </a:lnTo>
                <a:cubicBezTo>
                  <a:pt x="1228" y="889"/>
                  <a:pt x="1294" y="823"/>
                  <a:pt x="1294" y="754"/>
                </a:cubicBezTo>
                <a:lnTo>
                  <a:pt x="1294" y="5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Freeform 176">
            <a:extLst>
              <a:ext uri="{FF2B5EF4-FFF2-40B4-BE49-F238E27FC236}">
                <a16:creationId xmlns:a16="http://schemas.microsoft.com/office/drawing/2014/main" id="{C5EB74B3-33CD-774F-8545-108247B99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566" y="4592884"/>
            <a:ext cx="447675" cy="488950"/>
          </a:xfrm>
          <a:custGeom>
            <a:avLst/>
            <a:gdLst>
              <a:gd name="T0" fmla="*/ 118 w 1248"/>
              <a:gd name="T1" fmla="*/ 286 h 1362"/>
              <a:gd name="T2" fmla="*/ 282 w 1248"/>
              <a:gd name="T3" fmla="*/ 257 h 1362"/>
              <a:gd name="T4" fmla="*/ 200 w 1248"/>
              <a:gd name="T5" fmla="*/ 113 h 1362"/>
              <a:gd name="T6" fmla="*/ 200 w 1248"/>
              <a:gd name="T7" fmla="*/ 430 h 1362"/>
              <a:gd name="T8" fmla="*/ 705 w 1248"/>
              <a:gd name="T9" fmla="*/ 173 h 1362"/>
              <a:gd name="T10" fmla="*/ 541 w 1248"/>
              <a:gd name="T11" fmla="*/ 144 h 1362"/>
              <a:gd name="T12" fmla="*/ 705 w 1248"/>
              <a:gd name="T13" fmla="*/ 173 h 1362"/>
              <a:gd name="T14" fmla="*/ 479 w 1248"/>
              <a:gd name="T15" fmla="*/ 144 h 1362"/>
              <a:gd name="T16" fmla="*/ 767 w 1248"/>
              <a:gd name="T17" fmla="*/ 173 h 1362"/>
              <a:gd name="T18" fmla="*/ 623 w 1248"/>
              <a:gd name="T19" fmla="*/ 339 h 1362"/>
              <a:gd name="T20" fmla="*/ 400 w 1248"/>
              <a:gd name="T21" fmla="*/ 540 h 1362"/>
              <a:gd name="T22" fmla="*/ 846 w 1248"/>
              <a:gd name="T23" fmla="*/ 505 h 1362"/>
              <a:gd name="T24" fmla="*/ 908 w 1248"/>
              <a:gd name="T25" fmla="*/ 505 h 1362"/>
              <a:gd name="T26" fmla="*/ 965 w 1248"/>
              <a:gd name="T27" fmla="*/ 286 h 1362"/>
              <a:gd name="T28" fmla="*/ 1128 w 1248"/>
              <a:gd name="T29" fmla="*/ 257 h 1362"/>
              <a:gd name="T30" fmla="*/ 1047 w 1248"/>
              <a:gd name="T31" fmla="*/ 113 h 1362"/>
              <a:gd name="T32" fmla="*/ 1047 w 1248"/>
              <a:gd name="T33" fmla="*/ 430 h 1362"/>
              <a:gd name="T34" fmla="*/ 1185 w 1248"/>
              <a:gd name="T35" fmla="*/ 912 h 1362"/>
              <a:gd name="T36" fmla="*/ 865 w 1248"/>
              <a:gd name="T37" fmla="*/ 1038 h 1362"/>
              <a:gd name="T38" fmla="*/ 796 w 1248"/>
              <a:gd name="T39" fmla="*/ 963 h 1362"/>
              <a:gd name="T40" fmla="*/ 1049 w 1248"/>
              <a:gd name="T41" fmla="*/ 878 h 1362"/>
              <a:gd name="T42" fmla="*/ 1081 w 1248"/>
              <a:gd name="T43" fmla="*/ 602 h 1362"/>
              <a:gd name="T44" fmla="*/ 748 w 1248"/>
              <a:gd name="T45" fmla="*/ 683 h 1362"/>
              <a:gd name="T46" fmla="*/ 994 w 1248"/>
              <a:gd name="T47" fmla="*/ 567 h 1362"/>
              <a:gd name="T48" fmla="*/ 1185 w 1248"/>
              <a:gd name="T49" fmla="*/ 573 h 1362"/>
              <a:gd name="T50" fmla="*/ 292 w 1248"/>
              <a:gd name="T51" fmla="*/ 734 h 1362"/>
              <a:gd name="T52" fmla="*/ 197 w 1248"/>
              <a:gd name="T53" fmla="*/ 726 h 1362"/>
              <a:gd name="T54" fmla="*/ 369 w 1248"/>
              <a:gd name="T55" fmla="*/ 909 h 1362"/>
              <a:gd name="T56" fmla="*/ 459 w 1248"/>
              <a:gd name="T57" fmla="*/ 1299 h 1362"/>
              <a:gd name="T58" fmla="*/ 166 w 1248"/>
              <a:gd name="T59" fmla="*/ 1017 h 1362"/>
              <a:gd name="T60" fmla="*/ 121 w 1248"/>
              <a:gd name="T61" fmla="*/ 514 h 1362"/>
              <a:gd name="T62" fmla="*/ 346 w 1248"/>
              <a:gd name="T63" fmla="*/ 674 h 1362"/>
              <a:gd name="T64" fmla="*/ 426 w 1248"/>
              <a:gd name="T65" fmla="*/ 734 h 1362"/>
              <a:gd name="T66" fmla="*/ 1116 w 1248"/>
              <a:gd name="T67" fmla="*/ 452 h 1362"/>
              <a:gd name="T68" fmla="*/ 708 w 1248"/>
              <a:gd name="T69" fmla="*/ 621 h 1362"/>
              <a:gd name="T70" fmla="*/ 705 w 1248"/>
              <a:gd name="T71" fmla="*/ 734 h 1362"/>
              <a:gd name="T72" fmla="*/ 562 w 1248"/>
              <a:gd name="T73" fmla="*/ 631 h 1362"/>
              <a:gd name="T74" fmla="*/ 292 w 1248"/>
              <a:gd name="T75" fmla="*/ 525 h 1362"/>
              <a:gd name="T76" fmla="*/ 0 w 1248"/>
              <a:gd name="T77" fmla="*/ 573 h 1362"/>
              <a:gd name="T78" fmla="*/ 324 w 1248"/>
              <a:gd name="T79" fmla="*/ 1079 h 1362"/>
              <a:gd name="T80" fmla="*/ 562 w 1248"/>
              <a:gd name="T81" fmla="*/ 1361 h 1362"/>
              <a:gd name="T82" fmla="*/ 506 w 1248"/>
              <a:gd name="T83" fmla="*/ 947 h 1362"/>
              <a:gd name="T84" fmla="*/ 259 w 1248"/>
              <a:gd name="T85" fmla="*/ 847 h 1362"/>
              <a:gd name="T86" fmla="*/ 426 w 1248"/>
              <a:gd name="T87" fmla="*/ 796 h 1362"/>
              <a:gd name="T88" fmla="*/ 987 w 1248"/>
              <a:gd name="T89" fmla="*/ 796 h 1362"/>
              <a:gd name="T90" fmla="*/ 737 w 1248"/>
              <a:gd name="T91" fmla="*/ 944 h 1362"/>
              <a:gd name="T92" fmla="*/ 655 w 1248"/>
              <a:gd name="T93" fmla="*/ 1349 h 1362"/>
              <a:gd name="T94" fmla="*/ 834 w 1248"/>
              <a:gd name="T95" fmla="*/ 1339 h 1362"/>
              <a:gd name="T96" fmla="*/ 1247 w 1248"/>
              <a:gd name="T97" fmla="*/ 912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48" h="1362">
                <a:moveTo>
                  <a:pt x="282" y="286"/>
                </a:moveTo>
                <a:cubicBezTo>
                  <a:pt x="282" y="330"/>
                  <a:pt x="244" y="367"/>
                  <a:pt x="200" y="367"/>
                </a:cubicBezTo>
                <a:cubicBezTo>
                  <a:pt x="156" y="367"/>
                  <a:pt x="118" y="330"/>
                  <a:pt x="118" y="286"/>
                </a:cubicBezTo>
                <a:lnTo>
                  <a:pt x="118" y="257"/>
                </a:lnTo>
                <a:cubicBezTo>
                  <a:pt x="118" y="213"/>
                  <a:pt x="156" y="175"/>
                  <a:pt x="200" y="175"/>
                </a:cubicBezTo>
                <a:cubicBezTo>
                  <a:pt x="244" y="175"/>
                  <a:pt x="282" y="213"/>
                  <a:pt x="282" y="257"/>
                </a:cubicBezTo>
                <a:lnTo>
                  <a:pt x="282" y="286"/>
                </a:lnTo>
                <a:close/>
                <a:moveTo>
                  <a:pt x="344" y="257"/>
                </a:moveTo>
                <a:cubicBezTo>
                  <a:pt x="344" y="179"/>
                  <a:pt x="278" y="113"/>
                  <a:pt x="200" y="113"/>
                </a:cubicBezTo>
                <a:cubicBezTo>
                  <a:pt x="122" y="113"/>
                  <a:pt x="56" y="179"/>
                  <a:pt x="56" y="257"/>
                </a:cubicBezTo>
                <a:lnTo>
                  <a:pt x="56" y="286"/>
                </a:lnTo>
                <a:cubicBezTo>
                  <a:pt x="56" y="365"/>
                  <a:pt x="121" y="430"/>
                  <a:pt x="200" y="430"/>
                </a:cubicBezTo>
                <a:cubicBezTo>
                  <a:pt x="279" y="430"/>
                  <a:pt x="344" y="365"/>
                  <a:pt x="344" y="286"/>
                </a:cubicBezTo>
                <a:lnTo>
                  <a:pt x="344" y="257"/>
                </a:lnTo>
                <a:close/>
                <a:moveTo>
                  <a:pt x="705" y="173"/>
                </a:moveTo>
                <a:cubicBezTo>
                  <a:pt x="705" y="217"/>
                  <a:pt x="668" y="255"/>
                  <a:pt x="623" y="255"/>
                </a:cubicBezTo>
                <a:cubicBezTo>
                  <a:pt x="579" y="255"/>
                  <a:pt x="541" y="217"/>
                  <a:pt x="541" y="173"/>
                </a:cubicBezTo>
                <a:lnTo>
                  <a:pt x="541" y="144"/>
                </a:lnTo>
                <a:cubicBezTo>
                  <a:pt x="541" y="100"/>
                  <a:pt x="579" y="63"/>
                  <a:pt x="623" y="63"/>
                </a:cubicBezTo>
                <a:cubicBezTo>
                  <a:pt x="668" y="63"/>
                  <a:pt x="705" y="100"/>
                  <a:pt x="705" y="144"/>
                </a:cubicBezTo>
                <a:lnTo>
                  <a:pt x="705" y="173"/>
                </a:lnTo>
                <a:close/>
                <a:moveTo>
                  <a:pt x="767" y="144"/>
                </a:moveTo>
                <a:cubicBezTo>
                  <a:pt x="767" y="66"/>
                  <a:pt x="701" y="0"/>
                  <a:pt x="623" y="0"/>
                </a:cubicBezTo>
                <a:cubicBezTo>
                  <a:pt x="545" y="0"/>
                  <a:pt x="479" y="66"/>
                  <a:pt x="479" y="144"/>
                </a:cubicBezTo>
                <a:lnTo>
                  <a:pt x="479" y="173"/>
                </a:lnTo>
                <a:cubicBezTo>
                  <a:pt x="479" y="252"/>
                  <a:pt x="544" y="317"/>
                  <a:pt x="623" y="317"/>
                </a:cubicBezTo>
                <a:cubicBezTo>
                  <a:pt x="703" y="317"/>
                  <a:pt x="767" y="252"/>
                  <a:pt x="767" y="173"/>
                </a:cubicBezTo>
                <a:lnTo>
                  <a:pt x="767" y="144"/>
                </a:lnTo>
                <a:close/>
                <a:moveTo>
                  <a:pt x="908" y="505"/>
                </a:moveTo>
                <a:cubicBezTo>
                  <a:pt x="908" y="389"/>
                  <a:pt x="719" y="339"/>
                  <a:pt x="623" y="339"/>
                </a:cubicBezTo>
                <a:cubicBezTo>
                  <a:pt x="526" y="339"/>
                  <a:pt x="338" y="389"/>
                  <a:pt x="338" y="505"/>
                </a:cubicBezTo>
                <a:lnTo>
                  <a:pt x="338" y="540"/>
                </a:lnTo>
                <a:lnTo>
                  <a:pt x="400" y="540"/>
                </a:lnTo>
                <a:lnTo>
                  <a:pt x="400" y="505"/>
                </a:lnTo>
                <a:cubicBezTo>
                  <a:pt x="400" y="448"/>
                  <a:pt x="535" y="401"/>
                  <a:pt x="623" y="401"/>
                </a:cubicBezTo>
                <a:cubicBezTo>
                  <a:pt x="711" y="401"/>
                  <a:pt x="846" y="448"/>
                  <a:pt x="846" y="505"/>
                </a:cubicBezTo>
                <a:lnTo>
                  <a:pt x="846" y="540"/>
                </a:lnTo>
                <a:lnTo>
                  <a:pt x="908" y="540"/>
                </a:lnTo>
                <a:lnTo>
                  <a:pt x="908" y="505"/>
                </a:lnTo>
                <a:close/>
                <a:moveTo>
                  <a:pt x="1128" y="286"/>
                </a:moveTo>
                <a:cubicBezTo>
                  <a:pt x="1128" y="330"/>
                  <a:pt x="1091" y="367"/>
                  <a:pt x="1047" y="367"/>
                </a:cubicBezTo>
                <a:cubicBezTo>
                  <a:pt x="1002" y="367"/>
                  <a:pt x="965" y="330"/>
                  <a:pt x="965" y="286"/>
                </a:cubicBezTo>
                <a:lnTo>
                  <a:pt x="965" y="257"/>
                </a:lnTo>
                <a:cubicBezTo>
                  <a:pt x="965" y="213"/>
                  <a:pt x="1002" y="175"/>
                  <a:pt x="1047" y="175"/>
                </a:cubicBezTo>
                <a:cubicBezTo>
                  <a:pt x="1091" y="175"/>
                  <a:pt x="1128" y="213"/>
                  <a:pt x="1128" y="257"/>
                </a:cubicBezTo>
                <a:lnTo>
                  <a:pt x="1128" y="286"/>
                </a:lnTo>
                <a:close/>
                <a:moveTo>
                  <a:pt x="1191" y="257"/>
                </a:moveTo>
                <a:cubicBezTo>
                  <a:pt x="1191" y="179"/>
                  <a:pt x="1125" y="113"/>
                  <a:pt x="1047" y="113"/>
                </a:cubicBezTo>
                <a:cubicBezTo>
                  <a:pt x="969" y="113"/>
                  <a:pt x="903" y="179"/>
                  <a:pt x="903" y="257"/>
                </a:cubicBezTo>
                <a:lnTo>
                  <a:pt x="903" y="286"/>
                </a:lnTo>
                <a:cubicBezTo>
                  <a:pt x="903" y="365"/>
                  <a:pt x="967" y="430"/>
                  <a:pt x="1047" y="430"/>
                </a:cubicBezTo>
                <a:cubicBezTo>
                  <a:pt x="1126" y="430"/>
                  <a:pt x="1191" y="365"/>
                  <a:pt x="1191" y="286"/>
                </a:cubicBezTo>
                <a:lnTo>
                  <a:pt x="1191" y="257"/>
                </a:lnTo>
                <a:close/>
                <a:moveTo>
                  <a:pt x="1185" y="912"/>
                </a:moveTo>
                <a:cubicBezTo>
                  <a:pt x="1185" y="969"/>
                  <a:pt x="1135" y="1016"/>
                  <a:pt x="1075" y="1016"/>
                </a:cubicBezTo>
                <a:lnTo>
                  <a:pt x="895" y="1016"/>
                </a:lnTo>
                <a:cubicBezTo>
                  <a:pt x="882" y="1016"/>
                  <a:pt x="870" y="1025"/>
                  <a:pt x="865" y="1038"/>
                </a:cubicBezTo>
                <a:lnTo>
                  <a:pt x="782" y="1299"/>
                </a:lnTo>
                <a:lnTo>
                  <a:pt x="719" y="1299"/>
                </a:lnTo>
                <a:lnTo>
                  <a:pt x="796" y="963"/>
                </a:lnTo>
                <a:cubicBezTo>
                  <a:pt x="808" y="931"/>
                  <a:pt x="838" y="909"/>
                  <a:pt x="872" y="909"/>
                </a:cubicBezTo>
                <a:lnTo>
                  <a:pt x="1018" y="909"/>
                </a:lnTo>
                <a:cubicBezTo>
                  <a:pt x="1036" y="909"/>
                  <a:pt x="1049" y="895"/>
                  <a:pt x="1049" y="878"/>
                </a:cubicBezTo>
                <a:lnTo>
                  <a:pt x="1049" y="722"/>
                </a:lnTo>
                <a:lnTo>
                  <a:pt x="1125" y="646"/>
                </a:lnTo>
                <a:lnTo>
                  <a:pt x="1081" y="602"/>
                </a:lnTo>
                <a:lnTo>
                  <a:pt x="950" y="734"/>
                </a:lnTo>
                <a:lnTo>
                  <a:pt x="821" y="734"/>
                </a:lnTo>
                <a:cubicBezTo>
                  <a:pt x="778" y="734"/>
                  <a:pt x="757" y="707"/>
                  <a:pt x="748" y="683"/>
                </a:cubicBezTo>
                <a:lnTo>
                  <a:pt x="872" y="683"/>
                </a:lnTo>
                <a:cubicBezTo>
                  <a:pt x="881" y="683"/>
                  <a:pt x="889" y="680"/>
                  <a:pt x="895" y="674"/>
                </a:cubicBezTo>
                <a:lnTo>
                  <a:pt x="994" y="567"/>
                </a:lnTo>
                <a:cubicBezTo>
                  <a:pt x="1026" y="533"/>
                  <a:pt x="1070" y="514"/>
                  <a:pt x="1116" y="514"/>
                </a:cubicBezTo>
                <a:lnTo>
                  <a:pt x="1121" y="514"/>
                </a:lnTo>
                <a:cubicBezTo>
                  <a:pt x="1155" y="514"/>
                  <a:pt x="1185" y="542"/>
                  <a:pt x="1185" y="573"/>
                </a:cubicBezTo>
                <a:lnTo>
                  <a:pt x="1185" y="912"/>
                </a:lnTo>
                <a:close/>
                <a:moveTo>
                  <a:pt x="426" y="734"/>
                </a:moveTo>
                <a:lnTo>
                  <a:pt x="292" y="734"/>
                </a:lnTo>
                <a:lnTo>
                  <a:pt x="163" y="603"/>
                </a:lnTo>
                <a:lnTo>
                  <a:pt x="119" y="646"/>
                </a:lnTo>
                <a:lnTo>
                  <a:pt x="197" y="726"/>
                </a:lnTo>
                <a:lnTo>
                  <a:pt x="197" y="878"/>
                </a:lnTo>
                <a:cubicBezTo>
                  <a:pt x="197" y="895"/>
                  <a:pt x="211" y="909"/>
                  <a:pt x="228" y="909"/>
                </a:cubicBezTo>
                <a:lnTo>
                  <a:pt x="369" y="909"/>
                </a:lnTo>
                <a:cubicBezTo>
                  <a:pt x="403" y="909"/>
                  <a:pt x="434" y="931"/>
                  <a:pt x="445" y="963"/>
                </a:cubicBezTo>
                <a:lnTo>
                  <a:pt x="523" y="1299"/>
                </a:lnTo>
                <a:lnTo>
                  <a:pt x="459" y="1299"/>
                </a:lnTo>
                <a:lnTo>
                  <a:pt x="376" y="1038"/>
                </a:lnTo>
                <a:cubicBezTo>
                  <a:pt x="372" y="1025"/>
                  <a:pt x="360" y="1017"/>
                  <a:pt x="346" y="1017"/>
                </a:cubicBezTo>
                <a:lnTo>
                  <a:pt x="166" y="1017"/>
                </a:lnTo>
                <a:cubicBezTo>
                  <a:pt x="108" y="1017"/>
                  <a:pt x="62" y="970"/>
                  <a:pt x="62" y="912"/>
                </a:cubicBezTo>
                <a:lnTo>
                  <a:pt x="62" y="573"/>
                </a:lnTo>
                <a:cubicBezTo>
                  <a:pt x="62" y="541"/>
                  <a:pt x="88" y="514"/>
                  <a:pt x="121" y="514"/>
                </a:cubicBezTo>
                <a:lnTo>
                  <a:pt x="125" y="514"/>
                </a:lnTo>
                <a:cubicBezTo>
                  <a:pt x="171" y="514"/>
                  <a:pt x="216" y="534"/>
                  <a:pt x="247" y="567"/>
                </a:cubicBezTo>
                <a:lnTo>
                  <a:pt x="346" y="674"/>
                </a:lnTo>
                <a:cubicBezTo>
                  <a:pt x="352" y="680"/>
                  <a:pt x="360" y="684"/>
                  <a:pt x="369" y="684"/>
                </a:cubicBezTo>
                <a:lnTo>
                  <a:pt x="499" y="684"/>
                </a:lnTo>
                <a:cubicBezTo>
                  <a:pt x="489" y="707"/>
                  <a:pt x="469" y="734"/>
                  <a:pt x="426" y="734"/>
                </a:cubicBezTo>
                <a:close/>
                <a:moveTo>
                  <a:pt x="1247" y="573"/>
                </a:moveTo>
                <a:cubicBezTo>
                  <a:pt x="1247" y="508"/>
                  <a:pt x="1189" y="452"/>
                  <a:pt x="1121" y="452"/>
                </a:cubicBezTo>
                <a:lnTo>
                  <a:pt x="1116" y="452"/>
                </a:lnTo>
                <a:cubicBezTo>
                  <a:pt x="1053" y="452"/>
                  <a:pt x="992" y="479"/>
                  <a:pt x="949" y="525"/>
                </a:cubicBezTo>
                <a:lnTo>
                  <a:pt x="859" y="621"/>
                </a:lnTo>
                <a:lnTo>
                  <a:pt x="708" y="621"/>
                </a:lnTo>
                <a:cubicBezTo>
                  <a:pt x="699" y="621"/>
                  <a:pt x="691" y="625"/>
                  <a:pt x="685" y="631"/>
                </a:cubicBezTo>
                <a:cubicBezTo>
                  <a:pt x="679" y="638"/>
                  <a:pt x="676" y="646"/>
                  <a:pt x="677" y="655"/>
                </a:cubicBezTo>
                <a:cubicBezTo>
                  <a:pt x="679" y="677"/>
                  <a:pt x="688" y="707"/>
                  <a:pt x="705" y="734"/>
                </a:cubicBezTo>
                <a:lnTo>
                  <a:pt x="541" y="734"/>
                </a:lnTo>
                <a:cubicBezTo>
                  <a:pt x="559" y="707"/>
                  <a:pt x="568" y="677"/>
                  <a:pt x="570" y="655"/>
                </a:cubicBezTo>
                <a:cubicBezTo>
                  <a:pt x="570" y="646"/>
                  <a:pt x="567" y="638"/>
                  <a:pt x="562" y="631"/>
                </a:cubicBezTo>
                <a:cubicBezTo>
                  <a:pt x="556" y="625"/>
                  <a:pt x="547" y="621"/>
                  <a:pt x="539" y="621"/>
                </a:cubicBezTo>
                <a:lnTo>
                  <a:pt x="382" y="621"/>
                </a:lnTo>
                <a:lnTo>
                  <a:pt x="292" y="525"/>
                </a:lnTo>
                <a:cubicBezTo>
                  <a:pt x="249" y="479"/>
                  <a:pt x="188" y="452"/>
                  <a:pt x="125" y="452"/>
                </a:cubicBezTo>
                <a:lnTo>
                  <a:pt x="121" y="452"/>
                </a:lnTo>
                <a:cubicBezTo>
                  <a:pt x="54" y="452"/>
                  <a:pt x="0" y="506"/>
                  <a:pt x="0" y="573"/>
                </a:cubicBezTo>
                <a:lnTo>
                  <a:pt x="0" y="912"/>
                </a:lnTo>
                <a:cubicBezTo>
                  <a:pt x="0" y="1004"/>
                  <a:pt x="74" y="1079"/>
                  <a:pt x="166" y="1079"/>
                </a:cubicBezTo>
                <a:lnTo>
                  <a:pt x="324" y="1079"/>
                </a:lnTo>
                <a:lnTo>
                  <a:pt x="407" y="1339"/>
                </a:lnTo>
                <a:cubicBezTo>
                  <a:pt x="411" y="1352"/>
                  <a:pt x="423" y="1361"/>
                  <a:pt x="437" y="1361"/>
                </a:cubicBezTo>
                <a:lnTo>
                  <a:pt x="562" y="1361"/>
                </a:lnTo>
                <a:cubicBezTo>
                  <a:pt x="571" y="1361"/>
                  <a:pt x="580" y="1356"/>
                  <a:pt x="586" y="1349"/>
                </a:cubicBezTo>
                <a:cubicBezTo>
                  <a:pt x="592" y="1342"/>
                  <a:pt x="594" y="1332"/>
                  <a:pt x="592" y="1323"/>
                </a:cubicBezTo>
                <a:lnTo>
                  <a:pt x="506" y="947"/>
                </a:lnTo>
                <a:cubicBezTo>
                  <a:pt x="505" y="946"/>
                  <a:pt x="505" y="945"/>
                  <a:pt x="505" y="944"/>
                </a:cubicBezTo>
                <a:cubicBezTo>
                  <a:pt x="484" y="886"/>
                  <a:pt x="430" y="847"/>
                  <a:pt x="369" y="847"/>
                </a:cubicBezTo>
                <a:lnTo>
                  <a:pt x="259" y="847"/>
                </a:lnTo>
                <a:lnTo>
                  <a:pt x="259" y="796"/>
                </a:lnTo>
                <a:lnTo>
                  <a:pt x="279" y="796"/>
                </a:lnTo>
                <a:lnTo>
                  <a:pt x="426" y="796"/>
                </a:lnTo>
                <a:lnTo>
                  <a:pt x="821" y="796"/>
                </a:lnTo>
                <a:lnTo>
                  <a:pt x="963" y="796"/>
                </a:lnTo>
                <a:lnTo>
                  <a:pt x="987" y="796"/>
                </a:lnTo>
                <a:lnTo>
                  <a:pt x="987" y="847"/>
                </a:lnTo>
                <a:lnTo>
                  <a:pt x="872" y="847"/>
                </a:lnTo>
                <a:cubicBezTo>
                  <a:pt x="812" y="847"/>
                  <a:pt x="757" y="886"/>
                  <a:pt x="737" y="944"/>
                </a:cubicBezTo>
                <a:cubicBezTo>
                  <a:pt x="736" y="945"/>
                  <a:pt x="736" y="946"/>
                  <a:pt x="736" y="947"/>
                </a:cubicBezTo>
                <a:lnTo>
                  <a:pt x="650" y="1323"/>
                </a:lnTo>
                <a:cubicBezTo>
                  <a:pt x="647" y="1332"/>
                  <a:pt x="650" y="1342"/>
                  <a:pt x="655" y="1349"/>
                </a:cubicBezTo>
                <a:cubicBezTo>
                  <a:pt x="661" y="1356"/>
                  <a:pt x="670" y="1361"/>
                  <a:pt x="680" y="1361"/>
                </a:cubicBezTo>
                <a:lnTo>
                  <a:pt x="805" y="1361"/>
                </a:lnTo>
                <a:cubicBezTo>
                  <a:pt x="818" y="1361"/>
                  <a:pt x="830" y="1352"/>
                  <a:pt x="834" y="1339"/>
                </a:cubicBezTo>
                <a:lnTo>
                  <a:pt x="918" y="1079"/>
                </a:lnTo>
                <a:lnTo>
                  <a:pt x="1075" y="1079"/>
                </a:lnTo>
                <a:cubicBezTo>
                  <a:pt x="1168" y="1079"/>
                  <a:pt x="1247" y="1002"/>
                  <a:pt x="1247" y="912"/>
                </a:cubicBezTo>
                <a:lnTo>
                  <a:pt x="1247" y="5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Freeform 177">
            <a:extLst>
              <a:ext uri="{FF2B5EF4-FFF2-40B4-BE49-F238E27FC236}">
                <a16:creationId xmlns:a16="http://schemas.microsoft.com/office/drawing/2014/main" id="{89711E1D-8DC0-1545-A83F-37ECC98E4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879" y="4598441"/>
            <a:ext cx="477837" cy="477837"/>
          </a:xfrm>
          <a:custGeom>
            <a:avLst/>
            <a:gdLst>
              <a:gd name="T0" fmla="*/ 988 w 1333"/>
              <a:gd name="T1" fmla="*/ 878 h 1330"/>
              <a:gd name="T2" fmla="*/ 1050 w 1333"/>
              <a:gd name="T3" fmla="*/ 1329 h 1330"/>
              <a:gd name="T4" fmla="*/ 367 w 1333"/>
              <a:gd name="T5" fmla="*/ 878 h 1330"/>
              <a:gd name="T6" fmla="*/ 480 w 1333"/>
              <a:gd name="T7" fmla="*/ 1329 h 1330"/>
              <a:gd name="T8" fmla="*/ 542 w 1333"/>
              <a:gd name="T9" fmla="*/ 680 h 1330"/>
              <a:gd name="T10" fmla="*/ 480 w 1333"/>
              <a:gd name="T11" fmla="*/ 927 h 1330"/>
              <a:gd name="T12" fmla="*/ 429 w 1333"/>
              <a:gd name="T13" fmla="*/ 624 h 1330"/>
              <a:gd name="T14" fmla="*/ 677 w 1333"/>
              <a:gd name="T15" fmla="*/ 515 h 1330"/>
              <a:gd name="T16" fmla="*/ 652 w 1333"/>
              <a:gd name="T17" fmla="*/ 452 h 1330"/>
              <a:gd name="T18" fmla="*/ 367 w 1333"/>
              <a:gd name="T19" fmla="*/ 878 h 1330"/>
              <a:gd name="T20" fmla="*/ 0 w 1333"/>
              <a:gd name="T21" fmla="*/ 991 h 1330"/>
              <a:gd name="T22" fmla="*/ 113 w 1333"/>
              <a:gd name="T23" fmla="*/ 1329 h 1330"/>
              <a:gd name="T24" fmla="*/ 175 w 1333"/>
              <a:gd name="T25" fmla="*/ 793 h 1330"/>
              <a:gd name="T26" fmla="*/ 113 w 1333"/>
              <a:gd name="T27" fmla="*/ 1040 h 1330"/>
              <a:gd name="T28" fmla="*/ 62 w 1333"/>
              <a:gd name="T29" fmla="*/ 737 h 1330"/>
              <a:gd name="T30" fmla="*/ 337 w 1333"/>
              <a:gd name="T31" fmla="*/ 631 h 1330"/>
              <a:gd name="T32" fmla="*/ 285 w 1333"/>
              <a:gd name="T33" fmla="*/ 564 h 1330"/>
              <a:gd name="T34" fmla="*/ 339 w 1333"/>
              <a:gd name="T35" fmla="*/ 398 h 1330"/>
              <a:gd name="T36" fmla="*/ 175 w 1333"/>
              <a:gd name="T37" fmla="*/ 398 h 1330"/>
              <a:gd name="T38" fmla="*/ 257 w 1333"/>
              <a:gd name="T39" fmla="*/ 260 h 1330"/>
              <a:gd name="T40" fmla="*/ 339 w 1333"/>
              <a:gd name="T41" fmla="*/ 398 h 1330"/>
              <a:gd name="T42" fmla="*/ 257 w 1333"/>
              <a:gd name="T43" fmla="*/ 198 h 1330"/>
              <a:gd name="T44" fmla="*/ 113 w 1333"/>
              <a:gd name="T45" fmla="*/ 398 h 1330"/>
              <a:gd name="T46" fmla="*/ 401 w 1333"/>
              <a:gd name="T47" fmla="*/ 398 h 1330"/>
              <a:gd name="T48" fmla="*/ 734 w 1333"/>
              <a:gd name="T49" fmla="*/ 285 h 1330"/>
              <a:gd name="T50" fmla="*/ 570 w 1333"/>
              <a:gd name="T51" fmla="*/ 285 h 1330"/>
              <a:gd name="T52" fmla="*/ 652 w 1333"/>
              <a:gd name="T53" fmla="*/ 147 h 1330"/>
              <a:gd name="T54" fmla="*/ 734 w 1333"/>
              <a:gd name="T55" fmla="*/ 285 h 1330"/>
              <a:gd name="T56" fmla="*/ 652 w 1333"/>
              <a:gd name="T57" fmla="*/ 85 h 1330"/>
              <a:gd name="T58" fmla="*/ 508 w 1333"/>
              <a:gd name="T59" fmla="*/ 285 h 1330"/>
              <a:gd name="T60" fmla="*/ 796 w 1333"/>
              <a:gd name="T61" fmla="*/ 285 h 1330"/>
              <a:gd name="T62" fmla="*/ 1101 w 1333"/>
              <a:gd name="T63" fmla="*/ 200 h 1330"/>
              <a:gd name="T64" fmla="*/ 937 w 1333"/>
              <a:gd name="T65" fmla="*/ 200 h 1330"/>
              <a:gd name="T66" fmla="*/ 1019 w 1333"/>
              <a:gd name="T67" fmla="*/ 62 h 1330"/>
              <a:gd name="T68" fmla="*/ 1101 w 1333"/>
              <a:gd name="T69" fmla="*/ 200 h 1330"/>
              <a:gd name="T70" fmla="*/ 1019 w 1333"/>
              <a:gd name="T71" fmla="*/ 0 h 1330"/>
              <a:gd name="T72" fmla="*/ 875 w 1333"/>
              <a:gd name="T73" fmla="*/ 200 h 1330"/>
              <a:gd name="T74" fmla="*/ 1163 w 1333"/>
              <a:gd name="T75" fmla="*/ 200 h 1330"/>
              <a:gd name="T76" fmla="*/ 1332 w 1333"/>
              <a:gd name="T77" fmla="*/ 539 h 1330"/>
              <a:gd name="T78" fmla="*/ 706 w 1333"/>
              <a:gd name="T79" fmla="*/ 539 h 1330"/>
              <a:gd name="T80" fmla="*/ 819 w 1333"/>
              <a:gd name="T81" fmla="*/ 933 h 1330"/>
              <a:gd name="T82" fmla="*/ 881 w 1333"/>
              <a:gd name="T83" fmla="*/ 1329 h 1330"/>
              <a:gd name="T84" fmla="*/ 819 w 1333"/>
              <a:gd name="T85" fmla="*/ 595 h 1330"/>
              <a:gd name="T86" fmla="*/ 768 w 1333"/>
              <a:gd name="T87" fmla="*/ 793 h 1330"/>
              <a:gd name="T88" fmla="*/ 1019 w 1333"/>
              <a:gd name="T89" fmla="*/ 429 h 1330"/>
              <a:gd name="T90" fmla="*/ 1270 w 1333"/>
              <a:gd name="T91" fmla="*/ 793 h 1330"/>
              <a:gd name="T92" fmla="*/ 1219 w 1333"/>
              <a:gd name="T93" fmla="*/ 595 h 1330"/>
              <a:gd name="T94" fmla="*/ 1157 w 1333"/>
              <a:gd name="T95" fmla="*/ 1329 h 1330"/>
              <a:gd name="T96" fmla="*/ 1219 w 1333"/>
              <a:gd name="T97" fmla="*/ 933 h 1330"/>
              <a:gd name="T98" fmla="*/ 1332 w 1333"/>
              <a:gd name="T99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33" h="1330">
                <a:moveTo>
                  <a:pt x="1050" y="878"/>
                </a:moveTo>
                <a:lnTo>
                  <a:pt x="988" y="878"/>
                </a:lnTo>
                <a:lnTo>
                  <a:pt x="988" y="1329"/>
                </a:lnTo>
                <a:lnTo>
                  <a:pt x="1050" y="1329"/>
                </a:lnTo>
                <a:lnTo>
                  <a:pt x="1050" y="878"/>
                </a:lnTo>
                <a:close/>
                <a:moveTo>
                  <a:pt x="367" y="878"/>
                </a:moveTo>
                <a:cubicBezTo>
                  <a:pt x="367" y="942"/>
                  <a:pt x="421" y="980"/>
                  <a:pt x="480" y="990"/>
                </a:cubicBezTo>
                <a:lnTo>
                  <a:pt x="480" y="1329"/>
                </a:lnTo>
                <a:lnTo>
                  <a:pt x="542" y="1329"/>
                </a:lnTo>
                <a:lnTo>
                  <a:pt x="542" y="680"/>
                </a:lnTo>
                <a:lnTo>
                  <a:pt x="480" y="680"/>
                </a:lnTo>
                <a:lnTo>
                  <a:pt x="480" y="927"/>
                </a:lnTo>
                <a:cubicBezTo>
                  <a:pt x="454" y="920"/>
                  <a:pt x="429" y="904"/>
                  <a:pt x="429" y="878"/>
                </a:cubicBezTo>
                <a:lnTo>
                  <a:pt x="429" y="624"/>
                </a:lnTo>
                <a:cubicBezTo>
                  <a:pt x="429" y="561"/>
                  <a:pt x="564" y="514"/>
                  <a:pt x="652" y="514"/>
                </a:cubicBezTo>
                <a:cubicBezTo>
                  <a:pt x="660" y="514"/>
                  <a:pt x="668" y="514"/>
                  <a:pt x="677" y="515"/>
                </a:cubicBezTo>
                <a:lnTo>
                  <a:pt x="683" y="453"/>
                </a:lnTo>
                <a:cubicBezTo>
                  <a:pt x="672" y="452"/>
                  <a:pt x="662" y="452"/>
                  <a:pt x="652" y="452"/>
                </a:cubicBezTo>
                <a:cubicBezTo>
                  <a:pt x="556" y="452"/>
                  <a:pt x="367" y="504"/>
                  <a:pt x="367" y="624"/>
                </a:cubicBezTo>
                <a:lnTo>
                  <a:pt x="367" y="878"/>
                </a:lnTo>
                <a:close/>
                <a:moveTo>
                  <a:pt x="0" y="737"/>
                </a:moveTo>
                <a:lnTo>
                  <a:pt x="0" y="991"/>
                </a:lnTo>
                <a:cubicBezTo>
                  <a:pt x="0" y="1055"/>
                  <a:pt x="54" y="1093"/>
                  <a:pt x="113" y="1103"/>
                </a:cubicBezTo>
                <a:lnTo>
                  <a:pt x="113" y="1329"/>
                </a:lnTo>
                <a:lnTo>
                  <a:pt x="175" y="1329"/>
                </a:lnTo>
                <a:lnTo>
                  <a:pt x="175" y="793"/>
                </a:lnTo>
                <a:lnTo>
                  <a:pt x="113" y="793"/>
                </a:lnTo>
                <a:lnTo>
                  <a:pt x="113" y="1040"/>
                </a:lnTo>
                <a:cubicBezTo>
                  <a:pt x="87" y="1033"/>
                  <a:pt x="62" y="1017"/>
                  <a:pt x="62" y="991"/>
                </a:cubicBezTo>
                <a:lnTo>
                  <a:pt x="62" y="737"/>
                </a:lnTo>
                <a:cubicBezTo>
                  <a:pt x="62" y="674"/>
                  <a:pt x="197" y="627"/>
                  <a:pt x="285" y="627"/>
                </a:cubicBezTo>
                <a:cubicBezTo>
                  <a:pt x="300" y="627"/>
                  <a:pt x="318" y="628"/>
                  <a:pt x="337" y="631"/>
                </a:cubicBezTo>
                <a:lnTo>
                  <a:pt x="347" y="570"/>
                </a:lnTo>
                <a:cubicBezTo>
                  <a:pt x="325" y="566"/>
                  <a:pt x="304" y="564"/>
                  <a:pt x="285" y="564"/>
                </a:cubicBezTo>
                <a:cubicBezTo>
                  <a:pt x="189" y="564"/>
                  <a:pt x="0" y="616"/>
                  <a:pt x="0" y="737"/>
                </a:cubicBezTo>
                <a:close/>
                <a:moveTo>
                  <a:pt x="339" y="398"/>
                </a:moveTo>
                <a:cubicBezTo>
                  <a:pt x="339" y="447"/>
                  <a:pt x="306" y="480"/>
                  <a:pt x="257" y="480"/>
                </a:cubicBezTo>
                <a:cubicBezTo>
                  <a:pt x="208" y="480"/>
                  <a:pt x="175" y="447"/>
                  <a:pt x="175" y="398"/>
                </a:cubicBezTo>
                <a:lnTo>
                  <a:pt x="175" y="341"/>
                </a:lnTo>
                <a:cubicBezTo>
                  <a:pt x="175" y="293"/>
                  <a:pt x="208" y="260"/>
                  <a:pt x="257" y="260"/>
                </a:cubicBezTo>
                <a:cubicBezTo>
                  <a:pt x="306" y="260"/>
                  <a:pt x="339" y="293"/>
                  <a:pt x="339" y="341"/>
                </a:cubicBezTo>
                <a:lnTo>
                  <a:pt x="339" y="398"/>
                </a:lnTo>
                <a:close/>
                <a:moveTo>
                  <a:pt x="401" y="341"/>
                </a:moveTo>
                <a:cubicBezTo>
                  <a:pt x="401" y="258"/>
                  <a:pt x="340" y="198"/>
                  <a:pt x="257" y="198"/>
                </a:cubicBezTo>
                <a:cubicBezTo>
                  <a:pt x="174" y="198"/>
                  <a:pt x="113" y="258"/>
                  <a:pt x="113" y="341"/>
                </a:cubicBezTo>
                <a:lnTo>
                  <a:pt x="113" y="398"/>
                </a:lnTo>
                <a:cubicBezTo>
                  <a:pt x="113" y="481"/>
                  <a:pt x="174" y="542"/>
                  <a:pt x="257" y="542"/>
                </a:cubicBezTo>
                <a:cubicBezTo>
                  <a:pt x="340" y="542"/>
                  <a:pt x="401" y="481"/>
                  <a:pt x="401" y="398"/>
                </a:cubicBezTo>
                <a:lnTo>
                  <a:pt x="401" y="341"/>
                </a:lnTo>
                <a:close/>
                <a:moveTo>
                  <a:pt x="734" y="285"/>
                </a:moveTo>
                <a:cubicBezTo>
                  <a:pt x="734" y="334"/>
                  <a:pt x="701" y="367"/>
                  <a:pt x="652" y="367"/>
                </a:cubicBezTo>
                <a:cubicBezTo>
                  <a:pt x="603" y="367"/>
                  <a:pt x="570" y="334"/>
                  <a:pt x="570" y="285"/>
                </a:cubicBezTo>
                <a:lnTo>
                  <a:pt x="570" y="229"/>
                </a:lnTo>
                <a:cubicBezTo>
                  <a:pt x="570" y="180"/>
                  <a:pt x="603" y="147"/>
                  <a:pt x="652" y="147"/>
                </a:cubicBezTo>
                <a:cubicBezTo>
                  <a:pt x="701" y="147"/>
                  <a:pt x="734" y="180"/>
                  <a:pt x="734" y="229"/>
                </a:cubicBezTo>
                <a:lnTo>
                  <a:pt x="734" y="285"/>
                </a:lnTo>
                <a:close/>
                <a:moveTo>
                  <a:pt x="796" y="229"/>
                </a:moveTo>
                <a:cubicBezTo>
                  <a:pt x="796" y="145"/>
                  <a:pt x="735" y="85"/>
                  <a:pt x="652" y="85"/>
                </a:cubicBezTo>
                <a:cubicBezTo>
                  <a:pt x="569" y="85"/>
                  <a:pt x="508" y="145"/>
                  <a:pt x="508" y="229"/>
                </a:cubicBezTo>
                <a:lnTo>
                  <a:pt x="508" y="285"/>
                </a:lnTo>
                <a:cubicBezTo>
                  <a:pt x="508" y="368"/>
                  <a:pt x="569" y="429"/>
                  <a:pt x="652" y="429"/>
                </a:cubicBezTo>
                <a:cubicBezTo>
                  <a:pt x="735" y="429"/>
                  <a:pt x="796" y="368"/>
                  <a:pt x="796" y="285"/>
                </a:cubicBezTo>
                <a:lnTo>
                  <a:pt x="796" y="229"/>
                </a:lnTo>
                <a:close/>
                <a:moveTo>
                  <a:pt x="1101" y="200"/>
                </a:moveTo>
                <a:cubicBezTo>
                  <a:pt x="1101" y="249"/>
                  <a:pt x="1068" y="282"/>
                  <a:pt x="1019" y="282"/>
                </a:cubicBezTo>
                <a:cubicBezTo>
                  <a:pt x="970" y="282"/>
                  <a:pt x="937" y="249"/>
                  <a:pt x="937" y="200"/>
                </a:cubicBezTo>
                <a:lnTo>
                  <a:pt x="937" y="144"/>
                </a:lnTo>
                <a:cubicBezTo>
                  <a:pt x="937" y="95"/>
                  <a:pt x="970" y="62"/>
                  <a:pt x="1019" y="62"/>
                </a:cubicBezTo>
                <a:cubicBezTo>
                  <a:pt x="1068" y="62"/>
                  <a:pt x="1101" y="95"/>
                  <a:pt x="1101" y="144"/>
                </a:cubicBezTo>
                <a:lnTo>
                  <a:pt x="1101" y="200"/>
                </a:lnTo>
                <a:close/>
                <a:moveTo>
                  <a:pt x="1163" y="144"/>
                </a:moveTo>
                <a:cubicBezTo>
                  <a:pt x="1163" y="61"/>
                  <a:pt x="1102" y="0"/>
                  <a:pt x="1019" y="0"/>
                </a:cubicBezTo>
                <a:cubicBezTo>
                  <a:pt x="936" y="0"/>
                  <a:pt x="875" y="61"/>
                  <a:pt x="875" y="144"/>
                </a:cubicBezTo>
                <a:lnTo>
                  <a:pt x="875" y="200"/>
                </a:lnTo>
                <a:cubicBezTo>
                  <a:pt x="875" y="284"/>
                  <a:pt x="936" y="344"/>
                  <a:pt x="1019" y="344"/>
                </a:cubicBezTo>
                <a:cubicBezTo>
                  <a:pt x="1102" y="344"/>
                  <a:pt x="1163" y="284"/>
                  <a:pt x="1163" y="200"/>
                </a:cubicBezTo>
                <a:lnTo>
                  <a:pt x="1163" y="144"/>
                </a:lnTo>
                <a:close/>
                <a:moveTo>
                  <a:pt x="1332" y="539"/>
                </a:moveTo>
                <a:cubicBezTo>
                  <a:pt x="1332" y="419"/>
                  <a:pt x="1125" y="367"/>
                  <a:pt x="1019" y="367"/>
                </a:cubicBezTo>
                <a:cubicBezTo>
                  <a:pt x="913" y="367"/>
                  <a:pt x="706" y="419"/>
                  <a:pt x="706" y="539"/>
                </a:cubicBezTo>
                <a:lnTo>
                  <a:pt x="706" y="793"/>
                </a:lnTo>
                <a:cubicBezTo>
                  <a:pt x="706" y="858"/>
                  <a:pt x="756" y="917"/>
                  <a:pt x="819" y="933"/>
                </a:cubicBezTo>
                <a:lnTo>
                  <a:pt x="819" y="1329"/>
                </a:lnTo>
                <a:lnTo>
                  <a:pt x="881" y="1329"/>
                </a:lnTo>
                <a:lnTo>
                  <a:pt x="881" y="595"/>
                </a:lnTo>
                <a:lnTo>
                  <a:pt x="819" y="595"/>
                </a:lnTo>
                <a:lnTo>
                  <a:pt x="819" y="867"/>
                </a:lnTo>
                <a:cubicBezTo>
                  <a:pt x="789" y="853"/>
                  <a:pt x="768" y="821"/>
                  <a:pt x="768" y="793"/>
                </a:cubicBezTo>
                <a:lnTo>
                  <a:pt x="768" y="539"/>
                </a:lnTo>
                <a:cubicBezTo>
                  <a:pt x="768" y="478"/>
                  <a:pt x="920" y="429"/>
                  <a:pt x="1019" y="429"/>
                </a:cubicBezTo>
                <a:cubicBezTo>
                  <a:pt x="1118" y="429"/>
                  <a:pt x="1270" y="478"/>
                  <a:pt x="1270" y="539"/>
                </a:cubicBezTo>
                <a:lnTo>
                  <a:pt x="1270" y="793"/>
                </a:lnTo>
                <a:cubicBezTo>
                  <a:pt x="1270" y="821"/>
                  <a:pt x="1249" y="853"/>
                  <a:pt x="1219" y="867"/>
                </a:cubicBezTo>
                <a:lnTo>
                  <a:pt x="1219" y="595"/>
                </a:lnTo>
                <a:lnTo>
                  <a:pt x="1157" y="595"/>
                </a:lnTo>
                <a:lnTo>
                  <a:pt x="1157" y="1329"/>
                </a:lnTo>
                <a:lnTo>
                  <a:pt x="1219" y="1329"/>
                </a:lnTo>
                <a:lnTo>
                  <a:pt x="1219" y="933"/>
                </a:lnTo>
                <a:cubicBezTo>
                  <a:pt x="1281" y="917"/>
                  <a:pt x="1332" y="858"/>
                  <a:pt x="1332" y="793"/>
                </a:cubicBezTo>
                <a:lnTo>
                  <a:pt x="1332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Freeform 2">
            <a:extLst>
              <a:ext uri="{FF2B5EF4-FFF2-40B4-BE49-F238E27FC236}">
                <a16:creationId xmlns:a16="http://schemas.microsoft.com/office/drawing/2014/main" id="{7077EC29-EF86-A240-ADFB-89A4F0536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7294" y="5572762"/>
            <a:ext cx="471488" cy="485775"/>
          </a:xfrm>
          <a:custGeom>
            <a:avLst/>
            <a:gdLst>
              <a:gd name="T0" fmla="*/ 923 w 1309"/>
              <a:gd name="T1" fmla="*/ 457 h 1348"/>
              <a:gd name="T2" fmla="*/ 923 w 1309"/>
              <a:gd name="T3" fmla="*/ 343 h 1348"/>
              <a:gd name="T4" fmla="*/ 989 w 1309"/>
              <a:gd name="T5" fmla="*/ 442 h 1348"/>
              <a:gd name="T6" fmla="*/ 1163 w 1309"/>
              <a:gd name="T7" fmla="*/ 241 h 1348"/>
              <a:gd name="T8" fmla="*/ 793 w 1309"/>
              <a:gd name="T9" fmla="*/ 467 h 1348"/>
              <a:gd name="T10" fmla="*/ 813 w 1309"/>
              <a:gd name="T11" fmla="*/ 498 h 1348"/>
              <a:gd name="T12" fmla="*/ 1020 w 1309"/>
              <a:gd name="T13" fmla="*/ 495 h 1348"/>
              <a:gd name="T14" fmla="*/ 1215 w 1309"/>
              <a:gd name="T15" fmla="*/ 241 h 1348"/>
              <a:gd name="T16" fmla="*/ 254 w 1309"/>
              <a:gd name="T17" fmla="*/ 1012 h 1348"/>
              <a:gd name="T18" fmla="*/ 153 w 1309"/>
              <a:gd name="T19" fmla="*/ 999 h 1348"/>
              <a:gd name="T20" fmla="*/ 1112 w 1309"/>
              <a:gd name="T21" fmla="*/ 872 h 1348"/>
              <a:gd name="T22" fmla="*/ 514 w 1309"/>
              <a:gd name="T23" fmla="*/ 1059 h 1348"/>
              <a:gd name="T24" fmla="*/ 275 w 1309"/>
              <a:gd name="T25" fmla="*/ 893 h 1348"/>
              <a:gd name="T26" fmla="*/ 457 w 1309"/>
              <a:gd name="T27" fmla="*/ 755 h 1348"/>
              <a:gd name="T28" fmla="*/ 644 w 1309"/>
              <a:gd name="T29" fmla="*/ 781 h 1348"/>
              <a:gd name="T30" fmla="*/ 852 w 1309"/>
              <a:gd name="T31" fmla="*/ 811 h 1348"/>
              <a:gd name="T32" fmla="*/ 852 w 1309"/>
              <a:gd name="T33" fmla="*/ 890 h 1348"/>
              <a:gd name="T34" fmla="*/ 627 w 1309"/>
              <a:gd name="T35" fmla="*/ 952 h 1348"/>
              <a:gd name="T36" fmla="*/ 968 w 1309"/>
              <a:gd name="T37" fmla="*/ 851 h 1348"/>
              <a:gd name="T38" fmla="*/ 1064 w 1309"/>
              <a:gd name="T39" fmla="*/ 779 h 1348"/>
              <a:gd name="T40" fmla="*/ 1169 w 1309"/>
              <a:gd name="T41" fmla="*/ 669 h 1348"/>
              <a:gd name="T42" fmla="*/ 1112 w 1309"/>
              <a:gd name="T43" fmla="*/ 872 h 1348"/>
              <a:gd name="T44" fmla="*/ 1027 w 1309"/>
              <a:gd name="T45" fmla="*/ 729 h 1348"/>
              <a:gd name="T46" fmla="*/ 852 w 1309"/>
              <a:gd name="T47" fmla="*/ 749 h 1348"/>
              <a:gd name="T48" fmla="*/ 681 w 1309"/>
              <a:gd name="T49" fmla="*/ 732 h 1348"/>
              <a:gd name="T50" fmla="*/ 545 w 1309"/>
              <a:gd name="T51" fmla="*/ 692 h 1348"/>
              <a:gd name="T52" fmla="*/ 608 w 1309"/>
              <a:gd name="T53" fmla="*/ 642 h 1348"/>
              <a:gd name="T54" fmla="*/ 746 w 1309"/>
              <a:gd name="T55" fmla="*/ 592 h 1348"/>
              <a:gd name="T56" fmla="*/ 843 w 1309"/>
              <a:gd name="T57" fmla="*/ 613 h 1348"/>
              <a:gd name="T58" fmla="*/ 1009 w 1309"/>
              <a:gd name="T59" fmla="*/ 670 h 1348"/>
              <a:gd name="T60" fmla="*/ 470 w 1309"/>
              <a:gd name="T61" fmla="*/ 1175 h 1348"/>
              <a:gd name="T62" fmla="*/ 78 w 1309"/>
              <a:gd name="T63" fmla="*/ 978 h 1348"/>
              <a:gd name="T64" fmla="*/ 470 w 1309"/>
              <a:gd name="T65" fmla="*/ 1175 h 1348"/>
              <a:gd name="T66" fmla="*/ 1079 w 1309"/>
              <a:gd name="T67" fmla="*/ 652 h 1348"/>
              <a:gd name="T68" fmla="*/ 947 w 1309"/>
              <a:gd name="T69" fmla="*/ 608 h 1348"/>
              <a:gd name="T70" fmla="*/ 803 w 1309"/>
              <a:gd name="T71" fmla="*/ 551 h 1348"/>
              <a:gd name="T72" fmla="*/ 737 w 1309"/>
              <a:gd name="T73" fmla="*/ 454 h 1348"/>
              <a:gd name="T74" fmla="*/ 508 w 1309"/>
              <a:gd name="T75" fmla="*/ 71 h 1348"/>
              <a:gd name="T76" fmla="*/ 333 w 1309"/>
              <a:gd name="T77" fmla="*/ 0 h 1348"/>
              <a:gd name="T78" fmla="*/ 349 w 1309"/>
              <a:gd name="T79" fmla="*/ 392 h 1348"/>
              <a:gd name="T80" fmla="*/ 630 w 1309"/>
              <a:gd name="T81" fmla="*/ 500 h 1348"/>
              <a:gd name="T82" fmla="*/ 399 w 1309"/>
              <a:gd name="T83" fmla="*/ 354 h 1348"/>
              <a:gd name="T84" fmla="*/ 494 w 1309"/>
              <a:gd name="T85" fmla="*/ 132 h 1348"/>
              <a:gd name="T86" fmla="*/ 701 w 1309"/>
              <a:gd name="T87" fmla="*/ 391 h 1348"/>
              <a:gd name="T88" fmla="*/ 463 w 1309"/>
              <a:gd name="T89" fmla="*/ 174 h 1348"/>
              <a:gd name="T90" fmla="*/ 491 w 1309"/>
              <a:gd name="T91" fmla="*/ 275 h 1348"/>
              <a:gd name="T92" fmla="*/ 670 w 1309"/>
              <a:gd name="T93" fmla="*/ 580 h 1348"/>
              <a:gd name="T94" fmla="*/ 483 w 1309"/>
              <a:gd name="T95" fmla="*/ 650 h 1348"/>
              <a:gd name="T96" fmla="*/ 457 w 1309"/>
              <a:gd name="T97" fmla="*/ 692 h 1348"/>
              <a:gd name="T98" fmla="*/ 232 w 1309"/>
              <a:gd name="T99" fmla="*/ 849 h 1348"/>
              <a:gd name="T100" fmla="*/ 153 w 1309"/>
              <a:gd name="T101" fmla="*/ 814 h 1348"/>
              <a:gd name="T102" fmla="*/ 12 w 1309"/>
              <a:gd name="T103" fmla="*/ 999 h 1348"/>
              <a:gd name="T104" fmla="*/ 373 w 1309"/>
              <a:gd name="T105" fmla="*/ 1347 h 1348"/>
              <a:gd name="T106" fmla="*/ 536 w 1309"/>
              <a:gd name="T107" fmla="*/ 1197 h 1348"/>
              <a:gd name="T108" fmla="*/ 505 w 1309"/>
              <a:gd name="T109" fmla="*/ 1122 h 1348"/>
              <a:gd name="T110" fmla="*/ 909 w 1309"/>
              <a:gd name="T111" fmla="*/ 1121 h 1348"/>
              <a:gd name="T112" fmla="*/ 1303 w 1309"/>
              <a:gd name="T113" fmla="*/ 679 h 1348"/>
              <a:gd name="T114" fmla="*/ 1156 w 1309"/>
              <a:gd name="T115" fmla="*/ 609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09" h="1348">
                <a:moveTo>
                  <a:pt x="989" y="442"/>
                </a:moveTo>
                <a:cubicBezTo>
                  <a:pt x="971" y="452"/>
                  <a:pt x="949" y="457"/>
                  <a:pt x="923" y="457"/>
                </a:cubicBezTo>
                <a:cubicBezTo>
                  <a:pt x="899" y="457"/>
                  <a:pt x="876" y="452"/>
                  <a:pt x="859" y="448"/>
                </a:cubicBezTo>
                <a:cubicBezTo>
                  <a:pt x="866" y="417"/>
                  <a:pt x="883" y="366"/>
                  <a:pt x="923" y="343"/>
                </a:cubicBezTo>
                <a:cubicBezTo>
                  <a:pt x="963" y="320"/>
                  <a:pt x="1046" y="309"/>
                  <a:pt x="1107" y="305"/>
                </a:cubicBezTo>
                <a:cubicBezTo>
                  <a:pt x="1075" y="355"/>
                  <a:pt x="1028" y="419"/>
                  <a:pt x="989" y="442"/>
                </a:cubicBezTo>
                <a:close/>
                <a:moveTo>
                  <a:pt x="1215" y="241"/>
                </a:moveTo>
                <a:lnTo>
                  <a:pt x="1163" y="241"/>
                </a:lnTo>
                <a:cubicBezTo>
                  <a:pt x="1143" y="241"/>
                  <a:pt x="971" y="243"/>
                  <a:pt x="892" y="289"/>
                </a:cubicBezTo>
                <a:cubicBezTo>
                  <a:pt x="805" y="340"/>
                  <a:pt x="794" y="462"/>
                  <a:pt x="793" y="467"/>
                </a:cubicBezTo>
                <a:lnTo>
                  <a:pt x="791" y="490"/>
                </a:lnTo>
                <a:lnTo>
                  <a:pt x="813" y="498"/>
                </a:lnTo>
                <a:cubicBezTo>
                  <a:pt x="815" y="499"/>
                  <a:pt x="865" y="519"/>
                  <a:pt x="923" y="519"/>
                </a:cubicBezTo>
                <a:cubicBezTo>
                  <a:pt x="960" y="519"/>
                  <a:pt x="993" y="511"/>
                  <a:pt x="1020" y="495"/>
                </a:cubicBezTo>
                <a:cubicBezTo>
                  <a:pt x="1099" y="449"/>
                  <a:pt x="1180" y="303"/>
                  <a:pt x="1189" y="287"/>
                </a:cubicBezTo>
                <a:lnTo>
                  <a:pt x="1215" y="241"/>
                </a:lnTo>
                <a:close/>
                <a:moveTo>
                  <a:pt x="210" y="1056"/>
                </a:moveTo>
                <a:lnTo>
                  <a:pt x="254" y="1012"/>
                </a:lnTo>
                <a:lnTo>
                  <a:pt x="197" y="956"/>
                </a:lnTo>
                <a:lnTo>
                  <a:pt x="153" y="999"/>
                </a:lnTo>
                <a:lnTo>
                  <a:pt x="210" y="1056"/>
                </a:lnTo>
                <a:close/>
                <a:moveTo>
                  <a:pt x="1112" y="872"/>
                </a:moveTo>
                <a:cubicBezTo>
                  <a:pt x="1080" y="908"/>
                  <a:pt x="938" y="1045"/>
                  <a:pt x="906" y="1059"/>
                </a:cubicBezTo>
                <a:lnTo>
                  <a:pt x="514" y="1059"/>
                </a:lnTo>
                <a:cubicBezTo>
                  <a:pt x="488" y="1059"/>
                  <a:pt x="471" y="1067"/>
                  <a:pt x="459" y="1076"/>
                </a:cubicBezTo>
                <a:lnTo>
                  <a:pt x="275" y="893"/>
                </a:lnTo>
                <a:lnTo>
                  <a:pt x="366" y="803"/>
                </a:lnTo>
                <a:cubicBezTo>
                  <a:pt x="391" y="779"/>
                  <a:pt x="431" y="755"/>
                  <a:pt x="457" y="755"/>
                </a:cubicBezTo>
                <a:lnTo>
                  <a:pt x="598" y="755"/>
                </a:lnTo>
                <a:cubicBezTo>
                  <a:pt x="609" y="755"/>
                  <a:pt x="630" y="771"/>
                  <a:pt x="644" y="781"/>
                </a:cubicBezTo>
                <a:cubicBezTo>
                  <a:pt x="664" y="797"/>
                  <a:pt x="682" y="811"/>
                  <a:pt x="703" y="811"/>
                </a:cubicBezTo>
                <a:lnTo>
                  <a:pt x="852" y="811"/>
                </a:lnTo>
                <a:cubicBezTo>
                  <a:pt x="890" y="811"/>
                  <a:pt x="906" y="831"/>
                  <a:pt x="906" y="851"/>
                </a:cubicBezTo>
                <a:cubicBezTo>
                  <a:pt x="906" y="870"/>
                  <a:pt x="890" y="890"/>
                  <a:pt x="852" y="890"/>
                </a:cubicBezTo>
                <a:lnTo>
                  <a:pt x="627" y="890"/>
                </a:lnTo>
                <a:lnTo>
                  <a:pt x="627" y="952"/>
                </a:lnTo>
                <a:lnTo>
                  <a:pt x="852" y="952"/>
                </a:lnTo>
                <a:cubicBezTo>
                  <a:pt x="928" y="952"/>
                  <a:pt x="968" y="901"/>
                  <a:pt x="968" y="851"/>
                </a:cubicBezTo>
                <a:cubicBezTo>
                  <a:pt x="968" y="844"/>
                  <a:pt x="967" y="837"/>
                  <a:pt x="966" y="830"/>
                </a:cubicBezTo>
                <a:lnTo>
                  <a:pt x="1064" y="779"/>
                </a:lnTo>
                <a:cubicBezTo>
                  <a:pt x="1070" y="776"/>
                  <a:pt x="1075" y="772"/>
                  <a:pt x="1078" y="766"/>
                </a:cubicBezTo>
                <a:cubicBezTo>
                  <a:pt x="1110" y="703"/>
                  <a:pt x="1134" y="677"/>
                  <a:pt x="1169" y="669"/>
                </a:cubicBezTo>
                <a:cubicBezTo>
                  <a:pt x="1197" y="663"/>
                  <a:pt x="1222" y="667"/>
                  <a:pt x="1237" y="675"/>
                </a:cubicBezTo>
                <a:cubicBezTo>
                  <a:pt x="1203" y="740"/>
                  <a:pt x="1129" y="853"/>
                  <a:pt x="1112" y="872"/>
                </a:cubicBezTo>
                <a:close/>
                <a:moveTo>
                  <a:pt x="1042" y="703"/>
                </a:moveTo>
                <a:cubicBezTo>
                  <a:pt x="1037" y="712"/>
                  <a:pt x="1032" y="719"/>
                  <a:pt x="1027" y="729"/>
                </a:cubicBezTo>
                <a:lnTo>
                  <a:pt x="934" y="777"/>
                </a:lnTo>
                <a:cubicBezTo>
                  <a:pt x="915" y="760"/>
                  <a:pt x="888" y="749"/>
                  <a:pt x="852" y="749"/>
                </a:cubicBezTo>
                <a:lnTo>
                  <a:pt x="706" y="749"/>
                </a:lnTo>
                <a:cubicBezTo>
                  <a:pt x="700" y="747"/>
                  <a:pt x="689" y="738"/>
                  <a:pt x="681" y="732"/>
                </a:cubicBezTo>
                <a:cubicBezTo>
                  <a:pt x="657" y="713"/>
                  <a:pt x="630" y="692"/>
                  <a:pt x="598" y="692"/>
                </a:cubicBezTo>
                <a:lnTo>
                  <a:pt x="545" y="692"/>
                </a:lnTo>
                <a:lnTo>
                  <a:pt x="545" y="684"/>
                </a:lnTo>
                <a:lnTo>
                  <a:pt x="608" y="642"/>
                </a:lnTo>
                <a:lnTo>
                  <a:pt x="696" y="642"/>
                </a:lnTo>
                <a:lnTo>
                  <a:pt x="746" y="592"/>
                </a:lnTo>
                <a:lnTo>
                  <a:pt x="789" y="613"/>
                </a:lnTo>
                <a:lnTo>
                  <a:pt x="843" y="613"/>
                </a:lnTo>
                <a:lnTo>
                  <a:pt x="928" y="670"/>
                </a:lnTo>
                <a:lnTo>
                  <a:pt x="1009" y="670"/>
                </a:lnTo>
                <a:lnTo>
                  <a:pt x="1042" y="703"/>
                </a:lnTo>
                <a:close/>
                <a:moveTo>
                  <a:pt x="470" y="1175"/>
                </a:moveTo>
                <a:lnTo>
                  <a:pt x="373" y="1272"/>
                </a:lnTo>
                <a:lnTo>
                  <a:pt x="78" y="978"/>
                </a:lnTo>
                <a:lnTo>
                  <a:pt x="175" y="880"/>
                </a:lnTo>
                <a:lnTo>
                  <a:pt x="470" y="1175"/>
                </a:lnTo>
                <a:close/>
                <a:moveTo>
                  <a:pt x="1156" y="609"/>
                </a:moveTo>
                <a:cubicBezTo>
                  <a:pt x="1124" y="616"/>
                  <a:pt x="1100" y="631"/>
                  <a:pt x="1079" y="652"/>
                </a:cubicBezTo>
                <a:lnTo>
                  <a:pt x="1035" y="608"/>
                </a:lnTo>
                <a:lnTo>
                  <a:pt x="947" y="608"/>
                </a:lnTo>
                <a:lnTo>
                  <a:pt x="862" y="551"/>
                </a:lnTo>
                <a:lnTo>
                  <a:pt x="803" y="551"/>
                </a:lnTo>
                <a:lnTo>
                  <a:pt x="761" y="530"/>
                </a:lnTo>
                <a:cubicBezTo>
                  <a:pt x="755" y="503"/>
                  <a:pt x="748" y="477"/>
                  <a:pt x="737" y="454"/>
                </a:cubicBezTo>
                <a:cubicBezTo>
                  <a:pt x="794" y="371"/>
                  <a:pt x="781" y="253"/>
                  <a:pt x="741" y="197"/>
                </a:cubicBezTo>
                <a:cubicBezTo>
                  <a:pt x="680" y="111"/>
                  <a:pt x="593" y="91"/>
                  <a:pt x="508" y="71"/>
                </a:cubicBezTo>
                <a:cubicBezTo>
                  <a:pt x="455" y="59"/>
                  <a:pt x="406" y="47"/>
                  <a:pt x="364" y="20"/>
                </a:cubicBezTo>
                <a:lnTo>
                  <a:pt x="333" y="0"/>
                </a:lnTo>
                <a:lnTo>
                  <a:pt x="318" y="34"/>
                </a:lnTo>
                <a:cubicBezTo>
                  <a:pt x="266" y="157"/>
                  <a:pt x="278" y="297"/>
                  <a:pt x="349" y="392"/>
                </a:cubicBezTo>
                <a:cubicBezTo>
                  <a:pt x="403" y="464"/>
                  <a:pt x="486" y="503"/>
                  <a:pt x="584" y="503"/>
                </a:cubicBezTo>
                <a:cubicBezTo>
                  <a:pt x="599" y="503"/>
                  <a:pt x="615" y="502"/>
                  <a:pt x="630" y="500"/>
                </a:cubicBezTo>
                <a:lnTo>
                  <a:pt x="623" y="439"/>
                </a:lnTo>
                <a:cubicBezTo>
                  <a:pt x="500" y="453"/>
                  <a:pt x="433" y="401"/>
                  <a:pt x="399" y="354"/>
                </a:cubicBezTo>
                <a:cubicBezTo>
                  <a:pt x="347" y="285"/>
                  <a:pt x="334" y="185"/>
                  <a:pt x="363" y="91"/>
                </a:cubicBezTo>
                <a:cubicBezTo>
                  <a:pt x="405" y="111"/>
                  <a:pt x="450" y="121"/>
                  <a:pt x="494" y="132"/>
                </a:cubicBezTo>
                <a:cubicBezTo>
                  <a:pt x="571" y="149"/>
                  <a:pt x="643" y="166"/>
                  <a:pt x="690" y="232"/>
                </a:cubicBezTo>
                <a:cubicBezTo>
                  <a:pt x="713" y="266"/>
                  <a:pt x="724" y="335"/>
                  <a:pt x="701" y="391"/>
                </a:cubicBezTo>
                <a:cubicBezTo>
                  <a:pt x="653" y="321"/>
                  <a:pt x="589" y="271"/>
                  <a:pt x="528" y="225"/>
                </a:cubicBezTo>
                <a:cubicBezTo>
                  <a:pt x="505" y="208"/>
                  <a:pt x="483" y="191"/>
                  <a:pt x="463" y="174"/>
                </a:cubicBezTo>
                <a:lnTo>
                  <a:pt x="423" y="221"/>
                </a:lnTo>
                <a:cubicBezTo>
                  <a:pt x="444" y="239"/>
                  <a:pt x="467" y="256"/>
                  <a:pt x="491" y="275"/>
                </a:cubicBezTo>
                <a:cubicBezTo>
                  <a:pt x="581" y="343"/>
                  <a:pt x="673" y="415"/>
                  <a:pt x="702" y="548"/>
                </a:cubicBezTo>
                <a:lnTo>
                  <a:pt x="670" y="580"/>
                </a:lnTo>
                <a:lnTo>
                  <a:pt x="589" y="580"/>
                </a:lnTo>
                <a:lnTo>
                  <a:pt x="483" y="650"/>
                </a:lnTo>
                <a:lnTo>
                  <a:pt x="483" y="692"/>
                </a:lnTo>
                <a:lnTo>
                  <a:pt x="457" y="692"/>
                </a:lnTo>
                <a:cubicBezTo>
                  <a:pt x="410" y="692"/>
                  <a:pt x="355" y="727"/>
                  <a:pt x="323" y="758"/>
                </a:cubicBezTo>
                <a:lnTo>
                  <a:pt x="232" y="849"/>
                </a:lnTo>
                <a:lnTo>
                  <a:pt x="197" y="814"/>
                </a:lnTo>
                <a:cubicBezTo>
                  <a:pt x="185" y="802"/>
                  <a:pt x="165" y="802"/>
                  <a:pt x="153" y="814"/>
                </a:cubicBezTo>
                <a:lnTo>
                  <a:pt x="12" y="956"/>
                </a:lnTo>
                <a:cubicBezTo>
                  <a:pt x="0" y="968"/>
                  <a:pt x="0" y="987"/>
                  <a:pt x="12" y="999"/>
                </a:cubicBezTo>
                <a:lnTo>
                  <a:pt x="351" y="1338"/>
                </a:lnTo>
                <a:cubicBezTo>
                  <a:pt x="357" y="1344"/>
                  <a:pt x="365" y="1347"/>
                  <a:pt x="373" y="1347"/>
                </a:cubicBezTo>
                <a:cubicBezTo>
                  <a:pt x="381" y="1347"/>
                  <a:pt x="389" y="1344"/>
                  <a:pt x="395" y="1338"/>
                </a:cubicBezTo>
                <a:lnTo>
                  <a:pt x="536" y="1197"/>
                </a:lnTo>
                <a:cubicBezTo>
                  <a:pt x="548" y="1185"/>
                  <a:pt x="548" y="1165"/>
                  <a:pt x="536" y="1153"/>
                </a:cubicBezTo>
                <a:lnTo>
                  <a:pt x="505" y="1122"/>
                </a:lnTo>
                <a:cubicBezTo>
                  <a:pt x="507" y="1122"/>
                  <a:pt x="510" y="1121"/>
                  <a:pt x="514" y="1121"/>
                </a:cubicBezTo>
                <a:lnTo>
                  <a:pt x="909" y="1121"/>
                </a:lnTo>
                <a:cubicBezTo>
                  <a:pt x="963" y="1121"/>
                  <a:pt x="1156" y="916"/>
                  <a:pt x="1158" y="914"/>
                </a:cubicBezTo>
                <a:cubicBezTo>
                  <a:pt x="1179" y="889"/>
                  <a:pt x="1276" y="744"/>
                  <a:pt x="1303" y="679"/>
                </a:cubicBezTo>
                <a:cubicBezTo>
                  <a:pt x="1308" y="669"/>
                  <a:pt x="1306" y="657"/>
                  <a:pt x="1300" y="649"/>
                </a:cubicBezTo>
                <a:cubicBezTo>
                  <a:pt x="1277" y="618"/>
                  <a:pt x="1222" y="593"/>
                  <a:pt x="1156" y="6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Freeform 3">
            <a:extLst>
              <a:ext uri="{FF2B5EF4-FFF2-40B4-BE49-F238E27FC236}">
                <a16:creationId xmlns:a16="http://schemas.microsoft.com/office/drawing/2014/main" id="{67AE4843-2E42-2E41-A5DC-204D0ED7A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7738" y="5588637"/>
            <a:ext cx="531812" cy="454025"/>
          </a:xfrm>
          <a:custGeom>
            <a:avLst/>
            <a:gdLst>
              <a:gd name="T0" fmla="*/ 439 w 1477"/>
              <a:gd name="T1" fmla="*/ 786 h 1261"/>
              <a:gd name="T2" fmla="*/ 384 w 1477"/>
              <a:gd name="T3" fmla="*/ 899 h 1261"/>
              <a:gd name="T4" fmla="*/ 471 w 1477"/>
              <a:gd name="T5" fmla="*/ 895 h 1261"/>
              <a:gd name="T6" fmla="*/ 540 w 1477"/>
              <a:gd name="T7" fmla="*/ 939 h 1261"/>
              <a:gd name="T8" fmla="*/ 428 w 1477"/>
              <a:gd name="T9" fmla="*/ 995 h 1261"/>
              <a:gd name="T10" fmla="*/ 582 w 1477"/>
              <a:gd name="T11" fmla="*/ 981 h 1261"/>
              <a:gd name="T12" fmla="*/ 593 w 1477"/>
              <a:gd name="T13" fmla="*/ 1083 h 1261"/>
              <a:gd name="T14" fmla="*/ 570 w 1477"/>
              <a:gd name="T15" fmla="*/ 994 h 1261"/>
              <a:gd name="T16" fmla="*/ 681 w 1477"/>
              <a:gd name="T17" fmla="*/ 1080 h 1261"/>
              <a:gd name="T18" fmla="*/ 692 w 1477"/>
              <a:gd name="T19" fmla="*/ 1182 h 1261"/>
              <a:gd name="T20" fmla="*/ 613 w 1477"/>
              <a:gd name="T21" fmla="*/ 1164 h 1261"/>
              <a:gd name="T22" fmla="*/ 360 w 1477"/>
              <a:gd name="T23" fmla="*/ 964 h 1261"/>
              <a:gd name="T24" fmla="*/ 487 w 1477"/>
              <a:gd name="T25" fmla="*/ 1133 h 1261"/>
              <a:gd name="T26" fmla="*/ 586 w 1477"/>
              <a:gd name="T27" fmla="*/ 1231 h 1261"/>
              <a:gd name="T28" fmla="*/ 764 w 1477"/>
              <a:gd name="T29" fmla="*/ 1188 h 1261"/>
              <a:gd name="T30" fmla="*/ 704 w 1477"/>
              <a:gd name="T31" fmla="*/ 1015 h 1261"/>
              <a:gd name="T32" fmla="*/ 577 w 1477"/>
              <a:gd name="T33" fmla="*/ 846 h 1261"/>
              <a:gd name="T34" fmla="*/ 346 w 1477"/>
              <a:gd name="T35" fmla="*/ 745 h 1261"/>
              <a:gd name="T36" fmla="*/ 290 w 1477"/>
              <a:gd name="T37" fmla="*/ 935 h 1261"/>
              <a:gd name="T38" fmla="*/ 52 w 1477"/>
              <a:gd name="T39" fmla="*/ 336 h 1261"/>
              <a:gd name="T40" fmla="*/ 318 w 1477"/>
              <a:gd name="T41" fmla="*/ 738 h 1261"/>
              <a:gd name="T42" fmla="*/ 615 w 1477"/>
              <a:gd name="T43" fmla="*/ 362 h 1261"/>
              <a:gd name="T44" fmla="*/ 320 w 1477"/>
              <a:gd name="T45" fmla="*/ 579 h 1261"/>
              <a:gd name="T46" fmla="*/ 375 w 1477"/>
              <a:gd name="T47" fmla="*/ 91 h 1261"/>
              <a:gd name="T48" fmla="*/ 685 w 1477"/>
              <a:gd name="T49" fmla="*/ 230 h 1261"/>
              <a:gd name="T50" fmla="*/ 203 w 1477"/>
              <a:gd name="T51" fmla="*/ 485 h 1261"/>
              <a:gd name="T52" fmla="*/ 1013 w 1477"/>
              <a:gd name="T53" fmla="*/ 252 h 1261"/>
              <a:gd name="T54" fmla="*/ 1149 w 1477"/>
              <a:gd name="T55" fmla="*/ 127 h 1261"/>
              <a:gd name="T56" fmla="*/ 1188 w 1477"/>
              <a:gd name="T57" fmla="*/ 88 h 1261"/>
              <a:gd name="T58" fmla="*/ 928 w 1477"/>
              <a:gd name="T59" fmla="*/ 209 h 1261"/>
              <a:gd name="T60" fmla="*/ 654 w 1477"/>
              <a:gd name="T61" fmla="*/ 810 h 1261"/>
              <a:gd name="T62" fmla="*/ 860 w 1477"/>
              <a:gd name="T63" fmla="*/ 650 h 1261"/>
              <a:gd name="T64" fmla="*/ 1158 w 1477"/>
              <a:gd name="T65" fmla="*/ 785 h 1261"/>
              <a:gd name="T66" fmla="*/ 1046 w 1477"/>
              <a:gd name="T67" fmla="*/ 785 h 1261"/>
              <a:gd name="T68" fmla="*/ 1004 w 1477"/>
              <a:gd name="T69" fmla="*/ 826 h 1261"/>
              <a:gd name="T70" fmla="*/ 1005 w 1477"/>
              <a:gd name="T71" fmla="*/ 939 h 1261"/>
              <a:gd name="T72" fmla="*/ 906 w 1477"/>
              <a:gd name="T73" fmla="*/ 885 h 1261"/>
              <a:gd name="T74" fmla="*/ 972 w 1477"/>
              <a:gd name="T75" fmla="*/ 1045 h 1261"/>
              <a:gd name="T76" fmla="*/ 811 w 1477"/>
              <a:gd name="T77" fmla="*/ 980 h 1261"/>
              <a:gd name="T78" fmla="*/ 865 w 1477"/>
              <a:gd name="T79" fmla="*/ 1078 h 1261"/>
              <a:gd name="T80" fmla="*/ 913 w 1477"/>
              <a:gd name="T81" fmla="*/ 1182 h 1261"/>
              <a:gd name="T82" fmla="*/ 1011 w 1477"/>
              <a:gd name="T83" fmla="*/ 1084 h 1261"/>
              <a:gd name="T84" fmla="*/ 1108 w 1477"/>
              <a:gd name="T85" fmla="*/ 987 h 1261"/>
              <a:gd name="T86" fmla="*/ 1143 w 1477"/>
              <a:gd name="T87" fmla="*/ 915 h 1261"/>
              <a:gd name="T88" fmla="*/ 1163 w 1477"/>
              <a:gd name="T89" fmla="*/ 712 h 1261"/>
              <a:gd name="T90" fmla="*/ 799 w 1477"/>
              <a:gd name="T91" fmla="*/ 743 h 1261"/>
              <a:gd name="T92" fmla="*/ 973 w 1477"/>
              <a:gd name="T93" fmla="*/ 290 h 1261"/>
              <a:gd name="T94" fmla="*/ 1202 w 1477"/>
              <a:gd name="T95" fmla="*/ 687 h 1261"/>
              <a:gd name="T96" fmla="*/ 1242 w 1477"/>
              <a:gd name="T97" fmla="*/ 727 h 1261"/>
              <a:gd name="T98" fmla="*/ 1442 w 1477"/>
              <a:gd name="T99" fmla="*/ 465 h 1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77" h="1261">
                <a:moveTo>
                  <a:pt x="372" y="796"/>
                </a:moveTo>
                <a:lnTo>
                  <a:pt x="372" y="796"/>
                </a:lnTo>
                <a:lnTo>
                  <a:pt x="385" y="784"/>
                </a:lnTo>
                <a:cubicBezTo>
                  <a:pt x="399" y="769"/>
                  <a:pt x="424" y="770"/>
                  <a:pt x="439" y="786"/>
                </a:cubicBezTo>
                <a:cubicBezTo>
                  <a:pt x="447" y="794"/>
                  <a:pt x="452" y="804"/>
                  <a:pt x="452" y="814"/>
                </a:cubicBezTo>
                <a:cubicBezTo>
                  <a:pt x="452" y="824"/>
                  <a:pt x="449" y="834"/>
                  <a:pt x="442" y="840"/>
                </a:cubicBezTo>
                <a:lnTo>
                  <a:pt x="396" y="886"/>
                </a:lnTo>
                <a:lnTo>
                  <a:pt x="384" y="899"/>
                </a:lnTo>
                <a:cubicBezTo>
                  <a:pt x="369" y="913"/>
                  <a:pt x="345" y="911"/>
                  <a:pt x="329" y="896"/>
                </a:cubicBezTo>
                <a:cubicBezTo>
                  <a:pt x="314" y="880"/>
                  <a:pt x="313" y="856"/>
                  <a:pt x="327" y="842"/>
                </a:cubicBezTo>
                <a:cubicBezTo>
                  <a:pt x="335" y="834"/>
                  <a:pt x="364" y="805"/>
                  <a:pt x="372" y="796"/>
                </a:cubicBezTo>
                <a:close/>
                <a:moveTo>
                  <a:pt x="471" y="895"/>
                </a:moveTo>
                <a:lnTo>
                  <a:pt x="471" y="895"/>
                </a:lnTo>
                <a:lnTo>
                  <a:pt x="484" y="882"/>
                </a:lnTo>
                <a:cubicBezTo>
                  <a:pt x="498" y="868"/>
                  <a:pt x="522" y="869"/>
                  <a:pt x="538" y="885"/>
                </a:cubicBezTo>
                <a:cubicBezTo>
                  <a:pt x="554" y="900"/>
                  <a:pt x="555" y="925"/>
                  <a:pt x="540" y="939"/>
                </a:cubicBezTo>
                <a:lnTo>
                  <a:pt x="495" y="985"/>
                </a:lnTo>
                <a:lnTo>
                  <a:pt x="495" y="985"/>
                </a:lnTo>
                <a:lnTo>
                  <a:pt x="482" y="997"/>
                </a:lnTo>
                <a:cubicBezTo>
                  <a:pt x="468" y="1012"/>
                  <a:pt x="444" y="1011"/>
                  <a:pt x="428" y="995"/>
                </a:cubicBezTo>
                <a:cubicBezTo>
                  <a:pt x="412" y="979"/>
                  <a:pt x="411" y="955"/>
                  <a:pt x="425" y="941"/>
                </a:cubicBezTo>
                <a:lnTo>
                  <a:pt x="471" y="895"/>
                </a:lnTo>
                <a:close/>
                <a:moveTo>
                  <a:pt x="570" y="994"/>
                </a:moveTo>
                <a:lnTo>
                  <a:pt x="582" y="981"/>
                </a:lnTo>
                <a:cubicBezTo>
                  <a:pt x="597" y="967"/>
                  <a:pt x="621" y="968"/>
                  <a:pt x="637" y="983"/>
                </a:cubicBezTo>
                <a:cubicBezTo>
                  <a:pt x="644" y="991"/>
                  <a:pt x="649" y="1001"/>
                  <a:pt x="649" y="1012"/>
                </a:cubicBezTo>
                <a:cubicBezTo>
                  <a:pt x="649" y="1022"/>
                  <a:pt x="646" y="1031"/>
                  <a:pt x="639" y="1038"/>
                </a:cubicBezTo>
                <a:lnTo>
                  <a:pt x="593" y="1083"/>
                </a:lnTo>
                <a:lnTo>
                  <a:pt x="581" y="1096"/>
                </a:lnTo>
                <a:cubicBezTo>
                  <a:pt x="567" y="1110"/>
                  <a:pt x="542" y="1109"/>
                  <a:pt x="527" y="1094"/>
                </a:cubicBezTo>
                <a:cubicBezTo>
                  <a:pt x="511" y="1078"/>
                  <a:pt x="510" y="1053"/>
                  <a:pt x="524" y="1039"/>
                </a:cubicBezTo>
                <a:lnTo>
                  <a:pt x="570" y="994"/>
                </a:lnTo>
                <a:close/>
                <a:moveTo>
                  <a:pt x="623" y="1138"/>
                </a:moveTo>
                <a:lnTo>
                  <a:pt x="668" y="1092"/>
                </a:lnTo>
                <a:lnTo>
                  <a:pt x="668" y="1092"/>
                </a:lnTo>
                <a:lnTo>
                  <a:pt x="681" y="1080"/>
                </a:lnTo>
                <a:cubicBezTo>
                  <a:pt x="695" y="1065"/>
                  <a:pt x="720" y="1066"/>
                  <a:pt x="735" y="1082"/>
                </a:cubicBezTo>
                <a:cubicBezTo>
                  <a:pt x="751" y="1098"/>
                  <a:pt x="752" y="1122"/>
                  <a:pt x="738" y="1136"/>
                </a:cubicBezTo>
                <a:lnTo>
                  <a:pt x="692" y="1182"/>
                </a:lnTo>
                <a:lnTo>
                  <a:pt x="692" y="1182"/>
                </a:lnTo>
                <a:lnTo>
                  <a:pt x="680" y="1195"/>
                </a:lnTo>
                <a:cubicBezTo>
                  <a:pt x="673" y="1201"/>
                  <a:pt x="664" y="1205"/>
                  <a:pt x="654" y="1205"/>
                </a:cubicBezTo>
                <a:cubicBezTo>
                  <a:pt x="643" y="1204"/>
                  <a:pt x="633" y="1200"/>
                  <a:pt x="625" y="1192"/>
                </a:cubicBezTo>
                <a:cubicBezTo>
                  <a:pt x="617" y="1184"/>
                  <a:pt x="613" y="1174"/>
                  <a:pt x="613" y="1164"/>
                </a:cubicBezTo>
                <a:cubicBezTo>
                  <a:pt x="612" y="1154"/>
                  <a:pt x="616" y="1145"/>
                  <a:pt x="623" y="1138"/>
                </a:cubicBezTo>
                <a:close/>
                <a:moveTo>
                  <a:pt x="290" y="935"/>
                </a:moveTo>
                <a:cubicBezTo>
                  <a:pt x="309" y="954"/>
                  <a:pt x="334" y="964"/>
                  <a:pt x="359" y="964"/>
                </a:cubicBezTo>
                <a:lnTo>
                  <a:pt x="360" y="964"/>
                </a:lnTo>
                <a:cubicBezTo>
                  <a:pt x="360" y="989"/>
                  <a:pt x="369" y="1014"/>
                  <a:pt x="389" y="1034"/>
                </a:cubicBezTo>
                <a:cubicBezTo>
                  <a:pt x="408" y="1053"/>
                  <a:pt x="433" y="1063"/>
                  <a:pt x="457" y="1063"/>
                </a:cubicBezTo>
                <a:cubicBezTo>
                  <a:pt x="458" y="1063"/>
                  <a:pt x="458" y="1062"/>
                  <a:pt x="459" y="1062"/>
                </a:cubicBezTo>
                <a:cubicBezTo>
                  <a:pt x="459" y="1088"/>
                  <a:pt x="468" y="1113"/>
                  <a:pt x="487" y="1133"/>
                </a:cubicBezTo>
                <a:cubicBezTo>
                  <a:pt x="506" y="1152"/>
                  <a:pt x="531" y="1161"/>
                  <a:pt x="556" y="1161"/>
                </a:cubicBezTo>
                <a:cubicBezTo>
                  <a:pt x="557" y="1161"/>
                  <a:pt x="557" y="1161"/>
                  <a:pt x="558" y="1161"/>
                </a:cubicBezTo>
                <a:cubicBezTo>
                  <a:pt x="558" y="1162"/>
                  <a:pt x="557" y="1164"/>
                  <a:pt x="557" y="1165"/>
                </a:cubicBezTo>
                <a:cubicBezTo>
                  <a:pt x="558" y="1190"/>
                  <a:pt x="568" y="1213"/>
                  <a:pt x="586" y="1231"/>
                </a:cubicBezTo>
                <a:cubicBezTo>
                  <a:pt x="604" y="1249"/>
                  <a:pt x="627" y="1259"/>
                  <a:pt x="652" y="1260"/>
                </a:cubicBezTo>
                <a:cubicBezTo>
                  <a:pt x="653" y="1260"/>
                  <a:pt x="654" y="1260"/>
                  <a:pt x="655" y="1260"/>
                </a:cubicBezTo>
                <a:cubicBezTo>
                  <a:pt x="679" y="1260"/>
                  <a:pt x="702" y="1251"/>
                  <a:pt x="719" y="1234"/>
                </a:cubicBezTo>
                <a:lnTo>
                  <a:pt x="764" y="1188"/>
                </a:lnTo>
                <a:lnTo>
                  <a:pt x="764" y="1188"/>
                </a:lnTo>
                <a:lnTo>
                  <a:pt x="777" y="1175"/>
                </a:lnTo>
                <a:cubicBezTo>
                  <a:pt x="813" y="1140"/>
                  <a:pt x="812" y="1080"/>
                  <a:pt x="774" y="1043"/>
                </a:cubicBezTo>
                <a:cubicBezTo>
                  <a:pt x="755" y="1023"/>
                  <a:pt x="729" y="1014"/>
                  <a:pt x="704" y="1015"/>
                </a:cubicBezTo>
                <a:cubicBezTo>
                  <a:pt x="704" y="1013"/>
                  <a:pt x="704" y="1012"/>
                  <a:pt x="704" y="1010"/>
                </a:cubicBezTo>
                <a:cubicBezTo>
                  <a:pt x="704" y="986"/>
                  <a:pt x="694" y="962"/>
                  <a:pt x="676" y="944"/>
                </a:cubicBezTo>
                <a:cubicBezTo>
                  <a:pt x="656" y="925"/>
                  <a:pt x="631" y="915"/>
                  <a:pt x="605" y="916"/>
                </a:cubicBezTo>
                <a:cubicBezTo>
                  <a:pt x="606" y="891"/>
                  <a:pt x="597" y="865"/>
                  <a:pt x="577" y="846"/>
                </a:cubicBezTo>
                <a:cubicBezTo>
                  <a:pt x="558" y="826"/>
                  <a:pt x="532" y="817"/>
                  <a:pt x="507" y="817"/>
                </a:cubicBezTo>
                <a:cubicBezTo>
                  <a:pt x="507" y="816"/>
                  <a:pt x="507" y="815"/>
                  <a:pt x="507" y="813"/>
                </a:cubicBezTo>
                <a:cubicBezTo>
                  <a:pt x="506" y="788"/>
                  <a:pt x="496" y="765"/>
                  <a:pt x="478" y="747"/>
                </a:cubicBezTo>
                <a:cubicBezTo>
                  <a:pt x="441" y="710"/>
                  <a:pt x="382" y="709"/>
                  <a:pt x="346" y="745"/>
                </a:cubicBezTo>
                <a:lnTo>
                  <a:pt x="300" y="790"/>
                </a:lnTo>
                <a:lnTo>
                  <a:pt x="300" y="790"/>
                </a:lnTo>
                <a:cubicBezTo>
                  <a:pt x="295" y="796"/>
                  <a:pt x="290" y="800"/>
                  <a:pt x="288" y="803"/>
                </a:cubicBezTo>
                <a:cubicBezTo>
                  <a:pt x="252" y="839"/>
                  <a:pt x="253" y="898"/>
                  <a:pt x="290" y="935"/>
                </a:cubicBezTo>
                <a:close/>
                <a:moveTo>
                  <a:pt x="685" y="230"/>
                </a:moveTo>
                <a:lnTo>
                  <a:pt x="497" y="42"/>
                </a:lnTo>
                <a:cubicBezTo>
                  <a:pt x="456" y="0"/>
                  <a:pt x="383" y="5"/>
                  <a:pt x="336" y="52"/>
                </a:cubicBezTo>
                <a:lnTo>
                  <a:pt x="52" y="336"/>
                </a:lnTo>
                <a:cubicBezTo>
                  <a:pt x="4" y="384"/>
                  <a:pt x="0" y="456"/>
                  <a:pt x="42" y="498"/>
                </a:cubicBezTo>
                <a:lnTo>
                  <a:pt x="279" y="738"/>
                </a:lnTo>
                <a:cubicBezTo>
                  <a:pt x="284" y="743"/>
                  <a:pt x="291" y="746"/>
                  <a:pt x="299" y="746"/>
                </a:cubicBezTo>
                <a:cubicBezTo>
                  <a:pt x="306" y="746"/>
                  <a:pt x="313" y="743"/>
                  <a:pt x="318" y="738"/>
                </a:cubicBezTo>
                <a:cubicBezTo>
                  <a:pt x="325" y="731"/>
                  <a:pt x="327" y="722"/>
                  <a:pt x="325" y="713"/>
                </a:cubicBezTo>
                <a:cubicBezTo>
                  <a:pt x="326" y="710"/>
                  <a:pt x="326" y="706"/>
                  <a:pt x="326" y="702"/>
                </a:cubicBezTo>
                <a:cubicBezTo>
                  <a:pt x="320" y="657"/>
                  <a:pt x="337" y="640"/>
                  <a:pt x="359" y="618"/>
                </a:cubicBezTo>
                <a:lnTo>
                  <a:pt x="615" y="362"/>
                </a:lnTo>
                <a:cubicBezTo>
                  <a:pt x="626" y="351"/>
                  <a:pt x="626" y="334"/>
                  <a:pt x="615" y="323"/>
                </a:cubicBezTo>
                <a:cubicBezTo>
                  <a:pt x="604" y="312"/>
                  <a:pt x="587" y="312"/>
                  <a:pt x="576" y="323"/>
                </a:cubicBezTo>
                <a:lnTo>
                  <a:pt x="323" y="576"/>
                </a:lnTo>
                <a:lnTo>
                  <a:pt x="320" y="579"/>
                </a:lnTo>
                <a:cubicBezTo>
                  <a:pt x="303" y="596"/>
                  <a:pt x="282" y="618"/>
                  <a:pt x="273" y="653"/>
                </a:cubicBezTo>
                <a:lnTo>
                  <a:pt x="81" y="459"/>
                </a:lnTo>
                <a:cubicBezTo>
                  <a:pt x="60" y="439"/>
                  <a:pt x="65" y="401"/>
                  <a:pt x="91" y="375"/>
                </a:cubicBezTo>
                <a:lnTo>
                  <a:pt x="375" y="91"/>
                </a:lnTo>
                <a:cubicBezTo>
                  <a:pt x="401" y="65"/>
                  <a:pt x="438" y="61"/>
                  <a:pt x="458" y="81"/>
                </a:cubicBezTo>
                <a:lnTo>
                  <a:pt x="646" y="269"/>
                </a:lnTo>
                <a:cubicBezTo>
                  <a:pt x="657" y="280"/>
                  <a:pt x="675" y="280"/>
                  <a:pt x="685" y="269"/>
                </a:cubicBezTo>
                <a:cubicBezTo>
                  <a:pt x="696" y="258"/>
                  <a:pt x="696" y="241"/>
                  <a:pt x="685" y="230"/>
                </a:cubicBezTo>
                <a:close/>
                <a:moveTo>
                  <a:pt x="255" y="433"/>
                </a:moveTo>
                <a:cubicBezTo>
                  <a:pt x="255" y="404"/>
                  <a:pt x="231" y="381"/>
                  <a:pt x="203" y="381"/>
                </a:cubicBezTo>
                <a:cubicBezTo>
                  <a:pt x="174" y="381"/>
                  <a:pt x="151" y="404"/>
                  <a:pt x="151" y="433"/>
                </a:cubicBezTo>
                <a:cubicBezTo>
                  <a:pt x="151" y="461"/>
                  <a:pt x="175" y="485"/>
                  <a:pt x="203" y="485"/>
                </a:cubicBezTo>
                <a:cubicBezTo>
                  <a:pt x="232" y="485"/>
                  <a:pt x="255" y="461"/>
                  <a:pt x="255" y="433"/>
                </a:cubicBezTo>
                <a:close/>
                <a:moveTo>
                  <a:pt x="1286" y="542"/>
                </a:moveTo>
                <a:cubicBezTo>
                  <a:pt x="1280" y="529"/>
                  <a:pt x="1273" y="517"/>
                  <a:pt x="1263" y="506"/>
                </a:cubicBezTo>
                <a:lnTo>
                  <a:pt x="1013" y="252"/>
                </a:lnTo>
                <a:cubicBezTo>
                  <a:pt x="1003" y="241"/>
                  <a:pt x="991" y="232"/>
                  <a:pt x="978" y="225"/>
                </a:cubicBezTo>
                <a:lnTo>
                  <a:pt x="1090" y="113"/>
                </a:lnTo>
                <a:cubicBezTo>
                  <a:pt x="1097" y="107"/>
                  <a:pt x="1107" y="107"/>
                  <a:pt x="1112" y="108"/>
                </a:cubicBezTo>
                <a:cubicBezTo>
                  <a:pt x="1125" y="110"/>
                  <a:pt x="1138" y="117"/>
                  <a:pt x="1149" y="127"/>
                </a:cubicBezTo>
                <a:lnTo>
                  <a:pt x="1388" y="367"/>
                </a:lnTo>
                <a:cubicBezTo>
                  <a:pt x="1410" y="389"/>
                  <a:pt x="1413" y="415"/>
                  <a:pt x="1403" y="426"/>
                </a:cubicBezTo>
                <a:lnTo>
                  <a:pt x="1286" y="542"/>
                </a:lnTo>
                <a:close/>
                <a:moveTo>
                  <a:pt x="1188" y="88"/>
                </a:moveTo>
                <a:cubicBezTo>
                  <a:pt x="1169" y="69"/>
                  <a:pt x="1145" y="57"/>
                  <a:pt x="1121" y="53"/>
                </a:cubicBezTo>
                <a:cubicBezTo>
                  <a:pt x="1094" y="49"/>
                  <a:pt x="1068" y="57"/>
                  <a:pt x="1051" y="74"/>
                </a:cubicBezTo>
                <a:lnTo>
                  <a:pt x="936" y="189"/>
                </a:lnTo>
                <a:cubicBezTo>
                  <a:pt x="930" y="195"/>
                  <a:pt x="928" y="202"/>
                  <a:pt x="928" y="209"/>
                </a:cubicBezTo>
                <a:cubicBezTo>
                  <a:pt x="883" y="203"/>
                  <a:pt x="835" y="217"/>
                  <a:pt x="799" y="251"/>
                </a:cubicBezTo>
                <a:lnTo>
                  <a:pt x="604" y="427"/>
                </a:lnTo>
                <a:cubicBezTo>
                  <a:pt x="597" y="433"/>
                  <a:pt x="594" y="443"/>
                  <a:pt x="595" y="452"/>
                </a:cubicBezTo>
                <a:lnTo>
                  <a:pt x="654" y="810"/>
                </a:lnTo>
                <a:cubicBezTo>
                  <a:pt x="656" y="823"/>
                  <a:pt x="667" y="832"/>
                  <a:pt x="679" y="833"/>
                </a:cubicBezTo>
                <a:cubicBezTo>
                  <a:pt x="680" y="833"/>
                  <a:pt x="685" y="834"/>
                  <a:pt x="693" y="834"/>
                </a:cubicBezTo>
                <a:cubicBezTo>
                  <a:pt x="724" y="834"/>
                  <a:pt x="801" y="828"/>
                  <a:pt x="842" y="779"/>
                </a:cubicBezTo>
                <a:cubicBezTo>
                  <a:pt x="869" y="746"/>
                  <a:pt x="875" y="703"/>
                  <a:pt x="860" y="650"/>
                </a:cubicBezTo>
                <a:cubicBezTo>
                  <a:pt x="839" y="571"/>
                  <a:pt x="861" y="534"/>
                  <a:pt x="888" y="516"/>
                </a:cubicBezTo>
                <a:lnTo>
                  <a:pt x="1102" y="729"/>
                </a:lnTo>
                <a:lnTo>
                  <a:pt x="1102" y="729"/>
                </a:lnTo>
                <a:lnTo>
                  <a:pt x="1158" y="785"/>
                </a:lnTo>
                <a:cubicBezTo>
                  <a:pt x="1178" y="805"/>
                  <a:pt x="1182" y="835"/>
                  <a:pt x="1167" y="850"/>
                </a:cubicBezTo>
                <a:cubicBezTo>
                  <a:pt x="1160" y="857"/>
                  <a:pt x="1150" y="860"/>
                  <a:pt x="1139" y="859"/>
                </a:cubicBezTo>
                <a:cubicBezTo>
                  <a:pt x="1126" y="858"/>
                  <a:pt x="1113" y="851"/>
                  <a:pt x="1102" y="841"/>
                </a:cubicBezTo>
                <a:lnTo>
                  <a:pt x="1046" y="785"/>
                </a:lnTo>
                <a:cubicBezTo>
                  <a:pt x="1035" y="774"/>
                  <a:pt x="1018" y="774"/>
                  <a:pt x="1007" y="785"/>
                </a:cubicBezTo>
                <a:cubicBezTo>
                  <a:pt x="1006" y="785"/>
                  <a:pt x="1006" y="786"/>
                  <a:pt x="1006" y="786"/>
                </a:cubicBezTo>
                <a:cubicBezTo>
                  <a:pt x="1005" y="787"/>
                  <a:pt x="1005" y="787"/>
                  <a:pt x="1004" y="787"/>
                </a:cubicBezTo>
                <a:cubicBezTo>
                  <a:pt x="993" y="798"/>
                  <a:pt x="993" y="816"/>
                  <a:pt x="1004" y="826"/>
                </a:cubicBezTo>
                <a:lnTo>
                  <a:pt x="1060" y="883"/>
                </a:lnTo>
                <a:cubicBezTo>
                  <a:pt x="1071" y="893"/>
                  <a:pt x="1077" y="907"/>
                  <a:pt x="1078" y="920"/>
                </a:cubicBezTo>
                <a:cubicBezTo>
                  <a:pt x="1079" y="931"/>
                  <a:pt x="1076" y="941"/>
                  <a:pt x="1069" y="948"/>
                </a:cubicBezTo>
                <a:cubicBezTo>
                  <a:pt x="1054" y="963"/>
                  <a:pt x="1025" y="959"/>
                  <a:pt x="1005" y="939"/>
                </a:cubicBezTo>
                <a:lnTo>
                  <a:pt x="948" y="882"/>
                </a:lnTo>
                <a:cubicBezTo>
                  <a:pt x="937" y="871"/>
                  <a:pt x="920" y="871"/>
                  <a:pt x="909" y="882"/>
                </a:cubicBezTo>
                <a:cubicBezTo>
                  <a:pt x="909" y="883"/>
                  <a:pt x="908" y="883"/>
                  <a:pt x="908" y="884"/>
                </a:cubicBezTo>
                <a:cubicBezTo>
                  <a:pt x="907" y="884"/>
                  <a:pt x="907" y="885"/>
                  <a:pt x="906" y="885"/>
                </a:cubicBezTo>
                <a:cubicBezTo>
                  <a:pt x="896" y="896"/>
                  <a:pt x="896" y="913"/>
                  <a:pt x="906" y="924"/>
                </a:cubicBezTo>
                <a:lnTo>
                  <a:pt x="963" y="981"/>
                </a:lnTo>
                <a:cubicBezTo>
                  <a:pt x="973" y="991"/>
                  <a:pt x="980" y="1004"/>
                  <a:pt x="981" y="1017"/>
                </a:cubicBezTo>
                <a:cubicBezTo>
                  <a:pt x="982" y="1029"/>
                  <a:pt x="979" y="1039"/>
                  <a:pt x="972" y="1045"/>
                </a:cubicBezTo>
                <a:cubicBezTo>
                  <a:pt x="965" y="1052"/>
                  <a:pt x="955" y="1055"/>
                  <a:pt x="944" y="1054"/>
                </a:cubicBezTo>
                <a:cubicBezTo>
                  <a:pt x="931" y="1053"/>
                  <a:pt x="917" y="1047"/>
                  <a:pt x="907" y="1036"/>
                </a:cubicBezTo>
                <a:lnTo>
                  <a:pt x="851" y="980"/>
                </a:lnTo>
                <a:cubicBezTo>
                  <a:pt x="840" y="969"/>
                  <a:pt x="822" y="969"/>
                  <a:pt x="811" y="980"/>
                </a:cubicBezTo>
                <a:cubicBezTo>
                  <a:pt x="811" y="980"/>
                  <a:pt x="811" y="981"/>
                  <a:pt x="810" y="982"/>
                </a:cubicBezTo>
                <a:cubicBezTo>
                  <a:pt x="810" y="982"/>
                  <a:pt x="809" y="982"/>
                  <a:pt x="809" y="983"/>
                </a:cubicBezTo>
                <a:cubicBezTo>
                  <a:pt x="798" y="993"/>
                  <a:pt x="798" y="1011"/>
                  <a:pt x="809" y="1022"/>
                </a:cubicBezTo>
                <a:lnTo>
                  <a:pt x="865" y="1078"/>
                </a:lnTo>
                <a:cubicBezTo>
                  <a:pt x="885" y="1098"/>
                  <a:pt x="889" y="1128"/>
                  <a:pt x="874" y="1143"/>
                </a:cubicBezTo>
                <a:cubicBezTo>
                  <a:pt x="863" y="1154"/>
                  <a:pt x="863" y="1171"/>
                  <a:pt x="874" y="1182"/>
                </a:cubicBezTo>
                <a:cubicBezTo>
                  <a:pt x="880" y="1187"/>
                  <a:pt x="887" y="1190"/>
                  <a:pt x="894" y="1190"/>
                </a:cubicBezTo>
                <a:cubicBezTo>
                  <a:pt x="901" y="1190"/>
                  <a:pt x="908" y="1187"/>
                  <a:pt x="913" y="1182"/>
                </a:cubicBezTo>
                <a:cubicBezTo>
                  <a:pt x="932" y="1163"/>
                  <a:pt x="940" y="1136"/>
                  <a:pt x="938" y="1109"/>
                </a:cubicBezTo>
                <a:cubicBezTo>
                  <a:pt x="938" y="1109"/>
                  <a:pt x="938" y="1109"/>
                  <a:pt x="939" y="1109"/>
                </a:cubicBezTo>
                <a:cubicBezTo>
                  <a:pt x="942" y="1110"/>
                  <a:pt x="945" y="1110"/>
                  <a:pt x="948" y="1110"/>
                </a:cubicBezTo>
                <a:cubicBezTo>
                  <a:pt x="972" y="1110"/>
                  <a:pt x="994" y="1101"/>
                  <a:pt x="1011" y="1084"/>
                </a:cubicBezTo>
                <a:cubicBezTo>
                  <a:pt x="1029" y="1066"/>
                  <a:pt x="1038" y="1040"/>
                  <a:pt x="1036" y="1012"/>
                </a:cubicBezTo>
                <a:cubicBezTo>
                  <a:pt x="1036" y="1012"/>
                  <a:pt x="1036" y="1012"/>
                  <a:pt x="1036" y="1011"/>
                </a:cubicBezTo>
                <a:cubicBezTo>
                  <a:pt x="1039" y="1011"/>
                  <a:pt x="1042" y="1012"/>
                  <a:pt x="1045" y="1012"/>
                </a:cubicBezTo>
                <a:cubicBezTo>
                  <a:pt x="1069" y="1012"/>
                  <a:pt x="1092" y="1004"/>
                  <a:pt x="1108" y="987"/>
                </a:cubicBezTo>
                <a:cubicBezTo>
                  <a:pt x="1127" y="968"/>
                  <a:pt x="1136" y="943"/>
                  <a:pt x="1133" y="915"/>
                </a:cubicBezTo>
                <a:lnTo>
                  <a:pt x="1133" y="914"/>
                </a:lnTo>
                <a:cubicBezTo>
                  <a:pt x="1134" y="914"/>
                  <a:pt x="1134" y="914"/>
                  <a:pt x="1134" y="914"/>
                </a:cubicBezTo>
                <a:cubicBezTo>
                  <a:pt x="1137" y="914"/>
                  <a:pt x="1140" y="915"/>
                  <a:pt x="1143" y="915"/>
                </a:cubicBezTo>
                <a:cubicBezTo>
                  <a:pt x="1167" y="915"/>
                  <a:pt x="1190" y="906"/>
                  <a:pt x="1206" y="889"/>
                </a:cubicBezTo>
                <a:cubicBezTo>
                  <a:pt x="1243" y="852"/>
                  <a:pt x="1239" y="788"/>
                  <a:pt x="1197" y="746"/>
                </a:cubicBezTo>
                <a:lnTo>
                  <a:pt x="1163" y="712"/>
                </a:lnTo>
                <a:lnTo>
                  <a:pt x="1163" y="712"/>
                </a:lnTo>
                <a:lnTo>
                  <a:pt x="919" y="468"/>
                </a:lnTo>
                <a:cubicBezTo>
                  <a:pt x="912" y="456"/>
                  <a:pt x="898" y="450"/>
                  <a:pt x="885" y="455"/>
                </a:cubicBezTo>
                <a:cubicBezTo>
                  <a:pt x="856" y="466"/>
                  <a:pt x="766" y="514"/>
                  <a:pt x="807" y="665"/>
                </a:cubicBezTo>
                <a:cubicBezTo>
                  <a:pt x="816" y="699"/>
                  <a:pt x="814" y="726"/>
                  <a:pt x="799" y="743"/>
                </a:cubicBezTo>
                <a:cubicBezTo>
                  <a:pt x="778" y="769"/>
                  <a:pt x="734" y="777"/>
                  <a:pt x="705" y="778"/>
                </a:cubicBezTo>
                <a:lnTo>
                  <a:pt x="652" y="458"/>
                </a:lnTo>
                <a:lnTo>
                  <a:pt x="836" y="292"/>
                </a:lnTo>
                <a:cubicBezTo>
                  <a:pt x="877" y="253"/>
                  <a:pt x="938" y="252"/>
                  <a:pt x="973" y="290"/>
                </a:cubicBezTo>
                <a:lnTo>
                  <a:pt x="1223" y="544"/>
                </a:lnTo>
                <a:cubicBezTo>
                  <a:pt x="1239" y="561"/>
                  <a:pt x="1245" y="585"/>
                  <a:pt x="1242" y="612"/>
                </a:cubicBezTo>
                <a:cubicBezTo>
                  <a:pt x="1239" y="639"/>
                  <a:pt x="1226" y="665"/>
                  <a:pt x="1207" y="684"/>
                </a:cubicBezTo>
                <a:lnTo>
                  <a:pt x="1202" y="687"/>
                </a:lnTo>
                <a:cubicBezTo>
                  <a:pt x="1189" y="695"/>
                  <a:pt x="1185" y="712"/>
                  <a:pt x="1192" y="725"/>
                </a:cubicBezTo>
                <a:cubicBezTo>
                  <a:pt x="1200" y="738"/>
                  <a:pt x="1217" y="742"/>
                  <a:pt x="1230" y="735"/>
                </a:cubicBezTo>
                <a:lnTo>
                  <a:pt x="1237" y="731"/>
                </a:lnTo>
                <a:cubicBezTo>
                  <a:pt x="1239" y="730"/>
                  <a:pt x="1241" y="728"/>
                  <a:pt x="1242" y="727"/>
                </a:cubicBezTo>
                <a:cubicBezTo>
                  <a:pt x="1272" y="699"/>
                  <a:pt x="1292" y="660"/>
                  <a:pt x="1297" y="619"/>
                </a:cubicBezTo>
                <a:cubicBezTo>
                  <a:pt x="1298" y="615"/>
                  <a:pt x="1297" y="611"/>
                  <a:pt x="1297" y="607"/>
                </a:cubicBezTo>
                <a:cubicBezTo>
                  <a:pt x="1300" y="606"/>
                  <a:pt x="1302" y="605"/>
                  <a:pt x="1304" y="603"/>
                </a:cubicBezTo>
                <a:lnTo>
                  <a:pt x="1442" y="465"/>
                </a:lnTo>
                <a:cubicBezTo>
                  <a:pt x="1476" y="430"/>
                  <a:pt x="1470" y="371"/>
                  <a:pt x="1427" y="328"/>
                </a:cubicBezTo>
                <a:lnTo>
                  <a:pt x="1188" y="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Freeform 4">
            <a:extLst>
              <a:ext uri="{FF2B5EF4-FFF2-40B4-BE49-F238E27FC236}">
                <a16:creationId xmlns:a16="http://schemas.microsoft.com/office/drawing/2014/main" id="{37E747B9-3BAB-304F-8F84-824ECFE9C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6992" y="5570380"/>
            <a:ext cx="471487" cy="490538"/>
          </a:xfrm>
          <a:custGeom>
            <a:avLst/>
            <a:gdLst>
              <a:gd name="T0" fmla="*/ 197 w 1309"/>
              <a:gd name="T1" fmla="*/ 969 h 1362"/>
              <a:gd name="T2" fmla="*/ 708 w 1309"/>
              <a:gd name="T3" fmla="*/ 624 h 1362"/>
              <a:gd name="T4" fmla="*/ 849 w 1309"/>
              <a:gd name="T5" fmla="*/ 722 h 1362"/>
              <a:gd name="T6" fmla="*/ 911 w 1309"/>
              <a:gd name="T7" fmla="*/ 709 h 1362"/>
              <a:gd name="T8" fmla="*/ 824 w 1309"/>
              <a:gd name="T9" fmla="*/ 621 h 1362"/>
              <a:gd name="T10" fmla="*/ 824 w 1309"/>
              <a:gd name="T11" fmla="*/ 514 h 1362"/>
              <a:gd name="T12" fmla="*/ 1019 w 1309"/>
              <a:gd name="T13" fmla="*/ 652 h 1362"/>
              <a:gd name="T14" fmla="*/ 1072 w 1309"/>
              <a:gd name="T15" fmla="*/ 574 h 1362"/>
              <a:gd name="T16" fmla="*/ 824 w 1309"/>
              <a:gd name="T17" fmla="*/ 452 h 1362"/>
              <a:gd name="T18" fmla="*/ 564 w 1309"/>
              <a:gd name="T19" fmla="*/ 646 h 1362"/>
              <a:gd name="T20" fmla="*/ 564 w 1309"/>
              <a:gd name="T21" fmla="*/ 574 h 1362"/>
              <a:gd name="T22" fmla="*/ 457 w 1309"/>
              <a:gd name="T23" fmla="*/ 508 h 1362"/>
              <a:gd name="T24" fmla="*/ 422 w 1309"/>
              <a:gd name="T25" fmla="*/ 618 h 1362"/>
              <a:gd name="T26" fmla="*/ 511 w 1309"/>
              <a:gd name="T27" fmla="*/ 609 h 1362"/>
              <a:gd name="T28" fmla="*/ 507 w 1309"/>
              <a:gd name="T29" fmla="*/ 703 h 1362"/>
              <a:gd name="T30" fmla="*/ 905 w 1309"/>
              <a:gd name="T31" fmla="*/ 1073 h 1362"/>
              <a:gd name="T32" fmla="*/ 275 w 1309"/>
              <a:gd name="T33" fmla="*/ 906 h 1362"/>
              <a:gd name="T34" fmla="*/ 598 w 1309"/>
              <a:gd name="T35" fmla="*/ 768 h 1362"/>
              <a:gd name="T36" fmla="*/ 852 w 1309"/>
              <a:gd name="T37" fmla="*/ 824 h 1362"/>
              <a:gd name="T38" fmla="*/ 626 w 1309"/>
              <a:gd name="T39" fmla="*/ 904 h 1362"/>
              <a:gd name="T40" fmla="*/ 968 w 1309"/>
              <a:gd name="T41" fmla="*/ 864 h 1362"/>
              <a:gd name="T42" fmla="*/ 1077 w 1309"/>
              <a:gd name="T43" fmla="*/ 779 h 1362"/>
              <a:gd name="T44" fmla="*/ 1111 w 1309"/>
              <a:gd name="T45" fmla="*/ 886 h 1362"/>
              <a:gd name="T46" fmla="*/ 937 w 1309"/>
              <a:gd name="T47" fmla="*/ 339 h 1362"/>
              <a:gd name="T48" fmla="*/ 824 w 1309"/>
              <a:gd name="T49" fmla="*/ 260 h 1362"/>
              <a:gd name="T50" fmla="*/ 978 w 1309"/>
              <a:gd name="T51" fmla="*/ 204 h 1362"/>
              <a:gd name="T52" fmla="*/ 1186 w 1309"/>
              <a:gd name="T53" fmla="*/ 452 h 1362"/>
              <a:gd name="T54" fmla="*/ 965 w 1309"/>
              <a:gd name="T55" fmla="*/ 142 h 1362"/>
              <a:gd name="T56" fmla="*/ 824 w 1309"/>
              <a:gd name="T57" fmla="*/ 198 h 1362"/>
              <a:gd name="T58" fmla="*/ 739 w 1309"/>
              <a:gd name="T59" fmla="*/ 401 h 1362"/>
              <a:gd name="T60" fmla="*/ 1050 w 1309"/>
              <a:gd name="T61" fmla="*/ 514 h 1362"/>
              <a:gd name="T62" fmla="*/ 1156 w 1309"/>
              <a:gd name="T63" fmla="*/ 622 h 1362"/>
              <a:gd name="T64" fmla="*/ 852 w 1309"/>
              <a:gd name="T65" fmla="*/ 762 h 1362"/>
              <a:gd name="T66" fmla="*/ 598 w 1309"/>
              <a:gd name="T67" fmla="*/ 706 h 1362"/>
              <a:gd name="T68" fmla="*/ 352 w 1309"/>
              <a:gd name="T69" fmla="*/ 542 h 1362"/>
              <a:gd name="T70" fmla="*/ 451 w 1309"/>
              <a:gd name="T71" fmla="*/ 477 h 1362"/>
              <a:gd name="T72" fmla="*/ 498 w 1309"/>
              <a:gd name="T73" fmla="*/ 401 h 1362"/>
              <a:gd name="T74" fmla="*/ 573 w 1309"/>
              <a:gd name="T75" fmla="*/ 285 h 1362"/>
              <a:gd name="T76" fmla="*/ 767 w 1309"/>
              <a:gd name="T77" fmla="*/ 63 h 1362"/>
              <a:gd name="T78" fmla="*/ 359 w 1309"/>
              <a:gd name="T79" fmla="*/ 480 h 1362"/>
              <a:gd name="T80" fmla="*/ 485 w 1309"/>
              <a:gd name="T81" fmla="*/ 260 h 1362"/>
              <a:gd name="T82" fmla="*/ 485 w 1309"/>
              <a:gd name="T83" fmla="*/ 339 h 1362"/>
              <a:gd name="T84" fmla="*/ 398 w 1309"/>
              <a:gd name="T85" fmla="*/ 427 h 1362"/>
              <a:gd name="T86" fmla="*/ 372 w 1309"/>
              <a:gd name="T87" fmla="*/ 1286 h 1362"/>
              <a:gd name="T88" fmla="*/ 470 w 1309"/>
              <a:gd name="T89" fmla="*/ 1189 h 1362"/>
              <a:gd name="T90" fmla="*/ 767 w 1309"/>
              <a:gd name="T91" fmla="*/ 0 h 1362"/>
              <a:gd name="T92" fmla="*/ 322 w 1309"/>
              <a:gd name="T93" fmla="*/ 771 h 1362"/>
              <a:gd name="T94" fmla="*/ 153 w 1309"/>
              <a:gd name="T95" fmla="*/ 828 h 1362"/>
              <a:gd name="T96" fmla="*/ 350 w 1309"/>
              <a:gd name="T97" fmla="*/ 1352 h 1362"/>
              <a:gd name="T98" fmla="*/ 535 w 1309"/>
              <a:gd name="T99" fmla="*/ 1210 h 1362"/>
              <a:gd name="T100" fmla="*/ 513 w 1309"/>
              <a:gd name="T101" fmla="*/ 1135 h 1362"/>
              <a:gd name="T102" fmla="*/ 1304 w 1309"/>
              <a:gd name="T103" fmla="*/ 693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9" h="1362">
                <a:moveTo>
                  <a:pt x="209" y="1069"/>
                </a:moveTo>
                <a:lnTo>
                  <a:pt x="253" y="1025"/>
                </a:lnTo>
                <a:lnTo>
                  <a:pt x="197" y="969"/>
                </a:lnTo>
                <a:lnTo>
                  <a:pt x="153" y="1013"/>
                </a:lnTo>
                <a:lnTo>
                  <a:pt x="209" y="1069"/>
                </a:lnTo>
                <a:close/>
                <a:moveTo>
                  <a:pt x="708" y="624"/>
                </a:moveTo>
                <a:cubicBezTo>
                  <a:pt x="708" y="657"/>
                  <a:pt x="735" y="683"/>
                  <a:pt x="767" y="683"/>
                </a:cubicBezTo>
                <a:lnTo>
                  <a:pt x="811" y="683"/>
                </a:lnTo>
                <a:lnTo>
                  <a:pt x="849" y="722"/>
                </a:lnTo>
                <a:lnTo>
                  <a:pt x="849" y="737"/>
                </a:lnTo>
                <a:lnTo>
                  <a:pt x="911" y="737"/>
                </a:lnTo>
                <a:lnTo>
                  <a:pt x="911" y="709"/>
                </a:lnTo>
                <a:cubicBezTo>
                  <a:pt x="911" y="701"/>
                  <a:pt x="908" y="693"/>
                  <a:pt x="902" y="687"/>
                </a:cubicBezTo>
                <a:lnTo>
                  <a:pt x="846" y="630"/>
                </a:lnTo>
                <a:cubicBezTo>
                  <a:pt x="840" y="625"/>
                  <a:pt x="832" y="621"/>
                  <a:pt x="824" y="621"/>
                </a:cubicBezTo>
                <a:lnTo>
                  <a:pt x="770" y="621"/>
                </a:lnTo>
                <a:lnTo>
                  <a:pt x="770" y="568"/>
                </a:lnTo>
                <a:cubicBezTo>
                  <a:pt x="770" y="538"/>
                  <a:pt x="794" y="514"/>
                  <a:pt x="824" y="514"/>
                </a:cubicBezTo>
                <a:lnTo>
                  <a:pt x="924" y="514"/>
                </a:lnTo>
                <a:lnTo>
                  <a:pt x="1019" y="609"/>
                </a:lnTo>
                <a:lnTo>
                  <a:pt x="1019" y="652"/>
                </a:lnTo>
                <a:lnTo>
                  <a:pt x="1081" y="652"/>
                </a:lnTo>
                <a:lnTo>
                  <a:pt x="1081" y="596"/>
                </a:lnTo>
                <a:cubicBezTo>
                  <a:pt x="1081" y="588"/>
                  <a:pt x="1077" y="580"/>
                  <a:pt x="1072" y="574"/>
                </a:cubicBezTo>
                <a:lnTo>
                  <a:pt x="959" y="461"/>
                </a:lnTo>
                <a:cubicBezTo>
                  <a:pt x="953" y="455"/>
                  <a:pt x="945" y="452"/>
                  <a:pt x="937" y="452"/>
                </a:cubicBezTo>
                <a:lnTo>
                  <a:pt x="824" y="452"/>
                </a:lnTo>
                <a:cubicBezTo>
                  <a:pt x="760" y="452"/>
                  <a:pt x="708" y="504"/>
                  <a:pt x="708" y="568"/>
                </a:cubicBezTo>
                <a:lnTo>
                  <a:pt x="708" y="624"/>
                </a:lnTo>
                <a:close/>
                <a:moveTo>
                  <a:pt x="564" y="646"/>
                </a:moveTo>
                <a:cubicBezTo>
                  <a:pt x="569" y="640"/>
                  <a:pt x="573" y="632"/>
                  <a:pt x="573" y="624"/>
                </a:cubicBezTo>
                <a:lnTo>
                  <a:pt x="573" y="596"/>
                </a:lnTo>
                <a:cubicBezTo>
                  <a:pt x="573" y="588"/>
                  <a:pt x="569" y="580"/>
                  <a:pt x="564" y="574"/>
                </a:cubicBezTo>
                <a:lnTo>
                  <a:pt x="507" y="518"/>
                </a:lnTo>
                <a:cubicBezTo>
                  <a:pt x="501" y="512"/>
                  <a:pt x="493" y="508"/>
                  <a:pt x="485" y="508"/>
                </a:cubicBezTo>
                <a:lnTo>
                  <a:pt x="457" y="508"/>
                </a:lnTo>
                <a:cubicBezTo>
                  <a:pt x="449" y="508"/>
                  <a:pt x="441" y="512"/>
                  <a:pt x="435" y="518"/>
                </a:cubicBezTo>
                <a:lnTo>
                  <a:pt x="379" y="574"/>
                </a:lnTo>
                <a:lnTo>
                  <a:pt x="422" y="618"/>
                </a:lnTo>
                <a:lnTo>
                  <a:pt x="470" y="571"/>
                </a:lnTo>
                <a:lnTo>
                  <a:pt x="472" y="571"/>
                </a:lnTo>
                <a:lnTo>
                  <a:pt x="511" y="609"/>
                </a:lnTo>
                <a:lnTo>
                  <a:pt x="511" y="611"/>
                </a:lnTo>
                <a:lnTo>
                  <a:pt x="463" y="659"/>
                </a:lnTo>
                <a:lnTo>
                  <a:pt x="507" y="703"/>
                </a:lnTo>
                <a:lnTo>
                  <a:pt x="564" y="646"/>
                </a:lnTo>
                <a:close/>
                <a:moveTo>
                  <a:pt x="1111" y="886"/>
                </a:moveTo>
                <a:cubicBezTo>
                  <a:pt x="1079" y="921"/>
                  <a:pt x="938" y="1058"/>
                  <a:pt x="905" y="1073"/>
                </a:cubicBezTo>
                <a:lnTo>
                  <a:pt x="513" y="1073"/>
                </a:lnTo>
                <a:cubicBezTo>
                  <a:pt x="488" y="1073"/>
                  <a:pt x="471" y="1081"/>
                  <a:pt x="458" y="1089"/>
                </a:cubicBezTo>
                <a:lnTo>
                  <a:pt x="275" y="906"/>
                </a:lnTo>
                <a:lnTo>
                  <a:pt x="365" y="816"/>
                </a:lnTo>
                <a:cubicBezTo>
                  <a:pt x="391" y="792"/>
                  <a:pt x="431" y="768"/>
                  <a:pt x="457" y="768"/>
                </a:cubicBezTo>
                <a:lnTo>
                  <a:pt x="598" y="768"/>
                </a:lnTo>
                <a:cubicBezTo>
                  <a:pt x="608" y="768"/>
                  <a:pt x="629" y="784"/>
                  <a:pt x="643" y="795"/>
                </a:cubicBezTo>
                <a:cubicBezTo>
                  <a:pt x="664" y="811"/>
                  <a:pt x="682" y="824"/>
                  <a:pt x="703" y="824"/>
                </a:cubicBezTo>
                <a:lnTo>
                  <a:pt x="852" y="824"/>
                </a:lnTo>
                <a:cubicBezTo>
                  <a:pt x="889" y="824"/>
                  <a:pt x="906" y="844"/>
                  <a:pt x="906" y="864"/>
                </a:cubicBezTo>
                <a:cubicBezTo>
                  <a:pt x="906" y="884"/>
                  <a:pt x="889" y="904"/>
                  <a:pt x="852" y="904"/>
                </a:cubicBezTo>
                <a:lnTo>
                  <a:pt x="626" y="904"/>
                </a:lnTo>
                <a:lnTo>
                  <a:pt x="626" y="966"/>
                </a:lnTo>
                <a:lnTo>
                  <a:pt x="852" y="966"/>
                </a:lnTo>
                <a:cubicBezTo>
                  <a:pt x="928" y="966"/>
                  <a:pt x="968" y="914"/>
                  <a:pt x="968" y="864"/>
                </a:cubicBezTo>
                <a:cubicBezTo>
                  <a:pt x="968" y="857"/>
                  <a:pt x="967" y="851"/>
                  <a:pt x="966" y="844"/>
                </a:cubicBezTo>
                <a:lnTo>
                  <a:pt x="1064" y="793"/>
                </a:lnTo>
                <a:cubicBezTo>
                  <a:pt x="1070" y="790"/>
                  <a:pt x="1074" y="785"/>
                  <a:pt x="1077" y="779"/>
                </a:cubicBezTo>
                <a:cubicBezTo>
                  <a:pt x="1110" y="716"/>
                  <a:pt x="1134" y="691"/>
                  <a:pt x="1170" y="683"/>
                </a:cubicBezTo>
                <a:cubicBezTo>
                  <a:pt x="1198" y="676"/>
                  <a:pt x="1222" y="681"/>
                  <a:pt x="1237" y="689"/>
                </a:cubicBezTo>
                <a:cubicBezTo>
                  <a:pt x="1204" y="753"/>
                  <a:pt x="1129" y="866"/>
                  <a:pt x="1111" y="886"/>
                </a:cubicBezTo>
                <a:close/>
                <a:moveTo>
                  <a:pt x="1062" y="452"/>
                </a:moveTo>
                <a:lnTo>
                  <a:pt x="959" y="348"/>
                </a:lnTo>
                <a:cubicBezTo>
                  <a:pt x="953" y="342"/>
                  <a:pt x="945" y="339"/>
                  <a:pt x="937" y="339"/>
                </a:cubicBezTo>
                <a:lnTo>
                  <a:pt x="770" y="339"/>
                </a:lnTo>
                <a:lnTo>
                  <a:pt x="770" y="314"/>
                </a:lnTo>
                <a:cubicBezTo>
                  <a:pt x="770" y="284"/>
                  <a:pt x="794" y="260"/>
                  <a:pt x="824" y="260"/>
                </a:cubicBezTo>
                <a:lnTo>
                  <a:pt x="909" y="260"/>
                </a:lnTo>
                <a:cubicBezTo>
                  <a:pt x="917" y="260"/>
                  <a:pt x="925" y="257"/>
                  <a:pt x="930" y="251"/>
                </a:cubicBezTo>
                <a:lnTo>
                  <a:pt x="978" y="204"/>
                </a:lnTo>
                <a:lnTo>
                  <a:pt x="1078" y="204"/>
                </a:lnTo>
                <a:lnTo>
                  <a:pt x="1078" y="200"/>
                </a:lnTo>
                <a:cubicBezTo>
                  <a:pt x="1139" y="268"/>
                  <a:pt x="1179" y="355"/>
                  <a:pt x="1186" y="452"/>
                </a:cubicBezTo>
                <a:lnTo>
                  <a:pt x="1062" y="452"/>
                </a:lnTo>
                <a:close/>
                <a:moveTo>
                  <a:pt x="1012" y="142"/>
                </a:moveTo>
                <a:lnTo>
                  <a:pt x="965" y="142"/>
                </a:lnTo>
                <a:cubicBezTo>
                  <a:pt x="957" y="142"/>
                  <a:pt x="949" y="145"/>
                  <a:pt x="943" y="151"/>
                </a:cubicBezTo>
                <a:lnTo>
                  <a:pt x="896" y="198"/>
                </a:lnTo>
                <a:lnTo>
                  <a:pt x="824" y="198"/>
                </a:lnTo>
                <a:cubicBezTo>
                  <a:pt x="760" y="198"/>
                  <a:pt x="708" y="250"/>
                  <a:pt x="708" y="314"/>
                </a:cubicBezTo>
                <a:lnTo>
                  <a:pt x="708" y="370"/>
                </a:lnTo>
                <a:cubicBezTo>
                  <a:pt x="708" y="387"/>
                  <a:pt x="722" y="401"/>
                  <a:pt x="739" y="401"/>
                </a:cubicBezTo>
                <a:lnTo>
                  <a:pt x="924" y="401"/>
                </a:lnTo>
                <a:lnTo>
                  <a:pt x="1028" y="505"/>
                </a:lnTo>
                <a:cubicBezTo>
                  <a:pt x="1034" y="511"/>
                  <a:pt x="1041" y="514"/>
                  <a:pt x="1050" y="514"/>
                </a:cubicBezTo>
                <a:lnTo>
                  <a:pt x="1186" y="514"/>
                </a:lnTo>
                <a:cubicBezTo>
                  <a:pt x="1184" y="551"/>
                  <a:pt x="1176" y="586"/>
                  <a:pt x="1164" y="621"/>
                </a:cubicBezTo>
                <a:cubicBezTo>
                  <a:pt x="1161" y="621"/>
                  <a:pt x="1159" y="621"/>
                  <a:pt x="1156" y="622"/>
                </a:cubicBezTo>
                <a:cubicBezTo>
                  <a:pt x="1095" y="636"/>
                  <a:pt x="1060" y="678"/>
                  <a:pt x="1027" y="742"/>
                </a:cubicBezTo>
                <a:lnTo>
                  <a:pt x="934" y="790"/>
                </a:lnTo>
                <a:cubicBezTo>
                  <a:pt x="914" y="774"/>
                  <a:pt x="887" y="762"/>
                  <a:pt x="852" y="762"/>
                </a:cubicBezTo>
                <a:lnTo>
                  <a:pt x="705" y="762"/>
                </a:lnTo>
                <a:cubicBezTo>
                  <a:pt x="700" y="760"/>
                  <a:pt x="689" y="751"/>
                  <a:pt x="681" y="745"/>
                </a:cubicBezTo>
                <a:cubicBezTo>
                  <a:pt x="657" y="727"/>
                  <a:pt x="629" y="706"/>
                  <a:pt x="598" y="706"/>
                </a:cubicBezTo>
                <a:lnTo>
                  <a:pt x="457" y="706"/>
                </a:lnTo>
                <a:cubicBezTo>
                  <a:pt x="444" y="706"/>
                  <a:pt x="430" y="709"/>
                  <a:pt x="417" y="713"/>
                </a:cubicBezTo>
                <a:cubicBezTo>
                  <a:pt x="383" y="661"/>
                  <a:pt x="360" y="603"/>
                  <a:pt x="352" y="542"/>
                </a:cubicBezTo>
                <a:lnTo>
                  <a:pt x="372" y="542"/>
                </a:lnTo>
                <a:cubicBezTo>
                  <a:pt x="381" y="542"/>
                  <a:pt x="388" y="539"/>
                  <a:pt x="394" y="533"/>
                </a:cubicBezTo>
                <a:lnTo>
                  <a:pt x="451" y="477"/>
                </a:lnTo>
                <a:cubicBezTo>
                  <a:pt x="457" y="471"/>
                  <a:pt x="460" y="463"/>
                  <a:pt x="460" y="455"/>
                </a:cubicBezTo>
                <a:lnTo>
                  <a:pt x="460" y="439"/>
                </a:lnTo>
                <a:lnTo>
                  <a:pt x="498" y="401"/>
                </a:lnTo>
                <a:lnTo>
                  <a:pt x="542" y="401"/>
                </a:lnTo>
                <a:cubicBezTo>
                  <a:pt x="559" y="401"/>
                  <a:pt x="573" y="387"/>
                  <a:pt x="573" y="370"/>
                </a:cubicBezTo>
                <a:lnTo>
                  <a:pt x="573" y="285"/>
                </a:lnTo>
                <a:cubicBezTo>
                  <a:pt x="573" y="237"/>
                  <a:pt x="533" y="198"/>
                  <a:pt x="485" y="198"/>
                </a:cubicBezTo>
                <a:lnTo>
                  <a:pt x="459" y="198"/>
                </a:lnTo>
                <a:cubicBezTo>
                  <a:pt x="536" y="115"/>
                  <a:pt x="646" y="63"/>
                  <a:pt x="767" y="63"/>
                </a:cubicBezTo>
                <a:cubicBezTo>
                  <a:pt x="859" y="63"/>
                  <a:pt x="943" y="92"/>
                  <a:pt x="1012" y="142"/>
                </a:cubicBezTo>
                <a:close/>
                <a:moveTo>
                  <a:pt x="398" y="442"/>
                </a:moveTo>
                <a:lnTo>
                  <a:pt x="359" y="480"/>
                </a:lnTo>
                <a:lnTo>
                  <a:pt x="347" y="480"/>
                </a:lnTo>
                <a:cubicBezTo>
                  <a:pt x="348" y="399"/>
                  <a:pt x="371" y="324"/>
                  <a:pt x="412" y="260"/>
                </a:cubicBezTo>
                <a:lnTo>
                  <a:pt x="485" y="260"/>
                </a:lnTo>
                <a:cubicBezTo>
                  <a:pt x="499" y="260"/>
                  <a:pt x="511" y="271"/>
                  <a:pt x="511" y="285"/>
                </a:cubicBezTo>
                <a:lnTo>
                  <a:pt x="511" y="339"/>
                </a:lnTo>
                <a:lnTo>
                  <a:pt x="485" y="339"/>
                </a:lnTo>
                <a:cubicBezTo>
                  <a:pt x="477" y="339"/>
                  <a:pt x="469" y="342"/>
                  <a:pt x="463" y="348"/>
                </a:cubicBezTo>
                <a:lnTo>
                  <a:pt x="407" y="405"/>
                </a:lnTo>
                <a:cubicBezTo>
                  <a:pt x="401" y="410"/>
                  <a:pt x="398" y="418"/>
                  <a:pt x="398" y="427"/>
                </a:cubicBezTo>
                <a:lnTo>
                  <a:pt x="398" y="442"/>
                </a:lnTo>
                <a:close/>
                <a:moveTo>
                  <a:pt x="470" y="1189"/>
                </a:moveTo>
                <a:lnTo>
                  <a:pt x="372" y="1286"/>
                </a:lnTo>
                <a:lnTo>
                  <a:pt x="78" y="991"/>
                </a:lnTo>
                <a:lnTo>
                  <a:pt x="175" y="894"/>
                </a:lnTo>
                <a:lnTo>
                  <a:pt x="470" y="1189"/>
                </a:lnTo>
                <a:close/>
                <a:moveTo>
                  <a:pt x="1230" y="621"/>
                </a:moveTo>
                <a:cubicBezTo>
                  <a:pt x="1243" y="577"/>
                  <a:pt x="1250" y="530"/>
                  <a:pt x="1250" y="483"/>
                </a:cubicBezTo>
                <a:cubicBezTo>
                  <a:pt x="1250" y="217"/>
                  <a:pt x="1034" y="0"/>
                  <a:pt x="767" y="0"/>
                </a:cubicBezTo>
                <a:cubicBezTo>
                  <a:pt x="501" y="0"/>
                  <a:pt x="285" y="217"/>
                  <a:pt x="285" y="483"/>
                </a:cubicBezTo>
                <a:cubicBezTo>
                  <a:pt x="285" y="576"/>
                  <a:pt x="311" y="664"/>
                  <a:pt x="360" y="742"/>
                </a:cubicBezTo>
                <a:cubicBezTo>
                  <a:pt x="346" y="751"/>
                  <a:pt x="333" y="762"/>
                  <a:pt x="322" y="771"/>
                </a:cubicBezTo>
                <a:lnTo>
                  <a:pt x="231" y="862"/>
                </a:lnTo>
                <a:lnTo>
                  <a:pt x="197" y="828"/>
                </a:lnTo>
                <a:cubicBezTo>
                  <a:pt x="185" y="816"/>
                  <a:pt x="165" y="816"/>
                  <a:pt x="153" y="828"/>
                </a:cubicBezTo>
                <a:lnTo>
                  <a:pt x="12" y="969"/>
                </a:lnTo>
                <a:cubicBezTo>
                  <a:pt x="0" y="981"/>
                  <a:pt x="0" y="1001"/>
                  <a:pt x="12" y="1013"/>
                </a:cubicBezTo>
                <a:lnTo>
                  <a:pt x="350" y="1352"/>
                </a:lnTo>
                <a:cubicBezTo>
                  <a:pt x="356" y="1358"/>
                  <a:pt x="364" y="1361"/>
                  <a:pt x="372" y="1361"/>
                </a:cubicBezTo>
                <a:cubicBezTo>
                  <a:pt x="380" y="1361"/>
                  <a:pt x="388" y="1358"/>
                  <a:pt x="394" y="1352"/>
                </a:cubicBezTo>
                <a:lnTo>
                  <a:pt x="535" y="1210"/>
                </a:lnTo>
                <a:cubicBezTo>
                  <a:pt x="548" y="1198"/>
                  <a:pt x="548" y="1179"/>
                  <a:pt x="535" y="1167"/>
                </a:cubicBezTo>
                <a:lnTo>
                  <a:pt x="505" y="1136"/>
                </a:lnTo>
                <a:cubicBezTo>
                  <a:pt x="507" y="1135"/>
                  <a:pt x="510" y="1135"/>
                  <a:pt x="513" y="1135"/>
                </a:cubicBezTo>
                <a:lnTo>
                  <a:pt x="909" y="1135"/>
                </a:lnTo>
                <a:cubicBezTo>
                  <a:pt x="962" y="1135"/>
                  <a:pt x="1156" y="929"/>
                  <a:pt x="1157" y="927"/>
                </a:cubicBezTo>
                <a:cubicBezTo>
                  <a:pt x="1180" y="902"/>
                  <a:pt x="1276" y="757"/>
                  <a:pt x="1304" y="693"/>
                </a:cubicBezTo>
                <a:cubicBezTo>
                  <a:pt x="1308" y="683"/>
                  <a:pt x="1307" y="671"/>
                  <a:pt x="1300" y="662"/>
                </a:cubicBezTo>
                <a:cubicBezTo>
                  <a:pt x="1287" y="644"/>
                  <a:pt x="1262" y="628"/>
                  <a:pt x="1230" y="6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Freeform 6">
            <a:extLst>
              <a:ext uri="{FF2B5EF4-FFF2-40B4-BE49-F238E27FC236}">
                <a16:creationId xmlns:a16="http://schemas.microsoft.com/office/drawing/2014/main" id="{03042DFB-A8D1-464E-8B62-0893EA2F1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0964" y="686276"/>
            <a:ext cx="449263" cy="488950"/>
          </a:xfrm>
          <a:custGeom>
            <a:avLst/>
            <a:gdLst>
              <a:gd name="T0" fmla="*/ 342 w 1248"/>
              <a:gd name="T1" fmla="*/ 651 h 1358"/>
              <a:gd name="T2" fmla="*/ 398 w 1248"/>
              <a:gd name="T3" fmla="*/ 477 h 1358"/>
              <a:gd name="T4" fmla="*/ 398 w 1248"/>
              <a:gd name="T5" fmla="*/ 539 h 1358"/>
              <a:gd name="T6" fmla="*/ 342 w 1248"/>
              <a:gd name="T7" fmla="*/ 364 h 1358"/>
              <a:gd name="T8" fmla="*/ 398 w 1248"/>
              <a:gd name="T9" fmla="*/ 364 h 1358"/>
              <a:gd name="T10" fmla="*/ 568 w 1248"/>
              <a:gd name="T11" fmla="*/ 567 h 1358"/>
              <a:gd name="T12" fmla="*/ 680 w 1248"/>
              <a:gd name="T13" fmla="*/ 392 h 1358"/>
              <a:gd name="T14" fmla="*/ 680 w 1248"/>
              <a:gd name="T15" fmla="*/ 454 h 1358"/>
              <a:gd name="T16" fmla="*/ 568 w 1248"/>
              <a:gd name="T17" fmla="*/ 279 h 1358"/>
              <a:gd name="T18" fmla="*/ 680 w 1248"/>
              <a:gd name="T19" fmla="*/ 279 h 1358"/>
              <a:gd name="T20" fmla="*/ 904 w 1248"/>
              <a:gd name="T21" fmla="*/ 1017 h 1358"/>
              <a:gd name="T22" fmla="*/ 932 w 1248"/>
              <a:gd name="T23" fmla="*/ 702 h 1358"/>
              <a:gd name="T24" fmla="*/ 932 w 1248"/>
              <a:gd name="T25" fmla="*/ 482 h 1358"/>
              <a:gd name="T26" fmla="*/ 796 w 1248"/>
              <a:gd name="T27" fmla="*/ 420 h 1358"/>
              <a:gd name="T28" fmla="*/ 847 w 1248"/>
              <a:gd name="T29" fmla="*/ 420 h 1358"/>
              <a:gd name="T30" fmla="*/ 655 w 1248"/>
              <a:gd name="T31" fmla="*/ 985 h 1358"/>
              <a:gd name="T32" fmla="*/ 734 w 1248"/>
              <a:gd name="T33" fmla="*/ 702 h 1358"/>
              <a:gd name="T34" fmla="*/ 568 w 1248"/>
              <a:gd name="T35" fmla="*/ 228 h 1358"/>
              <a:gd name="T36" fmla="*/ 734 w 1248"/>
              <a:gd name="T37" fmla="*/ 702 h 1358"/>
              <a:gd name="T38" fmla="*/ 599 w 1248"/>
              <a:gd name="T39" fmla="*/ 143 h 1358"/>
              <a:gd name="T40" fmla="*/ 593 w 1248"/>
              <a:gd name="T41" fmla="*/ 764 h 1358"/>
              <a:gd name="T42" fmla="*/ 374 w 1248"/>
              <a:gd name="T43" fmla="*/ 764 h 1358"/>
              <a:gd name="T44" fmla="*/ 288 w 1248"/>
              <a:gd name="T45" fmla="*/ 702 h 1358"/>
              <a:gd name="T46" fmla="*/ 452 w 1248"/>
              <a:gd name="T47" fmla="*/ 702 h 1358"/>
              <a:gd name="T48" fmla="*/ 180 w 1248"/>
              <a:gd name="T49" fmla="*/ 1076 h 1358"/>
              <a:gd name="T50" fmla="*/ 361 w 1248"/>
              <a:gd name="T51" fmla="*/ 1077 h 1358"/>
              <a:gd name="T52" fmla="*/ 361 w 1248"/>
              <a:gd name="T53" fmla="*/ 1077 h 1358"/>
              <a:gd name="T54" fmla="*/ 655 w 1248"/>
              <a:gd name="T55" fmla="*/ 1290 h 1358"/>
              <a:gd name="T56" fmla="*/ 593 w 1248"/>
              <a:gd name="T57" fmla="*/ 1290 h 1358"/>
              <a:gd name="T58" fmla="*/ 887 w 1248"/>
              <a:gd name="T59" fmla="*/ 1077 h 1358"/>
              <a:gd name="T60" fmla="*/ 887 w 1248"/>
              <a:gd name="T61" fmla="*/ 1077 h 1358"/>
              <a:gd name="T62" fmla="*/ 865 w 1248"/>
              <a:gd name="T63" fmla="*/ 226 h 1358"/>
              <a:gd name="T64" fmla="*/ 994 w 1248"/>
              <a:gd name="T65" fmla="*/ 451 h 1358"/>
              <a:gd name="T66" fmla="*/ 909 w 1248"/>
              <a:gd name="T67" fmla="*/ 338 h 1358"/>
              <a:gd name="T68" fmla="*/ 796 w 1248"/>
              <a:gd name="T69" fmla="*/ 197 h 1358"/>
              <a:gd name="T70" fmla="*/ 711 w 1248"/>
              <a:gd name="T71" fmla="*/ 112 h 1358"/>
              <a:gd name="T72" fmla="*/ 655 w 1248"/>
              <a:gd name="T73" fmla="*/ 0 h 1358"/>
              <a:gd name="T74" fmla="*/ 568 w 1248"/>
              <a:gd name="T75" fmla="*/ 81 h 1358"/>
              <a:gd name="T76" fmla="*/ 483 w 1248"/>
              <a:gd name="T77" fmla="*/ 166 h 1358"/>
              <a:gd name="T78" fmla="*/ 257 w 1248"/>
              <a:gd name="T79" fmla="*/ 251 h 1358"/>
              <a:gd name="T80" fmla="*/ 64 w 1248"/>
              <a:gd name="T81" fmla="*/ 702 h 1358"/>
              <a:gd name="T82" fmla="*/ 125 w 1248"/>
              <a:gd name="T83" fmla="*/ 359 h 1358"/>
              <a:gd name="T84" fmla="*/ 1247 w 1248"/>
              <a:gd name="T85" fmla="*/ 733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48" h="1358">
                <a:moveTo>
                  <a:pt x="398" y="589"/>
                </a:moveTo>
                <a:lnTo>
                  <a:pt x="342" y="589"/>
                </a:lnTo>
                <a:lnTo>
                  <a:pt x="342" y="651"/>
                </a:lnTo>
                <a:lnTo>
                  <a:pt x="398" y="651"/>
                </a:lnTo>
                <a:lnTo>
                  <a:pt x="398" y="589"/>
                </a:lnTo>
                <a:close/>
                <a:moveTo>
                  <a:pt x="398" y="477"/>
                </a:moveTo>
                <a:lnTo>
                  <a:pt x="342" y="477"/>
                </a:lnTo>
                <a:lnTo>
                  <a:pt x="342" y="539"/>
                </a:lnTo>
                <a:lnTo>
                  <a:pt x="398" y="539"/>
                </a:lnTo>
                <a:lnTo>
                  <a:pt x="398" y="477"/>
                </a:lnTo>
                <a:close/>
                <a:moveTo>
                  <a:pt x="398" y="364"/>
                </a:moveTo>
                <a:lnTo>
                  <a:pt x="342" y="364"/>
                </a:lnTo>
                <a:lnTo>
                  <a:pt x="342" y="426"/>
                </a:lnTo>
                <a:lnTo>
                  <a:pt x="398" y="426"/>
                </a:lnTo>
                <a:lnTo>
                  <a:pt x="398" y="364"/>
                </a:lnTo>
                <a:close/>
                <a:moveTo>
                  <a:pt x="680" y="505"/>
                </a:moveTo>
                <a:lnTo>
                  <a:pt x="568" y="505"/>
                </a:lnTo>
                <a:lnTo>
                  <a:pt x="568" y="567"/>
                </a:lnTo>
                <a:lnTo>
                  <a:pt x="680" y="567"/>
                </a:lnTo>
                <a:lnTo>
                  <a:pt x="680" y="505"/>
                </a:lnTo>
                <a:close/>
                <a:moveTo>
                  <a:pt x="680" y="392"/>
                </a:moveTo>
                <a:lnTo>
                  <a:pt x="568" y="392"/>
                </a:lnTo>
                <a:lnTo>
                  <a:pt x="568" y="454"/>
                </a:lnTo>
                <a:lnTo>
                  <a:pt x="680" y="454"/>
                </a:lnTo>
                <a:lnTo>
                  <a:pt x="680" y="392"/>
                </a:lnTo>
                <a:close/>
                <a:moveTo>
                  <a:pt x="680" y="279"/>
                </a:moveTo>
                <a:lnTo>
                  <a:pt x="568" y="279"/>
                </a:lnTo>
                <a:lnTo>
                  <a:pt x="568" y="341"/>
                </a:lnTo>
                <a:lnTo>
                  <a:pt x="680" y="341"/>
                </a:lnTo>
                <a:lnTo>
                  <a:pt x="680" y="279"/>
                </a:lnTo>
                <a:close/>
                <a:moveTo>
                  <a:pt x="1183" y="764"/>
                </a:moveTo>
                <a:cubicBezTo>
                  <a:pt x="1177" y="881"/>
                  <a:pt x="1135" y="989"/>
                  <a:pt x="1068" y="1076"/>
                </a:cubicBezTo>
                <a:cubicBezTo>
                  <a:pt x="1020" y="1052"/>
                  <a:pt x="964" y="1032"/>
                  <a:pt x="904" y="1017"/>
                </a:cubicBezTo>
                <a:cubicBezTo>
                  <a:pt x="923" y="941"/>
                  <a:pt x="934" y="856"/>
                  <a:pt x="936" y="764"/>
                </a:cubicBezTo>
                <a:lnTo>
                  <a:pt x="1183" y="764"/>
                </a:lnTo>
                <a:close/>
                <a:moveTo>
                  <a:pt x="932" y="702"/>
                </a:moveTo>
                <a:lnTo>
                  <a:pt x="796" y="702"/>
                </a:lnTo>
                <a:lnTo>
                  <a:pt x="796" y="482"/>
                </a:lnTo>
                <a:lnTo>
                  <a:pt x="932" y="482"/>
                </a:lnTo>
                <a:lnTo>
                  <a:pt x="932" y="702"/>
                </a:lnTo>
                <a:close/>
                <a:moveTo>
                  <a:pt x="847" y="420"/>
                </a:moveTo>
                <a:lnTo>
                  <a:pt x="796" y="420"/>
                </a:lnTo>
                <a:lnTo>
                  <a:pt x="796" y="369"/>
                </a:lnTo>
                <a:lnTo>
                  <a:pt x="847" y="369"/>
                </a:lnTo>
                <a:lnTo>
                  <a:pt x="847" y="420"/>
                </a:lnTo>
                <a:close/>
                <a:moveTo>
                  <a:pt x="874" y="764"/>
                </a:moveTo>
                <a:cubicBezTo>
                  <a:pt x="872" y="850"/>
                  <a:pt x="861" y="932"/>
                  <a:pt x="843" y="1004"/>
                </a:cubicBezTo>
                <a:cubicBezTo>
                  <a:pt x="783" y="993"/>
                  <a:pt x="720" y="987"/>
                  <a:pt x="655" y="985"/>
                </a:cubicBezTo>
                <a:lnTo>
                  <a:pt x="655" y="764"/>
                </a:lnTo>
                <a:lnTo>
                  <a:pt x="874" y="764"/>
                </a:lnTo>
                <a:close/>
                <a:moveTo>
                  <a:pt x="734" y="702"/>
                </a:moveTo>
                <a:lnTo>
                  <a:pt x="514" y="702"/>
                </a:lnTo>
                <a:lnTo>
                  <a:pt x="514" y="228"/>
                </a:lnTo>
                <a:lnTo>
                  <a:pt x="568" y="228"/>
                </a:lnTo>
                <a:lnTo>
                  <a:pt x="680" y="228"/>
                </a:lnTo>
                <a:lnTo>
                  <a:pt x="734" y="228"/>
                </a:lnTo>
                <a:lnTo>
                  <a:pt x="734" y="702"/>
                </a:lnTo>
                <a:close/>
                <a:moveTo>
                  <a:pt x="649" y="166"/>
                </a:moveTo>
                <a:lnTo>
                  <a:pt x="599" y="166"/>
                </a:lnTo>
                <a:lnTo>
                  <a:pt x="599" y="143"/>
                </a:lnTo>
                <a:lnTo>
                  <a:pt x="649" y="143"/>
                </a:lnTo>
                <a:lnTo>
                  <a:pt x="649" y="166"/>
                </a:lnTo>
                <a:close/>
                <a:moveTo>
                  <a:pt x="593" y="764"/>
                </a:moveTo>
                <a:lnTo>
                  <a:pt x="593" y="985"/>
                </a:lnTo>
                <a:cubicBezTo>
                  <a:pt x="528" y="987"/>
                  <a:pt x="465" y="993"/>
                  <a:pt x="405" y="1004"/>
                </a:cubicBezTo>
                <a:cubicBezTo>
                  <a:pt x="387" y="932"/>
                  <a:pt x="376" y="850"/>
                  <a:pt x="374" y="764"/>
                </a:cubicBezTo>
                <a:lnTo>
                  <a:pt x="593" y="764"/>
                </a:lnTo>
                <a:close/>
                <a:moveTo>
                  <a:pt x="452" y="702"/>
                </a:moveTo>
                <a:lnTo>
                  <a:pt x="288" y="702"/>
                </a:lnTo>
                <a:lnTo>
                  <a:pt x="288" y="313"/>
                </a:lnTo>
                <a:lnTo>
                  <a:pt x="452" y="313"/>
                </a:lnTo>
                <a:lnTo>
                  <a:pt x="452" y="702"/>
                </a:lnTo>
                <a:close/>
                <a:moveTo>
                  <a:pt x="311" y="764"/>
                </a:moveTo>
                <a:cubicBezTo>
                  <a:pt x="314" y="856"/>
                  <a:pt x="325" y="941"/>
                  <a:pt x="344" y="1017"/>
                </a:cubicBezTo>
                <a:cubicBezTo>
                  <a:pt x="284" y="1032"/>
                  <a:pt x="228" y="1052"/>
                  <a:pt x="180" y="1076"/>
                </a:cubicBezTo>
                <a:cubicBezTo>
                  <a:pt x="113" y="989"/>
                  <a:pt x="70" y="881"/>
                  <a:pt x="64" y="764"/>
                </a:cubicBezTo>
                <a:lnTo>
                  <a:pt x="311" y="764"/>
                </a:lnTo>
                <a:close/>
                <a:moveTo>
                  <a:pt x="361" y="1077"/>
                </a:moveTo>
                <a:cubicBezTo>
                  <a:pt x="387" y="1157"/>
                  <a:pt x="423" y="1223"/>
                  <a:pt x="464" y="1271"/>
                </a:cubicBezTo>
                <a:cubicBezTo>
                  <a:pt x="371" y="1244"/>
                  <a:pt x="288" y="1193"/>
                  <a:pt x="222" y="1125"/>
                </a:cubicBezTo>
                <a:cubicBezTo>
                  <a:pt x="263" y="1105"/>
                  <a:pt x="310" y="1089"/>
                  <a:pt x="361" y="1077"/>
                </a:cubicBezTo>
                <a:close/>
                <a:moveTo>
                  <a:pt x="655" y="1047"/>
                </a:moveTo>
                <a:cubicBezTo>
                  <a:pt x="714" y="1049"/>
                  <a:pt x="771" y="1054"/>
                  <a:pt x="825" y="1064"/>
                </a:cubicBezTo>
                <a:cubicBezTo>
                  <a:pt x="785" y="1185"/>
                  <a:pt x="724" y="1270"/>
                  <a:pt x="655" y="1290"/>
                </a:cubicBezTo>
                <a:lnTo>
                  <a:pt x="655" y="1047"/>
                </a:lnTo>
                <a:close/>
                <a:moveTo>
                  <a:pt x="593" y="1047"/>
                </a:moveTo>
                <a:lnTo>
                  <a:pt x="593" y="1290"/>
                </a:lnTo>
                <a:cubicBezTo>
                  <a:pt x="524" y="1270"/>
                  <a:pt x="463" y="1185"/>
                  <a:pt x="423" y="1064"/>
                </a:cubicBezTo>
                <a:cubicBezTo>
                  <a:pt x="477" y="1054"/>
                  <a:pt x="534" y="1049"/>
                  <a:pt x="593" y="1047"/>
                </a:cubicBezTo>
                <a:close/>
                <a:moveTo>
                  <a:pt x="887" y="1077"/>
                </a:moveTo>
                <a:cubicBezTo>
                  <a:pt x="938" y="1089"/>
                  <a:pt x="985" y="1105"/>
                  <a:pt x="1026" y="1125"/>
                </a:cubicBezTo>
                <a:cubicBezTo>
                  <a:pt x="960" y="1193"/>
                  <a:pt x="877" y="1244"/>
                  <a:pt x="784" y="1271"/>
                </a:cubicBezTo>
                <a:cubicBezTo>
                  <a:pt x="825" y="1223"/>
                  <a:pt x="860" y="1157"/>
                  <a:pt x="887" y="1077"/>
                </a:cubicBezTo>
                <a:close/>
                <a:moveTo>
                  <a:pt x="891" y="170"/>
                </a:moveTo>
                <a:cubicBezTo>
                  <a:pt x="876" y="162"/>
                  <a:pt x="857" y="169"/>
                  <a:pt x="850" y="184"/>
                </a:cubicBezTo>
                <a:cubicBezTo>
                  <a:pt x="843" y="200"/>
                  <a:pt x="849" y="218"/>
                  <a:pt x="865" y="226"/>
                </a:cubicBezTo>
                <a:cubicBezTo>
                  <a:pt x="1050" y="314"/>
                  <a:pt x="1172" y="499"/>
                  <a:pt x="1183" y="702"/>
                </a:cubicBezTo>
                <a:lnTo>
                  <a:pt x="994" y="702"/>
                </a:lnTo>
                <a:lnTo>
                  <a:pt x="994" y="451"/>
                </a:lnTo>
                <a:cubicBezTo>
                  <a:pt x="994" y="434"/>
                  <a:pt x="980" y="420"/>
                  <a:pt x="963" y="420"/>
                </a:cubicBezTo>
                <a:lnTo>
                  <a:pt x="909" y="420"/>
                </a:lnTo>
                <a:lnTo>
                  <a:pt x="909" y="338"/>
                </a:lnTo>
                <a:cubicBezTo>
                  <a:pt x="909" y="321"/>
                  <a:pt x="895" y="307"/>
                  <a:pt x="878" y="307"/>
                </a:cubicBezTo>
                <a:lnTo>
                  <a:pt x="796" y="307"/>
                </a:lnTo>
                <a:lnTo>
                  <a:pt x="796" y="197"/>
                </a:lnTo>
                <a:cubicBezTo>
                  <a:pt x="796" y="180"/>
                  <a:pt x="782" y="166"/>
                  <a:pt x="765" y="166"/>
                </a:cubicBezTo>
                <a:lnTo>
                  <a:pt x="711" y="166"/>
                </a:lnTo>
                <a:lnTo>
                  <a:pt x="711" y="112"/>
                </a:lnTo>
                <a:cubicBezTo>
                  <a:pt x="711" y="95"/>
                  <a:pt x="698" y="81"/>
                  <a:pt x="680" y="81"/>
                </a:cubicBezTo>
                <a:lnTo>
                  <a:pt x="655" y="81"/>
                </a:lnTo>
                <a:lnTo>
                  <a:pt x="655" y="0"/>
                </a:lnTo>
                <a:lnTo>
                  <a:pt x="593" y="0"/>
                </a:lnTo>
                <a:lnTo>
                  <a:pt x="593" y="81"/>
                </a:lnTo>
                <a:lnTo>
                  <a:pt x="568" y="81"/>
                </a:lnTo>
                <a:cubicBezTo>
                  <a:pt x="550" y="81"/>
                  <a:pt x="536" y="95"/>
                  <a:pt x="536" y="112"/>
                </a:cubicBezTo>
                <a:lnTo>
                  <a:pt x="536" y="166"/>
                </a:lnTo>
                <a:lnTo>
                  <a:pt x="483" y="166"/>
                </a:lnTo>
                <a:cubicBezTo>
                  <a:pt x="466" y="166"/>
                  <a:pt x="452" y="180"/>
                  <a:pt x="452" y="197"/>
                </a:cubicBezTo>
                <a:lnTo>
                  <a:pt x="452" y="251"/>
                </a:lnTo>
                <a:lnTo>
                  <a:pt x="257" y="251"/>
                </a:lnTo>
                <a:cubicBezTo>
                  <a:pt x="240" y="251"/>
                  <a:pt x="226" y="265"/>
                  <a:pt x="226" y="282"/>
                </a:cubicBezTo>
                <a:lnTo>
                  <a:pt x="226" y="702"/>
                </a:lnTo>
                <a:lnTo>
                  <a:pt x="64" y="702"/>
                </a:lnTo>
                <a:cubicBezTo>
                  <a:pt x="70" y="591"/>
                  <a:pt x="108" y="486"/>
                  <a:pt x="175" y="396"/>
                </a:cubicBezTo>
                <a:cubicBezTo>
                  <a:pt x="185" y="382"/>
                  <a:pt x="182" y="363"/>
                  <a:pt x="169" y="353"/>
                </a:cubicBezTo>
                <a:cubicBezTo>
                  <a:pt x="155" y="342"/>
                  <a:pt x="136" y="345"/>
                  <a:pt x="125" y="359"/>
                </a:cubicBezTo>
                <a:cubicBezTo>
                  <a:pt x="44" y="467"/>
                  <a:pt x="0" y="597"/>
                  <a:pt x="0" y="733"/>
                </a:cubicBezTo>
                <a:cubicBezTo>
                  <a:pt x="0" y="1077"/>
                  <a:pt x="280" y="1357"/>
                  <a:pt x="624" y="1357"/>
                </a:cubicBezTo>
                <a:cubicBezTo>
                  <a:pt x="968" y="1357"/>
                  <a:pt x="1247" y="1077"/>
                  <a:pt x="1247" y="733"/>
                </a:cubicBezTo>
                <a:cubicBezTo>
                  <a:pt x="1247" y="494"/>
                  <a:pt x="1108" y="273"/>
                  <a:pt x="891" y="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Freeform 8">
            <a:extLst>
              <a:ext uri="{FF2B5EF4-FFF2-40B4-BE49-F238E27FC236}">
                <a16:creationId xmlns:a16="http://schemas.microsoft.com/office/drawing/2014/main" id="{6309FCDC-AB77-7A40-9616-3B87AA053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5691" y="5567056"/>
            <a:ext cx="495300" cy="479425"/>
          </a:xfrm>
          <a:custGeom>
            <a:avLst/>
            <a:gdLst>
              <a:gd name="T0" fmla="*/ 829 w 1377"/>
              <a:gd name="T1" fmla="*/ 1305 h 1331"/>
              <a:gd name="T2" fmla="*/ 547 w 1377"/>
              <a:gd name="T3" fmla="*/ 1242 h 1331"/>
              <a:gd name="T4" fmla="*/ 547 w 1377"/>
              <a:gd name="T5" fmla="*/ 1305 h 1331"/>
              <a:gd name="T6" fmla="*/ 544 w 1377"/>
              <a:gd name="T7" fmla="*/ 1027 h 1331"/>
              <a:gd name="T8" fmla="*/ 305 w 1377"/>
              <a:gd name="T9" fmla="*/ 1105 h 1331"/>
              <a:gd name="T10" fmla="*/ 71 w 1377"/>
              <a:gd name="T11" fmla="*/ 576 h 1331"/>
              <a:gd name="T12" fmla="*/ 145 w 1377"/>
              <a:gd name="T13" fmla="*/ 391 h 1331"/>
              <a:gd name="T14" fmla="*/ 175 w 1377"/>
              <a:gd name="T15" fmla="*/ 650 h 1331"/>
              <a:gd name="T16" fmla="*/ 300 w 1377"/>
              <a:gd name="T17" fmla="*/ 949 h 1331"/>
              <a:gd name="T18" fmla="*/ 194 w 1377"/>
              <a:gd name="T19" fmla="*/ 721 h 1331"/>
              <a:gd name="T20" fmla="*/ 287 w 1377"/>
              <a:gd name="T21" fmla="*/ 734 h 1331"/>
              <a:gd name="T22" fmla="*/ 412 w 1377"/>
              <a:gd name="T23" fmla="*/ 830 h 1331"/>
              <a:gd name="T24" fmla="*/ 402 w 1377"/>
              <a:gd name="T25" fmla="*/ 756 h 1331"/>
              <a:gd name="T26" fmla="*/ 313 w 1377"/>
              <a:gd name="T27" fmla="*/ 672 h 1331"/>
              <a:gd name="T28" fmla="*/ 198 w 1377"/>
              <a:gd name="T29" fmla="*/ 358 h 1331"/>
              <a:gd name="T30" fmla="*/ 10 w 1377"/>
              <a:gd name="T31" fmla="*/ 558 h 1331"/>
              <a:gd name="T32" fmla="*/ 148 w 1377"/>
              <a:gd name="T33" fmla="*/ 1021 h 1331"/>
              <a:gd name="T34" fmla="*/ 237 w 1377"/>
              <a:gd name="T35" fmla="*/ 1158 h 1331"/>
              <a:gd name="T36" fmla="*/ 268 w 1377"/>
              <a:gd name="T37" fmla="*/ 1330 h 1331"/>
              <a:gd name="T38" fmla="*/ 601 w 1377"/>
              <a:gd name="T39" fmla="*/ 1330 h 1331"/>
              <a:gd name="T40" fmla="*/ 632 w 1377"/>
              <a:gd name="T41" fmla="*/ 1158 h 1331"/>
              <a:gd name="T42" fmla="*/ 557 w 1377"/>
              <a:gd name="T43" fmla="*/ 886 h 1331"/>
              <a:gd name="T44" fmla="*/ 402 w 1377"/>
              <a:gd name="T45" fmla="*/ 756 h 1331"/>
              <a:gd name="T46" fmla="*/ 778 w 1377"/>
              <a:gd name="T47" fmla="*/ 17 h 1331"/>
              <a:gd name="T48" fmla="*/ 606 w 1377"/>
              <a:gd name="T49" fmla="*/ 669 h 1331"/>
              <a:gd name="T50" fmla="*/ 769 w 1377"/>
              <a:gd name="T51" fmla="*/ 321 h 1331"/>
              <a:gd name="T52" fmla="*/ 713 w 1377"/>
              <a:gd name="T53" fmla="*/ 294 h 1331"/>
              <a:gd name="T54" fmla="*/ 683 w 1377"/>
              <a:gd name="T55" fmla="*/ 195 h 1331"/>
              <a:gd name="T56" fmla="*/ 716 w 1377"/>
              <a:gd name="T57" fmla="*/ 599 h 1331"/>
              <a:gd name="T58" fmla="*/ 824 w 1377"/>
              <a:gd name="T59" fmla="*/ 7 h 1331"/>
              <a:gd name="T60" fmla="*/ 1044 w 1377"/>
              <a:gd name="T61" fmla="*/ 1158 h 1331"/>
              <a:gd name="T62" fmla="*/ 863 w 1377"/>
              <a:gd name="T63" fmla="*/ 929 h 1331"/>
              <a:gd name="T64" fmla="*/ 991 w 1377"/>
              <a:gd name="T65" fmla="*/ 816 h 1331"/>
              <a:gd name="T66" fmla="*/ 1107 w 1377"/>
              <a:gd name="T67" fmla="*/ 716 h 1331"/>
              <a:gd name="T68" fmla="*/ 1163 w 1377"/>
              <a:gd name="T69" fmla="*/ 772 h 1331"/>
              <a:gd name="T70" fmla="*/ 1207 w 1377"/>
              <a:gd name="T71" fmla="*/ 815 h 1331"/>
              <a:gd name="T72" fmla="*/ 1235 w 1377"/>
              <a:gd name="T73" fmla="*/ 543 h 1331"/>
              <a:gd name="T74" fmla="*/ 1283 w 1377"/>
              <a:gd name="T75" fmla="*/ 348 h 1331"/>
              <a:gd name="T76" fmla="*/ 1292 w 1377"/>
              <a:gd name="T77" fmla="*/ 854 h 1331"/>
              <a:gd name="T78" fmla="*/ 1334 w 1377"/>
              <a:gd name="T79" fmla="*/ 303 h 1331"/>
              <a:gd name="T80" fmla="*/ 1172 w 1377"/>
              <a:gd name="T81" fmla="*/ 534 h 1331"/>
              <a:gd name="T82" fmla="*/ 1044 w 1377"/>
              <a:gd name="T83" fmla="*/ 692 h 1331"/>
              <a:gd name="T84" fmla="*/ 920 w 1377"/>
              <a:gd name="T85" fmla="*/ 786 h 1331"/>
              <a:gd name="T86" fmla="*/ 770 w 1377"/>
              <a:gd name="T87" fmla="*/ 1027 h 1331"/>
              <a:gd name="T88" fmla="*/ 714 w 1377"/>
              <a:gd name="T89" fmla="*/ 1189 h 1331"/>
              <a:gd name="T90" fmla="*/ 776 w 1377"/>
              <a:gd name="T91" fmla="*/ 1220 h 1331"/>
              <a:gd name="T92" fmla="*/ 1171 w 1377"/>
              <a:gd name="T93" fmla="*/ 1330 h 1331"/>
              <a:gd name="T94" fmla="*/ 1108 w 1377"/>
              <a:gd name="T95" fmla="*/ 1158 h 1331"/>
              <a:gd name="T96" fmla="*/ 1338 w 1377"/>
              <a:gd name="T97" fmla="*/ 895 h 1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77" h="1331">
                <a:moveTo>
                  <a:pt x="886" y="1242"/>
                </a:moveTo>
                <a:lnTo>
                  <a:pt x="829" y="1242"/>
                </a:lnTo>
                <a:lnTo>
                  <a:pt x="829" y="1305"/>
                </a:lnTo>
                <a:lnTo>
                  <a:pt x="886" y="1305"/>
                </a:lnTo>
                <a:lnTo>
                  <a:pt x="886" y="1242"/>
                </a:lnTo>
                <a:close/>
                <a:moveTo>
                  <a:pt x="547" y="1242"/>
                </a:moveTo>
                <a:lnTo>
                  <a:pt x="491" y="1242"/>
                </a:lnTo>
                <a:lnTo>
                  <a:pt x="491" y="1305"/>
                </a:lnTo>
                <a:lnTo>
                  <a:pt x="547" y="1305"/>
                </a:lnTo>
                <a:lnTo>
                  <a:pt x="547" y="1242"/>
                </a:lnTo>
                <a:close/>
                <a:moveTo>
                  <a:pt x="513" y="929"/>
                </a:moveTo>
                <a:cubicBezTo>
                  <a:pt x="532" y="948"/>
                  <a:pt x="543" y="993"/>
                  <a:pt x="544" y="1027"/>
                </a:cubicBezTo>
                <a:lnTo>
                  <a:pt x="544" y="1158"/>
                </a:lnTo>
                <a:lnTo>
                  <a:pt x="333" y="1158"/>
                </a:lnTo>
                <a:cubicBezTo>
                  <a:pt x="330" y="1142"/>
                  <a:pt x="323" y="1124"/>
                  <a:pt x="305" y="1105"/>
                </a:cubicBezTo>
                <a:cubicBezTo>
                  <a:pt x="293" y="1094"/>
                  <a:pt x="241" y="1033"/>
                  <a:pt x="195" y="980"/>
                </a:cubicBezTo>
                <a:cubicBezTo>
                  <a:pt x="146" y="924"/>
                  <a:pt x="100" y="871"/>
                  <a:pt x="84" y="854"/>
                </a:cubicBezTo>
                <a:cubicBezTo>
                  <a:pt x="71" y="820"/>
                  <a:pt x="68" y="624"/>
                  <a:pt x="71" y="576"/>
                </a:cubicBezTo>
                <a:lnTo>
                  <a:pt x="72" y="561"/>
                </a:lnTo>
                <a:cubicBezTo>
                  <a:pt x="73" y="521"/>
                  <a:pt x="79" y="408"/>
                  <a:pt x="94" y="348"/>
                </a:cubicBezTo>
                <a:cubicBezTo>
                  <a:pt x="110" y="353"/>
                  <a:pt x="130" y="367"/>
                  <a:pt x="145" y="391"/>
                </a:cubicBezTo>
                <a:cubicBezTo>
                  <a:pt x="164" y="422"/>
                  <a:pt x="163" y="457"/>
                  <a:pt x="142" y="525"/>
                </a:cubicBezTo>
                <a:cubicBezTo>
                  <a:pt x="140" y="531"/>
                  <a:pt x="140" y="537"/>
                  <a:pt x="142" y="543"/>
                </a:cubicBezTo>
                <a:lnTo>
                  <a:pt x="175" y="650"/>
                </a:lnTo>
                <a:cubicBezTo>
                  <a:pt x="156" y="662"/>
                  <a:pt x="140" y="682"/>
                  <a:pt x="134" y="705"/>
                </a:cubicBezTo>
                <a:cubicBezTo>
                  <a:pt x="124" y="743"/>
                  <a:pt x="137" y="783"/>
                  <a:pt x="169" y="815"/>
                </a:cubicBezTo>
                <a:cubicBezTo>
                  <a:pt x="189" y="835"/>
                  <a:pt x="300" y="949"/>
                  <a:pt x="300" y="949"/>
                </a:cubicBezTo>
                <a:lnTo>
                  <a:pt x="345" y="906"/>
                </a:lnTo>
                <a:cubicBezTo>
                  <a:pt x="345" y="906"/>
                  <a:pt x="233" y="792"/>
                  <a:pt x="213" y="772"/>
                </a:cubicBezTo>
                <a:cubicBezTo>
                  <a:pt x="197" y="755"/>
                  <a:pt x="190" y="737"/>
                  <a:pt x="194" y="721"/>
                </a:cubicBezTo>
                <a:cubicBezTo>
                  <a:pt x="197" y="709"/>
                  <a:pt x="207" y="700"/>
                  <a:pt x="219" y="697"/>
                </a:cubicBezTo>
                <a:cubicBezTo>
                  <a:pt x="235" y="692"/>
                  <a:pt x="253" y="699"/>
                  <a:pt x="269" y="716"/>
                </a:cubicBezTo>
                <a:cubicBezTo>
                  <a:pt x="276" y="723"/>
                  <a:pt x="281" y="728"/>
                  <a:pt x="287" y="734"/>
                </a:cubicBezTo>
                <a:cubicBezTo>
                  <a:pt x="297" y="745"/>
                  <a:pt x="311" y="760"/>
                  <a:pt x="346" y="795"/>
                </a:cubicBezTo>
                <a:cubicBezTo>
                  <a:pt x="359" y="809"/>
                  <a:pt x="374" y="813"/>
                  <a:pt x="385" y="816"/>
                </a:cubicBezTo>
                <a:cubicBezTo>
                  <a:pt x="396" y="819"/>
                  <a:pt x="403" y="821"/>
                  <a:pt x="412" y="830"/>
                </a:cubicBezTo>
                <a:cubicBezTo>
                  <a:pt x="417" y="834"/>
                  <a:pt x="429" y="847"/>
                  <a:pt x="444" y="861"/>
                </a:cubicBezTo>
                <a:cubicBezTo>
                  <a:pt x="468" y="884"/>
                  <a:pt x="497" y="913"/>
                  <a:pt x="513" y="929"/>
                </a:cubicBezTo>
                <a:close/>
                <a:moveTo>
                  <a:pt x="402" y="756"/>
                </a:moveTo>
                <a:cubicBezTo>
                  <a:pt x="396" y="754"/>
                  <a:pt x="392" y="753"/>
                  <a:pt x="390" y="752"/>
                </a:cubicBezTo>
                <a:cubicBezTo>
                  <a:pt x="356" y="717"/>
                  <a:pt x="342" y="703"/>
                  <a:pt x="332" y="692"/>
                </a:cubicBezTo>
                <a:cubicBezTo>
                  <a:pt x="326" y="685"/>
                  <a:pt x="321" y="680"/>
                  <a:pt x="313" y="672"/>
                </a:cubicBezTo>
                <a:cubicBezTo>
                  <a:pt x="290" y="649"/>
                  <a:pt x="263" y="636"/>
                  <a:pt x="235" y="634"/>
                </a:cubicBezTo>
                <a:lnTo>
                  <a:pt x="204" y="534"/>
                </a:lnTo>
                <a:cubicBezTo>
                  <a:pt x="225" y="465"/>
                  <a:pt x="231" y="411"/>
                  <a:pt x="198" y="358"/>
                </a:cubicBezTo>
                <a:cubicBezTo>
                  <a:pt x="161" y="299"/>
                  <a:pt x="104" y="279"/>
                  <a:pt x="67" y="284"/>
                </a:cubicBezTo>
                <a:cubicBezTo>
                  <a:pt x="56" y="285"/>
                  <a:pt x="47" y="293"/>
                  <a:pt x="43" y="303"/>
                </a:cubicBezTo>
                <a:cubicBezTo>
                  <a:pt x="21" y="356"/>
                  <a:pt x="14" y="467"/>
                  <a:pt x="10" y="558"/>
                </a:cubicBezTo>
                <a:lnTo>
                  <a:pt x="9" y="572"/>
                </a:lnTo>
                <a:cubicBezTo>
                  <a:pt x="9" y="575"/>
                  <a:pt x="0" y="857"/>
                  <a:pt x="38" y="895"/>
                </a:cubicBezTo>
                <a:cubicBezTo>
                  <a:pt x="49" y="907"/>
                  <a:pt x="102" y="967"/>
                  <a:pt x="148" y="1021"/>
                </a:cubicBezTo>
                <a:cubicBezTo>
                  <a:pt x="199" y="1080"/>
                  <a:pt x="248" y="1136"/>
                  <a:pt x="261" y="1149"/>
                </a:cubicBezTo>
                <a:cubicBezTo>
                  <a:pt x="264" y="1152"/>
                  <a:pt x="266" y="1155"/>
                  <a:pt x="268" y="1158"/>
                </a:cubicBezTo>
                <a:lnTo>
                  <a:pt x="237" y="1158"/>
                </a:lnTo>
                <a:cubicBezTo>
                  <a:pt x="219" y="1158"/>
                  <a:pt x="206" y="1172"/>
                  <a:pt x="206" y="1189"/>
                </a:cubicBezTo>
                <a:lnTo>
                  <a:pt x="206" y="1330"/>
                </a:lnTo>
                <a:lnTo>
                  <a:pt x="268" y="1330"/>
                </a:lnTo>
                <a:lnTo>
                  <a:pt x="268" y="1220"/>
                </a:lnTo>
                <a:lnTo>
                  <a:pt x="601" y="1220"/>
                </a:lnTo>
                <a:lnTo>
                  <a:pt x="601" y="1330"/>
                </a:lnTo>
                <a:lnTo>
                  <a:pt x="663" y="1330"/>
                </a:lnTo>
                <a:lnTo>
                  <a:pt x="663" y="1189"/>
                </a:lnTo>
                <a:cubicBezTo>
                  <a:pt x="663" y="1172"/>
                  <a:pt x="649" y="1158"/>
                  <a:pt x="632" y="1158"/>
                </a:cubicBezTo>
                <a:lnTo>
                  <a:pt x="606" y="1158"/>
                </a:lnTo>
                <a:lnTo>
                  <a:pt x="606" y="1026"/>
                </a:lnTo>
                <a:cubicBezTo>
                  <a:pt x="605" y="982"/>
                  <a:pt x="591" y="919"/>
                  <a:pt x="557" y="886"/>
                </a:cubicBezTo>
                <a:cubicBezTo>
                  <a:pt x="541" y="869"/>
                  <a:pt x="511" y="840"/>
                  <a:pt x="488" y="817"/>
                </a:cubicBezTo>
                <a:cubicBezTo>
                  <a:pt x="473" y="802"/>
                  <a:pt x="460" y="791"/>
                  <a:pt x="456" y="786"/>
                </a:cubicBezTo>
                <a:cubicBezTo>
                  <a:pt x="435" y="766"/>
                  <a:pt x="415" y="760"/>
                  <a:pt x="402" y="756"/>
                </a:cubicBezTo>
                <a:close/>
                <a:moveTo>
                  <a:pt x="824" y="7"/>
                </a:moveTo>
                <a:cubicBezTo>
                  <a:pt x="817" y="2"/>
                  <a:pt x="808" y="0"/>
                  <a:pt x="799" y="2"/>
                </a:cubicBezTo>
                <a:cubicBezTo>
                  <a:pt x="790" y="3"/>
                  <a:pt x="783" y="9"/>
                  <a:pt x="778" y="17"/>
                </a:cubicBezTo>
                <a:cubicBezTo>
                  <a:pt x="748" y="72"/>
                  <a:pt x="699" y="107"/>
                  <a:pt x="647" y="145"/>
                </a:cubicBezTo>
                <a:cubicBezTo>
                  <a:pt x="572" y="199"/>
                  <a:pt x="488" y="261"/>
                  <a:pt x="458" y="387"/>
                </a:cubicBezTo>
                <a:cubicBezTo>
                  <a:pt x="438" y="467"/>
                  <a:pt x="489" y="612"/>
                  <a:pt x="606" y="669"/>
                </a:cubicBezTo>
                <a:cubicBezTo>
                  <a:pt x="607" y="721"/>
                  <a:pt x="615" y="774"/>
                  <a:pt x="635" y="831"/>
                </a:cubicBezTo>
                <a:lnTo>
                  <a:pt x="694" y="811"/>
                </a:lnTo>
                <a:cubicBezTo>
                  <a:pt x="626" y="616"/>
                  <a:pt x="702" y="460"/>
                  <a:pt x="769" y="321"/>
                </a:cubicBezTo>
                <a:cubicBezTo>
                  <a:pt x="781" y="296"/>
                  <a:pt x="793" y="272"/>
                  <a:pt x="804" y="248"/>
                </a:cubicBezTo>
                <a:lnTo>
                  <a:pt x="747" y="223"/>
                </a:lnTo>
                <a:cubicBezTo>
                  <a:pt x="737" y="246"/>
                  <a:pt x="725" y="270"/>
                  <a:pt x="713" y="294"/>
                </a:cubicBezTo>
                <a:cubicBezTo>
                  <a:pt x="671" y="382"/>
                  <a:pt x="622" y="484"/>
                  <a:pt x="609" y="600"/>
                </a:cubicBezTo>
                <a:cubicBezTo>
                  <a:pt x="539" y="551"/>
                  <a:pt x="505" y="455"/>
                  <a:pt x="518" y="402"/>
                </a:cubicBezTo>
                <a:cubicBezTo>
                  <a:pt x="543" y="297"/>
                  <a:pt x="611" y="248"/>
                  <a:pt x="683" y="195"/>
                </a:cubicBezTo>
                <a:cubicBezTo>
                  <a:pt x="729" y="162"/>
                  <a:pt x="777" y="127"/>
                  <a:pt x="813" y="78"/>
                </a:cubicBezTo>
                <a:cubicBezTo>
                  <a:pt x="904" y="165"/>
                  <a:pt x="937" y="319"/>
                  <a:pt x="890" y="460"/>
                </a:cubicBezTo>
                <a:cubicBezTo>
                  <a:pt x="858" y="555"/>
                  <a:pt x="767" y="588"/>
                  <a:pt x="716" y="599"/>
                </a:cubicBezTo>
                <a:lnTo>
                  <a:pt x="729" y="660"/>
                </a:lnTo>
                <a:cubicBezTo>
                  <a:pt x="793" y="646"/>
                  <a:pt x="907" y="604"/>
                  <a:pt x="949" y="479"/>
                </a:cubicBezTo>
                <a:cubicBezTo>
                  <a:pt x="1008" y="302"/>
                  <a:pt x="955" y="103"/>
                  <a:pt x="824" y="7"/>
                </a:cubicBezTo>
                <a:close/>
                <a:moveTo>
                  <a:pt x="1181" y="980"/>
                </a:moveTo>
                <a:cubicBezTo>
                  <a:pt x="1135" y="1033"/>
                  <a:pt x="1083" y="1094"/>
                  <a:pt x="1072" y="1105"/>
                </a:cubicBezTo>
                <a:cubicBezTo>
                  <a:pt x="1053" y="1124"/>
                  <a:pt x="1046" y="1142"/>
                  <a:pt x="1044" y="1158"/>
                </a:cubicBezTo>
                <a:lnTo>
                  <a:pt x="832" y="1158"/>
                </a:lnTo>
                <a:lnTo>
                  <a:pt x="832" y="1027"/>
                </a:lnTo>
                <a:cubicBezTo>
                  <a:pt x="832" y="995"/>
                  <a:pt x="844" y="948"/>
                  <a:pt x="863" y="929"/>
                </a:cubicBezTo>
                <a:cubicBezTo>
                  <a:pt x="879" y="913"/>
                  <a:pt x="909" y="884"/>
                  <a:pt x="932" y="861"/>
                </a:cubicBezTo>
                <a:cubicBezTo>
                  <a:pt x="947" y="847"/>
                  <a:pt x="959" y="834"/>
                  <a:pt x="964" y="830"/>
                </a:cubicBezTo>
                <a:cubicBezTo>
                  <a:pt x="973" y="821"/>
                  <a:pt x="980" y="819"/>
                  <a:pt x="991" y="816"/>
                </a:cubicBezTo>
                <a:cubicBezTo>
                  <a:pt x="1002" y="813"/>
                  <a:pt x="1017" y="809"/>
                  <a:pt x="1030" y="795"/>
                </a:cubicBezTo>
                <a:cubicBezTo>
                  <a:pt x="1065" y="760"/>
                  <a:pt x="1079" y="745"/>
                  <a:pt x="1089" y="734"/>
                </a:cubicBezTo>
                <a:cubicBezTo>
                  <a:pt x="1095" y="728"/>
                  <a:pt x="1100" y="723"/>
                  <a:pt x="1107" y="716"/>
                </a:cubicBezTo>
                <a:cubicBezTo>
                  <a:pt x="1124" y="699"/>
                  <a:pt x="1141" y="692"/>
                  <a:pt x="1157" y="697"/>
                </a:cubicBezTo>
                <a:cubicBezTo>
                  <a:pt x="1169" y="700"/>
                  <a:pt x="1179" y="709"/>
                  <a:pt x="1182" y="721"/>
                </a:cubicBezTo>
                <a:cubicBezTo>
                  <a:pt x="1186" y="737"/>
                  <a:pt x="1180" y="755"/>
                  <a:pt x="1163" y="772"/>
                </a:cubicBezTo>
                <a:cubicBezTo>
                  <a:pt x="1143" y="792"/>
                  <a:pt x="1031" y="906"/>
                  <a:pt x="1031" y="906"/>
                </a:cubicBezTo>
                <a:lnTo>
                  <a:pt x="1076" y="949"/>
                </a:lnTo>
                <a:cubicBezTo>
                  <a:pt x="1076" y="949"/>
                  <a:pt x="1187" y="835"/>
                  <a:pt x="1207" y="815"/>
                </a:cubicBezTo>
                <a:cubicBezTo>
                  <a:pt x="1239" y="783"/>
                  <a:pt x="1252" y="743"/>
                  <a:pt x="1242" y="705"/>
                </a:cubicBezTo>
                <a:cubicBezTo>
                  <a:pt x="1236" y="682"/>
                  <a:pt x="1221" y="662"/>
                  <a:pt x="1201" y="650"/>
                </a:cubicBezTo>
                <a:lnTo>
                  <a:pt x="1235" y="543"/>
                </a:lnTo>
                <a:cubicBezTo>
                  <a:pt x="1236" y="537"/>
                  <a:pt x="1236" y="531"/>
                  <a:pt x="1235" y="525"/>
                </a:cubicBezTo>
                <a:cubicBezTo>
                  <a:pt x="1213" y="457"/>
                  <a:pt x="1212" y="422"/>
                  <a:pt x="1231" y="391"/>
                </a:cubicBezTo>
                <a:cubicBezTo>
                  <a:pt x="1246" y="367"/>
                  <a:pt x="1267" y="353"/>
                  <a:pt x="1283" y="348"/>
                </a:cubicBezTo>
                <a:cubicBezTo>
                  <a:pt x="1297" y="408"/>
                  <a:pt x="1303" y="520"/>
                  <a:pt x="1305" y="561"/>
                </a:cubicBezTo>
                <a:lnTo>
                  <a:pt x="1305" y="576"/>
                </a:lnTo>
                <a:cubicBezTo>
                  <a:pt x="1308" y="624"/>
                  <a:pt x="1305" y="820"/>
                  <a:pt x="1292" y="854"/>
                </a:cubicBezTo>
                <a:cubicBezTo>
                  <a:pt x="1276" y="871"/>
                  <a:pt x="1230" y="924"/>
                  <a:pt x="1181" y="980"/>
                </a:cubicBezTo>
                <a:close/>
                <a:moveTo>
                  <a:pt x="1367" y="558"/>
                </a:moveTo>
                <a:cubicBezTo>
                  <a:pt x="1362" y="467"/>
                  <a:pt x="1355" y="356"/>
                  <a:pt x="1334" y="303"/>
                </a:cubicBezTo>
                <a:cubicBezTo>
                  <a:pt x="1329" y="293"/>
                  <a:pt x="1320" y="285"/>
                  <a:pt x="1309" y="284"/>
                </a:cubicBezTo>
                <a:cubicBezTo>
                  <a:pt x="1272" y="278"/>
                  <a:pt x="1215" y="299"/>
                  <a:pt x="1179" y="358"/>
                </a:cubicBezTo>
                <a:cubicBezTo>
                  <a:pt x="1146" y="411"/>
                  <a:pt x="1151" y="465"/>
                  <a:pt x="1172" y="534"/>
                </a:cubicBezTo>
                <a:lnTo>
                  <a:pt x="1141" y="634"/>
                </a:lnTo>
                <a:cubicBezTo>
                  <a:pt x="1113" y="636"/>
                  <a:pt x="1086" y="649"/>
                  <a:pt x="1063" y="672"/>
                </a:cubicBezTo>
                <a:cubicBezTo>
                  <a:pt x="1056" y="680"/>
                  <a:pt x="1050" y="685"/>
                  <a:pt x="1044" y="692"/>
                </a:cubicBezTo>
                <a:cubicBezTo>
                  <a:pt x="1034" y="703"/>
                  <a:pt x="1020" y="717"/>
                  <a:pt x="986" y="752"/>
                </a:cubicBezTo>
                <a:cubicBezTo>
                  <a:pt x="985" y="753"/>
                  <a:pt x="981" y="754"/>
                  <a:pt x="974" y="756"/>
                </a:cubicBezTo>
                <a:cubicBezTo>
                  <a:pt x="961" y="760"/>
                  <a:pt x="941" y="765"/>
                  <a:pt x="920" y="786"/>
                </a:cubicBezTo>
                <a:cubicBezTo>
                  <a:pt x="916" y="790"/>
                  <a:pt x="903" y="802"/>
                  <a:pt x="888" y="817"/>
                </a:cubicBezTo>
                <a:cubicBezTo>
                  <a:pt x="865" y="840"/>
                  <a:pt x="835" y="869"/>
                  <a:pt x="819" y="886"/>
                </a:cubicBezTo>
                <a:cubicBezTo>
                  <a:pt x="785" y="919"/>
                  <a:pt x="770" y="983"/>
                  <a:pt x="770" y="1027"/>
                </a:cubicBezTo>
                <a:lnTo>
                  <a:pt x="770" y="1158"/>
                </a:lnTo>
                <a:lnTo>
                  <a:pt x="745" y="1158"/>
                </a:lnTo>
                <a:cubicBezTo>
                  <a:pt x="727" y="1158"/>
                  <a:pt x="714" y="1172"/>
                  <a:pt x="714" y="1189"/>
                </a:cubicBezTo>
                <a:lnTo>
                  <a:pt x="714" y="1330"/>
                </a:lnTo>
                <a:lnTo>
                  <a:pt x="776" y="1330"/>
                </a:lnTo>
                <a:lnTo>
                  <a:pt x="776" y="1220"/>
                </a:lnTo>
                <a:lnTo>
                  <a:pt x="1109" y="1220"/>
                </a:lnTo>
                <a:lnTo>
                  <a:pt x="1109" y="1330"/>
                </a:lnTo>
                <a:lnTo>
                  <a:pt x="1171" y="1330"/>
                </a:lnTo>
                <a:lnTo>
                  <a:pt x="1171" y="1189"/>
                </a:lnTo>
                <a:cubicBezTo>
                  <a:pt x="1171" y="1172"/>
                  <a:pt x="1157" y="1158"/>
                  <a:pt x="1140" y="1158"/>
                </a:cubicBezTo>
                <a:lnTo>
                  <a:pt x="1108" y="1158"/>
                </a:lnTo>
                <a:cubicBezTo>
                  <a:pt x="1110" y="1155"/>
                  <a:pt x="1112" y="1152"/>
                  <a:pt x="1115" y="1149"/>
                </a:cubicBezTo>
                <a:cubicBezTo>
                  <a:pt x="1128" y="1136"/>
                  <a:pt x="1177" y="1080"/>
                  <a:pt x="1228" y="1021"/>
                </a:cubicBezTo>
                <a:cubicBezTo>
                  <a:pt x="1274" y="967"/>
                  <a:pt x="1327" y="907"/>
                  <a:pt x="1338" y="895"/>
                </a:cubicBezTo>
                <a:cubicBezTo>
                  <a:pt x="1376" y="857"/>
                  <a:pt x="1368" y="575"/>
                  <a:pt x="1367" y="572"/>
                </a:cubicBezTo>
                <a:lnTo>
                  <a:pt x="1367" y="5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Freeform 10">
            <a:extLst>
              <a:ext uri="{FF2B5EF4-FFF2-40B4-BE49-F238E27FC236}">
                <a16:creationId xmlns:a16="http://schemas.microsoft.com/office/drawing/2014/main" id="{43B61907-7DF2-D043-BB15-2BF6D8226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960" y="4597647"/>
            <a:ext cx="398462" cy="479425"/>
          </a:xfrm>
          <a:custGeom>
            <a:avLst/>
            <a:gdLst>
              <a:gd name="T0" fmla="*/ 762 w 1108"/>
              <a:gd name="T1" fmla="*/ 878 h 1330"/>
              <a:gd name="T2" fmla="*/ 824 w 1108"/>
              <a:gd name="T3" fmla="*/ 1329 h 1330"/>
              <a:gd name="T4" fmla="*/ 285 w 1108"/>
              <a:gd name="T5" fmla="*/ 931 h 1330"/>
              <a:gd name="T6" fmla="*/ 0 w 1108"/>
              <a:gd name="T7" fmla="*/ 1304 h 1330"/>
              <a:gd name="T8" fmla="*/ 401 w 1108"/>
              <a:gd name="T9" fmla="*/ 1132 h 1330"/>
              <a:gd name="T10" fmla="*/ 339 w 1108"/>
              <a:gd name="T11" fmla="*/ 1242 h 1330"/>
              <a:gd name="T12" fmla="*/ 63 w 1108"/>
              <a:gd name="T13" fmla="*/ 994 h 1330"/>
              <a:gd name="T14" fmla="*/ 285 w 1108"/>
              <a:gd name="T15" fmla="*/ 931 h 1330"/>
              <a:gd name="T16" fmla="*/ 0 w 1108"/>
              <a:gd name="T17" fmla="*/ 480 h 1330"/>
              <a:gd name="T18" fmla="*/ 401 w 1108"/>
              <a:gd name="T19" fmla="*/ 852 h 1330"/>
              <a:gd name="T20" fmla="*/ 339 w 1108"/>
              <a:gd name="T21" fmla="*/ 680 h 1330"/>
              <a:gd name="T22" fmla="*/ 63 w 1108"/>
              <a:gd name="T23" fmla="*/ 790 h 1330"/>
              <a:gd name="T24" fmla="*/ 285 w 1108"/>
              <a:gd name="T25" fmla="*/ 542 h 1330"/>
              <a:gd name="T26" fmla="*/ 63 w 1108"/>
              <a:gd name="T27" fmla="*/ 90 h 1330"/>
              <a:gd name="T28" fmla="*/ 285 w 1108"/>
              <a:gd name="T29" fmla="*/ 28 h 1330"/>
              <a:gd name="T30" fmla="*/ 0 w 1108"/>
              <a:gd name="T31" fmla="*/ 401 h 1330"/>
              <a:gd name="T32" fmla="*/ 401 w 1108"/>
              <a:gd name="T33" fmla="*/ 229 h 1330"/>
              <a:gd name="T34" fmla="*/ 339 w 1108"/>
              <a:gd name="T35" fmla="*/ 339 h 1330"/>
              <a:gd name="T36" fmla="*/ 63 w 1108"/>
              <a:gd name="T37" fmla="*/ 90 h 1330"/>
              <a:gd name="T38" fmla="*/ 422 w 1108"/>
              <a:gd name="T39" fmla="*/ 80 h 1330"/>
              <a:gd name="T40" fmla="*/ 199 w 1108"/>
              <a:gd name="T41" fmla="*/ 240 h 1330"/>
              <a:gd name="T42" fmla="*/ 94 w 1108"/>
              <a:gd name="T43" fmla="*/ 222 h 1330"/>
              <a:gd name="T44" fmla="*/ 202 w 1108"/>
              <a:gd name="T45" fmla="*/ 782 h 1330"/>
              <a:gd name="T46" fmla="*/ 375 w 1108"/>
              <a:gd name="T47" fmla="*/ 491 h 1330"/>
              <a:gd name="T48" fmla="*/ 138 w 1108"/>
              <a:gd name="T49" fmla="*/ 630 h 1330"/>
              <a:gd name="T50" fmla="*/ 202 w 1108"/>
              <a:gd name="T51" fmla="*/ 782 h 1330"/>
              <a:gd name="T52" fmla="*/ 422 w 1108"/>
              <a:gd name="T53" fmla="*/ 983 h 1330"/>
              <a:gd name="T54" fmla="*/ 199 w 1108"/>
              <a:gd name="T55" fmla="*/ 1143 h 1330"/>
              <a:gd name="T56" fmla="*/ 94 w 1108"/>
              <a:gd name="T57" fmla="*/ 1126 h 1330"/>
              <a:gd name="T58" fmla="*/ 875 w 1108"/>
              <a:gd name="T59" fmla="*/ 201 h 1330"/>
              <a:gd name="T60" fmla="*/ 712 w 1108"/>
              <a:gd name="T61" fmla="*/ 201 h 1330"/>
              <a:gd name="T62" fmla="*/ 793 w 1108"/>
              <a:gd name="T63" fmla="*/ 62 h 1330"/>
              <a:gd name="T64" fmla="*/ 875 w 1108"/>
              <a:gd name="T65" fmla="*/ 201 h 1330"/>
              <a:gd name="T66" fmla="*/ 793 w 1108"/>
              <a:gd name="T67" fmla="*/ 0 h 1330"/>
              <a:gd name="T68" fmla="*/ 650 w 1108"/>
              <a:gd name="T69" fmla="*/ 201 h 1330"/>
              <a:gd name="T70" fmla="*/ 937 w 1108"/>
              <a:gd name="T71" fmla="*/ 201 h 1330"/>
              <a:gd name="T72" fmla="*/ 1107 w 1108"/>
              <a:gd name="T73" fmla="*/ 539 h 1330"/>
              <a:gd name="T74" fmla="*/ 480 w 1108"/>
              <a:gd name="T75" fmla="*/ 539 h 1330"/>
              <a:gd name="T76" fmla="*/ 593 w 1108"/>
              <a:gd name="T77" fmla="*/ 933 h 1330"/>
              <a:gd name="T78" fmla="*/ 655 w 1108"/>
              <a:gd name="T79" fmla="*/ 1329 h 1330"/>
              <a:gd name="T80" fmla="*/ 593 w 1108"/>
              <a:gd name="T81" fmla="*/ 596 h 1330"/>
              <a:gd name="T82" fmla="*/ 542 w 1108"/>
              <a:gd name="T83" fmla="*/ 793 h 1330"/>
              <a:gd name="T84" fmla="*/ 793 w 1108"/>
              <a:gd name="T85" fmla="*/ 429 h 1330"/>
              <a:gd name="T86" fmla="*/ 1045 w 1108"/>
              <a:gd name="T87" fmla="*/ 793 h 1330"/>
              <a:gd name="T88" fmla="*/ 994 w 1108"/>
              <a:gd name="T89" fmla="*/ 596 h 1330"/>
              <a:gd name="T90" fmla="*/ 932 w 1108"/>
              <a:gd name="T91" fmla="*/ 1329 h 1330"/>
              <a:gd name="T92" fmla="*/ 994 w 1108"/>
              <a:gd name="T93" fmla="*/ 933 h 1330"/>
              <a:gd name="T94" fmla="*/ 1107 w 1108"/>
              <a:gd name="T95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8" h="1330">
                <a:moveTo>
                  <a:pt x="824" y="878"/>
                </a:moveTo>
                <a:lnTo>
                  <a:pt x="762" y="878"/>
                </a:lnTo>
                <a:lnTo>
                  <a:pt x="762" y="1329"/>
                </a:lnTo>
                <a:lnTo>
                  <a:pt x="824" y="1329"/>
                </a:lnTo>
                <a:lnTo>
                  <a:pt x="824" y="878"/>
                </a:lnTo>
                <a:close/>
                <a:moveTo>
                  <a:pt x="285" y="931"/>
                </a:moveTo>
                <a:lnTo>
                  <a:pt x="0" y="931"/>
                </a:lnTo>
                <a:lnTo>
                  <a:pt x="0" y="1304"/>
                </a:lnTo>
                <a:lnTo>
                  <a:pt x="401" y="1304"/>
                </a:lnTo>
                <a:lnTo>
                  <a:pt x="401" y="1132"/>
                </a:lnTo>
                <a:lnTo>
                  <a:pt x="339" y="1132"/>
                </a:lnTo>
                <a:lnTo>
                  <a:pt x="339" y="1242"/>
                </a:lnTo>
                <a:lnTo>
                  <a:pt x="63" y="1242"/>
                </a:lnTo>
                <a:lnTo>
                  <a:pt x="63" y="994"/>
                </a:lnTo>
                <a:lnTo>
                  <a:pt x="285" y="994"/>
                </a:lnTo>
                <a:lnTo>
                  <a:pt x="285" y="931"/>
                </a:lnTo>
                <a:close/>
                <a:moveTo>
                  <a:pt x="285" y="480"/>
                </a:moveTo>
                <a:lnTo>
                  <a:pt x="0" y="480"/>
                </a:lnTo>
                <a:lnTo>
                  <a:pt x="0" y="852"/>
                </a:lnTo>
                <a:lnTo>
                  <a:pt x="401" y="852"/>
                </a:lnTo>
                <a:lnTo>
                  <a:pt x="401" y="680"/>
                </a:lnTo>
                <a:lnTo>
                  <a:pt x="339" y="680"/>
                </a:lnTo>
                <a:lnTo>
                  <a:pt x="339" y="790"/>
                </a:lnTo>
                <a:lnTo>
                  <a:pt x="63" y="790"/>
                </a:lnTo>
                <a:lnTo>
                  <a:pt x="63" y="542"/>
                </a:lnTo>
                <a:lnTo>
                  <a:pt x="285" y="542"/>
                </a:lnTo>
                <a:lnTo>
                  <a:pt x="285" y="480"/>
                </a:lnTo>
                <a:close/>
                <a:moveTo>
                  <a:pt x="63" y="90"/>
                </a:moveTo>
                <a:lnTo>
                  <a:pt x="285" y="90"/>
                </a:lnTo>
                <a:lnTo>
                  <a:pt x="285" y="28"/>
                </a:lnTo>
                <a:lnTo>
                  <a:pt x="0" y="28"/>
                </a:lnTo>
                <a:lnTo>
                  <a:pt x="0" y="401"/>
                </a:lnTo>
                <a:lnTo>
                  <a:pt x="401" y="401"/>
                </a:lnTo>
                <a:lnTo>
                  <a:pt x="401" y="229"/>
                </a:lnTo>
                <a:lnTo>
                  <a:pt x="339" y="229"/>
                </a:lnTo>
                <a:lnTo>
                  <a:pt x="339" y="339"/>
                </a:lnTo>
                <a:lnTo>
                  <a:pt x="63" y="339"/>
                </a:lnTo>
                <a:lnTo>
                  <a:pt x="63" y="90"/>
                </a:lnTo>
                <a:close/>
                <a:moveTo>
                  <a:pt x="202" y="331"/>
                </a:moveTo>
                <a:lnTo>
                  <a:pt x="422" y="80"/>
                </a:lnTo>
                <a:lnTo>
                  <a:pt x="375" y="39"/>
                </a:lnTo>
                <a:lnTo>
                  <a:pt x="199" y="240"/>
                </a:lnTo>
                <a:lnTo>
                  <a:pt x="138" y="179"/>
                </a:lnTo>
                <a:lnTo>
                  <a:pt x="94" y="222"/>
                </a:lnTo>
                <a:lnTo>
                  <a:pt x="202" y="331"/>
                </a:lnTo>
                <a:close/>
                <a:moveTo>
                  <a:pt x="202" y="782"/>
                </a:moveTo>
                <a:lnTo>
                  <a:pt x="422" y="531"/>
                </a:lnTo>
                <a:lnTo>
                  <a:pt x="375" y="491"/>
                </a:lnTo>
                <a:lnTo>
                  <a:pt x="199" y="691"/>
                </a:lnTo>
                <a:lnTo>
                  <a:pt x="138" y="630"/>
                </a:lnTo>
                <a:lnTo>
                  <a:pt x="94" y="674"/>
                </a:lnTo>
                <a:lnTo>
                  <a:pt x="202" y="782"/>
                </a:lnTo>
                <a:close/>
                <a:moveTo>
                  <a:pt x="202" y="1234"/>
                </a:moveTo>
                <a:lnTo>
                  <a:pt x="422" y="983"/>
                </a:lnTo>
                <a:lnTo>
                  <a:pt x="375" y="942"/>
                </a:lnTo>
                <a:lnTo>
                  <a:pt x="199" y="1143"/>
                </a:lnTo>
                <a:lnTo>
                  <a:pt x="138" y="1082"/>
                </a:lnTo>
                <a:lnTo>
                  <a:pt x="94" y="1126"/>
                </a:lnTo>
                <a:lnTo>
                  <a:pt x="202" y="1234"/>
                </a:lnTo>
                <a:close/>
                <a:moveTo>
                  <a:pt x="875" y="201"/>
                </a:moveTo>
                <a:cubicBezTo>
                  <a:pt x="875" y="249"/>
                  <a:pt x="842" y="282"/>
                  <a:pt x="793" y="282"/>
                </a:cubicBezTo>
                <a:cubicBezTo>
                  <a:pt x="744" y="282"/>
                  <a:pt x="712" y="249"/>
                  <a:pt x="712" y="201"/>
                </a:cubicBezTo>
                <a:lnTo>
                  <a:pt x="712" y="144"/>
                </a:lnTo>
                <a:cubicBezTo>
                  <a:pt x="712" y="95"/>
                  <a:pt x="744" y="62"/>
                  <a:pt x="793" y="62"/>
                </a:cubicBezTo>
                <a:cubicBezTo>
                  <a:pt x="842" y="62"/>
                  <a:pt x="875" y="95"/>
                  <a:pt x="875" y="144"/>
                </a:cubicBezTo>
                <a:lnTo>
                  <a:pt x="875" y="201"/>
                </a:lnTo>
                <a:close/>
                <a:moveTo>
                  <a:pt x="937" y="144"/>
                </a:moveTo>
                <a:cubicBezTo>
                  <a:pt x="937" y="61"/>
                  <a:pt x="877" y="0"/>
                  <a:pt x="793" y="0"/>
                </a:cubicBezTo>
                <a:cubicBezTo>
                  <a:pt x="710" y="0"/>
                  <a:pt x="650" y="61"/>
                  <a:pt x="650" y="144"/>
                </a:cubicBezTo>
                <a:lnTo>
                  <a:pt x="650" y="201"/>
                </a:lnTo>
                <a:cubicBezTo>
                  <a:pt x="650" y="284"/>
                  <a:pt x="709" y="344"/>
                  <a:pt x="793" y="344"/>
                </a:cubicBezTo>
                <a:cubicBezTo>
                  <a:pt x="876" y="344"/>
                  <a:pt x="937" y="284"/>
                  <a:pt x="937" y="201"/>
                </a:cubicBezTo>
                <a:lnTo>
                  <a:pt x="937" y="144"/>
                </a:lnTo>
                <a:close/>
                <a:moveTo>
                  <a:pt x="1107" y="539"/>
                </a:moveTo>
                <a:cubicBezTo>
                  <a:pt x="1107" y="419"/>
                  <a:pt x="898" y="367"/>
                  <a:pt x="793" y="367"/>
                </a:cubicBezTo>
                <a:cubicBezTo>
                  <a:pt x="687" y="367"/>
                  <a:pt x="480" y="419"/>
                  <a:pt x="480" y="539"/>
                </a:cubicBezTo>
                <a:lnTo>
                  <a:pt x="480" y="793"/>
                </a:lnTo>
                <a:cubicBezTo>
                  <a:pt x="480" y="858"/>
                  <a:pt x="531" y="917"/>
                  <a:pt x="593" y="933"/>
                </a:cubicBezTo>
                <a:lnTo>
                  <a:pt x="593" y="1329"/>
                </a:lnTo>
                <a:lnTo>
                  <a:pt x="655" y="1329"/>
                </a:lnTo>
                <a:lnTo>
                  <a:pt x="655" y="596"/>
                </a:lnTo>
                <a:lnTo>
                  <a:pt x="593" y="596"/>
                </a:lnTo>
                <a:lnTo>
                  <a:pt x="593" y="868"/>
                </a:lnTo>
                <a:cubicBezTo>
                  <a:pt x="564" y="853"/>
                  <a:pt x="542" y="821"/>
                  <a:pt x="542" y="793"/>
                </a:cubicBezTo>
                <a:lnTo>
                  <a:pt x="542" y="539"/>
                </a:lnTo>
                <a:cubicBezTo>
                  <a:pt x="542" y="478"/>
                  <a:pt x="694" y="429"/>
                  <a:pt x="793" y="429"/>
                </a:cubicBezTo>
                <a:cubicBezTo>
                  <a:pt x="893" y="429"/>
                  <a:pt x="1045" y="478"/>
                  <a:pt x="1045" y="539"/>
                </a:cubicBezTo>
                <a:lnTo>
                  <a:pt x="1045" y="793"/>
                </a:lnTo>
                <a:cubicBezTo>
                  <a:pt x="1045" y="821"/>
                  <a:pt x="1023" y="853"/>
                  <a:pt x="994" y="868"/>
                </a:cubicBezTo>
                <a:lnTo>
                  <a:pt x="994" y="596"/>
                </a:lnTo>
                <a:lnTo>
                  <a:pt x="932" y="596"/>
                </a:lnTo>
                <a:lnTo>
                  <a:pt x="932" y="1329"/>
                </a:lnTo>
                <a:lnTo>
                  <a:pt x="994" y="1329"/>
                </a:lnTo>
                <a:lnTo>
                  <a:pt x="994" y="933"/>
                </a:lnTo>
                <a:cubicBezTo>
                  <a:pt x="1056" y="917"/>
                  <a:pt x="1107" y="858"/>
                  <a:pt x="1107" y="793"/>
                </a:cubicBezTo>
                <a:lnTo>
                  <a:pt x="1107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Freeform 13">
            <a:extLst>
              <a:ext uri="{FF2B5EF4-FFF2-40B4-BE49-F238E27FC236}">
                <a16:creationId xmlns:a16="http://schemas.microsoft.com/office/drawing/2014/main" id="{E2B4B1B6-CECA-5F45-AB3E-A48FD570C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3348" y="3617528"/>
            <a:ext cx="358775" cy="442913"/>
          </a:xfrm>
          <a:custGeom>
            <a:avLst/>
            <a:gdLst>
              <a:gd name="T0" fmla="*/ 169 w 997"/>
              <a:gd name="T1" fmla="*/ 755 h 1229"/>
              <a:gd name="T2" fmla="*/ 256 w 997"/>
              <a:gd name="T3" fmla="*/ 962 h 1229"/>
              <a:gd name="T4" fmla="*/ 926 w 997"/>
              <a:gd name="T5" fmla="*/ 1116 h 1229"/>
              <a:gd name="T6" fmla="*/ 723 w 997"/>
              <a:gd name="T7" fmla="*/ 976 h 1229"/>
              <a:gd name="T8" fmla="*/ 437 w 997"/>
              <a:gd name="T9" fmla="*/ 795 h 1229"/>
              <a:gd name="T10" fmla="*/ 849 w 997"/>
              <a:gd name="T11" fmla="*/ 755 h 1229"/>
              <a:gd name="T12" fmla="*/ 406 w 997"/>
              <a:gd name="T13" fmla="*/ 695 h 1229"/>
              <a:gd name="T14" fmla="*/ 408 w 997"/>
              <a:gd name="T15" fmla="*/ 553 h 1229"/>
              <a:gd name="T16" fmla="*/ 849 w 997"/>
              <a:gd name="T17" fmla="*/ 526 h 1229"/>
              <a:gd name="T18" fmla="*/ 426 w 997"/>
              <a:gd name="T19" fmla="*/ 466 h 1229"/>
              <a:gd name="T20" fmla="*/ 480 w 997"/>
              <a:gd name="T21" fmla="*/ 351 h 1229"/>
              <a:gd name="T22" fmla="*/ 880 w 997"/>
              <a:gd name="T23" fmla="*/ 274 h 1229"/>
              <a:gd name="T24" fmla="*/ 685 w 997"/>
              <a:gd name="T25" fmla="*/ 62 h 1229"/>
              <a:gd name="T26" fmla="*/ 179 w 997"/>
              <a:gd name="T27" fmla="*/ 443 h 1229"/>
              <a:gd name="T28" fmla="*/ 62 w 997"/>
              <a:gd name="T29" fmla="*/ 466 h 1229"/>
              <a:gd name="T30" fmla="*/ 157 w 997"/>
              <a:gd name="T31" fmla="*/ 526 h 1229"/>
              <a:gd name="T32" fmla="*/ 156 w 997"/>
              <a:gd name="T33" fmla="*/ 587 h 1229"/>
              <a:gd name="T34" fmla="*/ 156 w 997"/>
              <a:gd name="T35" fmla="*/ 695 h 1229"/>
              <a:gd name="T36" fmla="*/ 62 w 997"/>
              <a:gd name="T37" fmla="*/ 755 h 1229"/>
              <a:gd name="T38" fmla="*/ 119 w 997"/>
              <a:gd name="T39" fmla="*/ 817 h 1229"/>
              <a:gd name="T40" fmla="*/ 0 w 997"/>
              <a:gd name="T41" fmla="*/ 633 h 1229"/>
              <a:gd name="T42" fmla="*/ 94 w 997"/>
              <a:gd name="T43" fmla="*/ 616 h 1229"/>
              <a:gd name="T44" fmla="*/ 0 w 997"/>
              <a:gd name="T45" fmla="*/ 588 h 1229"/>
              <a:gd name="T46" fmla="*/ 125 w 997"/>
              <a:gd name="T47" fmla="*/ 404 h 1229"/>
              <a:gd name="T48" fmla="*/ 685 w 997"/>
              <a:gd name="T49" fmla="*/ 0 h 1229"/>
              <a:gd name="T50" fmla="*/ 994 w 997"/>
              <a:gd name="T51" fmla="*/ 64 h 1229"/>
              <a:gd name="T52" fmla="*/ 891 w 997"/>
              <a:gd name="T53" fmla="*/ 344 h 1229"/>
              <a:gd name="T54" fmla="*/ 530 w 997"/>
              <a:gd name="T55" fmla="*/ 389 h 1229"/>
              <a:gd name="T56" fmla="*/ 911 w 997"/>
              <a:gd name="T57" fmla="*/ 404 h 1229"/>
              <a:gd name="T58" fmla="*/ 468 w 997"/>
              <a:gd name="T59" fmla="*/ 588 h 1229"/>
              <a:gd name="T60" fmla="*/ 468 w 997"/>
              <a:gd name="T61" fmla="*/ 633 h 1229"/>
              <a:gd name="T62" fmla="*/ 911 w 997"/>
              <a:gd name="T63" fmla="*/ 817 h 1229"/>
              <a:gd name="T64" fmla="*/ 532 w 997"/>
              <a:gd name="T65" fmla="*/ 842 h 1229"/>
              <a:gd name="T66" fmla="*/ 900 w 997"/>
              <a:gd name="T67" fmla="*/ 876 h 1229"/>
              <a:gd name="T68" fmla="*/ 996 w 997"/>
              <a:gd name="T69" fmla="*/ 1149 h 1229"/>
              <a:gd name="T70" fmla="*/ 685 w 997"/>
              <a:gd name="T71" fmla="*/ 1228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97" h="1229">
                <a:moveTo>
                  <a:pt x="62" y="755"/>
                </a:moveTo>
                <a:lnTo>
                  <a:pt x="169" y="755"/>
                </a:lnTo>
                <a:lnTo>
                  <a:pt x="174" y="779"/>
                </a:lnTo>
                <a:cubicBezTo>
                  <a:pt x="189" y="845"/>
                  <a:pt x="216" y="905"/>
                  <a:pt x="256" y="962"/>
                </a:cubicBezTo>
                <a:cubicBezTo>
                  <a:pt x="349" y="1092"/>
                  <a:pt x="505" y="1166"/>
                  <a:pt x="685" y="1166"/>
                </a:cubicBezTo>
                <a:cubicBezTo>
                  <a:pt x="783" y="1166"/>
                  <a:pt x="871" y="1141"/>
                  <a:pt x="926" y="1116"/>
                </a:cubicBezTo>
                <a:lnTo>
                  <a:pt x="891" y="947"/>
                </a:lnTo>
                <a:cubicBezTo>
                  <a:pt x="846" y="963"/>
                  <a:pt x="782" y="976"/>
                  <a:pt x="723" y="976"/>
                </a:cubicBezTo>
                <a:cubicBezTo>
                  <a:pt x="621" y="976"/>
                  <a:pt x="539" y="944"/>
                  <a:pt x="485" y="883"/>
                </a:cubicBezTo>
                <a:cubicBezTo>
                  <a:pt x="464" y="857"/>
                  <a:pt x="448" y="829"/>
                  <a:pt x="437" y="795"/>
                </a:cubicBezTo>
                <a:lnTo>
                  <a:pt x="423" y="755"/>
                </a:lnTo>
                <a:lnTo>
                  <a:pt x="849" y="755"/>
                </a:lnTo>
                <a:lnTo>
                  <a:pt x="849" y="695"/>
                </a:lnTo>
                <a:lnTo>
                  <a:pt x="406" y="695"/>
                </a:lnTo>
                <a:lnTo>
                  <a:pt x="406" y="621"/>
                </a:lnTo>
                <a:cubicBezTo>
                  <a:pt x="406" y="594"/>
                  <a:pt x="406" y="567"/>
                  <a:pt x="408" y="553"/>
                </a:cubicBezTo>
                <a:lnTo>
                  <a:pt x="411" y="526"/>
                </a:lnTo>
                <a:lnTo>
                  <a:pt x="849" y="526"/>
                </a:lnTo>
                <a:lnTo>
                  <a:pt x="849" y="466"/>
                </a:lnTo>
                <a:lnTo>
                  <a:pt x="426" y="466"/>
                </a:lnTo>
                <a:lnTo>
                  <a:pt x="441" y="425"/>
                </a:lnTo>
                <a:cubicBezTo>
                  <a:pt x="451" y="397"/>
                  <a:pt x="464" y="372"/>
                  <a:pt x="480" y="351"/>
                </a:cubicBezTo>
                <a:cubicBezTo>
                  <a:pt x="532" y="283"/>
                  <a:pt x="613" y="244"/>
                  <a:pt x="709" y="244"/>
                </a:cubicBezTo>
                <a:cubicBezTo>
                  <a:pt x="763" y="244"/>
                  <a:pt x="820" y="254"/>
                  <a:pt x="880" y="274"/>
                </a:cubicBezTo>
                <a:lnTo>
                  <a:pt x="921" y="102"/>
                </a:lnTo>
                <a:cubicBezTo>
                  <a:pt x="851" y="76"/>
                  <a:pt x="767" y="62"/>
                  <a:pt x="685" y="62"/>
                </a:cubicBezTo>
                <a:cubicBezTo>
                  <a:pt x="524" y="62"/>
                  <a:pt x="381" y="126"/>
                  <a:pt x="282" y="243"/>
                </a:cubicBezTo>
                <a:cubicBezTo>
                  <a:pt x="233" y="301"/>
                  <a:pt x="198" y="368"/>
                  <a:pt x="179" y="443"/>
                </a:cubicBezTo>
                <a:lnTo>
                  <a:pt x="173" y="466"/>
                </a:lnTo>
                <a:lnTo>
                  <a:pt x="62" y="466"/>
                </a:lnTo>
                <a:lnTo>
                  <a:pt x="62" y="526"/>
                </a:lnTo>
                <a:lnTo>
                  <a:pt x="157" y="526"/>
                </a:lnTo>
                <a:lnTo>
                  <a:pt x="157" y="557"/>
                </a:lnTo>
                <a:cubicBezTo>
                  <a:pt x="157" y="564"/>
                  <a:pt x="157" y="576"/>
                  <a:pt x="156" y="587"/>
                </a:cubicBezTo>
                <a:cubicBezTo>
                  <a:pt x="156" y="598"/>
                  <a:pt x="156" y="609"/>
                  <a:pt x="156" y="616"/>
                </a:cubicBezTo>
                <a:lnTo>
                  <a:pt x="156" y="695"/>
                </a:lnTo>
                <a:lnTo>
                  <a:pt x="62" y="695"/>
                </a:lnTo>
                <a:lnTo>
                  <a:pt x="62" y="755"/>
                </a:lnTo>
                <a:close/>
                <a:moveTo>
                  <a:pt x="205" y="998"/>
                </a:moveTo>
                <a:cubicBezTo>
                  <a:pt x="165" y="941"/>
                  <a:pt x="137" y="882"/>
                  <a:pt x="119" y="817"/>
                </a:cubicBezTo>
                <a:lnTo>
                  <a:pt x="0" y="817"/>
                </a:lnTo>
                <a:lnTo>
                  <a:pt x="0" y="633"/>
                </a:lnTo>
                <a:lnTo>
                  <a:pt x="94" y="633"/>
                </a:lnTo>
                <a:lnTo>
                  <a:pt x="94" y="616"/>
                </a:lnTo>
                <a:cubicBezTo>
                  <a:pt x="94" y="609"/>
                  <a:pt x="94" y="598"/>
                  <a:pt x="94" y="588"/>
                </a:cubicBezTo>
                <a:lnTo>
                  <a:pt x="0" y="588"/>
                </a:lnTo>
                <a:lnTo>
                  <a:pt x="0" y="404"/>
                </a:lnTo>
                <a:lnTo>
                  <a:pt x="125" y="404"/>
                </a:lnTo>
                <a:cubicBezTo>
                  <a:pt x="148" y="330"/>
                  <a:pt x="184" y="262"/>
                  <a:pt x="235" y="203"/>
                </a:cubicBezTo>
                <a:cubicBezTo>
                  <a:pt x="345" y="72"/>
                  <a:pt x="505" y="0"/>
                  <a:pt x="685" y="0"/>
                </a:cubicBezTo>
                <a:cubicBezTo>
                  <a:pt x="784" y="0"/>
                  <a:pt x="888" y="19"/>
                  <a:pt x="970" y="54"/>
                </a:cubicBezTo>
                <a:lnTo>
                  <a:pt x="994" y="64"/>
                </a:lnTo>
                <a:lnTo>
                  <a:pt x="924" y="357"/>
                </a:lnTo>
                <a:lnTo>
                  <a:pt x="891" y="344"/>
                </a:lnTo>
                <a:cubicBezTo>
                  <a:pt x="826" y="319"/>
                  <a:pt x="765" y="306"/>
                  <a:pt x="709" y="306"/>
                </a:cubicBezTo>
                <a:cubicBezTo>
                  <a:pt x="656" y="306"/>
                  <a:pt x="581" y="321"/>
                  <a:pt x="530" y="389"/>
                </a:cubicBezTo>
                <a:cubicBezTo>
                  <a:pt x="526" y="394"/>
                  <a:pt x="522" y="399"/>
                  <a:pt x="519" y="404"/>
                </a:cubicBezTo>
                <a:lnTo>
                  <a:pt x="911" y="404"/>
                </a:lnTo>
                <a:lnTo>
                  <a:pt x="911" y="588"/>
                </a:lnTo>
                <a:lnTo>
                  <a:pt x="468" y="588"/>
                </a:lnTo>
                <a:cubicBezTo>
                  <a:pt x="468" y="600"/>
                  <a:pt x="468" y="614"/>
                  <a:pt x="468" y="621"/>
                </a:cubicBezTo>
                <a:lnTo>
                  <a:pt x="468" y="633"/>
                </a:lnTo>
                <a:lnTo>
                  <a:pt x="911" y="633"/>
                </a:lnTo>
                <a:lnTo>
                  <a:pt x="911" y="817"/>
                </a:lnTo>
                <a:lnTo>
                  <a:pt x="514" y="817"/>
                </a:lnTo>
                <a:cubicBezTo>
                  <a:pt x="519" y="826"/>
                  <a:pt x="525" y="834"/>
                  <a:pt x="532" y="842"/>
                </a:cubicBezTo>
                <a:cubicBezTo>
                  <a:pt x="585" y="902"/>
                  <a:pt x="665" y="914"/>
                  <a:pt x="723" y="914"/>
                </a:cubicBezTo>
                <a:cubicBezTo>
                  <a:pt x="794" y="914"/>
                  <a:pt x="871" y="892"/>
                  <a:pt x="900" y="876"/>
                </a:cubicBezTo>
                <a:lnTo>
                  <a:pt x="936" y="857"/>
                </a:lnTo>
                <a:lnTo>
                  <a:pt x="996" y="1149"/>
                </a:lnTo>
                <a:lnTo>
                  <a:pt x="976" y="1160"/>
                </a:lnTo>
                <a:cubicBezTo>
                  <a:pt x="918" y="1191"/>
                  <a:pt x="807" y="1228"/>
                  <a:pt x="685" y="1228"/>
                </a:cubicBezTo>
                <a:cubicBezTo>
                  <a:pt x="485" y="1228"/>
                  <a:pt x="310" y="1144"/>
                  <a:pt x="205" y="9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Freeform 22">
            <a:extLst>
              <a:ext uri="{FF2B5EF4-FFF2-40B4-BE49-F238E27FC236}">
                <a16:creationId xmlns:a16="http://schemas.microsoft.com/office/drawing/2014/main" id="{E4C2A499-E8B8-3848-A740-1CB068646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352" y="2582776"/>
            <a:ext cx="466725" cy="449263"/>
          </a:xfrm>
          <a:custGeom>
            <a:avLst/>
            <a:gdLst>
              <a:gd name="T0" fmla="*/ 510 w 1295"/>
              <a:gd name="T1" fmla="*/ 1125 h 1246"/>
              <a:gd name="T2" fmla="*/ 939 w 1295"/>
              <a:gd name="T3" fmla="*/ 1244 h 1246"/>
              <a:gd name="T4" fmla="*/ 970 w 1295"/>
              <a:gd name="T5" fmla="*/ 1235 h 1246"/>
              <a:gd name="T6" fmla="*/ 944 w 1295"/>
              <a:gd name="T7" fmla="*/ 1112 h 1246"/>
              <a:gd name="T8" fmla="*/ 1226 w 1295"/>
              <a:gd name="T9" fmla="*/ 582 h 1246"/>
              <a:gd name="T10" fmla="*/ 875 w 1295"/>
              <a:gd name="T11" fmla="*/ 1105 h 1246"/>
              <a:gd name="T12" fmla="*/ 593 w 1295"/>
              <a:gd name="T13" fmla="*/ 1096 h 1246"/>
              <a:gd name="T14" fmla="*/ 810 w 1295"/>
              <a:gd name="T15" fmla="*/ 920 h 1246"/>
              <a:gd name="T16" fmla="*/ 851 w 1295"/>
              <a:gd name="T17" fmla="*/ 938 h 1246"/>
              <a:gd name="T18" fmla="*/ 1089 w 1295"/>
              <a:gd name="T19" fmla="*/ 552 h 1246"/>
              <a:gd name="T20" fmla="*/ 1028 w 1295"/>
              <a:gd name="T21" fmla="*/ 582 h 1246"/>
              <a:gd name="T22" fmla="*/ 823 w 1295"/>
              <a:gd name="T23" fmla="*/ 771 h 1246"/>
              <a:gd name="T24" fmla="*/ 769 w 1295"/>
              <a:gd name="T25" fmla="*/ 763 h 1246"/>
              <a:gd name="T26" fmla="*/ 351 w 1295"/>
              <a:gd name="T27" fmla="*/ 177 h 1246"/>
              <a:gd name="T28" fmla="*/ 300 w 1295"/>
              <a:gd name="T29" fmla="*/ 168 h 1246"/>
              <a:gd name="T30" fmla="*/ 3 w 1295"/>
              <a:gd name="T31" fmla="*/ 502 h 1246"/>
              <a:gd name="T32" fmla="*/ 125 w 1295"/>
              <a:gd name="T33" fmla="*/ 541 h 1246"/>
              <a:gd name="T34" fmla="*/ 438 w 1295"/>
              <a:gd name="T35" fmla="*/ 1099 h 1246"/>
              <a:gd name="T36" fmla="*/ 185 w 1295"/>
              <a:gd name="T37" fmla="*/ 582 h 1246"/>
              <a:gd name="T38" fmla="*/ 164 w 1295"/>
              <a:gd name="T39" fmla="*/ 485 h 1246"/>
              <a:gd name="T40" fmla="*/ 312 w 1295"/>
              <a:gd name="T41" fmla="*/ 245 h 1246"/>
              <a:gd name="T42" fmla="*/ 359 w 1295"/>
              <a:gd name="T43" fmla="*/ 521 h 1246"/>
              <a:gd name="T44" fmla="*/ 322 w 1295"/>
              <a:gd name="T45" fmla="*/ 549 h 1246"/>
              <a:gd name="T46" fmla="*/ 563 w 1295"/>
              <a:gd name="T47" fmla="*/ 940 h 1246"/>
              <a:gd name="T48" fmla="*/ 383 w 1295"/>
              <a:gd name="T49" fmla="*/ 589 h 1246"/>
              <a:gd name="T50" fmla="*/ 509 w 1295"/>
              <a:gd name="T51" fmla="*/ 595 h 1246"/>
              <a:gd name="T52" fmla="*/ 351 w 1295"/>
              <a:gd name="T53" fmla="*/ 177 h 1246"/>
              <a:gd name="T54" fmla="*/ 1151 w 1295"/>
              <a:gd name="T55" fmla="*/ 51 h 1246"/>
              <a:gd name="T56" fmla="*/ 1065 w 1295"/>
              <a:gd name="T57" fmla="*/ 126 h 1246"/>
              <a:gd name="T58" fmla="*/ 382 w 1295"/>
              <a:gd name="T59" fmla="*/ 98 h 1246"/>
              <a:gd name="T60" fmla="*/ 705 w 1295"/>
              <a:gd name="T61" fmla="*/ 62 h 1246"/>
              <a:gd name="T62" fmla="*/ 1071 w 1295"/>
              <a:gd name="T63" fmla="*/ 200 h 1246"/>
              <a:gd name="T64" fmla="*/ 1131 w 1295"/>
              <a:gd name="T65" fmla="*/ 145 h 1246"/>
              <a:gd name="T66" fmla="*/ 907 w 1295"/>
              <a:gd name="T67" fmla="*/ 407 h 1246"/>
              <a:gd name="T68" fmla="*/ 962 w 1295"/>
              <a:gd name="T69" fmla="*/ 296 h 1246"/>
              <a:gd name="T70" fmla="*/ 458 w 1295"/>
              <a:gd name="T71" fmla="*/ 288 h 1246"/>
              <a:gd name="T72" fmla="*/ 705 w 1295"/>
              <a:gd name="T73" fmla="*/ 260 h 1246"/>
              <a:gd name="T74" fmla="*/ 822 w 1295"/>
              <a:gd name="T75" fmla="*/ 410 h 1246"/>
              <a:gd name="T76" fmla="*/ 842 w 1295"/>
              <a:gd name="T77" fmla="*/ 461 h 1246"/>
              <a:gd name="T78" fmla="*/ 1262 w 1295"/>
              <a:gd name="T79" fmla="*/ 514 h 1246"/>
              <a:gd name="T80" fmla="*/ 1292 w 1295"/>
              <a:gd name="T81" fmla="*/ 475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5" h="1246">
                <a:moveTo>
                  <a:pt x="515" y="1096"/>
                </a:moveTo>
                <a:cubicBezTo>
                  <a:pt x="509" y="1104"/>
                  <a:pt x="507" y="1115"/>
                  <a:pt x="510" y="1125"/>
                </a:cubicBezTo>
                <a:cubicBezTo>
                  <a:pt x="514" y="1135"/>
                  <a:pt x="522" y="1143"/>
                  <a:pt x="532" y="1145"/>
                </a:cubicBezTo>
                <a:lnTo>
                  <a:pt x="939" y="1244"/>
                </a:lnTo>
                <a:cubicBezTo>
                  <a:pt x="942" y="1245"/>
                  <a:pt x="944" y="1245"/>
                  <a:pt x="947" y="1245"/>
                </a:cubicBezTo>
                <a:cubicBezTo>
                  <a:pt x="955" y="1245"/>
                  <a:pt x="964" y="1242"/>
                  <a:pt x="970" y="1235"/>
                </a:cubicBezTo>
                <a:cubicBezTo>
                  <a:pt x="977" y="1227"/>
                  <a:pt x="980" y="1215"/>
                  <a:pt x="976" y="1204"/>
                </a:cubicBezTo>
                <a:lnTo>
                  <a:pt x="944" y="1112"/>
                </a:lnTo>
                <a:cubicBezTo>
                  <a:pt x="1154" y="1018"/>
                  <a:pt x="1288" y="813"/>
                  <a:pt x="1287" y="580"/>
                </a:cubicBezTo>
                <a:lnTo>
                  <a:pt x="1226" y="582"/>
                </a:lnTo>
                <a:cubicBezTo>
                  <a:pt x="1226" y="798"/>
                  <a:pt x="1095" y="988"/>
                  <a:pt x="893" y="1066"/>
                </a:cubicBezTo>
                <a:cubicBezTo>
                  <a:pt x="878" y="1072"/>
                  <a:pt x="870" y="1090"/>
                  <a:pt x="875" y="1105"/>
                </a:cubicBezTo>
                <a:lnTo>
                  <a:pt x="898" y="1171"/>
                </a:lnTo>
                <a:lnTo>
                  <a:pt x="593" y="1096"/>
                </a:lnTo>
                <a:lnTo>
                  <a:pt x="783" y="846"/>
                </a:lnTo>
                <a:lnTo>
                  <a:pt x="810" y="920"/>
                </a:lnTo>
                <a:cubicBezTo>
                  <a:pt x="812" y="928"/>
                  <a:pt x="818" y="935"/>
                  <a:pt x="826" y="938"/>
                </a:cubicBezTo>
                <a:cubicBezTo>
                  <a:pt x="834" y="942"/>
                  <a:pt x="843" y="942"/>
                  <a:pt x="851" y="938"/>
                </a:cubicBezTo>
                <a:cubicBezTo>
                  <a:pt x="996" y="879"/>
                  <a:pt x="1090" y="739"/>
                  <a:pt x="1090" y="582"/>
                </a:cubicBezTo>
                <a:cubicBezTo>
                  <a:pt x="1090" y="572"/>
                  <a:pt x="1089" y="562"/>
                  <a:pt x="1089" y="552"/>
                </a:cubicBezTo>
                <a:lnTo>
                  <a:pt x="1027" y="557"/>
                </a:lnTo>
                <a:cubicBezTo>
                  <a:pt x="1027" y="565"/>
                  <a:pt x="1028" y="574"/>
                  <a:pt x="1028" y="582"/>
                </a:cubicBezTo>
                <a:cubicBezTo>
                  <a:pt x="1028" y="703"/>
                  <a:pt x="962" y="811"/>
                  <a:pt x="857" y="867"/>
                </a:cubicBezTo>
                <a:lnTo>
                  <a:pt x="823" y="771"/>
                </a:lnTo>
                <a:cubicBezTo>
                  <a:pt x="819" y="760"/>
                  <a:pt x="809" y="752"/>
                  <a:pt x="798" y="751"/>
                </a:cubicBezTo>
                <a:cubicBezTo>
                  <a:pt x="787" y="749"/>
                  <a:pt x="776" y="754"/>
                  <a:pt x="769" y="763"/>
                </a:cubicBezTo>
                <a:lnTo>
                  <a:pt x="515" y="1096"/>
                </a:lnTo>
                <a:close/>
                <a:moveTo>
                  <a:pt x="351" y="177"/>
                </a:moveTo>
                <a:cubicBezTo>
                  <a:pt x="347" y="168"/>
                  <a:pt x="339" y="161"/>
                  <a:pt x="328" y="159"/>
                </a:cubicBezTo>
                <a:cubicBezTo>
                  <a:pt x="318" y="157"/>
                  <a:pt x="308" y="160"/>
                  <a:pt x="300" y="168"/>
                </a:cubicBezTo>
                <a:lnTo>
                  <a:pt x="11" y="471"/>
                </a:lnTo>
                <a:cubicBezTo>
                  <a:pt x="3" y="479"/>
                  <a:pt x="0" y="491"/>
                  <a:pt x="3" y="502"/>
                </a:cubicBezTo>
                <a:cubicBezTo>
                  <a:pt x="7" y="513"/>
                  <a:pt x="16" y="521"/>
                  <a:pt x="27" y="523"/>
                </a:cubicBezTo>
                <a:lnTo>
                  <a:pt x="125" y="541"/>
                </a:lnTo>
                <a:cubicBezTo>
                  <a:pt x="123" y="556"/>
                  <a:pt x="123" y="569"/>
                  <a:pt x="123" y="582"/>
                </a:cubicBezTo>
                <a:cubicBezTo>
                  <a:pt x="123" y="800"/>
                  <a:pt x="243" y="998"/>
                  <a:pt x="438" y="1099"/>
                </a:cubicBezTo>
                <a:lnTo>
                  <a:pt x="466" y="1044"/>
                </a:lnTo>
                <a:cubicBezTo>
                  <a:pt x="293" y="954"/>
                  <a:pt x="185" y="777"/>
                  <a:pt x="185" y="582"/>
                </a:cubicBezTo>
                <a:cubicBezTo>
                  <a:pt x="185" y="563"/>
                  <a:pt x="186" y="543"/>
                  <a:pt x="189" y="519"/>
                </a:cubicBezTo>
                <a:cubicBezTo>
                  <a:pt x="191" y="503"/>
                  <a:pt x="180" y="488"/>
                  <a:pt x="164" y="485"/>
                </a:cubicBezTo>
                <a:lnTo>
                  <a:pt x="95" y="472"/>
                </a:lnTo>
                <a:lnTo>
                  <a:pt x="312" y="245"/>
                </a:lnTo>
                <a:lnTo>
                  <a:pt x="434" y="535"/>
                </a:lnTo>
                <a:lnTo>
                  <a:pt x="359" y="521"/>
                </a:lnTo>
                <a:cubicBezTo>
                  <a:pt x="350" y="520"/>
                  <a:pt x="341" y="522"/>
                  <a:pt x="334" y="527"/>
                </a:cubicBezTo>
                <a:cubicBezTo>
                  <a:pt x="327" y="532"/>
                  <a:pt x="323" y="540"/>
                  <a:pt x="322" y="549"/>
                </a:cubicBezTo>
                <a:cubicBezTo>
                  <a:pt x="321" y="560"/>
                  <a:pt x="320" y="571"/>
                  <a:pt x="320" y="582"/>
                </a:cubicBezTo>
                <a:cubicBezTo>
                  <a:pt x="320" y="740"/>
                  <a:pt x="416" y="881"/>
                  <a:pt x="563" y="940"/>
                </a:cubicBezTo>
                <a:lnTo>
                  <a:pt x="586" y="882"/>
                </a:lnTo>
                <a:cubicBezTo>
                  <a:pt x="464" y="833"/>
                  <a:pt x="385" y="719"/>
                  <a:pt x="383" y="589"/>
                </a:cubicBezTo>
                <a:lnTo>
                  <a:pt x="479" y="607"/>
                </a:lnTo>
                <a:cubicBezTo>
                  <a:pt x="490" y="608"/>
                  <a:pt x="502" y="604"/>
                  <a:pt x="509" y="595"/>
                </a:cubicBezTo>
                <a:cubicBezTo>
                  <a:pt x="516" y="587"/>
                  <a:pt x="518" y="574"/>
                  <a:pt x="513" y="564"/>
                </a:cubicBezTo>
                <a:lnTo>
                  <a:pt x="351" y="177"/>
                </a:lnTo>
                <a:close/>
                <a:moveTo>
                  <a:pt x="1174" y="72"/>
                </a:moveTo>
                <a:cubicBezTo>
                  <a:pt x="1171" y="61"/>
                  <a:pt x="1162" y="53"/>
                  <a:pt x="1151" y="51"/>
                </a:cubicBezTo>
                <a:cubicBezTo>
                  <a:pt x="1139" y="48"/>
                  <a:pt x="1128" y="52"/>
                  <a:pt x="1121" y="61"/>
                </a:cubicBezTo>
                <a:lnTo>
                  <a:pt x="1065" y="126"/>
                </a:lnTo>
                <a:cubicBezTo>
                  <a:pt x="963" y="44"/>
                  <a:pt x="836" y="0"/>
                  <a:pt x="705" y="0"/>
                </a:cubicBezTo>
                <a:cubicBezTo>
                  <a:pt x="590" y="0"/>
                  <a:pt x="478" y="34"/>
                  <a:pt x="382" y="98"/>
                </a:cubicBezTo>
                <a:lnTo>
                  <a:pt x="417" y="150"/>
                </a:lnTo>
                <a:cubicBezTo>
                  <a:pt x="502" y="92"/>
                  <a:pt x="602" y="62"/>
                  <a:pt x="705" y="62"/>
                </a:cubicBezTo>
                <a:cubicBezTo>
                  <a:pt x="831" y="62"/>
                  <a:pt x="953" y="109"/>
                  <a:pt x="1048" y="193"/>
                </a:cubicBezTo>
                <a:cubicBezTo>
                  <a:pt x="1055" y="198"/>
                  <a:pt x="1063" y="201"/>
                  <a:pt x="1071" y="200"/>
                </a:cubicBezTo>
                <a:cubicBezTo>
                  <a:pt x="1079" y="200"/>
                  <a:pt x="1087" y="196"/>
                  <a:pt x="1093" y="189"/>
                </a:cubicBezTo>
                <a:lnTo>
                  <a:pt x="1131" y="145"/>
                </a:lnTo>
                <a:lnTo>
                  <a:pt x="1219" y="447"/>
                </a:lnTo>
                <a:lnTo>
                  <a:pt x="907" y="407"/>
                </a:lnTo>
                <a:lnTo>
                  <a:pt x="964" y="340"/>
                </a:lnTo>
                <a:cubicBezTo>
                  <a:pt x="975" y="327"/>
                  <a:pt x="974" y="308"/>
                  <a:pt x="962" y="296"/>
                </a:cubicBezTo>
                <a:cubicBezTo>
                  <a:pt x="891" y="233"/>
                  <a:pt x="800" y="198"/>
                  <a:pt x="705" y="198"/>
                </a:cubicBezTo>
                <a:cubicBezTo>
                  <a:pt x="615" y="198"/>
                  <a:pt x="527" y="230"/>
                  <a:pt x="458" y="288"/>
                </a:cubicBezTo>
                <a:lnTo>
                  <a:pt x="498" y="335"/>
                </a:lnTo>
                <a:cubicBezTo>
                  <a:pt x="556" y="287"/>
                  <a:pt x="630" y="260"/>
                  <a:pt x="705" y="260"/>
                </a:cubicBezTo>
                <a:cubicBezTo>
                  <a:pt x="774" y="260"/>
                  <a:pt x="841" y="282"/>
                  <a:pt x="897" y="323"/>
                </a:cubicBezTo>
                <a:lnTo>
                  <a:pt x="822" y="410"/>
                </a:lnTo>
                <a:cubicBezTo>
                  <a:pt x="815" y="419"/>
                  <a:pt x="813" y="431"/>
                  <a:pt x="817" y="442"/>
                </a:cubicBezTo>
                <a:cubicBezTo>
                  <a:pt x="821" y="452"/>
                  <a:pt x="831" y="460"/>
                  <a:pt x="842" y="461"/>
                </a:cubicBezTo>
                <a:lnTo>
                  <a:pt x="1258" y="514"/>
                </a:lnTo>
                <a:cubicBezTo>
                  <a:pt x="1259" y="514"/>
                  <a:pt x="1260" y="514"/>
                  <a:pt x="1262" y="514"/>
                </a:cubicBezTo>
                <a:cubicBezTo>
                  <a:pt x="1271" y="514"/>
                  <a:pt x="1279" y="511"/>
                  <a:pt x="1285" y="504"/>
                </a:cubicBezTo>
                <a:cubicBezTo>
                  <a:pt x="1292" y="496"/>
                  <a:pt x="1294" y="485"/>
                  <a:pt x="1292" y="475"/>
                </a:cubicBezTo>
                <a:lnTo>
                  <a:pt x="1174" y="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Freeform 19">
            <a:extLst>
              <a:ext uri="{FF2B5EF4-FFF2-40B4-BE49-F238E27FC236}">
                <a16:creationId xmlns:a16="http://schemas.microsoft.com/office/drawing/2014/main" id="{62FDCCE8-98D7-DD4E-82D9-62FDA73CA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9525" y="4613522"/>
            <a:ext cx="469900" cy="447675"/>
          </a:xfrm>
          <a:custGeom>
            <a:avLst/>
            <a:gdLst>
              <a:gd name="T0" fmla="*/ 652 w 1304"/>
              <a:gd name="T1" fmla="*/ 852 h 1244"/>
              <a:gd name="T2" fmla="*/ 733 w 1304"/>
              <a:gd name="T3" fmla="*/ 982 h 1244"/>
              <a:gd name="T4" fmla="*/ 570 w 1304"/>
              <a:gd name="T5" fmla="*/ 982 h 1244"/>
              <a:gd name="T6" fmla="*/ 451 w 1304"/>
              <a:gd name="T7" fmla="*/ 1243 h 1244"/>
              <a:gd name="T8" fmla="*/ 513 w 1304"/>
              <a:gd name="T9" fmla="*/ 1174 h 1244"/>
              <a:gd name="T10" fmla="*/ 790 w 1304"/>
              <a:gd name="T11" fmla="*/ 1174 h 1244"/>
              <a:gd name="T12" fmla="*/ 852 w 1304"/>
              <a:gd name="T13" fmla="*/ 1243 h 1244"/>
              <a:gd name="T14" fmla="*/ 754 w 1304"/>
              <a:gd name="T15" fmla="*/ 1067 h 1244"/>
              <a:gd name="T16" fmla="*/ 796 w 1304"/>
              <a:gd name="T17" fmla="*/ 911 h 1244"/>
              <a:gd name="T18" fmla="*/ 508 w 1304"/>
              <a:gd name="T19" fmla="*/ 911 h 1244"/>
              <a:gd name="T20" fmla="*/ 549 w 1304"/>
              <a:gd name="T21" fmla="*/ 1067 h 1244"/>
              <a:gd name="T22" fmla="*/ 451 w 1304"/>
              <a:gd name="T23" fmla="*/ 1243 h 1244"/>
              <a:gd name="T24" fmla="*/ 282 w 1304"/>
              <a:gd name="T25" fmla="*/ 982 h 1244"/>
              <a:gd name="T26" fmla="*/ 118 w 1304"/>
              <a:gd name="T27" fmla="*/ 982 h 1244"/>
              <a:gd name="T28" fmla="*/ 200 w 1304"/>
              <a:gd name="T29" fmla="*/ 852 h 1244"/>
              <a:gd name="T30" fmla="*/ 56 w 1304"/>
              <a:gd name="T31" fmla="*/ 911 h 1244"/>
              <a:gd name="T32" fmla="*/ 98 w 1304"/>
              <a:gd name="T33" fmla="*/ 1068 h 1244"/>
              <a:gd name="T34" fmla="*/ 0 w 1304"/>
              <a:gd name="T35" fmla="*/ 1243 h 1244"/>
              <a:gd name="T36" fmla="*/ 62 w 1304"/>
              <a:gd name="T37" fmla="*/ 1174 h 1244"/>
              <a:gd name="T38" fmla="*/ 338 w 1304"/>
              <a:gd name="T39" fmla="*/ 1174 h 1244"/>
              <a:gd name="T40" fmla="*/ 400 w 1304"/>
              <a:gd name="T41" fmla="*/ 1243 h 1244"/>
              <a:gd name="T42" fmla="*/ 302 w 1304"/>
              <a:gd name="T43" fmla="*/ 1067 h 1244"/>
              <a:gd name="T44" fmla="*/ 344 w 1304"/>
              <a:gd name="T45" fmla="*/ 911 h 1244"/>
              <a:gd name="T46" fmla="*/ 56 w 1304"/>
              <a:gd name="T47" fmla="*/ 911 h 1244"/>
              <a:gd name="T48" fmla="*/ 652 w 1304"/>
              <a:gd name="T49" fmla="*/ 254 h 1244"/>
              <a:gd name="T50" fmla="*/ 570 w 1304"/>
              <a:gd name="T51" fmla="*/ 132 h 1244"/>
              <a:gd name="T52" fmla="*/ 733 w 1304"/>
              <a:gd name="T53" fmla="*/ 132 h 1244"/>
              <a:gd name="T54" fmla="*/ 790 w 1304"/>
              <a:gd name="T55" fmla="*/ 454 h 1244"/>
              <a:gd name="T56" fmla="*/ 852 w 1304"/>
              <a:gd name="T57" fmla="*/ 385 h 1244"/>
              <a:gd name="T58" fmla="*/ 796 w 1304"/>
              <a:gd name="T59" fmla="*/ 183 h 1244"/>
              <a:gd name="T60" fmla="*/ 652 w 1304"/>
              <a:gd name="T61" fmla="*/ 0 h 1244"/>
              <a:gd name="T62" fmla="*/ 508 w 1304"/>
              <a:gd name="T63" fmla="*/ 183 h 1244"/>
              <a:gd name="T64" fmla="*/ 451 w 1304"/>
              <a:gd name="T65" fmla="*/ 385 h 1244"/>
              <a:gd name="T66" fmla="*/ 513 w 1304"/>
              <a:gd name="T67" fmla="*/ 454 h 1244"/>
              <a:gd name="T68" fmla="*/ 652 w 1304"/>
              <a:gd name="T69" fmla="*/ 316 h 1244"/>
              <a:gd name="T70" fmla="*/ 790 w 1304"/>
              <a:gd name="T71" fmla="*/ 454 h 1244"/>
              <a:gd name="T72" fmla="*/ 1134 w 1304"/>
              <a:gd name="T73" fmla="*/ 736 h 1244"/>
              <a:gd name="T74" fmla="*/ 683 w 1304"/>
              <a:gd name="T75" fmla="*/ 564 h 1244"/>
              <a:gd name="T76" fmla="*/ 621 w 1304"/>
              <a:gd name="T77" fmla="*/ 454 h 1244"/>
              <a:gd name="T78" fmla="*/ 169 w 1304"/>
              <a:gd name="T79" fmla="*/ 564 h 1244"/>
              <a:gd name="T80" fmla="*/ 231 w 1304"/>
              <a:gd name="T81" fmla="*/ 736 h 1244"/>
              <a:gd name="T82" fmla="*/ 621 w 1304"/>
              <a:gd name="T83" fmla="*/ 626 h 1244"/>
              <a:gd name="T84" fmla="*/ 683 w 1304"/>
              <a:gd name="T85" fmla="*/ 736 h 1244"/>
              <a:gd name="T86" fmla="*/ 1072 w 1304"/>
              <a:gd name="T87" fmla="*/ 626 h 1244"/>
              <a:gd name="T88" fmla="*/ 1185 w 1304"/>
              <a:gd name="T89" fmla="*/ 982 h 1244"/>
              <a:gd name="T90" fmla="*/ 1021 w 1304"/>
              <a:gd name="T91" fmla="*/ 982 h 1244"/>
              <a:gd name="T92" fmla="*/ 1103 w 1304"/>
              <a:gd name="T93" fmla="*/ 852 h 1244"/>
              <a:gd name="T94" fmla="*/ 1185 w 1304"/>
              <a:gd name="T95" fmla="*/ 982 h 1244"/>
              <a:gd name="T96" fmla="*/ 1205 w 1304"/>
              <a:gd name="T97" fmla="*/ 1067 h 1244"/>
              <a:gd name="T98" fmla="*/ 1247 w 1304"/>
              <a:gd name="T99" fmla="*/ 911 h 1244"/>
              <a:gd name="T100" fmla="*/ 959 w 1304"/>
              <a:gd name="T101" fmla="*/ 911 h 1244"/>
              <a:gd name="T102" fmla="*/ 1001 w 1304"/>
              <a:gd name="T103" fmla="*/ 1067 h 1244"/>
              <a:gd name="T104" fmla="*/ 903 w 1304"/>
              <a:gd name="T105" fmla="*/ 1243 h 1244"/>
              <a:gd name="T106" fmla="*/ 965 w 1304"/>
              <a:gd name="T107" fmla="*/ 1174 h 1244"/>
              <a:gd name="T108" fmla="*/ 1241 w 1304"/>
              <a:gd name="T109" fmla="*/ 1174 h 1244"/>
              <a:gd name="T110" fmla="*/ 1303 w 1304"/>
              <a:gd name="T111" fmla="*/ 1243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4" h="1244">
                <a:moveTo>
                  <a:pt x="570" y="911"/>
                </a:moveTo>
                <a:cubicBezTo>
                  <a:pt x="570" y="880"/>
                  <a:pt x="609" y="852"/>
                  <a:pt x="652" y="852"/>
                </a:cubicBezTo>
                <a:cubicBezTo>
                  <a:pt x="694" y="852"/>
                  <a:pt x="733" y="880"/>
                  <a:pt x="733" y="911"/>
                </a:cubicBezTo>
                <a:lnTo>
                  <a:pt x="733" y="982"/>
                </a:lnTo>
                <a:cubicBezTo>
                  <a:pt x="733" y="1014"/>
                  <a:pt x="694" y="1043"/>
                  <a:pt x="652" y="1043"/>
                </a:cubicBezTo>
                <a:cubicBezTo>
                  <a:pt x="609" y="1043"/>
                  <a:pt x="570" y="1014"/>
                  <a:pt x="570" y="982"/>
                </a:cubicBezTo>
                <a:lnTo>
                  <a:pt x="570" y="911"/>
                </a:lnTo>
                <a:close/>
                <a:moveTo>
                  <a:pt x="451" y="1243"/>
                </a:moveTo>
                <a:lnTo>
                  <a:pt x="513" y="1243"/>
                </a:lnTo>
                <a:lnTo>
                  <a:pt x="513" y="1174"/>
                </a:lnTo>
                <a:cubicBezTo>
                  <a:pt x="516" y="1156"/>
                  <a:pt x="586" y="1105"/>
                  <a:pt x="652" y="1105"/>
                </a:cubicBezTo>
                <a:cubicBezTo>
                  <a:pt x="718" y="1105"/>
                  <a:pt x="787" y="1156"/>
                  <a:pt x="790" y="1174"/>
                </a:cubicBezTo>
                <a:lnTo>
                  <a:pt x="790" y="1243"/>
                </a:lnTo>
                <a:lnTo>
                  <a:pt x="852" y="1243"/>
                </a:lnTo>
                <a:lnTo>
                  <a:pt x="852" y="1174"/>
                </a:lnTo>
                <a:cubicBezTo>
                  <a:pt x="852" y="1133"/>
                  <a:pt x="808" y="1092"/>
                  <a:pt x="754" y="1067"/>
                </a:cubicBezTo>
                <a:cubicBezTo>
                  <a:pt x="779" y="1045"/>
                  <a:pt x="796" y="1015"/>
                  <a:pt x="796" y="982"/>
                </a:cubicBezTo>
                <a:lnTo>
                  <a:pt x="796" y="911"/>
                </a:lnTo>
                <a:cubicBezTo>
                  <a:pt x="796" y="846"/>
                  <a:pt x="730" y="790"/>
                  <a:pt x="652" y="790"/>
                </a:cubicBezTo>
                <a:cubicBezTo>
                  <a:pt x="574" y="790"/>
                  <a:pt x="508" y="846"/>
                  <a:pt x="508" y="911"/>
                </a:cubicBezTo>
                <a:lnTo>
                  <a:pt x="508" y="982"/>
                </a:lnTo>
                <a:cubicBezTo>
                  <a:pt x="508" y="1015"/>
                  <a:pt x="524" y="1045"/>
                  <a:pt x="549" y="1067"/>
                </a:cubicBezTo>
                <a:cubicBezTo>
                  <a:pt x="495" y="1092"/>
                  <a:pt x="451" y="1133"/>
                  <a:pt x="451" y="1174"/>
                </a:cubicBezTo>
                <a:lnTo>
                  <a:pt x="451" y="1243"/>
                </a:lnTo>
                <a:close/>
                <a:moveTo>
                  <a:pt x="282" y="911"/>
                </a:moveTo>
                <a:lnTo>
                  <a:pt x="282" y="982"/>
                </a:lnTo>
                <a:cubicBezTo>
                  <a:pt x="282" y="1014"/>
                  <a:pt x="243" y="1043"/>
                  <a:pt x="200" y="1043"/>
                </a:cubicBezTo>
                <a:cubicBezTo>
                  <a:pt x="157" y="1043"/>
                  <a:pt x="118" y="1014"/>
                  <a:pt x="118" y="982"/>
                </a:cubicBezTo>
                <a:lnTo>
                  <a:pt x="118" y="911"/>
                </a:lnTo>
                <a:cubicBezTo>
                  <a:pt x="118" y="880"/>
                  <a:pt x="157" y="852"/>
                  <a:pt x="200" y="852"/>
                </a:cubicBezTo>
                <a:cubicBezTo>
                  <a:pt x="243" y="852"/>
                  <a:pt x="282" y="880"/>
                  <a:pt x="282" y="911"/>
                </a:cubicBezTo>
                <a:close/>
                <a:moveTo>
                  <a:pt x="56" y="911"/>
                </a:moveTo>
                <a:lnTo>
                  <a:pt x="56" y="982"/>
                </a:lnTo>
                <a:cubicBezTo>
                  <a:pt x="56" y="1015"/>
                  <a:pt x="72" y="1045"/>
                  <a:pt x="98" y="1068"/>
                </a:cubicBezTo>
                <a:cubicBezTo>
                  <a:pt x="44" y="1092"/>
                  <a:pt x="0" y="1133"/>
                  <a:pt x="0" y="1174"/>
                </a:cubicBezTo>
                <a:lnTo>
                  <a:pt x="0" y="1243"/>
                </a:lnTo>
                <a:lnTo>
                  <a:pt x="62" y="1243"/>
                </a:lnTo>
                <a:lnTo>
                  <a:pt x="62" y="1174"/>
                </a:lnTo>
                <a:cubicBezTo>
                  <a:pt x="64" y="1156"/>
                  <a:pt x="134" y="1105"/>
                  <a:pt x="200" y="1105"/>
                </a:cubicBezTo>
                <a:cubicBezTo>
                  <a:pt x="266" y="1105"/>
                  <a:pt x="336" y="1156"/>
                  <a:pt x="338" y="1174"/>
                </a:cubicBezTo>
                <a:lnTo>
                  <a:pt x="338" y="1243"/>
                </a:lnTo>
                <a:lnTo>
                  <a:pt x="400" y="1243"/>
                </a:lnTo>
                <a:lnTo>
                  <a:pt x="400" y="1174"/>
                </a:lnTo>
                <a:cubicBezTo>
                  <a:pt x="400" y="1133"/>
                  <a:pt x="356" y="1092"/>
                  <a:pt x="302" y="1067"/>
                </a:cubicBezTo>
                <a:cubicBezTo>
                  <a:pt x="328" y="1045"/>
                  <a:pt x="344" y="1015"/>
                  <a:pt x="344" y="982"/>
                </a:cubicBezTo>
                <a:lnTo>
                  <a:pt x="344" y="911"/>
                </a:lnTo>
                <a:cubicBezTo>
                  <a:pt x="344" y="846"/>
                  <a:pt x="278" y="790"/>
                  <a:pt x="200" y="790"/>
                </a:cubicBezTo>
                <a:cubicBezTo>
                  <a:pt x="122" y="790"/>
                  <a:pt x="56" y="846"/>
                  <a:pt x="56" y="911"/>
                </a:cubicBezTo>
                <a:close/>
                <a:moveTo>
                  <a:pt x="733" y="183"/>
                </a:moveTo>
                <a:cubicBezTo>
                  <a:pt x="733" y="220"/>
                  <a:pt x="694" y="254"/>
                  <a:pt x="652" y="254"/>
                </a:cubicBezTo>
                <a:cubicBezTo>
                  <a:pt x="609" y="254"/>
                  <a:pt x="570" y="220"/>
                  <a:pt x="570" y="183"/>
                </a:cubicBezTo>
                <a:lnTo>
                  <a:pt x="570" y="132"/>
                </a:lnTo>
                <a:cubicBezTo>
                  <a:pt x="570" y="95"/>
                  <a:pt x="609" y="62"/>
                  <a:pt x="652" y="62"/>
                </a:cubicBezTo>
                <a:cubicBezTo>
                  <a:pt x="694" y="62"/>
                  <a:pt x="733" y="95"/>
                  <a:pt x="733" y="132"/>
                </a:cubicBezTo>
                <a:lnTo>
                  <a:pt x="733" y="183"/>
                </a:lnTo>
                <a:close/>
                <a:moveTo>
                  <a:pt x="790" y="454"/>
                </a:moveTo>
                <a:lnTo>
                  <a:pt x="852" y="454"/>
                </a:lnTo>
                <a:lnTo>
                  <a:pt x="852" y="385"/>
                </a:lnTo>
                <a:cubicBezTo>
                  <a:pt x="852" y="343"/>
                  <a:pt x="807" y="302"/>
                  <a:pt x="752" y="277"/>
                </a:cubicBezTo>
                <a:cubicBezTo>
                  <a:pt x="778" y="253"/>
                  <a:pt x="796" y="220"/>
                  <a:pt x="796" y="183"/>
                </a:cubicBezTo>
                <a:lnTo>
                  <a:pt x="796" y="132"/>
                </a:lnTo>
                <a:cubicBezTo>
                  <a:pt x="796" y="60"/>
                  <a:pt x="730" y="0"/>
                  <a:pt x="652" y="0"/>
                </a:cubicBezTo>
                <a:cubicBezTo>
                  <a:pt x="574" y="0"/>
                  <a:pt x="508" y="60"/>
                  <a:pt x="508" y="132"/>
                </a:cubicBezTo>
                <a:lnTo>
                  <a:pt x="508" y="183"/>
                </a:lnTo>
                <a:cubicBezTo>
                  <a:pt x="508" y="220"/>
                  <a:pt x="525" y="253"/>
                  <a:pt x="552" y="277"/>
                </a:cubicBezTo>
                <a:cubicBezTo>
                  <a:pt x="497" y="302"/>
                  <a:pt x="451" y="343"/>
                  <a:pt x="451" y="385"/>
                </a:cubicBezTo>
                <a:lnTo>
                  <a:pt x="451" y="454"/>
                </a:lnTo>
                <a:lnTo>
                  <a:pt x="513" y="454"/>
                </a:lnTo>
                <a:lnTo>
                  <a:pt x="513" y="385"/>
                </a:lnTo>
                <a:cubicBezTo>
                  <a:pt x="516" y="366"/>
                  <a:pt x="586" y="316"/>
                  <a:pt x="652" y="316"/>
                </a:cubicBezTo>
                <a:cubicBezTo>
                  <a:pt x="718" y="316"/>
                  <a:pt x="787" y="366"/>
                  <a:pt x="790" y="385"/>
                </a:cubicBezTo>
                <a:lnTo>
                  <a:pt x="790" y="454"/>
                </a:lnTo>
                <a:close/>
                <a:moveTo>
                  <a:pt x="1072" y="736"/>
                </a:moveTo>
                <a:lnTo>
                  <a:pt x="1134" y="736"/>
                </a:lnTo>
                <a:lnTo>
                  <a:pt x="1134" y="564"/>
                </a:lnTo>
                <a:lnTo>
                  <a:pt x="683" y="564"/>
                </a:lnTo>
                <a:lnTo>
                  <a:pt x="683" y="454"/>
                </a:lnTo>
                <a:lnTo>
                  <a:pt x="621" y="454"/>
                </a:lnTo>
                <a:lnTo>
                  <a:pt x="621" y="564"/>
                </a:lnTo>
                <a:lnTo>
                  <a:pt x="169" y="564"/>
                </a:lnTo>
                <a:lnTo>
                  <a:pt x="169" y="736"/>
                </a:lnTo>
                <a:lnTo>
                  <a:pt x="231" y="736"/>
                </a:lnTo>
                <a:lnTo>
                  <a:pt x="231" y="626"/>
                </a:lnTo>
                <a:lnTo>
                  <a:pt x="621" y="626"/>
                </a:lnTo>
                <a:lnTo>
                  <a:pt x="621" y="736"/>
                </a:lnTo>
                <a:lnTo>
                  <a:pt x="683" y="736"/>
                </a:lnTo>
                <a:lnTo>
                  <a:pt x="683" y="626"/>
                </a:lnTo>
                <a:lnTo>
                  <a:pt x="1072" y="626"/>
                </a:lnTo>
                <a:lnTo>
                  <a:pt x="1072" y="736"/>
                </a:lnTo>
                <a:close/>
                <a:moveTo>
                  <a:pt x="1185" y="982"/>
                </a:moveTo>
                <a:cubicBezTo>
                  <a:pt x="1185" y="1014"/>
                  <a:pt x="1146" y="1043"/>
                  <a:pt x="1103" y="1043"/>
                </a:cubicBezTo>
                <a:cubicBezTo>
                  <a:pt x="1060" y="1043"/>
                  <a:pt x="1021" y="1014"/>
                  <a:pt x="1021" y="982"/>
                </a:cubicBezTo>
                <a:lnTo>
                  <a:pt x="1021" y="911"/>
                </a:lnTo>
                <a:cubicBezTo>
                  <a:pt x="1021" y="880"/>
                  <a:pt x="1060" y="852"/>
                  <a:pt x="1103" y="852"/>
                </a:cubicBezTo>
                <a:cubicBezTo>
                  <a:pt x="1146" y="852"/>
                  <a:pt x="1185" y="880"/>
                  <a:pt x="1185" y="911"/>
                </a:cubicBezTo>
                <a:lnTo>
                  <a:pt x="1185" y="982"/>
                </a:lnTo>
                <a:close/>
                <a:moveTo>
                  <a:pt x="1303" y="1174"/>
                </a:moveTo>
                <a:cubicBezTo>
                  <a:pt x="1303" y="1133"/>
                  <a:pt x="1259" y="1092"/>
                  <a:pt x="1205" y="1067"/>
                </a:cubicBezTo>
                <a:cubicBezTo>
                  <a:pt x="1231" y="1045"/>
                  <a:pt x="1247" y="1015"/>
                  <a:pt x="1247" y="982"/>
                </a:cubicBezTo>
                <a:lnTo>
                  <a:pt x="1247" y="911"/>
                </a:lnTo>
                <a:cubicBezTo>
                  <a:pt x="1247" y="846"/>
                  <a:pt x="1181" y="790"/>
                  <a:pt x="1103" y="790"/>
                </a:cubicBezTo>
                <a:cubicBezTo>
                  <a:pt x="1025" y="790"/>
                  <a:pt x="959" y="846"/>
                  <a:pt x="959" y="911"/>
                </a:cubicBezTo>
                <a:lnTo>
                  <a:pt x="959" y="982"/>
                </a:lnTo>
                <a:cubicBezTo>
                  <a:pt x="959" y="1015"/>
                  <a:pt x="975" y="1045"/>
                  <a:pt x="1001" y="1067"/>
                </a:cubicBezTo>
                <a:cubicBezTo>
                  <a:pt x="947" y="1092"/>
                  <a:pt x="903" y="1133"/>
                  <a:pt x="903" y="1174"/>
                </a:cubicBezTo>
                <a:lnTo>
                  <a:pt x="903" y="1243"/>
                </a:lnTo>
                <a:lnTo>
                  <a:pt x="965" y="1243"/>
                </a:lnTo>
                <a:lnTo>
                  <a:pt x="965" y="1174"/>
                </a:lnTo>
                <a:cubicBezTo>
                  <a:pt x="967" y="1156"/>
                  <a:pt x="1037" y="1105"/>
                  <a:pt x="1103" y="1105"/>
                </a:cubicBezTo>
                <a:cubicBezTo>
                  <a:pt x="1169" y="1105"/>
                  <a:pt x="1239" y="1156"/>
                  <a:pt x="1241" y="1174"/>
                </a:cubicBezTo>
                <a:lnTo>
                  <a:pt x="1241" y="1243"/>
                </a:lnTo>
                <a:lnTo>
                  <a:pt x="1303" y="1243"/>
                </a:lnTo>
                <a:lnTo>
                  <a:pt x="1303" y="11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Freeform 20">
            <a:extLst>
              <a:ext uri="{FF2B5EF4-FFF2-40B4-BE49-F238E27FC236}">
                <a16:creationId xmlns:a16="http://schemas.microsoft.com/office/drawing/2014/main" id="{6CFF5F02-7578-464E-9642-C270CE82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997" y="5580699"/>
            <a:ext cx="469900" cy="469900"/>
          </a:xfrm>
          <a:custGeom>
            <a:avLst/>
            <a:gdLst>
              <a:gd name="T0" fmla="*/ 1275 w 1305"/>
              <a:gd name="T1" fmla="*/ 773 h 1304"/>
              <a:gd name="T2" fmla="*/ 948 w 1305"/>
              <a:gd name="T3" fmla="*/ 1132 h 1304"/>
              <a:gd name="T4" fmla="*/ 485 w 1305"/>
              <a:gd name="T5" fmla="*/ 1119 h 1304"/>
              <a:gd name="T6" fmla="*/ 819 w 1305"/>
              <a:gd name="T7" fmla="*/ 1118 h 1304"/>
              <a:gd name="T8" fmla="*/ 652 w 1305"/>
              <a:gd name="T9" fmla="*/ 1241 h 1304"/>
              <a:gd name="T10" fmla="*/ 485 w 1305"/>
              <a:gd name="T11" fmla="*/ 1119 h 1304"/>
              <a:gd name="T12" fmla="*/ 652 w 1305"/>
              <a:gd name="T13" fmla="*/ 987 h 1304"/>
              <a:gd name="T14" fmla="*/ 570 w 1305"/>
              <a:gd name="T15" fmla="*/ 838 h 1304"/>
              <a:gd name="T16" fmla="*/ 734 w 1305"/>
              <a:gd name="T17" fmla="*/ 838 h 1304"/>
              <a:gd name="T18" fmla="*/ 423 w 1305"/>
              <a:gd name="T19" fmla="*/ 1230 h 1304"/>
              <a:gd name="T20" fmla="*/ 652 w 1305"/>
              <a:gd name="T21" fmla="*/ 1303 h 1304"/>
              <a:gd name="T22" fmla="*/ 881 w 1305"/>
              <a:gd name="T23" fmla="*/ 1230 h 1304"/>
              <a:gd name="T24" fmla="*/ 756 w 1305"/>
              <a:gd name="T25" fmla="*/ 1007 h 1304"/>
              <a:gd name="T26" fmla="*/ 796 w 1305"/>
              <a:gd name="T27" fmla="*/ 838 h 1304"/>
              <a:gd name="T28" fmla="*/ 508 w 1305"/>
              <a:gd name="T29" fmla="*/ 838 h 1304"/>
              <a:gd name="T30" fmla="*/ 548 w 1305"/>
              <a:gd name="T31" fmla="*/ 1007 h 1304"/>
              <a:gd name="T32" fmla="*/ 423 w 1305"/>
              <a:gd name="T33" fmla="*/ 1230 h 1304"/>
              <a:gd name="T34" fmla="*/ 327 w 1305"/>
              <a:gd name="T35" fmla="*/ 1186 h 1304"/>
              <a:gd name="T36" fmla="*/ 90 w 1305"/>
              <a:gd name="T37" fmla="*/ 764 h 1304"/>
              <a:gd name="T38" fmla="*/ 395 w 1305"/>
              <a:gd name="T39" fmla="*/ 607 h 1304"/>
              <a:gd name="T40" fmla="*/ 62 w 1305"/>
              <a:gd name="T41" fmla="*/ 607 h 1304"/>
              <a:gd name="T42" fmla="*/ 229 w 1305"/>
              <a:gd name="T43" fmla="*/ 457 h 1304"/>
              <a:gd name="T44" fmla="*/ 395 w 1305"/>
              <a:gd name="T45" fmla="*/ 607 h 1304"/>
              <a:gd name="T46" fmla="*/ 229 w 1305"/>
              <a:gd name="T47" fmla="*/ 395 h 1304"/>
              <a:gd name="T48" fmla="*/ 147 w 1305"/>
              <a:gd name="T49" fmla="*/ 246 h 1304"/>
              <a:gd name="T50" fmla="*/ 311 w 1305"/>
              <a:gd name="T51" fmla="*/ 246 h 1304"/>
              <a:gd name="T52" fmla="*/ 373 w 1305"/>
              <a:gd name="T53" fmla="*/ 246 h 1304"/>
              <a:gd name="T54" fmla="*/ 85 w 1305"/>
              <a:gd name="T55" fmla="*/ 246 h 1304"/>
              <a:gd name="T56" fmla="*/ 125 w 1305"/>
              <a:gd name="T57" fmla="*/ 415 h 1304"/>
              <a:gd name="T58" fmla="*/ 0 w 1305"/>
              <a:gd name="T59" fmla="*/ 640 h 1304"/>
              <a:gd name="T60" fmla="*/ 229 w 1305"/>
              <a:gd name="T61" fmla="*/ 711 h 1304"/>
              <a:gd name="T62" fmla="*/ 457 w 1305"/>
              <a:gd name="T63" fmla="*/ 640 h 1304"/>
              <a:gd name="T64" fmla="*/ 332 w 1305"/>
              <a:gd name="T65" fmla="*/ 415 h 1304"/>
              <a:gd name="T66" fmla="*/ 373 w 1305"/>
              <a:gd name="T67" fmla="*/ 246 h 1304"/>
              <a:gd name="T68" fmla="*/ 652 w 1305"/>
              <a:gd name="T69" fmla="*/ 0 h 1304"/>
              <a:gd name="T70" fmla="*/ 401 w 1305"/>
              <a:gd name="T71" fmla="*/ 124 h 1304"/>
              <a:gd name="T72" fmla="*/ 903 w 1305"/>
              <a:gd name="T73" fmla="*/ 124 h 1304"/>
              <a:gd name="T74" fmla="*/ 1242 w 1305"/>
              <a:gd name="T75" fmla="*/ 607 h 1304"/>
              <a:gd name="T76" fmla="*/ 909 w 1305"/>
              <a:gd name="T77" fmla="*/ 607 h 1304"/>
              <a:gd name="T78" fmla="*/ 1075 w 1305"/>
              <a:gd name="T79" fmla="*/ 457 h 1304"/>
              <a:gd name="T80" fmla="*/ 1242 w 1305"/>
              <a:gd name="T81" fmla="*/ 607 h 1304"/>
              <a:gd name="T82" fmla="*/ 1075 w 1305"/>
              <a:gd name="T83" fmla="*/ 395 h 1304"/>
              <a:gd name="T84" fmla="*/ 994 w 1305"/>
              <a:gd name="T85" fmla="*/ 246 h 1304"/>
              <a:gd name="T86" fmla="*/ 1157 w 1305"/>
              <a:gd name="T87" fmla="*/ 246 h 1304"/>
              <a:gd name="T88" fmla="*/ 1304 w 1305"/>
              <a:gd name="T89" fmla="*/ 640 h 1304"/>
              <a:gd name="T90" fmla="*/ 1179 w 1305"/>
              <a:gd name="T91" fmla="*/ 415 h 1304"/>
              <a:gd name="T92" fmla="*/ 1219 w 1305"/>
              <a:gd name="T93" fmla="*/ 246 h 1304"/>
              <a:gd name="T94" fmla="*/ 931 w 1305"/>
              <a:gd name="T95" fmla="*/ 246 h 1304"/>
              <a:gd name="T96" fmla="*/ 972 w 1305"/>
              <a:gd name="T97" fmla="*/ 415 h 1304"/>
              <a:gd name="T98" fmla="*/ 847 w 1305"/>
              <a:gd name="T99" fmla="*/ 640 h 1304"/>
              <a:gd name="T100" fmla="*/ 1075 w 1305"/>
              <a:gd name="T101" fmla="*/ 711 h 1304"/>
              <a:gd name="T102" fmla="*/ 1304 w 1305"/>
              <a:gd name="T103" fmla="*/ 640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5" h="1304">
                <a:moveTo>
                  <a:pt x="978" y="1186"/>
                </a:moveTo>
                <a:cubicBezTo>
                  <a:pt x="1140" y="1096"/>
                  <a:pt x="1248" y="945"/>
                  <a:pt x="1275" y="773"/>
                </a:cubicBezTo>
                <a:lnTo>
                  <a:pt x="1214" y="764"/>
                </a:lnTo>
                <a:cubicBezTo>
                  <a:pt x="1190" y="917"/>
                  <a:pt x="1093" y="1051"/>
                  <a:pt x="948" y="1132"/>
                </a:cubicBezTo>
                <a:lnTo>
                  <a:pt x="978" y="1186"/>
                </a:lnTo>
                <a:close/>
                <a:moveTo>
                  <a:pt x="485" y="1119"/>
                </a:moveTo>
                <a:cubicBezTo>
                  <a:pt x="491" y="1100"/>
                  <a:pt x="575" y="1049"/>
                  <a:pt x="652" y="1049"/>
                </a:cubicBezTo>
                <a:cubicBezTo>
                  <a:pt x="729" y="1049"/>
                  <a:pt x="813" y="1100"/>
                  <a:pt x="819" y="1118"/>
                </a:cubicBezTo>
                <a:lnTo>
                  <a:pt x="819" y="1200"/>
                </a:lnTo>
                <a:cubicBezTo>
                  <a:pt x="778" y="1228"/>
                  <a:pt x="726" y="1241"/>
                  <a:pt x="652" y="1241"/>
                </a:cubicBezTo>
                <a:cubicBezTo>
                  <a:pt x="579" y="1241"/>
                  <a:pt x="526" y="1228"/>
                  <a:pt x="486" y="1200"/>
                </a:cubicBezTo>
                <a:lnTo>
                  <a:pt x="485" y="1119"/>
                </a:lnTo>
                <a:close/>
                <a:moveTo>
                  <a:pt x="734" y="916"/>
                </a:moveTo>
                <a:cubicBezTo>
                  <a:pt x="734" y="953"/>
                  <a:pt x="695" y="987"/>
                  <a:pt x="652" y="987"/>
                </a:cubicBezTo>
                <a:cubicBezTo>
                  <a:pt x="609" y="987"/>
                  <a:pt x="570" y="953"/>
                  <a:pt x="570" y="916"/>
                </a:cubicBezTo>
                <a:lnTo>
                  <a:pt x="570" y="838"/>
                </a:lnTo>
                <a:cubicBezTo>
                  <a:pt x="570" y="801"/>
                  <a:pt x="609" y="768"/>
                  <a:pt x="652" y="768"/>
                </a:cubicBezTo>
                <a:cubicBezTo>
                  <a:pt x="695" y="768"/>
                  <a:pt x="734" y="801"/>
                  <a:pt x="734" y="838"/>
                </a:cubicBezTo>
                <a:lnTo>
                  <a:pt x="734" y="916"/>
                </a:lnTo>
                <a:close/>
                <a:moveTo>
                  <a:pt x="423" y="1230"/>
                </a:moveTo>
                <a:lnTo>
                  <a:pt x="435" y="1239"/>
                </a:lnTo>
                <a:cubicBezTo>
                  <a:pt x="506" y="1296"/>
                  <a:pt x="593" y="1303"/>
                  <a:pt x="652" y="1303"/>
                </a:cubicBezTo>
                <a:cubicBezTo>
                  <a:pt x="711" y="1303"/>
                  <a:pt x="799" y="1296"/>
                  <a:pt x="869" y="1239"/>
                </a:cubicBezTo>
                <a:lnTo>
                  <a:pt x="881" y="1230"/>
                </a:lnTo>
                <a:lnTo>
                  <a:pt x="881" y="1118"/>
                </a:lnTo>
                <a:cubicBezTo>
                  <a:pt x="881" y="1074"/>
                  <a:pt x="823" y="1031"/>
                  <a:pt x="756" y="1007"/>
                </a:cubicBezTo>
                <a:cubicBezTo>
                  <a:pt x="780" y="983"/>
                  <a:pt x="796" y="951"/>
                  <a:pt x="796" y="916"/>
                </a:cubicBezTo>
                <a:lnTo>
                  <a:pt x="796" y="838"/>
                </a:lnTo>
                <a:cubicBezTo>
                  <a:pt x="796" y="766"/>
                  <a:pt x="730" y="706"/>
                  <a:pt x="652" y="706"/>
                </a:cubicBezTo>
                <a:cubicBezTo>
                  <a:pt x="574" y="706"/>
                  <a:pt x="508" y="766"/>
                  <a:pt x="508" y="838"/>
                </a:cubicBezTo>
                <a:lnTo>
                  <a:pt x="508" y="916"/>
                </a:lnTo>
                <a:cubicBezTo>
                  <a:pt x="508" y="951"/>
                  <a:pt x="524" y="983"/>
                  <a:pt x="548" y="1007"/>
                </a:cubicBezTo>
                <a:cubicBezTo>
                  <a:pt x="481" y="1031"/>
                  <a:pt x="423" y="1074"/>
                  <a:pt x="423" y="1118"/>
                </a:cubicBezTo>
                <a:lnTo>
                  <a:pt x="423" y="1230"/>
                </a:lnTo>
                <a:close/>
                <a:moveTo>
                  <a:pt x="29" y="773"/>
                </a:moveTo>
                <a:cubicBezTo>
                  <a:pt x="56" y="945"/>
                  <a:pt x="164" y="1096"/>
                  <a:pt x="327" y="1186"/>
                </a:cubicBezTo>
                <a:lnTo>
                  <a:pt x="357" y="1132"/>
                </a:lnTo>
                <a:cubicBezTo>
                  <a:pt x="211" y="1051"/>
                  <a:pt x="114" y="917"/>
                  <a:pt x="90" y="764"/>
                </a:cubicBezTo>
                <a:lnTo>
                  <a:pt x="29" y="773"/>
                </a:lnTo>
                <a:close/>
                <a:moveTo>
                  <a:pt x="395" y="607"/>
                </a:moveTo>
                <a:cubicBezTo>
                  <a:pt x="338" y="642"/>
                  <a:pt x="287" y="649"/>
                  <a:pt x="229" y="649"/>
                </a:cubicBezTo>
                <a:cubicBezTo>
                  <a:pt x="171" y="649"/>
                  <a:pt x="120" y="642"/>
                  <a:pt x="62" y="607"/>
                </a:cubicBezTo>
                <a:lnTo>
                  <a:pt x="62" y="528"/>
                </a:lnTo>
                <a:cubicBezTo>
                  <a:pt x="67" y="508"/>
                  <a:pt x="151" y="457"/>
                  <a:pt x="229" y="457"/>
                </a:cubicBezTo>
                <a:cubicBezTo>
                  <a:pt x="306" y="457"/>
                  <a:pt x="390" y="508"/>
                  <a:pt x="395" y="526"/>
                </a:cubicBezTo>
                <a:lnTo>
                  <a:pt x="395" y="607"/>
                </a:lnTo>
                <a:close/>
                <a:moveTo>
                  <a:pt x="311" y="325"/>
                </a:moveTo>
                <a:cubicBezTo>
                  <a:pt x="311" y="361"/>
                  <a:pt x="272" y="395"/>
                  <a:pt x="229" y="395"/>
                </a:cubicBezTo>
                <a:cubicBezTo>
                  <a:pt x="186" y="395"/>
                  <a:pt x="147" y="361"/>
                  <a:pt x="147" y="325"/>
                </a:cubicBezTo>
                <a:lnTo>
                  <a:pt x="147" y="246"/>
                </a:lnTo>
                <a:cubicBezTo>
                  <a:pt x="147" y="209"/>
                  <a:pt x="186" y="175"/>
                  <a:pt x="229" y="175"/>
                </a:cubicBezTo>
                <a:cubicBezTo>
                  <a:pt x="272" y="175"/>
                  <a:pt x="311" y="209"/>
                  <a:pt x="311" y="246"/>
                </a:cubicBezTo>
                <a:lnTo>
                  <a:pt x="311" y="325"/>
                </a:lnTo>
                <a:close/>
                <a:moveTo>
                  <a:pt x="373" y="246"/>
                </a:moveTo>
                <a:cubicBezTo>
                  <a:pt x="373" y="174"/>
                  <a:pt x="307" y="113"/>
                  <a:pt x="229" y="113"/>
                </a:cubicBezTo>
                <a:cubicBezTo>
                  <a:pt x="151" y="113"/>
                  <a:pt x="85" y="174"/>
                  <a:pt x="85" y="246"/>
                </a:cubicBezTo>
                <a:lnTo>
                  <a:pt x="85" y="325"/>
                </a:lnTo>
                <a:cubicBezTo>
                  <a:pt x="85" y="359"/>
                  <a:pt x="100" y="391"/>
                  <a:pt x="125" y="415"/>
                </a:cubicBezTo>
                <a:cubicBezTo>
                  <a:pt x="58" y="439"/>
                  <a:pt x="0" y="482"/>
                  <a:pt x="0" y="526"/>
                </a:cubicBezTo>
                <a:lnTo>
                  <a:pt x="0" y="640"/>
                </a:lnTo>
                <a:lnTo>
                  <a:pt x="14" y="649"/>
                </a:lnTo>
                <a:cubicBezTo>
                  <a:pt x="94" y="704"/>
                  <a:pt x="165" y="711"/>
                  <a:pt x="229" y="711"/>
                </a:cubicBezTo>
                <a:cubicBezTo>
                  <a:pt x="293" y="711"/>
                  <a:pt x="363" y="704"/>
                  <a:pt x="444" y="649"/>
                </a:cubicBezTo>
                <a:lnTo>
                  <a:pt x="457" y="640"/>
                </a:lnTo>
                <a:lnTo>
                  <a:pt x="457" y="526"/>
                </a:lnTo>
                <a:cubicBezTo>
                  <a:pt x="457" y="482"/>
                  <a:pt x="400" y="439"/>
                  <a:pt x="332" y="415"/>
                </a:cubicBezTo>
                <a:cubicBezTo>
                  <a:pt x="357" y="391"/>
                  <a:pt x="373" y="359"/>
                  <a:pt x="373" y="325"/>
                </a:cubicBezTo>
                <a:lnTo>
                  <a:pt x="373" y="246"/>
                </a:lnTo>
                <a:close/>
                <a:moveTo>
                  <a:pt x="932" y="69"/>
                </a:moveTo>
                <a:cubicBezTo>
                  <a:pt x="844" y="23"/>
                  <a:pt x="750" y="0"/>
                  <a:pt x="652" y="0"/>
                </a:cubicBezTo>
                <a:cubicBezTo>
                  <a:pt x="554" y="0"/>
                  <a:pt x="460" y="23"/>
                  <a:pt x="372" y="69"/>
                </a:cubicBezTo>
                <a:lnTo>
                  <a:pt x="401" y="124"/>
                </a:lnTo>
                <a:cubicBezTo>
                  <a:pt x="480" y="83"/>
                  <a:pt x="564" y="62"/>
                  <a:pt x="652" y="62"/>
                </a:cubicBezTo>
                <a:cubicBezTo>
                  <a:pt x="740" y="62"/>
                  <a:pt x="824" y="83"/>
                  <a:pt x="903" y="124"/>
                </a:cubicBezTo>
                <a:lnTo>
                  <a:pt x="932" y="69"/>
                </a:lnTo>
                <a:close/>
                <a:moveTo>
                  <a:pt x="1242" y="607"/>
                </a:moveTo>
                <a:cubicBezTo>
                  <a:pt x="1185" y="642"/>
                  <a:pt x="1133" y="649"/>
                  <a:pt x="1075" y="649"/>
                </a:cubicBezTo>
                <a:cubicBezTo>
                  <a:pt x="1017" y="649"/>
                  <a:pt x="966" y="642"/>
                  <a:pt x="909" y="607"/>
                </a:cubicBezTo>
                <a:lnTo>
                  <a:pt x="909" y="528"/>
                </a:lnTo>
                <a:cubicBezTo>
                  <a:pt x="914" y="508"/>
                  <a:pt x="998" y="457"/>
                  <a:pt x="1075" y="457"/>
                </a:cubicBezTo>
                <a:cubicBezTo>
                  <a:pt x="1153" y="457"/>
                  <a:pt x="1237" y="508"/>
                  <a:pt x="1242" y="526"/>
                </a:cubicBezTo>
                <a:lnTo>
                  <a:pt x="1242" y="607"/>
                </a:lnTo>
                <a:close/>
                <a:moveTo>
                  <a:pt x="1157" y="325"/>
                </a:moveTo>
                <a:cubicBezTo>
                  <a:pt x="1157" y="361"/>
                  <a:pt x="1118" y="395"/>
                  <a:pt x="1075" y="395"/>
                </a:cubicBezTo>
                <a:cubicBezTo>
                  <a:pt x="1033" y="395"/>
                  <a:pt x="994" y="361"/>
                  <a:pt x="994" y="325"/>
                </a:cubicBezTo>
                <a:lnTo>
                  <a:pt x="994" y="246"/>
                </a:lnTo>
                <a:cubicBezTo>
                  <a:pt x="994" y="209"/>
                  <a:pt x="1033" y="175"/>
                  <a:pt x="1075" y="175"/>
                </a:cubicBezTo>
                <a:cubicBezTo>
                  <a:pt x="1118" y="175"/>
                  <a:pt x="1157" y="209"/>
                  <a:pt x="1157" y="246"/>
                </a:cubicBezTo>
                <a:lnTo>
                  <a:pt x="1157" y="325"/>
                </a:lnTo>
                <a:close/>
                <a:moveTo>
                  <a:pt x="1304" y="640"/>
                </a:moveTo>
                <a:lnTo>
                  <a:pt x="1304" y="526"/>
                </a:lnTo>
                <a:cubicBezTo>
                  <a:pt x="1304" y="482"/>
                  <a:pt x="1246" y="439"/>
                  <a:pt x="1179" y="415"/>
                </a:cubicBezTo>
                <a:cubicBezTo>
                  <a:pt x="1204" y="391"/>
                  <a:pt x="1219" y="359"/>
                  <a:pt x="1219" y="325"/>
                </a:cubicBezTo>
                <a:lnTo>
                  <a:pt x="1219" y="246"/>
                </a:lnTo>
                <a:cubicBezTo>
                  <a:pt x="1219" y="174"/>
                  <a:pt x="1153" y="113"/>
                  <a:pt x="1075" y="113"/>
                </a:cubicBezTo>
                <a:cubicBezTo>
                  <a:pt x="997" y="113"/>
                  <a:pt x="931" y="174"/>
                  <a:pt x="931" y="246"/>
                </a:cubicBezTo>
                <a:lnTo>
                  <a:pt x="931" y="325"/>
                </a:lnTo>
                <a:cubicBezTo>
                  <a:pt x="931" y="359"/>
                  <a:pt x="947" y="391"/>
                  <a:pt x="972" y="415"/>
                </a:cubicBezTo>
                <a:cubicBezTo>
                  <a:pt x="904" y="439"/>
                  <a:pt x="847" y="482"/>
                  <a:pt x="847" y="526"/>
                </a:cubicBezTo>
                <a:lnTo>
                  <a:pt x="847" y="640"/>
                </a:lnTo>
                <a:lnTo>
                  <a:pt x="860" y="649"/>
                </a:lnTo>
                <a:cubicBezTo>
                  <a:pt x="941" y="704"/>
                  <a:pt x="1011" y="711"/>
                  <a:pt x="1075" y="711"/>
                </a:cubicBezTo>
                <a:cubicBezTo>
                  <a:pt x="1139" y="711"/>
                  <a:pt x="1210" y="704"/>
                  <a:pt x="1290" y="649"/>
                </a:cubicBezTo>
                <a:lnTo>
                  <a:pt x="1304" y="6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Freeform 23">
            <a:extLst>
              <a:ext uri="{FF2B5EF4-FFF2-40B4-BE49-F238E27FC236}">
                <a16:creationId xmlns:a16="http://schemas.microsoft.com/office/drawing/2014/main" id="{33CF9549-065A-8942-A680-0A7C7E79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4951" y="4602409"/>
            <a:ext cx="449262" cy="469900"/>
          </a:xfrm>
          <a:custGeom>
            <a:avLst/>
            <a:gdLst>
              <a:gd name="T0" fmla="*/ 712 w 1247"/>
              <a:gd name="T1" fmla="*/ 1038 h 1304"/>
              <a:gd name="T2" fmla="*/ 817 w 1247"/>
              <a:gd name="T3" fmla="*/ 1049 h 1304"/>
              <a:gd name="T4" fmla="*/ 848 w 1247"/>
              <a:gd name="T5" fmla="*/ 1303 h 1304"/>
              <a:gd name="T6" fmla="*/ 880 w 1247"/>
              <a:gd name="T7" fmla="*/ 1049 h 1304"/>
              <a:gd name="T8" fmla="*/ 987 w 1247"/>
              <a:gd name="T9" fmla="*/ 1272 h 1304"/>
              <a:gd name="T10" fmla="*/ 1049 w 1247"/>
              <a:gd name="T11" fmla="*/ 1272 h 1304"/>
              <a:gd name="T12" fmla="*/ 1131 w 1247"/>
              <a:gd name="T13" fmla="*/ 1049 h 1304"/>
              <a:gd name="T14" fmla="*/ 1161 w 1247"/>
              <a:gd name="T15" fmla="*/ 1013 h 1304"/>
              <a:gd name="T16" fmla="*/ 1041 w 1247"/>
              <a:gd name="T17" fmla="*/ 452 h 1304"/>
              <a:gd name="T18" fmla="*/ 1094 w 1247"/>
              <a:gd name="T19" fmla="*/ 987 h 1304"/>
              <a:gd name="T20" fmla="*/ 851 w 1247"/>
              <a:gd name="T21" fmla="*/ 487 h 1304"/>
              <a:gd name="T22" fmla="*/ 790 w 1247"/>
              <a:gd name="T23" fmla="*/ 478 h 1304"/>
              <a:gd name="T24" fmla="*/ 394 w 1247"/>
              <a:gd name="T25" fmla="*/ 1272 h 1304"/>
              <a:gd name="T26" fmla="*/ 456 w 1247"/>
              <a:gd name="T27" fmla="*/ 1272 h 1304"/>
              <a:gd name="T28" fmla="*/ 425 w 1247"/>
              <a:gd name="T29" fmla="*/ 508 h 1304"/>
              <a:gd name="T30" fmla="*/ 394 w 1247"/>
              <a:gd name="T31" fmla="*/ 1272 h 1304"/>
              <a:gd name="T32" fmla="*/ 285 w 1247"/>
              <a:gd name="T33" fmla="*/ 1303 h 1304"/>
              <a:gd name="T34" fmla="*/ 316 w 1247"/>
              <a:gd name="T35" fmla="*/ 849 h 1304"/>
              <a:gd name="T36" fmla="*/ 254 w 1247"/>
              <a:gd name="T37" fmla="*/ 849 h 1304"/>
              <a:gd name="T38" fmla="*/ 113 w 1247"/>
              <a:gd name="T39" fmla="*/ 1272 h 1304"/>
              <a:gd name="T40" fmla="*/ 175 w 1247"/>
              <a:gd name="T41" fmla="*/ 1272 h 1304"/>
              <a:gd name="T42" fmla="*/ 144 w 1247"/>
              <a:gd name="T43" fmla="*/ 508 h 1304"/>
              <a:gd name="T44" fmla="*/ 113 w 1247"/>
              <a:gd name="T45" fmla="*/ 1272 h 1304"/>
              <a:gd name="T46" fmla="*/ 285 w 1247"/>
              <a:gd name="T47" fmla="*/ 257 h 1304"/>
              <a:gd name="T48" fmla="*/ 203 w 1247"/>
              <a:gd name="T49" fmla="*/ 143 h 1304"/>
              <a:gd name="T50" fmla="*/ 367 w 1247"/>
              <a:gd name="T51" fmla="*/ 145 h 1304"/>
              <a:gd name="T52" fmla="*/ 285 w 1247"/>
              <a:gd name="T53" fmla="*/ 0 h 1304"/>
              <a:gd name="T54" fmla="*/ 284 w 1247"/>
              <a:gd name="T55" fmla="*/ 288 h 1304"/>
              <a:gd name="T56" fmla="*/ 428 w 1247"/>
              <a:gd name="T57" fmla="*/ 145 h 1304"/>
              <a:gd name="T58" fmla="*/ 569 w 1247"/>
              <a:gd name="T59" fmla="*/ 511 h 1304"/>
              <a:gd name="T60" fmla="*/ 172 w 1247"/>
              <a:gd name="T61" fmla="*/ 310 h 1304"/>
              <a:gd name="T62" fmla="*/ 0 w 1247"/>
              <a:gd name="T63" fmla="*/ 821 h 1304"/>
              <a:gd name="T64" fmla="*/ 62 w 1247"/>
              <a:gd name="T65" fmla="*/ 821 h 1304"/>
              <a:gd name="T66" fmla="*/ 172 w 1247"/>
              <a:gd name="T67" fmla="*/ 373 h 1304"/>
              <a:gd name="T68" fmla="*/ 507 w 1247"/>
              <a:gd name="T69" fmla="*/ 511 h 1304"/>
              <a:gd name="T70" fmla="*/ 538 w 1247"/>
              <a:gd name="T71" fmla="*/ 852 h 1304"/>
              <a:gd name="T72" fmla="*/ 569 w 1247"/>
              <a:gd name="T73" fmla="*/ 511 h 1304"/>
              <a:gd name="T74" fmla="*/ 933 w 1247"/>
              <a:gd name="T75" fmla="*/ 257 h 1304"/>
              <a:gd name="T76" fmla="*/ 851 w 1247"/>
              <a:gd name="T77" fmla="*/ 143 h 1304"/>
              <a:gd name="T78" fmla="*/ 991 w 1247"/>
              <a:gd name="T79" fmla="*/ 87 h 1304"/>
              <a:gd name="T80" fmla="*/ 933 w 1247"/>
              <a:gd name="T81" fmla="*/ 226 h 1304"/>
              <a:gd name="T82" fmla="*/ 933 w 1247"/>
              <a:gd name="T83" fmla="*/ 0 h 1304"/>
              <a:gd name="T84" fmla="*/ 932 w 1247"/>
              <a:gd name="T85" fmla="*/ 288 h 1304"/>
              <a:gd name="T86" fmla="*/ 1077 w 1247"/>
              <a:gd name="T87" fmla="*/ 145 h 1304"/>
              <a:gd name="T88" fmla="*/ 1246 w 1247"/>
              <a:gd name="T89" fmla="*/ 787 h 1304"/>
              <a:gd name="T90" fmla="*/ 1018 w 1247"/>
              <a:gd name="T91" fmla="*/ 310 h 1304"/>
              <a:gd name="T92" fmla="*/ 677 w 1247"/>
              <a:gd name="T93" fmla="*/ 477 h 1304"/>
              <a:gd name="T94" fmla="*/ 681 w 1247"/>
              <a:gd name="T95" fmla="*/ 799 h 1304"/>
              <a:gd name="T96" fmla="*/ 848 w 1247"/>
              <a:gd name="T97" fmla="*/ 373 h 1304"/>
              <a:gd name="T98" fmla="*/ 1128 w 1247"/>
              <a:gd name="T99" fmla="*/ 488 h 1304"/>
              <a:gd name="T100" fmla="*/ 1246 w 1247"/>
              <a:gd name="T101" fmla="*/ 787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7" h="1304">
                <a:moveTo>
                  <a:pt x="705" y="1013"/>
                </a:moveTo>
                <a:cubicBezTo>
                  <a:pt x="704" y="1022"/>
                  <a:pt x="706" y="1031"/>
                  <a:pt x="712" y="1038"/>
                </a:cubicBezTo>
                <a:cubicBezTo>
                  <a:pt x="718" y="1045"/>
                  <a:pt x="727" y="1049"/>
                  <a:pt x="736" y="1049"/>
                </a:cubicBezTo>
                <a:lnTo>
                  <a:pt x="817" y="1049"/>
                </a:lnTo>
                <a:lnTo>
                  <a:pt x="817" y="1272"/>
                </a:lnTo>
                <a:cubicBezTo>
                  <a:pt x="817" y="1289"/>
                  <a:pt x="831" y="1303"/>
                  <a:pt x="848" y="1303"/>
                </a:cubicBezTo>
                <a:cubicBezTo>
                  <a:pt x="866" y="1303"/>
                  <a:pt x="880" y="1289"/>
                  <a:pt x="880" y="1272"/>
                </a:cubicBezTo>
                <a:lnTo>
                  <a:pt x="880" y="1049"/>
                </a:lnTo>
                <a:lnTo>
                  <a:pt x="987" y="1049"/>
                </a:lnTo>
                <a:lnTo>
                  <a:pt x="987" y="1272"/>
                </a:lnTo>
                <a:cubicBezTo>
                  <a:pt x="987" y="1289"/>
                  <a:pt x="1001" y="1303"/>
                  <a:pt x="1018" y="1303"/>
                </a:cubicBezTo>
                <a:cubicBezTo>
                  <a:pt x="1035" y="1303"/>
                  <a:pt x="1049" y="1289"/>
                  <a:pt x="1049" y="1272"/>
                </a:cubicBezTo>
                <a:lnTo>
                  <a:pt x="1049" y="1049"/>
                </a:lnTo>
                <a:lnTo>
                  <a:pt x="1131" y="1049"/>
                </a:lnTo>
                <a:cubicBezTo>
                  <a:pt x="1140" y="1049"/>
                  <a:pt x="1148" y="1045"/>
                  <a:pt x="1154" y="1038"/>
                </a:cubicBezTo>
                <a:cubicBezTo>
                  <a:pt x="1160" y="1031"/>
                  <a:pt x="1163" y="1022"/>
                  <a:pt x="1161" y="1013"/>
                </a:cubicBezTo>
                <a:lnTo>
                  <a:pt x="1077" y="478"/>
                </a:lnTo>
                <a:cubicBezTo>
                  <a:pt x="1074" y="461"/>
                  <a:pt x="1058" y="449"/>
                  <a:pt x="1041" y="452"/>
                </a:cubicBezTo>
                <a:cubicBezTo>
                  <a:pt x="1024" y="455"/>
                  <a:pt x="1013" y="471"/>
                  <a:pt x="1015" y="487"/>
                </a:cubicBezTo>
                <a:lnTo>
                  <a:pt x="1094" y="987"/>
                </a:lnTo>
                <a:lnTo>
                  <a:pt x="772" y="987"/>
                </a:lnTo>
                <a:lnTo>
                  <a:pt x="851" y="487"/>
                </a:lnTo>
                <a:cubicBezTo>
                  <a:pt x="854" y="471"/>
                  <a:pt x="842" y="455"/>
                  <a:pt x="825" y="452"/>
                </a:cubicBezTo>
                <a:cubicBezTo>
                  <a:pt x="808" y="449"/>
                  <a:pt x="792" y="461"/>
                  <a:pt x="790" y="478"/>
                </a:cubicBezTo>
                <a:lnTo>
                  <a:pt x="705" y="1013"/>
                </a:lnTo>
                <a:close/>
                <a:moveTo>
                  <a:pt x="394" y="1272"/>
                </a:moveTo>
                <a:cubicBezTo>
                  <a:pt x="394" y="1289"/>
                  <a:pt x="408" y="1303"/>
                  <a:pt x="425" y="1303"/>
                </a:cubicBezTo>
                <a:cubicBezTo>
                  <a:pt x="442" y="1303"/>
                  <a:pt x="456" y="1289"/>
                  <a:pt x="456" y="1272"/>
                </a:cubicBezTo>
                <a:lnTo>
                  <a:pt x="456" y="539"/>
                </a:lnTo>
                <a:cubicBezTo>
                  <a:pt x="456" y="522"/>
                  <a:pt x="442" y="508"/>
                  <a:pt x="425" y="508"/>
                </a:cubicBezTo>
                <a:cubicBezTo>
                  <a:pt x="408" y="508"/>
                  <a:pt x="394" y="522"/>
                  <a:pt x="394" y="539"/>
                </a:cubicBezTo>
                <a:lnTo>
                  <a:pt x="394" y="1272"/>
                </a:lnTo>
                <a:close/>
                <a:moveTo>
                  <a:pt x="254" y="1272"/>
                </a:moveTo>
                <a:cubicBezTo>
                  <a:pt x="254" y="1289"/>
                  <a:pt x="268" y="1303"/>
                  <a:pt x="285" y="1303"/>
                </a:cubicBezTo>
                <a:cubicBezTo>
                  <a:pt x="302" y="1303"/>
                  <a:pt x="316" y="1289"/>
                  <a:pt x="316" y="1272"/>
                </a:cubicBezTo>
                <a:lnTo>
                  <a:pt x="316" y="849"/>
                </a:lnTo>
                <a:cubicBezTo>
                  <a:pt x="316" y="832"/>
                  <a:pt x="302" y="818"/>
                  <a:pt x="285" y="818"/>
                </a:cubicBezTo>
                <a:cubicBezTo>
                  <a:pt x="268" y="818"/>
                  <a:pt x="254" y="832"/>
                  <a:pt x="254" y="849"/>
                </a:cubicBezTo>
                <a:lnTo>
                  <a:pt x="254" y="1272"/>
                </a:lnTo>
                <a:close/>
                <a:moveTo>
                  <a:pt x="113" y="1272"/>
                </a:moveTo>
                <a:cubicBezTo>
                  <a:pt x="113" y="1289"/>
                  <a:pt x="127" y="1303"/>
                  <a:pt x="144" y="1303"/>
                </a:cubicBezTo>
                <a:cubicBezTo>
                  <a:pt x="161" y="1303"/>
                  <a:pt x="175" y="1289"/>
                  <a:pt x="175" y="1272"/>
                </a:cubicBezTo>
                <a:lnTo>
                  <a:pt x="175" y="539"/>
                </a:lnTo>
                <a:cubicBezTo>
                  <a:pt x="175" y="522"/>
                  <a:pt x="161" y="508"/>
                  <a:pt x="144" y="508"/>
                </a:cubicBezTo>
                <a:cubicBezTo>
                  <a:pt x="127" y="508"/>
                  <a:pt x="113" y="522"/>
                  <a:pt x="113" y="539"/>
                </a:cubicBezTo>
                <a:lnTo>
                  <a:pt x="113" y="1272"/>
                </a:lnTo>
                <a:close/>
                <a:moveTo>
                  <a:pt x="285" y="226"/>
                </a:moveTo>
                <a:lnTo>
                  <a:pt x="285" y="257"/>
                </a:lnTo>
                <a:lnTo>
                  <a:pt x="284" y="226"/>
                </a:lnTo>
                <a:cubicBezTo>
                  <a:pt x="239" y="225"/>
                  <a:pt x="203" y="188"/>
                  <a:pt x="203" y="143"/>
                </a:cubicBezTo>
                <a:cubicBezTo>
                  <a:pt x="204" y="98"/>
                  <a:pt x="240" y="62"/>
                  <a:pt x="286" y="62"/>
                </a:cubicBezTo>
                <a:cubicBezTo>
                  <a:pt x="331" y="63"/>
                  <a:pt x="367" y="100"/>
                  <a:pt x="367" y="145"/>
                </a:cubicBezTo>
                <a:cubicBezTo>
                  <a:pt x="366" y="189"/>
                  <a:pt x="330" y="226"/>
                  <a:pt x="285" y="226"/>
                </a:cubicBezTo>
                <a:close/>
                <a:moveTo>
                  <a:pt x="285" y="0"/>
                </a:moveTo>
                <a:cubicBezTo>
                  <a:pt x="206" y="0"/>
                  <a:pt x="142" y="64"/>
                  <a:pt x="141" y="143"/>
                </a:cubicBezTo>
                <a:cubicBezTo>
                  <a:pt x="140" y="222"/>
                  <a:pt x="204" y="287"/>
                  <a:pt x="284" y="288"/>
                </a:cubicBezTo>
                <a:lnTo>
                  <a:pt x="285" y="288"/>
                </a:lnTo>
                <a:cubicBezTo>
                  <a:pt x="364" y="288"/>
                  <a:pt x="427" y="224"/>
                  <a:pt x="428" y="145"/>
                </a:cubicBezTo>
                <a:cubicBezTo>
                  <a:pt x="429" y="66"/>
                  <a:pt x="366" y="1"/>
                  <a:pt x="285" y="0"/>
                </a:cubicBezTo>
                <a:close/>
                <a:moveTo>
                  <a:pt x="569" y="511"/>
                </a:moveTo>
                <a:cubicBezTo>
                  <a:pt x="569" y="416"/>
                  <a:pt x="498" y="310"/>
                  <a:pt x="397" y="310"/>
                </a:cubicBezTo>
                <a:lnTo>
                  <a:pt x="172" y="310"/>
                </a:lnTo>
                <a:cubicBezTo>
                  <a:pt x="71" y="310"/>
                  <a:pt x="0" y="416"/>
                  <a:pt x="0" y="511"/>
                </a:cubicBezTo>
                <a:lnTo>
                  <a:pt x="0" y="821"/>
                </a:lnTo>
                <a:cubicBezTo>
                  <a:pt x="0" y="838"/>
                  <a:pt x="14" y="852"/>
                  <a:pt x="31" y="852"/>
                </a:cubicBezTo>
                <a:cubicBezTo>
                  <a:pt x="48" y="852"/>
                  <a:pt x="62" y="838"/>
                  <a:pt x="62" y="821"/>
                </a:cubicBezTo>
                <a:lnTo>
                  <a:pt x="62" y="511"/>
                </a:lnTo>
                <a:cubicBezTo>
                  <a:pt x="62" y="447"/>
                  <a:pt x="110" y="373"/>
                  <a:pt x="172" y="373"/>
                </a:cubicBezTo>
                <a:lnTo>
                  <a:pt x="397" y="373"/>
                </a:lnTo>
                <a:cubicBezTo>
                  <a:pt x="459" y="373"/>
                  <a:pt x="507" y="447"/>
                  <a:pt x="507" y="511"/>
                </a:cubicBezTo>
                <a:lnTo>
                  <a:pt x="507" y="821"/>
                </a:lnTo>
                <a:cubicBezTo>
                  <a:pt x="507" y="838"/>
                  <a:pt x="521" y="852"/>
                  <a:pt x="538" y="852"/>
                </a:cubicBezTo>
                <a:cubicBezTo>
                  <a:pt x="555" y="852"/>
                  <a:pt x="569" y="838"/>
                  <a:pt x="569" y="821"/>
                </a:cubicBezTo>
                <a:lnTo>
                  <a:pt x="569" y="511"/>
                </a:lnTo>
                <a:close/>
                <a:moveTo>
                  <a:pt x="933" y="226"/>
                </a:moveTo>
                <a:lnTo>
                  <a:pt x="933" y="257"/>
                </a:lnTo>
                <a:lnTo>
                  <a:pt x="932" y="226"/>
                </a:lnTo>
                <a:cubicBezTo>
                  <a:pt x="887" y="225"/>
                  <a:pt x="851" y="188"/>
                  <a:pt x="851" y="143"/>
                </a:cubicBezTo>
                <a:cubicBezTo>
                  <a:pt x="852" y="98"/>
                  <a:pt x="888" y="62"/>
                  <a:pt x="934" y="62"/>
                </a:cubicBezTo>
                <a:cubicBezTo>
                  <a:pt x="956" y="62"/>
                  <a:pt x="976" y="71"/>
                  <a:pt x="991" y="87"/>
                </a:cubicBezTo>
                <a:cubicBezTo>
                  <a:pt x="1007" y="102"/>
                  <a:pt x="1015" y="123"/>
                  <a:pt x="1015" y="145"/>
                </a:cubicBezTo>
                <a:cubicBezTo>
                  <a:pt x="1014" y="189"/>
                  <a:pt x="978" y="226"/>
                  <a:pt x="933" y="226"/>
                </a:cubicBezTo>
                <a:close/>
                <a:moveTo>
                  <a:pt x="1036" y="43"/>
                </a:moveTo>
                <a:cubicBezTo>
                  <a:pt x="1009" y="16"/>
                  <a:pt x="973" y="0"/>
                  <a:pt x="933" y="0"/>
                </a:cubicBezTo>
                <a:cubicBezTo>
                  <a:pt x="854" y="0"/>
                  <a:pt x="790" y="64"/>
                  <a:pt x="789" y="143"/>
                </a:cubicBezTo>
                <a:cubicBezTo>
                  <a:pt x="789" y="222"/>
                  <a:pt x="852" y="287"/>
                  <a:pt x="932" y="288"/>
                </a:cubicBezTo>
                <a:lnTo>
                  <a:pt x="933" y="288"/>
                </a:lnTo>
                <a:cubicBezTo>
                  <a:pt x="1012" y="288"/>
                  <a:pt x="1076" y="224"/>
                  <a:pt x="1077" y="145"/>
                </a:cubicBezTo>
                <a:cubicBezTo>
                  <a:pt x="1077" y="107"/>
                  <a:pt x="1063" y="71"/>
                  <a:pt x="1036" y="43"/>
                </a:cubicBezTo>
                <a:close/>
                <a:moveTo>
                  <a:pt x="1246" y="787"/>
                </a:moveTo>
                <a:cubicBezTo>
                  <a:pt x="1246" y="787"/>
                  <a:pt x="1205" y="563"/>
                  <a:pt x="1189" y="477"/>
                </a:cubicBezTo>
                <a:cubicBezTo>
                  <a:pt x="1169" y="367"/>
                  <a:pt x="1111" y="310"/>
                  <a:pt x="1018" y="310"/>
                </a:cubicBezTo>
                <a:lnTo>
                  <a:pt x="848" y="310"/>
                </a:lnTo>
                <a:cubicBezTo>
                  <a:pt x="755" y="310"/>
                  <a:pt x="697" y="367"/>
                  <a:pt x="677" y="477"/>
                </a:cubicBezTo>
                <a:cubicBezTo>
                  <a:pt x="661" y="563"/>
                  <a:pt x="620" y="787"/>
                  <a:pt x="620" y="787"/>
                </a:cubicBezTo>
                <a:lnTo>
                  <a:pt x="681" y="799"/>
                </a:lnTo>
                <a:cubicBezTo>
                  <a:pt x="681" y="799"/>
                  <a:pt x="722" y="575"/>
                  <a:pt x="738" y="488"/>
                </a:cubicBezTo>
                <a:cubicBezTo>
                  <a:pt x="753" y="407"/>
                  <a:pt x="786" y="373"/>
                  <a:pt x="848" y="373"/>
                </a:cubicBezTo>
                <a:lnTo>
                  <a:pt x="1018" y="373"/>
                </a:lnTo>
                <a:cubicBezTo>
                  <a:pt x="1080" y="373"/>
                  <a:pt x="1114" y="407"/>
                  <a:pt x="1128" y="488"/>
                </a:cubicBezTo>
                <a:cubicBezTo>
                  <a:pt x="1144" y="575"/>
                  <a:pt x="1185" y="799"/>
                  <a:pt x="1185" y="799"/>
                </a:cubicBezTo>
                <a:lnTo>
                  <a:pt x="1246" y="7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Freeform 24">
            <a:extLst>
              <a:ext uri="{FF2B5EF4-FFF2-40B4-BE49-F238E27FC236}">
                <a16:creationId xmlns:a16="http://schemas.microsoft.com/office/drawing/2014/main" id="{0A05FCB2-16BD-2745-B9A1-1BBA2A16A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63" y="4597647"/>
            <a:ext cx="481013" cy="479425"/>
          </a:xfrm>
          <a:custGeom>
            <a:avLst/>
            <a:gdLst>
              <a:gd name="T0" fmla="*/ 25 w 1335"/>
              <a:gd name="T1" fmla="*/ 1273 h 1332"/>
              <a:gd name="T2" fmla="*/ 65 w 1335"/>
              <a:gd name="T3" fmla="*/ 1253 h 1332"/>
              <a:gd name="T4" fmla="*/ 224 w 1335"/>
              <a:gd name="T5" fmla="*/ 836 h 1332"/>
              <a:gd name="T6" fmla="*/ 119 w 1335"/>
              <a:gd name="T7" fmla="*/ 1232 h 1332"/>
              <a:gd name="T8" fmla="*/ 148 w 1335"/>
              <a:gd name="T9" fmla="*/ 1275 h 1332"/>
              <a:gd name="T10" fmla="*/ 325 w 1335"/>
              <a:gd name="T11" fmla="*/ 875 h 1332"/>
              <a:gd name="T12" fmla="*/ 452 w 1335"/>
              <a:gd name="T13" fmla="*/ 1079 h 1332"/>
              <a:gd name="T14" fmla="*/ 488 w 1335"/>
              <a:gd name="T15" fmla="*/ 1105 h 1332"/>
              <a:gd name="T16" fmla="*/ 486 w 1335"/>
              <a:gd name="T17" fmla="*/ 887 h 1332"/>
              <a:gd name="T18" fmla="*/ 320 w 1335"/>
              <a:gd name="T19" fmla="*/ 806 h 1332"/>
              <a:gd name="T20" fmla="*/ 317 w 1335"/>
              <a:gd name="T21" fmla="*/ 805 h 1332"/>
              <a:gd name="T22" fmla="*/ 223 w 1335"/>
              <a:gd name="T23" fmla="*/ 757 h 1332"/>
              <a:gd name="T24" fmla="*/ 205 w 1335"/>
              <a:gd name="T25" fmla="*/ 691 h 1332"/>
              <a:gd name="T26" fmla="*/ 174 w 1335"/>
              <a:gd name="T27" fmla="*/ 395 h 1332"/>
              <a:gd name="T28" fmla="*/ 143 w 1335"/>
              <a:gd name="T29" fmla="*/ 691 h 1332"/>
              <a:gd name="T30" fmla="*/ 6 w 1335"/>
              <a:gd name="T31" fmla="*/ 1233 h 1332"/>
              <a:gd name="T32" fmla="*/ 264 w 1335"/>
              <a:gd name="T33" fmla="*/ 144 h 1332"/>
              <a:gd name="T34" fmla="*/ 428 w 1335"/>
              <a:gd name="T35" fmla="*/ 144 h 1332"/>
              <a:gd name="T36" fmla="*/ 346 w 1335"/>
              <a:gd name="T37" fmla="*/ 0 h 1332"/>
              <a:gd name="T38" fmla="*/ 346 w 1335"/>
              <a:gd name="T39" fmla="*/ 288 h 1332"/>
              <a:gd name="T40" fmla="*/ 346 w 1335"/>
              <a:gd name="T41" fmla="*/ 0 h 1332"/>
              <a:gd name="T42" fmla="*/ 584 w 1335"/>
              <a:gd name="T43" fmla="*/ 794 h 1332"/>
              <a:gd name="T44" fmla="*/ 403 w 1335"/>
              <a:gd name="T45" fmla="*/ 591 h 1332"/>
              <a:gd name="T46" fmla="*/ 541 w 1335"/>
              <a:gd name="T47" fmla="*/ 663 h 1332"/>
              <a:gd name="T48" fmla="*/ 556 w 1335"/>
              <a:gd name="T49" fmla="*/ 605 h 1332"/>
              <a:gd name="T50" fmla="*/ 403 w 1335"/>
              <a:gd name="T51" fmla="*/ 426 h 1332"/>
              <a:gd name="T52" fmla="*/ 302 w 1335"/>
              <a:gd name="T53" fmla="*/ 314 h 1332"/>
              <a:gd name="T54" fmla="*/ 43 w 1335"/>
              <a:gd name="T55" fmla="*/ 374 h 1332"/>
              <a:gd name="T56" fmla="*/ 2 w 1335"/>
              <a:gd name="T57" fmla="*/ 652 h 1332"/>
              <a:gd name="T58" fmla="*/ 64 w 1335"/>
              <a:gd name="T59" fmla="*/ 652 h 1332"/>
              <a:gd name="T60" fmla="*/ 83 w 1335"/>
              <a:gd name="T61" fmla="*/ 422 h 1332"/>
              <a:gd name="T62" fmla="*/ 274 w 1335"/>
              <a:gd name="T63" fmla="*/ 369 h 1332"/>
              <a:gd name="T64" fmla="*/ 341 w 1335"/>
              <a:gd name="T65" fmla="*/ 426 h 1332"/>
              <a:gd name="T66" fmla="*/ 356 w 1335"/>
              <a:gd name="T67" fmla="*/ 735 h 1332"/>
              <a:gd name="T68" fmla="*/ 567 w 1335"/>
              <a:gd name="T69" fmla="*/ 1078 h 1332"/>
              <a:gd name="T70" fmla="*/ 601 w 1335"/>
              <a:gd name="T71" fmla="*/ 1105 h 1332"/>
              <a:gd name="T72" fmla="*/ 599 w 1335"/>
              <a:gd name="T73" fmla="*/ 818 h 1332"/>
              <a:gd name="T74" fmla="*/ 1021 w 1335"/>
              <a:gd name="T75" fmla="*/ 564 h 1332"/>
              <a:gd name="T76" fmla="*/ 990 w 1335"/>
              <a:gd name="T77" fmla="*/ 847 h 1332"/>
              <a:gd name="T78" fmla="*/ 707 w 1335"/>
              <a:gd name="T79" fmla="*/ 878 h 1332"/>
              <a:gd name="T80" fmla="*/ 428 w 1335"/>
              <a:gd name="T81" fmla="*/ 1128 h 1332"/>
              <a:gd name="T82" fmla="*/ 397 w 1335"/>
              <a:gd name="T83" fmla="*/ 1300 h 1332"/>
              <a:gd name="T84" fmla="*/ 459 w 1335"/>
              <a:gd name="T85" fmla="*/ 1300 h 1332"/>
              <a:gd name="T86" fmla="*/ 738 w 1335"/>
              <a:gd name="T87" fmla="*/ 1190 h 1332"/>
              <a:gd name="T88" fmla="*/ 770 w 1335"/>
              <a:gd name="T89" fmla="*/ 909 h 1332"/>
              <a:gd name="T90" fmla="*/ 1052 w 1335"/>
              <a:gd name="T91" fmla="*/ 878 h 1332"/>
              <a:gd name="T92" fmla="*/ 1303 w 1335"/>
              <a:gd name="T93" fmla="*/ 626 h 1332"/>
              <a:gd name="T94" fmla="*/ 1303 w 1335"/>
              <a:gd name="T95" fmla="*/ 564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5" h="1332">
                <a:moveTo>
                  <a:pt x="6" y="1233"/>
                </a:moveTo>
                <a:cubicBezTo>
                  <a:pt x="0" y="1250"/>
                  <a:pt x="9" y="1267"/>
                  <a:pt x="25" y="1273"/>
                </a:cubicBezTo>
                <a:cubicBezTo>
                  <a:pt x="29" y="1274"/>
                  <a:pt x="32" y="1275"/>
                  <a:pt x="35" y="1275"/>
                </a:cubicBezTo>
                <a:cubicBezTo>
                  <a:pt x="48" y="1275"/>
                  <a:pt x="60" y="1266"/>
                  <a:pt x="65" y="1253"/>
                </a:cubicBezTo>
                <a:lnTo>
                  <a:pt x="209" y="826"/>
                </a:lnTo>
                <a:cubicBezTo>
                  <a:pt x="214" y="829"/>
                  <a:pt x="218" y="833"/>
                  <a:pt x="224" y="836"/>
                </a:cubicBezTo>
                <a:lnTo>
                  <a:pt x="267" y="852"/>
                </a:lnTo>
                <a:lnTo>
                  <a:pt x="119" y="1232"/>
                </a:lnTo>
                <a:cubicBezTo>
                  <a:pt x="113" y="1248"/>
                  <a:pt x="121" y="1266"/>
                  <a:pt x="137" y="1272"/>
                </a:cubicBezTo>
                <a:cubicBezTo>
                  <a:pt x="141" y="1274"/>
                  <a:pt x="144" y="1275"/>
                  <a:pt x="148" y="1275"/>
                </a:cubicBezTo>
                <a:cubicBezTo>
                  <a:pt x="161" y="1275"/>
                  <a:pt x="172" y="1267"/>
                  <a:pt x="177" y="1255"/>
                </a:cubicBezTo>
                <a:lnTo>
                  <a:pt x="325" y="875"/>
                </a:lnTo>
                <a:lnTo>
                  <a:pt x="428" y="913"/>
                </a:lnTo>
                <a:lnTo>
                  <a:pt x="452" y="1079"/>
                </a:lnTo>
                <a:cubicBezTo>
                  <a:pt x="455" y="1094"/>
                  <a:pt x="468" y="1105"/>
                  <a:pt x="483" y="1105"/>
                </a:cubicBezTo>
                <a:cubicBezTo>
                  <a:pt x="485" y="1105"/>
                  <a:pt x="486" y="1105"/>
                  <a:pt x="488" y="1105"/>
                </a:cubicBezTo>
                <a:cubicBezTo>
                  <a:pt x="505" y="1102"/>
                  <a:pt x="516" y="1086"/>
                  <a:pt x="514" y="1070"/>
                </a:cubicBezTo>
                <a:lnTo>
                  <a:pt x="486" y="887"/>
                </a:lnTo>
                <a:cubicBezTo>
                  <a:pt x="485" y="876"/>
                  <a:pt x="477" y="867"/>
                  <a:pt x="467" y="863"/>
                </a:cubicBezTo>
                <a:lnTo>
                  <a:pt x="320" y="806"/>
                </a:lnTo>
                <a:lnTo>
                  <a:pt x="319" y="805"/>
                </a:lnTo>
                <a:cubicBezTo>
                  <a:pt x="318" y="805"/>
                  <a:pt x="317" y="805"/>
                  <a:pt x="317" y="805"/>
                </a:cubicBezTo>
                <a:lnTo>
                  <a:pt x="248" y="778"/>
                </a:lnTo>
                <a:cubicBezTo>
                  <a:pt x="237" y="774"/>
                  <a:pt x="229" y="766"/>
                  <a:pt x="223" y="757"/>
                </a:cubicBezTo>
                <a:cubicBezTo>
                  <a:pt x="222" y="756"/>
                  <a:pt x="222" y="756"/>
                  <a:pt x="221" y="755"/>
                </a:cubicBezTo>
                <a:cubicBezTo>
                  <a:pt x="211" y="740"/>
                  <a:pt x="205" y="719"/>
                  <a:pt x="205" y="691"/>
                </a:cubicBezTo>
                <a:lnTo>
                  <a:pt x="205" y="426"/>
                </a:lnTo>
                <a:cubicBezTo>
                  <a:pt x="205" y="409"/>
                  <a:pt x="191" y="395"/>
                  <a:pt x="174" y="395"/>
                </a:cubicBezTo>
                <a:cubicBezTo>
                  <a:pt x="157" y="395"/>
                  <a:pt x="143" y="409"/>
                  <a:pt x="143" y="426"/>
                </a:cubicBezTo>
                <a:lnTo>
                  <a:pt x="143" y="691"/>
                </a:lnTo>
                <a:cubicBezTo>
                  <a:pt x="143" y="723"/>
                  <a:pt x="150" y="751"/>
                  <a:pt x="161" y="774"/>
                </a:cubicBezTo>
                <a:lnTo>
                  <a:pt x="6" y="1233"/>
                </a:lnTo>
                <a:close/>
                <a:moveTo>
                  <a:pt x="346" y="226"/>
                </a:moveTo>
                <a:cubicBezTo>
                  <a:pt x="301" y="226"/>
                  <a:pt x="264" y="189"/>
                  <a:pt x="264" y="144"/>
                </a:cubicBezTo>
                <a:cubicBezTo>
                  <a:pt x="264" y="99"/>
                  <a:pt x="301" y="62"/>
                  <a:pt x="346" y="62"/>
                </a:cubicBezTo>
                <a:cubicBezTo>
                  <a:pt x="391" y="62"/>
                  <a:pt x="428" y="99"/>
                  <a:pt x="428" y="144"/>
                </a:cubicBezTo>
                <a:cubicBezTo>
                  <a:pt x="428" y="189"/>
                  <a:pt x="391" y="226"/>
                  <a:pt x="346" y="226"/>
                </a:cubicBezTo>
                <a:close/>
                <a:moveTo>
                  <a:pt x="346" y="0"/>
                </a:moveTo>
                <a:cubicBezTo>
                  <a:pt x="267" y="0"/>
                  <a:pt x="202" y="64"/>
                  <a:pt x="202" y="144"/>
                </a:cubicBezTo>
                <a:cubicBezTo>
                  <a:pt x="202" y="223"/>
                  <a:pt x="267" y="288"/>
                  <a:pt x="346" y="288"/>
                </a:cubicBezTo>
                <a:cubicBezTo>
                  <a:pt x="426" y="288"/>
                  <a:pt x="490" y="223"/>
                  <a:pt x="490" y="144"/>
                </a:cubicBezTo>
                <a:cubicBezTo>
                  <a:pt x="490" y="64"/>
                  <a:pt x="426" y="0"/>
                  <a:pt x="346" y="0"/>
                </a:cubicBezTo>
                <a:close/>
                <a:moveTo>
                  <a:pt x="599" y="818"/>
                </a:moveTo>
                <a:cubicBezTo>
                  <a:pt x="598" y="808"/>
                  <a:pt x="592" y="799"/>
                  <a:pt x="584" y="794"/>
                </a:cubicBezTo>
                <a:lnTo>
                  <a:pt x="403" y="690"/>
                </a:lnTo>
                <a:lnTo>
                  <a:pt x="403" y="591"/>
                </a:lnTo>
                <a:lnTo>
                  <a:pt x="526" y="660"/>
                </a:lnTo>
                <a:cubicBezTo>
                  <a:pt x="531" y="662"/>
                  <a:pt x="536" y="663"/>
                  <a:pt x="541" y="663"/>
                </a:cubicBezTo>
                <a:cubicBezTo>
                  <a:pt x="552" y="663"/>
                  <a:pt x="562" y="658"/>
                  <a:pt x="568" y="647"/>
                </a:cubicBezTo>
                <a:cubicBezTo>
                  <a:pt x="576" y="632"/>
                  <a:pt x="571" y="614"/>
                  <a:pt x="556" y="605"/>
                </a:cubicBezTo>
                <a:lnTo>
                  <a:pt x="403" y="521"/>
                </a:lnTo>
                <a:lnTo>
                  <a:pt x="403" y="426"/>
                </a:lnTo>
                <a:cubicBezTo>
                  <a:pt x="403" y="362"/>
                  <a:pt x="360" y="342"/>
                  <a:pt x="323" y="324"/>
                </a:cubicBezTo>
                <a:cubicBezTo>
                  <a:pt x="316" y="321"/>
                  <a:pt x="309" y="317"/>
                  <a:pt x="302" y="314"/>
                </a:cubicBezTo>
                <a:cubicBezTo>
                  <a:pt x="242" y="283"/>
                  <a:pt x="187" y="283"/>
                  <a:pt x="132" y="314"/>
                </a:cubicBezTo>
                <a:cubicBezTo>
                  <a:pt x="81" y="344"/>
                  <a:pt x="45" y="372"/>
                  <a:pt x="43" y="374"/>
                </a:cubicBezTo>
                <a:cubicBezTo>
                  <a:pt x="18" y="395"/>
                  <a:pt x="2" y="430"/>
                  <a:pt x="2" y="466"/>
                </a:cubicBezTo>
                <a:lnTo>
                  <a:pt x="2" y="652"/>
                </a:lnTo>
                <a:cubicBezTo>
                  <a:pt x="2" y="669"/>
                  <a:pt x="16" y="683"/>
                  <a:pt x="33" y="683"/>
                </a:cubicBezTo>
                <a:cubicBezTo>
                  <a:pt x="50" y="683"/>
                  <a:pt x="64" y="669"/>
                  <a:pt x="64" y="652"/>
                </a:cubicBezTo>
                <a:lnTo>
                  <a:pt x="64" y="466"/>
                </a:lnTo>
                <a:cubicBezTo>
                  <a:pt x="64" y="449"/>
                  <a:pt x="72" y="431"/>
                  <a:pt x="83" y="422"/>
                </a:cubicBezTo>
                <a:cubicBezTo>
                  <a:pt x="83" y="422"/>
                  <a:pt x="117" y="395"/>
                  <a:pt x="163" y="368"/>
                </a:cubicBezTo>
                <a:cubicBezTo>
                  <a:pt x="199" y="348"/>
                  <a:pt x="233" y="348"/>
                  <a:pt x="274" y="369"/>
                </a:cubicBezTo>
                <a:cubicBezTo>
                  <a:pt x="282" y="373"/>
                  <a:pt x="289" y="376"/>
                  <a:pt x="296" y="380"/>
                </a:cubicBezTo>
                <a:cubicBezTo>
                  <a:pt x="334" y="398"/>
                  <a:pt x="341" y="403"/>
                  <a:pt x="341" y="426"/>
                </a:cubicBezTo>
                <a:lnTo>
                  <a:pt x="341" y="708"/>
                </a:lnTo>
                <a:cubicBezTo>
                  <a:pt x="341" y="719"/>
                  <a:pt x="347" y="730"/>
                  <a:pt x="356" y="735"/>
                </a:cubicBezTo>
                <a:lnTo>
                  <a:pt x="539" y="840"/>
                </a:lnTo>
                <a:lnTo>
                  <a:pt x="567" y="1078"/>
                </a:lnTo>
                <a:cubicBezTo>
                  <a:pt x="568" y="1094"/>
                  <a:pt x="582" y="1105"/>
                  <a:pt x="597" y="1105"/>
                </a:cubicBezTo>
                <a:cubicBezTo>
                  <a:pt x="599" y="1105"/>
                  <a:pt x="600" y="1105"/>
                  <a:pt x="601" y="1105"/>
                </a:cubicBezTo>
                <a:cubicBezTo>
                  <a:pt x="618" y="1103"/>
                  <a:pt x="630" y="1088"/>
                  <a:pt x="628" y="1071"/>
                </a:cubicBezTo>
                <a:lnTo>
                  <a:pt x="599" y="818"/>
                </a:lnTo>
                <a:close/>
                <a:moveTo>
                  <a:pt x="1303" y="564"/>
                </a:moveTo>
                <a:lnTo>
                  <a:pt x="1021" y="564"/>
                </a:lnTo>
                <a:cubicBezTo>
                  <a:pt x="1004" y="564"/>
                  <a:pt x="990" y="578"/>
                  <a:pt x="990" y="595"/>
                </a:cubicBezTo>
                <a:lnTo>
                  <a:pt x="990" y="847"/>
                </a:lnTo>
                <a:lnTo>
                  <a:pt x="738" y="847"/>
                </a:lnTo>
                <a:cubicBezTo>
                  <a:pt x="721" y="847"/>
                  <a:pt x="707" y="860"/>
                  <a:pt x="707" y="878"/>
                </a:cubicBezTo>
                <a:lnTo>
                  <a:pt x="707" y="1128"/>
                </a:lnTo>
                <a:lnTo>
                  <a:pt x="428" y="1128"/>
                </a:lnTo>
                <a:cubicBezTo>
                  <a:pt x="411" y="1128"/>
                  <a:pt x="397" y="1142"/>
                  <a:pt x="397" y="1159"/>
                </a:cubicBezTo>
                <a:lnTo>
                  <a:pt x="397" y="1300"/>
                </a:lnTo>
                <a:cubicBezTo>
                  <a:pt x="397" y="1317"/>
                  <a:pt x="411" y="1331"/>
                  <a:pt x="428" y="1331"/>
                </a:cubicBezTo>
                <a:cubicBezTo>
                  <a:pt x="445" y="1331"/>
                  <a:pt x="459" y="1317"/>
                  <a:pt x="459" y="1300"/>
                </a:cubicBezTo>
                <a:lnTo>
                  <a:pt x="459" y="1190"/>
                </a:lnTo>
                <a:lnTo>
                  <a:pt x="738" y="1190"/>
                </a:lnTo>
                <a:cubicBezTo>
                  <a:pt x="756" y="1190"/>
                  <a:pt x="770" y="1176"/>
                  <a:pt x="770" y="1159"/>
                </a:cubicBezTo>
                <a:lnTo>
                  <a:pt x="770" y="909"/>
                </a:lnTo>
                <a:lnTo>
                  <a:pt x="1021" y="909"/>
                </a:lnTo>
                <a:cubicBezTo>
                  <a:pt x="1038" y="909"/>
                  <a:pt x="1052" y="895"/>
                  <a:pt x="1052" y="878"/>
                </a:cubicBezTo>
                <a:lnTo>
                  <a:pt x="1052" y="626"/>
                </a:lnTo>
                <a:lnTo>
                  <a:pt x="1303" y="626"/>
                </a:lnTo>
                <a:cubicBezTo>
                  <a:pt x="1320" y="626"/>
                  <a:pt x="1334" y="612"/>
                  <a:pt x="1334" y="595"/>
                </a:cubicBezTo>
                <a:cubicBezTo>
                  <a:pt x="1334" y="578"/>
                  <a:pt x="1320" y="564"/>
                  <a:pt x="1303" y="5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Freeform 9">
            <a:extLst>
              <a:ext uri="{FF2B5EF4-FFF2-40B4-BE49-F238E27FC236}">
                <a16:creationId xmlns:a16="http://schemas.microsoft.com/office/drawing/2014/main" id="{ADFBED1E-879D-9C4F-BFDB-F4D21F128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495" y="5591018"/>
            <a:ext cx="449262" cy="449262"/>
          </a:xfrm>
          <a:custGeom>
            <a:avLst/>
            <a:gdLst>
              <a:gd name="T0" fmla="*/ 580 w 1248"/>
              <a:gd name="T1" fmla="*/ 626 h 1248"/>
              <a:gd name="T2" fmla="*/ 818 w 1248"/>
              <a:gd name="T3" fmla="*/ 749 h 1248"/>
              <a:gd name="T4" fmla="*/ 723 w 1248"/>
              <a:gd name="T5" fmla="*/ 1044 h 1248"/>
              <a:gd name="T6" fmla="*/ 683 w 1248"/>
              <a:gd name="T7" fmla="*/ 849 h 1248"/>
              <a:gd name="T8" fmla="*/ 617 w 1248"/>
              <a:gd name="T9" fmla="*/ 771 h 1248"/>
              <a:gd name="T10" fmla="*/ 513 w 1248"/>
              <a:gd name="T11" fmla="*/ 761 h 1248"/>
              <a:gd name="T12" fmla="*/ 460 w 1248"/>
              <a:gd name="T13" fmla="*/ 658 h 1248"/>
              <a:gd name="T14" fmla="*/ 451 w 1248"/>
              <a:gd name="T15" fmla="*/ 792 h 1248"/>
              <a:gd name="T16" fmla="*/ 582 w 1248"/>
              <a:gd name="T17" fmla="*/ 823 h 1248"/>
              <a:gd name="T18" fmla="*/ 621 w 1248"/>
              <a:gd name="T19" fmla="*/ 1075 h 1248"/>
              <a:gd name="T20" fmla="*/ 736 w 1248"/>
              <a:gd name="T21" fmla="*/ 1106 h 1248"/>
              <a:gd name="T22" fmla="*/ 871 w 1248"/>
              <a:gd name="T23" fmla="*/ 984 h 1248"/>
              <a:gd name="T24" fmla="*/ 880 w 1248"/>
              <a:gd name="T25" fmla="*/ 736 h 1248"/>
              <a:gd name="T26" fmla="*/ 730 w 1248"/>
              <a:gd name="T27" fmla="*/ 573 h 1248"/>
              <a:gd name="T28" fmla="*/ 567 w 1248"/>
              <a:gd name="T29" fmla="*/ 564 h 1248"/>
              <a:gd name="T30" fmla="*/ 460 w 1248"/>
              <a:gd name="T31" fmla="*/ 658 h 1248"/>
              <a:gd name="T32" fmla="*/ 1044 w 1248"/>
              <a:gd name="T33" fmla="*/ 550 h 1248"/>
              <a:gd name="T34" fmla="*/ 962 w 1248"/>
              <a:gd name="T35" fmla="*/ 536 h 1248"/>
              <a:gd name="T36" fmla="*/ 921 w 1248"/>
              <a:gd name="T37" fmla="*/ 564 h 1248"/>
              <a:gd name="T38" fmla="*/ 730 w 1248"/>
              <a:gd name="T39" fmla="*/ 432 h 1248"/>
              <a:gd name="T40" fmla="*/ 541 w 1248"/>
              <a:gd name="T41" fmla="*/ 423 h 1248"/>
              <a:gd name="T42" fmla="*/ 623 w 1248"/>
              <a:gd name="T43" fmla="*/ 316 h 1248"/>
              <a:gd name="T44" fmla="*/ 702 w 1248"/>
              <a:gd name="T45" fmla="*/ 306 h 1248"/>
              <a:gd name="T46" fmla="*/ 877 w 1248"/>
              <a:gd name="T47" fmla="*/ 259 h 1248"/>
              <a:gd name="T48" fmla="*/ 967 w 1248"/>
              <a:gd name="T49" fmla="*/ 180 h 1248"/>
              <a:gd name="T50" fmla="*/ 1091 w 1248"/>
              <a:gd name="T51" fmla="*/ 620 h 1248"/>
              <a:gd name="T52" fmla="*/ 736 w 1248"/>
              <a:gd name="T53" fmla="*/ 197 h 1248"/>
              <a:gd name="T54" fmla="*/ 667 w 1248"/>
              <a:gd name="T55" fmla="*/ 253 h 1248"/>
              <a:gd name="T56" fmla="*/ 479 w 1248"/>
              <a:gd name="T57" fmla="*/ 397 h 1248"/>
              <a:gd name="T58" fmla="*/ 510 w 1248"/>
              <a:gd name="T59" fmla="*/ 485 h 1248"/>
              <a:gd name="T60" fmla="*/ 827 w 1248"/>
              <a:gd name="T61" fmla="*/ 617 h 1248"/>
              <a:gd name="T62" fmla="*/ 934 w 1248"/>
              <a:gd name="T63" fmla="*/ 626 h 1248"/>
              <a:gd name="T64" fmla="*/ 975 w 1248"/>
              <a:gd name="T65" fmla="*/ 598 h 1248"/>
              <a:gd name="T66" fmla="*/ 1049 w 1248"/>
              <a:gd name="T67" fmla="*/ 669 h 1248"/>
              <a:gd name="T68" fmla="*/ 1182 w 1248"/>
              <a:gd name="T69" fmla="*/ 682 h 1248"/>
              <a:gd name="T70" fmla="*/ 249 w 1248"/>
              <a:gd name="T71" fmla="*/ 1041 h 1248"/>
              <a:gd name="T72" fmla="*/ 287 w 1248"/>
              <a:gd name="T73" fmla="*/ 990 h 1248"/>
              <a:gd name="T74" fmla="*/ 335 w 1248"/>
              <a:gd name="T75" fmla="*/ 814 h 1248"/>
              <a:gd name="T76" fmla="*/ 344 w 1248"/>
              <a:gd name="T77" fmla="*/ 736 h 1248"/>
              <a:gd name="T78" fmla="*/ 273 w 1248"/>
              <a:gd name="T79" fmla="*/ 657 h 1248"/>
              <a:gd name="T80" fmla="*/ 115 w 1248"/>
              <a:gd name="T81" fmla="*/ 649 h 1248"/>
              <a:gd name="T82" fmla="*/ 65 w 1248"/>
              <a:gd name="T83" fmla="*/ 686 h 1248"/>
              <a:gd name="T84" fmla="*/ 144 w 1248"/>
              <a:gd name="T85" fmla="*/ 626 h 1248"/>
              <a:gd name="T86" fmla="*/ 175 w 1248"/>
              <a:gd name="T87" fmla="*/ 523 h 1248"/>
              <a:gd name="T88" fmla="*/ 256 w 1248"/>
              <a:gd name="T89" fmla="*/ 485 h 1248"/>
              <a:gd name="T90" fmla="*/ 287 w 1248"/>
              <a:gd name="T91" fmla="*/ 397 h 1248"/>
              <a:gd name="T92" fmla="*/ 623 w 1248"/>
              <a:gd name="T93" fmla="*/ 62 h 1248"/>
              <a:gd name="T94" fmla="*/ 864 w 1248"/>
              <a:gd name="T95" fmla="*/ 197 h 1248"/>
              <a:gd name="T96" fmla="*/ 65 w 1248"/>
              <a:gd name="T97" fmla="*/ 564 h 1248"/>
              <a:gd name="T98" fmla="*/ 144 w 1248"/>
              <a:gd name="T99" fmla="*/ 344 h 1248"/>
              <a:gd name="T100" fmla="*/ 225 w 1248"/>
              <a:gd name="T101" fmla="*/ 397 h 1248"/>
              <a:gd name="T102" fmla="*/ 200 w 1248"/>
              <a:gd name="T103" fmla="*/ 423 h 1248"/>
              <a:gd name="T104" fmla="*/ 122 w 1248"/>
              <a:gd name="T105" fmla="*/ 488 h 1248"/>
              <a:gd name="T106" fmla="*/ 113 w 1248"/>
              <a:gd name="T107" fmla="*/ 564 h 1248"/>
              <a:gd name="T108" fmla="*/ 128 w 1248"/>
              <a:gd name="T109" fmla="*/ 711 h 1248"/>
              <a:gd name="T110" fmla="*/ 282 w 1248"/>
              <a:gd name="T111" fmla="*/ 750 h 1248"/>
              <a:gd name="T112" fmla="*/ 235 w 1248"/>
              <a:gd name="T113" fmla="*/ 827 h 1248"/>
              <a:gd name="T114" fmla="*/ 225 w 1248"/>
              <a:gd name="T115" fmla="*/ 977 h 1248"/>
              <a:gd name="T116" fmla="*/ 78 w 1248"/>
              <a:gd name="T117" fmla="*/ 755 h 1248"/>
              <a:gd name="T118" fmla="*/ 623 w 1248"/>
              <a:gd name="T119" fmla="*/ 0 h 1248"/>
              <a:gd name="T120" fmla="*/ 623 w 1248"/>
              <a:gd name="T121" fmla="*/ 1247 h 1248"/>
              <a:gd name="T122" fmla="*/ 623 w 1248"/>
              <a:gd name="T12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48" h="1248">
                <a:moveTo>
                  <a:pt x="513" y="692"/>
                </a:moveTo>
                <a:lnTo>
                  <a:pt x="580" y="626"/>
                </a:lnTo>
                <a:lnTo>
                  <a:pt x="695" y="626"/>
                </a:lnTo>
                <a:lnTo>
                  <a:pt x="818" y="749"/>
                </a:lnTo>
                <a:lnTo>
                  <a:pt x="818" y="949"/>
                </a:lnTo>
                <a:lnTo>
                  <a:pt x="723" y="1044"/>
                </a:lnTo>
                <a:lnTo>
                  <a:pt x="683" y="1044"/>
                </a:lnTo>
                <a:lnTo>
                  <a:pt x="683" y="849"/>
                </a:lnTo>
                <a:cubicBezTo>
                  <a:pt x="683" y="841"/>
                  <a:pt x="679" y="833"/>
                  <a:pt x="673" y="827"/>
                </a:cubicBezTo>
                <a:lnTo>
                  <a:pt x="617" y="771"/>
                </a:lnTo>
                <a:cubicBezTo>
                  <a:pt x="611" y="765"/>
                  <a:pt x="603" y="761"/>
                  <a:pt x="595" y="761"/>
                </a:cubicBezTo>
                <a:lnTo>
                  <a:pt x="513" y="761"/>
                </a:lnTo>
                <a:lnTo>
                  <a:pt x="513" y="692"/>
                </a:lnTo>
                <a:close/>
                <a:moveTo>
                  <a:pt x="460" y="658"/>
                </a:moveTo>
                <a:cubicBezTo>
                  <a:pt x="454" y="663"/>
                  <a:pt x="451" y="671"/>
                  <a:pt x="451" y="680"/>
                </a:cubicBezTo>
                <a:lnTo>
                  <a:pt x="451" y="792"/>
                </a:lnTo>
                <a:cubicBezTo>
                  <a:pt x="451" y="810"/>
                  <a:pt x="465" y="823"/>
                  <a:pt x="482" y="823"/>
                </a:cubicBezTo>
                <a:lnTo>
                  <a:pt x="582" y="823"/>
                </a:lnTo>
                <a:lnTo>
                  <a:pt x="621" y="862"/>
                </a:lnTo>
                <a:lnTo>
                  <a:pt x="621" y="1075"/>
                </a:lnTo>
                <a:cubicBezTo>
                  <a:pt x="621" y="1092"/>
                  <a:pt x="634" y="1106"/>
                  <a:pt x="652" y="1106"/>
                </a:cubicBezTo>
                <a:lnTo>
                  <a:pt x="736" y="1106"/>
                </a:lnTo>
                <a:cubicBezTo>
                  <a:pt x="744" y="1106"/>
                  <a:pt x="752" y="1102"/>
                  <a:pt x="758" y="1097"/>
                </a:cubicBezTo>
                <a:lnTo>
                  <a:pt x="871" y="984"/>
                </a:lnTo>
                <a:cubicBezTo>
                  <a:pt x="877" y="978"/>
                  <a:pt x="880" y="970"/>
                  <a:pt x="880" y="962"/>
                </a:cubicBezTo>
                <a:lnTo>
                  <a:pt x="880" y="736"/>
                </a:lnTo>
                <a:cubicBezTo>
                  <a:pt x="880" y="728"/>
                  <a:pt x="877" y="720"/>
                  <a:pt x="871" y="714"/>
                </a:cubicBezTo>
                <a:lnTo>
                  <a:pt x="730" y="573"/>
                </a:lnTo>
                <a:cubicBezTo>
                  <a:pt x="724" y="567"/>
                  <a:pt x="716" y="564"/>
                  <a:pt x="708" y="564"/>
                </a:cubicBezTo>
                <a:lnTo>
                  <a:pt x="567" y="564"/>
                </a:lnTo>
                <a:cubicBezTo>
                  <a:pt x="559" y="564"/>
                  <a:pt x="551" y="567"/>
                  <a:pt x="545" y="573"/>
                </a:cubicBezTo>
                <a:lnTo>
                  <a:pt x="460" y="658"/>
                </a:lnTo>
                <a:close/>
                <a:moveTo>
                  <a:pt x="1091" y="620"/>
                </a:moveTo>
                <a:lnTo>
                  <a:pt x="1044" y="550"/>
                </a:lnTo>
                <a:cubicBezTo>
                  <a:pt x="1038" y="541"/>
                  <a:pt x="1029" y="536"/>
                  <a:pt x="1018" y="536"/>
                </a:cubicBezTo>
                <a:lnTo>
                  <a:pt x="962" y="536"/>
                </a:lnTo>
                <a:cubicBezTo>
                  <a:pt x="954" y="536"/>
                  <a:pt x="946" y="539"/>
                  <a:pt x="940" y="545"/>
                </a:cubicBezTo>
                <a:lnTo>
                  <a:pt x="921" y="564"/>
                </a:lnTo>
                <a:lnTo>
                  <a:pt x="862" y="564"/>
                </a:lnTo>
                <a:lnTo>
                  <a:pt x="730" y="432"/>
                </a:lnTo>
                <a:cubicBezTo>
                  <a:pt x="724" y="426"/>
                  <a:pt x="716" y="423"/>
                  <a:pt x="708" y="423"/>
                </a:cubicBezTo>
                <a:lnTo>
                  <a:pt x="541" y="423"/>
                </a:lnTo>
                <a:lnTo>
                  <a:pt x="541" y="397"/>
                </a:lnTo>
                <a:cubicBezTo>
                  <a:pt x="541" y="352"/>
                  <a:pt x="578" y="316"/>
                  <a:pt x="623" y="316"/>
                </a:cubicBezTo>
                <a:lnTo>
                  <a:pt x="680" y="316"/>
                </a:lnTo>
                <a:cubicBezTo>
                  <a:pt x="688" y="316"/>
                  <a:pt x="696" y="312"/>
                  <a:pt x="702" y="306"/>
                </a:cubicBezTo>
                <a:lnTo>
                  <a:pt x="749" y="259"/>
                </a:lnTo>
                <a:lnTo>
                  <a:pt x="877" y="259"/>
                </a:lnTo>
                <a:cubicBezTo>
                  <a:pt x="886" y="259"/>
                  <a:pt x="894" y="256"/>
                  <a:pt x="900" y="250"/>
                </a:cubicBezTo>
                <a:lnTo>
                  <a:pt x="967" y="180"/>
                </a:lnTo>
                <a:cubicBezTo>
                  <a:pt x="1099" y="283"/>
                  <a:pt x="1184" y="442"/>
                  <a:pt x="1185" y="620"/>
                </a:cubicBezTo>
                <a:lnTo>
                  <a:pt x="1091" y="620"/>
                </a:lnTo>
                <a:close/>
                <a:moveTo>
                  <a:pt x="864" y="197"/>
                </a:moveTo>
                <a:lnTo>
                  <a:pt x="736" y="197"/>
                </a:lnTo>
                <a:cubicBezTo>
                  <a:pt x="728" y="197"/>
                  <a:pt x="720" y="200"/>
                  <a:pt x="714" y="206"/>
                </a:cubicBezTo>
                <a:lnTo>
                  <a:pt x="667" y="253"/>
                </a:lnTo>
                <a:lnTo>
                  <a:pt x="623" y="253"/>
                </a:lnTo>
                <a:cubicBezTo>
                  <a:pt x="544" y="253"/>
                  <a:pt x="479" y="318"/>
                  <a:pt x="479" y="397"/>
                </a:cubicBezTo>
                <a:lnTo>
                  <a:pt x="479" y="454"/>
                </a:lnTo>
                <a:cubicBezTo>
                  <a:pt x="479" y="471"/>
                  <a:pt x="493" y="485"/>
                  <a:pt x="510" y="485"/>
                </a:cubicBezTo>
                <a:lnTo>
                  <a:pt x="695" y="485"/>
                </a:lnTo>
                <a:lnTo>
                  <a:pt x="827" y="617"/>
                </a:lnTo>
                <a:cubicBezTo>
                  <a:pt x="833" y="623"/>
                  <a:pt x="841" y="626"/>
                  <a:pt x="849" y="626"/>
                </a:cubicBezTo>
                <a:lnTo>
                  <a:pt x="934" y="626"/>
                </a:lnTo>
                <a:cubicBezTo>
                  <a:pt x="942" y="626"/>
                  <a:pt x="950" y="623"/>
                  <a:pt x="956" y="617"/>
                </a:cubicBezTo>
                <a:lnTo>
                  <a:pt x="975" y="598"/>
                </a:lnTo>
                <a:lnTo>
                  <a:pt x="1002" y="598"/>
                </a:lnTo>
                <a:lnTo>
                  <a:pt x="1049" y="669"/>
                </a:lnTo>
                <a:cubicBezTo>
                  <a:pt x="1055" y="677"/>
                  <a:pt x="1064" y="682"/>
                  <a:pt x="1075" y="682"/>
                </a:cubicBezTo>
                <a:lnTo>
                  <a:pt x="1182" y="682"/>
                </a:lnTo>
                <a:cubicBezTo>
                  <a:pt x="1152" y="964"/>
                  <a:pt x="913" y="1185"/>
                  <a:pt x="623" y="1185"/>
                </a:cubicBezTo>
                <a:cubicBezTo>
                  <a:pt x="480" y="1185"/>
                  <a:pt x="349" y="1130"/>
                  <a:pt x="249" y="1041"/>
                </a:cubicBezTo>
                <a:lnTo>
                  <a:pt x="278" y="1012"/>
                </a:lnTo>
                <a:cubicBezTo>
                  <a:pt x="284" y="1006"/>
                  <a:pt x="287" y="998"/>
                  <a:pt x="287" y="990"/>
                </a:cubicBezTo>
                <a:lnTo>
                  <a:pt x="287" y="862"/>
                </a:lnTo>
                <a:lnTo>
                  <a:pt x="335" y="814"/>
                </a:lnTo>
                <a:cubicBezTo>
                  <a:pt x="341" y="809"/>
                  <a:pt x="344" y="801"/>
                  <a:pt x="344" y="792"/>
                </a:cubicBezTo>
                <a:lnTo>
                  <a:pt x="344" y="736"/>
                </a:lnTo>
                <a:cubicBezTo>
                  <a:pt x="344" y="727"/>
                  <a:pt x="340" y="719"/>
                  <a:pt x="334" y="713"/>
                </a:cubicBezTo>
                <a:lnTo>
                  <a:pt x="273" y="657"/>
                </a:lnTo>
                <a:cubicBezTo>
                  <a:pt x="268" y="652"/>
                  <a:pt x="260" y="649"/>
                  <a:pt x="252" y="649"/>
                </a:cubicBezTo>
                <a:lnTo>
                  <a:pt x="115" y="649"/>
                </a:lnTo>
                <a:cubicBezTo>
                  <a:pt x="107" y="649"/>
                  <a:pt x="99" y="652"/>
                  <a:pt x="93" y="658"/>
                </a:cubicBezTo>
                <a:lnTo>
                  <a:pt x="65" y="686"/>
                </a:lnTo>
                <a:cubicBezTo>
                  <a:pt x="63" y="666"/>
                  <a:pt x="62" y="646"/>
                  <a:pt x="62" y="626"/>
                </a:cubicBezTo>
                <a:lnTo>
                  <a:pt x="144" y="626"/>
                </a:lnTo>
                <a:cubicBezTo>
                  <a:pt x="161" y="626"/>
                  <a:pt x="175" y="612"/>
                  <a:pt x="175" y="595"/>
                </a:cubicBezTo>
                <a:lnTo>
                  <a:pt x="175" y="523"/>
                </a:lnTo>
                <a:lnTo>
                  <a:pt x="213" y="485"/>
                </a:lnTo>
                <a:lnTo>
                  <a:pt x="256" y="485"/>
                </a:lnTo>
                <a:cubicBezTo>
                  <a:pt x="274" y="485"/>
                  <a:pt x="287" y="471"/>
                  <a:pt x="287" y="454"/>
                </a:cubicBezTo>
                <a:lnTo>
                  <a:pt x="287" y="397"/>
                </a:lnTo>
                <a:cubicBezTo>
                  <a:pt x="287" y="336"/>
                  <a:pt x="239" y="286"/>
                  <a:pt x="178" y="282"/>
                </a:cubicBezTo>
                <a:cubicBezTo>
                  <a:pt x="281" y="148"/>
                  <a:pt x="442" y="62"/>
                  <a:pt x="623" y="62"/>
                </a:cubicBezTo>
                <a:cubicBezTo>
                  <a:pt x="730" y="62"/>
                  <a:pt x="830" y="92"/>
                  <a:pt x="916" y="145"/>
                </a:cubicBezTo>
                <a:lnTo>
                  <a:pt x="864" y="197"/>
                </a:lnTo>
                <a:close/>
                <a:moveTo>
                  <a:pt x="113" y="564"/>
                </a:moveTo>
                <a:lnTo>
                  <a:pt x="65" y="564"/>
                </a:lnTo>
                <a:cubicBezTo>
                  <a:pt x="74" y="480"/>
                  <a:pt x="102" y="402"/>
                  <a:pt x="144" y="333"/>
                </a:cubicBezTo>
                <a:lnTo>
                  <a:pt x="144" y="344"/>
                </a:lnTo>
                <a:lnTo>
                  <a:pt x="172" y="344"/>
                </a:lnTo>
                <a:cubicBezTo>
                  <a:pt x="201" y="344"/>
                  <a:pt x="225" y="368"/>
                  <a:pt x="225" y="397"/>
                </a:cubicBezTo>
                <a:lnTo>
                  <a:pt x="225" y="423"/>
                </a:lnTo>
                <a:lnTo>
                  <a:pt x="200" y="423"/>
                </a:lnTo>
                <a:cubicBezTo>
                  <a:pt x="192" y="423"/>
                  <a:pt x="184" y="426"/>
                  <a:pt x="178" y="432"/>
                </a:cubicBezTo>
                <a:lnTo>
                  <a:pt x="122" y="488"/>
                </a:lnTo>
                <a:cubicBezTo>
                  <a:pt x="116" y="494"/>
                  <a:pt x="113" y="502"/>
                  <a:pt x="113" y="510"/>
                </a:cubicBezTo>
                <a:lnTo>
                  <a:pt x="113" y="564"/>
                </a:lnTo>
                <a:close/>
                <a:moveTo>
                  <a:pt x="81" y="758"/>
                </a:moveTo>
                <a:lnTo>
                  <a:pt x="128" y="711"/>
                </a:lnTo>
                <a:lnTo>
                  <a:pt x="240" y="711"/>
                </a:lnTo>
                <a:lnTo>
                  <a:pt x="282" y="750"/>
                </a:lnTo>
                <a:lnTo>
                  <a:pt x="282" y="780"/>
                </a:lnTo>
                <a:lnTo>
                  <a:pt x="235" y="827"/>
                </a:lnTo>
                <a:cubicBezTo>
                  <a:pt x="229" y="833"/>
                  <a:pt x="225" y="841"/>
                  <a:pt x="225" y="849"/>
                </a:cubicBezTo>
                <a:lnTo>
                  <a:pt x="225" y="977"/>
                </a:lnTo>
                <a:lnTo>
                  <a:pt x="205" y="997"/>
                </a:lnTo>
                <a:cubicBezTo>
                  <a:pt x="145" y="929"/>
                  <a:pt x="100" y="847"/>
                  <a:pt x="78" y="755"/>
                </a:cubicBezTo>
                <a:lnTo>
                  <a:pt x="81" y="758"/>
                </a:lnTo>
                <a:close/>
                <a:moveTo>
                  <a:pt x="623" y="0"/>
                </a:moveTo>
                <a:cubicBezTo>
                  <a:pt x="279" y="0"/>
                  <a:pt x="0" y="279"/>
                  <a:pt x="0" y="623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3"/>
                </a:cubicBezTo>
                <a:cubicBezTo>
                  <a:pt x="1247" y="279"/>
                  <a:pt x="967" y="0"/>
                  <a:pt x="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Freeform 10">
            <a:extLst>
              <a:ext uri="{FF2B5EF4-FFF2-40B4-BE49-F238E27FC236}">
                <a16:creationId xmlns:a16="http://schemas.microsoft.com/office/drawing/2014/main" id="{76840D8A-DA81-C34A-9534-4AF8BC58E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163" y="5601337"/>
            <a:ext cx="490538" cy="428625"/>
          </a:xfrm>
          <a:custGeom>
            <a:avLst/>
            <a:gdLst>
              <a:gd name="T0" fmla="*/ 254 w 1364"/>
              <a:gd name="T1" fmla="*/ 851 h 1191"/>
              <a:gd name="T2" fmla="*/ 316 w 1364"/>
              <a:gd name="T3" fmla="*/ 1190 h 1191"/>
              <a:gd name="T4" fmla="*/ 230 w 1364"/>
              <a:gd name="T5" fmla="*/ 454 h 1191"/>
              <a:gd name="T6" fmla="*/ 0 w 1364"/>
              <a:gd name="T7" fmla="*/ 823 h 1191"/>
              <a:gd name="T8" fmla="*/ 113 w 1364"/>
              <a:gd name="T9" fmla="*/ 1190 h 1191"/>
              <a:gd name="T10" fmla="*/ 175 w 1364"/>
              <a:gd name="T11" fmla="*/ 654 h 1191"/>
              <a:gd name="T12" fmla="*/ 113 w 1364"/>
              <a:gd name="T13" fmla="*/ 899 h 1191"/>
              <a:gd name="T14" fmla="*/ 62 w 1364"/>
              <a:gd name="T15" fmla="*/ 654 h 1191"/>
              <a:gd name="T16" fmla="*/ 642 w 1364"/>
              <a:gd name="T17" fmla="*/ 516 h 1191"/>
              <a:gd name="T18" fmla="*/ 426 w 1364"/>
              <a:gd name="T19" fmla="*/ 566 h 1191"/>
              <a:gd name="T20" fmla="*/ 395 w 1364"/>
              <a:gd name="T21" fmla="*/ 1190 h 1191"/>
              <a:gd name="T22" fmla="*/ 457 w 1364"/>
              <a:gd name="T23" fmla="*/ 629 h 1191"/>
              <a:gd name="T24" fmla="*/ 712 w 1364"/>
              <a:gd name="T25" fmla="*/ 485 h 1191"/>
              <a:gd name="T26" fmla="*/ 230 w 1364"/>
              <a:gd name="T27" fmla="*/ 454 h 1191"/>
              <a:gd name="T28" fmla="*/ 285 w 1364"/>
              <a:gd name="T29" fmla="*/ 369 h 1191"/>
              <a:gd name="T30" fmla="*/ 203 w 1364"/>
              <a:gd name="T31" fmla="*/ 259 h 1191"/>
              <a:gd name="T32" fmla="*/ 367 w 1364"/>
              <a:gd name="T33" fmla="*/ 259 h 1191"/>
              <a:gd name="T34" fmla="*/ 429 w 1364"/>
              <a:gd name="T35" fmla="*/ 259 h 1191"/>
              <a:gd name="T36" fmla="*/ 141 w 1364"/>
              <a:gd name="T37" fmla="*/ 259 h 1191"/>
              <a:gd name="T38" fmla="*/ 285 w 1364"/>
              <a:gd name="T39" fmla="*/ 431 h 1191"/>
              <a:gd name="T40" fmla="*/ 429 w 1364"/>
              <a:gd name="T41" fmla="*/ 259 h 1191"/>
              <a:gd name="T42" fmla="*/ 1300 w 1364"/>
              <a:gd name="T43" fmla="*/ 542 h 1191"/>
              <a:gd name="T44" fmla="*/ 1120 w 1364"/>
              <a:gd name="T45" fmla="*/ 708 h 1191"/>
              <a:gd name="T46" fmla="*/ 1120 w 1364"/>
              <a:gd name="T47" fmla="*/ 375 h 1191"/>
              <a:gd name="T48" fmla="*/ 1106 w 1364"/>
              <a:gd name="T49" fmla="*/ 312 h 1191"/>
              <a:gd name="T50" fmla="*/ 1161 w 1364"/>
              <a:gd name="T51" fmla="*/ 204 h 1191"/>
              <a:gd name="T52" fmla="*/ 1106 w 1364"/>
              <a:gd name="T53" fmla="*/ 312 h 1191"/>
              <a:gd name="T54" fmla="*/ 852 w 1364"/>
              <a:gd name="T55" fmla="*/ 66 h 1191"/>
              <a:gd name="T56" fmla="*/ 852 w 1364"/>
              <a:gd name="T57" fmla="*/ 312 h 1191"/>
              <a:gd name="T58" fmla="*/ 1056 w 1364"/>
              <a:gd name="T59" fmla="*/ 375 h 1191"/>
              <a:gd name="T60" fmla="*/ 1056 w 1364"/>
              <a:gd name="T61" fmla="*/ 708 h 1191"/>
              <a:gd name="T62" fmla="*/ 852 w 1364"/>
              <a:gd name="T63" fmla="*/ 375 h 1191"/>
              <a:gd name="T64" fmla="*/ 1041 w 1364"/>
              <a:gd name="T65" fmla="*/ 770 h 1191"/>
              <a:gd name="T66" fmla="*/ 852 w 1364"/>
              <a:gd name="T67" fmla="*/ 770 h 1191"/>
              <a:gd name="T68" fmla="*/ 1242 w 1364"/>
              <a:gd name="T69" fmla="*/ 770 h 1191"/>
              <a:gd name="T70" fmla="*/ 1106 w 1364"/>
              <a:gd name="T71" fmla="*/ 770 h 1191"/>
              <a:gd name="T72" fmla="*/ 601 w 1364"/>
              <a:gd name="T73" fmla="*/ 770 h 1191"/>
              <a:gd name="T74" fmla="*/ 790 w 1364"/>
              <a:gd name="T75" fmla="*/ 1016 h 1191"/>
              <a:gd name="T76" fmla="*/ 601 w 1364"/>
              <a:gd name="T77" fmla="*/ 312 h 1191"/>
              <a:gd name="T78" fmla="*/ 790 w 1364"/>
              <a:gd name="T79" fmla="*/ 312 h 1191"/>
              <a:gd name="T80" fmla="*/ 852 w 1364"/>
              <a:gd name="T81" fmla="*/ 3 h 1191"/>
              <a:gd name="T82" fmla="*/ 790 w 1364"/>
              <a:gd name="T83" fmla="*/ 3 h 1191"/>
              <a:gd name="T84" fmla="*/ 492 w 1364"/>
              <a:gd name="T85" fmla="*/ 197 h 1191"/>
              <a:gd name="T86" fmla="*/ 537 w 1364"/>
              <a:gd name="T87" fmla="*/ 312 h 1191"/>
              <a:gd name="T88" fmla="*/ 454 w 1364"/>
              <a:gd name="T89" fmla="*/ 375 h 1191"/>
              <a:gd name="T90" fmla="*/ 515 w 1364"/>
              <a:gd name="T91" fmla="*/ 424 h 1191"/>
              <a:gd name="T92" fmla="*/ 586 w 1364"/>
              <a:gd name="T93" fmla="*/ 375 h 1191"/>
              <a:gd name="T94" fmla="*/ 790 w 1364"/>
              <a:gd name="T95" fmla="*/ 708 h 1191"/>
              <a:gd name="T96" fmla="*/ 577 w 1364"/>
              <a:gd name="T97" fmla="*/ 650 h 1191"/>
              <a:gd name="T98" fmla="*/ 523 w 1364"/>
              <a:gd name="T99" fmla="*/ 708 h 1191"/>
              <a:gd name="T100" fmla="*/ 483 w 1364"/>
              <a:gd name="T101" fmla="*/ 770 h 1191"/>
              <a:gd name="T102" fmla="*/ 641 w 1364"/>
              <a:gd name="T103" fmla="*/ 985 h 1191"/>
              <a:gd name="T104" fmla="*/ 478 w 1364"/>
              <a:gd name="T105" fmla="*/ 960 h 1191"/>
              <a:gd name="T106" fmla="*/ 821 w 1364"/>
              <a:gd name="T107" fmla="*/ 1082 h 1191"/>
              <a:gd name="T108" fmla="*/ 827 w 1364"/>
              <a:gd name="T109" fmla="*/ 1082 h 1191"/>
              <a:gd name="T110" fmla="*/ 1205 w 1364"/>
              <a:gd name="T111" fmla="*/ 160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4" h="1191">
                <a:moveTo>
                  <a:pt x="316" y="851"/>
                </a:moveTo>
                <a:lnTo>
                  <a:pt x="254" y="851"/>
                </a:lnTo>
                <a:lnTo>
                  <a:pt x="254" y="1190"/>
                </a:lnTo>
                <a:lnTo>
                  <a:pt x="316" y="1190"/>
                </a:lnTo>
                <a:lnTo>
                  <a:pt x="316" y="851"/>
                </a:lnTo>
                <a:close/>
                <a:moveTo>
                  <a:pt x="230" y="454"/>
                </a:moveTo>
                <a:cubicBezTo>
                  <a:pt x="123" y="454"/>
                  <a:pt x="0" y="476"/>
                  <a:pt x="0" y="654"/>
                </a:cubicBezTo>
                <a:lnTo>
                  <a:pt x="0" y="823"/>
                </a:lnTo>
                <a:cubicBezTo>
                  <a:pt x="0" y="891"/>
                  <a:pt x="49" y="949"/>
                  <a:pt x="113" y="963"/>
                </a:cubicBezTo>
                <a:lnTo>
                  <a:pt x="113" y="1190"/>
                </a:lnTo>
                <a:lnTo>
                  <a:pt x="175" y="1190"/>
                </a:lnTo>
                <a:lnTo>
                  <a:pt x="175" y="654"/>
                </a:lnTo>
                <a:lnTo>
                  <a:pt x="113" y="654"/>
                </a:lnTo>
                <a:lnTo>
                  <a:pt x="113" y="899"/>
                </a:lnTo>
                <a:cubicBezTo>
                  <a:pt x="84" y="886"/>
                  <a:pt x="62" y="856"/>
                  <a:pt x="62" y="823"/>
                </a:cubicBezTo>
                <a:lnTo>
                  <a:pt x="62" y="654"/>
                </a:lnTo>
                <a:cubicBezTo>
                  <a:pt x="62" y="552"/>
                  <a:pt x="106" y="516"/>
                  <a:pt x="230" y="516"/>
                </a:cubicBezTo>
                <a:lnTo>
                  <a:pt x="642" y="516"/>
                </a:lnTo>
                <a:cubicBezTo>
                  <a:pt x="633" y="540"/>
                  <a:pt x="617" y="566"/>
                  <a:pt x="596" y="566"/>
                </a:cubicBezTo>
                <a:lnTo>
                  <a:pt x="426" y="566"/>
                </a:lnTo>
                <a:cubicBezTo>
                  <a:pt x="409" y="566"/>
                  <a:pt x="395" y="580"/>
                  <a:pt x="395" y="597"/>
                </a:cubicBezTo>
                <a:lnTo>
                  <a:pt x="395" y="1190"/>
                </a:lnTo>
                <a:lnTo>
                  <a:pt x="457" y="1190"/>
                </a:lnTo>
                <a:lnTo>
                  <a:pt x="457" y="629"/>
                </a:lnTo>
                <a:lnTo>
                  <a:pt x="596" y="629"/>
                </a:lnTo>
                <a:cubicBezTo>
                  <a:pt x="677" y="629"/>
                  <a:pt x="712" y="524"/>
                  <a:pt x="712" y="485"/>
                </a:cubicBezTo>
                <a:cubicBezTo>
                  <a:pt x="712" y="467"/>
                  <a:pt x="698" y="454"/>
                  <a:pt x="681" y="454"/>
                </a:cubicBezTo>
                <a:lnTo>
                  <a:pt x="230" y="454"/>
                </a:lnTo>
                <a:close/>
                <a:moveTo>
                  <a:pt x="367" y="287"/>
                </a:moveTo>
                <a:cubicBezTo>
                  <a:pt x="367" y="334"/>
                  <a:pt x="332" y="369"/>
                  <a:pt x="285" y="369"/>
                </a:cubicBezTo>
                <a:cubicBezTo>
                  <a:pt x="238" y="369"/>
                  <a:pt x="203" y="334"/>
                  <a:pt x="203" y="287"/>
                </a:cubicBezTo>
                <a:lnTo>
                  <a:pt x="203" y="259"/>
                </a:lnTo>
                <a:cubicBezTo>
                  <a:pt x="203" y="211"/>
                  <a:pt x="238" y="177"/>
                  <a:pt x="285" y="177"/>
                </a:cubicBezTo>
                <a:cubicBezTo>
                  <a:pt x="332" y="177"/>
                  <a:pt x="367" y="211"/>
                  <a:pt x="367" y="259"/>
                </a:cubicBezTo>
                <a:lnTo>
                  <a:pt x="367" y="287"/>
                </a:lnTo>
                <a:close/>
                <a:moveTo>
                  <a:pt x="429" y="259"/>
                </a:moveTo>
                <a:cubicBezTo>
                  <a:pt x="429" y="177"/>
                  <a:pt x="367" y="115"/>
                  <a:pt x="285" y="115"/>
                </a:cubicBezTo>
                <a:cubicBezTo>
                  <a:pt x="203" y="115"/>
                  <a:pt x="141" y="177"/>
                  <a:pt x="141" y="259"/>
                </a:cubicBezTo>
                <a:lnTo>
                  <a:pt x="141" y="287"/>
                </a:lnTo>
                <a:cubicBezTo>
                  <a:pt x="141" y="369"/>
                  <a:pt x="203" y="431"/>
                  <a:pt x="285" y="431"/>
                </a:cubicBezTo>
                <a:cubicBezTo>
                  <a:pt x="367" y="431"/>
                  <a:pt x="429" y="369"/>
                  <a:pt x="429" y="287"/>
                </a:cubicBezTo>
                <a:lnTo>
                  <a:pt x="429" y="259"/>
                </a:lnTo>
                <a:close/>
                <a:moveTo>
                  <a:pt x="1270" y="375"/>
                </a:moveTo>
                <a:cubicBezTo>
                  <a:pt x="1290" y="427"/>
                  <a:pt x="1300" y="484"/>
                  <a:pt x="1300" y="542"/>
                </a:cubicBezTo>
                <a:cubicBezTo>
                  <a:pt x="1300" y="600"/>
                  <a:pt x="1289" y="656"/>
                  <a:pt x="1270" y="708"/>
                </a:cubicBezTo>
                <a:lnTo>
                  <a:pt x="1120" y="708"/>
                </a:lnTo>
                <a:cubicBezTo>
                  <a:pt x="1129" y="655"/>
                  <a:pt x="1134" y="600"/>
                  <a:pt x="1134" y="541"/>
                </a:cubicBezTo>
                <a:cubicBezTo>
                  <a:pt x="1134" y="483"/>
                  <a:pt x="1129" y="427"/>
                  <a:pt x="1120" y="375"/>
                </a:cubicBezTo>
                <a:lnTo>
                  <a:pt x="1270" y="375"/>
                </a:lnTo>
                <a:close/>
                <a:moveTo>
                  <a:pt x="1106" y="312"/>
                </a:moveTo>
                <a:cubicBezTo>
                  <a:pt x="1083" y="226"/>
                  <a:pt x="1047" y="153"/>
                  <a:pt x="1003" y="99"/>
                </a:cubicBezTo>
                <a:cubicBezTo>
                  <a:pt x="1061" y="122"/>
                  <a:pt x="1115" y="158"/>
                  <a:pt x="1161" y="204"/>
                </a:cubicBezTo>
                <a:cubicBezTo>
                  <a:pt x="1194" y="236"/>
                  <a:pt x="1221" y="273"/>
                  <a:pt x="1242" y="312"/>
                </a:cubicBezTo>
                <a:lnTo>
                  <a:pt x="1106" y="312"/>
                </a:lnTo>
                <a:close/>
                <a:moveTo>
                  <a:pt x="852" y="312"/>
                </a:moveTo>
                <a:lnTo>
                  <a:pt x="852" y="66"/>
                </a:lnTo>
                <a:cubicBezTo>
                  <a:pt x="932" y="86"/>
                  <a:pt x="1002" y="181"/>
                  <a:pt x="1041" y="312"/>
                </a:cubicBezTo>
                <a:lnTo>
                  <a:pt x="852" y="312"/>
                </a:lnTo>
                <a:close/>
                <a:moveTo>
                  <a:pt x="852" y="375"/>
                </a:moveTo>
                <a:lnTo>
                  <a:pt x="1056" y="375"/>
                </a:lnTo>
                <a:cubicBezTo>
                  <a:pt x="1066" y="427"/>
                  <a:pt x="1072" y="483"/>
                  <a:pt x="1072" y="541"/>
                </a:cubicBezTo>
                <a:cubicBezTo>
                  <a:pt x="1072" y="599"/>
                  <a:pt x="1066" y="655"/>
                  <a:pt x="1056" y="708"/>
                </a:cubicBezTo>
                <a:lnTo>
                  <a:pt x="852" y="708"/>
                </a:lnTo>
                <a:lnTo>
                  <a:pt x="852" y="375"/>
                </a:lnTo>
                <a:close/>
                <a:moveTo>
                  <a:pt x="852" y="770"/>
                </a:moveTo>
                <a:lnTo>
                  <a:pt x="1041" y="770"/>
                </a:lnTo>
                <a:cubicBezTo>
                  <a:pt x="1002" y="901"/>
                  <a:pt x="933" y="996"/>
                  <a:pt x="852" y="1016"/>
                </a:cubicBezTo>
                <a:lnTo>
                  <a:pt x="852" y="770"/>
                </a:lnTo>
                <a:close/>
                <a:moveTo>
                  <a:pt x="1106" y="770"/>
                </a:moveTo>
                <a:lnTo>
                  <a:pt x="1242" y="770"/>
                </a:lnTo>
                <a:cubicBezTo>
                  <a:pt x="1189" y="866"/>
                  <a:pt x="1105" y="942"/>
                  <a:pt x="1003" y="984"/>
                </a:cubicBezTo>
                <a:cubicBezTo>
                  <a:pt x="1047" y="930"/>
                  <a:pt x="1083" y="856"/>
                  <a:pt x="1106" y="770"/>
                </a:cubicBezTo>
                <a:close/>
                <a:moveTo>
                  <a:pt x="790" y="1016"/>
                </a:moveTo>
                <a:cubicBezTo>
                  <a:pt x="710" y="996"/>
                  <a:pt x="640" y="903"/>
                  <a:pt x="601" y="770"/>
                </a:cubicBezTo>
                <a:lnTo>
                  <a:pt x="790" y="770"/>
                </a:lnTo>
                <a:lnTo>
                  <a:pt x="790" y="1016"/>
                </a:lnTo>
                <a:close/>
                <a:moveTo>
                  <a:pt x="790" y="312"/>
                </a:moveTo>
                <a:lnTo>
                  <a:pt x="601" y="312"/>
                </a:lnTo>
                <a:cubicBezTo>
                  <a:pt x="640" y="180"/>
                  <a:pt x="711" y="86"/>
                  <a:pt x="790" y="66"/>
                </a:cubicBezTo>
                <a:lnTo>
                  <a:pt x="790" y="312"/>
                </a:lnTo>
                <a:close/>
                <a:moveTo>
                  <a:pt x="1205" y="160"/>
                </a:moveTo>
                <a:cubicBezTo>
                  <a:pt x="1110" y="65"/>
                  <a:pt x="985" y="10"/>
                  <a:pt x="852" y="3"/>
                </a:cubicBezTo>
                <a:cubicBezTo>
                  <a:pt x="842" y="1"/>
                  <a:pt x="832" y="0"/>
                  <a:pt x="821" y="0"/>
                </a:cubicBezTo>
                <a:cubicBezTo>
                  <a:pt x="811" y="0"/>
                  <a:pt x="800" y="1"/>
                  <a:pt x="790" y="3"/>
                </a:cubicBezTo>
                <a:cubicBezTo>
                  <a:pt x="662" y="11"/>
                  <a:pt x="542" y="62"/>
                  <a:pt x="449" y="152"/>
                </a:cubicBezTo>
                <a:lnTo>
                  <a:pt x="492" y="197"/>
                </a:lnTo>
                <a:cubicBezTo>
                  <a:pt x="535" y="155"/>
                  <a:pt x="585" y="123"/>
                  <a:pt x="638" y="101"/>
                </a:cubicBezTo>
                <a:cubicBezTo>
                  <a:pt x="595" y="154"/>
                  <a:pt x="560" y="227"/>
                  <a:pt x="537" y="312"/>
                </a:cubicBezTo>
                <a:lnTo>
                  <a:pt x="454" y="312"/>
                </a:lnTo>
                <a:lnTo>
                  <a:pt x="454" y="375"/>
                </a:lnTo>
                <a:lnTo>
                  <a:pt x="523" y="375"/>
                </a:lnTo>
                <a:cubicBezTo>
                  <a:pt x="520" y="391"/>
                  <a:pt x="517" y="407"/>
                  <a:pt x="515" y="424"/>
                </a:cubicBezTo>
                <a:lnTo>
                  <a:pt x="577" y="432"/>
                </a:lnTo>
                <a:cubicBezTo>
                  <a:pt x="579" y="412"/>
                  <a:pt x="583" y="393"/>
                  <a:pt x="586" y="375"/>
                </a:cubicBezTo>
                <a:lnTo>
                  <a:pt x="790" y="375"/>
                </a:lnTo>
                <a:lnTo>
                  <a:pt x="790" y="708"/>
                </a:lnTo>
                <a:lnTo>
                  <a:pt x="586" y="708"/>
                </a:lnTo>
                <a:cubicBezTo>
                  <a:pt x="583" y="689"/>
                  <a:pt x="579" y="670"/>
                  <a:pt x="577" y="650"/>
                </a:cubicBezTo>
                <a:lnTo>
                  <a:pt x="515" y="658"/>
                </a:lnTo>
                <a:cubicBezTo>
                  <a:pt x="517" y="675"/>
                  <a:pt x="520" y="691"/>
                  <a:pt x="523" y="708"/>
                </a:cubicBezTo>
                <a:lnTo>
                  <a:pt x="483" y="708"/>
                </a:lnTo>
                <a:lnTo>
                  <a:pt x="483" y="770"/>
                </a:lnTo>
                <a:lnTo>
                  <a:pt x="537" y="770"/>
                </a:lnTo>
                <a:cubicBezTo>
                  <a:pt x="560" y="857"/>
                  <a:pt x="596" y="931"/>
                  <a:pt x="641" y="985"/>
                </a:cubicBezTo>
                <a:cubicBezTo>
                  <a:pt x="597" y="967"/>
                  <a:pt x="555" y="943"/>
                  <a:pt x="518" y="912"/>
                </a:cubicBezTo>
                <a:lnTo>
                  <a:pt x="478" y="960"/>
                </a:lnTo>
                <a:cubicBezTo>
                  <a:pt x="574" y="1039"/>
                  <a:pt x="696" y="1082"/>
                  <a:pt x="821" y="1082"/>
                </a:cubicBezTo>
                <a:lnTo>
                  <a:pt x="821" y="1082"/>
                </a:lnTo>
                <a:lnTo>
                  <a:pt x="821" y="1082"/>
                </a:lnTo>
                <a:cubicBezTo>
                  <a:pt x="823" y="1082"/>
                  <a:pt x="825" y="1082"/>
                  <a:pt x="827" y="1082"/>
                </a:cubicBezTo>
                <a:cubicBezTo>
                  <a:pt x="1122" y="1078"/>
                  <a:pt x="1362" y="838"/>
                  <a:pt x="1362" y="542"/>
                </a:cubicBezTo>
                <a:cubicBezTo>
                  <a:pt x="1363" y="398"/>
                  <a:pt x="1307" y="262"/>
                  <a:pt x="1205" y="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Freeform 11">
            <a:extLst>
              <a:ext uri="{FF2B5EF4-FFF2-40B4-BE49-F238E27FC236}">
                <a16:creationId xmlns:a16="http://schemas.microsoft.com/office/drawing/2014/main" id="{FDA47312-BFDE-1040-93B5-0B6011B45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8101" y="5597368"/>
            <a:ext cx="477837" cy="436562"/>
          </a:xfrm>
          <a:custGeom>
            <a:avLst/>
            <a:gdLst>
              <a:gd name="T0" fmla="*/ 171 w 1329"/>
              <a:gd name="T1" fmla="*/ 836 h 1211"/>
              <a:gd name="T2" fmla="*/ 230 w 1329"/>
              <a:gd name="T3" fmla="*/ 697 h 1211"/>
              <a:gd name="T4" fmla="*/ 265 w 1329"/>
              <a:gd name="T5" fmla="*/ 762 h 1211"/>
              <a:gd name="T6" fmla="*/ 523 w 1329"/>
              <a:gd name="T7" fmla="*/ 1013 h 1211"/>
              <a:gd name="T8" fmla="*/ 279 w 1329"/>
              <a:gd name="T9" fmla="*/ 990 h 1211"/>
              <a:gd name="T10" fmla="*/ 224 w 1329"/>
              <a:gd name="T11" fmla="*/ 865 h 1211"/>
              <a:gd name="T12" fmla="*/ 585 w 1329"/>
              <a:gd name="T13" fmla="*/ 1045 h 1211"/>
              <a:gd name="T14" fmla="*/ 886 w 1329"/>
              <a:gd name="T15" fmla="*/ 1102 h 1211"/>
              <a:gd name="T16" fmla="*/ 464 w 1329"/>
              <a:gd name="T17" fmla="*/ 1112 h 1211"/>
              <a:gd name="T18" fmla="*/ 1169 w 1329"/>
              <a:gd name="T19" fmla="*/ 684 h 1211"/>
              <a:gd name="T20" fmla="*/ 1061 w 1329"/>
              <a:gd name="T21" fmla="*/ 977 h 1211"/>
              <a:gd name="T22" fmla="*/ 635 w 1329"/>
              <a:gd name="T23" fmla="*/ 62 h 1211"/>
              <a:gd name="T24" fmla="*/ 542 w 1329"/>
              <a:gd name="T25" fmla="*/ 158 h 1211"/>
              <a:gd name="T26" fmla="*/ 635 w 1329"/>
              <a:gd name="T27" fmla="*/ 62 h 1211"/>
              <a:gd name="T28" fmla="*/ 520 w 1329"/>
              <a:gd name="T29" fmla="*/ 219 h 1211"/>
              <a:gd name="T30" fmla="*/ 530 w 1329"/>
              <a:gd name="T31" fmla="*/ 390 h 1211"/>
              <a:gd name="T32" fmla="*/ 267 w 1329"/>
              <a:gd name="T33" fmla="*/ 633 h 1211"/>
              <a:gd name="T34" fmla="*/ 414 w 1329"/>
              <a:gd name="T35" fmla="*/ 854 h 1211"/>
              <a:gd name="T36" fmla="*/ 395 w 1329"/>
              <a:gd name="T37" fmla="*/ 569 h 1211"/>
              <a:gd name="T38" fmla="*/ 661 w 1329"/>
              <a:gd name="T39" fmla="*/ 607 h 1211"/>
              <a:gd name="T40" fmla="*/ 700 w 1329"/>
              <a:gd name="T41" fmla="*/ 875 h 1211"/>
              <a:gd name="T42" fmla="*/ 414 w 1329"/>
              <a:gd name="T43" fmla="*/ 854 h 1211"/>
              <a:gd name="T44" fmla="*/ 1074 w 1329"/>
              <a:gd name="T45" fmla="*/ 387 h 1211"/>
              <a:gd name="T46" fmla="*/ 1126 w 1329"/>
              <a:gd name="T47" fmla="*/ 642 h 1211"/>
              <a:gd name="T48" fmla="*/ 1039 w 1329"/>
              <a:gd name="T49" fmla="*/ 468 h 1211"/>
              <a:gd name="T50" fmla="*/ 985 w 1329"/>
              <a:gd name="T51" fmla="*/ 695 h 1211"/>
              <a:gd name="T52" fmla="*/ 981 w 1329"/>
              <a:gd name="T53" fmla="*/ 493 h 1211"/>
              <a:gd name="T54" fmla="*/ 1048 w 1329"/>
              <a:gd name="T55" fmla="*/ 686 h 1211"/>
              <a:gd name="T56" fmla="*/ 1002 w 1329"/>
              <a:gd name="T57" fmla="*/ 421 h 1211"/>
              <a:gd name="T58" fmla="*/ 878 w 1329"/>
              <a:gd name="T59" fmla="*/ 390 h 1211"/>
              <a:gd name="T60" fmla="*/ 882 w 1329"/>
              <a:gd name="T61" fmla="*/ 254 h 1211"/>
              <a:gd name="T62" fmla="*/ 1002 w 1329"/>
              <a:gd name="T63" fmla="*/ 421 h 1211"/>
              <a:gd name="T64" fmla="*/ 768 w 1329"/>
              <a:gd name="T65" fmla="*/ 88 h 1211"/>
              <a:gd name="T66" fmla="*/ 882 w 1329"/>
              <a:gd name="T67" fmla="*/ 194 h 1211"/>
              <a:gd name="T68" fmla="*/ 805 w 1329"/>
              <a:gd name="T69" fmla="*/ 224 h 1211"/>
              <a:gd name="T70" fmla="*/ 608 w 1329"/>
              <a:gd name="T71" fmla="*/ 165 h 1211"/>
              <a:gd name="T72" fmla="*/ 836 w 1329"/>
              <a:gd name="T73" fmla="*/ 433 h 1211"/>
              <a:gd name="T74" fmla="*/ 851 w 1329"/>
              <a:gd name="T75" fmla="*/ 665 h 1211"/>
              <a:gd name="T76" fmla="*/ 604 w 1329"/>
              <a:gd name="T77" fmla="*/ 419 h 1211"/>
              <a:gd name="T78" fmla="*/ 836 w 1329"/>
              <a:gd name="T79" fmla="*/ 433 h 1211"/>
              <a:gd name="T80" fmla="*/ 581 w 1329"/>
              <a:gd name="T81" fmla="*/ 222 h 1211"/>
              <a:gd name="T82" fmla="*/ 776 w 1329"/>
              <a:gd name="T83" fmla="*/ 289 h 1211"/>
              <a:gd name="T84" fmla="*/ 577 w 1329"/>
              <a:gd name="T85" fmla="*/ 332 h 1211"/>
              <a:gd name="T86" fmla="*/ 743 w 1329"/>
              <a:gd name="T87" fmla="*/ 918 h 1211"/>
              <a:gd name="T88" fmla="*/ 985 w 1329"/>
              <a:gd name="T89" fmla="*/ 755 h 1211"/>
              <a:gd name="T90" fmla="*/ 964 w 1329"/>
              <a:gd name="T91" fmla="*/ 1028 h 1211"/>
              <a:gd name="T92" fmla="*/ 1139 w 1329"/>
              <a:gd name="T93" fmla="*/ 343 h 1211"/>
              <a:gd name="T94" fmla="*/ 1014 w 1329"/>
              <a:gd name="T95" fmla="*/ 255 h 1211"/>
              <a:gd name="T96" fmla="*/ 926 w 1329"/>
              <a:gd name="T97" fmla="*/ 130 h 1211"/>
              <a:gd name="T98" fmla="*/ 991 w 1329"/>
              <a:gd name="T99" fmla="*/ 170 h 1211"/>
              <a:gd name="T100" fmla="*/ 1049 w 1329"/>
              <a:gd name="T101" fmla="*/ 220 h 1211"/>
              <a:gd name="T102" fmla="*/ 1100 w 1329"/>
              <a:gd name="T103" fmla="*/ 279 h 1211"/>
              <a:gd name="T104" fmla="*/ 1139 w 1329"/>
              <a:gd name="T105" fmla="*/ 343 h 1211"/>
              <a:gd name="T106" fmla="*/ 1091 w 1329"/>
              <a:gd name="T107" fmla="*/ 177 h 1211"/>
              <a:gd name="T108" fmla="*/ 664 w 1329"/>
              <a:gd name="T109" fmla="*/ 0 h 1211"/>
              <a:gd name="T110" fmla="*/ 236 w 1329"/>
              <a:gd name="T111" fmla="*/ 1033 h 1211"/>
              <a:gd name="T112" fmla="*/ 1085 w 1329"/>
              <a:gd name="T113" fmla="*/ 1039 h 1211"/>
              <a:gd name="T114" fmla="*/ 1086 w 1329"/>
              <a:gd name="T115" fmla="*/ 1038 h 1211"/>
              <a:gd name="T116" fmla="*/ 1092 w 1329"/>
              <a:gd name="T117" fmla="*/ 177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29" h="1211">
                <a:moveTo>
                  <a:pt x="230" y="697"/>
                </a:moveTo>
                <a:cubicBezTo>
                  <a:pt x="205" y="746"/>
                  <a:pt x="187" y="793"/>
                  <a:pt x="171" y="836"/>
                </a:cubicBezTo>
                <a:cubicBezTo>
                  <a:pt x="104" y="692"/>
                  <a:pt x="103" y="526"/>
                  <a:pt x="167" y="382"/>
                </a:cubicBezTo>
                <a:cubicBezTo>
                  <a:pt x="159" y="484"/>
                  <a:pt x="181" y="594"/>
                  <a:pt x="230" y="697"/>
                </a:cubicBezTo>
                <a:close/>
                <a:moveTo>
                  <a:pt x="224" y="865"/>
                </a:moveTo>
                <a:cubicBezTo>
                  <a:pt x="237" y="832"/>
                  <a:pt x="250" y="797"/>
                  <a:pt x="265" y="762"/>
                </a:cubicBezTo>
                <a:cubicBezTo>
                  <a:pt x="294" y="810"/>
                  <a:pt x="330" y="856"/>
                  <a:pt x="371" y="897"/>
                </a:cubicBezTo>
                <a:cubicBezTo>
                  <a:pt x="417" y="943"/>
                  <a:pt x="469" y="982"/>
                  <a:pt x="523" y="1013"/>
                </a:cubicBezTo>
                <a:cubicBezTo>
                  <a:pt x="476" y="1041"/>
                  <a:pt x="432" y="1061"/>
                  <a:pt x="393" y="1077"/>
                </a:cubicBezTo>
                <a:cubicBezTo>
                  <a:pt x="352" y="1054"/>
                  <a:pt x="313" y="1025"/>
                  <a:pt x="279" y="990"/>
                </a:cubicBezTo>
                <a:cubicBezTo>
                  <a:pt x="252" y="964"/>
                  <a:pt x="229" y="935"/>
                  <a:pt x="209" y="905"/>
                </a:cubicBezTo>
                <a:cubicBezTo>
                  <a:pt x="214" y="892"/>
                  <a:pt x="219" y="878"/>
                  <a:pt x="224" y="865"/>
                </a:cubicBezTo>
                <a:close/>
                <a:moveTo>
                  <a:pt x="464" y="1112"/>
                </a:moveTo>
                <a:cubicBezTo>
                  <a:pt x="502" y="1094"/>
                  <a:pt x="542" y="1073"/>
                  <a:pt x="585" y="1045"/>
                </a:cubicBezTo>
                <a:cubicBezTo>
                  <a:pt x="670" y="1084"/>
                  <a:pt x="759" y="1104"/>
                  <a:pt x="844" y="1104"/>
                </a:cubicBezTo>
                <a:cubicBezTo>
                  <a:pt x="859" y="1104"/>
                  <a:pt x="873" y="1104"/>
                  <a:pt x="886" y="1102"/>
                </a:cubicBezTo>
                <a:cubicBezTo>
                  <a:pt x="817" y="1133"/>
                  <a:pt x="742" y="1150"/>
                  <a:pt x="664" y="1150"/>
                </a:cubicBezTo>
                <a:cubicBezTo>
                  <a:pt x="594" y="1150"/>
                  <a:pt x="527" y="1137"/>
                  <a:pt x="464" y="1112"/>
                </a:cubicBezTo>
                <a:close/>
                <a:moveTo>
                  <a:pt x="1111" y="725"/>
                </a:moveTo>
                <a:cubicBezTo>
                  <a:pt x="1132" y="714"/>
                  <a:pt x="1152" y="701"/>
                  <a:pt x="1169" y="684"/>
                </a:cubicBezTo>
                <a:cubicBezTo>
                  <a:pt x="1185" y="669"/>
                  <a:pt x="1197" y="651"/>
                  <a:pt x="1207" y="632"/>
                </a:cubicBezTo>
                <a:cubicBezTo>
                  <a:pt x="1201" y="757"/>
                  <a:pt x="1153" y="880"/>
                  <a:pt x="1061" y="977"/>
                </a:cubicBezTo>
                <a:cubicBezTo>
                  <a:pt x="1097" y="899"/>
                  <a:pt x="1114" y="812"/>
                  <a:pt x="1111" y="725"/>
                </a:cubicBezTo>
                <a:close/>
                <a:moveTo>
                  <a:pt x="635" y="62"/>
                </a:moveTo>
                <a:cubicBezTo>
                  <a:pt x="617" y="72"/>
                  <a:pt x="599" y="84"/>
                  <a:pt x="584" y="99"/>
                </a:cubicBezTo>
                <a:cubicBezTo>
                  <a:pt x="567" y="117"/>
                  <a:pt x="553" y="137"/>
                  <a:pt x="542" y="158"/>
                </a:cubicBezTo>
                <a:cubicBezTo>
                  <a:pt x="454" y="156"/>
                  <a:pt x="368" y="174"/>
                  <a:pt x="289" y="210"/>
                </a:cubicBezTo>
                <a:cubicBezTo>
                  <a:pt x="384" y="120"/>
                  <a:pt x="505" y="68"/>
                  <a:pt x="635" y="62"/>
                </a:cubicBezTo>
                <a:close/>
                <a:moveTo>
                  <a:pt x="242" y="306"/>
                </a:moveTo>
                <a:cubicBezTo>
                  <a:pt x="324" y="249"/>
                  <a:pt x="421" y="219"/>
                  <a:pt x="520" y="219"/>
                </a:cubicBezTo>
                <a:cubicBezTo>
                  <a:pt x="512" y="257"/>
                  <a:pt x="511" y="298"/>
                  <a:pt x="518" y="342"/>
                </a:cubicBezTo>
                <a:cubicBezTo>
                  <a:pt x="521" y="358"/>
                  <a:pt x="525" y="374"/>
                  <a:pt x="530" y="390"/>
                </a:cubicBezTo>
                <a:cubicBezTo>
                  <a:pt x="471" y="425"/>
                  <a:pt x="409" y="469"/>
                  <a:pt x="352" y="527"/>
                </a:cubicBezTo>
                <a:cubicBezTo>
                  <a:pt x="317" y="561"/>
                  <a:pt x="290" y="597"/>
                  <a:pt x="267" y="633"/>
                </a:cubicBezTo>
                <a:cubicBezTo>
                  <a:pt x="222" y="522"/>
                  <a:pt x="213" y="406"/>
                  <a:pt x="242" y="306"/>
                </a:cubicBezTo>
                <a:close/>
                <a:moveTo>
                  <a:pt x="414" y="854"/>
                </a:moveTo>
                <a:cubicBezTo>
                  <a:pt x="366" y="807"/>
                  <a:pt x="327" y="754"/>
                  <a:pt x="297" y="699"/>
                </a:cubicBezTo>
                <a:cubicBezTo>
                  <a:pt x="322" y="655"/>
                  <a:pt x="353" y="611"/>
                  <a:pt x="395" y="569"/>
                </a:cubicBezTo>
                <a:cubicBezTo>
                  <a:pt x="445" y="519"/>
                  <a:pt x="499" y="480"/>
                  <a:pt x="551" y="448"/>
                </a:cubicBezTo>
                <a:cubicBezTo>
                  <a:pt x="576" y="505"/>
                  <a:pt x="614" y="559"/>
                  <a:pt x="661" y="607"/>
                </a:cubicBezTo>
                <a:cubicBezTo>
                  <a:pt x="709" y="654"/>
                  <a:pt x="764" y="692"/>
                  <a:pt x="822" y="718"/>
                </a:cubicBezTo>
                <a:cubicBezTo>
                  <a:pt x="790" y="770"/>
                  <a:pt x="751" y="825"/>
                  <a:pt x="700" y="875"/>
                </a:cubicBezTo>
                <a:cubicBezTo>
                  <a:pt x="660" y="916"/>
                  <a:pt x="619" y="949"/>
                  <a:pt x="580" y="976"/>
                </a:cubicBezTo>
                <a:cubicBezTo>
                  <a:pt x="521" y="945"/>
                  <a:pt x="464" y="905"/>
                  <a:pt x="414" y="854"/>
                </a:cubicBezTo>
                <a:close/>
                <a:moveTo>
                  <a:pt x="1045" y="464"/>
                </a:moveTo>
                <a:cubicBezTo>
                  <a:pt x="1065" y="444"/>
                  <a:pt x="1074" y="416"/>
                  <a:pt x="1074" y="387"/>
                </a:cubicBezTo>
                <a:cubicBezTo>
                  <a:pt x="1111" y="394"/>
                  <a:pt x="1143" y="407"/>
                  <a:pt x="1170" y="425"/>
                </a:cubicBezTo>
                <a:cubicBezTo>
                  <a:pt x="1191" y="509"/>
                  <a:pt x="1178" y="590"/>
                  <a:pt x="1126" y="642"/>
                </a:cubicBezTo>
                <a:cubicBezTo>
                  <a:pt x="1120" y="648"/>
                  <a:pt x="1112" y="654"/>
                  <a:pt x="1104" y="659"/>
                </a:cubicBezTo>
                <a:cubicBezTo>
                  <a:pt x="1094" y="594"/>
                  <a:pt x="1073" y="529"/>
                  <a:pt x="1039" y="468"/>
                </a:cubicBezTo>
                <a:cubicBezTo>
                  <a:pt x="1041" y="467"/>
                  <a:pt x="1043" y="465"/>
                  <a:pt x="1045" y="464"/>
                </a:cubicBezTo>
                <a:close/>
                <a:moveTo>
                  <a:pt x="985" y="695"/>
                </a:moveTo>
                <a:cubicBezTo>
                  <a:pt x="960" y="695"/>
                  <a:pt x="935" y="691"/>
                  <a:pt x="909" y="685"/>
                </a:cubicBezTo>
                <a:cubicBezTo>
                  <a:pt x="948" y="606"/>
                  <a:pt x="970" y="536"/>
                  <a:pt x="981" y="493"/>
                </a:cubicBezTo>
                <a:cubicBezTo>
                  <a:pt x="982" y="492"/>
                  <a:pt x="983" y="492"/>
                  <a:pt x="984" y="492"/>
                </a:cubicBezTo>
                <a:cubicBezTo>
                  <a:pt x="1018" y="553"/>
                  <a:pt x="1040" y="619"/>
                  <a:pt x="1048" y="686"/>
                </a:cubicBezTo>
                <a:cubicBezTo>
                  <a:pt x="1028" y="691"/>
                  <a:pt x="1007" y="695"/>
                  <a:pt x="985" y="695"/>
                </a:cubicBezTo>
                <a:close/>
                <a:moveTo>
                  <a:pt x="1002" y="421"/>
                </a:moveTo>
                <a:cubicBezTo>
                  <a:pt x="992" y="431"/>
                  <a:pt x="978" y="433"/>
                  <a:pt x="968" y="433"/>
                </a:cubicBezTo>
                <a:cubicBezTo>
                  <a:pt x="939" y="433"/>
                  <a:pt x="905" y="417"/>
                  <a:pt x="878" y="390"/>
                </a:cubicBezTo>
                <a:cubicBezTo>
                  <a:pt x="837" y="349"/>
                  <a:pt x="823" y="291"/>
                  <a:pt x="848" y="266"/>
                </a:cubicBezTo>
                <a:cubicBezTo>
                  <a:pt x="858" y="256"/>
                  <a:pt x="872" y="254"/>
                  <a:pt x="882" y="254"/>
                </a:cubicBezTo>
                <a:cubicBezTo>
                  <a:pt x="911" y="254"/>
                  <a:pt x="944" y="270"/>
                  <a:pt x="971" y="297"/>
                </a:cubicBezTo>
                <a:cubicBezTo>
                  <a:pt x="1013" y="339"/>
                  <a:pt x="1027" y="396"/>
                  <a:pt x="1002" y="421"/>
                </a:cubicBezTo>
                <a:close/>
                <a:moveTo>
                  <a:pt x="627" y="142"/>
                </a:moveTo>
                <a:cubicBezTo>
                  <a:pt x="661" y="107"/>
                  <a:pt x="710" y="88"/>
                  <a:pt x="768" y="88"/>
                </a:cubicBezTo>
                <a:cubicBezTo>
                  <a:pt x="793" y="88"/>
                  <a:pt x="818" y="92"/>
                  <a:pt x="844" y="99"/>
                </a:cubicBezTo>
                <a:cubicBezTo>
                  <a:pt x="862" y="126"/>
                  <a:pt x="875" y="158"/>
                  <a:pt x="882" y="194"/>
                </a:cubicBezTo>
                <a:lnTo>
                  <a:pt x="882" y="194"/>
                </a:lnTo>
                <a:cubicBezTo>
                  <a:pt x="851" y="194"/>
                  <a:pt x="824" y="204"/>
                  <a:pt x="805" y="224"/>
                </a:cubicBezTo>
                <a:cubicBezTo>
                  <a:pt x="803" y="226"/>
                  <a:pt x="802" y="228"/>
                  <a:pt x="801" y="229"/>
                </a:cubicBezTo>
                <a:cubicBezTo>
                  <a:pt x="740" y="196"/>
                  <a:pt x="674" y="175"/>
                  <a:pt x="608" y="165"/>
                </a:cubicBezTo>
                <a:cubicBezTo>
                  <a:pt x="613" y="157"/>
                  <a:pt x="619" y="149"/>
                  <a:pt x="627" y="142"/>
                </a:cubicBezTo>
                <a:close/>
                <a:moveTo>
                  <a:pt x="836" y="433"/>
                </a:moveTo>
                <a:cubicBezTo>
                  <a:pt x="861" y="458"/>
                  <a:pt x="891" y="475"/>
                  <a:pt x="921" y="485"/>
                </a:cubicBezTo>
                <a:cubicBezTo>
                  <a:pt x="911" y="524"/>
                  <a:pt x="889" y="590"/>
                  <a:pt x="851" y="665"/>
                </a:cubicBezTo>
                <a:cubicBezTo>
                  <a:pt x="799" y="642"/>
                  <a:pt x="748" y="608"/>
                  <a:pt x="704" y="564"/>
                </a:cubicBezTo>
                <a:cubicBezTo>
                  <a:pt x="660" y="520"/>
                  <a:pt x="626" y="471"/>
                  <a:pt x="604" y="419"/>
                </a:cubicBezTo>
                <a:cubicBezTo>
                  <a:pt x="678" y="381"/>
                  <a:pt x="744" y="360"/>
                  <a:pt x="783" y="349"/>
                </a:cubicBezTo>
                <a:cubicBezTo>
                  <a:pt x="793" y="378"/>
                  <a:pt x="810" y="407"/>
                  <a:pt x="836" y="433"/>
                </a:cubicBezTo>
                <a:close/>
                <a:moveTo>
                  <a:pt x="577" y="332"/>
                </a:moveTo>
                <a:cubicBezTo>
                  <a:pt x="571" y="292"/>
                  <a:pt x="572" y="255"/>
                  <a:pt x="581" y="222"/>
                </a:cubicBezTo>
                <a:cubicBezTo>
                  <a:pt x="649" y="229"/>
                  <a:pt x="715" y="250"/>
                  <a:pt x="777" y="285"/>
                </a:cubicBezTo>
                <a:cubicBezTo>
                  <a:pt x="776" y="286"/>
                  <a:pt x="776" y="287"/>
                  <a:pt x="776" y="289"/>
                </a:cubicBezTo>
                <a:cubicBezTo>
                  <a:pt x="732" y="300"/>
                  <a:pt x="662" y="322"/>
                  <a:pt x="584" y="361"/>
                </a:cubicBezTo>
                <a:cubicBezTo>
                  <a:pt x="581" y="351"/>
                  <a:pt x="579" y="342"/>
                  <a:pt x="577" y="332"/>
                </a:cubicBezTo>
                <a:close/>
                <a:moveTo>
                  <a:pt x="643" y="1005"/>
                </a:moveTo>
                <a:cubicBezTo>
                  <a:pt x="676" y="980"/>
                  <a:pt x="709" y="951"/>
                  <a:pt x="743" y="918"/>
                </a:cubicBezTo>
                <a:cubicBezTo>
                  <a:pt x="801" y="860"/>
                  <a:pt x="845" y="798"/>
                  <a:pt x="880" y="739"/>
                </a:cubicBezTo>
                <a:cubicBezTo>
                  <a:pt x="915" y="749"/>
                  <a:pt x="951" y="755"/>
                  <a:pt x="985" y="755"/>
                </a:cubicBezTo>
                <a:cubicBezTo>
                  <a:pt x="1008" y="755"/>
                  <a:pt x="1030" y="752"/>
                  <a:pt x="1051" y="747"/>
                </a:cubicBezTo>
                <a:cubicBezTo>
                  <a:pt x="1051" y="847"/>
                  <a:pt x="1021" y="946"/>
                  <a:pt x="964" y="1028"/>
                </a:cubicBezTo>
                <a:cubicBezTo>
                  <a:pt x="866" y="1056"/>
                  <a:pt x="752" y="1048"/>
                  <a:pt x="643" y="1005"/>
                </a:cubicBezTo>
                <a:close/>
                <a:moveTo>
                  <a:pt x="1139" y="343"/>
                </a:moveTo>
                <a:cubicBezTo>
                  <a:pt x="1115" y="335"/>
                  <a:pt x="1089" y="328"/>
                  <a:pt x="1061" y="324"/>
                </a:cubicBezTo>
                <a:cubicBezTo>
                  <a:pt x="1051" y="300"/>
                  <a:pt x="1035" y="276"/>
                  <a:pt x="1014" y="255"/>
                </a:cubicBezTo>
                <a:cubicBezTo>
                  <a:pt x="993" y="234"/>
                  <a:pt x="970" y="219"/>
                  <a:pt x="945" y="208"/>
                </a:cubicBezTo>
                <a:cubicBezTo>
                  <a:pt x="941" y="180"/>
                  <a:pt x="935" y="154"/>
                  <a:pt x="926" y="130"/>
                </a:cubicBezTo>
                <a:cubicBezTo>
                  <a:pt x="947" y="141"/>
                  <a:pt x="969" y="154"/>
                  <a:pt x="989" y="168"/>
                </a:cubicBezTo>
                <a:cubicBezTo>
                  <a:pt x="990" y="169"/>
                  <a:pt x="990" y="169"/>
                  <a:pt x="991" y="170"/>
                </a:cubicBezTo>
                <a:cubicBezTo>
                  <a:pt x="999" y="176"/>
                  <a:pt x="1007" y="182"/>
                  <a:pt x="1016" y="189"/>
                </a:cubicBezTo>
                <a:cubicBezTo>
                  <a:pt x="1027" y="199"/>
                  <a:pt x="1039" y="209"/>
                  <a:pt x="1049" y="220"/>
                </a:cubicBezTo>
                <a:cubicBezTo>
                  <a:pt x="1060" y="231"/>
                  <a:pt x="1070" y="242"/>
                  <a:pt x="1080" y="254"/>
                </a:cubicBezTo>
                <a:cubicBezTo>
                  <a:pt x="1087" y="262"/>
                  <a:pt x="1093" y="270"/>
                  <a:pt x="1100" y="279"/>
                </a:cubicBezTo>
                <a:cubicBezTo>
                  <a:pt x="1100" y="279"/>
                  <a:pt x="1100" y="280"/>
                  <a:pt x="1101" y="280"/>
                </a:cubicBezTo>
                <a:cubicBezTo>
                  <a:pt x="1115" y="301"/>
                  <a:pt x="1128" y="322"/>
                  <a:pt x="1139" y="343"/>
                </a:cubicBezTo>
                <a:close/>
                <a:moveTo>
                  <a:pt x="1092" y="177"/>
                </a:moveTo>
                <a:cubicBezTo>
                  <a:pt x="1092" y="177"/>
                  <a:pt x="1092" y="177"/>
                  <a:pt x="1091" y="177"/>
                </a:cubicBezTo>
                <a:cubicBezTo>
                  <a:pt x="1090" y="175"/>
                  <a:pt x="1088" y="174"/>
                  <a:pt x="1086" y="172"/>
                </a:cubicBezTo>
                <a:cubicBezTo>
                  <a:pt x="972" y="61"/>
                  <a:pt x="823" y="0"/>
                  <a:pt x="664" y="0"/>
                </a:cubicBezTo>
                <a:cubicBezTo>
                  <a:pt x="502" y="0"/>
                  <a:pt x="350" y="63"/>
                  <a:pt x="236" y="177"/>
                </a:cubicBezTo>
                <a:cubicBezTo>
                  <a:pt x="0" y="413"/>
                  <a:pt x="0" y="797"/>
                  <a:pt x="236" y="1033"/>
                </a:cubicBezTo>
                <a:cubicBezTo>
                  <a:pt x="350" y="1147"/>
                  <a:pt x="502" y="1210"/>
                  <a:pt x="664" y="1210"/>
                </a:cubicBezTo>
                <a:cubicBezTo>
                  <a:pt x="823" y="1210"/>
                  <a:pt x="972" y="1149"/>
                  <a:pt x="1085" y="1039"/>
                </a:cubicBezTo>
                <a:cubicBezTo>
                  <a:pt x="1086" y="1039"/>
                  <a:pt x="1086" y="1039"/>
                  <a:pt x="1087" y="1038"/>
                </a:cubicBezTo>
                <a:lnTo>
                  <a:pt x="1086" y="1038"/>
                </a:lnTo>
                <a:cubicBezTo>
                  <a:pt x="1088" y="1036"/>
                  <a:pt x="1090" y="1035"/>
                  <a:pt x="1092" y="1033"/>
                </a:cubicBezTo>
                <a:cubicBezTo>
                  <a:pt x="1328" y="797"/>
                  <a:pt x="1328" y="413"/>
                  <a:pt x="1092" y="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Freeform 32">
            <a:extLst>
              <a:ext uri="{FF2B5EF4-FFF2-40B4-BE49-F238E27FC236}">
                <a16:creationId xmlns:a16="http://schemas.microsoft.com/office/drawing/2014/main" id="{0289FF05-86AC-564C-A668-63658B630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5245" y="1629886"/>
            <a:ext cx="455612" cy="398462"/>
          </a:xfrm>
          <a:custGeom>
            <a:avLst/>
            <a:gdLst>
              <a:gd name="T0" fmla="*/ 929 w 1265"/>
              <a:gd name="T1" fmla="*/ 1049 h 1107"/>
              <a:gd name="T2" fmla="*/ 929 w 1265"/>
              <a:gd name="T3" fmla="*/ 201 h 1107"/>
              <a:gd name="T4" fmla="*/ 934 w 1265"/>
              <a:gd name="T5" fmla="*/ 180 h 1107"/>
              <a:gd name="T6" fmla="*/ 1092 w 1265"/>
              <a:gd name="T7" fmla="*/ 180 h 1107"/>
              <a:gd name="T8" fmla="*/ 1097 w 1265"/>
              <a:gd name="T9" fmla="*/ 201 h 1107"/>
              <a:gd name="T10" fmla="*/ 1097 w 1265"/>
              <a:gd name="T11" fmla="*/ 1049 h 1107"/>
              <a:gd name="T12" fmla="*/ 929 w 1265"/>
              <a:gd name="T13" fmla="*/ 1049 h 1107"/>
              <a:gd name="T14" fmla="*/ 564 w 1265"/>
              <a:gd name="T15" fmla="*/ 1049 h 1107"/>
              <a:gd name="T16" fmla="*/ 564 w 1265"/>
              <a:gd name="T17" fmla="*/ 512 h 1107"/>
              <a:gd name="T18" fmla="*/ 569 w 1265"/>
              <a:gd name="T19" fmla="*/ 491 h 1107"/>
              <a:gd name="T20" fmla="*/ 727 w 1265"/>
              <a:gd name="T21" fmla="*/ 491 h 1107"/>
              <a:gd name="T22" fmla="*/ 732 w 1265"/>
              <a:gd name="T23" fmla="*/ 512 h 1107"/>
              <a:gd name="T24" fmla="*/ 732 w 1265"/>
              <a:gd name="T25" fmla="*/ 1049 h 1107"/>
              <a:gd name="T26" fmla="*/ 564 w 1265"/>
              <a:gd name="T27" fmla="*/ 1049 h 1107"/>
              <a:gd name="T28" fmla="*/ 200 w 1265"/>
              <a:gd name="T29" fmla="*/ 1049 h 1107"/>
              <a:gd name="T30" fmla="*/ 200 w 1265"/>
              <a:gd name="T31" fmla="*/ 233 h 1107"/>
              <a:gd name="T32" fmla="*/ 205 w 1265"/>
              <a:gd name="T33" fmla="*/ 212 h 1107"/>
              <a:gd name="T34" fmla="*/ 363 w 1265"/>
              <a:gd name="T35" fmla="*/ 212 h 1107"/>
              <a:gd name="T36" fmla="*/ 368 w 1265"/>
              <a:gd name="T37" fmla="*/ 233 h 1107"/>
              <a:gd name="T38" fmla="*/ 368 w 1265"/>
              <a:gd name="T39" fmla="*/ 1049 h 1107"/>
              <a:gd name="T40" fmla="*/ 200 w 1265"/>
              <a:gd name="T41" fmla="*/ 1049 h 1107"/>
              <a:gd name="T42" fmla="*/ 1236 w 1265"/>
              <a:gd name="T43" fmla="*/ 1049 h 1107"/>
              <a:gd name="T44" fmla="*/ 1154 w 1265"/>
              <a:gd name="T45" fmla="*/ 1049 h 1107"/>
              <a:gd name="T46" fmla="*/ 1154 w 1265"/>
              <a:gd name="T47" fmla="*/ 201 h 1107"/>
              <a:gd name="T48" fmla="*/ 1095 w 1265"/>
              <a:gd name="T49" fmla="*/ 123 h 1107"/>
              <a:gd name="T50" fmla="*/ 931 w 1265"/>
              <a:gd name="T51" fmla="*/ 123 h 1107"/>
              <a:gd name="T52" fmla="*/ 872 w 1265"/>
              <a:gd name="T53" fmla="*/ 201 h 1107"/>
              <a:gd name="T54" fmla="*/ 872 w 1265"/>
              <a:gd name="T55" fmla="*/ 1049 h 1107"/>
              <a:gd name="T56" fmla="*/ 789 w 1265"/>
              <a:gd name="T57" fmla="*/ 1049 h 1107"/>
              <a:gd name="T58" fmla="*/ 789 w 1265"/>
              <a:gd name="T59" fmla="*/ 512 h 1107"/>
              <a:gd name="T60" fmla="*/ 730 w 1265"/>
              <a:gd name="T61" fmla="*/ 434 h 1107"/>
              <a:gd name="T62" fmla="*/ 566 w 1265"/>
              <a:gd name="T63" fmla="*/ 434 h 1107"/>
              <a:gd name="T64" fmla="*/ 507 w 1265"/>
              <a:gd name="T65" fmla="*/ 512 h 1107"/>
              <a:gd name="T66" fmla="*/ 507 w 1265"/>
              <a:gd name="T67" fmla="*/ 1049 h 1107"/>
              <a:gd name="T68" fmla="*/ 424 w 1265"/>
              <a:gd name="T69" fmla="*/ 1049 h 1107"/>
              <a:gd name="T70" fmla="*/ 424 w 1265"/>
              <a:gd name="T71" fmla="*/ 233 h 1107"/>
              <a:gd name="T72" fmla="*/ 366 w 1265"/>
              <a:gd name="T73" fmla="*/ 155 h 1107"/>
              <a:gd name="T74" fmla="*/ 202 w 1265"/>
              <a:gd name="T75" fmla="*/ 155 h 1107"/>
              <a:gd name="T76" fmla="*/ 143 w 1265"/>
              <a:gd name="T77" fmla="*/ 233 h 1107"/>
              <a:gd name="T78" fmla="*/ 143 w 1265"/>
              <a:gd name="T79" fmla="*/ 1049 h 1107"/>
              <a:gd name="T80" fmla="*/ 56 w 1265"/>
              <a:gd name="T81" fmla="*/ 1049 h 1107"/>
              <a:gd name="T82" fmla="*/ 56 w 1265"/>
              <a:gd name="T83" fmla="*/ 28 h 1107"/>
              <a:gd name="T84" fmla="*/ 28 w 1265"/>
              <a:gd name="T85" fmla="*/ 0 h 1107"/>
              <a:gd name="T86" fmla="*/ 0 w 1265"/>
              <a:gd name="T87" fmla="*/ 28 h 1107"/>
              <a:gd name="T88" fmla="*/ 0 w 1265"/>
              <a:gd name="T89" fmla="*/ 1077 h 1107"/>
              <a:gd name="T90" fmla="*/ 28 w 1265"/>
              <a:gd name="T91" fmla="*/ 1106 h 1107"/>
              <a:gd name="T92" fmla="*/ 1236 w 1265"/>
              <a:gd name="T93" fmla="*/ 1106 h 1107"/>
              <a:gd name="T94" fmla="*/ 1264 w 1265"/>
              <a:gd name="T95" fmla="*/ 1077 h 1107"/>
              <a:gd name="T96" fmla="*/ 1236 w 1265"/>
              <a:gd name="T97" fmla="*/ 1049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65" h="1107">
                <a:moveTo>
                  <a:pt x="929" y="1049"/>
                </a:moveTo>
                <a:lnTo>
                  <a:pt x="929" y="201"/>
                </a:lnTo>
                <a:cubicBezTo>
                  <a:pt x="929" y="190"/>
                  <a:pt x="932" y="182"/>
                  <a:pt x="934" y="180"/>
                </a:cubicBezTo>
                <a:lnTo>
                  <a:pt x="1092" y="180"/>
                </a:lnTo>
                <a:cubicBezTo>
                  <a:pt x="1094" y="182"/>
                  <a:pt x="1097" y="190"/>
                  <a:pt x="1097" y="201"/>
                </a:cubicBezTo>
                <a:lnTo>
                  <a:pt x="1097" y="1049"/>
                </a:lnTo>
                <a:lnTo>
                  <a:pt x="929" y="1049"/>
                </a:lnTo>
                <a:close/>
                <a:moveTo>
                  <a:pt x="564" y="1049"/>
                </a:moveTo>
                <a:lnTo>
                  <a:pt x="564" y="512"/>
                </a:lnTo>
                <a:cubicBezTo>
                  <a:pt x="564" y="501"/>
                  <a:pt x="567" y="493"/>
                  <a:pt x="569" y="491"/>
                </a:cubicBezTo>
                <a:lnTo>
                  <a:pt x="727" y="491"/>
                </a:lnTo>
                <a:cubicBezTo>
                  <a:pt x="729" y="493"/>
                  <a:pt x="732" y="501"/>
                  <a:pt x="732" y="512"/>
                </a:cubicBezTo>
                <a:lnTo>
                  <a:pt x="732" y="1049"/>
                </a:lnTo>
                <a:lnTo>
                  <a:pt x="564" y="1049"/>
                </a:lnTo>
                <a:close/>
                <a:moveTo>
                  <a:pt x="200" y="1049"/>
                </a:moveTo>
                <a:lnTo>
                  <a:pt x="200" y="233"/>
                </a:lnTo>
                <a:cubicBezTo>
                  <a:pt x="200" y="222"/>
                  <a:pt x="203" y="215"/>
                  <a:pt x="205" y="212"/>
                </a:cubicBezTo>
                <a:lnTo>
                  <a:pt x="363" y="212"/>
                </a:lnTo>
                <a:cubicBezTo>
                  <a:pt x="365" y="215"/>
                  <a:pt x="368" y="222"/>
                  <a:pt x="368" y="233"/>
                </a:cubicBezTo>
                <a:lnTo>
                  <a:pt x="368" y="1049"/>
                </a:lnTo>
                <a:lnTo>
                  <a:pt x="200" y="1049"/>
                </a:lnTo>
                <a:close/>
                <a:moveTo>
                  <a:pt x="1236" y="1049"/>
                </a:moveTo>
                <a:lnTo>
                  <a:pt x="1154" y="1049"/>
                </a:lnTo>
                <a:lnTo>
                  <a:pt x="1154" y="201"/>
                </a:lnTo>
                <a:cubicBezTo>
                  <a:pt x="1154" y="157"/>
                  <a:pt x="1128" y="123"/>
                  <a:pt x="1095" y="123"/>
                </a:cubicBezTo>
                <a:lnTo>
                  <a:pt x="931" y="123"/>
                </a:lnTo>
                <a:cubicBezTo>
                  <a:pt x="898" y="123"/>
                  <a:pt x="872" y="157"/>
                  <a:pt x="872" y="201"/>
                </a:cubicBezTo>
                <a:lnTo>
                  <a:pt x="872" y="1049"/>
                </a:lnTo>
                <a:lnTo>
                  <a:pt x="789" y="1049"/>
                </a:lnTo>
                <a:lnTo>
                  <a:pt x="789" y="512"/>
                </a:lnTo>
                <a:cubicBezTo>
                  <a:pt x="789" y="468"/>
                  <a:pt x="763" y="434"/>
                  <a:pt x="730" y="434"/>
                </a:cubicBezTo>
                <a:lnTo>
                  <a:pt x="566" y="434"/>
                </a:lnTo>
                <a:cubicBezTo>
                  <a:pt x="533" y="434"/>
                  <a:pt x="507" y="468"/>
                  <a:pt x="507" y="512"/>
                </a:cubicBezTo>
                <a:lnTo>
                  <a:pt x="507" y="1049"/>
                </a:lnTo>
                <a:lnTo>
                  <a:pt x="424" y="1049"/>
                </a:lnTo>
                <a:lnTo>
                  <a:pt x="424" y="233"/>
                </a:lnTo>
                <a:cubicBezTo>
                  <a:pt x="424" y="189"/>
                  <a:pt x="398" y="155"/>
                  <a:pt x="366" y="155"/>
                </a:cubicBezTo>
                <a:lnTo>
                  <a:pt x="202" y="155"/>
                </a:lnTo>
                <a:cubicBezTo>
                  <a:pt x="169" y="155"/>
                  <a:pt x="143" y="189"/>
                  <a:pt x="143" y="233"/>
                </a:cubicBezTo>
                <a:lnTo>
                  <a:pt x="143" y="1049"/>
                </a:lnTo>
                <a:lnTo>
                  <a:pt x="56" y="1049"/>
                </a:lnTo>
                <a:lnTo>
                  <a:pt x="56" y="28"/>
                </a:lnTo>
                <a:cubicBezTo>
                  <a:pt x="56" y="12"/>
                  <a:pt x="43" y="0"/>
                  <a:pt x="28" y="0"/>
                </a:cubicBezTo>
                <a:cubicBezTo>
                  <a:pt x="12" y="0"/>
                  <a:pt x="0" y="12"/>
                  <a:pt x="0" y="28"/>
                </a:cubicBezTo>
                <a:lnTo>
                  <a:pt x="0" y="1077"/>
                </a:lnTo>
                <a:cubicBezTo>
                  <a:pt x="0" y="1093"/>
                  <a:pt x="12" y="1106"/>
                  <a:pt x="28" y="1106"/>
                </a:cubicBezTo>
                <a:lnTo>
                  <a:pt x="1236" y="1106"/>
                </a:lnTo>
                <a:cubicBezTo>
                  <a:pt x="1252" y="1106"/>
                  <a:pt x="1264" y="1093"/>
                  <a:pt x="1264" y="1077"/>
                </a:cubicBezTo>
                <a:cubicBezTo>
                  <a:pt x="1264" y="1062"/>
                  <a:pt x="1252" y="1049"/>
                  <a:pt x="1236" y="10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Freeform 1">
            <a:extLst>
              <a:ext uri="{FF2B5EF4-FFF2-40B4-BE49-F238E27FC236}">
                <a16:creationId xmlns:a16="http://schemas.microsoft.com/office/drawing/2014/main" id="{8EA42143-031A-7041-86A2-7532B4FFE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483" y="1612424"/>
            <a:ext cx="387350" cy="433387"/>
          </a:xfrm>
          <a:custGeom>
            <a:avLst/>
            <a:gdLst>
              <a:gd name="T0" fmla="*/ 991 w 1076"/>
              <a:gd name="T1" fmla="*/ 603 h 1203"/>
              <a:gd name="T2" fmla="*/ 814 w 1076"/>
              <a:gd name="T3" fmla="*/ 1145 h 1203"/>
              <a:gd name="T4" fmla="*/ 757 w 1076"/>
              <a:gd name="T5" fmla="*/ 1174 h 1203"/>
              <a:gd name="T6" fmla="*/ 1020 w 1076"/>
              <a:gd name="T7" fmla="*/ 1202 h 1203"/>
              <a:gd name="T8" fmla="*/ 1049 w 1076"/>
              <a:gd name="T9" fmla="*/ 576 h 1203"/>
              <a:gd name="T10" fmla="*/ 786 w 1076"/>
              <a:gd name="T11" fmla="*/ 547 h 1203"/>
              <a:gd name="T12" fmla="*/ 757 w 1076"/>
              <a:gd name="T13" fmla="*/ 1174 h 1203"/>
              <a:gd name="T14" fmla="*/ 653 w 1076"/>
              <a:gd name="T15" fmla="*/ 734 h 1203"/>
              <a:gd name="T16" fmla="*/ 477 w 1076"/>
              <a:gd name="T17" fmla="*/ 1145 h 1203"/>
              <a:gd name="T18" fmla="*/ 420 w 1076"/>
              <a:gd name="T19" fmla="*/ 1174 h 1203"/>
              <a:gd name="T20" fmla="*/ 682 w 1076"/>
              <a:gd name="T21" fmla="*/ 1202 h 1203"/>
              <a:gd name="T22" fmla="*/ 710 w 1076"/>
              <a:gd name="T23" fmla="*/ 705 h 1203"/>
              <a:gd name="T24" fmla="*/ 448 w 1076"/>
              <a:gd name="T25" fmla="*/ 676 h 1203"/>
              <a:gd name="T26" fmla="*/ 420 w 1076"/>
              <a:gd name="T27" fmla="*/ 1174 h 1203"/>
              <a:gd name="T28" fmla="*/ 315 w 1076"/>
              <a:gd name="T29" fmla="*/ 864 h 1203"/>
              <a:gd name="T30" fmla="*/ 138 w 1076"/>
              <a:gd name="T31" fmla="*/ 1145 h 1203"/>
              <a:gd name="T32" fmla="*/ 81 w 1076"/>
              <a:gd name="T33" fmla="*/ 1174 h 1203"/>
              <a:gd name="T34" fmla="*/ 344 w 1076"/>
              <a:gd name="T35" fmla="*/ 1202 h 1203"/>
              <a:gd name="T36" fmla="*/ 373 w 1076"/>
              <a:gd name="T37" fmla="*/ 835 h 1203"/>
              <a:gd name="T38" fmla="*/ 110 w 1076"/>
              <a:gd name="T39" fmla="*/ 806 h 1203"/>
              <a:gd name="T40" fmla="*/ 81 w 1076"/>
              <a:gd name="T41" fmla="*/ 1174 h 1203"/>
              <a:gd name="T42" fmla="*/ 988 w 1076"/>
              <a:gd name="T43" fmla="*/ 191 h 1203"/>
              <a:gd name="T44" fmla="*/ 577 w 1076"/>
              <a:gd name="T45" fmla="*/ 561 h 1203"/>
              <a:gd name="T46" fmla="*/ 402 w 1076"/>
              <a:gd name="T47" fmla="*/ 425 h 1203"/>
              <a:gd name="T48" fmla="*/ 72 w 1076"/>
              <a:gd name="T49" fmla="*/ 627 h 1203"/>
              <a:gd name="T50" fmla="*/ 557 w 1076"/>
              <a:gd name="T51" fmla="*/ 414 h 1203"/>
              <a:gd name="T52" fmla="*/ 884 w 1076"/>
              <a:gd name="T53" fmla="*/ 127 h 1203"/>
              <a:gd name="T54" fmla="*/ 855 w 1076"/>
              <a:gd name="T55" fmla="*/ 58 h 1203"/>
              <a:gd name="T56" fmla="*/ 1017 w 1076"/>
              <a:gd name="T57" fmla="*/ 220 h 1203"/>
              <a:gd name="T58" fmla="*/ 1046 w 1076"/>
              <a:gd name="T59" fmla="*/ 0 h 1203"/>
              <a:gd name="T60" fmla="*/ 759 w 1076"/>
              <a:gd name="T61" fmla="*/ 18 h 1203"/>
              <a:gd name="T62" fmla="*/ 823 w 1076"/>
              <a:gd name="T63" fmla="*/ 107 h 1203"/>
              <a:gd name="T64" fmla="*/ 442 w 1076"/>
              <a:gd name="T65" fmla="*/ 217 h 1203"/>
              <a:gd name="T66" fmla="*/ 11 w 1076"/>
              <a:gd name="T67" fmla="*/ 607 h 1203"/>
              <a:gd name="T68" fmla="*/ 115 w 1076"/>
              <a:gd name="T69" fmla="*/ 751 h 1203"/>
              <a:gd name="T70" fmla="*/ 156 w 1076"/>
              <a:gd name="T71" fmla="*/ 751 h 1203"/>
              <a:gd name="T72" fmla="*/ 557 w 1076"/>
              <a:gd name="T73" fmla="*/ 621 h 1203"/>
              <a:gd name="T74" fmla="*/ 968 w 1076"/>
              <a:gd name="T75" fmla="*/ 252 h 1203"/>
              <a:gd name="T76" fmla="*/ 1057 w 1076"/>
              <a:gd name="T77" fmla="*/ 316 h 1203"/>
              <a:gd name="T78" fmla="*/ 1075 w 1076"/>
              <a:gd name="T79" fmla="*/ 2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03">
                <a:moveTo>
                  <a:pt x="814" y="603"/>
                </a:moveTo>
                <a:lnTo>
                  <a:pt x="991" y="603"/>
                </a:lnTo>
                <a:lnTo>
                  <a:pt x="991" y="1145"/>
                </a:lnTo>
                <a:lnTo>
                  <a:pt x="814" y="1145"/>
                </a:lnTo>
                <a:lnTo>
                  <a:pt x="814" y="603"/>
                </a:lnTo>
                <a:close/>
                <a:moveTo>
                  <a:pt x="757" y="1174"/>
                </a:moveTo>
                <a:cubicBezTo>
                  <a:pt x="757" y="1189"/>
                  <a:pt x="770" y="1202"/>
                  <a:pt x="786" y="1202"/>
                </a:cubicBezTo>
                <a:lnTo>
                  <a:pt x="1020" y="1202"/>
                </a:lnTo>
                <a:cubicBezTo>
                  <a:pt x="1036" y="1202"/>
                  <a:pt x="1049" y="1189"/>
                  <a:pt x="1049" y="1174"/>
                </a:cubicBezTo>
                <a:lnTo>
                  <a:pt x="1049" y="576"/>
                </a:lnTo>
                <a:cubicBezTo>
                  <a:pt x="1049" y="560"/>
                  <a:pt x="1036" y="547"/>
                  <a:pt x="1020" y="547"/>
                </a:cubicBezTo>
                <a:lnTo>
                  <a:pt x="786" y="547"/>
                </a:lnTo>
                <a:cubicBezTo>
                  <a:pt x="770" y="547"/>
                  <a:pt x="757" y="560"/>
                  <a:pt x="757" y="576"/>
                </a:cubicBezTo>
                <a:lnTo>
                  <a:pt x="757" y="1174"/>
                </a:lnTo>
                <a:close/>
                <a:moveTo>
                  <a:pt x="477" y="734"/>
                </a:moveTo>
                <a:lnTo>
                  <a:pt x="653" y="734"/>
                </a:lnTo>
                <a:lnTo>
                  <a:pt x="653" y="1145"/>
                </a:lnTo>
                <a:lnTo>
                  <a:pt x="477" y="1145"/>
                </a:lnTo>
                <a:lnTo>
                  <a:pt x="477" y="734"/>
                </a:lnTo>
                <a:close/>
                <a:moveTo>
                  <a:pt x="420" y="1174"/>
                </a:moveTo>
                <a:cubicBezTo>
                  <a:pt x="420" y="1189"/>
                  <a:pt x="432" y="1202"/>
                  <a:pt x="448" y="1202"/>
                </a:cubicBezTo>
                <a:lnTo>
                  <a:pt x="682" y="1202"/>
                </a:lnTo>
                <a:cubicBezTo>
                  <a:pt x="697" y="1202"/>
                  <a:pt x="710" y="1189"/>
                  <a:pt x="710" y="1174"/>
                </a:cubicBezTo>
                <a:lnTo>
                  <a:pt x="710" y="705"/>
                </a:lnTo>
                <a:cubicBezTo>
                  <a:pt x="710" y="689"/>
                  <a:pt x="697" y="676"/>
                  <a:pt x="682" y="676"/>
                </a:cubicBezTo>
                <a:lnTo>
                  <a:pt x="448" y="676"/>
                </a:lnTo>
                <a:cubicBezTo>
                  <a:pt x="432" y="676"/>
                  <a:pt x="420" y="689"/>
                  <a:pt x="420" y="705"/>
                </a:cubicBezTo>
                <a:lnTo>
                  <a:pt x="420" y="1174"/>
                </a:lnTo>
                <a:close/>
                <a:moveTo>
                  <a:pt x="138" y="864"/>
                </a:moveTo>
                <a:lnTo>
                  <a:pt x="315" y="864"/>
                </a:lnTo>
                <a:lnTo>
                  <a:pt x="315" y="1145"/>
                </a:lnTo>
                <a:lnTo>
                  <a:pt x="138" y="1145"/>
                </a:lnTo>
                <a:lnTo>
                  <a:pt x="138" y="864"/>
                </a:lnTo>
                <a:close/>
                <a:moveTo>
                  <a:pt x="81" y="1174"/>
                </a:moveTo>
                <a:cubicBezTo>
                  <a:pt x="81" y="1189"/>
                  <a:pt x="94" y="1202"/>
                  <a:pt x="110" y="1202"/>
                </a:cubicBezTo>
                <a:lnTo>
                  <a:pt x="344" y="1202"/>
                </a:lnTo>
                <a:cubicBezTo>
                  <a:pt x="360" y="1202"/>
                  <a:pt x="373" y="1189"/>
                  <a:pt x="373" y="1174"/>
                </a:cubicBezTo>
                <a:lnTo>
                  <a:pt x="373" y="835"/>
                </a:lnTo>
                <a:cubicBezTo>
                  <a:pt x="373" y="819"/>
                  <a:pt x="360" y="806"/>
                  <a:pt x="344" y="806"/>
                </a:cubicBezTo>
                <a:lnTo>
                  <a:pt x="110" y="806"/>
                </a:lnTo>
                <a:cubicBezTo>
                  <a:pt x="94" y="806"/>
                  <a:pt x="81" y="819"/>
                  <a:pt x="81" y="835"/>
                </a:cubicBezTo>
                <a:lnTo>
                  <a:pt x="81" y="1174"/>
                </a:lnTo>
                <a:close/>
                <a:moveTo>
                  <a:pt x="1017" y="220"/>
                </a:moveTo>
                <a:lnTo>
                  <a:pt x="988" y="191"/>
                </a:lnTo>
                <a:cubicBezTo>
                  <a:pt x="977" y="180"/>
                  <a:pt x="959" y="180"/>
                  <a:pt x="948" y="191"/>
                </a:cubicBezTo>
                <a:lnTo>
                  <a:pt x="577" y="561"/>
                </a:lnTo>
                <a:lnTo>
                  <a:pt x="442" y="425"/>
                </a:lnTo>
                <a:cubicBezTo>
                  <a:pt x="431" y="414"/>
                  <a:pt x="413" y="414"/>
                  <a:pt x="402" y="425"/>
                </a:cubicBezTo>
                <a:lnTo>
                  <a:pt x="136" y="690"/>
                </a:lnTo>
                <a:lnTo>
                  <a:pt x="72" y="627"/>
                </a:lnTo>
                <a:lnTo>
                  <a:pt x="422" y="278"/>
                </a:lnTo>
                <a:lnTo>
                  <a:pt x="557" y="414"/>
                </a:lnTo>
                <a:cubicBezTo>
                  <a:pt x="568" y="425"/>
                  <a:pt x="586" y="425"/>
                  <a:pt x="598" y="414"/>
                </a:cubicBezTo>
                <a:lnTo>
                  <a:pt x="884" y="127"/>
                </a:lnTo>
                <a:cubicBezTo>
                  <a:pt x="895" y="116"/>
                  <a:pt x="895" y="98"/>
                  <a:pt x="884" y="87"/>
                </a:cubicBezTo>
                <a:lnTo>
                  <a:pt x="855" y="58"/>
                </a:lnTo>
                <a:lnTo>
                  <a:pt x="1017" y="58"/>
                </a:lnTo>
                <a:lnTo>
                  <a:pt x="1017" y="220"/>
                </a:lnTo>
                <a:close/>
                <a:moveTo>
                  <a:pt x="1075" y="29"/>
                </a:moveTo>
                <a:cubicBezTo>
                  <a:pt x="1075" y="13"/>
                  <a:pt x="1062" y="0"/>
                  <a:pt x="1046" y="0"/>
                </a:cubicBezTo>
                <a:lnTo>
                  <a:pt x="786" y="0"/>
                </a:lnTo>
                <a:cubicBezTo>
                  <a:pt x="774" y="0"/>
                  <a:pt x="764" y="7"/>
                  <a:pt x="759" y="18"/>
                </a:cubicBezTo>
                <a:cubicBezTo>
                  <a:pt x="755" y="29"/>
                  <a:pt x="757" y="41"/>
                  <a:pt x="765" y="49"/>
                </a:cubicBezTo>
                <a:lnTo>
                  <a:pt x="823" y="107"/>
                </a:lnTo>
                <a:lnTo>
                  <a:pt x="577" y="353"/>
                </a:lnTo>
                <a:lnTo>
                  <a:pt x="442" y="217"/>
                </a:lnTo>
                <a:cubicBezTo>
                  <a:pt x="431" y="206"/>
                  <a:pt x="413" y="206"/>
                  <a:pt x="402" y="217"/>
                </a:cubicBezTo>
                <a:lnTo>
                  <a:pt x="11" y="607"/>
                </a:lnTo>
                <a:cubicBezTo>
                  <a:pt x="0" y="618"/>
                  <a:pt x="0" y="636"/>
                  <a:pt x="11" y="647"/>
                </a:cubicBezTo>
                <a:lnTo>
                  <a:pt x="115" y="751"/>
                </a:lnTo>
                <a:cubicBezTo>
                  <a:pt x="121" y="757"/>
                  <a:pt x="128" y="760"/>
                  <a:pt x="136" y="760"/>
                </a:cubicBezTo>
                <a:cubicBezTo>
                  <a:pt x="143" y="760"/>
                  <a:pt x="150" y="757"/>
                  <a:pt x="156" y="751"/>
                </a:cubicBezTo>
                <a:lnTo>
                  <a:pt x="422" y="486"/>
                </a:lnTo>
                <a:lnTo>
                  <a:pt x="557" y="621"/>
                </a:lnTo>
                <a:cubicBezTo>
                  <a:pt x="568" y="632"/>
                  <a:pt x="586" y="632"/>
                  <a:pt x="598" y="621"/>
                </a:cubicBezTo>
                <a:lnTo>
                  <a:pt x="968" y="252"/>
                </a:lnTo>
                <a:lnTo>
                  <a:pt x="1026" y="310"/>
                </a:lnTo>
                <a:cubicBezTo>
                  <a:pt x="1034" y="318"/>
                  <a:pt x="1046" y="320"/>
                  <a:pt x="1057" y="316"/>
                </a:cubicBezTo>
                <a:cubicBezTo>
                  <a:pt x="1068" y="311"/>
                  <a:pt x="1075" y="301"/>
                  <a:pt x="1075" y="289"/>
                </a:cubicBezTo>
                <a:lnTo>
                  <a:pt x="1075" y="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Freeform 28">
            <a:extLst>
              <a:ext uri="{FF2B5EF4-FFF2-40B4-BE49-F238E27FC236}">
                <a16:creationId xmlns:a16="http://schemas.microsoft.com/office/drawing/2014/main" id="{1E8E0255-03A6-ED47-8378-8A5A56B3D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7307" y="3599272"/>
            <a:ext cx="479425" cy="479425"/>
          </a:xfrm>
          <a:custGeom>
            <a:avLst/>
            <a:gdLst>
              <a:gd name="T0" fmla="*/ 519 w 1332"/>
              <a:gd name="T1" fmla="*/ 539 h 1333"/>
              <a:gd name="T2" fmla="*/ 457 w 1332"/>
              <a:gd name="T3" fmla="*/ 539 h 1333"/>
              <a:gd name="T4" fmla="*/ 457 w 1332"/>
              <a:gd name="T5" fmla="*/ 387 h 1333"/>
              <a:gd name="T6" fmla="*/ 519 w 1332"/>
              <a:gd name="T7" fmla="*/ 387 h 1333"/>
              <a:gd name="T8" fmla="*/ 519 w 1332"/>
              <a:gd name="T9" fmla="*/ 539 h 1333"/>
              <a:gd name="T10" fmla="*/ 874 w 1332"/>
              <a:gd name="T11" fmla="*/ 539 h 1333"/>
              <a:gd name="T12" fmla="*/ 812 w 1332"/>
              <a:gd name="T13" fmla="*/ 539 h 1333"/>
              <a:gd name="T14" fmla="*/ 812 w 1332"/>
              <a:gd name="T15" fmla="*/ 387 h 1333"/>
              <a:gd name="T16" fmla="*/ 874 w 1332"/>
              <a:gd name="T17" fmla="*/ 387 h 1333"/>
              <a:gd name="T18" fmla="*/ 874 w 1332"/>
              <a:gd name="T19" fmla="*/ 539 h 1333"/>
              <a:gd name="T20" fmla="*/ 261 w 1332"/>
              <a:gd name="T21" fmla="*/ 748 h 1333"/>
              <a:gd name="T22" fmla="*/ 322 w 1332"/>
              <a:gd name="T23" fmla="*/ 736 h 1333"/>
              <a:gd name="T24" fmla="*/ 665 w 1332"/>
              <a:gd name="T25" fmla="*/ 1016 h 1333"/>
              <a:gd name="T26" fmla="*/ 1008 w 1332"/>
              <a:gd name="T27" fmla="*/ 736 h 1333"/>
              <a:gd name="T28" fmla="*/ 1069 w 1332"/>
              <a:gd name="T29" fmla="*/ 748 h 1333"/>
              <a:gd name="T30" fmla="*/ 665 w 1332"/>
              <a:gd name="T31" fmla="*/ 1078 h 1333"/>
              <a:gd name="T32" fmla="*/ 261 w 1332"/>
              <a:gd name="T33" fmla="*/ 748 h 1333"/>
              <a:gd name="T34" fmla="*/ 62 w 1332"/>
              <a:gd name="T35" fmla="*/ 666 h 1333"/>
              <a:gd name="T36" fmla="*/ 665 w 1332"/>
              <a:gd name="T37" fmla="*/ 1270 h 1333"/>
              <a:gd name="T38" fmla="*/ 1269 w 1332"/>
              <a:gd name="T39" fmla="*/ 666 h 1333"/>
              <a:gd name="T40" fmla="*/ 665 w 1332"/>
              <a:gd name="T41" fmla="*/ 62 h 1333"/>
              <a:gd name="T42" fmla="*/ 62 w 1332"/>
              <a:gd name="T43" fmla="*/ 666 h 1333"/>
              <a:gd name="T44" fmla="*/ 0 w 1332"/>
              <a:gd name="T45" fmla="*/ 666 h 1333"/>
              <a:gd name="T46" fmla="*/ 665 w 1332"/>
              <a:gd name="T47" fmla="*/ 0 h 1333"/>
              <a:gd name="T48" fmla="*/ 1331 w 1332"/>
              <a:gd name="T49" fmla="*/ 666 h 1333"/>
              <a:gd name="T50" fmla="*/ 665 w 1332"/>
              <a:gd name="T51" fmla="*/ 1332 h 1333"/>
              <a:gd name="T52" fmla="*/ 0 w 1332"/>
              <a:gd name="T53" fmla="*/ 666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32" h="1333">
                <a:moveTo>
                  <a:pt x="519" y="539"/>
                </a:moveTo>
                <a:lnTo>
                  <a:pt x="457" y="539"/>
                </a:lnTo>
                <a:lnTo>
                  <a:pt x="457" y="387"/>
                </a:lnTo>
                <a:lnTo>
                  <a:pt x="519" y="387"/>
                </a:lnTo>
                <a:lnTo>
                  <a:pt x="519" y="539"/>
                </a:lnTo>
                <a:close/>
                <a:moveTo>
                  <a:pt x="874" y="539"/>
                </a:moveTo>
                <a:lnTo>
                  <a:pt x="812" y="539"/>
                </a:lnTo>
                <a:lnTo>
                  <a:pt x="812" y="387"/>
                </a:lnTo>
                <a:lnTo>
                  <a:pt x="874" y="387"/>
                </a:lnTo>
                <a:lnTo>
                  <a:pt x="874" y="539"/>
                </a:lnTo>
                <a:close/>
                <a:moveTo>
                  <a:pt x="261" y="748"/>
                </a:moveTo>
                <a:lnTo>
                  <a:pt x="322" y="736"/>
                </a:lnTo>
                <a:cubicBezTo>
                  <a:pt x="355" y="898"/>
                  <a:pt x="500" y="1016"/>
                  <a:pt x="665" y="1016"/>
                </a:cubicBezTo>
                <a:cubicBezTo>
                  <a:pt x="831" y="1016"/>
                  <a:pt x="976" y="898"/>
                  <a:pt x="1008" y="736"/>
                </a:cubicBezTo>
                <a:lnTo>
                  <a:pt x="1069" y="748"/>
                </a:lnTo>
                <a:cubicBezTo>
                  <a:pt x="1031" y="939"/>
                  <a:pt x="861" y="1078"/>
                  <a:pt x="665" y="1078"/>
                </a:cubicBezTo>
                <a:cubicBezTo>
                  <a:pt x="470" y="1078"/>
                  <a:pt x="300" y="939"/>
                  <a:pt x="261" y="748"/>
                </a:cubicBezTo>
                <a:close/>
                <a:moveTo>
                  <a:pt x="62" y="666"/>
                </a:moveTo>
                <a:cubicBezTo>
                  <a:pt x="62" y="999"/>
                  <a:pt x="333" y="1270"/>
                  <a:pt x="665" y="1270"/>
                </a:cubicBezTo>
                <a:cubicBezTo>
                  <a:pt x="998" y="1270"/>
                  <a:pt x="1269" y="999"/>
                  <a:pt x="1269" y="666"/>
                </a:cubicBezTo>
                <a:cubicBezTo>
                  <a:pt x="1269" y="333"/>
                  <a:pt x="998" y="62"/>
                  <a:pt x="665" y="62"/>
                </a:cubicBezTo>
                <a:cubicBezTo>
                  <a:pt x="332" y="62"/>
                  <a:pt x="62" y="333"/>
                  <a:pt x="62" y="666"/>
                </a:cubicBezTo>
                <a:close/>
                <a:moveTo>
                  <a:pt x="0" y="666"/>
                </a:moveTo>
                <a:cubicBezTo>
                  <a:pt x="0" y="299"/>
                  <a:pt x="298" y="0"/>
                  <a:pt x="665" y="0"/>
                </a:cubicBezTo>
                <a:cubicBezTo>
                  <a:pt x="1033" y="0"/>
                  <a:pt x="1331" y="299"/>
                  <a:pt x="1331" y="666"/>
                </a:cubicBezTo>
                <a:cubicBezTo>
                  <a:pt x="1331" y="1033"/>
                  <a:pt x="1033" y="1332"/>
                  <a:pt x="665" y="1332"/>
                </a:cubicBezTo>
                <a:cubicBezTo>
                  <a:pt x="298" y="1332"/>
                  <a:pt x="0" y="1033"/>
                  <a:pt x="0" y="6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" name="Freeform 5">
            <a:extLst>
              <a:ext uri="{FF2B5EF4-FFF2-40B4-BE49-F238E27FC236}">
                <a16:creationId xmlns:a16="http://schemas.microsoft.com/office/drawing/2014/main" id="{C6CE69A8-97AE-8740-B0F1-E4DFD02CE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752" y="2581982"/>
            <a:ext cx="469900" cy="450850"/>
          </a:xfrm>
          <a:custGeom>
            <a:avLst/>
            <a:gdLst>
              <a:gd name="T0" fmla="*/ 542 w 1307"/>
              <a:gd name="T1" fmla="*/ 84 h 1253"/>
              <a:gd name="T2" fmla="*/ 705 w 1307"/>
              <a:gd name="T3" fmla="*/ 84 h 1253"/>
              <a:gd name="T4" fmla="*/ 1060 w 1307"/>
              <a:gd name="T5" fmla="*/ 894 h 1253"/>
              <a:gd name="T6" fmla="*/ 1215 w 1307"/>
              <a:gd name="T7" fmla="*/ 704 h 1253"/>
              <a:gd name="T8" fmla="*/ 1065 w 1307"/>
              <a:gd name="T9" fmla="*/ 378 h 1253"/>
              <a:gd name="T10" fmla="*/ 987 w 1307"/>
              <a:gd name="T11" fmla="*/ 295 h 1253"/>
              <a:gd name="T12" fmla="*/ 653 w 1307"/>
              <a:gd name="T13" fmla="*/ 325 h 1253"/>
              <a:gd name="T14" fmla="*/ 319 w 1307"/>
              <a:gd name="T15" fmla="*/ 295 h 1253"/>
              <a:gd name="T16" fmla="*/ 141 w 1307"/>
              <a:gd name="T17" fmla="*/ 290 h 1253"/>
              <a:gd name="T18" fmla="*/ 268 w 1307"/>
              <a:gd name="T19" fmla="*/ 268 h 1253"/>
              <a:gd name="T20" fmla="*/ 631 w 1307"/>
              <a:gd name="T21" fmla="*/ 212 h 1253"/>
              <a:gd name="T22" fmla="*/ 759 w 1307"/>
              <a:gd name="T23" fmla="*/ 172 h 1253"/>
              <a:gd name="T24" fmla="*/ 1104 w 1307"/>
              <a:gd name="T25" fmla="*/ 259 h 1253"/>
              <a:gd name="T26" fmla="*/ 1133 w 1307"/>
              <a:gd name="T27" fmla="*/ 325 h 1253"/>
              <a:gd name="T28" fmla="*/ 251 w 1307"/>
              <a:gd name="T29" fmla="*/ 376 h 1253"/>
              <a:gd name="T30" fmla="*/ 241 w 1307"/>
              <a:gd name="T31" fmla="*/ 378 h 1253"/>
              <a:gd name="T32" fmla="*/ 59 w 1307"/>
              <a:gd name="T33" fmla="*/ 764 h 1253"/>
              <a:gd name="T34" fmla="*/ 653 w 1307"/>
              <a:gd name="T35" fmla="*/ 385 h 1253"/>
              <a:gd name="T36" fmla="*/ 629 w 1307"/>
              <a:gd name="T37" fmla="*/ 948 h 1253"/>
              <a:gd name="T38" fmla="*/ 840 w 1307"/>
              <a:gd name="T39" fmla="*/ 1057 h 1253"/>
              <a:gd name="T40" fmla="*/ 897 w 1307"/>
              <a:gd name="T41" fmla="*/ 1116 h 1253"/>
              <a:gd name="T42" fmla="*/ 358 w 1307"/>
              <a:gd name="T43" fmla="*/ 1192 h 1253"/>
              <a:gd name="T44" fmla="*/ 626 w 1307"/>
              <a:gd name="T45" fmla="*/ 1116 h 1253"/>
              <a:gd name="T46" fmla="*/ 518 w 1307"/>
              <a:gd name="T47" fmla="*/ 1008 h 1253"/>
              <a:gd name="T48" fmla="*/ 1279 w 1307"/>
              <a:gd name="T49" fmla="*/ 704 h 1253"/>
              <a:gd name="T50" fmla="*/ 1225 w 1307"/>
              <a:gd name="T51" fmla="*/ 290 h 1253"/>
              <a:gd name="T52" fmla="*/ 1038 w 1307"/>
              <a:gd name="T53" fmla="*/ 208 h 1253"/>
              <a:gd name="T54" fmla="*/ 653 w 1307"/>
              <a:gd name="T55" fmla="*/ 151 h 1253"/>
              <a:gd name="T56" fmla="*/ 268 w 1307"/>
              <a:gd name="T57" fmla="*/ 208 h 1253"/>
              <a:gd name="T58" fmla="*/ 81 w 1307"/>
              <a:gd name="T59" fmla="*/ 290 h 1253"/>
              <a:gd name="T60" fmla="*/ 27 w 1307"/>
              <a:gd name="T61" fmla="*/ 704 h 1253"/>
              <a:gd name="T62" fmla="*/ 246 w 1307"/>
              <a:gd name="T63" fmla="*/ 954 h 1253"/>
              <a:gd name="T64" fmla="*/ 466 w 1307"/>
              <a:gd name="T65" fmla="*/ 704 h 1253"/>
              <a:gd name="T66" fmla="*/ 338 w 1307"/>
              <a:gd name="T67" fmla="*/ 352 h 1253"/>
              <a:gd name="T68" fmla="*/ 569 w 1307"/>
              <a:gd name="T69" fmla="*/ 356 h 1253"/>
              <a:gd name="T70" fmla="*/ 407 w 1307"/>
              <a:gd name="T71" fmla="*/ 1057 h 1253"/>
              <a:gd name="T72" fmla="*/ 192 w 1307"/>
              <a:gd name="T73" fmla="*/ 1192 h 1253"/>
              <a:gd name="T74" fmla="*/ 1114 w 1307"/>
              <a:gd name="T75" fmla="*/ 1192 h 1253"/>
              <a:gd name="T76" fmla="*/ 900 w 1307"/>
              <a:gd name="T77" fmla="*/ 1057 h 1253"/>
              <a:gd name="T78" fmla="*/ 737 w 1307"/>
              <a:gd name="T79" fmla="*/ 356 h 1253"/>
              <a:gd name="T80" fmla="*/ 969 w 1307"/>
              <a:gd name="T81" fmla="*/ 352 h 1253"/>
              <a:gd name="T82" fmla="*/ 840 w 1307"/>
              <a:gd name="T83" fmla="*/ 704 h 1253"/>
              <a:gd name="T84" fmla="*/ 1060 w 1307"/>
              <a:gd name="T85" fmla="*/ 954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07" h="1253">
                <a:moveTo>
                  <a:pt x="764" y="84"/>
                </a:moveTo>
                <a:cubicBezTo>
                  <a:pt x="764" y="37"/>
                  <a:pt x="715" y="0"/>
                  <a:pt x="653" y="0"/>
                </a:cubicBezTo>
                <a:cubicBezTo>
                  <a:pt x="591" y="0"/>
                  <a:pt x="542" y="37"/>
                  <a:pt x="542" y="84"/>
                </a:cubicBezTo>
                <a:lnTo>
                  <a:pt x="602" y="84"/>
                </a:lnTo>
                <a:cubicBezTo>
                  <a:pt x="602" y="75"/>
                  <a:pt x="621" y="59"/>
                  <a:pt x="653" y="59"/>
                </a:cubicBezTo>
                <a:cubicBezTo>
                  <a:pt x="685" y="59"/>
                  <a:pt x="705" y="75"/>
                  <a:pt x="705" y="84"/>
                </a:cubicBezTo>
                <a:lnTo>
                  <a:pt x="764" y="84"/>
                </a:lnTo>
                <a:close/>
                <a:moveTo>
                  <a:pt x="1247" y="764"/>
                </a:moveTo>
                <a:cubicBezTo>
                  <a:pt x="1245" y="836"/>
                  <a:pt x="1162" y="894"/>
                  <a:pt x="1060" y="894"/>
                </a:cubicBezTo>
                <a:cubicBezTo>
                  <a:pt x="958" y="894"/>
                  <a:pt x="875" y="836"/>
                  <a:pt x="873" y="764"/>
                </a:cubicBezTo>
                <a:lnTo>
                  <a:pt x="1247" y="764"/>
                </a:lnTo>
                <a:close/>
                <a:moveTo>
                  <a:pt x="1215" y="704"/>
                </a:moveTo>
                <a:lnTo>
                  <a:pt x="904" y="704"/>
                </a:lnTo>
                <a:lnTo>
                  <a:pt x="1055" y="376"/>
                </a:lnTo>
                <a:cubicBezTo>
                  <a:pt x="1059" y="377"/>
                  <a:pt x="1062" y="378"/>
                  <a:pt x="1065" y="378"/>
                </a:cubicBezTo>
                <a:lnTo>
                  <a:pt x="1215" y="704"/>
                </a:lnTo>
                <a:close/>
                <a:moveTo>
                  <a:pt x="1016" y="304"/>
                </a:moveTo>
                <a:cubicBezTo>
                  <a:pt x="1008" y="302"/>
                  <a:pt x="998" y="299"/>
                  <a:pt x="987" y="295"/>
                </a:cubicBezTo>
                <a:cubicBezTo>
                  <a:pt x="940" y="280"/>
                  <a:pt x="876" y="260"/>
                  <a:pt x="820" y="260"/>
                </a:cubicBezTo>
                <a:cubicBezTo>
                  <a:pt x="779" y="260"/>
                  <a:pt x="747" y="280"/>
                  <a:pt x="719" y="297"/>
                </a:cubicBezTo>
                <a:cubicBezTo>
                  <a:pt x="696" y="312"/>
                  <a:pt x="676" y="325"/>
                  <a:pt x="653" y="325"/>
                </a:cubicBezTo>
                <a:cubicBezTo>
                  <a:pt x="631" y="325"/>
                  <a:pt x="610" y="312"/>
                  <a:pt x="587" y="297"/>
                </a:cubicBezTo>
                <a:cubicBezTo>
                  <a:pt x="559" y="280"/>
                  <a:pt x="527" y="260"/>
                  <a:pt x="486" y="260"/>
                </a:cubicBezTo>
                <a:cubicBezTo>
                  <a:pt x="430" y="260"/>
                  <a:pt x="366" y="280"/>
                  <a:pt x="319" y="295"/>
                </a:cubicBezTo>
                <a:cubicBezTo>
                  <a:pt x="308" y="299"/>
                  <a:pt x="299" y="302"/>
                  <a:pt x="290" y="304"/>
                </a:cubicBezTo>
                <a:cubicBezTo>
                  <a:pt x="225" y="323"/>
                  <a:pt x="207" y="325"/>
                  <a:pt x="174" y="325"/>
                </a:cubicBezTo>
                <a:cubicBezTo>
                  <a:pt x="155" y="325"/>
                  <a:pt x="141" y="309"/>
                  <a:pt x="141" y="290"/>
                </a:cubicBezTo>
                <a:cubicBezTo>
                  <a:pt x="141" y="270"/>
                  <a:pt x="155" y="254"/>
                  <a:pt x="174" y="254"/>
                </a:cubicBezTo>
                <a:cubicBezTo>
                  <a:pt x="181" y="254"/>
                  <a:pt x="190" y="257"/>
                  <a:pt x="202" y="259"/>
                </a:cubicBezTo>
                <a:cubicBezTo>
                  <a:pt x="220" y="263"/>
                  <a:pt x="242" y="268"/>
                  <a:pt x="268" y="268"/>
                </a:cubicBezTo>
                <a:cubicBezTo>
                  <a:pt x="311" y="268"/>
                  <a:pt x="354" y="255"/>
                  <a:pt x="397" y="229"/>
                </a:cubicBezTo>
                <a:cubicBezTo>
                  <a:pt x="462" y="190"/>
                  <a:pt x="510" y="172"/>
                  <a:pt x="547" y="172"/>
                </a:cubicBezTo>
                <a:cubicBezTo>
                  <a:pt x="578" y="172"/>
                  <a:pt x="605" y="185"/>
                  <a:pt x="631" y="212"/>
                </a:cubicBezTo>
                <a:lnTo>
                  <a:pt x="653" y="236"/>
                </a:lnTo>
                <a:lnTo>
                  <a:pt x="675" y="212"/>
                </a:lnTo>
                <a:cubicBezTo>
                  <a:pt x="701" y="185"/>
                  <a:pt x="728" y="172"/>
                  <a:pt x="759" y="172"/>
                </a:cubicBezTo>
                <a:cubicBezTo>
                  <a:pt x="796" y="172"/>
                  <a:pt x="844" y="190"/>
                  <a:pt x="909" y="229"/>
                </a:cubicBezTo>
                <a:cubicBezTo>
                  <a:pt x="953" y="255"/>
                  <a:pt x="995" y="268"/>
                  <a:pt x="1038" y="268"/>
                </a:cubicBezTo>
                <a:cubicBezTo>
                  <a:pt x="1064" y="268"/>
                  <a:pt x="1086" y="263"/>
                  <a:pt x="1104" y="259"/>
                </a:cubicBezTo>
                <a:cubicBezTo>
                  <a:pt x="1116" y="257"/>
                  <a:pt x="1126" y="254"/>
                  <a:pt x="1133" y="254"/>
                </a:cubicBezTo>
                <a:cubicBezTo>
                  <a:pt x="1151" y="254"/>
                  <a:pt x="1165" y="270"/>
                  <a:pt x="1165" y="290"/>
                </a:cubicBezTo>
                <a:cubicBezTo>
                  <a:pt x="1165" y="309"/>
                  <a:pt x="1151" y="325"/>
                  <a:pt x="1133" y="325"/>
                </a:cubicBezTo>
                <a:cubicBezTo>
                  <a:pt x="1100" y="325"/>
                  <a:pt x="1081" y="323"/>
                  <a:pt x="1016" y="304"/>
                </a:cubicBezTo>
                <a:close/>
                <a:moveTo>
                  <a:pt x="241" y="378"/>
                </a:moveTo>
                <a:cubicBezTo>
                  <a:pt x="245" y="378"/>
                  <a:pt x="247" y="377"/>
                  <a:pt x="251" y="376"/>
                </a:cubicBezTo>
                <a:lnTo>
                  <a:pt x="402" y="704"/>
                </a:lnTo>
                <a:lnTo>
                  <a:pt x="91" y="704"/>
                </a:lnTo>
                <a:lnTo>
                  <a:pt x="241" y="378"/>
                </a:lnTo>
                <a:close/>
                <a:moveTo>
                  <a:pt x="433" y="764"/>
                </a:moveTo>
                <a:cubicBezTo>
                  <a:pt x="431" y="836"/>
                  <a:pt x="348" y="894"/>
                  <a:pt x="246" y="894"/>
                </a:cubicBezTo>
                <a:cubicBezTo>
                  <a:pt x="145" y="894"/>
                  <a:pt x="62" y="836"/>
                  <a:pt x="59" y="764"/>
                </a:cubicBezTo>
                <a:lnTo>
                  <a:pt x="433" y="764"/>
                </a:lnTo>
                <a:close/>
                <a:moveTo>
                  <a:pt x="629" y="382"/>
                </a:moveTo>
                <a:cubicBezTo>
                  <a:pt x="637" y="383"/>
                  <a:pt x="645" y="385"/>
                  <a:pt x="653" y="385"/>
                </a:cubicBezTo>
                <a:cubicBezTo>
                  <a:pt x="662" y="385"/>
                  <a:pt x="670" y="383"/>
                  <a:pt x="678" y="382"/>
                </a:cubicBezTo>
                <a:lnTo>
                  <a:pt x="678" y="948"/>
                </a:lnTo>
                <a:lnTo>
                  <a:pt x="629" y="948"/>
                </a:lnTo>
                <a:lnTo>
                  <a:pt x="629" y="382"/>
                </a:lnTo>
                <a:close/>
                <a:moveTo>
                  <a:pt x="789" y="1008"/>
                </a:moveTo>
                <a:cubicBezTo>
                  <a:pt x="816" y="1008"/>
                  <a:pt x="838" y="1030"/>
                  <a:pt x="840" y="1057"/>
                </a:cubicBezTo>
                <a:lnTo>
                  <a:pt x="789" y="1057"/>
                </a:lnTo>
                <a:lnTo>
                  <a:pt x="789" y="1116"/>
                </a:lnTo>
                <a:lnTo>
                  <a:pt x="897" y="1116"/>
                </a:lnTo>
                <a:cubicBezTo>
                  <a:pt x="925" y="1116"/>
                  <a:pt x="949" y="1140"/>
                  <a:pt x="949" y="1168"/>
                </a:cubicBezTo>
                <a:lnTo>
                  <a:pt x="949" y="1192"/>
                </a:lnTo>
                <a:lnTo>
                  <a:pt x="358" y="1192"/>
                </a:lnTo>
                <a:lnTo>
                  <a:pt x="358" y="1168"/>
                </a:lnTo>
                <a:cubicBezTo>
                  <a:pt x="358" y="1140"/>
                  <a:pt x="381" y="1116"/>
                  <a:pt x="409" y="1116"/>
                </a:cubicBezTo>
                <a:lnTo>
                  <a:pt x="626" y="1116"/>
                </a:lnTo>
                <a:lnTo>
                  <a:pt x="626" y="1057"/>
                </a:lnTo>
                <a:lnTo>
                  <a:pt x="467" y="1057"/>
                </a:lnTo>
                <a:cubicBezTo>
                  <a:pt x="468" y="1030"/>
                  <a:pt x="490" y="1008"/>
                  <a:pt x="518" y="1008"/>
                </a:cubicBezTo>
                <a:lnTo>
                  <a:pt x="789" y="1008"/>
                </a:lnTo>
                <a:close/>
                <a:moveTo>
                  <a:pt x="1306" y="704"/>
                </a:moveTo>
                <a:lnTo>
                  <a:pt x="1279" y="704"/>
                </a:lnTo>
                <a:lnTo>
                  <a:pt x="1279" y="701"/>
                </a:lnTo>
                <a:lnTo>
                  <a:pt x="1133" y="384"/>
                </a:lnTo>
                <a:cubicBezTo>
                  <a:pt x="1184" y="384"/>
                  <a:pt x="1225" y="342"/>
                  <a:pt x="1225" y="290"/>
                </a:cubicBezTo>
                <a:cubicBezTo>
                  <a:pt x="1225" y="237"/>
                  <a:pt x="1184" y="195"/>
                  <a:pt x="1133" y="195"/>
                </a:cubicBezTo>
                <a:cubicBezTo>
                  <a:pt x="1119" y="195"/>
                  <a:pt x="1106" y="198"/>
                  <a:pt x="1092" y="201"/>
                </a:cubicBezTo>
                <a:cubicBezTo>
                  <a:pt x="1075" y="204"/>
                  <a:pt x="1058" y="208"/>
                  <a:pt x="1038" y="208"/>
                </a:cubicBezTo>
                <a:cubicBezTo>
                  <a:pt x="1006" y="208"/>
                  <a:pt x="974" y="198"/>
                  <a:pt x="940" y="177"/>
                </a:cubicBezTo>
                <a:cubicBezTo>
                  <a:pt x="864" y="132"/>
                  <a:pt x="808" y="112"/>
                  <a:pt x="759" y="112"/>
                </a:cubicBezTo>
                <a:cubicBezTo>
                  <a:pt x="720" y="112"/>
                  <a:pt x="685" y="125"/>
                  <a:pt x="653" y="151"/>
                </a:cubicBezTo>
                <a:cubicBezTo>
                  <a:pt x="621" y="125"/>
                  <a:pt x="586" y="112"/>
                  <a:pt x="547" y="112"/>
                </a:cubicBezTo>
                <a:cubicBezTo>
                  <a:pt x="498" y="112"/>
                  <a:pt x="442" y="132"/>
                  <a:pt x="367" y="177"/>
                </a:cubicBezTo>
                <a:cubicBezTo>
                  <a:pt x="332" y="198"/>
                  <a:pt x="300" y="208"/>
                  <a:pt x="268" y="208"/>
                </a:cubicBezTo>
                <a:cubicBezTo>
                  <a:pt x="248" y="208"/>
                  <a:pt x="231" y="204"/>
                  <a:pt x="214" y="201"/>
                </a:cubicBezTo>
                <a:cubicBezTo>
                  <a:pt x="200" y="198"/>
                  <a:pt x="187" y="195"/>
                  <a:pt x="173" y="195"/>
                </a:cubicBezTo>
                <a:cubicBezTo>
                  <a:pt x="123" y="195"/>
                  <a:pt x="81" y="237"/>
                  <a:pt x="81" y="290"/>
                </a:cubicBezTo>
                <a:cubicBezTo>
                  <a:pt x="81" y="342"/>
                  <a:pt x="122" y="384"/>
                  <a:pt x="173" y="384"/>
                </a:cubicBezTo>
                <a:lnTo>
                  <a:pt x="27" y="701"/>
                </a:lnTo>
                <a:lnTo>
                  <a:pt x="27" y="704"/>
                </a:lnTo>
                <a:lnTo>
                  <a:pt x="0" y="704"/>
                </a:lnTo>
                <a:lnTo>
                  <a:pt x="0" y="761"/>
                </a:lnTo>
                <a:cubicBezTo>
                  <a:pt x="0" y="867"/>
                  <a:pt x="110" y="954"/>
                  <a:pt x="246" y="954"/>
                </a:cubicBezTo>
                <a:cubicBezTo>
                  <a:pt x="382" y="954"/>
                  <a:pt x="493" y="867"/>
                  <a:pt x="493" y="761"/>
                </a:cubicBezTo>
                <a:lnTo>
                  <a:pt x="493" y="704"/>
                </a:lnTo>
                <a:lnTo>
                  <a:pt x="466" y="704"/>
                </a:lnTo>
                <a:lnTo>
                  <a:pt x="466" y="701"/>
                </a:lnTo>
                <a:lnTo>
                  <a:pt x="309" y="361"/>
                </a:lnTo>
                <a:cubicBezTo>
                  <a:pt x="318" y="359"/>
                  <a:pt x="327" y="356"/>
                  <a:pt x="338" y="352"/>
                </a:cubicBezTo>
                <a:cubicBezTo>
                  <a:pt x="381" y="338"/>
                  <a:pt x="440" y="319"/>
                  <a:pt x="486" y="319"/>
                </a:cubicBezTo>
                <a:cubicBezTo>
                  <a:pt x="510" y="319"/>
                  <a:pt x="531" y="333"/>
                  <a:pt x="555" y="348"/>
                </a:cubicBezTo>
                <a:cubicBezTo>
                  <a:pt x="560" y="351"/>
                  <a:pt x="564" y="353"/>
                  <a:pt x="569" y="356"/>
                </a:cubicBezTo>
                <a:lnTo>
                  <a:pt x="569" y="948"/>
                </a:lnTo>
                <a:lnTo>
                  <a:pt x="518" y="948"/>
                </a:lnTo>
                <a:cubicBezTo>
                  <a:pt x="457" y="948"/>
                  <a:pt x="408" y="997"/>
                  <a:pt x="407" y="1057"/>
                </a:cubicBezTo>
                <a:cubicBezTo>
                  <a:pt x="347" y="1058"/>
                  <a:pt x="298" y="1108"/>
                  <a:pt x="298" y="1168"/>
                </a:cubicBezTo>
                <a:lnTo>
                  <a:pt x="298" y="1192"/>
                </a:lnTo>
                <a:lnTo>
                  <a:pt x="192" y="1192"/>
                </a:lnTo>
                <a:lnTo>
                  <a:pt x="192" y="1252"/>
                </a:lnTo>
                <a:lnTo>
                  <a:pt x="1114" y="1252"/>
                </a:lnTo>
                <a:lnTo>
                  <a:pt x="1114" y="1192"/>
                </a:lnTo>
                <a:lnTo>
                  <a:pt x="1008" y="1192"/>
                </a:lnTo>
                <a:lnTo>
                  <a:pt x="1008" y="1168"/>
                </a:lnTo>
                <a:cubicBezTo>
                  <a:pt x="1008" y="1108"/>
                  <a:pt x="960" y="1058"/>
                  <a:pt x="900" y="1057"/>
                </a:cubicBezTo>
                <a:cubicBezTo>
                  <a:pt x="898" y="997"/>
                  <a:pt x="849" y="948"/>
                  <a:pt x="789" y="948"/>
                </a:cubicBezTo>
                <a:lnTo>
                  <a:pt x="737" y="948"/>
                </a:lnTo>
                <a:lnTo>
                  <a:pt x="737" y="356"/>
                </a:lnTo>
                <a:cubicBezTo>
                  <a:pt x="742" y="353"/>
                  <a:pt x="747" y="351"/>
                  <a:pt x="751" y="348"/>
                </a:cubicBezTo>
                <a:cubicBezTo>
                  <a:pt x="775" y="333"/>
                  <a:pt x="796" y="319"/>
                  <a:pt x="820" y="319"/>
                </a:cubicBezTo>
                <a:cubicBezTo>
                  <a:pt x="866" y="319"/>
                  <a:pt x="926" y="338"/>
                  <a:pt x="969" y="352"/>
                </a:cubicBezTo>
                <a:cubicBezTo>
                  <a:pt x="979" y="356"/>
                  <a:pt x="989" y="359"/>
                  <a:pt x="997" y="361"/>
                </a:cubicBezTo>
                <a:lnTo>
                  <a:pt x="840" y="701"/>
                </a:lnTo>
                <a:lnTo>
                  <a:pt x="840" y="704"/>
                </a:lnTo>
                <a:lnTo>
                  <a:pt x="813" y="704"/>
                </a:lnTo>
                <a:lnTo>
                  <a:pt x="813" y="761"/>
                </a:lnTo>
                <a:cubicBezTo>
                  <a:pt x="813" y="867"/>
                  <a:pt x="924" y="954"/>
                  <a:pt x="1060" y="954"/>
                </a:cubicBezTo>
                <a:cubicBezTo>
                  <a:pt x="1196" y="954"/>
                  <a:pt x="1306" y="867"/>
                  <a:pt x="1306" y="761"/>
                </a:cubicBezTo>
                <a:lnTo>
                  <a:pt x="1306" y="7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" name="Ryhmä 53">
            <a:extLst>
              <a:ext uri="{FF2B5EF4-FFF2-40B4-BE49-F238E27FC236}">
                <a16:creationId xmlns:a16="http://schemas.microsoft.com/office/drawing/2014/main" id="{7BD716F7-1D5A-0B41-8FE6-817B3CA3A138}"/>
              </a:ext>
            </a:extLst>
          </p:cNvPr>
          <p:cNvGrpSpPr/>
          <p:nvPr/>
        </p:nvGrpSpPr>
        <p:grpSpPr>
          <a:xfrm>
            <a:off x="1072962" y="2705281"/>
            <a:ext cx="428625" cy="488950"/>
            <a:chOff x="1072962" y="2705281"/>
            <a:chExt cx="428625" cy="488950"/>
          </a:xfrm>
        </p:grpSpPr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F076274D-21DE-E64E-8FB5-FEE0FC30BB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2962" y="2705281"/>
              <a:ext cx="428625" cy="488950"/>
            </a:xfrm>
            <a:custGeom>
              <a:avLst/>
              <a:gdLst>
                <a:gd name="T0" fmla="*/ 596 w 1192"/>
                <a:gd name="T1" fmla="*/ 931 h 1358"/>
                <a:gd name="T2" fmla="*/ 482 w 1192"/>
                <a:gd name="T3" fmla="*/ 900 h 1358"/>
                <a:gd name="T4" fmla="*/ 345 w 1192"/>
                <a:gd name="T5" fmla="*/ 663 h 1358"/>
                <a:gd name="T6" fmla="*/ 260 w 1192"/>
                <a:gd name="T7" fmla="*/ 593 h 1358"/>
                <a:gd name="T8" fmla="*/ 282 w 1192"/>
                <a:gd name="T9" fmla="*/ 513 h 1358"/>
                <a:gd name="T10" fmla="*/ 345 w 1192"/>
                <a:gd name="T11" fmla="*/ 539 h 1358"/>
                <a:gd name="T12" fmla="*/ 345 w 1192"/>
                <a:gd name="T13" fmla="*/ 482 h 1358"/>
                <a:gd name="T14" fmla="*/ 381 w 1192"/>
                <a:gd name="T15" fmla="*/ 344 h 1358"/>
                <a:gd name="T16" fmla="*/ 847 w 1192"/>
                <a:gd name="T17" fmla="*/ 454 h 1358"/>
                <a:gd name="T18" fmla="*/ 847 w 1192"/>
                <a:gd name="T19" fmla="*/ 513 h 1358"/>
                <a:gd name="T20" fmla="*/ 909 w 1192"/>
                <a:gd name="T21" fmla="*/ 539 h 1358"/>
                <a:gd name="T22" fmla="*/ 931 w 1192"/>
                <a:gd name="T23" fmla="*/ 513 h 1358"/>
                <a:gd name="T24" fmla="*/ 920 w 1192"/>
                <a:gd name="T25" fmla="*/ 615 h 1358"/>
                <a:gd name="T26" fmla="*/ 847 w 1192"/>
                <a:gd name="T27" fmla="*/ 765 h 1358"/>
                <a:gd name="T28" fmla="*/ 695 w 1192"/>
                <a:gd name="T29" fmla="*/ 906 h 1358"/>
                <a:gd name="T30" fmla="*/ 283 w 1192"/>
                <a:gd name="T31" fmla="*/ 451 h 1358"/>
                <a:gd name="T32" fmla="*/ 232 w 1192"/>
                <a:gd name="T33" fmla="*/ 398 h 1358"/>
                <a:gd name="T34" fmla="*/ 236 w 1192"/>
                <a:gd name="T35" fmla="*/ 303 h 1358"/>
                <a:gd name="T36" fmla="*/ 283 w 1192"/>
                <a:gd name="T37" fmla="*/ 426 h 1358"/>
                <a:gd name="T38" fmla="*/ 1191 w 1192"/>
                <a:gd name="T39" fmla="*/ 1300 h 1358"/>
                <a:gd name="T40" fmla="*/ 858 w 1192"/>
                <a:gd name="T41" fmla="*/ 1096 h 1358"/>
                <a:gd name="T42" fmla="*/ 796 w 1192"/>
                <a:gd name="T43" fmla="*/ 927 h 1358"/>
                <a:gd name="T44" fmla="*/ 909 w 1192"/>
                <a:gd name="T45" fmla="*/ 697 h 1358"/>
                <a:gd name="T46" fmla="*/ 994 w 1192"/>
                <a:gd name="T47" fmla="*/ 593 h 1358"/>
                <a:gd name="T48" fmla="*/ 909 w 1192"/>
                <a:gd name="T49" fmla="*/ 451 h 1358"/>
                <a:gd name="T50" fmla="*/ 370 w 1192"/>
                <a:gd name="T51" fmla="*/ 282 h 1358"/>
                <a:gd name="T52" fmla="*/ 232 w 1192"/>
                <a:gd name="T53" fmla="*/ 62 h 1358"/>
                <a:gd name="T54" fmla="*/ 932 w 1192"/>
                <a:gd name="T55" fmla="*/ 257 h 1358"/>
                <a:gd name="T56" fmla="*/ 994 w 1192"/>
                <a:gd name="T57" fmla="*/ 426 h 1358"/>
                <a:gd name="T58" fmla="*/ 709 w 1192"/>
                <a:gd name="T59" fmla="*/ 0 h 1358"/>
                <a:gd name="T60" fmla="*/ 170 w 1192"/>
                <a:gd name="T61" fmla="*/ 172 h 1358"/>
                <a:gd name="T62" fmla="*/ 170 w 1192"/>
                <a:gd name="T63" fmla="*/ 341 h 1358"/>
                <a:gd name="T64" fmla="*/ 198 w 1192"/>
                <a:gd name="T65" fmla="*/ 476 h 1358"/>
                <a:gd name="T66" fmla="*/ 237 w 1192"/>
                <a:gd name="T67" fmla="*/ 666 h 1358"/>
                <a:gd name="T68" fmla="*/ 282 w 1192"/>
                <a:gd name="T69" fmla="*/ 765 h 1358"/>
                <a:gd name="T70" fmla="*/ 395 w 1192"/>
                <a:gd name="T71" fmla="*/ 1047 h 1358"/>
                <a:gd name="T72" fmla="*/ 164 w 1192"/>
                <a:gd name="T73" fmla="*/ 1140 h 1358"/>
                <a:gd name="T74" fmla="*/ 0 w 1192"/>
                <a:gd name="T75" fmla="*/ 1357 h 1358"/>
                <a:gd name="T76" fmla="*/ 62 w 1192"/>
                <a:gd name="T77" fmla="*/ 1330 h 1358"/>
                <a:gd name="T78" fmla="*/ 349 w 1192"/>
                <a:gd name="T79" fmla="*/ 1156 h 1358"/>
                <a:gd name="T80" fmla="*/ 457 w 1192"/>
                <a:gd name="T81" fmla="*/ 957 h 1358"/>
                <a:gd name="T82" fmla="*/ 469 w 1192"/>
                <a:gd name="T83" fmla="*/ 962 h 1358"/>
                <a:gd name="T84" fmla="*/ 723 w 1192"/>
                <a:gd name="T85" fmla="*/ 962 h 1358"/>
                <a:gd name="T86" fmla="*/ 734 w 1192"/>
                <a:gd name="T87" fmla="*/ 957 h 1358"/>
                <a:gd name="T88" fmla="*/ 842 w 1192"/>
                <a:gd name="T89" fmla="*/ 1156 h 1358"/>
                <a:gd name="T90" fmla="*/ 1129 w 1192"/>
                <a:gd name="T91" fmla="*/ 1301 h 1358"/>
                <a:gd name="T92" fmla="*/ 1191 w 1192"/>
                <a:gd name="T9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92" h="1358">
                  <a:moveTo>
                    <a:pt x="695" y="906"/>
                  </a:moveTo>
                  <a:cubicBezTo>
                    <a:pt x="680" y="914"/>
                    <a:pt x="640" y="931"/>
                    <a:pt x="596" y="931"/>
                  </a:cubicBezTo>
                  <a:cubicBezTo>
                    <a:pt x="551" y="931"/>
                    <a:pt x="512" y="914"/>
                    <a:pt x="497" y="906"/>
                  </a:cubicBezTo>
                  <a:cubicBezTo>
                    <a:pt x="494" y="905"/>
                    <a:pt x="489" y="903"/>
                    <a:pt x="482" y="900"/>
                  </a:cubicBezTo>
                  <a:cubicBezTo>
                    <a:pt x="445" y="884"/>
                    <a:pt x="345" y="841"/>
                    <a:pt x="345" y="765"/>
                  </a:cubicBezTo>
                  <a:lnTo>
                    <a:pt x="345" y="663"/>
                  </a:lnTo>
                  <a:lnTo>
                    <a:pt x="271" y="615"/>
                  </a:lnTo>
                  <a:cubicBezTo>
                    <a:pt x="264" y="610"/>
                    <a:pt x="260" y="602"/>
                    <a:pt x="260" y="593"/>
                  </a:cubicBezTo>
                  <a:lnTo>
                    <a:pt x="260" y="513"/>
                  </a:lnTo>
                  <a:lnTo>
                    <a:pt x="282" y="513"/>
                  </a:lnTo>
                  <a:lnTo>
                    <a:pt x="282" y="539"/>
                  </a:lnTo>
                  <a:lnTo>
                    <a:pt x="345" y="539"/>
                  </a:lnTo>
                  <a:lnTo>
                    <a:pt x="345" y="513"/>
                  </a:lnTo>
                  <a:lnTo>
                    <a:pt x="345" y="482"/>
                  </a:lnTo>
                  <a:lnTo>
                    <a:pt x="345" y="426"/>
                  </a:lnTo>
                  <a:cubicBezTo>
                    <a:pt x="345" y="392"/>
                    <a:pt x="356" y="366"/>
                    <a:pt x="381" y="344"/>
                  </a:cubicBezTo>
                  <a:lnTo>
                    <a:pt x="765" y="344"/>
                  </a:lnTo>
                  <a:cubicBezTo>
                    <a:pt x="841" y="344"/>
                    <a:pt x="847" y="428"/>
                    <a:pt x="847" y="454"/>
                  </a:cubicBezTo>
                  <a:lnTo>
                    <a:pt x="847" y="482"/>
                  </a:lnTo>
                  <a:lnTo>
                    <a:pt x="847" y="513"/>
                  </a:lnTo>
                  <a:lnTo>
                    <a:pt x="847" y="539"/>
                  </a:lnTo>
                  <a:lnTo>
                    <a:pt x="909" y="539"/>
                  </a:lnTo>
                  <a:lnTo>
                    <a:pt x="909" y="513"/>
                  </a:lnTo>
                  <a:lnTo>
                    <a:pt x="931" y="513"/>
                  </a:lnTo>
                  <a:lnTo>
                    <a:pt x="931" y="593"/>
                  </a:lnTo>
                  <a:cubicBezTo>
                    <a:pt x="931" y="602"/>
                    <a:pt x="927" y="610"/>
                    <a:pt x="920" y="615"/>
                  </a:cubicBezTo>
                  <a:lnTo>
                    <a:pt x="847" y="663"/>
                  </a:lnTo>
                  <a:lnTo>
                    <a:pt x="847" y="765"/>
                  </a:lnTo>
                  <a:cubicBezTo>
                    <a:pt x="847" y="841"/>
                    <a:pt x="747" y="884"/>
                    <a:pt x="709" y="900"/>
                  </a:cubicBezTo>
                  <a:cubicBezTo>
                    <a:pt x="703" y="903"/>
                    <a:pt x="698" y="905"/>
                    <a:pt x="695" y="906"/>
                  </a:cubicBezTo>
                  <a:close/>
                  <a:moveTo>
                    <a:pt x="283" y="426"/>
                  </a:moveTo>
                  <a:lnTo>
                    <a:pt x="283" y="451"/>
                  </a:lnTo>
                  <a:lnTo>
                    <a:pt x="264" y="451"/>
                  </a:lnTo>
                  <a:cubicBezTo>
                    <a:pt x="253" y="446"/>
                    <a:pt x="232" y="431"/>
                    <a:pt x="232" y="398"/>
                  </a:cubicBezTo>
                  <a:lnTo>
                    <a:pt x="232" y="341"/>
                  </a:lnTo>
                  <a:cubicBezTo>
                    <a:pt x="232" y="324"/>
                    <a:pt x="234" y="312"/>
                    <a:pt x="236" y="303"/>
                  </a:cubicBezTo>
                  <a:cubicBezTo>
                    <a:pt x="256" y="318"/>
                    <a:pt x="279" y="330"/>
                    <a:pt x="307" y="337"/>
                  </a:cubicBezTo>
                  <a:cubicBezTo>
                    <a:pt x="291" y="363"/>
                    <a:pt x="283" y="393"/>
                    <a:pt x="283" y="426"/>
                  </a:cubicBezTo>
                  <a:close/>
                  <a:moveTo>
                    <a:pt x="1191" y="1357"/>
                  </a:moveTo>
                  <a:lnTo>
                    <a:pt x="1191" y="1300"/>
                  </a:lnTo>
                  <a:cubicBezTo>
                    <a:pt x="1189" y="1231"/>
                    <a:pt x="1120" y="1164"/>
                    <a:pt x="1027" y="1140"/>
                  </a:cubicBezTo>
                  <a:lnTo>
                    <a:pt x="858" y="1096"/>
                  </a:lnTo>
                  <a:cubicBezTo>
                    <a:pt x="796" y="1079"/>
                    <a:pt x="796" y="1057"/>
                    <a:pt x="796" y="1047"/>
                  </a:cubicBezTo>
                  <a:lnTo>
                    <a:pt x="796" y="927"/>
                  </a:lnTo>
                  <a:cubicBezTo>
                    <a:pt x="849" y="896"/>
                    <a:pt x="909" y="845"/>
                    <a:pt x="909" y="765"/>
                  </a:cubicBezTo>
                  <a:lnTo>
                    <a:pt x="909" y="697"/>
                  </a:lnTo>
                  <a:lnTo>
                    <a:pt x="955" y="666"/>
                  </a:lnTo>
                  <a:cubicBezTo>
                    <a:pt x="979" y="650"/>
                    <a:pt x="994" y="623"/>
                    <a:pt x="994" y="593"/>
                  </a:cubicBezTo>
                  <a:lnTo>
                    <a:pt x="994" y="451"/>
                  </a:lnTo>
                  <a:lnTo>
                    <a:pt x="909" y="451"/>
                  </a:lnTo>
                  <a:cubicBezTo>
                    <a:pt x="908" y="367"/>
                    <a:pt x="863" y="282"/>
                    <a:pt x="765" y="282"/>
                  </a:cubicBezTo>
                  <a:lnTo>
                    <a:pt x="370" y="282"/>
                  </a:lnTo>
                  <a:cubicBezTo>
                    <a:pt x="275" y="282"/>
                    <a:pt x="232" y="225"/>
                    <a:pt x="232" y="172"/>
                  </a:cubicBezTo>
                  <a:lnTo>
                    <a:pt x="232" y="62"/>
                  </a:lnTo>
                  <a:lnTo>
                    <a:pt x="709" y="62"/>
                  </a:lnTo>
                  <a:cubicBezTo>
                    <a:pt x="900" y="62"/>
                    <a:pt x="932" y="89"/>
                    <a:pt x="932" y="257"/>
                  </a:cubicBezTo>
                  <a:lnTo>
                    <a:pt x="932" y="426"/>
                  </a:lnTo>
                  <a:lnTo>
                    <a:pt x="994" y="426"/>
                  </a:lnTo>
                  <a:lnTo>
                    <a:pt x="994" y="257"/>
                  </a:lnTo>
                  <a:cubicBezTo>
                    <a:pt x="994" y="36"/>
                    <a:pt x="910" y="0"/>
                    <a:pt x="709" y="0"/>
                  </a:cubicBezTo>
                  <a:lnTo>
                    <a:pt x="170" y="0"/>
                  </a:lnTo>
                  <a:lnTo>
                    <a:pt x="170" y="172"/>
                  </a:lnTo>
                  <a:cubicBezTo>
                    <a:pt x="170" y="200"/>
                    <a:pt x="177" y="228"/>
                    <a:pt x="192" y="253"/>
                  </a:cubicBezTo>
                  <a:cubicBezTo>
                    <a:pt x="180" y="271"/>
                    <a:pt x="170" y="298"/>
                    <a:pt x="170" y="341"/>
                  </a:cubicBezTo>
                  <a:lnTo>
                    <a:pt x="170" y="398"/>
                  </a:lnTo>
                  <a:cubicBezTo>
                    <a:pt x="170" y="431"/>
                    <a:pt x="182" y="457"/>
                    <a:pt x="198" y="476"/>
                  </a:cubicBezTo>
                  <a:lnTo>
                    <a:pt x="198" y="593"/>
                  </a:lnTo>
                  <a:cubicBezTo>
                    <a:pt x="198" y="623"/>
                    <a:pt x="212" y="650"/>
                    <a:pt x="237" y="666"/>
                  </a:cubicBezTo>
                  <a:lnTo>
                    <a:pt x="282" y="697"/>
                  </a:lnTo>
                  <a:lnTo>
                    <a:pt x="282" y="765"/>
                  </a:lnTo>
                  <a:cubicBezTo>
                    <a:pt x="282" y="845"/>
                    <a:pt x="342" y="896"/>
                    <a:pt x="395" y="927"/>
                  </a:cubicBezTo>
                  <a:lnTo>
                    <a:pt x="395" y="1047"/>
                  </a:lnTo>
                  <a:cubicBezTo>
                    <a:pt x="395" y="1057"/>
                    <a:pt x="395" y="1079"/>
                    <a:pt x="333" y="1096"/>
                  </a:cubicBezTo>
                  <a:lnTo>
                    <a:pt x="164" y="1140"/>
                  </a:lnTo>
                  <a:cubicBezTo>
                    <a:pt x="74" y="1163"/>
                    <a:pt x="2" y="1260"/>
                    <a:pt x="0" y="1329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330"/>
                  </a:lnTo>
                  <a:cubicBezTo>
                    <a:pt x="63" y="1290"/>
                    <a:pt x="114" y="1217"/>
                    <a:pt x="180" y="1200"/>
                  </a:cubicBezTo>
                  <a:lnTo>
                    <a:pt x="349" y="1156"/>
                  </a:lnTo>
                  <a:cubicBezTo>
                    <a:pt x="421" y="1137"/>
                    <a:pt x="457" y="1100"/>
                    <a:pt x="457" y="1047"/>
                  </a:cubicBezTo>
                  <a:lnTo>
                    <a:pt x="457" y="957"/>
                  </a:lnTo>
                  <a:cubicBezTo>
                    <a:pt x="458" y="957"/>
                    <a:pt x="458" y="957"/>
                    <a:pt x="458" y="957"/>
                  </a:cubicBezTo>
                  <a:cubicBezTo>
                    <a:pt x="463" y="959"/>
                    <a:pt x="467" y="961"/>
                    <a:pt x="469" y="962"/>
                  </a:cubicBezTo>
                  <a:cubicBezTo>
                    <a:pt x="492" y="974"/>
                    <a:pt x="540" y="993"/>
                    <a:pt x="596" y="993"/>
                  </a:cubicBezTo>
                  <a:cubicBezTo>
                    <a:pt x="651" y="993"/>
                    <a:pt x="699" y="974"/>
                    <a:pt x="723" y="962"/>
                  </a:cubicBezTo>
                  <a:cubicBezTo>
                    <a:pt x="725" y="961"/>
                    <a:pt x="729" y="959"/>
                    <a:pt x="734" y="957"/>
                  </a:cubicBezTo>
                  <a:lnTo>
                    <a:pt x="734" y="957"/>
                  </a:lnTo>
                  <a:lnTo>
                    <a:pt x="734" y="1047"/>
                  </a:lnTo>
                  <a:cubicBezTo>
                    <a:pt x="734" y="1100"/>
                    <a:pt x="771" y="1137"/>
                    <a:pt x="842" y="1156"/>
                  </a:cubicBezTo>
                  <a:lnTo>
                    <a:pt x="1012" y="1200"/>
                  </a:lnTo>
                  <a:cubicBezTo>
                    <a:pt x="1075" y="1216"/>
                    <a:pt x="1128" y="1262"/>
                    <a:pt x="1129" y="1301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Puolivapaa piirto 55">
              <a:extLst>
                <a:ext uri="{FF2B5EF4-FFF2-40B4-BE49-F238E27FC236}">
                  <a16:creationId xmlns:a16="http://schemas.microsoft.com/office/drawing/2014/main" id="{A560833B-B57F-DC4E-8B96-B5827A2E401E}"/>
                </a:ext>
              </a:extLst>
            </p:cNvPr>
            <p:cNvSpPr/>
            <p:nvPr userDrawn="1"/>
          </p:nvSpPr>
          <p:spPr>
            <a:xfrm>
              <a:off x="1193538" y="2915677"/>
              <a:ext cx="187471" cy="140404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82368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57" name="Ryhmä 56">
            <a:extLst>
              <a:ext uri="{FF2B5EF4-FFF2-40B4-BE49-F238E27FC236}">
                <a16:creationId xmlns:a16="http://schemas.microsoft.com/office/drawing/2014/main" id="{C7326787-9C2B-A747-B392-6391CF67D586}"/>
              </a:ext>
            </a:extLst>
          </p:cNvPr>
          <p:cNvGrpSpPr/>
          <p:nvPr/>
        </p:nvGrpSpPr>
        <p:grpSpPr>
          <a:xfrm>
            <a:off x="1114250" y="1705076"/>
            <a:ext cx="327025" cy="488950"/>
            <a:chOff x="1116566" y="1510996"/>
            <a:chExt cx="327025" cy="488950"/>
          </a:xfrm>
        </p:grpSpPr>
        <p:sp>
          <p:nvSpPr>
            <p:cNvPr id="58" name="Freeform 1">
              <a:extLst>
                <a:ext uri="{FF2B5EF4-FFF2-40B4-BE49-F238E27FC236}">
                  <a16:creationId xmlns:a16="http://schemas.microsoft.com/office/drawing/2014/main" id="{BAC0C50D-09DA-6B41-9697-DE09CC42E1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6566" y="1510996"/>
              <a:ext cx="327025" cy="488950"/>
            </a:xfrm>
            <a:custGeom>
              <a:avLst/>
              <a:gdLst>
                <a:gd name="T0" fmla="*/ 798 w 909"/>
                <a:gd name="T1" fmla="*/ 1125 h 1359"/>
                <a:gd name="T2" fmla="*/ 818 w 909"/>
                <a:gd name="T3" fmla="*/ 1160 h 1359"/>
                <a:gd name="T4" fmla="*/ 880 w 909"/>
                <a:gd name="T5" fmla="*/ 1273 h 1359"/>
                <a:gd name="T6" fmla="*/ 848 w 909"/>
                <a:gd name="T7" fmla="*/ 1088 h 1359"/>
                <a:gd name="T8" fmla="*/ 714 w 909"/>
                <a:gd name="T9" fmla="*/ 1041 h 1359"/>
                <a:gd name="T10" fmla="*/ 28 w 909"/>
                <a:gd name="T11" fmla="*/ 1160 h 1359"/>
                <a:gd name="T12" fmla="*/ 90 w 909"/>
                <a:gd name="T13" fmla="*/ 1273 h 1359"/>
                <a:gd name="T14" fmla="*/ 106 w 909"/>
                <a:gd name="T15" fmla="*/ 1130 h 1359"/>
                <a:gd name="T16" fmla="*/ 150 w 909"/>
                <a:gd name="T17" fmla="*/ 997 h 1359"/>
                <a:gd name="T18" fmla="*/ 60 w 909"/>
                <a:gd name="T19" fmla="*/ 1088 h 1359"/>
                <a:gd name="T20" fmla="*/ 711 w 909"/>
                <a:gd name="T21" fmla="*/ 861 h 1359"/>
                <a:gd name="T22" fmla="*/ 482 w 909"/>
                <a:gd name="T23" fmla="*/ 1016 h 1359"/>
                <a:gd name="T24" fmla="*/ 306 w 909"/>
                <a:gd name="T25" fmla="*/ 968 h 1359"/>
                <a:gd name="T26" fmla="*/ 175 w 909"/>
                <a:gd name="T27" fmla="*/ 737 h 1359"/>
                <a:gd name="T28" fmla="*/ 734 w 909"/>
                <a:gd name="T29" fmla="*/ 570 h 1359"/>
                <a:gd name="T30" fmla="*/ 3 w 909"/>
                <a:gd name="T31" fmla="*/ 508 h 1359"/>
                <a:gd name="T32" fmla="*/ 113 w 909"/>
                <a:gd name="T33" fmla="*/ 570 h 1359"/>
                <a:gd name="T34" fmla="*/ 146 w 909"/>
                <a:gd name="T35" fmla="*/ 895 h 1359"/>
                <a:gd name="T36" fmla="*/ 197 w 909"/>
                <a:gd name="T37" fmla="*/ 1157 h 1359"/>
                <a:gd name="T38" fmla="*/ 127 w 909"/>
                <a:gd name="T39" fmla="*/ 1187 h 1359"/>
                <a:gd name="T40" fmla="*/ 338 w 909"/>
                <a:gd name="T41" fmla="*/ 1358 h 1359"/>
                <a:gd name="T42" fmla="*/ 400 w 909"/>
                <a:gd name="T43" fmla="*/ 1301 h 1359"/>
                <a:gd name="T44" fmla="*/ 259 w 909"/>
                <a:gd name="T45" fmla="*/ 1196 h 1359"/>
                <a:gd name="T46" fmla="*/ 263 w 909"/>
                <a:gd name="T47" fmla="*/ 1013 h 1359"/>
                <a:gd name="T48" fmla="*/ 482 w 909"/>
                <a:gd name="T49" fmla="*/ 1078 h 1359"/>
                <a:gd name="T50" fmla="*/ 649 w 909"/>
                <a:gd name="T51" fmla="*/ 1010 h 1359"/>
                <a:gd name="T52" fmla="*/ 522 w 909"/>
                <a:gd name="T53" fmla="*/ 1275 h 1359"/>
                <a:gd name="T54" fmla="*/ 508 w 909"/>
                <a:gd name="T55" fmla="*/ 1358 h 1359"/>
                <a:gd name="T56" fmla="*/ 570 w 909"/>
                <a:gd name="T57" fmla="*/ 1319 h 1359"/>
                <a:gd name="T58" fmla="*/ 748 w 909"/>
                <a:gd name="T59" fmla="*/ 1134 h 1359"/>
                <a:gd name="T60" fmla="*/ 711 w 909"/>
                <a:gd name="T61" fmla="*/ 952 h 1359"/>
                <a:gd name="T62" fmla="*/ 796 w 909"/>
                <a:gd name="T63" fmla="*/ 737 h 1359"/>
                <a:gd name="T64" fmla="*/ 906 w 909"/>
                <a:gd name="T65" fmla="*/ 571 h 1359"/>
                <a:gd name="T66" fmla="*/ 3 w 909"/>
                <a:gd name="T67" fmla="*/ 508 h 1359"/>
                <a:gd name="T68" fmla="*/ 316 w 909"/>
                <a:gd name="T69" fmla="*/ 201 h 1359"/>
                <a:gd name="T70" fmla="*/ 301 w 909"/>
                <a:gd name="T71" fmla="*/ 33 h 1359"/>
                <a:gd name="T72" fmla="*/ 56 w 909"/>
                <a:gd name="T73" fmla="*/ 342 h 1359"/>
                <a:gd name="T74" fmla="*/ 17 w 909"/>
                <a:gd name="T75" fmla="*/ 399 h 1359"/>
                <a:gd name="T76" fmla="*/ 0 w 909"/>
                <a:gd name="T77" fmla="*/ 483 h 1359"/>
                <a:gd name="T78" fmla="*/ 62 w 909"/>
                <a:gd name="T79" fmla="*/ 446 h 1359"/>
                <a:gd name="T80" fmla="*/ 118 w 909"/>
                <a:gd name="T81" fmla="*/ 398 h 1359"/>
                <a:gd name="T82" fmla="*/ 254 w 909"/>
                <a:gd name="T83" fmla="*/ 114 h 1359"/>
                <a:gd name="T84" fmla="*/ 508 w 909"/>
                <a:gd name="T85" fmla="*/ 285 h 1359"/>
                <a:gd name="T86" fmla="*/ 570 w 909"/>
                <a:gd name="T87" fmla="*/ 31 h 1359"/>
                <a:gd name="T88" fmla="*/ 369 w 909"/>
                <a:gd name="T89" fmla="*/ 0 h 1359"/>
                <a:gd name="T90" fmla="*/ 338 w 909"/>
                <a:gd name="T91" fmla="*/ 285 h 1359"/>
                <a:gd name="T92" fmla="*/ 400 w 909"/>
                <a:gd name="T93" fmla="*/ 63 h 1359"/>
                <a:gd name="T94" fmla="*/ 508 w 909"/>
                <a:gd name="T95" fmla="*/ 285 h 1359"/>
                <a:gd name="T96" fmla="*/ 908 w 909"/>
                <a:gd name="T97" fmla="*/ 427 h 1359"/>
                <a:gd name="T98" fmla="*/ 852 w 909"/>
                <a:gd name="T99" fmla="*/ 379 h 1359"/>
                <a:gd name="T100" fmla="*/ 639 w 909"/>
                <a:gd name="T101" fmla="*/ 33 h 1359"/>
                <a:gd name="T102" fmla="*/ 592 w 909"/>
                <a:gd name="T103" fmla="*/ 60 h 1359"/>
                <a:gd name="T104" fmla="*/ 654 w 909"/>
                <a:gd name="T105" fmla="*/ 201 h 1359"/>
                <a:gd name="T106" fmla="*/ 790 w 909"/>
                <a:gd name="T107" fmla="*/ 342 h 1359"/>
                <a:gd name="T108" fmla="*/ 807 w 909"/>
                <a:gd name="T109" fmla="*/ 426 h 1359"/>
                <a:gd name="T110" fmla="*/ 846 w 909"/>
                <a:gd name="T111" fmla="*/ 483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9" h="1359">
                  <a:moveTo>
                    <a:pt x="714" y="1041"/>
                  </a:moveTo>
                  <a:lnTo>
                    <a:pt x="798" y="1125"/>
                  </a:lnTo>
                  <a:lnTo>
                    <a:pt x="802" y="1130"/>
                  </a:lnTo>
                  <a:cubicBezTo>
                    <a:pt x="815" y="1143"/>
                    <a:pt x="818" y="1147"/>
                    <a:pt x="818" y="1160"/>
                  </a:cubicBezTo>
                  <a:lnTo>
                    <a:pt x="818" y="1273"/>
                  </a:lnTo>
                  <a:lnTo>
                    <a:pt x="880" y="1273"/>
                  </a:lnTo>
                  <a:lnTo>
                    <a:pt x="880" y="1160"/>
                  </a:lnTo>
                  <a:cubicBezTo>
                    <a:pt x="880" y="1123"/>
                    <a:pt x="863" y="1104"/>
                    <a:pt x="848" y="1088"/>
                  </a:cubicBezTo>
                  <a:lnTo>
                    <a:pt x="758" y="997"/>
                  </a:lnTo>
                  <a:lnTo>
                    <a:pt x="714" y="1041"/>
                  </a:lnTo>
                  <a:close/>
                  <a:moveTo>
                    <a:pt x="60" y="1088"/>
                  </a:moveTo>
                  <a:cubicBezTo>
                    <a:pt x="46" y="1103"/>
                    <a:pt x="28" y="1123"/>
                    <a:pt x="28" y="1160"/>
                  </a:cubicBezTo>
                  <a:lnTo>
                    <a:pt x="28" y="1273"/>
                  </a:lnTo>
                  <a:lnTo>
                    <a:pt x="90" y="1273"/>
                  </a:lnTo>
                  <a:lnTo>
                    <a:pt x="90" y="1160"/>
                  </a:lnTo>
                  <a:cubicBezTo>
                    <a:pt x="90" y="1147"/>
                    <a:pt x="94" y="1143"/>
                    <a:pt x="106" y="1130"/>
                  </a:cubicBezTo>
                  <a:lnTo>
                    <a:pt x="194" y="1041"/>
                  </a:lnTo>
                  <a:lnTo>
                    <a:pt x="150" y="997"/>
                  </a:lnTo>
                  <a:lnTo>
                    <a:pt x="64" y="1083"/>
                  </a:lnTo>
                  <a:lnTo>
                    <a:pt x="60" y="1088"/>
                  </a:lnTo>
                  <a:close/>
                  <a:moveTo>
                    <a:pt x="734" y="737"/>
                  </a:moveTo>
                  <a:cubicBezTo>
                    <a:pt x="734" y="777"/>
                    <a:pt x="723" y="842"/>
                    <a:pt x="711" y="861"/>
                  </a:cubicBezTo>
                  <a:cubicBezTo>
                    <a:pt x="698" y="880"/>
                    <a:pt x="638" y="936"/>
                    <a:pt x="602" y="969"/>
                  </a:cubicBezTo>
                  <a:cubicBezTo>
                    <a:pt x="570" y="999"/>
                    <a:pt x="527" y="1016"/>
                    <a:pt x="482" y="1016"/>
                  </a:cubicBezTo>
                  <a:lnTo>
                    <a:pt x="426" y="1016"/>
                  </a:lnTo>
                  <a:cubicBezTo>
                    <a:pt x="381" y="1016"/>
                    <a:pt x="338" y="999"/>
                    <a:pt x="306" y="968"/>
                  </a:cubicBezTo>
                  <a:cubicBezTo>
                    <a:pt x="271" y="936"/>
                    <a:pt x="210" y="880"/>
                    <a:pt x="198" y="861"/>
                  </a:cubicBezTo>
                  <a:cubicBezTo>
                    <a:pt x="185" y="842"/>
                    <a:pt x="175" y="777"/>
                    <a:pt x="175" y="737"/>
                  </a:cubicBezTo>
                  <a:lnTo>
                    <a:pt x="175" y="570"/>
                  </a:lnTo>
                  <a:lnTo>
                    <a:pt x="734" y="570"/>
                  </a:lnTo>
                  <a:lnTo>
                    <a:pt x="734" y="737"/>
                  </a:lnTo>
                  <a:close/>
                  <a:moveTo>
                    <a:pt x="3" y="508"/>
                  </a:moveTo>
                  <a:lnTo>
                    <a:pt x="3" y="570"/>
                  </a:lnTo>
                  <a:lnTo>
                    <a:pt x="113" y="570"/>
                  </a:lnTo>
                  <a:lnTo>
                    <a:pt x="113" y="737"/>
                  </a:lnTo>
                  <a:cubicBezTo>
                    <a:pt x="113" y="772"/>
                    <a:pt x="121" y="857"/>
                    <a:pt x="146" y="895"/>
                  </a:cubicBezTo>
                  <a:cubicBezTo>
                    <a:pt x="155" y="909"/>
                    <a:pt x="176" y="930"/>
                    <a:pt x="197" y="952"/>
                  </a:cubicBezTo>
                  <a:lnTo>
                    <a:pt x="197" y="1157"/>
                  </a:lnTo>
                  <a:lnTo>
                    <a:pt x="160" y="1134"/>
                  </a:lnTo>
                  <a:lnTo>
                    <a:pt x="127" y="1187"/>
                  </a:lnTo>
                  <a:lnTo>
                    <a:pt x="338" y="1319"/>
                  </a:lnTo>
                  <a:lnTo>
                    <a:pt x="338" y="1358"/>
                  </a:lnTo>
                  <a:lnTo>
                    <a:pt x="400" y="1358"/>
                  </a:lnTo>
                  <a:lnTo>
                    <a:pt x="400" y="1301"/>
                  </a:lnTo>
                  <a:cubicBezTo>
                    <a:pt x="400" y="1291"/>
                    <a:pt x="395" y="1281"/>
                    <a:pt x="386" y="1275"/>
                  </a:cubicBezTo>
                  <a:lnTo>
                    <a:pt x="259" y="1196"/>
                  </a:lnTo>
                  <a:lnTo>
                    <a:pt x="259" y="1010"/>
                  </a:lnTo>
                  <a:cubicBezTo>
                    <a:pt x="261" y="1011"/>
                    <a:pt x="262" y="1013"/>
                    <a:pt x="263" y="1013"/>
                  </a:cubicBezTo>
                  <a:cubicBezTo>
                    <a:pt x="307" y="1055"/>
                    <a:pt x="365" y="1078"/>
                    <a:pt x="426" y="1078"/>
                  </a:cubicBezTo>
                  <a:lnTo>
                    <a:pt x="482" y="1078"/>
                  </a:lnTo>
                  <a:cubicBezTo>
                    <a:pt x="543" y="1078"/>
                    <a:pt x="601" y="1055"/>
                    <a:pt x="644" y="1014"/>
                  </a:cubicBezTo>
                  <a:cubicBezTo>
                    <a:pt x="645" y="1013"/>
                    <a:pt x="647" y="1011"/>
                    <a:pt x="649" y="1010"/>
                  </a:cubicBezTo>
                  <a:lnTo>
                    <a:pt x="649" y="1196"/>
                  </a:lnTo>
                  <a:lnTo>
                    <a:pt x="522" y="1275"/>
                  </a:lnTo>
                  <a:cubicBezTo>
                    <a:pt x="513" y="1281"/>
                    <a:pt x="508" y="1291"/>
                    <a:pt x="508" y="1301"/>
                  </a:cubicBezTo>
                  <a:lnTo>
                    <a:pt x="508" y="1358"/>
                  </a:lnTo>
                  <a:lnTo>
                    <a:pt x="570" y="1358"/>
                  </a:lnTo>
                  <a:lnTo>
                    <a:pt x="570" y="1319"/>
                  </a:lnTo>
                  <a:lnTo>
                    <a:pt x="781" y="1187"/>
                  </a:lnTo>
                  <a:lnTo>
                    <a:pt x="748" y="1134"/>
                  </a:lnTo>
                  <a:lnTo>
                    <a:pt x="711" y="1157"/>
                  </a:lnTo>
                  <a:lnTo>
                    <a:pt x="711" y="952"/>
                  </a:lnTo>
                  <a:cubicBezTo>
                    <a:pt x="733" y="930"/>
                    <a:pt x="753" y="909"/>
                    <a:pt x="762" y="895"/>
                  </a:cubicBezTo>
                  <a:cubicBezTo>
                    <a:pt x="787" y="857"/>
                    <a:pt x="796" y="772"/>
                    <a:pt x="796" y="737"/>
                  </a:cubicBezTo>
                  <a:lnTo>
                    <a:pt x="796" y="571"/>
                  </a:lnTo>
                  <a:lnTo>
                    <a:pt x="906" y="571"/>
                  </a:lnTo>
                  <a:lnTo>
                    <a:pt x="906" y="508"/>
                  </a:lnTo>
                  <a:lnTo>
                    <a:pt x="3" y="508"/>
                  </a:lnTo>
                  <a:close/>
                  <a:moveTo>
                    <a:pt x="254" y="201"/>
                  </a:moveTo>
                  <a:lnTo>
                    <a:pt x="316" y="201"/>
                  </a:lnTo>
                  <a:lnTo>
                    <a:pt x="316" y="60"/>
                  </a:lnTo>
                  <a:cubicBezTo>
                    <a:pt x="316" y="49"/>
                    <a:pt x="310" y="39"/>
                    <a:pt x="301" y="33"/>
                  </a:cubicBezTo>
                  <a:cubicBezTo>
                    <a:pt x="291" y="27"/>
                    <a:pt x="280" y="27"/>
                    <a:pt x="270" y="32"/>
                  </a:cubicBezTo>
                  <a:cubicBezTo>
                    <a:pt x="170" y="87"/>
                    <a:pt x="56" y="171"/>
                    <a:pt x="56" y="342"/>
                  </a:cubicBezTo>
                  <a:lnTo>
                    <a:pt x="56" y="379"/>
                  </a:lnTo>
                  <a:lnTo>
                    <a:pt x="17" y="399"/>
                  </a:lnTo>
                  <a:cubicBezTo>
                    <a:pt x="6" y="404"/>
                    <a:pt x="0" y="415"/>
                    <a:pt x="0" y="427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446"/>
                  </a:lnTo>
                  <a:lnTo>
                    <a:pt x="101" y="426"/>
                  </a:lnTo>
                  <a:cubicBezTo>
                    <a:pt x="112" y="421"/>
                    <a:pt x="118" y="410"/>
                    <a:pt x="118" y="398"/>
                  </a:cubicBezTo>
                  <a:lnTo>
                    <a:pt x="118" y="342"/>
                  </a:lnTo>
                  <a:cubicBezTo>
                    <a:pt x="118" y="247"/>
                    <a:pt x="159" y="176"/>
                    <a:pt x="254" y="114"/>
                  </a:cubicBezTo>
                  <a:lnTo>
                    <a:pt x="254" y="201"/>
                  </a:lnTo>
                  <a:close/>
                  <a:moveTo>
                    <a:pt x="508" y="285"/>
                  </a:moveTo>
                  <a:lnTo>
                    <a:pt x="570" y="285"/>
                  </a:lnTo>
                  <a:lnTo>
                    <a:pt x="570" y="31"/>
                  </a:lnTo>
                  <a:cubicBezTo>
                    <a:pt x="570" y="14"/>
                    <a:pt x="556" y="0"/>
                    <a:pt x="539" y="0"/>
                  </a:cubicBezTo>
                  <a:lnTo>
                    <a:pt x="369" y="0"/>
                  </a:lnTo>
                  <a:cubicBezTo>
                    <a:pt x="352" y="0"/>
                    <a:pt x="338" y="14"/>
                    <a:pt x="338" y="31"/>
                  </a:cubicBezTo>
                  <a:lnTo>
                    <a:pt x="338" y="285"/>
                  </a:lnTo>
                  <a:lnTo>
                    <a:pt x="400" y="285"/>
                  </a:lnTo>
                  <a:lnTo>
                    <a:pt x="400" y="63"/>
                  </a:lnTo>
                  <a:lnTo>
                    <a:pt x="508" y="63"/>
                  </a:lnTo>
                  <a:lnTo>
                    <a:pt x="508" y="285"/>
                  </a:lnTo>
                  <a:close/>
                  <a:moveTo>
                    <a:pt x="908" y="483"/>
                  </a:moveTo>
                  <a:lnTo>
                    <a:pt x="908" y="427"/>
                  </a:lnTo>
                  <a:cubicBezTo>
                    <a:pt x="908" y="415"/>
                    <a:pt x="902" y="404"/>
                    <a:pt x="891" y="399"/>
                  </a:cubicBezTo>
                  <a:lnTo>
                    <a:pt x="852" y="379"/>
                  </a:lnTo>
                  <a:lnTo>
                    <a:pt x="852" y="342"/>
                  </a:lnTo>
                  <a:cubicBezTo>
                    <a:pt x="852" y="173"/>
                    <a:pt x="738" y="88"/>
                    <a:pt x="639" y="33"/>
                  </a:cubicBezTo>
                  <a:cubicBezTo>
                    <a:pt x="629" y="27"/>
                    <a:pt x="617" y="27"/>
                    <a:pt x="608" y="33"/>
                  </a:cubicBezTo>
                  <a:cubicBezTo>
                    <a:pt x="598" y="39"/>
                    <a:pt x="592" y="49"/>
                    <a:pt x="592" y="60"/>
                  </a:cubicBezTo>
                  <a:lnTo>
                    <a:pt x="592" y="201"/>
                  </a:lnTo>
                  <a:lnTo>
                    <a:pt x="654" y="201"/>
                  </a:lnTo>
                  <a:lnTo>
                    <a:pt x="654" y="115"/>
                  </a:lnTo>
                  <a:cubicBezTo>
                    <a:pt x="750" y="178"/>
                    <a:pt x="790" y="247"/>
                    <a:pt x="790" y="342"/>
                  </a:cubicBezTo>
                  <a:lnTo>
                    <a:pt x="790" y="398"/>
                  </a:lnTo>
                  <a:cubicBezTo>
                    <a:pt x="790" y="410"/>
                    <a:pt x="797" y="421"/>
                    <a:pt x="807" y="426"/>
                  </a:cubicBezTo>
                  <a:lnTo>
                    <a:pt x="846" y="446"/>
                  </a:lnTo>
                  <a:lnTo>
                    <a:pt x="846" y="483"/>
                  </a:lnTo>
                  <a:lnTo>
                    <a:pt x="908" y="4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Puolivapaa piirto 58">
              <a:extLst>
                <a:ext uri="{FF2B5EF4-FFF2-40B4-BE49-F238E27FC236}">
                  <a16:creationId xmlns:a16="http://schemas.microsoft.com/office/drawing/2014/main" id="{5DB0B248-346B-4845-9113-DA086761B1BD}"/>
                </a:ext>
              </a:extLst>
            </p:cNvPr>
            <p:cNvSpPr/>
            <p:nvPr userDrawn="1"/>
          </p:nvSpPr>
          <p:spPr>
            <a:xfrm>
              <a:off x="1167788" y="1778757"/>
              <a:ext cx="213221" cy="110473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57039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57039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60" name="Ryhmä 59">
            <a:extLst>
              <a:ext uri="{FF2B5EF4-FFF2-40B4-BE49-F238E27FC236}">
                <a16:creationId xmlns:a16="http://schemas.microsoft.com/office/drawing/2014/main" id="{7FD727CB-8CD2-9E49-8079-24B7442915E9}"/>
              </a:ext>
            </a:extLst>
          </p:cNvPr>
          <p:cNvGrpSpPr/>
          <p:nvPr/>
        </p:nvGrpSpPr>
        <p:grpSpPr>
          <a:xfrm>
            <a:off x="1072962" y="779058"/>
            <a:ext cx="428625" cy="488950"/>
            <a:chOff x="1072962" y="691712"/>
            <a:chExt cx="428625" cy="488950"/>
          </a:xfrm>
        </p:grpSpPr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B2AFED48-D354-DB43-8B9D-DC8D983251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2962" y="691712"/>
              <a:ext cx="428625" cy="488950"/>
            </a:xfrm>
            <a:custGeom>
              <a:avLst/>
              <a:gdLst>
                <a:gd name="T0" fmla="*/ 959 w 1192"/>
                <a:gd name="T1" fmla="*/ 1075 h 1358"/>
                <a:gd name="T2" fmla="*/ 1021 w 1192"/>
                <a:gd name="T3" fmla="*/ 1075 h 1358"/>
                <a:gd name="T4" fmla="*/ 1021 w 1192"/>
                <a:gd name="T5" fmla="*/ 426 h 1358"/>
                <a:gd name="T6" fmla="*/ 595 w 1192"/>
                <a:gd name="T7" fmla="*/ 0 h 1358"/>
                <a:gd name="T8" fmla="*/ 169 w 1192"/>
                <a:gd name="T9" fmla="*/ 426 h 1358"/>
                <a:gd name="T10" fmla="*/ 169 w 1192"/>
                <a:gd name="T11" fmla="*/ 1075 h 1358"/>
                <a:gd name="T12" fmla="*/ 231 w 1192"/>
                <a:gd name="T13" fmla="*/ 1075 h 1358"/>
                <a:gd name="T14" fmla="*/ 231 w 1192"/>
                <a:gd name="T15" fmla="*/ 426 h 1358"/>
                <a:gd name="T16" fmla="*/ 595 w 1192"/>
                <a:gd name="T17" fmla="*/ 62 h 1358"/>
                <a:gd name="T18" fmla="*/ 959 w 1192"/>
                <a:gd name="T19" fmla="*/ 426 h 1358"/>
                <a:gd name="T20" fmla="*/ 959 w 1192"/>
                <a:gd name="T21" fmla="*/ 1075 h 1358"/>
                <a:gd name="T22" fmla="*/ 694 w 1192"/>
                <a:gd name="T23" fmla="*/ 878 h 1358"/>
                <a:gd name="T24" fmla="*/ 595 w 1192"/>
                <a:gd name="T25" fmla="*/ 903 h 1358"/>
                <a:gd name="T26" fmla="*/ 496 w 1192"/>
                <a:gd name="T27" fmla="*/ 878 h 1358"/>
                <a:gd name="T28" fmla="*/ 482 w 1192"/>
                <a:gd name="T29" fmla="*/ 872 h 1358"/>
                <a:gd name="T30" fmla="*/ 344 w 1192"/>
                <a:gd name="T31" fmla="*/ 736 h 1358"/>
                <a:gd name="T32" fmla="*/ 344 w 1192"/>
                <a:gd name="T33" fmla="*/ 539 h 1358"/>
                <a:gd name="T34" fmla="*/ 451 w 1192"/>
                <a:gd name="T35" fmla="*/ 359 h 1358"/>
                <a:gd name="T36" fmla="*/ 652 w 1192"/>
                <a:gd name="T37" fmla="*/ 429 h 1358"/>
                <a:gd name="T38" fmla="*/ 847 w 1192"/>
                <a:gd name="T39" fmla="*/ 522 h 1358"/>
                <a:gd name="T40" fmla="*/ 847 w 1192"/>
                <a:gd name="T41" fmla="*/ 736 h 1358"/>
                <a:gd name="T42" fmla="*/ 709 w 1192"/>
                <a:gd name="T43" fmla="*/ 872 h 1358"/>
                <a:gd name="T44" fmla="*/ 694 w 1192"/>
                <a:gd name="T45" fmla="*/ 878 h 1358"/>
                <a:gd name="T46" fmla="*/ 1191 w 1192"/>
                <a:gd name="T47" fmla="*/ 1357 h 1358"/>
                <a:gd name="T48" fmla="*/ 1191 w 1192"/>
                <a:gd name="T49" fmla="*/ 1272 h 1358"/>
                <a:gd name="T50" fmla="*/ 1027 w 1192"/>
                <a:gd name="T51" fmla="*/ 1112 h 1358"/>
                <a:gd name="T52" fmla="*/ 858 w 1192"/>
                <a:gd name="T53" fmla="*/ 1067 h 1358"/>
                <a:gd name="T54" fmla="*/ 796 w 1192"/>
                <a:gd name="T55" fmla="*/ 1019 h 1358"/>
                <a:gd name="T56" fmla="*/ 796 w 1192"/>
                <a:gd name="T57" fmla="*/ 898 h 1358"/>
                <a:gd name="T58" fmla="*/ 909 w 1192"/>
                <a:gd name="T59" fmla="*/ 736 h 1358"/>
                <a:gd name="T60" fmla="*/ 909 w 1192"/>
                <a:gd name="T61" fmla="*/ 501 h 1358"/>
                <a:gd name="T62" fmla="*/ 903 w 1192"/>
                <a:gd name="T63" fmla="*/ 492 h 1358"/>
                <a:gd name="T64" fmla="*/ 652 w 1192"/>
                <a:gd name="T65" fmla="*/ 367 h 1358"/>
                <a:gd name="T66" fmla="*/ 457 w 1192"/>
                <a:gd name="T67" fmla="*/ 228 h 1358"/>
                <a:gd name="T68" fmla="*/ 395 w 1192"/>
                <a:gd name="T69" fmla="*/ 228 h 1358"/>
                <a:gd name="T70" fmla="*/ 414 w 1192"/>
                <a:gd name="T71" fmla="*/ 308 h 1358"/>
                <a:gd name="T72" fmla="*/ 282 w 1192"/>
                <a:gd name="T73" fmla="*/ 539 h 1358"/>
                <a:gd name="T74" fmla="*/ 282 w 1192"/>
                <a:gd name="T75" fmla="*/ 736 h 1358"/>
                <a:gd name="T76" fmla="*/ 395 w 1192"/>
                <a:gd name="T77" fmla="*/ 898 h 1358"/>
                <a:gd name="T78" fmla="*/ 395 w 1192"/>
                <a:gd name="T79" fmla="*/ 1019 h 1358"/>
                <a:gd name="T80" fmla="*/ 333 w 1192"/>
                <a:gd name="T81" fmla="*/ 1067 h 1358"/>
                <a:gd name="T82" fmla="*/ 164 w 1192"/>
                <a:gd name="T83" fmla="*/ 1112 h 1358"/>
                <a:gd name="T84" fmla="*/ 0 w 1192"/>
                <a:gd name="T85" fmla="*/ 1273 h 1358"/>
                <a:gd name="T86" fmla="*/ 0 w 1192"/>
                <a:gd name="T87" fmla="*/ 1357 h 1358"/>
                <a:gd name="T88" fmla="*/ 62 w 1192"/>
                <a:gd name="T89" fmla="*/ 1357 h 1358"/>
                <a:gd name="T90" fmla="*/ 62 w 1192"/>
                <a:gd name="T91" fmla="*/ 1273 h 1358"/>
                <a:gd name="T92" fmla="*/ 180 w 1192"/>
                <a:gd name="T93" fmla="*/ 1172 h 1358"/>
                <a:gd name="T94" fmla="*/ 349 w 1192"/>
                <a:gd name="T95" fmla="*/ 1127 h 1358"/>
                <a:gd name="T96" fmla="*/ 457 w 1192"/>
                <a:gd name="T97" fmla="*/ 1019 h 1358"/>
                <a:gd name="T98" fmla="*/ 457 w 1192"/>
                <a:gd name="T99" fmla="*/ 928 h 1358"/>
                <a:gd name="T100" fmla="*/ 458 w 1192"/>
                <a:gd name="T101" fmla="*/ 929 h 1358"/>
                <a:gd name="T102" fmla="*/ 469 w 1192"/>
                <a:gd name="T103" fmla="*/ 933 h 1358"/>
                <a:gd name="T104" fmla="*/ 595 w 1192"/>
                <a:gd name="T105" fmla="*/ 965 h 1358"/>
                <a:gd name="T106" fmla="*/ 722 w 1192"/>
                <a:gd name="T107" fmla="*/ 933 h 1358"/>
                <a:gd name="T108" fmla="*/ 733 w 1192"/>
                <a:gd name="T109" fmla="*/ 929 h 1358"/>
                <a:gd name="T110" fmla="*/ 734 w 1192"/>
                <a:gd name="T111" fmla="*/ 928 h 1358"/>
                <a:gd name="T112" fmla="*/ 734 w 1192"/>
                <a:gd name="T113" fmla="*/ 1019 h 1358"/>
                <a:gd name="T114" fmla="*/ 842 w 1192"/>
                <a:gd name="T115" fmla="*/ 1127 h 1358"/>
                <a:gd name="T116" fmla="*/ 1011 w 1192"/>
                <a:gd name="T117" fmla="*/ 1172 h 1358"/>
                <a:gd name="T118" fmla="*/ 1129 w 1192"/>
                <a:gd name="T119" fmla="*/ 1273 h 1358"/>
                <a:gd name="T120" fmla="*/ 1129 w 1192"/>
                <a:gd name="T121" fmla="*/ 1357 h 1358"/>
                <a:gd name="T122" fmla="*/ 1191 w 1192"/>
                <a:gd name="T12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2" h="1358">
                  <a:moveTo>
                    <a:pt x="959" y="1075"/>
                  </a:moveTo>
                  <a:lnTo>
                    <a:pt x="1021" y="1075"/>
                  </a:lnTo>
                  <a:lnTo>
                    <a:pt x="1021" y="426"/>
                  </a:lnTo>
                  <a:cubicBezTo>
                    <a:pt x="1021" y="191"/>
                    <a:pt x="830" y="0"/>
                    <a:pt x="595" y="0"/>
                  </a:cubicBezTo>
                  <a:cubicBezTo>
                    <a:pt x="360" y="0"/>
                    <a:pt x="169" y="191"/>
                    <a:pt x="169" y="426"/>
                  </a:cubicBezTo>
                  <a:lnTo>
                    <a:pt x="169" y="1075"/>
                  </a:lnTo>
                  <a:lnTo>
                    <a:pt x="231" y="1075"/>
                  </a:lnTo>
                  <a:lnTo>
                    <a:pt x="231" y="426"/>
                  </a:lnTo>
                  <a:cubicBezTo>
                    <a:pt x="231" y="225"/>
                    <a:pt x="395" y="62"/>
                    <a:pt x="595" y="62"/>
                  </a:cubicBezTo>
                  <a:cubicBezTo>
                    <a:pt x="796" y="62"/>
                    <a:pt x="959" y="225"/>
                    <a:pt x="959" y="426"/>
                  </a:cubicBezTo>
                  <a:lnTo>
                    <a:pt x="959" y="1075"/>
                  </a:lnTo>
                  <a:close/>
                  <a:moveTo>
                    <a:pt x="694" y="878"/>
                  </a:moveTo>
                  <a:cubicBezTo>
                    <a:pt x="679" y="885"/>
                    <a:pt x="640" y="903"/>
                    <a:pt x="595" y="903"/>
                  </a:cubicBezTo>
                  <a:cubicBezTo>
                    <a:pt x="551" y="903"/>
                    <a:pt x="511" y="885"/>
                    <a:pt x="496" y="878"/>
                  </a:cubicBezTo>
                  <a:cubicBezTo>
                    <a:pt x="493" y="876"/>
                    <a:pt x="488" y="874"/>
                    <a:pt x="482" y="872"/>
                  </a:cubicBezTo>
                  <a:cubicBezTo>
                    <a:pt x="444" y="855"/>
                    <a:pt x="344" y="813"/>
                    <a:pt x="344" y="736"/>
                  </a:cubicBezTo>
                  <a:lnTo>
                    <a:pt x="344" y="539"/>
                  </a:lnTo>
                  <a:cubicBezTo>
                    <a:pt x="344" y="472"/>
                    <a:pt x="409" y="399"/>
                    <a:pt x="451" y="359"/>
                  </a:cubicBezTo>
                  <a:cubicBezTo>
                    <a:pt x="493" y="400"/>
                    <a:pt x="559" y="429"/>
                    <a:pt x="652" y="429"/>
                  </a:cubicBezTo>
                  <a:cubicBezTo>
                    <a:pt x="758" y="429"/>
                    <a:pt x="827" y="499"/>
                    <a:pt x="847" y="522"/>
                  </a:cubicBezTo>
                  <a:lnTo>
                    <a:pt x="847" y="736"/>
                  </a:lnTo>
                  <a:cubicBezTo>
                    <a:pt x="847" y="813"/>
                    <a:pt x="747" y="855"/>
                    <a:pt x="709" y="872"/>
                  </a:cubicBezTo>
                  <a:cubicBezTo>
                    <a:pt x="703" y="874"/>
                    <a:pt x="698" y="876"/>
                    <a:pt x="694" y="878"/>
                  </a:cubicBezTo>
                  <a:close/>
                  <a:moveTo>
                    <a:pt x="1191" y="1357"/>
                  </a:moveTo>
                  <a:lnTo>
                    <a:pt x="1191" y="1272"/>
                  </a:lnTo>
                  <a:cubicBezTo>
                    <a:pt x="1189" y="1203"/>
                    <a:pt x="1120" y="1136"/>
                    <a:pt x="1027" y="1112"/>
                  </a:cubicBezTo>
                  <a:lnTo>
                    <a:pt x="858" y="1067"/>
                  </a:lnTo>
                  <a:cubicBezTo>
                    <a:pt x="796" y="1051"/>
                    <a:pt x="796" y="1029"/>
                    <a:pt x="796" y="1019"/>
                  </a:cubicBezTo>
                  <a:lnTo>
                    <a:pt x="796" y="898"/>
                  </a:lnTo>
                  <a:cubicBezTo>
                    <a:pt x="849" y="868"/>
                    <a:pt x="909" y="817"/>
                    <a:pt x="909" y="736"/>
                  </a:cubicBezTo>
                  <a:lnTo>
                    <a:pt x="909" y="501"/>
                  </a:lnTo>
                  <a:lnTo>
                    <a:pt x="903" y="492"/>
                  </a:lnTo>
                  <a:cubicBezTo>
                    <a:pt x="899" y="487"/>
                    <a:pt x="811" y="367"/>
                    <a:pt x="652" y="367"/>
                  </a:cubicBezTo>
                  <a:cubicBezTo>
                    <a:pt x="535" y="367"/>
                    <a:pt x="457" y="311"/>
                    <a:pt x="457" y="228"/>
                  </a:cubicBezTo>
                  <a:lnTo>
                    <a:pt x="395" y="228"/>
                  </a:lnTo>
                  <a:cubicBezTo>
                    <a:pt x="395" y="255"/>
                    <a:pt x="401" y="283"/>
                    <a:pt x="414" y="308"/>
                  </a:cubicBezTo>
                  <a:cubicBezTo>
                    <a:pt x="367" y="353"/>
                    <a:pt x="282" y="444"/>
                    <a:pt x="282" y="539"/>
                  </a:cubicBezTo>
                  <a:lnTo>
                    <a:pt x="282" y="736"/>
                  </a:lnTo>
                  <a:cubicBezTo>
                    <a:pt x="282" y="817"/>
                    <a:pt x="342" y="868"/>
                    <a:pt x="395" y="898"/>
                  </a:cubicBezTo>
                  <a:lnTo>
                    <a:pt x="395" y="1019"/>
                  </a:lnTo>
                  <a:cubicBezTo>
                    <a:pt x="395" y="1029"/>
                    <a:pt x="395" y="1051"/>
                    <a:pt x="333" y="1067"/>
                  </a:cubicBezTo>
                  <a:lnTo>
                    <a:pt x="164" y="1112"/>
                  </a:lnTo>
                  <a:cubicBezTo>
                    <a:pt x="71" y="1136"/>
                    <a:pt x="2" y="1203"/>
                    <a:pt x="0" y="1273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273"/>
                  </a:lnTo>
                  <a:cubicBezTo>
                    <a:pt x="63" y="1234"/>
                    <a:pt x="116" y="1188"/>
                    <a:pt x="180" y="1172"/>
                  </a:cubicBezTo>
                  <a:lnTo>
                    <a:pt x="349" y="1127"/>
                  </a:lnTo>
                  <a:cubicBezTo>
                    <a:pt x="421" y="1109"/>
                    <a:pt x="457" y="1072"/>
                    <a:pt x="457" y="1019"/>
                  </a:cubicBezTo>
                  <a:lnTo>
                    <a:pt x="457" y="928"/>
                  </a:lnTo>
                  <a:lnTo>
                    <a:pt x="458" y="929"/>
                  </a:lnTo>
                  <a:cubicBezTo>
                    <a:pt x="462" y="931"/>
                    <a:pt x="466" y="932"/>
                    <a:pt x="469" y="933"/>
                  </a:cubicBezTo>
                  <a:cubicBezTo>
                    <a:pt x="492" y="945"/>
                    <a:pt x="540" y="965"/>
                    <a:pt x="595" y="965"/>
                  </a:cubicBezTo>
                  <a:cubicBezTo>
                    <a:pt x="651" y="965"/>
                    <a:pt x="699" y="945"/>
                    <a:pt x="722" y="933"/>
                  </a:cubicBezTo>
                  <a:cubicBezTo>
                    <a:pt x="725" y="932"/>
                    <a:pt x="728" y="931"/>
                    <a:pt x="733" y="929"/>
                  </a:cubicBezTo>
                  <a:lnTo>
                    <a:pt x="734" y="928"/>
                  </a:lnTo>
                  <a:lnTo>
                    <a:pt x="734" y="1019"/>
                  </a:lnTo>
                  <a:cubicBezTo>
                    <a:pt x="734" y="1072"/>
                    <a:pt x="770" y="1109"/>
                    <a:pt x="842" y="1127"/>
                  </a:cubicBezTo>
                  <a:lnTo>
                    <a:pt x="1011" y="1172"/>
                  </a:lnTo>
                  <a:cubicBezTo>
                    <a:pt x="1075" y="1188"/>
                    <a:pt x="1128" y="1234"/>
                    <a:pt x="1129" y="1273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Puolivapaa piirto 61">
              <a:extLst>
                <a:ext uri="{FF2B5EF4-FFF2-40B4-BE49-F238E27FC236}">
                  <a16:creationId xmlns:a16="http://schemas.microsoft.com/office/drawing/2014/main" id="{A159D87D-F3D3-4041-8C1E-DED8EE66C750}"/>
                </a:ext>
              </a:extLst>
            </p:cNvPr>
            <p:cNvSpPr/>
            <p:nvPr userDrawn="1"/>
          </p:nvSpPr>
          <p:spPr>
            <a:xfrm>
              <a:off x="1193922" y="914400"/>
              <a:ext cx="187471" cy="112756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82368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63" name="Ryhmä 62">
            <a:extLst>
              <a:ext uri="{FF2B5EF4-FFF2-40B4-BE49-F238E27FC236}">
                <a16:creationId xmlns:a16="http://schemas.microsoft.com/office/drawing/2014/main" id="{B7A34E48-9717-184A-8220-FA0D2A7E478D}"/>
              </a:ext>
            </a:extLst>
          </p:cNvPr>
          <p:cNvGrpSpPr/>
          <p:nvPr/>
        </p:nvGrpSpPr>
        <p:grpSpPr>
          <a:xfrm>
            <a:off x="1041829" y="3735657"/>
            <a:ext cx="465138" cy="463550"/>
            <a:chOff x="1041829" y="3735657"/>
            <a:chExt cx="465138" cy="463550"/>
          </a:xfrm>
        </p:grpSpPr>
        <p:sp>
          <p:nvSpPr>
            <p:cNvPr id="64" name="Freeform 175">
              <a:extLst>
                <a:ext uri="{FF2B5EF4-FFF2-40B4-BE49-F238E27FC236}">
                  <a16:creationId xmlns:a16="http://schemas.microsoft.com/office/drawing/2014/main" id="{270C740A-9424-F04F-A003-ED494C631A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1829" y="3735657"/>
              <a:ext cx="465138" cy="463550"/>
            </a:xfrm>
            <a:custGeom>
              <a:avLst/>
              <a:gdLst>
                <a:gd name="T0" fmla="*/ 967 w 1295"/>
                <a:gd name="T1" fmla="*/ 862 h 1292"/>
                <a:gd name="T2" fmla="*/ 1026 w 1295"/>
                <a:gd name="T3" fmla="*/ 1291 h 1292"/>
                <a:gd name="T4" fmla="*/ 731 w 1295"/>
                <a:gd name="T5" fmla="*/ 683 h 1292"/>
                <a:gd name="T6" fmla="*/ 806 w 1295"/>
                <a:gd name="T7" fmla="*/ 682 h 1292"/>
                <a:gd name="T8" fmla="*/ 865 w 1295"/>
                <a:gd name="T9" fmla="*/ 1291 h 1292"/>
                <a:gd name="T10" fmla="*/ 844 w 1295"/>
                <a:gd name="T11" fmla="*/ 565 h 1292"/>
                <a:gd name="T12" fmla="*/ 731 w 1295"/>
                <a:gd name="T13" fmla="*/ 683 h 1292"/>
                <a:gd name="T14" fmla="*/ 269 w 1295"/>
                <a:gd name="T15" fmla="*/ 862 h 1292"/>
                <a:gd name="T16" fmla="*/ 328 w 1295"/>
                <a:gd name="T17" fmla="*/ 1291 h 1292"/>
                <a:gd name="T18" fmla="*/ 376 w 1295"/>
                <a:gd name="T19" fmla="*/ 191 h 1292"/>
                <a:gd name="T20" fmla="*/ 220 w 1295"/>
                <a:gd name="T21" fmla="*/ 191 h 1292"/>
                <a:gd name="T22" fmla="*/ 298 w 1295"/>
                <a:gd name="T23" fmla="*/ 59 h 1292"/>
                <a:gd name="T24" fmla="*/ 376 w 1295"/>
                <a:gd name="T25" fmla="*/ 191 h 1292"/>
                <a:gd name="T26" fmla="*/ 298 w 1295"/>
                <a:gd name="T27" fmla="*/ 0 h 1292"/>
                <a:gd name="T28" fmla="*/ 161 w 1295"/>
                <a:gd name="T29" fmla="*/ 191 h 1292"/>
                <a:gd name="T30" fmla="*/ 435 w 1295"/>
                <a:gd name="T31" fmla="*/ 191 h 1292"/>
                <a:gd name="T32" fmla="*/ 617 w 1295"/>
                <a:gd name="T33" fmla="*/ 522 h 1292"/>
                <a:gd name="T34" fmla="*/ 379 w 1295"/>
                <a:gd name="T35" fmla="*/ 349 h 1292"/>
                <a:gd name="T36" fmla="*/ 0 w 1295"/>
                <a:gd name="T37" fmla="*/ 540 h 1292"/>
                <a:gd name="T38" fmla="*/ 108 w 1295"/>
                <a:gd name="T39" fmla="*/ 887 h 1292"/>
                <a:gd name="T40" fmla="*/ 167 w 1295"/>
                <a:gd name="T41" fmla="*/ 1291 h 1292"/>
                <a:gd name="T42" fmla="*/ 108 w 1295"/>
                <a:gd name="T43" fmla="*/ 566 h 1292"/>
                <a:gd name="T44" fmla="*/ 59 w 1295"/>
                <a:gd name="T45" fmla="*/ 754 h 1292"/>
                <a:gd name="T46" fmla="*/ 191 w 1295"/>
                <a:gd name="T47" fmla="*/ 408 h 1292"/>
                <a:gd name="T48" fmla="*/ 557 w 1295"/>
                <a:gd name="T49" fmla="*/ 539 h 1292"/>
                <a:gd name="T50" fmla="*/ 688 w 1295"/>
                <a:gd name="T51" fmla="*/ 734 h 1292"/>
                <a:gd name="T52" fmla="*/ 647 w 1295"/>
                <a:gd name="T53" fmla="*/ 758 h 1292"/>
                <a:gd name="T54" fmla="*/ 619 w 1295"/>
                <a:gd name="T55" fmla="*/ 747 h 1292"/>
                <a:gd name="T56" fmla="*/ 422 w 1295"/>
                <a:gd name="T57" fmla="*/ 566 h 1292"/>
                <a:gd name="T58" fmla="*/ 403 w 1295"/>
                <a:gd name="T59" fmla="*/ 1291 h 1292"/>
                <a:gd name="T60" fmla="*/ 462 w 1295"/>
                <a:gd name="T61" fmla="*/ 667 h 1292"/>
                <a:gd name="T62" fmla="*/ 647 w 1295"/>
                <a:gd name="T63" fmla="*/ 817 h 1292"/>
                <a:gd name="T64" fmla="*/ 716 w 1295"/>
                <a:gd name="T65" fmla="*/ 789 h 1292"/>
                <a:gd name="T66" fmla="*/ 751 w 1295"/>
                <a:gd name="T67" fmla="*/ 722 h 1292"/>
                <a:gd name="T68" fmla="*/ 1074 w 1295"/>
                <a:gd name="T69" fmla="*/ 191 h 1292"/>
                <a:gd name="T70" fmla="*/ 918 w 1295"/>
                <a:gd name="T71" fmla="*/ 191 h 1292"/>
                <a:gd name="T72" fmla="*/ 996 w 1295"/>
                <a:gd name="T73" fmla="*/ 59 h 1292"/>
                <a:gd name="T74" fmla="*/ 1074 w 1295"/>
                <a:gd name="T75" fmla="*/ 191 h 1292"/>
                <a:gd name="T76" fmla="*/ 996 w 1295"/>
                <a:gd name="T77" fmla="*/ 0 h 1292"/>
                <a:gd name="T78" fmla="*/ 859 w 1295"/>
                <a:gd name="T79" fmla="*/ 191 h 1292"/>
                <a:gd name="T80" fmla="*/ 1133 w 1295"/>
                <a:gd name="T81" fmla="*/ 191 h 1292"/>
                <a:gd name="T82" fmla="*/ 1294 w 1295"/>
                <a:gd name="T83" fmla="*/ 540 h 1292"/>
                <a:gd name="T84" fmla="*/ 916 w 1295"/>
                <a:gd name="T85" fmla="*/ 349 h 1292"/>
                <a:gd name="T86" fmla="*/ 677 w 1295"/>
                <a:gd name="T87" fmla="*/ 550 h 1292"/>
                <a:gd name="T88" fmla="*/ 780 w 1295"/>
                <a:gd name="T89" fmla="*/ 501 h 1292"/>
                <a:gd name="T90" fmla="*/ 1103 w 1295"/>
                <a:gd name="T91" fmla="*/ 408 h 1292"/>
                <a:gd name="T92" fmla="*/ 1235 w 1295"/>
                <a:gd name="T93" fmla="*/ 754 h 1292"/>
                <a:gd name="T94" fmla="*/ 1160 w 1295"/>
                <a:gd name="T95" fmla="*/ 566 h 1292"/>
                <a:gd name="T96" fmla="*/ 1101 w 1295"/>
                <a:gd name="T97" fmla="*/ 1291 h 1292"/>
                <a:gd name="T98" fmla="*/ 1160 w 1295"/>
                <a:gd name="T99" fmla="*/ 891 h 1292"/>
                <a:gd name="T100" fmla="*/ 1294 w 1295"/>
                <a:gd name="T101" fmla="*/ 54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5" h="1292">
                  <a:moveTo>
                    <a:pt x="1026" y="862"/>
                  </a:moveTo>
                  <a:lnTo>
                    <a:pt x="967" y="862"/>
                  </a:lnTo>
                  <a:lnTo>
                    <a:pt x="967" y="1291"/>
                  </a:lnTo>
                  <a:lnTo>
                    <a:pt x="1026" y="1291"/>
                  </a:lnTo>
                  <a:lnTo>
                    <a:pt x="1026" y="862"/>
                  </a:lnTo>
                  <a:close/>
                  <a:moveTo>
                    <a:pt x="731" y="683"/>
                  </a:moveTo>
                  <a:lnTo>
                    <a:pt x="778" y="718"/>
                  </a:lnTo>
                  <a:lnTo>
                    <a:pt x="806" y="682"/>
                  </a:lnTo>
                  <a:lnTo>
                    <a:pt x="806" y="1291"/>
                  </a:lnTo>
                  <a:lnTo>
                    <a:pt x="865" y="1291"/>
                  </a:lnTo>
                  <a:lnTo>
                    <a:pt x="865" y="593"/>
                  </a:lnTo>
                  <a:cubicBezTo>
                    <a:pt x="865" y="581"/>
                    <a:pt x="856" y="569"/>
                    <a:pt x="844" y="565"/>
                  </a:cubicBezTo>
                  <a:cubicBezTo>
                    <a:pt x="832" y="561"/>
                    <a:pt x="819" y="565"/>
                    <a:pt x="811" y="576"/>
                  </a:cubicBezTo>
                  <a:lnTo>
                    <a:pt x="731" y="683"/>
                  </a:lnTo>
                  <a:close/>
                  <a:moveTo>
                    <a:pt x="328" y="862"/>
                  </a:moveTo>
                  <a:lnTo>
                    <a:pt x="269" y="862"/>
                  </a:lnTo>
                  <a:lnTo>
                    <a:pt x="269" y="1291"/>
                  </a:lnTo>
                  <a:lnTo>
                    <a:pt x="328" y="1291"/>
                  </a:lnTo>
                  <a:lnTo>
                    <a:pt x="328" y="862"/>
                  </a:lnTo>
                  <a:close/>
                  <a:moveTo>
                    <a:pt x="376" y="191"/>
                  </a:moveTo>
                  <a:cubicBezTo>
                    <a:pt x="376" y="237"/>
                    <a:pt x="345" y="269"/>
                    <a:pt x="298" y="269"/>
                  </a:cubicBezTo>
                  <a:cubicBezTo>
                    <a:pt x="252" y="269"/>
                    <a:pt x="220" y="237"/>
                    <a:pt x="220" y="191"/>
                  </a:cubicBezTo>
                  <a:lnTo>
                    <a:pt x="220" y="137"/>
                  </a:lnTo>
                  <a:cubicBezTo>
                    <a:pt x="220" y="91"/>
                    <a:pt x="252" y="59"/>
                    <a:pt x="298" y="59"/>
                  </a:cubicBezTo>
                  <a:cubicBezTo>
                    <a:pt x="345" y="59"/>
                    <a:pt x="376" y="91"/>
                    <a:pt x="376" y="137"/>
                  </a:cubicBezTo>
                  <a:lnTo>
                    <a:pt x="376" y="191"/>
                  </a:lnTo>
                  <a:close/>
                  <a:moveTo>
                    <a:pt x="435" y="137"/>
                  </a:moveTo>
                  <a:cubicBezTo>
                    <a:pt x="435" y="58"/>
                    <a:pt x="378" y="0"/>
                    <a:pt x="298" y="0"/>
                  </a:cubicBezTo>
                  <a:cubicBezTo>
                    <a:pt x="219" y="0"/>
                    <a:pt x="161" y="58"/>
                    <a:pt x="161" y="137"/>
                  </a:cubicBezTo>
                  <a:lnTo>
                    <a:pt x="161" y="191"/>
                  </a:lnTo>
                  <a:cubicBezTo>
                    <a:pt x="161" y="270"/>
                    <a:pt x="219" y="328"/>
                    <a:pt x="298" y="328"/>
                  </a:cubicBezTo>
                  <a:cubicBezTo>
                    <a:pt x="378" y="328"/>
                    <a:pt x="435" y="270"/>
                    <a:pt x="435" y="191"/>
                  </a:cubicBezTo>
                  <a:lnTo>
                    <a:pt x="435" y="137"/>
                  </a:lnTo>
                  <a:close/>
                  <a:moveTo>
                    <a:pt x="617" y="522"/>
                  </a:moveTo>
                  <a:cubicBezTo>
                    <a:pt x="614" y="517"/>
                    <a:pt x="610" y="512"/>
                    <a:pt x="605" y="505"/>
                  </a:cubicBezTo>
                  <a:cubicBezTo>
                    <a:pt x="567" y="451"/>
                    <a:pt x="496" y="349"/>
                    <a:pt x="379" y="349"/>
                  </a:cubicBezTo>
                  <a:lnTo>
                    <a:pt x="191" y="349"/>
                  </a:lnTo>
                  <a:cubicBezTo>
                    <a:pt x="99" y="349"/>
                    <a:pt x="0" y="426"/>
                    <a:pt x="0" y="540"/>
                  </a:cubicBezTo>
                  <a:lnTo>
                    <a:pt x="0" y="754"/>
                  </a:lnTo>
                  <a:cubicBezTo>
                    <a:pt x="0" y="815"/>
                    <a:pt x="49" y="872"/>
                    <a:pt x="108" y="887"/>
                  </a:cubicBezTo>
                  <a:lnTo>
                    <a:pt x="108" y="1291"/>
                  </a:lnTo>
                  <a:lnTo>
                    <a:pt x="167" y="1291"/>
                  </a:lnTo>
                  <a:lnTo>
                    <a:pt x="167" y="566"/>
                  </a:lnTo>
                  <a:lnTo>
                    <a:pt x="108" y="566"/>
                  </a:lnTo>
                  <a:lnTo>
                    <a:pt x="108" y="824"/>
                  </a:lnTo>
                  <a:cubicBezTo>
                    <a:pt x="81" y="811"/>
                    <a:pt x="59" y="782"/>
                    <a:pt x="59" y="754"/>
                  </a:cubicBezTo>
                  <a:lnTo>
                    <a:pt x="59" y="540"/>
                  </a:lnTo>
                  <a:cubicBezTo>
                    <a:pt x="59" y="454"/>
                    <a:pt x="136" y="408"/>
                    <a:pt x="191" y="408"/>
                  </a:cubicBezTo>
                  <a:lnTo>
                    <a:pt x="379" y="408"/>
                  </a:lnTo>
                  <a:cubicBezTo>
                    <a:pt x="465" y="408"/>
                    <a:pt x="523" y="490"/>
                    <a:pt x="557" y="539"/>
                  </a:cubicBezTo>
                  <a:cubicBezTo>
                    <a:pt x="562" y="546"/>
                    <a:pt x="566" y="552"/>
                    <a:pt x="570" y="557"/>
                  </a:cubicBezTo>
                  <a:cubicBezTo>
                    <a:pt x="596" y="593"/>
                    <a:pt x="660" y="691"/>
                    <a:pt x="688" y="734"/>
                  </a:cubicBezTo>
                  <a:lnTo>
                    <a:pt x="675" y="747"/>
                  </a:lnTo>
                  <a:cubicBezTo>
                    <a:pt x="668" y="754"/>
                    <a:pt x="658" y="758"/>
                    <a:pt x="647" y="758"/>
                  </a:cubicBezTo>
                  <a:lnTo>
                    <a:pt x="647" y="758"/>
                  </a:lnTo>
                  <a:cubicBezTo>
                    <a:pt x="636" y="758"/>
                    <a:pt x="626" y="754"/>
                    <a:pt x="619" y="747"/>
                  </a:cubicBezTo>
                  <a:lnTo>
                    <a:pt x="454" y="573"/>
                  </a:lnTo>
                  <a:cubicBezTo>
                    <a:pt x="446" y="564"/>
                    <a:pt x="433" y="561"/>
                    <a:pt x="422" y="566"/>
                  </a:cubicBezTo>
                  <a:cubicBezTo>
                    <a:pt x="410" y="570"/>
                    <a:pt x="403" y="581"/>
                    <a:pt x="403" y="593"/>
                  </a:cubicBezTo>
                  <a:lnTo>
                    <a:pt x="403" y="1291"/>
                  </a:lnTo>
                  <a:lnTo>
                    <a:pt x="462" y="1291"/>
                  </a:lnTo>
                  <a:lnTo>
                    <a:pt x="462" y="667"/>
                  </a:lnTo>
                  <a:lnTo>
                    <a:pt x="577" y="788"/>
                  </a:lnTo>
                  <a:cubicBezTo>
                    <a:pt x="596" y="807"/>
                    <a:pt x="620" y="817"/>
                    <a:pt x="647" y="817"/>
                  </a:cubicBezTo>
                  <a:lnTo>
                    <a:pt x="647" y="817"/>
                  </a:lnTo>
                  <a:cubicBezTo>
                    <a:pt x="673" y="817"/>
                    <a:pt x="698" y="807"/>
                    <a:pt x="716" y="789"/>
                  </a:cubicBezTo>
                  <a:lnTo>
                    <a:pt x="747" y="759"/>
                  </a:lnTo>
                  <a:cubicBezTo>
                    <a:pt x="757" y="749"/>
                    <a:pt x="758" y="734"/>
                    <a:pt x="751" y="722"/>
                  </a:cubicBezTo>
                  <a:cubicBezTo>
                    <a:pt x="747" y="716"/>
                    <a:pt x="652" y="570"/>
                    <a:pt x="617" y="522"/>
                  </a:cubicBezTo>
                  <a:close/>
                  <a:moveTo>
                    <a:pt x="1074" y="191"/>
                  </a:moveTo>
                  <a:cubicBezTo>
                    <a:pt x="1074" y="237"/>
                    <a:pt x="1043" y="269"/>
                    <a:pt x="996" y="269"/>
                  </a:cubicBezTo>
                  <a:cubicBezTo>
                    <a:pt x="950" y="269"/>
                    <a:pt x="918" y="237"/>
                    <a:pt x="918" y="191"/>
                  </a:cubicBezTo>
                  <a:lnTo>
                    <a:pt x="918" y="137"/>
                  </a:lnTo>
                  <a:cubicBezTo>
                    <a:pt x="918" y="91"/>
                    <a:pt x="950" y="59"/>
                    <a:pt x="996" y="59"/>
                  </a:cubicBezTo>
                  <a:cubicBezTo>
                    <a:pt x="1043" y="59"/>
                    <a:pt x="1074" y="91"/>
                    <a:pt x="1074" y="137"/>
                  </a:cubicBezTo>
                  <a:lnTo>
                    <a:pt x="1074" y="191"/>
                  </a:lnTo>
                  <a:close/>
                  <a:moveTo>
                    <a:pt x="1133" y="137"/>
                  </a:moveTo>
                  <a:cubicBezTo>
                    <a:pt x="1133" y="58"/>
                    <a:pt x="1075" y="0"/>
                    <a:pt x="996" y="0"/>
                  </a:cubicBezTo>
                  <a:cubicBezTo>
                    <a:pt x="917" y="0"/>
                    <a:pt x="859" y="58"/>
                    <a:pt x="859" y="137"/>
                  </a:cubicBezTo>
                  <a:lnTo>
                    <a:pt x="859" y="191"/>
                  </a:lnTo>
                  <a:cubicBezTo>
                    <a:pt x="859" y="270"/>
                    <a:pt x="917" y="328"/>
                    <a:pt x="996" y="328"/>
                  </a:cubicBezTo>
                  <a:cubicBezTo>
                    <a:pt x="1075" y="328"/>
                    <a:pt x="1133" y="270"/>
                    <a:pt x="1133" y="191"/>
                  </a:cubicBezTo>
                  <a:lnTo>
                    <a:pt x="1133" y="137"/>
                  </a:lnTo>
                  <a:close/>
                  <a:moveTo>
                    <a:pt x="1294" y="540"/>
                  </a:moveTo>
                  <a:cubicBezTo>
                    <a:pt x="1294" y="426"/>
                    <a:pt x="1195" y="349"/>
                    <a:pt x="1103" y="349"/>
                  </a:cubicBezTo>
                  <a:lnTo>
                    <a:pt x="916" y="349"/>
                  </a:lnTo>
                  <a:cubicBezTo>
                    <a:pt x="815" y="349"/>
                    <a:pt x="752" y="434"/>
                    <a:pt x="729" y="471"/>
                  </a:cubicBezTo>
                  <a:cubicBezTo>
                    <a:pt x="716" y="493"/>
                    <a:pt x="677" y="549"/>
                    <a:pt x="677" y="550"/>
                  </a:cubicBezTo>
                  <a:lnTo>
                    <a:pt x="725" y="583"/>
                  </a:lnTo>
                  <a:cubicBezTo>
                    <a:pt x="727" y="581"/>
                    <a:pt x="765" y="525"/>
                    <a:pt x="780" y="501"/>
                  </a:cubicBezTo>
                  <a:cubicBezTo>
                    <a:pt x="793" y="480"/>
                    <a:pt x="843" y="408"/>
                    <a:pt x="916" y="408"/>
                  </a:cubicBezTo>
                  <a:lnTo>
                    <a:pt x="1103" y="408"/>
                  </a:lnTo>
                  <a:cubicBezTo>
                    <a:pt x="1166" y="408"/>
                    <a:pt x="1235" y="462"/>
                    <a:pt x="1235" y="540"/>
                  </a:cubicBezTo>
                  <a:lnTo>
                    <a:pt x="1235" y="754"/>
                  </a:lnTo>
                  <a:cubicBezTo>
                    <a:pt x="1235" y="791"/>
                    <a:pt x="1196" y="830"/>
                    <a:pt x="1160" y="832"/>
                  </a:cubicBezTo>
                  <a:lnTo>
                    <a:pt x="1160" y="566"/>
                  </a:lnTo>
                  <a:lnTo>
                    <a:pt x="1101" y="566"/>
                  </a:lnTo>
                  <a:lnTo>
                    <a:pt x="1101" y="1291"/>
                  </a:lnTo>
                  <a:lnTo>
                    <a:pt x="1160" y="1291"/>
                  </a:lnTo>
                  <a:lnTo>
                    <a:pt x="1160" y="891"/>
                  </a:lnTo>
                  <a:cubicBezTo>
                    <a:pt x="1228" y="889"/>
                    <a:pt x="1294" y="823"/>
                    <a:pt x="1294" y="754"/>
                  </a:cubicBezTo>
                  <a:lnTo>
                    <a:pt x="1294" y="5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Puolivapaa piirto 64">
              <a:extLst>
                <a:ext uri="{FF2B5EF4-FFF2-40B4-BE49-F238E27FC236}">
                  <a16:creationId xmlns:a16="http://schemas.microsoft.com/office/drawing/2014/main" id="{6D8108C2-F6C2-B147-B23F-6A26D9C4A648}"/>
                </a:ext>
              </a:extLst>
            </p:cNvPr>
            <p:cNvSpPr/>
            <p:nvPr userDrawn="1"/>
          </p:nvSpPr>
          <p:spPr>
            <a:xfrm>
              <a:off x="1114250" y="3798752"/>
              <a:ext cx="69850" cy="36146"/>
            </a:xfrm>
            <a:custGeom>
              <a:avLst/>
              <a:gdLst>
                <a:gd name="connsiteX0" fmla="*/ 0 w 69850"/>
                <a:gd name="connsiteY0" fmla="*/ 0 h 34925"/>
                <a:gd name="connsiteX1" fmla="*/ 69850 w 69850"/>
                <a:gd name="connsiteY1" fmla="*/ 3175 h 34925"/>
                <a:gd name="connsiteX2" fmla="*/ 63500 w 69850"/>
                <a:gd name="connsiteY2" fmla="*/ 22225 h 34925"/>
                <a:gd name="connsiteX3" fmla="*/ 47625 w 69850"/>
                <a:gd name="connsiteY3" fmla="*/ 34925 h 34925"/>
                <a:gd name="connsiteX4" fmla="*/ 0 w 69850"/>
                <a:gd name="connsiteY4" fmla="*/ 0 h 34925"/>
                <a:gd name="connsiteX0" fmla="*/ 0 w 69850"/>
                <a:gd name="connsiteY0" fmla="*/ 0 h 36146"/>
                <a:gd name="connsiteX1" fmla="*/ 69850 w 69850"/>
                <a:gd name="connsiteY1" fmla="*/ 3175 h 36146"/>
                <a:gd name="connsiteX2" fmla="*/ 63500 w 69850"/>
                <a:gd name="connsiteY2" fmla="*/ 22225 h 36146"/>
                <a:gd name="connsiteX3" fmla="*/ 47625 w 69850"/>
                <a:gd name="connsiteY3" fmla="*/ 34925 h 36146"/>
                <a:gd name="connsiteX4" fmla="*/ 0 w 69850"/>
                <a:gd name="connsiteY4" fmla="*/ 34925 h 36146"/>
                <a:gd name="connsiteX5" fmla="*/ 0 w 69850"/>
                <a:gd name="connsiteY5" fmla="*/ 0 h 3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6146">
                  <a:moveTo>
                    <a:pt x="0" y="0"/>
                  </a:moveTo>
                  <a:lnTo>
                    <a:pt x="69850" y="3175"/>
                  </a:lnTo>
                  <a:lnTo>
                    <a:pt x="63500" y="22225"/>
                  </a:lnTo>
                  <a:lnTo>
                    <a:pt x="47625" y="34925"/>
                  </a:lnTo>
                  <a:cubicBezTo>
                    <a:pt x="38100" y="30692"/>
                    <a:pt x="9525" y="39158"/>
                    <a:pt x="0" y="34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6" name="Puolivapaa piirto 65">
              <a:extLst>
                <a:ext uri="{FF2B5EF4-FFF2-40B4-BE49-F238E27FC236}">
                  <a16:creationId xmlns:a16="http://schemas.microsoft.com/office/drawing/2014/main" id="{D83C7688-3CF3-8B44-90A1-AA89B4313D50}"/>
                </a:ext>
              </a:extLst>
            </p:cNvPr>
            <p:cNvSpPr/>
            <p:nvPr userDrawn="1"/>
          </p:nvSpPr>
          <p:spPr>
            <a:xfrm>
              <a:off x="1368134" y="3798752"/>
              <a:ext cx="69850" cy="36146"/>
            </a:xfrm>
            <a:custGeom>
              <a:avLst/>
              <a:gdLst>
                <a:gd name="connsiteX0" fmla="*/ 0 w 69850"/>
                <a:gd name="connsiteY0" fmla="*/ 0 h 34925"/>
                <a:gd name="connsiteX1" fmla="*/ 69850 w 69850"/>
                <a:gd name="connsiteY1" fmla="*/ 3175 h 34925"/>
                <a:gd name="connsiteX2" fmla="*/ 63500 w 69850"/>
                <a:gd name="connsiteY2" fmla="*/ 22225 h 34925"/>
                <a:gd name="connsiteX3" fmla="*/ 47625 w 69850"/>
                <a:gd name="connsiteY3" fmla="*/ 34925 h 34925"/>
                <a:gd name="connsiteX4" fmla="*/ 0 w 69850"/>
                <a:gd name="connsiteY4" fmla="*/ 0 h 34925"/>
                <a:gd name="connsiteX0" fmla="*/ 0 w 69850"/>
                <a:gd name="connsiteY0" fmla="*/ 0 h 36146"/>
                <a:gd name="connsiteX1" fmla="*/ 69850 w 69850"/>
                <a:gd name="connsiteY1" fmla="*/ 3175 h 36146"/>
                <a:gd name="connsiteX2" fmla="*/ 63500 w 69850"/>
                <a:gd name="connsiteY2" fmla="*/ 22225 h 36146"/>
                <a:gd name="connsiteX3" fmla="*/ 47625 w 69850"/>
                <a:gd name="connsiteY3" fmla="*/ 34925 h 36146"/>
                <a:gd name="connsiteX4" fmla="*/ 0 w 69850"/>
                <a:gd name="connsiteY4" fmla="*/ 34925 h 36146"/>
                <a:gd name="connsiteX5" fmla="*/ 0 w 69850"/>
                <a:gd name="connsiteY5" fmla="*/ 0 h 3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6146">
                  <a:moveTo>
                    <a:pt x="0" y="0"/>
                  </a:moveTo>
                  <a:lnTo>
                    <a:pt x="69850" y="3175"/>
                  </a:lnTo>
                  <a:lnTo>
                    <a:pt x="63500" y="22225"/>
                  </a:lnTo>
                  <a:lnTo>
                    <a:pt x="47625" y="34925"/>
                  </a:lnTo>
                  <a:cubicBezTo>
                    <a:pt x="38100" y="30692"/>
                    <a:pt x="9525" y="39158"/>
                    <a:pt x="0" y="34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67" name="Ryhmä 66">
            <a:extLst>
              <a:ext uri="{FF2B5EF4-FFF2-40B4-BE49-F238E27FC236}">
                <a16:creationId xmlns:a16="http://schemas.microsoft.com/office/drawing/2014/main" id="{C086FB4E-3E99-864F-A38F-F3BF2E79F2D3}"/>
              </a:ext>
            </a:extLst>
          </p:cNvPr>
          <p:cNvGrpSpPr/>
          <p:nvPr/>
        </p:nvGrpSpPr>
        <p:grpSpPr>
          <a:xfrm>
            <a:off x="1052325" y="4714465"/>
            <a:ext cx="449262" cy="469900"/>
            <a:chOff x="1052325" y="4714465"/>
            <a:chExt cx="449262" cy="469900"/>
          </a:xfrm>
        </p:grpSpPr>
        <p:sp>
          <p:nvSpPr>
            <p:cNvPr id="68" name="Freeform 23">
              <a:extLst>
                <a:ext uri="{FF2B5EF4-FFF2-40B4-BE49-F238E27FC236}">
                  <a16:creationId xmlns:a16="http://schemas.microsoft.com/office/drawing/2014/main" id="{57E5673F-8306-5641-909F-47A698F0ED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2325" y="4714465"/>
              <a:ext cx="449262" cy="469900"/>
            </a:xfrm>
            <a:custGeom>
              <a:avLst/>
              <a:gdLst>
                <a:gd name="T0" fmla="*/ 712 w 1247"/>
                <a:gd name="T1" fmla="*/ 1038 h 1304"/>
                <a:gd name="T2" fmla="*/ 817 w 1247"/>
                <a:gd name="T3" fmla="*/ 1049 h 1304"/>
                <a:gd name="T4" fmla="*/ 848 w 1247"/>
                <a:gd name="T5" fmla="*/ 1303 h 1304"/>
                <a:gd name="T6" fmla="*/ 880 w 1247"/>
                <a:gd name="T7" fmla="*/ 1049 h 1304"/>
                <a:gd name="T8" fmla="*/ 987 w 1247"/>
                <a:gd name="T9" fmla="*/ 1272 h 1304"/>
                <a:gd name="T10" fmla="*/ 1049 w 1247"/>
                <a:gd name="T11" fmla="*/ 1272 h 1304"/>
                <a:gd name="T12" fmla="*/ 1131 w 1247"/>
                <a:gd name="T13" fmla="*/ 1049 h 1304"/>
                <a:gd name="T14" fmla="*/ 1161 w 1247"/>
                <a:gd name="T15" fmla="*/ 1013 h 1304"/>
                <a:gd name="T16" fmla="*/ 1041 w 1247"/>
                <a:gd name="T17" fmla="*/ 452 h 1304"/>
                <a:gd name="T18" fmla="*/ 1094 w 1247"/>
                <a:gd name="T19" fmla="*/ 987 h 1304"/>
                <a:gd name="T20" fmla="*/ 851 w 1247"/>
                <a:gd name="T21" fmla="*/ 487 h 1304"/>
                <a:gd name="T22" fmla="*/ 790 w 1247"/>
                <a:gd name="T23" fmla="*/ 478 h 1304"/>
                <a:gd name="T24" fmla="*/ 394 w 1247"/>
                <a:gd name="T25" fmla="*/ 1272 h 1304"/>
                <a:gd name="T26" fmla="*/ 456 w 1247"/>
                <a:gd name="T27" fmla="*/ 1272 h 1304"/>
                <a:gd name="T28" fmla="*/ 425 w 1247"/>
                <a:gd name="T29" fmla="*/ 508 h 1304"/>
                <a:gd name="T30" fmla="*/ 394 w 1247"/>
                <a:gd name="T31" fmla="*/ 1272 h 1304"/>
                <a:gd name="T32" fmla="*/ 285 w 1247"/>
                <a:gd name="T33" fmla="*/ 1303 h 1304"/>
                <a:gd name="T34" fmla="*/ 316 w 1247"/>
                <a:gd name="T35" fmla="*/ 849 h 1304"/>
                <a:gd name="T36" fmla="*/ 254 w 1247"/>
                <a:gd name="T37" fmla="*/ 849 h 1304"/>
                <a:gd name="T38" fmla="*/ 113 w 1247"/>
                <a:gd name="T39" fmla="*/ 1272 h 1304"/>
                <a:gd name="T40" fmla="*/ 175 w 1247"/>
                <a:gd name="T41" fmla="*/ 1272 h 1304"/>
                <a:gd name="T42" fmla="*/ 144 w 1247"/>
                <a:gd name="T43" fmla="*/ 508 h 1304"/>
                <a:gd name="T44" fmla="*/ 113 w 1247"/>
                <a:gd name="T45" fmla="*/ 1272 h 1304"/>
                <a:gd name="T46" fmla="*/ 285 w 1247"/>
                <a:gd name="T47" fmla="*/ 257 h 1304"/>
                <a:gd name="T48" fmla="*/ 203 w 1247"/>
                <a:gd name="T49" fmla="*/ 143 h 1304"/>
                <a:gd name="T50" fmla="*/ 367 w 1247"/>
                <a:gd name="T51" fmla="*/ 145 h 1304"/>
                <a:gd name="T52" fmla="*/ 285 w 1247"/>
                <a:gd name="T53" fmla="*/ 0 h 1304"/>
                <a:gd name="T54" fmla="*/ 284 w 1247"/>
                <a:gd name="T55" fmla="*/ 288 h 1304"/>
                <a:gd name="T56" fmla="*/ 428 w 1247"/>
                <a:gd name="T57" fmla="*/ 145 h 1304"/>
                <a:gd name="T58" fmla="*/ 569 w 1247"/>
                <a:gd name="T59" fmla="*/ 511 h 1304"/>
                <a:gd name="T60" fmla="*/ 172 w 1247"/>
                <a:gd name="T61" fmla="*/ 310 h 1304"/>
                <a:gd name="T62" fmla="*/ 0 w 1247"/>
                <a:gd name="T63" fmla="*/ 821 h 1304"/>
                <a:gd name="T64" fmla="*/ 62 w 1247"/>
                <a:gd name="T65" fmla="*/ 821 h 1304"/>
                <a:gd name="T66" fmla="*/ 172 w 1247"/>
                <a:gd name="T67" fmla="*/ 373 h 1304"/>
                <a:gd name="T68" fmla="*/ 507 w 1247"/>
                <a:gd name="T69" fmla="*/ 511 h 1304"/>
                <a:gd name="T70" fmla="*/ 538 w 1247"/>
                <a:gd name="T71" fmla="*/ 852 h 1304"/>
                <a:gd name="T72" fmla="*/ 569 w 1247"/>
                <a:gd name="T73" fmla="*/ 511 h 1304"/>
                <a:gd name="T74" fmla="*/ 933 w 1247"/>
                <a:gd name="T75" fmla="*/ 257 h 1304"/>
                <a:gd name="T76" fmla="*/ 851 w 1247"/>
                <a:gd name="T77" fmla="*/ 143 h 1304"/>
                <a:gd name="T78" fmla="*/ 991 w 1247"/>
                <a:gd name="T79" fmla="*/ 87 h 1304"/>
                <a:gd name="T80" fmla="*/ 933 w 1247"/>
                <a:gd name="T81" fmla="*/ 226 h 1304"/>
                <a:gd name="T82" fmla="*/ 933 w 1247"/>
                <a:gd name="T83" fmla="*/ 0 h 1304"/>
                <a:gd name="T84" fmla="*/ 932 w 1247"/>
                <a:gd name="T85" fmla="*/ 288 h 1304"/>
                <a:gd name="T86" fmla="*/ 1077 w 1247"/>
                <a:gd name="T87" fmla="*/ 145 h 1304"/>
                <a:gd name="T88" fmla="*/ 1246 w 1247"/>
                <a:gd name="T89" fmla="*/ 787 h 1304"/>
                <a:gd name="T90" fmla="*/ 1018 w 1247"/>
                <a:gd name="T91" fmla="*/ 310 h 1304"/>
                <a:gd name="T92" fmla="*/ 677 w 1247"/>
                <a:gd name="T93" fmla="*/ 477 h 1304"/>
                <a:gd name="T94" fmla="*/ 681 w 1247"/>
                <a:gd name="T95" fmla="*/ 799 h 1304"/>
                <a:gd name="T96" fmla="*/ 848 w 1247"/>
                <a:gd name="T97" fmla="*/ 373 h 1304"/>
                <a:gd name="T98" fmla="*/ 1128 w 1247"/>
                <a:gd name="T99" fmla="*/ 488 h 1304"/>
                <a:gd name="T100" fmla="*/ 1246 w 1247"/>
                <a:gd name="T101" fmla="*/ 787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7" h="1304">
                  <a:moveTo>
                    <a:pt x="705" y="1013"/>
                  </a:moveTo>
                  <a:cubicBezTo>
                    <a:pt x="704" y="1022"/>
                    <a:pt x="706" y="1031"/>
                    <a:pt x="712" y="1038"/>
                  </a:cubicBezTo>
                  <a:cubicBezTo>
                    <a:pt x="718" y="1045"/>
                    <a:pt x="727" y="1049"/>
                    <a:pt x="736" y="1049"/>
                  </a:cubicBezTo>
                  <a:lnTo>
                    <a:pt x="817" y="1049"/>
                  </a:lnTo>
                  <a:lnTo>
                    <a:pt x="817" y="1272"/>
                  </a:lnTo>
                  <a:cubicBezTo>
                    <a:pt x="817" y="1289"/>
                    <a:pt x="831" y="1303"/>
                    <a:pt x="848" y="1303"/>
                  </a:cubicBezTo>
                  <a:cubicBezTo>
                    <a:pt x="866" y="1303"/>
                    <a:pt x="880" y="1289"/>
                    <a:pt x="880" y="1272"/>
                  </a:cubicBezTo>
                  <a:lnTo>
                    <a:pt x="880" y="1049"/>
                  </a:lnTo>
                  <a:lnTo>
                    <a:pt x="987" y="1049"/>
                  </a:lnTo>
                  <a:lnTo>
                    <a:pt x="987" y="1272"/>
                  </a:lnTo>
                  <a:cubicBezTo>
                    <a:pt x="987" y="1289"/>
                    <a:pt x="1001" y="1303"/>
                    <a:pt x="1018" y="1303"/>
                  </a:cubicBezTo>
                  <a:cubicBezTo>
                    <a:pt x="1035" y="1303"/>
                    <a:pt x="1049" y="1289"/>
                    <a:pt x="1049" y="1272"/>
                  </a:cubicBezTo>
                  <a:lnTo>
                    <a:pt x="1049" y="1049"/>
                  </a:lnTo>
                  <a:lnTo>
                    <a:pt x="1131" y="1049"/>
                  </a:lnTo>
                  <a:cubicBezTo>
                    <a:pt x="1140" y="1049"/>
                    <a:pt x="1148" y="1045"/>
                    <a:pt x="1154" y="1038"/>
                  </a:cubicBezTo>
                  <a:cubicBezTo>
                    <a:pt x="1160" y="1031"/>
                    <a:pt x="1163" y="1022"/>
                    <a:pt x="1161" y="1013"/>
                  </a:cubicBezTo>
                  <a:lnTo>
                    <a:pt x="1077" y="478"/>
                  </a:lnTo>
                  <a:cubicBezTo>
                    <a:pt x="1074" y="461"/>
                    <a:pt x="1058" y="449"/>
                    <a:pt x="1041" y="452"/>
                  </a:cubicBezTo>
                  <a:cubicBezTo>
                    <a:pt x="1024" y="455"/>
                    <a:pt x="1013" y="471"/>
                    <a:pt x="1015" y="487"/>
                  </a:cubicBezTo>
                  <a:lnTo>
                    <a:pt x="1094" y="987"/>
                  </a:lnTo>
                  <a:lnTo>
                    <a:pt x="772" y="987"/>
                  </a:lnTo>
                  <a:lnTo>
                    <a:pt x="851" y="487"/>
                  </a:lnTo>
                  <a:cubicBezTo>
                    <a:pt x="854" y="471"/>
                    <a:pt x="842" y="455"/>
                    <a:pt x="825" y="452"/>
                  </a:cubicBezTo>
                  <a:cubicBezTo>
                    <a:pt x="808" y="449"/>
                    <a:pt x="792" y="461"/>
                    <a:pt x="790" y="478"/>
                  </a:cubicBezTo>
                  <a:lnTo>
                    <a:pt x="705" y="1013"/>
                  </a:lnTo>
                  <a:close/>
                  <a:moveTo>
                    <a:pt x="394" y="1272"/>
                  </a:moveTo>
                  <a:cubicBezTo>
                    <a:pt x="394" y="1289"/>
                    <a:pt x="408" y="1303"/>
                    <a:pt x="425" y="1303"/>
                  </a:cubicBezTo>
                  <a:cubicBezTo>
                    <a:pt x="442" y="1303"/>
                    <a:pt x="456" y="1289"/>
                    <a:pt x="456" y="1272"/>
                  </a:cubicBezTo>
                  <a:lnTo>
                    <a:pt x="456" y="539"/>
                  </a:lnTo>
                  <a:cubicBezTo>
                    <a:pt x="456" y="522"/>
                    <a:pt x="442" y="508"/>
                    <a:pt x="425" y="508"/>
                  </a:cubicBezTo>
                  <a:cubicBezTo>
                    <a:pt x="408" y="508"/>
                    <a:pt x="394" y="522"/>
                    <a:pt x="394" y="539"/>
                  </a:cubicBezTo>
                  <a:lnTo>
                    <a:pt x="394" y="1272"/>
                  </a:lnTo>
                  <a:close/>
                  <a:moveTo>
                    <a:pt x="254" y="1272"/>
                  </a:moveTo>
                  <a:cubicBezTo>
                    <a:pt x="254" y="1289"/>
                    <a:pt x="268" y="1303"/>
                    <a:pt x="285" y="1303"/>
                  </a:cubicBezTo>
                  <a:cubicBezTo>
                    <a:pt x="302" y="1303"/>
                    <a:pt x="316" y="1289"/>
                    <a:pt x="316" y="1272"/>
                  </a:cubicBezTo>
                  <a:lnTo>
                    <a:pt x="316" y="849"/>
                  </a:lnTo>
                  <a:cubicBezTo>
                    <a:pt x="316" y="832"/>
                    <a:pt x="302" y="818"/>
                    <a:pt x="285" y="818"/>
                  </a:cubicBezTo>
                  <a:cubicBezTo>
                    <a:pt x="268" y="818"/>
                    <a:pt x="254" y="832"/>
                    <a:pt x="254" y="849"/>
                  </a:cubicBezTo>
                  <a:lnTo>
                    <a:pt x="254" y="1272"/>
                  </a:lnTo>
                  <a:close/>
                  <a:moveTo>
                    <a:pt x="113" y="1272"/>
                  </a:moveTo>
                  <a:cubicBezTo>
                    <a:pt x="113" y="1289"/>
                    <a:pt x="127" y="1303"/>
                    <a:pt x="144" y="1303"/>
                  </a:cubicBezTo>
                  <a:cubicBezTo>
                    <a:pt x="161" y="1303"/>
                    <a:pt x="175" y="1289"/>
                    <a:pt x="175" y="1272"/>
                  </a:cubicBezTo>
                  <a:lnTo>
                    <a:pt x="175" y="539"/>
                  </a:lnTo>
                  <a:cubicBezTo>
                    <a:pt x="175" y="522"/>
                    <a:pt x="161" y="508"/>
                    <a:pt x="144" y="508"/>
                  </a:cubicBezTo>
                  <a:cubicBezTo>
                    <a:pt x="127" y="508"/>
                    <a:pt x="113" y="522"/>
                    <a:pt x="113" y="539"/>
                  </a:cubicBezTo>
                  <a:lnTo>
                    <a:pt x="113" y="1272"/>
                  </a:lnTo>
                  <a:close/>
                  <a:moveTo>
                    <a:pt x="285" y="226"/>
                  </a:moveTo>
                  <a:lnTo>
                    <a:pt x="285" y="257"/>
                  </a:lnTo>
                  <a:lnTo>
                    <a:pt x="284" y="226"/>
                  </a:lnTo>
                  <a:cubicBezTo>
                    <a:pt x="239" y="225"/>
                    <a:pt x="203" y="188"/>
                    <a:pt x="203" y="143"/>
                  </a:cubicBezTo>
                  <a:cubicBezTo>
                    <a:pt x="204" y="98"/>
                    <a:pt x="240" y="62"/>
                    <a:pt x="286" y="62"/>
                  </a:cubicBezTo>
                  <a:cubicBezTo>
                    <a:pt x="331" y="63"/>
                    <a:pt x="367" y="100"/>
                    <a:pt x="367" y="145"/>
                  </a:cubicBezTo>
                  <a:cubicBezTo>
                    <a:pt x="366" y="189"/>
                    <a:pt x="330" y="226"/>
                    <a:pt x="285" y="226"/>
                  </a:cubicBezTo>
                  <a:close/>
                  <a:moveTo>
                    <a:pt x="285" y="0"/>
                  </a:moveTo>
                  <a:cubicBezTo>
                    <a:pt x="206" y="0"/>
                    <a:pt x="142" y="64"/>
                    <a:pt x="141" y="143"/>
                  </a:cubicBezTo>
                  <a:cubicBezTo>
                    <a:pt x="140" y="222"/>
                    <a:pt x="204" y="287"/>
                    <a:pt x="284" y="288"/>
                  </a:cubicBezTo>
                  <a:lnTo>
                    <a:pt x="285" y="288"/>
                  </a:lnTo>
                  <a:cubicBezTo>
                    <a:pt x="364" y="288"/>
                    <a:pt x="427" y="224"/>
                    <a:pt x="428" y="145"/>
                  </a:cubicBezTo>
                  <a:cubicBezTo>
                    <a:pt x="429" y="66"/>
                    <a:pt x="366" y="1"/>
                    <a:pt x="285" y="0"/>
                  </a:cubicBezTo>
                  <a:close/>
                  <a:moveTo>
                    <a:pt x="569" y="511"/>
                  </a:moveTo>
                  <a:cubicBezTo>
                    <a:pt x="569" y="416"/>
                    <a:pt x="498" y="310"/>
                    <a:pt x="397" y="310"/>
                  </a:cubicBezTo>
                  <a:lnTo>
                    <a:pt x="172" y="310"/>
                  </a:lnTo>
                  <a:cubicBezTo>
                    <a:pt x="71" y="310"/>
                    <a:pt x="0" y="416"/>
                    <a:pt x="0" y="511"/>
                  </a:cubicBezTo>
                  <a:lnTo>
                    <a:pt x="0" y="821"/>
                  </a:lnTo>
                  <a:cubicBezTo>
                    <a:pt x="0" y="838"/>
                    <a:pt x="14" y="852"/>
                    <a:pt x="31" y="852"/>
                  </a:cubicBezTo>
                  <a:cubicBezTo>
                    <a:pt x="48" y="852"/>
                    <a:pt x="62" y="838"/>
                    <a:pt x="62" y="821"/>
                  </a:cubicBezTo>
                  <a:lnTo>
                    <a:pt x="62" y="511"/>
                  </a:lnTo>
                  <a:cubicBezTo>
                    <a:pt x="62" y="447"/>
                    <a:pt x="110" y="373"/>
                    <a:pt x="172" y="373"/>
                  </a:cubicBezTo>
                  <a:lnTo>
                    <a:pt x="397" y="373"/>
                  </a:lnTo>
                  <a:cubicBezTo>
                    <a:pt x="459" y="373"/>
                    <a:pt x="507" y="447"/>
                    <a:pt x="507" y="511"/>
                  </a:cubicBezTo>
                  <a:lnTo>
                    <a:pt x="507" y="821"/>
                  </a:lnTo>
                  <a:cubicBezTo>
                    <a:pt x="507" y="838"/>
                    <a:pt x="521" y="852"/>
                    <a:pt x="538" y="852"/>
                  </a:cubicBezTo>
                  <a:cubicBezTo>
                    <a:pt x="555" y="852"/>
                    <a:pt x="569" y="838"/>
                    <a:pt x="569" y="821"/>
                  </a:cubicBezTo>
                  <a:lnTo>
                    <a:pt x="569" y="511"/>
                  </a:lnTo>
                  <a:close/>
                  <a:moveTo>
                    <a:pt x="933" y="226"/>
                  </a:moveTo>
                  <a:lnTo>
                    <a:pt x="933" y="257"/>
                  </a:lnTo>
                  <a:lnTo>
                    <a:pt x="932" y="226"/>
                  </a:lnTo>
                  <a:cubicBezTo>
                    <a:pt x="887" y="225"/>
                    <a:pt x="851" y="188"/>
                    <a:pt x="851" y="143"/>
                  </a:cubicBezTo>
                  <a:cubicBezTo>
                    <a:pt x="852" y="98"/>
                    <a:pt x="888" y="62"/>
                    <a:pt x="934" y="62"/>
                  </a:cubicBezTo>
                  <a:cubicBezTo>
                    <a:pt x="956" y="62"/>
                    <a:pt x="976" y="71"/>
                    <a:pt x="991" y="87"/>
                  </a:cubicBezTo>
                  <a:cubicBezTo>
                    <a:pt x="1007" y="102"/>
                    <a:pt x="1015" y="123"/>
                    <a:pt x="1015" y="145"/>
                  </a:cubicBezTo>
                  <a:cubicBezTo>
                    <a:pt x="1014" y="189"/>
                    <a:pt x="978" y="226"/>
                    <a:pt x="933" y="226"/>
                  </a:cubicBezTo>
                  <a:close/>
                  <a:moveTo>
                    <a:pt x="1036" y="43"/>
                  </a:moveTo>
                  <a:cubicBezTo>
                    <a:pt x="1009" y="16"/>
                    <a:pt x="973" y="0"/>
                    <a:pt x="933" y="0"/>
                  </a:cubicBezTo>
                  <a:cubicBezTo>
                    <a:pt x="854" y="0"/>
                    <a:pt x="790" y="64"/>
                    <a:pt x="789" y="143"/>
                  </a:cubicBezTo>
                  <a:cubicBezTo>
                    <a:pt x="789" y="222"/>
                    <a:pt x="852" y="287"/>
                    <a:pt x="932" y="288"/>
                  </a:cubicBezTo>
                  <a:lnTo>
                    <a:pt x="933" y="288"/>
                  </a:lnTo>
                  <a:cubicBezTo>
                    <a:pt x="1012" y="288"/>
                    <a:pt x="1076" y="224"/>
                    <a:pt x="1077" y="145"/>
                  </a:cubicBezTo>
                  <a:cubicBezTo>
                    <a:pt x="1077" y="107"/>
                    <a:pt x="1063" y="71"/>
                    <a:pt x="1036" y="43"/>
                  </a:cubicBezTo>
                  <a:close/>
                  <a:moveTo>
                    <a:pt x="1246" y="787"/>
                  </a:moveTo>
                  <a:cubicBezTo>
                    <a:pt x="1246" y="787"/>
                    <a:pt x="1205" y="563"/>
                    <a:pt x="1189" y="477"/>
                  </a:cubicBezTo>
                  <a:cubicBezTo>
                    <a:pt x="1169" y="367"/>
                    <a:pt x="1111" y="310"/>
                    <a:pt x="1018" y="310"/>
                  </a:cubicBezTo>
                  <a:lnTo>
                    <a:pt x="848" y="310"/>
                  </a:lnTo>
                  <a:cubicBezTo>
                    <a:pt x="755" y="310"/>
                    <a:pt x="697" y="367"/>
                    <a:pt x="677" y="477"/>
                  </a:cubicBezTo>
                  <a:cubicBezTo>
                    <a:pt x="661" y="563"/>
                    <a:pt x="620" y="787"/>
                    <a:pt x="620" y="787"/>
                  </a:cubicBezTo>
                  <a:lnTo>
                    <a:pt x="681" y="799"/>
                  </a:lnTo>
                  <a:cubicBezTo>
                    <a:pt x="681" y="799"/>
                    <a:pt x="722" y="575"/>
                    <a:pt x="738" y="488"/>
                  </a:cubicBezTo>
                  <a:cubicBezTo>
                    <a:pt x="753" y="407"/>
                    <a:pt x="786" y="373"/>
                    <a:pt x="848" y="373"/>
                  </a:cubicBezTo>
                  <a:lnTo>
                    <a:pt x="1018" y="373"/>
                  </a:lnTo>
                  <a:cubicBezTo>
                    <a:pt x="1080" y="373"/>
                    <a:pt x="1114" y="407"/>
                    <a:pt x="1128" y="488"/>
                  </a:cubicBezTo>
                  <a:cubicBezTo>
                    <a:pt x="1144" y="575"/>
                    <a:pt x="1185" y="799"/>
                    <a:pt x="1185" y="799"/>
                  </a:cubicBezTo>
                  <a:lnTo>
                    <a:pt x="1246" y="7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Puolivapaa piirto 68">
              <a:extLst>
                <a:ext uri="{FF2B5EF4-FFF2-40B4-BE49-F238E27FC236}">
                  <a16:creationId xmlns:a16="http://schemas.microsoft.com/office/drawing/2014/main" id="{C9EF04C0-B3D1-D443-9825-D5AC17917C6B}"/>
                </a:ext>
              </a:extLst>
            </p:cNvPr>
            <p:cNvSpPr/>
            <p:nvPr userDrawn="1"/>
          </p:nvSpPr>
          <p:spPr>
            <a:xfrm>
              <a:off x="1120199" y="4772147"/>
              <a:ext cx="69850" cy="36146"/>
            </a:xfrm>
            <a:custGeom>
              <a:avLst/>
              <a:gdLst>
                <a:gd name="connsiteX0" fmla="*/ 0 w 69850"/>
                <a:gd name="connsiteY0" fmla="*/ 0 h 34925"/>
                <a:gd name="connsiteX1" fmla="*/ 69850 w 69850"/>
                <a:gd name="connsiteY1" fmla="*/ 3175 h 34925"/>
                <a:gd name="connsiteX2" fmla="*/ 63500 w 69850"/>
                <a:gd name="connsiteY2" fmla="*/ 22225 h 34925"/>
                <a:gd name="connsiteX3" fmla="*/ 47625 w 69850"/>
                <a:gd name="connsiteY3" fmla="*/ 34925 h 34925"/>
                <a:gd name="connsiteX4" fmla="*/ 0 w 69850"/>
                <a:gd name="connsiteY4" fmla="*/ 0 h 34925"/>
                <a:gd name="connsiteX0" fmla="*/ 0 w 69850"/>
                <a:gd name="connsiteY0" fmla="*/ 0 h 36146"/>
                <a:gd name="connsiteX1" fmla="*/ 69850 w 69850"/>
                <a:gd name="connsiteY1" fmla="*/ 3175 h 36146"/>
                <a:gd name="connsiteX2" fmla="*/ 63500 w 69850"/>
                <a:gd name="connsiteY2" fmla="*/ 22225 h 36146"/>
                <a:gd name="connsiteX3" fmla="*/ 47625 w 69850"/>
                <a:gd name="connsiteY3" fmla="*/ 34925 h 36146"/>
                <a:gd name="connsiteX4" fmla="*/ 0 w 69850"/>
                <a:gd name="connsiteY4" fmla="*/ 34925 h 36146"/>
                <a:gd name="connsiteX5" fmla="*/ 0 w 69850"/>
                <a:gd name="connsiteY5" fmla="*/ 0 h 3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6146">
                  <a:moveTo>
                    <a:pt x="0" y="0"/>
                  </a:moveTo>
                  <a:lnTo>
                    <a:pt x="69850" y="3175"/>
                  </a:lnTo>
                  <a:lnTo>
                    <a:pt x="63500" y="22225"/>
                  </a:lnTo>
                  <a:lnTo>
                    <a:pt x="47625" y="34925"/>
                  </a:lnTo>
                  <a:cubicBezTo>
                    <a:pt x="38100" y="30692"/>
                    <a:pt x="9525" y="39158"/>
                    <a:pt x="0" y="34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0" name="Puolivapaa piirto 69">
              <a:extLst>
                <a:ext uri="{FF2B5EF4-FFF2-40B4-BE49-F238E27FC236}">
                  <a16:creationId xmlns:a16="http://schemas.microsoft.com/office/drawing/2014/main" id="{E3DDD831-FA1C-6941-9BE6-F87E4977E71D}"/>
                </a:ext>
              </a:extLst>
            </p:cNvPr>
            <p:cNvSpPr/>
            <p:nvPr userDrawn="1"/>
          </p:nvSpPr>
          <p:spPr>
            <a:xfrm>
              <a:off x="1356547" y="4768738"/>
              <a:ext cx="69850" cy="36146"/>
            </a:xfrm>
            <a:custGeom>
              <a:avLst/>
              <a:gdLst>
                <a:gd name="connsiteX0" fmla="*/ 0 w 69850"/>
                <a:gd name="connsiteY0" fmla="*/ 0 h 34925"/>
                <a:gd name="connsiteX1" fmla="*/ 69850 w 69850"/>
                <a:gd name="connsiteY1" fmla="*/ 3175 h 34925"/>
                <a:gd name="connsiteX2" fmla="*/ 63500 w 69850"/>
                <a:gd name="connsiteY2" fmla="*/ 22225 h 34925"/>
                <a:gd name="connsiteX3" fmla="*/ 47625 w 69850"/>
                <a:gd name="connsiteY3" fmla="*/ 34925 h 34925"/>
                <a:gd name="connsiteX4" fmla="*/ 0 w 69850"/>
                <a:gd name="connsiteY4" fmla="*/ 0 h 34925"/>
                <a:gd name="connsiteX0" fmla="*/ 0 w 69850"/>
                <a:gd name="connsiteY0" fmla="*/ 0 h 36146"/>
                <a:gd name="connsiteX1" fmla="*/ 69850 w 69850"/>
                <a:gd name="connsiteY1" fmla="*/ 3175 h 36146"/>
                <a:gd name="connsiteX2" fmla="*/ 63500 w 69850"/>
                <a:gd name="connsiteY2" fmla="*/ 22225 h 36146"/>
                <a:gd name="connsiteX3" fmla="*/ 47625 w 69850"/>
                <a:gd name="connsiteY3" fmla="*/ 34925 h 36146"/>
                <a:gd name="connsiteX4" fmla="*/ 0 w 69850"/>
                <a:gd name="connsiteY4" fmla="*/ 34925 h 36146"/>
                <a:gd name="connsiteX5" fmla="*/ 0 w 69850"/>
                <a:gd name="connsiteY5" fmla="*/ 0 h 3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6146">
                  <a:moveTo>
                    <a:pt x="0" y="0"/>
                  </a:moveTo>
                  <a:lnTo>
                    <a:pt x="69850" y="3175"/>
                  </a:lnTo>
                  <a:lnTo>
                    <a:pt x="63500" y="22225"/>
                  </a:lnTo>
                  <a:lnTo>
                    <a:pt x="47625" y="34925"/>
                  </a:lnTo>
                  <a:cubicBezTo>
                    <a:pt x="38100" y="30692"/>
                    <a:pt x="9525" y="39158"/>
                    <a:pt x="0" y="34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71" name="Ryhmä 70">
            <a:extLst>
              <a:ext uri="{FF2B5EF4-FFF2-40B4-BE49-F238E27FC236}">
                <a16:creationId xmlns:a16="http://schemas.microsoft.com/office/drawing/2014/main" id="{4E340118-A295-2247-8721-8BD4C9E941BD}"/>
              </a:ext>
            </a:extLst>
          </p:cNvPr>
          <p:cNvGrpSpPr/>
          <p:nvPr/>
        </p:nvGrpSpPr>
        <p:grpSpPr>
          <a:xfrm>
            <a:off x="1063435" y="5562293"/>
            <a:ext cx="447675" cy="488950"/>
            <a:chOff x="1063435" y="5562293"/>
            <a:chExt cx="447675" cy="488950"/>
          </a:xfrm>
        </p:grpSpPr>
        <p:sp>
          <p:nvSpPr>
            <p:cNvPr id="72" name="Freeform 176">
              <a:extLst>
                <a:ext uri="{FF2B5EF4-FFF2-40B4-BE49-F238E27FC236}">
                  <a16:creationId xmlns:a16="http://schemas.microsoft.com/office/drawing/2014/main" id="{73E9DF80-5C6C-3C42-9961-9F11D71891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3435" y="5562293"/>
              <a:ext cx="447675" cy="488950"/>
            </a:xfrm>
            <a:custGeom>
              <a:avLst/>
              <a:gdLst>
                <a:gd name="T0" fmla="*/ 118 w 1248"/>
                <a:gd name="T1" fmla="*/ 286 h 1362"/>
                <a:gd name="T2" fmla="*/ 282 w 1248"/>
                <a:gd name="T3" fmla="*/ 257 h 1362"/>
                <a:gd name="T4" fmla="*/ 200 w 1248"/>
                <a:gd name="T5" fmla="*/ 113 h 1362"/>
                <a:gd name="T6" fmla="*/ 200 w 1248"/>
                <a:gd name="T7" fmla="*/ 430 h 1362"/>
                <a:gd name="T8" fmla="*/ 705 w 1248"/>
                <a:gd name="T9" fmla="*/ 173 h 1362"/>
                <a:gd name="T10" fmla="*/ 541 w 1248"/>
                <a:gd name="T11" fmla="*/ 144 h 1362"/>
                <a:gd name="T12" fmla="*/ 705 w 1248"/>
                <a:gd name="T13" fmla="*/ 173 h 1362"/>
                <a:gd name="T14" fmla="*/ 479 w 1248"/>
                <a:gd name="T15" fmla="*/ 144 h 1362"/>
                <a:gd name="T16" fmla="*/ 767 w 1248"/>
                <a:gd name="T17" fmla="*/ 173 h 1362"/>
                <a:gd name="T18" fmla="*/ 623 w 1248"/>
                <a:gd name="T19" fmla="*/ 339 h 1362"/>
                <a:gd name="T20" fmla="*/ 400 w 1248"/>
                <a:gd name="T21" fmla="*/ 540 h 1362"/>
                <a:gd name="T22" fmla="*/ 846 w 1248"/>
                <a:gd name="T23" fmla="*/ 505 h 1362"/>
                <a:gd name="T24" fmla="*/ 908 w 1248"/>
                <a:gd name="T25" fmla="*/ 505 h 1362"/>
                <a:gd name="T26" fmla="*/ 965 w 1248"/>
                <a:gd name="T27" fmla="*/ 286 h 1362"/>
                <a:gd name="T28" fmla="*/ 1128 w 1248"/>
                <a:gd name="T29" fmla="*/ 257 h 1362"/>
                <a:gd name="T30" fmla="*/ 1047 w 1248"/>
                <a:gd name="T31" fmla="*/ 113 h 1362"/>
                <a:gd name="T32" fmla="*/ 1047 w 1248"/>
                <a:gd name="T33" fmla="*/ 430 h 1362"/>
                <a:gd name="T34" fmla="*/ 1185 w 1248"/>
                <a:gd name="T35" fmla="*/ 912 h 1362"/>
                <a:gd name="T36" fmla="*/ 865 w 1248"/>
                <a:gd name="T37" fmla="*/ 1038 h 1362"/>
                <a:gd name="T38" fmla="*/ 796 w 1248"/>
                <a:gd name="T39" fmla="*/ 963 h 1362"/>
                <a:gd name="T40" fmla="*/ 1049 w 1248"/>
                <a:gd name="T41" fmla="*/ 878 h 1362"/>
                <a:gd name="T42" fmla="*/ 1081 w 1248"/>
                <a:gd name="T43" fmla="*/ 602 h 1362"/>
                <a:gd name="T44" fmla="*/ 748 w 1248"/>
                <a:gd name="T45" fmla="*/ 683 h 1362"/>
                <a:gd name="T46" fmla="*/ 994 w 1248"/>
                <a:gd name="T47" fmla="*/ 567 h 1362"/>
                <a:gd name="T48" fmla="*/ 1185 w 1248"/>
                <a:gd name="T49" fmla="*/ 573 h 1362"/>
                <a:gd name="T50" fmla="*/ 292 w 1248"/>
                <a:gd name="T51" fmla="*/ 734 h 1362"/>
                <a:gd name="T52" fmla="*/ 197 w 1248"/>
                <a:gd name="T53" fmla="*/ 726 h 1362"/>
                <a:gd name="T54" fmla="*/ 369 w 1248"/>
                <a:gd name="T55" fmla="*/ 909 h 1362"/>
                <a:gd name="T56" fmla="*/ 459 w 1248"/>
                <a:gd name="T57" fmla="*/ 1299 h 1362"/>
                <a:gd name="T58" fmla="*/ 166 w 1248"/>
                <a:gd name="T59" fmla="*/ 1017 h 1362"/>
                <a:gd name="T60" fmla="*/ 121 w 1248"/>
                <a:gd name="T61" fmla="*/ 514 h 1362"/>
                <a:gd name="T62" fmla="*/ 346 w 1248"/>
                <a:gd name="T63" fmla="*/ 674 h 1362"/>
                <a:gd name="T64" fmla="*/ 426 w 1248"/>
                <a:gd name="T65" fmla="*/ 734 h 1362"/>
                <a:gd name="T66" fmla="*/ 1116 w 1248"/>
                <a:gd name="T67" fmla="*/ 452 h 1362"/>
                <a:gd name="T68" fmla="*/ 708 w 1248"/>
                <a:gd name="T69" fmla="*/ 621 h 1362"/>
                <a:gd name="T70" fmla="*/ 705 w 1248"/>
                <a:gd name="T71" fmla="*/ 734 h 1362"/>
                <a:gd name="T72" fmla="*/ 562 w 1248"/>
                <a:gd name="T73" fmla="*/ 631 h 1362"/>
                <a:gd name="T74" fmla="*/ 292 w 1248"/>
                <a:gd name="T75" fmla="*/ 525 h 1362"/>
                <a:gd name="T76" fmla="*/ 0 w 1248"/>
                <a:gd name="T77" fmla="*/ 573 h 1362"/>
                <a:gd name="T78" fmla="*/ 324 w 1248"/>
                <a:gd name="T79" fmla="*/ 1079 h 1362"/>
                <a:gd name="T80" fmla="*/ 562 w 1248"/>
                <a:gd name="T81" fmla="*/ 1361 h 1362"/>
                <a:gd name="T82" fmla="*/ 506 w 1248"/>
                <a:gd name="T83" fmla="*/ 947 h 1362"/>
                <a:gd name="T84" fmla="*/ 259 w 1248"/>
                <a:gd name="T85" fmla="*/ 847 h 1362"/>
                <a:gd name="T86" fmla="*/ 426 w 1248"/>
                <a:gd name="T87" fmla="*/ 796 h 1362"/>
                <a:gd name="T88" fmla="*/ 987 w 1248"/>
                <a:gd name="T89" fmla="*/ 796 h 1362"/>
                <a:gd name="T90" fmla="*/ 737 w 1248"/>
                <a:gd name="T91" fmla="*/ 944 h 1362"/>
                <a:gd name="T92" fmla="*/ 655 w 1248"/>
                <a:gd name="T93" fmla="*/ 1349 h 1362"/>
                <a:gd name="T94" fmla="*/ 834 w 1248"/>
                <a:gd name="T95" fmla="*/ 1339 h 1362"/>
                <a:gd name="T96" fmla="*/ 1247 w 1248"/>
                <a:gd name="T97" fmla="*/ 91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8" h="1362">
                  <a:moveTo>
                    <a:pt x="282" y="286"/>
                  </a:moveTo>
                  <a:cubicBezTo>
                    <a:pt x="282" y="330"/>
                    <a:pt x="244" y="367"/>
                    <a:pt x="200" y="367"/>
                  </a:cubicBezTo>
                  <a:cubicBezTo>
                    <a:pt x="156" y="367"/>
                    <a:pt x="118" y="330"/>
                    <a:pt x="118" y="286"/>
                  </a:cubicBezTo>
                  <a:lnTo>
                    <a:pt x="118" y="257"/>
                  </a:lnTo>
                  <a:cubicBezTo>
                    <a:pt x="118" y="213"/>
                    <a:pt x="156" y="175"/>
                    <a:pt x="200" y="175"/>
                  </a:cubicBezTo>
                  <a:cubicBezTo>
                    <a:pt x="244" y="175"/>
                    <a:pt x="282" y="213"/>
                    <a:pt x="282" y="257"/>
                  </a:cubicBezTo>
                  <a:lnTo>
                    <a:pt x="282" y="286"/>
                  </a:lnTo>
                  <a:close/>
                  <a:moveTo>
                    <a:pt x="344" y="257"/>
                  </a:moveTo>
                  <a:cubicBezTo>
                    <a:pt x="344" y="179"/>
                    <a:pt x="278" y="113"/>
                    <a:pt x="200" y="113"/>
                  </a:cubicBezTo>
                  <a:cubicBezTo>
                    <a:pt x="122" y="113"/>
                    <a:pt x="56" y="179"/>
                    <a:pt x="56" y="257"/>
                  </a:cubicBezTo>
                  <a:lnTo>
                    <a:pt x="56" y="286"/>
                  </a:lnTo>
                  <a:cubicBezTo>
                    <a:pt x="56" y="365"/>
                    <a:pt x="121" y="430"/>
                    <a:pt x="200" y="430"/>
                  </a:cubicBezTo>
                  <a:cubicBezTo>
                    <a:pt x="279" y="430"/>
                    <a:pt x="344" y="365"/>
                    <a:pt x="344" y="286"/>
                  </a:cubicBezTo>
                  <a:lnTo>
                    <a:pt x="344" y="257"/>
                  </a:lnTo>
                  <a:close/>
                  <a:moveTo>
                    <a:pt x="705" y="173"/>
                  </a:moveTo>
                  <a:cubicBezTo>
                    <a:pt x="705" y="217"/>
                    <a:pt x="668" y="255"/>
                    <a:pt x="623" y="255"/>
                  </a:cubicBezTo>
                  <a:cubicBezTo>
                    <a:pt x="579" y="255"/>
                    <a:pt x="541" y="217"/>
                    <a:pt x="541" y="173"/>
                  </a:cubicBezTo>
                  <a:lnTo>
                    <a:pt x="541" y="144"/>
                  </a:lnTo>
                  <a:cubicBezTo>
                    <a:pt x="541" y="100"/>
                    <a:pt x="579" y="63"/>
                    <a:pt x="623" y="63"/>
                  </a:cubicBezTo>
                  <a:cubicBezTo>
                    <a:pt x="668" y="63"/>
                    <a:pt x="705" y="100"/>
                    <a:pt x="705" y="144"/>
                  </a:cubicBezTo>
                  <a:lnTo>
                    <a:pt x="705" y="173"/>
                  </a:lnTo>
                  <a:close/>
                  <a:moveTo>
                    <a:pt x="767" y="144"/>
                  </a:moveTo>
                  <a:cubicBezTo>
                    <a:pt x="767" y="66"/>
                    <a:pt x="701" y="0"/>
                    <a:pt x="623" y="0"/>
                  </a:cubicBezTo>
                  <a:cubicBezTo>
                    <a:pt x="545" y="0"/>
                    <a:pt x="479" y="66"/>
                    <a:pt x="479" y="144"/>
                  </a:cubicBezTo>
                  <a:lnTo>
                    <a:pt x="479" y="173"/>
                  </a:lnTo>
                  <a:cubicBezTo>
                    <a:pt x="479" y="252"/>
                    <a:pt x="544" y="317"/>
                    <a:pt x="623" y="317"/>
                  </a:cubicBezTo>
                  <a:cubicBezTo>
                    <a:pt x="703" y="317"/>
                    <a:pt x="767" y="252"/>
                    <a:pt x="767" y="173"/>
                  </a:cubicBezTo>
                  <a:lnTo>
                    <a:pt x="767" y="144"/>
                  </a:lnTo>
                  <a:close/>
                  <a:moveTo>
                    <a:pt x="908" y="505"/>
                  </a:moveTo>
                  <a:cubicBezTo>
                    <a:pt x="908" y="389"/>
                    <a:pt x="719" y="339"/>
                    <a:pt x="623" y="339"/>
                  </a:cubicBezTo>
                  <a:cubicBezTo>
                    <a:pt x="526" y="339"/>
                    <a:pt x="338" y="389"/>
                    <a:pt x="338" y="505"/>
                  </a:cubicBezTo>
                  <a:lnTo>
                    <a:pt x="338" y="540"/>
                  </a:lnTo>
                  <a:lnTo>
                    <a:pt x="400" y="540"/>
                  </a:lnTo>
                  <a:lnTo>
                    <a:pt x="400" y="505"/>
                  </a:lnTo>
                  <a:cubicBezTo>
                    <a:pt x="400" y="448"/>
                    <a:pt x="535" y="401"/>
                    <a:pt x="623" y="401"/>
                  </a:cubicBezTo>
                  <a:cubicBezTo>
                    <a:pt x="711" y="401"/>
                    <a:pt x="846" y="448"/>
                    <a:pt x="846" y="505"/>
                  </a:cubicBezTo>
                  <a:lnTo>
                    <a:pt x="846" y="540"/>
                  </a:lnTo>
                  <a:lnTo>
                    <a:pt x="908" y="540"/>
                  </a:lnTo>
                  <a:lnTo>
                    <a:pt x="908" y="505"/>
                  </a:lnTo>
                  <a:close/>
                  <a:moveTo>
                    <a:pt x="1128" y="286"/>
                  </a:moveTo>
                  <a:cubicBezTo>
                    <a:pt x="1128" y="330"/>
                    <a:pt x="1091" y="367"/>
                    <a:pt x="1047" y="367"/>
                  </a:cubicBezTo>
                  <a:cubicBezTo>
                    <a:pt x="1002" y="367"/>
                    <a:pt x="965" y="330"/>
                    <a:pt x="965" y="286"/>
                  </a:cubicBezTo>
                  <a:lnTo>
                    <a:pt x="965" y="257"/>
                  </a:lnTo>
                  <a:cubicBezTo>
                    <a:pt x="965" y="213"/>
                    <a:pt x="1002" y="175"/>
                    <a:pt x="1047" y="175"/>
                  </a:cubicBezTo>
                  <a:cubicBezTo>
                    <a:pt x="1091" y="175"/>
                    <a:pt x="1128" y="213"/>
                    <a:pt x="1128" y="257"/>
                  </a:cubicBezTo>
                  <a:lnTo>
                    <a:pt x="1128" y="286"/>
                  </a:lnTo>
                  <a:close/>
                  <a:moveTo>
                    <a:pt x="1191" y="257"/>
                  </a:moveTo>
                  <a:cubicBezTo>
                    <a:pt x="1191" y="179"/>
                    <a:pt x="1125" y="113"/>
                    <a:pt x="1047" y="113"/>
                  </a:cubicBezTo>
                  <a:cubicBezTo>
                    <a:pt x="969" y="113"/>
                    <a:pt x="903" y="179"/>
                    <a:pt x="903" y="257"/>
                  </a:cubicBezTo>
                  <a:lnTo>
                    <a:pt x="903" y="286"/>
                  </a:lnTo>
                  <a:cubicBezTo>
                    <a:pt x="903" y="365"/>
                    <a:pt x="967" y="430"/>
                    <a:pt x="1047" y="430"/>
                  </a:cubicBezTo>
                  <a:cubicBezTo>
                    <a:pt x="1126" y="430"/>
                    <a:pt x="1191" y="365"/>
                    <a:pt x="1191" y="286"/>
                  </a:cubicBezTo>
                  <a:lnTo>
                    <a:pt x="1191" y="257"/>
                  </a:lnTo>
                  <a:close/>
                  <a:moveTo>
                    <a:pt x="1185" y="912"/>
                  </a:moveTo>
                  <a:cubicBezTo>
                    <a:pt x="1185" y="969"/>
                    <a:pt x="1135" y="1016"/>
                    <a:pt x="1075" y="1016"/>
                  </a:cubicBezTo>
                  <a:lnTo>
                    <a:pt x="895" y="1016"/>
                  </a:lnTo>
                  <a:cubicBezTo>
                    <a:pt x="882" y="1016"/>
                    <a:pt x="870" y="1025"/>
                    <a:pt x="865" y="1038"/>
                  </a:cubicBezTo>
                  <a:lnTo>
                    <a:pt x="782" y="1299"/>
                  </a:lnTo>
                  <a:lnTo>
                    <a:pt x="719" y="1299"/>
                  </a:lnTo>
                  <a:lnTo>
                    <a:pt x="796" y="963"/>
                  </a:lnTo>
                  <a:cubicBezTo>
                    <a:pt x="808" y="931"/>
                    <a:pt x="838" y="909"/>
                    <a:pt x="872" y="909"/>
                  </a:cubicBezTo>
                  <a:lnTo>
                    <a:pt x="1018" y="909"/>
                  </a:lnTo>
                  <a:cubicBezTo>
                    <a:pt x="1036" y="909"/>
                    <a:pt x="1049" y="895"/>
                    <a:pt x="1049" y="878"/>
                  </a:cubicBezTo>
                  <a:lnTo>
                    <a:pt x="1049" y="722"/>
                  </a:lnTo>
                  <a:lnTo>
                    <a:pt x="1125" y="646"/>
                  </a:lnTo>
                  <a:lnTo>
                    <a:pt x="1081" y="602"/>
                  </a:lnTo>
                  <a:lnTo>
                    <a:pt x="950" y="734"/>
                  </a:lnTo>
                  <a:lnTo>
                    <a:pt x="821" y="734"/>
                  </a:lnTo>
                  <a:cubicBezTo>
                    <a:pt x="778" y="734"/>
                    <a:pt x="757" y="707"/>
                    <a:pt x="748" y="683"/>
                  </a:cubicBezTo>
                  <a:lnTo>
                    <a:pt x="872" y="683"/>
                  </a:lnTo>
                  <a:cubicBezTo>
                    <a:pt x="881" y="683"/>
                    <a:pt x="889" y="680"/>
                    <a:pt x="895" y="674"/>
                  </a:cubicBezTo>
                  <a:lnTo>
                    <a:pt x="994" y="567"/>
                  </a:lnTo>
                  <a:cubicBezTo>
                    <a:pt x="1026" y="533"/>
                    <a:pt x="1070" y="514"/>
                    <a:pt x="1116" y="514"/>
                  </a:cubicBezTo>
                  <a:lnTo>
                    <a:pt x="1121" y="514"/>
                  </a:lnTo>
                  <a:cubicBezTo>
                    <a:pt x="1155" y="514"/>
                    <a:pt x="1185" y="542"/>
                    <a:pt x="1185" y="573"/>
                  </a:cubicBezTo>
                  <a:lnTo>
                    <a:pt x="1185" y="912"/>
                  </a:lnTo>
                  <a:close/>
                  <a:moveTo>
                    <a:pt x="426" y="734"/>
                  </a:moveTo>
                  <a:lnTo>
                    <a:pt x="292" y="734"/>
                  </a:lnTo>
                  <a:lnTo>
                    <a:pt x="163" y="603"/>
                  </a:lnTo>
                  <a:lnTo>
                    <a:pt x="119" y="646"/>
                  </a:lnTo>
                  <a:lnTo>
                    <a:pt x="197" y="726"/>
                  </a:lnTo>
                  <a:lnTo>
                    <a:pt x="197" y="878"/>
                  </a:lnTo>
                  <a:cubicBezTo>
                    <a:pt x="197" y="895"/>
                    <a:pt x="211" y="909"/>
                    <a:pt x="228" y="909"/>
                  </a:cubicBezTo>
                  <a:lnTo>
                    <a:pt x="369" y="909"/>
                  </a:lnTo>
                  <a:cubicBezTo>
                    <a:pt x="403" y="909"/>
                    <a:pt x="434" y="931"/>
                    <a:pt x="445" y="963"/>
                  </a:cubicBezTo>
                  <a:lnTo>
                    <a:pt x="523" y="1299"/>
                  </a:lnTo>
                  <a:lnTo>
                    <a:pt x="459" y="1299"/>
                  </a:lnTo>
                  <a:lnTo>
                    <a:pt x="376" y="1038"/>
                  </a:lnTo>
                  <a:cubicBezTo>
                    <a:pt x="372" y="1025"/>
                    <a:pt x="360" y="1017"/>
                    <a:pt x="346" y="1017"/>
                  </a:cubicBezTo>
                  <a:lnTo>
                    <a:pt x="166" y="1017"/>
                  </a:lnTo>
                  <a:cubicBezTo>
                    <a:pt x="108" y="1017"/>
                    <a:pt x="62" y="970"/>
                    <a:pt x="62" y="912"/>
                  </a:cubicBezTo>
                  <a:lnTo>
                    <a:pt x="62" y="573"/>
                  </a:lnTo>
                  <a:cubicBezTo>
                    <a:pt x="62" y="541"/>
                    <a:pt x="88" y="514"/>
                    <a:pt x="121" y="514"/>
                  </a:cubicBezTo>
                  <a:lnTo>
                    <a:pt x="125" y="514"/>
                  </a:lnTo>
                  <a:cubicBezTo>
                    <a:pt x="171" y="514"/>
                    <a:pt x="216" y="534"/>
                    <a:pt x="247" y="567"/>
                  </a:cubicBezTo>
                  <a:lnTo>
                    <a:pt x="346" y="674"/>
                  </a:lnTo>
                  <a:cubicBezTo>
                    <a:pt x="352" y="680"/>
                    <a:pt x="360" y="684"/>
                    <a:pt x="369" y="684"/>
                  </a:cubicBezTo>
                  <a:lnTo>
                    <a:pt x="499" y="684"/>
                  </a:lnTo>
                  <a:cubicBezTo>
                    <a:pt x="489" y="707"/>
                    <a:pt x="469" y="734"/>
                    <a:pt x="426" y="734"/>
                  </a:cubicBezTo>
                  <a:close/>
                  <a:moveTo>
                    <a:pt x="1247" y="573"/>
                  </a:moveTo>
                  <a:cubicBezTo>
                    <a:pt x="1247" y="508"/>
                    <a:pt x="1189" y="452"/>
                    <a:pt x="1121" y="452"/>
                  </a:cubicBezTo>
                  <a:lnTo>
                    <a:pt x="1116" y="452"/>
                  </a:lnTo>
                  <a:cubicBezTo>
                    <a:pt x="1053" y="452"/>
                    <a:pt x="992" y="479"/>
                    <a:pt x="949" y="525"/>
                  </a:cubicBezTo>
                  <a:lnTo>
                    <a:pt x="859" y="621"/>
                  </a:lnTo>
                  <a:lnTo>
                    <a:pt x="708" y="621"/>
                  </a:lnTo>
                  <a:cubicBezTo>
                    <a:pt x="699" y="621"/>
                    <a:pt x="691" y="625"/>
                    <a:pt x="685" y="631"/>
                  </a:cubicBezTo>
                  <a:cubicBezTo>
                    <a:pt x="679" y="638"/>
                    <a:pt x="676" y="646"/>
                    <a:pt x="677" y="655"/>
                  </a:cubicBezTo>
                  <a:cubicBezTo>
                    <a:pt x="679" y="677"/>
                    <a:pt x="688" y="707"/>
                    <a:pt x="705" y="734"/>
                  </a:cubicBezTo>
                  <a:lnTo>
                    <a:pt x="541" y="734"/>
                  </a:lnTo>
                  <a:cubicBezTo>
                    <a:pt x="559" y="707"/>
                    <a:pt x="568" y="677"/>
                    <a:pt x="570" y="655"/>
                  </a:cubicBezTo>
                  <a:cubicBezTo>
                    <a:pt x="570" y="646"/>
                    <a:pt x="567" y="638"/>
                    <a:pt x="562" y="631"/>
                  </a:cubicBezTo>
                  <a:cubicBezTo>
                    <a:pt x="556" y="625"/>
                    <a:pt x="547" y="621"/>
                    <a:pt x="539" y="621"/>
                  </a:cubicBezTo>
                  <a:lnTo>
                    <a:pt x="382" y="621"/>
                  </a:lnTo>
                  <a:lnTo>
                    <a:pt x="292" y="525"/>
                  </a:lnTo>
                  <a:cubicBezTo>
                    <a:pt x="249" y="479"/>
                    <a:pt x="188" y="452"/>
                    <a:pt x="125" y="452"/>
                  </a:cubicBezTo>
                  <a:lnTo>
                    <a:pt x="121" y="452"/>
                  </a:lnTo>
                  <a:cubicBezTo>
                    <a:pt x="54" y="452"/>
                    <a:pt x="0" y="506"/>
                    <a:pt x="0" y="573"/>
                  </a:cubicBezTo>
                  <a:lnTo>
                    <a:pt x="0" y="912"/>
                  </a:lnTo>
                  <a:cubicBezTo>
                    <a:pt x="0" y="1004"/>
                    <a:pt x="74" y="1079"/>
                    <a:pt x="166" y="1079"/>
                  </a:cubicBezTo>
                  <a:lnTo>
                    <a:pt x="324" y="1079"/>
                  </a:lnTo>
                  <a:lnTo>
                    <a:pt x="407" y="1339"/>
                  </a:lnTo>
                  <a:cubicBezTo>
                    <a:pt x="411" y="1352"/>
                    <a:pt x="423" y="1361"/>
                    <a:pt x="437" y="1361"/>
                  </a:cubicBezTo>
                  <a:lnTo>
                    <a:pt x="562" y="1361"/>
                  </a:lnTo>
                  <a:cubicBezTo>
                    <a:pt x="571" y="1361"/>
                    <a:pt x="580" y="1356"/>
                    <a:pt x="586" y="1349"/>
                  </a:cubicBezTo>
                  <a:cubicBezTo>
                    <a:pt x="592" y="1342"/>
                    <a:pt x="594" y="1332"/>
                    <a:pt x="592" y="1323"/>
                  </a:cubicBezTo>
                  <a:lnTo>
                    <a:pt x="506" y="947"/>
                  </a:lnTo>
                  <a:cubicBezTo>
                    <a:pt x="505" y="946"/>
                    <a:pt x="505" y="945"/>
                    <a:pt x="505" y="944"/>
                  </a:cubicBezTo>
                  <a:cubicBezTo>
                    <a:pt x="484" y="886"/>
                    <a:pt x="430" y="847"/>
                    <a:pt x="369" y="847"/>
                  </a:cubicBezTo>
                  <a:lnTo>
                    <a:pt x="259" y="847"/>
                  </a:lnTo>
                  <a:lnTo>
                    <a:pt x="259" y="796"/>
                  </a:lnTo>
                  <a:lnTo>
                    <a:pt x="279" y="796"/>
                  </a:lnTo>
                  <a:lnTo>
                    <a:pt x="426" y="796"/>
                  </a:lnTo>
                  <a:lnTo>
                    <a:pt x="821" y="796"/>
                  </a:lnTo>
                  <a:lnTo>
                    <a:pt x="963" y="796"/>
                  </a:lnTo>
                  <a:lnTo>
                    <a:pt x="987" y="796"/>
                  </a:lnTo>
                  <a:lnTo>
                    <a:pt x="987" y="847"/>
                  </a:lnTo>
                  <a:lnTo>
                    <a:pt x="872" y="847"/>
                  </a:lnTo>
                  <a:cubicBezTo>
                    <a:pt x="812" y="847"/>
                    <a:pt x="757" y="886"/>
                    <a:pt x="737" y="944"/>
                  </a:cubicBezTo>
                  <a:cubicBezTo>
                    <a:pt x="736" y="945"/>
                    <a:pt x="736" y="946"/>
                    <a:pt x="736" y="947"/>
                  </a:cubicBezTo>
                  <a:lnTo>
                    <a:pt x="650" y="1323"/>
                  </a:lnTo>
                  <a:cubicBezTo>
                    <a:pt x="647" y="1332"/>
                    <a:pt x="650" y="1342"/>
                    <a:pt x="655" y="1349"/>
                  </a:cubicBezTo>
                  <a:cubicBezTo>
                    <a:pt x="661" y="1356"/>
                    <a:pt x="670" y="1361"/>
                    <a:pt x="680" y="1361"/>
                  </a:cubicBezTo>
                  <a:lnTo>
                    <a:pt x="805" y="1361"/>
                  </a:lnTo>
                  <a:cubicBezTo>
                    <a:pt x="818" y="1361"/>
                    <a:pt x="830" y="1352"/>
                    <a:pt x="834" y="1339"/>
                  </a:cubicBezTo>
                  <a:lnTo>
                    <a:pt x="918" y="1079"/>
                  </a:lnTo>
                  <a:lnTo>
                    <a:pt x="1075" y="1079"/>
                  </a:lnTo>
                  <a:cubicBezTo>
                    <a:pt x="1168" y="1079"/>
                    <a:pt x="1247" y="1002"/>
                    <a:pt x="1247" y="912"/>
                  </a:cubicBezTo>
                  <a:lnTo>
                    <a:pt x="1247" y="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Puolivapaa piirto 72">
              <a:extLst>
                <a:ext uri="{FF2B5EF4-FFF2-40B4-BE49-F238E27FC236}">
                  <a16:creationId xmlns:a16="http://schemas.microsoft.com/office/drawing/2014/main" id="{2BDA7B53-CD26-674C-8DFC-D12797E7AAFD}"/>
                </a:ext>
              </a:extLst>
            </p:cNvPr>
            <p:cNvSpPr/>
            <p:nvPr userDrawn="1"/>
          </p:nvSpPr>
          <p:spPr>
            <a:xfrm>
              <a:off x="1256937" y="5627627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4" name="Puolivapaa piirto 73">
              <a:extLst>
                <a:ext uri="{FF2B5EF4-FFF2-40B4-BE49-F238E27FC236}">
                  <a16:creationId xmlns:a16="http://schemas.microsoft.com/office/drawing/2014/main" id="{6B29BFA4-07C4-834C-A70C-E2EC0B04ABDE}"/>
                </a:ext>
              </a:extLst>
            </p:cNvPr>
            <p:cNvSpPr/>
            <p:nvPr userDrawn="1"/>
          </p:nvSpPr>
          <p:spPr>
            <a:xfrm>
              <a:off x="1402074" y="5658487"/>
              <a:ext cx="69850" cy="47625"/>
            </a:xfrm>
            <a:custGeom>
              <a:avLst/>
              <a:gdLst>
                <a:gd name="connsiteX0" fmla="*/ 0 w 69850"/>
                <a:gd name="connsiteY0" fmla="*/ 0 h 47625"/>
                <a:gd name="connsiteX1" fmla="*/ 69850 w 69850"/>
                <a:gd name="connsiteY1" fmla="*/ 19050 h 47625"/>
                <a:gd name="connsiteX2" fmla="*/ 50800 w 69850"/>
                <a:gd name="connsiteY2" fmla="*/ 44450 h 47625"/>
                <a:gd name="connsiteX3" fmla="*/ 22225 w 69850"/>
                <a:gd name="connsiteY3" fmla="*/ 47625 h 47625"/>
                <a:gd name="connsiteX4" fmla="*/ 0 w 69850"/>
                <a:gd name="connsiteY4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50" h="47625">
                  <a:moveTo>
                    <a:pt x="0" y="0"/>
                  </a:moveTo>
                  <a:lnTo>
                    <a:pt x="69850" y="19050"/>
                  </a:lnTo>
                  <a:lnTo>
                    <a:pt x="50800" y="44450"/>
                  </a:lnTo>
                  <a:lnTo>
                    <a:pt x="22225" y="47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5" name="Puolivapaa piirto 74">
              <a:extLst>
                <a:ext uri="{FF2B5EF4-FFF2-40B4-BE49-F238E27FC236}">
                  <a16:creationId xmlns:a16="http://schemas.microsoft.com/office/drawing/2014/main" id="{770AFB5B-1C3C-C044-AF1C-A29673D13D75}"/>
                </a:ext>
              </a:extLst>
            </p:cNvPr>
            <p:cNvSpPr/>
            <p:nvPr userDrawn="1"/>
          </p:nvSpPr>
          <p:spPr>
            <a:xfrm>
              <a:off x="1107482" y="5668012"/>
              <a:ext cx="76200" cy="44450"/>
            </a:xfrm>
            <a:custGeom>
              <a:avLst/>
              <a:gdLst>
                <a:gd name="connsiteX0" fmla="*/ 76200 w 76200"/>
                <a:gd name="connsiteY0" fmla="*/ 0 h 44450"/>
                <a:gd name="connsiteX1" fmla="*/ 0 w 76200"/>
                <a:gd name="connsiteY1" fmla="*/ 9525 h 44450"/>
                <a:gd name="connsiteX2" fmla="*/ 31750 w 76200"/>
                <a:gd name="connsiteY2" fmla="*/ 44450 h 44450"/>
                <a:gd name="connsiteX3" fmla="*/ 76200 w 76200"/>
                <a:gd name="connsiteY3" fmla="*/ 0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4450">
                  <a:moveTo>
                    <a:pt x="76200" y="0"/>
                  </a:moveTo>
                  <a:lnTo>
                    <a:pt x="0" y="9525"/>
                  </a:lnTo>
                  <a:lnTo>
                    <a:pt x="31750" y="4445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9D227EC8-29FF-8B44-81CC-21F711969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375" y="573057"/>
            <a:ext cx="428624" cy="71857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A286B8B-8026-004E-8334-80834655E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55209" y="1507343"/>
            <a:ext cx="685800" cy="762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51687E9-15F5-F74B-BCD1-BD068CF4D1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68358" y="2524160"/>
            <a:ext cx="685800" cy="7239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D50C26F-C7F7-AA41-A240-4B93AFFCB3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68358" y="3617298"/>
            <a:ext cx="685800" cy="5207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BEF0928-A5FC-514B-B3E1-28D88F9F84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55209" y="4418510"/>
            <a:ext cx="685800" cy="7366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2747351-7BEB-0842-8DDF-7BAB1C07B2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62240" y="5443631"/>
            <a:ext cx="685800" cy="711200"/>
          </a:xfrm>
          <a:prstGeom prst="rect">
            <a:avLst/>
          </a:prstGeom>
        </p:spPr>
      </p:pic>
      <p:sp>
        <p:nvSpPr>
          <p:cNvPr id="3" name="Rectangle 51">
            <a:extLst>
              <a:ext uri="{FF2B5EF4-FFF2-40B4-BE49-F238E27FC236}">
                <a16:creationId xmlns:a16="http://schemas.microsoft.com/office/drawing/2014/main" id="{83095C8C-001F-2A5F-18A1-C6CFB0422284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reeform 1">
            <a:extLst>
              <a:ext uri="{FF2B5EF4-FFF2-40B4-BE49-F238E27FC236}">
                <a16:creationId xmlns:a16="http://schemas.microsoft.com/office/drawing/2014/main" id="{3F319A4F-98D4-D1F5-8F0C-E2E4FE83DD7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48708" y="2562932"/>
            <a:ext cx="327025" cy="488950"/>
          </a:xfrm>
          <a:custGeom>
            <a:avLst/>
            <a:gdLst>
              <a:gd name="T0" fmla="*/ 798 w 909"/>
              <a:gd name="T1" fmla="*/ 1125 h 1359"/>
              <a:gd name="T2" fmla="*/ 818 w 909"/>
              <a:gd name="T3" fmla="*/ 1160 h 1359"/>
              <a:gd name="T4" fmla="*/ 880 w 909"/>
              <a:gd name="T5" fmla="*/ 1273 h 1359"/>
              <a:gd name="T6" fmla="*/ 848 w 909"/>
              <a:gd name="T7" fmla="*/ 1088 h 1359"/>
              <a:gd name="T8" fmla="*/ 714 w 909"/>
              <a:gd name="T9" fmla="*/ 1041 h 1359"/>
              <a:gd name="T10" fmla="*/ 28 w 909"/>
              <a:gd name="T11" fmla="*/ 1160 h 1359"/>
              <a:gd name="T12" fmla="*/ 90 w 909"/>
              <a:gd name="T13" fmla="*/ 1273 h 1359"/>
              <a:gd name="T14" fmla="*/ 106 w 909"/>
              <a:gd name="T15" fmla="*/ 1130 h 1359"/>
              <a:gd name="T16" fmla="*/ 150 w 909"/>
              <a:gd name="T17" fmla="*/ 997 h 1359"/>
              <a:gd name="T18" fmla="*/ 60 w 909"/>
              <a:gd name="T19" fmla="*/ 1088 h 1359"/>
              <a:gd name="T20" fmla="*/ 711 w 909"/>
              <a:gd name="T21" fmla="*/ 861 h 1359"/>
              <a:gd name="T22" fmla="*/ 482 w 909"/>
              <a:gd name="T23" fmla="*/ 1016 h 1359"/>
              <a:gd name="T24" fmla="*/ 306 w 909"/>
              <a:gd name="T25" fmla="*/ 968 h 1359"/>
              <a:gd name="T26" fmla="*/ 175 w 909"/>
              <a:gd name="T27" fmla="*/ 737 h 1359"/>
              <a:gd name="T28" fmla="*/ 734 w 909"/>
              <a:gd name="T29" fmla="*/ 570 h 1359"/>
              <a:gd name="T30" fmla="*/ 3 w 909"/>
              <a:gd name="T31" fmla="*/ 508 h 1359"/>
              <a:gd name="T32" fmla="*/ 113 w 909"/>
              <a:gd name="T33" fmla="*/ 570 h 1359"/>
              <a:gd name="T34" fmla="*/ 146 w 909"/>
              <a:gd name="T35" fmla="*/ 895 h 1359"/>
              <a:gd name="T36" fmla="*/ 197 w 909"/>
              <a:gd name="T37" fmla="*/ 1157 h 1359"/>
              <a:gd name="T38" fmla="*/ 127 w 909"/>
              <a:gd name="T39" fmla="*/ 1187 h 1359"/>
              <a:gd name="T40" fmla="*/ 338 w 909"/>
              <a:gd name="T41" fmla="*/ 1358 h 1359"/>
              <a:gd name="T42" fmla="*/ 400 w 909"/>
              <a:gd name="T43" fmla="*/ 1301 h 1359"/>
              <a:gd name="T44" fmla="*/ 259 w 909"/>
              <a:gd name="T45" fmla="*/ 1196 h 1359"/>
              <a:gd name="T46" fmla="*/ 263 w 909"/>
              <a:gd name="T47" fmla="*/ 1013 h 1359"/>
              <a:gd name="T48" fmla="*/ 482 w 909"/>
              <a:gd name="T49" fmla="*/ 1078 h 1359"/>
              <a:gd name="T50" fmla="*/ 649 w 909"/>
              <a:gd name="T51" fmla="*/ 1010 h 1359"/>
              <a:gd name="T52" fmla="*/ 522 w 909"/>
              <a:gd name="T53" fmla="*/ 1275 h 1359"/>
              <a:gd name="T54" fmla="*/ 508 w 909"/>
              <a:gd name="T55" fmla="*/ 1358 h 1359"/>
              <a:gd name="T56" fmla="*/ 570 w 909"/>
              <a:gd name="T57" fmla="*/ 1319 h 1359"/>
              <a:gd name="T58" fmla="*/ 748 w 909"/>
              <a:gd name="T59" fmla="*/ 1134 h 1359"/>
              <a:gd name="T60" fmla="*/ 711 w 909"/>
              <a:gd name="T61" fmla="*/ 952 h 1359"/>
              <a:gd name="T62" fmla="*/ 796 w 909"/>
              <a:gd name="T63" fmla="*/ 737 h 1359"/>
              <a:gd name="T64" fmla="*/ 906 w 909"/>
              <a:gd name="T65" fmla="*/ 571 h 1359"/>
              <a:gd name="T66" fmla="*/ 3 w 909"/>
              <a:gd name="T67" fmla="*/ 508 h 1359"/>
              <a:gd name="T68" fmla="*/ 316 w 909"/>
              <a:gd name="T69" fmla="*/ 201 h 1359"/>
              <a:gd name="T70" fmla="*/ 301 w 909"/>
              <a:gd name="T71" fmla="*/ 33 h 1359"/>
              <a:gd name="T72" fmla="*/ 56 w 909"/>
              <a:gd name="T73" fmla="*/ 342 h 1359"/>
              <a:gd name="T74" fmla="*/ 17 w 909"/>
              <a:gd name="T75" fmla="*/ 399 h 1359"/>
              <a:gd name="T76" fmla="*/ 0 w 909"/>
              <a:gd name="T77" fmla="*/ 483 h 1359"/>
              <a:gd name="T78" fmla="*/ 62 w 909"/>
              <a:gd name="T79" fmla="*/ 446 h 1359"/>
              <a:gd name="T80" fmla="*/ 118 w 909"/>
              <a:gd name="T81" fmla="*/ 398 h 1359"/>
              <a:gd name="T82" fmla="*/ 254 w 909"/>
              <a:gd name="T83" fmla="*/ 114 h 1359"/>
              <a:gd name="T84" fmla="*/ 508 w 909"/>
              <a:gd name="T85" fmla="*/ 285 h 1359"/>
              <a:gd name="T86" fmla="*/ 570 w 909"/>
              <a:gd name="T87" fmla="*/ 31 h 1359"/>
              <a:gd name="T88" fmla="*/ 369 w 909"/>
              <a:gd name="T89" fmla="*/ 0 h 1359"/>
              <a:gd name="T90" fmla="*/ 338 w 909"/>
              <a:gd name="T91" fmla="*/ 285 h 1359"/>
              <a:gd name="T92" fmla="*/ 400 w 909"/>
              <a:gd name="T93" fmla="*/ 63 h 1359"/>
              <a:gd name="T94" fmla="*/ 508 w 909"/>
              <a:gd name="T95" fmla="*/ 285 h 1359"/>
              <a:gd name="T96" fmla="*/ 908 w 909"/>
              <a:gd name="T97" fmla="*/ 427 h 1359"/>
              <a:gd name="T98" fmla="*/ 852 w 909"/>
              <a:gd name="T99" fmla="*/ 379 h 1359"/>
              <a:gd name="T100" fmla="*/ 639 w 909"/>
              <a:gd name="T101" fmla="*/ 33 h 1359"/>
              <a:gd name="T102" fmla="*/ 592 w 909"/>
              <a:gd name="T103" fmla="*/ 60 h 1359"/>
              <a:gd name="T104" fmla="*/ 654 w 909"/>
              <a:gd name="T105" fmla="*/ 201 h 1359"/>
              <a:gd name="T106" fmla="*/ 790 w 909"/>
              <a:gd name="T107" fmla="*/ 342 h 1359"/>
              <a:gd name="T108" fmla="*/ 807 w 909"/>
              <a:gd name="T109" fmla="*/ 426 h 1359"/>
              <a:gd name="T110" fmla="*/ 846 w 909"/>
              <a:gd name="T111" fmla="*/ 483 h 1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09" h="1359">
                <a:moveTo>
                  <a:pt x="714" y="1041"/>
                </a:moveTo>
                <a:lnTo>
                  <a:pt x="798" y="1125"/>
                </a:lnTo>
                <a:lnTo>
                  <a:pt x="802" y="1130"/>
                </a:lnTo>
                <a:cubicBezTo>
                  <a:pt x="815" y="1143"/>
                  <a:pt x="818" y="1147"/>
                  <a:pt x="818" y="1160"/>
                </a:cubicBezTo>
                <a:lnTo>
                  <a:pt x="818" y="1273"/>
                </a:lnTo>
                <a:lnTo>
                  <a:pt x="880" y="1273"/>
                </a:lnTo>
                <a:lnTo>
                  <a:pt x="880" y="1160"/>
                </a:lnTo>
                <a:cubicBezTo>
                  <a:pt x="880" y="1123"/>
                  <a:pt x="863" y="1104"/>
                  <a:pt x="848" y="1088"/>
                </a:cubicBezTo>
                <a:lnTo>
                  <a:pt x="758" y="997"/>
                </a:lnTo>
                <a:lnTo>
                  <a:pt x="714" y="1041"/>
                </a:lnTo>
                <a:close/>
                <a:moveTo>
                  <a:pt x="60" y="1088"/>
                </a:moveTo>
                <a:cubicBezTo>
                  <a:pt x="46" y="1103"/>
                  <a:pt x="28" y="1123"/>
                  <a:pt x="28" y="1160"/>
                </a:cubicBezTo>
                <a:lnTo>
                  <a:pt x="28" y="1273"/>
                </a:lnTo>
                <a:lnTo>
                  <a:pt x="90" y="1273"/>
                </a:lnTo>
                <a:lnTo>
                  <a:pt x="90" y="1160"/>
                </a:lnTo>
                <a:cubicBezTo>
                  <a:pt x="90" y="1147"/>
                  <a:pt x="94" y="1143"/>
                  <a:pt x="106" y="1130"/>
                </a:cubicBezTo>
                <a:lnTo>
                  <a:pt x="194" y="1041"/>
                </a:lnTo>
                <a:lnTo>
                  <a:pt x="150" y="997"/>
                </a:lnTo>
                <a:lnTo>
                  <a:pt x="64" y="1083"/>
                </a:lnTo>
                <a:lnTo>
                  <a:pt x="60" y="1088"/>
                </a:lnTo>
                <a:close/>
                <a:moveTo>
                  <a:pt x="734" y="737"/>
                </a:moveTo>
                <a:cubicBezTo>
                  <a:pt x="734" y="777"/>
                  <a:pt x="723" y="842"/>
                  <a:pt x="711" y="861"/>
                </a:cubicBezTo>
                <a:cubicBezTo>
                  <a:pt x="698" y="880"/>
                  <a:pt x="638" y="936"/>
                  <a:pt x="602" y="969"/>
                </a:cubicBezTo>
                <a:cubicBezTo>
                  <a:pt x="570" y="999"/>
                  <a:pt x="527" y="1016"/>
                  <a:pt x="482" y="1016"/>
                </a:cubicBezTo>
                <a:lnTo>
                  <a:pt x="426" y="1016"/>
                </a:lnTo>
                <a:cubicBezTo>
                  <a:pt x="381" y="1016"/>
                  <a:pt x="338" y="999"/>
                  <a:pt x="306" y="968"/>
                </a:cubicBezTo>
                <a:cubicBezTo>
                  <a:pt x="271" y="936"/>
                  <a:pt x="210" y="880"/>
                  <a:pt x="198" y="861"/>
                </a:cubicBezTo>
                <a:cubicBezTo>
                  <a:pt x="185" y="842"/>
                  <a:pt x="175" y="777"/>
                  <a:pt x="175" y="737"/>
                </a:cubicBezTo>
                <a:lnTo>
                  <a:pt x="175" y="570"/>
                </a:lnTo>
                <a:lnTo>
                  <a:pt x="734" y="570"/>
                </a:lnTo>
                <a:lnTo>
                  <a:pt x="734" y="737"/>
                </a:lnTo>
                <a:close/>
                <a:moveTo>
                  <a:pt x="3" y="508"/>
                </a:moveTo>
                <a:lnTo>
                  <a:pt x="3" y="570"/>
                </a:lnTo>
                <a:lnTo>
                  <a:pt x="113" y="570"/>
                </a:lnTo>
                <a:lnTo>
                  <a:pt x="113" y="737"/>
                </a:lnTo>
                <a:cubicBezTo>
                  <a:pt x="113" y="772"/>
                  <a:pt x="121" y="857"/>
                  <a:pt x="146" y="895"/>
                </a:cubicBezTo>
                <a:cubicBezTo>
                  <a:pt x="155" y="909"/>
                  <a:pt x="176" y="930"/>
                  <a:pt x="197" y="952"/>
                </a:cubicBezTo>
                <a:lnTo>
                  <a:pt x="197" y="1157"/>
                </a:lnTo>
                <a:lnTo>
                  <a:pt x="160" y="1134"/>
                </a:lnTo>
                <a:lnTo>
                  <a:pt x="127" y="1187"/>
                </a:lnTo>
                <a:lnTo>
                  <a:pt x="338" y="1319"/>
                </a:lnTo>
                <a:lnTo>
                  <a:pt x="338" y="1358"/>
                </a:lnTo>
                <a:lnTo>
                  <a:pt x="400" y="1358"/>
                </a:lnTo>
                <a:lnTo>
                  <a:pt x="400" y="1301"/>
                </a:lnTo>
                <a:cubicBezTo>
                  <a:pt x="400" y="1291"/>
                  <a:pt x="395" y="1281"/>
                  <a:pt x="386" y="1275"/>
                </a:cubicBezTo>
                <a:lnTo>
                  <a:pt x="259" y="1196"/>
                </a:lnTo>
                <a:lnTo>
                  <a:pt x="259" y="1010"/>
                </a:lnTo>
                <a:cubicBezTo>
                  <a:pt x="261" y="1011"/>
                  <a:pt x="262" y="1013"/>
                  <a:pt x="263" y="1013"/>
                </a:cubicBezTo>
                <a:cubicBezTo>
                  <a:pt x="307" y="1055"/>
                  <a:pt x="365" y="1078"/>
                  <a:pt x="426" y="1078"/>
                </a:cubicBezTo>
                <a:lnTo>
                  <a:pt x="482" y="1078"/>
                </a:lnTo>
                <a:cubicBezTo>
                  <a:pt x="543" y="1078"/>
                  <a:pt x="601" y="1055"/>
                  <a:pt x="644" y="1014"/>
                </a:cubicBezTo>
                <a:cubicBezTo>
                  <a:pt x="645" y="1013"/>
                  <a:pt x="647" y="1011"/>
                  <a:pt x="649" y="1010"/>
                </a:cubicBezTo>
                <a:lnTo>
                  <a:pt x="649" y="1196"/>
                </a:lnTo>
                <a:lnTo>
                  <a:pt x="522" y="1275"/>
                </a:lnTo>
                <a:cubicBezTo>
                  <a:pt x="513" y="1281"/>
                  <a:pt x="508" y="1291"/>
                  <a:pt x="508" y="1301"/>
                </a:cubicBezTo>
                <a:lnTo>
                  <a:pt x="508" y="1358"/>
                </a:lnTo>
                <a:lnTo>
                  <a:pt x="570" y="1358"/>
                </a:lnTo>
                <a:lnTo>
                  <a:pt x="570" y="1319"/>
                </a:lnTo>
                <a:lnTo>
                  <a:pt x="781" y="1187"/>
                </a:lnTo>
                <a:lnTo>
                  <a:pt x="748" y="1134"/>
                </a:lnTo>
                <a:lnTo>
                  <a:pt x="711" y="1157"/>
                </a:lnTo>
                <a:lnTo>
                  <a:pt x="711" y="952"/>
                </a:lnTo>
                <a:cubicBezTo>
                  <a:pt x="733" y="930"/>
                  <a:pt x="753" y="909"/>
                  <a:pt x="762" y="895"/>
                </a:cubicBezTo>
                <a:cubicBezTo>
                  <a:pt x="787" y="857"/>
                  <a:pt x="796" y="772"/>
                  <a:pt x="796" y="737"/>
                </a:cubicBezTo>
                <a:lnTo>
                  <a:pt x="796" y="571"/>
                </a:lnTo>
                <a:lnTo>
                  <a:pt x="906" y="571"/>
                </a:lnTo>
                <a:lnTo>
                  <a:pt x="906" y="508"/>
                </a:lnTo>
                <a:lnTo>
                  <a:pt x="3" y="508"/>
                </a:lnTo>
                <a:close/>
                <a:moveTo>
                  <a:pt x="254" y="201"/>
                </a:moveTo>
                <a:lnTo>
                  <a:pt x="316" y="201"/>
                </a:lnTo>
                <a:lnTo>
                  <a:pt x="316" y="60"/>
                </a:lnTo>
                <a:cubicBezTo>
                  <a:pt x="316" y="49"/>
                  <a:pt x="310" y="39"/>
                  <a:pt x="301" y="33"/>
                </a:cubicBezTo>
                <a:cubicBezTo>
                  <a:pt x="291" y="27"/>
                  <a:pt x="280" y="27"/>
                  <a:pt x="270" y="32"/>
                </a:cubicBezTo>
                <a:cubicBezTo>
                  <a:pt x="170" y="87"/>
                  <a:pt x="56" y="171"/>
                  <a:pt x="56" y="342"/>
                </a:cubicBezTo>
                <a:lnTo>
                  <a:pt x="56" y="379"/>
                </a:lnTo>
                <a:lnTo>
                  <a:pt x="17" y="399"/>
                </a:lnTo>
                <a:cubicBezTo>
                  <a:pt x="6" y="404"/>
                  <a:pt x="0" y="415"/>
                  <a:pt x="0" y="427"/>
                </a:cubicBezTo>
                <a:lnTo>
                  <a:pt x="0" y="483"/>
                </a:lnTo>
                <a:lnTo>
                  <a:pt x="62" y="483"/>
                </a:lnTo>
                <a:lnTo>
                  <a:pt x="62" y="446"/>
                </a:lnTo>
                <a:lnTo>
                  <a:pt x="101" y="426"/>
                </a:lnTo>
                <a:cubicBezTo>
                  <a:pt x="112" y="421"/>
                  <a:pt x="118" y="410"/>
                  <a:pt x="118" y="398"/>
                </a:cubicBezTo>
                <a:lnTo>
                  <a:pt x="118" y="342"/>
                </a:lnTo>
                <a:cubicBezTo>
                  <a:pt x="118" y="247"/>
                  <a:pt x="159" y="176"/>
                  <a:pt x="254" y="114"/>
                </a:cubicBezTo>
                <a:lnTo>
                  <a:pt x="254" y="201"/>
                </a:lnTo>
                <a:close/>
                <a:moveTo>
                  <a:pt x="508" y="285"/>
                </a:moveTo>
                <a:lnTo>
                  <a:pt x="570" y="285"/>
                </a:lnTo>
                <a:lnTo>
                  <a:pt x="570" y="31"/>
                </a:lnTo>
                <a:cubicBezTo>
                  <a:pt x="570" y="14"/>
                  <a:pt x="556" y="0"/>
                  <a:pt x="539" y="0"/>
                </a:cubicBezTo>
                <a:lnTo>
                  <a:pt x="369" y="0"/>
                </a:lnTo>
                <a:cubicBezTo>
                  <a:pt x="352" y="0"/>
                  <a:pt x="338" y="14"/>
                  <a:pt x="338" y="31"/>
                </a:cubicBezTo>
                <a:lnTo>
                  <a:pt x="338" y="285"/>
                </a:lnTo>
                <a:lnTo>
                  <a:pt x="400" y="285"/>
                </a:lnTo>
                <a:lnTo>
                  <a:pt x="400" y="63"/>
                </a:lnTo>
                <a:lnTo>
                  <a:pt x="508" y="63"/>
                </a:lnTo>
                <a:lnTo>
                  <a:pt x="508" y="285"/>
                </a:lnTo>
                <a:close/>
                <a:moveTo>
                  <a:pt x="908" y="483"/>
                </a:moveTo>
                <a:lnTo>
                  <a:pt x="908" y="427"/>
                </a:lnTo>
                <a:cubicBezTo>
                  <a:pt x="908" y="415"/>
                  <a:pt x="902" y="404"/>
                  <a:pt x="891" y="399"/>
                </a:cubicBezTo>
                <a:lnTo>
                  <a:pt x="852" y="379"/>
                </a:lnTo>
                <a:lnTo>
                  <a:pt x="852" y="342"/>
                </a:lnTo>
                <a:cubicBezTo>
                  <a:pt x="852" y="173"/>
                  <a:pt x="738" y="88"/>
                  <a:pt x="639" y="33"/>
                </a:cubicBezTo>
                <a:cubicBezTo>
                  <a:pt x="629" y="27"/>
                  <a:pt x="617" y="27"/>
                  <a:pt x="608" y="33"/>
                </a:cubicBezTo>
                <a:cubicBezTo>
                  <a:pt x="598" y="39"/>
                  <a:pt x="592" y="49"/>
                  <a:pt x="592" y="60"/>
                </a:cubicBezTo>
                <a:lnTo>
                  <a:pt x="592" y="201"/>
                </a:lnTo>
                <a:lnTo>
                  <a:pt x="654" y="201"/>
                </a:lnTo>
                <a:lnTo>
                  <a:pt x="654" y="115"/>
                </a:lnTo>
                <a:cubicBezTo>
                  <a:pt x="750" y="178"/>
                  <a:pt x="790" y="247"/>
                  <a:pt x="790" y="342"/>
                </a:cubicBezTo>
                <a:lnTo>
                  <a:pt x="790" y="398"/>
                </a:lnTo>
                <a:cubicBezTo>
                  <a:pt x="790" y="410"/>
                  <a:pt x="797" y="421"/>
                  <a:pt x="807" y="426"/>
                </a:cubicBezTo>
                <a:lnTo>
                  <a:pt x="846" y="446"/>
                </a:lnTo>
                <a:lnTo>
                  <a:pt x="846" y="483"/>
                </a:lnTo>
                <a:lnTo>
                  <a:pt x="908" y="4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FC4D4920-DAE1-35B4-354C-BAAD71C195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6142" y="1606073"/>
            <a:ext cx="447675" cy="446088"/>
          </a:xfrm>
          <a:custGeom>
            <a:avLst/>
            <a:gdLst>
              <a:gd name="T0" fmla="*/ 230 w 1245"/>
              <a:gd name="T1" fmla="*/ 479 h 1238"/>
              <a:gd name="T2" fmla="*/ 248 w 1245"/>
              <a:gd name="T3" fmla="*/ 572 h 1238"/>
              <a:gd name="T4" fmla="*/ 276 w 1245"/>
              <a:gd name="T5" fmla="*/ 591 h 1238"/>
              <a:gd name="T6" fmla="*/ 287 w 1245"/>
              <a:gd name="T7" fmla="*/ 588 h 1238"/>
              <a:gd name="T8" fmla="*/ 303 w 1245"/>
              <a:gd name="T9" fmla="*/ 550 h 1238"/>
              <a:gd name="T10" fmla="*/ 290 w 1245"/>
              <a:gd name="T11" fmla="*/ 479 h 1238"/>
              <a:gd name="T12" fmla="*/ 260 w 1245"/>
              <a:gd name="T13" fmla="*/ 450 h 1238"/>
              <a:gd name="T14" fmla="*/ 230 w 1245"/>
              <a:gd name="T15" fmla="*/ 479 h 1238"/>
              <a:gd name="T16" fmla="*/ 477 w 1245"/>
              <a:gd name="T17" fmla="*/ 233 h 1238"/>
              <a:gd name="T18" fmla="*/ 248 w 1245"/>
              <a:gd name="T19" fmla="*/ 387 h 1238"/>
              <a:gd name="T20" fmla="*/ 265 w 1245"/>
              <a:gd name="T21" fmla="*/ 426 h 1238"/>
              <a:gd name="T22" fmla="*/ 276 w 1245"/>
              <a:gd name="T23" fmla="*/ 428 h 1238"/>
              <a:gd name="T24" fmla="*/ 303 w 1245"/>
              <a:gd name="T25" fmla="*/ 409 h 1238"/>
              <a:gd name="T26" fmla="*/ 477 w 1245"/>
              <a:gd name="T27" fmla="*/ 292 h 1238"/>
              <a:gd name="T28" fmla="*/ 507 w 1245"/>
              <a:gd name="T29" fmla="*/ 263 h 1238"/>
              <a:gd name="T30" fmla="*/ 477 w 1245"/>
              <a:gd name="T31" fmla="*/ 233 h 1238"/>
              <a:gd name="T32" fmla="*/ 477 w 1245"/>
              <a:gd name="T33" fmla="*/ 775 h 1238"/>
              <a:gd name="T34" fmla="*/ 181 w 1245"/>
              <a:gd name="T35" fmla="*/ 479 h 1238"/>
              <a:gd name="T36" fmla="*/ 477 w 1245"/>
              <a:gd name="T37" fmla="*/ 184 h 1238"/>
              <a:gd name="T38" fmla="*/ 772 w 1245"/>
              <a:gd name="T39" fmla="*/ 479 h 1238"/>
              <a:gd name="T40" fmla="*/ 477 w 1245"/>
              <a:gd name="T41" fmla="*/ 775 h 1238"/>
              <a:gd name="T42" fmla="*/ 477 w 1245"/>
              <a:gd name="T43" fmla="*/ 124 h 1238"/>
              <a:gd name="T44" fmla="*/ 122 w 1245"/>
              <a:gd name="T45" fmla="*/ 479 h 1238"/>
              <a:gd name="T46" fmla="*/ 477 w 1245"/>
              <a:gd name="T47" fmla="*/ 835 h 1238"/>
              <a:gd name="T48" fmla="*/ 832 w 1245"/>
              <a:gd name="T49" fmla="*/ 479 h 1238"/>
              <a:gd name="T50" fmla="*/ 477 w 1245"/>
              <a:gd name="T51" fmla="*/ 124 h 1238"/>
              <a:gd name="T52" fmla="*/ 1094 w 1245"/>
              <a:gd name="T53" fmla="*/ 1163 h 1238"/>
              <a:gd name="T54" fmla="*/ 728 w 1245"/>
              <a:gd name="T55" fmla="*/ 797 h 1238"/>
              <a:gd name="T56" fmla="*/ 707 w 1245"/>
              <a:gd name="T57" fmla="*/ 811 h 1238"/>
              <a:gd name="T58" fmla="*/ 418 w 1245"/>
              <a:gd name="T59" fmla="*/ 879 h 1238"/>
              <a:gd name="T60" fmla="*/ 76 w 1245"/>
              <a:gd name="T61" fmla="*/ 533 h 1238"/>
              <a:gd name="T62" fmla="*/ 173 w 1245"/>
              <a:gd name="T63" fmla="*/ 213 h 1238"/>
              <a:gd name="T64" fmla="*/ 530 w 1245"/>
              <a:gd name="T65" fmla="*/ 79 h 1238"/>
              <a:gd name="T66" fmla="*/ 876 w 1245"/>
              <a:gd name="T67" fmla="*/ 420 h 1238"/>
              <a:gd name="T68" fmla="*/ 808 w 1245"/>
              <a:gd name="T69" fmla="*/ 710 h 1238"/>
              <a:gd name="T70" fmla="*/ 794 w 1245"/>
              <a:gd name="T71" fmla="*/ 730 h 1238"/>
              <a:gd name="T72" fmla="*/ 1161 w 1245"/>
              <a:gd name="T73" fmla="*/ 1097 h 1238"/>
              <a:gd name="T74" fmla="*/ 1161 w 1245"/>
              <a:gd name="T75" fmla="*/ 1163 h 1238"/>
              <a:gd name="T76" fmla="*/ 1094 w 1245"/>
              <a:gd name="T77" fmla="*/ 1163 h 1238"/>
              <a:gd name="T78" fmla="*/ 871 w 1245"/>
              <a:gd name="T79" fmla="*/ 723 h 1238"/>
              <a:gd name="T80" fmla="*/ 936 w 1245"/>
              <a:gd name="T81" fmla="*/ 412 h 1238"/>
              <a:gd name="T82" fmla="*/ 538 w 1245"/>
              <a:gd name="T83" fmla="*/ 20 h 1238"/>
              <a:gd name="T84" fmla="*/ 129 w 1245"/>
              <a:gd name="T85" fmla="*/ 173 h 1238"/>
              <a:gd name="T86" fmla="*/ 17 w 1245"/>
              <a:gd name="T87" fmla="*/ 541 h 1238"/>
              <a:gd name="T88" fmla="*/ 409 w 1245"/>
              <a:gd name="T89" fmla="*/ 938 h 1238"/>
              <a:gd name="T90" fmla="*/ 720 w 1245"/>
              <a:gd name="T91" fmla="*/ 874 h 1238"/>
              <a:gd name="T92" fmla="*/ 1052 w 1245"/>
              <a:gd name="T93" fmla="*/ 1205 h 1238"/>
              <a:gd name="T94" fmla="*/ 1127 w 1245"/>
              <a:gd name="T95" fmla="*/ 1237 h 1238"/>
              <a:gd name="T96" fmla="*/ 1203 w 1245"/>
              <a:gd name="T97" fmla="*/ 1205 h 1238"/>
              <a:gd name="T98" fmla="*/ 1203 w 1245"/>
              <a:gd name="T99" fmla="*/ 1055 h 1238"/>
              <a:gd name="T100" fmla="*/ 871 w 1245"/>
              <a:gd name="T101" fmla="*/ 723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5" h="1238">
                <a:moveTo>
                  <a:pt x="230" y="479"/>
                </a:moveTo>
                <a:cubicBezTo>
                  <a:pt x="230" y="511"/>
                  <a:pt x="236" y="543"/>
                  <a:pt x="248" y="572"/>
                </a:cubicBezTo>
                <a:cubicBezTo>
                  <a:pt x="253" y="584"/>
                  <a:pt x="264" y="591"/>
                  <a:pt x="276" y="591"/>
                </a:cubicBezTo>
                <a:cubicBezTo>
                  <a:pt x="279" y="591"/>
                  <a:pt x="283" y="590"/>
                  <a:pt x="287" y="588"/>
                </a:cubicBezTo>
                <a:cubicBezTo>
                  <a:pt x="302" y="582"/>
                  <a:pt x="310" y="565"/>
                  <a:pt x="303" y="550"/>
                </a:cubicBezTo>
                <a:cubicBezTo>
                  <a:pt x="294" y="527"/>
                  <a:pt x="290" y="504"/>
                  <a:pt x="290" y="479"/>
                </a:cubicBezTo>
                <a:cubicBezTo>
                  <a:pt x="290" y="463"/>
                  <a:pt x="276" y="450"/>
                  <a:pt x="260" y="450"/>
                </a:cubicBezTo>
                <a:cubicBezTo>
                  <a:pt x="244" y="450"/>
                  <a:pt x="230" y="463"/>
                  <a:pt x="230" y="479"/>
                </a:cubicBezTo>
                <a:close/>
                <a:moveTo>
                  <a:pt x="477" y="233"/>
                </a:moveTo>
                <a:cubicBezTo>
                  <a:pt x="376" y="233"/>
                  <a:pt x="286" y="293"/>
                  <a:pt x="248" y="387"/>
                </a:cubicBezTo>
                <a:cubicBezTo>
                  <a:pt x="242" y="402"/>
                  <a:pt x="249" y="420"/>
                  <a:pt x="265" y="426"/>
                </a:cubicBezTo>
                <a:cubicBezTo>
                  <a:pt x="268" y="427"/>
                  <a:pt x="272" y="428"/>
                  <a:pt x="276" y="428"/>
                </a:cubicBezTo>
                <a:cubicBezTo>
                  <a:pt x="288" y="428"/>
                  <a:pt x="299" y="421"/>
                  <a:pt x="303" y="409"/>
                </a:cubicBezTo>
                <a:cubicBezTo>
                  <a:pt x="332" y="338"/>
                  <a:pt x="400" y="292"/>
                  <a:pt x="477" y="292"/>
                </a:cubicBezTo>
                <a:cubicBezTo>
                  <a:pt x="493" y="292"/>
                  <a:pt x="507" y="279"/>
                  <a:pt x="507" y="263"/>
                </a:cubicBezTo>
                <a:cubicBezTo>
                  <a:pt x="507" y="246"/>
                  <a:pt x="493" y="233"/>
                  <a:pt x="477" y="233"/>
                </a:cubicBezTo>
                <a:close/>
                <a:moveTo>
                  <a:pt x="477" y="775"/>
                </a:moveTo>
                <a:cubicBezTo>
                  <a:pt x="314" y="775"/>
                  <a:pt x="181" y="642"/>
                  <a:pt x="181" y="479"/>
                </a:cubicBezTo>
                <a:cubicBezTo>
                  <a:pt x="181" y="317"/>
                  <a:pt x="314" y="184"/>
                  <a:pt x="477" y="184"/>
                </a:cubicBezTo>
                <a:cubicBezTo>
                  <a:pt x="640" y="184"/>
                  <a:pt x="772" y="317"/>
                  <a:pt x="772" y="479"/>
                </a:cubicBezTo>
                <a:cubicBezTo>
                  <a:pt x="772" y="642"/>
                  <a:pt x="640" y="775"/>
                  <a:pt x="477" y="775"/>
                </a:cubicBezTo>
                <a:close/>
                <a:moveTo>
                  <a:pt x="477" y="124"/>
                </a:moveTo>
                <a:cubicBezTo>
                  <a:pt x="281" y="124"/>
                  <a:pt x="122" y="284"/>
                  <a:pt x="122" y="479"/>
                </a:cubicBezTo>
                <a:cubicBezTo>
                  <a:pt x="122" y="675"/>
                  <a:pt x="281" y="835"/>
                  <a:pt x="477" y="835"/>
                </a:cubicBezTo>
                <a:cubicBezTo>
                  <a:pt x="673" y="835"/>
                  <a:pt x="832" y="675"/>
                  <a:pt x="832" y="479"/>
                </a:cubicBezTo>
                <a:cubicBezTo>
                  <a:pt x="832" y="284"/>
                  <a:pt x="673" y="124"/>
                  <a:pt x="477" y="124"/>
                </a:cubicBezTo>
                <a:close/>
                <a:moveTo>
                  <a:pt x="1094" y="1163"/>
                </a:moveTo>
                <a:lnTo>
                  <a:pt x="728" y="797"/>
                </a:lnTo>
                <a:lnTo>
                  <a:pt x="707" y="811"/>
                </a:lnTo>
                <a:cubicBezTo>
                  <a:pt x="623" y="870"/>
                  <a:pt x="521" y="894"/>
                  <a:pt x="418" y="879"/>
                </a:cubicBezTo>
                <a:cubicBezTo>
                  <a:pt x="240" y="854"/>
                  <a:pt x="99" y="711"/>
                  <a:pt x="76" y="533"/>
                </a:cubicBezTo>
                <a:cubicBezTo>
                  <a:pt x="61" y="415"/>
                  <a:pt x="96" y="301"/>
                  <a:pt x="173" y="213"/>
                </a:cubicBezTo>
                <a:cubicBezTo>
                  <a:pt x="262" y="112"/>
                  <a:pt x="396" y="62"/>
                  <a:pt x="530" y="79"/>
                </a:cubicBezTo>
                <a:cubicBezTo>
                  <a:pt x="709" y="102"/>
                  <a:pt x="851" y="242"/>
                  <a:pt x="876" y="420"/>
                </a:cubicBezTo>
                <a:cubicBezTo>
                  <a:pt x="891" y="523"/>
                  <a:pt x="867" y="626"/>
                  <a:pt x="808" y="710"/>
                </a:cubicBezTo>
                <a:lnTo>
                  <a:pt x="794" y="730"/>
                </a:lnTo>
                <a:lnTo>
                  <a:pt x="1161" y="1097"/>
                </a:lnTo>
                <a:cubicBezTo>
                  <a:pt x="1179" y="1115"/>
                  <a:pt x="1179" y="1145"/>
                  <a:pt x="1161" y="1163"/>
                </a:cubicBezTo>
                <a:cubicBezTo>
                  <a:pt x="1143" y="1181"/>
                  <a:pt x="1112" y="1181"/>
                  <a:pt x="1094" y="1163"/>
                </a:cubicBezTo>
                <a:close/>
                <a:moveTo>
                  <a:pt x="871" y="723"/>
                </a:moveTo>
                <a:cubicBezTo>
                  <a:pt x="928" y="631"/>
                  <a:pt x="951" y="521"/>
                  <a:pt x="936" y="412"/>
                </a:cubicBezTo>
                <a:cubicBezTo>
                  <a:pt x="906" y="207"/>
                  <a:pt x="743" y="46"/>
                  <a:pt x="538" y="20"/>
                </a:cubicBezTo>
                <a:cubicBezTo>
                  <a:pt x="384" y="0"/>
                  <a:pt x="230" y="58"/>
                  <a:pt x="129" y="173"/>
                </a:cubicBezTo>
                <a:cubicBezTo>
                  <a:pt x="41" y="273"/>
                  <a:pt x="0" y="407"/>
                  <a:pt x="17" y="541"/>
                </a:cubicBezTo>
                <a:cubicBezTo>
                  <a:pt x="44" y="746"/>
                  <a:pt x="205" y="909"/>
                  <a:pt x="409" y="938"/>
                </a:cubicBezTo>
                <a:cubicBezTo>
                  <a:pt x="518" y="954"/>
                  <a:pt x="628" y="931"/>
                  <a:pt x="720" y="874"/>
                </a:cubicBezTo>
                <a:lnTo>
                  <a:pt x="1052" y="1205"/>
                </a:lnTo>
                <a:cubicBezTo>
                  <a:pt x="1072" y="1225"/>
                  <a:pt x="1099" y="1237"/>
                  <a:pt x="1127" y="1237"/>
                </a:cubicBezTo>
                <a:cubicBezTo>
                  <a:pt x="1156" y="1237"/>
                  <a:pt x="1183" y="1225"/>
                  <a:pt x="1203" y="1205"/>
                </a:cubicBezTo>
                <a:cubicBezTo>
                  <a:pt x="1244" y="1164"/>
                  <a:pt x="1244" y="1096"/>
                  <a:pt x="1203" y="1055"/>
                </a:cubicBezTo>
                <a:lnTo>
                  <a:pt x="871" y="7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EE124E58-4E33-40E1-1CCD-F8BA097C6A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995" y="1652905"/>
            <a:ext cx="487362" cy="352425"/>
          </a:xfrm>
          <a:custGeom>
            <a:avLst/>
            <a:gdLst>
              <a:gd name="T0" fmla="*/ 959 w 1355"/>
              <a:gd name="T1" fmla="*/ 363 h 979"/>
              <a:gd name="T2" fmla="*/ 1016 w 1355"/>
              <a:gd name="T3" fmla="*/ 442 h 979"/>
              <a:gd name="T4" fmla="*/ 903 w 1355"/>
              <a:gd name="T5" fmla="*/ 799 h 979"/>
              <a:gd name="T6" fmla="*/ 564 w 1355"/>
              <a:gd name="T7" fmla="*/ 270 h 979"/>
              <a:gd name="T8" fmla="*/ 903 w 1355"/>
              <a:gd name="T9" fmla="*/ 799 h 979"/>
              <a:gd name="T10" fmla="*/ 197 w 1355"/>
              <a:gd name="T11" fmla="*/ 583 h 979"/>
              <a:gd name="T12" fmla="*/ 56 w 1355"/>
              <a:gd name="T13" fmla="*/ 414 h 979"/>
              <a:gd name="T14" fmla="*/ 508 w 1355"/>
              <a:gd name="T15" fmla="*/ 273 h 979"/>
              <a:gd name="T16" fmla="*/ 141 w 1355"/>
              <a:gd name="T17" fmla="*/ 630 h 979"/>
              <a:gd name="T18" fmla="*/ 254 w 1355"/>
              <a:gd name="T19" fmla="*/ 640 h 979"/>
              <a:gd name="T20" fmla="*/ 340 w 1355"/>
              <a:gd name="T21" fmla="*/ 875 h 979"/>
              <a:gd name="T22" fmla="*/ 310 w 1355"/>
              <a:gd name="T23" fmla="*/ 922 h 979"/>
              <a:gd name="T24" fmla="*/ 226 w 1355"/>
              <a:gd name="T25" fmla="*/ 861 h 979"/>
              <a:gd name="T26" fmla="*/ 152 w 1355"/>
              <a:gd name="T27" fmla="*/ 691 h 979"/>
              <a:gd name="T28" fmla="*/ 141 w 1355"/>
              <a:gd name="T29" fmla="*/ 630 h 979"/>
              <a:gd name="T30" fmla="*/ 321 w 1355"/>
              <a:gd name="T31" fmla="*/ 691 h 979"/>
              <a:gd name="T32" fmla="*/ 423 w 1355"/>
              <a:gd name="T33" fmla="*/ 640 h 979"/>
              <a:gd name="T34" fmla="*/ 395 w 1355"/>
              <a:gd name="T35" fmla="*/ 696 h 979"/>
              <a:gd name="T36" fmla="*/ 1031 w 1355"/>
              <a:gd name="T37" fmla="*/ 343 h 979"/>
              <a:gd name="T38" fmla="*/ 959 w 1355"/>
              <a:gd name="T39" fmla="*/ 57 h 979"/>
              <a:gd name="T40" fmla="*/ 865 w 1355"/>
              <a:gd name="T41" fmla="*/ 15 h 979"/>
              <a:gd name="T42" fmla="*/ 197 w 1355"/>
              <a:gd name="T43" fmla="*/ 216 h 979"/>
              <a:gd name="T44" fmla="*/ 0 w 1355"/>
              <a:gd name="T45" fmla="*/ 442 h 979"/>
              <a:gd name="T46" fmla="*/ 84 w 1355"/>
              <a:gd name="T47" fmla="*/ 611 h 979"/>
              <a:gd name="T48" fmla="*/ 100 w 1355"/>
              <a:gd name="T49" fmla="*/ 713 h 979"/>
              <a:gd name="T50" fmla="*/ 173 w 1355"/>
              <a:gd name="T51" fmla="*/ 881 h 979"/>
              <a:gd name="T52" fmla="*/ 310 w 1355"/>
              <a:gd name="T53" fmla="*/ 978 h 979"/>
              <a:gd name="T54" fmla="*/ 393 w 1355"/>
              <a:gd name="T55" fmla="*/ 855 h 979"/>
              <a:gd name="T56" fmla="*/ 395 w 1355"/>
              <a:gd name="T57" fmla="*/ 752 h 979"/>
              <a:gd name="T58" fmla="*/ 480 w 1355"/>
              <a:gd name="T59" fmla="*/ 640 h 979"/>
              <a:gd name="T60" fmla="*/ 865 w 1355"/>
              <a:gd name="T61" fmla="*/ 841 h 979"/>
              <a:gd name="T62" fmla="*/ 942 w 1355"/>
              <a:gd name="T63" fmla="*/ 840 h 979"/>
              <a:gd name="T64" fmla="*/ 959 w 1355"/>
              <a:gd name="T65" fmla="*/ 580 h 979"/>
              <a:gd name="T66" fmla="*/ 1031 w 1355"/>
              <a:gd name="T67" fmla="*/ 343 h 979"/>
              <a:gd name="T68" fmla="*/ 1052 w 1355"/>
              <a:gd name="T69" fmla="*/ 208 h 979"/>
              <a:gd name="T70" fmla="*/ 1052 w 1355"/>
              <a:gd name="T71" fmla="*/ 676 h 979"/>
              <a:gd name="T72" fmla="*/ 1213 w 1355"/>
              <a:gd name="T73" fmla="*/ 442 h 979"/>
              <a:gd name="T74" fmla="*/ 1201 w 1355"/>
              <a:gd name="T75" fmla="*/ 111 h 979"/>
              <a:gd name="T76" fmla="*/ 1298 w 1355"/>
              <a:gd name="T77" fmla="*/ 442 h 979"/>
              <a:gd name="T78" fmla="*/ 1201 w 1355"/>
              <a:gd name="T79" fmla="*/ 773 h 979"/>
              <a:gd name="T80" fmla="*/ 1201 w 1355"/>
              <a:gd name="T81" fmla="*/ 111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55" h="979">
                <a:moveTo>
                  <a:pt x="959" y="521"/>
                </a:moveTo>
                <a:lnTo>
                  <a:pt x="959" y="363"/>
                </a:lnTo>
                <a:cubicBezTo>
                  <a:pt x="971" y="367"/>
                  <a:pt x="982" y="374"/>
                  <a:pt x="991" y="383"/>
                </a:cubicBezTo>
                <a:cubicBezTo>
                  <a:pt x="1007" y="399"/>
                  <a:pt x="1016" y="420"/>
                  <a:pt x="1016" y="442"/>
                </a:cubicBezTo>
                <a:cubicBezTo>
                  <a:pt x="1016" y="478"/>
                  <a:pt x="992" y="509"/>
                  <a:pt x="959" y="521"/>
                </a:cubicBezTo>
                <a:close/>
                <a:moveTo>
                  <a:pt x="903" y="799"/>
                </a:moveTo>
                <a:cubicBezTo>
                  <a:pt x="823" y="724"/>
                  <a:pt x="678" y="604"/>
                  <a:pt x="564" y="586"/>
                </a:cubicBezTo>
                <a:lnTo>
                  <a:pt x="564" y="270"/>
                </a:lnTo>
                <a:cubicBezTo>
                  <a:pt x="678" y="252"/>
                  <a:pt x="823" y="131"/>
                  <a:pt x="903" y="57"/>
                </a:cubicBezTo>
                <a:lnTo>
                  <a:pt x="903" y="799"/>
                </a:lnTo>
                <a:close/>
                <a:moveTo>
                  <a:pt x="508" y="583"/>
                </a:moveTo>
                <a:lnTo>
                  <a:pt x="197" y="583"/>
                </a:lnTo>
                <a:cubicBezTo>
                  <a:pt x="120" y="583"/>
                  <a:pt x="56" y="520"/>
                  <a:pt x="56" y="442"/>
                </a:cubicBezTo>
                <a:lnTo>
                  <a:pt x="56" y="414"/>
                </a:lnTo>
                <a:cubicBezTo>
                  <a:pt x="56" y="336"/>
                  <a:pt x="120" y="273"/>
                  <a:pt x="197" y="273"/>
                </a:cubicBezTo>
                <a:lnTo>
                  <a:pt x="508" y="273"/>
                </a:lnTo>
                <a:lnTo>
                  <a:pt x="508" y="583"/>
                </a:lnTo>
                <a:close/>
                <a:moveTo>
                  <a:pt x="141" y="630"/>
                </a:moveTo>
                <a:cubicBezTo>
                  <a:pt x="159" y="636"/>
                  <a:pt x="178" y="640"/>
                  <a:pt x="197" y="640"/>
                </a:cubicBezTo>
                <a:lnTo>
                  <a:pt x="254" y="640"/>
                </a:lnTo>
                <a:cubicBezTo>
                  <a:pt x="255" y="664"/>
                  <a:pt x="260" y="688"/>
                  <a:pt x="269" y="713"/>
                </a:cubicBezTo>
                <a:cubicBezTo>
                  <a:pt x="270" y="714"/>
                  <a:pt x="325" y="834"/>
                  <a:pt x="340" y="875"/>
                </a:cubicBezTo>
                <a:cubicBezTo>
                  <a:pt x="344" y="884"/>
                  <a:pt x="349" y="901"/>
                  <a:pt x="342" y="910"/>
                </a:cubicBezTo>
                <a:cubicBezTo>
                  <a:pt x="337" y="918"/>
                  <a:pt x="322" y="922"/>
                  <a:pt x="310" y="922"/>
                </a:cubicBezTo>
                <a:lnTo>
                  <a:pt x="282" y="922"/>
                </a:lnTo>
                <a:cubicBezTo>
                  <a:pt x="251" y="922"/>
                  <a:pt x="238" y="894"/>
                  <a:pt x="226" y="861"/>
                </a:cubicBezTo>
                <a:lnTo>
                  <a:pt x="224" y="855"/>
                </a:lnTo>
                <a:cubicBezTo>
                  <a:pt x="213" y="827"/>
                  <a:pt x="154" y="695"/>
                  <a:pt x="152" y="691"/>
                </a:cubicBezTo>
                <a:cubicBezTo>
                  <a:pt x="145" y="672"/>
                  <a:pt x="141" y="652"/>
                  <a:pt x="141" y="632"/>
                </a:cubicBezTo>
                <a:lnTo>
                  <a:pt x="141" y="630"/>
                </a:lnTo>
                <a:close/>
                <a:moveTo>
                  <a:pt x="323" y="696"/>
                </a:moveTo>
                <a:cubicBezTo>
                  <a:pt x="322" y="694"/>
                  <a:pt x="321" y="692"/>
                  <a:pt x="321" y="691"/>
                </a:cubicBezTo>
                <a:cubicBezTo>
                  <a:pt x="315" y="675"/>
                  <a:pt x="312" y="657"/>
                  <a:pt x="311" y="640"/>
                </a:cubicBezTo>
                <a:lnTo>
                  <a:pt x="423" y="640"/>
                </a:lnTo>
                <a:lnTo>
                  <a:pt x="423" y="668"/>
                </a:lnTo>
                <a:cubicBezTo>
                  <a:pt x="423" y="683"/>
                  <a:pt x="411" y="696"/>
                  <a:pt x="395" y="696"/>
                </a:cubicBezTo>
                <a:lnTo>
                  <a:pt x="323" y="696"/>
                </a:lnTo>
                <a:close/>
                <a:moveTo>
                  <a:pt x="1031" y="343"/>
                </a:moveTo>
                <a:cubicBezTo>
                  <a:pt x="1011" y="323"/>
                  <a:pt x="986" y="309"/>
                  <a:pt x="959" y="304"/>
                </a:cubicBezTo>
                <a:lnTo>
                  <a:pt x="959" y="57"/>
                </a:lnTo>
                <a:cubicBezTo>
                  <a:pt x="959" y="26"/>
                  <a:pt x="934" y="0"/>
                  <a:pt x="903" y="0"/>
                </a:cubicBezTo>
                <a:cubicBezTo>
                  <a:pt x="889" y="0"/>
                  <a:pt x="875" y="6"/>
                  <a:pt x="865" y="15"/>
                </a:cubicBezTo>
                <a:cubicBezTo>
                  <a:pt x="727" y="143"/>
                  <a:pt x="608" y="216"/>
                  <a:pt x="536" y="216"/>
                </a:cubicBezTo>
                <a:lnTo>
                  <a:pt x="197" y="216"/>
                </a:lnTo>
                <a:cubicBezTo>
                  <a:pt x="88" y="216"/>
                  <a:pt x="0" y="305"/>
                  <a:pt x="0" y="414"/>
                </a:cubicBezTo>
                <a:lnTo>
                  <a:pt x="0" y="442"/>
                </a:lnTo>
                <a:cubicBezTo>
                  <a:pt x="0" y="514"/>
                  <a:pt x="39" y="577"/>
                  <a:pt x="97" y="611"/>
                </a:cubicBezTo>
                <a:lnTo>
                  <a:pt x="84" y="611"/>
                </a:lnTo>
                <a:lnTo>
                  <a:pt x="84" y="632"/>
                </a:lnTo>
                <a:cubicBezTo>
                  <a:pt x="84" y="659"/>
                  <a:pt x="89" y="686"/>
                  <a:pt x="100" y="713"/>
                </a:cubicBezTo>
                <a:cubicBezTo>
                  <a:pt x="100" y="714"/>
                  <a:pt x="161" y="849"/>
                  <a:pt x="171" y="875"/>
                </a:cubicBezTo>
                <a:lnTo>
                  <a:pt x="173" y="881"/>
                </a:lnTo>
                <a:cubicBezTo>
                  <a:pt x="184" y="910"/>
                  <a:pt x="209" y="978"/>
                  <a:pt x="282" y="978"/>
                </a:cubicBezTo>
                <a:lnTo>
                  <a:pt x="310" y="978"/>
                </a:lnTo>
                <a:cubicBezTo>
                  <a:pt x="323" y="978"/>
                  <a:pt x="365" y="976"/>
                  <a:pt x="389" y="942"/>
                </a:cubicBezTo>
                <a:cubicBezTo>
                  <a:pt x="400" y="926"/>
                  <a:pt x="409" y="898"/>
                  <a:pt x="393" y="855"/>
                </a:cubicBezTo>
                <a:cubicBezTo>
                  <a:pt x="384" y="833"/>
                  <a:pt x="365" y="789"/>
                  <a:pt x="349" y="752"/>
                </a:cubicBezTo>
                <a:lnTo>
                  <a:pt x="395" y="752"/>
                </a:lnTo>
                <a:cubicBezTo>
                  <a:pt x="441" y="752"/>
                  <a:pt x="480" y="715"/>
                  <a:pt x="480" y="668"/>
                </a:cubicBezTo>
                <a:lnTo>
                  <a:pt x="480" y="640"/>
                </a:lnTo>
                <a:lnTo>
                  <a:pt x="536" y="640"/>
                </a:lnTo>
                <a:cubicBezTo>
                  <a:pt x="607" y="640"/>
                  <a:pt x="727" y="713"/>
                  <a:pt x="865" y="841"/>
                </a:cubicBezTo>
                <a:cubicBezTo>
                  <a:pt x="875" y="850"/>
                  <a:pt x="889" y="856"/>
                  <a:pt x="903" y="856"/>
                </a:cubicBezTo>
                <a:cubicBezTo>
                  <a:pt x="917" y="856"/>
                  <a:pt x="931" y="850"/>
                  <a:pt x="942" y="840"/>
                </a:cubicBezTo>
                <a:cubicBezTo>
                  <a:pt x="953" y="829"/>
                  <a:pt x="959" y="815"/>
                  <a:pt x="959" y="799"/>
                </a:cubicBezTo>
                <a:lnTo>
                  <a:pt x="959" y="580"/>
                </a:lnTo>
                <a:cubicBezTo>
                  <a:pt x="1023" y="567"/>
                  <a:pt x="1072" y="509"/>
                  <a:pt x="1072" y="442"/>
                </a:cubicBezTo>
                <a:cubicBezTo>
                  <a:pt x="1072" y="405"/>
                  <a:pt x="1058" y="370"/>
                  <a:pt x="1031" y="343"/>
                </a:cubicBezTo>
                <a:close/>
                <a:moveTo>
                  <a:pt x="1092" y="168"/>
                </a:moveTo>
                <a:lnTo>
                  <a:pt x="1052" y="208"/>
                </a:lnTo>
                <a:cubicBezTo>
                  <a:pt x="1123" y="279"/>
                  <a:pt x="1157" y="356"/>
                  <a:pt x="1157" y="442"/>
                </a:cubicBezTo>
                <a:cubicBezTo>
                  <a:pt x="1157" y="528"/>
                  <a:pt x="1123" y="605"/>
                  <a:pt x="1052" y="676"/>
                </a:cubicBezTo>
                <a:lnTo>
                  <a:pt x="1092" y="716"/>
                </a:lnTo>
                <a:cubicBezTo>
                  <a:pt x="1174" y="633"/>
                  <a:pt x="1213" y="544"/>
                  <a:pt x="1213" y="442"/>
                </a:cubicBezTo>
                <a:cubicBezTo>
                  <a:pt x="1213" y="340"/>
                  <a:pt x="1174" y="251"/>
                  <a:pt x="1092" y="168"/>
                </a:cubicBezTo>
                <a:close/>
                <a:moveTo>
                  <a:pt x="1201" y="111"/>
                </a:moveTo>
                <a:lnTo>
                  <a:pt x="1163" y="152"/>
                </a:lnTo>
                <a:cubicBezTo>
                  <a:pt x="1251" y="235"/>
                  <a:pt x="1298" y="335"/>
                  <a:pt x="1298" y="442"/>
                </a:cubicBezTo>
                <a:cubicBezTo>
                  <a:pt x="1298" y="549"/>
                  <a:pt x="1251" y="649"/>
                  <a:pt x="1163" y="732"/>
                </a:cubicBezTo>
                <a:lnTo>
                  <a:pt x="1201" y="773"/>
                </a:lnTo>
                <a:cubicBezTo>
                  <a:pt x="1301" y="679"/>
                  <a:pt x="1354" y="565"/>
                  <a:pt x="1354" y="442"/>
                </a:cubicBezTo>
                <a:cubicBezTo>
                  <a:pt x="1354" y="319"/>
                  <a:pt x="1301" y="205"/>
                  <a:pt x="1201" y="1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746EFC7E-D135-BB08-2550-B03EC1DE9E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09217" y="1623536"/>
            <a:ext cx="419100" cy="411163"/>
          </a:xfrm>
          <a:custGeom>
            <a:avLst/>
            <a:gdLst>
              <a:gd name="T0" fmla="*/ 141 w 1164"/>
              <a:gd name="T1" fmla="*/ 547 h 1143"/>
              <a:gd name="T2" fmla="*/ 203 w 1164"/>
              <a:gd name="T3" fmla="*/ 660 h 1143"/>
              <a:gd name="T4" fmla="*/ 282 w 1164"/>
              <a:gd name="T5" fmla="*/ 1052 h 1143"/>
              <a:gd name="T6" fmla="*/ 62 w 1164"/>
              <a:gd name="T7" fmla="*/ 493 h 1143"/>
              <a:gd name="T8" fmla="*/ 282 w 1164"/>
              <a:gd name="T9" fmla="*/ 1052 h 1143"/>
              <a:gd name="T10" fmla="*/ 761 w 1164"/>
              <a:gd name="T11" fmla="*/ 51 h 1143"/>
              <a:gd name="T12" fmla="*/ 593 w 1164"/>
              <a:gd name="T13" fmla="*/ 83 h 1143"/>
              <a:gd name="T14" fmla="*/ 485 w 1164"/>
              <a:gd name="T15" fmla="*/ 373 h 1143"/>
              <a:gd name="T16" fmla="*/ 344 w 1164"/>
              <a:gd name="T17" fmla="*/ 487 h 1143"/>
              <a:gd name="T18" fmla="*/ 0 w 1164"/>
              <a:gd name="T19" fmla="*/ 431 h 1143"/>
              <a:gd name="T20" fmla="*/ 344 w 1164"/>
              <a:gd name="T21" fmla="*/ 1114 h 1143"/>
              <a:gd name="T22" fmla="*/ 390 w 1164"/>
              <a:gd name="T23" fmla="*/ 1058 h 1143"/>
              <a:gd name="T24" fmla="*/ 737 w 1164"/>
              <a:gd name="T25" fmla="*/ 1114 h 1143"/>
              <a:gd name="T26" fmla="*/ 512 w 1164"/>
              <a:gd name="T27" fmla="*/ 1052 h 1143"/>
              <a:gd name="T28" fmla="*/ 344 w 1164"/>
              <a:gd name="T29" fmla="*/ 968 h 1143"/>
              <a:gd name="T30" fmla="*/ 412 w 1164"/>
              <a:gd name="T31" fmla="*/ 550 h 1143"/>
              <a:gd name="T32" fmla="*/ 655 w 1164"/>
              <a:gd name="T33" fmla="*/ 123 h 1143"/>
              <a:gd name="T34" fmla="*/ 665 w 1164"/>
              <a:gd name="T35" fmla="*/ 70 h 1143"/>
              <a:gd name="T36" fmla="*/ 762 w 1164"/>
              <a:gd name="T37" fmla="*/ 248 h 1143"/>
              <a:gd name="T38" fmla="*/ 734 w 1164"/>
              <a:gd name="T39" fmla="*/ 406 h 1143"/>
              <a:gd name="T40" fmla="*/ 534 w 1164"/>
              <a:gd name="T41" fmla="*/ 828 h 1143"/>
              <a:gd name="T42" fmla="*/ 796 w 1164"/>
              <a:gd name="T43" fmla="*/ 547 h 1143"/>
              <a:gd name="T44" fmla="*/ 801 w 1164"/>
              <a:gd name="T45" fmla="*/ 387 h 1143"/>
              <a:gd name="T46" fmla="*/ 1101 w 1164"/>
              <a:gd name="T47" fmla="*/ 744 h 1143"/>
              <a:gd name="T48" fmla="*/ 1047 w 1164"/>
              <a:gd name="T49" fmla="*/ 770 h 1143"/>
              <a:gd name="T50" fmla="*/ 909 w 1164"/>
              <a:gd name="T51" fmla="*/ 744 h 1143"/>
              <a:gd name="T52" fmla="*/ 934 w 1164"/>
              <a:gd name="T53" fmla="*/ 662 h 1143"/>
              <a:gd name="T54" fmla="*/ 1075 w 1164"/>
              <a:gd name="T55" fmla="*/ 662 h 1143"/>
              <a:gd name="T56" fmla="*/ 1101 w 1164"/>
              <a:gd name="T57" fmla="*/ 744 h 1143"/>
              <a:gd name="T58" fmla="*/ 1047 w 1164"/>
              <a:gd name="T59" fmla="*/ 600 h 1143"/>
              <a:gd name="T60" fmla="*/ 906 w 1164"/>
              <a:gd name="T61" fmla="*/ 600 h 1143"/>
              <a:gd name="T62" fmla="*/ 880 w 1164"/>
              <a:gd name="T63" fmla="*/ 519 h 1143"/>
              <a:gd name="T64" fmla="*/ 1047 w 1164"/>
              <a:gd name="T65" fmla="*/ 493 h 1143"/>
              <a:gd name="T66" fmla="*/ 1072 w 1164"/>
              <a:gd name="T67" fmla="*/ 575 h 1143"/>
              <a:gd name="T68" fmla="*/ 990 w 1164"/>
              <a:gd name="T69" fmla="*/ 1001 h 1143"/>
              <a:gd name="T70" fmla="*/ 1016 w 1164"/>
              <a:gd name="T71" fmla="*/ 1055 h 1143"/>
              <a:gd name="T72" fmla="*/ 849 w 1164"/>
              <a:gd name="T73" fmla="*/ 1080 h 1143"/>
              <a:gd name="T74" fmla="*/ 824 w 1164"/>
              <a:gd name="T75" fmla="*/ 1026 h 1143"/>
              <a:gd name="T76" fmla="*/ 906 w 1164"/>
              <a:gd name="T77" fmla="*/ 1001 h 1143"/>
              <a:gd name="T78" fmla="*/ 906 w 1164"/>
              <a:gd name="T79" fmla="*/ 939 h 1143"/>
              <a:gd name="T80" fmla="*/ 880 w 1164"/>
              <a:gd name="T81" fmla="*/ 857 h 1143"/>
              <a:gd name="T82" fmla="*/ 934 w 1164"/>
              <a:gd name="T83" fmla="*/ 832 h 1143"/>
              <a:gd name="T84" fmla="*/ 1072 w 1164"/>
              <a:gd name="T85" fmla="*/ 857 h 1143"/>
              <a:gd name="T86" fmla="*/ 1047 w 1164"/>
              <a:gd name="T87" fmla="*/ 939 h 1143"/>
              <a:gd name="T88" fmla="*/ 1163 w 1164"/>
              <a:gd name="T89" fmla="*/ 688 h 1143"/>
              <a:gd name="T90" fmla="*/ 1134 w 1164"/>
              <a:gd name="T91" fmla="*/ 575 h 1143"/>
              <a:gd name="T92" fmla="*/ 1047 w 1164"/>
              <a:gd name="T93" fmla="*/ 431 h 1143"/>
              <a:gd name="T94" fmla="*/ 818 w 1164"/>
              <a:gd name="T95" fmla="*/ 519 h 1143"/>
              <a:gd name="T96" fmla="*/ 857 w 1164"/>
              <a:gd name="T97" fmla="*/ 647 h 1143"/>
              <a:gd name="T98" fmla="*/ 847 w 1164"/>
              <a:gd name="T99" fmla="*/ 744 h 1143"/>
              <a:gd name="T100" fmla="*/ 818 w 1164"/>
              <a:gd name="T101" fmla="*/ 857 h 1143"/>
              <a:gd name="T102" fmla="*/ 824 w 1164"/>
              <a:gd name="T103" fmla="*/ 943 h 1143"/>
              <a:gd name="T104" fmla="*/ 762 w 1164"/>
              <a:gd name="T105" fmla="*/ 1055 h 1143"/>
              <a:gd name="T106" fmla="*/ 990 w 1164"/>
              <a:gd name="T107" fmla="*/ 1142 h 1143"/>
              <a:gd name="T108" fmla="*/ 1078 w 1164"/>
              <a:gd name="T109" fmla="*/ 1026 h 1143"/>
              <a:gd name="T110" fmla="*/ 1134 w 1164"/>
              <a:gd name="T111" fmla="*/ 914 h 1143"/>
              <a:gd name="T112" fmla="*/ 1124 w 1164"/>
              <a:gd name="T113" fmla="*/ 817 h 1143"/>
              <a:gd name="T114" fmla="*/ 1163 w 1164"/>
              <a:gd name="T115" fmla="*/ 688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64" h="1143">
                <a:moveTo>
                  <a:pt x="203" y="547"/>
                </a:moveTo>
                <a:lnTo>
                  <a:pt x="141" y="547"/>
                </a:lnTo>
                <a:lnTo>
                  <a:pt x="141" y="660"/>
                </a:lnTo>
                <a:lnTo>
                  <a:pt x="203" y="660"/>
                </a:lnTo>
                <a:lnTo>
                  <a:pt x="203" y="547"/>
                </a:lnTo>
                <a:close/>
                <a:moveTo>
                  <a:pt x="282" y="1052"/>
                </a:moveTo>
                <a:lnTo>
                  <a:pt x="62" y="1052"/>
                </a:lnTo>
                <a:lnTo>
                  <a:pt x="62" y="493"/>
                </a:lnTo>
                <a:lnTo>
                  <a:pt x="282" y="493"/>
                </a:lnTo>
                <a:lnTo>
                  <a:pt x="282" y="1052"/>
                </a:lnTo>
                <a:close/>
                <a:moveTo>
                  <a:pt x="824" y="248"/>
                </a:moveTo>
                <a:cubicBezTo>
                  <a:pt x="824" y="149"/>
                  <a:pt x="805" y="107"/>
                  <a:pt x="761" y="51"/>
                </a:cubicBezTo>
                <a:cubicBezTo>
                  <a:pt x="728" y="8"/>
                  <a:pt x="679" y="0"/>
                  <a:pt x="645" y="11"/>
                </a:cubicBezTo>
                <a:cubicBezTo>
                  <a:pt x="613" y="22"/>
                  <a:pt x="593" y="50"/>
                  <a:pt x="593" y="83"/>
                </a:cubicBezTo>
                <a:lnTo>
                  <a:pt x="593" y="123"/>
                </a:lnTo>
                <a:cubicBezTo>
                  <a:pt x="593" y="218"/>
                  <a:pt x="564" y="285"/>
                  <a:pt x="485" y="373"/>
                </a:cubicBezTo>
                <a:lnTo>
                  <a:pt x="384" y="487"/>
                </a:lnTo>
                <a:lnTo>
                  <a:pt x="344" y="487"/>
                </a:lnTo>
                <a:lnTo>
                  <a:pt x="344" y="431"/>
                </a:lnTo>
                <a:lnTo>
                  <a:pt x="0" y="431"/>
                </a:lnTo>
                <a:lnTo>
                  <a:pt x="0" y="1114"/>
                </a:lnTo>
                <a:lnTo>
                  <a:pt x="344" y="1114"/>
                </a:lnTo>
                <a:lnTo>
                  <a:pt x="344" y="1030"/>
                </a:lnTo>
                <a:cubicBezTo>
                  <a:pt x="359" y="1030"/>
                  <a:pt x="371" y="1041"/>
                  <a:pt x="390" y="1058"/>
                </a:cubicBezTo>
                <a:cubicBezTo>
                  <a:pt x="416" y="1082"/>
                  <a:pt x="451" y="1114"/>
                  <a:pt x="512" y="1114"/>
                </a:cubicBezTo>
                <a:lnTo>
                  <a:pt x="737" y="1114"/>
                </a:lnTo>
                <a:lnTo>
                  <a:pt x="737" y="1052"/>
                </a:lnTo>
                <a:lnTo>
                  <a:pt x="512" y="1052"/>
                </a:lnTo>
                <a:cubicBezTo>
                  <a:pt x="475" y="1052"/>
                  <a:pt x="455" y="1034"/>
                  <a:pt x="432" y="1012"/>
                </a:cubicBezTo>
                <a:cubicBezTo>
                  <a:pt x="410" y="992"/>
                  <a:pt x="384" y="968"/>
                  <a:pt x="344" y="968"/>
                </a:cubicBezTo>
                <a:lnTo>
                  <a:pt x="344" y="550"/>
                </a:lnTo>
                <a:lnTo>
                  <a:pt x="412" y="550"/>
                </a:lnTo>
                <a:lnTo>
                  <a:pt x="532" y="415"/>
                </a:lnTo>
                <a:cubicBezTo>
                  <a:pt x="596" y="343"/>
                  <a:pt x="655" y="258"/>
                  <a:pt x="655" y="123"/>
                </a:cubicBezTo>
                <a:lnTo>
                  <a:pt x="655" y="83"/>
                </a:lnTo>
                <a:cubicBezTo>
                  <a:pt x="655" y="80"/>
                  <a:pt x="655" y="73"/>
                  <a:pt x="665" y="70"/>
                </a:cubicBezTo>
                <a:cubicBezTo>
                  <a:pt x="677" y="66"/>
                  <a:pt x="697" y="70"/>
                  <a:pt x="712" y="89"/>
                </a:cubicBezTo>
                <a:cubicBezTo>
                  <a:pt x="747" y="135"/>
                  <a:pt x="762" y="162"/>
                  <a:pt x="762" y="248"/>
                </a:cubicBezTo>
                <a:cubicBezTo>
                  <a:pt x="762" y="306"/>
                  <a:pt x="750" y="343"/>
                  <a:pt x="742" y="368"/>
                </a:cubicBezTo>
                <a:cubicBezTo>
                  <a:pt x="737" y="383"/>
                  <a:pt x="734" y="394"/>
                  <a:pt x="734" y="406"/>
                </a:cubicBezTo>
                <a:lnTo>
                  <a:pt x="734" y="546"/>
                </a:lnTo>
                <a:cubicBezTo>
                  <a:pt x="731" y="673"/>
                  <a:pt x="653" y="784"/>
                  <a:pt x="534" y="828"/>
                </a:cubicBezTo>
                <a:lnTo>
                  <a:pt x="556" y="886"/>
                </a:lnTo>
                <a:cubicBezTo>
                  <a:pt x="698" y="833"/>
                  <a:pt x="793" y="700"/>
                  <a:pt x="796" y="547"/>
                </a:cubicBezTo>
                <a:lnTo>
                  <a:pt x="796" y="406"/>
                </a:lnTo>
                <a:cubicBezTo>
                  <a:pt x="796" y="403"/>
                  <a:pt x="799" y="394"/>
                  <a:pt x="801" y="387"/>
                </a:cubicBezTo>
                <a:cubicBezTo>
                  <a:pt x="810" y="360"/>
                  <a:pt x="824" y="315"/>
                  <a:pt x="824" y="248"/>
                </a:cubicBezTo>
                <a:close/>
                <a:moveTo>
                  <a:pt x="1101" y="744"/>
                </a:moveTo>
                <a:cubicBezTo>
                  <a:pt x="1101" y="758"/>
                  <a:pt x="1089" y="770"/>
                  <a:pt x="1075" y="770"/>
                </a:cubicBezTo>
                <a:lnTo>
                  <a:pt x="1047" y="770"/>
                </a:lnTo>
                <a:lnTo>
                  <a:pt x="934" y="770"/>
                </a:lnTo>
                <a:cubicBezTo>
                  <a:pt x="920" y="770"/>
                  <a:pt x="909" y="758"/>
                  <a:pt x="909" y="744"/>
                </a:cubicBezTo>
                <a:lnTo>
                  <a:pt x="909" y="688"/>
                </a:lnTo>
                <a:cubicBezTo>
                  <a:pt x="909" y="674"/>
                  <a:pt x="920" y="662"/>
                  <a:pt x="934" y="662"/>
                </a:cubicBezTo>
                <a:lnTo>
                  <a:pt x="1047" y="662"/>
                </a:lnTo>
                <a:lnTo>
                  <a:pt x="1075" y="662"/>
                </a:lnTo>
                <a:cubicBezTo>
                  <a:pt x="1089" y="662"/>
                  <a:pt x="1101" y="674"/>
                  <a:pt x="1101" y="688"/>
                </a:cubicBezTo>
                <a:lnTo>
                  <a:pt x="1101" y="744"/>
                </a:lnTo>
                <a:close/>
                <a:moveTo>
                  <a:pt x="1072" y="575"/>
                </a:moveTo>
                <a:cubicBezTo>
                  <a:pt x="1072" y="589"/>
                  <a:pt x="1061" y="600"/>
                  <a:pt x="1047" y="600"/>
                </a:cubicBezTo>
                <a:lnTo>
                  <a:pt x="934" y="600"/>
                </a:lnTo>
                <a:lnTo>
                  <a:pt x="906" y="600"/>
                </a:lnTo>
                <a:cubicBezTo>
                  <a:pt x="892" y="600"/>
                  <a:pt x="880" y="589"/>
                  <a:pt x="880" y="575"/>
                </a:cubicBezTo>
                <a:lnTo>
                  <a:pt x="880" y="519"/>
                </a:lnTo>
                <a:cubicBezTo>
                  <a:pt x="880" y="505"/>
                  <a:pt x="892" y="493"/>
                  <a:pt x="906" y="493"/>
                </a:cubicBezTo>
                <a:lnTo>
                  <a:pt x="1047" y="493"/>
                </a:lnTo>
                <a:cubicBezTo>
                  <a:pt x="1061" y="493"/>
                  <a:pt x="1072" y="505"/>
                  <a:pt x="1072" y="519"/>
                </a:cubicBezTo>
                <a:lnTo>
                  <a:pt x="1072" y="575"/>
                </a:lnTo>
                <a:close/>
                <a:moveTo>
                  <a:pt x="906" y="1001"/>
                </a:moveTo>
                <a:lnTo>
                  <a:pt x="990" y="1001"/>
                </a:lnTo>
                <a:cubicBezTo>
                  <a:pt x="1004" y="1001"/>
                  <a:pt x="1016" y="1012"/>
                  <a:pt x="1016" y="1026"/>
                </a:cubicBezTo>
                <a:lnTo>
                  <a:pt x="1016" y="1055"/>
                </a:lnTo>
                <a:cubicBezTo>
                  <a:pt x="1016" y="1069"/>
                  <a:pt x="1004" y="1080"/>
                  <a:pt x="990" y="1080"/>
                </a:cubicBezTo>
                <a:lnTo>
                  <a:pt x="849" y="1080"/>
                </a:lnTo>
                <a:cubicBezTo>
                  <a:pt x="835" y="1080"/>
                  <a:pt x="824" y="1069"/>
                  <a:pt x="824" y="1055"/>
                </a:cubicBezTo>
                <a:lnTo>
                  <a:pt x="824" y="1026"/>
                </a:lnTo>
                <a:cubicBezTo>
                  <a:pt x="824" y="1012"/>
                  <a:pt x="835" y="1001"/>
                  <a:pt x="849" y="1001"/>
                </a:cubicBezTo>
                <a:lnTo>
                  <a:pt x="906" y="1001"/>
                </a:lnTo>
                <a:close/>
                <a:moveTo>
                  <a:pt x="990" y="939"/>
                </a:moveTo>
                <a:lnTo>
                  <a:pt x="906" y="939"/>
                </a:lnTo>
                <a:cubicBezTo>
                  <a:pt x="892" y="939"/>
                  <a:pt x="880" y="928"/>
                  <a:pt x="880" y="914"/>
                </a:cubicBezTo>
                <a:lnTo>
                  <a:pt x="880" y="857"/>
                </a:lnTo>
                <a:cubicBezTo>
                  <a:pt x="880" y="843"/>
                  <a:pt x="892" y="832"/>
                  <a:pt x="906" y="832"/>
                </a:cubicBezTo>
                <a:lnTo>
                  <a:pt x="934" y="832"/>
                </a:lnTo>
                <a:lnTo>
                  <a:pt x="1047" y="832"/>
                </a:lnTo>
                <a:cubicBezTo>
                  <a:pt x="1061" y="832"/>
                  <a:pt x="1072" y="843"/>
                  <a:pt x="1072" y="857"/>
                </a:cubicBezTo>
                <a:lnTo>
                  <a:pt x="1072" y="914"/>
                </a:lnTo>
                <a:cubicBezTo>
                  <a:pt x="1072" y="928"/>
                  <a:pt x="1061" y="939"/>
                  <a:pt x="1047" y="939"/>
                </a:cubicBezTo>
                <a:lnTo>
                  <a:pt x="990" y="939"/>
                </a:lnTo>
                <a:close/>
                <a:moveTo>
                  <a:pt x="1163" y="688"/>
                </a:moveTo>
                <a:cubicBezTo>
                  <a:pt x="1163" y="658"/>
                  <a:pt x="1147" y="631"/>
                  <a:pt x="1124" y="615"/>
                </a:cubicBezTo>
                <a:cubicBezTo>
                  <a:pt x="1130" y="603"/>
                  <a:pt x="1134" y="590"/>
                  <a:pt x="1134" y="575"/>
                </a:cubicBezTo>
                <a:lnTo>
                  <a:pt x="1134" y="519"/>
                </a:lnTo>
                <a:cubicBezTo>
                  <a:pt x="1134" y="470"/>
                  <a:pt x="1095" y="431"/>
                  <a:pt x="1047" y="431"/>
                </a:cubicBezTo>
                <a:lnTo>
                  <a:pt x="906" y="431"/>
                </a:lnTo>
                <a:cubicBezTo>
                  <a:pt x="858" y="431"/>
                  <a:pt x="818" y="470"/>
                  <a:pt x="818" y="519"/>
                </a:cubicBezTo>
                <a:lnTo>
                  <a:pt x="818" y="575"/>
                </a:lnTo>
                <a:cubicBezTo>
                  <a:pt x="818" y="605"/>
                  <a:pt x="834" y="632"/>
                  <a:pt x="857" y="647"/>
                </a:cubicBezTo>
                <a:cubicBezTo>
                  <a:pt x="851" y="660"/>
                  <a:pt x="847" y="673"/>
                  <a:pt x="847" y="688"/>
                </a:cubicBezTo>
                <a:lnTo>
                  <a:pt x="847" y="744"/>
                </a:lnTo>
                <a:cubicBezTo>
                  <a:pt x="847" y="759"/>
                  <a:pt x="851" y="773"/>
                  <a:pt x="857" y="785"/>
                </a:cubicBezTo>
                <a:cubicBezTo>
                  <a:pt x="834" y="800"/>
                  <a:pt x="818" y="827"/>
                  <a:pt x="818" y="857"/>
                </a:cubicBezTo>
                <a:lnTo>
                  <a:pt x="818" y="914"/>
                </a:lnTo>
                <a:cubicBezTo>
                  <a:pt x="818" y="924"/>
                  <a:pt x="821" y="934"/>
                  <a:pt x="824" y="943"/>
                </a:cubicBezTo>
                <a:cubicBezTo>
                  <a:pt x="788" y="954"/>
                  <a:pt x="762" y="987"/>
                  <a:pt x="762" y="1026"/>
                </a:cubicBezTo>
                <a:lnTo>
                  <a:pt x="762" y="1055"/>
                </a:lnTo>
                <a:cubicBezTo>
                  <a:pt x="762" y="1103"/>
                  <a:pt x="801" y="1142"/>
                  <a:pt x="849" y="1142"/>
                </a:cubicBezTo>
                <a:lnTo>
                  <a:pt x="990" y="1142"/>
                </a:lnTo>
                <a:cubicBezTo>
                  <a:pt x="1039" y="1142"/>
                  <a:pt x="1078" y="1103"/>
                  <a:pt x="1078" y="1055"/>
                </a:cubicBezTo>
                <a:lnTo>
                  <a:pt x="1078" y="1026"/>
                </a:lnTo>
                <a:cubicBezTo>
                  <a:pt x="1078" y="1016"/>
                  <a:pt x="1076" y="1006"/>
                  <a:pt x="1072" y="997"/>
                </a:cubicBezTo>
                <a:cubicBezTo>
                  <a:pt x="1108" y="986"/>
                  <a:pt x="1134" y="953"/>
                  <a:pt x="1134" y="914"/>
                </a:cubicBezTo>
                <a:lnTo>
                  <a:pt x="1134" y="857"/>
                </a:lnTo>
                <a:cubicBezTo>
                  <a:pt x="1134" y="842"/>
                  <a:pt x="1130" y="829"/>
                  <a:pt x="1124" y="817"/>
                </a:cubicBezTo>
                <a:cubicBezTo>
                  <a:pt x="1147" y="801"/>
                  <a:pt x="1163" y="774"/>
                  <a:pt x="1163" y="744"/>
                </a:cubicBezTo>
                <a:lnTo>
                  <a:pt x="1163" y="6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96B824E-88AE-C38E-0282-8568B996BF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77949" y="2573251"/>
            <a:ext cx="466725" cy="468313"/>
          </a:xfrm>
          <a:custGeom>
            <a:avLst/>
            <a:gdLst>
              <a:gd name="T0" fmla="*/ 34 w 1297"/>
              <a:gd name="T1" fmla="*/ 1235 h 1303"/>
              <a:gd name="T2" fmla="*/ 197 w 1297"/>
              <a:gd name="T3" fmla="*/ 1235 h 1303"/>
              <a:gd name="T4" fmla="*/ 572 w 1297"/>
              <a:gd name="T5" fmla="*/ 773 h 1303"/>
              <a:gd name="T6" fmla="*/ 78 w 1297"/>
              <a:gd name="T7" fmla="*/ 1192 h 1303"/>
              <a:gd name="T8" fmla="*/ 78 w 1297"/>
              <a:gd name="T9" fmla="*/ 1192 h 1303"/>
              <a:gd name="T10" fmla="*/ 78 w 1297"/>
              <a:gd name="T11" fmla="*/ 1116 h 1303"/>
              <a:gd name="T12" fmla="*/ 459 w 1297"/>
              <a:gd name="T13" fmla="*/ 646 h 1303"/>
              <a:gd name="T14" fmla="*/ 0 w 1297"/>
              <a:gd name="T15" fmla="*/ 1154 h 1303"/>
              <a:gd name="T16" fmla="*/ 138 w 1297"/>
              <a:gd name="T17" fmla="*/ 1176 h 1303"/>
              <a:gd name="T18" fmla="*/ 153 w 1297"/>
              <a:gd name="T19" fmla="*/ 1072 h 1303"/>
              <a:gd name="T20" fmla="*/ 138 w 1297"/>
              <a:gd name="T21" fmla="*/ 1176 h 1303"/>
              <a:gd name="T22" fmla="*/ 1220 w 1297"/>
              <a:gd name="T23" fmla="*/ 183 h 1303"/>
              <a:gd name="T24" fmla="*/ 1170 w 1297"/>
              <a:gd name="T25" fmla="*/ 175 h 1303"/>
              <a:gd name="T26" fmla="*/ 967 w 1297"/>
              <a:gd name="T27" fmla="*/ 226 h 1303"/>
              <a:gd name="T28" fmla="*/ 1103 w 1297"/>
              <a:gd name="T29" fmla="*/ 72 h 1303"/>
              <a:gd name="T30" fmla="*/ 782 w 1297"/>
              <a:gd name="T31" fmla="*/ 84 h 1303"/>
              <a:gd name="T32" fmla="*/ 697 w 1297"/>
              <a:gd name="T33" fmla="*/ 408 h 1303"/>
              <a:gd name="T34" fmla="*/ 673 w 1297"/>
              <a:gd name="T35" fmla="*/ 521 h 1303"/>
              <a:gd name="T36" fmla="*/ 762 w 1297"/>
              <a:gd name="T37" fmla="*/ 402 h 1303"/>
              <a:gd name="T38" fmla="*/ 826 w 1297"/>
              <a:gd name="T39" fmla="*/ 128 h 1303"/>
              <a:gd name="T40" fmla="*/ 902 w 1297"/>
              <a:gd name="T41" fmla="*/ 204 h 1303"/>
              <a:gd name="T42" fmla="*/ 902 w 1297"/>
              <a:gd name="T43" fmla="*/ 248 h 1303"/>
              <a:gd name="T44" fmla="*/ 1065 w 1297"/>
              <a:gd name="T45" fmla="*/ 368 h 1303"/>
              <a:gd name="T46" fmla="*/ 1141 w 1297"/>
              <a:gd name="T47" fmla="*/ 444 h 1303"/>
              <a:gd name="T48" fmla="*/ 867 w 1297"/>
              <a:gd name="T49" fmla="*/ 507 h 1303"/>
              <a:gd name="T50" fmla="*/ 756 w 1297"/>
              <a:gd name="T51" fmla="*/ 589 h 1303"/>
              <a:gd name="T52" fmla="*/ 861 w 1297"/>
              <a:gd name="T53" fmla="*/ 572 h 1303"/>
              <a:gd name="T54" fmla="*/ 1185 w 1297"/>
              <a:gd name="T55" fmla="*/ 487 h 1303"/>
              <a:gd name="T56" fmla="*/ 1151 w 1297"/>
              <a:gd name="T57" fmla="*/ 1125 h 1303"/>
              <a:gd name="T58" fmla="*/ 868 w 1297"/>
              <a:gd name="T59" fmla="*/ 929 h 1303"/>
              <a:gd name="T60" fmla="*/ 1167 w 1297"/>
              <a:gd name="T61" fmla="*/ 1224 h 1303"/>
              <a:gd name="T62" fmla="*/ 852 w 1297"/>
              <a:gd name="T63" fmla="*/ 985 h 1303"/>
              <a:gd name="T64" fmla="*/ 746 w 1297"/>
              <a:gd name="T65" fmla="*/ 936 h 1303"/>
              <a:gd name="T66" fmla="*/ 943 w 1297"/>
              <a:gd name="T67" fmla="*/ 771 h 1303"/>
              <a:gd name="T68" fmla="*/ 1207 w 1297"/>
              <a:gd name="T69" fmla="*/ 1109 h 1303"/>
              <a:gd name="T70" fmla="*/ 1167 w 1297"/>
              <a:gd name="T71" fmla="*/ 1224 h 1303"/>
              <a:gd name="T72" fmla="*/ 333 w 1297"/>
              <a:gd name="T73" fmla="*/ 386 h 1303"/>
              <a:gd name="T74" fmla="*/ 230 w 1297"/>
              <a:gd name="T75" fmla="*/ 360 h 1303"/>
              <a:gd name="T76" fmla="*/ 136 w 1297"/>
              <a:gd name="T77" fmla="*/ 109 h 1303"/>
              <a:gd name="T78" fmla="*/ 361 w 1297"/>
              <a:gd name="T79" fmla="*/ 335 h 1303"/>
              <a:gd name="T80" fmla="*/ 806 w 1297"/>
              <a:gd name="T81" fmla="*/ 788 h 1303"/>
              <a:gd name="T82" fmla="*/ 1019 w 1297"/>
              <a:gd name="T83" fmla="*/ 832 h 1303"/>
              <a:gd name="T84" fmla="*/ 980 w 1297"/>
              <a:gd name="T85" fmla="*/ 718 h 1303"/>
              <a:gd name="T86" fmla="*/ 888 w 1297"/>
              <a:gd name="T87" fmla="*/ 706 h 1303"/>
              <a:gd name="T88" fmla="*/ 420 w 1297"/>
              <a:gd name="T89" fmla="*/ 314 h 1303"/>
              <a:gd name="T90" fmla="*/ 388 w 1297"/>
              <a:gd name="T91" fmla="*/ 203 h 1303"/>
              <a:gd name="T92" fmla="*/ 110 w 1297"/>
              <a:gd name="T93" fmla="*/ 47 h 1303"/>
              <a:gd name="T94" fmla="*/ 26 w 1297"/>
              <a:gd name="T95" fmla="*/ 166 h 1303"/>
              <a:gd name="T96" fmla="*/ 205 w 1297"/>
              <a:gd name="T97" fmla="*/ 419 h 1303"/>
              <a:gd name="T98" fmla="*/ 727 w 1297"/>
              <a:gd name="T99" fmla="*/ 868 h 1303"/>
              <a:gd name="T100" fmla="*/ 701 w 1297"/>
              <a:gd name="T101" fmla="*/ 997 h 1303"/>
              <a:gd name="T102" fmla="*/ 815 w 1297"/>
              <a:gd name="T103" fmla="*/ 1036 h 1303"/>
              <a:gd name="T104" fmla="*/ 1129 w 1297"/>
              <a:gd name="T105" fmla="*/ 1302 h 1303"/>
              <a:gd name="T106" fmla="*/ 1251 w 1297"/>
              <a:gd name="T107" fmla="*/ 1228 h 1303"/>
              <a:gd name="T108" fmla="*/ 1019 w 1297"/>
              <a:gd name="T109" fmla="*/ 832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97" h="1303">
                <a:moveTo>
                  <a:pt x="34" y="1235"/>
                </a:moveTo>
                <a:lnTo>
                  <a:pt x="34" y="1235"/>
                </a:lnTo>
                <a:cubicBezTo>
                  <a:pt x="56" y="1257"/>
                  <a:pt x="85" y="1269"/>
                  <a:pt x="116" y="1269"/>
                </a:cubicBezTo>
                <a:cubicBezTo>
                  <a:pt x="146" y="1269"/>
                  <a:pt x="176" y="1257"/>
                  <a:pt x="197" y="1235"/>
                </a:cubicBezTo>
                <a:lnTo>
                  <a:pt x="616" y="817"/>
                </a:lnTo>
                <a:lnTo>
                  <a:pt x="572" y="773"/>
                </a:lnTo>
                <a:lnTo>
                  <a:pt x="153" y="1192"/>
                </a:lnTo>
                <a:cubicBezTo>
                  <a:pt x="133" y="1212"/>
                  <a:pt x="98" y="1212"/>
                  <a:pt x="78" y="1192"/>
                </a:cubicBezTo>
                <a:lnTo>
                  <a:pt x="54" y="1215"/>
                </a:lnTo>
                <a:lnTo>
                  <a:pt x="78" y="1192"/>
                </a:lnTo>
                <a:cubicBezTo>
                  <a:pt x="68" y="1181"/>
                  <a:pt x="62" y="1168"/>
                  <a:pt x="62" y="1154"/>
                </a:cubicBezTo>
                <a:cubicBezTo>
                  <a:pt x="62" y="1139"/>
                  <a:pt x="67" y="1126"/>
                  <a:pt x="78" y="1116"/>
                </a:cubicBezTo>
                <a:lnTo>
                  <a:pt x="503" y="690"/>
                </a:lnTo>
                <a:lnTo>
                  <a:pt x="459" y="646"/>
                </a:lnTo>
                <a:lnTo>
                  <a:pt x="34" y="1072"/>
                </a:lnTo>
                <a:cubicBezTo>
                  <a:pt x="12" y="1094"/>
                  <a:pt x="0" y="1123"/>
                  <a:pt x="0" y="1154"/>
                </a:cubicBezTo>
                <a:cubicBezTo>
                  <a:pt x="0" y="1185"/>
                  <a:pt x="12" y="1214"/>
                  <a:pt x="34" y="1235"/>
                </a:cubicBezTo>
                <a:close/>
                <a:moveTo>
                  <a:pt x="138" y="1176"/>
                </a:moveTo>
                <a:lnTo>
                  <a:pt x="197" y="1116"/>
                </a:lnTo>
                <a:lnTo>
                  <a:pt x="153" y="1072"/>
                </a:lnTo>
                <a:lnTo>
                  <a:pt x="94" y="1132"/>
                </a:lnTo>
                <a:lnTo>
                  <a:pt x="138" y="1176"/>
                </a:lnTo>
                <a:close/>
                <a:moveTo>
                  <a:pt x="1185" y="487"/>
                </a:moveTo>
                <a:cubicBezTo>
                  <a:pt x="1269" y="403"/>
                  <a:pt x="1264" y="274"/>
                  <a:pt x="1220" y="183"/>
                </a:cubicBezTo>
                <a:cubicBezTo>
                  <a:pt x="1216" y="174"/>
                  <a:pt x="1208" y="168"/>
                  <a:pt x="1198" y="166"/>
                </a:cubicBezTo>
                <a:cubicBezTo>
                  <a:pt x="1188" y="164"/>
                  <a:pt x="1178" y="167"/>
                  <a:pt x="1170" y="175"/>
                </a:cubicBezTo>
                <a:lnTo>
                  <a:pt x="1043" y="302"/>
                </a:lnTo>
                <a:lnTo>
                  <a:pt x="967" y="226"/>
                </a:lnTo>
                <a:lnTo>
                  <a:pt x="1095" y="99"/>
                </a:lnTo>
                <a:cubicBezTo>
                  <a:pt x="1102" y="92"/>
                  <a:pt x="1105" y="82"/>
                  <a:pt x="1103" y="72"/>
                </a:cubicBezTo>
                <a:cubicBezTo>
                  <a:pt x="1102" y="62"/>
                  <a:pt x="1095" y="53"/>
                  <a:pt x="1086" y="49"/>
                </a:cubicBezTo>
                <a:cubicBezTo>
                  <a:pt x="995" y="6"/>
                  <a:pt x="866" y="0"/>
                  <a:pt x="782" y="84"/>
                </a:cubicBezTo>
                <a:lnTo>
                  <a:pt x="742" y="124"/>
                </a:lnTo>
                <a:cubicBezTo>
                  <a:pt x="666" y="200"/>
                  <a:pt x="651" y="298"/>
                  <a:pt x="697" y="408"/>
                </a:cubicBezTo>
                <a:lnTo>
                  <a:pt x="629" y="477"/>
                </a:lnTo>
                <a:lnTo>
                  <a:pt x="673" y="521"/>
                </a:lnTo>
                <a:lnTo>
                  <a:pt x="756" y="437"/>
                </a:lnTo>
                <a:cubicBezTo>
                  <a:pt x="766" y="428"/>
                  <a:pt x="768" y="414"/>
                  <a:pt x="762" y="402"/>
                </a:cubicBezTo>
                <a:cubicBezTo>
                  <a:pt x="717" y="307"/>
                  <a:pt x="725" y="229"/>
                  <a:pt x="786" y="168"/>
                </a:cubicBezTo>
                <a:lnTo>
                  <a:pt x="826" y="128"/>
                </a:lnTo>
                <a:cubicBezTo>
                  <a:pt x="876" y="78"/>
                  <a:pt x="953" y="72"/>
                  <a:pt x="1016" y="89"/>
                </a:cubicBezTo>
                <a:lnTo>
                  <a:pt x="902" y="204"/>
                </a:lnTo>
                <a:cubicBezTo>
                  <a:pt x="896" y="210"/>
                  <a:pt x="892" y="218"/>
                  <a:pt x="892" y="226"/>
                </a:cubicBezTo>
                <a:cubicBezTo>
                  <a:pt x="892" y="234"/>
                  <a:pt x="896" y="242"/>
                  <a:pt x="902" y="248"/>
                </a:cubicBezTo>
                <a:lnTo>
                  <a:pt x="1021" y="368"/>
                </a:lnTo>
                <a:cubicBezTo>
                  <a:pt x="1033" y="380"/>
                  <a:pt x="1053" y="380"/>
                  <a:pt x="1065" y="368"/>
                </a:cubicBezTo>
                <a:lnTo>
                  <a:pt x="1180" y="253"/>
                </a:lnTo>
                <a:cubicBezTo>
                  <a:pt x="1197" y="316"/>
                  <a:pt x="1192" y="393"/>
                  <a:pt x="1141" y="444"/>
                </a:cubicBezTo>
                <a:lnTo>
                  <a:pt x="1101" y="483"/>
                </a:lnTo>
                <a:cubicBezTo>
                  <a:pt x="1040" y="544"/>
                  <a:pt x="962" y="552"/>
                  <a:pt x="867" y="507"/>
                </a:cubicBezTo>
                <a:cubicBezTo>
                  <a:pt x="856" y="501"/>
                  <a:pt x="841" y="504"/>
                  <a:pt x="832" y="513"/>
                </a:cubicBezTo>
                <a:lnTo>
                  <a:pt x="756" y="589"/>
                </a:lnTo>
                <a:lnTo>
                  <a:pt x="800" y="633"/>
                </a:lnTo>
                <a:lnTo>
                  <a:pt x="861" y="572"/>
                </a:lnTo>
                <a:cubicBezTo>
                  <a:pt x="972" y="618"/>
                  <a:pt x="1070" y="603"/>
                  <a:pt x="1145" y="527"/>
                </a:cubicBezTo>
                <a:lnTo>
                  <a:pt x="1185" y="487"/>
                </a:lnTo>
                <a:close/>
                <a:moveTo>
                  <a:pt x="1107" y="1169"/>
                </a:moveTo>
                <a:lnTo>
                  <a:pt x="1151" y="1125"/>
                </a:lnTo>
                <a:lnTo>
                  <a:pt x="912" y="885"/>
                </a:lnTo>
                <a:lnTo>
                  <a:pt x="868" y="929"/>
                </a:lnTo>
                <a:lnTo>
                  <a:pt x="1107" y="1169"/>
                </a:lnTo>
                <a:close/>
                <a:moveTo>
                  <a:pt x="1167" y="1224"/>
                </a:moveTo>
                <a:cubicBezTo>
                  <a:pt x="1147" y="1245"/>
                  <a:pt x="1112" y="1245"/>
                  <a:pt x="1092" y="1224"/>
                </a:cubicBezTo>
                <a:lnTo>
                  <a:pt x="852" y="985"/>
                </a:lnTo>
                <a:cubicBezTo>
                  <a:pt x="846" y="979"/>
                  <a:pt x="845" y="978"/>
                  <a:pt x="754" y="960"/>
                </a:cubicBezTo>
                <a:cubicBezTo>
                  <a:pt x="752" y="953"/>
                  <a:pt x="749" y="944"/>
                  <a:pt x="746" y="936"/>
                </a:cubicBezTo>
                <a:lnTo>
                  <a:pt x="919" y="763"/>
                </a:lnTo>
                <a:cubicBezTo>
                  <a:pt x="926" y="766"/>
                  <a:pt x="935" y="769"/>
                  <a:pt x="943" y="771"/>
                </a:cubicBezTo>
                <a:cubicBezTo>
                  <a:pt x="961" y="863"/>
                  <a:pt x="962" y="863"/>
                  <a:pt x="968" y="870"/>
                </a:cubicBezTo>
                <a:lnTo>
                  <a:pt x="1207" y="1109"/>
                </a:lnTo>
                <a:cubicBezTo>
                  <a:pt x="1228" y="1130"/>
                  <a:pt x="1228" y="1164"/>
                  <a:pt x="1207" y="1185"/>
                </a:cubicBezTo>
                <a:lnTo>
                  <a:pt x="1167" y="1224"/>
                </a:lnTo>
                <a:close/>
                <a:moveTo>
                  <a:pt x="771" y="824"/>
                </a:moveTo>
                <a:lnTo>
                  <a:pt x="333" y="386"/>
                </a:lnTo>
                <a:cubicBezTo>
                  <a:pt x="329" y="382"/>
                  <a:pt x="323" y="379"/>
                  <a:pt x="317" y="378"/>
                </a:cubicBezTo>
                <a:lnTo>
                  <a:pt x="230" y="360"/>
                </a:lnTo>
                <a:lnTo>
                  <a:pt x="92" y="153"/>
                </a:lnTo>
                <a:lnTo>
                  <a:pt x="136" y="109"/>
                </a:lnTo>
                <a:lnTo>
                  <a:pt x="343" y="247"/>
                </a:lnTo>
                <a:lnTo>
                  <a:pt x="361" y="335"/>
                </a:lnTo>
                <a:cubicBezTo>
                  <a:pt x="362" y="341"/>
                  <a:pt x="365" y="346"/>
                  <a:pt x="369" y="350"/>
                </a:cubicBezTo>
                <a:cubicBezTo>
                  <a:pt x="373" y="354"/>
                  <a:pt x="717" y="698"/>
                  <a:pt x="806" y="788"/>
                </a:cubicBezTo>
                <a:lnTo>
                  <a:pt x="771" y="824"/>
                </a:lnTo>
                <a:close/>
                <a:moveTo>
                  <a:pt x="1019" y="832"/>
                </a:moveTo>
                <a:cubicBezTo>
                  <a:pt x="1014" y="808"/>
                  <a:pt x="1001" y="742"/>
                  <a:pt x="1001" y="742"/>
                </a:cubicBezTo>
                <a:cubicBezTo>
                  <a:pt x="998" y="731"/>
                  <a:pt x="991" y="722"/>
                  <a:pt x="980" y="718"/>
                </a:cubicBezTo>
                <a:cubicBezTo>
                  <a:pt x="919" y="697"/>
                  <a:pt x="917" y="697"/>
                  <a:pt x="911" y="697"/>
                </a:cubicBezTo>
                <a:cubicBezTo>
                  <a:pt x="903" y="697"/>
                  <a:pt x="894" y="700"/>
                  <a:pt x="888" y="706"/>
                </a:cubicBezTo>
                <a:lnTo>
                  <a:pt x="850" y="744"/>
                </a:lnTo>
                <a:cubicBezTo>
                  <a:pt x="542" y="436"/>
                  <a:pt x="449" y="343"/>
                  <a:pt x="420" y="314"/>
                </a:cubicBezTo>
                <a:lnTo>
                  <a:pt x="402" y="223"/>
                </a:lnTo>
                <a:cubicBezTo>
                  <a:pt x="400" y="215"/>
                  <a:pt x="395" y="207"/>
                  <a:pt x="388" y="203"/>
                </a:cubicBezTo>
                <a:lnTo>
                  <a:pt x="149" y="43"/>
                </a:lnTo>
                <a:cubicBezTo>
                  <a:pt x="137" y="35"/>
                  <a:pt x="120" y="37"/>
                  <a:pt x="110" y="47"/>
                </a:cubicBezTo>
                <a:lnTo>
                  <a:pt x="30" y="127"/>
                </a:lnTo>
                <a:cubicBezTo>
                  <a:pt x="19" y="138"/>
                  <a:pt x="18" y="154"/>
                  <a:pt x="26" y="166"/>
                </a:cubicBezTo>
                <a:lnTo>
                  <a:pt x="186" y="406"/>
                </a:lnTo>
                <a:cubicBezTo>
                  <a:pt x="190" y="412"/>
                  <a:pt x="197" y="417"/>
                  <a:pt x="205" y="419"/>
                </a:cubicBezTo>
                <a:lnTo>
                  <a:pt x="296" y="437"/>
                </a:lnTo>
                <a:lnTo>
                  <a:pt x="727" y="868"/>
                </a:lnTo>
                <a:lnTo>
                  <a:pt x="690" y="905"/>
                </a:lnTo>
                <a:cubicBezTo>
                  <a:pt x="674" y="919"/>
                  <a:pt x="674" y="919"/>
                  <a:pt x="701" y="997"/>
                </a:cubicBezTo>
                <a:cubicBezTo>
                  <a:pt x="705" y="1008"/>
                  <a:pt x="714" y="1016"/>
                  <a:pt x="725" y="1018"/>
                </a:cubicBezTo>
                <a:cubicBezTo>
                  <a:pt x="725" y="1018"/>
                  <a:pt x="791" y="1031"/>
                  <a:pt x="815" y="1036"/>
                </a:cubicBezTo>
                <a:lnTo>
                  <a:pt x="1048" y="1268"/>
                </a:lnTo>
                <a:cubicBezTo>
                  <a:pt x="1069" y="1290"/>
                  <a:pt x="1099" y="1302"/>
                  <a:pt x="1129" y="1302"/>
                </a:cubicBezTo>
                <a:cubicBezTo>
                  <a:pt x="1160" y="1302"/>
                  <a:pt x="1189" y="1290"/>
                  <a:pt x="1211" y="1268"/>
                </a:cubicBezTo>
                <a:lnTo>
                  <a:pt x="1251" y="1228"/>
                </a:lnTo>
                <a:cubicBezTo>
                  <a:pt x="1296" y="1183"/>
                  <a:pt x="1296" y="1110"/>
                  <a:pt x="1251" y="1065"/>
                </a:cubicBezTo>
                <a:lnTo>
                  <a:pt x="1019" y="8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E9F1FB0A-D322-12D3-33AD-0A6F42D706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99683" y="2540707"/>
            <a:ext cx="423863" cy="533400"/>
          </a:xfrm>
          <a:custGeom>
            <a:avLst/>
            <a:gdLst>
              <a:gd name="T0" fmla="*/ 1145 w 1178"/>
              <a:gd name="T1" fmla="*/ 723 h 1481"/>
              <a:gd name="T2" fmla="*/ 1055 w 1178"/>
              <a:gd name="T3" fmla="*/ 647 h 1481"/>
              <a:gd name="T4" fmla="*/ 760 w 1178"/>
              <a:gd name="T5" fmla="*/ 1202 h 1481"/>
              <a:gd name="T6" fmla="*/ 416 w 1178"/>
              <a:gd name="T7" fmla="*/ 1202 h 1481"/>
              <a:gd name="T8" fmla="*/ 609 w 1178"/>
              <a:gd name="T9" fmla="*/ 1396 h 1481"/>
              <a:gd name="T10" fmla="*/ 559 w 1178"/>
              <a:gd name="T11" fmla="*/ 1395 h 1481"/>
              <a:gd name="T12" fmla="*/ 356 w 1178"/>
              <a:gd name="T13" fmla="*/ 1143 h 1481"/>
              <a:gd name="T14" fmla="*/ 499 w 1178"/>
              <a:gd name="T15" fmla="*/ 1391 h 1481"/>
              <a:gd name="T16" fmla="*/ 677 w 1178"/>
              <a:gd name="T17" fmla="*/ 1384 h 1481"/>
              <a:gd name="T18" fmla="*/ 386 w 1178"/>
              <a:gd name="T19" fmla="*/ 1122 h 1481"/>
              <a:gd name="T20" fmla="*/ 790 w 1178"/>
              <a:gd name="T21" fmla="*/ 1063 h 1481"/>
              <a:gd name="T22" fmla="*/ 386 w 1178"/>
              <a:gd name="T23" fmla="*/ 1122 h 1481"/>
              <a:gd name="T24" fmla="*/ 367 w 1178"/>
              <a:gd name="T25" fmla="*/ 576 h 1481"/>
              <a:gd name="T26" fmla="*/ 784 w 1178"/>
              <a:gd name="T27" fmla="*/ 423 h 1481"/>
              <a:gd name="T28" fmla="*/ 308 w 1178"/>
              <a:gd name="T29" fmla="*/ 571 h 1481"/>
              <a:gd name="T30" fmla="*/ 588 w 1178"/>
              <a:gd name="T31" fmla="*/ 252 h 1481"/>
              <a:gd name="T32" fmla="*/ 760 w 1178"/>
              <a:gd name="T33" fmla="*/ 984 h 1481"/>
              <a:gd name="T34" fmla="*/ 246 w 1178"/>
              <a:gd name="T35" fmla="*/ 566 h 1481"/>
              <a:gd name="T36" fmla="*/ 359 w 1178"/>
              <a:gd name="T37" fmla="*/ 1013 h 1481"/>
              <a:gd name="T38" fmla="*/ 817 w 1178"/>
              <a:gd name="T39" fmla="*/ 1013 h 1481"/>
              <a:gd name="T40" fmla="*/ 588 w 1178"/>
              <a:gd name="T41" fmla="*/ 193 h 1481"/>
              <a:gd name="T42" fmla="*/ 301 w 1178"/>
              <a:gd name="T43" fmla="*/ 878 h 1481"/>
              <a:gd name="T44" fmla="*/ 131 w 1178"/>
              <a:gd name="T45" fmla="*/ 706 h 1481"/>
              <a:gd name="T46" fmla="*/ 26 w 1178"/>
              <a:gd name="T47" fmla="*/ 664 h 1481"/>
              <a:gd name="T48" fmla="*/ 37 w 1178"/>
              <a:gd name="T49" fmla="*/ 468 h 1481"/>
              <a:gd name="T50" fmla="*/ 121 w 1178"/>
              <a:gd name="T51" fmla="*/ 543 h 1481"/>
              <a:gd name="T52" fmla="*/ 131 w 1178"/>
              <a:gd name="T53" fmla="*/ 484 h 1481"/>
              <a:gd name="T54" fmla="*/ 73 w 1178"/>
              <a:gd name="T55" fmla="*/ 298 h 1481"/>
              <a:gd name="T56" fmla="*/ 182 w 1178"/>
              <a:gd name="T57" fmla="*/ 390 h 1481"/>
              <a:gd name="T58" fmla="*/ 113 w 1178"/>
              <a:gd name="T59" fmla="*/ 287 h 1481"/>
              <a:gd name="T60" fmla="*/ 206 w 1178"/>
              <a:gd name="T61" fmla="*/ 139 h 1481"/>
              <a:gd name="T62" fmla="*/ 287 w 1178"/>
              <a:gd name="T63" fmla="*/ 265 h 1481"/>
              <a:gd name="T64" fmla="*/ 423 w 1178"/>
              <a:gd name="T65" fmla="*/ 54 h 1481"/>
              <a:gd name="T66" fmla="*/ 400 w 1178"/>
              <a:gd name="T67" fmla="*/ 165 h 1481"/>
              <a:gd name="T68" fmla="*/ 455 w 1178"/>
              <a:gd name="T69" fmla="*/ 144 h 1481"/>
              <a:gd name="T70" fmla="*/ 588 w 1178"/>
              <a:gd name="T71" fmla="*/ 0 h 1481"/>
              <a:gd name="T72" fmla="*/ 588 w 1178"/>
              <a:gd name="T73" fmla="*/ 156 h 1481"/>
              <a:gd name="T74" fmla="*/ 809 w 1178"/>
              <a:gd name="T75" fmla="*/ 74 h 1481"/>
              <a:gd name="T76" fmla="*/ 721 w 1178"/>
              <a:gd name="T77" fmla="*/ 144 h 1481"/>
              <a:gd name="T78" fmla="*/ 776 w 1178"/>
              <a:gd name="T79" fmla="*/ 165 h 1481"/>
              <a:gd name="T80" fmla="*/ 970 w 1178"/>
              <a:gd name="T81" fmla="*/ 139 h 1481"/>
              <a:gd name="T82" fmla="*/ 870 w 1178"/>
              <a:gd name="T83" fmla="*/ 258 h 1481"/>
              <a:gd name="T84" fmla="*/ 974 w 1178"/>
              <a:gd name="T85" fmla="*/ 181 h 1481"/>
              <a:gd name="T86" fmla="*/ 968 w 1178"/>
              <a:gd name="T87" fmla="*/ 375 h 1481"/>
              <a:gd name="T88" fmla="*/ 1092 w 1178"/>
              <a:gd name="T89" fmla="*/ 338 h 1481"/>
              <a:gd name="T90" fmla="*/ 1139 w 1178"/>
              <a:gd name="T91" fmla="*/ 468 h 1481"/>
              <a:gd name="T92" fmla="*/ 1050 w 1178"/>
              <a:gd name="T93" fmla="*/ 543 h 1481"/>
              <a:gd name="T94" fmla="*/ 1174 w 1178"/>
              <a:gd name="T95" fmla="*/ 492 h 1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78" h="1481">
                <a:moveTo>
                  <a:pt x="1045" y="706"/>
                </a:moveTo>
                <a:lnTo>
                  <a:pt x="1139" y="722"/>
                </a:lnTo>
                <a:cubicBezTo>
                  <a:pt x="1141" y="723"/>
                  <a:pt x="1143" y="723"/>
                  <a:pt x="1145" y="723"/>
                </a:cubicBezTo>
                <a:cubicBezTo>
                  <a:pt x="1159" y="723"/>
                  <a:pt x="1171" y="713"/>
                  <a:pt x="1174" y="698"/>
                </a:cubicBezTo>
                <a:cubicBezTo>
                  <a:pt x="1177" y="682"/>
                  <a:pt x="1166" y="667"/>
                  <a:pt x="1150" y="664"/>
                </a:cubicBezTo>
                <a:lnTo>
                  <a:pt x="1055" y="647"/>
                </a:lnTo>
                <a:cubicBezTo>
                  <a:pt x="1039" y="644"/>
                  <a:pt x="1023" y="655"/>
                  <a:pt x="1021" y="671"/>
                </a:cubicBezTo>
                <a:cubicBezTo>
                  <a:pt x="1018" y="687"/>
                  <a:pt x="1029" y="703"/>
                  <a:pt x="1045" y="706"/>
                </a:cubicBezTo>
                <a:close/>
                <a:moveTo>
                  <a:pt x="760" y="1202"/>
                </a:moveTo>
                <a:cubicBezTo>
                  <a:pt x="751" y="1278"/>
                  <a:pt x="687" y="1337"/>
                  <a:pt x="609" y="1337"/>
                </a:cubicBezTo>
                <a:lnTo>
                  <a:pt x="567" y="1337"/>
                </a:lnTo>
                <a:cubicBezTo>
                  <a:pt x="489" y="1337"/>
                  <a:pt x="425" y="1278"/>
                  <a:pt x="416" y="1202"/>
                </a:cubicBezTo>
                <a:lnTo>
                  <a:pt x="760" y="1202"/>
                </a:lnTo>
                <a:close/>
                <a:moveTo>
                  <a:pt x="567" y="1396"/>
                </a:moveTo>
                <a:lnTo>
                  <a:pt x="609" y="1396"/>
                </a:lnTo>
                <a:cubicBezTo>
                  <a:pt x="612" y="1396"/>
                  <a:pt x="614" y="1395"/>
                  <a:pt x="617" y="1395"/>
                </a:cubicBezTo>
                <a:cubicBezTo>
                  <a:pt x="615" y="1410"/>
                  <a:pt x="603" y="1421"/>
                  <a:pt x="588" y="1421"/>
                </a:cubicBezTo>
                <a:cubicBezTo>
                  <a:pt x="573" y="1421"/>
                  <a:pt x="561" y="1410"/>
                  <a:pt x="559" y="1395"/>
                </a:cubicBezTo>
                <a:cubicBezTo>
                  <a:pt x="562" y="1395"/>
                  <a:pt x="564" y="1396"/>
                  <a:pt x="567" y="1396"/>
                </a:cubicBezTo>
                <a:close/>
                <a:moveTo>
                  <a:pt x="820" y="1143"/>
                </a:moveTo>
                <a:lnTo>
                  <a:pt x="356" y="1143"/>
                </a:lnTo>
                <a:lnTo>
                  <a:pt x="356" y="1185"/>
                </a:lnTo>
                <a:cubicBezTo>
                  <a:pt x="356" y="1278"/>
                  <a:pt x="416" y="1355"/>
                  <a:pt x="499" y="1384"/>
                </a:cubicBezTo>
                <a:lnTo>
                  <a:pt x="499" y="1391"/>
                </a:lnTo>
                <a:cubicBezTo>
                  <a:pt x="499" y="1440"/>
                  <a:pt x="539" y="1480"/>
                  <a:pt x="588" y="1480"/>
                </a:cubicBezTo>
                <a:cubicBezTo>
                  <a:pt x="637" y="1480"/>
                  <a:pt x="677" y="1440"/>
                  <a:pt x="677" y="1391"/>
                </a:cubicBezTo>
                <a:lnTo>
                  <a:pt x="677" y="1384"/>
                </a:lnTo>
                <a:cubicBezTo>
                  <a:pt x="760" y="1355"/>
                  <a:pt x="820" y="1277"/>
                  <a:pt x="820" y="1185"/>
                </a:cubicBezTo>
                <a:lnTo>
                  <a:pt x="820" y="1143"/>
                </a:lnTo>
                <a:close/>
                <a:moveTo>
                  <a:pt x="386" y="1122"/>
                </a:moveTo>
                <a:lnTo>
                  <a:pt x="790" y="1122"/>
                </a:lnTo>
                <a:cubicBezTo>
                  <a:pt x="807" y="1122"/>
                  <a:pt x="820" y="1110"/>
                  <a:pt x="820" y="1093"/>
                </a:cubicBezTo>
                <a:cubicBezTo>
                  <a:pt x="820" y="1077"/>
                  <a:pt x="807" y="1063"/>
                  <a:pt x="790" y="1063"/>
                </a:cubicBezTo>
                <a:lnTo>
                  <a:pt x="386" y="1063"/>
                </a:lnTo>
                <a:cubicBezTo>
                  <a:pt x="369" y="1063"/>
                  <a:pt x="356" y="1076"/>
                  <a:pt x="356" y="1093"/>
                </a:cubicBezTo>
                <a:cubicBezTo>
                  <a:pt x="356" y="1109"/>
                  <a:pt x="369" y="1122"/>
                  <a:pt x="386" y="1122"/>
                </a:cubicBezTo>
                <a:close/>
                <a:moveTo>
                  <a:pt x="335" y="603"/>
                </a:moveTo>
                <a:cubicBezTo>
                  <a:pt x="336" y="603"/>
                  <a:pt x="337" y="603"/>
                  <a:pt x="338" y="603"/>
                </a:cubicBezTo>
                <a:cubicBezTo>
                  <a:pt x="353" y="603"/>
                  <a:pt x="366" y="592"/>
                  <a:pt x="367" y="576"/>
                </a:cubicBezTo>
                <a:cubicBezTo>
                  <a:pt x="376" y="466"/>
                  <a:pt x="466" y="377"/>
                  <a:pt x="577" y="370"/>
                </a:cubicBezTo>
                <a:cubicBezTo>
                  <a:pt x="637" y="366"/>
                  <a:pt x="697" y="386"/>
                  <a:pt x="742" y="426"/>
                </a:cubicBezTo>
                <a:cubicBezTo>
                  <a:pt x="755" y="437"/>
                  <a:pt x="773" y="435"/>
                  <a:pt x="784" y="423"/>
                </a:cubicBezTo>
                <a:cubicBezTo>
                  <a:pt x="795" y="411"/>
                  <a:pt x="794" y="392"/>
                  <a:pt x="781" y="381"/>
                </a:cubicBezTo>
                <a:cubicBezTo>
                  <a:pt x="724" y="331"/>
                  <a:pt x="649" y="305"/>
                  <a:pt x="572" y="311"/>
                </a:cubicBezTo>
                <a:cubicBezTo>
                  <a:pt x="433" y="320"/>
                  <a:pt x="320" y="432"/>
                  <a:pt x="308" y="571"/>
                </a:cubicBezTo>
                <a:cubicBezTo>
                  <a:pt x="307" y="588"/>
                  <a:pt x="319" y="602"/>
                  <a:pt x="335" y="603"/>
                </a:cubicBezTo>
                <a:close/>
                <a:moveTo>
                  <a:pt x="564" y="253"/>
                </a:moveTo>
                <a:cubicBezTo>
                  <a:pt x="572" y="253"/>
                  <a:pt x="580" y="252"/>
                  <a:pt x="588" y="252"/>
                </a:cubicBezTo>
                <a:cubicBezTo>
                  <a:pt x="777" y="252"/>
                  <a:pt x="931" y="406"/>
                  <a:pt x="931" y="596"/>
                </a:cubicBezTo>
                <a:cubicBezTo>
                  <a:pt x="931" y="688"/>
                  <a:pt x="895" y="774"/>
                  <a:pt x="830" y="839"/>
                </a:cubicBezTo>
                <a:cubicBezTo>
                  <a:pt x="791" y="878"/>
                  <a:pt x="766" y="929"/>
                  <a:pt x="760" y="984"/>
                </a:cubicBezTo>
                <a:lnTo>
                  <a:pt x="416" y="984"/>
                </a:lnTo>
                <a:cubicBezTo>
                  <a:pt x="410" y="930"/>
                  <a:pt x="384" y="878"/>
                  <a:pt x="343" y="836"/>
                </a:cubicBezTo>
                <a:cubicBezTo>
                  <a:pt x="273" y="765"/>
                  <a:pt x="238" y="667"/>
                  <a:pt x="246" y="566"/>
                </a:cubicBezTo>
                <a:cubicBezTo>
                  <a:pt x="260" y="399"/>
                  <a:pt x="396" y="265"/>
                  <a:pt x="564" y="253"/>
                </a:cubicBezTo>
                <a:close/>
                <a:moveTo>
                  <a:pt x="301" y="878"/>
                </a:moveTo>
                <a:cubicBezTo>
                  <a:pt x="338" y="915"/>
                  <a:pt x="359" y="963"/>
                  <a:pt x="359" y="1013"/>
                </a:cubicBezTo>
                <a:lnTo>
                  <a:pt x="359" y="1044"/>
                </a:lnTo>
                <a:lnTo>
                  <a:pt x="817" y="1044"/>
                </a:lnTo>
                <a:lnTo>
                  <a:pt x="817" y="1013"/>
                </a:lnTo>
                <a:cubicBezTo>
                  <a:pt x="817" y="963"/>
                  <a:pt x="837" y="915"/>
                  <a:pt x="871" y="881"/>
                </a:cubicBezTo>
                <a:cubicBezTo>
                  <a:pt x="948" y="805"/>
                  <a:pt x="990" y="704"/>
                  <a:pt x="990" y="596"/>
                </a:cubicBezTo>
                <a:cubicBezTo>
                  <a:pt x="990" y="374"/>
                  <a:pt x="810" y="193"/>
                  <a:pt x="588" y="193"/>
                </a:cubicBezTo>
                <a:cubicBezTo>
                  <a:pt x="579" y="193"/>
                  <a:pt x="569" y="194"/>
                  <a:pt x="560" y="194"/>
                </a:cubicBezTo>
                <a:cubicBezTo>
                  <a:pt x="363" y="208"/>
                  <a:pt x="203" y="366"/>
                  <a:pt x="187" y="562"/>
                </a:cubicBezTo>
                <a:cubicBezTo>
                  <a:pt x="177" y="679"/>
                  <a:pt x="219" y="794"/>
                  <a:pt x="301" y="878"/>
                </a:cubicBezTo>
                <a:close/>
                <a:moveTo>
                  <a:pt x="31" y="723"/>
                </a:moveTo>
                <a:cubicBezTo>
                  <a:pt x="33" y="723"/>
                  <a:pt x="35" y="723"/>
                  <a:pt x="37" y="722"/>
                </a:cubicBezTo>
                <a:lnTo>
                  <a:pt x="131" y="706"/>
                </a:lnTo>
                <a:cubicBezTo>
                  <a:pt x="147" y="703"/>
                  <a:pt x="158" y="687"/>
                  <a:pt x="155" y="671"/>
                </a:cubicBezTo>
                <a:cubicBezTo>
                  <a:pt x="153" y="655"/>
                  <a:pt x="137" y="644"/>
                  <a:pt x="121" y="647"/>
                </a:cubicBezTo>
                <a:lnTo>
                  <a:pt x="26" y="664"/>
                </a:lnTo>
                <a:cubicBezTo>
                  <a:pt x="11" y="667"/>
                  <a:pt x="0" y="682"/>
                  <a:pt x="3" y="698"/>
                </a:cubicBezTo>
                <a:cubicBezTo>
                  <a:pt x="6" y="713"/>
                  <a:pt x="17" y="723"/>
                  <a:pt x="31" y="723"/>
                </a:cubicBezTo>
                <a:close/>
                <a:moveTo>
                  <a:pt x="37" y="468"/>
                </a:moveTo>
                <a:cubicBezTo>
                  <a:pt x="20" y="465"/>
                  <a:pt x="6" y="476"/>
                  <a:pt x="3" y="492"/>
                </a:cubicBezTo>
                <a:cubicBezTo>
                  <a:pt x="0" y="508"/>
                  <a:pt x="11" y="523"/>
                  <a:pt x="26" y="526"/>
                </a:cubicBezTo>
                <a:lnTo>
                  <a:pt x="121" y="543"/>
                </a:lnTo>
                <a:cubicBezTo>
                  <a:pt x="123" y="543"/>
                  <a:pt x="125" y="543"/>
                  <a:pt x="126" y="543"/>
                </a:cubicBezTo>
                <a:cubicBezTo>
                  <a:pt x="140" y="543"/>
                  <a:pt x="153" y="533"/>
                  <a:pt x="155" y="519"/>
                </a:cubicBezTo>
                <a:cubicBezTo>
                  <a:pt x="158" y="503"/>
                  <a:pt x="147" y="487"/>
                  <a:pt x="131" y="484"/>
                </a:cubicBezTo>
                <a:lnTo>
                  <a:pt x="37" y="468"/>
                </a:lnTo>
                <a:close/>
                <a:moveTo>
                  <a:pt x="113" y="287"/>
                </a:moveTo>
                <a:cubicBezTo>
                  <a:pt x="99" y="279"/>
                  <a:pt x="81" y="283"/>
                  <a:pt x="73" y="298"/>
                </a:cubicBezTo>
                <a:cubicBezTo>
                  <a:pt x="65" y="312"/>
                  <a:pt x="70" y="330"/>
                  <a:pt x="84" y="338"/>
                </a:cubicBezTo>
                <a:lnTo>
                  <a:pt x="167" y="386"/>
                </a:lnTo>
                <a:cubicBezTo>
                  <a:pt x="172" y="389"/>
                  <a:pt x="177" y="390"/>
                  <a:pt x="182" y="390"/>
                </a:cubicBezTo>
                <a:cubicBezTo>
                  <a:pt x="192" y="390"/>
                  <a:pt x="202" y="385"/>
                  <a:pt x="208" y="375"/>
                </a:cubicBezTo>
                <a:cubicBezTo>
                  <a:pt x="216" y="361"/>
                  <a:pt x="211" y="343"/>
                  <a:pt x="197" y="335"/>
                </a:cubicBezTo>
                <a:lnTo>
                  <a:pt x="113" y="287"/>
                </a:lnTo>
                <a:close/>
                <a:moveTo>
                  <a:pt x="309" y="217"/>
                </a:moveTo>
                <a:lnTo>
                  <a:pt x="247" y="143"/>
                </a:lnTo>
                <a:cubicBezTo>
                  <a:pt x="237" y="130"/>
                  <a:pt x="218" y="129"/>
                  <a:pt x="206" y="139"/>
                </a:cubicBezTo>
                <a:cubicBezTo>
                  <a:pt x="193" y="150"/>
                  <a:pt x="191" y="169"/>
                  <a:pt x="202" y="181"/>
                </a:cubicBezTo>
                <a:lnTo>
                  <a:pt x="264" y="255"/>
                </a:lnTo>
                <a:cubicBezTo>
                  <a:pt x="270" y="262"/>
                  <a:pt x="278" y="265"/>
                  <a:pt x="287" y="265"/>
                </a:cubicBezTo>
                <a:cubicBezTo>
                  <a:pt x="293" y="265"/>
                  <a:pt x="300" y="263"/>
                  <a:pt x="306" y="258"/>
                </a:cubicBezTo>
                <a:cubicBezTo>
                  <a:pt x="318" y="248"/>
                  <a:pt x="320" y="229"/>
                  <a:pt x="309" y="217"/>
                </a:cubicBezTo>
                <a:close/>
                <a:moveTo>
                  <a:pt x="423" y="54"/>
                </a:moveTo>
                <a:cubicBezTo>
                  <a:pt x="417" y="38"/>
                  <a:pt x="400" y="30"/>
                  <a:pt x="385" y="36"/>
                </a:cubicBezTo>
                <a:cubicBezTo>
                  <a:pt x="369" y="42"/>
                  <a:pt x="361" y="59"/>
                  <a:pt x="367" y="74"/>
                </a:cubicBezTo>
                <a:lnTo>
                  <a:pt x="400" y="165"/>
                </a:lnTo>
                <a:cubicBezTo>
                  <a:pt x="404" y="177"/>
                  <a:pt x="416" y="184"/>
                  <a:pt x="428" y="184"/>
                </a:cubicBezTo>
                <a:cubicBezTo>
                  <a:pt x="431" y="184"/>
                  <a:pt x="434" y="183"/>
                  <a:pt x="438" y="182"/>
                </a:cubicBezTo>
                <a:cubicBezTo>
                  <a:pt x="453" y="177"/>
                  <a:pt x="461" y="160"/>
                  <a:pt x="455" y="144"/>
                </a:cubicBezTo>
                <a:lnTo>
                  <a:pt x="423" y="54"/>
                </a:lnTo>
                <a:close/>
                <a:moveTo>
                  <a:pt x="618" y="30"/>
                </a:moveTo>
                <a:cubicBezTo>
                  <a:pt x="618" y="13"/>
                  <a:pt x="604" y="0"/>
                  <a:pt x="588" y="0"/>
                </a:cubicBezTo>
                <a:cubicBezTo>
                  <a:pt x="572" y="0"/>
                  <a:pt x="558" y="13"/>
                  <a:pt x="558" y="30"/>
                </a:cubicBezTo>
                <a:lnTo>
                  <a:pt x="558" y="126"/>
                </a:lnTo>
                <a:cubicBezTo>
                  <a:pt x="558" y="142"/>
                  <a:pt x="572" y="156"/>
                  <a:pt x="588" y="156"/>
                </a:cubicBezTo>
                <a:cubicBezTo>
                  <a:pt x="604" y="156"/>
                  <a:pt x="618" y="142"/>
                  <a:pt x="618" y="126"/>
                </a:cubicBezTo>
                <a:lnTo>
                  <a:pt x="618" y="30"/>
                </a:lnTo>
                <a:close/>
                <a:moveTo>
                  <a:pt x="809" y="74"/>
                </a:moveTo>
                <a:cubicBezTo>
                  <a:pt x="815" y="59"/>
                  <a:pt x="807" y="42"/>
                  <a:pt x="791" y="36"/>
                </a:cubicBezTo>
                <a:cubicBezTo>
                  <a:pt x="776" y="30"/>
                  <a:pt x="759" y="38"/>
                  <a:pt x="753" y="54"/>
                </a:cubicBezTo>
                <a:lnTo>
                  <a:pt x="721" y="144"/>
                </a:lnTo>
                <a:cubicBezTo>
                  <a:pt x="715" y="160"/>
                  <a:pt x="723" y="177"/>
                  <a:pt x="738" y="182"/>
                </a:cubicBezTo>
                <a:cubicBezTo>
                  <a:pt x="742" y="183"/>
                  <a:pt x="745" y="184"/>
                  <a:pt x="748" y="184"/>
                </a:cubicBezTo>
                <a:cubicBezTo>
                  <a:pt x="760" y="184"/>
                  <a:pt x="772" y="177"/>
                  <a:pt x="776" y="165"/>
                </a:cubicBezTo>
                <a:lnTo>
                  <a:pt x="809" y="74"/>
                </a:lnTo>
                <a:close/>
                <a:moveTo>
                  <a:pt x="974" y="181"/>
                </a:moveTo>
                <a:cubicBezTo>
                  <a:pt x="985" y="169"/>
                  <a:pt x="983" y="150"/>
                  <a:pt x="970" y="139"/>
                </a:cubicBezTo>
                <a:cubicBezTo>
                  <a:pt x="958" y="129"/>
                  <a:pt x="939" y="130"/>
                  <a:pt x="929" y="143"/>
                </a:cubicBezTo>
                <a:lnTo>
                  <a:pt x="867" y="217"/>
                </a:lnTo>
                <a:cubicBezTo>
                  <a:pt x="856" y="229"/>
                  <a:pt x="858" y="248"/>
                  <a:pt x="870" y="258"/>
                </a:cubicBezTo>
                <a:cubicBezTo>
                  <a:pt x="876" y="263"/>
                  <a:pt x="883" y="265"/>
                  <a:pt x="889" y="265"/>
                </a:cubicBezTo>
                <a:cubicBezTo>
                  <a:pt x="898" y="265"/>
                  <a:pt x="906" y="262"/>
                  <a:pt x="912" y="255"/>
                </a:cubicBezTo>
                <a:lnTo>
                  <a:pt x="974" y="181"/>
                </a:lnTo>
                <a:close/>
                <a:moveTo>
                  <a:pt x="1063" y="287"/>
                </a:moveTo>
                <a:lnTo>
                  <a:pt x="979" y="335"/>
                </a:lnTo>
                <a:cubicBezTo>
                  <a:pt x="965" y="343"/>
                  <a:pt x="960" y="361"/>
                  <a:pt x="968" y="375"/>
                </a:cubicBezTo>
                <a:cubicBezTo>
                  <a:pt x="974" y="385"/>
                  <a:pt x="984" y="390"/>
                  <a:pt x="994" y="390"/>
                </a:cubicBezTo>
                <a:cubicBezTo>
                  <a:pt x="999" y="390"/>
                  <a:pt x="1004" y="389"/>
                  <a:pt x="1009" y="386"/>
                </a:cubicBezTo>
                <a:lnTo>
                  <a:pt x="1092" y="338"/>
                </a:lnTo>
                <a:cubicBezTo>
                  <a:pt x="1106" y="330"/>
                  <a:pt x="1111" y="312"/>
                  <a:pt x="1103" y="298"/>
                </a:cubicBezTo>
                <a:cubicBezTo>
                  <a:pt x="1095" y="283"/>
                  <a:pt x="1077" y="279"/>
                  <a:pt x="1063" y="287"/>
                </a:cubicBezTo>
                <a:close/>
                <a:moveTo>
                  <a:pt x="1139" y="468"/>
                </a:moveTo>
                <a:lnTo>
                  <a:pt x="1045" y="484"/>
                </a:lnTo>
                <a:cubicBezTo>
                  <a:pt x="1029" y="487"/>
                  <a:pt x="1018" y="503"/>
                  <a:pt x="1021" y="519"/>
                </a:cubicBezTo>
                <a:cubicBezTo>
                  <a:pt x="1023" y="533"/>
                  <a:pt x="1036" y="543"/>
                  <a:pt x="1050" y="543"/>
                </a:cubicBezTo>
                <a:cubicBezTo>
                  <a:pt x="1052" y="543"/>
                  <a:pt x="1053" y="543"/>
                  <a:pt x="1055" y="543"/>
                </a:cubicBezTo>
                <a:lnTo>
                  <a:pt x="1150" y="526"/>
                </a:lnTo>
                <a:cubicBezTo>
                  <a:pt x="1166" y="523"/>
                  <a:pt x="1177" y="508"/>
                  <a:pt x="1174" y="492"/>
                </a:cubicBezTo>
                <a:cubicBezTo>
                  <a:pt x="1171" y="476"/>
                  <a:pt x="1156" y="465"/>
                  <a:pt x="1139" y="4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F9481E6F-B2BA-B43E-C328-AFA89CB3CD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9635" y="3594509"/>
            <a:ext cx="428625" cy="488950"/>
          </a:xfrm>
          <a:custGeom>
            <a:avLst/>
            <a:gdLst>
              <a:gd name="T0" fmla="*/ 959 w 1192"/>
              <a:gd name="T1" fmla="*/ 1075 h 1358"/>
              <a:gd name="T2" fmla="*/ 1021 w 1192"/>
              <a:gd name="T3" fmla="*/ 1075 h 1358"/>
              <a:gd name="T4" fmla="*/ 1021 w 1192"/>
              <a:gd name="T5" fmla="*/ 426 h 1358"/>
              <a:gd name="T6" fmla="*/ 595 w 1192"/>
              <a:gd name="T7" fmla="*/ 0 h 1358"/>
              <a:gd name="T8" fmla="*/ 169 w 1192"/>
              <a:gd name="T9" fmla="*/ 426 h 1358"/>
              <a:gd name="T10" fmla="*/ 169 w 1192"/>
              <a:gd name="T11" fmla="*/ 1075 h 1358"/>
              <a:gd name="T12" fmla="*/ 231 w 1192"/>
              <a:gd name="T13" fmla="*/ 1075 h 1358"/>
              <a:gd name="T14" fmla="*/ 231 w 1192"/>
              <a:gd name="T15" fmla="*/ 426 h 1358"/>
              <a:gd name="T16" fmla="*/ 595 w 1192"/>
              <a:gd name="T17" fmla="*/ 62 h 1358"/>
              <a:gd name="T18" fmla="*/ 959 w 1192"/>
              <a:gd name="T19" fmla="*/ 426 h 1358"/>
              <a:gd name="T20" fmla="*/ 959 w 1192"/>
              <a:gd name="T21" fmla="*/ 1075 h 1358"/>
              <a:gd name="T22" fmla="*/ 694 w 1192"/>
              <a:gd name="T23" fmla="*/ 878 h 1358"/>
              <a:gd name="T24" fmla="*/ 595 w 1192"/>
              <a:gd name="T25" fmla="*/ 903 h 1358"/>
              <a:gd name="T26" fmla="*/ 496 w 1192"/>
              <a:gd name="T27" fmla="*/ 878 h 1358"/>
              <a:gd name="T28" fmla="*/ 482 w 1192"/>
              <a:gd name="T29" fmla="*/ 872 h 1358"/>
              <a:gd name="T30" fmla="*/ 344 w 1192"/>
              <a:gd name="T31" fmla="*/ 736 h 1358"/>
              <a:gd name="T32" fmla="*/ 344 w 1192"/>
              <a:gd name="T33" fmla="*/ 539 h 1358"/>
              <a:gd name="T34" fmla="*/ 451 w 1192"/>
              <a:gd name="T35" fmla="*/ 359 h 1358"/>
              <a:gd name="T36" fmla="*/ 652 w 1192"/>
              <a:gd name="T37" fmla="*/ 429 h 1358"/>
              <a:gd name="T38" fmla="*/ 847 w 1192"/>
              <a:gd name="T39" fmla="*/ 522 h 1358"/>
              <a:gd name="T40" fmla="*/ 847 w 1192"/>
              <a:gd name="T41" fmla="*/ 736 h 1358"/>
              <a:gd name="T42" fmla="*/ 709 w 1192"/>
              <a:gd name="T43" fmla="*/ 872 h 1358"/>
              <a:gd name="T44" fmla="*/ 694 w 1192"/>
              <a:gd name="T45" fmla="*/ 878 h 1358"/>
              <a:gd name="T46" fmla="*/ 1191 w 1192"/>
              <a:gd name="T47" fmla="*/ 1357 h 1358"/>
              <a:gd name="T48" fmla="*/ 1191 w 1192"/>
              <a:gd name="T49" fmla="*/ 1272 h 1358"/>
              <a:gd name="T50" fmla="*/ 1027 w 1192"/>
              <a:gd name="T51" fmla="*/ 1112 h 1358"/>
              <a:gd name="T52" fmla="*/ 858 w 1192"/>
              <a:gd name="T53" fmla="*/ 1067 h 1358"/>
              <a:gd name="T54" fmla="*/ 796 w 1192"/>
              <a:gd name="T55" fmla="*/ 1019 h 1358"/>
              <a:gd name="T56" fmla="*/ 796 w 1192"/>
              <a:gd name="T57" fmla="*/ 898 h 1358"/>
              <a:gd name="T58" fmla="*/ 909 w 1192"/>
              <a:gd name="T59" fmla="*/ 736 h 1358"/>
              <a:gd name="T60" fmla="*/ 909 w 1192"/>
              <a:gd name="T61" fmla="*/ 501 h 1358"/>
              <a:gd name="T62" fmla="*/ 903 w 1192"/>
              <a:gd name="T63" fmla="*/ 492 h 1358"/>
              <a:gd name="T64" fmla="*/ 652 w 1192"/>
              <a:gd name="T65" fmla="*/ 367 h 1358"/>
              <a:gd name="T66" fmla="*/ 457 w 1192"/>
              <a:gd name="T67" fmla="*/ 228 h 1358"/>
              <a:gd name="T68" fmla="*/ 395 w 1192"/>
              <a:gd name="T69" fmla="*/ 228 h 1358"/>
              <a:gd name="T70" fmla="*/ 414 w 1192"/>
              <a:gd name="T71" fmla="*/ 308 h 1358"/>
              <a:gd name="T72" fmla="*/ 282 w 1192"/>
              <a:gd name="T73" fmla="*/ 539 h 1358"/>
              <a:gd name="T74" fmla="*/ 282 w 1192"/>
              <a:gd name="T75" fmla="*/ 736 h 1358"/>
              <a:gd name="T76" fmla="*/ 395 w 1192"/>
              <a:gd name="T77" fmla="*/ 898 h 1358"/>
              <a:gd name="T78" fmla="*/ 395 w 1192"/>
              <a:gd name="T79" fmla="*/ 1019 h 1358"/>
              <a:gd name="T80" fmla="*/ 333 w 1192"/>
              <a:gd name="T81" fmla="*/ 1067 h 1358"/>
              <a:gd name="T82" fmla="*/ 164 w 1192"/>
              <a:gd name="T83" fmla="*/ 1112 h 1358"/>
              <a:gd name="T84" fmla="*/ 0 w 1192"/>
              <a:gd name="T85" fmla="*/ 1273 h 1358"/>
              <a:gd name="T86" fmla="*/ 0 w 1192"/>
              <a:gd name="T87" fmla="*/ 1357 h 1358"/>
              <a:gd name="T88" fmla="*/ 62 w 1192"/>
              <a:gd name="T89" fmla="*/ 1357 h 1358"/>
              <a:gd name="T90" fmla="*/ 62 w 1192"/>
              <a:gd name="T91" fmla="*/ 1273 h 1358"/>
              <a:gd name="T92" fmla="*/ 180 w 1192"/>
              <a:gd name="T93" fmla="*/ 1172 h 1358"/>
              <a:gd name="T94" fmla="*/ 349 w 1192"/>
              <a:gd name="T95" fmla="*/ 1127 h 1358"/>
              <a:gd name="T96" fmla="*/ 457 w 1192"/>
              <a:gd name="T97" fmla="*/ 1019 h 1358"/>
              <a:gd name="T98" fmla="*/ 457 w 1192"/>
              <a:gd name="T99" fmla="*/ 928 h 1358"/>
              <a:gd name="T100" fmla="*/ 458 w 1192"/>
              <a:gd name="T101" fmla="*/ 929 h 1358"/>
              <a:gd name="T102" fmla="*/ 469 w 1192"/>
              <a:gd name="T103" fmla="*/ 933 h 1358"/>
              <a:gd name="T104" fmla="*/ 595 w 1192"/>
              <a:gd name="T105" fmla="*/ 965 h 1358"/>
              <a:gd name="T106" fmla="*/ 722 w 1192"/>
              <a:gd name="T107" fmla="*/ 933 h 1358"/>
              <a:gd name="T108" fmla="*/ 733 w 1192"/>
              <a:gd name="T109" fmla="*/ 929 h 1358"/>
              <a:gd name="T110" fmla="*/ 734 w 1192"/>
              <a:gd name="T111" fmla="*/ 928 h 1358"/>
              <a:gd name="T112" fmla="*/ 734 w 1192"/>
              <a:gd name="T113" fmla="*/ 1019 h 1358"/>
              <a:gd name="T114" fmla="*/ 842 w 1192"/>
              <a:gd name="T115" fmla="*/ 1127 h 1358"/>
              <a:gd name="T116" fmla="*/ 1011 w 1192"/>
              <a:gd name="T117" fmla="*/ 1172 h 1358"/>
              <a:gd name="T118" fmla="*/ 1129 w 1192"/>
              <a:gd name="T119" fmla="*/ 1273 h 1358"/>
              <a:gd name="T120" fmla="*/ 1129 w 1192"/>
              <a:gd name="T121" fmla="*/ 1357 h 1358"/>
              <a:gd name="T122" fmla="*/ 1191 w 1192"/>
              <a:gd name="T12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92" h="1358">
                <a:moveTo>
                  <a:pt x="959" y="1075"/>
                </a:moveTo>
                <a:lnTo>
                  <a:pt x="1021" y="1075"/>
                </a:lnTo>
                <a:lnTo>
                  <a:pt x="1021" y="426"/>
                </a:lnTo>
                <a:cubicBezTo>
                  <a:pt x="1021" y="191"/>
                  <a:pt x="830" y="0"/>
                  <a:pt x="595" y="0"/>
                </a:cubicBezTo>
                <a:cubicBezTo>
                  <a:pt x="360" y="0"/>
                  <a:pt x="169" y="191"/>
                  <a:pt x="169" y="426"/>
                </a:cubicBezTo>
                <a:lnTo>
                  <a:pt x="169" y="1075"/>
                </a:lnTo>
                <a:lnTo>
                  <a:pt x="231" y="1075"/>
                </a:lnTo>
                <a:lnTo>
                  <a:pt x="231" y="426"/>
                </a:lnTo>
                <a:cubicBezTo>
                  <a:pt x="231" y="225"/>
                  <a:pt x="395" y="62"/>
                  <a:pt x="595" y="62"/>
                </a:cubicBezTo>
                <a:cubicBezTo>
                  <a:pt x="796" y="62"/>
                  <a:pt x="959" y="225"/>
                  <a:pt x="959" y="426"/>
                </a:cubicBezTo>
                <a:lnTo>
                  <a:pt x="959" y="1075"/>
                </a:lnTo>
                <a:close/>
                <a:moveTo>
                  <a:pt x="694" y="878"/>
                </a:moveTo>
                <a:cubicBezTo>
                  <a:pt x="679" y="885"/>
                  <a:pt x="640" y="903"/>
                  <a:pt x="595" y="903"/>
                </a:cubicBezTo>
                <a:cubicBezTo>
                  <a:pt x="551" y="903"/>
                  <a:pt x="511" y="885"/>
                  <a:pt x="496" y="878"/>
                </a:cubicBezTo>
                <a:cubicBezTo>
                  <a:pt x="493" y="876"/>
                  <a:pt x="488" y="874"/>
                  <a:pt x="482" y="872"/>
                </a:cubicBezTo>
                <a:cubicBezTo>
                  <a:pt x="444" y="855"/>
                  <a:pt x="344" y="813"/>
                  <a:pt x="344" y="736"/>
                </a:cubicBezTo>
                <a:lnTo>
                  <a:pt x="344" y="539"/>
                </a:lnTo>
                <a:cubicBezTo>
                  <a:pt x="344" y="472"/>
                  <a:pt x="409" y="399"/>
                  <a:pt x="451" y="359"/>
                </a:cubicBezTo>
                <a:cubicBezTo>
                  <a:pt x="493" y="400"/>
                  <a:pt x="559" y="429"/>
                  <a:pt x="652" y="429"/>
                </a:cubicBezTo>
                <a:cubicBezTo>
                  <a:pt x="758" y="429"/>
                  <a:pt x="827" y="499"/>
                  <a:pt x="847" y="522"/>
                </a:cubicBezTo>
                <a:lnTo>
                  <a:pt x="847" y="736"/>
                </a:lnTo>
                <a:cubicBezTo>
                  <a:pt x="847" y="813"/>
                  <a:pt x="747" y="855"/>
                  <a:pt x="709" y="872"/>
                </a:cubicBezTo>
                <a:cubicBezTo>
                  <a:pt x="703" y="874"/>
                  <a:pt x="698" y="876"/>
                  <a:pt x="694" y="878"/>
                </a:cubicBezTo>
                <a:close/>
                <a:moveTo>
                  <a:pt x="1191" y="1357"/>
                </a:moveTo>
                <a:lnTo>
                  <a:pt x="1191" y="1272"/>
                </a:lnTo>
                <a:cubicBezTo>
                  <a:pt x="1189" y="1203"/>
                  <a:pt x="1120" y="1136"/>
                  <a:pt x="1027" y="1112"/>
                </a:cubicBezTo>
                <a:lnTo>
                  <a:pt x="858" y="1067"/>
                </a:lnTo>
                <a:cubicBezTo>
                  <a:pt x="796" y="1051"/>
                  <a:pt x="796" y="1029"/>
                  <a:pt x="796" y="1019"/>
                </a:cubicBezTo>
                <a:lnTo>
                  <a:pt x="796" y="898"/>
                </a:lnTo>
                <a:cubicBezTo>
                  <a:pt x="849" y="868"/>
                  <a:pt x="909" y="817"/>
                  <a:pt x="909" y="736"/>
                </a:cubicBezTo>
                <a:lnTo>
                  <a:pt x="909" y="501"/>
                </a:lnTo>
                <a:lnTo>
                  <a:pt x="903" y="492"/>
                </a:lnTo>
                <a:cubicBezTo>
                  <a:pt x="899" y="487"/>
                  <a:pt x="811" y="367"/>
                  <a:pt x="652" y="367"/>
                </a:cubicBezTo>
                <a:cubicBezTo>
                  <a:pt x="535" y="367"/>
                  <a:pt x="457" y="311"/>
                  <a:pt x="457" y="228"/>
                </a:cubicBezTo>
                <a:lnTo>
                  <a:pt x="395" y="228"/>
                </a:lnTo>
                <a:cubicBezTo>
                  <a:pt x="395" y="255"/>
                  <a:pt x="401" y="283"/>
                  <a:pt x="414" y="308"/>
                </a:cubicBezTo>
                <a:cubicBezTo>
                  <a:pt x="367" y="353"/>
                  <a:pt x="282" y="444"/>
                  <a:pt x="282" y="539"/>
                </a:cubicBezTo>
                <a:lnTo>
                  <a:pt x="282" y="736"/>
                </a:lnTo>
                <a:cubicBezTo>
                  <a:pt x="282" y="817"/>
                  <a:pt x="342" y="868"/>
                  <a:pt x="395" y="898"/>
                </a:cubicBezTo>
                <a:lnTo>
                  <a:pt x="395" y="1019"/>
                </a:lnTo>
                <a:cubicBezTo>
                  <a:pt x="395" y="1029"/>
                  <a:pt x="395" y="1051"/>
                  <a:pt x="333" y="1067"/>
                </a:cubicBezTo>
                <a:lnTo>
                  <a:pt x="164" y="1112"/>
                </a:lnTo>
                <a:cubicBezTo>
                  <a:pt x="71" y="1136"/>
                  <a:pt x="2" y="1203"/>
                  <a:pt x="0" y="1273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273"/>
                </a:lnTo>
                <a:cubicBezTo>
                  <a:pt x="63" y="1234"/>
                  <a:pt x="116" y="1188"/>
                  <a:pt x="180" y="1172"/>
                </a:cubicBezTo>
                <a:lnTo>
                  <a:pt x="349" y="1127"/>
                </a:lnTo>
                <a:cubicBezTo>
                  <a:pt x="421" y="1109"/>
                  <a:pt x="457" y="1072"/>
                  <a:pt x="457" y="1019"/>
                </a:cubicBezTo>
                <a:lnTo>
                  <a:pt x="457" y="928"/>
                </a:lnTo>
                <a:lnTo>
                  <a:pt x="458" y="929"/>
                </a:lnTo>
                <a:cubicBezTo>
                  <a:pt x="462" y="931"/>
                  <a:pt x="466" y="932"/>
                  <a:pt x="469" y="933"/>
                </a:cubicBezTo>
                <a:cubicBezTo>
                  <a:pt x="492" y="945"/>
                  <a:pt x="540" y="965"/>
                  <a:pt x="595" y="965"/>
                </a:cubicBezTo>
                <a:cubicBezTo>
                  <a:pt x="651" y="965"/>
                  <a:pt x="699" y="945"/>
                  <a:pt x="722" y="933"/>
                </a:cubicBezTo>
                <a:cubicBezTo>
                  <a:pt x="725" y="932"/>
                  <a:pt x="728" y="931"/>
                  <a:pt x="733" y="929"/>
                </a:cubicBezTo>
                <a:lnTo>
                  <a:pt x="734" y="928"/>
                </a:lnTo>
                <a:lnTo>
                  <a:pt x="734" y="1019"/>
                </a:lnTo>
                <a:cubicBezTo>
                  <a:pt x="734" y="1072"/>
                  <a:pt x="770" y="1109"/>
                  <a:pt x="842" y="1127"/>
                </a:cubicBezTo>
                <a:lnTo>
                  <a:pt x="1011" y="1172"/>
                </a:lnTo>
                <a:cubicBezTo>
                  <a:pt x="1075" y="1188"/>
                  <a:pt x="1128" y="1234"/>
                  <a:pt x="1129" y="1273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5C278724-477D-D508-311E-C0835947A0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99332" y="3594509"/>
            <a:ext cx="428625" cy="488950"/>
          </a:xfrm>
          <a:custGeom>
            <a:avLst/>
            <a:gdLst>
              <a:gd name="T0" fmla="*/ 596 w 1192"/>
              <a:gd name="T1" fmla="*/ 931 h 1358"/>
              <a:gd name="T2" fmla="*/ 482 w 1192"/>
              <a:gd name="T3" fmla="*/ 900 h 1358"/>
              <a:gd name="T4" fmla="*/ 345 w 1192"/>
              <a:gd name="T5" fmla="*/ 663 h 1358"/>
              <a:gd name="T6" fmla="*/ 260 w 1192"/>
              <a:gd name="T7" fmla="*/ 593 h 1358"/>
              <a:gd name="T8" fmla="*/ 282 w 1192"/>
              <a:gd name="T9" fmla="*/ 513 h 1358"/>
              <a:gd name="T10" fmla="*/ 345 w 1192"/>
              <a:gd name="T11" fmla="*/ 539 h 1358"/>
              <a:gd name="T12" fmla="*/ 345 w 1192"/>
              <a:gd name="T13" fmla="*/ 482 h 1358"/>
              <a:gd name="T14" fmla="*/ 381 w 1192"/>
              <a:gd name="T15" fmla="*/ 344 h 1358"/>
              <a:gd name="T16" fmla="*/ 847 w 1192"/>
              <a:gd name="T17" fmla="*/ 454 h 1358"/>
              <a:gd name="T18" fmla="*/ 847 w 1192"/>
              <a:gd name="T19" fmla="*/ 513 h 1358"/>
              <a:gd name="T20" fmla="*/ 909 w 1192"/>
              <a:gd name="T21" fmla="*/ 539 h 1358"/>
              <a:gd name="T22" fmla="*/ 931 w 1192"/>
              <a:gd name="T23" fmla="*/ 513 h 1358"/>
              <a:gd name="T24" fmla="*/ 920 w 1192"/>
              <a:gd name="T25" fmla="*/ 615 h 1358"/>
              <a:gd name="T26" fmla="*/ 847 w 1192"/>
              <a:gd name="T27" fmla="*/ 765 h 1358"/>
              <a:gd name="T28" fmla="*/ 695 w 1192"/>
              <a:gd name="T29" fmla="*/ 906 h 1358"/>
              <a:gd name="T30" fmla="*/ 283 w 1192"/>
              <a:gd name="T31" fmla="*/ 451 h 1358"/>
              <a:gd name="T32" fmla="*/ 232 w 1192"/>
              <a:gd name="T33" fmla="*/ 398 h 1358"/>
              <a:gd name="T34" fmla="*/ 236 w 1192"/>
              <a:gd name="T35" fmla="*/ 303 h 1358"/>
              <a:gd name="T36" fmla="*/ 283 w 1192"/>
              <a:gd name="T37" fmla="*/ 426 h 1358"/>
              <a:gd name="T38" fmla="*/ 1191 w 1192"/>
              <a:gd name="T39" fmla="*/ 1300 h 1358"/>
              <a:gd name="T40" fmla="*/ 858 w 1192"/>
              <a:gd name="T41" fmla="*/ 1096 h 1358"/>
              <a:gd name="T42" fmla="*/ 796 w 1192"/>
              <a:gd name="T43" fmla="*/ 927 h 1358"/>
              <a:gd name="T44" fmla="*/ 909 w 1192"/>
              <a:gd name="T45" fmla="*/ 697 h 1358"/>
              <a:gd name="T46" fmla="*/ 994 w 1192"/>
              <a:gd name="T47" fmla="*/ 593 h 1358"/>
              <a:gd name="T48" fmla="*/ 909 w 1192"/>
              <a:gd name="T49" fmla="*/ 451 h 1358"/>
              <a:gd name="T50" fmla="*/ 370 w 1192"/>
              <a:gd name="T51" fmla="*/ 282 h 1358"/>
              <a:gd name="T52" fmla="*/ 232 w 1192"/>
              <a:gd name="T53" fmla="*/ 62 h 1358"/>
              <a:gd name="T54" fmla="*/ 932 w 1192"/>
              <a:gd name="T55" fmla="*/ 257 h 1358"/>
              <a:gd name="T56" fmla="*/ 994 w 1192"/>
              <a:gd name="T57" fmla="*/ 426 h 1358"/>
              <a:gd name="T58" fmla="*/ 709 w 1192"/>
              <a:gd name="T59" fmla="*/ 0 h 1358"/>
              <a:gd name="T60" fmla="*/ 170 w 1192"/>
              <a:gd name="T61" fmla="*/ 172 h 1358"/>
              <a:gd name="T62" fmla="*/ 170 w 1192"/>
              <a:gd name="T63" fmla="*/ 341 h 1358"/>
              <a:gd name="T64" fmla="*/ 198 w 1192"/>
              <a:gd name="T65" fmla="*/ 476 h 1358"/>
              <a:gd name="T66" fmla="*/ 237 w 1192"/>
              <a:gd name="T67" fmla="*/ 666 h 1358"/>
              <a:gd name="T68" fmla="*/ 282 w 1192"/>
              <a:gd name="T69" fmla="*/ 765 h 1358"/>
              <a:gd name="T70" fmla="*/ 395 w 1192"/>
              <a:gd name="T71" fmla="*/ 1047 h 1358"/>
              <a:gd name="T72" fmla="*/ 164 w 1192"/>
              <a:gd name="T73" fmla="*/ 1140 h 1358"/>
              <a:gd name="T74" fmla="*/ 0 w 1192"/>
              <a:gd name="T75" fmla="*/ 1357 h 1358"/>
              <a:gd name="T76" fmla="*/ 62 w 1192"/>
              <a:gd name="T77" fmla="*/ 1330 h 1358"/>
              <a:gd name="T78" fmla="*/ 349 w 1192"/>
              <a:gd name="T79" fmla="*/ 1156 h 1358"/>
              <a:gd name="T80" fmla="*/ 457 w 1192"/>
              <a:gd name="T81" fmla="*/ 957 h 1358"/>
              <a:gd name="T82" fmla="*/ 469 w 1192"/>
              <a:gd name="T83" fmla="*/ 962 h 1358"/>
              <a:gd name="T84" fmla="*/ 723 w 1192"/>
              <a:gd name="T85" fmla="*/ 962 h 1358"/>
              <a:gd name="T86" fmla="*/ 734 w 1192"/>
              <a:gd name="T87" fmla="*/ 957 h 1358"/>
              <a:gd name="T88" fmla="*/ 842 w 1192"/>
              <a:gd name="T89" fmla="*/ 1156 h 1358"/>
              <a:gd name="T90" fmla="*/ 1129 w 1192"/>
              <a:gd name="T91" fmla="*/ 1301 h 1358"/>
              <a:gd name="T92" fmla="*/ 1191 w 1192"/>
              <a:gd name="T9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92" h="1358">
                <a:moveTo>
                  <a:pt x="695" y="906"/>
                </a:moveTo>
                <a:cubicBezTo>
                  <a:pt x="680" y="914"/>
                  <a:pt x="640" y="931"/>
                  <a:pt x="596" y="931"/>
                </a:cubicBezTo>
                <a:cubicBezTo>
                  <a:pt x="551" y="931"/>
                  <a:pt x="512" y="914"/>
                  <a:pt x="497" y="906"/>
                </a:cubicBezTo>
                <a:cubicBezTo>
                  <a:pt x="494" y="905"/>
                  <a:pt x="489" y="903"/>
                  <a:pt x="482" y="900"/>
                </a:cubicBezTo>
                <a:cubicBezTo>
                  <a:pt x="445" y="884"/>
                  <a:pt x="345" y="841"/>
                  <a:pt x="345" y="765"/>
                </a:cubicBezTo>
                <a:lnTo>
                  <a:pt x="345" y="663"/>
                </a:lnTo>
                <a:lnTo>
                  <a:pt x="271" y="615"/>
                </a:lnTo>
                <a:cubicBezTo>
                  <a:pt x="264" y="610"/>
                  <a:pt x="260" y="602"/>
                  <a:pt x="260" y="593"/>
                </a:cubicBezTo>
                <a:lnTo>
                  <a:pt x="260" y="513"/>
                </a:lnTo>
                <a:lnTo>
                  <a:pt x="282" y="513"/>
                </a:lnTo>
                <a:lnTo>
                  <a:pt x="282" y="539"/>
                </a:lnTo>
                <a:lnTo>
                  <a:pt x="345" y="539"/>
                </a:lnTo>
                <a:lnTo>
                  <a:pt x="345" y="513"/>
                </a:lnTo>
                <a:lnTo>
                  <a:pt x="345" y="482"/>
                </a:lnTo>
                <a:lnTo>
                  <a:pt x="345" y="426"/>
                </a:lnTo>
                <a:cubicBezTo>
                  <a:pt x="345" y="392"/>
                  <a:pt x="356" y="366"/>
                  <a:pt x="381" y="344"/>
                </a:cubicBezTo>
                <a:lnTo>
                  <a:pt x="765" y="344"/>
                </a:lnTo>
                <a:cubicBezTo>
                  <a:pt x="841" y="344"/>
                  <a:pt x="847" y="428"/>
                  <a:pt x="847" y="454"/>
                </a:cubicBezTo>
                <a:lnTo>
                  <a:pt x="847" y="482"/>
                </a:lnTo>
                <a:lnTo>
                  <a:pt x="847" y="513"/>
                </a:lnTo>
                <a:lnTo>
                  <a:pt x="847" y="539"/>
                </a:lnTo>
                <a:lnTo>
                  <a:pt x="909" y="539"/>
                </a:lnTo>
                <a:lnTo>
                  <a:pt x="909" y="513"/>
                </a:lnTo>
                <a:lnTo>
                  <a:pt x="931" y="513"/>
                </a:lnTo>
                <a:lnTo>
                  <a:pt x="931" y="593"/>
                </a:lnTo>
                <a:cubicBezTo>
                  <a:pt x="931" y="602"/>
                  <a:pt x="927" y="610"/>
                  <a:pt x="920" y="615"/>
                </a:cubicBezTo>
                <a:lnTo>
                  <a:pt x="847" y="663"/>
                </a:lnTo>
                <a:lnTo>
                  <a:pt x="847" y="765"/>
                </a:lnTo>
                <a:cubicBezTo>
                  <a:pt x="847" y="841"/>
                  <a:pt x="747" y="884"/>
                  <a:pt x="709" y="900"/>
                </a:cubicBezTo>
                <a:cubicBezTo>
                  <a:pt x="703" y="903"/>
                  <a:pt x="698" y="905"/>
                  <a:pt x="695" y="906"/>
                </a:cubicBezTo>
                <a:close/>
                <a:moveTo>
                  <a:pt x="283" y="426"/>
                </a:moveTo>
                <a:lnTo>
                  <a:pt x="283" y="451"/>
                </a:lnTo>
                <a:lnTo>
                  <a:pt x="264" y="451"/>
                </a:lnTo>
                <a:cubicBezTo>
                  <a:pt x="253" y="446"/>
                  <a:pt x="232" y="431"/>
                  <a:pt x="232" y="398"/>
                </a:cubicBezTo>
                <a:lnTo>
                  <a:pt x="232" y="341"/>
                </a:lnTo>
                <a:cubicBezTo>
                  <a:pt x="232" y="324"/>
                  <a:pt x="234" y="312"/>
                  <a:pt x="236" y="303"/>
                </a:cubicBezTo>
                <a:cubicBezTo>
                  <a:pt x="256" y="318"/>
                  <a:pt x="279" y="330"/>
                  <a:pt x="307" y="337"/>
                </a:cubicBezTo>
                <a:cubicBezTo>
                  <a:pt x="291" y="363"/>
                  <a:pt x="283" y="393"/>
                  <a:pt x="283" y="426"/>
                </a:cubicBezTo>
                <a:close/>
                <a:moveTo>
                  <a:pt x="1191" y="1357"/>
                </a:moveTo>
                <a:lnTo>
                  <a:pt x="1191" y="1300"/>
                </a:lnTo>
                <a:cubicBezTo>
                  <a:pt x="1189" y="1231"/>
                  <a:pt x="1120" y="1164"/>
                  <a:pt x="1027" y="1140"/>
                </a:cubicBezTo>
                <a:lnTo>
                  <a:pt x="858" y="1096"/>
                </a:lnTo>
                <a:cubicBezTo>
                  <a:pt x="796" y="1079"/>
                  <a:pt x="796" y="1057"/>
                  <a:pt x="796" y="1047"/>
                </a:cubicBezTo>
                <a:lnTo>
                  <a:pt x="796" y="927"/>
                </a:lnTo>
                <a:cubicBezTo>
                  <a:pt x="849" y="896"/>
                  <a:pt x="909" y="845"/>
                  <a:pt x="909" y="765"/>
                </a:cubicBezTo>
                <a:lnTo>
                  <a:pt x="909" y="697"/>
                </a:lnTo>
                <a:lnTo>
                  <a:pt x="955" y="666"/>
                </a:lnTo>
                <a:cubicBezTo>
                  <a:pt x="979" y="650"/>
                  <a:pt x="994" y="623"/>
                  <a:pt x="994" y="593"/>
                </a:cubicBezTo>
                <a:lnTo>
                  <a:pt x="994" y="451"/>
                </a:lnTo>
                <a:lnTo>
                  <a:pt x="909" y="451"/>
                </a:lnTo>
                <a:cubicBezTo>
                  <a:pt x="908" y="367"/>
                  <a:pt x="863" y="282"/>
                  <a:pt x="765" y="282"/>
                </a:cubicBezTo>
                <a:lnTo>
                  <a:pt x="370" y="282"/>
                </a:lnTo>
                <a:cubicBezTo>
                  <a:pt x="275" y="282"/>
                  <a:pt x="232" y="225"/>
                  <a:pt x="232" y="172"/>
                </a:cubicBezTo>
                <a:lnTo>
                  <a:pt x="232" y="62"/>
                </a:lnTo>
                <a:lnTo>
                  <a:pt x="709" y="62"/>
                </a:lnTo>
                <a:cubicBezTo>
                  <a:pt x="900" y="62"/>
                  <a:pt x="932" y="89"/>
                  <a:pt x="932" y="257"/>
                </a:cubicBezTo>
                <a:lnTo>
                  <a:pt x="932" y="426"/>
                </a:lnTo>
                <a:lnTo>
                  <a:pt x="994" y="426"/>
                </a:lnTo>
                <a:lnTo>
                  <a:pt x="994" y="257"/>
                </a:lnTo>
                <a:cubicBezTo>
                  <a:pt x="994" y="36"/>
                  <a:pt x="910" y="0"/>
                  <a:pt x="709" y="0"/>
                </a:cubicBezTo>
                <a:lnTo>
                  <a:pt x="170" y="0"/>
                </a:lnTo>
                <a:lnTo>
                  <a:pt x="170" y="172"/>
                </a:lnTo>
                <a:cubicBezTo>
                  <a:pt x="170" y="200"/>
                  <a:pt x="177" y="228"/>
                  <a:pt x="192" y="253"/>
                </a:cubicBezTo>
                <a:cubicBezTo>
                  <a:pt x="180" y="271"/>
                  <a:pt x="170" y="298"/>
                  <a:pt x="170" y="341"/>
                </a:cubicBezTo>
                <a:lnTo>
                  <a:pt x="170" y="398"/>
                </a:lnTo>
                <a:cubicBezTo>
                  <a:pt x="170" y="431"/>
                  <a:pt x="182" y="457"/>
                  <a:pt x="198" y="476"/>
                </a:cubicBezTo>
                <a:lnTo>
                  <a:pt x="198" y="593"/>
                </a:lnTo>
                <a:cubicBezTo>
                  <a:pt x="198" y="623"/>
                  <a:pt x="212" y="650"/>
                  <a:pt x="237" y="666"/>
                </a:cubicBezTo>
                <a:lnTo>
                  <a:pt x="282" y="697"/>
                </a:lnTo>
                <a:lnTo>
                  <a:pt x="282" y="765"/>
                </a:lnTo>
                <a:cubicBezTo>
                  <a:pt x="282" y="845"/>
                  <a:pt x="342" y="896"/>
                  <a:pt x="395" y="927"/>
                </a:cubicBezTo>
                <a:lnTo>
                  <a:pt x="395" y="1047"/>
                </a:lnTo>
                <a:cubicBezTo>
                  <a:pt x="395" y="1057"/>
                  <a:pt x="395" y="1079"/>
                  <a:pt x="333" y="1096"/>
                </a:cubicBezTo>
                <a:lnTo>
                  <a:pt x="164" y="1140"/>
                </a:lnTo>
                <a:cubicBezTo>
                  <a:pt x="74" y="1163"/>
                  <a:pt x="2" y="1260"/>
                  <a:pt x="0" y="1329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330"/>
                </a:lnTo>
                <a:cubicBezTo>
                  <a:pt x="63" y="1290"/>
                  <a:pt x="114" y="1217"/>
                  <a:pt x="180" y="1200"/>
                </a:cubicBezTo>
                <a:lnTo>
                  <a:pt x="349" y="1156"/>
                </a:lnTo>
                <a:cubicBezTo>
                  <a:pt x="421" y="1137"/>
                  <a:pt x="457" y="1100"/>
                  <a:pt x="457" y="1047"/>
                </a:cubicBezTo>
                <a:lnTo>
                  <a:pt x="457" y="957"/>
                </a:lnTo>
                <a:cubicBezTo>
                  <a:pt x="458" y="957"/>
                  <a:pt x="458" y="957"/>
                  <a:pt x="458" y="957"/>
                </a:cubicBezTo>
                <a:cubicBezTo>
                  <a:pt x="463" y="959"/>
                  <a:pt x="467" y="961"/>
                  <a:pt x="469" y="962"/>
                </a:cubicBezTo>
                <a:cubicBezTo>
                  <a:pt x="492" y="974"/>
                  <a:pt x="540" y="993"/>
                  <a:pt x="596" y="993"/>
                </a:cubicBezTo>
                <a:cubicBezTo>
                  <a:pt x="651" y="993"/>
                  <a:pt x="699" y="974"/>
                  <a:pt x="723" y="962"/>
                </a:cubicBezTo>
                <a:cubicBezTo>
                  <a:pt x="725" y="961"/>
                  <a:pt x="729" y="959"/>
                  <a:pt x="734" y="957"/>
                </a:cubicBezTo>
                <a:lnTo>
                  <a:pt x="734" y="957"/>
                </a:lnTo>
                <a:lnTo>
                  <a:pt x="734" y="1047"/>
                </a:lnTo>
                <a:cubicBezTo>
                  <a:pt x="734" y="1100"/>
                  <a:pt x="771" y="1137"/>
                  <a:pt x="842" y="1156"/>
                </a:cubicBezTo>
                <a:lnTo>
                  <a:pt x="1012" y="1200"/>
                </a:lnTo>
                <a:cubicBezTo>
                  <a:pt x="1075" y="1216"/>
                  <a:pt x="1128" y="1262"/>
                  <a:pt x="1129" y="1301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7644F92F-71B9-967B-428F-AF16B2C3F5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99029" y="3624672"/>
            <a:ext cx="428625" cy="428625"/>
          </a:xfrm>
          <a:custGeom>
            <a:avLst/>
            <a:gdLst>
              <a:gd name="T0" fmla="*/ 341 w 1192"/>
              <a:gd name="T1" fmla="*/ 1129 h 1192"/>
              <a:gd name="T2" fmla="*/ 62 w 1192"/>
              <a:gd name="T3" fmla="*/ 966 h 1192"/>
              <a:gd name="T4" fmla="*/ 621 w 1192"/>
              <a:gd name="T5" fmla="*/ 966 h 1192"/>
              <a:gd name="T6" fmla="*/ 621 w 1192"/>
              <a:gd name="T7" fmla="*/ 850 h 1192"/>
              <a:gd name="T8" fmla="*/ 62 w 1192"/>
              <a:gd name="T9" fmla="*/ 850 h 1192"/>
              <a:gd name="T10" fmla="*/ 341 w 1192"/>
              <a:gd name="T11" fmla="*/ 909 h 1192"/>
              <a:gd name="T12" fmla="*/ 621 w 1192"/>
              <a:gd name="T13" fmla="*/ 850 h 1192"/>
              <a:gd name="T14" fmla="*/ 62 w 1192"/>
              <a:gd name="T15" fmla="*/ 708 h 1192"/>
              <a:gd name="T16" fmla="*/ 621 w 1192"/>
              <a:gd name="T17" fmla="*/ 708 h 1192"/>
              <a:gd name="T18" fmla="*/ 0 w 1192"/>
              <a:gd name="T19" fmla="*/ 708 h 1192"/>
              <a:gd name="T20" fmla="*/ 341 w 1192"/>
              <a:gd name="T21" fmla="*/ 1191 h 1192"/>
              <a:gd name="T22" fmla="*/ 683 w 1192"/>
              <a:gd name="T23" fmla="*/ 708 h 1192"/>
              <a:gd name="T24" fmla="*/ 0 w 1192"/>
              <a:gd name="T25" fmla="*/ 708 h 1192"/>
              <a:gd name="T26" fmla="*/ 570 w 1192"/>
              <a:gd name="T27" fmla="*/ 200 h 1192"/>
              <a:gd name="T28" fmla="*/ 1129 w 1192"/>
              <a:gd name="T29" fmla="*/ 200 h 1192"/>
              <a:gd name="T30" fmla="*/ 570 w 1192"/>
              <a:gd name="T31" fmla="*/ 317 h 1192"/>
              <a:gd name="T32" fmla="*/ 1129 w 1192"/>
              <a:gd name="T33" fmla="*/ 317 h 1192"/>
              <a:gd name="T34" fmla="*/ 849 w 1192"/>
              <a:gd name="T35" fmla="*/ 480 h 1192"/>
              <a:gd name="T36" fmla="*/ 570 w 1192"/>
              <a:gd name="T37" fmla="*/ 317 h 1192"/>
              <a:gd name="T38" fmla="*/ 849 w 1192"/>
              <a:gd name="T39" fmla="*/ 0 h 1192"/>
              <a:gd name="T40" fmla="*/ 508 w 1192"/>
              <a:gd name="T41" fmla="*/ 483 h 1192"/>
              <a:gd name="T42" fmla="*/ 570 w 1192"/>
              <a:gd name="T43" fmla="*/ 483 h 1192"/>
              <a:gd name="T44" fmla="*/ 849 w 1192"/>
              <a:gd name="T45" fmla="*/ 542 h 1192"/>
              <a:gd name="T46" fmla="*/ 1129 w 1192"/>
              <a:gd name="T47" fmla="*/ 483 h 1192"/>
              <a:gd name="T48" fmla="*/ 732 w 1192"/>
              <a:gd name="T49" fmla="*/ 608 h 1192"/>
              <a:gd name="T50" fmla="*/ 718 w 1192"/>
              <a:gd name="T51" fmla="*/ 668 h 1192"/>
              <a:gd name="T52" fmla="*/ 1129 w 1192"/>
              <a:gd name="T53" fmla="*/ 599 h 1192"/>
              <a:gd name="T54" fmla="*/ 849 w 1192"/>
              <a:gd name="T55" fmla="*/ 762 h 1192"/>
              <a:gd name="T56" fmla="*/ 695 w 1192"/>
              <a:gd name="T57" fmla="*/ 772 h 1192"/>
              <a:gd name="T58" fmla="*/ 849 w 1192"/>
              <a:gd name="T59" fmla="*/ 824 h 1192"/>
              <a:gd name="T60" fmla="*/ 1129 w 1192"/>
              <a:gd name="T61" fmla="*/ 765 h 1192"/>
              <a:gd name="T62" fmla="*/ 732 w 1192"/>
              <a:gd name="T63" fmla="*/ 890 h 1192"/>
              <a:gd name="T64" fmla="*/ 718 w 1192"/>
              <a:gd name="T65" fmla="*/ 950 h 1192"/>
              <a:gd name="T66" fmla="*/ 1191 w 1192"/>
              <a:gd name="T67" fmla="*/ 76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2" h="1192">
                <a:moveTo>
                  <a:pt x="621" y="991"/>
                </a:moveTo>
                <a:cubicBezTo>
                  <a:pt x="621" y="1056"/>
                  <a:pt x="505" y="1129"/>
                  <a:pt x="341" y="1129"/>
                </a:cubicBezTo>
                <a:cubicBezTo>
                  <a:pt x="176" y="1129"/>
                  <a:pt x="62" y="1056"/>
                  <a:pt x="62" y="991"/>
                </a:cubicBezTo>
                <a:lnTo>
                  <a:pt x="62" y="966"/>
                </a:lnTo>
                <a:cubicBezTo>
                  <a:pt x="123" y="1017"/>
                  <a:pt x="224" y="1050"/>
                  <a:pt x="341" y="1050"/>
                </a:cubicBezTo>
                <a:cubicBezTo>
                  <a:pt x="458" y="1050"/>
                  <a:pt x="559" y="1017"/>
                  <a:pt x="621" y="966"/>
                </a:cubicBezTo>
                <a:lnTo>
                  <a:pt x="621" y="991"/>
                </a:lnTo>
                <a:close/>
                <a:moveTo>
                  <a:pt x="621" y="850"/>
                </a:moveTo>
                <a:cubicBezTo>
                  <a:pt x="621" y="915"/>
                  <a:pt x="505" y="988"/>
                  <a:pt x="341" y="988"/>
                </a:cubicBezTo>
                <a:cubicBezTo>
                  <a:pt x="176" y="988"/>
                  <a:pt x="62" y="915"/>
                  <a:pt x="62" y="850"/>
                </a:cubicBezTo>
                <a:lnTo>
                  <a:pt x="62" y="825"/>
                </a:lnTo>
                <a:cubicBezTo>
                  <a:pt x="123" y="876"/>
                  <a:pt x="224" y="909"/>
                  <a:pt x="341" y="909"/>
                </a:cubicBezTo>
                <a:cubicBezTo>
                  <a:pt x="458" y="909"/>
                  <a:pt x="559" y="876"/>
                  <a:pt x="621" y="825"/>
                </a:cubicBezTo>
                <a:lnTo>
                  <a:pt x="621" y="850"/>
                </a:lnTo>
                <a:close/>
                <a:moveTo>
                  <a:pt x="341" y="847"/>
                </a:moveTo>
                <a:cubicBezTo>
                  <a:pt x="176" y="847"/>
                  <a:pt x="62" y="774"/>
                  <a:pt x="62" y="708"/>
                </a:cubicBezTo>
                <a:cubicBezTo>
                  <a:pt x="62" y="643"/>
                  <a:pt x="176" y="570"/>
                  <a:pt x="341" y="570"/>
                </a:cubicBezTo>
                <a:cubicBezTo>
                  <a:pt x="505" y="570"/>
                  <a:pt x="621" y="643"/>
                  <a:pt x="621" y="708"/>
                </a:cubicBezTo>
                <a:cubicBezTo>
                  <a:pt x="621" y="774"/>
                  <a:pt x="505" y="847"/>
                  <a:pt x="341" y="847"/>
                </a:cubicBezTo>
                <a:close/>
                <a:moveTo>
                  <a:pt x="0" y="708"/>
                </a:moveTo>
                <a:lnTo>
                  <a:pt x="0" y="991"/>
                </a:lnTo>
                <a:cubicBezTo>
                  <a:pt x="0" y="1103"/>
                  <a:pt x="150" y="1191"/>
                  <a:pt x="341" y="1191"/>
                </a:cubicBezTo>
                <a:cubicBezTo>
                  <a:pt x="533" y="1191"/>
                  <a:pt x="683" y="1103"/>
                  <a:pt x="683" y="991"/>
                </a:cubicBezTo>
                <a:lnTo>
                  <a:pt x="683" y="708"/>
                </a:lnTo>
                <a:cubicBezTo>
                  <a:pt x="683" y="596"/>
                  <a:pt x="533" y="508"/>
                  <a:pt x="341" y="508"/>
                </a:cubicBezTo>
                <a:cubicBezTo>
                  <a:pt x="150" y="508"/>
                  <a:pt x="0" y="596"/>
                  <a:pt x="0" y="708"/>
                </a:cubicBezTo>
                <a:close/>
                <a:moveTo>
                  <a:pt x="849" y="339"/>
                </a:moveTo>
                <a:cubicBezTo>
                  <a:pt x="684" y="339"/>
                  <a:pt x="570" y="266"/>
                  <a:pt x="570" y="200"/>
                </a:cubicBezTo>
                <a:cubicBezTo>
                  <a:pt x="570" y="135"/>
                  <a:pt x="684" y="62"/>
                  <a:pt x="849" y="62"/>
                </a:cubicBezTo>
                <a:cubicBezTo>
                  <a:pt x="1013" y="62"/>
                  <a:pt x="1129" y="135"/>
                  <a:pt x="1129" y="200"/>
                </a:cubicBezTo>
                <a:cubicBezTo>
                  <a:pt x="1129" y="266"/>
                  <a:pt x="1013" y="339"/>
                  <a:pt x="849" y="339"/>
                </a:cubicBezTo>
                <a:close/>
                <a:moveTo>
                  <a:pt x="570" y="317"/>
                </a:moveTo>
                <a:cubicBezTo>
                  <a:pt x="631" y="368"/>
                  <a:pt x="732" y="401"/>
                  <a:pt x="849" y="401"/>
                </a:cubicBezTo>
                <a:cubicBezTo>
                  <a:pt x="966" y="401"/>
                  <a:pt x="1067" y="368"/>
                  <a:pt x="1129" y="317"/>
                </a:cubicBezTo>
                <a:lnTo>
                  <a:pt x="1129" y="342"/>
                </a:lnTo>
                <a:cubicBezTo>
                  <a:pt x="1129" y="407"/>
                  <a:pt x="1013" y="480"/>
                  <a:pt x="849" y="480"/>
                </a:cubicBezTo>
                <a:cubicBezTo>
                  <a:pt x="684" y="480"/>
                  <a:pt x="570" y="407"/>
                  <a:pt x="570" y="342"/>
                </a:cubicBezTo>
                <a:lnTo>
                  <a:pt x="570" y="317"/>
                </a:lnTo>
                <a:close/>
                <a:moveTo>
                  <a:pt x="1191" y="200"/>
                </a:moveTo>
                <a:cubicBezTo>
                  <a:pt x="1191" y="88"/>
                  <a:pt x="1041" y="0"/>
                  <a:pt x="849" y="0"/>
                </a:cubicBezTo>
                <a:cubicBezTo>
                  <a:pt x="658" y="0"/>
                  <a:pt x="508" y="88"/>
                  <a:pt x="508" y="200"/>
                </a:cubicBezTo>
                <a:lnTo>
                  <a:pt x="508" y="483"/>
                </a:lnTo>
                <a:cubicBezTo>
                  <a:pt x="508" y="500"/>
                  <a:pt x="522" y="514"/>
                  <a:pt x="539" y="514"/>
                </a:cubicBezTo>
                <a:cubicBezTo>
                  <a:pt x="556" y="514"/>
                  <a:pt x="570" y="500"/>
                  <a:pt x="570" y="483"/>
                </a:cubicBezTo>
                <a:lnTo>
                  <a:pt x="570" y="458"/>
                </a:lnTo>
                <a:cubicBezTo>
                  <a:pt x="631" y="509"/>
                  <a:pt x="732" y="542"/>
                  <a:pt x="849" y="542"/>
                </a:cubicBezTo>
                <a:cubicBezTo>
                  <a:pt x="966" y="542"/>
                  <a:pt x="1067" y="509"/>
                  <a:pt x="1129" y="458"/>
                </a:cubicBezTo>
                <a:lnTo>
                  <a:pt x="1129" y="483"/>
                </a:lnTo>
                <a:cubicBezTo>
                  <a:pt x="1129" y="548"/>
                  <a:pt x="1014" y="621"/>
                  <a:pt x="849" y="621"/>
                </a:cubicBezTo>
                <a:cubicBezTo>
                  <a:pt x="809" y="621"/>
                  <a:pt x="769" y="616"/>
                  <a:pt x="732" y="608"/>
                </a:cubicBezTo>
                <a:cubicBezTo>
                  <a:pt x="716" y="604"/>
                  <a:pt x="699" y="614"/>
                  <a:pt x="695" y="631"/>
                </a:cubicBezTo>
                <a:cubicBezTo>
                  <a:pt x="691" y="647"/>
                  <a:pt x="701" y="664"/>
                  <a:pt x="718" y="668"/>
                </a:cubicBezTo>
                <a:cubicBezTo>
                  <a:pt x="760" y="678"/>
                  <a:pt x="804" y="683"/>
                  <a:pt x="849" y="683"/>
                </a:cubicBezTo>
                <a:cubicBezTo>
                  <a:pt x="966" y="683"/>
                  <a:pt x="1067" y="650"/>
                  <a:pt x="1129" y="599"/>
                </a:cubicBezTo>
                <a:lnTo>
                  <a:pt x="1129" y="624"/>
                </a:lnTo>
                <a:cubicBezTo>
                  <a:pt x="1129" y="689"/>
                  <a:pt x="1014" y="762"/>
                  <a:pt x="849" y="762"/>
                </a:cubicBezTo>
                <a:cubicBezTo>
                  <a:pt x="809" y="762"/>
                  <a:pt x="769" y="758"/>
                  <a:pt x="732" y="749"/>
                </a:cubicBezTo>
                <a:cubicBezTo>
                  <a:pt x="716" y="745"/>
                  <a:pt x="699" y="755"/>
                  <a:pt x="695" y="772"/>
                </a:cubicBezTo>
                <a:cubicBezTo>
                  <a:pt x="691" y="788"/>
                  <a:pt x="701" y="805"/>
                  <a:pt x="718" y="809"/>
                </a:cubicBezTo>
                <a:cubicBezTo>
                  <a:pt x="759" y="819"/>
                  <a:pt x="804" y="824"/>
                  <a:pt x="849" y="824"/>
                </a:cubicBezTo>
                <a:cubicBezTo>
                  <a:pt x="966" y="824"/>
                  <a:pt x="1067" y="791"/>
                  <a:pt x="1129" y="740"/>
                </a:cubicBezTo>
                <a:lnTo>
                  <a:pt x="1129" y="765"/>
                </a:lnTo>
                <a:cubicBezTo>
                  <a:pt x="1129" y="830"/>
                  <a:pt x="1014" y="903"/>
                  <a:pt x="849" y="903"/>
                </a:cubicBezTo>
                <a:cubicBezTo>
                  <a:pt x="809" y="903"/>
                  <a:pt x="769" y="899"/>
                  <a:pt x="732" y="890"/>
                </a:cubicBezTo>
                <a:cubicBezTo>
                  <a:pt x="716" y="886"/>
                  <a:pt x="699" y="896"/>
                  <a:pt x="695" y="913"/>
                </a:cubicBezTo>
                <a:cubicBezTo>
                  <a:pt x="691" y="929"/>
                  <a:pt x="701" y="946"/>
                  <a:pt x="718" y="950"/>
                </a:cubicBezTo>
                <a:cubicBezTo>
                  <a:pt x="760" y="960"/>
                  <a:pt x="804" y="965"/>
                  <a:pt x="849" y="965"/>
                </a:cubicBezTo>
                <a:cubicBezTo>
                  <a:pt x="1041" y="965"/>
                  <a:pt x="1191" y="877"/>
                  <a:pt x="1191" y="765"/>
                </a:cubicBezTo>
                <a:lnTo>
                  <a:pt x="1191" y="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2AA612FB-550F-D572-2AD9-5ECAB28427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7163" y="3624672"/>
            <a:ext cx="490538" cy="428625"/>
          </a:xfrm>
          <a:custGeom>
            <a:avLst/>
            <a:gdLst>
              <a:gd name="T0" fmla="*/ 591 w 1361"/>
              <a:gd name="T1" fmla="*/ 363 h 1192"/>
              <a:gd name="T2" fmla="*/ 458 w 1361"/>
              <a:gd name="T3" fmla="*/ 337 h 1192"/>
              <a:gd name="T4" fmla="*/ 997 w 1361"/>
              <a:gd name="T5" fmla="*/ 405 h 1192"/>
              <a:gd name="T6" fmla="*/ 845 w 1361"/>
              <a:gd name="T7" fmla="*/ 565 h 1192"/>
              <a:gd name="T8" fmla="*/ 1064 w 1361"/>
              <a:gd name="T9" fmla="*/ 392 h 1192"/>
              <a:gd name="T10" fmla="*/ 691 w 1361"/>
              <a:gd name="T11" fmla="*/ 198 h 1192"/>
              <a:gd name="T12" fmla="*/ 264 w 1361"/>
              <a:gd name="T13" fmla="*/ 498 h 1192"/>
              <a:gd name="T14" fmla="*/ 310 w 1361"/>
              <a:gd name="T15" fmla="*/ 561 h 1192"/>
              <a:gd name="T16" fmla="*/ 378 w 1361"/>
              <a:gd name="T17" fmla="*/ 496 h 1192"/>
              <a:gd name="T18" fmla="*/ 829 w 1361"/>
              <a:gd name="T19" fmla="*/ 542 h 1192"/>
              <a:gd name="T20" fmla="*/ 680 w 1361"/>
              <a:gd name="T21" fmla="*/ 881 h 1192"/>
              <a:gd name="T22" fmla="*/ 680 w 1361"/>
              <a:gd name="T23" fmla="*/ 717 h 1192"/>
              <a:gd name="T24" fmla="*/ 680 w 1361"/>
              <a:gd name="T25" fmla="*/ 881 h 1192"/>
              <a:gd name="T26" fmla="*/ 1086 w 1361"/>
              <a:gd name="T27" fmla="*/ 491 h 1192"/>
              <a:gd name="T28" fmla="*/ 680 w 1361"/>
              <a:gd name="T29" fmla="*/ 655 h 1192"/>
              <a:gd name="T30" fmla="*/ 546 w 1361"/>
              <a:gd name="T31" fmla="*/ 851 h 1192"/>
              <a:gd name="T32" fmla="*/ 499 w 1361"/>
              <a:gd name="T33" fmla="*/ 956 h 1192"/>
              <a:gd name="T34" fmla="*/ 680 w 1361"/>
              <a:gd name="T35" fmla="*/ 943 h 1192"/>
              <a:gd name="T36" fmla="*/ 814 w 1361"/>
              <a:gd name="T37" fmla="*/ 748 h 1192"/>
              <a:gd name="T38" fmla="*/ 1231 w 1361"/>
              <a:gd name="T39" fmla="*/ 960 h 1192"/>
              <a:gd name="T40" fmla="*/ 939 w 1361"/>
              <a:gd name="T41" fmla="*/ 1079 h 1192"/>
              <a:gd name="T42" fmla="*/ 420 w 1361"/>
              <a:gd name="T43" fmla="*/ 1079 h 1192"/>
              <a:gd name="T44" fmla="*/ 129 w 1361"/>
              <a:gd name="T45" fmla="*/ 960 h 1192"/>
              <a:gd name="T46" fmla="*/ 680 w 1361"/>
              <a:gd name="T47" fmla="*/ 62 h 1192"/>
              <a:gd name="T48" fmla="*/ 1231 w 1361"/>
              <a:gd name="T49" fmla="*/ 960 h 1192"/>
              <a:gd name="T50" fmla="*/ 0 w 1361"/>
              <a:gd name="T51" fmla="*/ 680 h 1192"/>
              <a:gd name="T52" fmla="*/ 91 w 1361"/>
              <a:gd name="T53" fmla="*/ 1022 h 1192"/>
              <a:gd name="T54" fmla="*/ 375 w 1361"/>
              <a:gd name="T55" fmla="*/ 1127 h 1192"/>
              <a:gd name="T56" fmla="*/ 680 w 1361"/>
              <a:gd name="T57" fmla="*/ 1191 h 1192"/>
              <a:gd name="T58" fmla="*/ 985 w 1361"/>
              <a:gd name="T59" fmla="*/ 1127 h 1192"/>
              <a:gd name="T60" fmla="*/ 1268 w 1361"/>
              <a:gd name="T61" fmla="*/ 1022 h 1192"/>
              <a:gd name="T62" fmla="*/ 1360 w 1361"/>
              <a:gd name="T63" fmla="*/ 680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61" h="1192">
                <a:moveTo>
                  <a:pt x="862" y="484"/>
                </a:moveTo>
                <a:cubicBezTo>
                  <a:pt x="797" y="406"/>
                  <a:pt x="699" y="363"/>
                  <a:pt x="591" y="363"/>
                </a:cubicBezTo>
                <a:cubicBezTo>
                  <a:pt x="514" y="363"/>
                  <a:pt x="437" y="385"/>
                  <a:pt x="370" y="427"/>
                </a:cubicBezTo>
                <a:cubicBezTo>
                  <a:pt x="394" y="392"/>
                  <a:pt x="423" y="362"/>
                  <a:pt x="458" y="337"/>
                </a:cubicBezTo>
                <a:cubicBezTo>
                  <a:pt x="526" y="286"/>
                  <a:pt x="607" y="260"/>
                  <a:pt x="691" y="260"/>
                </a:cubicBezTo>
                <a:cubicBezTo>
                  <a:pt x="812" y="260"/>
                  <a:pt x="923" y="313"/>
                  <a:pt x="997" y="405"/>
                </a:cubicBezTo>
                <a:lnTo>
                  <a:pt x="862" y="484"/>
                </a:lnTo>
                <a:close/>
                <a:moveTo>
                  <a:pt x="845" y="565"/>
                </a:moveTo>
                <a:lnTo>
                  <a:pt x="1087" y="425"/>
                </a:lnTo>
                <a:lnTo>
                  <a:pt x="1064" y="392"/>
                </a:lnTo>
                <a:cubicBezTo>
                  <a:pt x="1061" y="387"/>
                  <a:pt x="1059" y="383"/>
                  <a:pt x="1055" y="379"/>
                </a:cubicBezTo>
                <a:cubicBezTo>
                  <a:pt x="970" y="265"/>
                  <a:pt x="834" y="198"/>
                  <a:pt x="691" y="198"/>
                </a:cubicBezTo>
                <a:cubicBezTo>
                  <a:pt x="593" y="198"/>
                  <a:pt x="500" y="228"/>
                  <a:pt x="421" y="287"/>
                </a:cubicBezTo>
                <a:cubicBezTo>
                  <a:pt x="348" y="340"/>
                  <a:pt x="294" y="413"/>
                  <a:pt x="264" y="498"/>
                </a:cubicBezTo>
                <a:lnTo>
                  <a:pt x="257" y="519"/>
                </a:lnTo>
                <a:lnTo>
                  <a:pt x="310" y="561"/>
                </a:lnTo>
                <a:lnTo>
                  <a:pt x="330" y="540"/>
                </a:lnTo>
                <a:cubicBezTo>
                  <a:pt x="347" y="522"/>
                  <a:pt x="363" y="508"/>
                  <a:pt x="378" y="496"/>
                </a:cubicBezTo>
                <a:cubicBezTo>
                  <a:pt x="441" y="450"/>
                  <a:pt x="516" y="425"/>
                  <a:pt x="591" y="425"/>
                </a:cubicBezTo>
                <a:cubicBezTo>
                  <a:pt x="689" y="425"/>
                  <a:pt x="776" y="468"/>
                  <a:pt x="829" y="542"/>
                </a:cubicBezTo>
                <a:lnTo>
                  <a:pt x="845" y="565"/>
                </a:lnTo>
                <a:close/>
                <a:moveTo>
                  <a:pt x="680" y="881"/>
                </a:moveTo>
                <a:cubicBezTo>
                  <a:pt x="635" y="881"/>
                  <a:pt x="598" y="844"/>
                  <a:pt x="598" y="799"/>
                </a:cubicBezTo>
                <a:cubicBezTo>
                  <a:pt x="598" y="754"/>
                  <a:pt x="635" y="717"/>
                  <a:pt x="680" y="717"/>
                </a:cubicBezTo>
                <a:cubicBezTo>
                  <a:pt x="725" y="717"/>
                  <a:pt x="762" y="754"/>
                  <a:pt x="762" y="799"/>
                </a:cubicBezTo>
                <a:cubicBezTo>
                  <a:pt x="762" y="844"/>
                  <a:pt x="725" y="881"/>
                  <a:pt x="680" y="881"/>
                </a:cubicBezTo>
                <a:close/>
                <a:moveTo>
                  <a:pt x="1120" y="543"/>
                </a:moveTo>
                <a:lnTo>
                  <a:pt x="1086" y="491"/>
                </a:lnTo>
                <a:lnTo>
                  <a:pt x="780" y="696"/>
                </a:lnTo>
                <a:cubicBezTo>
                  <a:pt x="754" y="671"/>
                  <a:pt x="719" y="655"/>
                  <a:pt x="680" y="655"/>
                </a:cubicBezTo>
                <a:cubicBezTo>
                  <a:pt x="600" y="655"/>
                  <a:pt x="536" y="720"/>
                  <a:pt x="536" y="799"/>
                </a:cubicBezTo>
                <a:cubicBezTo>
                  <a:pt x="536" y="817"/>
                  <a:pt x="540" y="835"/>
                  <a:pt x="546" y="851"/>
                </a:cubicBezTo>
                <a:lnTo>
                  <a:pt x="465" y="904"/>
                </a:lnTo>
                <a:lnTo>
                  <a:pt x="499" y="956"/>
                </a:lnTo>
                <a:lnTo>
                  <a:pt x="580" y="903"/>
                </a:lnTo>
                <a:cubicBezTo>
                  <a:pt x="606" y="928"/>
                  <a:pt x="641" y="943"/>
                  <a:pt x="680" y="943"/>
                </a:cubicBezTo>
                <a:cubicBezTo>
                  <a:pt x="759" y="943"/>
                  <a:pt x="824" y="878"/>
                  <a:pt x="824" y="799"/>
                </a:cubicBezTo>
                <a:cubicBezTo>
                  <a:pt x="824" y="781"/>
                  <a:pt x="820" y="764"/>
                  <a:pt x="814" y="748"/>
                </a:cubicBezTo>
                <a:lnTo>
                  <a:pt x="1120" y="543"/>
                </a:lnTo>
                <a:close/>
                <a:moveTo>
                  <a:pt x="1231" y="960"/>
                </a:moveTo>
                <a:lnTo>
                  <a:pt x="999" y="960"/>
                </a:lnTo>
                <a:lnTo>
                  <a:pt x="939" y="1079"/>
                </a:lnTo>
                <a:cubicBezTo>
                  <a:pt x="856" y="1114"/>
                  <a:pt x="778" y="1129"/>
                  <a:pt x="680" y="1129"/>
                </a:cubicBezTo>
                <a:cubicBezTo>
                  <a:pt x="582" y="1129"/>
                  <a:pt x="503" y="1114"/>
                  <a:pt x="420" y="1079"/>
                </a:cubicBezTo>
                <a:lnTo>
                  <a:pt x="360" y="960"/>
                </a:lnTo>
                <a:lnTo>
                  <a:pt x="129" y="960"/>
                </a:lnTo>
                <a:cubicBezTo>
                  <a:pt x="85" y="874"/>
                  <a:pt x="62" y="777"/>
                  <a:pt x="62" y="680"/>
                </a:cubicBezTo>
                <a:cubicBezTo>
                  <a:pt x="62" y="339"/>
                  <a:pt x="339" y="62"/>
                  <a:pt x="680" y="62"/>
                </a:cubicBezTo>
                <a:cubicBezTo>
                  <a:pt x="1021" y="62"/>
                  <a:pt x="1298" y="339"/>
                  <a:pt x="1298" y="680"/>
                </a:cubicBezTo>
                <a:cubicBezTo>
                  <a:pt x="1298" y="777"/>
                  <a:pt x="1275" y="874"/>
                  <a:pt x="1231" y="960"/>
                </a:cubicBezTo>
                <a:close/>
                <a:moveTo>
                  <a:pt x="680" y="0"/>
                </a:moveTo>
                <a:cubicBezTo>
                  <a:pt x="305" y="0"/>
                  <a:pt x="0" y="305"/>
                  <a:pt x="0" y="680"/>
                </a:cubicBezTo>
                <a:cubicBezTo>
                  <a:pt x="0" y="794"/>
                  <a:pt x="28" y="906"/>
                  <a:pt x="83" y="1006"/>
                </a:cubicBezTo>
                <a:lnTo>
                  <a:pt x="91" y="1022"/>
                </a:lnTo>
                <a:lnTo>
                  <a:pt x="322" y="1022"/>
                </a:lnTo>
                <a:lnTo>
                  <a:pt x="375" y="1127"/>
                </a:lnTo>
                <a:lnTo>
                  <a:pt x="385" y="1132"/>
                </a:lnTo>
                <a:cubicBezTo>
                  <a:pt x="479" y="1173"/>
                  <a:pt x="570" y="1191"/>
                  <a:pt x="680" y="1191"/>
                </a:cubicBezTo>
                <a:cubicBezTo>
                  <a:pt x="790" y="1191"/>
                  <a:pt x="881" y="1173"/>
                  <a:pt x="974" y="1132"/>
                </a:cubicBezTo>
                <a:lnTo>
                  <a:pt x="985" y="1127"/>
                </a:lnTo>
                <a:lnTo>
                  <a:pt x="1038" y="1022"/>
                </a:lnTo>
                <a:lnTo>
                  <a:pt x="1268" y="1022"/>
                </a:lnTo>
                <a:lnTo>
                  <a:pt x="1277" y="1006"/>
                </a:lnTo>
                <a:cubicBezTo>
                  <a:pt x="1331" y="906"/>
                  <a:pt x="1360" y="794"/>
                  <a:pt x="1360" y="680"/>
                </a:cubicBezTo>
                <a:cubicBezTo>
                  <a:pt x="1360" y="305"/>
                  <a:pt x="1055" y="0"/>
                  <a:pt x="6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9F4B02C7-BB8F-6F24-853F-E5590E3896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3129" y="2562139"/>
            <a:ext cx="458788" cy="490537"/>
          </a:xfrm>
          <a:custGeom>
            <a:avLst/>
            <a:gdLst>
              <a:gd name="T0" fmla="*/ 200 w 1276"/>
              <a:gd name="T1" fmla="*/ 141 h 1361"/>
              <a:gd name="T2" fmla="*/ 0 w 1276"/>
              <a:gd name="T3" fmla="*/ 229 h 1361"/>
              <a:gd name="T4" fmla="*/ 87 w 1276"/>
              <a:gd name="T5" fmla="*/ 1360 h 1361"/>
              <a:gd name="T6" fmla="*/ 1078 w 1276"/>
              <a:gd name="T7" fmla="*/ 1273 h 1361"/>
              <a:gd name="T8" fmla="*/ 1016 w 1276"/>
              <a:gd name="T9" fmla="*/ 906 h 1361"/>
              <a:gd name="T10" fmla="*/ 990 w 1276"/>
              <a:gd name="T11" fmla="*/ 1298 h 1361"/>
              <a:gd name="T12" fmla="*/ 62 w 1276"/>
              <a:gd name="T13" fmla="*/ 1273 h 1361"/>
              <a:gd name="T14" fmla="*/ 87 w 1276"/>
              <a:gd name="T15" fmla="*/ 203 h 1361"/>
              <a:gd name="T16" fmla="*/ 175 w 1276"/>
              <a:gd name="T17" fmla="*/ 316 h 1361"/>
              <a:gd name="T18" fmla="*/ 200 w 1276"/>
              <a:gd name="T19" fmla="*/ 254 h 1361"/>
              <a:gd name="T20" fmla="*/ 113 w 1276"/>
              <a:gd name="T21" fmla="*/ 1247 h 1361"/>
              <a:gd name="T22" fmla="*/ 965 w 1276"/>
              <a:gd name="T23" fmla="*/ 1019 h 1361"/>
              <a:gd name="T24" fmla="*/ 903 w 1276"/>
              <a:gd name="T25" fmla="*/ 1185 h 1361"/>
              <a:gd name="T26" fmla="*/ 175 w 1276"/>
              <a:gd name="T27" fmla="*/ 316 h 1361"/>
              <a:gd name="T28" fmla="*/ 508 w 1276"/>
              <a:gd name="T29" fmla="*/ 116 h 1361"/>
              <a:gd name="T30" fmla="*/ 570 w 1276"/>
              <a:gd name="T31" fmla="*/ 172 h 1361"/>
              <a:gd name="T32" fmla="*/ 288 w 1276"/>
              <a:gd name="T33" fmla="*/ 229 h 1361"/>
              <a:gd name="T34" fmla="*/ 457 w 1276"/>
              <a:gd name="T35" fmla="*/ 175 h 1361"/>
              <a:gd name="T36" fmla="*/ 539 w 1276"/>
              <a:gd name="T37" fmla="*/ 62 h 1361"/>
              <a:gd name="T38" fmla="*/ 621 w 1276"/>
              <a:gd name="T39" fmla="*/ 175 h 1361"/>
              <a:gd name="T40" fmla="*/ 790 w 1276"/>
              <a:gd name="T41" fmla="*/ 229 h 1361"/>
              <a:gd name="T42" fmla="*/ 288 w 1276"/>
              <a:gd name="T43" fmla="*/ 282 h 1361"/>
              <a:gd name="T44" fmla="*/ 226 w 1276"/>
              <a:gd name="T45" fmla="*/ 344 h 1361"/>
              <a:gd name="T46" fmla="*/ 852 w 1276"/>
              <a:gd name="T47" fmla="*/ 229 h 1361"/>
              <a:gd name="T48" fmla="*/ 679 w 1276"/>
              <a:gd name="T49" fmla="*/ 113 h 1361"/>
              <a:gd name="T50" fmla="*/ 398 w 1276"/>
              <a:gd name="T51" fmla="*/ 113 h 1361"/>
              <a:gd name="T52" fmla="*/ 226 w 1276"/>
              <a:gd name="T53" fmla="*/ 229 h 1361"/>
              <a:gd name="T54" fmla="*/ 1016 w 1276"/>
              <a:gd name="T55" fmla="*/ 426 h 1361"/>
              <a:gd name="T56" fmla="*/ 1078 w 1276"/>
              <a:gd name="T57" fmla="*/ 229 h 1361"/>
              <a:gd name="T58" fmla="*/ 878 w 1276"/>
              <a:gd name="T59" fmla="*/ 141 h 1361"/>
              <a:gd name="T60" fmla="*/ 990 w 1276"/>
              <a:gd name="T61" fmla="*/ 203 h 1361"/>
              <a:gd name="T62" fmla="*/ 1016 w 1276"/>
              <a:gd name="T63" fmla="*/ 426 h 1361"/>
              <a:gd name="T64" fmla="*/ 878 w 1276"/>
              <a:gd name="T65" fmla="*/ 254 h 1361"/>
              <a:gd name="T66" fmla="*/ 903 w 1276"/>
              <a:gd name="T67" fmla="*/ 316 h 1361"/>
              <a:gd name="T68" fmla="*/ 965 w 1276"/>
              <a:gd name="T69" fmla="*/ 539 h 1361"/>
              <a:gd name="T70" fmla="*/ 1200 w 1276"/>
              <a:gd name="T71" fmla="*/ 595 h 1361"/>
              <a:gd name="T72" fmla="*/ 554 w 1276"/>
              <a:gd name="T73" fmla="*/ 818 h 1361"/>
              <a:gd name="T74" fmla="*/ 743 w 1276"/>
              <a:gd name="T75" fmla="*/ 868 h 1361"/>
              <a:gd name="T76" fmla="*/ 1131 w 1276"/>
              <a:gd name="T77" fmla="*/ 526 h 1361"/>
              <a:gd name="T78" fmla="*/ 1266 w 1276"/>
              <a:gd name="T79" fmla="*/ 574 h 1361"/>
              <a:gd name="T80" fmla="*/ 1110 w 1276"/>
              <a:gd name="T81" fmla="*/ 461 h 1361"/>
              <a:gd name="T82" fmla="*/ 645 w 1276"/>
              <a:gd name="T83" fmla="*/ 683 h 1361"/>
              <a:gd name="T84" fmla="*/ 489 w 1276"/>
              <a:gd name="T85" fmla="*/ 796 h 1361"/>
              <a:gd name="T86" fmla="*/ 738 w 1276"/>
              <a:gd name="T87" fmla="*/ 1097 h 1361"/>
              <a:gd name="T88" fmla="*/ 760 w 1276"/>
              <a:gd name="T89" fmla="*/ 1106 h 1361"/>
              <a:gd name="T90" fmla="*/ 1266 w 1276"/>
              <a:gd name="T91" fmla="*/ 617 h 1361"/>
              <a:gd name="T92" fmla="*/ 1266 w 1276"/>
              <a:gd name="T93" fmla="*/ 57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76" h="1361">
                <a:moveTo>
                  <a:pt x="200" y="203"/>
                </a:moveTo>
                <a:lnTo>
                  <a:pt x="200" y="141"/>
                </a:lnTo>
                <a:lnTo>
                  <a:pt x="87" y="141"/>
                </a:lnTo>
                <a:cubicBezTo>
                  <a:pt x="39" y="141"/>
                  <a:pt x="0" y="180"/>
                  <a:pt x="0" y="229"/>
                </a:cubicBezTo>
                <a:lnTo>
                  <a:pt x="0" y="1273"/>
                </a:lnTo>
                <a:cubicBezTo>
                  <a:pt x="0" y="1321"/>
                  <a:pt x="39" y="1360"/>
                  <a:pt x="87" y="1360"/>
                </a:cubicBezTo>
                <a:lnTo>
                  <a:pt x="990" y="1360"/>
                </a:lnTo>
                <a:cubicBezTo>
                  <a:pt x="1039" y="1360"/>
                  <a:pt x="1078" y="1321"/>
                  <a:pt x="1078" y="1273"/>
                </a:cubicBezTo>
                <a:lnTo>
                  <a:pt x="1078" y="906"/>
                </a:lnTo>
                <a:lnTo>
                  <a:pt x="1016" y="906"/>
                </a:lnTo>
                <a:lnTo>
                  <a:pt x="1016" y="1273"/>
                </a:lnTo>
                <a:cubicBezTo>
                  <a:pt x="1016" y="1287"/>
                  <a:pt x="1004" y="1298"/>
                  <a:pt x="990" y="1298"/>
                </a:cubicBezTo>
                <a:lnTo>
                  <a:pt x="87" y="1298"/>
                </a:lnTo>
                <a:cubicBezTo>
                  <a:pt x="73" y="1298"/>
                  <a:pt x="62" y="1287"/>
                  <a:pt x="62" y="1273"/>
                </a:cubicBez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200" y="203"/>
                </a:lnTo>
                <a:close/>
                <a:moveTo>
                  <a:pt x="175" y="316"/>
                </a:moveTo>
                <a:lnTo>
                  <a:pt x="200" y="316"/>
                </a:lnTo>
                <a:lnTo>
                  <a:pt x="200" y="254"/>
                </a:lnTo>
                <a:lnTo>
                  <a:pt x="113" y="254"/>
                </a:lnTo>
                <a:lnTo>
                  <a:pt x="113" y="1247"/>
                </a:lnTo>
                <a:lnTo>
                  <a:pt x="965" y="1247"/>
                </a:lnTo>
                <a:lnTo>
                  <a:pt x="965" y="1019"/>
                </a:lnTo>
                <a:lnTo>
                  <a:pt x="903" y="1019"/>
                </a:lnTo>
                <a:lnTo>
                  <a:pt x="903" y="1185"/>
                </a:lnTo>
                <a:lnTo>
                  <a:pt x="175" y="1185"/>
                </a:lnTo>
                <a:lnTo>
                  <a:pt x="175" y="316"/>
                </a:lnTo>
                <a:close/>
                <a:moveTo>
                  <a:pt x="570" y="116"/>
                </a:moveTo>
                <a:lnTo>
                  <a:pt x="508" y="116"/>
                </a:lnTo>
                <a:lnTo>
                  <a:pt x="508" y="172"/>
                </a:lnTo>
                <a:lnTo>
                  <a:pt x="570" y="172"/>
                </a:lnTo>
                <a:lnTo>
                  <a:pt x="570" y="116"/>
                </a:lnTo>
                <a:close/>
                <a:moveTo>
                  <a:pt x="288" y="229"/>
                </a:moveTo>
                <a:cubicBezTo>
                  <a:pt x="288" y="199"/>
                  <a:pt x="312" y="175"/>
                  <a:pt x="341" y="175"/>
                </a:cubicBezTo>
                <a:lnTo>
                  <a:pt x="457" y="175"/>
                </a:lnTo>
                <a:lnTo>
                  <a:pt x="457" y="144"/>
                </a:lnTo>
                <a:cubicBezTo>
                  <a:pt x="457" y="99"/>
                  <a:pt x="494" y="62"/>
                  <a:pt x="539" y="62"/>
                </a:cubicBezTo>
                <a:cubicBezTo>
                  <a:pt x="584" y="62"/>
                  <a:pt x="621" y="99"/>
                  <a:pt x="621" y="144"/>
                </a:cubicBezTo>
                <a:lnTo>
                  <a:pt x="621" y="175"/>
                </a:lnTo>
                <a:lnTo>
                  <a:pt x="736" y="175"/>
                </a:lnTo>
                <a:cubicBezTo>
                  <a:pt x="766" y="175"/>
                  <a:pt x="790" y="199"/>
                  <a:pt x="790" y="229"/>
                </a:cubicBezTo>
                <a:lnTo>
                  <a:pt x="790" y="282"/>
                </a:lnTo>
                <a:lnTo>
                  <a:pt x="288" y="282"/>
                </a:lnTo>
                <a:lnTo>
                  <a:pt x="288" y="229"/>
                </a:lnTo>
                <a:close/>
                <a:moveTo>
                  <a:pt x="226" y="344"/>
                </a:moveTo>
                <a:lnTo>
                  <a:pt x="852" y="344"/>
                </a:lnTo>
                <a:lnTo>
                  <a:pt x="852" y="229"/>
                </a:lnTo>
                <a:cubicBezTo>
                  <a:pt x="852" y="165"/>
                  <a:pt x="800" y="113"/>
                  <a:pt x="736" y="113"/>
                </a:cubicBezTo>
                <a:lnTo>
                  <a:pt x="679" y="113"/>
                </a:lnTo>
                <a:cubicBezTo>
                  <a:pt x="665" y="48"/>
                  <a:pt x="608" y="0"/>
                  <a:pt x="539" y="0"/>
                </a:cubicBezTo>
                <a:cubicBezTo>
                  <a:pt x="470" y="0"/>
                  <a:pt x="413" y="48"/>
                  <a:pt x="398" y="113"/>
                </a:cubicBezTo>
                <a:lnTo>
                  <a:pt x="341" y="113"/>
                </a:lnTo>
                <a:cubicBezTo>
                  <a:pt x="278" y="113"/>
                  <a:pt x="226" y="165"/>
                  <a:pt x="226" y="229"/>
                </a:cubicBezTo>
                <a:lnTo>
                  <a:pt x="226" y="344"/>
                </a:lnTo>
                <a:close/>
                <a:moveTo>
                  <a:pt x="1016" y="426"/>
                </a:moveTo>
                <a:lnTo>
                  <a:pt x="1078" y="426"/>
                </a:lnTo>
                <a:lnTo>
                  <a:pt x="1078" y="229"/>
                </a:lnTo>
                <a:cubicBezTo>
                  <a:pt x="1078" y="180"/>
                  <a:pt x="1039" y="141"/>
                  <a:pt x="990" y="141"/>
                </a:cubicBezTo>
                <a:lnTo>
                  <a:pt x="878" y="141"/>
                </a:lnTo>
                <a:lnTo>
                  <a:pt x="878" y="203"/>
                </a:lnTo>
                <a:lnTo>
                  <a:pt x="990" y="203"/>
                </a:lnTo>
                <a:cubicBezTo>
                  <a:pt x="1004" y="203"/>
                  <a:pt x="1016" y="215"/>
                  <a:pt x="1016" y="229"/>
                </a:cubicBezTo>
                <a:lnTo>
                  <a:pt x="1016" y="426"/>
                </a:lnTo>
                <a:close/>
                <a:moveTo>
                  <a:pt x="965" y="254"/>
                </a:moveTo>
                <a:lnTo>
                  <a:pt x="878" y="254"/>
                </a:lnTo>
                <a:lnTo>
                  <a:pt x="878" y="316"/>
                </a:lnTo>
                <a:lnTo>
                  <a:pt x="903" y="316"/>
                </a:lnTo>
                <a:lnTo>
                  <a:pt x="903" y="539"/>
                </a:lnTo>
                <a:lnTo>
                  <a:pt x="965" y="539"/>
                </a:lnTo>
                <a:lnTo>
                  <a:pt x="965" y="254"/>
                </a:lnTo>
                <a:close/>
                <a:moveTo>
                  <a:pt x="1200" y="595"/>
                </a:moveTo>
                <a:lnTo>
                  <a:pt x="760" y="1031"/>
                </a:lnTo>
                <a:lnTo>
                  <a:pt x="554" y="818"/>
                </a:lnTo>
                <a:lnTo>
                  <a:pt x="624" y="749"/>
                </a:lnTo>
                <a:lnTo>
                  <a:pt x="743" y="868"/>
                </a:lnTo>
                <a:cubicBezTo>
                  <a:pt x="755" y="880"/>
                  <a:pt x="774" y="880"/>
                  <a:pt x="786" y="868"/>
                </a:cubicBezTo>
                <a:lnTo>
                  <a:pt x="1131" y="526"/>
                </a:lnTo>
                <a:lnTo>
                  <a:pt x="1200" y="595"/>
                </a:lnTo>
                <a:close/>
                <a:moveTo>
                  <a:pt x="1266" y="574"/>
                </a:moveTo>
                <a:lnTo>
                  <a:pt x="1153" y="461"/>
                </a:lnTo>
                <a:cubicBezTo>
                  <a:pt x="1141" y="449"/>
                  <a:pt x="1122" y="448"/>
                  <a:pt x="1110" y="461"/>
                </a:cubicBezTo>
                <a:lnTo>
                  <a:pt x="765" y="802"/>
                </a:lnTo>
                <a:lnTo>
                  <a:pt x="645" y="683"/>
                </a:lnTo>
                <a:cubicBezTo>
                  <a:pt x="633" y="671"/>
                  <a:pt x="614" y="671"/>
                  <a:pt x="602" y="683"/>
                </a:cubicBezTo>
                <a:lnTo>
                  <a:pt x="489" y="796"/>
                </a:lnTo>
                <a:cubicBezTo>
                  <a:pt x="477" y="808"/>
                  <a:pt x="477" y="827"/>
                  <a:pt x="488" y="839"/>
                </a:cubicBezTo>
                <a:lnTo>
                  <a:pt x="738" y="1097"/>
                </a:lnTo>
                <a:cubicBezTo>
                  <a:pt x="743" y="1103"/>
                  <a:pt x="751" y="1106"/>
                  <a:pt x="760" y="1106"/>
                </a:cubicBezTo>
                <a:lnTo>
                  <a:pt x="760" y="1106"/>
                </a:lnTo>
                <a:cubicBezTo>
                  <a:pt x="768" y="1106"/>
                  <a:pt x="776" y="1103"/>
                  <a:pt x="782" y="1097"/>
                </a:cubicBezTo>
                <a:lnTo>
                  <a:pt x="1266" y="617"/>
                </a:lnTo>
                <a:cubicBezTo>
                  <a:pt x="1272" y="612"/>
                  <a:pt x="1275" y="604"/>
                  <a:pt x="1275" y="596"/>
                </a:cubicBezTo>
                <a:cubicBezTo>
                  <a:pt x="1275" y="587"/>
                  <a:pt x="1272" y="579"/>
                  <a:pt x="1266" y="5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8F86283B-6C25-4789-33F0-A75ADF8FC3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9833" y="742632"/>
            <a:ext cx="563562" cy="376238"/>
          </a:xfrm>
          <a:custGeom>
            <a:avLst/>
            <a:gdLst>
              <a:gd name="T0" fmla="*/ 717 w 1566"/>
              <a:gd name="T1" fmla="*/ 765 h 1044"/>
              <a:gd name="T2" fmla="*/ 772 w 1566"/>
              <a:gd name="T3" fmla="*/ 800 h 1044"/>
              <a:gd name="T4" fmla="*/ 1277 w 1566"/>
              <a:gd name="T5" fmla="*/ 856 h 1044"/>
              <a:gd name="T6" fmla="*/ 1091 w 1566"/>
              <a:gd name="T7" fmla="*/ 792 h 1044"/>
              <a:gd name="T8" fmla="*/ 1277 w 1566"/>
              <a:gd name="T9" fmla="*/ 856 h 1044"/>
              <a:gd name="T10" fmla="*/ 1212 w 1566"/>
              <a:gd name="T11" fmla="*/ 737 h 1044"/>
              <a:gd name="T12" fmla="*/ 1277 w 1566"/>
              <a:gd name="T13" fmla="*/ 670 h 1044"/>
              <a:gd name="T14" fmla="*/ 1157 w 1566"/>
              <a:gd name="T15" fmla="*/ 737 h 1044"/>
              <a:gd name="T16" fmla="*/ 1091 w 1566"/>
              <a:gd name="T17" fmla="*/ 670 h 1044"/>
              <a:gd name="T18" fmla="*/ 1157 w 1566"/>
              <a:gd name="T19" fmla="*/ 737 h 1044"/>
              <a:gd name="T20" fmla="*/ 1036 w 1566"/>
              <a:gd name="T21" fmla="*/ 615 h 1044"/>
              <a:gd name="T22" fmla="*/ 1332 w 1566"/>
              <a:gd name="T23" fmla="*/ 911 h 1044"/>
              <a:gd name="T24" fmla="*/ 490 w 1566"/>
              <a:gd name="T25" fmla="*/ 856 h 1044"/>
              <a:gd name="T26" fmla="*/ 304 w 1566"/>
              <a:gd name="T27" fmla="*/ 792 h 1044"/>
              <a:gd name="T28" fmla="*/ 490 w 1566"/>
              <a:gd name="T29" fmla="*/ 856 h 1044"/>
              <a:gd name="T30" fmla="*/ 424 w 1566"/>
              <a:gd name="T31" fmla="*/ 737 h 1044"/>
              <a:gd name="T32" fmla="*/ 490 w 1566"/>
              <a:gd name="T33" fmla="*/ 670 h 1044"/>
              <a:gd name="T34" fmla="*/ 369 w 1566"/>
              <a:gd name="T35" fmla="*/ 737 h 1044"/>
              <a:gd name="T36" fmla="*/ 304 w 1566"/>
              <a:gd name="T37" fmla="*/ 670 h 1044"/>
              <a:gd name="T38" fmla="*/ 369 w 1566"/>
              <a:gd name="T39" fmla="*/ 737 h 1044"/>
              <a:gd name="T40" fmla="*/ 249 w 1566"/>
              <a:gd name="T41" fmla="*/ 615 h 1044"/>
              <a:gd name="T42" fmla="*/ 545 w 1566"/>
              <a:gd name="T43" fmla="*/ 911 h 1044"/>
              <a:gd name="T44" fmla="*/ 1510 w 1566"/>
              <a:gd name="T45" fmla="*/ 439 h 1044"/>
              <a:gd name="T46" fmla="*/ 759 w 1566"/>
              <a:gd name="T47" fmla="*/ 221 h 1044"/>
              <a:gd name="T48" fmla="*/ 1510 w 1566"/>
              <a:gd name="T49" fmla="*/ 439 h 1044"/>
              <a:gd name="T50" fmla="*/ 1091 w 1566"/>
              <a:gd name="T51" fmla="*/ 153 h 1044"/>
              <a:gd name="T52" fmla="*/ 1184 w 1566"/>
              <a:gd name="T53" fmla="*/ 153 h 1044"/>
              <a:gd name="T54" fmla="*/ 1192 w 1566"/>
              <a:gd name="T55" fmla="*/ 164 h 1044"/>
              <a:gd name="T56" fmla="*/ 1157 w 1566"/>
              <a:gd name="T57" fmla="*/ 98 h 1044"/>
              <a:gd name="T58" fmla="*/ 1127 w 1566"/>
              <a:gd name="T59" fmla="*/ 55 h 1044"/>
              <a:gd name="T60" fmla="*/ 1157 w 1566"/>
              <a:gd name="T61" fmla="*/ 98 h 1044"/>
              <a:gd name="T62" fmla="*/ 501 w 1566"/>
              <a:gd name="T63" fmla="*/ 445 h 1044"/>
              <a:gd name="T64" fmla="*/ 517 w 1566"/>
              <a:gd name="T65" fmla="*/ 495 h 1044"/>
              <a:gd name="T66" fmla="*/ 779 w 1566"/>
              <a:gd name="T67" fmla="*/ 305 h 1044"/>
              <a:gd name="T68" fmla="*/ 1043 w 1566"/>
              <a:gd name="T69" fmla="*/ 495 h 1044"/>
              <a:gd name="T70" fmla="*/ 1451 w 1566"/>
              <a:gd name="T71" fmla="*/ 988 h 1044"/>
              <a:gd name="T72" fmla="*/ 906 w 1566"/>
              <a:gd name="T73" fmla="*/ 625 h 1044"/>
              <a:gd name="T74" fmla="*/ 740 w 1566"/>
              <a:gd name="T75" fmla="*/ 529 h 1044"/>
              <a:gd name="T76" fmla="*/ 644 w 1566"/>
              <a:gd name="T77" fmla="*/ 988 h 1044"/>
              <a:gd name="T78" fmla="*/ 154 w 1566"/>
              <a:gd name="T79" fmla="*/ 410 h 1044"/>
              <a:gd name="T80" fmla="*/ 660 w 1566"/>
              <a:gd name="T81" fmla="*/ 216 h 1044"/>
              <a:gd name="T82" fmla="*/ 733 w 1566"/>
              <a:gd name="T83" fmla="*/ 270 h 1044"/>
              <a:gd name="T84" fmla="*/ 740 w 1566"/>
              <a:gd name="T85" fmla="*/ 584 h 1044"/>
              <a:gd name="T86" fmla="*/ 851 w 1566"/>
              <a:gd name="T87" fmla="*/ 625 h 1044"/>
              <a:gd name="T88" fmla="*/ 699 w 1566"/>
              <a:gd name="T89" fmla="*/ 988 h 1044"/>
              <a:gd name="T90" fmla="*/ 1565 w 1566"/>
              <a:gd name="T91" fmla="*/ 194 h 1044"/>
              <a:gd name="T92" fmla="*/ 1247 w 1566"/>
              <a:gd name="T93" fmla="*/ 166 h 1044"/>
              <a:gd name="T94" fmla="*/ 1220 w 1566"/>
              <a:gd name="T95" fmla="*/ 98 h 1044"/>
              <a:gd name="T96" fmla="*/ 1212 w 1566"/>
              <a:gd name="T97" fmla="*/ 27 h 1044"/>
              <a:gd name="T98" fmla="*/ 1099 w 1566"/>
              <a:gd name="T99" fmla="*/ 0 h 1044"/>
              <a:gd name="T100" fmla="*/ 1071 w 1566"/>
              <a:gd name="T101" fmla="*/ 98 h 1044"/>
              <a:gd name="T102" fmla="*/ 1036 w 1566"/>
              <a:gd name="T103" fmla="*/ 125 h 1044"/>
              <a:gd name="T104" fmla="*/ 685 w 1566"/>
              <a:gd name="T105" fmla="*/ 166 h 1044"/>
              <a:gd name="T106" fmla="*/ 518 w 1566"/>
              <a:gd name="T107" fmla="*/ 66 h 1044"/>
              <a:gd name="T108" fmla="*/ 10 w 1566"/>
              <a:gd name="T109" fmla="*/ 484 h 1044"/>
              <a:gd name="T110" fmla="*/ 48 w 1566"/>
              <a:gd name="T111" fmla="*/ 489 h 1044"/>
              <a:gd name="T112" fmla="*/ 99 w 1566"/>
              <a:gd name="T113" fmla="*/ 1016 h 1044"/>
              <a:gd name="T114" fmla="*/ 672 w 1566"/>
              <a:gd name="T115" fmla="*/ 1043 h 1044"/>
              <a:gd name="T116" fmla="*/ 1479 w 1566"/>
              <a:gd name="T117" fmla="*/ 1043 h 1044"/>
              <a:gd name="T118" fmla="*/ 1506 w 1566"/>
              <a:gd name="T119" fmla="*/ 495 h 1044"/>
              <a:gd name="T120" fmla="*/ 1565 w 1566"/>
              <a:gd name="T121" fmla="*/ 467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66" h="1044">
                <a:moveTo>
                  <a:pt x="772" y="765"/>
                </a:moveTo>
                <a:lnTo>
                  <a:pt x="717" y="765"/>
                </a:lnTo>
                <a:lnTo>
                  <a:pt x="717" y="800"/>
                </a:lnTo>
                <a:lnTo>
                  <a:pt x="772" y="800"/>
                </a:lnTo>
                <a:lnTo>
                  <a:pt x="772" y="765"/>
                </a:lnTo>
                <a:close/>
                <a:moveTo>
                  <a:pt x="1277" y="856"/>
                </a:moveTo>
                <a:lnTo>
                  <a:pt x="1091" y="856"/>
                </a:lnTo>
                <a:lnTo>
                  <a:pt x="1091" y="792"/>
                </a:lnTo>
                <a:lnTo>
                  <a:pt x="1277" y="792"/>
                </a:lnTo>
                <a:lnTo>
                  <a:pt x="1277" y="856"/>
                </a:lnTo>
                <a:close/>
                <a:moveTo>
                  <a:pt x="1277" y="737"/>
                </a:moveTo>
                <a:lnTo>
                  <a:pt x="1212" y="737"/>
                </a:lnTo>
                <a:lnTo>
                  <a:pt x="1212" y="670"/>
                </a:lnTo>
                <a:lnTo>
                  <a:pt x="1277" y="670"/>
                </a:lnTo>
                <a:lnTo>
                  <a:pt x="1277" y="737"/>
                </a:lnTo>
                <a:close/>
                <a:moveTo>
                  <a:pt x="1157" y="737"/>
                </a:moveTo>
                <a:lnTo>
                  <a:pt x="1091" y="737"/>
                </a:lnTo>
                <a:lnTo>
                  <a:pt x="1091" y="670"/>
                </a:lnTo>
                <a:lnTo>
                  <a:pt x="1157" y="670"/>
                </a:lnTo>
                <a:lnTo>
                  <a:pt x="1157" y="737"/>
                </a:lnTo>
                <a:close/>
                <a:moveTo>
                  <a:pt x="1332" y="615"/>
                </a:moveTo>
                <a:lnTo>
                  <a:pt x="1036" y="615"/>
                </a:lnTo>
                <a:lnTo>
                  <a:pt x="1036" y="911"/>
                </a:lnTo>
                <a:lnTo>
                  <a:pt x="1332" y="911"/>
                </a:lnTo>
                <a:lnTo>
                  <a:pt x="1332" y="615"/>
                </a:lnTo>
                <a:close/>
                <a:moveTo>
                  <a:pt x="490" y="856"/>
                </a:moveTo>
                <a:lnTo>
                  <a:pt x="304" y="856"/>
                </a:lnTo>
                <a:lnTo>
                  <a:pt x="304" y="792"/>
                </a:lnTo>
                <a:lnTo>
                  <a:pt x="490" y="792"/>
                </a:lnTo>
                <a:lnTo>
                  <a:pt x="490" y="856"/>
                </a:lnTo>
                <a:close/>
                <a:moveTo>
                  <a:pt x="490" y="737"/>
                </a:moveTo>
                <a:lnTo>
                  <a:pt x="424" y="737"/>
                </a:lnTo>
                <a:lnTo>
                  <a:pt x="424" y="670"/>
                </a:lnTo>
                <a:lnTo>
                  <a:pt x="490" y="670"/>
                </a:lnTo>
                <a:lnTo>
                  <a:pt x="490" y="737"/>
                </a:lnTo>
                <a:close/>
                <a:moveTo>
                  <a:pt x="369" y="737"/>
                </a:moveTo>
                <a:lnTo>
                  <a:pt x="304" y="737"/>
                </a:lnTo>
                <a:lnTo>
                  <a:pt x="304" y="670"/>
                </a:lnTo>
                <a:lnTo>
                  <a:pt x="369" y="670"/>
                </a:lnTo>
                <a:lnTo>
                  <a:pt x="369" y="737"/>
                </a:lnTo>
                <a:close/>
                <a:moveTo>
                  <a:pt x="545" y="615"/>
                </a:moveTo>
                <a:lnTo>
                  <a:pt x="249" y="615"/>
                </a:lnTo>
                <a:lnTo>
                  <a:pt x="249" y="911"/>
                </a:lnTo>
                <a:lnTo>
                  <a:pt x="545" y="911"/>
                </a:lnTo>
                <a:lnTo>
                  <a:pt x="545" y="615"/>
                </a:lnTo>
                <a:close/>
                <a:moveTo>
                  <a:pt x="1510" y="439"/>
                </a:moveTo>
                <a:lnTo>
                  <a:pt x="1052" y="439"/>
                </a:lnTo>
                <a:lnTo>
                  <a:pt x="759" y="221"/>
                </a:lnTo>
                <a:lnTo>
                  <a:pt x="1510" y="221"/>
                </a:lnTo>
                <a:lnTo>
                  <a:pt x="1510" y="439"/>
                </a:lnTo>
                <a:close/>
                <a:moveTo>
                  <a:pt x="1091" y="164"/>
                </a:moveTo>
                <a:lnTo>
                  <a:pt x="1091" y="153"/>
                </a:lnTo>
                <a:lnTo>
                  <a:pt x="1099" y="153"/>
                </a:lnTo>
                <a:lnTo>
                  <a:pt x="1184" y="153"/>
                </a:lnTo>
                <a:lnTo>
                  <a:pt x="1192" y="153"/>
                </a:lnTo>
                <a:lnTo>
                  <a:pt x="1192" y="164"/>
                </a:lnTo>
                <a:lnTo>
                  <a:pt x="1091" y="164"/>
                </a:lnTo>
                <a:close/>
                <a:moveTo>
                  <a:pt x="1157" y="98"/>
                </a:moveTo>
                <a:lnTo>
                  <a:pt x="1127" y="98"/>
                </a:lnTo>
                <a:lnTo>
                  <a:pt x="1127" y="55"/>
                </a:lnTo>
                <a:lnTo>
                  <a:pt x="1157" y="55"/>
                </a:lnTo>
                <a:lnTo>
                  <a:pt x="1157" y="98"/>
                </a:lnTo>
                <a:close/>
                <a:moveTo>
                  <a:pt x="733" y="270"/>
                </a:moveTo>
                <a:lnTo>
                  <a:pt x="501" y="445"/>
                </a:lnTo>
                <a:cubicBezTo>
                  <a:pt x="488" y="454"/>
                  <a:pt x="486" y="471"/>
                  <a:pt x="495" y="484"/>
                </a:cubicBezTo>
                <a:cubicBezTo>
                  <a:pt x="500" y="491"/>
                  <a:pt x="509" y="495"/>
                  <a:pt x="517" y="495"/>
                </a:cubicBezTo>
                <a:cubicBezTo>
                  <a:pt x="523" y="495"/>
                  <a:pt x="529" y="493"/>
                  <a:pt x="534" y="489"/>
                </a:cubicBezTo>
                <a:lnTo>
                  <a:pt x="779" y="305"/>
                </a:lnTo>
                <a:lnTo>
                  <a:pt x="1026" y="489"/>
                </a:lnTo>
                <a:cubicBezTo>
                  <a:pt x="1031" y="493"/>
                  <a:pt x="1037" y="495"/>
                  <a:pt x="1043" y="495"/>
                </a:cubicBezTo>
                <a:lnTo>
                  <a:pt x="1451" y="495"/>
                </a:lnTo>
                <a:lnTo>
                  <a:pt x="1451" y="988"/>
                </a:lnTo>
                <a:lnTo>
                  <a:pt x="906" y="988"/>
                </a:lnTo>
                <a:lnTo>
                  <a:pt x="906" y="625"/>
                </a:lnTo>
                <a:cubicBezTo>
                  <a:pt x="906" y="572"/>
                  <a:pt x="863" y="529"/>
                  <a:pt x="811" y="529"/>
                </a:cubicBezTo>
                <a:lnTo>
                  <a:pt x="740" y="529"/>
                </a:lnTo>
                <a:cubicBezTo>
                  <a:pt x="687" y="529"/>
                  <a:pt x="644" y="572"/>
                  <a:pt x="644" y="625"/>
                </a:cubicBezTo>
                <a:lnTo>
                  <a:pt x="644" y="988"/>
                </a:lnTo>
                <a:lnTo>
                  <a:pt x="154" y="988"/>
                </a:lnTo>
                <a:lnTo>
                  <a:pt x="154" y="410"/>
                </a:lnTo>
                <a:lnTo>
                  <a:pt x="534" y="122"/>
                </a:lnTo>
                <a:lnTo>
                  <a:pt x="660" y="216"/>
                </a:lnTo>
                <a:lnTo>
                  <a:pt x="660" y="216"/>
                </a:lnTo>
                <a:lnTo>
                  <a:pt x="733" y="270"/>
                </a:lnTo>
                <a:close/>
                <a:moveTo>
                  <a:pt x="699" y="625"/>
                </a:moveTo>
                <a:cubicBezTo>
                  <a:pt x="699" y="602"/>
                  <a:pt x="718" y="584"/>
                  <a:pt x="740" y="584"/>
                </a:cubicBezTo>
                <a:lnTo>
                  <a:pt x="811" y="584"/>
                </a:lnTo>
                <a:cubicBezTo>
                  <a:pt x="833" y="584"/>
                  <a:pt x="851" y="602"/>
                  <a:pt x="851" y="625"/>
                </a:cubicBezTo>
                <a:lnTo>
                  <a:pt x="851" y="988"/>
                </a:lnTo>
                <a:lnTo>
                  <a:pt x="699" y="988"/>
                </a:lnTo>
                <a:lnTo>
                  <a:pt x="699" y="625"/>
                </a:lnTo>
                <a:close/>
                <a:moveTo>
                  <a:pt x="1565" y="194"/>
                </a:moveTo>
                <a:cubicBezTo>
                  <a:pt x="1565" y="178"/>
                  <a:pt x="1553" y="166"/>
                  <a:pt x="1537" y="166"/>
                </a:cubicBezTo>
                <a:lnTo>
                  <a:pt x="1247" y="166"/>
                </a:lnTo>
                <a:lnTo>
                  <a:pt x="1247" y="125"/>
                </a:lnTo>
                <a:cubicBezTo>
                  <a:pt x="1247" y="110"/>
                  <a:pt x="1235" y="98"/>
                  <a:pt x="1220" y="98"/>
                </a:cubicBezTo>
                <a:lnTo>
                  <a:pt x="1212" y="98"/>
                </a:lnTo>
                <a:lnTo>
                  <a:pt x="1212" y="27"/>
                </a:lnTo>
                <a:cubicBezTo>
                  <a:pt x="1212" y="12"/>
                  <a:pt x="1200" y="0"/>
                  <a:pt x="1184" y="0"/>
                </a:cubicBezTo>
                <a:lnTo>
                  <a:pt x="1099" y="0"/>
                </a:lnTo>
                <a:cubicBezTo>
                  <a:pt x="1084" y="0"/>
                  <a:pt x="1071" y="12"/>
                  <a:pt x="1071" y="27"/>
                </a:cubicBezTo>
                <a:lnTo>
                  <a:pt x="1071" y="98"/>
                </a:lnTo>
                <a:lnTo>
                  <a:pt x="1064" y="98"/>
                </a:lnTo>
                <a:cubicBezTo>
                  <a:pt x="1049" y="98"/>
                  <a:pt x="1036" y="110"/>
                  <a:pt x="1036" y="125"/>
                </a:cubicBezTo>
                <a:lnTo>
                  <a:pt x="1036" y="166"/>
                </a:lnTo>
                <a:lnTo>
                  <a:pt x="685" y="166"/>
                </a:lnTo>
                <a:lnTo>
                  <a:pt x="551" y="66"/>
                </a:lnTo>
                <a:cubicBezTo>
                  <a:pt x="541" y="59"/>
                  <a:pt x="528" y="59"/>
                  <a:pt x="518" y="66"/>
                </a:cubicBezTo>
                <a:lnTo>
                  <a:pt x="15" y="445"/>
                </a:lnTo>
                <a:cubicBezTo>
                  <a:pt x="3" y="454"/>
                  <a:pt x="0" y="471"/>
                  <a:pt x="10" y="484"/>
                </a:cubicBezTo>
                <a:cubicBezTo>
                  <a:pt x="15" y="491"/>
                  <a:pt x="23" y="495"/>
                  <a:pt x="32" y="495"/>
                </a:cubicBezTo>
                <a:cubicBezTo>
                  <a:pt x="37" y="495"/>
                  <a:pt x="43" y="493"/>
                  <a:pt x="48" y="489"/>
                </a:cubicBezTo>
                <a:lnTo>
                  <a:pt x="99" y="451"/>
                </a:lnTo>
                <a:lnTo>
                  <a:pt x="99" y="1016"/>
                </a:lnTo>
                <a:cubicBezTo>
                  <a:pt x="99" y="1031"/>
                  <a:pt x="111" y="1043"/>
                  <a:pt x="126" y="1043"/>
                </a:cubicBezTo>
                <a:lnTo>
                  <a:pt x="672" y="1043"/>
                </a:lnTo>
                <a:lnTo>
                  <a:pt x="879" y="1043"/>
                </a:lnTo>
                <a:lnTo>
                  <a:pt x="1479" y="1043"/>
                </a:lnTo>
                <a:cubicBezTo>
                  <a:pt x="1494" y="1043"/>
                  <a:pt x="1506" y="1031"/>
                  <a:pt x="1506" y="1016"/>
                </a:cubicBezTo>
                <a:lnTo>
                  <a:pt x="1506" y="495"/>
                </a:lnTo>
                <a:lnTo>
                  <a:pt x="1537" y="495"/>
                </a:lnTo>
                <a:cubicBezTo>
                  <a:pt x="1553" y="495"/>
                  <a:pt x="1565" y="482"/>
                  <a:pt x="1565" y="467"/>
                </a:cubicBezTo>
                <a:lnTo>
                  <a:pt x="1565" y="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5562317C-40C4-5023-56DC-28E43ECBE5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4789" y="1601311"/>
            <a:ext cx="387350" cy="455612"/>
          </a:xfrm>
          <a:custGeom>
            <a:avLst/>
            <a:gdLst>
              <a:gd name="T0" fmla="*/ 940 w 1076"/>
              <a:gd name="T1" fmla="*/ 925 h 1264"/>
              <a:gd name="T2" fmla="*/ 763 w 1076"/>
              <a:gd name="T3" fmla="*/ 1206 h 1264"/>
              <a:gd name="T4" fmla="*/ 706 w 1076"/>
              <a:gd name="T5" fmla="*/ 1235 h 1264"/>
              <a:gd name="T6" fmla="*/ 969 w 1076"/>
              <a:gd name="T7" fmla="*/ 1263 h 1264"/>
              <a:gd name="T8" fmla="*/ 997 w 1076"/>
              <a:gd name="T9" fmla="*/ 896 h 1264"/>
              <a:gd name="T10" fmla="*/ 734 w 1076"/>
              <a:gd name="T11" fmla="*/ 867 h 1264"/>
              <a:gd name="T12" fmla="*/ 706 w 1076"/>
              <a:gd name="T13" fmla="*/ 1235 h 1264"/>
              <a:gd name="T14" fmla="*/ 601 w 1076"/>
              <a:gd name="T15" fmla="*/ 795 h 1264"/>
              <a:gd name="T16" fmla="*/ 424 w 1076"/>
              <a:gd name="T17" fmla="*/ 1206 h 1264"/>
              <a:gd name="T18" fmla="*/ 367 w 1076"/>
              <a:gd name="T19" fmla="*/ 1235 h 1264"/>
              <a:gd name="T20" fmla="*/ 630 w 1076"/>
              <a:gd name="T21" fmla="*/ 1263 h 1264"/>
              <a:gd name="T22" fmla="*/ 659 w 1076"/>
              <a:gd name="T23" fmla="*/ 766 h 1264"/>
              <a:gd name="T24" fmla="*/ 396 w 1076"/>
              <a:gd name="T25" fmla="*/ 737 h 1264"/>
              <a:gd name="T26" fmla="*/ 367 w 1076"/>
              <a:gd name="T27" fmla="*/ 1235 h 1264"/>
              <a:gd name="T28" fmla="*/ 263 w 1076"/>
              <a:gd name="T29" fmla="*/ 664 h 1264"/>
              <a:gd name="T30" fmla="*/ 86 w 1076"/>
              <a:gd name="T31" fmla="*/ 1206 h 1264"/>
              <a:gd name="T32" fmla="*/ 29 w 1076"/>
              <a:gd name="T33" fmla="*/ 1235 h 1264"/>
              <a:gd name="T34" fmla="*/ 292 w 1076"/>
              <a:gd name="T35" fmla="*/ 1263 h 1264"/>
              <a:gd name="T36" fmla="*/ 320 w 1076"/>
              <a:gd name="T37" fmla="*/ 636 h 1264"/>
              <a:gd name="T38" fmla="*/ 57 w 1076"/>
              <a:gd name="T39" fmla="*/ 607 h 1264"/>
              <a:gd name="T40" fmla="*/ 29 w 1076"/>
              <a:gd name="T41" fmla="*/ 1235 h 1264"/>
              <a:gd name="T42" fmla="*/ 855 w 1076"/>
              <a:gd name="T43" fmla="*/ 703 h 1264"/>
              <a:gd name="T44" fmla="*/ 885 w 1076"/>
              <a:gd name="T45" fmla="*/ 634 h 1264"/>
              <a:gd name="T46" fmla="*/ 558 w 1076"/>
              <a:gd name="T47" fmla="*/ 347 h 1264"/>
              <a:gd name="T48" fmla="*/ 72 w 1076"/>
              <a:gd name="T49" fmla="*/ 133 h 1264"/>
              <a:gd name="T50" fmla="*/ 402 w 1076"/>
              <a:gd name="T51" fmla="*/ 336 h 1264"/>
              <a:gd name="T52" fmla="*/ 578 w 1076"/>
              <a:gd name="T53" fmla="*/ 200 h 1264"/>
              <a:gd name="T54" fmla="*/ 989 w 1076"/>
              <a:gd name="T55" fmla="*/ 570 h 1264"/>
              <a:gd name="T56" fmla="*/ 1018 w 1076"/>
              <a:gd name="T57" fmla="*/ 703 h 1264"/>
              <a:gd name="T58" fmla="*/ 1058 w 1076"/>
              <a:gd name="T59" fmla="*/ 445 h 1264"/>
              <a:gd name="T60" fmla="*/ 969 w 1076"/>
              <a:gd name="T61" fmla="*/ 509 h 1264"/>
              <a:gd name="T62" fmla="*/ 558 w 1076"/>
              <a:gd name="T63" fmla="*/ 139 h 1264"/>
              <a:gd name="T64" fmla="*/ 156 w 1076"/>
              <a:gd name="T65" fmla="*/ 9 h 1264"/>
              <a:gd name="T66" fmla="*/ 115 w 1076"/>
              <a:gd name="T67" fmla="*/ 9 h 1264"/>
              <a:gd name="T68" fmla="*/ 11 w 1076"/>
              <a:gd name="T69" fmla="*/ 153 h 1264"/>
              <a:gd name="T70" fmla="*/ 442 w 1076"/>
              <a:gd name="T71" fmla="*/ 544 h 1264"/>
              <a:gd name="T72" fmla="*/ 824 w 1076"/>
              <a:gd name="T73" fmla="*/ 654 h 1264"/>
              <a:gd name="T74" fmla="*/ 760 w 1076"/>
              <a:gd name="T75" fmla="*/ 743 h 1264"/>
              <a:gd name="T76" fmla="*/ 1047 w 1076"/>
              <a:gd name="T77" fmla="*/ 761 h 1264"/>
              <a:gd name="T78" fmla="*/ 1075 w 1076"/>
              <a:gd name="T79" fmla="*/ 472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64">
                <a:moveTo>
                  <a:pt x="763" y="925"/>
                </a:moveTo>
                <a:lnTo>
                  <a:pt x="940" y="925"/>
                </a:lnTo>
                <a:lnTo>
                  <a:pt x="940" y="1206"/>
                </a:lnTo>
                <a:lnTo>
                  <a:pt x="763" y="1206"/>
                </a:lnTo>
                <a:lnTo>
                  <a:pt x="763" y="925"/>
                </a:lnTo>
                <a:close/>
                <a:moveTo>
                  <a:pt x="706" y="1235"/>
                </a:moveTo>
                <a:cubicBezTo>
                  <a:pt x="706" y="1250"/>
                  <a:pt x="718" y="1263"/>
                  <a:pt x="734" y="1263"/>
                </a:cubicBezTo>
                <a:lnTo>
                  <a:pt x="969" y="1263"/>
                </a:lnTo>
                <a:cubicBezTo>
                  <a:pt x="984" y="1263"/>
                  <a:pt x="997" y="1250"/>
                  <a:pt x="997" y="1235"/>
                </a:cubicBezTo>
                <a:lnTo>
                  <a:pt x="997" y="896"/>
                </a:lnTo>
                <a:cubicBezTo>
                  <a:pt x="997" y="880"/>
                  <a:pt x="984" y="867"/>
                  <a:pt x="969" y="867"/>
                </a:cubicBezTo>
                <a:lnTo>
                  <a:pt x="734" y="867"/>
                </a:lnTo>
                <a:cubicBezTo>
                  <a:pt x="718" y="867"/>
                  <a:pt x="706" y="880"/>
                  <a:pt x="706" y="896"/>
                </a:cubicBezTo>
                <a:lnTo>
                  <a:pt x="706" y="1235"/>
                </a:lnTo>
                <a:close/>
                <a:moveTo>
                  <a:pt x="424" y="795"/>
                </a:moveTo>
                <a:lnTo>
                  <a:pt x="601" y="795"/>
                </a:lnTo>
                <a:lnTo>
                  <a:pt x="601" y="1206"/>
                </a:lnTo>
                <a:lnTo>
                  <a:pt x="424" y="1206"/>
                </a:lnTo>
                <a:lnTo>
                  <a:pt x="424" y="795"/>
                </a:lnTo>
                <a:close/>
                <a:moveTo>
                  <a:pt x="367" y="1235"/>
                </a:moveTo>
                <a:cubicBezTo>
                  <a:pt x="367" y="1250"/>
                  <a:pt x="380" y="1263"/>
                  <a:pt x="396" y="1263"/>
                </a:cubicBezTo>
                <a:lnTo>
                  <a:pt x="630" y="1263"/>
                </a:lnTo>
                <a:cubicBezTo>
                  <a:pt x="646" y="1263"/>
                  <a:pt x="659" y="1250"/>
                  <a:pt x="659" y="1235"/>
                </a:cubicBezTo>
                <a:lnTo>
                  <a:pt x="659" y="766"/>
                </a:lnTo>
                <a:cubicBezTo>
                  <a:pt x="659" y="750"/>
                  <a:pt x="646" y="737"/>
                  <a:pt x="630" y="737"/>
                </a:cubicBezTo>
                <a:lnTo>
                  <a:pt x="396" y="737"/>
                </a:lnTo>
                <a:cubicBezTo>
                  <a:pt x="380" y="737"/>
                  <a:pt x="367" y="750"/>
                  <a:pt x="367" y="766"/>
                </a:cubicBezTo>
                <a:lnTo>
                  <a:pt x="367" y="1235"/>
                </a:lnTo>
                <a:close/>
                <a:moveTo>
                  <a:pt x="86" y="664"/>
                </a:moveTo>
                <a:lnTo>
                  <a:pt x="263" y="664"/>
                </a:lnTo>
                <a:lnTo>
                  <a:pt x="263" y="1206"/>
                </a:lnTo>
                <a:lnTo>
                  <a:pt x="86" y="1206"/>
                </a:lnTo>
                <a:lnTo>
                  <a:pt x="86" y="664"/>
                </a:lnTo>
                <a:close/>
                <a:moveTo>
                  <a:pt x="29" y="1235"/>
                </a:moveTo>
                <a:cubicBezTo>
                  <a:pt x="29" y="1250"/>
                  <a:pt x="41" y="1263"/>
                  <a:pt x="57" y="1263"/>
                </a:cubicBezTo>
                <a:lnTo>
                  <a:pt x="292" y="1263"/>
                </a:lnTo>
                <a:cubicBezTo>
                  <a:pt x="307" y="1263"/>
                  <a:pt x="320" y="1250"/>
                  <a:pt x="320" y="1235"/>
                </a:cubicBezTo>
                <a:lnTo>
                  <a:pt x="320" y="636"/>
                </a:lnTo>
                <a:cubicBezTo>
                  <a:pt x="320" y="620"/>
                  <a:pt x="307" y="607"/>
                  <a:pt x="292" y="607"/>
                </a:cubicBezTo>
                <a:lnTo>
                  <a:pt x="57" y="607"/>
                </a:lnTo>
                <a:cubicBezTo>
                  <a:pt x="41" y="607"/>
                  <a:pt x="29" y="620"/>
                  <a:pt x="29" y="636"/>
                </a:cubicBezTo>
                <a:lnTo>
                  <a:pt x="29" y="1235"/>
                </a:lnTo>
                <a:close/>
                <a:moveTo>
                  <a:pt x="1018" y="703"/>
                </a:moveTo>
                <a:lnTo>
                  <a:pt x="855" y="703"/>
                </a:lnTo>
                <a:lnTo>
                  <a:pt x="885" y="674"/>
                </a:lnTo>
                <a:cubicBezTo>
                  <a:pt x="896" y="663"/>
                  <a:pt x="896" y="645"/>
                  <a:pt x="885" y="634"/>
                </a:cubicBezTo>
                <a:lnTo>
                  <a:pt x="598" y="347"/>
                </a:lnTo>
                <a:cubicBezTo>
                  <a:pt x="587" y="336"/>
                  <a:pt x="569" y="336"/>
                  <a:pt x="558" y="347"/>
                </a:cubicBezTo>
                <a:lnTo>
                  <a:pt x="422" y="483"/>
                </a:lnTo>
                <a:lnTo>
                  <a:pt x="72" y="133"/>
                </a:lnTo>
                <a:lnTo>
                  <a:pt x="135" y="69"/>
                </a:lnTo>
                <a:lnTo>
                  <a:pt x="402" y="336"/>
                </a:lnTo>
                <a:cubicBezTo>
                  <a:pt x="413" y="347"/>
                  <a:pt x="431" y="347"/>
                  <a:pt x="442" y="336"/>
                </a:cubicBezTo>
                <a:lnTo>
                  <a:pt x="578" y="200"/>
                </a:lnTo>
                <a:lnTo>
                  <a:pt x="948" y="570"/>
                </a:lnTo>
                <a:cubicBezTo>
                  <a:pt x="960" y="581"/>
                  <a:pt x="978" y="581"/>
                  <a:pt x="989" y="570"/>
                </a:cubicBezTo>
                <a:lnTo>
                  <a:pt x="1018" y="541"/>
                </a:lnTo>
                <a:lnTo>
                  <a:pt x="1018" y="703"/>
                </a:lnTo>
                <a:close/>
                <a:moveTo>
                  <a:pt x="1075" y="472"/>
                </a:moveTo>
                <a:cubicBezTo>
                  <a:pt x="1075" y="460"/>
                  <a:pt x="1068" y="449"/>
                  <a:pt x="1058" y="445"/>
                </a:cubicBezTo>
                <a:cubicBezTo>
                  <a:pt x="1047" y="441"/>
                  <a:pt x="1035" y="443"/>
                  <a:pt x="1026" y="451"/>
                </a:cubicBezTo>
                <a:lnTo>
                  <a:pt x="969" y="509"/>
                </a:lnTo>
                <a:lnTo>
                  <a:pt x="598" y="139"/>
                </a:lnTo>
                <a:cubicBezTo>
                  <a:pt x="587" y="128"/>
                  <a:pt x="569" y="128"/>
                  <a:pt x="558" y="139"/>
                </a:cubicBezTo>
                <a:lnTo>
                  <a:pt x="422" y="275"/>
                </a:lnTo>
                <a:lnTo>
                  <a:pt x="156" y="9"/>
                </a:lnTo>
                <a:cubicBezTo>
                  <a:pt x="150" y="3"/>
                  <a:pt x="143" y="0"/>
                  <a:pt x="135" y="0"/>
                </a:cubicBezTo>
                <a:cubicBezTo>
                  <a:pt x="128" y="0"/>
                  <a:pt x="121" y="3"/>
                  <a:pt x="115" y="9"/>
                </a:cubicBezTo>
                <a:lnTo>
                  <a:pt x="11" y="113"/>
                </a:lnTo>
                <a:cubicBezTo>
                  <a:pt x="0" y="124"/>
                  <a:pt x="0" y="142"/>
                  <a:pt x="11" y="153"/>
                </a:cubicBezTo>
                <a:lnTo>
                  <a:pt x="401" y="544"/>
                </a:lnTo>
                <a:cubicBezTo>
                  <a:pt x="413" y="555"/>
                  <a:pt x="431" y="555"/>
                  <a:pt x="442" y="544"/>
                </a:cubicBezTo>
                <a:lnTo>
                  <a:pt x="578" y="408"/>
                </a:lnTo>
                <a:lnTo>
                  <a:pt x="824" y="654"/>
                </a:lnTo>
                <a:lnTo>
                  <a:pt x="766" y="712"/>
                </a:lnTo>
                <a:cubicBezTo>
                  <a:pt x="758" y="720"/>
                  <a:pt x="755" y="732"/>
                  <a:pt x="760" y="743"/>
                </a:cubicBezTo>
                <a:cubicBezTo>
                  <a:pt x="764" y="754"/>
                  <a:pt x="775" y="761"/>
                  <a:pt x="786" y="761"/>
                </a:cubicBezTo>
                <a:lnTo>
                  <a:pt x="1047" y="761"/>
                </a:lnTo>
                <a:cubicBezTo>
                  <a:pt x="1063" y="761"/>
                  <a:pt x="1075" y="748"/>
                  <a:pt x="1075" y="732"/>
                </a:cubicBezTo>
                <a:lnTo>
                  <a:pt x="1075" y="4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15">
            <a:extLst>
              <a:ext uri="{FF2B5EF4-FFF2-40B4-BE49-F238E27FC236}">
                <a16:creationId xmlns:a16="http://schemas.microsoft.com/office/drawing/2014/main" id="{134BD550-EE14-DA8D-F990-47A991DE73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68048" y="691039"/>
            <a:ext cx="488950" cy="479425"/>
          </a:xfrm>
          <a:custGeom>
            <a:avLst/>
            <a:gdLst>
              <a:gd name="T0" fmla="*/ 344 w 1360"/>
              <a:gd name="T1" fmla="*/ 862 h 1330"/>
              <a:gd name="T2" fmla="*/ 404 w 1360"/>
              <a:gd name="T3" fmla="*/ 715 h 1330"/>
              <a:gd name="T4" fmla="*/ 344 w 1360"/>
              <a:gd name="T5" fmla="*/ 624 h 1330"/>
              <a:gd name="T6" fmla="*/ 282 w 1360"/>
              <a:gd name="T7" fmla="*/ 916 h 1330"/>
              <a:gd name="T8" fmla="*/ 150 w 1360"/>
              <a:gd name="T9" fmla="*/ 871 h 1330"/>
              <a:gd name="T10" fmla="*/ 282 w 1360"/>
              <a:gd name="T11" fmla="*/ 1126 h 1330"/>
              <a:gd name="T12" fmla="*/ 313 w 1360"/>
              <a:gd name="T13" fmla="*/ 343 h 1330"/>
              <a:gd name="T14" fmla="*/ 344 w 1360"/>
              <a:gd name="T15" fmla="*/ 1126 h 1330"/>
              <a:gd name="T16" fmla="*/ 287 w 1360"/>
              <a:gd name="T17" fmla="*/ 268 h 1330"/>
              <a:gd name="T18" fmla="*/ 282 w 1360"/>
              <a:gd name="T19" fmla="*/ 1189 h 1330"/>
              <a:gd name="T20" fmla="*/ 344 w 1360"/>
              <a:gd name="T21" fmla="*/ 1329 h 1330"/>
              <a:gd name="T22" fmla="*/ 627 w 1360"/>
              <a:gd name="T23" fmla="*/ 878 h 1330"/>
              <a:gd name="T24" fmla="*/ 858 w 1360"/>
              <a:gd name="T25" fmla="*/ 384 h 1330"/>
              <a:gd name="T26" fmla="*/ 626 w 1360"/>
              <a:gd name="T27" fmla="*/ 78 h 1330"/>
              <a:gd name="T28" fmla="*/ 501 w 1360"/>
              <a:gd name="T29" fmla="*/ 412 h 1330"/>
              <a:gd name="T30" fmla="*/ 803 w 1360"/>
              <a:gd name="T31" fmla="*/ 412 h 1330"/>
              <a:gd name="T32" fmla="*/ 1118 w 1360"/>
              <a:gd name="T33" fmla="*/ 254 h 1330"/>
              <a:gd name="T34" fmla="*/ 1118 w 1360"/>
              <a:gd name="T35" fmla="*/ 62 h 1330"/>
              <a:gd name="T36" fmla="*/ 1118 w 1360"/>
              <a:gd name="T37" fmla="*/ 254 h 1330"/>
              <a:gd name="T38" fmla="*/ 960 w 1360"/>
              <a:gd name="T39" fmla="*/ 158 h 1330"/>
              <a:gd name="T40" fmla="*/ 1276 w 1360"/>
              <a:gd name="T41" fmla="*/ 158 h 1330"/>
              <a:gd name="T42" fmla="*/ 1118 w 1360"/>
              <a:gd name="T43" fmla="*/ 632 h 1330"/>
              <a:gd name="T44" fmla="*/ 594 w 1360"/>
              <a:gd name="T45" fmla="*/ 659 h 1330"/>
              <a:gd name="T46" fmla="*/ 850 w 1360"/>
              <a:gd name="T47" fmla="*/ 485 h 1330"/>
              <a:gd name="T48" fmla="*/ 1093 w 1360"/>
              <a:gd name="T49" fmla="*/ 693 h 1330"/>
              <a:gd name="T50" fmla="*/ 1093 w 1360"/>
              <a:gd name="T51" fmla="*/ 1101 h 1330"/>
              <a:gd name="T52" fmla="*/ 881 w 1360"/>
              <a:gd name="T53" fmla="*/ 1003 h 1330"/>
              <a:gd name="T54" fmla="*/ 940 w 1360"/>
              <a:gd name="T55" fmla="*/ 856 h 1330"/>
              <a:gd name="T56" fmla="*/ 881 w 1360"/>
              <a:gd name="T57" fmla="*/ 652 h 1330"/>
              <a:gd name="T58" fmla="*/ 819 w 1360"/>
              <a:gd name="T59" fmla="*/ 916 h 1330"/>
              <a:gd name="T60" fmla="*/ 715 w 1360"/>
              <a:gd name="T61" fmla="*/ 900 h 1330"/>
              <a:gd name="T62" fmla="*/ 819 w 1360"/>
              <a:gd name="T63" fmla="*/ 1101 h 1330"/>
              <a:gd name="T64" fmla="*/ 596 w 1360"/>
              <a:gd name="T65" fmla="*/ 1163 h 1330"/>
              <a:gd name="T66" fmla="*/ 819 w 1360"/>
              <a:gd name="T67" fmla="*/ 1329 h 1330"/>
              <a:gd name="T68" fmla="*/ 881 w 1360"/>
              <a:gd name="T69" fmla="*/ 1163 h 1330"/>
              <a:gd name="T70" fmla="*/ 1359 w 1360"/>
              <a:gd name="T71" fmla="*/ 897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0" h="1330">
                <a:moveTo>
                  <a:pt x="344" y="1126"/>
                </a:moveTo>
                <a:lnTo>
                  <a:pt x="344" y="862"/>
                </a:lnTo>
                <a:lnTo>
                  <a:pt x="448" y="759"/>
                </a:lnTo>
                <a:lnTo>
                  <a:pt x="404" y="715"/>
                </a:lnTo>
                <a:lnTo>
                  <a:pt x="344" y="775"/>
                </a:lnTo>
                <a:lnTo>
                  <a:pt x="344" y="624"/>
                </a:lnTo>
                <a:lnTo>
                  <a:pt x="282" y="624"/>
                </a:lnTo>
                <a:lnTo>
                  <a:pt x="282" y="916"/>
                </a:lnTo>
                <a:lnTo>
                  <a:pt x="194" y="828"/>
                </a:lnTo>
                <a:lnTo>
                  <a:pt x="150" y="871"/>
                </a:lnTo>
                <a:lnTo>
                  <a:pt x="282" y="1003"/>
                </a:lnTo>
                <a:lnTo>
                  <a:pt x="282" y="1126"/>
                </a:lnTo>
                <a:cubicBezTo>
                  <a:pt x="159" y="1110"/>
                  <a:pt x="62" y="1006"/>
                  <a:pt x="62" y="878"/>
                </a:cubicBezTo>
                <a:cubicBezTo>
                  <a:pt x="62" y="769"/>
                  <a:pt x="225" y="485"/>
                  <a:pt x="313" y="343"/>
                </a:cubicBezTo>
                <a:cubicBezTo>
                  <a:pt x="402" y="485"/>
                  <a:pt x="565" y="769"/>
                  <a:pt x="565" y="878"/>
                </a:cubicBezTo>
                <a:cubicBezTo>
                  <a:pt x="565" y="1006"/>
                  <a:pt x="468" y="1110"/>
                  <a:pt x="344" y="1126"/>
                </a:cubicBezTo>
                <a:close/>
                <a:moveTo>
                  <a:pt x="339" y="268"/>
                </a:moveTo>
                <a:cubicBezTo>
                  <a:pt x="328" y="251"/>
                  <a:pt x="299" y="251"/>
                  <a:pt x="287" y="268"/>
                </a:cubicBezTo>
                <a:cubicBezTo>
                  <a:pt x="258" y="314"/>
                  <a:pt x="0" y="717"/>
                  <a:pt x="0" y="878"/>
                </a:cubicBezTo>
                <a:cubicBezTo>
                  <a:pt x="0" y="1040"/>
                  <a:pt x="124" y="1174"/>
                  <a:pt x="282" y="1189"/>
                </a:cubicBezTo>
                <a:lnTo>
                  <a:pt x="282" y="1329"/>
                </a:lnTo>
                <a:lnTo>
                  <a:pt x="344" y="1329"/>
                </a:lnTo>
                <a:lnTo>
                  <a:pt x="344" y="1189"/>
                </a:lnTo>
                <a:cubicBezTo>
                  <a:pt x="503" y="1174"/>
                  <a:pt x="627" y="1040"/>
                  <a:pt x="627" y="878"/>
                </a:cubicBezTo>
                <a:cubicBezTo>
                  <a:pt x="627" y="717"/>
                  <a:pt x="369" y="314"/>
                  <a:pt x="339" y="268"/>
                </a:cubicBezTo>
                <a:close/>
                <a:moveTo>
                  <a:pt x="858" y="384"/>
                </a:moveTo>
                <a:cubicBezTo>
                  <a:pt x="778" y="230"/>
                  <a:pt x="679" y="79"/>
                  <a:pt x="678" y="78"/>
                </a:cubicBezTo>
                <a:cubicBezTo>
                  <a:pt x="666" y="60"/>
                  <a:pt x="637" y="60"/>
                  <a:pt x="626" y="78"/>
                </a:cubicBezTo>
                <a:cubicBezTo>
                  <a:pt x="625" y="79"/>
                  <a:pt x="526" y="230"/>
                  <a:pt x="446" y="384"/>
                </a:cubicBezTo>
                <a:lnTo>
                  <a:pt x="501" y="412"/>
                </a:lnTo>
                <a:cubicBezTo>
                  <a:pt x="555" y="309"/>
                  <a:pt x="618" y="207"/>
                  <a:pt x="652" y="152"/>
                </a:cubicBezTo>
                <a:cubicBezTo>
                  <a:pt x="686" y="207"/>
                  <a:pt x="749" y="309"/>
                  <a:pt x="803" y="412"/>
                </a:cubicBezTo>
                <a:lnTo>
                  <a:pt x="858" y="384"/>
                </a:lnTo>
                <a:close/>
                <a:moveTo>
                  <a:pt x="1118" y="254"/>
                </a:moveTo>
                <a:cubicBezTo>
                  <a:pt x="1065" y="254"/>
                  <a:pt x="1022" y="211"/>
                  <a:pt x="1022" y="158"/>
                </a:cubicBezTo>
                <a:cubicBezTo>
                  <a:pt x="1022" y="105"/>
                  <a:pt x="1065" y="62"/>
                  <a:pt x="1118" y="62"/>
                </a:cubicBezTo>
                <a:cubicBezTo>
                  <a:pt x="1171" y="62"/>
                  <a:pt x="1214" y="105"/>
                  <a:pt x="1214" y="158"/>
                </a:cubicBezTo>
                <a:cubicBezTo>
                  <a:pt x="1214" y="211"/>
                  <a:pt x="1171" y="254"/>
                  <a:pt x="1118" y="254"/>
                </a:cubicBezTo>
                <a:close/>
                <a:moveTo>
                  <a:pt x="1118" y="0"/>
                </a:moveTo>
                <a:cubicBezTo>
                  <a:pt x="1030" y="0"/>
                  <a:pt x="960" y="71"/>
                  <a:pt x="960" y="158"/>
                </a:cubicBezTo>
                <a:cubicBezTo>
                  <a:pt x="960" y="245"/>
                  <a:pt x="1030" y="316"/>
                  <a:pt x="1118" y="316"/>
                </a:cubicBezTo>
                <a:cubicBezTo>
                  <a:pt x="1205" y="316"/>
                  <a:pt x="1276" y="245"/>
                  <a:pt x="1276" y="158"/>
                </a:cubicBezTo>
                <a:cubicBezTo>
                  <a:pt x="1276" y="71"/>
                  <a:pt x="1205" y="0"/>
                  <a:pt x="1118" y="0"/>
                </a:cubicBezTo>
                <a:close/>
                <a:moveTo>
                  <a:pt x="1118" y="632"/>
                </a:moveTo>
                <a:cubicBezTo>
                  <a:pt x="1092" y="513"/>
                  <a:pt x="979" y="423"/>
                  <a:pt x="850" y="423"/>
                </a:cubicBezTo>
                <a:cubicBezTo>
                  <a:pt x="717" y="423"/>
                  <a:pt x="609" y="522"/>
                  <a:pt x="594" y="659"/>
                </a:cubicBezTo>
                <a:lnTo>
                  <a:pt x="656" y="666"/>
                </a:lnTo>
                <a:cubicBezTo>
                  <a:pt x="668" y="560"/>
                  <a:pt x="747" y="485"/>
                  <a:pt x="850" y="485"/>
                </a:cubicBezTo>
                <a:cubicBezTo>
                  <a:pt x="957" y="485"/>
                  <a:pt x="1050" y="565"/>
                  <a:pt x="1061" y="666"/>
                </a:cubicBezTo>
                <a:cubicBezTo>
                  <a:pt x="1063" y="681"/>
                  <a:pt x="1078" y="693"/>
                  <a:pt x="1093" y="693"/>
                </a:cubicBezTo>
                <a:cubicBezTo>
                  <a:pt x="1206" y="693"/>
                  <a:pt x="1297" y="785"/>
                  <a:pt x="1297" y="897"/>
                </a:cubicBezTo>
                <a:cubicBezTo>
                  <a:pt x="1297" y="1009"/>
                  <a:pt x="1206" y="1101"/>
                  <a:pt x="1093" y="1101"/>
                </a:cubicBezTo>
                <a:lnTo>
                  <a:pt x="881" y="1101"/>
                </a:lnTo>
                <a:lnTo>
                  <a:pt x="881" y="1003"/>
                </a:lnTo>
                <a:lnTo>
                  <a:pt x="984" y="900"/>
                </a:lnTo>
                <a:lnTo>
                  <a:pt x="940" y="856"/>
                </a:lnTo>
                <a:lnTo>
                  <a:pt x="881" y="916"/>
                </a:lnTo>
                <a:lnTo>
                  <a:pt x="881" y="652"/>
                </a:lnTo>
                <a:lnTo>
                  <a:pt x="819" y="652"/>
                </a:lnTo>
                <a:lnTo>
                  <a:pt x="819" y="916"/>
                </a:lnTo>
                <a:lnTo>
                  <a:pt x="759" y="856"/>
                </a:lnTo>
                <a:lnTo>
                  <a:pt x="715" y="900"/>
                </a:lnTo>
                <a:lnTo>
                  <a:pt x="819" y="1003"/>
                </a:lnTo>
                <a:lnTo>
                  <a:pt x="819" y="1101"/>
                </a:lnTo>
                <a:lnTo>
                  <a:pt x="596" y="1101"/>
                </a:lnTo>
                <a:lnTo>
                  <a:pt x="596" y="1163"/>
                </a:lnTo>
                <a:lnTo>
                  <a:pt x="819" y="1163"/>
                </a:lnTo>
                <a:lnTo>
                  <a:pt x="819" y="1329"/>
                </a:lnTo>
                <a:lnTo>
                  <a:pt x="881" y="1329"/>
                </a:lnTo>
                <a:lnTo>
                  <a:pt x="881" y="1163"/>
                </a:lnTo>
                <a:lnTo>
                  <a:pt x="1093" y="1163"/>
                </a:lnTo>
                <a:cubicBezTo>
                  <a:pt x="1240" y="1163"/>
                  <a:pt x="1359" y="1044"/>
                  <a:pt x="1359" y="897"/>
                </a:cubicBezTo>
                <a:cubicBezTo>
                  <a:pt x="1359" y="759"/>
                  <a:pt x="1254" y="646"/>
                  <a:pt x="1118" y="6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7F66F9C8-46BC-2DC8-454C-207F636180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336" y="1558449"/>
            <a:ext cx="346075" cy="541337"/>
          </a:xfrm>
          <a:custGeom>
            <a:avLst/>
            <a:gdLst>
              <a:gd name="T0" fmla="*/ 408 w 960"/>
              <a:gd name="T1" fmla="*/ 292 h 1502"/>
              <a:gd name="T2" fmla="*/ 551 w 960"/>
              <a:gd name="T3" fmla="*/ 292 h 1502"/>
              <a:gd name="T4" fmla="*/ 480 w 960"/>
              <a:gd name="T5" fmla="*/ 158 h 1502"/>
              <a:gd name="T6" fmla="*/ 480 w 960"/>
              <a:gd name="T7" fmla="*/ 425 h 1502"/>
              <a:gd name="T8" fmla="*/ 480 w 960"/>
              <a:gd name="T9" fmla="*/ 158 h 1502"/>
              <a:gd name="T10" fmla="*/ 408 w 960"/>
              <a:gd name="T11" fmla="*/ 577 h 1502"/>
              <a:gd name="T12" fmla="*/ 551 w 960"/>
              <a:gd name="T13" fmla="*/ 577 h 1502"/>
              <a:gd name="T14" fmla="*/ 480 w 960"/>
              <a:gd name="T15" fmla="*/ 443 h 1502"/>
              <a:gd name="T16" fmla="*/ 480 w 960"/>
              <a:gd name="T17" fmla="*/ 710 h 1502"/>
              <a:gd name="T18" fmla="*/ 480 w 960"/>
              <a:gd name="T19" fmla="*/ 443 h 1502"/>
              <a:gd name="T20" fmla="*/ 408 w 960"/>
              <a:gd name="T21" fmla="*/ 862 h 1502"/>
              <a:gd name="T22" fmla="*/ 551 w 960"/>
              <a:gd name="T23" fmla="*/ 862 h 1502"/>
              <a:gd name="T24" fmla="*/ 480 w 960"/>
              <a:gd name="T25" fmla="*/ 729 h 1502"/>
              <a:gd name="T26" fmla="*/ 480 w 960"/>
              <a:gd name="T27" fmla="*/ 996 h 1502"/>
              <a:gd name="T28" fmla="*/ 480 w 960"/>
              <a:gd name="T29" fmla="*/ 729 h 1502"/>
              <a:gd name="T30" fmla="*/ 741 w 960"/>
              <a:gd name="T31" fmla="*/ 222 h 1502"/>
              <a:gd name="T32" fmla="*/ 741 w 960"/>
              <a:gd name="T33" fmla="*/ 348 h 1502"/>
              <a:gd name="T34" fmla="*/ 648 w 960"/>
              <a:gd name="T35" fmla="*/ 1020 h 1502"/>
              <a:gd name="T36" fmla="*/ 280 w 960"/>
              <a:gd name="T37" fmla="*/ 989 h 1502"/>
              <a:gd name="T38" fmla="*/ 311 w 960"/>
              <a:gd name="T39" fmla="*/ 133 h 1502"/>
              <a:gd name="T40" fmla="*/ 642 w 960"/>
              <a:gd name="T41" fmla="*/ 133 h 1502"/>
              <a:gd name="T42" fmla="*/ 648 w 960"/>
              <a:gd name="T43" fmla="*/ 133 h 1502"/>
              <a:gd name="T44" fmla="*/ 680 w 960"/>
              <a:gd name="T45" fmla="*/ 989 h 1502"/>
              <a:gd name="T46" fmla="*/ 386 w 960"/>
              <a:gd name="T47" fmla="*/ 62 h 1502"/>
              <a:gd name="T48" fmla="*/ 592 w 960"/>
              <a:gd name="T49" fmla="*/ 72 h 1502"/>
              <a:gd name="T50" fmla="*/ 84 w 960"/>
              <a:gd name="T51" fmla="*/ 222 h 1502"/>
              <a:gd name="T52" fmla="*/ 218 w 960"/>
              <a:gd name="T53" fmla="*/ 348 h 1502"/>
              <a:gd name="T54" fmla="*/ 218 w 960"/>
              <a:gd name="T55" fmla="*/ 506 h 1502"/>
              <a:gd name="T56" fmla="*/ 84 w 960"/>
              <a:gd name="T57" fmla="*/ 506 h 1502"/>
              <a:gd name="T58" fmla="*/ 218 w 960"/>
              <a:gd name="T59" fmla="*/ 791 h 1502"/>
              <a:gd name="T60" fmla="*/ 84 w 960"/>
              <a:gd name="T61" fmla="*/ 791 h 1502"/>
              <a:gd name="T62" fmla="*/ 875 w 960"/>
              <a:gd name="T63" fmla="*/ 791 h 1502"/>
              <a:gd name="T64" fmla="*/ 741 w 960"/>
              <a:gd name="T65" fmla="*/ 791 h 1502"/>
              <a:gd name="T66" fmla="*/ 741 w 960"/>
              <a:gd name="T67" fmla="*/ 633 h 1502"/>
              <a:gd name="T68" fmla="*/ 875 w 960"/>
              <a:gd name="T69" fmla="*/ 506 h 1502"/>
              <a:gd name="T70" fmla="*/ 741 w 960"/>
              <a:gd name="T71" fmla="*/ 445 h 1502"/>
              <a:gd name="T72" fmla="*/ 939 w 960"/>
              <a:gd name="T73" fmla="*/ 246 h 1502"/>
              <a:gd name="T74" fmla="*/ 905 w 960"/>
              <a:gd name="T75" fmla="*/ 160 h 1502"/>
              <a:gd name="T76" fmla="*/ 662 w 960"/>
              <a:gd name="T77" fmla="*/ 73 h 1502"/>
              <a:gd name="T78" fmla="*/ 573 w 960"/>
              <a:gd name="T79" fmla="*/ 0 h 1502"/>
              <a:gd name="T80" fmla="*/ 307 w 960"/>
              <a:gd name="T81" fmla="*/ 51 h 1502"/>
              <a:gd name="T82" fmla="*/ 218 w 960"/>
              <a:gd name="T83" fmla="*/ 160 h 1502"/>
              <a:gd name="T84" fmla="*/ 8 w 960"/>
              <a:gd name="T85" fmla="*/ 191 h 1502"/>
              <a:gd name="T86" fmla="*/ 218 w 960"/>
              <a:gd name="T87" fmla="*/ 433 h 1502"/>
              <a:gd name="T88" fmla="*/ 54 w 960"/>
              <a:gd name="T89" fmla="*/ 445 h 1502"/>
              <a:gd name="T90" fmla="*/ 20 w 960"/>
              <a:gd name="T91" fmla="*/ 531 h 1502"/>
              <a:gd name="T92" fmla="*/ 218 w 960"/>
              <a:gd name="T93" fmla="*/ 730 h 1502"/>
              <a:gd name="T94" fmla="*/ 8 w 960"/>
              <a:gd name="T95" fmla="*/ 761 h 1502"/>
              <a:gd name="T96" fmla="*/ 219 w 960"/>
              <a:gd name="T97" fmla="*/ 1004 h 1502"/>
              <a:gd name="T98" fmla="*/ 376 w 960"/>
              <a:gd name="T99" fmla="*/ 1082 h 1502"/>
              <a:gd name="T100" fmla="*/ 437 w 960"/>
              <a:gd name="T101" fmla="*/ 1501 h 1502"/>
              <a:gd name="T102" fmla="*/ 522 w 960"/>
              <a:gd name="T103" fmla="*/ 1082 h 1502"/>
              <a:gd name="T104" fmla="*/ 584 w 960"/>
              <a:gd name="T105" fmla="*/ 1501 h 1502"/>
              <a:gd name="T106" fmla="*/ 648 w 960"/>
              <a:gd name="T107" fmla="*/ 1082 h 1502"/>
              <a:gd name="T108" fmla="*/ 939 w 960"/>
              <a:gd name="T109" fmla="*/ 816 h 1502"/>
              <a:gd name="T110" fmla="*/ 905 w 960"/>
              <a:gd name="T111" fmla="*/ 730 h 1502"/>
              <a:gd name="T112" fmla="*/ 741 w 960"/>
              <a:gd name="T113" fmla="*/ 718 h 1502"/>
              <a:gd name="T114" fmla="*/ 951 w 960"/>
              <a:gd name="T115" fmla="*/ 476 h 1502"/>
              <a:gd name="T116" fmla="*/ 741 w 960"/>
              <a:gd name="T117" fmla="*/ 445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60" h="1502">
                <a:moveTo>
                  <a:pt x="480" y="363"/>
                </a:moveTo>
                <a:cubicBezTo>
                  <a:pt x="440" y="363"/>
                  <a:pt x="408" y="331"/>
                  <a:pt x="408" y="292"/>
                </a:cubicBezTo>
                <a:cubicBezTo>
                  <a:pt x="408" y="252"/>
                  <a:pt x="440" y="220"/>
                  <a:pt x="480" y="220"/>
                </a:cubicBezTo>
                <a:cubicBezTo>
                  <a:pt x="519" y="220"/>
                  <a:pt x="551" y="252"/>
                  <a:pt x="551" y="292"/>
                </a:cubicBezTo>
                <a:cubicBezTo>
                  <a:pt x="551" y="331"/>
                  <a:pt x="519" y="363"/>
                  <a:pt x="480" y="363"/>
                </a:cubicBezTo>
                <a:close/>
                <a:moveTo>
                  <a:pt x="480" y="158"/>
                </a:moveTo>
                <a:cubicBezTo>
                  <a:pt x="406" y="158"/>
                  <a:pt x="346" y="218"/>
                  <a:pt x="346" y="292"/>
                </a:cubicBezTo>
                <a:cubicBezTo>
                  <a:pt x="346" y="365"/>
                  <a:pt x="406" y="425"/>
                  <a:pt x="480" y="425"/>
                </a:cubicBezTo>
                <a:cubicBezTo>
                  <a:pt x="553" y="425"/>
                  <a:pt x="613" y="365"/>
                  <a:pt x="613" y="292"/>
                </a:cubicBezTo>
                <a:cubicBezTo>
                  <a:pt x="613" y="218"/>
                  <a:pt x="553" y="158"/>
                  <a:pt x="480" y="158"/>
                </a:cubicBezTo>
                <a:close/>
                <a:moveTo>
                  <a:pt x="480" y="649"/>
                </a:moveTo>
                <a:cubicBezTo>
                  <a:pt x="440" y="649"/>
                  <a:pt x="408" y="616"/>
                  <a:pt x="408" y="577"/>
                </a:cubicBezTo>
                <a:cubicBezTo>
                  <a:pt x="408" y="537"/>
                  <a:pt x="440" y="505"/>
                  <a:pt x="480" y="505"/>
                </a:cubicBezTo>
                <a:cubicBezTo>
                  <a:pt x="519" y="505"/>
                  <a:pt x="551" y="537"/>
                  <a:pt x="551" y="577"/>
                </a:cubicBezTo>
                <a:cubicBezTo>
                  <a:pt x="551" y="616"/>
                  <a:pt x="519" y="649"/>
                  <a:pt x="480" y="649"/>
                </a:cubicBezTo>
                <a:close/>
                <a:moveTo>
                  <a:pt x="480" y="443"/>
                </a:moveTo>
                <a:cubicBezTo>
                  <a:pt x="406" y="443"/>
                  <a:pt x="346" y="503"/>
                  <a:pt x="346" y="577"/>
                </a:cubicBezTo>
                <a:cubicBezTo>
                  <a:pt x="346" y="650"/>
                  <a:pt x="406" y="710"/>
                  <a:pt x="480" y="710"/>
                </a:cubicBezTo>
                <a:cubicBezTo>
                  <a:pt x="553" y="710"/>
                  <a:pt x="613" y="650"/>
                  <a:pt x="613" y="577"/>
                </a:cubicBezTo>
                <a:cubicBezTo>
                  <a:pt x="613" y="503"/>
                  <a:pt x="553" y="443"/>
                  <a:pt x="480" y="443"/>
                </a:cubicBezTo>
                <a:close/>
                <a:moveTo>
                  <a:pt x="480" y="934"/>
                </a:moveTo>
                <a:cubicBezTo>
                  <a:pt x="440" y="934"/>
                  <a:pt x="408" y="901"/>
                  <a:pt x="408" y="862"/>
                </a:cubicBezTo>
                <a:cubicBezTo>
                  <a:pt x="408" y="822"/>
                  <a:pt x="440" y="790"/>
                  <a:pt x="480" y="790"/>
                </a:cubicBezTo>
                <a:cubicBezTo>
                  <a:pt x="519" y="790"/>
                  <a:pt x="551" y="822"/>
                  <a:pt x="551" y="862"/>
                </a:cubicBezTo>
                <a:cubicBezTo>
                  <a:pt x="551" y="901"/>
                  <a:pt x="519" y="934"/>
                  <a:pt x="480" y="934"/>
                </a:cubicBezTo>
                <a:close/>
                <a:moveTo>
                  <a:pt x="480" y="729"/>
                </a:moveTo>
                <a:cubicBezTo>
                  <a:pt x="406" y="729"/>
                  <a:pt x="346" y="788"/>
                  <a:pt x="346" y="862"/>
                </a:cubicBezTo>
                <a:cubicBezTo>
                  <a:pt x="346" y="935"/>
                  <a:pt x="406" y="996"/>
                  <a:pt x="480" y="996"/>
                </a:cubicBezTo>
                <a:cubicBezTo>
                  <a:pt x="553" y="996"/>
                  <a:pt x="613" y="936"/>
                  <a:pt x="613" y="862"/>
                </a:cubicBezTo>
                <a:cubicBezTo>
                  <a:pt x="613" y="789"/>
                  <a:pt x="553" y="729"/>
                  <a:pt x="480" y="729"/>
                </a:cubicBezTo>
                <a:close/>
                <a:moveTo>
                  <a:pt x="741" y="348"/>
                </a:moveTo>
                <a:lnTo>
                  <a:pt x="741" y="222"/>
                </a:lnTo>
                <a:lnTo>
                  <a:pt x="875" y="222"/>
                </a:lnTo>
                <a:lnTo>
                  <a:pt x="741" y="348"/>
                </a:lnTo>
                <a:close/>
                <a:moveTo>
                  <a:pt x="680" y="989"/>
                </a:moveTo>
                <a:cubicBezTo>
                  <a:pt x="680" y="1006"/>
                  <a:pt x="665" y="1020"/>
                  <a:pt x="648" y="1020"/>
                </a:cubicBezTo>
                <a:lnTo>
                  <a:pt x="311" y="1020"/>
                </a:lnTo>
                <a:cubicBezTo>
                  <a:pt x="294" y="1020"/>
                  <a:pt x="280" y="1006"/>
                  <a:pt x="280" y="989"/>
                </a:cubicBezTo>
                <a:lnTo>
                  <a:pt x="280" y="165"/>
                </a:lnTo>
                <a:cubicBezTo>
                  <a:pt x="280" y="147"/>
                  <a:pt x="294" y="133"/>
                  <a:pt x="311" y="133"/>
                </a:cubicBezTo>
                <a:lnTo>
                  <a:pt x="642" y="133"/>
                </a:lnTo>
                <a:lnTo>
                  <a:pt x="642" y="133"/>
                </a:lnTo>
                <a:lnTo>
                  <a:pt x="642" y="133"/>
                </a:lnTo>
                <a:lnTo>
                  <a:pt x="648" y="133"/>
                </a:lnTo>
                <a:cubicBezTo>
                  <a:pt x="665" y="133"/>
                  <a:pt x="680" y="147"/>
                  <a:pt x="680" y="165"/>
                </a:cubicBezTo>
                <a:lnTo>
                  <a:pt x="680" y="989"/>
                </a:lnTo>
                <a:close/>
                <a:moveTo>
                  <a:pt x="367" y="72"/>
                </a:moveTo>
                <a:cubicBezTo>
                  <a:pt x="372" y="66"/>
                  <a:pt x="378" y="62"/>
                  <a:pt x="386" y="62"/>
                </a:cubicBezTo>
                <a:lnTo>
                  <a:pt x="573" y="62"/>
                </a:lnTo>
                <a:cubicBezTo>
                  <a:pt x="581" y="62"/>
                  <a:pt x="587" y="66"/>
                  <a:pt x="592" y="72"/>
                </a:cubicBezTo>
                <a:lnTo>
                  <a:pt x="367" y="72"/>
                </a:lnTo>
                <a:close/>
                <a:moveTo>
                  <a:pt x="84" y="222"/>
                </a:moveTo>
                <a:lnTo>
                  <a:pt x="218" y="222"/>
                </a:lnTo>
                <a:lnTo>
                  <a:pt x="218" y="348"/>
                </a:lnTo>
                <a:lnTo>
                  <a:pt x="84" y="222"/>
                </a:lnTo>
                <a:close/>
                <a:moveTo>
                  <a:pt x="218" y="506"/>
                </a:moveTo>
                <a:lnTo>
                  <a:pt x="218" y="633"/>
                </a:lnTo>
                <a:lnTo>
                  <a:pt x="84" y="506"/>
                </a:lnTo>
                <a:lnTo>
                  <a:pt x="218" y="506"/>
                </a:lnTo>
                <a:close/>
                <a:moveTo>
                  <a:pt x="218" y="791"/>
                </a:moveTo>
                <a:lnTo>
                  <a:pt x="218" y="917"/>
                </a:lnTo>
                <a:lnTo>
                  <a:pt x="84" y="791"/>
                </a:lnTo>
                <a:lnTo>
                  <a:pt x="218" y="791"/>
                </a:lnTo>
                <a:close/>
                <a:moveTo>
                  <a:pt x="875" y="791"/>
                </a:moveTo>
                <a:lnTo>
                  <a:pt x="741" y="917"/>
                </a:lnTo>
                <a:lnTo>
                  <a:pt x="741" y="791"/>
                </a:lnTo>
                <a:lnTo>
                  <a:pt x="875" y="791"/>
                </a:lnTo>
                <a:close/>
                <a:moveTo>
                  <a:pt x="741" y="633"/>
                </a:moveTo>
                <a:lnTo>
                  <a:pt x="741" y="506"/>
                </a:lnTo>
                <a:lnTo>
                  <a:pt x="875" y="506"/>
                </a:lnTo>
                <a:lnTo>
                  <a:pt x="741" y="633"/>
                </a:lnTo>
                <a:close/>
                <a:moveTo>
                  <a:pt x="741" y="445"/>
                </a:moveTo>
                <a:lnTo>
                  <a:pt x="741" y="433"/>
                </a:lnTo>
                <a:lnTo>
                  <a:pt x="939" y="246"/>
                </a:lnTo>
                <a:cubicBezTo>
                  <a:pt x="954" y="232"/>
                  <a:pt x="959" y="211"/>
                  <a:pt x="951" y="191"/>
                </a:cubicBezTo>
                <a:cubicBezTo>
                  <a:pt x="944" y="172"/>
                  <a:pt x="926" y="160"/>
                  <a:pt x="905" y="160"/>
                </a:cubicBezTo>
                <a:lnTo>
                  <a:pt x="741" y="160"/>
                </a:lnTo>
                <a:cubicBezTo>
                  <a:pt x="739" y="116"/>
                  <a:pt x="705" y="80"/>
                  <a:pt x="662" y="73"/>
                </a:cubicBezTo>
                <a:lnTo>
                  <a:pt x="652" y="51"/>
                </a:lnTo>
                <a:cubicBezTo>
                  <a:pt x="638" y="20"/>
                  <a:pt x="607" y="0"/>
                  <a:pt x="573" y="0"/>
                </a:cubicBezTo>
                <a:lnTo>
                  <a:pt x="386" y="0"/>
                </a:lnTo>
                <a:cubicBezTo>
                  <a:pt x="352" y="0"/>
                  <a:pt x="321" y="20"/>
                  <a:pt x="307" y="51"/>
                </a:cubicBezTo>
                <a:lnTo>
                  <a:pt x="297" y="73"/>
                </a:lnTo>
                <a:cubicBezTo>
                  <a:pt x="254" y="80"/>
                  <a:pt x="221" y="116"/>
                  <a:pt x="218" y="160"/>
                </a:cubicBezTo>
                <a:lnTo>
                  <a:pt x="54" y="160"/>
                </a:lnTo>
                <a:cubicBezTo>
                  <a:pt x="34" y="160"/>
                  <a:pt x="15" y="172"/>
                  <a:pt x="8" y="191"/>
                </a:cubicBezTo>
                <a:cubicBezTo>
                  <a:pt x="0" y="211"/>
                  <a:pt x="5" y="232"/>
                  <a:pt x="20" y="246"/>
                </a:cubicBezTo>
                <a:lnTo>
                  <a:pt x="218" y="433"/>
                </a:lnTo>
                <a:lnTo>
                  <a:pt x="218" y="445"/>
                </a:lnTo>
                <a:lnTo>
                  <a:pt x="54" y="445"/>
                </a:lnTo>
                <a:cubicBezTo>
                  <a:pt x="34" y="445"/>
                  <a:pt x="15" y="457"/>
                  <a:pt x="8" y="476"/>
                </a:cubicBezTo>
                <a:cubicBezTo>
                  <a:pt x="0" y="495"/>
                  <a:pt x="5" y="517"/>
                  <a:pt x="20" y="531"/>
                </a:cubicBezTo>
                <a:lnTo>
                  <a:pt x="218" y="718"/>
                </a:lnTo>
                <a:lnTo>
                  <a:pt x="218" y="730"/>
                </a:lnTo>
                <a:lnTo>
                  <a:pt x="54" y="730"/>
                </a:lnTo>
                <a:cubicBezTo>
                  <a:pt x="34" y="730"/>
                  <a:pt x="15" y="742"/>
                  <a:pt x="8" y="761"/>
                </a:cubicBezTo>
                <a:cubicBezTo>
                  <a:pt x="0" y="780"/>
                  <a:pt x="5" y="801"/>
                  <a:pt x="20" y="816"/>
                </a:cubicBezTo>
                <a:lnTo>
                  <a:pt x="219" y="1004"/>
                </a:lnTo>
                <a:cubicBezTo>
                  <a:pt x="226" y="1048"/>
                  <a:pt x="265" y="1082"/>
                  <a:pt x="311" y="1082"/>
                </a:cubicBezTo>
                <a:lnTo>
                  <a:pt x="376" y="1082"/>
                </a:lnTo>
                <a:lnTo>
                  <a:pt x="376" y="1501"/>
                </a:lnTo>
                <a:lnTo>
                  <a:pt x="437" y="1501"/>
                </a:lnTo>
                <a:lnTo>
                  <a:pt x="437" y="1082"/>
                </a:lnTo>
                <a:lnTo>
                  <a:pt x="522" y="1082"/>
                </a:lnTo>
                <a:lnTo>
                  <a:pt x="522" y="1501"/>
                </a:lnTo>
                <a:lnTo>
                  <a:pt x="584" y="1501"/>
                </a:lnTo>
                <a:lnTo>
                  <a:pt x="584" y="1082"/>
                </a:lnTo>
                <a:lnTo>
                  <a:pt x="648" y="1082"/>
                </a:lnTo>
                <a:cubicBezTo>
                  <a:pt x="695" y="1082"/>
                  <a:pt x="733" y="1048"/>
                  <a:pt x="740" y="1004"/>
                </a:cubicBezTo>
                <a:lnTo>
                  <a:pt x="939" y="816"/>
                </a:lnTo>
                <a:cubicBezTo>
                  <a:pt x="954" y="801"/>
                  <a:pt x="959" y="780"/>
                  <a:pt x="951" y="761"/>
                </a:cubicBezTo>
                <a:cubicBezTo>
                  <a:pt x="944" y="742"/>
                  <a:pt x="926" y="730"/>
                  <a:pt x="905" y="730"/>
                </a:cubicBezTo>
                <a:lnTo>
                  <a:pt x="741" y="730"/>
                </a:lnTo>
                <a:lnTo>
                  <a:pt x="741" y="718"/>
                </a:lnTo>
                <a:lnTo>
                  <a:pt x="939" y="531"/>
                </a:lnTo>
                <a:cubicBezTo>
                  <a:pt x="954" y="517"/>
                  <a:pt x="959" y="495"/>
                  <a:pt x="951" y="476"/>
                </a:cubicBezTo>
                <a:cubicBezTo>
                  <a:pt x="944" y="457"/>
                  <a:pt x="926" y="445"/>
                  <a:pt x="905" y="445"/>
                </a:cubicBezTo>
                <a:lnTo>
                  <a:pt x="741" y="4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1F2CFA56-5E93-7DA1-C766-9130CB81FB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66952" y="691039"/>
            <a:ext cx="490537" cy="479425"/>
          </a:xfrm>
          <a:custGeom>
            <a:avLst/>
            <a:gdLst>
              <a:gd name="T0" fmla="*/ 551 w 1363"/>
              <a:gd name="T1" fmla="*/ 708 h 1330"/>
              <a:gd name="T2" fmla="*/ 485 w 1363"/>
              <a:gd name="T3" fmla="*/ 642 h 1330"/>
              <a:gd name="T4" fmla="*/ 551 w 1363"/>
              <a:gd name="T5" fmla="*/ 991 h 1330"/>
              <a:gd name="T6" fmla="*/ 485 w 1363"/>
              <a:gd name="T7" fmla="*/ 924 h 1330"/>
              <a:gd name="T8" fmla="*/ 564 w 1363"/>
              <a:gd name="T9" fmla="*/ 1066 h 1330"/>
              <a:gd name="T10" fmla="*/ 498 w 1363"/>
              <a:gd name="T11" fmla="*/ 1132 h 1330"/>
              <a:gd name="T12" fmla="*/ 498 w 1363"/>
              <a:gd name="T13" fmla="*/ 850 h 1330"/>
              <a:gd name="T14" fmla="*/ 564 w 1363"/>
              <a:gd name="T15" fmla="*/ 916 h 1330"/>
              <a:gd name="T16" fmla="*/ 423 w 1363"/>
              <a:gd name="T17" fmla="*/ 511 h 1330"/>
              <a:gd name="T18" fmla="*/ 485 w 1363"/>
              <a:gd name="T19" fmla="*/ 1329 h 1330"/>
              <a:gd name="T20" fmla="*/ 564 w 1363"/>
              <a:gd name="T21" fmla="*/ 1286 h 1330"/>
              <a:gd name="T22" fmla="*/ 626 w 1363"/>
              <a:gd name="T23" fmla="*/ 1329 h 1330"/>
              <a:gd name="T24" fmla="*/ 564 w 1363"/>
              <a:gd name="T25" fmla="*/ 511 h 1330"/>
              <a:gd name="T26" fmla="*/ 485 w 1363"/>
              <a:gd name="T27" fmla="*/ 554 h 1330"/>
              <a:gd name="T28" fmla="*/ 1254 w 1363"/>
              <a:gd name="T29" fmla="*/ 423 h 1330"/>
              <a:gd name="T30" fmla="*/ 1116 w 1363"/>
              <a:gd name="T31" fmla="*/ 344 h 1330"/>
              <a:gd name="T32" fmla="*/ 1254 w 1363"/>
              <a:gd name="T33" fmla="*/ 423 h 1330"/>
              <a:gd name="T34" fmla="*/ 285 w 1363"/>
              <a:gd name="T35" fmla="*/ 282 h 1330"/>
              <a:gd name="T36" fmla="*/ 423 w 1363"/>
              <a:gd name="T37" fmla="*/ 91 h 1330"/>
              <a:gd name="T38" fmla="*/ 485 w 1363"/>
              <a:gd name="T39" fmla="*/ 257 h 1330"/>
              <a:gd name="T40" fmla="*/ 564 w 1363"/>
              <a:gd name="T41" fmla="*/ 237 h 1330"/>
              <a:gd name="T42" fmla="*/ 626 w 1363"/>
              <a:gd name="T43" fmla="*/ 257 h 1330"/>
              <a:gd name="T44" fmla="*/ 622 w 1363"/>
              <a:gd name="T45" fmla="*/ 213 h 1330"/>
              <a:gd name="T46" fmla="*/ 915 w 1363"/>
              <a:gd name="T47" fmla="*/ 282 h 1330"/>
              <a:gd name="T48" fmla="*/ 254 w 1363"/>
              <a:gd name="T49" fmla="*/ 344 h 1330"/>
              <a:gd name="T50" fmla="*/ 62 w 1363"/>
              <a:gd name="T51" fmla="*/ 536 h 1330"/>
              <a:gd name="T52" fmla="*/ 316 w 1363"/>
              <a:gd name="T53" fmla="*/ 423 h 1330"/>
              <a:gd name="T54" fmla="*/ 464 w 1363"/>
              <a:gd name="T55" fmla="*/ 344 h 1330"/>
              <a:gd name="T56" fmla="*/ 316 w 1363"/>
              <a:gd name="T57" fmla="*/ 423 h 1330"/>
              <a:gd name="T58" fmla="*/ 1028 w 1363"/>
              <a:gd name="T59" fmla="*/ 344 h 1330"/>
              <a:gd name="T60" fmla="*/ 896 w 1363"/>
              <a:gd name="T61" fmla="*/ 344 h 1330"/>
              <a:gd name="T62" fmla="*/ 755 w 1363"/>
              <a:gd name="T63" fmla="*/ 423 h 1330"/>
              <a:gd name="T64" fmla="*/ 887 w 1363"/>
              <a:gd name="T65" fmla="*/ 423 h 1330"/>
              <a:gd name="T66" fmla="*/ 472 w 1363"/>
              <a:gd name="T67" fmla="*/ 423 h 1330"/>
              <a:gd name="T68" fmla="*/ 605 w 1363"/>
              <a:gd name="T69" fmla="*/ 423 h 1330"/>
              <a:gd name="T70" fmla="*/ 746 w 1363"/>
              <a:gd name="T71" fmla="*/ 344 h 1330"/>
              <a:gd name="T72" fmla="*/ 614 w 1363"/>
              <a:gd name="T73" fmla="*/ 344 h 1330"/>
              <a:gd name="T74" fmla="*/ 1154 w 1363"/>
              <a:gd name="T75" fmla="*/ 847 h 1330"/>
              <a:gd name="T76" fmla="*/ 1047 w 1363"/>
              <a:gd name="T77" fmla="*/ 704 h 1330"/>
              <a:gd name="T78" fmla="*/ 1188 w 1363"/>
              <a:gd name="T79" fmla="*/ 282 h 1330"/>
              <a:gd name="T80" fmla="*/ 496 w 1363"/>
              <a:gd name="T81" fmla="*/ 3 h 1330"/>
              <a:gd name="T82" fmla="*/ 482 w 1363"/>
              <a:gd name="T83" fmla="*/ 0 h 1330"/>
              <a:gd name="T84" fmla="*/ 436 w 1363"/>
              <a:gd name="T85" fmla="*/ 6 h 1330"/>
              <a:gd name="T86" fmla="*/ 49 w 1363"/>
              <a:gd name="T87" fmla="*/ 282 h 1330"/>
              <a:gd name="T88" fmla="*/ 0 w 1363"/>
              <a:gd name="T89" fmla="*/ 313 h 1330"/>
              <a:gd name="T90" fmla="*/ 31 w 1363"/>
              <a:gd name="T91" fmla="*/ 598 h 1330"/>
              <a:gd name="T92" fmla="*/ 316 w 1363"/>
              <a:gd name="T93" fmla="*/ 567 h 1330"/>
              <a:gd name="T94" fmla="*/ 680 w 1363"/>
              <a:gd name="T95" fmla="*/ 485 h 1330"/>
              <a:gd name="T96" fmla="*/ 1016 w 1363"/>
              <a:gd name="T97" fmla="*/ 642 h 1330"/>
              <a:gd name="T98" fmla="*/ 764 w 1363"/>
              <a:gd name="T99" fmla="*/ 847 h 1330"/>
              <a:gd name="T100" fmla="*/ 1329 w 1363"/>
              <a:gd name="T101" fmla="*/ 909 h 1330"/>
              <a:gd name="T102" fmla="*/ 1231 w 1363"/>
              <a:gd name="T103" fmla="*/ 847 h 1330"/>
              <a:gd name="T104" fmla="*/ 1078 w 1363"/>
              <a:gd name="T105" fmla="*/ 485 h 1330"/>
              <a:gd name="T106" fmla="*/ 1358 w 1363"/>
              <a:gd name="T107" fmla="*/ 466 h 1330"/>
              <a:gd name="T108" fmla="*/ 1210 w 1363"/>
              <a:gd name="T109" fmla="*/ 291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3" h="1330">
                <a:moveTo>
                  <a:pt x="485" y="642"/>
                </a:moveTo>
                <a:lnTo>
                  <a:pt x="551" y="708"/>
                </a:lnTo>
                <a:lnTo>
                  <a:pt x="485" y="775"/>
                </a:lnTo>
                <a:lnTo>
                  <a:pt x="485" y="642"/>
                </a:lnTo>
                <a:close/>
                <a:moveTo>
                  <a:pt x="485" y="924"/>
                </a:moveTo>
                <a:lnTo>
                  <a:pt x="551" y="991"/>
                </a:lnTo>
                <a:lnTo>
                  <a:pt x="485" y="1057"/>
                </a:lnTo>
                <a:lnTo>
                  <a:pt x="485" y="924"/>
                </a:lnTo>
                <a:close/>
                <a:moveTo>
                  <a:pt x="498" y="1132"/>
                </a:moveTo>
                <a:lnTo>
                  <a:pt x="564" y="1066"/>
                </a:lnTo>
                <a:lnTo>
                  <a:pt x="564" y="1198"/>
                </a:lnTo>
                <a:lnTo>
                  <a:pt x="498" y="1132"/>
                </a:lnTo>
                <a:close/>
                <a:moveTo>
                  <a:pt x="564" y="916"/>
                </a:moveTo>
                <a:lnTo>
                  <a:pt x="498" y="850"/>
                </a:lnTo>
                <a:lnTo>
                  <a:pt x="564" y="783"/>
                </a:lnTo>
                <a:lnTo>
                  <a:pt x="564" y="916"/>
                </a:lnTo>
                <a:close/>
                <a:moveTo>
                  <a:pt x="485" y="511"/>
                </a:moveTo>
                <a:lnTo>
                  <a:pt x="423" y="511"/>
                </a:lnTo>
                <a:lnTo>
                  <a:pt x="423" y="1329"/>
                </a:lnTo>
                <a:lnTo>
                  <a:pt x="485" y="1329"/>
                </a:lnTo>
                <a:lnTo>
                  <a:pt x="485" y="1207"/>
                </a:lnTo>
                <a:lnTo>
                  <a:pt x="564" y="1286"/>
                </a:lnTo>
                <a:lnTo>
                  <a:pt x="564" y="1329"/>
                </a:lnTo>
                <a:lnTo>
                  <a:pt x="626" y="1329"/>
                </a:lnTo>
                <a:lnTo>
                  <a:pt x="626" y="511"/>
                </a:lnTo>
                <a:lnTo>
                  <a:pt x="564" y="511"/>
                </a:lnTo>
                <a:lnTo>
                  <a:pt x="564" y="634"/>
                </a:lnTo>
                <a:lnTo>
                  <a:pt x="485" y="554"/>
                </a:lnTo>
                <a:lnTo>
                  <a:pt x="485" y="511"/>
                </a:lnTo>
                <a:close/>
                <a:moveTo>
                  <a:pt x="1254" y="423"/>
                </a:moveTo>
                <a:lnTo>
                  <a:pt x="1037" y="423"/>
                </a:lnTo>
                <a:lnTo>
                  <a:pt x="1116" y="344"/>
                </a:lnTo>
                <a:lnTo>
                  <a:pt x="1175" y="344"/>
                </a:lnTo>
                <a:lnTo>
                  <a:pt x="1254" y="423"/>
                </a:lnTo>
                <a:close/>
                <a:moveTo>
                  <a:pt x="915" y="282"/>
                </a:moveTo>
                <a:lnTo>
                  <a:pt x="285" y="282"/>
                </a:lnTo>
                <a:lnTo>
                  <a:pt x="156" y="282"/>
                </a:lnTo>
                <a:lnTo>
                  <a:pt x="423" y="91"/>
                </a:lnTo>
                <a:lnTo>
                  <a:pt x="423" y="257"/>
                </a:lnTo>
                <a:lnTo>
                  <a:pt x="485" y="257"/>
                </a:lnTo>
                <a:lnTo>
                  <a:pt x="485" y="99"/>
                </a:lnTo>
                <a:lnTo>
                  <a:pt x="564" y="237"/>
                </a:lnTo>
                <a:lnTo>
                  <a:pt x="564" y="257"/>
                </a:lnTo>
                <a:lnTo>
                  <a:pt x="626" y="257"/>
                </a:lnTo>
                <a:lnTo>
                  <a:pt x="626" y="229"/>
                </a:lnTo>
                <a:cubicBezTo>
                  <a:pt x="626" y="223"/>
                  <a:pt x="625" y="218"/>
                  <a:pt x="622" y="213"/>
                </a:cubicBezTo>
                <a:lnTo>
                  <a:pt x="560" y="105"/>
                </a:lnTo>
                <a:lnTo>
                  <a:pt x="915" y="282"/>
                </a:lnTo>
                <a:close/>
                <a:moveTo>
                  <a:pt x="62" y="344"/>
                </a:moveTo>
                <a:lnTo>
                  <a:pt x="254" y="344"/>
                </a:lnTo>
                <a:lnTo>
                  <a:pt x="254" y="536"/>
                </a:lnTo>
                <a:lnTo>
                  <a:pt x="62" y="536"/>
                </a:lnTo>
                <a:lnTo>
                  <a:pt x="62" y="344"/>
                </a:lnTo>
                <a:close/>
                <a:moveTo>
                  <a:pt x="316" y="423"/>
                </a:moveTo>
                <a:lnTo>
                  <a:pt x="316" y="344"/>
                </a:lnTo>
                <a:lnTo>
                  <a:pt x="464" y="344"/>
                </a:lnTo>
                <a:lnTo>
                  <a:pt x="385" y="423"/>
                </a:lnTo>
                <a:lnTo>
                  <a:pt x="316" y="423"/>
                </a:lnTo>
                <a:close/>
                <a:moveTo>
                  <a:pt x="896" y="344"/>
                </a:moveTo>
                <a:lnTo>
                  <a:pt x="1028" y="344"/>
                </a:lnTo>
                <a:lnTo>
                  <a:pt x="962" y="411"/>
                </a:lnTo>
                <a:lnTo>
                  <a:pt x="896" y="344"/>
                </a:lnTo>
                <a:close/>
                <a:moveTo>
                  <a:pt x="887" y="423"/>
                </a:moveTo>
                <a:lnTo>
                  <a:pt x="755" y="423"/>
                </a:lnTo>
                <a:lnTo>
                  <a:pt x="821" y="357"/>
                </a:lnTo>
                <a:lnTo>
                  <a:pt x="887" y="423"/>
                </a:lnTo>
                <a:close/>
                <a:moveTo>
                  <a:pt x="605" y="423"/>
                </a:moveTo>
                <a:lnTo>
                  <a:pt x="472" y="423"/>
                </a:lnTo>
                <a:lnTo>
                  <a:pt x="539" y="357"/>
                </a:lnTo>
                <a:lnTo>
                  <a:pt x="605" y="423"/>
                </a:lnTo>
                <a:close/>
                <a:moveTo>
                  <a:pt x="614" y="344"/>
                </a:moveTo>
                <a:lnTo>
                  <a:pt x="746" y="344"/>
                </a:lnTo>
                <a:lnTo>
                  <a:pt x="680" y="411"/>
                </a:lnTo>
                <a:lnTo>
                  <a:pt x="614" y="344"/>
                </a:lnTo>
                <a:close/>
                <a:moveTo>
                  <a:pt x="1047" y="704"/>
                </a:moveTo>
                <a:lnTo>
                  <a:pt x="1154" y="847"/>
                </a:lnTo>
                <a:lnTo>
                  <a:pt x="939" y="847"/>
                </a:lnTo>
                <a:lnTo>
                  <a:pt x="1047" y="704"/>
                </a:lnTo>
                <a:close/>
                <a:moveTo>
                  <a:pt x="1210" y="291"/>
                </a:moveTo>
                <a:cubicBezTo>
                  <a:pt x="1204" y="286"/>
                  <a:pt x="1196" y="282"/>
                  <a:pt x="1188" y="282"/>
                </a:cubicBezTo>
                <a:lnTo>
                  <a:pt x="1054" y="282"/>
                </a:lnTo>
                <a:lnTo>
                  <a:pt x="496" y="3"/>
                </a:lnTo>
                <a:lnTo>
                  <a:pt x="496" y="4"/>
                </a:lnTo>
                <a:cubicBezTo>
                  <a:pt x="492" y="2"/>
                  <a:pt x="487" y="0"/>
                  <a:pt x="482" y="0"/>
                </a:cubicBezTo>
                <a:lnTo>
                  <a:pt x="454" y="0"/>
                </a:lnTo>
                <a:cubicBezTo>
                  <a:pt x="447" y="0"/>
                  <a:pt x="441" y="3"/>
                  <a:pt x="436" y="6"/>
                </a:cubicBezTo>
                <a:lnTo>
                  <a:pt x="436" y="6"/>
                </a:lnTo>
                <a:lnTo>
                  <a:pt x="49" y="282"/>
                </a:lnTo>
                <a:lnTo>
                  <a:pt x="31" y="282"/>
                </a:lnTo>
                <a:cubicBezTo>
                  <a:pt x="14" y="282"/>
                  <a:pt x="0" y="296"/>
                  <a:pt x="0" y="313"/>
                </a:cubicBezTo>
                <a:lnTo>
                  <a:pt x="0" y="567"/>
                </a:lnTo>
                <a:cubicBezTo>
                  <a:pt x="0" y="584"/>
                  <a:pt x="13" y="598"/>
                  <a:pt x="31" y="598"/>
                </a:cubicBezTo>
                <a:lnTo>
                  <a:pt x="285" y="598"/>
                </a:lnTo>
                <a:cubicBezTo>
                  <a:pt x="302" y="598"/>
                  <a:pt x="316" y="584"/>
                  <a:pt x="316" y="567"/>
                </a:cubicBezTo>
                <a:lnTo>
                  <a:pt x="316" y="485"/>
                </a:lnTo>
                <a:lnTo>
                  <a:pt x="680" y="485"/>
                </a:lnTo>
                <a:lnTo>
                  <a:pt x="1016" y="485"/>
                </a:lnTo>
                <a:lnTo>
                  <a:pt x="1016" y="642"/>
                </a:lnTo>
                <a:lnTo>
                  <a:pt x="862" y="847"/>
                </a:lnTo>
                <a:lnTo>
                  <a:pt x="764" y="847"/>
                </a:lnTo>
                <a:lnTo>
                  <a:pt x="764" y="909"/>
                </a:lnTo>
                <a:lnTo>
                  <a:pt x="1329" y="909"/>
                </a:lnTo>
                <a:lnTo>
                  <a:pt x="1329" y="847"/>
                </a:lnTo>
                <a:lnTo>
                  <a:pt x="1231" y="847"/>
                </a:lnTo>
                <a:lnTo>
                  <a:pt x="1078" y="642"/>
                </a:lnTo>
                <a:lnTo>
                  <a:pt x="1078" y="485"/>
                </a:lnTo>
                <a:lnTo>
                  <a:pt x="1329" y="485"/>
                </a:lnTo>
                <a:cubicBezTo>
                  <a:pt x="1341" y="485"/>
                  <a:pt x="1353" y="478"/>
                  <a:pt x="1358" y="466"/>
                </a:cubicBezTo>
                <a:cubicBezTo>
                  <a:pt x="1362" y="455"/>
                  <a:pt x="1360" y="441"/>
                  <a:pt x="1351" y="433"/>
                </a:cubicBezTo>
                <a:lnTo>
                  <a:pt x="1210" y="2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1C439462-20F9-1434-CCF1-01530FB20D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59692" y="695007"/>
            <a:ext cx="503238" cy="471488"/>
          </a:xfrm>
          <a:custGeom>
            <a:avLst/>
            <a:gdLst>
              <a:gd name="T0" fmla="*/ 64 w 1398"/>
              <a:gd name="T1" fmla="*/ 1251 h 1308"/>
              <a:gd name="T2" fmla="*/ 154 w 1398"/>
              <a:gd name="T3" fmla="*/ 510 h 1308"/>
              <a:gd name="T4" fmla="*/ 302 w 1398"/>
              <a:gd name="T5" fmla="*/ 562 h 1308"/>
              <a:gd name="T6" fmla="*/ 171 w 1398"/>
              <a:gd name="T7" fmla="*/ 526 h 1308"/>
              <a:gd name="T8" fmla="*/ 154 w 1398"/>
              <a:gd name="T9" fmla="*/ 554 h 1308"/>
              <a:gd name="T10" fmla="*/ 191 w 1398"/>
              <a:gd name="T11" fmla="*/ 953 h 1308"/>
              <a:gd name="T12" fmla="*/ 244 w 1398"/>
              <a:gd name="T13" fmla="*/ 581 h 1308"/>
              <a:gd name="T14" fmla="*/ 244 w 1398"/>
              <a:gd name="T15" fmla="*/ 983 h 1308"/>
              <a:gd name="T16" fmla="*/ 154 w 1398"/>
              <a:gd name="T17" fmla="*/ 1011 h 1308"/>
              <a:gd name="T18" fmla="*/ 172 w 1398"/>
              <a:gd name="T19" fmla="*/ 1038 h 1308"/>
              <a:gd name="T20" fmla="*/ 302 w 1398"/>
              <a:gd name="T21" fmla="*/ 1002 h 1308"/>
              <a:gd name="T22" fmla="*/ 154 w 1398"/>
              <a:gd name="T23" fmla="*/ 1054 h 1308"/>
              <a:gd name="T24" fmla="*/ 565 w 1398"/>
              <a:gd name="T25" fmla="*/ 554 h 1308"/>
              <a:gd name="T26" fmla="*/ 565 w 1398"/>
              <a:gd name="T27" fmla="*/ 1011 h 1308"/>
              <a:gd name="T28" fmla="*/ 366 w 1398"/>
              <a:gd name="T29" fmla="*/ 1011 h 1308"/>
              <a:gd name="T30" fmla="*/ 366 w 1398"/>
              <a:gd name="T31" fmla="*/ 554 h 1308"/>
              <a:gd name="T32" fmla="*/ 620 w 1398"/>
              <a:gd name="T33" fmla="*/ 1054 h 1308"/>
              <a:gd name="T34" fmla="*/ 638 w 1398"/>
              <a:gd name="T35" fmla="*/ 1011 h 1308"/>
              <a:gd name="T36" fmla="*/ 759 w 1398"/>
              <a:gd name="T37" fmla="*/ 1011 h 1308"/>
              <a:gd name="T38" fmla="*/ 777 w 1398"/>
              <a:gd name="T39" fmla="*/ 1054 h 1308"/>
              <a:gd name="T40" fmla="*/ 740 w 1398"/>
              <a:gd name="T41" fmla="*/ 953 h 1308"/>
              <a:gd name="T42" fmla="*/ 657 w 1398"/>
              <a:gd name="T43" fmla="*/ 953 h 1308"/>
              <a:gd name="T44" fmla="*/ 710 w 1398"/>
              <a:gd name="T45" fmla="*/ 582 h 1308"/>
              <a:gd name="T46" fmla="*/ 629 w 1398"/>
              <a:gd name="T47" fmla="*/ 562 h 1308"/>
              <a:gd name="T48" fmla="*/ 777 w 1398"/>
              <a:gd name="T49" fmla="*/ 510 h 1308"/>
              <a:gd name="T50" fmla="*/ 759 w 1398"/>
              <a:gd name="T51" fmla="*/ 554 h 1308"/>
              <a:gd name="T52" fmla="*/ 832 w 1398"/>
              <a:gd name="T53" fmla="*/ 510 h 1308"/>
              <a:gd name="T54" fmla="*/ 1067 w 1398"/>
              <a:gd name="T55" fmla="*/ 611 h 1308"/>
              <a:gd name="T56" fmla="*/ 1031 w 1398"/>
              <a:gd name="T57" fmla="*/ 1054 h 1308"/>
              <a:gd name="T58" fmla="*/ 796 w 1398"/>
              <a:gd name="T59" fmla="*/ 953 h 1308"/>
              <a:gd name="T60" fmla="*/ 832 w 1398"/>
              <a:gd name="T61" fmla="*/ 510 h 1308"/>
              <a:gd name="T62" fmla="*/ 154 w 1398"/>
              <a:gd name="T63" fmla="*/ 1160 h 1308"/>
              <a:gd name="T64" fmla="*/ 565 w 1398"/>
              <a:gd name="T65" fmla="*/ 1110 h 1308"/>
              <a:gd name="T66" fmla="*/ 1243 w 1398"/>
              <a:gd name="T67" fmla="*/ 1110 h 1308"/>
              <a:gd name="T68" fmla="*/ 1086 w 1398"/>
              <a:gd name="T69" fmla="*/ 1011 h 1308"/>
              <a:gd name="T70" fmla="*/ 1104 w 1398"/>
              <a:gd name="T71" fmla="*/ 1038 h 1308"/>
              <a:gd name="T72" fmla="*/ 1234 w 1398"/>
              <a:gd name="T73" fmla="*/ 1002 h 1308"/>
              <a:gd name="T74" fmla="*/ 1176 w 1398"/>
              <a:gd name="T75" fmla="*/ 582 h 1308"/>
              <a:gd name="T76" fmla="*/ 1176 w 1398"/>
              <a:gd name="T77" fmla="*/ 983 h 1308"/>
              <a:gd name="T78" fmla="*/ 1123 w 1398"/>
              <a:gd name="T79" fmla="*/ 611 h 1308"/>
              <a:gd name="T80" fmla="*/ 1104 w 1398"/>
              <a:gd name="T81" fmla="*/ 526 h 1308"/>
              <a:gd name="T82" fmla="*/ 1086 w 1398"/>
              <a:gd name="T83" fmla="*/ 554 h 1308"/>
              <a:gd name="T84" fmla="*/ 1243 w 1398"/>
              <a:gd name="T85" fmla="*/ 554 h 1308"/>
              <a:gd name="T86" fmla="*/ 1225 w 1398"/>
              <a:gd name="T87" fmla="*/ 526 h 1308"/>
              <a:gd name="T88" fmla="*/ 1243 w 1398"/>
              <a:gd name="T89" fmla="*/ 455 h 1308"/>
              <a:gd name="T90" fmla="*/ 565 w 1398"/>
              <a:gd name="T91" fmla="*/ 455 h 1308"/>
              <a:gd name="T92" fmla="*/ 154 w 1398"/>
              <a:gd name="T93" fmla="*/ 427 h 1308"/>
              <a:gd name="T94" fmla="*/ 138 w 1398"/>
              <a:gd name="T95" fmla="*/ 371 h 1308"/>
              <a:gd name="T96" fmla="*/ 804 w 1398"/>
              <a:gd name="T97" fmla="*/ 371 h 1308"/>
              <a:gd name="T98" fmla="*/ 1262 w 1398"/>
              <a:gd name="T99" fmla="*/ 611 h 1308"/>
              <a:gd name="T100" fmla="*/ 1298 w 1398"/>
              <a:gd name="T101" fmla="*/ 455 h 1308"/>
              <a:gd name="T102" fmla="*/ 1393 w 1398"/>
              <a:gd name="T103" fmla="*/ 406 h 1308"/>
              <a:gd name="T104" fmla="*/ 685 w 1398"/>
              <a:gd name="T105" fmla="*/ 4 h 1308"/>
              <a:gd name="T106" fmla="*/ 30 w 1398"/>
              <a:gd name="T107" fmla="*/ 427 h 1308"/>
              <a:gd name="T108" fmla="*/ 99 w 1398"/>
              <a:gd name="T109" fmla="*/ 510 h 1308"/>
              <a:gd name="T110" fmla="*/ 135 w 1398"/>
              <a:gd name="T111" fmla="*/ 953 h 1308"/>
              <a:gd name="T112" fmla="*/ 99 w 1398"/>
              <a:gd name="T113" fmla="*/ 1110 h 1308"/>
              <a:gd name="T114" fmla="*/ 3 w 1398"/>
              <a:gd name="T115" fmla="*/ 1307 h 1308"/>
              <a:gd name="T116" fmla="*/ 1298 w 1398"/>
              <a:gd name="T117" fmla="*/ 1162 h 1308"/>
              <a:gd name="T118" fmla="*/ 1298 w 1398"/>
              <a:gd name="T119" fmla="*/ 1011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8" h="1308">
                <a:moveTo>
                  <a:pt x="1278" y="1216"/>
                </a:moveTo>
                <a:cubicBezTo>
                  <a:pt x="1302" y="1216"/>
                  <a:pt x="1323" y="1230"/>
                  <a:pt x="1333" y="1251"/>
                </a:cubicBezTo>
                <a:lnTo>
                  <a:pt x="64" y="1251"/>
                </a:lnTo>
                <a:cubicBezTo>
                  <a:pt x="74" y="1230"/>
                  <a:pt x="95" y="1216"/>
                  <a:pt x="119" y="1216"/>
                </a:cubicBezTo>
                <a:lnTo>
                  <a:pt x="1278" y="1216"/>
                </a:lnTo>
                <a:close/>
                <a:moveTo>
                  <a:pt x="154" y="510"/>
                </a:moveTo>
                <a:lnTo>
                  <a:pt x="311" y="510"/>
                </a:lnTo>
                <a:lnTo>
                  <a:pt x="311" y="554"/>
                </a:lnTo>
                <a:cubicBezTo>
                  <a:pt x="311" y="558"/>
                  <a:pt x="307" y="562"/>
                  <a:pt x="302" y="562"/>
                </a:cubicBezTo>
                <a:cubicBezTo>
                  <a:pt x="297" y="562"/>
                  <a:pt x="293" y="558"/>
                  <a:pt x="293" y="554"/>
                </a:cubicBezTo>
                <a:lnTo>
                  <a:pt x="293" y="526"/>
                </a:lnTo>
                <a:lnTo>
                  <a:pt x="171" y="526"/>
                </a:lnTo>
                <a:lnTo>
                  <a:pt x="171" y="554"/>
                </a:lnTo>
                <a:cubicBezTo>
                  <a:pt x="171" y="558"/>
                  <a:pt x="168" y="562"/>
                  <a:pt x="163" y="562"/>
                </a:cubicBezTo>
                <a:cubicBezTo>
                  <a:pt x="158" y="562"/>
                  <a:pt x="154" y="558"/>
                  <a:pt x="154" y="554"/>
                </a:cubicBezTo>
                <a:lnTo>
                  <a:pt x="154" y="510"/>
                </a:lnTo>
                <a:close/>
                <a:moveTo>
                  <a:pt x="221" y="983"/>
                </a:moveTo>
                <a:cubicBezTo>
                  <a:pt x="214" y="970"/>
                  <a:pt x="204" y="960"/>
                  <a:pt x="191" y="953"/>
                </a:cubicBezTo>
                <a:lnTo>
                  <a:pt x="191" y="611"/>
                </a:lnTo>
                <a:cubicBezTo>
                  <a:pt x="204" y="605"/>
                  <a:pt x="214" y="595"/>
                  <a:pt x="221" y="581"/>
                </a:cubicBezTo>
                <a:lnTo>
                  <a:pt x="244" y="581"/>
                </a:lnTo>
                <a:cubicBezTo>
                  <a:pt x="250" y="595"/>
                  <a:pt x="261" y="605"/>
                  <a:pt x="274" y="611"/>
                </a:cubicBezTo>
                <a:lnTo>
                  <a:pt x="274" y="953"/>
                </a:lnTo>
                <a:cubicBezTo>
                  <a:pt x="261" y="960"/>
                  <a:pt x="250" y="970"/>
                  <a:pt x="244" y="983"/>
                </a:cubicBezTo>
                <a:lnTo>
                  <a:pt x="221" y="983"/>
                </a:lnTo>
                <a:close/>
                <a:moveTo>
                  <a:pt x="154" y="1054"/>
                </a:moveTo>
                <a:lnTo>
                  <a:pt x="154" y="1011"/>
                </a:lnTo>
                <a:cubicBezTo>
                  <a:pt x="154" y="1006"/>
                  <a:pt x="158" y="1002"/>
                  <a:pt x="163" y="1002"/>
                </a:cubicBezTo>
                <a:cubicBezTo>
                  <a:pt x="168" y="1002"/>
                  <a:pt x="172" y="1006"/>
                  <a:pt x="172" y="1011"/>
                </a:cubicBezTo>
                <a:lnTo>
                  <a:pt x="172" y="1038"/>
                </a:lnTo>
                <a:lnTo>
                  <a:pt x="293" y="1038"/>
                </a:lnTo>
                <a:lnTo>
                  <a:pt x="293" y="1011"/>
                </a:lnTo>
                <a:cubicBezTo>
                  <a:pt x="293" y="1006"/>
                  <a:pt x="297" y="1002"/>
                  <a:pt x="302" y="1002"/>
                </a:cubicBezTo>
                <a:cubicBezTo>
                  <a:pt x="307" y="1002"/>
                  <a:pt x="311" y="1006"/>
                  <a:pt x="311" y="1011"/>
                </a:cubicBezTo>
                <a:lnTo>
                  <a:pt x="311" y="1054"/>
                </a:lnTo>
                <a:lnTo>
                  <a:pt x="154" y="1054"/>
                </a:lnTo>
                <a:close/>
                <a:moveTo>
                  <a:pt x="366" y="510"/>
                </a:moveTo>
                <a:lnTo>
                  <a:pt x="565" y="510"/>
                </a:lnTo>
                <a:lnTo>
                  <a:pt x="565" y="554"/>
                </a:lnTo>
                <a:cubicBezTo>
                  <a:pt x="565" y="579"/>
                  <a:pt x="580" y="601"/>
                  <a:pt x="601" y="611"/>
                </a:cubicBezTo>
                <a:lnTo>
                  <a:pt x="601" y="953"/>
                </a:lnTo>
                <a:cubicBezTo>
                  <a:pt x="580" y="963"/>
                  <a:pt x="565" y="985"/>
                  <a:pt x="565" y="1011"/>
                </a:cubicBezTo>
                <a:lnTo>
                  <a:pt x="565" y="1054"/>
                </a:lnTo>
                <a:lnTo>
                  <a:pt x="366" y="1054"/>
                </a:lnTo>
                <a:lnTo>
                  <a:pt x="366" y="1011"/>
                </a:lnTo>
                <a:cubicBezTo>
                  <a:pt x="366" y="985"/>
                  <a:pt x="351" y="963"/>
                  <a:pt x="330" y="953"/>
                </a:cubicBezTo>
                <a:lnTo>
                  <a:pt x="330" y="611"/>
                </a:lnTo>
                <a:cubicBezTo>
                  <a:pt x="351" y="601"/>
                  <a:pt x="366" y="579"/>
                  <a:pt x="366" y="554"/>
                </a:cubicBezTo>
                <a:lnTo>
                  <a:pt x="366" y="510"/>
                </a:lnTo>
                <a:close/>
                <a:moveTo>
                  <a:pt x="777" y="1054"/>
                </a:moveTo>
                <a:lnTo>
                  <a:pt x="620" y="1054"/>
                </a:lnTo>
                <a:lnTo>
                  <a:pt x="620" y="1011"/>
                </a:lnTo>
                <a:cubicBezTo>
                  <a:pt x="620" y="1006"/>
                  <a:pt x="624" y="1002"/>
                  <a:pt x="629" y="1002"/>
                </a:cubicBezTo>
                <a:cubicBezTo>
                  <a:pt x="634" y="1002"/>
                  <a:pt x="638" y="1006"/>
                  <a:pt x="638" y="1011"/>
                </a:cubicBezTo>
                <a:lnTo>
                  <a:pt x="638" y="1038"/>
                </a:lnTo>
                <a:lnTo>
                  <a:pt x="759" y="1038"/>
                </a:lnTo>
                <a:lnTo>
                  <a:pt x="759" y="1011"/>
                </a:lnTo>
                <a:cubicBezTo>
                  <a:pt x="759" y="1006"/>
                  <a:pt x="763" y="1002"/>
                  <a:pt x="768" y="1002"/>
                </a:cubicBezTo>
                <a:cubicBezTo>
                  <a:pt x="773" y="1002"/>
                  <a:pt x="777" y="1006"/>
                  <a:pt x="777" y="1011"/>
                </a:cubicBezTo>
                <a:lnTo>
                  <a:pt x="777" y="1054"/>
                </a:lnTo>
                <a:close/>
                <a:moveTo>
                  <a:pt x="710" y="582"/>
                </a:moveTo>
                <a:cubicBezTo>
                  <a:pt x="716" y="595"/>
                  <a:pt x="727" y="605"/>
                  <a:pt x="740" y="611"/>
                </a:cubicBezTo>
                <a:lnTo>
                  <a:pt x="740" y="953"/>
                </a:lnTo>
                <a:cubicBezTo>
                  <a:pt x="727" y="960"/>
                  <a:pt x="716" y="970"/>
                  <a:pt x="710" y="983"/>
                </a:cubicBezTo>
                <a:lnTo>
                  <a:pt x="687" y="983"/>
                </a:lnTo>
                <a:cubicBezTo>
                  <a:pt x="680" y="970"/>
                  <a:pt x="670" y="960"/>
                  <a:pt x="657" y="953"/>
                </a:cubicBezTo>
                <a:lnTo>
                  <a:pt x="657" y="611"/>
                </a:lnTo>
                <a:cubicBezTo>
                  <a:pt x="670" y="605"/>
                  <a:pt x="680" y="595"/>
                  <a:pt x="687" y="582"/>
                </a:cubicBezTo>
                <a:lnTo>
                  <a:pt x="710" y="582"/>
                </a:lnTo>
                <a:close/>
                <a:moveTo>
                  <a:pt x="638" y="526"/>
                </a:moveTo>
                <a:lnTo>
                  <a:pt x="638" y="554"/>
                </a:lnTo>
                <a:cubicBezTo>
                  <a:pt x="638" y="558"/>
                  <a:pt x="634" y="562"/>
                  <a:pt x="629" y="562"/>
                </a:cubicBezTo>
                <a:cubicBezTo>
                  <a:pt x="624" y="562"/>
                  <a:pt x="620" y="558"/>
                  <a:pt x="620" y="554"/>
                </a:cubicBezTo>
                <a:lnTo>
                  <a:pt x="620" y="510"/>
                </a:lnTo>
                <a:lnTo>
                  <a:pt x="777" y="510"/>
                </a:lnTo>
                <a:lnTo>
                  <a:pt x="777" y="554"/>
                </a:lnTo>
                <a:cubicBezTo>
                  <a:pt x="777" y="558"/>
                  <a:pt x="773" y="562"/>
                  <a:pt x="768" y="562"/>
                </a:cubicBezTo>
                <a:cubicBezTo>
                  <a:pt x="763" y="562"/>
                  <a:pt x="759" y="558"/>
                  <a:pt x="759" y="554"/>
                </a:cubicBezTo>
                <a:lnTo>
                  <a:pt x="759" y="526"/>
                </a:lnTo>
                <a:lnTo>
                  <a:pt x="638" y="526"/>
                </a:lnTo>
                <a:close/>
                <a:moveTo>
                  <a:pt x="832" y="510"/>
                </a:moveTo>
                <a:lnTo>
                  <a:pt x="1031" y="510"/>
                </a:lnTo>
                <a:lnTo>
                  <a:pt x="1031" y="554"/>
                </a:lnTo>
                <a:cubicBezTo>
                  <a:pt x="1031" y="579"/>
                  <a:pt x="1046" y="601"/>
                  <a:pt x="1067" y="611"/>
                </a:cubicBezTo>
                <a:lnTo>
                  <a:pt x="1067" y="953"/>
                </a:lnTo>
                <a:cubicBezTo>
                  <a:pt x="1046" y="963"/>
                  <a:pt x="1031" y="985"/>
                  <a:pt x="1031" y="1011"/>
                </a:cubicBezTo>
                <a:lnTo>
                  <a:pt x="1031" y="1054"/>
                </a:lnTo>
                <a:lnTo>
                  <a:pt x="832" y="1054"/>
                </a:lnTo>
                <a:lnTo>
                  <a:pt x="832" y="1011"/>
                </a:lnTo>
                <a:cubicBezTo>
                  <a:pt x="832" y="985"/>
                  <a:pt x="817" y="963"/>
                  <a:pt x="796" y="953"/>
                </a:cubicBezTo>
                <a:lnTo>
                  <a:pt x="796" y="611"/>
                </a:lnTo>
                <a:cubicBezTo>
                  <a:pt x="817" y="601"/>
                  <a:pt x="832" y="579"/>
                  <a:pt x="832" y="554"/>
                </a:cubicBezTo>
                <a:lnTo>
                  <a:pt x="832" y="510"/>
                </a:lnTo>
                <a:close/>
                <a:moveTo>
                  <a:pt x="1243" y="1110"/>
                </a:moveTo>
                <a:lnTo>
                  <a:pt x="1243" y="1160"/>
                </a:lnTo>
                <a:lnTo>
                  <a:pt x="154" y="1160"/>
                </a:lnTo>
                <a:lnTo>
                  <a:pt x="154" y="1110"/>
                </a:lnTo>
                <a:lnTo>
                  <a:pt x="366" y="1110"/>
                </a:lnTo>
                <a:lnTo>
                  <a:pt x="565" y="1110"/>
                </a:lnTo>
                <a:lnTo>
                  <a:pt x="832" y="1110"/>
                </a:lnTo>
                <a:lnTo>
                  <a:pt x="1031" y="1110"/>
                </a:lnTo>
                <a:lnTo>
                  <a:pt x="1243" y="1110"/>
                </a:lnTo>
                <a:close/>
                <a:moveTo>
                  <a:pt x="1243" y="1054"/>
                </a:moveTo>
                <a:lnTo>
                  <a:pt x="1086" y="1054"/>
                </a:lnTo>
                <a:lnTo>
                  <a:pt x="1086" y="1011"/>
                </a:lnTo>
                <a:cubicBezTo>
                  <a:pt x="1086" y="1006"/>
                  <a:pt x="1090" y="1002"/>
                  <a:pt x="1095" y="1002"/>
                </a:cubicBezTo>
                <a:cubicBezTo>
                  <a:pt x="1100" y="1002"/>
                  <a:pt x="1104" y="1006"/>
                  <a:pt x="1104" y="1011"/>
                </a:cubicBezTo>
                <a:lnTo>
                  <a:pt x="1104" y="1038"/>
                </a:lnTo>
                <a:lnTo>
                  <a:pt x="1225" y="1038"/>
                </a:lnTo>
                <a:lnTo>
                  <a:pt x="1225" y="1011"/>
                </a:lnTo>
                <a:cubicBezTo>
                  <a:pt x="1225" y="1006"/>
                  <a:pt x="1229" y="1002"/>
                  <a:pt x="1234" y="1002"/>
                </a:cubicBezTo>
                <a:cubicBezTo>
                  <a:pt x="1239" y="1002"/>
                  <a:pt x="1243" y="1006"/>
                  <a:pt x="1243" y="1011"/>
                </a:cubicBezTo>
                <a:lnTo>
                  <a:pt x="1243" y="1054"/>
                </a:lnTo>
                <a:close/>
                <a:moveTo>
                  <a:pt x="1176" y="582"/>
                </a:moveTo>
                <a:cubicBezTo>
                  <a:pt x="1182" y="595"/>
                  <a:pt x="1193" y="605"/>
                  <a:pt x="1206" y="611"/>
                </a:cubicBezTo>
                <a:lnTo>
                  <a:pt x="1206" y="953"/>
                </a:lnTo>
                <a:cubicBezTo>
                  <a:pt x="1193" y="960"/>
                  <a:pt x="1182" y="970"/>
                  <a:pt x="1176" y="983"/>
                </a:cubicBezTo>
                <a:lnTo>
                  <a:pt x="1153" y="983"/>
                </a:lnTo>
                <a:cubicBezTo>
                  <a:pt x="1146" y="970"/>
                  <a:pt x="1136" y="960"/>
                  <a:pt x="1123" y="953"/>
                </a:cubicBezTo>
                <a:lnTo>
                  <a:pt x="1123" y="611"/>
                </a:lnTo>
                <a:cubicBezTo>
                  <a:pt x="1136" y="605"/>
                  <a:pt x="1146" y="595"/>
                  <a:pt x="1153" y="582"/>
                </a:cubicBezTo>
                <a:lnTo>
                  <a:pt x="1176" y="582"/>
                </a:lnTo>
                <a:close/>
                <a:moveTo>
                  <a:pt x="1104" y="526"/>
                </a:moveTo>
                <a:lnTo>
                  <a:pt x="1104" y="554"/>
                </a:lnTo>
                <a:cubicBezTo>
                  <a:pt x="1104" y="558"/>
                  <a:pt x="1100" y="562"/>
                  <a:pt x="1095" y="562"/>
                </a:cubicBezTo>
                <a:cubicBezTo>
                  <a:pt x="1090" y="562"/>
                  <a:pt x="1086" y="558"/>
                  <a:pt x="1086" y="554"/>
                </a:cubicBezTo>
                <a:lnTo>
                  <a:pt x="1086" y="510"/>
                </a:lnTo>
                <a:lnTo>
                  <a:pt x="1243" y="510"/>
                </a:lnTo>
                <a:lnTo>
                  <a:pt x="1243" y="554"/>
                </a:lnTo>
                <a:cubicBezTo>
                  <a:pt x="1243" y="558"/>
                  <a:pt x="1239" y="562"/>
                  <a:pt x="1234" y="562"/>
                </a:cubicBezTo>
                <a:cubicBezTo>
                  <a:pt x="1229" y="562"/>
                  <a:pt x="1225" y="558"/>
                  <a:pt x="1225" y="554"/>
                </a:cubicBezTo>
                <a:lnTo>
                  <a:pt x="1225" y="526"/>
                </a:lnTo>
                <a:lnTo>
                  <a:pt x="1104" y="526"/>
                </a:lnTo>
                <a:close/>
                <a:moveTo>
                  <a:pt x="1243" y="427"/>
                </a:moveTo>
                <a:lnTo>
                  <a:pt x="1243" y="455"/>
                </a:lnTo>
                <a:lnTo>
                  <a:pt x="1031" y="455"/>
                </a:lnTo>
                <a:lnTo>
                  <a:pt x="832" y="455"/>
                </a:lnTo>
                <a:lnTo>
                  <a:pt x="565" y="455"/>
                </a:lnTo>
                <a:lnTo>
                  <a:pt x="366" y="455"/>
                </a:lnTo>
                <a:lnTo>
                  <a:pt x="154" y="455"/>
                </a:lnTo>
                <a:lnTo>
                  <a:pt x="154" y="427"/>
                </a:lnTo>
                <a:lnTo>
                  <a:pt x="593" y="427"/>
                </a:lnTo>
                <a:lnTo>
                  <a:pt x="593" y="371"/>
                </a:lnTo>
                <a:lnTo>
                  <a:pt x="138" y="371"/>
                </a:lnTo>
                <a:lnTo>
                  <a:pt x="698" y="60"/>
                </a:lnTo>
                <a:lnTo>
                  <a:pt x="1259" y="371"/>
                </a:lnTo>
                <a:lnTo>
                  <a:pt x="804" y="371"/>
                </a:lnTo>
                <a:lnTo>
                  <a:pt x="804" y="427"/>
                </a:lnTo>
                <a:lnTo>
                  <a:pt x="1243" y="427"/>
                </a:lnTo>
                <a:close/>
                <a:moveTo>
                  <a:pt x="1262" y="611"/>
                </a:moveTo>
                <a:cubicBezTo>
                  <a:pt x="1283" y="601"/>
                  <a:pt x="1298" y="579"/>
                  <a:pt x="1298" y="554"/>
                </a:cubicBezTo>
                <a:lnTo>
                  <a:pt x="1298" y="510"/>
                </a:lnTo>
                <a:lnTo>
                  <a:pt x="1298" y="455"/>
                </a:lnTo>
                <a:lnTo>
                  <a:pt x="1298" y="427"/>
                </a:lnTo>
                <a:lnTo>
                  <a:pt x="1367" y="427"/>
                </a:lnTo>
                <a:cubicBezTo>
                  <a:pt x="1379" y="427"/>
                  <a:pt x="1390" y="418"/>
                  <a:pt x="1393" y="406"/>
                </a:cubicBezTo>
                <a:cubicBezTo>
                  <a:pt x="1397" y="394"/>
                  <a:pt x="1391" y="381"/>
                  <a:pt x="1380" y="375"/>
                </a:cubicBezTo>
                <a:lnTo>
                  <a:pt x="712" y="4"/>
                </a:lnTo>
                <a:cubicBezTo>
                  <a:pt x="704" y="0"/>
                  <a:pt x="693" y="0"/>
                  <a:pt x="685" y="4"/>
                </a:cubicBezTo>
                <a:lnTo>
                  <a:pt x="17" y="375"/>
                </a:lnTo>
                <a:cubicBezTo>
                  <a:pt x="6" y="381"/>
                  <a:pt x="0" y="394"/>
                  <a:pt x="3" y="406"/>
                </a:cubicBezTo>
                <a:cubicBezTo>
                  <a:pt x="7" y="418"/>
                  <a:pt x="18" y="427"/>
                  <a:pt x="30" y="427"/>
                </a:cubicBezTo>
                <a:lnTo>
                  <a:pt x="99" y="427"/>
                </a:lnTo>
                <a:lnTo>
                  <a:pt x="99" y="455"/>
                </a:lnTo>
                <a:lnTo>
                  <a:pt x="99" y="510"/>
                </a:lnTo>
                <a:lnTo>
                  <a:pt x="99" y="554"/>
                </a:lnTo>
                <a:cubicBezTo>
                  <a:pt x="99" y="579"/>
                  <a:pt x="114" y="601"/>
                  <a:pt x="135" y="611"/>
                </a:cubicBezTo>
                <a:lnTo>
                  <a:pt x="135" y="953"/>
                </a:lnTo>
                <a:cubicBezTo>
                  <a:pt x="114" y="963"/>
                  <a:pt x="99" y="985"/>
                  <a:pt x="99" y="1011"/>
                </a:cubicBezTo>
                <a:lnTo>
                  <a:pt x="99" y="1054"/>
                </a:lnTo>
                <a:lnTo>
                  <a:pt x="99" y="1110"/>
                </a:lnTo>
                <a:lnTo>
                  <a:pt x="99" y="1162"/>
                </a:lnTo>
                <a:cubicBezTo>
                  <a:pt x="44" y="1172"/>
                  <a:pt x="3" y="1220"/>
                  <a:pt x="3" y="1277"/>
                </a:cubicBezTo>
                <a:lnTo>
                  <a:pt x="3" y="1307"/>
                </a:lnTo>
                <a:lnTo>
                  <a:pt x="1394" y="1307"/>
                </a:lnTo>
                <a:lnTo>
                  <a:pt x="1394" y="1277"/>
                </a:lnTo>
                <a:cubicBezTo>
                  <a:pt x="1394" y="1220"/>
                  <a:pt x="1353" y="1172"/>
                  <a:pt x="1298" y="1162"/>
                </a:cubicBezTo>
                <a:lnTo>
                  <a:pt x="1298" y="1110"/>
                </a:lnTo>
                <a:lnTo>
                  <a:pt x="1298" y="1054"/>
                </a:lnTo>
                <a:lnTo>
                  <a:pt x="1298" y="1011"/>
                </a:lnTo>
                <a:cubicBezTo>
                  <a:pt x="1298" y="985"/>
                  <a:pt x="1283" y="963"/>
                  <a:pt x="1262" y="953"/>
                </a:cubicBezTo>
                <a:lnTo>
                  <a:pt x="1262" y="6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19">
            <a:extLst>
              <a:ext uri="{FF2B5EF4-FFF2-40B4-BE49-F238E27FC236}">
                <a16:creationId xmlns:a16="http://schemas.microsoft.com/office/drawing/2014/main" id="{F7F51C30-F405-FECE-97D7-DF0C4C4851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8236" y="728345"/>
            <a:ext cx="487362" cy="404812"/>
          </a:xfrm>
          <a:custGeom>
            <a:avLst/>
            <a:gdLst>
              <a:gd name="T0" fmla="*/ 77 w 1353"/>
              <a:gd name="T1" fmla="*/ 1080 h 1126"/>
              <a:gd name="T2" fmla="*/ 176 w 1353"/>
              <a:gd name="T3" fmla="*/ 1122 h 1126"/>
              <a:gd name="T4" fmla="*/ 384 w 1353"/>
              <a:gd name="T5" fmla="*/ 778 h 1126"/>
              <a:gd name="T6" fmla="*/ 453 w 1353"/>
              <a:gd name="T7" fmla="*/ 1041 h 1126"/>
              <a:gd name="T8" fmla="*/ 611 w 1353"/>
              <a:gd name="T9" fmla="*/ 1098 h 1126"/>
              <a:gd name="T10" fmla="*/ 638 w 1353"/>
              <a:gd name="T11" fmla="*/ 846 h 1126"/>
              <a:gd name="T12" fmla="*/ 533 w 1353"/>
              <a:gd name="T13" fmla="*/ 656 h 1126"/>
              <a:gd name="T14" fmla="*/ 552 w 1353"/>
              <a:gd name="T15" fmla="*/ 807 h 1126"/>
              <a:gd name="T16" fmla="*/ 557 w 1353"/>
              <a:gd name="T17" fmla="*/ 813 h 1126"/>
              <a:gd name="T18" fmla="*/ 576 w 1353"/>
              <a:gd name="T19" fmla="*/ 1041 h 1126"/>
              <a:gd name="T20" fmla="*/ 541 w 1353"/>
              <a:gd name="T21" fmla="*/ 1059 h 1126"/>
              <a:gd name="T22" fmla="*/ 515 w 1353"/>
              <a:gd name="T23" fmla="*/ 1035 h 1126"/>
              <a:gd name="T24" fmla="*/ 488 w 1353"/>
              <a:gd name="T25" fmla="*/ 839 h 1126"/>
              <a:gd name="T26" fmla="*/ 380 w 1353"/>
              <a:gd name="T27" fmla="*/ 677 h 1126"/>
              <a:gd name="T28" fmla="*/ 194 w 1353"/>
              <a:gd name="T29" fmla="*/ 1045 h 1126"/>
              <a:gd name="T30" fmla="*/ 176 w 1353"/>
              <a:gd name="T31" fmla="*/ 1060 h 1126"/>
              <a:gd name="T32" fmla="*/ 132 w 1353"/>
              <a:gd name="T33" fmla="*/ 1051 h 1126"/>
              <a:gd name="T34" fmla="*/ 185 w 1353"/>
              <a:gd name="T35" fmla="*/ 860 h 1126"/>
              <a:gd name="T36" fmla="*/ 319 w 1353"/>
              <a:gd name="T37" fmla="*/ 589 h 1126"/>
              <a:gd name="T38" fmla="*/ 211 w 1353"/>
              <a:gd name="T39" fmla="*/ 612 h 1126"/>
              <a:gd name="T40" fmla="*/ 71 w 1353"/>
              <a:gd name="T41" fmla="*/ 1022 h 1126"/>
              <a:gd name="T42" fmla="*/ 695 w 1353"/>
              <a:gd name="T43" fmla="*/ 144 h 1126"/>
              <a:gd name="T44" fmla="*/ 858 w 1353"/>
              <a:gd name="T45" fmla="*/ 144 h 1126"/>
              <a:gd name="T46" fmla="*/ 777 w 1353"/>
              <a:gd name="T47" fmla="*/ 0 h 1126"/>
              <a:gd name="T48" fmla="*/ 777 w 1353"/>
              <a:gd name="T49" fmla="*/ 288 h 1126"/>
              <a:gd name="T50" fmla="*/ 777 w 1353"/>
              <a:gd name="T51" fmla="*/ 0 h 1126"/>
              <a:gd name="T52" fmla="*/ 638 w 1353"/>
              <a:gd name="T53" fmla="*/ 632 h 1126"/>
              <a:gd name="T54" fmla="*/ 622 w 1353"/>
              <a:gd name="T55" fmla="*/ 455 h 1126"/>
              <a:gd name="T56" fmla="*/ 516 w 1353"/>
              <a:gd name="T57" fmla="*/ 508 h 1126"/>
              <a:gd name="T58" fmla="*/ 576 w 1353"/>
              <a:gd name="T59" fmla="*/ 542 h 1126"/>
              <a:gd name="T60" fmla="*/ 291 w 1353"/>
              <a:gd name="T61" fmla="*/ 448 h 1126"/>
              <a:gd name="T62" fmla="*/ 352 w 1353"/>
              <a:gd name="T63" fmla="*/ 400 h 1126"/>
              <a:gd name="T64" fmla="*/ 379 w 1353"/>
              <a:gd name="T65" fmla="*/ 471 h 1126"/>
              <a:gd name="T66" fmla="*/ 437 w 1353"/>
              <a:gd name="T67" fmla="*/ 355 h 1126"/>
              <a:gd name="T68" fmla="*/ 297 w 1353"/>
              <a:gd name="T69" fmla="*/ 338 h 1126"/>
              <a:gd name="T70" fmla="*/ 236 w 1353"/>
              <a:gd name="T71" fmla="*/ 419 h 1126"/>
              <a:gd name="T72" fmla="*/ 248 w 1353"/>
              <a:gd name="T73" fmla="*/ 275 h 1126"/>
              <a:gd name="T74" fmla="*/ 466 w 1353"/>
              <a:gd name="T75" fmla="*/ 259 h 1126"/>
              <a:gd name="T76" fmla="*/ 675 w 1353"/>
              <a:gd name="T77" fmla="*/ 367 h 1126"/>
              <a:gd name="T78" fmla="*/ 717 w 1353"/>
              <a:gd name="T79" fmla="*/ 674 h 1126"/>
              <a:gd name="T80" fmla="*/ 1016 w 1353"/>
              <a:gd name="T81" fmla="*/ 644 h 1126"/>
              <a:gd name="T82" fmla="*/ 884 w 1353"/>
              <a:gd name="T83" fmla="*/ 763 h 1126"/>
              <a:gd name="T84" fmla="*/ 779 w 1353"/>
              <a:gd name="T85" fmla="*/ 511 h 1126"/>
              <a:gd name="T86" fmla="*/ 594 w 1353"/>
              <a:gd name="T87" fmla="*/ 231 h 1126"/>
              <a:gd name="T88" fmla="*/ 283 w 1353"/>
              <a:gd name="T89" fmla="*/ 197 h 1126"/>
              <a:gd name="T90" fmla="*/ 118 w 1353"/>
              <a:gd name="T91" fmla="*/ 356 h 1126"/>
              <a:gd name="T92" fmla="*/ 0 w 1353"/>
              <a:gd name="T93" fmla="*/ 364 h 1126"/>
              <a:gd name="T94" fmla="*/ 1006 w 1353"/>
              <a:gd name="T95" fmla="*/ 828 h 1126"/>
              <a:gd name="T96" fmla="*/ 999 w 1353"/>
              <a:gd name="T97" fmla="*/ 714 h 1126"/>
              <a:gd name="T98" fmla="*/ 1034 w 1353"/>
              <a:gd name="T99" fmla="*/ 715 h 1126"/>
              <a:gd name="T100" fmla="*/ 1283 w 1353"/>
              <a:gd name="T101" fmla="*/ 1033 h 1126"/>
              <a:gd name="T102" fmla="*/ 777 w 1353"/>
              <a:gd name="T103" fmla="*/ 1044 h 1126"/>
              <a:gd name="T104" fmla="*/ 759 w 1353"/>
              <a:gd name="T105" fmla="*/ 1018 h 1126"/>
              <a:gd name="T106" fmla="*/ 815 w 1353"/>
              <a:gd name="T107" fmla="*/ 854 h 1126"/>
              <a:gd name="T108" fmla="*/ 702 w 1353"/>
              <a:gd name="T109" fmla="*/ 1061 h 1126"/>
              <a:gd name="T110" fmla="*/ 1265 w 1353"/>
              <a:gd name="T111" fmla="*/ 1106 h 1126"/>
              <a:gd name="T112" fmla="*/ 1330 w 1353"/>
              <a:gd name="T113" fmla="*/ 979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3" h="1126">
                <a:moveTo>
                  <a:pt x="71" y="1022"/>
                </a:moveTo>
                <a:cubicBezTo>
                  <a:pt x="65" y="1042"/>
                  <a:pt x="67" y="1062"/>
                  <a:pt x="77" y="1080"/>
                </a:cubicBezTo>
                <a:cubicBezTo>
                  <a:pt x="87" y="1099"/>
                  <a:pt x="105" y="1113"/>
                  <a:pt x="125" y="1119"/>
                </a:cubicBezTo>
                <a:cubicBezTo>
                  <a:pt x="136" y="1122"/>
                  <a:pt x="174" y="1122"/>
                  <a:pt x="176" y="1122"/>
                </a:cubicBezTo>
                <a:cubicBezTo>
                  <a:pt x="210" y="1122"/>
                  <a:pt x="240" y="1101"/>
                  <a:pt x="251" y="1069"/>
                </a:cubicBezTo>
                <a:lnTo>
                  <a:pt x="384" y="778"/>
                </a:lnTo>
                <a:lnTo>
                  <a:pt x="431" y="863"/>
                </a:lnTo>
                <a:lnTo>
                  <a:pt x="453" y="1041"/>
                </a:lnTo>
                <a:cubicBezTo>
                  <a:pt x="454" y="1083"/>
                  <a:pt x="494" y="1115"/>
                  <a:pt x="532" y="1121"/>
                </a:cubicBezTo>
                <a:cubicBezTo>
                  <a:pt x="559" y="1125"/>
                  <a:pt x="589" y="1116"/>
                  <a:pt x="611" y="1098"/>
                </a:cubicBezTo>
                <a:cubicBezTo>
                  <a:pt x="629" y="1082"/>
                  <a:pt x="638" y="1062"/>
                  <a:pt x="638" y="1041"/>
                </a:cubicBezTo>
                <a:lnTo>
                  <a:pt x="638" y="846"/>
                </a:lnTo>
                <a:cubicBezTo>
                  <a:pt x="638" y="817"/>
                  <a:pt x="620" y="793"/>
                  <a:pt x="607" y="776"/>
                </a:cubicBezTo>
                <a:lnTo>
                  <a:pt x="533" y="656"/>
                </a:lnTo>
                <a:lnTo>
                  <a:pt x="480" y="688"/>
                </a:lnTo>
                <a:lnTo>
                  <a:pt x="552" y="807"/>
                </a:lnTo>
                <a:cubicBezTo>
                  <a:pt x="553" y="807"/>
                  <a:pt x="554" y="808"/>
                  <a:pt x="554" y="809"/>
                </a:cubicBezTo>
                <a:lnTo>
                  <a:pt x="557" y="813"/>
                </a:lnTo>
                <a:cubicBezTo>
                  <a:pt x="565" y="823"/>
                  <a:pt x="576" y="838"/>
                  <a:pt x="576" y="846"/>
                </a:cubicBezTo>
                <a:lnTo>
                  <a:pt x="576" y="1041"/>
                </a:lnTo>
                <a:cubicBezTo>
                  <a:pt x="576" y="1044"/>
                  <a:pt x="574" y="1047"/>
                  <a:pt x="570" y="1050"/>
                </a:cubicBezTo>
                <a:cubicBezTo>
                  <a:pt x="563" y="1057"/>
                  <a:pt x="551" y="1061"/>
                  <a:pt x="541" y="1059"/>
                </a:cubicBezTo>
                <a:cubicBezTo>
                  <a:pt x="527" y="1057"/>
                  <a:pt x="515" y="1044"/>
                  <a:pt x="515" y="1039"/>
                </a:cubicBezTo>
                <a:cubicBezTo>
                  <a:pt x="515" y="1038"/>
                  <a:pt x="515" y="1036"/>
                  <a:pt x="515" y="1035"/>
                </a:cubicBezTo>
                <a:lnTo>
                  <a:pt x="492" y="850"/>
                </a:lnTo>
                <a:cubicBezTo>
                  <a:pt x="491" y="846"/>
                  <a:pt x="490" y="842"/>
                  <a:pt x="488" y="839"/>
                </a:cubicBezTo>
                <a:lnTo>
                  <a:pt x="409" y="693"/>
                </a:lnTo>
                <a:cubicBezTo>
                  <a:pt x="403" y="683"/>
                  <a:pt x="393" y="677"/>
                  <a:pt x="380" y="677"/>
                </a:cubicBezTo>
                <a:cubicBezTo>
                  <a:pt x="369" y="677"/>
                  <a:pt x="358" y="685"/>
                  <a:pt x="353" y="695"/>
                </a:cubicBezTo>
                <a:lnTo>
                  <a:pt x="194" y="1045"/>
                </a:lnTo>
                <a:cubicBezTo>
                  <a:pt x="194" y="1046"/>
                  <a:pt x="193" y="1047"/>
                  <a:pt x="193" y="1049"/>
                </a:cubicBezTo>
                <a:cubicBezTo>
                  <a:pt x="191" y="1055"/>
                  <a:pt x="184" y="1060"/>
                  <a:pt x="176" y="1060"/>
                </a:cubicBezTo>
                <a:cubicBezTo>
                  <a:pt x="170" y="1060"/>
                  <a:pt x="145" y="1059"/>
                  <a:pt x="142" y="1059"/>
                </a:cubicBezTo>
                <a:cubicBezTo>
                  <a:pt x="137" y="1057"/>
                  <a:pt x="134" y="1055"/>
                  <a:pt x="132" y="1051"/>
                </a:cubicBezTo>
                <a:cubicBezTo>
                  <a:pt x="130" y="1049"/>
                  <a:pt x="129" y="1045"/>
                  <a:pt x="131" y="1041"/>
                </a:cubicBezTo>
                <a:lnTo>
                  <a:pt x="185" y="860"/>
                </a:lnTo>
                <a:lnTo>
                  <a:pt x="267" y="640"/>
                </a:lnTo>
                <a:cubicBezTo>
                  <a:pt x="276" y="631"/>
                  <a:pt x="298" y="609"/>
                  <a:pt x="319" y="589"/>
                </a:cubicBezTo>
                <a:lnTo>
                  <a:pt x="275" y="545"/>
                </a:lnTo>
                <a:cubicBezTo>
                  <a:pt x="214" y="605"/>
                  <a:pt x="214" y="605"/>
                  <a:pt x="211" y="612"/>
                </a:cubicBezTo>
                <a:lnTo>
                  <a:pt x="126" y="840"/>
                </a:lnTo>
                <a:lnTo>
                  <a:pt x="71" y="1022"/>
                </a:lnTo>
                <a:close/>
                <a:moveTo>
                  <a:pt x="777" y="225"/>
                </a:moveTo>
                <a:cubicBezTo>
                  <a:pt x="731" y="225"/>
                  <a:pt x="695" y="189"/>
                  <a:pt x="695" y="144"/>
                </a:cubicBezTo>
                <a:cubicBezTo>
                  <a:pt x="695" y="99"/>
                  <a:pt x="732" y="62"/>
                  <a:pt x="777" y="62"/>
                </a:cubicBezTo>
                <a:cubicBezTo>
                  <a:pt x="822" y="62"/>
                  <a:pt x="858" y="99"/>
                  <a:pt x="858" y="144"/>
                </a:cubicBezTo>
                <a:cubicBezTo>
                  <a:pt x="858" y="189"/>
                  <a:pt x="822" y="225"/>
                  <a:pt x="777" y="225"/>
                </a:cubicBezTo>
                <a:close/>
                <a:moveTo>
                  <a:pt x="777" y="0"/>
                </a:moveTo>
                <a:cubicBezTo>
                  <a:pt x="697" y="0"/>
                  <a:pt x="633" y="64"/>
                  <a:pt x="633" y="144"/>
                </a:cubicBezTo>
                <a:cubicBezTo>
                  <a:pt x="633" y="223"/>
                  <a:pt x="697" y="288"/>
                  <a:pt x="777" y="288"/>
                </a:cubicBezTo>
                <a:cubicBezTo>
                  <a:pt x="856" y="288"/>
                  <a:pt x="921" y="223"/>
                  <a:pt x="921" y="144"/>
                </a:cubicBezTo>
                <a:cubicBezTo>
                  <a:pt x="921" y="64"/>
                  <a:pt x="856" y="0"/>
                  <a:pt x="777" y="0"/>
                </a:cubicBezTo>
                <a:close/>
                <a:moveTo>
                  <a:pt x="717" y="674"/>
                </a:moveTo>
                <a:lnTo>
                  <a:pt x="638" y="632"/>
                </a:lnTo>
                <a:lnTo>
                  <a:pt x="638" y="482"/>
                </a:lnTo>
                <a:cubicBezTo>
                  <a:pt x="638" y="471"/>
                  <a:pt x="632" y="460"/>
                  <a:pt x="622" y="455"/>
                </a:cubicBezTo>
                <a:cubicBezTo>
                  <a:pt x="611" y="449"/>
                  <a:pt x="599" y="450"/>
                  <a:pt x="589" y="457"/>
                </a:cubicBezTo>
                <a:lnTo>
                  <a:pt x="516" y="508"/>
                </a:lnTo>
                <a:lnTo>
                  <a:pt x="551" y="559"/>
                </a:lnTo>
                <a:lnTo>
                  <a:pt x="576" y="542"/>
                </a:lnTo>
                <a:lnTo>
                  <a:pt x="576" y="599"/>
                </a:lnTo>
                <a:lnTo>
                  <a:pt x="291" y="448"/>
                </a:lnTo>
                <a:lnTo>
                  <a:pt x="316" y="400"/>
                </a:lnTo>
                <a:lnTo>
                  <a:pt x="352" y="400"/>
                </a:lnTo>
                <a:lnTo>
                  <a:pt x="327" y="437"/>
                </a:lnTo>
                <a:lnTo>
                  <a:pt x="379" y="471"/>
                </a:lnTo>
                <a:lnTo>
                  <a:pt x="436" y="387"/>
                </a:lnTo>
                <a:cubicBezTo>
                  <a:pt x="442" y="377"/>
                  <a:pt x="443" y="365"/>
                  <a:pt x="437" y="355"/>
                </a:cubicBezTo>
                <a:cubicBezTo>
                  <a:pt x="432" y="345"/>
                  <a:pt x="421" y="338"/>
                  <a:pt x="410" y="338"/>
                </a:cubicBezTo>
                <a:lnTo>
                  <a:pt x="297" y="338"/>
                </a:lnTo>
                <a:cubicBezTo>
                  <a:pt x="285" y="338"/>
                  <a:pt x="275" y="345"/>
                  <a:pt x="269" y="355"/>
                </a:cubicBezTo>
                <a:lnTo>
                  <a:pt x="236" y="419"/>
                </a:lnTo>
                <a:lnTo>
                  <a:pt x="173" y="385"/>
                </a:lnTo>
                <a:lnTo>
                  <a:pt x="248" y="275"/>
                </a:lnTo>
                <a:cubicBezTo>
                  <a:pt x="256" y="262"/>
                  <a:pt x="272" y="259"/>
                  <a:pt x="283" y="259"/>
                </a:cubicBezTo>
                <a:lnTo>
                  <a:pt x="466" y="259"/>
                </a:lnTo>
                <a:cubicBezTo>
                  <a:pt x="504" y="259"/>
                  <a:pt x="538" y="268"/>
                  <a:pt x="558" y="282"/>
                </a:cubicBezTo>
                <a:lnTo>
                  <a:pt x="675" y="367"/>
                </a:lnTo>
                <a:cubicBezTo>
                  <a:pt x="698" y="383"/>
                  <a:pt x="717" y="459"/>
                  <a:pt x="717" y="511"/>
                </a:cubicBezTo>
                <a:lnTo>
                  <a:pt x="717" y="674"/>
                </a:lnTo>
                <a:close/>
                <a:moveTo>
                  <a:pt x="1083" y="676"/>
                </a:moveTo>
                <a:cubicBezTo>
                  <a:pt x="1067" y="656"/>
                  <a:pt x="1043" y="644"/>
                  <a:pt x="1016" y="644"/>
                </a:cubicBezTo>
                <a:cubicBezTo>
                  <a:pt x="990" y="644"/>
                  <a:pt x="965" y="656"/>
                  <a:pt x="950" y="676"/>
                </a:cubicBezTo>
                <a:lnTo>
                  <a:pt x="884" y="763"/>
                </a:lnTo>
                <a:lnTo>
                  <a:pt x="779" y="707"/>
                </a:lnTo>
                <a:lnTo>
                  <a:pt x="779" y="511"/>
                </a:lnTo>
                <a:cubicBezTo>
                  <a:pt x="779" y="472"/>
                  <a:pt x="767" y="354"/>
                  <a:pt x="710" y="316"/>
                </a:cubicBezTo>
                <a:lnTo>
                  <a:pt x="594" y="231"/>
                </a:lnTo>
                <a:cubicBezTo>
                  <a:pt x="551" y="202"/>
                  <a:pt x="495" y="197"/>
                  <a:pt x="466" y="197"/>
                </a:cubicBezTo>
                <a:lnTo>
                  <a:pt x="283" y="197"/>
                </a:lnTo>
                <a:cubicBezTo>
                  <a:pt x="245" y="197"/>
                  <a:pt x="214" y="214"/>
                  <a:pt x="196" y="241"/>
                </a:cubicBezTo>
                <a:lnTo>
                  <a:pt x="118" y="356"/>
                </a:lnTo>
                <a:lnTo>
                  <a:pt x="29" y="309"/>
                </a:lnTo>
                <a:lnTo>
                  <a:pt x="0" y="364"/>
                </a:lnTo>
                <a:lnTo>
                  <a:pt x="977" y="882"/>
                </a:lnTo>
                <a:lnTo>
                  <a:pt x="1006" y="828"/>
                </a:lnTo>
                <a:lnTo>
                  <a:pt x="940" y="792"/>
                </a:lnTo>
                <a:lnTo>
                  <a:pt x="999" y="714"/>
                </a:lnTo>
                <a:cubicBezTo>
                  <a:pt x="1005" y="707"/>
                  <a:pt x="1013" y="706"/>
                  <a:pt x="1016" y="706"/>
                </a:cubicBezTo>
                <a:cubicBezTo>
                  <a:pt x="1020" y="706"/>
                  <a:pt x="1028" y="707"/>
                  <a:pt x="1034" y="715"/>
                </a:cubicBezTo>
                <a:lnTo>
                  <a:pt x="1282" y="1017"/>
                </a:lnTo>
                <a:cubicBezTo>
                  <a:pt x="1287" y="1023"/>
                  <a:pt x="1285" y="1029"/>
                  <a:pt x="1283" y="1033"/>
                </a:cubicBezTo>
                <a:cubicBezTo>
                  <a:pt x="1282" y="1036"/>
                  <a:pt x="1277" y="1044"/>
                  <a:pt x="1265" y="1044"/>
                </a:cubicBezTo>
                <a:lnTo>
                  <a:pt x="777" y="1044"/>
                </a:lnTo>
                <a:cubicBezTo>
                  <a:pt x="764" y="1044"/>
                  <a:pt x="759" y="1036"/>
                  <a:pt x="758" y="1033"/>
                </a:cubicBezTo>
                <a:cubicBezTo>
                  <a:pt x="756" y="1029"/>
                  <a:pt x="755" y="1023"/>
                  <a:pt x="759" y="1018"/>
                </a:cubicBezTo>
                <a:lnTo>
                  <a:pt x="862" y="894"/>
                </a:lnTo>
                <a:lnTo>
                  <a:pt x="815" y="854"/>
                </a:lnTo>
                <a:lnTo>
                  <a:pt x="710" y="980"/>
                </a:lnTo>
                <a:cubicBezTo>
                  <a:pt x="692" y="1003"/>
                  <a:pt x="689" y="1034"/>
                  <a:pt x="702" y="1061"/>
                </a:cubicBezTo>
                <a:cubicBezTo>
                  <a:pt x="716" y="1089"/>
                  <a:pt x="745" y="1106"/>
                  <a:pt x="777" y="1106"/>
                </a:cubicBezTo>
                <a:lnTo>
                  <a:pt x="1265" y="1106"/>
                </a:lnTo>
                <a:cubicBezTo>
                  <a:pt x="1297" y="1106"/>
                  <a:pt x="1325" y="1089"/>
                  <a:pt x="1339" y="1061"/>
                </a:cubicBezTo>
                <a:cubicBezTo>
                  <a:pt x="1352" y="1034"/>
                  <a:pt x="1349" y="1003"/>
                  <a:pt x="1330" y="979"/>
                </a:cubicBezTo>
                <a:lnTo>
                  <a:pt x="1083" y="6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20">
            <a:extLst>
              <a:ext uri="{FF2B5EF4-FFF2-40B4-BE49-F238E27FC236}">
                <a16:creationId xmlns:a16="http://schemas.microsoft.com/office/drawing/2014/main" id="{E118F4D9-D585-C226-8370-4AA40F3766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73008" y="1594167"/>
            <a:ext cx="492125" cy="469900"/>
          </a:xfrm>
          <a:custGeom>
            <a:avLst/>
            <a:gdLst>
              <a:gd name="T0" fmla="*/ 463 w 1366"/>
              <a:gd name="T1" fmla="*/ 728 h 1305"/>
              <a:gd name="T2" fmla="*/ 421 w 1366"/>
              <a:gd name="T3" fmla="*/ 911 h 1305"/>
              <a:gd name="T4" fmla="*/ 604 w 1366"/>
              <a:gd name="T5" fmla="*/ 870 h 1305"/>
              <a:gd name="T6" fmla="*/ 372 w 1366"/>
              <a:gd name="T7" fmla="*/ 1229 h 1305"/>
              <a:gd name="T8" fmla="*/ 145 w 1366"/>
              <a:gd name="T9" fmla="*/ 778 h 1305"/>
              <a:gd name="T10" fmla="*/ 104 w 1366"/>
              <a:gd name="T11" fmla="*/ 681 h 1305"/>
              <a:gd name="T12" fmla="*/ 198 w 1366"/>
              <a:gd name="T13" fmla="*/ 725 h 1305"/>
              <a:gd name="T14" fmla="*/ 372 w 1366"/>
              <a:gd name="T15" fmla="*/ 637 h 1305"/>
              <a:gd name="T16" fmla="*/ 237 w 1366"/>
              <a:gd name="T17" fmla="*/ 668 h 1305"/>
              <a:gd name="T18" fmla="*/ 18 w 1366"/>
              <a:gd name="T19" fmla="*/ 752 h 1305"/>
              <a:gd name="T20" fmla="*/ 94 w 1366"/>
              <a:gd name="T21" fmla="*/ 829 h 1305"/>
              <a:gd name="T22" fmla="*/ 350 w 1366"/>
              <a:gd name="T23" fmla="*/ 1295 h 1305"/>
              <a:gd name="T24" fmla="*/ 733 w 1366"/>
              <a:gd name="T25" fmla="*/ 954 h 1305"/>
              <a:gd name="T26" fmla="*/ 602 w 1366"/>
              <a:gd name="T27" fmla="*/ 804 h 1305"/>
              <a:gd name="T28" fmla="*/ 517 w 1366"/>
              <a:gd name="T29" fmla="*/ 893 h 1305"/>
              <a:gd name="T30" fmla="*/ 472 w 1366"/>
              <a:gd name="T31" fmla="*/ 791 h 1305"/>
              <a:gd name="T32" fmla="*/ 394 w 1366"/>
              <a:gd name="T33" fmla="*/ 571 h 1305"/>
              <a:gd name="T34" fmla="*/ 950 w 1366"/>
              <a:gd name="T35" fmla="*/ 373 h 1305"/>
              <a:gd name="T36" fmla="*/ 918 w 1366"/>
              <a:gd name="T37" fmla="*/ 548 h 1305"/>
              <a:gd name="T38" fmla="*/ 872 w 1366"/>
              <a:gd name="T39" fmla="*/ 650 h 1305"/>
              <a:gd name="T40" fmla="*/ 787 w 1366"/>
              <a:gd name="T41" fmla="*/ 561 h 1305"/>
              <a:gd name="T42" fmla="*/ 571 w 1366"/>
              <a:gd name="T43" fmla="*/ 586 h 1305"/>
              <a:gd name="T44" fmla="*/ 647 w 1366"/>
              <a:gd name="T45" fmla="*/ 508 h 1305"/>
              <a:gd name="T46" fmla="*/ 426 w 1366"/>
              <a:gd name="T47" fmla="*/ 425 h 1305"/>
              <a:gd name="T48" fmla="*/ 360 w 1366"/>
              <a:gd name="T49" fmla="*/ 374 h 1305"/>
              <a:gd name="T50" fmla="*/ 1016 w 1366"/>
              <a:gd name="T51" fmla="*/ 395 h 1305"/>
              <a:gd name="T52" fmla="*/ 633 w 1366"/>
              <a:gd name="T53" fmla="*/ 11 h 1305"/>
              <a:gd name="T54" fmla="*/ 371 w 1366"/>
              <a:gd name="T55" fmla="*/ 473 h 1305"/>
              <a:gd name="T56" fmla="*/ 485 w 1366"/>
              <a:gd name="T57" fmla="*/ 445 h 1305"/>
              <a:gd name="T58" fmla="*/ 587 w 1366"/>
              <a:gd name="T59" fmla="*/ 491 h 1305"/>
              <a:gd name="T60" fmla="*/ 527 w 1366"/>
              <a:gd name="T61" fmla="*/ 630 h 1305"/>
              <a:gd name="T62" fmla="*/ 677 w 1366"/>
              <a:gd name="T63" fmla="*/ 736 h 1305"/>
              <a:gd name="T64" fmla="*/ 790 w 1366"/>
              <a:gd name="T65" fmla="*/ 638 h 1305"/>
              <a:gd name="T66" fmla="*/ 968 w 1366"/>
              <a:gd name="T67" fmla="*/ 669 h 1305"/>
              <a:gd name="T68" fmla="*/ 927 w 1366"/>
              <a:gd name="T69" fmla="*/ 485 h 1305"/>
              <a:gd name="T70" fmla="*/ 1259 w 1366"/>
              <a:gd name="T71" fmla="*/ 646 h 1305"/>
              <a:gd name="T72" fmla="*/ 1330 w 1366"/>
              <a:gd name="T73" fmla="*/ 577 h 1305"/>
              <a:gd name="T74" fmla="*/ 1121 w 1366"/>
              <a:gd name="T75" fmla="*/ 498 h 1305"/>
              <a:gd name="T76" fmla="*/ 1076 w 1366"/>
              <a:gd name="T77" fmla="*/ 463 h 1305"/>
              <a:gd name="T78" fmla="*/ 1070 w 1366"/>
              <a:gd name="T79" fmla="*/ 545 h 1305"/>
              <a:gd name="T80" fmla="*/ 1180 w 1366"/>
              <a:gd name="T81" fmla="*/ 518 h 1305"/>
              <a:gd name="T82" fmla="*/ 1270 w 1366"/>
              <a:gd name="T83" fmla="*/ 559 h 1305"/>
              <a:gd name="T84" fmla="*/ 1215 w 1366"/>
              <a:gd name="T85" fmla="*/ 690 h 1305"/>
              <a:gd name="T86" fmla="*/ 1206 w 1366"/>
              <a:gd name="T87" fmla="*/ 844 h 1305"/>
              <a:gd name="T88" fmla="*/ 1034 w 1366"/>
              <a:gd name="T89" fmla="*/ 807 h 1305"/>
              <a:gd name="T90" fmla="*/ 1071 w 1366"/>
              <a:gd name="T91" fmla="*/ 980 h 1305"/>
              <a:gd name="T92" fmla="*/ 746 w 1366"/>
              <a:gd name="T93" fmla="*/ 763 h 1305"/>
              <a:gd name="T94" fmla="*/ 994 w 1366"/>
              <a:gd name="T95" fmla="*/ 1100 h 1305"/>
              <a:gd name="T96" fmla="*/ 1110 w 1366"/>
              <a:gd name="T97" fmla="*/ 1028 h 1305"/>
              <a:gd name="T98" fmla="*/ 1055 w 1366"/>
              <a:gd name="T99" fmla="*/ 898 h 1305"/>
              <a:gd name="T100" fmla="*/ 1145 w 1366"/>
              <a:gd name="T101" fmla="*/ 856 h 1305"/>
              <a:gd name="T102" fmla="*/ 1255 w 1366"/>
              <a:gd name="T103" fmla="*/ 883 h 1305"/>
              <a:gd name="T104" fmla="*/ 1259 w 1366"/>
              <a:gd name="T105" fmla="*/ 646 h 1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6" h="1305">
                <a:moveTo>
                  <a:pt x="372" y="637"/>
                </a:moveTo>
                <a:lnTo>
                  <a:pt x="456" y="720"/>
                </a:lnTo>
                <a:cubicBezTo>
                  <a:pt x="459" y="724"/>
                  <a:pt x="461" y="726"/>
                  <a:pt x="463" y="728"/>
                </a:cubicBezTo>
                <a:cubicBezTo>
                  <a:pt x="460" y="730"/>
                  <a:pt x="455" y="731"/>
                  <a:pt x="452" y="732"/>
                </a:cubicBezTo>
                <a:cubicBezTo>
                  <a:pt x="430" y="740"/>
                  <a:pt x="393" y="752"/>
                  <a:pt x="380" y="798"/>
                </a:cubicBezTo>
                <a:cubicBezTo>
                  <a:pt x="370" y="833"/>
                  <a:pt x="386" y="878"/>
                  <a:pt x="421" y="911"/>
                </a:cubicBezTo>
                <a:cubicBezTo>
                  <a:pt x="455" y="946"/>
                  <a:pt x="500" y="963"/>
                  <a:pt x="535" y="953"/>
                </a:cubicBezTo>
                <a:cubicBezTo>
                  <a:pt x="580" y="940"/>
                  <a:pt x="593" y="903"/>
                  <a:pt x="600" y="881"/>
                </a:cubicBezTo>
                <a:cubicBezTo>
                  <a:pt x="602" y="877"/>
                  <a:pt x="603" y="872"/>
                  <a:pt x="604" y="870"/>
                </a:cubicBezTo>
                <a:cubicBezTo>
                  <a:pt x="606" y="872"/>
                  <a:pt x="609" y="874"/>
                  <a:pt x="612" y="877"/>
                </a:cubicBezTo>
                <a:lnTo>
                  <a:pt x="667" y="932"/>
                </a:lnTo>
                <a:lnTo>
                  <a:pt x="372" y="1229"/>
                </a:lnTo>
                <a:lnTo>
                  <a:pt x="78" y="933"/>
                </a:lnTo>
                <a:lnTo>
                  <a:pt x="137" y="873"/>
                </a:lnTo>
                <a:cubicBezTo>
                  <a:pt x="162" y="847"/>
                  <a:pt x="183" y="816"/>
                  <a:pt x="145" y="778"/>
                </a:cubicBezTo>
                <a:cubicBezTo>
                  <a:pt x="135" y="767"/>
                  <a:pt x="121" y="762"/>
                  <a:pt x="109" y="758"/>
                </a:cubicBezTo>
                <a:cubicBezTo>
                  <a:pt x="90" y="751"/>
                  <a:pt x="82" y="748"/>
                  <a:pt x="78" y="734"/>
                </a:cubicBezTo>
                <a:cubicBezTo>
                  <a:pt x="75" y="724"/>
                  <a:pt x="83" y="701"/>
                  <a:pt x="104" y="681"/>
                </a:cubicBezTo>
                <a:cubicBezTo>
                  <a:pt x="122" y="661"/>
                  <a:pt x="145" y="653"/>
                  <a:pt x="154" y="656"/>
                </a:cubicBezTo>
                <a:cubicBezTo>
                  <a:pt x="168" y="660"/>
                  <a:pt x="172" y="668"/>
                  <a:pt x="178" y="688"/>
                </a:cubicBezTo>
                <a:cubicBezTo>
                  <a:pt x="183" y="700"/>
                  <a:pt x="187" y="714"/>
                  <a:pt x="198" y="725"/>
                </a:cubicBezTo>
                <a:cubicBezTo>
                  <a:pt x="204" y="732"/>
                  <a:pt x="218" y="746"/>
                  <a:pt x="239" y="746"/>
                </a:cubicBezTo>
                <a:cubicBezTo>
                  <a:pt x="261" y="746"/>
                  <a:pt x="278" y="731"/>
                  <a:pt x="293" y="716"/>
                </a:cubicBezTo>
                <a:lnTo>
                  <a:pt x="372" y="637"/>
                </a:lnTo>
                <a:close/>
                <a:moveTo>
                  <a:pt x="249" y="672"/>
                </a:moveTo>
                <a:cubicBezTo>
                  <a:pt x="246" y="675"/>
                  <a:pt x="243" y="678"/>
                  <a:pt x="241" y="680"/>
                </a:cubicBezTo>
                <a:cubicBezTo>
                  <a:pt x="240" y="677"/>
                  <a:pt x="238" y="672"/>
                  <a:pt x="237" y="668"/>
                </a:cubicBezTo>
                <a:cubicBezTo>
                  <a:pt x="230" y="646"/>
                  <a:pt x="217" y="610"/>
                  <a:pt x="172" y="596"/>
                </a:cubicBezTo>
                <a:cubicBezTo>
                  <a:pt x="137" y="586"/>
                  <a:pt x="92" y="603"/>
                  <a:pt x="60" y="637"/>
                </a:cubicBezTo>
                <a:cubicBezTo>
                  <a:pt x="24" y="672"/>
                  <a:pt x="8" y="717"/>
                  <a:pt x="18" y="752"/>
                </a:cubicBezTo>
                <a:cubicBezTo>
                  <a:pt x="31" y="797"/>
                  <a:pt x="68" y="810"/>
                  <a:pt x="90" y="817"/>
                </a:cubicBezTo>
                <a:cubicBezTo>
                  <a:pt x="94" y="818"/>
                  <a:pt x="99" y="820"/>
                  <a:pt x="101" y="821"/>
                </a:cubicBezTo>
                <a:cubicBezTo>
                  <a:pt x="99" y="823"/>
                  <a:pt x="97" y="826"/>
                  <a:pt x="94" y="829"/>
                </a:cubicBezTo>
                <a:lnTo>
                  <a:pt x="12" y="911"/>
                </a:lnTo>
                <a:cubicBezTo>
                  <a:pt x="0" y="923"/>
                  <a:pt x="0" y="943"/>
                  <a:pt x="12" y="955"/>
                </a:cubicBezTo>
                <a:lnTo>
                  <a:pt x="350" y="1295"/>
                </a:lnTo>
                <a:cubicBezTo>
                  <a:pt x="355" y="1301"/>
                  <a:pt x="363" y="1304"/>
                  <a:pt x="372" y="1304"/>
                </a:cubicBezTo>
                <a:cubicBezTo>
                  <a:pt x="380" y="1304"/>
                  <a:pt x="388" y="1301"/>
                  <a:pt x="394" y="1295"/>
                </a:cubicBezTo>
                <a:lnTo>
                  <a:pt x="733" y="954"/>
                </a:lnTo>
                <a:cubicBezTo>
                  <a:pt x="745" y="942"/>
                  <a:pt x="745" y="923"/>
                  <a:pt x="733" y="910"/>
                </a:cubicBezTo>
                <a:lnTo>
                  <a:pt x="656" y="833"/>
                </a:lnTo>
                <a:cubicBezTo>
                  <a:pt x="641" y="818"/>
                  <a:pt x="624" y="804"/>
                  <a:pt x="602" y="804"/>
                </a:cubicBezTo>
                <a:cubicBezTo>
                  <a:pt x="581" y="804"/>
                  <a:pt x="567" y="818"/>
                  <a:pt x="561" y="825"/>
                </a:cubicBezTo>
                <a:cubicBezTo>
                  <a:pt x="550" y="835"/>
                  <a:pt x="545" y="849"/>
                  <a:pt x="541" y="861"/>
                </a:cubicBezTo>
                <a:cubicBezTo>
                  <a:pt x="534" y="882"/>
                  <a:pt x="531" y="890"/>
                  <a:pt x="517" y="893"/>
                </a:cubicBezTo>
                <a:cubicBezTo>
                  <a:pt x="508" y="896"/>
                  <a:pt x="485" y="889"/>
                  <a:pt x="465" y="868"/>
                </a:cubicBezTo>
                <a:cubicBezTo>
                  <a:pt x="445" y="849"/>
                  <a:pt x="437" y="826"/>
                  <a:pt x="440" y="815"/>
                </a:cubicBezTo>
                <a:cubicBezTo>
                  <a:pt x="444" y="802"/>
                  <a:pt x="452" y="798"/>
                  <a:pt x="472" y="791"/>
                </a:cubicBezTo>
                <a:cubicBezTo>
                  <a:pt x="484" y="787"/>
                  <a:pt x="498" y="782"/>
                  <a:pt x="508" y="772"/>
                </a:cubicBezTo>
                <a:cubicBezTo>
                  <a:pt x="546" y="734"/>
                  <a:pt x="525" y="702"/>
                  <a:pt x="500" y="677"/>
                </a:cubicBezTo>
                <a:lnTo>
                  <a:pt x="394" y="571"/>
                </a:lnTo>
                <a:cubicBezTo>
                  <a:pt x="382" y="559"/>
                  <a:pt x="362" y="559"/>
                  <a:pt x="350" y="571"/>
                </a:cubicBezTo>
                <a:lnTo>
                  <a:pt x="249" y="672"/>
                </a:lnTo>
                <a:close/>
                <a:moveTo>
                  <a:pt x="950" y="373"/>
                </a:moveTo>
                <a:lnTo>
                  <a:pt x="890" y="433"/>
                </a:lnTo>
                <a:cubicBezTo>
                  <a:pt x="864" y="459"/>
                  <a:pt x="844" y="490"/>
                  <a:pt x="881" y="528"/>
                </a:cubicBezTo>
                <a:cubicBezTo>
                  <a:pt x="892" y="539"/>
                  <a:pt x="906" y="544"/>
                  <a:pt x="918" y="548"/>
                </a:cubicBezTo>
                <a:cubicBezTo>
                  <a:pt x="938" y="555"/>
                  <a:pt x="946" y="559"/>
                  <a:pt x="950" y="572"/>
                </a:cubicBezTo>
                <a:cubicBezTo>
                  <a:pt x="953" y="582"/>
                  <a:pt x="944" y="605"/>
                  <a:pt x="924" y="625"/>
                </a:cubicBezTo>
                <a:cubicBezTo>
                  <a:pt x="904" y="646"/>
                  <a:pt x="882" y="653"/>
                  <a:pt x="872" y="650"/>
                </a:cubicBezTo>
                <a:cubicBezTo>
                  <a:pt x="859" y="646"/>
                  <a:pt x="855" y="638"/>
                  <a:pt x="848" y="618"/>
                </a:cubicBezTo>
                <a:cubicBezTo>
                  <a:pt x="844" y="606"/>
                  <a:pt x="840" y="592"/>
                  <a:pt x="829" y="581"/>
                </a:cubicBezTo>
                <a:cubicBezTo>
                  <a:pt x="822" y="575"/>
                  <a:pt x="808" y="561"/>
                  <a:pt x="787" y="561"/>
                </a:cubicBezTo>
                <a:cubicBezTo>
                  <a:pt x="766" y="561"/>
                  <a:pt x="749" y="575"/>
                  <a:pt x="734" y="590"/>
                </a:cubicBezTo>
                <a:lnTo>
                  <a:pt x="655" y="670"/>
                </a:lnTo>
                <a:lnTo>
                  <a:pt x="571" y="586"/>
                </a:lnTo>
                <a:cubicBezTo>
                  <a:pt x="568" y="583"/>
                  <a:pt x="565" y="580"/>
                  <a:pt x="564" y="578"/>
                </a:cubicBezTo>
                <a:cubicBezTo>
                  <a:pt x="567" y="577"/>
                  <a:pt x="571" y="575"/>
                  <a:pt x="575" y="574"/>
                </a:cubicBezTo>
                <a:cubicBezTo>
                  <a:pt x="597" y="566"/>
                  <a:pt x="633" y="554"/>
                  <a:pt x="647" y="508"/>
                </a:cubicBezTo>
                <a:cubicBezTo>
                  <a:pt x="657" y="473"/>
                  <a:pt x="640" y="429"/>
                  <a:pt x="606" y="395"/>
                </a:cubicBezTo>
                <a:cubicBezTo>
                  <a:pt x="572" y="360"/>
                  <a:pt x="526" y="343"/>
                  <a:pt x="492" y="353"/>
                </a:cubicBezTo>
                <a:cubicBezTo>
                  <a:pt x="446" y="367"/>
                  <a:pt x="434" y="403"/>
                  <a:pt x="426" y="425"/>
                </a:cubicBezTo>
                <a:cubicBezTo>
                  <a:pt x="425" y="429"/>
                  <a:pt x="423" y="434"/>
                  <a:pt x="422" y="436"/>
                </a:cubicBezTo>
                <a:cubicBezTo>
                  <a:pt x="420" y="435"/>
                  <a:pt x="418" y="432"/>
                  <a:pt x="415" y="429"/>
                </a:cubicBezTo>
                <a:lnTo>
                  <a:pt x="360" y="374"/>
                </a:lnTo>
                <a:lnTo>
                  <a:pt x="655" y="77"/>
                </a:lnTo>
                <a:lnTo>
                  <a:pt x="950" y="373"/>
                </a:lnTo>
                <a:close/>
                <a:moveTo>
                  <a:pt x="1016" y="395"/>
                </a:moveTo>
                <a:cubicBezTo>
                  <a:pt x="1028" y="383"/>
                  <a:pt x="1028" y="363"/>
                  <a:pt x="1016" y="351"/>
                </a:cubicBezTo>
                <a:lnTo>
                  <a:pt x="677" y="11"/>
                </a:lnTo>
                <a:cubicBezTo>
                  <a:pt x="665" y="0"/>
                  <a:pt x="645" y="0"/>
                  <a:pt x="633" y="11"/>
                </a:cubicBezTo>
                <a:lnTo>
                  <a:pt x="294" y="352"/>
                </a:lnTo>
                <a:cubicBezTo>
                  <a:pt x="282" y="364"/>
                  <a:pt x="282" y="384"/>
                  <a:pt x="294" y="396"/>
                </a:cubicBezTo>
                <a:lnTo>
                  <a:pt x="371" y="473"/>
                </a:lnTo>
                <a:cubicBezTo>
                  <a:pt x="386" y="488"/>
                  <a:pt x="403" y="502"/>
                  <a:pt x="424" y="502"/>
                </a:cubicBezTo>
                <a:cubicBezTo>
                  <a:pt x="445" y="502"/>
                  <a:pt x="459" y="488"/>
                  <a:pt x="466" y="482"/>
                </a:cubicBezTo>
                <a:cubicBezTo>
                  <a:pt x="477" y="471"/>
                  <a:pt x="481" y="457"/>
                  <a:pt x="485" y="445"/>
                </a:cubicBezTo>
                <a:cubicBezTo>
                  <a:pt x="492" y="425"/>
                  <a:pt x="496" y="417"/>
                  <a:pt x="509" y="413"/>
                </a:cubicBezTo>
                <a:cubicBezTo>
                  <a:pt x="519" y="410"/>
                  <a:pt x="541" y="417"/>
                  <a:pt x="562" y="439"/>
                </a:cubicBezTo>
                <a:cubicBezTo>
                  <a:pt x="581" y="458"/>
                  <a:pt x="590" y="480"/>
                  <a:pt x="587" y="491"/>
                </a:cubicBezTo>
                <a:cubicBezTo>
                  <a:pt x="583" y="504"/>
                  <a:pt x="575" y="508"/>
                  <a:pt x="555" y="515"/>
                </a:cubicBezTo>
                <a:cubicBezTo>
                  <a:pt x="543" y="519"/>
                  <a:pt x="529" y="524"/>
                  <a:pt x="518" y="535"/>
                </a:cubicBezTo>
                <a:cubicBezTo>
                  <a:pt x="480" y="573"/>
                  <a:pt x="501" y="604"/>
                  <a:pt x="527" y="630"/>
                </a:cubicBezTo>
                <a:lnTo>
                  <a:pt x="633" y="736"/>
                </a:lnTo>
                <a:cubicBezTo>
                  <a:pt x="638" y="741"/>
                  <a:pt x="646" y="745"/>
                  <a:pt x="655" y="745"/>
                </a:cubicBezTo>
                <a:cubicBezTo>
                  <a:pt x="663" y="745"/>
                  <a:pt x="671" y="741"/>
                  <a:pt x="677" y="736"/>
                </a:cubicBezTo>
                <a:lnTo>
                  <a:pt x="778" y="634"/>
                </a:lnTo>
                <a:cubicBezTo>
                  <a:pt x="781" y="631"/>
                  <a:pt x="784" y="628"/>
                  <a:pt x="786" y="627"/>
                </a:cubicBezTo>
                <a:cubicBezTo>
                  <a:pt x="787" y="630"/>
                  <a:pt x="788" y="634"/>
                  <a:pt x="790" y="638"/>
                </a:cubicBezTo>
                <a:cubicBezTo>
                  <a:pt x="797" y="660"/>
                  <a:pt x="809" y="696"/>
                  <a:pt x="855" y="710"/>
                </a:cubicBezTo>
                <a:cubicBezTo>
                  <a:pt x="862" y="712"/>
                  <a:pt x="869" y="713"/>
                  <a:pt x="877" y="713"/>
                </a:cubicBezTo>
                <a:cubicBezTo>
                  <a:pt x="907" y="713"/>
                  <a:pt x="942" y="696"/>
                  <a:pt x="968" y="669"/>
                </a:cubicBezTo>
                <a:cubicBezTo>
                  <a:pt x="1004" y="634"/>
                  <a:pt x="1020" y="589"/>
                  <a:pt x="1010" y="554"/>
                </a:cubicBezTo>
                <a:cubicBezTo>
                  <a:pt x="996" y="509"/>
                  <a:pt x="960" y="496"/>
                  <a:pt x="938" y="489"/>
                </a:cubicBezTo>
                <a:cubicBezTo>
                  <a:pt x="934" y="488"/>
                  <a:pt x="929" y="486"/>
                  <a:pt x="927" y="485"/>
                </a:cubicBezTo>
                <a:cubicBezTo>
                  <a:pt x="928" y="483"/>
                  <a:pt x="931" y="480"/>
                  <a:pt x="934" y="477"/>
                </a:cubicBezTo>
                <a:lnTo>
                  <a:pt x="1016" y="395"/>
                </a:lnTo>
                <a:close/>
                <a:moveTo>
                  <a:pt x="1259" y="646"/>
                </a:moveTo>
                <a:cubicBezTo>
                  <a:pt x="1257" y="644"/>
                  <a:pt x="1256" y="643"/>
                  <a:pt x="1254" y="641"/>
                </a:cubicBezTo>
                <a:cubicBezTo>
                  <a:pt x="1257" y="641"/>
                  <a:pt x="1259" y="640"/>
                  <a:pt x="1262" y="639"/>
                </a:cubicBezTo>
                <a:cubicBezTo>
                  <a:pt x="1282" y="632"/>
                  <a:pt x="1317" y="620"/>
                  <a:pt x="1330" y="577"/>
                </a:cubicBezTo>
                <a:cubicBezTo>
                  <a:pt x="1339" y="543"/>
                  <a:pt x="1324" y="501"/>
                  <a:pt x="1291" y="469"/>
                </a:cubicBezTo>
                <a:cubicBezTo>
                  <a:pt x="1259" y="435"/>
                  <a:pt x="1216" y="420"/>
                  <a:pt x="1183" y="430"/>
                </a:cubicBezTo>
                <a:cubicBezTo>
                  <a:pt x="1140" y="442"/>
                  <a:pt x="1128" y="477"/>
                  <a:pt x="1121" y="498"/>
                </a:cubicBezTo>
                <a:cubicBezTo>
                  <a:pt x="1120" y="500"/>
                  <a:pt x="1119" y="503"/>
                  <a:pt x="1119" y="505"/>
                </a:cubicBezTo>
                <a:cubicBezTo>
                  <a:pt x="1117" y="504"/>
                  <a:pt x="1116" y="502"/>
                  <a:pt x="1114" y="501"/>
                </a:cubicBezTo>
                <a:lnTo>
                  <a:pt x="1076" y="463"/>
                </a:lnTo>
                <a:cubicBezTo>
                  <a:pt x="1064" y="450"/>
                  <a:pt x="1044" y="450"/>
                  <a:pt x="1032" y="462"/>
                </a:cubicBezTo>
                <a:cubicBezTo>
                  <a:pt x="1020" y="475"/>
                  <a:pt x="1020" y="494"/>
                  <a:pt x="1032" y="506"/>
                </a:cubicBezTo>
                <a:lnTo>
                  <a:pt x="1070" y="545"/>
                </a:lnTo>
                <a:cubicBezTo>
                  <a:pt x="1084" y="559"/>
                  <a:pt x="1101" y="572"/>
                  <a:pt x="1121" y="572"/>
                </a:cubicBezTo>
                <a:cubicBezTo>
                  <a:pt x="1141" y="572"/>
                  <a:pt x="1155" y="559"/>
                  <a:pt x="1161" y="552"/>
                </a:cubicBezTo>
                <a:cubicBezTo>
                  <a:pt x="1171" y="542"/>
                  <a:pt x="1176" y="529"/>
                  <a:pt x="1180" y="518"/>
                </a:cubicBezTo>
                <a:cubicBezTo>
                  <a:pt x="1186" y="499"/>
                  <a:pt x="1189" y="492"/>
                  <a:pt x="1200" y="489"/>
                </a:cubicBezTo>
                <a:cubicBezTo>
                  <a:pt x="1208" y="487"/>
                  <a:pt x="1229" y="494"/>
                  <a:pt x="1247" y="513"/>
                </a:cubicBezTo>
                <a:cubicBezTo>
                  <a:pt x="1267" y="531"/>
                  <a:pt x="1272" y="552"/>
                  <a:pt x="1270" y="559"/>
                </a:cubicBezTo>
                <a:cubicBezTo>
                  <a:pt x="1267" y="571"/>
                  <a:pt x="1260" y="574"/>
                  <a:pt x="1242" y="580"/>
                </a:cubicBezTo>
                <a:cubicBezTo>
                  <a:pt x="1230" y="584"/>
                  <a:pt x="1217" y="588"/>
                  <a:pt x="1207" y="599"/>
                </a:cubicBezTo>
                <a:cubicBezTo>
                  <a:pt x="1170" y="636"/>
                  <a:pt x="1192" y="667"/>
                  <a:pt x="1215" y="690"/>
                </a:cubicBezTo>
                <a:lnTo>
                  <a:pt x="1287" y="763"/>
                </a:lnTo>
                <a:lnTo>
                  <a:pt x="1211" y="839"/>
                </a:lnTo>
                <a:cubicBezTo>
                  <a:pt x="1209" y="841"/>
                  <a:pt x="1208" y="842"/>
                  <a:pt x="1206" y="844"/>
                </a:cubicBezTo>
                <a:cubicBezTo>
                  <a:pt x="1206" y="841"/>
                  <a:pt x="1205" y="838"/>
                  <a:pt x="1204" y="836"/>
                </a:cubicBezTo>
                <a:cubicBezTo>
                  <a:pt x="1197" y="815"/>
                  <a:pt x="1185" y="781"/>
                  <a:pt x="1142" y="768"/>
                </a:cubicBezTo>
                <a:cubicBezTo>
                  <a:pt x="1108" y="758"/>
                  <a:pt x="1066" y="774"/>
                  <a:pt x="1034" y="807"/>
                </a:cubicBezTo>
                <a:cubicBezTo>
                  <a:pt x="1001" y="839"/>
                  <a:pt x="985" y="882"/>
                  <a:pt x="995" y="915"/>
                </a:cubicBezTo>
                <a:cubicBezTo>
                  <a:pt x="1008" y="958"/>
                  <a:pt x="1042" y="970"/>
                  <a:pt x="1063" y="977"/>
                </a:cubicBezTo>
                <a:cubicBezTo>
                  <a:pt x="1065" y="978"/>
                  <a:pt x="1068" y="979"/>
                  <a:pt x="1071" y="980"/>
                </a:cubicBezTo>
                <a:cubicBezTo>
                  <a:pt x="1069" y="981"/>
                  <a:pt x="1068" y="983"/>
                  <a:pt x="1066" y="985"/>
                </a:cubicBezTo>
                <a:lnTo>
                  <a:pt x="1016" y="1034"/>
                </a:lnTo>
                <a:lnTo>
                  <a:pt x="746" y="763"/>
                </a:lnTo>
                <a:cubicBezTo>
                  <a:pt x="734" y="751"/>
                  <a:pt x="714" y="751"/>
                  <a:pt x="702" y="763"/>
                </a:cubicBezTo>
                <a:cubicBezTo>
                  <a:pt x="690" y="775"/>
                  <a:pt x="690" y="795"/>
                  <a:pt x="702" y="807"/>
                </a:cubicBezTo>
                <a:lnTo>
                  <a:pt x="994" y="1100"/>
                </a:lnTo>
                <a:cubicBezTo>
                  <a:pt x="1000" y="1106"/>
                  <a:pt x="1008" y="1109"/>
                  <a:pt x="1016" y="1109"/>
                </a:cubicBezTo>
                <a:cubicBezTo>
                  <a:pt x="1025" y="1109"/>
                  <a:pt x="1033" y="1106"/>
                  <a:pt x="1038" y="1100"/>
                </a:cubicBezTo>
                <a:lnTo>
                  <a:pt x="1110" y="1028"/>
                </a:lnTo>
                <a:cubicBezTo>
                  <a:pt x="1133" y="1005"/>
                  <a:pt x="1155" y="974"/>
                  <a:pt x="1118" y="937"/>
                </a:cubicBezTo>
                <a:cubicBezTo>
                  <a:pt x="1108" y="927"/>
                  <a:pt x="1095" y="922"/>
                  <a:pt x="1083" y="918"/>
                </a:cubicBezTo>
                <a:cubicBezTo>
                  <a:pt x="1065" y="912"/>
                  <a:pt x="1058" y="909"/>
                  <a:pt x="1055" y="898"/>
                </a:cubicBezTo>
                <a:cubicBezTo>
                  <a:pt x="1052" y="890"/>
                  <a:pt x="1058" y="870"/>
                  <a:pt x="1078" y="850"/>
                </a:cubicBezTo>
                <a:cubicBezTo>
                  <a:pt x="1096" y="832"/>
                  <a:pt x="1116" y="825"/>
                  <a:pt x="1124" y="828"/>
                </a:cubicBezTo>
                <a:cubicBezTo>
                  <a:pt x="1135" y="831"/>
                  <a:pt x="1139" y="838"/>
                  <a:pt x="1145" y="856"/>
                </a:cubicBezTo>
                <a:cubicBezTo>
                  <a:pt x="1149" y="868"/>
                  <a:pt x="1153" y="881"/>
                  <a:pt x="1163" y="891"/>
                </a:cubicBezTo>
                <a:cubicBezTo>
                  <a:pt x="1170" y="897"/>
                  <a:pt x="1183" y="911"/>
                  <a:pt x="1204" y="911"/>
                </a:cubicBezTo>
                <a:cubicBezTo>
                  <a:pt x="1224" y="911"/>
                  <a:pt x="1240" y="898"/>
                  <a:pt x="1255" y="883"/>
                </a:cubicBezTo>
                <a:lnTo>
                  <a:pt x="1353" y="785"/>
                </a:lnTo>
                <a:cubicBezTo>
                  <a:pt x="1365" y="772"/>
                  <a:pt x="1365" y="753"/>
                  <a:pt x="1353" y="741"/>
                </a:cubicBezTo>
                <a:lnTo>
                  <a:pt x="1259" y="6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DF9EF62A-3995-FEE1-A2DF-D32B27DA5F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6648" y="2578014"/>
            <a:ext cx="490538" cy="458787"/>
          </a:xfrm>
          <a:custGeom>
            <a:avLst/>
            <a:gdLst>
              <a:gd name="T0" fmla="*/ 283 w 1362"/>
              <a:gd name="T1" fmla="*/ 906 h 1274"/>
              <a:gd name="T2" fmla="*/ 345 w 1362"/>
              <a:gd name="T3" fmla="*/ 1272 h 1274"/>
              <a:gd name="T4" fmla="*/ 257 w 1362"/>
              <a:gd name="T5" fmla="*/ 395 h 1274"/>
              <a:gd name="T6" fmla="*/ 0 w 1362"/>
              <a:gd name="T7" fmla="*/ 849 h 1274"/>
              <a:gd name="T8" fmla="*/ 142 w 1362"/>
              <a:gd name="T9" fmla="*/ 1273 h 1274"/>
              <a:gd name="T10" fmla="*/ 204 w 1362"/>
              <a:gd name="T11" fmla="*/ 595 h 1274"/>
              <a:gd name="T12" fmla="*/ 142 w 1362"/>
              <a:gd name="T13" fmla="*/ 931 h 1274"/>
              <a:gd name="T14" fmla="*/ 63 w 1362"/>
              <a:gd name="T15" fmla="*/ 595 h 1274"/>
              <a:gd name="T16" fmla="*/ 785 w 1362"/>
              <a:gd name="T17" fmla="*/ 457 h 1274"/>
              <a:gd name="T18" fmla="*/ 455 w 1362"/>
              <a:gd name="T19" fmla="*/ 536 h 1274"/>
              <a:gd name="T20" fmla="*/ 424 w 1362"/>
              <a:gd name="T21" fmla="*/ 595 h 1274"/>
              <a:gd name="T22" fmla="*/ 424 w 1362"/>
              <a:gd name="T23" fmla="*/ 1273 h 1274"/>
              <a:gd name="T24" fmla="*/ 486 w 1362"/>
              <a:gd name="T25" fmla="*/ 962 h 1274"/>
              <a:gd name="T26" fmla="*/ 680 w 1362"/>
              <a:gd name="T27" fmla="*/ 598 h 1274"/>
              <a:gd name="T28" fmla="*/ 822 w 1362"/>
              <a:gd name="T29" fmla="*/ 395 h 1274"/>
              <a:gd name="T30" fmla="*/ 424 w 1362"/>
              <a:gd name="T31" fmla="*/ 228 h 1274"/>
              <a:gd name="T32" fmla="*/ 232 w 1362"/>
              <a:gd name="T33" fmla="*/ 228 h 1274"/>
              <a:gd name="T34" fmla="*/ 328 w 1362"/>
              <a:gd name="T35" fmla="*/ 62 h 1274"/>
              <a:gd name="T36" fmla="*/ 424 w 1362"/>
              <a:gd name="T37" fmla="*/ 228 h 1274"/>
              <a:gd name="T38" fmla="*/ 328 w 1362"/>
              <a:gd name="T39" fmla="*/ 0 h 1274"/>
              <a:gd name="T40" fmla="*/ 170 w 1362"/>
              <a:gd name="T41" fmla="*/ 228 h 1274"/>
              <a:gd name="T42" fmla="*/ 486 w 1362"/>
              <a:gd name="T43" fmla="*/ 228 h 1274"/>
              <a:gd name="T44" fmla="*/ 1361 w 1362"/>
              <a:gd name="T45" fmla="*/ 31 h 1274"/>
              <a:gd name="T46" fmla="*/ 568 w 1362"/>
              <a:gd name="T47" fmla="*/ 0 h 1274"/>
              <a:gd name="T48" fmla="*/ 537 w 1362"/>
              <a:gd name="T49" fmla="*/ 341 h 1274"/>
              <a:gd name="T50" fmla="*/ 599 w 1362"/>
              <a:gd name="T51" fmla="*/ 62 h 1274"/>
              <a:gd name="T52" fmla="*/ 1299 w 1362"/>
              <a:gd name="T53" fmla="*/ 987 h 1274"/>
              <a:gd name="T54" fmla="*/ 599 w 1362"/>
              <a:gd name="T55" fmla="*/ 652 h 1274"/>
              <a:gd name="T56" fmla="*/ 537 w 1362"/>
              <a:gd name="T57" fmla="*/ 1019 h 1274"/>
              <a:gd name="T58" fmla="*/ 888 w 1362"/>
              <a:gd name="T59" fmla="*/ 1050 h 1274"/>
              <a:gd name="T60" fmla="*/ 785 w 1362"/>
              <a:gd name="T61" fmla="*/ 1240 h 1274"/>
              <a:gd name="T62" fmla="*/ 932 w 1362"/>
              <a:gd name="T63" fmla="*/ 1244 h 1274"/>
              <a:gd name="T64" fmla="*/ 994 w 1362"/>
              <a:gd name="T65" fmla="*/ 1093 h 1274"/>
              <a:gd name="T66" fmla="*/ 1184 w 1362"/>
              <a:gd name="T67" fmla="*/ 1196 h 1274"/>
              <a:gd name="T68" fmla="*/ 1330 w 1362"/>
              <a:gd name="T69" fmla="*/ 1050 h 1274"/>
              <a:gd name="T70" fmla="*/ 1361 w 1362"/>
              <a:gd name="T71" fmla="*/ 31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2" h="1274">
                <a:moveTo>
                  <a:pt x="345" y="906"/>
                </a:moveTo>
                <a:lnTo>
                  <a:pt x="283" y="906"/>
                </a:lnTo>
                <a:lnTo>
                  <a:pt x="283" y="1272"/>
                </a:lnTo>
                <a:lnTo>
                  <a:pt x="345" y="1272"/>
                </a:lnTo>
                <a:lnTo>
                  <a:pt x="345" y="906"/>
                </a:lnTo>
                <a:close/>
                <a:moveTo>
                  <a:pt x="257" y="395"/>
                </a:moveTo>
                <a:cubicBezTo>
                  <a:pt x="45" y="395"/>
                  <a:pt x="0" y="504"/>
                  <a:pt x="0" y="595"/>
                </a:cubicBezTo>
                <a:lnTo>
                  <a:pt x="0" y="849"/>
                </a:lnTo>
                <a:cubicBezTo>
                  <a:pt x="0" y="926"/>
                  <a:pt x="65" y="991"/>
                  <a:pt x="142" y="993"/>
                </a:cubicBezTo>
                <a:lnTo>
                  <a:pt x="142" y="1273"/>
                </a:lnTo>
                <a:lnTo>
                  <a:pt x="204" y="1273"/>
                </a:lnTo>
                <a:lnTo>
                  <a:pt x="204" y="595"/>
                </a:lnTo>
                <a:lnTo>
                  <a:pt x="142" y="595"/>
                </a:lnTo>
                <a:lnTo>
                  <a:pt x="142" y="931"/>
                </a:lnTo>
                <a:cubicBezTo>
                  <a:pt x="99" y="929"/>
                  <a:pt x="63" y="892"/>
                  <a:pt x="63" y="849"/>
                </a:cubicBezTo>
                <a:lnTo>
                  <a:pt x="63" y="595"/>
                </a:lnTo>
                <a:cubicBezTo>
                  <a:pt x="63" y="531"/>
                  <a:pt x="85" y="457"/>
                  <a:pt x="257" y="457"/>
                </a:cubicBezTo>
                <a:lnTo>
                  <a:pt x="785" y="457"/>
                </a:lnTo>
                <a:cubicBezTo>
                  <a:pt x="772" y="496"/>
                  <a:pt x="734" y="536"/>
                  <a:pt x="681" y="536"/>
                </a:cubicBezTo>
                <a:lnTo>
                  <a:pt x="455" y="536"/>
                </a:lnTo>
                <a:cubicBezTo>
                  <a:pt x="438" y="536"/>
                  <a:pt x="424" y="550"/>
                  <a:pt x="424" y="567"/>
                </a:cubicBezTo>
                <a:lnTo>
                  <a:pt x="424" y="595"/>
                </a:lnTo>
                <a:lnTo>
                  <a:pt x="424" y="962"/>
                </a:lnTo>
                <a:lnTo>
                  <a:pt x="424" y="1273"/>
                </a:lnTo>
                <a:lnTo>
                  <a:pt x="486" y="1273"/>
                </a:lnTo>
                <a:lnTo>
                  <a:pt x="486" y="962"/>
                </a:lnTo>
                <a:lnTo>
                  <a:pt x="486" y="598"/>
                </a:lnTo>
                <a:lnTo>
                  <a:pt x="680" y="598"/>
                </a:lnTo>
                <a:cubicBezTo>
                  <a:pt x="782" y="598"/>
                  <a:pt x="853" y="507"/>
                  <a:pt x="853" y="426"/>
                </a:cubicBezTo>
                <a:cubicBezTo>
                  <a:pt x="853" y="409"/>
                  <a:pt x="839" y="395"/>
                  <a:pt x="822" y="395"/>
                </a:cubicBezTo>
                <a:lnTo>
                  <a:pt x="257" y="395"/>
                </a:lnTo>
                <a:close/>
                <a:moveTo>
                  <a:pt x="424" y="228"/>
                </a:moveTo>
                <a:cubicBezTo>
                  <a:pt x="424" y="276"/>
                  <a:pt x="383" y="310"/>
                  <a:pt x="328" y="310"/>
                </a:cubicBezTo>
                <a:cubicBezTo>
                  <a:pt x="272" y="310"/>
                  <a:pt x="232" y="276"/>
                  <a:pt x="232" y="228"/>
                </a:cubicBezTo>
                <a:lnTo>
                  <a:pt x="232" y="144"/>
                </a:lnTo>
                <a:cubicBezTo>
                  <a:pt x="232" y="96"/>
                  <a:pt x="272" y="62"/>
                  <a:pt x="328" y="62"/>
                </a:cubicBezTo>
                <a:cubicBezTo>
                  <a:pt x="383" y="62"/>
                  <a:pt x="424" y="96"/>
                  <a:pt x="424" y="144"/>
                </a:cubicBezTo>
                <a:lnTo>
                  <a:pt x="424" y="228"/>
                </a:lnTo>
                <a:close/>
                <a:moveTo>
                  <a:pt x="486" y="144"/>
                </a:moveTo>
                <a:cubicBezTo>
                  <a:pt x="486" y="62"/>
                  <a:pt x="418" y="0"/>
                  <a:pt x="328" y="0"/>
                </a:cubicBezTo>
                <a:cubicBezTo>
                  <a:pt x="238" y="0"/>
                  <a:pt x="170" y="62"/>
                  <a:pt x="170" y="144"/>
                </a:cubicBezTo>
                <a:lnTo>
                  <a:pt x="170" y="228"/>
                </a:lnTo>
                <a:cubicBezTo>
                  <a:pt x="170" y="310"/>
                  <a:pt x="238" y="372"/>
                  <a:pt x="328" y="372"/>
                </a:cubicBezTo>
                <a:cubicBezTo>
                  <a:pt x="418" y="372"/>
                  <a:pt x="486" y="310"/>
                  <a:pt x="486" y="228"/>
                </a:cubicBezTo>
                <a:lnTo>
                  <a:pt x="486" y="144"/>
                </a:lnTo>
                <a:close/>
                <a:moveTo>
                  <a:pt x="1361" y="31"/>
                </a:moveTo>
                <a:cubicBezTo>
                  <a:pt x="1361" y="14"/>
                  <a:pt x="1347" y="0"/>
                  <a:pt x="1330" y="0"/>
                </a:cubicBezTo>
                <a:lnTo>
                  <a:pt x="568" y="0"/>
                </a:lnTo>
                <a:cubicBezTo>
                  <a:pt x="551" y="0"/>
                  <a:pt x="537" y="14"/>
                  <a:pt x="537" y="31"/>
                </a:cubicBezTo>
                <a:lnTo>
                  <a:pt x="537" y="341"/>
                </a:lnTo>
                <a:lnTo>
                  <a:pt x="599" y="341"/>
                </a:lnTo>
                <a:lnTo>
                  <a:pt x="599" y="62"/>
                </a:lnTo>
                <a:lnTo>
                  <a:pt x="1299" y="62"/>
                </a:lnTo>
                <a:lnTo>
                  <a:pt x="1299" y="987"/>
                </a:lnTo>
                <a:lnTo>
                  <a:pt x="599" y="987"/>
                </a:lnTo>
                <a:lnTo>
                  <a:pt x="599" y="652"/>
                </a:lnTo>
                <a:lnTo>
                  <a:pt x="537" y="652"/>
                </a:lnTo>
                <a:lnTo>
                  <a:pt x="537" y="1019"/>
                </a:lnTo>
                <a:cubicBezTo>
                  <a:pt x="537" y="1036"/>
                  <a:pt x="551" y="1050"/>
                  <a:pt x="568" y="1050"/>
                </a:cubicBezTo>
                <a:lnTo>
                  <a:pt x="888" y="1050"/>
                </a:lnTo>
                <a:lnTo>
                  <a:pt x="741" y="1196"/>
                </a:lnTo>
                <a:lnTo>
                  <a:pt x="785" y="1240"/>
                </a:lnTo>
                <a:lnTo>
                  <a:pt x="932" y="1093"/>
                </a:lnTo>
                <a:lnTo>
                  <a:pt x="932" y="1244"/>
                </a:lnTo>
                <a:lnTo>
                  <a:pt x="994" y="1244"/>
                </a:lnTo>
                <a:lnTo>
                  <a:pt x="994" y="1093"/>
                </a:lnTo>
                <a:lnTo>
                  <a:pt x="1140" y="1240"/>
                </a:lnTo>
                <a:lnTo>
                  <a:pt x="1184" y="1196"/>
                </a:lnTo>
                <a:lnTo>
                  <a:pt x="1038" y="1050"/>
                </a:lnTo>
                <a:lnTo>
                  <a:pt x="1330" y="1050"/>
                </a:lnTo>
                <a:cubicBezTo>
                  <a:pt x="1347" y="1050"/>
                  <a:pt x="1361" y="1036"/>
                  <a:pt x="1361" y="1019"/>
                </a:cubicBezTo>
                <a:lnTo>
                  <a:pt x="1361" y="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Freeform 169">
            <a:extLst>
              <a:ext uri="{FF2B5EF4-FFF2-40B4-BE49-F238E27FC236}">
                <a16:creationId xmlns:a16="http://schemas.microsoft.com/office/drawing/2014/main" id="{0CAE0747-6945-24B3-863E-7DBA7DA4FB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3358" y="2586745"/>
            <a:ext cx="495300" cy="441325"/>
          </a:xfrm>
          <a:custGeom>
            <a:avLst/>
            <a:gdLst>
              <a:gd name="T0" fmla="*/ 1236 w 1375"/>
              <a:gd name="T1" fmla="*/ 1080 h 1225"/>
              <a:gd name="T2" fmla="*/ 1120 w 1375"/>
              <a:gd name="T3" fmla="*/ 908 h 1225"/>
              <a:gd name="T4" fmla="*/ 1118 w 1375"/>
              <a:gd name="T5" fmla="*/ 970 h 1225"/>
              <a:gd name="T6" fmla="*/ 1036 w 1375"/>
              <a:gd name="T7" fmla="*/ 1083 h 1225"/>
              <a:gd name="T8" fmla="*/ 643 w 1375"/>
              <a:gd name="T9" fmla="*/ 1162 h 1225"/>
              <a:gd name="T10" fmla="*/ 951 w 1375"/>
              <a:gd name="T11" fmla="*/ 1021 h 1225"/>
              <a:gd name="T12" fmla="*/ 951 w 1375"/>
              <a:gd name="T13" fmla="*/ 970 h 1225"/>
              <a:gd name="T14" fmla="*/ 638 w 1375"/>
              <a:gd name="T15" fmla="*/ 967 h 1225"/>
              <a:gd name="T16" fmla="*/ 581 w 1375"/>
              <a:gd name="T17" fmla="*/ 1224 h 1225"/>
              <a:gd name="T18" fmla="*/ 1151 w 1375"/>
              <a:gd name="T19" fmla="*/ 685 h 1225"/>
              <a:gd name="T20" fmla="*/ 1113 w 1375"/>
              <a:gd name="T21" fmla="*/ 502 h 1225"/>
              <a:gd name="T22" fmla="*/ 841 w 1375"/>
              <a:gd name="T23" fmla="*/ 650 h 1225"/>
              <a:gd name="T24" fmla="*/ 936 w 1375"/>
              <a:gd name="T25" fmla="*/ 495 h 1225"/>
              <a:gd name="T26" fmla="*/ 785 w 1375"/>
              <a:gd name="T27" fmla="*/ 525 h 1225"/>
              <a:gd name="T28" fmla="*/ 716 w 1375"/>
              <a:gd name="T29" fmla="*/ 373 h 1225"/>
              <a:gd name="T30" fmla="*/ 680 w 1375"/>
              <a:gd name="T31" fmla="*/ 322 h 1225"/>
              <a:gd name="T32" fmla="*/ 571 w 1375"/>
              <a:gd name="T33" fmla="*/ 264 h 1225"/>
              <a:gd name="T34" fmla="*/ 809 w 1375"/>
              <a:gd name="T35" fmla="*/ 67 h 1225"/>
              <a:gd name="T36" fmla="*/ 835 w 1375"/>
              <a:gd name="T37" fmla="*/ 159 h 1225"/>
              <a:gd name="T38" fmla="*/ 853 w 1375"/>
              <a:gd name="T39" fmla="*/ 277 h 1225"/>
              <a:gd name="T40" fmla="*/ 943 w 1375"/>
              <a:gd name="T41" fmla="*/ 214 h 1225"/>
              <a:gd name="T42" fmla="*/ 990 w 1375"/>
              <a:gd name="T43" fmla="*/ 381 h 1225"/>
              <a:gd name="T44" fmla="*/ 1026 w 1375"/>
              <a:gd name="T45" fmla="*/ 432 h 1225"/>
              <a:gd name="T46" fmla="*/ 1119 w 1375"/>
              <a:gd name="T47" fmla="*/ 466 h 1225"/>
              <a:gd name="T48" fmla="*/ 696 w 1375"/>
              <a:gd name="T49" fmla="*/ 552 h 1225"/>
              <a:gd name="T50" fmla="*/ 315 w 1375"/>
              <a:gd name="T51" fmla="*/ 805 h 1225"/>
              <a:gd name="T52" fmla="*/ 93 w 1375"/>
              <a:gd name="T53" fmla="*/ 909 h 1225"/>
              <a:gd name="T54" fmla="*/ 467 w 1375"/>
              <a:gd name="T55" fmla="*/ 616 h 1225"/>
              <a:gd name="T56" fmla="*/ 696 w 1375"/>
              <a:gd name="T57" fmla="*/ 552 h 1225"/>
              <a:gd name="T58" fmla="*/ 1080 w 1375"/>
              <a:gd name="T59" fmla="*/ 401 h 1225"/>
              <a:gd name="T60" fmla="*/ 958 w 1375"/>
              <a:gd name="T61" fmla="*/ 128 h 1225"/>
              <a:gd name="T62" fmla="*/ 938 w 1375"/>
              <a:gd name="T63" fmla="*/ 100 h 1225"/>
              <a:gd name="T64" fmla="*/ 773 w 1375"/>
              <a:gd name="T65" fmla="*/ 16 h 1225"/>
              <a:gd name="T66" fmla="*/ 520 w 1375"/>
              <a:gd name="T67" fmla="*/ 300 h 1225"/>
              <a:gd name="T68" fmla="*/ 630 w 1375"/>
              <a:gd name="T69" fmla="*/ 358 h 1225"/>
              <a:gd name="T70" fmla="*/ 558 w 1375"/>
              <a:gd name="T71" fmla="*/ 456 h 1225"/>
              <a:gd name="T72" fmla="*/ 70 w 1375"/>
              <a:gd name="T73" fmla="*/ 784 h 1225"/>
              <a:gd name="T74" fmla="*/ 132 w 1375"/>
              <a:gd name="T75" fmla="*/ 998 h 1225"/>
              <a:gd name="T76" fmla="*/ 535 w 1375"/>
              <a:gd name="T77" fmla="*/ 706 h 1225"/>
              <a:gd name="T78" fmla="*/ 749 w 1375"/>
              <a:gd name="T79" fmla="*/ 626 h 1225"/>
              <a:gd name="T80" fmla="*/ 768 w 1375"/>
              <a:gd name="T81" fmla="*/ 654 h 1225"/>
              <a:gd name="T82" fmla="*/ 917 w 1375"/>
              <a:gd name="T83" fmla="*/ 714 h 1225"/>
              <a:gd name="T84" fmla="*/ 1170 w 1375"/>
              <a:gd name="T85" fmla="*/ 431 h 1225"/>
              <a:gd name="T86" fmla="*/ 1221 w 1375"/>
              <a:gd name="T87" fmla="*/ 704 h 1225"/>
              <a:gd name="T88" fmla="*/ 1258 w 1375"/>
              <a:gd name="T89" fmla="*/ 895 h 1225"/>
              <a:gd name="T90" fmla="*/ 1227 w 1375"/>
              <a:gd name="T91" fmla="*/ 842 h 1225"/>
              <a:gd name="T92" fmla="*/ 1262 w 1375"/>
              <a:gd name="T93" fmla="*/ 908 h 1225"/>
              <a:gd name="T94" fmla="*/ 1374 w 1375"/>
              <a:gd name="T95" fmla="*/ 908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75" h="1225">
                <a:moveTo>
                  <a:pt x="581" y="1224"/>
                </a:moveTo>
                <a:lnTo>
                  <a:pt x="1236" y="1224"/>
                </a:lnTo>
                <a:lnTo>
                  <a:pt x="1236" y="1080"/>
                </a:lnTo>
                <a:cubicBezTo>
                  <a:pt x="1236" y="1048"/>
                  <a:pt x="1211" y="1023"/>
                  <a:pt x="1180" y="1021"/>
                </a:cubicBezTo>
                <a:lnTo>
                  <a:pt x="1180" y="967"/>
                </a:lnTo>
                <a:cubicBezTo>
                  <a:pt x="1180" y="935"/>
                  <a:pt x="1153" y="908"/>
                  <a:pt x="1120" y="908"/>
                </a:cubicBezTo>
                <a:lnTo>
                  <a:pt x="1036" y="908"/>
                </a:lnTo>
                <a:lnTo>
                  <a:pt x="1036" y="970"/>
                </a:lnTo>
                <a:lnTo>
                  <a:pt x="1118" y="970"/>
                </a:lnTo>
                <a:lnTo>
                  <a:pt x="1118" y="1021"/>
                </a:lnTo>
                <a:lnTo>
                  <a:pt x="1036" y="1021"/>
                </a:lnTo>
                <a:lnTo>
                  <a:pt x="1036" y="1083"/>
                </a:lnTo>
                <a:lnTo>
                  <a:pt x="1174" y="1083"/>
                </a:lnTo>
                <a:lnTo>
                  <a:pt x="1174" y="1162"/>
                </a:lnTo>
                <a:lnTo>
                  <a:pt x="643" y="1162"/>
                </a:lnTo>
                <a:lnTo>
                  <a:pt x="643" y="1083"/>
                </a:lnTo>
                <a:lnTo>
                  <a:pt x="951" y="1083"/>
                </a:lnTo>
                <a:lnTo>
                  <a:pt x="951" y="1021"/>
                </a:lnTo>
                <a:lnTo>
                  <a:pt x="700" y="1021"/>
                </a:lnTo>
                <a:lnTo>
                  <a:pt x="700" y="970"/>
                </a:lnTo>
                <a:lnTo>
                  <a:pt x="951" y="970"/>
                </a:lnTo>
                <a:lnTo>
                  <a:pt x="951" y="908"/>
                </a:lnTo>
                <a:lnTo>
                  <a:pt x="697" y="908"/>
                </a:lnTo>
                <a:cubicBezTo>
                  <a:pt x="664" y="908"/>
                  <a:pt x="638" y="935"/>
                  <a:pt x="638" y="967"/>
                </a:cubicBezTo>
                <a:lnTo>
                  <a:pt x="638" y="1021"/>
                </a:lnTo>
                <a:cubicBezTo>
                  <a:pt x="607" y="1023"/>
                  <a:pt x="581" y="1048"/>
                  <a:pt x="581" y="1080"/>
                </a:cubicBezTo>
                <a:lnTo>
                  <a:pt x="581" y="1224"/>
                </a:lnTo>
                <a:close/>
                <a:moveTo>
                  <a:pt x="1089" y="798"/>
                </a:moveTo>
                <a:lnTo>
                  <a:pt x="1151" y="798"/>
                </a:lnTo>
                <a:lnTo>
                  <a:pt x="1151" y="685"/>
                </a:lnTo>
                <a:lnTo>
                  <a:pt x="1089" y="685"/>
                </a:lnTo>
                <a:lnTo>
                  <a:pt x="1089" y="798"/>
                </a:lnTo>
                <a:close/>
                <a:moveTo>
                  <a:pt x="1113" y="502"/>
                </a:moveTo>
                <a:lnTo>
                  <a:pt x="882" y="664"/>
                </a:lnTo>
                <a:cubicBezTo>
                  <a:pt x="871" y="671"/>
                  <a:pt x="854" y="668"/>
                  <a:pt x="846" y="657"/>
                </a:cubicBezTo>
                <a:lnTo>
                  <a:pt x="841" y="650"/>
                </a:lnTo>
                <a:lnTo>
                  <a:pt x="871" y="594"/>
                </a:lnTo>
                <a:lnTo>
                  <a:pt x="846" y="558"/>
                </a:lnTo>
                <a:lnTo>
                  <a:pt x="936" y="495"/>
                </a:lnTo>
                <a:lnTo>
                  <a:pt x="900" y="444"/>
                </a:lnTo>
                <a:lnTo>
                  <a:pt x="785" y="525"/>
                </a:lnTo>
                <a:lnTo>
                  <a:pt x="785" y="525"/>
                </a:lnTo>
                <a:lnTo>
                  <a:pt x="764" y="539"/>
                </a:lnTo>
                <a:lnTo>
                  <a:pt x="670" y="405"/>
                </a:lnTo>
                <a:lnTo>
                  <a:pt x="716" y="373"/>
                </a:lnTo>
                <a:lnTo>
                  <a:pt x="806" y="310"/>
                </a:lnTo>
                <a:lnTo>
                  <a:pt x="771" y="259"/>
                </a:lnTo>
                <a:lnTo>
                  <a:pt x="680" y="322"/>
                </a:lnTo>
                <a:lnTo>
                  <a:pt x="655" y="286"/>
                </a:lnTo>
                <a:lnTo>
                  <a:pt x="593" y="295"/>
                </a:lnTo>
                <a:lnTo>
                  <a:pt x="571" y="264"/>
                </a:lnTo>
                <a:cubicBezTo>
                  <a:pt x="567" y="259"/>
                  <a:pt x="566" y="252"/>
                  <a:pt x="567" y="245"/>
                </a:cubicBezTo>
                <a:cubicBezTo>
                  <a:pt x="568" y="239"/>
                  <a:pt x="572" y="233"/>
                  <a:pt x="577" y="229"/>
                </a:cubicBezTo>
                <a:lnTo>
                  <a:pt x="809" y="67"/>
                </a:lnTo>
                <a:cubicBezTo>
                  <a:pt x="820" y="59"/>
                  <a:pt x="836" y="62"/>
                  <a:pt x="844" y="73"/>
                </a:cubicBezTo>
                <a:lnTo>
                  <a:pt x="865" y="104"/>
                </a:lnTo>
                <a:lnTo>
                  <a:pt x="835" y="159"/>
                </a:lnTo>
                <a:lnTo>
                  <a:pt x="861" y="196"/>
                </a:lnTo>
                <a:lnTo>
                  <a:pt x="817" y="227"/>
                </a:lnTo>
                <a:lnTo>
                  <a:pt x="853" y="277"/>
                </a:lnTo>
                <a:lnTo>
                  <a:pt x="896" y="247"/>
                </a:lnTo>
                <a:lnTo>
                  <a:pt x="896" y="247"/>
                </a:lnTo>
                <a:lnTo>
                  <a:pt x="943" y="214"/>
                </a:lnTo>
                <a:lnTo>
                  <a:pt x="1037" y="348"/>
                </a:lnTo>
                <a:lnTo>
                  <a:pt x="990" y="381"/>
                </a:lnTo>
                <a:lnTo>
                  <a:pt x="990" y="381"/>
                </a:lnTo>
                <a:lnTo>
                  <a:pt x="946" y="412"/>
                </a:lnTo>
                <a:lnTo>
                  <a:pt x="982" y="462"/>
                </a:lnTo>
                <a:lnTo>
                  <a:pt x="1026" y="432"/>
                </a:lnTo>
                <a:lnTo>
                  <a:pt x="1051" y="468"/>
                </a:lnTo>
                <a:lnTo>
                  <a:pt x="1114" y="459"/>
                </a:lnTo>
                <a:lnTo>
                  <a:pt x="1119" y="466"/>
                </a:lnTo>
                <a:cubicBezTo>
                  <a:pt x="1123" y="472"/>
                  <a:pt x="1124" y="479"/>
                  <a:pt x="1123" y="485"/>
                </a:cubicBezTo>
                <a:cubicBezTo>
                  <a:pt x="1122" y="492"/>
                  <a:pt x="1118" y="498"/>
                  <a:pt x="1113" y="502"/>
                </a:cubicBezTo>
                <a:close/>
                <a:moveTo>
                  <a:pt x="696" y="552"/>
                </a:moveTo>
                <a:cubicBezTo>
                  <a:pt x="685" y="559"/>
                  <a:pt x="674" y="564"/>
                  <a:pt x="663" y="567"/>
                </a:cubicBezTo>
                <a:cubicBezTo>
                  <a:pt x="596" y="584"/>
                  <a:pt x="530" y="631"/>
                  <a:pt x="496" y="658"/>
                </a:cubicBezTo>
                <a:cubicBezTo>
                  <a:pt x="441" y="702"/>
                  <a:pt x="374" y="756"/>
                  <a:pt x="315" y="805"/>
                </a:cubicBezTo>
                <a:cubicBezTo>
                  <a:pt x="247" y="860"/>
                  <a:pt x="182" y="912"/>
                  <a:pt x="167" y="923"/>
                </a:cubicBezTo>
                <a:cubicBezTo>
                  <a:pt x="151" y="934"/>
                  <a:pt x="137" y="938"/>
                  <a:pt x="125" y="935"/>
                </a:cubicBezTo>
                <a:cubicBezTo>
                  <a:pt x="111" y="932"/>
                  <a:pt x="100" y="919"/>
                  <a:pt x="93" y="909"/>
                </a:cubicBezTo>
                <a:cubicBezTo>
                  <a:pt x="71" y="879"/>
                  <a:pt x="75" y="856"/>
                  <a:pt x="106" y="835"/>
                </a:cubicBezTo>
                <a:cubicBezTo>
                  <a:pt x="121" y="824"/>
                  <a:pt x="192" y="782"/>
                  <a:pt x="267" y="737"/>
                </a:cubicBezTo>
                <a:cubicBezTo>
                  <a:pt x="332" y="698"/>
                  <a:pt x="406" y="653"/>
                  <a:pt x="467" y="616"/>
                </a:cubicBezTo>
                <a:cubicBezTo>
                  <a:pt x="504" y="594"/>
                  <a:pt x="571" y="548"/>
                  <a:pt x="609" y="491"/>
                </a:cubicBezTo>
                <a:cubicBezTo>
                  <a:pt x="616" y="481"/>
                  <a:pt x="625" y="472"/>
                  <a:pt x="635" y="465"/>
                </a:cubicBezTo>
                <a:lnTo>
                  <a:pt x="696" y="552"/>
                </a:lnTo>
                <a:close/>
                <a:moveTo>
                  <a:pt x="1170" y="431"/>
                </a:moveTo>
                <a:lnTo>
                  <a:pt x="1143" y="392"/>
                </a:lnTo>
                <a:lnTo>
                  <a:pt x="1080" y="401"/>
                </a:lnTo>
                <a:lnTo>
                  <a:pt x="1077" y="396"/>
                </a:lnTo>
                <a:lnTo>
                  <a:pt x="1123" y="364"/>
                </a:lnTo>
                <a:lnTo>
                  <a:pt x="958" y="128"/>
                </a:lnTo>
                <a:lnTo>
                  <a:pt x="912" y="160"/>
                </a:lnTo>
                <a:lnTo>
                  <a:pt x="908" y="155"/>
                </a:lnTo>
                <a:lnTo>
                  <a:pt x="938" y="100"/>
                </a:lnTo>
                <a:lnTo>
                  <a:pt x="895" y="38"/>
                </a:lnTo>
                <a:cubicBezTo>
                  <a:pt x="878" y="14"/>
                  <a:pt x="852" y="0"/>
                  <a:pt x="823" y="0"/>
                </a:cubicBezTo>
                <a:cubicBezTo>
                  <a:pt x="805" y="0"/>
                  <a:pt x="788" y="6"/>
                  <a:pt x="773" y="16"/>
                </a:cubicBezTo>
                <a:lnTo>
                  <a:pt x="542" y="178"/>
                </a:lnTo>
                <a:cubicBezTo>
                  <a:pt x="523" y="192"/>
                  <a:pt x="510" y="212"/>
                  <a:pt x="506" y="235"/>
                </a:cubicBezTo>
                <a:cubicBezTo>
                  <a:pt x="502" y="258"/>
                  <a:pt x="507" y="281"/>
                  <a:pt x="520" y="300"/>
                </a:cubicBezTo>
                <a:lnTo>
                  <a:pt x="564" y="362"/>
                </a:lnTo>
                <a:lnTo>
                  <a:pt x="626" y="353"/>
                </a:lnTo>
                <a:lnTo>
                  <a:pt x="630" y="358"/>
                </a:lnTo>
                <a:lnTo>
                  <a:pt x="583" y="390"/>
                </a:lnTo>
                <a:lnTo>
                  <a:pt x="600" y="414"/>
                </a:lnTo>
                <a:cubicBezTo>
                  <a:pt x="583" y="426"/>
                  <a:pt x="569" y="440"/>
                  <a:pt x="558" y="456"/>
                </a:cubicBezTo>
                <a:cubicBezTo>
                  <a:pt x="526" y="503"/>
                  <a:pt x="467" y="543"/>
                  <a:pt x="435" y="563"/>
                </a:cubicBezTo>
                <a:cubicBezTo>
                  <a:pt x="374" y="600"/>
                  <a:pt x="300" y="644"/>
                  <a:pt x="235" y="683"/>
                </a:cubicBezTo>
                <a:cubicBezTo>
                  <a:pt x="152" y="733"/>
                  <a:pt x="87" y="772"/>
                  <a:pt x="70" y="784"/>
                </a:cubicBezTo>
                <a:cubicBezTo>
                  <a:pt x="11" y="825"/>
                  <a:pt x="0" y="886"/>
                  <a:pt x="42" y="945"/>
                </a:cubicBezTo>
                <a:cubicBezTo>
                  <a:pt x="60" y="972"/>
                  <a:pt x="84" y="989"/>
                  <a:pt x="110" y="996"/>
                </a:cubicBezTo>
                <a:cubicBezTo>
                  <a:pt x="116" y="997"/>
                  <a:pt x="124" y="998"/>
                  <a:pt x="132" y="998"/>
                </a:cubicBezTo>
                <a:cubicBezTo>
                  <a:pt x="151" y="998"/>
                  <a:pt x="176" y="993"/>
                  <a:pt x="203" y="973"/>
                </a:cubicBezTo>
                <a:cubicBezTo>
                  <a:pt x="220" y="962"/>
                  <a:pt x="279" y="914"/>
                  <a:pt x="354" y="853"/>
                </a:cubicBezTo>
                <a:cubicBezTo>
                  <a:pt x="413" y="805"/>
                  <a:pt x="479" y="751"/>
                  <a:pt x="535" y="706"/>
                </a:cubicBezTo>
                <a:cubicBezTo>
                  <a:pt x="565" y="683"/>
                  <a:pt x="623" y="641"/>
                  <a:pt x="678" y="627"/>
                </a:cubicBezTo>
                <a:cubicBezTo>
                  <a:pt x="696" y="623"/>
                  <a:pt x="715" y="614"/>
                  <a:pt x="732" y="602"/>
                </a:cubicBezTo>
                <a:lnTo>
                  <a:pt x="749" y="626"/>
                </a:lnTo>
                <a:lnTo>
                  <a:pt x="795" y="594"/>
                </a:lnTo>
                <a:lnTo>
                  <a:pt x="798" y="599"/>
                </a:lnTo>
                <a:lnTo>
                  <a:pt x="768" y="654"/>
                </a:lnTo>
                <a:lnTo>
                  <a:pt x="796" y="693"/>
                </a:lnTo>
                <a:cubicBezTo>
                  <a:pt x="812" y="716"/>
                  <a:pt x="839" y="730"/>
                  <a:pt x="867" y="730"/>
                </a:cubicBezTo>
                <a:cubicBezTo>
                  <a:pt x="885" y="730"/>
                  <a:pt x="903" y="725"/>
                  <a:pt x="917" y="714"/>
                </a:cubicBezTo>
                <a:lnTo>
                  <a:pt x="1148" y="553"/>
                </a:lnTo>
                <a:cubicBezTo>
                  <a:pt x="1168" y="539"/>
                  <a:pt x="1180" y="519"/>
                  <a:pt x="1184" y="496"/>
                </a:cubicBezTo>
                <a:cubicBezTo>
                  <a:pt x="1189" y="473"/>
                  <a:pt x="1183" y="450"/>
                  <a:pt x="1170" y="431"/>
                </a:cubicBezTo>
                <a:close/>
                <a:moveTo>
                  <a:pt x="1218" y="832"/>
                </a:moveTo>
                <a:lnTo>
                  <a:pt x="1274" y="735"/>
                </a:lnTo>
                <a:lnTo>
                  <a:pt x="1221" y="704"/>
                </a:lnTo>
                <a:lnTo>
                  <a:pt x="1164" y="801"/>
                </a:lnTo>
                <a:lnTo>
                  <a:pt x="1218" y="832"/>
                </a:lnTo>
                <a:close/>
                <a:moveTo>
                  <a:pt x="1258" y="895"/>
                </a:moveTo>
                <a:lnTo>
                  <a:pt x="1356" y="839"/>
                </a:lnTo>
                <a:lnTo>
                  <a:pt x="1325" y="785"/>
                </a:lnTo>
                <a:lnTo>
                  <a:pt x="1227" y="842"/>
                </a:lnTo>
                <a:lnTo>
                  <a:pt x="1258" y="895"/>
                </a:lnTo>
                <a:close/>
                <a:moveTo>
                  <a:pt x="1374" y="908"/>
                </a:moveTo>
                <a:lnTo>
                  <a:pt x="1262" y="908"/>
                </a:lnTo>
                <a:lnTo>
                  <a:pt x="1262" y="970"/>
                </a:lnTo>
                <a:lnTo>
                  <a:pt x="1374" y="970"/>
                </a:lnTo>
                <a:lnTo>
                  <a:pt x="1374" y="9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Freeform 170">
            <a:extLst>
              <a:ext uri="{FF2B5EF4-FFF2-40B4-BE49-F238E27FC236}">
                <a16:creationId xmlns:a16="http://schemas.microsoft.com/office/drawing/2014/main" id="{AB39D425-864F-C03A-A7B7-8D29F800CA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64595" y="3614353"/>
            <a:ext cx="496887" cy="449262"/>
          </a:xfrm>
          <a:custGeom>
            <a:avLst/>
            <a:gdLst>
              <a:gd name="T0" fmla="*/ 868 w 1380"/>
              <a:gd name="T1" fmla="*/ 200 h 1248"/>
              <a:gd name="T2" fmla="*/ 468 w 1380"/>
              <a:gd name="T3" fmla="*/ 200 h 1248"/>
              <a:gd name="T4" fmla="*/ 565 w 1380"/>
              <a:gd name="T5" fmla="*/ 292 h 1248"/>
              <a:gd name="T6" fmla="*/ 668 w 1380"/>
              <a:gd name="T7" fmla="*/ 62 h 1248"/>
              <a:gd name="T8" fmla="*/ 771 w 1380"/>
              <a:gd name="T9" fmla="*/ 292 h 1248"/>
              <a:gd name="T10" fmla="*/ 301 w 1380"/>
              <a:gd name="T11" fmla="*/ 683 h 1248"/>
              <a:gd name="T12" fmla="*/ 357 w 1380"/>
              <a:gd name="T13" fmla="*/ 621 h 1248"/>
              <a:gd name="T14" fmla="*/ 301 w 1380"/>
              <a:gd name="T15" fmla="*/ 683 h 1248"/>
              <a:gd name="T16" fmla="*/ 724 w 1380"/>
              <a:gd name="T17" fmla="*/ 451 h 1248"/>
              <a:gd name="T18" fmla="*/ 724 w 1380"/>
              <a:gd name="T19" fmla="*/ 513 h 1248"/>
              <a:gd name="T20" fmla="*/ 1063 w 1380"/>
              <a:gd name="T21" fmla="*/ 767 h 1248"/>
              <a:gd name="T22" fmla="*/ 1050 w 1380"/>
              <a:gd name="T23" fmla="*/ 978 h 1248"/>
              <a:gd name="T24" fmla="*/ 1009 w 1380"/>
              <a:gd name="T25" fmla="*/ 1185 h 1248"/>
              <a:gd name="T26" fmla="*/ 921 w 1380"/>
              <a:gd name="T27" fmla="*/ 1091 h 1248"/>
              <a:gd name="T28" fmla="*/ 696 w 1380"/>
              <a:gd name="T29" fmla="*/ 1100 h 1248"/>
              <a:gd name="T30" fmla="*/ 471 w 1380"/>
              <a:gd name="T31" fmla="*/ 1089 h 1248"/>
              <a:gd name="T32" fmla="*/ 388 w 1380"/>
              <a:gd name="T33" fmla="*/ 1185 h 1248"/>
              <a:gd name="T34" fmla="*/ 364 w 1380"/>
              <a:gd name="T35" fmla="*/ 997 h 1248"/>
              <a:gd name="T36" fmla="*/ 79 w 1380"/>
              <a:gd name="T37" fmla="*/ 684 h 1248"/>
              <a:gd name="T38" fmla="*/ 199 w 1380"/>
              <a:gd name="T39" fmla="*/ 648 h 1248"/>
              <a:gd name="T40" fmla="*/ 291 w 1380"/>
              <a:gd name="T41" fmla="*/ 508 h 1248"/>
              <a:gd name="T42" fmla="*/ 412 w 1380"/>
              <a:gd name="T43" fmla="*/ 500 h 1248"/>
              <a:gd name="T44" fmla="*/ 448 w 1380"/>
              <a:gd name="T45" fmla="*/ 446 h 1248"/>
              <a:gd name="T46" fmla="*/ 1145 w 1380"/>
              <a:gd name="T47" fmla="*/ 736 h 1248"/>
              <a:gd name="T48" fmla="*/ 1323 w 1380"/>
              <a:gd name="T49" fmla="*/ 686 h 1248"/>
              <a:gd name="T50" fmla="*/ 1264 w 1380"/>
              <a:gd name="T51" fmla="*/ 669 h 1248"/>
              <a:gd name="T52" fmla="*/ 1201 w 1380"/>
              <a:gd name="T53" fmla="*/ 682 h 1248"/>
              <a:gd name="T54" fmla="*/ 393 w 1380"/>
              <a:gd name="T55" fmla="*/ 403 h 1248"/>
              <a:gd name="T56" fmla="*/ 183 w 1380"/>
              <a:gd name="T57" fmla="*/ 366 h 1248"/>
              <a:gd name="T58" fmla="*/ 147 w 1380"/>
              <a:gd name="T59" fmla="*/ 612 h 1248"/>
              <a:gd name="T60" fmla="*/ 28 w 1380"/>
              <a:gd name="T61" fmla="*/ 646 h 1248"/>
              <a:gd name="T62" fmla="*/ 326 w 1380"/>
              <a:gd name="T63" fmla="*/ 1048 h 1248"/>
              <a:gd name="T64" fmla="*/ 357 w 1380"/>
              <a:gd name="T65" fmla="*/ 1247 h 1248"/>
              <a:gd name="T66" fmla="*/ 470 w 1380"/>
              <a:gd name="T67" fmla="*/ 1230 h 1248"/>
              <a:gd name="T68" fmla="*/ 696 w 1380"/>
              <a:gd name="T69" fmla="*/ 1163 h 1248"/>
              <a:gd name="T70" fmla="*/ 922 w 1380"/>
              <a:gd name="T71" fmla="*/ 1230 h 1248"/>
              <a:gd name="T72" fmla="*/ 1035 w 1380"/>
              <a:gd name="T73" fmla="*/ 1247 h 1248"/>
              <a:gd name="T74" fmla="*/ 1101 w 1380"/>
              <a:gd name="T75" fmla="*/ 1015 h 1248"/>
              <a:gd name="T76" fmla="*/ 1244 w 1380"/>
              <a:gd name="T77" fmla="*/ 728 h 1248"/>
              <a:gd name="T78" fmla="*/ 1302 w 1380"/>
              <a:gd name="T79" fmla="*/ 770 h 1248"/>
              <a:gd name="T80" fmla="*/ 1367 w 1380"/>
              <a:gd name="T81" fmla="*/ 730 h 1248"/>
              <a:gd name="T82" fmla="*/ 1323 w 1380"/>
              <a:gd name="T83" fmla="*/ 686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80" h="1248">
                <a:moveTo>
                  <a:pt x="817" y="334"/>
                </a:moveTo>
                <a:cubicBezTo>
                  <a:pt x="850" y="297"/>
                  <a:pt x="868" y="250"/>
                  <a:pt x="868" y="200"/>
                </a:cubicBezTo>
                <a:cubicBezTo>
                  <a:pt x="868" y="90"/>
                  <a:pt x="779" y="0"/>
                  <a:pt x="668" y="0"/>
                </a:cubicBezTo>
                <a:cubicBezTo>
                  <a:pt x="558" y="0"/>
                  <a:pt x="468" y="90"/>
                  <a:pt x="468" y="200"/>
                </a:cubicBezTo>
                <a:cubicBezTo>
                  <a:pt x="468" y="250"/>
                  <a:pt x="486" y="297"/>
                  <a:pt x="519" y="334"/>
                </a:cubicBezTo>
                <a:lnTo>
                  <a:pt x="565" y="292"/>
                </a:lnTo>
                <a:cubicBezTo>
                  <a:pt x="542" y="267"/>
                  <a:pt x="530" y="234"/>
                  <a:pt x="530" y="200"/>
                </a:cubicBezTo>
                <a:cubicBezTo>
                  <a:pt x="530" y="124"/>
                  <a:pt x="592" y="62"/>
                  <a:pt x="668" y="62"/>
                </a:cubicBezTo>
                <a:cubicBezTo>
                  <a:pt x="744" y="62"/>
                  <a:pt x="806" y="124"/>
                  <a:pt x="806" y="200"/>
                </a:cubicBezTo>
                <a:cubicBezTo>
                  <a:pt x="806" y="234"/>
                  <a:pt x="794" y="267"/>
                  <a:pt x="771" y="292"/>
                </a:cubicBezTo>
                <a:lnTo>
                  <a:pt x="817" y="334"/>
                </a:lnTo>
                <a:close/>
                <a:moveTo>
                  <a:pt x="301" y="683"/>
                </a:moveTo>
                <a:lnTo>
                  <a:pt x="357" y="683"/>
                </a:lnTo>
                <a:lnTo>
                  <a:pt x="357" y="621"/>
                </a:lnTo>
                <a:lnTo>
                  <a:pt x="301" y="621"/>
                </a:lnTo>
                <a:lnTo>
                  <a:pt x="301" y="683"/>
                </a:lnTo>
                <a:close/>
                <a:moveTo>
                  <a:pt x="1094" y="736"/>
                </a:moveTo>
                <a:cubicBezTo>
                  <a:pt x="1094" y="593"/>
                  <a:pt x="911" y="451"/>
                  <a:pt x="724" y="451"/>
                </a:cubicBezTo>
                <a:cubicBezTo>
                  <a:pt x="707" y="451"/>
                  <a:pt x="693" y="465"/>
                  <a:pt x="693" y="482"/>
                </a:cubicBezTo>
                <a:cubicBezTo>
                  <a:pt x="693" y="500"/>
                  <a:pt x="707" y="513"/>
                  <a:pt x="724" y="513"/>
                </a:cubicBezTo>
                <a:cubicBezTo>
                  <a:pt x="887" y="513"/>
                  <a:pt x="1032" y="638"/>
                  <a:pt x="1032" y="736"/>
                </a:cubicBezTo>
                <a:cubicBezTo>
                  <a:pt x="1032" y="754"/>
                  <a:pt x="1046" y="767"/>
                  <a:pt x="1063" y="767"/>
                </a:cubicBezTo>
                <a:cubicBezTo>
                  <a:pt x="1080" y="767"/>
                  <a:pt x="1094" y="754"/>
                  <a:pt x="1094" y="736"/>
                </a:cubicBezTo>
                <a:close/>
                <a:moveTo>
                  <a:pt x="1050" y="978"/>
                </a:moveTo>
                <a:cubicBezTo>
                  <a:pt x="1046" y="982"/>
                  <a:pt x="1043" y="988"/>
                  <a:pt x="1041" y="995"/>
                </a:cubicBezTo>
                <a:lnTo>
                  <a:pt x="1009" y="1185"/>
                </a:lnTo>
                <a:lnTo>
                  <a:pt x="969" y="1185"/>
                </a:lnTo>
                <a:lnTo>
                  <a:pt x="921" y="1091"/>
                </a:lnTo>
                <a:cubicBezTo>
                  <a:pt x="914" y="1078"/>
                  <a:pt x="898" y="1072"/>
                  <a:pt x="884" y="1076"/>
                </a:cubicBezTo>
                <a:cubicBezTo>
                  <a:pt x="830" y="1092"/>
                  <a:pt x="768" y="1100"/>
                  <a:pt x="696" y="1100"/>
                </a:cubicBezTo>
                <a:cubicBezTo>
                  <a:pt x="639" y="1100"/>
                  <a:pt x="557" y="1089"/>
                  <a:pt x="508" y="1074"/>
                </a:cubicBezTo>
                <a:cubicBezTo>
                  <a:pt x="493" y="1069"/>
                  <a:pt x="478" y="1076"/>
                  <a:pt x="471" y="1089"/>
                </a:cubicBezTo>
                <a:lnTo>
                  <a:pt x="423" y="1185"/>
                </a:lnTo>
                <a:lnTo>
                  <a:pt x="388" y="1185"/>
                </a:lnTo>
                <a:lnTo>
                  <a:pt x="388" y="1027"/>
                </a:lnTo>
                <a:cubicBezTo>
                  <a:pt x="388" y="1012"/>
                  <a:pt x="379" y="1000"/>
                  <a:pt x="364" y="997"/>
                </a:cubicBezTo>
                <a:cubicBezTo>
                  <a:pt x="331" y="988"/>
                  <a:pt x="137" y="865"/>
                  <a:pt x="112" y="816"/>
                </a:cubicBezTo>
                <a:cubicBezTo>
                  <a:pt x="85" y="765"/>
                  <a:pt x="76" y="706"/>
                  <a:pt x="79" y="684"/>
                </a:cubicBezTo>
                <a:cubicBezTo>
                  <a:pt x="121" y="684"/>
                  <a:pt x="155" y="677"/>
                  <a:pt x="183" y="664"/>
                </a:cubicBezTo>
                <a:cubicBezTo>
                  <a:pt x="190" y="661"/>
                  <a:pt x="196" y="655"/>
                  <a:pt x="199" y="648"/>
                </a:cubicBezTo>
                <a:cubicBezTo>
                  <a:pt x="217" y="607"/>
                  <a:pt x="245" y="573"/>
                  <a:pt x="281" y="549"/>
                </a:cubicBezTo>
                <a:cubicBezTo>
                  <a:pt x="295" y="540"/>
                  <a:pt x="299" y="522"/>
                  <a:pt x="291" y="508"/>
                </a:cubicBezTo>
                <a:cubicBezTo>
                  <a:pt x="279" y="487"/>
                  <a:pt x="251" y="439"/>
                  <a:pt x="240" y="411"/>
                </a:cubicBezTo>
                <a:cubicBezTo>
                  <a:pt x="282" y="416"/>
                  <a:pt x="377" y="450"/>
                  <a:pt x="412" y="500"/>
                </a:cubicBezTo>
                <a:lnTo>
                  <a:pt x="463" y="465"/>
                </a:lnTo>
                <a:cubicBezTo>
                  <a:pt x="459" y="458"/>
                  <a:pt x="453" y="452"/>
                  <a:pt x="448" y="446"/>
                </a:cubicBezTo>
                <a:cubicBezTo>
                  <a:pt x="521" y="416"/>
                  <a:pt x="596" y="401"/>
                  <a:pt x="670" y="401"/>
                </a:cubicBezTo>
                <a:cubicBezTo>
                  <a:pt x="927" y="401"/>
                  <a:pt x="1145" y="554"/>
                  <a:pt x="1145" y="736"/>
                </a:cubicBezTo>
                <a:cubicBezTo>
                  <a:pt x="1145" y="837"/>
                  <a:pt x="1113" y="918"/>
                  <a:pt x="1050" y="978"/>
                </a:cubicBezTo>
                <a:close/>
                <a:moveTo>
                  <a:pt x="1323" y="686"/>
                </a:moveTo>
                <a:lnTo>
                  <a:pt x="1303" y="708"/>
                </a:lnTo>
                <a:cubicBezTo>
                  <a:pt x="1296" y="690"/>
                  <a:pt x="1282" y="676"/>
                  <a:pt x="1264" y="669"/>
                </a:cubicBezTo>
                <a:cubicBezTo>
                  <a:pt x="1246" y="663"/>
                  <a:pt x="1226" y="666"/>
                  <a:pt x="1210" y="676"/>
                </a:cubicBezTo>
                <a:lnTo>
                  <a:pt x="1201" y="682"/>
                </a:lnTo>
                <a:cubicBezTo>
                  <a:pt x="1165" y="488"/>
                  <a:pt x="941" y="339"/>
                  <a:pt x="670" y="339"/>
                </a:cubicBezTo>
                <a:cubicBezTo>
                  <a:pt x="577" y="339"/>
                  <a:pt x="483" y="360"/>
                  <a:pt x="393" y="403"/>
                </a:cubicBezTo>
                <a:cubicBezTo>
                  <a:pt x="339" y="370"/>
                  <a:pt x="274" y="350"/>
                  <a:pt x="234" y="349"/>
                </a:cubicBezTo>
                <a:cubicBezTo>
                  <a:pt x="225" y="348"/>
                  <a:pt x="198" y="347"/>
                  <a:pt x="183" y="366"/>
                </a:cubicBezTo>
                <a:cubicBezTo>
                  <a:pt x="161" y="394"/>
                  <a:pt x="179" y="436"/>
                  <a:pt x="223" y="515"/>
                </a:cubicBezTo>
                <a:cubicBezTo>
                  <a:pt x="192" y="541"/>
                  <a:pt x="166" y="574"/>
                  <a:pt x="147" y="612"/>
                </a:cubicBezTo>
                <a:cubicBezTo>
                  <a:pt x="127" y="619"/>
                  <a:pt x="102" y="622"/>
                  <a:pt x="70" y="622"/>
                </a:cubicBezTo>
                <a:cubicBezTo>
                  <a:pt x="54" y="623"/>
                  <a:pt x="37" y="631"/>
                  <a:pt x="28" y="646"/>
                </a:cubicBezTo>
                <a:cubicBezTo>
                  <a:pt x="0" y="691"/>
                  <a:pt x="29" y="791"/>
                  <a:pt x="57" y="845"/>
                </a:cubicBezTo>
                <a:cubicBezTo>
                  <a:pt x="89" y="906"/>
                  <a:pt x="255" y="1015"/>
                  <a:pt x="326" y="1048"/>
                </a:cubicBezTo>
                <a:lnTo>
                  <a:pt x="326" y="1216"/>
                </a:lnTo>
                <a:cubicBezTo>
                  <a:pt x="326" y="1233"/>
                  <a:pt x="340" y="1247"/>
                  <a:pt x="357" y="1247"/>
                </a:cubicBezTo>
                <a:lnTo>
                  <a:pt x="442" y="1247"/>
                </a:lnTo>
                <a:cubicBezTo>
                  <a:pt x="454" y="1247"/>
                  <a:pt x="465" y="1241"/>
                  <a:pt x="470" y="1230"/>
                </a:cubicBezTo>
                <a:lnTo>
                  <a:pt x="515" y="1140"/>
                </a:lnTo>
                <a:cubicBezTo>
                  <a:pt x="569" y="1153"/>
                  <a:pt x="642" y="1163"/>
                  <a:pt x="696" y="1163"/>
                </a:cubicBezTo>
                <a:cubicBezTo>
                  <a:pt x="764" y="1163"/>
                  <a:pt x="823" y="1156"/>
                  <a:pt x="877" y="1142"/>
                </a:cubicBezTo>
                <a:lnTo>
                  <a:pt x="922" y="1230"/>
                </a:lnTo>
                <a:cubicBezTo>
                  <a:pt x="928" y="1241"/>
                  <a:pt x="938" y="1247"/>
                  <a:pt x="950" y="1247"/>
                </a:cubicBezTo>
                <a:lnTo>
                  <a:pt x="1035" y="1247"/>
                </a:lnTo>
                <a:cubicBezTo>
                  <a:pt x="1050" y="1247"/>
                  <a:pt x="1063" y="1236"/>
                  <a:pt x="1065" y="1222"/>
                </a:cubicBezTo>
                <a:lnTo>
                  <a:pt x="1101" y="1015"/>
                </a:lnTo>
                <a:cubicBezTo>
                  <a:pt x="1167" y="949"/>
                  <a:pt x="1203" y="858"/>
                  <a:pt x="1206" y="753"/>
                </a:cubicBezTo>
                <a:lnTo>
                  <a:pt x="1244" y="728"/>
                </a:lnTo>
                <a:cubicBezTo>
                  <a:pt x="1250" y="748"/>
                  <a:pt x="1267" y="763"/>
                  <a:pt x="1288" y="768"/>
                </a:cubicBezTo>
                <a:cubicBezTo>
                  <a:pt x="1293" y="769"/>
                  <a:pt x="1297" y="770"/>
                  <a:pt x="1302" y="770"/>
                </a:cubicBezTo>
                <a:cubicBezTo>
                  <a:pt x="1318" y="770"/>
                  <a:pt x="1334" y="764"/>
                  <a:pt x="1346" y="752"/>
                </a:cubicBezTo>
                <a:lnTo>
                  <a:pt x="1367" y="730"/>
                </a:lnTo>
                <a:cubicBezTo>
                  <a:pt x="1379" y="718"/>
                  <a:pt x="1379" y="698"/>
                  <a:pt x="1367" y="686"/>
                </a:cubicBezTo>
                <a:cubicBezTo>
                  <a:pt x="1355" y="674"/>
                  <a:pt x="1335" y="674"/>
                  <a:pt x="1323" y="6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Freeform 171">
            <a:extLst>
              <a:ext uri="{FF2B5EF4-FFF2-40B4-BE49-F238E27FC236}">
                <a16:creationId xmlns:a16="http://schemas.microsoft.com/office/drawing/2014/main" id="{2C491402-DA2D-38CE-B1F4-368401BE06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76058" y="761683"/>
            <a:ext cx="469900" cy="338137"/>
          </a:xfrm>
          <a:custGeom>
            <a:avLst/>
            <a:gdLst>
              <a:gd name="T0" fmla="*/ 1016 w 1305"/>
              <a:gd name="T1" fmla="*/ 539 h 938"/>
              <a:gd name="T2" fmla="*/ 1078 w 1305"/>
              <a:gd name="T3" fmla="*/ 652 h 938"/>
              <a:gd name="T4" fmla="*/ 937 w 1305"/>
              <a:gd name="T5" fmla="*/ 539 h 938"/>
              <a:gd name="T6" fmla="*/ 875 w 1305"/>
              <a:gd name="T7" fmla="*/ 652 h 938"/>
              <a:gd name="T8" fmla="*/ 937 w 1305"/>
              <a:gd name="T9" fmla="*/ 539 h 938"/>
              <a:gd name="T10" fmla="*/ 734 w 1305"/>
              <a:gd name="T11" fmla="*/ 539 h 938"/>
              <a:gd name="T12" fmla="*/ 796 w 1305"/>
              <a:gd name="T13" fmla="*/ 652 h 938"/>
              <a:gd name="T14" fmla="*/ 655 w 1305"/>
              <a:gd name="T15" fmla="*/ 539 h 938"/>
              <a:gd name="T16" fmla="*/ 593 w 1305"/>
              <a:gd name="T17" fmla="*/ 652 h 938"/>
              <a:gd name="T18" fmla="*/ 655 w 1305"/>
              <a:gd name="T19" fmla="*/ 539 h 938"/>
              <a:gd name="T20" fmla="*/ 514 w 1305"/>
              <a:gd name="T21" fmla="*/ 652 h 938"/>
              <a:gd name="T22" fmla="*/ 452 w 1305"/>
              <a:gd name="T23" fmla="*/ 539 h 938"/>
              <a:gd name="T24" fmla="*/ 1185 w 1305"/>
              <a:gd name="T25" fmla="*/ 734 h 938"/>
              <a:gd name="T26" fmla="*/ 372 w 1305"/>
              <a:gd name="T27" fmla="*/ 357 h 938"/>
              <a:gd name="T28" fmla="*/ 564 w 1305"/>
              <a:gd name="T29" fmla="*/ 342 h 938"/>
              <a:gd name="T30" fmla="*/ 652 w 1305"/>
              <a:gd name="T31" fmla="*/ 373 h 938"/>
              <a:gd name="T32" fmla="*/ 875 w 1305"/>
              <a:gd name="T33" fmla="*/ 207 h 938"/>
              <a:gd name="T34" fmla="*/ 906 w 1305"/>
              <a:gd name="T35" fmla="*/ 373 h 938"/>
              <a:gd name="T36" fmla="*/ 981 w 1305"/>
              <a:gd name="T37" fmla="*/ 366 h 938"/>
              <a:gd name="T38" fmla="*/ 1185 w 1305"/>
              <a:gd name="T39" fmla="*/ 734 h 938"/>
              <a:gd name="T40" fmla="*/ 147 w 1305"/>
              <a:gd name="T41" fmla="*/ 734 h 938"/>
              <a:gd name="T42" fmla="*/ 310 w 1305"/>
              <a:gd name="T43" fmla="*/ 62 h 938"/>
              <a:gd name="T44" fmla="*/ 62 w 1305"/>
              <a:gd name="T45" fmla="*/ 796 h 938"/>
              <a:gd name="T46" fmla="*/ 1242 w 1305"/>
              <a:gd name="T47" fmla="*/ 875 h 938"/>
              <a:gd name="T48" fmla="*/ 62 w 1305"/>
              <a:gd name="T49" fmla="*/ 796 h 938"/>
              <a:gd name="T50" fmla="*/ 1273 w 1305"/>
              <a:gd name="T51" fmla="*/ 734 h 938"/>
              <a:gd name="T52" fmla="*/ 1247 w 1305"/>
              <a:gd name="T53" fmla="*/ 144 h 938"/>
              <a:gd name="T54" fmla="*/ 1197 w 1305"/>
              <a:gd name="T55" fmla="*/ 120 h 938"/>
              <a:gd name="T56" fmla="*/ 937 w 1305"/>
              <a:gd name="T57" fmla="*/ 311 h 938"/>
              <a:gd name="T58" fmla="*/ 920 w 1305"/>
              <a:gd name="T59" fmla="*/ 116 h 938"/>
              <a:gd name="T60" fmla="*/ 641 w 1305"/>
              <a:gd name="T61" fmla="*/ 311 h 938"/>
              <a:gd name="T62" fmla="*/ 627 w 1305"/>
              <a:gd name="T63" fmla="*/ 144 h 938"/>
              <a:gd name="T64" fmla="*/ 576 w 1305"/>
              <a:gd name="T65" fmla="*/ 120 h 938"/>
              <a:gd name="T66" fmla="*/ 373 w 1305"/>
              <a:gd name="T67" fmla="*/ 31 h 938"/>
              <a:gd name="T68" fmla="*/ 116 w 1305"/>
              <a:gd name="T69" fmla="*/ 0 h 938"/>
              <a:gd name="T70" fmla="*/ 85 w 1305"/>
              <a:gd name="T71" fmla="*/ 734 h 938"/>
              <a:gd name="T72" fmla="*/ 0 w 1305"/>
              <a:gd name="T73" fmla="*/ 765 h 938"/>
              <a:gd name="T74" fmla="*/ 31 w 1305"/>
              <a:gd name="T75" fmla="*/ 937 h 938"/>
              <a:gd name="T76" fmla="*/ 1304 w 1305"/>
              <a:gd name="T77" fmla="*/ 906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5" h="938">
                <a:moveTo>
                  <a:pt x="1078" y="539"/>
                </a:moveTo>
                <a:lnTo>
                  <a:pt x="1016" y="539"/>
                </a:lnTo>
                <a:lnTo>
                  <a:pt x="1016" y="652"/>
                </a:lnTo>
                <a:lnTo>
                  <a:pt x="1078" y="652"/>
                </a:lnTo>
                <a:lnTo>
                  <a:pt x="1078" y="539"/>
                </a:lnTo>
                <a:close/>
                <a:moveTo>
                  <a:pt x="937" y="539"/>
                </a:moveTo>
                <a:lnTo>
                  <a:pt x="875" y="539"/>
                </a:lnTo>
                <a:lnTo>
                  <a:pt x="875" y="652"/>
                </a:lnTo>
                <a:lnTo>
                  <a:pt x="937" y="652"/>
                </a:lnTo>
                <a:lnTo>
                  <a:pt x="937" y="539"/>
                </a:lnTo>
                <a:close/>
                <a:moveTo>
                  <a:pt x="796" y="539"/>
                </a:moveTo>
                <a:lnTo>
                  <a:pt x="734" y="539"/>
                </a:lnTo>
                <a:lnTo>
                  <a:pt x="734" y="652"/>
                </a:lnTo>
                <a:lnTo>
                  <a:pt x="796" y="652"/>
                </a:lnTo>
                <a:lnTo>
                  <a:pt x="796" y="539"/>
                </a:lnTo>
                <a:close/>
                <a:moveTo>
                  <a:pt x="655" y="539"/>
                </a:moveTo>
                <a:lnTo>
                  <a:pt x="593" y="539"/>
                </a:lnTo>
                <a:lnTo>
                  <a:pt x="593" y="652"/>
                </a:lnTo>
                <a:lnTo>
                  <a:pt x="655" y="652"/>
                </a:lnTo>
                <a:lnTo>
                  <a:pt x="655" y="539"/>
                </a:lnTo>
                <a:close/>
                <a:moveTo>
                  <a:pt x="452" y="652"/>
                </a:moveTo>
                <a:lnTo>
                  <a:pt x="514" y="652"/>
                </a:lnTo>
                <a:lnTo>
                  <a:pt x="514" y="539"/>
                </a:lnTo>
                <a:lnTo>
                  <a:pt x="452" y="539"/>
                </a:lnTo>
                <a:lnTo>
                  <a:pt x="452" y="652"/>
                </a:lnTo>
                <a:close/>
                <a:moveTo>
                  <a:pt x="1185" y="734"/>
                </a:moveTo>
                <a:lnTo>
                  <a:pt x="372" y="734"/>
                </a:lnTo>
                <a:lnTo>
                  <a:pt x="372" y="357"/>
                </a:lnTo>
                <a:lnTo>
                  <a:pt x="564" y="207"/>
                </a:lnTo>
                <a:lnTo>
                  <a:pt x="564" y="342"/>
                </a:lnTo>
                <a:cubicBezTo>
                  <a:pt x="564" y="359"/>
                  <a:pt x="578" y="373"/>
                  <a:pt x="595" y="373"/>
                </a:cubicBezTo>
                <a:lnTo>
                  <a:pt x="652" y="373"/>
                </a:lnTo>
                <a:cubicBezTo>
                  <a:pt x="659" y="373"/>
                  <a:pt x="665" y="370"/>
                  <a:pt x="671" y="366"/>
                </a:cubicBezTo>
                <a:lnTo>
                  <a:pt x="875" y="207"/>
                </a:lnTo>
                <a:lnTo>
                  <a:pt x="875" y="342"/>
                </a:lnTo>
                <a:cubicBezTo>
                  <a:pt x="875" y="359"/>
                  <a:pt x="889" y="373"/>
                  <a:pt x="906" y="373"/>
                </a:cubicBezTo>
                <a:lnTo>
                  <a:pt x="962" y="373"/>
                </a:lnTo>
                <a:cubicBezTo>
                  <a:pt x="969" y="373"/>
                  <a:pt x="976" y="370"/>
                  <a:pt x="981" y="366"/>
                </a:cubicBezTo>
                <a:lnTo>
                  <a:pt x="1185" y="207"/>
                </a:lnTo>
                <a:lnTo>
                  <a:pt x="1185" y="734"/>
                </a:lnTo>
                <a:close/>
                <a:moveTo>
                  <a:pt x="310" y="734"/>
                </a:moveTo>
                <a:lnTo>
                  <a:pt x="147" y="734"/>
                </a:lnTo>
                <a:lnTo>
                  <a:pt x="147" y="62"/>
                </a:lnTo>
                <a:lnTo>
                  <a:pt x="310" y="62"/>
                </a:lnTo>
                <a:lnTo>
                  <a:pt x="310" y="734"/>
                </a:lnTo>
                <a:close/>
                <a:moveTo>
                  <a:pt x="62" y="796"/>
                </a:moveTo>
                <a:lnTo>
                  <a:pt x="1242" y="796"/>
                </a:lnTo>
                <a:lnTo>
                  <a:pt x="1242" y="875"/>
                </a:lnTo>
                <a:lnTo>
                  <a:pt x="62" y="875"/>
                </a:lnTo>
                <a:lnTo>
                  <a:pt x="62" y="796"/>
                </a:lnTo>
                <a:close/>
                <a:moveTo>
                  <a:pt x="1304" y="765"/>
                </a:moveTo>
                <a:cubicBezTo>
                  <a:pt x="1304" y="748"/>
                  <a:pt x="1290" y="734"/>
                  <a:pt x="1273" y="734"/>
                </a:cubicBezTo>
                <a:lnTo>
                  <a:pt x="1247" y="734"/>
                </a:lnTo>
                <a:lnTo>
                  <a:pt x="1247" y="144"/>
                </a:lnTo>
                <a:cubicBezTo>
                  <a:pt x="1247" y="132"/>
                  <a:pt x="1241" y="121"/>
                  <a:pt x="1230" y="116"/>
                </a:cubicBezTo>
                <a:cubicBezTo>
                  <a:pt x="1219" y="111"/>
                  <a:pt x="1207" y="112"/>
                  <a:pt x="1197" y="120"/>
                </a:cubicBezTo>
                <a:lnTo>
                  <a:pt x="952" y="311"/>
                </a:lnTo>
                <a:lnTo>
                  <a:pt x="937" y="311"/>
                </a:lnTo>
                <a:lnTo>
                  <a:pt x="937" y="144"/>
                </a:lnTo>
                <a:cubicBezTo>
                  <a:pt x="937" y="132"/>
                  <a:pt x="930" y="121"/>
                  <a:pt x="920" y="116"/>
                </a:cubicBezTo>
                <a:cubicBezTo>
                  <a:pt x="909" y="111"/>
                  <a:pt x="896" y="112"/>
                  <a:pt x="887" y="120"/>
                </a:cubicBezTo>
                <a:lnTo>
                  <a:pt x="641" y="311"/>
                </a:lnTo>
                <a:lnTo>
                  <a:pt x="627" y="311"/>
                </a:lnTo>
                <a:lnTo>
                  <a:pt x="627" y="144"/>
                </a:lnTo>
                <a:cubicBezTo>
                  <a:pt x="627" y="132"/>
                  <a:pt x="620" y="121"/>
                  <a:pt x="609" y="116"/>
                </a:cubicBezTo>
                <a:cubicBezTo>
                  <a:pt x="599" y="111"/>
                  <a:pt x="586" y="112"/>
                  <a:pt x="576" y="120"/>
                </a:cubicBezTo>
                <a:lnTo>
                  <a:pt x="373" y="278"/>
                </a:lnTo>
                <a:lnTo>
                  <a:pt x="373" y="31"/>
                </a:lnTo>
                <a:cubicBezTo>
                  <a:pt x="373" y="14"/>
                  <a:pt x="359" y="0"/>
                  <a:pt x="341" y="0"/>
                </a:cubicBezTo>
                <a:lnTo>
                  <a:pt x="116" y="0"/>
                </a:lnTo>
                <a:cubicBezTo>
                  <a:pt x="99" y="0"/>
                  <a:pt x="85" y="14"/>
                  <a:pt x="85" y="31"/>
                </a:cubicBezTo>
                <a:lnTo>
                  <a:pt x="85" y="734"/>
                </a:lnTo>
                <a:lnTo>
                  <a:pt x="31" y="734"/>
                </a:lnTo>
                <a:cubicBezTo>
                  <a:pt x="14" y="734"/>
                  <a:pt x="0" y="748"/>
                  <a:pt x="0" y="765"/>
                </a:cubicBezTo>
                <a:lnTo>
                  <a:pt x="0" y="906"/>
                </a:lnTo>
                <a:cubicBezTo>
                  <a:pt x="0" y="923"/>
                  <a:pt x="14" y="937"/>
                  <a:pt x="31" y="937"/>
                </a:cubicBezTo>
                <a:lnTo>
                  <a:pt x="1273" y="937"/>
                </a:lnTo>
                <a:cubicBezTo>
                  <a:pt x="1290" y="937"/>
                  <a:pt x="1304" y="923"/>
                  <a:pt x="1304" y="906"/>
                </a:cubicBezTo>
                <a:lnTo>
                  <a:pt x="1304" y="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172">
            <a:extLst>
              <a:ext uri="{FF2B5EF4-FFF2-40B4-BE49-F238E27FC236}">
                <a16:creationId xmlns:a16="http://schemas.microsoft.com/office/drawing/2014/main" id="{465E7590-0C42-8F68-6947-23EFA08841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66858" y="3624672"/>
            <a:ext cx="490537" cy="428625"/>
          </a:xfrm>
          <a:custGeom>
            <a:avLst/>
            <a:gdLst>
              <a:gd name="T0" fmla="*/ 229 w 1361"/>
              <a:gd name="T1" fmla="*/ 1016 h 1192"/>
              <a:gd name="T2" fmla="*/ 455 w 1361"/>
              <a:gd name="T3" fmla="*/ 1078 h 1192"/>
              <a:gd name="T4" fmla="*/ 172 w 1361"/>
              <a:gd name="T5" fmla="*/ 1016 h 1192"/>
              <a:gd name="T6" fmla="*/ 116 w 1361"/>
              <a:gd name="T7" fmla="*/ 1078 h 1192"/>
              <a:gd name="T8" fmla="*/ 172 w 1361"/>
              <a:gd name="T9" fmla="*/ 1016 h 1192"/>
              <a:gd name="T10" fmla="*/ 3 w 1361"/>
              <a:gd name="T11" fmla="*/ 1016 h 1192"/>
              <a:gd name="T12" fmla="*/ 60 w 1361"/>
              <a:gd name="T13" fmla="*/ 1078 h 1192"/>
              <a:gd name="T14" fmla="*/ 624 w 1361"/>
              <a:gd name="T15" fmla="*/ 62 h 1192"/>
              <a:gd name="T16" fmla="*/ 1104 w 1361"/>
              <a:gd name="T17" fmla="*/ 0 h 1192"/>
              <a:gd name="T18" fmla="*/ 624 w 1361"/>
              <a:gd name="T19" fmla="*/ 62 h 1192"/>
              <a:gd name="T20" fmla="*/ 1132 w 1361"/>
              <a:gd name="T21" fmla="*/ 316 h 1192"/>
              <a:gd name="T22" fmla="*/ 906 w 1361"/>
              <a:gd name="T23" fmla="*/ 254 h 1192"/>
              <a:gd name="T24" fmla="*/ 1188 w 1361"/>
              <a:gd name="T25" fmla="*/ 316 h 1192"/>
              <a:gd name="T26" fmla="*/ 1245 w 1361"/>
              <a:gd name="T27" fmla="*/ 254 h 1192"/>
              <a:gd name="T28" fmla="*/ 1188 w 1361"/>
              <a:gd name="T29" fmla="*/ 316 h 1192"/>
              <a:gd name="T30" fmla="*/ 1358 w 1361"/>
              <a:gd name="T31" fmla="*/ 316 h 1192"/>
              <a:gd name="T32" fmla="*/ 1301 w 1361"/>
              <a:gd name="T33" fmla="*/ 254 h 1192"/>
              <a:gd name="T34" fmla="*/ 1360 w 1361"/>
              <a:gd name="T35" fmla="*/ 680 h 1192"/>
              <a:gd name="T36" fmla="*/ 824 w 1361"/>
              <a:gd name="T37" fmla="*/ 593 h 1192"/>
              <a:gd name="T38" fmla="*/ 762 w 1361"/>
              <a:gd name="T39" fmla="*/ 511 h 1192"/>
              <a:gd name="T40" fmla="*/ 624 w 1361"/>
              <a:gd name="T41" fmla="*/ 593 h 1192"/>
              <a:gd name="T42" fmla="*/ 88 w 1361"/>
              <a:gd name="T43" fmla="*/ 677 h 1192"/>
              <a:gd name="T44" fmla="*/ 62 w 1361"/>
              <a:gd name="T45" fmla="*/ 229 h 1192"/>
              <a:gd name="T46" fmla="*/ 737 w 1361"/>
              <a:gd name="T47" fmla="*/ 203 h 1192"/>
              <a:gd name="T48" fmla="*/ 762 w 1361"/>
              <a:gd name="T49" fmla="*/ 395 h 1192"/>
              <a:gd name="T50" fmla="*/ 709 w 1361"/>
              <a:gd name="T51" fmla="*/ 457 h 1192"/>
              <a:gd name="T52" fmla="*/ 1019 w 1361"/>
              <a:gd name="T53" fmla="*/ 395 h 1192"/>
              <a:gd name="T54" fmla="*/ 824 w 1361"/>
              <a:gd name="T55" fmla="*/ 229 h 1192"/>
              <a:gd name="T56" fmla="*/ 88 w 1361"/>
              <a:gd name="T57" fmla="*/ 141 h 1192"/>
              <a:gd name="T58" fmla="*/ 0 w 1361"/>
              <a:gd name="T59" fmla="*/ 652 h 1192"/>
              <a:gd name="T60" fmla="*/ 536 w 1361"/>
              <a:gd name="T61" fmla="*/ 739 h 1192"/>
              <a:gd name="T62" fmla="*/ 370 w 1361"/>
              <a:gd name="T63" fmla="*/ 875 h 1192"/>
              <a:gd name="T64" fmla="*/ 652 w 1361"/>
              <a:gd name="T65" fmla="*/ 937 h 1192"/>
              <a:gd name="T66" fmla="*/ 599 w 1361"/>
              <a:gd name="T67" fmla="*/ 875 h 1192"/>
              <a:gd name="T68" fmla="*/ 624 w 1361"/>
              <a:gd name="T69" fmla="*/ 655 h 1192"/>
              <a:gd name="T70" fmla="*/ 1298 w 1361"/>
              <a:gd name="T71" fmla="*/ 680 h 1192"/>
              <a:gd name="T72" fmla="*/ 1273 w 1361"/>
              <a:gd name="T73" fmla="*/ 1129 h 1192"/>
              <a:gd name="T74" fmla="*/ 599 w 1361"/>
              <a:gd name="T75" fmla="*/ 1103 h 1192"/>
              <a:gd name="T76" fmla="*/ 536 w 1361"/>
              <a:gd name="T77" fmla="*/ 991 h 1192"/>
              <a:gd name="T78" fmla="*/ 624 w 1361"/>
              <a:gd name="T79" fmla="*/ 1191 h 1192"/>
              <a:gd name="T80" fmla="*/ 1360 w 1361"/>
              <a:gd name="T81" fmla="*/ 1103 h 1192"/>
              <a:gd name="T82" fmla="*/ 646 w 1361"/>
              <a:gd name="T83" fmla="*/ 517 h 1192"/>
              <a:gd name="T84" fmla="*/ 731 w 1361"/>
              <a:gd name="T85" fmla="*/ 279 h 1192"/>
              <a:gd name="T86" fmla="*/ 463 w 1361"/>
              <a:gd name="T87" fmla="*/ 459 h 1192"/>
              <a:gd name="T88" fmla="*/ 138 w 1361"/>
              <a:gd name="T89" fmla="*/ 235 h 1192"/>
              <a:gd name="T90" fmla="*/ 256 w 1361"/>
              <a:gd name="T91" fmla="*/ 440 h 1192"/>
              <a:gd name="T92" fmla="*/ 138 w 1361"/>
              <a:gd name="T93" fmla="*/ 646 h 1192"/>
              <a:gd name="T94" fmla="*/ 320 w 1361"/>
              <a:gd name="T95" fmla="*/ 505 h 1192"/>
              <a:gd name="T96" fmla="*/ 412 w 1361"/>
              <a:gd name="T97" fmla="*/ 533 h 1192"/>
              <a:gd name="T98" fmla="*/ 525 w 1361"/>
              <a:gd name="T99" fmla="*/ 484 h 1192"/>
              <a:gd name="T100" fmla="*/ 646 w 1361"/>
              <a:gd name="T101" fmla="*/ 517 h 1192"/>
              <a:gd name="T102" fmla="*/ 1105 w 1361"/>
              <a:gd name="T103" fmla="*/ 892 h 1192"/>
              <a:gd name="T104" fmla="*/ 1223 w 1361"/>
              <a:gd name="T105" fmla="*/ 686 h 1192"/>
              <a:gd name="T106" fmla="*/ 898 w 1361"/>
              <a:gd name="T107" fmla="*/ 911 h 1192"/>
              <a:gd name="T108" fmla="*/ 630 w 1361"/>
              <a:gd name="T109" fmla="*/ 730 h 1192"/>
              <a:gd name="T110" fmla="*/ 630 w 1361"/>
              <a:gd name="T111" fmla="*/ 1053 h 1192"/>
              <a:gd name="T112" fmla="*/ 836 w 1361"/>
              <a:gd name="T113" fmla="*/ 936 h 1192"/>
              <a:gd name="T114" fmla="*/ 859 w 1361"/>
              <a:gd name="T115" fmla="*/ 959 h 1192"/>
              <a:gd name="T116" fmla="*/ 1038 w 1361"/>
              <a:gd name="T117" fmla="*/ 959 h 1192"/>
              <a:gd name="T118" fmla="*/ 1223 w 1361"/>
              <a:gd name="T119" fmla="*/ 1097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1" h="1192">
                <a:moveTo>
                  <a:pt x="455" y="1016"/>
                </a:moveTo>
                <a:lnTo>
                  <a:pt x="229" y="1016"/>
                </a:lnTo>
                <a:lnTo>
                  <a:pt x="229" y="1078"/>
                </a:lnTo>
                <a:lnTo>
                  <a:pt x="455" y="1078"/>
                </a:lnTo>
                <a:lnTo>
                  <a:pt x="455" y="1016"/>
                </a:lnTo>
                <a:close/>
                <a:moveTo>
                  <a:pt x="172" y="1016"/>
                </a:moveTo>
                <a:lnTo>
                  <a:pt x="116" y="1016"/>
                </a:lnTo>
                <a:lnTo>
                  <a:pt x="116" y="1078"/>
                </a:lnTo>
                <a:lnTo>
                  <a:pt x="172" y="1078"/>
                </a:lnTo>
                <a:lnTo>
                  <a:pt x="172" y="1016"/>
                </a:lnTo>
                <a:close/>
                <a:moveTo>
                  <a:pt x="60" y="1016"/>
                </a:moveTo>
                <a:lnTo>
                  <a:pt x="3" y="1016"/>
                </a:lnTo>
                <a:lnTo>
                  <a:pt x="3" y="1078"/>
                </a:lnTo>
                <a:lnTo>
                  <a:pt x="60" y="1078"/>
                </a:lnTo>
                <a:lnTo>
                  <a:pt x="60" y="1016"/>
                </a:lnTo>
                <a:close/>
                <a:moveTo>
                  <a:pt x="624" y="62"/>
                </a:moveTo>
                <a:lnTo>
                  <a:pt x="1104" y="62"/>
                </a:lnTo>
                <a:lnTo>
                  <a:pt x="1104" y="0"/>
                </a:lnTo>
                <a:lnTo>
                  <a:pt x="624" y="0"/>
                </a:lnTo>
                <a:lnTo>
                  <a:pt x="624" y="62"/>
                </a:lnTo>
                <a:close/>
                <a:moveTo>
                  <a:pt x="906" y="316"/>
                </a:moveTo>
                <a:lnTo>
                  <a:pt x="1132" y="316"/>
                </a:lnTo>
                <a:lnTo>
                  <a:pt x="1132" y="254"/>
                </a:lnTo>
                <a:lnTo>
                  <a:pt x="906" y="254"/>
                </a:lnTo>
                <a:lnTo>
                  <a:pt x="906" y="316"/>
                </a:lnTo>
                <a:close/>
                <a:moveTo>
                  <a:pt x="1188" y="316"/>
                </a:moveTo>
                <a:lnTo>
                  <a:pt x="1245" y="316"/>
                </a:lnTo>
                <a:lnTo>
                  <a:pt x="1245" y="254"/>
                </a:lnTo>
                <a:lnTo>
                  <a:pt x="1188" y="254"/>
                </a:lnTo>
                <a:lnTo>
                  <a:pt x="1188" y="316"/>
                </a:lnTo>
                <a:close/>
                <a:moveTo>
                  <a:pt x="1301" y="316"/>
                </a:moveTo>
                <a:lnTo>
                  <a:pt x="1358" y="316"/>
                </a:lnTo>
                <a:lnTo>
                  <a:pt x="1358" y="254"/>
                </a:lnTo>
                <a:lnTo>
                  <a:pt x="1301" y="254"/>
                </a:lnTo>
                <a:lnTo>
                  <a:pt x="1301" y="316"/>
                </a:lnTo>
                <a:close/>
                <a:moveTo>
                  <a:pt x="1360" y="680"/>
                </a:moveTo>
                <a:cubicBezTo>
                  <a:pt x="1360" y="632"/>
                  <a:pt x="1321" y="593"/>
                  <a:pt x="1273" y="593"/>
                </a:cubicBezTo>
                <a:lnTo>
                  <a:pt x="824" y="593"/>
                </a:lnTo>
                <a:lnTo>
                  <a:pt x="824" y="511"/>
                </a:lnTo>
                <a:lnTo>
                  <a:pt x="762" y="511"/>
                </a:lnTo>
                <a:lnTo>
                  <a:pt x="762" y="593"/>
                </a:lnTo>
                <a:lnTo>
                  <a:pt x="624" y="593"/>
                </a:lnTo>
                <a:cubicBezTo>
                  <a:pt x="577" y="593"/>
                  <a:pt x="538" y="630"/>
                  <a:pt x="537" y="677"/>
                </a:cubicBezTo>
                <a:lnTo>
                  <a:pt x="88" y="677"/>
                </a:lnTo>
                <a:cubicBezTo>
                  <a:pt x="74" y="677"/>
                  <a:pt x="62" y="666"/>
                  <a:pt x="62" y="652"/>
                </a:cubicBezTo>
                <a:lnTo>
                  <a:pt x="62" y="229"/>
                </a:lnTo>
                <a:cubicBezTo>
                  <a:pt x="62" y="215"/>
                  <a:pt x="74" y="203"/>
                  <a:pt x="88" y="203"/>
                </a:cubicBezTo>
                <a:lnTo>
                  <a:pt x="737" y="203"/>
                </a:lnTo>
                <a:cubicBezTo>
                  <a:pt x="751" y="203"/>
                  <a:pt x="762" y="215"/>
                  <a:pt x="762" y="229"/>
                </a:cubicBezTo>
                <a:lnTo>
                  <a:pt x="762" y="395"/>
                </a:lnTo>
                <a:lnTo>
                  <a:pt x="709" y="395"/>
                </a:lnTo>
                <a:lnTo>
                  <a:pt x="709" y="457"/>
                </a:lnTo>
                <a:lnTo>
                  <a:pt x="1019" y="457"/>
                </a:lnTo>
                <a:lnTo>
                  <a:pt x="1019" y="395"/>
                </a:lnTo>
                <a:lnTo>
                  <a:pt x="824" y="395"/>
                </a:lnTo>
                <a:lnTo>
                  <a:pt x="824" y="229"/>
                </a:lnTo>
                <a:cubicBezTo>
                  <a:pt x="824" y="180"/>
                  <a:pt x="785" y="141"/>
                  <a:pt x="737" y="141"/>
                </a:cubicBezTo>
                <a:lnTo>
                  <a:pt x="88" y="141"/>
                </a:lnTo>
                <a:cubicBezTo>
                  <a:pt x="40" y="141"/>
                  <a:pt x="0" y="180"/>
                  <a:pt x="0" y="229"/>
                </a:cubicBezTo>
                <a:lnTo>
                  <a:pt x="0" y="652"/>
                </a:lnTo>
                <a:cubicBezTo>
                  <a:pt x="0" y="700"/>
                  <a:pt x="40" y="739"/>
                  <a:pt x="88" y="739"/>
                </a:cubicBezTo>
                <a:lnTo>
                  <a:pt x="536" y="739"/>
                </a:lnTo>
                <a:lnTo>
                  <a:pt x="536" y="875"/>
                </a:lnTo>
                <a:lnTo>
                  <a:pt x="370" y="875"/>
                </a:lnTo>
                <a:lnTo>
                  <a:pt x="370" y="937"/>
                </a:lnTo>
                <a:lnTo>
                  <a:pt x="652" y="937"/>
                </a:lnTo>
                <a:lnTo>
                  <a:pt x="652" y="875"/>
                </a:lnTo>
                <a:lnTo>
                  <a:pt x="599" y="875"/>
                </a:lnTo>
                <a:lnTo>
                  <a:pt x="599" y="680"/>
                </a:lnTo>
                <a:cubicBezTo>
                  <a:pt x="599" y="666"/>
                  <a:pt x="610" y="655"/>
                  <a:pt x="624" y="655"/>
                </a:cubicBezTo>
                <a:lnTo>
                  <a:pt x="1273" y="655"/>
                </a:lnTo>
                <a:cubicBezTo>
                  <a:pt x="1287" y="655"/>
                  <a:pt x="1298" y="666"/>
                  <a:pt x="1298" y="680"/>
                </a:cubicBezTo>
                <a:lnTo>
                  <a:pt x="1298" y="1103"/>
                </a:lnTo>
                <a:cubicBezTo>
                  <a:pt x="1298" y="1117"/>
                  <a:pt x="1287" y="1129"/>
                  <a:pt x="1273" y="1129"/>
                </a:cubicBezTo>
                <a:lnTo>
                  <a:pt x="624" y="1129"/>
                </a:lnTo>
                <a:cubicBezTo>
                  <a:pt x="610" y="1129"/>
                  <a:pt x="599" y="1117"/>
                  <a:pt x="599" y="1103"/>
                </a:cubicBezTo>
                <a:lnTo>
                  <a:pt x="599" y="991"/>
                </a:lnTo>
                <a:lnTo>
                  <a:pt x="536" y="991"/>
                </a:lnTo>
                <a:lnTo>
                  <a:pt x="536" y="1103"/>
                </a:lnTo>
                <a:cubicBezTo>
                  <a:pt x="536" y="1152"/>
                  <a:pt x="576" y="1191"/>
                  <a:pt x="624" y="1191"/>
                </a:cubicBezTo>
                <a:lnTo>
                  <a:pt x="1273" y="1191"/>
                </a:lnTo>
                <a:cubicBezTo>
                  <a:pt x="1321" y="1191"/>
                  <a:pt x="1360" y="1152"/>
                  <a:pt x="1360" y="1103"/>
                </a:cubicBezTo>
                <a:lnTo>
                  <a:pt x="1360" y="680"/>
                </a:lnTo>
                <a:close/>
                <a:moveTo>
                  <a:pt x="646" y="517"/>
                </a:moveTo>
                <a:lnTo>
                  <a:pt x="569" y="440"/>
                </a:lnTo>
                <a:lnTo>
                  <a:pt x="731" y="279"/>
                </a:lnTo>
                <a:lnTo>
                  <a:pt x="687" y="235"/>
                </a:lnTo>
                <a:lnTo>
                  <a:pt x="463" y="459"/>
                </a:lnTo>
                <a:cubicBezTo>
                  <a:pt x="439" y="475"/>
                  <a:pt x="385" y="475"/>
                  <a:pt x="362" y="459"/>
                </a:cubicBezTo>
                <a:lnTo>
                  <a:pt x="138" y="235"/>
                </a:lnTo>
                <a:lnTo>
                  <a:pt x="94" y="279"/>
                </a:lnTo>
                <a:lnTo>
                  <a:pt x="256" y="440"/>
                </a:lnTo>
                <a:lnTo>
                  <a:pt x="94" y="602"/>
                </a:lnTo>
                <a:lnTo>
                  <a:pt x="138" y="646"/>
                </a:lnTo>
                <a:lnTo>
                  <a:pt x="299" y="484"/>
                </a:lnTo>
                <a:lnTo>
                  <a:pt x="320" y="505"/>
                </a:lnTo>
                <a:lnTo>
                  <a:pt x="323" y="507"/>
                </a:lnTo>
                <a:cubicBezTo>
                  <a:pt x="345" y="525"/>
                  <a:pt x="379" y="533"/>
                  <a:pt x="412" y="533"/>
                </a:cubicBezTo>
                <a:cubicBezTo>
                  <a:pt x="446" y="533"/>
                  <a:pt x="479" y="525"/>
                  <a:pt x="502" y="507"/>
                </a:cubicBezTo>
                <a:lnTo>
                  <a:pt x="525" y="484"/>
                </a:lnTo>
                <a:lnTo>
                  <a:pt x="602" y="561"/>
                </a:lnTo>
                <a:lnTo>
                  <a:pt x="646" y="517"/>
                </a:lnTo>
                <a:close/>
                <a:moveTo>
                  <a:pt x="1267" y="1053"/>
                </a:moveTo>
                <a:lnTo>
                  <a:pt x="1105" y="892"/>
                </a:lnTo>
                <a:lnTo>
                  <a:pt x="1267" y="730"/>
                </a:lnTo>
                <a:lnTo>
                  <a:pt x="1223" y="686"/>
                </a:lnTo>
                <a:lnTo>
                  <a:pt x="999" y="911"/>
                </a:lnTo>
                <a:cubicBezTo>
                  <a:pt x="975" y="927"/>
                  <a:pt x="922" y="927"/>
                  <a:pt x="898" y="911"/>
                </a:cubicBezTo>
                <a:lnTo>
                  <a:pt x="674" y="686"/>
                </a:lnTo>
                <a:lnTo>
                  <a:pt x="630" y="730"/>
                </a:lnTo>
                <a:lnTo>
                  <a:pt x="792" y="892"/>
                </a:lnTo>
                <a:lnTo>
                  <a:pt x="630" y="1053"/>
                </a:lnTo>
                <a:lnTo>
                  <a:pt x="674" y="1097"/>
                </a:lnTo>
                <a:lnTo>
                  <a:pt x="836" y="936"/>
                </a:lnTo>
                <a:lnTo>
                  <a:pt x="856" y="956"/>
                </a:lnTo>
                <a:lnTo>
                  <a:pt x="859" y="959"/>
                </a:lnTo>
                <a:cubicBezTo>
                  <a:pt x="882" y="976"/>
                  <a:pt x="915" y="985"/>
                  <a:pt x="948" y="985"/>
                </a:cubicBezTo>
                <a:cubicBezTo>
                  <a:pt x="982" y="985"/>
                  <a:pt x="1015" y="976"/>
                  <a:pt x="1038" y="959"/>
                </a:cubicBezTo>
                <a:lnTo>
                  <a:pt x="1061" y="936"/>
                </a:lnTo>
                <a:lnTo>
                  <a:pt x="1223" y="1097"/>
                </a:lnTo>
                <a:lnTo>
                  <a:pt x="1267" y="10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Freeform 173">
            <a:extLst>
              <a:ext uri="{FF2B5EF4-FFF2-40B4-BE49-F238E27FC236}">
                <a16:creationId xmlns:a16="http://schemas.microsoft.com/office/drawing/2014/main" id="{3B990A85-602C-427C-2B74-0504EDFB4A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6071" y="701357"/>
            <a:ext cx="449263" cy="458788"/>
          </a:xfrm>
          <a:custGeom>
            <a:avLst/>
            <a:gdLst>
              <a:gd name="T0" fmla="*/ 228 w 1248"/>
              <a:gd name="T1" fmla="*/ 1275 h 1276"/>
              <a:gd name="T2" fmla="*/ 62 w 1248"/>
              <a:gd name="T3" fmla="*/ 1213 h 1276"/>
              <a:gd name="T4" fmla="*/ 228 w 1248"/>
              <a:gd name="T5" fmla="*/ 514 h 1276"/>
              <a:gd name="T6" fmla="*/ 146 w 1248"/>
              <a:gd name="T7" fmla="*/ 451 h 1276"/>
              <a:gd name="T8" fmla="*/ 228 w 1248"/>
              <a:gd name="T9" fmla="*/ 401 h 1276"/>
              <a:gd name="T10" fmla="*/ 84 w 1248"/>
              <a:gd name="T11" fmla="*/ 339 h 1276"/>
              <a:gd name="T12" fmla="*/ 0 w 1248"/>
              <a:gd name="T13" fmla="*/ 451 h 1276"/>
              <a:gd name="T14" fmla="*/ 536 w 1248"/>
              <a:gd name="T15" fmla="*/ 426 h 1276"/>
              <a:gd name="T16" fmla="*/ 598 w 1248"/>
              <a:gd name="T17" fmla="*/ 282 h 1276"/>
              <a:gd name="T18" fmla="*/ 423 w 1248"/>
              <a:gd name="T19" fmla="*/ 426 h 1276"/>
              <a:gd name="T20" fmla="*/ 485 w 1248"/>
              <a:gd name="T21" fmla="*/ 344 h 1276"/>
              <a:gd name="T22" fmla="*/ 536 w 1248"/>
              <a:gd name="T23" fmla="*/ 426 h 1276"/>
              <a:gd name="T24" fmla="*/ 598 w 1248"/>
              <a:gd name="T25" fmla="*/ 652 h 1276"/>
              <a:gd name="T26" fmla="*/ 423 w 1248"/>
              <a:gd name="T27" fmla="*/ 508 h 1276"/>
              <a:gd name="T28" fmla="*/ 485 w 1248"/>
              <a:gd name="T29" fmla="*/ 652 h 1276"/>
              <a:gd name="T30" fmla="*/ 536 w 1248"/>
              <a:gd name="T31" fmla="*/ 570 h 1276"/>
              <a:gd name="T32" fmla="*/ 536 w 1248"/>
              <a:gd name="T33" fmla="*/ 878 h 1276"/>
              <a:gd name="T34" fmla="*/ 598 w 1248"/>
              <a:gd name="T35" fmla="*/ 734 h 1276"/>
              <a:gd name="T36" fmla="*/ 423 w 1248"/>
              <a:gd name="T37" fmla="*/ 878 h 1276"/>
              <a:gd name="T38" fmla="*/ 485 w 1248"/>
              <a:gd name="T39" fmla="*/ 796 h 1276"/>
              <a:gd name="T40" fmla="*/ 536 w 1248"/>
              <a:gd name="T41" fmla="*/ 878 h 1276"/>
              <a:gd name="T42" fmla="*/ 852 w 1248"/>
              <a:gd name="T43" fmla="*/ 426 h 1276"/>
              <a:gd name="T44" fmla="*/ 677 w 1248"/>
              <a:gd name="T45" fmla="*/ 282 h 1276"/>
              <a:gd name="T46" fmla="*/ 739 w 1248"/>
              <a:gd name="T47" fmla="*/ 426 h 1276"/>
              <a:gd name="T48" fmla="*/ 790 w 1248"/>
              <a:gd name="T49" fmla="*/ 344 h 1276"/>
              <a:gd name="T50" fmla="*/ 790 w 1248"/>
              <a:gd name="T51" fmla="*/ 652 h 1276"/>
              <a:gd name="T52" fmla="*/ 852 w 1248"/>
              <a:gd name="T53" fmla="*/ 508 h 1276"/>
              <a:gd name="T54" fmla="*/ 677 w 1248"/>
              <a:gd name="T55" fmla="*/ 652 h 1276"/>
              <a:gd name="T56" fmla="*/ 739 w 1248"/>
              <a:gd name="T57" fmla="*/ 570 h 1276"/>
              <a:gd name="T58" fmla="*/ 790 w 1248"/>
              <a:gd name="T59" fmla="*/ 652 h 1276"/>
              <a:gd name="T60" fmla="*/ 790 w 1248"/>
              <a:gd name="T61" fmla="*/ 796 h 1276"/>
              <a:gd name="T62" fmla="*/ 852 w 1248"/>
              <a:gd name="T63" fmla="*/ 878 h 1276"/>
              <a:gd name="T64" fmla="*/ 677 w 1248"/>
              <a:gd name="T65" fmla="*/ 734 h 1276"/>
              <a:gd name="T66" fmla="*/ 739 w 1248"/>
              <a:gd name="T67" fmla="*/ 878 h 1276"/>
              <a:gd name="T68" fmla="*/ 931 w 1248"/>
              <a:gd name="T69" fmla="*/ 1213 h 1276"/>
              <a:gd name="T70" fmla="*/ 739 w 1248"/>
              <a:gd name="T71" fmla="*/ 988 h 1276"/>
              <a:gd name="T72" fmla="*/ 536 w 1248"/>
              <a:gd name="T73" fmla="*/ 1213 h 1276"/>
              <a:gd name="T74" fmla="*/ 344 w 1248"/>
              <a:gd name="T75" fmla="*/ 175 h 1276"/>
              <a:gd name="T76" fmla="*/ 931 w 1248"/>
              <a:gd name="T77" fmla="*/ 1213 h 1276"/>
              <a:gd name="T78" fmla="*/ 429 w 1248"/>
              <a:gd name="T79" fmla="*/ 113 h 1276"/>
              <a:gd name="T80" fmla="*/ 818 w 1248"/>
              <a:gd name="T81" fmla="*/ 62 h 1276"/>
              <a:gd name="T82" fmla="*/ 598 w 1248"/>
              <a:gd name="T83" fmla="*/ 1050 h 1276"/>
              <a:gd name="T84" fmla="*/ 677 w 1248"/>
              <a:gd name="T85" fmla="*/ 1213 h 1276"/>
              <a:gd name="T86" fmla="*/ 598 w 1248"/>
              <a:gd name="T87" fmla="*/ 1050 h 1276"/>
              <a:gd name="T88" fmla="*/ 993 w 1248"/>
              <a:gd name="T89" fmla="*/ 1275 h 1276"/>
              <a:gd name="T90" fmla="*/ 880 w 1248"/>
              <a:gd name="T91" fmla="*/ 113 h 1276"/>
              <a:gd name="T92" fmla="*/ 367 w 1248"/>
              <a:gd name="T93" fmla="*/ 0 h 1276"/>
              <a:gd name="T94" fmla="*/ 282 w 1248"/>
              <a:gd name="T95" fmla="*/ 113 h 1276"/>
              <a:gd name="T96" fmla="*/ 536 w 1248"/>
              <a:gd name="T97" fmla="*/ 1275 h 1276"/>
              <a:gd name="T98" fmla="*/ 1247 w 1248"/>
              <a:gd name="T99" fmla="*/ 1275 h 1276"/>
              <a:gd name="T100" fmla="*/ 1191 w 1248"/>
              <a:gd name="T101" fmla="*/ 734 h 1276"/>
              <a:gd name="T102" fmla="*/ 1047 w 1248"/>
              <a:gd name="T103" fmla="*/ 621 h 1276"/>
              <a:gd name="T104" fmla="*/ 1128 w 1248"/>
              <a:gd name="T105" fmla="*/ 683 h 1276"/>
              <a:gd name="T106" fmla="*/ 1047 w 1248"/>
              <a:gd name="T107" fmla="*/ 734 h 1276"/>
              <a:gd name="T108" fmla="*/ 1185 w 1248"/>
              <a:gd name="T109" fmla="*/ 796 h 1276"/>
              <a:gd name="T110" fmla="*/ 1047 w 1248"/>
              <a:gd name="T111" fmla="*/ 1213 h 1276"/>
              <a:gd name="T112" fmla="*/ 1247 w 1248"/>
              <a:gd name="T113" fmla="*/ 1275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48" h="1276">
                <a:moveTo>
                  <a:pt x="0" y="1275"/>
                </a:moveTo>
                <a:lnTo>
                  <a:pt x="228" y="1275"/>
                </a:lnTo>
                <a:lnTo>
                  <a:pt x="228" y="1213"/>
                </a:lnTo>
                <a:lnTo>
                  <a:pt x="62" y="1213"/>
                </a:lnTo>
                <a:lnTo>
                  <a:pt x="62" y="514"/>
                </a:lnTo>
                <a:lnTo>
                  <a:pt x="228" y="514"/>
                </a:lnTo>
                <a:lnTo>
                  <a:pt x="228" y="451"/>
                </a:lnTo>
                <a:lnTo>
                  <a:pt x="146" y="451"/>
                </a:lnTo>
                <a:lnTo>
                  <a:pt x="146" y="401"/>
                </a:lnTo>
                <a:lnTo>
                  <a:pt x="228" y="401"/>
                </a:lnTo>
                <a:lnTo>
                  <a:pt x="228" y="339"/>
                </a:lnTo>
                <a:lnTo>
                  <a:pt x="84" y="339"/>
                </a:lnTo>
                <a:lnTo>
                  <a:pt x="84" y="451"/>
                </a:lnTo>
                <a:lnTo>
                  <a:pt x="0" y="451"/>
                </a:lnTo>
                <a:lnTo>
                  <a:pt x="0" y="1275"/>
                </a:lnTo>
                <a:close/>
                <a:moveTo>
                  <a:pt x="536" y="426"/>
                </a:moveTo>
                <a:lnTo>
                  <a:pt x="598" y="426"/>
                </a:lnTo>
                <a:lnTo>
                  <a:pt x="598" y="282"/>
                </a:lnTo>
                <a:lnTo>
                  <a:pt x="423" y="282"/>
                </a:lnTo>
                <a:lnTo>
                  <a:pt x="423" y="426"/>
                </a:lnTo>
                <a:lnTo>
                  <a:pt x="485" y="426"/>
                </a:lnTo>
                <a:lnTo>
                  <a:pt x="485" y="344"/>
                </a:lnTo>
                <a:lnTo>
                  <a:pt x="536" y="344"/>
                </a:lnTo>
                <a:lnTo>
                  <a:pt x="536" y="426"/>
                </a:lnTo>
                <a:close/>
                <a:moveTo>
                  <a:pt x="536" y="652"/>
                </a:moveTo>
                <a:lnTo>
                  <a:pt x="598" y="652"/>
                </a:lnTo>
                <a:lnTo>
                  <a:pt x="598" y="508"/>
                </a:lnTo>
                <a:lnTo>
                  <a:pt x="423" y="508"/>
                </a:lnTo>
                <a:lnTo>
                  <a:pt x="423" y="652"/>
                </a:lnTo>
                <a:lnTo>
                  <a:pt x="485" y="652"/>
                </a:lnTo>
                <a:lnTo>
                  <a:pt x="485" y="570"/>
                </a:lnTo>
                <a:lnTo>
                  <a:pt x="536" y="570"/>
                </a:lnTo>
                <a:lnTo>
                  <a:pt x="536" y="652"/>
                </a:lnTo>
                <a:close/>
                <a:moveTo>
                  <a:pt x="536" y="878"/>
                </a:moveTo>
                <a:lnTo>
                  <a:pt x="598" y="878"/>
                </a:lnTo>
                <a:lnTo>
                  <a:pt x="598" y="734"/>
                </a:lnTo>
                <a:lnTo>
                  <a:pt x="423" y="734"/>
                </a:lnTo>
                <a:lnTo>
                  <a:pt x="423" y="878"/>
                </a:lnTo>
                <a:lnTo>
                  <a:pt x="485" y="878"/>
                </a:lnTo>
                <a:lnTo>
                  <a:pt x="485" y="796"/>
                </a:lnTo>
                <a:lnTo>
                  <a:pt x="536" y="796"/>
                </a:lnTo>
                <a:lnTo>
                  <a:pt x="536" y="878"/>
                </a:lnTo>
                <a:close/>
                <a:moveTo>
                  <a:pt x="790" y="426"/>
                </a:moveTo>
                <a:lnTo>
                  <a:pt x="852" y="426"/>
                </a:lnTo>
                <a:lnTo>
                  <a:pt x="852" y="282"/>
                </a:lnTo>
                <a:lnTo>
                  <a:pt x="677" y="282"/>
                </a:lnTo>
                <a:lnTo>
                  <a:pt x="677" y="426"/>
                </a:lnTo>
                <a:lnTo>
                  <a:pt x="739" y="426"/>
                </a:lnTo>
                <a:lnTo>
                  <a:pt x="739" y="344"/>
                </a:lnTo>
                <a:lnTo>
                  <a:pt x="790" y="344"/>
                </a:lnTo>
                <a:lnTo>
                  <a:pt x="790" y="426"/>
                </a:lnTo>
                <a:close/>
                <a:moveTo>
                  <a:pt x="790" y="652"/>
                </a:moveTo>
                <a:lnTo>
                  <a:pt x="852" y="652"/>
                </a:lnTo>
                <a:lnTo>
                  <a:pt x="852" y="508"/>
                </a:lnTo>
                <a:lnTo>
                  <a:pt x="677" y="508"/>
                </a:lnTo>
                <a:lnTo>
                  <a:pt x="677" y="652"/>
                </a:lnTo>
                <a:lnTo>
                  <a:pt x="739" y="652"/>
                </a:lnTo>
                <a:lnTo>
                  <a:pt x="739" y="570"/>
                </a:lnTo>
                <a:lnTo>
                  <a:pt x="790" y="570"/>
                </a:lnTo>
                <a:lnTo>
                  <a:pt x="790" y="652"/>
                </a:lnTo>
                <a:close/>
                <a:moveTo>
                  <a:pt x="739" y="796"/>
                </a:moveTo>
                <a:lnTo>
                  <a:pt x="790" y="796"/>
                </a:lnTo>
                <a:lnTo>
                  <a:pt x="790" y="878"/>
                </a:lnTo>
                <a:lnTo>
                  <a:pt x="852" y="878"/>
                </a:lnTo>
                <a:lnTo>
                  <a:pt x="852" y="734"/>
                </a:lnTo>
                <a:lnTo>
                  <a:pt x="677" y="734"/>
                </a:lnTo>
                <a:lnTo>
                  <a:pt x="677" y="878"/>
                </a:lnTo>
                <a:lnTo>
                  <a:pt x="739" y="878"/>
                </a:lnTo>
                <a:lnTo>
                  <a:pt x="739" y="796"/>
                </a:lnTo>
                <a:close/>
                <a:moveTo>
                  <a:pt x="931" y="1213"/>
                </a:moveTo>
                <a:lnTo>
                  <a:pt x="739" y="1213"/>
                </a:lnTo>
                <a:lnTo>
                  <a:pt x="739" y="988"/>
                </a:lnTo>
                <a:lnTo>
                  <a:pt x="536" y="988"/>
                </a:lnTo>
                <a:lnTo>
                  <a:pt x="536" y="1213"/>
                </a:lnTo>
                <a:lnTo>
                  <a:pt x="344" y="1213"/>
                </a:lnTo>
                <a:lnTo>
                  <a:pt x="344" y="175"/>
                </a:lnTo>
                <a:lnTo>
                  <a:pt x="931" y="175"/>
                </a:lnTo>
                <a:lnTo>
                  <a:pt x="931" y="1213"/>
                </a:lnTo>
                <a:close/>
                <a:moveTo>
                  <a:pt x="818" y="113"/>
                </a:moveTo>
                <a:lnTo>
                  <a:pt x="429" y="113"/>
                </a:lnTo>
                <a:lnTo>
                  <a:pt x="429" y="62"/>
                </a:lnTo>
                <a:lnTo>
                  <a:pt x="818" y="62"/>
                </a:lnTo>
                <a:lnTo>
                  <a:pt x="818" y="113"/>
                </a:lnTo>
                <a:close/>
                <a:moveTo>
                  <a:pt x="598" y="1050"/>
                </a:moveTo>
                <a:lnTo>
                  <a:pt x="677" y="1050"/>
                </a:lnTo>
                <a:lnTo>
                  <a:pt x="677" y="1213"/>
                </a:lnTo>
                <a:lnTo>
                  <a:pt x="598" y="1213"/>
                </a:lnTo>
                <a:lnTo>
                  <a:pt x="598" y="1050"/>
                </a:lnTo>
                <a:close/>
                <a:moveTo>
                  <a:pt x="739" y="1275"/>
                </a:moveTo>
                <a:lnTo>
                  <a:pt x="993" y="1275"/>
                </a:lnTo>
                <a:lnTo>
                  <a:pt x="993" y="113"/>
                </a:lnTo>
                <a:lnTo>
                  <a:pt x="880" y="113"/>
                </a:lnTo>
                <a:lnTo>
                  <a:pt x="880" y="0"/>
                </a:lnTo>
                <a:lnTo>
                  <a:pt x="367" y="0"/>
                </a:lnTo>
                <a:lnTo>
                  <a:pt x="367" y="113"/>
                </a:lnTo>
                <a:lnTo>
                  <a:pt x="282" y="113"/>
                </a:lnTo>
                <a:lnTo>
                  <a:pt x="282" y="1275"/>
                </a:lnTo>
                <a:lnTo>
                  <a:pt x="536" y="1275"/>
                </a:lnTo>
                <a:lnTo>
                  <a:pt x="739" y="1275"/>
                </a:lnTo>
                <a:close/>
                <a:moveTo>
                  <a:pt x="1247" y="1275"/>
                </a:moveTo>
                <a:lnTo>
                  <a:pt x="1247" y="734"/>
                </a:lnTo>
                <a:lnTo>
                  <a:pt x="1191" y="734"/>
                </a:lnTo>
                <a:lnTo>
                  <a:pt x="1191" y="621"/>
                </a:lnTo>
                <a:lnTo>
                  <a:pt x="1047" y="621"/>
                </a:lnTo>
                <a:lnTo>
                  <a:pt x="1047" y="683"/>
                </a:lnTo>
                <a:lnTo>
                  <a:pt x="1128" y="683"/>
                </a:lnTo>
                <a:lnTo>
                  <a:pt x="1128" y="734"/>
                </a:lnTo>
                <a:lnTo>
                  <a:pt x="1047" y="734"/>
                </a:lnTo>
                <a:lnTo>
                  <a:pt x="1047" y="796"/>
                </a:lnTo>
                <a:lnTo>
                  <a:pt x="1185" y="796"/>
                </a:lnTo>
                <a:lnTo>
                  <a:pt x="1185" y="1213"/>
                </a:lnTo>
                <a:lnTo>
                  <a:pt x="1047" y="1213"/>
                </a:lnTo>
                <a:lnTo>
                  <a:pt x="1047" y="1275"/>
                </a:lnTo>
                <a:lnTo>
                  <a:pt x="1247" y="1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Freeform 174">
            <a:extLst>
              <a:ext uri="{FF2B5EF4-FFF2-40B4-BE49-F238E27FC236}">
                <a16:creationId xmlns:a16="http://schemas.microsoft.com/office/drawing/2014/main" id="{130EA483-C650-665A-8C16-8C1AC9D3ED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86150" y="4613522"/>
            <a:ext cx="469900" cy="447675"/>
          </a:xfrm>
          <a:custGeom>
            <a:avLst/>
            <a:gdLst>
              <a:gd name="T0" fmla="*/ 1035 w 1308"/>
              <a:gd name="T1" fmla="*/ 641 h 1246"/>
              <a:gd name="T2" fmla="*/ 1097 w 1308"/>
              <a:gd name="T3" fmla="*/ 1245 h 1246"/>
              <a:gd name="T4" fmla="*/ 1305 w 1308"/>
              <a:gd name="T5" fmla="*/ 416 h 1246"/>
              <a:gd name="T6" fmla="*/ 956 w 1308"/>
              <a:gd name="T7" fmla="*/ 878 h 1246"/>
              <a:gd name="T8" fmla="*/ 894 w 1308"/>
              <a:gd name="T9" fmla="*/ 1245 h 1246"/>
              <a:gd name="T10" fmla="*/ 956 w 1308"/>
              <a:gd name="T11" fmla="*/ 878 h 1246"/>
              <a:gd name="T12" fmla="*/ 601 w 1308"/>
              <a:gd name="T13" fmla="*/ 486 h 1246"/>
              <a:gd name="T14" fmla="*/ 753 w 1308"/>
              <a:gd name="T15" fmla="*/ 1245 h 1246"/>
              <a:gd name="T16" fmla="*/ 815 w 1308"/>
              <a:gd name="T17" fmla="*/ 641 h 1246"/>
              <a:gd name="T18" fmla="*/ 419 w 1308"/>
              <a:gd name="T19" fmla="*/ 737 h 1246"/>
              <a:gd name="T20" fmla="*/ 357 w 1308"/>
              <a:gd name="T21" fmla="*/ 1161 h 1246"/>
              <a:gd name="T22" fmla="*/ 419 w 1308"/>
              <a:gd name="T23" fmla="*/ 737 h 1246"/>
              <a:gd name="T24" fmla="*/ 3 w 1308"/>
              <a:gd name="T25" fmla="*/ 258 h 1246"/>
              <a:gd name="T26" fmla="*/ 216 w 1308"/>
              <a:gd name="T27" fmla="*/ 1161 h 1246"/>
              <a:gd name="T28" fmla="*/ 278 w 1308"/>
              <a:gd name="T29" fmla="*/ 471 h 1246"/>
              <a:gd name="T30" fmla="*/ 442 w 1308"/>
              <a:gd name="T31" fmla="*/ 162 h 1246"/>
              <a:gd name="T32" fmla="*/ 335 w 1308"/>
              <a:gd name="T33" fmla="*/ 162 h 1246"/>
              <a:gd name="T34" fmla="*/ 388 w 1308"/>
              <a:gd name="T35" fmla="*/ 62 h 1246"/>
              <a:gd name="T36" fmla="*/ 442 w 1308"/>
              <a:gd name="T37" fmla="*/ 162 h 1246"/>
              <a:gd name="T38" fmla="*/ 388 w 1308"/>
              <a:gd name="T39" fmla="*/ 0 h 1246"/>
              <a:gd name="T40" fmla="*/ 273 w 1308"/>
              <a:gd name="T41" fmla="*/ 162 h 1246"/>
              <a:gd name="T42" fmla="*/ 504 w 1308"/>
              <a:gd name="T43" fmla="*/ 162 h 1246"/>
              <a:gd name="T44" fmla="*/ 763 w 1308"/>
              <a:gd name="T45" fmla="*/ 93 h 1246"/>
              <a:gd name="T46" fmla="*/ 456 w 1308"/>
              <a:gd name="T47" fmla="*/ 323 h 1246"/>
              <a:gd name="T48" fmla="*/ 354 w 1308"/>
              <a:gd name="T49" fmla="*/ 339 h 1246"/>
              <a:gd name="T50" fmla="*/ 45 w 1308"/>
              <a:gd name="T51" fmla="*/ 49 h 1246"/>
              <a:gd name="T52" fmla="*/ 267 w 1308"/>
              <a:gd name="T53" fmla="*/ 367 h 1246"/>
              <a:gd name="T54" fmla="*/ 413 w 1308"/>
              <a:gd name="T55" fmla="*/ 401 h 1246"/>
              <a:gd name="T56" fmla="*/ 763 w 1308"/>
              <a:gd name="T57" fmla="*/ 93 h 1246"/>
              <a:gd name="T58" fmla="*/ 769 w 1308"/>
              <a:gd name="T59" fmla="*/ 258 h 1246"/>
              <a:gd name="T60" fmla="*/ 499 w 1308"/>
              <a:gd name="T61" fmla="*/ 472 h 1246"/>
              <a:gd name="T62" fmla="*/ 561 w 1308"/>
              <a:gd name="T63" fmla="*/ 1161 h 1246"/>
              <a:gd name="T64" fmla="*/ 978 w 1308"/>
              <a:gd name="T65" fmla="*/ 332 h 1246"/>
              <a:gd name="T66" fmla="*/ 871 w 1308"/>
              <a:gd name="T67" fmla="*/ 332 h 1246"/>
              <a:gd name="T68" fmla="*/ 925 w 1308"/>
              <a:gd name="T69" fmla="*/ 231 h 1246"/>
              <a:gd name="T70" fmla="*/ 978 w 1308"/>
              <a:gd name="T71" fmla="*/ 332 h 1246"/>
              <a:gd name="T72" fmla="*/ 925 w 1308"/>
              <a:gd name="T73" fmla="*/ 169 h 1246"/>
              <a:gd name="T74" fmla="*/ 809 w 1308"/>
              <a:gd name="T75" fmla="*/ 332 h 1246"/>
              <a:gd name="T76" fmla="*/ 1040 w 1308"/>
              <a:gd name="T77" fmla="*/ 332 h 1246"/>
              <a:gd name="T78" fmla="*/ 1307 w 1308"/>
              <a:gd name="T79" fmla="*/ 252 h 1246"/>
              <a:gd name="T80" fmla="*/ 1000 w 1308"/>
              <a:gd name="T81" fmla="*/ 487 h 1246"/>
              <a:gd name="T82" fmla="*/ 898 w 1308"/>
              <a:gd name="T83" fmla="*/ 509 h 1246"/>
              <a:gd name="T84" fmla="*/ 747 w 1308"/>
              <a:gd name="T85" fmla="*/ 358 h 1246"/>
              <a:gd name="T86" fmla="*/ 810 w 1308"/>
              <a:gd name="T87" fmla="*/ 531 h 1246"/>
              <a:gd name="T88" fmla="*/ 956 w 1308"/>
              <a:gd name="T89" fmla="*/ 571 h 1246"/>
              <a:gd name="T90" fmla="*/ 1307 w 1308"/>
              <a:gd name="T91" fmla="*/ 252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08" h="1246">
                <a:moveTo>
                  <a:pt x="1258" y="376"/>
                </a:moveTo>
                <a:lnTo>
                  <a:pt x="1035" y="641"/>
                </a:lnTo>
                <a:lnTo>
                  <a:pt x="1035" y="1245"/>
                </a:lnTo>
                <a:lnTo>
                  <a:pt x="1097" y="1245"/>
                </a:lnTo>
                <a:lnTo>
                  <a:pt x="1097" y="664"/>
                </a:lnTo>
                <a:lnTo>
                  <a:pt x="1305" y="416"/>
                </a:lnTo>
                <a:lnTo>
                  <a:pt x="1258" y="376"/>
                </a:lnTo>
                <a:close/>
                <a:moveTo>
                  <a:pt x="956" y="878"/>
                </a:moveTo>
                <a:lnTo>
                  <a:pt x="894" y="878"/>
                </a:lnTo>
                <a:lnTo>
                  <a:pt x="894" y="1245"/>
                </a:lnTo>
                <a:lnTo>
                  <a:pt x="956" y="1245"/>
                </a:lnTo>
                <a:lnTo>
                  <a:pt x="956" y="878"/>
                </a:lnTo>
                <a:close/>
                <a:moveTo>
                  <a:pt x="649" y="446"/>
                </a:moveTo>
                <a:lnTo>
                  <a:pt x="601" y="486"/>
                </a:lnTo>
                <a:lnTo>
                  <a:pt x="753" y="664"/>
                </a:lnTo>
                <a:lnTo>
                  <a:pt x="753" y="1245"/>
                </a:lnTo>
                <a:lnTo>
                  <a:pt x="815" y="1245"/>
                </a:lnTo>
                <a:lnTo>
                  <a:pt x="815" y="641"/>
                </a:lnTo>
                <a:lnTo>
                  <a:pt x="649" y="446"/>
                </a:lnTo>
                <a:close/>
                <a:moveTo>
                  <a:pt x="419" y="737"/>
                </a:moveTo>
                <a:lnTo>
                  <a:pt x="357" y="737"/>
                </a:lnTo>
                <a:lnTo>
                  <a:pt x="357" y="1161"/>
                </a:lnTo>
                <a:lnTo>
                  <a:pt x="419" y="1161"/>
                </a:lnTo>
                <a:lnTo>
                  <a:pt x="419" y="737"/>
                </a:lnTo>
                <a:close/>
                <a:moveTo>
                  <a:pt x="49" y="217"/>
                </a:moveTo>
                <a:lnTo>
                  <a:pt x="3" y="258"/>
                </a:lnTo>
                <a:lnTo>
                  <a:pt x="216" y="495"/>
                </a:lnTo>
                <a:lnTo>
                  <a:pt x="216" y="1161"/>
                </a:lnTo>
                <a:lnTo>
                  <a:pt x="278" y="1161"/>
                </a:lnTo>
                <a:lnTo>
                  <a:pt x="278" y="471"/>
                </a:lnTo>
                <a:lnTo>
                  <a:pt x="49" y="217"/>
                </a:lnTo>
                <a:close/>
                <a:moveTo>
                  <a:pt x="442" y="162"/>
                </a:moveTo>
                <a:cubicBezTo>
                  <a:pt x="442" y="194"/>
                  <a:pt x="423" y="226"/>
                  <a:pt x="388" y="226"/>
                </a:cubicBezTo>
                <a:cubicBezTo>
                  <a:pt x="352" y="226"/>
                  <a:pt x="335" y="194"/>
                  <a:pt x="335" y="162"/>
                </a:cubicBezTo>
                <a:lnTo>
                  <a:pt x="335" y="125"/>
                </a:lnTo>
                <a:cubicBezTo>
                  <a:pt x="335" y="94"/>
                  <a:pt x="352" y="62"/>
                  <a:pt x="388" y="62"/>
                </a:cubicBezTo>
                <a:cubicBezTo>
                  <a:pt x="423" y="62"/>
                  <a:pt x="442" y="94"/>
                  <a:pt x="442" y="125"/>
                </a:cubicBezTo>
                <a:lnTo>
                  <a:pt x="442" y="162"/>
                </a:lnTo>
                <a:close/>
                <a:moveTo>
                  <a:pt x="504" y="125"/>
                </a:moveTo>
                <a:cubicBezTo>
                  <a:pt x="504" y="54"/>
                  <a:pt x="453" y="0"/>
                  <a:pt x="388" y="0"/>
                </a:cubicBezTo>
                <a:cubicBezTo>
                  <a:pt x="322" y="0"/>
                  <a:pt x="273" y="54"/>
                  <a:pt x="273" y="125"/>
                </a:cubicBezTo>
                <a:lnTo>
                  <a:pt x="273" y="162"/>
                </a:lnTo>
                <a:cubicBezTo>
                  <a:pt x="273" y="234"/>
                  <a:pt x="322" y="288"/>
                  <a:pt x="388" y="288"/>
                </a:cubicBezTo>
                <a:cubicBezTo>
                  <a:pt x="453" y="288"/>
                  <a:pt x="504" y="234"/>
                  <a:pt x="504" y="162"/>
                </a:cubicBezTo>
                <a:lnTo>
                  <a:pt x="504" y="125"/>
                </a:lnTo>
                <a:close/>
                <a:moveTo>
                  <a:pt x="763" y="93"/>
                </a:moveTo>
                <a:lnTo>
                  <a:pt x="718" y="50"/>
                </a:lnTo>
                <a:lnTo>
                  <a:pt x="456" y="323"/>
                </a:lnTo>
                <a:cubicBezTo>
                  <a:pt x="444" y="337"/>
                  <a:pt x="426" y="339"/>
                  <a:pt x="413" y="339"/>
                </a:cubicBezTo>
                <a:lnTo>
                  <a:pt x="354" y="339"/>
                </a:lnTo>
                <a:cubicBezTo>
                  <a:pt x="342" y="339"/>
                  <a:pt x="324" y="337"/>
                  <a:pt x="312" y="324"/>
                </a:cubicBezTo>
                <a:lnTo>
                  <a:pt x="45" y="49"/>
                </a:lnTo>
                <a:lnTo>
                  <a:pt x="0" y="92"/>
                </a:lnTo>
                <a:lnTo>
                  <a:pt x="267" y="367"/>
                </a:lnTo>
                <a:cubicBezTo>
                  <a:pt x="289" y="390"/>
                  <a:pt x="319" y="401"/>
                  <a:pt x="354" y="401"/>
                </a:cubicBezTo>
                <a:lnTo>
                  <a:pt x="413" y="401"/>
                </a:lnTo>
                <a:cubicBezTo>
                  <a:pt x="449" y="401"/>
                  <a:pt x="479" y="389"/>
                  <a:pt x="501" y="366"/>
                </a:cubicBezTo>
                <a:lnTo>
                  <a:pt x="763" y="93"/>
                </a:lnTo>
                <a:close/>
                <a:moveTo>
                  <a:pt x="561" y="495"/>
                </a:moveTo>
                <a:lnTo>
                  <a:pt x="769" y="258"/>
                </a:lnTo>
                <a:lnTo>
                  <a:pt x="722" y="217"/>
                </a:lnTo>
                <a:lnTo>
                  <a:pt x="499" y="472"/>
                </a:lnTo>
                <a:lnTo>
                  <a:pt x="499" y="1161"/>
                </a:lnTo>
                <a:lnTo>
                  <a:pt x="561" y="1161"/>
                </a:lnTo>
                <a:lnTo>
                  <a:pt x="561" y="495"/>
                </a:lnTo>
                <a:close/>
                <a:moveTo>
                  <a:pt x="978" y="332"/>
                </a:moveTo>
                <a:cubicBezTo>
                  <a:pt x="978" y="363"/>
                  <a:pt x="960" y="395"/>
                  <a:pt x="925" y="395"/>
                </a:cubicBezTo>
                <a:cubicBezTo>
                  <a:pt x="889" y="395"/>
                  <a:pt x="871" y="363"/>
                  <a:pt x="871" y="332"/>
                </a:cubicBezTo>
                <a:lnTo>
                  <a:pt x="871" y="295"/>
                </a:lnTo>
                <a:cubicBezTo>
                  <a:pt x="871" y="263"/>
                  <a:pt x="889" y="231"/>
                  <a:pt x="925" y="231"/>
                </a:cubicBezTo>
                <a:cubicBezTo>
                  <a:pt x="960" y="231"/>
                  <a:pt x="978" y="263"/>
                  <a:pt x="978" y="295"/>
                </a:cubicBezTo>
                <a:lnTo>
                  <a:pt x="978" y="332"/>
                </a:lnTo>
                <a:close/>
                <a:moveTo>
                  <a:pt x="1040" y="295"/>
                </a:moveTo>
                <a:cubicBezTo>
                  <a:pt x="1040" y="223"/>
                  <a:pt x="991" y="169"/>
                  <a:pt x="925" y="169"/>
                </a:cubicBezTo>
                <a:cubicBezTo>
                  <a:pt x="859" y="169"/>
                  <a:pt x="809" y="223"/>
                  <a:pt x="809" y="295"/>
                </a:cubicBezTo>
                <a:lnTo>
                  <a:pt x="809" y="332"/>
                </a:lnTo>
                <a:cubicBezTo>
                  <a:pt x="809" y="403"/>
                  <a:pt x="859" y="457"/>
                  <a:pt x="925" y="457"/>
                </a:cubicBezTo>
                <a:cubicBezTo>
                  <a:pt x="991" y="457"/>
                  <a:pt x="1040" y="403"/>
                  <a:pt x="1040" y="332"/>
                </a:cubicBezTo>
                <a:lnTo>
                  <a:pt x="1040" y="295"/>
                </a:lnTo>
                <a:close/>
                <a:moveTo>
                  <a:pt x="1307" y="252"/>
                </a:moveTo>
                <a:lnTo>
                  <a:pt x="1261" y="209"/>
                </a:lnTo>
                <a:lnTo>
                  <a:pt x="1000" y="487"/>
                </a:lnTo>
                <a:cubicBezTo>
                  <a:pt x="987" y="501"/>
                  <a:pt x="971" y="509"/>
                  <a:pt x="956" y="509"/>
                </a:cubicBezTo>
                <a:lnTo>
                  <a:pt x="898" y="509"/>
                </a:lnTo>
                <a:cubicBezTo>
                  <a:pt x="884" y="509"/>
                  <a:pt x="868" y="501"/>
                  <a:pt x="857" y="489"/>
                </a:cubicBezTo>
                <a:lnTo>
                  <a:pt x="747" y="358"/>
                </a:lnTo>
                <a:lnTo>
                  <a:pt x="700" y="398"/>
                </a:lnTo>
                <a:lnTo>
                  <a:pt x="810" y="531"/>
                </a:lnTo>
                <a:cubicBezTo>
                  <a:pt x="835" y="556"/>
                  <a:pt x="867" y="571"/>
                  <a:pt x="898" y="571"/>
                </a:cubicBezTo>
                <a:lnTo>
                  <a:pt x="956" y="571"/>
                </a:lnTo>
                <a:cubicBezTo>
                  <a:pt x="988" y="571"/>
                  <a:pt x="1020" y="556"/>
                  <a:pt x="1045" y="530"/>
                </a:cubicBezTo>
                <a:lnTo>
                  <a:pt x="1307" y="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Freeform 175">
            <a:extLst>
              <a:ext uri="{FF2B5EF4-FFF2-40B4-BE49-F238E27FC236}">
                <a16:creationId xmlns:a16="http://schemas.microsoft.com/office/drawing/2014/main" id="{5AC3A194-8077-A37D-5A3C-6DC9F92C848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7925" y="4570652"/>
            <a:ext cx="465138" cy="463550"/>
          </a:xfrm>
          <a:custGeom>
            <a:avLst/>
            <a:gdLst>
              <a:gd name="T0" fmla="*/ 967 w 1295"/>
              <a:gd name="T1" fmla="*/ 862 h 1292"/>
              <a:gd name="T2" fmla="*/ 1026 w 1295"/>
              <a:gd name="T3" fmla="*/ 1291 h 1292"/>
              <a:gd name="T4" fmla="*/ 731 w 1295"/>
              <a:gd name="T5" fmla="*/ 683 h 1292"/>
              <a:gd name="T6" fmla="*/ 806 w 1295"/>
              <a:gd name="T7" fmla="*/ 682 h 1292"/>
              <a:gd name="T8" fmla="*/ 865 w 1295"/>
              <a:gd name="T9" fmla="*/ 1291 h 1292"/>
              <a:gd name="T10" fmla="*/ 844 w 1295"/>
              <a:gd name="T11" fmla="*/ 565 h 1292"/>
              <a:gd name="T12" fmla="*/ 731 w 1295"/>
              <a:gd name="T13" fmla="*/ 683 h 1292"/>
              <a:gd name="T14" fmla="*/ 269 w 1295"/>
              <a:gd name="T15" fmla="*/ 862 h 1292"/>
              <a:gd name="T16" fmla="*/ 328 w 1295"/>
              <a:gd name="T17" fmla="*/ 1291 h 1292"/>
              <a:gd name="T18" fmla="*/ 376 w 1295"/>
              <a:gd name="T19" fmla="*/ 191 h 1292"/>
              <a:gd name="T20" fmla="*/ 220 w 1295"/>
              <a:gd name="T21" fmla="*/ 191 h 1292"/>
              <a:gd name="T22" fmla="*/ 298 w 1295"/>
              <a:gd name="T23" fmla="*/ 59 h 1292"/>
              <a:gd name="T24" fmla="*/ 376 w 1295"/>
              <a:gd name="T25" fmla="*/ 191 h 1292"/>
              <a:gd name="T26" fmla="*/ 298 w 1295"/>
              <a:gd name="T27" fmla="*/ 0 h 1292"/>
              <a:gd name="T28" fmla="*/ 161 w 1295"/>
              <a:gd name="T29" fmla="*/ 191 h 1292"/>
              <a:gd name="T30" fmla="*/ 435 w 1295"/>
              <a:gd name="T31" fmla="*/ 191 h 1292"/>
              <a:gd name="T32" fmla="*/ 617 w 1295"/>
              <a:gd name="T33" fmla="*/ 522 h 1292"/>
              <a:gd name="T34" fmla="*/ 379 w 1295"/>
              <a:gd name="T35" fmla="*/ 349 h 1292"/>
              <a:gd name="T36" fmla="*/ 0 w 1295"/>
              <a:gd name="T37" fmla="*/ 540 h 1292"/>
              <a:gd name="T38" fmla="*/ 108 w 1295"/>
              <a:gd name="T39" fmla="*/ 887 h 1292"/>
              <a:gd name="T40" fmla="*/ 167 w 1295"/>
              <a:gd name="T41" fmla="*/ 1291 h 1292"/>
              <a:gd name="T42" fmla="*/ 108 w 1295"/>
              <a:gd name="T43" fmla="*/ 566 h 1292"/>
              <a:gd name="T44" fmla="*/ 59 w 1295"/>
              <a:gd name="T45" fmla="*/ 754 h 1292"/>
              <a:gd name="T46" fmla="*/ 191 w 1295"/>
              <a:gd name="T47" fmla="*/ 408 h 1292"/>
              <a:gd name="T48" fmla="*/ 557 w 1295"/>
              <a:gd name="T49" fmla="*/ 539 h 1292"/>
              <a:gd name="T50" fmla="*/ 688 w 1295"/>
              <a:gd name="T51" fmla="*/ 734 h 1292"/>
              <a:gd name="T52" fmla="*/ 647 w 1295"/>
              <a:gd name="T53" fmla="*/ 758 h 1292"/>
              <a:gd name="T54" fmla="*/ 619 w 1295"/>
              <a:gd name="T55" fmla="*/ 747 h 1292"/>
              <a:gd name="T56" fmla="*/ 422 w 1295"/>
              <a:gd name="T57" fmla="*/ 566 h 1292"/>
              <a:gd name="T58" fmla="*/ 403 w 1295"/>
              <a:gd name="T59" fmla="*/ 1291 h 1292"/>
              <a:gd name="T60" fmla="*/ 462 w 1295"/>
              <a:gd name="T61" fmla="*/ 667 h 1292"/>
              <a:gd name="T62" fmla="*/ 647 w 1295"/>
              <a:gd name="T63" fmla="*/ 817 h 1292"/>
              <a:gd name="T64" fmla="*/ 716 w 1295"/>
              <a:gd name="T65" fmla="*/ 789 h 1292"/>
              <a:gd name="T66" fmla="*/ 751 w 1295"/>
              <a:gd name="T67" fmla="*/ 722 h 1292"/>
              <a:gd name="T68" fmla="*/ 1074 w 1295"/>
              <a:gd name="T69" fmla="*/ 191 h 1292"/>
              <a:gd name="T70" fmla="*/ 918 w 1295"/>
              <a:gd name="T71" fmla="*/ 191 h 1292"/>
              <a:gd name="T72" fmla="*/ 996 w 1295"/>
              <a:gd name="T73" fmla="*/ 59 h 1292"/>
              <a:gd name="T74" fmla="*/ 1074 w 1295"/>
              <a:gd name="T75" fmla="*/ 191 h 1292"/>
              <a:gd name="T76" fmla="*/ 996 w 1295"/>
              <a:gd name="T77" fmla="*/ 0 h 1292"/>
              <a:gd name="T78" fmla="*/ 859 w 1295"/>
              <a:gd name="T79" fmla="*/ 191 h 1292"/>
              <a:gd name="T80" fmla="*/ 1133 w 1295"/>
              <a:gd name="T81" fmla="*/ 191 h 1292"/>
              <a:gd name="T82" fmla="*/ 1294 w 1295"/>
              <a:gd name="T83" fmla="*/ 540 h 1292"/>
              <a:gd name="T84" fmla="*/ 916 w 1295"/>
              <a:gd name="T85" fmla="*/ 349 h 1292"/>
              <a:gd name="T86" fmla="*/ 677 w 1295"/>
              <a:gd name="T87" fmla="*/ 550 h 1292"/>
              <a:gd name="T88" fmla="*/ 780 w 1295"/>
              <a:gd name="T89" fmla="*/ 501 h 1292"/>
              <a:gd name="T90" fmla="*/ 1103 w 1295"/>
              <a:gd name="T91" fmla="*/ 408 h 1292"/>
              <a:gd name="T92" fmla="*/ 1235 w 1295"/>
              <a:gd name="T93" fmla="*/ 754 h 1292"/>
              <a:gd name="T94" fmla="*/ 1160 w 1295"/>
              <a:gd name="T95" fmla="*/ 566 h 1292"/>
              <a:gd name="T96" fmla="*/ 1101 w 1295"/>
              <a:gd name="T97" fmla="*/ 1291 h 1292"/>
              <a:gd name="T98" fmla="*/ 1160 w 1295"/>
              <a:gd name="T99" fmla="*/ 891 h 1292"/>
              <a:gd name="T100" fmla="*/ 1294 w 1295"/>
              <a:gd name="T101" fmla="*/ 540 h 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95" h="1292">
                <a:moveTo>
                  <a:pt x="1026" y="862"/>
                </a:moveTo>
                <a:lnTo>
                  <a:pt x="967" y="862"/>
                </a:lnTo>
                <a:lnTo>
                  <a:pt x="967" y="1291"/>
                </a:lnTo>
                <a:lnTo>
                  <a:pt x="1026" y="1291"/>
                </a:lnTo>
                <a:lnTo>
                  <a:pt x="1026" y="862"/>
                </a:lnTo>
                <a:close/>
                <a:moveTo>
                  <a:pt x="731" y="683"/>
                </a:moveTo>
                <a:lnTo>
                  <a:pt x="778" y="718"/>
                </a:lnTo>
                <a:lnTo>
                  <a:pt x="806" y="682"/>
                </a:lnTo>
                <a:lnTo>
                  <a:pt x="806" y="1291"/>
                </a:lnTo>
                <a:lnTo>
                  <a:pt x="865" y="1291"/>
                </a:lnTo>
                <a:lnTo>
                  <a:pt x="865" y="593"/>
                </a:lnTo>
                <a:cubicBezTo>
                  <a:pt x="865" y="581"/>
                  <a:pt x="856" y="569"/>
                  <a:pt x="844" y="565"/>
                </a:cubicBezTo>
                <a:cubicBezTo>
                  <a:pt x="832" y="561"/>
                  <a:pt x="819" y="565"/>
                  <a:pt x="811" y="576"/>
                </a:cubicBezTo>
                <a:lnTo>
                  <a:pt x="731" y="683"/>
                </a:lnTo>
                <a:close/>
                <a:moveTo>
                  <a:pt x="328" y="862"/>
                </a:moveTo>
                <a:lnTo>
                  <a:pt x="269" y="862"/>
                </a:lnTo>
                <a:lnTo>
                  <a:pt x="269" y="1291"/>
                </a:lnTo>
                <a:lnTo>
                  <a:pt x="328" y="1291"/>
                </a:lnTo>
                <a:lnTo>
                  <a:pt x="328" y="862"/>
                </a:lnTo>
                <a:close/>
                <a:moveTo>
                  <a:pt x="376" y="191"/>
                </a:moveTo>
                <a:cubicBezTo>
                  <a:pt x="376" y="237"/>
                  <a:pt x="345" y="269"/>
                  <a:pt x="298" y="269"/>
                </a:cubicBezTo>
                <a:cubicBezTo>
                  <a:pt x="252" y="269"/>
                  <a:pt x="220" y="237"/>
                  <a:pt x="220" y="191"/>
                </a:cubicBezTo>
                <a:lnTo>
                  <a:pt x="220" y="137"/>
                </a:lnTo>
                <a:cubicBezTo>
                  <a:pt x="220" y="91"/>
                  <a:pt x="252" y="59"/>
                  <a:pt x="298" y="59"/>
                </a:cubicBezTo>
                <a:cubicBezTo>
                  <a:pt x="345" y="59"/>
                  <a:pt x="376" y="91"/>
                  <a:pt x="376" y="137"/>
                </a:cubicBezTo>
                <a:lnTo>
                  <a:pt x="376" y="191"/>
                </a:lnTo>
                <a:close/>
                <a:moveTo>
                  <a:pt x="435" y="137"/>
                </a:moveTo>
                <a:cubicBezTo>
                  <a:pt x="435" y="58"/>
                  <a:pt x="378" y="0"/>
                  <a:pt x="298" y="0"/>
                </a:cubicBezTo>
                <a:cubicBezTo>
                  <a:pt x="219" y="0"/>
                  <a:pt x="161" y="58"/>
                  <a:pt x="161" y="137"/>
                </a:cubicBezTo>
                <a:lnTo>
                  <a:pt x="161" y="191"/>
                </a:lnTo>
                <a:cubicBezTo>
                  <a:pt x="161" y="270"/>
                  <a:pt x="219" y="328"/>
                  <a:pt x="298" y="328"/>
                </a:cubicBezTo>
                <a:cubicBezTo>
                  <a:pt x="378" y="328"/>
                  <a:pt x="435" y="270"/>
                  <a:pt x="435" y="191"/>
                </a:cubicBezTo>
                <a:lnTo>
                  <a:pt x="435" y="137"/>
                </a:lnTo>
                <a:close/>
                <a:moveTo>
                  <a:pt x="617" y="522"/>
                </a:moveTo>
                <a:cubicBezTo>
                  <a:pt x="614" y="517"/>
                  <a:pt x="610" y="512"/>
                  <a:pt x="605" y="505"/>
                </a:cubicBezTo>
                <a:cubicBezTo>
                  <a:pt x="567" y="451"/>
                  <a:pt x="496" y="349"/>
                  <a:pt x="379" y="349"/>
                </a:cubicBezTo>
                <a:lnTo>
                  <a:pt x="191" y="349"/>
                </a:lnTo>
                <a:cubicBezTo>
                  <a:pt x="99" y="349"/>
                  <a:pt x="0" y="426"/>
                  <a:pt x="0" y="540"/>
                </a:cubicBezTo>
                <a:lnTo>
                  <a:pt x="0" y="754"/>
                </a:lnTo>
                <a:cubicBezTo>
                  <a:pt x="0" y="815"/>
                  <a:pt x="49" y="872"/>
                  <a:pt x="108" y="887"/>
                </a:cubicBezTo>
                <a:lnTo>
                  <a:pt x="108" y="1291"/>
                </a:lnTo>
                <a:lnTo>
                  <a:pt x="167" y="1291"/>
                </a:lnTo>
                <a:lnTo>
                  <a:pt x="167" y="566"/>
                </a:lnTo>
                <a:lnTo>
                  <a:pt x="108" y="566"/>
                </a:lnTo>
                <a:lnTo>
                  <a:pt x="108" y="824"/>
                </a:lnTo>
                <a:cubicBezTo>
                  <a:pt x="81" y="811"/>
                  <a:pt x="59" y="782"/>
                  <a:pt x="59" y="754"/>
                </a:cubicBezTo>
                <a:lnTo>
                  <a:pt x="59" y="540"/>
                </a:lnTo>
                <a:cubicBezTo>
                  <a:pt x="59" y="454"/>
                  <a:pt x="136" y="408"/>
                  <a:pt x="191" y="408"/>
                </a:cubicBezTo>
                <a:lnTo>
                  <a:pt x="379" y="408"/>
                </a:lnTo>
                <a:cubicBezTo>
                  <a:pt x="465" y="408"/>
                  <a:pt x="523" y="490"/>
                  <a:pt x="557" y="539"/>
                </a:cubicBezTo>
                <a:cubicBezTo>
                  <a:pt x="562" y="546"/>
                  <a:pt x="566" y="552"/>
                  <a:pt x="570" y="557"/>
                </a:cubicBezTo>
                <a:cubicBezTo>
                  <a:pt x="596" y="593"/>
                  <a:pt x="660" y="691"/>
                  <a:pt x="688" y="734"/>
                </a:cubicBezTo>
                <a:lnTo>
                  <a:pt x="675" y="747"/>
                </a:lnTo>
                <a:cubicBezTo>
                  <a:pt x="668" y="754"/>
                  <a:pt x="658" y="758"/>
                  <a:pt x="647" y="758"/>
                </a:cubicBezTo>
                <a:lnTo>
                  <a:pt x="647" y="758"/>
                </a:lnTo>
                <a:cubicBezTo>
                  <a:pt x="636" y="758"/>
                  <a:pt x="626" y="754"/>
                  <a:pt x="619" y="747"/>
                </a:cubicBezTo>
                <a:lnTo>
                  <a:pt x="454" y="573"/>
                </a:lnTo>
                <a:cubicBezTo>
                  <a:pt x="446" y="564"/>
                  <a:pt x="433" y="561"/>
                  <a:pt x="422" y="566"/>
                </a:cubicBezTo>
                <a:cubicBezTo>
                  <a:pt x="410" y="570"/>
                  <a:pt x="403" y="581"/>
                  <a:pt x="403" y="593"/>
                </a:cubicBezTo>
                <a:lnTo>
                  <a:pt x="403" y="1291"/>
                </a:lnTo>
                <a:lnTo>
                  <a:pt x="462" y="1291"/>
                </a:lnTo>
                <a:lnTo>
                  <a:pt x="462" y="667"/>
                </a:lnTo>
                <a:lnTo>
                  <a:pt x="577" y="788"/>
                </a:lnTo>
                <a:cubicBezTo>
                  <a:pt x="596" y="807"/>
                  <a:pt x="620" y="817"/>
                  <a:pt x="647" y="817"/>
                </a:cubicBezTo>
                <a:lnTo>
                  <a:pt x="647" y="817"/>
                </a:lnTo>
                <a:cubicBezTo>
                  <a:pt x="673" y="817"/>
                  <a:pt x="698" y="807"/>
                  <a:pt x="716" y="789"/>
                </a:cubicBezTo>
                <a:lnTo>
                  <a:pt x="747" y="759"/>
                </a:lnTo>
                <a:cubicBezTo>
                  <a:pt x="757" y="749"/>
                  <a:pt x="758" y="734"/>
                  <a:pt x="751" y="722"/>
                </a:cubicBezTo>
                <a:cubicBezTo>
                  <a:pt x="747" y="716"/>
                  <a:pt x="652" y="570"/>
                  <a:pt x="617" y="522"/>
                </a:cubicBezTo>
                <a:close/>
                <a:moveTo>
                  <a:pt x="1074" y="191"/>
                </a:moveTo>
                <a:cubicBezTo>
                  <a:pt x="1074" y="237"/>
                  <a:pt x="1043" y="269"/>
                  <a:pt x="996" y="269"/>
                </a:cubicBezTo>
                <a:cubicBezTo>
                  <a:pt x="950" y="269"/>
                  <a:pt x="918" y="237"/>
                  <a:pt x="918" y="191"/>
                </a:cubicBezTo>
                <a:lnTo>
                  <a:pt x="918" y="137"/>
                </a:lnTo>
                <a:cubicBezTo>
                  <a:pt x="918" y="91"/>
                  <a:pt x="950" y="59"/>
                  <a:pt x="996" y="59"/>
                </a:cubicBezTo>
                <a:cubicBezTo>
                  <a:pt x="1043" y="59"/>
                  <a:pt x="1074" y="91"/>
                  <a:pt x="1074" y="137"/>
                </a:cubicBezTo>
                <a:lnTo>
                  <a:pt x="1074" y="191"/>
                </a:lnTo>
                <a:close/>
                <a:moveTo>
                  <a:pt x="1133" y="137"/>
                </a:moveTo>
                <a:cubicBezTo>
                  <a:pt x="1133" y="58"/>
                  <a:pt x="1075" y="0"/>
                  <a:pt x="996" y="0"/>
                </a:cubicBezTo>
                <a:cubicBezTo>
                  <a:pt x="917" y="0"/>
                  <a:pt x="859" y="58"/>
                  <a:pt x="859" y="137"/>
                </a:cubicBezTo>
                <a:lnTo>
                  <a:pt x="859" y="191"/>
                </a:lnTo>
                <a:cubicBezTo>
                  <a:pt x="859" y="270"/>
                  <a:pt x="917" y="328"/>
                  <a:pt x="996" y="328"/>
                </a:cubicBezTo>
                <a:cubicBezTo>
                  <a:pt x="1075" y="328"/>
                  <a:pt x="1133" y="270"/>
                  <a:pt x="1133" y="191"/>
                </a:cubicBezTo>
                <a:lnTo>
                  <a:pt x="1133" y="137"/>
                </a:lnTo>
                <a:close/>
                <a:moveTo>
                  <a:pt x="1294" y="540"/>
                </a:moveTo>
                <a:cubicBezTo>
                  <a:pt x="1294" y="426"/>
                  <a:pt x="1195" y="349"/>
                  <a:pt x="1103" y="349"/>
                </a:cubicBezTo>
                <a:lnTo>
                  <a:pt x="916" y="349"/>
                </a:lnTo>
                <a:cubicBezTo>
                  <a:pt x="815" y="349"/>
                  <a:pt x="752" y="434"/>
                  <a:pt x="729" y="471"/>
                </a:cubicBezTo>
                <a:cubicBezTo>
                  <a:pt x="716" y="493"/>
                  <a:pt x="677" y="549"/>
                  <a:pt x="677" y="550"/>
                </a:cubicBezTo>
                <a:lnTo>
                  <a:pt x="725" y="583"/>
                </a:lnTo>
                <a:cubicBezTo>
                  <a:pt x="727" y="581"/>
                  <a:pt x="765" y="525"/>
                  <a:pt x="780" y="501"/>
                </a:cubicBezTo>
                <a:cubicBezTo>
                  <a:pt x="793" y="480"/>
                  <a:pt x="843" y="408"/>
                  <a:pt x="916" y="408"/>
                </a:cubicBezTo>
                <a:lnTo>
                  <a:pt x="1103" y="408"/>
                </a:lnTo>
                <a:cubicBezTo>
                  <a:pt x="1166" y="408"/>
                  <a:pt x="1235" y="462"/>
                  <a:pt x="1235" y="540"/>
                </a:cubicBezTo>
                <a:lnTo>
                  <a:pt x="1235" y="754"/>
                </a:lnTo>
                <a:cubicBezTo>
                  <a:pt x="1235" y="791"/>
                  <a:pt x="1196" y="830"/>
                  <a:pt x="1160" y="832"/>
                </a:cubicBezTo>
                <a:lnTo>
                  <a:pt x="1160" y="566"/>
                </a:lnTo>
                <a:lnTo>
                  <a:pt x="1101" y="566"/>
                </a:lnTo>
                <a:lnTo>
                  <a:pt x="1101" y="1291"/>
                </a:lnTo>
                <a:lnTo>
                  <a:pt x="1160" y="1291"/>
                </a:lnTo>
                <a:lnTo>
                  <a:pt x="1160" y="891"/>
                </a:lnTo>
                <a:cubicBezTo>
                  <a:pt x="1228" y="889"/>
                  <a:pt x="1294" y="823"/>
                  <a:pt x="1294" y="754"/>
                </a:cubicBezTo>
                <a:lnTo>
                  <a:pt x="1294" y="5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Freeform 176">
            <a:extLst>
              <a:ext uri="{FF2B5EF4-FFF2-40B4-BE49-F238E27FC236}">
                <a16:creationId xmlns:a16="http://schemas.microsoft.com/office/drawing/2014/main" id="{A895AC71-8C86-1DB0-BD75-EE283FFD36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7566" y="4592884"/>
            <a:ext cx="447675" cy="488950"/>
          </a:xfrm>
          <a:custGeom>
            <a:avLst/>
            <a:gdLst>
              <a:gd name="T0" fmla="*/ 118 w 1248"/>
              <a:gd name="T1" fmla="*/ 286 h 1362"/>
              <a:gd name="T2" fmla="*/ 282 w 1248"/>
              <a:gd name="T3" fmla="*/ 257 h 1362"/>
              <a:gd name="T4" fmla="*/ 200 w 1248"/>
              <a:gd name="T5" fmla="*/ 113 h 1362"/>
              <a:gd name="T6" fmla="*/ 200 w 1248"/>
              <a:gd name="T7" fmla="*/ 430 h 1362"/>
              <a:gd name="T8" fmla="*/ 705 w 1248"/>
              <a:gd name="T9" fmla="*/ 173 h 1362"/>
              <a:gd name="T10" fmla="*/ 541 w 1248"/>
              <a:gd name="T11" fmla="*/ 144 h 1362"/>
              <a:gd name="T12" fmla="*/ 705 w 1248"/>
              <a:gd name="T13" fmla="*/ 173 h 1362"/>
              <a:gd name="T14" fmla="*/ 479 w 1248"/>
              <a:gd name="T15" fmla="*/ 144 h 1362"/>
              <a:gd name="T16" fmla="*/ 767 w 1248"/>
              <a:gd name="T17" fmla="*/ 173 h 1362"/>
              <a:gd name="T18" fmla="*/ 623 w 1248"/>
              <a:gd name="T19" fmla="*/ 339 h 1362"/>
              <a:gd name="T20" fmla="*/ 400 w 1248"/>
              <a:gd name="T21" fmla="*/ 540 h 1362"/>
              <a:gd name="T22" fmla="*/ 846 w 1248"/>
              <a:gd name="T23" fmla="*/ 505 h 1362"/>
              <a:gd name="T24" fmla="*/ 908 w 1248"/>
              <a:gd name="T25" fmla="*/ 505 h 1362"/>
              <a:gd name="T26" fmla="*/ 965 w 1248"/>
              <a:gd name="T27" fmla="*/ 286 h 1362"/>
              <a:gd name="T28" fmla="*/ 1128 w 1248"/>
              <a:gd name="T29" fmla="*/ 257 h 1362"/>
              <a:gd name="T30" fmla="*/ 1047 w 1248"/>
              <a:gd name="T31" fmla="*/ 113 h 1362"/>
              <a:gd name="T32" fmla="*/ 1047 w 1248"/>
              <a:gd name="T33" fmla="*/ 430 h 1362"/>
              <a:gd name="T34" fmla="*/ 1185 w 1248"/>
              <a:gd name="T35" fmla="*/ 912 h 1362"/>
              <a:gd name="T36" fmla="*/ 865 w 1248"/>
              <a:gd name="T37" fmla="*/ 1038 h 1362"/>
              <a:gd name="T38" fmla="*/ 796 w 1248"/>
              <a:gd name="T39" fmla="*/ 963 h 1362"/>
              <a:gd name="T40" fmla="*/ 1049 w 1248"/>
              <a:gd name="T41" fmla="*/ 878 h 1362"/>
              <a:gd name="T42" fmla="*/ 1081 w 1248"/>
              <a:gd name="T43" fmla="*/ 602 h 1362"/>
              <a:gd name="T44" fmla="*/ 748 w 1248"/>
              <a:gd name="T45" fmla="*/ 683 h 1362"/>
              <a:gd name="T46" fmla="*/ 994 w 1248"/>
              <a:gd name="T47" fmla="*/ 567 h 1362"/>
              <a:gd name="T48" fmla="*/ 1185 w 1248"/>
              <a:gd name="T49" fmla="*/ 573 h 1362"/>
              <a:gd name="T50" fmla="*/ 292 w 1248"/>
              <a:gd name="T51" fmla="*/ 734 h 1362"/>
              <a:gd name="T52" fmla="*/ 197 w 1248"/>
              <a:gd name="T53" fmla="*/ 726 h 1362"/>
              <a:gd name="T54" fmla="*/ 369 w 1248"/>
              <a:gd name="T55" fmla="*/ 909 h 1362"/>
              <a:gd name="T56" fmla="*/ 459 w 1248"/>
              <a:gd name="T57" fmla="*/ 1299 h 1362"/>
              <a:gd name="T58" fmla="*/ 166 w 1248"/>
              <a:gd name="T59" fmla="*/ 1017 h 1362"/>
              <a:gd name="T60" fmla="*/ 121 w 1248"/>
              <a:gd name="T61" fmla="*/ 514 h 1362"/>
              <a:gd name="T62" fmla="*/ 346 w 1248"/>
              <a:gd name="T63" fmla="*/ 674 h 1362"/>
              <a:gd name="T64" fmla="*/ 426 w 1248"/>
              <a:gd name="T65" fmla="*/ 734 h 1362"/>
              <a:gd name="T66" fmla="*/ 1116 w 1248"/>
              <a:gd name="T67" fmla="*/ 452 h 1362"/>
              <a:gd name="T68" fmla="*/ 708 w 1248"/>
              <a:gd name="T69" fmla="*/ 621 h 1362"/>
              <a:gd name="T70" fmla="*/ 705 w 1248"/>
              <a:gd name="T71" fmla="*/ 734 h 1362"/>
              <a:gd name="T72" fmla="*/ 562 w 1248"/>
              <a:gd name="T73" fmla="*/ 631 h 1362"/>
              <a:gd name="T74" fmla="*/ 292 w 1248"/>
              <a:gd name="T75" fmla="*/ 525 h 1362"/>
              <a:gd name="T76" fmla="*/ 0 w 1248"/>
              <a:gd name="T77" fmla="*/ 573 h 1362"/>
              <a:gd name="T78" fmla="*/ 324 w 1248"/>
              <a:gd name="T79" fmla="*/ 1079 h 1362"/>
              <a:gd name="T80" fmla="*/ 562 w 1248"/>
              <a:gd name="T81" fmla="*/ 1361 h 1362"/>
              <a:gd name="T82" fmla="*/ 506 w 1248"/>
              <a:gd name="T83" fmla="*/ 947 h 1362"/>
              <a:gd name="T84" fmla="*/ 259 w 1248"/>
              <a:gd name="T85" fmla="*/ 847 h 1362"/>
              <a:gd name="T86" fmla="*/ 426 w 1248"/>
              <a:gd name="T87" fmla="*/ 796 h 1362"/>
              <a:gd name="T88" fmla="*/ 987 w 1248"/>
              <a:gd name="T89" fmla="*/ 796 h 1362"/>
              <a:gd name="T90" fmla="*/ 737 w 1248"/>
              <a:gd name="T91" fmla="*/ 944 h 1362"/>
              <a:gd name="T92" fmla="*/ 655 w 1248"/>
              <a:gd name="T93" fmla="*/ 1349 h 1362"/>
              <a:gd name="T94" fmla="*/ 834 w 1248"/>
              <a:gd name="T95" fmla="*/ 1339 h 1362"/>
              <a:gd name="T96" fmla="*/ 1247 w 1248"/>
              <a:gd name="T97" fmla="*/ 912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48" h="1362">
                <a:moveTo>
                  <a:pt x="282" y="286"/>
                </a:moveTo>
                <a:cubicBezTo>
                  <a:pt x="282" y="330"/>
                  <a:pt x="244" y="367"/>
                  <a:pt x="200" y="367"/>
                </a:cubicBezTo>
                <a:cubicBezTo>
                  <a:pt x="156" y="367"/>
                  <a:pt x="118" y="330"/>
                  <a:pt x="118" y="286"/>
                </a:cubicBezTo>
                <a:lnTo>
                  <a:pt x="118" y="257"/>
                </a:lnTo>
                <a:cubicBezTo>
                  <a:pt x="118" y="213"/>
                  <a:pt x="156" y="175"/>
                  <a:pt x="200" y="175"/>
                </a:cubicBezTo>
                <a:cubicBezTo>
                  <a:pt x="244" y="175"/>
                  <a:pt x="282" y="213"/>
                  <a:pt x="282" y="257"/>
                </a:cubicBezTo>
                <a:lnTo>
                  <a:pt x="282" y="286"/>
                </a:lnTo>
                <a:close/>
                <a:moveTo>
                  <a:pt x="344" y="257"/>
                </a:moveTo>
                <a:cubicBezTo>
                  <a:pt x="344" y="179"/>
                  <a:pt x="278" y="113"/>
                  <a:pt x="200" y="113"/>
                </a:cubicBezTo>
                <a:cubicBezTo>
                  <a:pt x="122" y="113"/>
                  <a:pt x="56" y="179"/>
                  <a:pt x="56" y="257"/>
                </a:cubicBezTo>
                <a:lnTo>
                  <a:pt x="56" y="286"/>
                </a:lnTo>
                <a:cubicBezTo>
                  <a:pt x="56" y="365"/>
                  <a:pt x="121" y="430"/>
                  <a:pt x="200" y="430"/>
                </a:cubicBezTo>
                <a:cubicBezTo>
                  <a:pt x="279" y="430"/>
                  <a:pt x="344" y="365"/>
                  <a:pt x="344" y="286"/>
                </a:cubicBezTo>
                <a:lnTo>
                  <a:pt x="344" y="257"/>
                </a:lnTo>
                <a:close/>
                <a:moveTo>
                  <a:pt x="705" y="173"/>
                </a:moveTo>
                <a:cubicBezTo>
                  <a:pt x="705" y="217"/>
                  <a:pt x="668" y="255"/>
                  <a:pt x="623" y="255"/>
                </a:cubicBezTo>
                <a:cubicBezTo>
                  <a:pt x="579" y="255"/>
                  <a:pt x="541" y="217"/>
                  <a:pt x="541" y="173"/>
                </a:cubicBezTo>
                <a:lnTo>
                  <a:pt x="541" y="144"/>
                </a:lnTo>
                <a:cubicBezTo>
                  <a:pt x="541" y="100"/>
                  <a:pt x="579" y="63"/>
                  <a:pt x="623" y="63"/>
                </a:cubicBezTo>
                <a:cubicBezTo>
                  <a:pt x="668" y="63"/>
                  <a:pt x="705" y="100"/>
                  <a:pt x="705" y="144"/>
                </a:cubicBezTo>
                <a:lnTo>
                  <a:pt x="705" y="173"/>
                </a:lnTo>
                <a:close/>
                <a:moveTo>
                  <a:pt x="767" y="144"/>
                </a:moveTo>
                <a:cubicBezTo>
                  <a:pt x="767" y="66"/>
                  <a:pt x="701" y="0"/>
                  <a:pt x="623" y="0"/>
                </a:cubicBezTo>
                <a:cubicBezTo>
                  <a:pt x="545" y="0"/>
                  <a:pt x="479" y="66"/>
                  <a:pt x="479" y="144"/>
                </a:cubicBezTo>
                <a:lnTo>
                  <a:pt x="479" y="173"/>
                </a:lnTo>
                <a:cubicBezTo>
                  <a:pt x="479" y="252"/>
                  <a:pt x="544" y="317"/>
                  <a:pt x="623" y="317"/>
                </a:cubicBezTo>
                <a:cubicBezTo>
                  <a:pt x="703" y="317"/>
                  <a:pt x="767" y="252"/>
                  <a:pt x="767" y="173"/>
                </a:cubicBezTo>
                <a:lnTo>
                  <a:pt x="767" y="144"/>
                </a:lnTo>
                <a:close/>
                <a:moveTo>
                  <a:pt x="908" y="505"/>
                </a:moveTo>
                <a:cubicBezTo>
                  <a:pt x="908" y="389"/>
                  <a:pt x="719" y="339"/>
                  <a:pt x="623" y="339"/>
                </a:cubicBezTo>
                <a:cubicBezTo>
                  <a:pt x="526" y="339"/>
                  <a:pt x="338" y="389"/>
                  <a:pt x="338" y="505"/>
                </a:cubicBezTo>
                <a:lnTo>
                  <a:pt x="338" y="540"/>
                </a:lnTo>
                <a:lnTo>
                  <a:pt x="400" y="540"/>
                </a:lnTo>
                <a:lnTo>
                  <a:pt x="400" y="505"/>
                </a:lnTo>
                <a:cubicBezTo>
                  <a:pt x="400" y="448"/>
                  <a:pt x="535" y="401"/>
                  <a:pt x="623" y="401"/>
                </a:cubicBezTo>
                <a:cubicBezTo>
                  <a:pt x="711" y="401"/>
                  <a:pt x="846" y="448"/>
                  <a:pt x="846" y="505"/>
                </a:cubicBezTo>
                <a:lnTo>
                  <a:pt x="846" y="540"/>
                </a:lnTo>
                <a:lnTo>
                  <a:pt x="908" y="540"/>
                </a:lnTo>
                <a:lnTo>
                  <a:pt x="908" y="505"/>
                </a:lnTo>
                <a:close/>
                <a:moveTo>
                  <a:pt x="1128" y="286"/>
                </a:moveTo>
                <a:cubicBezTo>
                  <a:pt x="1128" y="330"/>
                  <a:pt x="1091" y="367"/>
                  <a:pt x="1047" y="367"/>
                </a:cubicBezTo>
                <a:cubicBezTo>
                  <a:pt x="1002" y="367"/>
                  <a:pt x="965" y="330"/>
                  <a:pt x="965" y="286"/>
                </a:cubicBezTo>
                <a:lnTo>
                  <a:pt x="965" y="257"/>
                </a:lnTo>
                <a:cubicBezTo>
                  <a:pt x="965" y="213"/>
                  <a:pt x="1002" y="175"/>
                  <a:pt x="1047" y="175"/>
                </a:cubicBezTo>
                <a:cubicBezTo>
                  <a:pt x="1091" y="175"/>
                  <a:pt x="1128" y="213"/>
                  <a:pt x="1128" y="257"/>
                </a:cubicBezTo>
                <a:lnTo>
                  <a:pt x="1128" y="286"/>
                </a:lnTo>
                <a:close/>
                <a:moveTo>
                  <a:pt x="1191" y="257"/>
                </a:moveTo>
                <a:cubicBezTo>
                  <a:pt x="1191" y="179"/>
                  <a:pt x="1125" y="113"/>
                  <a:pt x="1047" y="113"/>
                </a:cubicBezTo>
                <a:cubicBezTo>
                  <a:pt x="969" y="113"/>
                  <a:pt x="903" y="179"/>
                  <a:pt x="903" y="257"/>
                </a:cubicBezTo>
                <a:lnTo>
                  <a:pt x="903" y="286"/>
                </a:lnTo>
                <a:cubicBezTo>
                  <a:pt x="903" y="365"/>
                  <a:pt x="967" y="430"/>
                  <a:pt x="1047" y="430"/>
                </a:cubicBezTo>
                <a:cubicBezTo>
                  <a:pt x="1126" y="430"/>
                  <a:pt x="1191" y="365"/>
                  <a:pt x="1191" y="286"/>
                </a:cubicBezTo>
                <a:lnTo>
                  <a:pt x="1191" y="257"/>
                </a:lnTo>
                <a:close/>
                <a:moveTo>
                  <a:pt x="1185" y="912"/>
                </a:moveTo>
                <a:cubicBezTo>
                  <a:pt x="1185" y="969"/>
                  <a:pt x="1135" y="1016"/>
                  <a:pt x="1075" y="1016"/>
                </a:cubicBezTo>
                <a:lnTo>
                  <a:pt x="895" y="1016"/>
                </a:lnTo>
                <a:cubicBezTo>
                  <a:pt x="882" y="1016"/>
                  <a:pt x="870" y="1025"/>
                  <a:pt x="865" y="1038"/>
                </a:cubicBezTo>
                <a:lnTo>
                  <a:pt x="782" y="1299"/>
                </a:lnTo>
                <a:lnTo>
                  <a:pt x="719" y="1299"/>
                </a:lnTo>
                <a:lnTo>
                  <a:pt x="796" y="963"/>
                </a:lnTo>
                <a:cubicBezTo>
                  <a:pt x="808" y="931"/>
                  <a:pt x="838" y="909"/>
                  <a:pt x="872" y="909"/>
                </a:cubicBezTo>
                <a:lnTo>
                  <a:pt x="1018" y="909"/>
                </a:lnTo>
                <a:cubicBezTo>
                  <a:pt x="1036" y="909"/>
                  <a:pt x="1049" y="895"/>
                  <a:pt x="1049" y="878"/>
                </a:cubicBezTo>
                <a:lnTo>
                  <a:pt x="1049" y="722"/>
                </a:lnTo>
                <a:lnTo>
                  <a:pt x="1125" y="646"/>
                </a:lnTo>
                <a:lnTo>
                  <a:pt x="1081" y="602"/>
                </a:lnTo>
                <a:lnTo>
                  <a:pt x="950" y="734"/>
                </a:lnTo>
                <a:lnTo>
                  <a:pt x="821" y="734"/>
                </a:lnTo>
                <a:cubicBezTo>
                  <a:pt x="778" y="734"/>
                  <a:pt x="757" y="707"/>
                  <a:pt x="748" y="683"/>
                </a:cubicBezTo>
                <a:lnTo>
                  <a:pt x="872" y="683"/>
                </a:lnTo>
                <a:cubicBezTo>
                  <a:pt x="881" y="683"/>
                  <a:pt x="889" y="680"/>
                  <a:pt x="895" y="674"/>
                </a:cubicBezTo>
                <a:lnTo>
                  <a:pt x="994" y="567"/>
                </a:lnTo>
                <a:cubicBezTo>
                  <a:pt x="1026" y="533"/>
                  <a:pt x="1070" y="514"/>
                  <a:pt x="1116" y="514"/>
                </a:cubicBezTo>
                <a:lnTo>
                  <a:pt x="1121" y="514"/>
                </a:lnTo>
                <a:cubicBezTo>
                  <a:pt x="1155" y="514"/>
                  <a:pt x="1185" y="542"/>
                  <a:pt x="1185" y="573"/>
                </a:cubicBezTo>
                <a:lnTo>
                  <a:pt x="1185" y="912"/>
                </a:lnTo>
                <a:close/>
                <a:moveTo>
                  <a:pt x="426" y="734"/>
                </a:moveTo>
                <a:lnTo>
                  <a:pt x="292" y="734"/>
                </a:lnTo>
                <a:lnTo>
                  <a:pt x="163" y="603"/>
                </a:lnTo>
                <a:lnTo>
                  <a:pt x="119" y="646"/>
                </a:lnTo>
                <a:lnTo>
                  <a:pt x="197" y="726"/>
                </a:lnTo>
                <a:lnTo>
                  <a:pt x="197" y="878"/>
                </a:lnTo>
                <a:cubicBezTo>
                  <a:pt x="197" y="895"/>
                  <a:pt x="211" y="909"/>
                  <a:pt x="228" y="909"/>
                </a:cubicBezTo>
                <a:lnTo>
                  <a:pt x="369" y="909"/>
                </a:lnTo>
                <a:cubicBezTo>
                  <a:pt x="403" y="909"/>
                  <a:pt x="434" y="931"/>
                  <a:pt x="445" y="963"/>
                </a:cubicBezTo>
                <a:lnTo>
                  <a:pt x="523" y="1299"/>
                </a:lnTo>
                <a:lnTo>
                  <a:pt x="459" y="1299"/>
                </a:lnTo>
                <a:lnTo>
                  <a:pt x="376" y="1038"/>
                </a:lnTo>
                <a:cubicBezTo>
                  <a:pt x="372" y="1025"/>
                  <a:pt x="360" y="1017"/>
                  <a:pt x="346" y="1017"/>
                </a:cubicBezTo>
                <a:lnTo>
                  <a:pt x="166" y="1017"/>
                </a:lnTo>
                <a:cubicBezTo>
                  <a:pt x="108" y="1017"/>
                  <a:pt x="62" y="970"/>
                  <a:pt x="62" y="912"/>
                </a:cubicBezTo>
                <a:lnTo>
                  <a:pt x="62" y="573"/>
                </a:lnTo>
                <a:cubicBezTo>
                  <a:pt x="62" y="541"/>
                  <a:pt x="88" y="514"/>
                  <a:pt x="121" y="514"/>
                </a:cubicBezTo>
                <a:lnTo>
                  <a:pt x="125" y="514"/>
                </a:lnTo>
                <a:cubicBezTo>
                  <a:pt x="171" y="514"/>
                  <a:pt x="216" y="534"/>
                  <a:pt x="247" y="567"/>
                </a:cubicBezTo>
                <a:lnTo>
                  <a:pt x="346" y="674"/>
                </a:lnTo>
                <a:cubicBezTo>
                  <a:pt x="352" y="680"/>
                  <a:pt x="360" y="684"/>
                  <a:pt x="369" y="684"/>
                </a:cubicBezTo>
                <a:lnTo>
                  <a:pt x="499" y="684"/>
                </a:lnTo>
                <a:cubicBezTo>
                  <a:pt x="489" y="707"/>
                  <a:pt x="469" y="734"/>
                  <a:pt x="426" y="734"/>
                </a:cubicBezTo>
                <a:close/>
                <a:moveTo>
                  <a:pt x="1247" y="573"/>
                </a:moveTo>
                <a:cubicBezTo>
                  <a:pt x="1247" y="508"/>
                  <a:pt x="1189" y="452"/>
                  <a:pt x="1121" y="452"/>
                </a:cubicBezTo>
                <a:lnTo>
                  <a:pt x="1116" y="452"/>
                </a:lnTo>
                <a:cubicBezTo>
                  <a:pt x="1053" y="452"/>
                  <a:pt x="992" y="479"/>
                  <a:pt x="949" y="525"/>
                </a:cubicBezTo>
                <a:lnTo>
                  <a:pt x="859" y="621"/>
                </a:lnTo>
                <a:lnTo>
                  <a:pt x="708" y="621"/>
                </a:lnTo>
                <a:cubicBezTo>
                  <a:pt x="699" y="621"/>
                  <a:pt x="691" y="625"/>
                  <a:pt x="685" y="631"/>
                </a:cubicBezTo>
                <a:cubicBezTo>
                  <a:pt x="679" y="638"/>
                  <a:pt x="676" y="646"/>
                  <a:pt x="677" y="655"/>
                </a:cubicBezTo>
                <a:cubicBezTo>
                  <a:pt x="679" y="677"/>
                  <a:pt x="688" y="707"/>
                  <a:pt x="705" y="734"/>
                </a:cubicBezTo>
                <a:lnTo>
                  <a:pt x="541" y="734"/>
                </a:lnTo>
                <a:cubicBezTo>
                  <a:pt x="559" y="707"/>
                  <a:pt x="568" y="677"/>
                  <a:pt x="570" y="655"/>
                </a:cubicBezTo>
                <a:cubicBezTo>
                  <a:pt x="570" y="646"/>
                  <a:pt x="567" y="638"/>
                  <a:pt x="562" y="631"/>
                </a:cubicBezTo>
                <a:cubicBezTo>
                  <a:pt x="556" y="625"/>
                  <a:pt x="547" y="621"/>
                  <a:pt x="539" y="621"/>
                </a:cubicBezTo>
                <a:lnTo>
                  <a:pt x="382" y="621"/>
                </a:lnTo>
                <a:lnTo>
                  <a:pt x="292" y="525"/>
                </a:lnTo>
                <a:cubicBezTo>
                  <a:pt x="249" y="479"/>
                  <a:pt x="188" y="452"/>
                  <a:pt x="125" y="452"/>
                </a:cubicBezTo>
                <a:lnTo>
                  <a:pt x="121" y="452"/>
                </a:lnTo>
                <a:cubicBezTo>
                  <a:pt x="54" y="452"/>
                  <a:pt x="0" y="506"/>
                  <a:pt x="0" y="573"/>
                </a:cubicBezTo>
                <a:lnTo>
                  <a:pt x="0" y="912"/>
                </a:lnTo>
                <a:cubicBezTo>
                  <a:pt x="0" y="1004"/>
                  <a:pt x="74" y="1079"/>
                  <a:pt x="166" y="1079"/>
                </a:cubicBezTo>
                <a:lnTo>
                  <a:pt x="324" y="1079"/>
                </a:lnTo>
                <a:lnTo>
                  <a:pt x="407" y="1339"/>
                </a:lnTo>
                <a:cubicBezTo>
                  <a:pt x="411" y="1352"/>
                  <a:pt x="423" y="1361"/>
                  <a:pt x="437" y="1361"/>
                </a:cubicBezTo>
                <a:lnTo>
                  <a:pt x="562" y="1361"/>
                </a:lnTo>
                <a:cubicBezTo>
                  <a:pt x="571" y="1361"/>
                  <a:pt x="580" y="1356"/>
                  <a:pt x="586" y="1349"/>
                </a:cubicBezTo>
                <a:cubicBezTo>
                  <a:pt x="592" y="1342"/>
                  <a:pt x="594" y="1332"/>
                  <a:pt x="592" y="1323"/>
                </a:cubicBezTo>
                <a:lnTo>
                  <a:pt x="506" y="947"/>
                </a:lnTo>
                <a:cubicBezTo>
                  <a:pt x="505" y="946"/>
                  <a:pt x="505" y="945"/>
                  <a:pt x="505" y="944"/>
                </a:cubicBezTo>
                <a:cubicBezTo>
                  <a:pt x="484" y="886"/>
                  <a:pt x="430" y="847"/>
                  <a:pt x="369" y="847"/>
                </a:cubicBezTo>
                <a:lnTo>
                  <a:pt x="259" y="847"/>
                </a:lnTo>
                <a:lnTo>
                  <a:pt x="259" y="796"/>
                </a:lnTo>
                <a:lnTo>
                  <a:pt x="279" y="796"/>
                </a:lnTo>
                <a:lnTo>
                  <a:pt x="426" y="796"/>
                </a:lnTo>
                <a:lnTo>
                  <a:pt x="821" y="796"/>
                </a:lnTo>
                <a:lnTo>
                  <a:pt x="963" y="796"/>
                </a:lnTo>
                <a:lnTo>
                  <a:pt x="987" y="796"/>
                </a:lnTo>
                <a:lnTo>
                  <a:pt x="987" y="847"/>
                </a:lnTo>
                <a:lnTo>
                  <a:pt x="872" y="847"/>
                </a:lnTo>
                <a:cubicBezTo>
                  <a:pt x="812" y="847"/>
                  <a:pt x="757" y="886"/>
                  <a:pt x="737" y="944"/>
                </a:cubicBezTo>
                <a:cubicBezTo>
                  <a:pt x="736" y="945"/>
                  <a:pt x="736" y="946"/>
                  <a:pt x="736" y="947"/>
                </a:cubicBezTo>
                <a:lnTo>
                  <a:pt x="650" y="1323"/>
                </a:lnTo>
                <a:cubicBezTo>
                  <a:pt x="647" y="1332"/>
                  <a:pt x="650" y="1342"/>
                  <a:pt x="655" y="1349"/>
                </a:cubicBezTo>
                <a:cubicBezTo>
                  <a:pt x="661" y="1356"/>
                  <a:pt x="670" y="1361"/>
                  <a:pt x="680" y="1361"/>
                </a:cubicBezTo>
                <a:lnTo>
                  <a:pt x="805" y="1361"/>
                </a:lnTo>
                <a:cubicBezTo>
                  <a:pt x="818" y="1361"/>
                  <a:pt x="830" y="1352"/>
                  <a:pt x="834" y="1339"/>
                </a:cubicBezTo>
                <a:lnTo>
                  <a:pt x="918" y="1079"/>
                </a:lnTo>
                <a:lnTo>
                  <a:pt x="1075" y="1079"/>
                </a:lnTo>
                <a:cubicBezTo>
                  <a:pt x="1168" y="1079"/>
                  <a:pt x="1247" y="1002"/>
                  <a:pt x="1247" y="912"/>
                </a:cubicBezTo>
                <a:lnTo>
                  <a:pt x="1247" y="5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Freeform 177">
            <a:extLst>
              <a:ext uri="{FF2B5EF4-FFF2-40B4-BE49-F238E27FC236}">
                <a16:creationId xmlns:a16="http://schemas.microsoft.com/office/drawing/2014/main" id="{DD00DE2D-2F43-1557-77EE-3E1AC11362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1879" y="4598441"/>
            <a:ext cx="477837" cy="477837"/>
          </a:xfrm>
          <a:custGeom>
            <a:avLst/>
            <a:gdLst>
              <a:gd name="T0" fmla="*/ 988 w 1333"/>
              <a:gd name="T1" fmla="*/ 878 h 1330"/>
              <a:gd name="T2" fmla="*/ 1050 w 1333"/>
              <a:gd name="T3" fmla="*/ 1329 h 1330"/>
              <a:gd name="T4" fmla="*/ 367 w 1333"/>
              <a:gd name="T5" fmla="*/ 878 h 1330"/>
              <a:gd name="T6" fmla="*/ 480 w 1333"/>
              <a:gd name="T7" fmla="*/ 1329 h 1330"/>
              <a:gd name="T8" fmla="*/ 542 w 1333"/>
              <a:gd name="T9" fmla="*/ 680 h 1330"/>
              <a:gd name="T10" fmla="*/ 480 w 1333"/>
              <a:gd name="T11" fmla="*/ 927 h 1330"/>
              <a:gd name="T12" fmla="*/ 429 w 1333"/>
              <a:gd name="T13" fmla="*/ 624 h 1330"/>
              <a:gd name="T14" fmla="*/ 677 w 1333"/>
              <a:gd name="T15" fmla="*/ 515 h 1330"/>
              <a:gd name="T16" fmla="*/ 652 w 1333"/>
              <a:gd name="T17" fmla="*/ 452 h 1330"/>
              <a:gd name="T18" fmla="*/ 367 w 1333"/>
              <a:gd name="T19" fmla="*/ 878 h 1330"/>
              <a:gd name="T20" fmla="*/ 0 w 1333"/>
              <a:gd name="T21" fmla="*/ 991 h 1330"/>
              <a:gd name="T22" fmla="*/ 113 w 1333"/>
              <a:gd name="T23" fmla="*/ 1329 h 1330"/>
              <a:gd name="T24" fmla="*/ 175 w 1333"/>
              <a:gd name="T25" fmla="*/ 793 h 1330"/>
              <a:gd name="T26" fmla="*/ 113 w 1333"/>
              <a:gd name="T27" fmla="*/ 1040 h 1330"/>
              <a:gd name="T28" fmla="*/ 62 w 1333"/>
              <a:gd name="T29" fmla="*/ 737 h 1330"/>
              <a:gd name="T30" fmla="*/ 337 w 1333"/>
              <a:gd name="T31" fmla="*/ 631 h 1330"/>
              <a:gd name="T32" fmla="*/ 285 w 1333"/>
              <a:gd name="T33" fmla="*/ 564 h 1330"/>
              <a:gd name="T34" fmla="*/ 339 w 1333"/>
              <a:gd name="T35" fmla="*/ 398 h 1330"/>
              <a:gd name="T36" fmla="*/ 175 w 1333"/>
              <a:gd name="T37" fmla="*/ 398 h 1330"/>
              <a:gd name="T38" fmla="*/ 257 w 1333"/>
              <a:gd name="T39" fmla="*/ 260 h 1330"/>
              <a:gd name="T40" fmla="*/ 339 w 1333"/>
              <a:gd name="T41" fmla="*/ 398 h 1330"/>
              <a:gd name="T42" fmla="*/ 257 w 1333"/>
              <a:gd name="T43" fmla="*/ 198 h 1330"/>
              <a:gd name="T44" fmla="*/ 113 w 1333"/>
              <a:gd name="T45" fmla="*/ 398 h 1330"/>
              <a:gd name="T46" fmla="*/ 401 w 1333"/>
              <a:gd name="T47" fmla="*/ 398 h 1330"/>
              <a:gd name="T48" fmla="*/ 734 w 1333"/>
              <a:gd name="T49" fmla="*/ 285 h 1330"/>
              <a:gd name="T50" fmla="*/ 570 w 1333"/>
              <a:gd name="T51" fmla="*/ 285 h 1330"/>
              <a:gd name="T52" fmla="*/ 652 w 1333"/>
              <a:gd name="T53" fmla="*/ 147 h 1330"/>
              <a:gd name="T54" fmla="*/ 734 w 1333"/>
              <a:gd name="T55" fmla="*/ 285 h 1330"/>
              <a:gd name="T56" fmla="*/ 652 w 1333"/>
              <a:gd name="T57" fmla="*/ 85 h 1330"/>
              <a:gd name="T58" fmla="*/ 508 w 1333"/>
              <a:gd name="T59" fmla="*/ 285 h 1330"/>
              <a:gd name="T60" fmla="*/ 796 w 1333"/>
              <a:gd name="T61" fmla="*/ 285 h 1330"/>
              <a:gd name="T62" fmla="*/ 1101 w 1333"/>
              <a:gd name="T63" fmla="*/ 200 h 1330"/>
              <a:gd name="T64" fmla="*/ 937 w 1333"/>
              <a:gd name="T65" fmla="*/ 200 h 1330"/>
              <a:gd name="T66" fmla="*/ 1019 w 1333"/>
              <a:gd name="T67" fmla="*/ 62 h 1330"/>
              <a:gd name="T68" fmla="*/ 1101 w 1333"/>
              <a:gd name="T69" fmla="*/ 200 h 1330"/>
              <a:gd name="T70" fmla="*/ 1019 w 1333"/>
              <a:gd name="T71" fmla="*/ 0 h 1330"/>
              <a:gd name="T72" fmla="*/ 875 w 1333"/>
              <a:gd name="T73" fmla="*/ 200 h 1330"/>
              <a:gd name="T74" fmla="*/ 1163 w 1333"/>
              <a:gd name="T75" fmla="*/ 200 h 1330"/>
              <a:gd name="T76" fmla="*/ 1332 w 1333"/>
              <a:gd name="T77" fmla="*/ 539 h 1330"/>
              <a:gd name="T78" fmla="*/ 706 w 1333"/>
              <a:gd name="T79" fmla="*/ 539 h 1330"/>
              <a:gd name="T80" fmla="*/ 819 w 1333"/>
              <a:gd name="T81" fmla="*/ 933 h 1330"/>
              <a:gd name="T82" fmla="*/ 881 w 1333"/>
              <a:gd name="T83" fmla="*/ 1329 h 1330"/>
              <a:gd name="T84" fmla="*/ 819 w 1333"/>
              <a:gd name="T85" fmla="*/ 595 h 1330"/>
              <a:gd name="T86" fmla="*/ 768 w 1333"/>
              <a:gd name="T87" fmla="*/ 793 h 1330"/>
              <a:gd name="T88" fmla="*/ 1019 w 1333"/>
              <a:gd name="T89" fmla="*/ 429 h 1330"/>
              <a:gd name="T90" fmla="*/ 1270 w 1333"/>
              <a:gd name="T91" fmla="*/ 793 h 1330"/>
              <a:gd name="T92" fmla="*/ 1219 w 1333"/>
              <a:gd name="T93" fmla="*/ 595 h 1330"/>
              <a:gd name="T94" fmla="*/ 1157 w 1333"/>
              <a:gd name="T95" fmla="*/ 1329 h 1330"/>
              <a:gd name="T96" fmla="*/ 1219 w 1333"/>
              <a:gd name="T97" fmla="*/ 933 h 1330"/>
              <a:gd name="T98" fmla="*/ 1332 w 1333"/>
              <a:gd name="T99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33" h="1330">
                <a:moveTo>
                  <a:pt x="1050" y="878"/>
                </a:moveTo>
                <a:lnTo>
                  <a:pt x="988" y="878"/>
                </a:lnTo>
                <a:lnTo>
                  <a:pt x="988" y="1329"/>
                </a:lnTo>
                <a:lnTo>
                  <a:pt x="1050" y="1329"/>
                </a:lnTo>
                <a:lnTo>
                  <a:pt x="1050" y="878"/>
                </a:lnTo>
                <a:close/>
                <a:moveTo>
                  <a:pt x="367" y="878"/>
                </a:moveTo>
                <a:cubicBezTo>
                  <a:pt x="367" y="942"/>
                  <a:pt x="421" y="980"/>
                  <a:pt x="480" y="990"/>
                </a:cubicBezTo>
                <a:lnTo>
                  <a:pt x="480" y="1329"/>
                </a:lnTo>
                <a:lnTo>
                  <a:pt x="542" y="1329"/>
                </a:lnTo>
                <a:lnTo>
                  <a:pt x="542" y="680"/>
                </a:lnTo>
                <a:lnTo>
                  <a:pt x="480" y="680"/>
                </a:lnTo>
                <a:lnTo>
                  <a:pt x="480" y="927"/>
                </a:lnTo>
                <a:cubicBezTo>
                  <a:pt x="454" y="920"/>
                  <a:pt x="429" y="904"/>
                  <a:pt x="429" y="878"/>
                </a:cubicBezTo>
                <a:lnTo>
                  <a:pt x="429" y="624"/>
                </a:lnTo>
                <a:cubicBezTo>
                  <a:pt x="429" y="561"/>
                  <a:pt x="564" y="514"/>
                  <a:pt x="652" y="514"/>
                </a:cubicBezTo>
                <a:cubicBezTo>
                  <a:pt x="660" y="514"/>
                  <a:pt x="668" y="514"/>
                  <a:pt x="677" y="515"/>
                </a:cubicBezTo>
                <a:lnTo>
                  <a:pt x="683" y="453"/>
                </a:lnTo>
                <a:cubicBezTo>
                  <a:pt x="672" y="452"/>
                  <a:pt x="662" y="452"/>
                  <a:pt x="652" y="452"/>
                </a:cubicBezTo>
                <a:cubicBezTo>
                  <a:pt x="556" y="452"/>
                  <a:pt x="367" y="504"/>
                  <a:pt x="367" y="624"/>
                </a:cubicBezTo>
                <a:lnTo>
                  <a:pt x="367" y="878"/>
                </a:lnTo>
                <a:close/>
                <a:moveTo>
                  <a:pt x="0" y="737"/>
                </a:moveTo>
                <a:lnTo>
                  <a:pt x="0" y="991"/>
                </a:lnTo>
                <a:cubicBezTo>
                  <a:pt x="0" y="1055"/>
                  <a:pt x="54" y="1093"/>
                  <a:pt x="113" y="1103"/>
                </a:cubicBezTo>
                <a:lnTo>
                  <a:pt x="113" y="1329"/>
                </a:lnTo>
                <a:lnTo>
                  <a:pt x="175" y="1329"/>
                </a:lnTo>
                <a:lnTo>
                  <a:pt x="175" y="793"/>
                </a:lnTo>
                <a:lnTo>
                  <a:pt x="113" y="793"/>
                </a:lnTo>
                <a:lnTo>
                  <a:pt x="113" y="1040"/>
                </a:lnTo>
                <a:cubicBezTo>
                  <a:pt x="87" y="1033"/>
                  <a:pt x="62" y="1017"/>
                  <a:pt x="62" y="991"/>
                </a:cubicBezTo>
                <a:lnTo>
                  <a:pt x="62" y="737"/>
                </a:lnTo>
                <a:cubicBezTo>
                  <a:pt x="62" y="674"/>
                  <a:pt x="197" y="627"/>
                  <a:pt x="285" y="627"/>
                </a:cubicBezTo>
                <a:cubicBezTo>
                  <a:pt x="300" y="627"/>
                  <a:pt x="318" y="628"/>
                  <a:pt x="337" y="631"/>
                </a:cubicBezTo>
                <a:lnTo>
                  <a:pt x="347" y="570"/>
                </a:lnTo>
                <a:cubicBezTo>
                  <a:pt x="325" y="566"/>
                  <a:pt x="304" y="564"/>
                  <a:pt x="285" y="564"/>
                </a:cubicBezTo>
                <a:cubicBezTo>
                  <a:pt x="189" y="564"/>
                  <a:pt x="0" y="616"/>
                  <a:pt x="0" y="737"/>
                </a:cubicBezTo>
                <a:close/>
                <a:moveTo>
                  <a:pt x="339" y="398"/>
                </a:moveTo>
                <a:cubicBezTo>
                  <a:pt x="339" y="447"/>
                  <a:pt x="306" y="480"/>
                  <a:pt x="257" y="480"/>
                </a:cubicBezTo>
                <a:cubicBezTo>
                  <a:pt x="208" y="480"/>
                  <a:pt x="175" y="447"/>
                  <a:pt x="175" y="398"/>
                </a:cubicBezTo>
                <a:lnTo>
                  <a:pt x="175" y="341"/>
                </a:lnTo>
                <a:cubicBezTo>
                  <a:pt x="175" y="293"/>
                  <a:pt x="208" y="260"/>
                  <a:pt x="257" y="260"/>
                </a:cubicBezTo>
                <a:cubicBezTo>
                  <a:pt x="306" y="260"/>
                  <a:pt x="339" y="293"/>
                  <a:pt x="339" y="341"/>
                </a:cubicBezTo>
                <a:lnTo>
                  <a:pt x="339" y="398"/>
                </a:lnTo>
                <a:close/>
                <a:moveTo>
                  <a:pt x="401" y="341"/>
                </a:moveTo>
                <a:cubicBezTo>
                  <a:pt x="401" y="258"/>
                  <a:pt x="340" y="198"/>
                  <a:pt x="257" y="198"/>
                </a:cubicBezTo>
                <a:cubicBezTo>
                  <a:pt x="174" y="198"/>
                  <a:pt x="113" y="258"/>
                  <a:pt x="113" y="341"/>
                </a:cubicBezTo>
                <a:lnTo>
                  <a:pt x="113" y="398"/>
                </a:lnTo>
                <a:cubicBezTo>
                  <a:pt x="113" y="481"/>
                  <a:pt x="174" y="542"/>
                  <a:pt x="257" y="542"/>
                </a:cubicBezTo>
                <a:cubicBezTo>
                  <a:pt x="340" y="542"/>
                  <a:pt x="401" y="481"/>
                  <a:pt x="401" y="398"/>
                </a:cubicBezTo>
                <a:lnTo>
                  <a:pt x="401" y="341"/>
                </a:lnTo>
                <a:close/>
                <a:moveTo>
                  <a:pt x="734" y="285"/>
                </a:moveTo>
                <a:cubicBezTo>
                  <a:pt x="734" y="334"/>
                  <a:pt x="701" y="367"/>
                  <a:pt x="652" y="367"/>
                </a:cubicBezTo>
                <a:cubicBezTo>
                  <a:pt x="603" y="367"/>
                  <a:pt x="570" y="334"/>
                  <a:pt x="570" y="285"/>
                </a:cubicBezTo>
                <a:lnTo>
                  <a:pt x="570" y="229"/>
                </a:lnTo>
                <a:cubicBezTo>
                  <a:pt x="570" y="180"/>
                  <a:pt x="603" y="147"/>
                  <a:pt x="652" y="147"/>
                </a:cubicBezTo>
                <a:cubicBezTo>
                  <a:pt x="701" y="147"/>
                  <a:pt x="734" y="180"/>
                  <a:pt x="734" y="229"/>
                </a:cubicBezTo>
                <a:lnTo>
                  <a:pt x="734" y="285"/>
                </a:lnTo>
                <a:close/>
                <a:moveTo>
                  <a:pt x="796" y="229"/>
                </a:moveTo>
                <a:cubicBezTo>
                  <a:pt x="796" y="145"/>
                  <a:pt x="735" y="85"/>
                  <a:pt x="652" y="85"/>
                </a:cubicBezTo>
                <a:cubicBezTo>
                  <a:pt x="569" y="85"/>
                  <a:pt x="508" y="145"/>
                  <a:pt x="508" y="229"/>
                </a:cubicBezTo>
                <a:lnTo>
                  <a:pt x="508" y="285"/>
                </a:lnTo>
                <a:cubicBezTo>
                  <a:pt x="508" y="368"/>
                  <a:pt x="569" y="429"/>
                  <a:pt x="652" y="429"/>
                </a:cubicBezTo>
                <a:cubicBezTo>
                  <a:pt x="735" y="429"/>
                  <a:pt x="796" y="368"/>
                  <a:pt x="796" y="285"/>
                </a:cubicBezTo>
                <a:lnTo>
                  <a:pt x="796" y="229"/>
                </a:lnTo>
                <a:close/>
                <a:moveTo>
                  <a:pt x="1101" y="200"/>
                </a:moveTo>
                <a:cubicBezTo>
                  <a:pt x="1101" y="249"/>
                  <a:pt x="1068" y="282"/>
                  <a:pt x="1019" y="282"/>
                </a:cubicBezTo>
                <a:cubicBezTo>
                  <a:pt x="970" y="282"/>
                  <a:pt x="937" y="249"/>
                  <a:pt x="937" y="200"/>
                </a:cubicBezTo>
                <a:lnTo>
                  <a:pt x="937" y="144"/>
                </a:lnTo>
                <a:cubicBezTo>
                  <a:pt x="937" y="95"/>
                  <a:pt x="970" y="62"/>
                  <a:pt x="1019" y="62"/>
                </a:cubicBezTo>
                <a:cubicBezTo>
                  <a:pt x="1068" y="62"/>
                  <a:pt x="1101" y="95"/>
                  <a:pt x="1101" y="144"/>
                </a:cubicBezTo>
                <a:lnTo>
                  <a:pt x="1101" y="200"/>
                </a:lnTo>
                <a:close/>
                <a:moveTo>
                  <a:pt x="1163" y="144"/>
                </a:moveTo>
                <a:cubicBezTo>
                  <a:pt x="1163" y="61"/>
                  <a:pt x="1102" y="0"/>
                  <a:pt x="1019" y="0"/>
                </a:cubicBezTo>
                <a:cubicBezTo>
                  <a:pt x="936" y="0"/>
                  <a:pt x="875" y="61"/>
                  <a:pt x="875" y="144"/>
                </a:cubicBezTo>
                <a:lnTo>
                  <a:pt x="875" y="200"/>
                </a:lnTo>
                <a:cubicBezTo>
                  <a:pt x="875" y="284"/>
                  <a:pt x="936" y="344"/>
                  <a:pt x="1019" y="344"/>
                </a:cubicBezTo>
                <a:cubicBezTo>
                  <a:pt x="1102" y="344"/>
                  <a:pt x="1163" y="284"/>
                  <a:pt x="1163" y="200"/>
                </a:cubicBezTo>
                <a:lnTo>
                  <a:pt x="1163" y="144"/>
                </a:lnTo>
                <a:close/>
                <a:moveTo>
                  <a:pt x="1332" y="539"/>
                </a:moveTo>
                <a:cubicBezTo>
                  <a:pt x="1332" y="419"/>
                  <a:pt x="1125" y="367"/>
                  <a:pt x="1019" y="367"/>
                </a:cubicBezTo>
                <a:cubicBezTo>
                  <a:pt x="913" y="367"/>
                  <a:pt x="706" y="419"/>
                  <a:pt x="706" y="539"/>
                </a:cubicBezTo>
                <a:lnTo>
                  <a:pt x="706" y="793"/>
                </a:lnTo>
                <a:cubicBezTo>
                  <a:pt x="706" y="858"/>
                  <a:pt x="756" y="917"/>
                  <a:pt x="819" y="933"/>
                </a:cubicBezTo>
                <a:lnTo>
                  <a:pt x="819" y="1329"/>
                </a:lnTo>
                <a:lnTo>
                  <a:pt x="881" y="1329"/>
                </a:lnTo>
                <a:lnTo>
                  <a:pt x="881" y="595"/>
                </a:lnTo>
                <a:lnTo>
                  <a:pt x="819" y="595"/>
                </a:lnTo>
                <a:lnTo>
                  <a:pt x="819" y="867"/>
                </a:lnTo>
                <a:cubicBezTo>
                  <a:pt x="789" y="853"/>
                  <a:pt x="768" y="821"/>
                  <a:pt x="768" y="793"/>
                </a:cubicBezTo>
                <a:lnTo>
                  <a:pt x="768" y="539"/>
                </a:lnTo>
                <a:cubicBezTo>
                  <a:pt x="768" y="478"/>
                  <a:pt x="920" y="429"/>
                  <a:pt x="1019" y="429"/>
                </a:cubicBezTo>
                <a:cubicBezTo>
                  <a:pt x="1118" y="429"/>
                  <a:pt x="1270" y="478"/>
                  <a:pt x="1270" y="539"/>
                </a:cubicBezTo>
                <a:lnTo>
                  <a:pt x="1270" y="793"/>
                </a:lnTo>
                <a:cubicBezTo>
                  <a:pt x="1270" y="821"/>
                  <a:pt x="1249" y="853"/>
                  <a:pt x="1219" y="867"/>
                </a:cubicBezTo>
                <a:lnTo>
                  <a:pt x="1219" y="595"/>
                </a:lnTo>
                <a:lnTo>
                  <a:pt x="1157" y="595"/>
                </a:lnTo>
                <a:lnTo>
                  <a:pt x="1157" y="1329"/>
                </a:lnTo>
                <a:lnTo>
                  <a:pt x="1219" y="1329"/>
                </a:lnTo>
                <a:lnTo>
                  <a:pt x="1219" y="933"/>
                </a:lnTo>
                <a:cubicBezTo>
                  <a:pt x="1281" y="917"/>
                  <a:pt x="1332" y="858"/>
                  <a:pt x="1332" y="793"/>
                </a:cubicBezTo>
                <a:lnTo>
                  <a:pt x="1332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Freeform 2">
            <a:extLst>
              <a:ext uri="{FF2B5EF4-FFF2-40B4-BE49-F238E27FC236}">
                <a16:creationId xmlns:a16="http://schemas.microsoft.com/office/drawing/2014/main" id="{91D95CB3-430E-147E-AAD7-ABBFD05CCC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77294" y="5572762"/>
            <a:ext cx="471488" cy="485775"/>
          </a:xfrm>
          <a:custGeom>
            <a:avLst/>
            <a:gdLst>
              <a:gd name="T0" fmla="*/ 923 w 1309"/>
              <a:gd name="T1" fmla="*/ 457 h 1348"/>
              <a:gd name="T2" fmla="*/ 923 w 1309"/>
              <a:gd name="T3" fmla="*/ 343 h 1348"/>
              <a:gd name="T4" fmla="*/ 989 w 1309"/>
              <a:gd name="T5" fmla="*/ 442 h 1348"/>
              <a:gd name="T6" fmla="*/ 1163 w 1309"/>
              <a:gd name="T7" fmla="*/ 241 h 1348"/>
              <a:gd name="T8" fmla="*/ 793 w 1309"/>
              <a:gd name="T9" fmla="*/ 467 h 1348"/>
              <a:gd name="T10" fmla="*/ 813 w 1309"/>
              <a:gd name="T11" fmla="*/ 498 h 1348"/>
              <a:gd name="T12" fmla="*/ 1020 w 1309"/>
              <a:gd name="T13" fmla="*/ 495 h 1348"/>
              <a:gd name="T14" fmla="*/ 1215 w 1309"/>
              <a:gd name="T15" fmla="*/ 241 h 1348"/>
              <a:gd name="T16" fmla="*/ 254 w 1309"/>
              <a:gd name="T17" fmla="*/ 1012 h 1348"/>
              <a:gd name="T18" fmla="*/ 153 w 1309"/>
              <a:gd name="T19" fmla="*/ 999 h 1348"/>
              <a:gd name="T20" fmla="*/ 1112 w 1309"/>
              <a:gd name="T21" fmla="*/ 872 h 1348"/>
              <a:gd name="T22" fmla="*/ 514 w 1309"/>
              <a:gd name="T23" fmla="*/ 1059 h 1348"/>
              <a:gd name="T24" fmla="*/ 275 w 1309"/>
              <a:gd name="T25" fmla="*/ 893 h 1348"/>
              <a:gd name="T26" fmla="*/ 457 w 1309"/>
              <a:gd name="T27" fmla="*/ 755 h 1348"/>
              <a:gd name="T28" fmla="*/ 644 w 1309"/>
              <a:gd name="T29" fmla="*/ 781 h 1348"/>
              <a:gd name="T30" fmla="*/ 852 w 1309"/>
              <a:gd name="T31" fmla="*/ 811 h 1348"/>
              <a:gd name="T32" fmla="*/ 852 w 1309"/>
              <a:gd name="T33" fmla="*/ 890 h 1348"/>
              <a:gd name="T34" fmla="*/ 627 w 1309"/>
              <a:gd name="T35" fmla="*/ 952 h 1348"/>
              <a:gd name="T36" fmla="*/ 968 w 1309"/>
              <a:gd name="T37" fmla="*/ 851 h 1348"/>
              <a:gd name="T38" fmla="*/ 1064 w 1309"/>
              <a:gd name="T39" fmla="*/ 779 h 1348"/>
              <a:gd name="T40" fmla="*/ 1169 w 1309"/>
              <a:gd name="T41" fmla="*/ 669 h 1348"/>
              <a:gd name="T42" fmla="*/ 1112 w 1309"/>
              <a:gd name="T43" fmla="*/ 872 h 1348"/>
              <a:gd name="T44" fmla="*/ 1027 w 1309"/>
              <a:gd name="T45" fmla="*/ 729 h 1348"/>
              <a:gd name="T46" fmla="*/ 852 w 1309"/>
              <a:gd name="T47" fmla="*/ 749 h 1348"/>
              <a:gd name="T48" fmla="*/ 681 w 1309"/>
              <a:gd name="T49" fmla="*/ 732 h 1348"/>
              <a:gd name="T50" fmla="*/ 545 w 1309"/>
              <a:gd name="T51" fmla="*/ 692 h 1348"/>
              <a:gd name="T52" fmla="*/ 608 w 1309"/>
              <a:gd name="T53" fmla="*/ 642 h 1348"/>
              <a:gd name="T54" fmla="*/ 746 w 1309"/>
              <a:gd name="T55" fmla="*/ 592 h 1348"/>
              <a:gd name="T56" fmla="*/ 843 w 1309"/>
              <a:gd name="T57" fmla="*/ 613 h 1348"/>
              <a:gd name="T58" fmla="*/ 1009 w 1309"/>
              <a:gd name="T59" fmla="*/ 670 h 1348"/>
              <a:gd name="T60" fmla="*/ 470 w 1309"/>
              <a:gd name="T61" fmla="*/ 1175 h 1348"/>
              <a:gd name="T62" fmla="*/ 78 w 1309"/>
              <a:gd name="T63" fmla="*/ 978 h 1348"/>
              <a:gd name="T64" fmla="*/ 470 w 1309"/>
              <a:gd name="T65" fmla="*/ 1175 h 1348"/>
              <a:gd name="T66" fmla="*/ 1079 w 1309"/>
              <a:gd name="T67" fmla="*/ 652 h 1348"/>
              <a:gd name="T68" fmla="*/ 947 w 1309"/>
              <a:gd name="T69" fmla="*/ 608 h 1348"/>
              <a:gd name="T70" fmla="*/ 803 w 1309"/>
              <a:gd name="T71" fmla="*/ 551 h 1348"/>
              <a:gd name="T72" fmla="*/ 737 w 1309"/>
              <a:gd name="T73" fmla="*/ 454 h 1348"/>
              <a:gd name="T74" fmla="*/ 508 w 1309"/>
              <a:gd name="T75" fmla="*/ 71 h 1348"/>
              <a:gd name="T76" fmla="*/ 333 w 1309"/>
              <a:gd name="T77" fmla="*/ 0 h 1348"/>
              <a:gd name="T78" fmla="*/ 349 w 1309"/>
              <a:gd name="T79" fmla="*/ 392 h 1348"/>
              <a:gd name="T80" fmla="*/ 630 w 1309"/>
              <a:gd name="T81" fmla="*/ 500 h 1348"/>
              <a:gd name="T82" fmla="*/ 399 w 1309"/>
              <a:gd name="T83" fmla="*/ 354 h 1348"/>
              <a:gd name="T84" fmla="*/ 494 w 1309"/>
              <a:gd name="T85" fmla="*/ 132 h 1348"/>
              <a:gd name="T86" fmla="*/ 701 w 1309"/>
              <a:gd name="T87" fmla="*/ 391 h 1348"/>
              <a:gd name="T88" fmla="*/ 463 w 1309"/>
              <a:gd name="T89" fmla="*/ 174 h 1348"/>
              <a:gd name="T90" fmla="*/ 491 w 1309"/>
              <a:gd name="T91" fmla="*/ 275 h 1348"/>
              <a:gd name="T92" fmla="*/ 670 w 1309"/>
              <a:gd name="T93" fmla="*/ 580 h 1348"/>
              <a:gd name="T94" fmla="*/ 483 w 1309"/>
              <a:gd name="T95" fmla="*/ 650 h 1348"/>
              <a:gd name="T96" fmla="*/ 457 w 1309"/>
              <a:gd name="T97" fmla="*/ 692 h 1348"/>
              <a:gd name="T98" fmla="*/ 232 w 1309"/>
              <a:gd name="T99" fmla="*/ 849 h 1348"/>
              <a:gd name="T100" fmla="*/ 153 w 1309"/>
              <a:gd name="T101" fmla="*/ 814 h 1348"/>
              <a:gd name="T102" fmla="*/ 12 w 1309"/>
              <a:gd name="T103" fmla="*/ 999 h 1348"/>
              <a:gd name="T104" fmla="*/ 373 w 1309"/>
              <a:gd name="T105" fmla="*/ 1347 h 1348"/>
              <a:gd name="T106" fmla="*/ 536 w 1309"/>
              <a:gd name="T107" fmla="*/ 1197 h 1348"/>
              <a:gd name="T108" fmla="*/ 505 w 1309"/>
              <a:gd name="T109" fmla="*/ 1122 h 1348"/>
              <a:gd name="T110" fmla="*/ 909 w 1309"/>
              <a:gd name="T111" fmla="*/ 1121 h 1348"/>
              <a:gd name="T112" fmla="*/ 1303 w 1309"/>
              <a:gd name="T113" fmla="*/ 679 h 1348"/>
              <a:gd name="T114" fmla="*/ 1156 w 1309"/>
              <a:gd name="T115" fmla="*/ 609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09" h="1348">
                <a:moveTo>
                  <a:pt x="989" y="442"/>
                </a:moveTo>
                <a:cubicBezTo>
                  <a:pt x="971" y="452"/>
                  <a:pt x="949" y="457"/>
                  <a:pt x="923" y="457"/>
                </a:cubicBezTo>
                <a:cubicBezTo>
                  <a:pt x="899" y="457"/>
                  <a:pt x="876" y="452"/>
                  <a:pt x="859" y="448"/>
                </a:cubicBezTo>
                <a:cubicBezTo>
                  <a:pt x="866" y="417"/>
                  <a:pt x="883" y="366"/>
                  <a:pt x="923" y="343"/>
                </a:cubicBezTo>
                <a:cubicBezTo>
                  <a:pt x="963" y="320"/>
                  <a:pt x="1046" y="309"/>
                  <a:pt x="1107" y="305"/>
                </a:cubicBezTo>
                <a:cubicBezTo>
                  <a:pt x="1075" y="355"/>
                  <a:pt x="1028" y="419"/>
                  <a:pt x="989" y="442"/>
                </a:cubicBezTo>
                <a:close/>
                <a:moveTo>
                  <a:pt x="1215" y="241"/>
                </a:moveTo>
                <a:lnTo>
                  <a:pt x="1163" y="241"/>
                </a:lnTo>
                <a:cubicBezTo>
                  <a:pt x="1143" y="241"/>
                  <a:pt x="971" y="243"/>
                  <a:pt x="892" y="289"/>
                </a:cubicBezTo>
                <a:cubicBezTo>
                  <a:pt x="805" y="340"/>
                  <a:pt x="794" y="462"/>
                  <a:pt x="793" y="467"/>
                </a:cubicBezTo>
                <a:lnTo>
                  <a:pt x="791" y="490"/>
                </a:lnTo>
                <a:lnTo>
                  <a:pt x="813" y="498"/>
                </a:lnTo>
                <a:cubicBezTo>
                  <a:pt x="815" y="499"/>
                  <a:pt x="865" y="519"/>
                  <a:pt x="923" y="519"/>
                </a:cubicBezTo>
                <a:cubicBezTo>
                  <a:pt x="960" y="519"/>
                  <a:pt x="993" y="511"/>
                  <a:pt x="1020" y="495"/>
                </a:cubicBezTo>
                <a:cubicBezTo>
                  <a:pt x="1099" y="449"/>
                  <a:pt x="1180" y="303"/>
                  <a:pt x="1189" y="287"/>
                </a:cubicBezTo>
                <a:lnTo>
                  <a:pt x="1215" y="241"/>
                </a:lnTo>
                <a:close/>
                <a:moveTo>
                  <a:pt x="210" y="1056"/>
                </a:moveTo>
                <a:lnTo>
                  <a:pt x="254" y="1012"/>
                </a:lnTo>
                <a:lnTo>
                  <a:pt x="197" y="956"/>
                </a:lnTo>
                <a:lnTo>
                  <a:pt x="153" y="999"/>
                </a:lnTo>
                <a:lnTo>
                  <a:pt x="210" y="1056"/>
                </a:lnTo>
                <a:close/>
                <a:moveTo>
                  <a:pt x="1112" y="872"/>
                </a:moveTo>
                <a:cubicBezTo>
                  <a:pt x="1080" y="908"/>
                  <a:pt x="938" y="1045"/>
                  <a:pt x="906" y="1059"/>
                </a:cubicBezTo>
                <a:lnTo>
                  <a:pt x="514" y="1059"/>
                </a:lnTo>
                <a:cubicBezTo>
                  <a:pt x="488" y="1059"/>
                  <a:pt x="471" y="1067"/>
                  <a:pt x="459" y="1076"/>
                </a:cubicBezTo>
                <a:lnTo>
                  <a:pt x="275" y="893"/>
                </a:lnTo>
                <a:lnTo>
                  <a:pt x="366" y="803"/>
                </a:lnTo>
                <a:cubicBezTo>
                  <a:pt x="391" y="779"/>
                  <a:pt x="431" y="755"/>
                  <a:pt x="457" y="755"/>
                </a:cubicBezTo>
                <a:lnTo>
                  <a:pt x="598" y="755"/>
                </a:lnTo>
                <a:cubicBezTo>
                  <a:pt x="609" y="755"/>
                  <a:pt x="630" y="771"/>
                  <a:pt x="644" y="781"/>
                </a:cubicBezTo>
                <a:cubicBezTo>
                  <a:pt x="664" y="797"/>
                  <a:pt x="682" y="811"/>
                  <a:pt x="703" y="811"/>
                </a:cubicBezTo>
                <a:lnTo>
                  <a:pt x="852" y="811"/>
                </a:lnTo>
                <a:cubicBezTo>
                  <a:pt x="890" y="811"/>
                  <a:pt x="906" y="831"/>
                  <a:pt x="906" y="851"/>
                </a:cubicBezTo>
                <a:cubicBezTo>
                  <a:pt x="906" y="870"/>
                  <a:pt x="890" y="890"/>
                  <a:pt x="852" y="890"/>
                </a:cubicBezTo>
                <a:lnTo>
                  <a:pt x="627" y="890"/>
                </a:lnTo>
                <a:lnTo>
                  <a:pt x="627" y="952"/>
                </a:lnTo>
                <a:lnTo>
                  <a:pt x="852" y="952"/>
                </a:lnTo>
                <a:cubicBezTo>
                  <a:pt x="928" y="952"/>
                  <a:pt x="968" y="901"/>
                  <a:pt x="968" y="851"/>
                </a:cubicBezTo>
                <a:cubicBezTo>
                  <a:pt x="968" y="844"/>
                  <a:pt x="967" y="837"/>
                  <a:pt x="966" y="830"/>
                </a:cubicBezTo>
                <a:lnTo>
                  <a:pt x="1064" y="779"/>
                </a:lnTo>
                <a:cubicBezTo>
                  <a:pt x="1070" y="776"/>
                  <a:pt x="1075" y="772"/>
                  <a:pt x="1078" y="766"/>
                </a:cubicBezTo>
                <a:cubicBezTo>
                  <a:pt x="1110" y="703"/>
                  <a:pt x="1134" y="677"/>
                  <a:pt x="1169" y="669"/>
                </a:cubicBezTo>
                <a:cubicBezTo>
                  <a:pt x="1197" y="663"/>
                  <a:pt x="1222" y="667"/>
                  <a:pt x="1237" y="675"/>
                </a:cubicBezTo>
                <a:cubicBezTo>
                  <a:pt x="1203" y="740"/>
                  <a:pt x="1129" y="853"/>
                  <a:pt x="1112" y="872"/>
                </a:cubicBezTo>
                <a:close/>
                <a:moveTo>
                  <a:pt x="1042" y="703"/>
                </a:moveTo>
                <a:cubicBezTo>
                  <a:pt x="1037" y="712"/>
                  <a:pt x="1032" y="719"/>
                  <a:pt x="1027" y="729"/>
                </a:cubicBezTo>
                <a:lnTo>
                  <a:pt x="934" y="777"/>
                </a:lnTo>
                <a:cubicBezTo>
                  <a:pt x="915" y="760"/>
                  <a:pt x="888" y="749"/>
                  <a:pt x="852" y="749"/>
                </a:cubicBezTo>
                <a:lnTo>
                  <a:pt x="706" y="749"/>
                </a:lnTo>
                <a:cubicBezTo>
                  <a:pt x="700" y="747"/>
                  <a:pt x="689" y="738"/>
                  <a:pt x="681" y="732"/>
                </a:cubicBezTo>
                <a:cubicBezTo>
                  <a:pt x="657" y="713"/>
                  <a:pt x="630" y="692"/>
                  <a:pt x="598" y="692"/>
                </a:cubicBezTo>
                <a:lnTo>
                  <a:pt x="545" y="692"/>
                </a:lnTo>
                <a:lnTo>
                  <a:pt x="545" y="684"/>
                </a:lnTo>
                <a:lnTo>
                  <a:pt x="608" y="642"/>
                </a:lnTo>
                <a:lnTo>
                  <a:pt x="696" y="642"/>
                </a:lnTo>
                <a:lnTo>
                  <a:pt x="746" y="592"/>
                </a:lnTo>
                <a:lnTo>
                  <a:pt x="789" y="613"/>
                </a:lnTo>
                <a:lnTo>
                  <a:pt x="843" y="613"/>
                </a:lnTo>
                <a:lnTo>
                  <a:pt x="928" y="670"/>
                </a:lnTo>
                <a:lnTo>
                  <a:pt x="1009" y="670"/>
                </a:lnTo>
                <a:lnTo>
                  <a:pt x="1042" y="703"/>
                </a:lnTo>
                <a:close/>
                <a:moveTo>
                  <a:pt x="470" y="1175"/>
                </a:moveTo>
                <a:lnTo>
                  <a:pt x="373" y="1272"/>
                </a:lnTo>
                <a:lnTo>
                  <a:pt x="78" y="978"/>
                </a:lnTo>
                <a:lnTo>
                  <a:pt x="175" y="880"/>
                </a:lnTo>
                <a:lnTo>
                  <a:pt x="470" y="1175"/>
                </a:lnTo>
                <a:close/>
                <a:moveTo>
                  <a:pt x="1156" y="609"/>
                </a:moveTo>
                <a:cubicBezTo>
                  <a:pt x="1124" y="616"/>
                  <a:pt x="1100" y="631"/>
                  <a:pt x="1079" y="652"/>
                </a:cubicBezTo>
                <a:lnTo>
                  <a:pt x="1035" y="608"/>
                </a:lnTo>
                <a:lnTo>
                  <a:pt x="947" y="608"/>
                </a:lnTo>
                <a:lnTo>
                  <a:pt x="862" y="551"/>
                </a:lnTo>
                <a:lnTo>
                  <a:pt x="803" y="551"/>
                </a:lnTo>
                <a:lnTo>
                  <a:pt x="761" y="530"/>
                </a:lnTo>
                <a:cubicBezTo>
                  <a:pt x="755" y="503"/>
                  <a:pt x="748" y="477"/>
                  <a:pt x="737" y="454"/>
                </a:cubicBezTo>
                <a:cubicBezTo>
                  <a:pt x="794" y="371"/>
                  <a:pt x="781" y="253"/>
                  <a:pt x="741" y="197"/>
                </a:cubicBezTo>
                <a:cubicBezTo>
                  <a:pt x="680" y="111"/>
                  <a:pt x="593" y="91"/>
                  <a:pt x="508" y="71"/>
                </a:cubicBezTo>
                <a:cubicBezTo>
                  <a:pt x="455" y="59"/>
                  <a:pt x="406" y="47"/>
                  <a:pt x="364" y="20"/>
                </a:cubicBezTo>
                <a:lnTo>
                  <a:pt x="333" y="0"/>
                </a:lnTo>
                <a:lnTo>
                  <a:pt x="318" y="34"/>
                </a:lnTo>
                <a:cubicBezTo>
                  <a:pt x="266" y="157"/>
                  <a:pt x="278" y="297"/>
                  <a:pt x="349" y="392"/>
                </a:cubicBezTo>
                <a:cubicBezTo>
                  <a:pt x="403" y="464"/>
                  <a:pt x="486" y="503"/>
                  <a:pt x="584" y="503"/>
                </a:cubicBezTo>
                <a:cubicBezTo>
                  <a:pt x="599" y="503"/>
                  <a:pt x="615" y="502"/>
                  <a:pt x="630" y="500"/>
                </a:cubicBezTo>
                <a:lnTo>
                  <a:pt x="623" y="439"/>
                </a:lnTo>
                <a:cubicBezTo>
                  <a:pt x="500" y="453"/>
                  <a:pt x="433" y="401"/>
                  <a:pt x="399" y="354"/>
                </a:cubicBezTo>
                <a:cubicBezTo>
                  <a:pt x="347" y="285"/>
                  <a:pt x="334" y="185"/>
                  <a:pt x="363" y="91"/>
                </a:cubicBezTo>
                <a:cubicBezTo>
                  <a:pt x="405" y="111"/>
                  <a:pt x="450" y="121"/>
                  <a:pt x="494" y="132"/>
                </a:cubicBezTo>
                <a:cubicBezTo>
                  <a:pt x="571" y="149"/>
                  <a:pt x="643" y="166"/>
                  <a:pt x="690" y="232"/>
                </a:cubicBezTo>
                <a:cubicBezTo>
                  <a:pt x="713" y="266"/>
                  <a:pt x="724" y="335"/>
                  <a:pt x="701" y="391"/>
                </a:cubicBezTo>
                <a:cubicBezTo>
                  <a:pt x="653" y="321"/>
                  <a:pt x="589" y="271"/>
                  <a:pt x="528" y="225"/>
                </a:cubicBezTo>
                <a:cubicBezTo>
                  <a:pt x="505" y="208"/>
                  <a:pt x="483" y="191"/>
                  <a:pt x="463" y="174"/>
                </a:cubicBezTo>
                <a:lnTo>
                  <a:pt x="423" y="221"/>
                </a:lnTo>
                <a:cubicBezTo>
                  <a:pt x="444" y="239"/>
                  <a:pt x="467" y="256"/>
                  <a:pt x="491" y="275"/>
                </a:cubicBezTo>
                <a:cubicBezTo>
                  <a:pt x="581" y="343"/>
                  <a:pt x="673" y="415"/>
                  <a:pt x="702" y="548"/>
                </a:cubicBezTo>
                <a:lnTo>
                  <a:pt x="670" y="580"/>
                </a:lnTo>
                <a:lnTo>
                  <a:pt x="589" y="580"/>
                </a:lnTo>
                <a:lnTo>
                  <a:pt x="483" y="650"/>
                </a:lnTo>
                <a:lnTo>
                  <a:pt x="483" y="692"/>
                </a:lnTo>
                <a:lnTo>
                  <a:pt x="457" y="692"/>
                </a:lnTo>
                <a:cubicBezTo>
                  <a:pt x="410" y="692"/>
                  <a:pt x="355" y="727"/>
                  <a:pt x="323" y="758"/>
                </a:cubicBezTo>
                <a:lnTo>
                  <a:pt x="232" y="849"/>
                </a:lnTo>
                <a:lnTo>
                  <a:pt x="197" y="814"/>
                </a:lnTo>
                <a:cubicBezTo>
                  <a:pt x="185" y="802"/>
                  <a:pt x="165" y="802"/>
                  <a:pt x="153" y="814"/>
                </a:cubicBezTo>
                <a:lnTo>
                  <a:pt x="12" y="956"/>
                </a:lnTo>
                <a:cubicBezTo>
                  <a:pt x="0" y="968"/>
                  <a:pt x="0" y="987"/>
                  <a:pt x="12" y="999"/>
                </a:cubicBezTo>
                <a:lnTo>
                  <a:pt x="351" y="1338"/>
                </a:lnTo>
                <a:cubicBezTo>
                  <a:pt x="357" y="1344"/>
                  <a:pt x="365" y="1347"/>
                  <a:pt x="373" y="1347"/>
                </a:cubicBezTo>
                <a:cubicBezTo>
                  <a:pt x="381" y="1347"/>
                  <a:pt x="389" y="1344"/>
                  <a:pt x="395" y="1338"/>
                </a:cubicBezTo>
                <a:lnTo>
                  <a:pt x="536" y="1197"/>
                </a:lnTo>
                <a:cubicBezTo>
                  <a:pt x="548" y="1185"/>
                  <a:pt x="548" y="1165"/>
                  <a:pt x="536" y="1153"/>
                </a:cubicBezTo>
                <a:lnTo>
                  <a:pt x="505" y="1122"/>
                </a:lnTo>
                <a:cubicBezTo>
                  <a:pt x="507" y="1122"/>
                  <a:pt x="510" y="1121"/>
                  <a:pt x="514" y="1121"/>
                </a:cubicBezTo>
                <a:lnTo>
                  <a:pt x="909" y="1121"/>
                </a:lnTo>
                <a:cubicBezTo>
                  <a:pt x="963" y="1121"/>
                  <a:pt x="1156" y="916"/>
                  <a:pt x="1158" y="914"/>
                </a:cubicBezTo>
                <a:cubicBezTo>
                  <a:pt x="1179" y="889"/>
                  <a:pt x="1276" y="744"/>
                  <a:pt x="1303" y="679"/>
                </a:cubicBezTo>
                <a:cubicBezTo>
                  <a:pt x="1308" y="669"/>
                  <a:pt x="1306" y="657"/>
                  <a:pt x="1300" y="649"/>
                </a:cubicBezTo>
                <a:cubicBezTo>
                  <a:pt x="1277" y="618"/>
                  <a:pt x="1222" y="593"/>
                  <a:pt x="1156" y="6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Freeform 3">
            <a:extLst>
              <a:ext uri="{FF2B5EF4-FFF2-40B4-BE49-F238E27FC236}">
                <a16:creationId xmlns:a16="http://schemas.microsoft.com/office/drawing/2014/main" id="{CCCDB637-695E-54A8-3461-FC26F0A4BB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47738" y="5588637"/>
            <a:ext cx="531812" cy="454025"/>
          </a:xfrm>
          <a:custGeom>
            <a:avLst/>
            <a:gdLst>
              <a:gd name="T0" fmla="*/ 439 w 1477"/>
              <a:gd name="T1" fmla="*/ 786 h 1261"/>
              <a:gd name="T2" fmla="*/ 384 w 1477"/>
              <a:gd name="T3" fmla="*/ 899 h 1261"/>
              <a:gd name="T4" fmla="*/ 471 w 1477"/>
              <a:gd name="T5" fmla="*/ 895 h 1261"/>
              <a:gd name="T6" fmla="*/ 540 w 1477"/>
              <a:gd name="T7" fmla="*/ 939 h 1261"/>
              <a:gd name="T8" fmla="*/ 428 w 1477"/>
              <a:gd name="T9" fmla="*/ 995 h 1261"/>
              <a:gd name="T10" fmla="*/ 582 w 1477"/>
              <a:gd name="T11" fmla="*/ 981 h 1261"/>
              <a:gd name="T12" fmla="*/ 593 w 1477"/>
              <a:gd name="T13" fmla="*/ 1083 h 1261"/>
              <a:gd name="T14" fmla="*/ 570 w 1477"/>
              <a:gd name="T15" fmla="*/ 994 h 1261"/>
              <a:gd name="T16" fmla="*/ 681 w 1477"/>
              <a:gd name="T17" fmla="*/ 1080 h 1261"/>
              <a:gd name="T18" fmla="*/ 692 w 1477"/>
              <a:gd name="T19" fmla="*/ 1182 h 1261"/>
              <a:gd name="T20" fmla="*/ 613 w 1477"/>
              <a:gd name="T21" fmla="*/ 1164 h 1261"/>
              <a:gd name="T22" fmla="*/ 360 w 1477"/>
              <a:gd name="T23" fmla="*/ 964 h 1261"/>
              <a:gd name="T24" fmla="*/ 487 w 1477"/>
              <a:gd name="T25" fmla="*/ 1133 h 1261"/>
              <a:gd name="T26" fmla="*/ 586 w 1477"/>
              <a:gd name="T27" fmla="*/ 1231 h 1261"/>
              <a:gd name="T28" fmla="*/ 764 w 1477"/>
              <a:gd name="T29" fmla="*/ 1188 h 1261"/>
              <a:gd name="T30" fmla="*/ 704 w 1477"/>
              <a:gd name="T31" fmla="*/ 1015 h 1261"/>
              <a:gd name="T32" fmla="*/ 577 w 1477"/>
              <a:gd name="T33" fmla="*/ 846 h 1261"/>
              <a:gd name="T34" fmla="*/ 346 w 1477"/>
              <a:gd name="T35" fmla="*/ 745 h 1261"/>
              <a:gd name="T36" fmla="*/ 290 w 1477"/>
              <a:gd name="T37" fmla="*/ 935 h 1261"/>
              <a:gd name="T38" fmla="*/ 52 w 1477"/>
              <a:gd name="T39" fmla="*/ 336 h 1261"/>
              <a:gd name="T40" fmla="*/ 318 w 1477"/>
              <a:gd name="T41" fmla="*/ 738 h 1261"/>
              <a:gd name="T42" fmla="*/ 615 w 1477"/>
              <a:gd name="T43" fmla="*/ 362 h 1261"/>
              <a:gd name="T44" fmla="*/ 320 w 1477"/>
              <a:gd name="T45" fmla="*/ 579 h 1261"/>
              <a:gd name="T46" fmla="*/ 375 w 1477"/>
              <a:gd name="T47" fmla="*/ 91 h 1261"/>
              <a:gd name="T48" fmla="*/ 685 w 1477"/>
              <a:gd name="T49" fmla="*/ 230 h 1261"/>
              <a:gd name="T50" fmla="*/ 203 w 1477"/>
              <a:gd name="T51" fmla="*/ 485 h 1261"/>
              <a:gd name="T52" fmla="*/ 1013 w 1477"/>
              <a:gd name="T53" fmla="*/ 252 h 1261"/>
              <a:gd name="T54" fmla="*/ 1149 w 1477"/>
              <a:gd name="T55" fmla="*/ 127 h 1261"/>
              <a:gd name="T56" fmla="*/ 1188 w 1477"/>
              <a:gd name="T57" fmla="*/ 88 h 1261"/>
              <a:gd name="T58" fmla="*/ 928 w 1477"/>
              <a:gd name="T59" fmla="*/ 209 h 1261"/>
              <a:gd name="T60" fmla="*/ 654 w 1477"/>
              <a:gd name="T61" fmla="*/ 810 h 1261"/>
              <a:gd name="T62" fmla="*/ 860 w 1477"/>
              <a:gd name="T63" fmla="*/ 650 h 1261"/>
              <a:gd name="T64" fmla="*/ 1158 w 1477"/>
              <a:gd name="T65" fmla="*/ 785 h 1261"/>
              <a:gd name="T66" fmla="*/ 1046 w 1477"/>
              <a:gd name="T67" fmla="*/ 785 h 1261"/>
              <a:gd name="T68" fmla="*/ 1004 w 1477"/>
              <a:gd name="T69" fmla="*/ 826 h 1261"/>
              <a:gd name="T70" fmla="*/ 1005 w 1477"/>
              <a:gd name="T71" fmla="*/ 939 h 1261"/>
              <a:gd name="T72" fmla="*/ 906 w 1477"/>
              <a:gd name="T73" fmla="*/ 885 h 1261"/>
              <a:gd name="T74" fmla="*/ 972 w 1477"/>
              <a:gd name="T75" fmla="*/ 1045 h 1261"/>
              <a:gd name="T76" fmla="*/ 811 w 1477"/>
              <a:gd name="T77" fmla="*/ 980 h 1261"/>
              <a:gd name="T78" fmla="*/ 865 w 1477"/>
              <a:gd name="T79" fmla="*/ 1078 h 1261"/>
              <a:gd name="T80" fmla="*/ 913 w 1477"/>
              <a:gd name="T81" fmla="*/ 1182 h 1261"/>
              <a:gd name="T82" fmla="*/ 1011 w 1477"/>
              <a:gd name="T83" fmla="*/ 1084 h 1261"/>
              <a:gd name="T84" fmla="*/ 1108 w 1477"/>
              <a:gd name="T85" fmla="*/ 987 h 1261"/>
              <a:gd name="T86" fmla="*/ 1143 w 1477"/>
              <a:gd name="T87" fmla="*/ 915 h 1261"/>
              <a:gd name="T88" fmla="*/ 1163 w 1477"/>
              <a:gd name="T89" fmla="*/ 712 h 1261"/>
              <a:gd name="T90" fmla="*/ 799 w 1477"/>
              <a:gd name="T91" fmla="*/ 743 h 1261"/>
              <a:gd name="T92" fmla="*/ 973 w 1477"/>
              <a:gd name="T93" fmla="*/ 290 h 1261"/>
              <a:gd name="T94" fmla="*/ 1202 w 1477"/>
              <a:gd name="T95" fmla="*/ 687 h 1261"/>
              <a:gd name="T96" fmla="*/ 1242 w 1477"/>
              <a:gd name="T97" fmla="*/ 727 h 1261"/>
              <a:gd name="T98" fmla="*/ 1442 w 1477"/>
              <a:gd name="T99" fmla="*/ 465 h 1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77" h="1261">
                <a:moveTo>
                  <a:pt x="372" y="796"/>
                </a:moveTo>
                <a:lnTo>
                  <a:pt x="372" y="796"/>
                </a:lnTo>
                <a:lnTo>
                  <a:pt x="385" y="784"/>
                </a:lnTo>
                <a:cubicBezTo>
                  <a:pt x="399" y="769"/>
                  <a:pt x="424" y="770"/>
                  <a:pt x="439" y="786"/>
                </a:cubicBezTo>
                <a:cubicBezTo>
                  <a:pt x="447" y="794"/>
                  <a:pt x="452" y="804"/>
                  <a:pt x="452" y="814"/>
                </a:cubicBezTo>
                <a:cubicBezTo>
                  <a:pt x="452" y="824"/>
                  <a:pt x="449" y="834"/>
                  <a:pt x="442" y="840"/>
                </a:cubicBezTo>
                <a:lnTo>
                  <a:pt x="396" y="886"/>
                </a:lnTo>
                <a:lnTo>
                  <a:pt x="384" y="899"/>
                </a:lnTo>
                <a:cubicBezTo>
                  <a:pt x="369" y="913"/>
                  <a:pt x="345" y="911"/>
                  <a:pt x="329" y="896"/>
                </a:cubicBezTo>
                <a:cubicBezTo>
                  <a:pt x="314" y="880"/>
                  <a:pt x="313" y="856"/>
                  <a:pt x="327" y="842"/>
                </a:cubicBezTo>
                <a:cubicBezTo>
                  <a:pt x="335" y="834"/>
                  <a:pt x="364" y="805"/>
                  <a:pt x="372" y="796"/>
                </a:cubicBezTo>
                <a:close/>
                <a:moveTo>
                  <a:pt x="471" y="895"/>
                </a:moveTo>
                <a:lnTo>
                  <a:pt x="471" y="895"/>
                </a:lnTo>
                <a:lnTo>
                  <a:pt x="484" y="882"/>
                </a:lnTo>
                <a:cubicBezTo>
                  <a:pt x="498" y="868"/>
                  <a:pt x="522" y="869"/>
                  <a:pt x="538" y="885"/>
                </a:cubicBezTo>
                <a:cubicBezTo>
                  <a:pt x="554" y="900"/>
                  <a:pt x="555" y="925"/>
                  <a:pt x="540" y="939"/>
                </a:cubicBezTo>
                <a:lnTo>
                  <a:pt x="495" y="985"/>
                </a:lnTo>
                <a:lnTo>
                  <a:pt x="495" y="985"/>
                </a:lnTo>
                <a:lnTo>
                  <a:pt x="482" y="997"/>
                </a:lnTo>
                <a:cubicBezTo>
                  <a:pt x="468" y="1012"/>
                  <a:pt x="444" y="1011"/>
                  <a:pt x="428" y="995"/>
                </a:cubicBezTo>
                <a:cubicBezTo>
                  <a:pt x="412" y="979"/>
                  <a:pt x="411" y="955"/>
                  <a:pt x="425" y="941"/>
                </a:cubicBezTo>
                <a:lnTo>
                  <a:pt x="471" y="895"/>
                </a:lnTo>
                <a:close/>
                <a:moveTo>
                  <a:pt x="570" y="994"/>
                </a:moveTo>
                <a:lnTo>
                  <a:pt x="582" y="981"/>
                </a:lnTo>
                <a:cubicBezTo>
                  <a:pt x="597" y="967"/>
                  <a:pt x="621" y="968"/>
                  <a:pt x="637" y="983"/>
                </a:cubicBezTo>
                <a:cubicBezTo>
                  <a:pt x="644" y="991"/>
                  <a:pt x="649" y="1001"/>
                  <a:pt x="649" y="1012"/>
                </a:cubicBezTo>
                <a:cubicBezTo>
                  <a:pt x="649" y="1022"/>
                  <a:pt x="646" y="1031"/>
                  <a:pt x="639" y="1038"/>
                </a:cubicBezTo>
                <a:lnTo>
                  <a:pt x="593" y="1083"/>
                </a:lnTo>
                <a:lnTo>
                  <a:pt x="581" y="1096"/>
                </a:lnTo>
                <a:cubicBezTo>
                  <a:pt x="567" y="1110"/>
                  <a:pt x="542" y="1109"/>
                  <a:pt x="527" y="1094"/>
                </a:cubicBezTo>
                <a:cubicBezTo>
                  <a:pt x="511" y="1078"/>
                  <a:pt x="510" y="1053"/>
                  <a:pt x="524" y="1039"/>
                </a:cubicBezTo>
                <a:lnTo>
                  <a:pt x="570" y="994"/>
                </a:lnTo>
                <a:close/>
                <a:moveTo>
                  <a:pt x="623" y="1138"/>
                </a:moveTo>
                <a:lnTo>
                  <a:pt x="668" y="1092"/>
                </a:lnTo>
                <a:lnTo>
                  <a:pt x="668" y="1092"/>
                </a:lnTo>
                <a:lnTo>
                  <a:pt x="681" y="1080"/>
                </a:lnTo>
                <a:cubicBezTo>
                  <a:pt x="695" y="1065"/>
                  <a:pt x="720" y="1066"/>
                  <a:pt x="735" y="1082"/>
                </a:cubicBezTo>
                <a:cubicBezTo>
                  <a:pt x="751" y="1098"/>
                  <a:pt x="752" y="1122"/>
                  <a:pt x="738" y="1136"/>
                </a:cubicBezTo>
                <a:lnTo>
                  <a:pt x="692" y="1182"/>
                </a:lnTo>
                <a:lnTo>
                  <a:pt x="692" y="1182"/>
                </a:lnTo>
                <a:lnTo>
                  <a:pt x="680" y="1195"/>
                </a:lnTo>
                <a:cubicBezTo>
                  <a:pt x="673" y="1201"/>
                  <a:pt x="664" y="1205"/>
                  <a:pt x="654" y="1205"/>
                </a:cubicBezTo>
                <a:cubicBezTo>
                  <a:pt x="643" y="1204"/>
                  <a:pt x="633" y="1200"/>
                  <a:pt x="625" y="1192"/>
                </a:cubicBezTo>
                <a:cubicBezTo>
                  <a:pt x="617" y="1184"/>
                  <a:pt x="613" y="1174"/>
                  <a:pt x="613" y="1164"/>
                </a:cubicBezTo>
                <a:cubicBezTo>
                  <a:pt x="612" y="1154"/>
                  <a:pt x="616" y="1145"/>
                  <a:pt x="623" y="1138"/>
                </a:cubicBezTo>
                <a:close/>
                <a:moveTo>
                  <a:pt x="290" y="935"/>
                </a:moveTo>
                <a:cubicBezTo>
                  <a:pt x="309" y="954"/>
                  <a:pt x="334" y="964"/>
                  <a:pt x="359" y="964"/>
                </a:cubicBezTo>
                <a:lnTo>
                  <a:pt x="360" y="964"/>
                </a:lnTo>
                <a:cubicBezTo>
                  <a:pt x="360" y="989"/>
                  <a:pt x="369" y="1014"/>
                  <a:pt x="389" y="1034"/>
                </a:cubicBezTo>
                <a:cubicBezTo>
                  <a:pt x="408" y="1053"/>
                  <a:pt x="433" y="1063"/>
                  <a:pt x="457" y="1063"/>
                </a:cubicBezTo>
                <a:cubicBezTo>
                  <a:pt x="458" y="1063"/>
                  <a:pt x="458" y="1062"/>
                  <a:pt x="459" y="1062"/>
                </a:cubicBezTo>
                <a:cubicBezTo>
                  <a:pt x="459" y="1088"/>
                  <a:pt x="468" y="1113"/>
                  <a:pt x="487" y="1133"/>
                </a:cubicBezTo>
                <a:cubicBezTo>
                  <a:pt x="506" y="1152"/>
                  <a:pt x="531" y="1161"/>
                  <a:pt x="556" y="1161"/>
                </a:cubicBezTo>
                <a:cubicBezTo>
                  <a:pt x="557" y="1161"/>
                  <a:pt x="557" y="1161"/>
                  <a:pt x="558" y="1161"/>
                </a:cubicBezTo>
                <a:cubicBezTo>
                  <a:pt x="558" y="1162"/>
                  <a:pt x="557" y="1164"/>
                  <a:pt x="557" y="1165"/>
                </a:cubicBezTo>
                <a:cubicBezTo>
                  <a:pt x="558" y="1190"/>
                  <a:pt x="568" y="1213"/>
                  <a:pt x="586" y="1231"/>
                </a:cubicBezTo>
                <a:cubicBezTo>
                  <a:pt x="604" y="1249"/>
                  <a:pt x="627" y="1259"/>
                  <a:pt x="652" y="1260"/>
                </a:cubicBezTo>
                <a:cubicBezTo>
                  <a:pt x="653" y="1260"/>
                  <a:pt x="654" y="1260"/>
                  <a:pt x="655" y="1260"/>
                </a:cubicBezTo>
                <a:cubicBezTo>
                  <a:pt x="679" y="1260"/>
                  <a:pt x="702" y="1251"/>
                  <a:pt x="719" y="1234"/>
                </a:cubicBezTo>
                <a:lnTo>
                  <a:pt x="764" y="1188"/>
                </a:lnTo>
                <a:lnTo>
                  <a:pt x="764" y="1188"/>
                </a:lnTo>
                <a:lnTo>
                  <a:pt x="777" y="1175"/>
                </a:lnTo>
                <a:cubicBezTo>
                  <a:pt x="813" y="1140"/>
                  <a:pt x="812" y="1080"/>
                  <a:pt x="774" y="1043"/>
                </a:cubicBezTo>
                <a:cubicBezTo>
                  <a:pt x="755" y="1023"/>
                  <a:pt x="729" y="1014"/>
                  <a:pt x="704" y="1015"/>
                </a:cubicBezTo>
                <a:cubicBezTo>
                  <a:pt x="704" y="1013"/>
                  <a:pt x="704" y="1012"/>
                  <a:pt x="704" y="1010"/>
                </a:cubicBezTo>
                <a:cubicBezTo>
                  <a:pt x="704" y="986"/>
                  <a:pt x="694" y="962"/>
                  <a:pt x="676" y="944"/>
                </a:cubicBezTo>
                <a:cubicBezTo>
                  <a:pt x="656" y="925"/>
                  <a:pt x="631" y="915"/>
                  <a:pt x="605" y="916"/>
                </a:cubicBezTo>
                <a:cubicBezTo>
                  <a:pt x="606" y="891"/>
                  <a:pt x="597" y="865"/>
                  <a:pt x="577" y="846"/>
                </a:cubicBezTo>
                <a:cubicBezTo>
                  <a:pt x="558" y="826"/>
                  <a:pt x="532" y="817"/>
                  <a:pt x="507" y="817"/>
                </a:cubicBezTo>
                <a:cubicBezTo>
                  <a:pt x="507" y="816"/>
                  <a:pt x="507" y="815"/>
                  <a:pt x="507" y="813"/>
                </a:cubicBezTo>
                <a:cubicBezTo>
                  <a:pt x="506" y="788"/>
                  <a:pt x="496" y="765"/>
                  <a:pt x="478" y="747"/>
                </a:cubicBezTo>
                <a:cubicBezTo>
                  <a:pt x="441" y="710"/>
                  <a:pt x="382" y="709"/>
                  <a:pt x="346" y="745"/>
                </a:cubicBezTo>
                <a:lnTo>
                  <a:pt x="300" y="790"/>
                </a:lnTo>
                <a:lnTo>
                  <a:pt x="300" y="790"/>
                </a:lnTo>
                <a:cubicBezTo>
                  <a:pt x="295" y="796"/>
                  <a:pt x="290" y="800"/>
                  <a:pt x="288" y="803"/>
                </a:cubicBezTo>
                <a:cubicBezTo>
                  <a:pt x="252" y="839"/>
                  <a:pt x="253" y="898"/>
                  <a:pt x="290" y="935"/>
                </a:cubicBezTo>
                <a:close/>
                <a:moveTo>
                  <a:pt x="685" y="230"/>
                </a:moveTo>
                <a:lnTo>
                  <a:pt x="497" y="42"/>
                </a:lnTo>
                <a:cubicBezTo>
                  <a:pt x="456" y="0"/>
                  <a:pt x="383" y="5"/>
                  <a:pt x="336" y="52"/>
                </a:cubicBezTo>
                <a:lnTo>
                  <a:pt x="52" y="336"/>
                </a:lnTo>
                <a:cubicBezTo>
                  <a:pt x="4" y="384"/>
                  <a:pt x="0" y="456"/>
                  <a:pt x="42" y="498"/>
                </a:cubicBezTo>
                <a:lnTo>
                  <a:pt x="279" y="738"/>
                </a:lnTo>
                <a:cubicBezTo>
                  <a:pt x="284" y="743"/>
                  <a:pt x="291" y="746"/>
                  <a:pt x="299" y="746"/>
                </a:cubicBezTo>
                <a:cubicBezTo>
                  <a:pt x="306" y="746"/>
                  <a:pt x="313" y="743"/>
                  <a:pt x="318" y="738"/>
                </a:cubicBezTo>
                <a:cubicBezTo>
                  <a:pt x="325" y="731"/>
                  <a:pt x="327" y="722"/>
                  <a:pt x="325" y="713"/>
                </a:cubicBezTo>
                <a:cubicBezTo>
                  <a:pt x="326" y="710"/>
                  <a:pt x="326" y="706"/>
                  <a:pt x="326" y="702"/>
                </a:cubicBezTo>
                <a:cubicBezTo>
                  <a:pt x="320" y="657"/>
                  <a:pt x="337" y="640"/>
                  <a:pt x="359" y="618"/>
                </a:cubicBezTo>
                <a:lnTo>
                  <a:pt x="615" y="362"/>
                </a:lnTo>
                <a:cubicBezTo>
                  <a:pt x="626" y="351"/>
                  <a:pt x="626" y="334"/>
                  <a:pt x="615" y="323"/>
                </a:cubicBezTo>
                <a:cubicBezTo>
                  <a:pt x="604" y="312"/>
                  <a:pt x="587" y="312"/>
                  <a:pt x="576" y="323"/>
                </a:cubicBezTo>
                <a:lnTo>
                  <a:pt x="323" y="576"/>
                </a:lnTo>
                <a:lnTo>
                  <a:pt x="320" y="579"/>
                </a:lnTo>
                <a:cubicBezTo>
                  <a:pt x="303" y="596"/>
                  <a:pt x="282" y="618"/>
                  <a:pt x="273" y="653"/>
                </a:cubicBezTo>
                <a:lnTo>
                  <a:pt x="81" y="459"/>
                </a:lnTo>
                <a:cubicBezTo>
                  <a:pt x="60" y="439"/>
                  <a:pt x="65" y="401"/>
                  <a:pt x="91" y="375"/>
                </a:cubicBezTo>
                <a:lnTo>
                  <a:pt x="375" y="91"/>
                </a:lnTo>
                <a:cubicBezTo>
                  <a:pt x="401" y="65"/>
                  <a:pt x="438" y="61"/>
                  <a:pt x="458" y="81"/>
                </a:cubicBezTo>
                <a:lnTo>
                  <a:pt x="646" y="269"/>
                </a:lnTo>
                <a:cubicBezTo>
                  <a:pt x="657" y="280"/>
                  <a:pt x="675" y="280"/>
                  <a:pt x="685" y="269"/>
                </a:cubicBezTo>
                <a:cubicBezTo>
                  <a:pt x="696" y="258"/>
                  <a:pt x="696" y="241"/>
                  <a:pt x="685" y="230"/>
                </a:cubicBezTo>
                <a:close/>
                <a:moveTo>
                  <a:pt x="255" y="433"/>
                </a:moveTo>
                <a:cubicBezTo>
                  <a:pt x="255" y="404"/>
                  <a:pt x="231" y="381"/>
                  <a:pt x="203" y="381"/>
                </a:cubicBezTo>
                <a:cubicBezTo>
                  <a:pt x="174" y="381"/>
                  <a:pt x="151" y="404"/>
                  <a:pt x="151" y="433"/>
                </a:cubicBezTo>
                <a:cubicBezTo>
                  <a:pt x="151" y="461"/>
                  <a:pt x="175" y="485"/>
                  <a:pt x="203" y="485"/>
                </a:cubicBezTo>
                <a:cubicBezTo>
                  <a:pt x="232" y="485"/>
                  <a:pt x="255" y="461"/>
                  <a:pt x="255" y="433"/>
                </a:cubicBezTo>
                <a:close/>
                <a:moveTo>
                  <a:pt x="1286" y="542"/>
                </a:moveTo>
                <a:cubicBezTo>
                  <a:pt x="1280" y="529"/>
                  <a:pt x="1273" y="517"/>
                  <a:pt x="1263" y="506"/>
                </a:cubicBezTo>
                <a:lnTo>
                  <a:pt x="1013" y="252"/>
                </a:lnTo>
                <a:cubicBezTo>
                  <a:pt x="1003" y="241"/>
                  <a:pt x="991" y="232"/>
                  <a:pt x="978" y="225"/>
                </a:cubicBezTo>
                <a:lnTo>
                  <a:pt x="1090" y="113"/>
                </a:lnTo>
                <a:cubicBezTo>
                  <a:pt x="1097" y="107"/>
                  <a:pt x="1107" y="107"/>
                  <a:pt x="1112" y="108"/>
                </a:cubicBezTo>
                <a:cubicBezTo>
                  <a:pt x="1125" y="110"/>
                  <a:pt x="1138" y="117"/>
                  <a:pt x="1149" y="127"/>
                </a:cubicBezTo>
                <a:lnTo>
                  <a:pt x="1388" y="367"/>
                </a:lnTo>
                <a:cubicBezTo>
                  <a:pt x="1410" y="389"/>
                  <a:pt x="1413" y="415"/>
                  <a:pt x="1403" y="426"/>
                </a:cubicBezTo>
                <a:lnTo>
                  <a:pt x="1286" y="542"/>
                </a:lnTo>
                <a:close/>
                <a:moveTo>
                  <a:pt x="1188" y="88"/>
                </a:moveTo>
                <a:cubicBezTo>
                  <a:pt x="1169" y="69"/>
                  <a:pt x="1145" y="57"/>
                  <a:pt x="1121" y="53"/>
                </a:cubicBezTo>
                <a:cubicBezTo>
                  <a:pt x="1094" y="49"/>
                  <a:pt x="1068" y="57"/>
                  <a:pt x="1051" y="74"/>
                </a:cubicBezTo>
                <a:lnTo>
                  <a:pt x="936" y="189"/>
                </a:lnTo>
                <a:cubicBezTo>
                  <a:pt x="930" y="195"/>
                  <a:pt x="928" y="202"/>
                  <a:pt x="928" y="209"/>
                </a:cubicBezTo>
                <a:cubicBezTo>
                  <a:pt x="883" y="203"/>
                  <a:pt x="835" y="217"/>
                  <a:pt x="799" y="251"/>
                </a:cubicBezTo>
                <a:lnTo>
                  <a:pt x="604" y="427"/>
                </a:lnTo>
                <a:cubicBezTo>
                  <a:pt x="597" y="433"/>
                  <a:pt x="594" y="443"/>
                  <a:pt x="595" y="452"/>
                </a:cubicBezTo>
                <a:lnTo>
                  <a:pt x="654" y="810"/>
                </a:lnTo>
                <a:cubicBezTo>
                  <a:pt x="656" y="823"/>
                  <a:pt x="667" y="832"/>
                  <a:pt x="679" y="833"/>
                </a:cubicBezTo>
                <a:cubicBezTo>
                  <a:pt x="680" y="833"/>
                  <a:pt x="685" y="834"/>
                  <a:pt x="693" y="834"/>
                </a:cubicBezTo>
                <a:cubicBezTo>
                  <a:pt x="724" y="834"/>
                  <a:pt x="801" y="828"/>
                  <a:pt x="842" y="779"/>
                </a:cubicBezTo>
                <a:cubicBezTo>
                  <a:pt x="869" y="746"/>
                  <a:pt x="875" y="703"/>
                  <a:pt x="860" y="650"/>
                </a:cubicBezTo>
                <a:cubicBezTo>
                  <a:pt x="839" y="571"/>
                  <a:pt x="861" y="534"/>
                  <a:pt x="888" y="516"/>
                </a:cubicBezTo>
                <a:lnTo>
                  <a:pt x="1102" y="729"/>
                </a:lnTo>
                <a:lnTo>
                  <a:pt x="1102" y="729"/>
                </a:lnTo>
                <a:lnTo>
                  <a:pt x="1158" y="785"/>
                </a:lnTo>
                <a:cubicBezTo>
                  <a:pt x="1178" y="805"/>
                  <a:pt x="1182" y="835"/>
                  <a:pt x="1167" y="850"/>
                </a:cubicBezTo>
                <a:cubicBezTo>
                  <a:pt x="1160" y="857"/>
                  <a:pt x="1150" y="860"/>
                  <a:pt x="1139" y="859"/>
                </a:cubicBezTo>
                <a:cubicBezTo>
                  <a:pt x="1126" y="858"/>
                  <a:pt x="1113" y="851"/>
                  <a:pt x="1102" y="841"/>
                </a:cubicBezTo>
                <a:lnTo>
                  <a:pt x="1046" y="785"/>
                </a:lnTo>
                <a:cubicBezTo>
                  <a:pt x="1035" y="774"/>
                  <a:pt x="1018" y="774"/>
                  <a:pt x="1007" y="785"/>
                </a:cubicBezTo>
                <a:cubicBezTo>
                  <a:pt x="1006" y="785"/>
                  <a:pt x="1006" y="786"/>
                  <a:pt x="1006" y="786"/>
                </a:cubicBezTo>
                <a:cubicBezTo>
                  <a:pt x="1005" y="787"/>
                  <a:pt x="1005" y="787"/>
                  <a:pt x="1004" y="787"/>
                </a:cubicBezTo>
                <a:cubicBezTo>
                  <a:pt x="993" y="798"/>
                  <a:pt x="993" y="816"/>
                  <a:pt x="1004" y="826"/>
                </a:cubicBezTo>
                <a:lnTo>
                  <a:pt x="1060" y="883"/>
                </a:lnTo>
                <a:cubicBezTo>
                  <a:pt x="1071" y="893"/>
                  <a:pt x="1077" y="907"/>
                  <a:pt x="1078" y="920"/>
                </a:cubicBezTo>
                <a:cubicBezTo>
                  <a:pt x="1079" y="931"/>
                  <a:pt x="1076" y="941"/>
                  <a:pt x="1069" y="948"/>
                </a:cubicBezTo>
                <a:cubicBezTo>
                  <a:pt x="1054" y="963"/>
                  <a:pt x="1025" y="959"/>
                  <a:pt x="1005" y="939"/>
                </a:cubicBezTo>
                <a:lnTo>
                  <a:pt x="948" y="882"/>
                </a:lnTo>
                <a:cubicBezTo>
                  <a:pt x="937" y="871"/>
                  <a:pt x="920" y="871"/>
                  <a:pt x="909" y="882"/>
                </a:cubicBezTo>
                <a:cubicBezTo>
                  <a:pt x="909" y="883"/>
                  <a:pt x="908" y="883"/>
                  <a:pt x="908" y="884"/>
                </a:cubicBezTo>
                <a:cubicBezTo>
                  <a:pt x="907" y="884"/>
                  <a:pt x="907" y="885"/>
                  <a:pt x="906" y="885"/>
                </a:cubicBezTo>
                <a:cubicBezTo>
                  <a:pt x="896" y="896"/>
                  <a:pt x="896" y="913"/>
                  <a:pt x="906" y="924"/>
                </a:cubicBezTo>
                <a:lnTo>
                  <a:pt x="963" y="981"/>
                </a:lnTo>
                <a:cubicBezTo>
                  <a:pt x="973" y="991"/>
                  <a:pt x="980" y="1004"/>
                  <a:pt x="981" y="1017"/>
                </a:cubicBezTo>
                <a:cubicBezTo>
                  <a:pt x="982" y="1029"/>
                  <a:pt x="979" y="1039"/>
                  <a:pt x="972" y="1045"/>
                </a:cubicBezTo>
                <a:cubicBezTo>
                  <a:pt x="965" y="1052"/>
                  <a:pt x="955" y="1055"/>
                  <a:pt x="944" y="1054"/>
                </a:cubicBezTo>
                <a:cubicBezTo>
                  <a:pt x="931" y="1053"/>
                  <a:pt x="917" y="1047"/>
                  <a:pt x="907" y="1036"/>
                </a:cubicBezTo>
                <a:lnTo>
                  <a:pt x="851" y="980"/>
                </a:lnTo>
                <a:cubicBezTo>
                  <a:pt x="840" y="969"/>
                  <a:pt x="822" y="969"/>
                  <a:pt x="811" y="980"/>
                </a:cubicBezTo>
                <a:cubicBezTo>
                  <a:pt x="811" y="980"/>
                  <a:pt x="811" y="981"/>
                  <a:pt x="810" y="982"/>
                </a:cubicBezTo>
                <a:cubicBezTo>
                  <a:pt x="810" y="982"/>
                  <a:pt x="809" y="982"/>
                  <a:pt x="809" y="983"/>
                </a:cubicBezTo>
                <a:cubicBezTo>
                  <a:pt x="798" y="993"/>
                  <a:pt x="798" y="1011"/>
                  <a:pt x="809" y="1022"/>
                </a:cubicBezTo>
                <a:lnTo>
                  <a:pt x="865" y="1078"/>
                </a:lnTo>
                <a:cubicBezTo>
                  <a:pt x="885" y="1098"/>
                  <a:pt x="889" y="1128"/>
                  <a:pt x="874" y="1143"/>
                </a:cubicBezTo>
                <a:cubicBezTo>
                  <a:pt x="863" y="1154"/>
                  <a:pt x="863" y="1171"/>
                  <a:pt x="874" y="1182"/>
                </a:cubicBezTo>
                <a:cubicBezTo>
                  <a:pt x="880" y="1187"/>
                  <a:pt x="887" y="1190"/>
                  <a:pt x="894" y="1190"/>
                </a:cubicBezTo>
                <a:cubicBezTo>
                  <a:pt x="901" y="1190"/>
                  <a:pt x="908" y="1187"/>
                  <a:pt x="913" y="1182"/>
                </a:cubicBezTo>
                <a:cubicBezTo>
                  <a:pt x="932" y="1163"/>
                  <a:pt x="940" y="1136"/>
                  <a:pt x="938" y="1109"/>
                </a:cubicBezTo>
                <a:cubicBezTo>
                  <a:pt x="938" y="1109"/>
                  <a:pt x="938" y="1109"/>
                  <a:pt x="939" y="1109"/>
                </a:cubicBezTo>
                <a:cubicBezTo>
                  <a:pt x="942" y="1110"/>
                  <a:pt x="945" y="1110"/>
                  <a:pt x="948" y="1110"/>
                </a:cubicBezTo>
                <a:cubicBezTo>
                  <a:pt x="972" y="1110"/>
                  <a:pt x="994" y="1101"/>
                  <a:pt x="1011" y="1084"/>
                </a:cubicBezTo>
                <a:cubicBezTo>
                  <a:pt x="1029" y="1066"/>
                  <a:pt x="1038" y="1040"/>
                  <a:pt x="1036" y="1012"/>
                </a:cubicBezTo>
                <a:cubicBezTo>
                  <a:pt x="1036" y="1012"/>
                  <a:pt x="1036" y="1012"/>
                  <a:pt x="1036" y="1011"/>
                </a:cubicBezTo>
                <a:cubicBezTo>
                  <a:pt x="1039" y="1011"/>
                  <a:pt x="1042" y="1012"/>
                  <a:pt x="1045" y="1012"/>
                </a:cubicBezTo>
                <a:cubicBezTo>
                  <a:pt x="1069" y="1012"/>
                  <a:pt x="1092" y="1004"/>
                  <a:pt x="1108" y="987"/>
                </a:cubicBezTo>
                <a:cubicBezTo>
                  <a:pt x="1127" y="968"/>
                  <a:pt x="1136" y="943"/>
                  <a:pt x="1133" y="915"/>
                </a:cubicBezTo>
                <a:lnTo>
                  <a:pt x="1133" y="914"/>
                </a:lnTo>
                <a:cubicBezTo>
                  <a:pt x="1134" y="914"/>
                  <a:pt x="1134" y="914"/>
                  <a:pt x="1134" y="914"/>
                </a:cubicBezTo>
                <a:cubicBezTo>
                  <a:pt x="1137" y="914"/>
                  <a:pt x="1140" y="915"/>
                  <a:pt x="1143" y="915"/>
                </a:cubicBezTo>
                <a:cubicBezTo>
                  <a:pt x="1167" y="915"/>
                  <a:pt x="1190" y="906"/>
                  <a:pt x="1206" y="889"/>
                </a:cubicBezTo>
                <a:cubicBezTo>
                  <a:pt x="1243" y="852"/>
                  <a:pt x="1239" y="788"/>
                  <a:pt x="1197" y="746"/>
                </a:cubicBezTo>
                <a:lnTo>
                  <a:pt x="1163" y="712"/>
                </a:lnTo>
                <a:lnTo>
                  <a:pt x="1163" y="712"/>
                </a:lnTo>
                <a:lnTo>
                  <a:pt x="919" y="468"/>
                </a:lnTo>
                <a:cubicBezTo>
                  <a:pt x="912" y="456"/>
                  <a:pt x="898" y="450"/>
                  <a:pt x="885" y="455"/>
                </a:cubicBezTo>
                <a:cubicBezTo>
                  <a:pt x="856" y="466"/>
                  <a:pt x="766" y="514"/>
                  <a:pt x="807" y="665"/>
                </a:cubicBezTo>
                <a:cubicBezTo>
                  <a:pt x="816" y="699"/>
                  <a:pt x="814" y="726"/>
                  <a:pt x="799" y="743"/>
                </a:cubicBezTo>
                <a:cubicBezTo>
                  <a:pt x="778" y="769"/>
                  <a:pt x="734" y="777"/>
                  <a:pt x="705" y="778"/>
                </a:cubicBezTo>
                <a:lnTo>
                  <a:pt x="652" y="458"/>
                </a:lnTo>
                <a:lnTo>
                  <a:pt x="836" y="292"/>
                </a:lnTo>
                <a:cubicBezTo>
                  <a:pt x="877" y="253"/>
                  <a:pt x="938" y="252"/>
                  <a:pt x="973" y="290"/>
                </a:cubicBezTo>
                <a:lnTo>
                  <a:pt x="1223" y="544"/>
                </a:lnTo>
                <a:cubicBezTo>
                  <a:pt x="1239" y="561"/>
                  <a:pt x="1245" y="585"/>
                  <a:pt x="1242" y="612"/>
                </a:cubicBezTo>
                <a:cubicBezTo>
                  <a:pt x="1239" y="639"/>
                  <a:pt x="1226" y="665"/>
                  <a:pt x="1207" y="684"/>
                </a:cubicBezTo>
                <a:lnTo>
                  <a:pt x="1202" y="687"/>
                </a:lnTo>
                <a:cubicBezTo>
                  <a:pt x="1189" y="695"/>
                  <a:pt x="1185" y="712"/>
                  <a:pt x="1192" y="725"/>
                </a:cubicBezTo>
                <a:cubicBezTo>
                  <a:pt x="1200" y="738"/>
                  <a:pt x="1217" y="742"/>
                  <a:pt x="1230" y="735"/>
                </a:cubicBezTo>
                <a:lnTo>
                  <a:pt x="1237" y="731"/>
                </a:lnTo>
                <a:cubicBezTo>
                  <a:pt x="1239" y="730"/>
                  <a:pt x="1241" y="728"/>
                  <a:pt x="1242" y="727"/>
                </a:cubicBezTo>
                <a:cubicBezTo>
                  <a:pt x="1272" y="699"/>
                  <a:pt x="1292" y="660"/>
                  <a:pt x="1297" y="619"/>
                </a:cubicBezTo>
                <a:cubicBezTo>
                  <a:pt x="1298" y="615"/>
                  <a:pt x="1297" y="611"/>
                  <a:pt x="1297" y="607"/>
                </a:cubicBezTo>
                <a:cubicBezTo>
                  <a:pt x="1300" y="606"/>
                  <a:pt x="1302" y="605"/>
                  <a:pt x="1304" y="603"/>
                </a:cubicBezTo>
                <a:lnTo>
                  <a:pt x="1442" y="465"/>
                </a:lnTo>
                <a:cubicBezTo>
                  <a:pt x="1476" y="430"/>
                  <a:pt x="1470" y="371"/>
                  <a:pt x="1427" y="328"/>
                </a:cubicBezTo>
                <a:lnTo>
                  <a:pt x="1188" y="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Freeform 4">
            <a:extLst>
              <a:ext uri="{FF2B5EF4-FFF2-40B4-BE49-F238E27FC236}">
                <a16:creationId xmlns:a16="http://schemas.microsoft.com/office/drawing/2014/main" id="{8D369547-AEB1-250C-F46C-1A639C036A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76992" y="5570380"/>
            <a:ext cx="471487" cy="490538"/>
          </a:xfrm>
          <a:custGeom>
            <a:avLst/>
            <a:gdLst>
              <a:gd name="T0" fmla="*/ 197 w 1309"/>
              <a:gd name="T1" fmla="*/ 969 h 1362"/>
              <a:gd name="T2" fmla="*/ 708 w 1309"/>
              <a:gd name="T3" fmla="*/ 624 h 1362"/>
              <a:gd name="T4" fmla="*/ 849 w 1309"/>
              <a:gd name="T5" fmla="*/ 722 h 1362"/>
              <a:gd name="T6" fmla="*/ 911 w 1309"/>
              <a:gd name="T7" fmla="*/ 709 h 1362"/>
              <a:gd name="T8" fmla="*/ 824 w 1309"/>
              <a:gd name="T9" fmla="*/ 621 h 1362"/>
              <a:gd name="T10" fmla="*/ 824 w 1309"/>
              <a:gd name="T11" fmla="*/ 514 h 1362"/>
              <a:gd name="T12" fmla="*/ 1019 w 1309"/>
              <a:gd name="T13" fmla="*/ 652 h 1362"/>
              <a:gd name="T14" fmla="*/ 1072 w 1309"/>
              <a:gd name="T15" fmla="*/ 574 h 1362"/>
              <a:gd name="T16" fmla="*/ 824 w 1309"/>
              <a:gd name="T17" fmla="*/ 452 h 1362"/>
              <a:gd name="T18" fmla="*/ 564 w 1309"/>
              <a:gd name="T19" fmla="*/ 646 h 1362"/>
              <a:gd name="T20" fmla="*/ 564 w 1309"/>
              <a:gd name="T21" fmla="*/ 574 h 1362"/>
              <a:gd name="T22" fmla="*/ 457 w 1309"/>
              <a:gd name="T23" fmla="*/ 508 h 1362"/>
              <a:gd name="T24" fmla="*/ 422 w 1309"/>
              <a:gd name="T25" fmla="*/ 618 h 1362"/>
              <a:gd name="T26" fmla="*/ 511 w 1309"/>
              <a:gd name="T27" fmla="*/ 609 h 1362"/>
              <a:gd name="T28" fmla="*/ 507 w 1309"/>
              <a:gd name="T29" fmla="*/ 703 h 1362"/>
              <a:gd name="T30" fmla="*/ 905 w 1309"/>
              <a:gd name="T31" fmla="*/ 1073 h 1362"/>
              <a:gd name="T32" fmla="*/ 275 w 1309"/>
              <a:gd name="T33" fmla="*/ 906 h 1362"/>
              <a:gd name="T34" fmla="*/ 598 w 1309"/>
              <a:gd name="T35" fmla="*/ 768 h 1362"/>
              <a:gd name="T36" fmla="*/ 852 w 1309"/>
              <a:gd name="T37" fmla="*/ 824 h 1362"/>
              <a:gd name="T38" fmla="*/ 626 w 1309"/>
              <a:gd name="T39" fmla="*/ 904 h 1362"/>
              <a:gd name="T40" fmla="*/ 968 w 1309"/>
              <a:gd name="T41" fmla="*/ 864 h 1362"/>
              <a:gd name="T42" fmla="*/ 1077 w 1309"/>
              <a:gd name="T43" fmla="*/ 779 h 1362"/>
              <a:gd name="T44" fmla="*/ 1111 w 1309"/>
              <a:gd name="T45" fmla="*/ 886 h 1362"/>
              <a:gd name="T46" fmla="*/ 937 w 1309"/>
              <a:gd name="T47" fmla="*/ 339 h 1362"/>
              <a:gd name="T48" fmla="*/ 824 w 1309"/>
              <a:gd name="T49" fmla="*/ 260 h 1362"/>
              <a:gd name="T50" fmla="*/ 978 w 1309"/>
              <a:gd name="T51" fmla="*/ 204 h 1362"/>
              <a:gd name="T52" fmla="*/ 1186 w 1309"/>
              <a:gd name="T53" fmla="*/ 452 h 1362"/>
              <a:gd name="T54" fmla="*/ 965 w 1309"/>
              <a:gd name="T55" fmla="*/ 142 h 1362"/>
              <a:gd name="T56" fmla="*/ 824 w 1309"/>
              <a:gd name="T57" fmla="*/ 198 h 1362"/>
              <a:gd name="T58" fmla="*/ 739 w 1309"/>
              <a:gd name="T59" fmla="*/ 401 h 1362"/>
              <a:gd name="T60" fmla="*/ 1050 w 1309"/>
              <a:gd name="T61" fmla="*/ 514 h 1362"/>
              <a:gd name="T62" fmla="*/ 1156 w 1309"/>
              <a:gd name="T63" fmla="*/ 622 h 1362"/>
              <a:gd name="T64" fmla="*/ 852 w 1309"/>
              <a:gd name="T65" fmla="*/ 762 h 1362"/>
              <a:gd name="T66" fmla="*/ 598 w 1309"/>
              <a:gd name="T67" fmla="*/ 706 h 1362"/>
              <a:gd name="T68" fmla="*/ 352 w 1309"/>
              <a:gd name="T69" fmla="*/ 542 h 1362"/>
              <a:gd name="T70" fmla="*/ 451 w 1309"/>
              <a:gd name="T71" fmla="*/ 477 h 1362"/>
              <a:gd name="T72" fmla="*/ 498 w 1309"/>
              <a:gd name="T73" fmla="*/ 401 h 1362"/>
              <a:gd name="T74" fmla="*/ 573 w 1309"/>
              <a:gd name="T75" fmla="*/ 285 h 1362"/>
              <a:gd name="T76" fmla="*/ 767 w 1309"/>
              <a:gd name="T77" fmla="*/ 63 h 1362"/>
              <a:gd name="T78" fmla="*/ 359 w 1309"/>
              <a:gd name="T79" fmla="*/ 480 h 1362"/>
              <a:gd name="T80" fmla="*/ 485 w 1309"/>
              <a:gd name="T81" fmla="*/ 260 h 1362"/>
              <a:gd name="T82" fmla="*/ 485 w 1309"/>
              <a:gd name="T83" fmla="*/ 339 h 1362"/>
              <a:gd name="T84" fmla="*/ 398 w 1309"/>
              <a:gd name="T85" fmla="*/ 427 h 1362"/>
              <a:gd name="T86" fmla="*/ 372 w 1309"/>
              <a:gd name="T87" fmla="*/ 1286 h 1362"/>
              <a:gd name="T88" fmla="*/ 470 w 1309"/>
              <a:gd name="T89" fmla="*/ 1189 h 1362"/>
              <a:gd name="T90" fmla="*/ 767 w 1309"/>
              <a:gd name="T91" fmla="*/ 0 h 1362"/>
              <a:gd name="T92" fmla="*/ 322 w 1309"/>
              <a:gd name="T93" fmla="*/ 771 h 1362"/>
              <a:gd name="T94" fmla="*/ 153 w 1309"/>
              <a:gd name="T95" fmla="*/ 828 h 1362"/>
              <a:gd name="T96" fmla="*/ 350 w 1309"/>
              <a:gd name="T97" fmla="*/ 1352 h 1362"/>
              <a:gd name="T98" fmla="*/ 535 w 1309"/>
              <a:gd name="T99" fmla="*/ 1210 h 1362"/>
              <a:gd name="T100" fmla="*/ 513 w 1309"/>
              <a:gd name="T101" fmla="*/ 1135 h 1362"/>
              <a:gd name="T102" fmla="*/ 1304 w 1309"/>
              <a:gd name="T103" fmla="*/ 693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9" h="1362">
                <a:moveTo>
                  <a:pt x="209" y="1069"/>
                </a:moveTo>
                <a:lnTo>
                  <a:pt x="253" y="1025"/>
                </a:lnTo>
                <a:lnTo>
                  <a:pt x="197" y="969"/>
                </a:lnTo>
                <a:lnTo>
                  <a:pt x="153" y="1013"/>
                </a:lnTo>
                <a:lnTo>
                  <a:pt x="209" y="1069"/>
                </a:lnTo>
                <a:close/>
                <a:moveTo>
                  <a:pt x="708" y="624"/>
                </a:moveTo>
                <a:cubicBezTo>
                  <a:pt x="708" y="657"/>
                  <a:pt x="735" y="683"/>
                  <a:pt x="767" y="683"/>
                </a:cubicBezTo>
                <a:lnTo>
                  <a:pt x="811" y="683"/>
                </a:lnTo>
                <a:lnTo>
                  <a:pt x="849" y="722"/>
                </a:lnTo>
                <a:lnTo>
                  <a:pt x="849" y="737"/>
                </a:lnTo>
                <a:lnTo>
                  <a:pt x="911" y="737"/>
                </a:lnTo>
                <a:lnTo>
                  <a:pt x="911" y="709"/>
                </a:lnTo>
                <a:cubicBezTo>
                  <a:pt x="911" y="701"/>
                  <a:pt x="908" y="693"/>
                  <a:pt x="902" y="687"/>
                </a:cubicBezTo>
                <a:lnTo>
                  <a:pt x="846" y="630"/>
                </a:lnTo>
                <a:cubicBezTo>
                  <a:pt x="840" y="625"/>
                  <a:pt x="832" y="621"/>
                  <a:pt x="824" y="621"/>
                </a:cubicBezTo>
                <a:lnTo>
                  <a:pt x="770" y="621"/>
                </a:lnTo>
                <a:lnTo>
                  <a:pt x="770" y="568"/>
                </a:lnTo>
                <a:cubicBezTo>
                  <a:pt x="770" y="538"/>
                  <a:pt x="794" y="514"/>
                  <a:pt x="824" y="514"/>
                </a:cubicBezTo>
                <a:lnTo>
                  <a:pt x="924" y="514"/>
                </a:lnTo>
                <a:lnTo>
                  <a:pt x="1019" y="609"/>
                </a:lnTo>
                <a:lnTo>
                  <a:pt x="1019" y="652"/>
                </a:lnTo>
                <a:lnTo>
                  <a:pt x="1081" y="652"/>
                </a:lnTo>
                <a:lnTo>
                  <a:pt x="1081" y="596"/>
                </a:lnTo>
                <a:cubicBezTo>
                  <a:pt x="1081" y="588"/>
                  <a:pt x="1077" y="580"/>
                  <a:pt x="1072" y="574"/>
                </a:cubicBezTo>
                <a:lnTo>
                  <a:pt x="959" y="461"/>
                </a:lnTo>
                <a:cubicBezTo>
                  <a:pt x="953" y="455"/>
                  <a:pt x="945" y="452"/>
                  <a:pt x="937" y="452"/>
                </a:cubicBezTo>
                <a:lnTo>
                  <a:pt x="824" y="452"/>
                </a:lnTo>
                <a:cubicBezTo>
                  <a:pt x="760" y="452"/>
                  <a:pt x="708" y="504"/>
                  <a:pt x="708" y="568"/>
                </a:cubicBezTo>
                <a:lnTo>
                  <a:pt x="708" y="624"/>
                </a:lnTo>
                <a:close/>
                <a:moveTo>
                  <a:pt x="564" y="646"/>
                </a:moveTo>
                <a:cubicBezTo>
                  <a:pt x="569" y="640"/>
                  <a:pt x="573" y="632"/>
                  <a:pt x="573" y="624"/>
                </a:cubicBezTo>
                <a:lnTo>
                  <a:pt x="573" y="596"/>
                </a:lnTo>
                <a:cubicBezTo>
                  <a:pt x="573" y="588"/>
                  <a:pt x="569" y="580"/>
                  <a:pt x="564" y="574"/>
                </a:cubicBezTo>
                <a:lnTo>
                  <a:pt x="507" y="518"/>
                </a:lnTo>
                <a:cubicBezTo>
                  <a:pt x="501" y="512"/>
                  <a:pt x="493" y="508"/>
                  <a:pt x="485" y="508"/>
                </a:cubicBezTo>
                <a:lnTo>
                  <a:pt x="457" y="508"/>
                </a:lnTo>
                <a:cubicBezTo>
                  <a:pt x="449" y="508"/>
                  <a:pt x="441" y="512"/>
                  <a:pt x="435" y="518"/>
                </a:cubicBezTo>
                <a:lnTo>
                  <a:pt x="379" y="574"/>
                </a:lnTo>
                <a:lnTo>
                  <a:pt x="422" y="618"/>
                </a:lnTo>
                <a:lnTo>
                  <a:pt x="470" y="571"/>
                </a:lnTo>
                <a:lnTo>
                  <a:pt x="472" y="571"/>
                </a:lnTo>
                <a:lnTo>
                  <a:pt x="511" y="609"/>
                </a:lnTo>
                <a:lnTo>
                  <a:pt x="511" y="611"/>
                </a:lnTo>
                <a:lnTo>
                  <a:pt x="463" y="659"/>
                </a:lnTo>
                <a:lnTo>
                  <a:pt x="507" y="703"/>
                </a:lnTo>
                <a:lnTo>
                  <a:pt x="564" y="646"/>
                </a:lnTo>
                <a:close/>
                <a:moveTo>
                  <a:pt x="1111" y="886"/>
                </a:moveTo>
                <a:cubicBezTo>
                  <a:pt x="1079" y="921"/>
                  <a:pt x="938" y="1058"/>
                  <a:pt x="905" y="1073"/>
                </a:cubicBezTo>
                <a:lnTo>
                  <a:pt x="513" y="1073"/>
                </a:lnTo>
                <a:cubicBezTo>
                  <a:pt x="488" y="1073"/>
                  <a:pt x="471" y="1081"/>
                  <a:pt x="458" y="1089"/>
                </a:cubicBezTo>
                <a:lnTo>
                  <a:pt x="275" y="906"/>
                </a:lnTo>
                <a:lnTo>
                  <a:pt x="365" y="816"/>
                </a:lnTo>
                <a:cubicBezTo>
                  <a:pt x="391" y="792"/>
                  <a:pt x="431" y="768"/>
                  <a:pt x="457" y="768"/>
                </a:cubicBezTo>
                <a:lnTo>
                  <a:pt x="598" y="768"/>
                </a:lnTo>
                <a:cubicBezTo>
                  <a:pt x="608" y="768"/>
                  <a:pt x="629" y="784"/>
                  <a:pt x="643" y="795"/>
                </a:cubicBezTo>
                <a:cubicBezTo>
                  <a:pt x="664" y="811"/>
                  <a:pt x="682" y="824"/>
                  <a:pt x="703" y="824"/>
                </a:cubicBezTo>
                <a:lnTo>
                  <a:pt x="852" y="824"/>
                </a:lnTo>
                <a:cubicBezTo>
                  <a:pt x="889" y="824"/>
                  <a:pt x="906" y="844"/>
                  <a:pt x="906" y="864"/>
                </a:cubicBezTo>
                <a:cubicBezTo>
                  <a:pt x="906" y="884"/>
                  <a:pt x="889" y="904"/>
                  <a:pt x="852" y="904"/>
                </a:cubicBezTo>
                <a:lnTo>
                  <a:pt x="626" y="904"/>
                </a:lnTo>
                <a:lnTo>
                  <a:pt x="626" y="966"/>
                </a:lnTo>
                <a:lnTo>
                  <a:pt x="852" y="966"/>
                </a:lnTo>
                <a:cubicBezTo>
                  <a:pt x="928" y="966"/>
                  <a:pt x="968" y="914"/>
                  <a:pt x="968" y="864"/>
                </a:cubicBezTo>
                <a:cubicBezTo>
                  <a:pt x="968" y="857"/>
                  <a:pt x="967" y="851"/>
                  <a:pt x="966" y="844"/>
                </a:cubicBezTo>
                <a:lnTo>
                  <a:pt x="1064" y="793"/>
                </a:lnTo>
                <a:cubicBezTo>
                  <a:pt x="1070" y="790"/>
                  <a:pt x="1074" y="785"/>
                  <a:pt x="1077" y="779"/>
                </a:cubicBezTo>
                <a:cubicBezTo>
                  <a:pt x="1110" y="716"/>
                  <a:pt x="1134" y="691"/>
                  <a:pt x="1170" y="683"/>
                </a:cubicBezTo>
                <a:cubicBezTo>
                  <a:pt x="1198" y="676"/>
                  <a:pt x="1222" y="681"/>
                  <a:pt x="1237" y="689"/>
                </a:cubicBezTo>
                <a:cubicBezTo>
                  <a:pt x="1204" y="753"/>
                  <a:pt x="1129" y="866"/>
                  <a:pt x="1111" y="886"/>
                </a:cubicBezTo>
                <a:close/>
                <a:moveTo>
                  <a:pt x="1062" y="452"/>
                </a:moveTo>
                <a:lnTo>
                  <a:pt x="959" y="348"/>
                </a:lnTo>
                <a:cubicBezTo>
                  <a:pt x="953" y="342"/>
                  <a:pt x="945" y="339"/>
                  <a:pt x="937" y="339"/>
                </a:cubicBezTo>
                <a:lnTo>
                  <a:pt x="770" y="339"/>
                </a:lnTo>
                <a:lnTo>
                  <a:pt x="770" y="314"/>
                </a:lnTo>
                <a:cubicBezTo>
                  <a:pt x="770" y="284"/>
                  <a:pt x="794" y="260"/>
                  <a:pt x="824" y="260"/>
                </a:cubicBezTo>
                <a:lnTo>
                  <a:pt x="909" y="260"/>
                </a:lnTo>
                <a:cubicBezTo>
                  <a:pt x="917" y="260"/>
                  <a:pt x="925" y="257"/>
                  <a:pt x="930" y="251"/>
                </a:cubicBezTo>
                <a:lnTo>
                  <a:pt x="978" y="204"/>
                </a:lnTo>
                <a:lnTo>
                  <a:pt x="1078" y="204"/>
                </a:lnTo>
                <a:lnTo>
                  <a:pt x="1078" y="200"/>
                </a:lnTo>
                <a:cubicBezTo>
                  <a:pt x="1139" y="268"/>
                  <a:pt x="1179" y="355"/>
                  <a:pt x="1186" y="452"/>
                </a:cubicBezTo>
                <a:lnTo>
                  <a:pt x="1062" y="452"/>
                </a:lnTo>
                <a:close/>
                <a:moveTo>
                  <a:pt x="1012" y="142"/>
                </a:moveTo>
                <a:lnTo>
                  <a:pt x="965" y="142"/>
                </a:lnTo>
                <a:cubicBezTo>
                  <a:pt x="957" y="142"/>
                  <a:pt x="949" y="145"/>
                  <a:pt x="943" y="151"/>
                </a:cubicBezTo>
                <a:lnTo>
                  <a:pt x="896" y="198"/>
                </a:lnTo>
                <a:lnTo>
                  <a:pt x="824" y="198"/>
                </a:lnTo>
                <a:cubicBezTo>
                  <a:pt x="760" y="198"/>
                  <a:pt x="708" y="250"/>
                  <a:pt x="708" y="314"/>
                </a:cubicBezTo>
                <a:lnTo>
                  <a:pt x="708" y="370"/>
                </a:lnTo>
                <a:cubicBezTo>
                  <a:pt x="708" y="387"/>
                  <a:pt x="722" y="401"/>
                  <a:pt x="739" y="401"/>
                </a:cubicBezTo>
                <a:lnTo>
                  <a:pt x="924" y="401"/>
                </a:lnTo>
                <a:lnTo>
                  <a:pt x="1028" y="505"/>
                </a:lnTo>
                <a:cubicBezTo>
                  <a:pt x="1034" y="511"/>
                  <a:pt x="1041" y="514"/>
                  <a:pt x="1050" y="514"/>
                </a:cubicBezTo>
                <a:lnTo>
                  <a:pt x="1186" y="514"/>
                </a:lnTo>
                <a:cubicBezTo>
                  <a:pt x="1184" y="551"/>
                  <a:pt x="1176" y="586"/>
                  <a:pt x="1164" y="621"/>
                </a:cubicBezTo>
                <a:cubicBezTo>
                  <a:pt x="1161" y="621"/>
                  <a:pt x="1159" y="621"/>
                  <a:pt x="1156" y="622"/>
                </a:cubicBezTo>
                <a:cubicBezTo>
                  <a:pt x="1095" y="636"/>
                  <a:pt x="1060" y="678"/>
                  <a:pt x="1027" y="742"/>
                </a:cubicBezTo>
                <a:lnTo>
                  <a:pt x="934" y="790"/>
                </a:lnTo>
                <a:cubicBezTo>
                  <a:pt x="914" y="774"/>
                  <a:pt x="887" y="762"/>
                  <a:pt x="852" y="762"/>
                </a:cubicBezTo>
                <a:lnTo>
                  <a:pt x="705" y="762"/>
                </a:lnTo>
                <a:cubicBezTo>
                  <a:pt x="700" y="760"/>
                  <a:pt x="689" y="751"/>
                  <a:pt x="681" y="745"/>
                </a:cubicBezTo>
                <a:cubicBezTo>
                  <a:pt x="657" y="727"/>
                  <a:pt x="629" y="706"/>
                  <a:pt x="598" y="706"/>
                </a:cubicBezTo>
                <a:lnTo>
                  <a:pt x="457" y="706"/>
                </a:lnTo>
                <a:cubicBezTo>
                  <a:pt x="444" y="706"/>
                  <a:pt x="430" y="709"/>
                  <a:pt x="417" y="713"/>
                </a:cubicBezTo>
                <a:cubicBezTo>
                  <a:pt x="383" y="661"/>
                  <a:pt x="360" y="603"/>
                  <a:pt x="352" y="542"/>
                </a:cubicBezTo>
                <a:lnTo>
                  <a:pt x="372" y="542"/>
                </a:lnTo>
                <a:cubicBezTo>
                  <a:pt x="381" y="542"/>
                  <a:pt x="388" y="539"/>
                  <a:pt x="394" y="533"/>
                </a:cubicBezTo>
                <a:lnTo>
                  <a:pt x="451" y="477"/>
                </a:lnTo>
                <a:cubicBezTo>
                  <a:pt x="457" y="471"/>
                  <a:pt x="460" y="463"/>
                  <a:pt x="460" y="455"/>
                </a:cubicBezTo>
                <a:lnTo>
                  <a:pt x="460" y="439"/>
                </a:lnTo>
                <a:lnTo>
                  <a:pt x="498" y="401"/>
                </a:lnTo>
                <a:lnTo>
                  <a:pt x="542" y="401"/>
                </a:lnTo>
                <a:cubicBezTo>
                  <a:pt x="559" y="401"/>
                  <a:pt x="573" y="387"/>
                  <a:pt x="573" y="370"/>
                </a:cubicBezTo>
                <a:lnTo>
                  <a:pt x="573" y="285"/>
                </a:lnTo>
                <a:cubicBezTo>
                  <a:pt x="573" y="237"/>
                  <a:pt x="533" y="198"/>
                  <a:pt x="485" y="198"/>
                </a:cubicBezTo>
                <a:lnTo>
                  <a:pt x="459" y="198"/>
                </a:lnTo>
                <a:cubicBezTo>
                  <a:pt x="536" y="115"/>
                  <a:pt x="646" y="63"/>
                  <a:pt x="767" y="63"/>
                </a:cubicBezTo>
                <a:cubicBezTo>
                  <a:pt x="859" y="63"/>
                  <a:pt x="943" y="92"/>
                  <a:pt x="1012" y="142"/>
                </a:cubicBezTo>
                <a:close/>
                <a:moveTo>
                  <a:pt x="398" y="442"/>
                </a:moveTo>
                <a:lnTo>
                  <a:pt x="359" y="480"/>
                </a:lnTo>
                <a:lnTo>
                  <a:pt x="347" y="480"/>
                </a:lnTo>
                <a:cubicBezTo>
                  <a:pt x="348" y="399"/>
                  <a:pt x="371" y="324"/>
                  <a:pt x="412" y="260"/>
                </a:cubicBezTo>
                <a:lnTo>
                  <a:pt x="485" y="260"/>
                </a:lnTo>
                <a:cubicBezTo>
                  <a:pt x="499" y="260"/>
                  <a:pt x="511" y="271"/>
                  <a:pt x="511" y="285"/>
                </a:cubicBezTo>
                <a:lnTo>
                  <a:pt x="511" y="339"/>
                </a:lnTo>
                <a:lnTo>
                  <a:pt x="485" y="339"/>
                </a:lnTo>
                <a:cubicBezTo>
                  <a:pt x="477" y="339"/>
                  <a:pt x="469" y="342"/>
                  <a:pt x="463" y="348"/>
                </a:cubicBezTo>
                <a:lnTo>
                  <a:pt x="407" y="405"/>
                </a:lnTo>
                <a:cubicBezTo>
                  <a:pt x="401" y="410"/>
                  <a:pt x="398" y="418"/>
                  <a:pt x="398" y="427"/>
                </a:cubicBezTo>
                <a:lnTo>
                  <a:pt x="398" y="442"/>
                </a:lnTo>
                <a:close/>
                <a:moveTo>
                  <a:pt x="470" y="1189"/>
                </a:moveTo>
                <a:lnTo>
                  <a:pt x="372" y="1286"/>
                </a:lnTo>
                <a:lnTo>
                  <a:pt x="78" y="991"/>
                </a:lnTo>
                <a:lnTo>
                  <a:pt x="175" y="894"/>
                </a:lnTo>
                <a:lnTo>
                  <a:pt x="470" y="1189"/>
                </a:lnTo>
                <a:close/>
                <a:moveTo>
                  <a:pt x="1230" y="621"/>
                </a:moveTo>
                <a:cubicBezTo>
                  <a:pt x="1243" y="577"/>
                  <a:pt x="1250" y="530"/>
                  <a:pt x="1250" y="483"/>
                </a:cubicBezTo>
                <a:cubicBezTo>
                  <a:pt x="1250" y="217"/>
                  <a:pt x="1034" y="0"/>
                  <a:pt x="767" y="0"/>
                </a:cubicBezTo>
                <a:cubicBezTo>
                  <a:pt x="501" y="0"/>
                  <a:pt x="285" y="217"/>
                  <a:pt x="285" y="483"/>
                </a:cubicBezTo>
                <a:cubicBezTo>
                  <a:pt x="285" y="576"/>
                  <a:pt x="311" y="664"/>
                  <a:pt x="360" y="742"/>
                </a:cubicBezTo>
                <a:cubicBezTo>
                  <a:pt x="346" y="751"/>
                  <a:pt x="333" y="762"/>
                  <a:pt x="322" y="771"/>
                </a:cubicBezTo>
                <a:lnTo>
                  <a:pt x="231" y="862"/>
                </a:lnTo>
                <a:lnTo>
                  <a:pt x="197" y="828"/>
                </a:lnTo>
                <a:cubicBezTo>
                  <a:pt x="185" y="816"/>
                  <a:pt x="165" y="816"/>
                  <a:pt x="153" y="828"/>
                </a:cubicBezTo>
                <a:lnTo>
                  <a:pt x="12" y="969"/>
                </a:lnTo>
                <a:cubicBezTo>
                  <a:pt x="0" y="981"/>
                  <a:pt x="0" y="1001"/>
                  <a:pt x="12" y="1013"/>
                </a:cubicBezTo>
                <a:lnTo>
                  <a:pt x="350" y="1352"/>
                </a:lnTo>
                <a:cubicBezTo>
                  <a:pt x="356" y="1358"/>
                  <a:pt x="364" y="1361"/>
                  <a:pt x="372" y="1361"/>
                </a:cubicBezTo>
                <a:cubicBezTo>
                  <a:pt x="380" y="1361"/>
                  <a:pt x="388" y="1358"/>
                  <a:pt x="394" y="1352"/>
                </a:cubicBezTo>
                <a:lnTo>
                  <a:pt x="535" y="1210"/>
                </a:lnTo>
                <a:cubicBezTo>
                  <a:pt x="548" y="1198"/>
                  <a:pt x="548" y="1179"/>
                  <a:pt x="535" y="1167"/>
                </a:cubicBezTo>
                <a:lnTo>
                  <a:pt x="505" y="1136"/>
                </a:lnTo>
                <a:cubicBezTo>
                  <a:pt x="507" y="1135"/>
                  <a:pt x="510" y="1135"/>
                  <a:pt x="513" y="1135"/>
                </a:cubicBezTo>
                <a:lnTo>
                  <a:pt x="909" y="1135"/>
                </a:lnTo>
                <a:cubicBezTo>
                  <a:pt x="962" y="1135"/>
                  <a:pt x="1156" y="929"/>
                  <a:pt x="1157" y="927"/>
                </a:cubicBezTo>
                <a:cubicBezTo>
                  <a:pt x="1180" y="902"/>
                  <a:pt x="1276" y="757"/>
                  <a:pt x="1304" y="693"/>
                </a:cubicBezTo>
                <a:cubicBezTo>
                  <a:pt x="1308" y="683"/>
                  <a:pt x="1307" y="671"/>
                  <a:pt x="1300" y="662"/>
                </a:cubicBezTo>
                <a:cubicBezTo>
                  <a:pt x="1287" y="644"/>
                  <a:pt x="1262" y="628"/>
                  <a:pt x="1230" y="6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6">
            <a:extLst>
              <a:ext uri="{FF2B5EF4-FFF2-40B4-BE49-F238E27FC236}">
                <a16:creationId xmlns:a16="http://schemas.microsoft.com/office/drawing/2014/main" id="{046A2FBF-5613-3B04-B04E-88F22142BA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70964" y="686276"/>
            <a:ext cx="449263" cy="488950"/>
          </a:xfrm>
          <a:custGeom>
            <a:avLst/>
            <a:gdLst>
              <a:gd name="T0" fmla="*/ 342 w 1248"/>
              <a:gd name="T1" fmla="*/ 651 h 1358"/>
              <a:gd name="T2" fmla="*/ 398 w 1248"/>
              <a:gd name="T3" fmla="*/ 477 h 1358"/>
              <a:gd name="T4" fmla="*/ 398 w 1248"/>
              <a:gd name="T5" fmla="*/ 539 h 1358"/>
              <a:gd name="T6" fmla="*/ 342 w 1248"/>
              <a:gd name="T7" fmla="*/ 364 h 1358"/>
              <a:gd name="T8" fmla="*/ 398 w 1248"/>
              <a:gd name="T9" fmla="*/ 364 h 1358"/>
              <a:gd name="T10" fmla="*/ 568 w 1248"/>
              <a:gd name="T11" fmla="*/ 567 h 1358"/>
              <a:gd name="T12" fmla="*/ 680 w 1248"/>
              <a:gd name="T13" fmla="*/ 392 h 1358"/>
              <a:gd name="T14" fmla="*/ 680 w 1248"/>
              <a:gd name="T15" fmla="*/ 454 h 1358"/>
              <a:gd name="T16" fmla="*/ 568 w 1248"/>
              <a:gd name="T17" fmla="*/ 279 h 1358"/>
              <a:gd name="T18" fmla="*/ 680 w 1248"/>
              <a:gd name="T19" fmla="*/ 279 h 1358"/>
              <a:gd name="T20" fmla="*/ 904 w 1248"/>
              <a:gd name="T21" fmla="*/ 1017 h 1358"/>
              <a:gd name="T22" fmla="*/ 932 w 1248"/>
              <a:gd name="T23" fmla="*/ 702 h 1358"/>
              <a:gd name="T24" fmla="*/ 932 w 1248"/>
              <a:gd name="T25" fmla="*/ 482 h 1358"/>
              <a:gd name="T26" fmla="*/ 796 w 1248"/>
              <a:gd name="T27" fmla="*/ 420 h 1358"/>
              <a:gd name="T28" fmla="*/ 847 w 1248"/>
              <a:gd name="T29" fmla="*/ 420 h 1358"/>
              <a:gd name="T30" fmla="*/ 655 w 1248"/>
              <a:gd name="T31" fmla="*/ 985 h 1358"/>
              <a:gd name="T32" fmla="*/ 734 w 1248"/>
              <a:gd name="T33" fmla="*/ 702 h 1358"/>
              <a:gd name="T34" fmla="*/ 568 w 1248"/>
              <a:gd name="T35" fmla="*/ 228 h 1358"/>
              <a:gd name="T36" fmla="*/ 734 w 1248"/>
              <a:gd name="T37" fmla="*/ 702 h 1358"/>
              <a:gd name="T38" fmla="*/ 599 w 1248"/>
              <a:gd name="T39" fmla="*/ 143 h 1358"/>
              <a:gd name="T40" fmla="*/ 593 w 1248"/>
              <a:gd name="T41" fmla="*/ 764 h 1358"/>
              <a:gd name="T42" fmla="*/ 374 w 1248"/>
              <a:gd name="T43" fmla="*/ 764 h 1358"/>
              <a:gd name="T44" fmla="*/ 288 w 1248"/>
              <a:gd name="T45" fmla="*/ 702 h 1358"/>
              <a:gd name="T46" fmla="*/ 452 w 1248"/>
              <a:gd name="T47" fmla="*/ 702 h 1358"/>
              <a:gd name="T48" fmla="*/ 180 w 1248"/>
              <a:gd name="T49" fmla="*/ 1076 h 1358"/>
              <a:gd name="T50" fmla="*/ 361 w 1248"/>
              <a:gd name="T51" fmla="*/ 1077 h 1358"/>
              <a:gd name="T52" fmla="*/ 361 w 1248"/>
              <a:gd name="T53" fmla="*/ 1077 h 1358"/>
              <a:gd name="T54" fmla="*/ 655 w 1248"/>
              <a:gd name="T55" fmla="*/ 1290 h 1358"/>
              <a:gd name="T56" fmla="*/ 593 w 1248"/>
              <a:gd name="T57" fmla="*/ 1290 h 1358"/>
              <a:gd name="T58" fmla="*/ 887 w 1248"/>
              <a:gd name="T59" fmla="*/ 1077 h 1358"/>
              <a:gd name="T60" fmla="*/ 887 w 1248"/>
              <a:gd name="T61" fmla="*/ 1077 h 1358"/>
              <a:gd name="T62" fmla="*/ 865 w 1248"/>
              <a:gd name="T63" fmla="*/ 226 h 1358"/>
              <a:gd name="T64" fmla="*/ 994 w 1248"/>
              <a:gd name="T65" fmla="*/ 451 h 1358"/>
              <a:gd name="T66" fmla="*/ 909 w 1248"/>
              <a:gd name="T67" fmla="*/ 338 h 1358"/>
              <a:gd name="T68" fmla="*/ 796 w 1248"/>
              <a:gd name="T69" fmla="*/ 197 h 1358"/>
              <a:gd name="T70" fmla="*/ 711 w 1248"/>
              <a:gd name="T71" fmla="*/ 112 h 1358"/>
              <a:gd name="T72" fmla="*/ 655 w 1248"/>
              <a:gd name="T73" fmla="*/ 0 h 1358"/>
              <a:gd name="T74" fmla="*/ 568 w 1248"/>
              <a:gd name="T75" fmla="*/ 81 h 1358"/>
              <a:gd name="T76" fmla="*/ 483 w 1248"/>
              <a:gd name="T77" fmla="*/ 166 h 1358"/>
              <a:gd name="T78" fmla="*/ 257 w 1248"/>
              <a:gd name="T79" fmla="*/ 251 h 1358"/>
              <a:gd name="T80" fmla="*/ 64 w 1248"/>
              <a:gd name="T81" fmla="*/ 702 h 1358"/>
              <a:gd name="T82" fmla="*/ 125 w 1248"/>
              <a:gd name="T83" fmla="*/ 359 h 1358"/>
              <a:gd name="T84" fmla="*/ 1247 w 1248"/>
              <a:gd name="T85" fmla="*/ 733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48" h="1358">
                <a:moveTo>
                  <a:pt x="398" y="589"/>
                </a:moveTo>
                <a:lnTo>
                  <a:pt x="342" y="589"/>
                </a:lnTo>
                <a:lnTo>
                  <a:pt x="342" y="651"/>
                </a:lnTo>
                <a:lnTo>
                  <a:pt x="398" y="651"/>
                </a:lnTo>
                <a:lnTo>
                  <a:pt x="398" y="589"/>
                </a:lnTo>
                <a:close/>
                <a:moveTo>
                  <a:pt x="398" y="477"/>
                </a:moveTo>
                <a:lnTo>
                  <a:pt x="342" y="477"/>
                </a:lnTo>
                <a:lnTo>
                  <a:pt x="342" y="539"/>
                </a:lnTo>
                <a:lnTo>
                  <a:pt x="398" y="539"/>
                </a:lnTo>
                <a:lnTo>
                  <a:pt x="398" y="477"/>
                </a:lnTo>
                <a:close/>
                <a:moveTo>
                  <a:pt x="398" y="364"/>
                </a:moveTo>
                <a:lnTo>
                  <a:pt x="342" y="364"/>
                </a:lnTo>
                <a:lnTo>
                  <a:pt x="342" y="426"/>
                </a:lnTo>
                <a:lnTo>
                  <a:pt x="398" y="426"/>
                </a:lnTo>
                <a:lnTo>
                  <a:pt x="398" y="364"/>
                </a:lnTo>
                <a:close/>
                <a:moveTo>
                  <a:pt x="680" y="505"/>
                </a:moveTo>
                <a:lnTo>
                  <a:pt x="568" y="505"/>
                </a:lnTo>
                <a:lnTo>
                  <a:pt x="568" y="567"/>
                </a:lnTo>
                <a:lnTo>
                  <a:pt x="680" y="567"/>
                </a:lnTo>
                <a:lnTo>
                  <a:pt x="680" y="505"/>
                </a:lnTo>
                <a:close/>
                <a:moveTo>
                  <a:pt x="680" y="392"/>
                </a:moveTo>
                <a:lnTo>
                  <a:pt x="568" y="392"/>
                </a:lnTo>
                <a:lnTo>
                  <a:pt x="568" y="454"/>
                </a:lnTo>
                <a:lnTo>
                  <a:pt x="680" y="454"/>
                </a:lnTo>
                <a:lnTo>
                  <a:pt x="680" y="392"/>
                </a:lnTo>
                <a:close/>
                <a:moveTo>
                  <a:pt x="680" y="279"/>
                </a:moveTo>
                <a:lnTo>
                  <a:pt x="568" y="279"/>
                </a:lnTo>
                <a:lnTo>
                  <a:pt x="568" y="341"/>
                </a:lnTo>
                <a:lnTo>
                  <a:pt x="680" y="341"/>
                </a:lnTo>
                <a:lnTo>
                  <a:pt x="680" y="279"/>
                </a:lnTo>
                <a:close/>
                <a:moveTo>
                  <a:pt x="1183" y="764"/>
                </a:moveTo>
                <a:cubicBezTo>
                  <a:pt x="1177" y="881"/>
                  <a:pt x="1135" y="989"/>
                  <a:pt x="1068" y="1076"/>
                </a:cubicBezTo>
                <a:cubicBezTo>
                  <a:pt x="1020" y="1052"/>
                  <a:pt x="964" y="1032"/>
                  <a:pt x="904" y="1017"/>
                </a:cubicBezTo>
                <a:cubicBezTo>
                  <a:pt x="923" y="941"/>
                  <a:pt x="934" y="856"/>
                  <a:pt x="936" y="764"/>
                </a:cubicBezTo>
                <a:lnTo>
                  <a:pt x="1183" y="764"/>
                </a:lnTo>
                <a:close/>
                <a:moveTo>
                  <a:pt x="932" y="702"/>
                </a:moveTo>
                <a:lnTo>
                  <a:pt x="796" y="702"/>
                </a:lnTo>
                <a:lnTo>
                  <a:pt x="796" y="482"/>
                </a:lnTo>
                <a:lnTo>
                  <a:pt x="932" y="482"/>
                </a:lnTo>
                <a:lnTo>
                  <a:pt x="932" y="702"/>
                </a:lnTo>
                <a:close/>
                <a:moveTo>
                  <a:pt x="847" y="420"/>
                </a:moveTo>
                <a:lnTo>
                  <a:pt x="796" y="420"/>
                </a:lnTo>
                <a:lnTo>
                  <a:pt x="796" y="369"/>
                </a:lnTo>
                <a:lnTo>
                  <a:pt x="847" y="369"/>
                </a:lnTo>
                <a:lnTo>
                  <a:pt x="847" y="420"/>
                </a:lnTo>
                <a:close/>
                <a:moveTo>
                  <a:pt x="874" y="764"/>
                </a:moveTo>
                <a:cubicBezTo>
                  <a:pt x="872" y="850"/>
                  <a:pt x="861" y="932"/>
                  <a:pt x="843" y="1004"/>
                </a:cubicBezTo>
                <a:cubicBezTo>
                  <a:pt x="783" y="993"/>
                  <a:pt x="720" y="987"/>
                  <a:pt x="655" y="985"/>
                </a:cubicBezTo>
                <a:lnTo>
                  <a:pt x="655" y="764"/>
                </a:lnTo>
                <a:lnTo>
                  <a:pt x="874" y="764"/>
                </a:lnTo>
                <a:close/>
                <a:moveTo>
                  <a:pt x="734" y="702"/>
                </a:moveTo>
                <a:lnTo>
                  <a:pt x="514" y="702"/>
                </a:lnTo>
                <a:lnTo>
                  <a:pt x="514" y="228"/>
                </a:lnTo>
                <a:lnTo>
                  <a:pt x="568" y="228"/>
                </a:lnTo>
                <a:lnTo>
                  <a:pt x="680" y="228"/>
                </a:lnTo>
                <a:lnTo>
                  <a:pt x="734" y="228"/>
                </a:lnTo>
                <a:lnTo>
                  <a:pt x="734" y="702"/>
                </a:lnTo>
                <a:close/>
                <a:moveTo>
                  <a:pt x="649" y="166"/>
                </a:moveTo>
                <a:lnTo>
                  <a:pt x="599" y="166"/>
                </a:lnTo>
                <a:lnTo>
                  <a:pt x="599" y="143"/>
                </a:lnTo>
                <a:lnTo>
                  <a:pt x="649" y="143"/>
                </a:lnTo>
                <a:lnTo>
                  <a:pt x="649" y="166"/>
                </a:lnTo>
                <a:close/>
                <a:moveTo>
                  <a:pt x="593" y="764"/>
                </a:moveTo>
                <a:lnTo>
                  <a:pt x="593" y="985"/>
                </a:lnTo>
                <a:cubicBezTo>
                  <a:pt x="528" y="987"/>
                  <a:pt x="465" y="993"/>
                  <a:pt x="405" y="1004"/>
                </a:cubicBezTo>
                <a:cubicBezTo>
                  <a:pt x="387" y="932"/>
                  <a:pt x="376" y="850"/>
                  <a:pt x="374" y="764"/>
                </a:cubicBezTo>
                <a:lnTo>
                  <a:pt x="593" y="764"/>
                </a:lnTo>
                <a:close/>
                <a:moveTo>
                  <a:pt x="452" y="702"/>
                </a:moveTo>
                <a:lnTo>
                  <a:pt x="288" y="702"/>
                </a:lnTo>
                <a:lnTo>
                  <a:pt x="288" y="313"/>
                </a:lnTo>
                <a:lnTo>
                  <a:pt x="452" y="313"/>
                </a:lnTo>
                <a:lnTo>
                  <a:pt x="452" y="702"/>
                </a:lnTo>
                <a:close/>
                <a:moveTo>
                  <a:pt x="311" y="764"/>
                </a:moveTo>
                <a:cubicBezTo>
                  <a:pt x="314" y="856"/>
                  <a:pt x="325" y="941"/>
                  <a:pt x="344" y="1017"/>
                </a:cubicBezTo>
                <a:cubicBezTo>
                  <a:pt x="284" y="1032"/>
                  <a:pt x="228" y="1052"/>
                  <a:pt x="180" y="1076"/>
                </a:cubicBezTo>
                <a:cubicBezTo>
                  <a:pt x="113" y="989"/>
                  <a:pt x="70" y="881"/>
                  <a:pt x="64" y="764"/>
                </a:cubicBezTo>
                <a:lnTo>
                  <a:pt x="311" y="764"/>
                </a:lnTo>
                <a:close/>
                <a:moveTo>
                  <a:pt x="361" y="1077"/>
                </a:moveTo>
                <a:cubicBezTo>
                  <a:pt x="387" y="1157"/>
                  <a:pt x="423" y="1223"/>
                  <a:pt x="464" y="1271"/>
                </a:cubicBezTo>
                <a:cubicBezTo>
                  <a:pt x="371" y="1244"/>
                  <a:pt x="288" y="1193"/>
                  <a:pt x="222" y="1125"/>
                </a:cubicBezTo>
                <a:cubicBezTo>
                  <a:pt x="263" y="1105"/>
                  <a:pt x="310" y="1089"/>
                  <a:pt x="361" y="1077"/>
                </a:cubicBezTo>
                <a:close/>
                <a:moveTo>
                  <a:pt x="655" y="1047"/>
                </a:moveTo>
                <a:cubicBezTo>
                  <a:pt x="714" y="1049"/>
                  <a:pt x="771" y="1054"/>
                  <a:pt x="825" y="1064"/>
                </a:cubicBezTo>
                <a:cubicBezTo>
                  <a:pt x="785" y="1185"/>
                  <a:pt x="724" y="1270"/>
                  <a:pt x="655" y="1290"/>
                </a:cubicBezTo>
                <a:lnTo>
                  <a:pt x="655" y="1047"/>
                </a:lnTo>
                <a:close/>
                <a:moveTo>
                  <a:pt x="593" y="1047"/>
                </a:moveTo>
                <a:lnTo>
                  <a:pt x="593" y="1290"/>
                </a:lnTo>
                <a:cubicBezTo>
                  <a:pt x="524" y="1270"/>
                  <a:pt x="463" y="1185"/>
                  <a:pt x="423" y="1064"/>
                </a:cubicBezTo>
                <a:cubicBezTo>
                  <a:pt x="477" y="1054"/>
                  <a:pt x="534" y="1049"/>
                  <a:pt x="593" y="1047"/>
                </a:cubicBezTo>
                <a:close/>
                <a:moveTo>
                  <a:pt x="887" y="1077"/>
                </a:moveTo>
                <a:cubicBezTo>
                  <a:pt x="938" y="1089"/>
                  <a:pt x="985" y="1105"/>
                  <a:pt x="1026" y="1125"/>
                </a:cubicBezTo>
                <a:cubicBezTo>
                  <a:pt x="960" y="1193"/>
                  <a:pt x="877" y="1244"/>
                  <a:pt x="784" y="1271"/>
                </a:cubicBezTo>
                <a:cubicBezTo>
                  <a:pt x="825" y="1223"/>
                  <a:pt x="860" y="1157"/>
                  <a:pt x="887" y="1077"/>
                </a:cubicBezTo>
                <a:close/>
                <a:moveTo>
                  <a:pt x="891" y="170"/>
                </a:moveTo>
                <a:cubicBezTo>
                  <a:pt x="876" y="162"/>
                  <a:pt x="857" y="169"/>
                  <a:pt x="850" y="184"/>
                </a:cubicBezTo>
                <a:cubicBezTo>
                  <a:pt x="843" y="200"/>
                  <a:pt x="849" y="218"/>
                  <a:pt x="865" y="226"/>
                </a:cubicBezTo>
                <a:cubicBezTo>
                  <a:pt x="1050" y="314"/>
                  <a:pt x="1172" y="499"/>
                  <a:pt x="1183" y="702"/>
                </a:cubicBezTo>
                <a:lnTo>
                  <a:pt x="994" y="702"/>
                </a:lnTo>
                <a:lnTo>
                  <a:pt x="994" y="451"/>
                </a:lnTo>
                <a:cubicBezTo>
                  <a:pt x="994" y="434"/>
                  <a:pt x="980" y="420"/>
                  <a:pt x="963" y="420"/>
                </a:cubicBezTo>
                <a:lnTo>
                  <a:pt x="909" y="420"/>
                </a:lnTo>
                <a:lnTo>
                  <a:pt x="909" y="338"/>
                </a:lnTo>
                <a:cubicBezTo>
                  <a:pt x="909" y="321"/>
                  <a:pt x="895" y="307"/>
                  <a:pt x="878" y="307"/>
                </a:cubicBezTo>
                <a:lnTo>
                  <a:pt x="796" y="307"/>
                </a:lnTo>
                <a:lnTo>
                  <a:pt x="796" y="197"/>
                </a:lnTo>
                <a:cubicBezTo>
                  <a:pt x="796" y="180"/>
                  <a:pt x="782" y="166"/>
                  <a:pt x="765" y="166"/>
                </a:cubicBezTo>
                <a:lnTo>
                  <a:pt x="711" y="166"/>
                </a:lnTo>
                <a:lnTo>
                  <a:pt x="711" y="112"/>
                </a:lnTo>
                <a:cubicBezTo>
                  <a:pt x="711" y="95"/>
                  <a:pt x="698" y="81"/>
                  <a:pt x="680" y="81"/>
                </a:cubicBezTo>
                <a:lnTo>
                  <a:pt x="655" y="81"/>
                </a:lnTo>
                <a:lnTo>
                  <a:pt x="655" y="0"/>
                </a:lnTo>
                <a:lnTo>
                  <a:pt x="593" y="0"/>
                </a:lnTo>
                <a:lnTo>
                  <a:pt x="593" y="81"/>
                </a:lnTo>
                <a:lnTo>
                  <a:pt x="568" y="81"/>
                </a:lnTo>
                <a:cubicBezTo>
                  <a:pt x="550" y="81"/>
                  <a:pt x="536" y="95"/>
                  <a:pt x="536" y="112"/>
                </a:cubicBezTo>
                <a:lnTo>
                  <a:pt x="536" y="166"/>
                </a:lnTo>
                <a:lnTo>
                  <a:pt x="483" y="166"/>
                </a:lnTo>
                <a:cubicBezTo>
                  <a:pt x="466" y="166"/>
                  <a:pt x="452" y="180"/>
                  <a:pt x="452" y="197"/>
                </a:cubicBezTo>
                <a:lnTo>
                  <a:pt x="452" y="251"/>
                </a:lnTo>
                <a:lnTo>
                  <a:pt x="257" y="251"/>
                </a:lnTo>
                <a:cubicBezTo>
                  <a:pt x="240" y="251"/>
                  <a:pt x="226" y="265"/>
                  <a:pt x="226" y="282"/>
                </a:cubicBezTo>
                <a:lnTo>
                  <a:pt x="226" y="702"/>
                </a:lnTo>
                <a:lnTo>
                  <a:pt x="64" y="702"/>
                </a:lnTo>
                <a:cubicBezTo>
                  <a:pt x="70" y="591"/>
                  <a:pt x="108" y="486"/>
                  <a:pt x="175" y="396"/>
                </a:cubicBezTo>
                <a:cubicBezTo>
                  <a:pt x="185" y="382"/>
                  <a:pt x="182" y="363"/>
                  <a:pt x="169" y="353"/>
                </a:cubicBezTo>
                <a:cubicBezTo>
                  <a:pt x="155" y="342"/>
                  <a:pt x="136" y="345"/>
                  <a:pt x="125" y="359"/>
                </a:cubicBezTo>
                <a:cubicBezTo>
                  <a:pt x="44" y="467"/>
                  <a:pt x="0" y="597"/>
                  <a:pt x="0" y="733"/>
                </a:cubicBezTo>
                <a:cubicBezTo>
                  <a:pt x="0" y="1077"/>
                  <a:pt x="280" y="1357"/>
                  <a:pt x="624" y="1357"/>
                </a:cubicBezTo>
                <a:cubicBezTo>
                  <a:pt x="968" y="1357"/>
                  <a:pt x="1247" y="1077"/>
                  <a:pt x="1247" y="733"/>
                </a:cubicBezTo>
                <a:cubicBezTo>
                  <a:pt x="1247" y="494"/>
                  <a:pt x="1108" y="273"/>
                  <a:pt x="891" y="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Freeform 8">
            <a:extLst>
              <a:ext uri="{FF2B5EF4-FFF2-40B4-BE49-F238E27FC236}">
                <a16:creationId xmlns:a16="http://schemas.microsoft.com/office/drawing/2014/main" id="{731C80CA-D09F-39C2-EC99-FDA4FC8FAB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5691" y="5567056"/>
            <a:ext cx="495300" cy="479425"/>
          </a:xfrm>
          <a:custGeom>
            <a:avLst/>
            <a:gdLst>
              <a:gd name="T0" fmla="*/ 829 w 1377"/>
              <a:gd name="T1" fmla="*/ 1305 h 1331"/>
              <a:gd name="T2" fmla="*/ 547 w 1377"/>
              <a:gd name="T3" fmla="*/ 1242 h 1331"/>
              <a:gd name="T4" fmla="*/ 547 w 1377"/>
              <a:gd name="T5" fmla="*/ 1305 h 1331"/>
              <a:gd name="T6" fmla="*/ 544 w 1377"/>
              <a:gd name="T7" fmla="*/ 1027 h 1331"/>
              <a:gd name="T8" fmla="*/ 305 w 1377"/>
              <a:gd name="T9" fmla="*/ 1105 h 1331"/>
              <a:gd name="T10" fmla="*/ 71 w 1377"/>
              <a:gd name="T11" fmla="*/ 576 h 1331"/>
              <a:gd name="T12" fmla="*/ 145 w 1377"/>
              <a:gd name="T13" fmla="*/ 391 h 1331"/>
              <a:gd name="T14" fmla="*/ 175 w 1377"/>
              <a:gd name="T15" fmla="*/ 650 h 1331"/>
              <a:gd name="T16" fmla="*/ 300 w 1377"/>
              <a:gd name="T17" fmla="*/ 949 h 1331"/>
              <a:gd name="T18" fmla="*/ 194 w 1377"/>
              <a:gd name="T19" fmla="*/ 721 h 1331"/>
              <a:gd name="T20" fmla="*/ 287 w 1377"/>
              <a:gd name="T21" fmla="*/ 734 h 1331"/>
              <a:gd name="T22" fmla="*/ 412 w 1377"/>
              <a:gd name="T23" fmla="*/ 830 h 1331"/>
              <a:gd name="T24" fmla="*/ 402 w 1377"/>
              <a:gd name="T25" fmla="*/ 756 h 1331"/>
              <a:gd name="T26" fmla="*/ 313 w 1377"/>
              <a:gd name="T27" fmla="*/ 672 h 1331"/>
              <a:gd name="T28" fmla="*/ 198 w 1377"/>
              <a:gd name="T29" fmla="*/ 358 h 1331"/>
              <a:gd name="T30" fmla="*/ 10 w 1377"/>
              <a:gd name="T31" fmla="*/ 558 h 1331"/>
              <a:gd name="T32" fmla="*/ 148 w 1377"/>
              <a:gd name="T33" fmla="*/ 1021 h 1331"/>
              <a:gd name="T34" fmla="*/ 237 w 1377"/>
              <a:gd name="T35" fmla="*/ 1158 h 1331"/>
              <a:gd name="T36" fmla="*/ 268 w 1377"/>
              <a:gd name="T37" fmla="*/ 1330 h 1331"/>
              <a:gd name="T38" fmla="*/ 601 w 1377"/>
              <a:gd name="T39" fmla="*/ 1330 h 1331"/>
              <a:gd name="T40" fmla="*/ 632 w 1377"/>
              <a:gd name="T41" fmla="*/ 1158 h 1331"/>
              <a:gd name="T42" fmla="*/ 557 w 1377"/>
              <a:gd name="T43" fmla="*/ 886 h 1331"/>
              <a:gd name="T44" fmla="*/ 402 w 1377"/>
              <a:gd name="T45" fmla="*/ 756 h 1331"/>
              <a:gd name="T46" fmla="*/ 778 w 1377"/>
              <a:gd name="T47" fmla="*/ 17 h 1331"/>
              <a:gd name="T48" fmla="*/ 606 w 1377"/>
              <a:gd name="T49" fmla="*/ 669 h 1331"/>
              <a:gd name="T50" fmla="*/ 769 w 1377"/>
              <a:gd name="T51" fmla="*/ 321 h 1331"/>
              <a:gd name="T52" fmla="*/ 713 w 1377"/>
              <a:gd name="T53" fmla="*/ 294 h 1331"/>
              <a:gd name="T54" fmla="*/ 683 w 1377"/>
              <a:gd name="T55" fmla="*/ 195 h 1331"/>
              <a:gd name="T56" fmla="*/ 716 w 1377"/>
              <a:gd name="T57" fmla="*/ 599 h 1331"/>
              <a:gd name="T58" fmla="*/ 824 w 1377"/>
              <a:gd name="T59" fmla="*/ 7 h 1331"/>
              <a:gd name="T60" fmla="*/ 1044 w 1377"/>
              <a:gd name="T61" fmla="*/ 1158 h 1331"/>
              <a:gd name="T62" fmla="*/ 863 w 1377"/>
              <a:gd name="T63" fmla="*/ 929 h 1331"/>
              <a:gd name="T64" fmla="*/ 991 w 1377"/>
              <a:gd name="T65" fmla="*/ 816 h 1331"/>
              <a:gd name="T66" fmla="*/ 1107 w 1377"/>
              <a:gd name="T67" fmla="*/ 716 h 1331"/>
              <a:gd name="T68" fmla="*/ 1163 w 1377"/>
              <a:gd name="T69" fmla="*/ 772 h 1331"/>
              <a:gd name="T70" fmla="*/ 1207 w 1377"/>
              <a:gd name="T71" fmla="*/ 815 h 1331"/>
              <a:gd name="T72" fmla="*/ 1235 w 1377"/>
              <a:gd name="T73" fmla="*/ 543 h 1331"/>
              <a:gd name="T74" fmla="*/ 1283 w 1377"/>
              <a:gd name="T75" fmla="*/ 348 h 1331"/>
              <a:gd name="T76" fmla="*/ 1292 w 1377"/>
              <a:gd name="T77" fmla="*/ 854 h 1331"/>
              <a:gd name="T78" fmla="*/ 1334 w 1377"/>
              <a:gd name="T79" fmla="*/ 303 h 1331"/>
              <a:gd name="T80" fmla="*/ 1172 w 1377"/>
              <a:gd name="T81" fmla="*/ 534 h 1331"/>
              <a:gd name="T82" fmla="*/ 1044 w 1377"/>
              <a:gd name="T83" fmla="*/ 692 h 1331"/>
              <a:gd name="T84" fmla="*/ 920 w 1377"/>
              <a:gd name="T85" fmla="*/ 786 h 1331"/>
              <a:gd name="T86" fmla="*/ 770 w 1377"/>
              <a:gd name="T87" fmla="*/ 1027 h 1331"/>
              <a:gd name="T88" fmla="*/ 714 w 1377"/>
              <a:gd name="T89" fmla="*/ 1189 h 1331"/>
              <a:gd name="T90" fmla="*/ 776 w 1377"/>
              <a:gd name="T91" fmla="*/ 1220 h 1331"/>
              <a:gd name="T92" fmla="*/ 1171 w 1377"/>
              <a:gd name="T93" fmla="*/ 1330 h 1331"/>
              <a:gd name="T94" fmla="*/ 1108 w 1377"/>
              <a:gd name="T95" fmla="*/ 1158 h 1331"/>
              <a:gd name="T96" fmla="*/ 1338 w 1377"/>
              <a:gd name="T97" fmla="*/ 895 h 1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77" h="1331">
                <a:moveTo>
                  <a:pt x="886" y="1242"/>
                </a:moveTo>
                <a:lnTo>
                  <a:pt x="829" y="1242"/>
                </a:lnTo>
                <a:lnTo>
                  <a:pt x="829" y="1305"/>
                </a:lnTo>
                <a:lnTo>
                  <a:pt x="886" y="1305"/>
                </a:lnTo>
                <a:lnTo>
                  <a:pt x="886" y="1242"/>
                </a:lnTo>
                <a:close/>
                <a:moveTo>
                  <a:pt x="547" y="1242"/>
                </a:moveTo>
                <a:lnTo>
                  <a:pt x="491" y="1242"/>
                </a:lnTo>
                <a:lnTo>
                  <a:pt x="491" y="1305"/>
                </a:lnTo>
                <a:lnTo>
                  <a:pt x="547" y="1305"/>
                </a:lnTo>
                <a:lnTo>
                  <a:pt x="547" y="1242"/>
                </a:lnTo>
                <a:close/>
                <a:moveTo>
                  <a:pt x="513" y="929"/>
                </a:moveTo>
                <a:cubicBezTo>
                  <a:pt x="532" y="948"/>
                  <a:pt x="543" y="993"/>
                  <a:pt x="544" y="1027"/>
                </a:cubicBezTo>
                <a:lnTo>
                  <a:pt x="544" y="1158"/>
                </a:lnTo>
                <a:lnTo>
                  <a:pt x="333" y="1158"/>
                </a:lnTo>
                <a:cubicBezTo>
                  <a:pt x="330" y="1142"/>
                  <a:pt x="323" y="1124"/>
                  <a:pt x="305" y="1105"/>
                </a:cubicBezTo>
                <a:cubicBezTo>
                  <a:pt x="293" y="1094"/>
                  <a:pt x="241" y="1033"/>
                  <a:pt x="195" y="980"/>
                </a:cubicBezTo>
                <a:cubicBezTo>
                  <a:pt x="146" y="924"/>
                  <a:pt x="100" y="871"/>
                  <a:pt x="84" y="854"/>
                </a:cubicBezTo>
                <a:cubicBezTo>
                  <a:pt x="71" y="820"/>
                  <a:pt x="68" y="624"/>
                  <a:pt x="71" y="576"/>
                </a:cubicBezTo>
                <a:lnTo>
                  <a:pt x="72" y="561"/>
                </a:lnTo>
                <a:cubicBezTo>
                  <a:pt x="73" y="521"/>
                  <a:pt x="79" y="408"/>
                  <a:pt x="94" y="348"/>
                </a:cubicBezTo>
                <a:cubicBezTo>
                  <a:pt x="110" y="353"/>
                  <a:pt x="130" y="367"/>
                  <a:pt x="145" y="391"/>
                </a:cubicBezTo>
                <a:cubicBezTo>
                  <a:pt x="164" y="422"/>
                  <a:pt x="163" y="457"/>
                  <a:pt x="142" y="525"/>
                </a:cubicBezTo>
                <a:cubicBezTo>
                  <a:pt x="140" y="531"/>
                  <a:pt x="140" y="537"/>
                  <a:pt x="142" y="543"/>
                </a:cubicBezTo>
                <a:lnTo>
                  <a:pt x="175" y="650"/>
                </a:lnTo>
                <a:cubicBezTo>
                  <a:pt x="156" y="662"/>
                  <a:pt x="140" y="682"/>
                  <a:pt x="134" y="705"/>
                </a:cubicBezTo>
                <a:cubicBezTo>
                  <a:pt x="124" y="743"/>
                  <a:pt x="137" y="783"/>
                  <a:pt x="169" y="815"/>
                </a:cubicBezTo>
                <a:cubicBezTo>
                  <a:pt x="189" y="835"/>
                  <a:pt x="300" y="949"/>
                  <a:pt x="300" y="949"/>
                </a:cubicBezTo>
                <a:lnTo>
                  <a:pt x="345" y="906"/>
                </a:lnTo>
                <a:cubicBezTo>
                  <a:pt x="345" y="906"/>
                  <a:pt x="233" y="792"/>
                  <a:pt x="213" y="772"/>
                </a:cubicBezTo>
                <a:cubicBezTo>
                  <a:pt x="197" y="755"/>
                  <a:pt x="190" y="737"/>
                  <a:pt x="194" y="721"/>
                </a:cubicBezTo>
                <a:cubicBezTo>
                  <a:pt x="197" y="709"/>
                  <a:pt x="207" y="700"/>
                  <a:pt x="219" y="697"/>
                </a:cubicBezTo>
                <a:cubicBezTo>
                  <a:pt x="235" y="692"/>
                  <a:pt x="253" y="699"/>
                  <a:pt x="269" y="716"/>
                </a:cubicBezTo>
                <a:cubicBezTo>
                  <a:pt x="276" y="723"/>
                  <a:pt x="281" y="728"/>
                  <a:pt x="287" y="734"/>
                </a:cubicBezTo>
                <a:cubicBezTo>
                  <a:pt x="297" y="745"/>
                  <a:pt x="311" y="760"/>
                  <a:pt x="346" y="795"/>
                </a:cubicBezTo>
                <a:cubicBezTo>
                  <a:pt x="359" y="809"/>
                  <a:pt x="374" y="813"/>
                  <a:pt x="385" y="816"/>
                </a:cubicBezTo>
                <a:cubicBezTo>
                  <a:pt x="396" y="819"/>
                  <a:pt x="403" y="821"/>
                  <a:pt x="412" y="830"/>
                </a:cubicBezTo>
                <a:cubicBezTo>
                  <a:pt x="417" y="834"/>
                  <a:pt x="429" y="847"/>
                  <a:pt x="444" y="861"/>
                </a:cubicBezTo>
                <a:cubicBezTo>
                  <a:pt x="468" y="884"/>
                  <a:pt x="497" y="913"/>
                  <a:pt x="513" y="929"/>
                </a:cubicBezTo>
                <a:close/>
                <a:moveTo>
                  <a:pt x="402" y="756"/>
                </a:moveTo>
                <a:cubicBezTo>
                  <a:pt x="396" y="754"/>
                  <a:pt x="392" y="753"/>
                  <a:pt x="390" y="752"/>
                </a:cubicBezTo>
                <a:cubicBezTo>
                  <a:pt x="356" y="717"/>
                  <a:pt x="342" y="703"/>
                  <a:pt x="332" y="692"/>
                </a:cubicBezTo>
                <a:cubicBezTo>
                  <a:pt x="326" y="685"/>
                  <a:pt x="321" y="680"/>
                  <a:pt x="313" y="672"/>
                </a:cubicBezTo>
                <a:cubicBezTo>
                  <a:pt x="290" y="649"/>
                  <a:pt x="263" y="636"/>
                  <a:pt x="235" y="634"/>
                </a:cubicBezTo>
                <a:lnTo>
                  <a:pt x="204" y="534"/>
                </a:lnTo>
                <a:cubicBezTo>
                  <a:pt x="225" y="465"/>
                  <a:pt x="231" y="411"/>
                  <a:pt x="198" y="358"/>
                </a:cubicBezTo>
                <a:cubicBezTo>
                  <a:pt x="161" y="299"/>
                  <a:pt x="104" y="279"/>
                  <a:pt x="67" y="284"/>
                </a:cubicBezTo>
                <a:cubicBezTo>
                  <a:pt x="56" y="285"/>
                  <a:pt x="47" y="293"/>
                  <a:pt x="43" y="303"/>
                </a:cubicBezTo>
                <a:cubicBezTo>
                  <a:pt x="21" y="356"/>
                  <a:pt x="14" y="467"/>
                  <a:pt x="10" y="558"/>
                </a:cubicBezTo>
                <a:lnTo>
                  <a:pt x="9" y="572"/>
                </a:lnTo>
                <a:cubicBezTo>
                  <a:pt x="9" y="575"/>
                  <a:pt x="0" y="857"/>
                  <a:pt x="38" y="895"/>
                </a:cubicBezTo>
                <a:cubicBezTo>
                  <a:pt x="49" y="907"/>
                  <a:pt x="102" y="967"/>
                  <a:pt x="148" y="1021"/>
                </a:cubicBezTo>
                <a:cubicBezTo>
                  <a:pt x="199" y="1080"/>
                  <a:pt x="248" y="1136"/>
                  <a:pt x="261" y="1149"/>
                </a:cubicBezTo>
                <a:cubicBezTo>
                  <a:pt x="264" y="1152"/>
                  <a:pt x="266" y="1155"/>
                  <a:pt x="268" y="1158"/>
                </a:cubicBezTo>
                <a:lnTo>
                  <a:pt x="237" y="1158"/>
                </a:lnTo>
                <a:cubicBezTo>
                  <a:pt x="219" y="1158"/>
                  <a:pt x="206" y="1172"/>
                  <a:pt x="206" y="1189"/>
                </a:cubicBezTo>
                <a:lnTo>
                  <a:pt x="206" y="1330"/>
                </a:lnTo>
                <a:lnTo>
                  <a:pt x="268" y="1330"/>
                </a:lnTo>
                <a:lnTo>
                  <a:pt x="268" y="1220"/>
                </a:lnTo>
                <a:lnTo>
                  <a:pt x="601" y="1220"/>
                </a:lnTo>
                <a:lnTo>
                  <a:pt x="601" y="1330"/>
                </a:lnTo>
                <a:lnTo>
                  <a:pt x="663" y="1330"/>
                </a:lnTo>
                <a:lnTo>
                  <a:pt x="663" y="1189"/>
                </a:lnTo>
                <a:cubicBezTo>
                  <a:pt x="663" y="1172"/>
                  <a:pt x="649" y="1158"/>
                  <a:pt x="632" y="1158"/>
                </a:cubicBezTo>
                <a:lnTo>
                  <a:pt x="606" y="1158"/>
                </a:lnTo>
                <a:lnTo>
                  <a:pt x="606" y="1026"/>
                </a:lnTo>
                <a:cubicBezTo>
                  <a:pt x="605" y="982"/>
                  <a:pt x="591" y="919"/>
                  <a:pt x="557" y="886"/>
                </a:cubicBezTo>
                <a:cubicBezTo>
                  <a:pt x="541" y="869"/>
                  <a:pt x="511" y="840"/>
                  <a:pt x="488" y="817"/>
                </a:cubicBezTo>
                <a:cubicBezTo>
                  <a:pt x="473" y="802"/>
                  <a:pt x="460" y="791"/>
                  <a:pt x="456" y="786"/>
                </a:cubicBezTo>
                <a:cubicBezTo>
                  <a:pt x="435" y="766"/>
                  <a:pt x="415" y="760"/>
                  <a:pt x="402" y="756"/>
                </a:cubicBezTo>
                <a:close/>
                <a:moveTo>
                  <a:pt x="824" y="7"/>
                </a:moveTo>
                <a:cubicBezTo>
                  <a:pt x="817" y="2"/>
                  <a:pt x="808" y="0"/>
                  <a:pt x="799" y="2"/>
                </a:cubicBezTo>
                <a:cubicBezTo>
                  <a:pt x="790" y="3"/>
                  <a:pt x="783" y="9"/>
                  <a:pt x="778" y="17"/>
                </a:cubicBezTo>
                <a:cubicBezTo>
                  <a:pt x="748" y="72"/>
                  <a:pt x="699" y="107"/>
                  <a:pt x="647" y="145"/>
                </a:cubicBezTo>
                <a:cubicBezTo>
                  <a:pt x="572" y="199"/>
                  <a:pt x="488" y="261"/>
                  <a:pt x="458" y="387"/>
                </a:cubicBezTo>
                <a:cubicBezTo>
                  <a:pt x="438" y="467"/>
                  <a:pt x="489" y="612"/>
                  <a:pt x="606" y="669"/>
                </a:cubicBezTo>
                <a:cubicBezTo>
                  <a:pt x="607" y="721"/>
                  <a:pt x="615" y="774"/>
                  <a:pt x="635" y="831"/>
                </a:cubicBezTo>
                <a:lnTo>
                  <a:pt x="694" y="811"/>
                </a:lnTo>
                <a:cubicBezTo>
                  <a:pt x="626" y="616"/>
                  <a:pt x="702" y="460"/>
                  <a:pt x="769" y="321"/>
                </a:cubicBezTo>
                <a:cubicBezTo>
                  <a:pt x="781" y="296"/>
                  <a:pt x="793" y="272"/>
                  <a:pt x="804" y="248"/>
                </a:cubicBezTo>
                <a:lnTo>
                  <a:pt x="747" y="223"/>
                </a:lnTo>
                <a:cubicBezTo>
                  <a:pt x="737" y="246"/>
                  <a:pt x="725" y="270"/>
                  <a:pt x="713" y="294"/>
                </a:cubicBezTo>
                <a:cubicBezTo>
                  <a:pt x="671" y="382"/>
                  <a:pt x="622" y="484"/>
                  <a:pt x="609" y="600"/>
                </a:cubicBezTo>
                <a:cubicBezTo>
                  <a:pt x="539" y="551"/>
                  <a:pt x="505" y="455"/>
                  <a:pt x="518" y="402"/>
                </a:cubicBezTo>
                <a:cubicBezTo>
                  <a:pt x="543" y="297"/>
                  <a:pt x="611" y="248"/>
                  <a:pt x="683" y="195"/>
                </a:cubicBezTo>
                <a:cubicBezTo>
                  <a:pt x="729" y="162"/>
                  <a:pt x="777" y="127"/>
                  <a:pt x="813" y="78"/>
                </a:cubicBezTo>
                <a:cubicBezTo>
                  <a:pt x="904" y="165"/>
                  <a:pt x="937" y="319"/>
                  <a:pt x="890" y="460"/>
                </a:cubicBezTo>
                <a:cubicBezTo>
                  <a:pt x="858" y="555"/>
                  <a:pt x="767" y="588"/>
                  <a:pt x="716" y="599"/>
                </a:cubicBezTo>
                <a:lnTo>
                  <a:pt x="729" y="660"/>
                </a:lnTo>
                <a:cubicBezTo>
                  <a:pt x="793" y="646"/>
                  <a:pt x="907" y="604"/>
                  <a:pt x="949" y="479"/>
                </a:cubicBezTo>
                <a:cubicBezTo>
                  <a:pt x="1008" y="302"/>
                  <a:pt x="955" y="103"/>
                  <a:pt x="824" y="7"/>
                </a:cubicBezTo>
                <a:close/>
                <a:moveTo>
                  <a:pt x="1181" y="980"/>
                </a:moveTo>
                <a:cubicBezTo>
                  <a:pt x="1135" y="1033"/>
                  <a:pt x="1083" y="1094"/>
                  <a:pt x="1072" y="1105"/>
                </a:cubicBezTo>
                <a:cubicBezTo>
                  <a:pt x="1053" y="1124"/>
                  <a:pt x="1046" y="1142"/>
                  <a:pt x="1044" y="1158"/>
                </a:cubicBezTo>
                <a:lnTo>
                  <a:pt x="832" y="1158"/>
                </a:lnTo>
                <a:lnTo>
                  <a:pt x="832" y="1027"/>
                </a:lnTo>
                <a:cubicBezTo>
                  <a:pt x="832" y="995"/>
                  <a:pt x="844" y="948"/>
                  <a:pt x="863" y="929"/>
                </a:cubicBezTo>
                <a:cubicBezTo>
                  <a:pt x="879" y="913"/>
                  <a:pt x="909" y="884"/>
                  <a:pt x="932" y="861"/>
                </a:cubicBezTo>
                <a:cubicBezTo>
                  <a:pt x="947" y="847"/>
                  <a:pt x="959" y="834"/>
                  <a:pt x="964" y="830"/>
                </a:cubicBezTo>
                <a:cubicBezTo>
                  <a:pt x="973" y="821"/>
                  <a:pt x="980" y="819"/>
                  <a:pt x="991" y="816"/>
                </a:cubicBezTo>
                <a:cubicBezTo>
                  <a:pt x="1002" y="813"/>
                  <a:pt x="1017" y="809"/>
                  <a:pt x="1030" y="795"/>
                </a:cubicBezTo>
                <a:cubicBezTo>
                  <a:pt x="1065" y="760"/>
                  <a:pt x="1079" y="745"/>
                  <a:pt x="1089" y="734"/>
                </a:cubicBezTo>
                <a:cubicBezTo>
                  <a:pt x="1095" y="728"/>
                  <a:pt x="1100" y="723"/>
                  <a:pt x="1107" y="716"/>
                </a:cubicBezTo>
                <a:cubicBezTo>
                  <a:pt x="1124" y="699"/>
                  <a:pt x="1141" y="692"/>
                  <a:pt x="1157" y="697"/>
                </a:cubicBezTo>
                <a:cubicBezTo>
                  <a:pt x="1169" y="700"/>
                  <a:pt x="1179" y="709"/>
                  <a:pt x="1182" y="721"/>
                </a:cubicBezTo>
                <a:cubicBezTo>
                  <a:pt x="1186" y="737"/>
                  <a:pt x="1180" y="755"/>
                  <a:pt x="1163" y="772"/>
                </a:cubicBezTo>
                <a:cubicBezTo>
                  <a:pt x="1143" y="792"/>
                  <a:pt x="1031" y="906"/>
                  <a:pt x="1031" y="906"/>
                </a:cubicBezTo>
                <a:lnTo>
                  <a:pt x="1076" y="949"/>
                </a:lnTo>
                <a:cubicBezTo>
                  <a:pt x="1076" y="949"/>
                  <a:pt x="1187" y="835"/>
                  <a:pt x="1207" y="815"/>
                </a:cubicBezTo>
                <a:cubicBezTo>
                  <a:pt x="1239" y="783"/>
                  <a:pt x="1252" y="743"/>
                  <a:pt x="1242" y="705"/>
                </a:cubicBezTo>
                <a:cubicBezTo>
                  <a:pt x="1236" y="682"/>
                  <a:pt x="1221" y="662"/>
                  <a:pt x="1201" y="650"/>
                </a:cubicBezTo>
                <a:lnTo>
                  <a:pt x="1235" y="543"/>
                </a:lnTo>
                <a:cubicBezTo>
                  <a:pt x="1236" y="537"/>
                  <a:pt x="1236" y="531"/>
                  <a:pt x="1235" y="525"/>
                </a:cubicBezTo>
                <a:cubicBezTo>
                  <a:pt x="1213" y="457"/>
                  <a:pt x="1212" y="422"/>
                  <a:pt x="1231" y="391"/>
                </a:cubicBezTo>
                <a:cubicBezTo>
                  <a:pt x="1246" y="367"/>
                  <a:pt x="1267" y="353"/>
                  <a:pt x="1283" y="348"/>
                </a:cubicBezTo>
                <a:cubicBezTo>
                  <a:pt x="1297" y="408"/>
                  <a:pt x="1303" y="520"/>
                  <a:pt x="1305" y="561"/>
                </a:cubicBezTo>
                <a:lnTo>
                  <a:pt x="1305" y="576"/>
                </a:lnTo>
                <a:cubicBezTo>
                  <a:pt x="1308" y="624"/>
                  <a:pt x="1305" y="820"/>
                  <a:pt x="1292" y="854"/>
                </a:cubicBezTo>
                <a:cubicBezTo>
                  <a:pt x="1276" y="871"/>
                  <a:pt x="1230" y="924"/>
                  <a:pt x="1181" y="980"/>
                </a:cubicBezTo>
                <a:close/>
                <a:moveTo>
                  <a:pt x="1367" y="558"/>
                </a:moveTo>
                <a:cubicBezTo>
                  <a:pt x="1362" y="467"/>
                  <a:pt x="1355" y="356"/>
                  <a:pt x="1334" y="303"/>
                </a:cubicBezTo>
                <a:cubicBezTo>
                  <a:pt x="1329" y="293"/>
                  <a:pt x="1320" y="285"/>
                  <a:pt x="1309" y="284"/>
                </a:cubicBezTo>
                <a:cubicBezTo>
                  <a:pt x="1272" y="278"/>
                  <a:pt x="1215" y="299"/>
                  <a:pt x="1179" y="358"/>
                </a:cubicBezTo>
                <a:cubicBezTo>
                  <a:pt x="1146" y="411"/>
                  <a:pt x="1151" y="465"/>
                  <a:pt x="1172" y="534"/>
                </a:cubicBezTo>
                <a:lnTo>
                  <a:pt x="1141" y="634"/>
                </a:lnTo>
                <a:cubicBezTo>
                  <a:pt x="1113" y="636"/>
                  <a:pt x="1086" y="649"/>
                  <a:pt x="1063" y="672"/>
                </a:cubicBezTo>
                <a:cubicBezTo>
                  <a:pt x="1056" y="680"/>
                  <a:pt x="1050" y="685"/>
                  <a:pt x="1044" y="692"/>
                </a:cubicBezTo>
                <a:cubicBezTo>
                  <a:pt x="1034" y="703"/>
                  <a:pt x="1020" y="717"/>
                  <a:pt x="986" y="752"/>
                </a:cubicBezTo>
                <a:cubicBezTo>
                  <a:pt x="985" y="753"/>
                  <a:pt x="981" y="754"/>
                  <a:pt x="974" y="756"/>
                </a:cubicBezTo>
                <a:cubicBezTo>
                  <a:pt x="961" y="760"/>
                  <a:pt x="941" y="765"/>
                  <a:pt x="920" y="786"/>
                </a:cubicBezTo>
                <a:cubicBezTo>
                  <a:pt x="916" y="790"/>
                  <a:pt x="903" y="802"/>
                  <a:pt x="888" y="817"/>
                </a:cubicBezTo>
                <a:cubicBezTo>
                  <a:pt x="865" y="840"/>
                  <a:pt x="835" y="869"/>
                  <a:pt x="819" y="886"/>
                </a:cubicBezTo>
                <a:cubicBezTo>
                  <a:pt x="785" y="919"/>
                  <a:pt x="770" y="983"/>
                  <a:pt x="770" y="1027"/>
                </a:cubicBezTo>
                <a:lnTo>
                  <a:pt x="770" y="1158"/>
                </a:lnTo>
                <a:lnTo>
                  <a:pt x="745" y="1158"/>
                </a:lnTo>
                <a:cubicBezTo>
                  <a:pt x="727" y="1158"/>
                  <a:pt x="714" y="1172"/>
                  <a:pt x="714" y="1189"/>
                </a:cubicBezTo>
                <a:lnTo>
                  <a:pt x="714" y="1330"/>
                </a:lnTo>
                <a:lnTo>
                  <a:pt x="776" y="1330"/>
                </a:lnTo>
                <a:lnTo>
                  <a:pt x="776" y="1220"/>
                </a:lnTo>
                <a:lnTo>
                  <a:pt x="1109" y="1220"/>
                </a:lnTo>
                <a:lnTo>
                  <a:pt x="1109" y="1330"/>
                </a:lnTo>
                <a:lnTo>
                  <a:pt x="1171" y="1330"/>
                </a:lnTo>
                <a:lnTo>
                  <a:pt x="1171" y="1189"/>
                </a:lnTo>
                <a:cubicBezTo>
                  <a:pt x="1171" y="1172"/>
                  <a:pt x="1157" y="1158"/>
                  <a:pt x="1140" y="1158"/>
                </a:cubicBezTo>
                <a:lnTo>
                  <a:pt x="1108" y="1158"/>
                </a:lnTo>
                <a:cubicBezTo>
                  <a:pt x="1110" y="1155"/>
                  <a:pt x="1112" y="1152"/>
                  <a:pt x="1115" y="1149"/>
                </a:cubicBezTo>
                <a:cubicBezTo>
                  <a:pt x="1128" y="1136"/>
                  <a:pt x="1177" y="1080"/>
                  <a:pt x="1228" y="1021"/>
                </a:cubicBezTo>
                <a:cubicBezTo>
                  <a:pt x="1274" y="967"/>
                  <a:pt x="1327" y="907"/>
                  <a:pt x="1338" y="895"/>
                </a:cubicBezTo>
                <a:cubicBezTo>
                  <a:pt x="1376" y="857"/>
                  <a:pt x="1368" y="575"/>
                  <a:pt x="1367" y="572"/>
                </a:cubicBezTo>
                <a:lnTo>
                  <a:pt x="1367" y="5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Freeform 10">
            <a:extLst>
              <a:ext uri="{FF2B5EF4-FFF2-40B4-BE49-F238E27FC236}">
                <a16:creationId xmlns:a16="http://schemas.microsoft.com/office/drawing/2014/main" id="{A59EF772-285B-BE34-0006-2AAB914E86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20960" y="4597647"/>
            <a:ext cx="398462" cy="479425"/>
          </a:xfrm>
          <a:custGeom>
            <a:avLst/>
            <a:gdLst>
              <a:gd name="T0" fmla="*/ 762 w 1108"/>
              <a:gd name="T1" fmla="*/ 878 h 1330"/>
              <a:gd name="T2" fmla="*/ 824 w 1108"/>
              <a:gd name="T3" fmla="*/ 1329 h 1330"/>
              <a:gd name="T4" fmla="*/ 285 w 1108"/>
              <a:gd name="T5" fmla="*/ 931 h 1330"/>
              <a:gd name="T6" fmla="*/ 0 w 1108"/>
              <a:gd name="T7" fmla="*/ 1304 h 1330"/>
              <a:gd name="T8" fmla="*/ 401 w 1108"/>
              <a:gd name="T9" fmla="*/ 1132 h 1330"/>
              <a:gd name="T10" fmla="*/ 339 w 1108"/>
              <a:gd name="T11" fmla="*/ 1242 h 1330"/>
              <a:gd name="T12" fmla="*/ 63 w 1108"/>
              <a:gd name="T13" fmla="*/ 994 h 1330"/>
              <a:gd name="T14" fmla="*/ 285 w 1108"/>
              <a:gd name="T15" fmla="*/ 931 h 1330"/>
              <a:gd name="T16" fmla="*/ 0 w 1108"/>
              <a:gd name="T17" fmla="*/ 480 h 1330"/>
              <a:gd name="T18" fmla="*/ 401 w 1108"/>
              <a:gd name="T19" fmla="*/ 852 h 1330"/>
              <a:gd name="T20" fmla="*/ 339 w 1108"/>
              <a:gd name="T21" fmla="*/ 680 h 1330"/>
              <a:gd name="T22" fmla="*/ 63 w 1108"/>
              <a:gd name="T23" fmla="*/ 790 h 1330"/>
              <a:gd name="T24" fmla="*/ 285 w 1108"/>
              <a:gd name="T25" fmla="*/ 542 h 1330"/>
              <a:gd name="T26" fmla="*/ 63 w 1108"/>
              <a:gd name="T27" fmla="*/ 90 h 1330"/>
              <a:gd name="T28" fmla="*/ 285 w 1108"/>
              <a:gd name="T29" fmla="*/ 28 h 1330"/>
              <a:gd name="T30" fmla="*/ 0 w 1108"/>
              <a:gd name="T31" fmla="*/ 401 h 1330"/>
              <a:gd name="T32" fmla="*/ 401 w 1108"/>
              <a:gd name="T33" fmla="*/ 229 h 1330"/>
              <a:gd name="T34" fmla="*/ 339 w 1108"/>
              <a:gd name="T35" fmla="*/ 339 h 1330"/>
              <a:gd name="T36" fmla="*/ 63 w 1108"/>
              <a:gd name="T37" fmla="*/ 90 h 1330"/>
              <a:gd name="T38" fmla="*/ 422 w 1108"/>
              <a:gd name="T39" fmla="*/ 80 h 1330"/>
              <a:gd name="T40" fmla="*/ 199 w 1108"/>
              <a:gd name="T41" fmla="*/ 240 h 1330"/>
              <a:gd name="T42" fmla="*/ 94 w 1108"/>
              <a:gd name="T43" fmla="*/ 222 h 1330"/>
              <a:gd name="T44" fmla="*/ 202 w 1108"/>
              <a:gd name="T45" fmla="*/ 782 h 1330"/>
              <a:gd name="T46" fmla="*/ 375 w 1108"/>
              <a:gd name="T47" fmla="*/ 491 h 1330"/>
              <a:gd name="T48" fmla="*/ 138 w 1108"/>
              <a:gd name="T49" fmla="*/ 630 h 1330"/>
              <a:gd name="T50" fmla="*/ 202 w 1108"/>
              <a:gd name="T51" fmla="*/ 782 h 1330"/>
              <a:gd name="T52" fmla="*/ 422 w 1108"/>
              <a:gd name="T53" fmla="*/ 983 h 1330"/>
              <a:gd name="T54" fmla="*/ 199 w 1108"/>
              <a:gd name="T55" fmla="*/ 1143 h 1330"/>
              <a:gd name="T56" fmla="*/ 94 w 1108"/>
              <a:gd name="T57" fmla="*/ 1126 h 1330"/>
              <a:gd name="T58" fmla="*/ 875 w 1108"/>
              <a:gd name="T59" fmla="*/ 201 h 1330"/>
              <a:gd name="T60" fmla="*/ 712 w 1108"/>
              <a:gd name="T61" fmla="*/ 201 h 1330"/>
              <a:gd name="T62" fmla="*/ 793 w 1108"/>
              <a:gd name="T63" fmla="*/ 62 h 1330"/>
              <a:gd name="T64" fmla="*/ 875 w 1108"/>
              <a:gd name="T65" fmla="*/ 201 h 1330"/>
              <a:gd name="T66" fmla="*/ 793 w 1108"/>
              <a:gd name="T67" fmla="*/ 0 h 1330"/>
              <a:gd name="T68" fmla="*/ 650 w 1108"/>
              <a:gd name="T69" fmla="*/ 201 h 1330"/>
              <a:gd name="T70" fmla="*/ 937 w 1108"/>
              <a:gd name="T71" fmla="*/ 201 h 1330"/>
              <a:gd name="T72" fmla="*/ 1107 w 1108"/>
              <a:gd name="T73" fmla="*/ 539 h 1330"/>
              <a:gd name="T74" fmla="*/ 480 w 1108"/>
              <a:gd name="T75" fmla="*/ 539 h 1330"/>
              <a:gd name="T76" fmla="*/ 593 w 1108"/>
              <a:gd name="T77" fmla="*/ 933 h 1330"/>
              <a:gd name="T78" fmla="*/ 655 w 1108"/>
              <a:gd name="T79" fmla="*/ 1329 h 1330"/>
              <a:gd name="T80" fmla="*/ 593 w 1108"/>
              <a:gd name="T81" fmla="*/ 596 h 1330"/>
              <a:gd name="T82" fmla="*/ 542 w 1108"/>
              <a:gd name="T83" fmla="*/ 793 h 1330"/>
              <a:gd name="T84" fmla="*/ 793 w 1108"/>
              <a:gd name="T85" fmla="*/ 429 h 1330"/>
              <a:gd name="T86" fmla="*/ 1045 w 1108"/>
              <a:gd name="T87" fmla="*/ 793 h 1330"/>
              <a:gd name="T88" fmla="*/ 994 w 1108"/>
              <a:gd name="T89" fmla="*/ 596 h 1330"/>
              <a:gd name="T90" fmla="*/ 932 w 1108"/>
              <a:gd name="T91" fmla="*/ 1329 h 1330"/>
              <a:gd name="T92" fmla="*/ 994 w 1108"/>
              <a:gd name="T93" fmla="*/ 933 h 1330"/>
              <a:gd name="T94" fmla="*/ 1107 w 1108"/>
              <a:gd name="T95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8" h="1330">
                <a:moveTo>
                  <a:pt x="824" y="878"/>
                </a:moveTo>
                <a:lnTo>
                  <a:pt x="762" y="878"/>
                </a:lnTo>
                <a:lnTo>
                  <a:pt x="762" y="1329"/>
                </a:lnTo>
                <a:lnTo>
                  <a:pt x="824" y="1329"/>
                </a:lnTo>
                <a:lnTo>
                  <a:pt x="824" y="878"/>
                </a:lnTo>
                <a:close/>
                <a:moveTo>
                  <a:pt x="285" y="931"/>
                </a:moveTo>
                <a:lnTo>
                  <a:pt x="0" y="931"/>
                </a:lnTo>
                <a:lnTo>
                  <a:pt x="0" y="1304"/>
                </a:lnTo>
                <a:lnTo>
                  <a:pt x="401" y="1304"/>
                </a:lnTo>
                <a:lnTo>
                  <a:pt x="401" y="1132"/>
                </a:lnTo>
                <a:lnTo>
                  <a:pt x="339" y="1132"/>
                </a:lnTo>
                <a:lnTo>
                  <a:pt x="339" y="1242"/>
                </a:lnTo>
                <a:lnTo>
                  <a:pt x="63" y="1242"/>
                </a:lnTo>
                <a:lnTo>
                  <a:pt x="63" y="994"/>
                </a:lnTo>
                <a:lnTo>
                  <a:pt x="285" y="994"/>
                </a:lnTo>
                <a:lnTo>
                  <a:pt x="285" y="931"/>
                </a:lnTo>
                <a:close/>
                <a:moveTo>
                  <a:pt x="285" y="480"/>
                </a:moveTo>
                <a:lnTo>
                  <a:pt x="0" y="480"/>
                </a:lnTo>
                <a:lnTo>
                  <a:pt x="0" y="852"/>
                </a:lnTo>
                <a:lnTo>
                  <a:pt x="401" y="852"/>
                </a:lnTo>
                <a:lnTo>
                  <a:pt x="401" y="680"/>
                </a:lnTo>
                <a:lnTo>
                  <a:pt x="339" y="680"/>
                </a:lnTo>
                <a:lnTo>
                  <a:pt x="339" y="790"/>
                </a:lnTo>
                <a:lnTo>
                  <a:pt x="63" y="790"/>
                </a:lnTo>
                <a:lnTo>
                  <a:pt x="63" y="542"/>
                </a:lnTo>
                <a:lnTo>
                  <a:pt x="285" y="542"/>
                </a:lnTo>
                <a:lnTo>
                  <a:pt x="285" y="480"/>
                </a:lnTo>
                <a:close/>
                <a:moveTo>
                  <a:pt x="63" y="90"/>
                </a:moveTo>
                <a:lnTo>
                  <a:pt x="285" y="90"/>
                </a:lnTo>
                <a:lnTo>
                  <a:pt x="285" y="28"/>
                </a:lnTo>
                <a:lnTo>
                  <a:pt x="0" y="28"/>
                </a:lnTo>
                <a:lnTo>
                  <a:pt x="0" y="401"/>
                </a:lnTo>
                <a:lnTo>
                  <a:pt x="401" y="401"/>
                </a:lnTo>
                <a:lnTo>
                  <a:pt x="401" y="229"/>
                </a:lnTo>
                <a:lnTo>
                  <a:pt x="339" y="229"/>
                </a:lnTo>
                <a:lnTo>
                  <a:pt x="339" y="339"/>
                </a:lnTo>
                <a:lnTo>
                  <a:pt x="63" y="339"/>
                </a:lnTo>
                <a:lnTo>
                  <a:pt x="63" y="90"/>
                </a:lnTo>
                <a:close/>
                <a:moveTo>
                  <a:pt x="202" y="331"/>
                </a:moveTo>
                <a:lnTo>
                  <a:pt x="422" y="80"/>
                </a:lnTo>
                <a:lnTo>
                  <a:pt x="375" y="39"/>
                </a:lnTo>
                <a:lnTo>
                  <a:pt x="199" y="240"/>
                </a:lnTo>
                <a:lnTo>
                  <a:pt x="138" y="179"/>
                </a:lnTo>
                <a:lnTo>
                  <a:pt x="94" y="222"/>
                </a:lnTo>
                <a:lnTo>
                  <a:pt x="202" y="331"/>
                </a:lnTo>
                <a:close/>
                <a:moveTo>
                  <a:pt x="202" y="782"/>
                </a:moveTo>
                <a:lnTo>
                  <a:pt x="422" y="531"/>
                </a:lnTo>
                <a:lnTo>
                  <a:pt x="375" y="491"/>
                </a:lnTo>
                <a:lnTo>
                  <a:pt x="199" y="691"/>
                </a:lnTo>
                <a:lnTo>
                  <a:pt x="138" y="630"/>
                </a:lnTo>
                <a:lnTo>
                  <a:pt x="94" y="674"/>
                </a:lnTo>
                <a:lnTo>
                  <a:pt x="202" y="782"/>
                </a:lnTo>
                <a:close/>
                <a:moveTo>
                  <a:pt x="202" y="1234"/>
                </a:moveTo>
                <a:lnTo>
                  <a:pt x="422" y="983"/>
                </a:lnTo>
                <a:lnTo>
                  <a:pt x="375" y="942"/>
                </a:lnTo>
                <a:lnTo>
                  <a:pt x="199" y="1143"/>
                </a:lnTo>
                <a:lnTo>
                  <a:pt x="138" y="1082"/>
                </a:lnTo>
                <a:lnTo>
                  <a:pt x="94" y="1126"/>
                </a:lnTo>
                <a:lnTo>
                  <a:pt x="202" y="1234"/>
                </a:lnTo>
                <a:close/>
                <a:moveTo>
                  <a:pt x="875" y="201"/>
                </a:moveTo>
                <a:cubicBezTo>
                  <a:pt x="875" y="249"/>
                  <a:pt x="842" y="282"/>
                  <a:pt x="793" y="282"/>
                </a:cubicBezTo>
                <a:cubicBezTo>
                  <a:pt x="744" y="282"/>
                  <a:pt x="712" y="249"/>
                  <a:pt x="712" y="201"/>
                </a:cubicBezTo>
                <a:lnTo>
                  <a:pt x="712" y="144"/>
                </a:lnTo>
                <a:cubicBezTo>
                  <a:pt x="712" y="95"/>
                  <a:pt x="744" y="62"/>
                  <a:pt x="793" y="62"/>
                </a:cubicBezTo>
                <a:cubicBezTo>
                  <a:pt x="842" y="62"/>
                  <a:pt x="875" y="95"/>
                  <a:pt x="875" y="144"/>
                </a:cubicBezTo>
                <a:lnTo>
                  <a:pt x="875" y="201"/>
                </a:lnTo>
                <a:close/>
                <a:moveTo>
                  <a:pt x="937" y="144"/>
                </a:moveTo>
                <a:cubicBezTo>
                  <a:pt x="937" y="61"/>
                  <a:pt x="877" y="0"/>
                  <a:pt x="793" y="0"/>
                </a:cubicBezTo>
                <a:cubicBezTo>
                  <a:pt x="710" y="0"/>
                  <a:pt x="650" y="61"/>
                  <a:pt x="650" y="144"/>
                </a:cubicBezTo>
                <a:lnTo>
                  <a:pt x="650" y="201"/>
                </a:lnTo>
                <a:cubicBezTo>
                  <a:pt x="650" y="284"/>
                  <a:pt x="709" y="344"/>
                  <a:pt x="793" y="344"/>
                </a:cubicBezTo>
                <a:cubicBezTo>
                  <a:pt x="876" y="344"/>
                  <a:pt x="937" y="284"/>
                  <a:pt x="937" y="201"/>
                </a:cubicBezTo>
                <a:lnTo>
                  <a:pt x="937" y="144"/>
                </a:lnTo>
                <a:close/>
                <a:moveTo>
                  <a:pt x="1107" y="539"/>
                </a:moveTo>
                <a:cubicBezTo>
                  <a:pt x="1107" y="419"/>
                  <a:pt x="898" y="367"/>
                  <a:pt x="793" y="367"/>
                </a:cubicBezTo>
                <a:cubicBezTo>
                  <a:pt x="687" y="367"/>
                  <a:pt x="480" y="419"/>
                  <a:pt x="480" y="539"/>
                </a:cubicBezTo>
                <a:lnTo>
                  <a:pt x="480" y="793"/>
                </a:lnTo>
                <a:cubicBezTo>
                  <a:pt x="480" y="858"/>
                  <a:pt x="531" y="917"/>
                  <a:pt x="593" y="933"/>
                </a:cubicBezTo>
                <a:lnTo>
                  <a:pt x="593" y="1329"/>
                </a:lnTo>
                <a:lnTo>
                  <a:pt x="655" y="1329"/>
                </a:lnTo>
                <a:lnTo>
                  <a:pt x="655" y="596"/>
                </a:lnTo>
                <a:lnTo>
                  <a:pt x="593" y="596"/>
                </a:lnTo>
                <a:lnTo>
                  <a:pt x="593" y="868"/>
                </a:lnTo>
                <a:cubicBezTo>
                  <a:pt x="564" y="853"/>
                  <a:pt x="542" y="821"/>
                  <a:pt x="542" y="793"/>
                </a:cubicBezTo>
                <a:lnTo>
                  <a:pt x="542" y="539"/>
                </a:lnTo>
                <a:cubicBezTo>
                  <a:pt x="542" y="478"/>
                  <a:pt x="694" y="429"/>
                  <a:pt x="793" y="429"/>
                </a:cubicBezTo>
                <a:cubicBezTo>
                  <a:pt x="893" y="429"/>
                  <a:pt x="1045" y="478"/>
                  <a:pt x="1045" y="539"/>
                </a:cubicBezTo>
                <a:lnTo>
                  <a:pt x="1045" y="793"/>
                </a:lnTo>
                <a:cubicBezTo>
                  <a:pt x="1045" y="821"/>
                  <a:pt x="1023" y="853"/>
                  <a:pt x="994" y="868"/>
                </a:cubicBezTo>
                <a:lnTo>
                  <a:pt x="994" y="596"/>
                </a:lnTo>
                <a:lnTo>
                  <a:pt x="932" y="596"/>
                </a:lnTo>
                <a:lnTo>
                  <a:pt x="932" y="1329"/>
                </a:lnTo>
                <a:lnTo>
                  <a:pt x="994" y="1329"/>
                </a:lnTo>
                <a:lnTo>
                  <a:pt x="994" y="933"/>
                </a:lnTo>
                <a:cubicBezTo>
                  <a:pt x="1056" y="917"/>
                  <a:pt x="1107" y="858"/>
                  <a:pt x="1107" y="793"/>
                </a:cubicBezTo>
                <a:lnTo>
                  <a:pt x="1107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Freeform 13">
            <a:extLst>
              <a:ext uri="{FF2B5EF4-FFF2-40B4-BE49-F238E27FC236}">
                <a16:creationId xmlns:a16="http://schemas.microsoft.com/office/drawing/2014/main" id="{1F177FBD-F105-C6B7-5E61-8B47C28BE3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33348" y="3617528"/>
            <a:ext cx="358775" cy="442913"/>
          </a:xfrm>
          <a:custGeom>
            <a:avLst/>
            <a:gdLst>
              <a:gd name="T0" fmla="*/ 169 w 997"/>
              <a:gd name="T1" fmla="*/ 755 h 1229"/>
              <a:gd name="T2" fmla="*/ 256 w 997"/>
              <a:gd name="T3" fmla="*/ 962 h 1229"/>
              <a:gd name="T4" fmla="*/ 926 w 997"/>
              <a:gd name="T5" fmla="*/ 1116 h 1229"/>
              <a:gd name="T6" fmla="*/ 723 w 997"/>
              <a:gd name="T7" fmla="*/ 976 h 1229"/>
              <a:gd name="T8" fmla="*/ 437 w 997"/>
              <a:gd name="T9" fmla="*/ 795 h 1229"/>
              <a:gd name="T10" fmla="*/ 849 w 997"/>
              <a:gd name="T11" fmla="*/ 755 h 1229"/>
              <a:gd name="T12" fmla="*/ 406 w 997"/>
              <a:gd name="T13" fmla="*/ 695 h 1229"/>
              <a:gd name="T14" fmla="*/ 408 w 997"/>
              <a:gd name="T15" fmla="*/ 553 h 1229"/>
              <a:gd name="T16" fmla="*/ 849 w 997"/>
              <a:gd name="T17" fmla="*/ 526 h 1229"/>
              <a:gd name="T18" fmla="*/ 426 w 997"/>
              <a:gd name="T19" fmla="*/ 466 h 1229"/>
              <a:gd name="T20" fmla="*/ 480 w 997"/>
              <a:gd name="T21" fmla="*/ 351 h 1229"/>
              <a:gd name="T22" fmla="*/ 880 w 997"/>
              <a:gd name="T23" fmla="*/ 274 h 1229"/>
              <a:gd name="T24" fmla="*/ 685 w 997"/>
              <a:gd name="T25" fmla="*/ 62 h 1229"/>
              <a:gd name="T26" fmla="*/ 179 w 997"/>
              <a:gd name="T27" fmla="*/ 443 h 1229"/>
              <a:gd name="T28" fmla="*/ 62 w 997"/>
              <a:gd name="T29" fmla="*/ 466 h 1229"/>
              <a:gd name="T30" fmla="*/ 157 w 997"/>
              <a:gd name="T31" fmla="*/ 526 h 1229"/>
              <a:gd name="T32" fmla="*/ 156 w 997"/>
              <a:gd name="T33" fmla="*/ 587 h 1229"/>
              <a:gd name="T34" fmla="*/ 156 w 997"/>
              <a:gd name="T35" fmla="*/ 695 h 1229"/>
              <a:gd name="T36" fmla="*/ 62 w 997"/>
              <a:gd name="T37" fmla="*/ 755 h 1229"/>
              <a:gd name="T38" fmla="*/ 119 w 997"/>
              <a:gd name="T39" fmla="*/ 817 h 1229"/>
              <a:gd name="T40" fmla="*/ 0 w 997"/>
              <a:gd name="T41" fmla="*/ 633 h 1229"/>
              <a:gd name="T42" fmla="*/ 94 w 997"/>
              <a:gd name="T43" fmla="*/ 616 h 1229"/>
              <a:gd name="T44" fmla="*/ 0 w 997"/>
              <a:gd name="T45" fmla="*/ 588 h 1229"/>
              <a:gd name="T46" fmla="*/ 125 w 997"/>
              <a:gd name="T47" fmla="*/ 404 h 1229"/>
              <a:gd name="T48" fmla="*/ 685 w 997"/>
              <a:gd name="T49" fmla="*/ 0 h 1229"/>
              <a:gd name="T50" fmla="*/ 994 w 997"/>
              <a:gd name="T51" fmla="*/ 64 h 1229"/>
              <a:gd name="T52" fmla="*/ 891 w 997"/>
              <a:gd name="T53" fmla="*/ 344 h 1229"/>
              <a:gd name="T54" fmla="*/ 530 w 997"/>
              <a:gd name="T55" fmla="*/ 389 h 1229"/>
              <a:gd name="T56" fmla="*/ 911 w 997"/>
              <a:gd name="T57" fmla="*/ 404 h 1229"/>
              <a:gd name="T58" fmla="*/ 468 w 997"/>
              <a:gd name="T59" fmla="*/ 588 h 1229"/>
              <a:gd name="T60" fmla="*/ 468 w 997"/>
              <a:gd name="T61" fmla="*/ 633 h 1229"/>
              <a:gd name="T62" fmla="*/ 911 w 997"/>
              <a:gd name="T63" fmla="*/ 817 h 1229"/>
              <a:gd name="T64" fmla="*/ 532 w 997"/>
              <a:gd name="T65" fmla="*/ 842 h 1229"/>
              <a:gd name="T66" fmla="*/ 900 w 997"/>
              <a:gd name="T67" fmla="*/ 876 h 1229"/>
              <a:gd name="T68" fmla="*/ 996 w 997"/>
              <a:gd name="T69" fmla="*/ 1149 h 1229"/>
              <a:gd name="T70" fmla="*/ 685 w 997"/>
              <a:gd name="T71" fmla="*/ 1228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97" h="1229">
                <a:moveTo>
                  <a:pt x="62" y="755"/>
                </a:moveTo>
                <a:lnTo>
                  <a:pt x="169" y="755"/>
                </a:lnTo>
                <a:lnTo>
                  <a:pt x="174" y="779"/>
                </a:lnTo>
                <a:cubicBezTo>
                  <a:pt x="189" y="845"/>
                  <a:pt x="216" y="905"/>
                  <a:pt x="256" y="962"/>
                </a:cubicBezTo>
                <a:cubicBezTo>
                  <a:pt x="349" y="1092"/>
                  <a:pt x="505" y="1166"/>
                  <a:pt x="685" y="1166"/>
                </a:cubicBezTo>
                <a:cubicBezTo>
                  <a:pt x="783" y="1166"/>
                  <a:pt x="871" y="1141"/>
                  <a:pt x="926" y="1116"/>
                </a:cubicBezTo>
                <a:lnTo>
                  <a:pt x="891" y="947"/>
                </a:lnTo>
                <a:cubicBezTo>
                  <a:pt x="846" y="963"/>
                  <a:pt x="782" y="976"/>
                  <a:pt x="723" y="976"/>
                </a:cubicBezTo>
                <a:cubicBezTo>
                  <a:pt x="621" y="976"/>
                  <a:pt x="539" y="944"/>
                  <a:pt x="485" y="883"/>
                </a:cubicBezTo>
                <a:cubicBezTo>
                  <a:pt x="464" y="857"/>
                  <a:pt x="448" y="829"/>
                  <a:pt x="437" y="795"/>
                </a:cubicBezTo>
                <a:lnTo>
                  <a:pt x="423" y="755"/>
                </a:lnTo>
                <a:lnTo>
                  <a:pt x="849" y="755"/>
                </a:lnTo>
                <a:lnTo>
                  <a:pt x="849" y="695"/>
                </a:lnTo>
                <a:lnTo>
                  <a:pt x="406" y="695"/>
                </a:lnTo>
                <a:lnTo>
                  <a:pt x="406" y="621"/>
                </a:lnTo>
                <a:cubicBezTo>
                  <a:pt x="406" y="594"/>
                  <a:pt x="406" y="567"/>
                  <a:pt x="408" y="553"/>
                </a:cubicBezTo>
                <a:lnTo>
                  <a:pt x="411" y="526"/>
                </a:lnTo>
                <a:lnTo>
                  <a:pt x="849" y="526"/>
                </a:lnTo>
                <a:lnTo>
                  <a:pt x="849" y="466"/>
                </a:lnTo>
                <a:lnTo>
                  <a:pt x="426" y="466"/>
                </a:lnTo>
                <a:lnTo>
                  <a:pt x="441" y="425"/>
                </a:lnTo>
                <a:cubicBezTo>
                  <a:pt x="451" y="397"/>
                  <a:pt x="464" y="372"/>
                  <a:pt x="480" y="351"/>
                </a:cubicBezTo>
                <a:cubicBezTo>
                  <a:pt x="532" y="283"/>
                  <a:pt x="613" y="244"/>
                  <a:pt x="709" y="244"/>
                </a:cubicBezTo>
                <a:cubicBezTo>
                  <a:pt x="763" y="244"/>
                  <a:pt x="820" y="254"/>
                  <a:pt x="880" y="274"/>
                </a:cubicBezTo>
                <a:lnTo>
                  <a:pt x="921" y="102"/>
                </a:lnTo>
                <a:cubicBezTo>
                  <a:pt x="851" y="76"/>
                  <a:pt x="767" y="62"/>
                  <a:pt x="685" y="62"/>
                </a:cubicBezTo>
                <a:cubicBezTo>
                  <a:pt x="524" y="62"/>
                  <a:pt x="381" y="126"/>
                  <a:pt x="282" y="243"/>
                </a:cubicBezTo>
                <a:cubicBezTo>
                  <a:pt x="233" y="301"/>
                  <a:pt x="198" y="368"/>
                  <a:pt x="179" y="443"/>
                </a:cubicBezTo>
                <a:lnTo>
                  <a:pt x="173" y="466"/>
                </a:lnTo>
                <a:lnTo>
                  <a:pt x="62" y="466"/>
                </a:lnTo>
                <a:lnTo>
                  <a:pt x="62" y="526"/>
                </a:lnTo>
                <a:lnTo>
                  <a:pt x="157" y="526"/>
                </a:lnTo>
                <a:lnTo>
                  <a:pt x="157" y="557"/>
                </a:lnTo>
                <a:cubicBezTo>
                  <a:pt x="157" y="564"/>
                  <a:pt x="157" y="576"/>
                  <a:pt x="156" y="587"/>
                </a:cubicBezTo>
                <a:cubicBezTo>
                  <a:pt x="156" y="598"/>
                  <a:pt x="156" y="609"/>
                  <a:pt x="156" y="616"/>
                </a:cubicBezTo>
                <a:lnTo>
                  <a:pt x="156" y="695"/>
                </a:lnTo>
                <a:lnTo>
                  <a:pt x="62" y="695"/>
                </a:lnTo>
                <a:lnTo>
                  <a:pt x="62" y="755"/>
                </a:lnTo>
                <a:close/>
                <a:moveTo>
                  <a:pt x="205" y="998"/>
                </a:moveTo>
                <a:cubicBezTo>
                  <a:pt x="165" y="941"/>
                  <a:pt x="137" y="882"/>
                  <a:pt x="119" y="817"/>
                </a:cubicBezTo>
                <a:lnTo>
                  <a:pt x="0" y="817"/>
                </a:lnTo>
                <a:lnTo>
                  <a:pt x="0" y="633"/>
                </a:lnTo>
                <a:lnTo>
                  <a:pt x="94" y="633"/>
                </a:lnTo>
                <a:lnTo>
                  <a:pt x="94" y="616"/>
                </a:lnTo>
                <a:cubicBezTo>
                  <a:pt x="94" y="609"/>
                  <a:pt x="94" y="598"/>
                  <a:pt x="94" y="588"/>
                </a:cubicBezTo>
                <a:lnTo>
                  <a:pt x="0" y="588"/>
                </a:lnTo>
                <a:lnTo>
                  <a:pt x="0" y="404"/>
                </a:lnTo>
                <a:lnTo>
                  <a:pt x="125" y="404"/>
                </a:lnTo>
                <a:cubicBezTo>
                  <a:pt x="148" y="330"/>
                  <a:pt x="184" y="262"/>
                  <a:pt x="235" y="203"/>
                </a:cubicBezTo>
                <a:cubicBezTo>
                  <a:pt x="345" y="72"/>
                  <a:pt x="505" y="0"/>
                  <a:pt x="685" y="0"/>
                </a:cubicBezTo>
                <a:cubicBezTo>
                  <a:pt x="784" y="0"/>
                  <a:pt x="888" y="19"/>
                  <a:pt x="970" y="54"/>
                </a:cubicBezTo>
                <a:lnTo>
                  <a:pt x="994" y="64"/>
                </a:lnTo>
                <a:lnTo>
                  <a:pt x="924" y="357"/>
                </a:lnTo>
                <a:lnTo>
                  <a:pt x="891" y="344"/>
                </a:lnTo>
                <a:cubicBezTo>
                  <a:pt x="826" y="319"/>
                  <a:pt x="765" y="306"/>
                  <a:pt x="709" y="306"/>
                </a:cubicBezTo>
                <a:cubicBezTo>
                  <a:pt x="656" y="306"/>
                  <a:pt x="581" y="321"/>
                  <a:pt x="530" y="389"/>
                </a:cubicBezTo>
                <a:cubicBezTo>
                  <a:pt x="526" y="394"/>
                  <a:pt x="522" y="399"/>
                  <a:pt x="519" y="404"/>
                </a:cubicBezTo>
                <a:lnTo>
                  <a:pt x="911" y="404"/>
                </a:lnTo>
                <a:lnTo>
                  <a:pt x="911" y="588"/>
                </a:lnTo>
                <a:lnTo>
                  <a:pt x="468" y="588"/>
                </a:lnTo>
                <a:cubicBezTo>
                  <a:pt x="468" y="600"/>
                  <a:pt x="468" y="614"/>
                  <a:pt x="468" y="621"/>
                </a:cubicBezTo>
                <a:lnTo>
                  <a:pt x="468" y="633"/>
                </a:lnTo>
                <a:lnTo>
                  <a:pt x="911" y="633"/>
                </a:lnTo>
                <a:lnTo>
                  <a:pt x="911" y="817"/>
                </a:lnTo>
                <a:lnTo>
                  <a:pt x="514" y="817"/>
                </a:lnTo>
                <a:cubicBezTo>
                  <a:pt x="519" y="826"/>
                  <a:pt x="525" y="834"/>
                  <a:pt x="532" y="842"/>
                </a:cubicBezTo>
                <a:cubicBezTo>
                  <a:pt x="585" y="902"/>
                  <a:pt x="665" y="914"/>
                  <a:pt x="723" y="914"/>
                </a:cubicBezTo>
                <a:cubicBezTo>
                  <a:pt x="794" y="914"/>
                  <a:pt x="871" y="892"/>
                  <a:pt x="900" y="876"/>
                </a:cubicBezTo>
                <a:lnTo>
                  <a:pt x="936" y="857"/>
                </a:lnTo>
                <a:lnTo>
                  <a:pt x="996" y="1149"/>
                </a:lnTo>
                <a:lnTo>
                  <a:pt x="976" y="1160"/>
                </a:lnTo>
                <a:cubicBezTo>
                  <a:pt x="918" y="1191"/>
                  <a:pt x="807" y="1228"/>
                  <a:pt x="685" y="1228"/>
                </a:cubicBezTo>
                <a:cubicBezTo>
                  <a:pt x="485" y="1228"/>
                  <a:pt x="310" y="1144"/>
                  <a:pt x="205" y="9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Freeform 22">
            <a:extLst>
              <a:ext uri="{FF2B5EF4-FFF2-40B4-BE49-F238E27FC236}">
                <a16:creationId xmlns:a16="http://schemas.microsoft.com/office/drawing/2014/main" id="{2A57B6DF-9147-0AE7-62A9-DFB5626D02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3352" y="2582776"/>
            <a:ext cx="466725" cy="449263"/>
          </a:xfrm>
          <a:custGeom>
            <a:avLst/>
            <a:gdLst>
              <a:gd name="T0" fmla="*/ 510 w 1295"/>
              <a:gd name="T1" fmla="*/ 1125 h 1246"/>
              <a:gd name="T2" fmla="*/ 939 w 1295"/>
              <a:gd name="T3" fmla="*/ 1244 h 1246"/>
              <a:gd name="T4" fmla="*/ 970 w 1295"/>
              <a:gd name="T5" fmla="*/ 1235 h 1246"/>
              <a:gd name="T6" fmla="*/ 944 w 1295"/>
              <a:gd name="T7" fmla="*/ 1112 h 1246"/>
              <a:gd name="T8" fmla="*/ 1226 w 1295"/>
              <a:gd name="T9" fmla="*/ 582 h 1246"/>
              <a:gd name="T10" fmla="*/ 875 w 1295"/>
              <a:gd name="T11" fmla="*/ 1105 h 1246"/>
              <a:gd name="T12" fmla="*/ 593 w 1295"/>
              <a:gd name="T13" fmla="*/ 1096 h 1246"/>
              <a:gd name="T14" fmla="*/ 810 w 1295"/>
              <a:gd name="T15" fmla="*/ 920 h 1246"/>
              <a:gd name="T16" fmla="*/ 851 w 1295"/>
              <a:gd name="T17" fmla="*/ 938 h 1246"/>
              <a:gd name="T18" fmla="*/ 1089 w 1295"/>
              <a:gd name="T19" fmla="*/ 552 h 1246"/>
              <a:gd name="T20" fmla="*/ 1028 w 1295"/>
              <a:gd name="T21" fmla="*/ 582 h 1246"/>
              <a:gd name="T22" fmla="*/ 823 w 1295"/>
              <a:gd name="T23" fmla="*/ 771 h 1246"/>
              <a:gd name="T24" fmla="*/ 769 w 1295"/>
              <a:gd name="T25" fmla="*/ 763 h 1246"/>
              <a:gd name="T26" fmla="*/ 351 w 1295"/>
              <a:gd name="T27" fmla="*/ 177 h 1246"/>
              <a:gd name="T28" fmla="*/ 300 w 1295"/>
              <a:gd name="T29" fmla="*/ 168 h 1246"/>
              <a:gd name="T30" fmla="*/ 3 w 1295"/>
              <a:gd name="T31" fmla="*/ 502 h 1246"/>
              <a:gd name="T32" fmla="*/ 125 w 1295"/>
              <a:gd name="T33" fmla="*/ 541 h 1246"/>
              <a:gd name="T34" fmla="*/ 438 w 1295"/>
              <a:gd name="T35" fmla="*/ 1099 h 1246"/>
              <a:gd name="T36" fmla="*/ 185 w 1295"/>
              <a:gd name="T37" fmla="*/ 582 h 1246"/>
              <a:gd name="T38" fmla="*/ 164 w 1295"/>
              <a:gd name="T39" fmla="*/ 485 h 1246"/>
              <a:gd name="T40" fmla="*/ 312 w 1295"/>
              <a:gd name="T41" fmla="*/ 245 h 1246"/>
              <a:gd name="T42" fmla="*/ 359 w 1295"/>
              <a:gd name="T43" fmla="*/ 521 h 1246"/>
              <a:gd name="T44" fmla="*/ 322 w 1295"/>
              <a:gd name="T45" fmla="*/ 549 h 1246"/>
              <a:gd name="T46" fmla="*/ 563 w 1295"/>
              <a:gd name="T47" fmla="*/ 940 h 1246"/>
              <a:gd name="T48" fmla="*/ 383 w 1295"/>
              <a:gd name="T49" fmla="*/ 589 h 1246"/>
              <a:gd name="T50" fmla="*/ 509 w 1295"/>
              <a:gd name="T51" fmla="*/ 595 h 1246"/>
              <a:gd name="T52" fmla="*/ 351 w 1295"/>
              <a:gd name="T53" fmla="*/ 177 h 1246"/>
              <a:gd name="T54" fmla="*/ 1151 w 1295"/>
              <a:gd name="T55" fmla="*/ 51 h 1246"/>
              <a:gd name="T56" fmla="*/ 1065 w 1295"/>
              <a:gd name="T57" fmla="*/ 126 h 1246"/>
              <a:gd name="T58" fmla="*/ 382 w 1295"/>
              <a:gd name="T59" fmla="*/ 98 h 1246"/>
              <a:gd name="T60" fmla="*/ 705 w 1295"/>
              <a:gd name="T61" fmla="*/ 62 h 1246"/>
              <a:gd name="T62" fmla="*/ 1071 w 1295"/>
              <a:gd name="T63" fmla="*/ 200 h 1246"/>
              <a:gd name="T64" fmla="*/ 1131 w 1295"/>
              <a:gd name="T65" fmla="*/ 145 h 1246"/>
              <a:gd name="T66" fmla="*/ 907 w 1295"/>
              <a:gd name="T67" fmla="*/ 407 h 1246"/>
              <a:gd name="T68" fmla="*/ 962 w 1295"/>
              <a:gd name="T69" fmla="*/ 296 h 1246"/>
              <a:gd name="T70" fmla="*/ 458 w 1295"/>
              <a:gd name="T71" fmla="*/ 288 h 1246"/>
              <a:gd name="T72" fmla="*/ 705 w 1295"/>
              <a:gd name="T73" fmla="*/ 260 h 1246"/>
              <a:gd name="T74" fmla="*/ 822 w 1295"/>
              <a:gd name="T75" fmla="*/ 410 h 1246"/>
              <a:gd name="T76" fmla="*/ 842 w 1295"/>
              <a:gd name="T77" fmla="*/ 461 h 1246"/>
              <a:gd name="T78" fmla="*/ 1262 w 1295"/>
              <a:gd name="T79" fmla="*/ 514 h 1246"/>
              <a:gd name="T80" fmla="*/ 1292 w 1295"/>
              <a:gd name="T81" fmla="*/ 475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5" h="1246">
                <a:moveTo>
                  <a:pt x="515" y="1096"/>
                </a:moveTo>
                <a:cubicBezTo>
                  <a:pt x="509" y="1104"/>
                  <a:pt x="507" y="1115"/>
                  <a:pt x="510" y="1125"/>
                </a:cubicBezTo>
                <a:cubicBezTo>
                  <a:pt x="514" y="1135"/>
                  <a:pt x="522" y="1143"/>
                  <a:pt x="532" y="1145"/>
                </a:cubicBezTo>
                <a:lnTo>
                  <a:pt x="939" y="1244"/>
                </a:lnTo>
                <a:cubicBezTo>
                  <a:pt x="942" y="1245"/>
                  <a:pt x="944" y="1245"/>
                  <a:pt x="947" y="1245"/>
                </a:cubicBezTo>
                <a:cubicBezTo>
                  <a:pt x="955" y="1245"/>
                  <a:pt x="964" y="1242"/>
                  <a:pt x="970" y="1235"/>
                </a:cubicBezTo>
                <a:cubicBezTo>
                  <a:pt x="977" y="1227"/>
                  <a:pt x="980" y="1215"/>
                  <a:pt x="976" y="1204"/>
                </a:cubicBezTo>
                <a:lnTo>
                  <a:pt x="944" y="1112"/>
                </a:lnTo>
                <a:cubicBezTo>
                  <a:pt x="1154" y="1018"/>
                  <a:pt x="1288" y="813"/>
                  <a:pt x="1287" y="580"/>
                </a:cubicBezTo>
                <a:lnTo>
                  <a:pt x="1226" y="582"/>
                </a:lnTo>
                <a:cubicBezTo>
                  <a:pt x="1226" y="798"/>
                  <a:pt x="1095" y="988"/>
                  <a:pt x="893" y="1066"/>
                </a:cubicBezTo>
                <a:cubicBezTo>
                  <a:pt x="878" y="1072"/>
                  <a:pt x="870" y="1090"/>
                  <a:pt x="875" y="1105"/>
                </a:cubicBezTo>
                <a:lnTo>
                  <a:pt x="898" y="1171"/>
                </a:lnTo>
                <a:lnTo>
                  <a:pt x="593" y="1096"/>
                </a:lnTo>
                <a:lnTo>
                  <a:pt x="783" y="846"/>
                </a:lnTo>
                <a:lnTo>
                  <a:pt x="810" y="920"/>
                </a:lnTo>
                <a:cubicBezTo>
                  <a:pt x="812" y="928"/>
                  <a:pt x="818" y="935"/>
                  <a:pt x="826" y="938"/>
                </a:cubicBezTo>
                <a:cubicBezTo>
                  <a:pt x="834" y="942"/>
                  <a:pt x="843" y="942"/>
                  <a:pt x="851" y="938"/>
                </a:cubicBezTo>
                <a:cubicBezTo>
                  <a:pt x="996" y="879"/>
                  <a:pt x="1090" y="739"/>
                  <a:pt x="1090" y="582"/>
                </a:cubicBezTo>
                <a:cubicBezTo>
                  <a:pt x="1090" y="572"/>
                  <a:pt x="1089" y="562"/>
                  <a:pt x="1089" y="552"/>
                </a:cubicBezTo>
                <a:lnTo>
                  <a:pt x="1027" y="557"/>
                </a:lnTo>
                <a:cubicBezTo>
                  <a:pt x="1027" y="565"/>
                  <a:pt x="1028" y="574"/>
                  <a:pt x="1028" y="582"/>
                </a:cubicBezTo>
                <a:cubicBezTo>
                  <a:pt x="1028" y="703"/>
                  <a:pt x="962" y="811"/>
                  <a:pt x="857" y="867"/>
                </a:cubicBezTo>
                <a:lnTo>
                  <a:pt x="823" y="771"/>
                </a:lnTo>
                <a:cubicBezTo>
                  <a:pt x="819" y="760"/>
                  <a:pt x="809" y="752"/>
                  <a:pt x="798" y="751"/>
                </a:cubicBezTo>
                <a:cubicBezTo>
                  <a:pt x="787" y="749"/>
                  <a:pt x="776" y="754"/>
                  <a:pt x="769" y="763"/>
                </a:cubicBezTo>
                <a:lnTo>
                  <a:pt x="515" y="1096"/>
                </a:lnTo>
                <a:close/>
                <a:moveTo>
                  <a:pt x="351" y="177"/>
                </a:moveTo>
                <a:cubicBezTo>
                  <a:pt x="347" y="168"/>
                  <a:pt x="339" y="161"/>
                  <a:pt x="328" y="159"/>
                </a:cubicBezTo>
                <a:cubicBezTo>
                  <a:pt x="318" y="157"/>
                  <a:pt x="308" y="160"/>
                  <a:pt x="300" y="168"/>
                </a:cubicBezTo>
                <a:lnTo>
                  <a:pt x="11" y="471"/>
                </a:lnTo>
                <a:cubicBezTo>
                  <a:pt x="3" y="479"/>
                  <a:pt x="0" y="491"/>
                  <a:pt x="3" y="502"/>
                </a:cubicBezTo>
                <a:cubicBezTo>
                  <a:pt x="7" y="513"/>
                  <a:pt x="16" y="521"/>
                  <a:pt x="27" y="523"/>
                </a:cubicBezTo>
                <a:lnTo>
                  <a:pt x="125" y="541"/>
                </a:lnTo>
                <a:cubicBezTo>
                  <a:pt x="123" y="556"/>
                  <a:pt x="123" y="569"/>
                  <a:pt x="123" y="582"/>
                </a:cubicBezTo>
                <a:cubicBezTo>
                  <a:pt x="123" y="800"/>
                  <a:pt x="243" y="998"/>
                  <a:pt x="438" y="1099"/>
                </a:cubicBezTo>
                <a:lnTo>
                  <a:pt x="466" y="1044"/>
                </a:lnTo>
                <a:cubicBezTo>
                  <a:pt x="293" y="954"/>
                  <a:pt x="185" y="777"/>
                  <a:pt x="185" y="582"/>
                </a:cubicBezTo>
                <a:cubicBezTo>
                  <a:pt x="185" y="563"/>
                  <a:pt x="186" y="543"/>
                  <a:pt x="189" y="519"/>
                </a:cubicBezTo>
                <a:cubicBezTo>
                  <a:pt x="191" y="503"/>
                  <a:pt x="180" y="488"/>
                  <a:pt x="164" y="485"/>
                </a:cubicBezTo>
                <a:lnTo>
                  <a:pt x="95" y="472"/>
                </a:lnTo>
                <a:lnTo>
                  <a:pt x="312" y="245"/>
                </a:lnTo>
                <a:lnTo>
                  <a:pt x="434" y="535"/>
                </a:lnTo>
                <a:lnTo>
                  <a:pt x="359" y="521"/>
                </a:lnTo>
                <a:cubicBezTo>
                  <a:pt x="350" y="520"/>
                  <a:pt x="341" y="522"/>
                  <a:pt x="334" y="527"/>
                </a:cubicBezTo>
                <a:cubicBezTo>
                  <a:pt x="327" y="532"/>
                  <a:pt x="323" y="540"/>
                  <a:pt x="322" y="549"/>
                </a:cubicBezTo>
                <a:cubicBezTo>
                  <a:pt x="321" y="560"/>
                  <a:pt x="320" y="571"/>
                  <a:pt x="320" y="582"/>
                </a:cubicBezTo>
                <a:cubicBezTo>
                  <a:pt x="320" y="740"/>
                  <a:pt x="416" y="881"/>
                  <a:pt x="563" y="940"/>
                </a:cubicBezTo>
                <a:lnTo>
                  <a:pt x="586" y="882"/>
                </a:lnTo>
                <a:cubicBezTo>
                  <a:pt x="464" y="833"/>
                  <a:pt x="385" y="719"/>
                  <a:pt x="383" y="589"/>
                </a:cubicBezTo>
                <a:lnTo>
                  <a:pt x="479" y="607"/>
                </a:lnTo>
                <a:cubicBezTo>
                  <a:pt x="490" y="608"/>
                  <a:pt x="502" y="604"/>
                  <a:pt x="509" y="595"/>
                </a:cubicBezTo>
                <a:cubicBezTo>
                  <a:pt x="516" y="587"/>
                  <a:pt x="518" y="574"/>
                  <a:pt x="513" y="564"/>
                </a:cubicBezTo>
                <a:lnTo>
                  <a:pt x="351" y="177"/>
                </a:lnTo>
                <a:close/>
                <a:moveTo>
                  <a:pt x="1174" y="72"/>
                </a:moveTo>
                <a:cubicBezTo>
                  <a:pt x="1171" y="61"/>
                  <a:pt x="1162" y="53"/>
                  <a:pt x="1151" y="51"/>
                </a:cubicBezTo>
                <a:cubicBezTo>
                  <a:pt x="1139" y="48"/>
                  <a:pt x="1128" y="52"/>
                  <a:pt x="1121" y="61"/>
                </a:cubicBezTo>
                <a:lnTo>
                  <a:pt x="1065" y="126"/>
                </a:lnTo>
                <a:cubicBezTo>
                  <a:pt x="963" y="44"/>
                  <a:pt x="836" y="0"/>
                  <a:pt x="705" y="0"/>
                </a:cubicBezTo>
                <a:cubicBezTo>
                  <a:pt x="590" y="0"/>
                  <a:pt x="478" y="34"/>
                  <a:pt x="382" y="98"/>
                </a:cubicBezTo>
                <a:lnTo>
                  <a:pt x="417" y="150"/>
                </a:lnTo>
                <a:cubicBezTo>
                  <a:pt x="502" y="92"/>
                  <a:pt x="602" y="62"/>
                  <a:pt x="705" y="62"/>
                </a:cubicBezTo>
                <a:cubicBezTo>
                  <a:pt x="831" y="62"/>
                  <a:pt x="953" y="109"/>
                  <a:pt x="1048" y="193"/>
                </a:cubicBezTo>
                <a:cubicBezTo>
                  <a:pt x="1055" y="198"/>
                  <a:pt x="1063" y="201"/>
                  <a:pt x="1071" y="200"/>
                </a:cubicBezTo>
                <a:cubicBezTo>
                  <a:pt x="1079" y="200"/>
                  <a:pt x="1087" y="196"/>
                  <a:pt x="1093" y="189"/>
                </a:cubicBezTo>
                <a:lnTo>
                  <a:pt x="1131" y="145"/>
                </a:lnTo>
                <a:lnTo>
                  <a:pt x="1219" y="447"/>
                </a:lnTo>
                <a:lnTo>
                  <a:pt x="907" y="407"/>
                </a:lnTo>
                <a:lnTo>
                  <a:pt x="964" y="340"/>
                </a:lnTo>
                <a:cubicBezTo>
                  <a:pt x="975" y="327"/>
                  <a:pt x="974" y="308"/>
                  <a:pt x="962" y="296"/>
                </a:cubicBezTo>
                <a:cubicBezTo>
                  <a:pt x="891" y="233"/>
                  <a:pt x="800" y="198"/>
                  <a:pt x="705" y="198"/>
                </a:cubicBezTo>
                <a:cubicBezTo>
                  <a:pt x="615" y="198"/>
                  <a:pt x="527" y="230"/>
                  <a:pt x="458" y="288"/>
                </a:cubicBezTo>
                <a:lnTo>
                  <a:pt x="498" y="335"/>
                </a:lnTo>
                <a:cubicBezTo>
                  <a:pt x="556" y="287"/>
                  <a:pt x="630" y="260"/>
                  <a:pt x="705" y="260"/>
                </a:cubicBezTo>
                <a:cubicBezTo>
                  <a:pt x="774" y="260"/>
                  <a:pt x="841" y="282"/>
                  <a:pt x="897" y="323"/>
                </a:cubicBezTo>
                <a:lnTo>
                  <a:pt x="822" y="410"/>
                </a:lnTo>
                <a:cubicBezTo>
                  <a:pt x="815" y="419"/>
                  <a:pt x="813" y="431"/>
                  <a:pt x="817" y="442"/>
                </a:cubicBezTo>
                <a:cubicBezTo>
                  <a:pt x="821" y="452"/>
                  <a:pt x="831" y="460"/>
                  <a:pt x="842" y="461"/>
                </a:cubicBezTo>
                <a:lnTo>
                  <a:pt x="1258" y="514"/>
                </a:lnTo>
                <a:cubicBezTo>
                  <a:pt x="1259" y="514"/>
                  <a:pt x="1260" y="514"/>
                  <a:pt x="1262" y="514"/>
                </a:cubicBezTo>
                <a:cubicBezTo>
                  <a:pt x="1271" y="514"/>
                  <a:pt x="1279" y="511"/>
                  <a:pt x="1285" y="504"/>
                </a:cubicBezTo>
                <a:cubicBezTo>
                  <a:pt x="1292" y="496"/>
                  <a:pt x="1294" y="485"/>
                  <a:pt x="1292" y="475"/>
                </a:cubicBezTo>
                <a:lnTo>
                  <a:pt x="1174" y="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Freeform 19">
            <a:extLst>
              <a:ext uri="{FF2B5EF4-FFF2-40B4-BE49-F238E27FC236}">
                <a16:creationId xmlns:a16="http://schemas.microsoft.com/office/drawing/2014/main" id="{0E731370-FBEE-5C57-8187-44BA4B82AD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69525" y="4613522"/>
            <a:ext cx="469900" cy="447675"/>
          </a:xfrm>
          <a:custGeom>
            <a:avLst/>
            <a:gdLst>
              <a:gd name="T0" fmla="*/ 652 w 1304"/>
              <a:gd name="T1" fmla="*/ 852 h 1244"/>
              <a:gd name="T2" fmla="*/ 733 w 1304"/>
              <a:gd name="T3" fmla="*/ 982 h 1244"/>
              <a:gd name="T4" fmla="*/ 570 w 1304"/>
              <a:gd name="T5" fmla="*/ 982 h 1244"/>
              <a:gd name="T6" fmla="*/ 451 w 1304"/>
              <a:gd name="T7" fmla="*/ 1243 h 1244"/>
              <a:gd name="T8" fmla="*/ 513 w 1304"/>
              <a:gd name="T9" fmla="*/ 1174 h 1244"/>
              <a:gd name="T10" fmla="*/ 790 w 1304"/>
              <a:gd name="T11" fmla="*/ 1174 h 1244"/>
              <a:gd name="T12" fmla="*/ 852 w 1304"/>
              <a:gd name="T13" fmla="*/ 1243 h 1244"/>
              <a:gd name="T14" fmla="*/ 754 w 1304"/>
              <a:gd name="T15" fmla="*/ 1067 h 1244"/>
              <a:gd name="T16" fmla="*/ 796 w 1304"/>
              <a:gd name="T17" fmla="*/ 911 h 1244"/>
              <a:gd name="T18" fmla="*/ 508 w 1304"/>
              <a:gd name="T19" fmla="*/ 911 h 1244"/>
              <a:gd name="T20" fmla="*/ 549 w 1304"/>
              <a:gd name="T21" fmla="*/ 1067 h 1244"/>
              <a:gd name="T22" fmla="*/ 451 w 1304"/>
              <a:gd name="T23" fmla="*/ 1243 h 1244"/>
              <a:gd name="T24" fmla="*/ 282 w 1304"/>
              <a:gd name="T25" fmla="*/ 982 h 1244"/>
              <a:gd name="T26" fmla="*/ 118 w 1304"/>
              <a:gd name="T27" fmla="*/ 982 h 1244"/>
              <a:gd name="T28" fmla="*/ 200 w 1304"/>
              <a:gd name="T29" fmla="*/ 852 h 1244"/>
              <a:gd name="T30" fmla="*/ 56 w 1304"/>
              <a:gd name="T31" fmla="*/ 911 h 1244"/>
              <a:gd name="T32" fmla="*/ 98 w 1304"/>
              <a:gd name="T33" fmla="*/ 1068 h 1244"/>
              <a:gd name="T34" fmla="*/ 0 w 1304"/>
              <a:gd name="T35" fmla="*/ 1243 h 1244"/>
              <a:gd name="T36" fmla="*/ 62 w 1304"/>
              <a:gd name="T37" fmla="*/ 1174 h 1244"/>
              <a:gd name="T38" fmla="*/ 338 w 1304"/>
              <a:gd name="T39" fmla="*/ 1174 h 1244"/>
              <a:gd name="T40" fmla="*/ 400 w 1304"/>
              <a:gd name="T41" fmla="*/ 1243 h 1244"/>
              <a:gd name="T42" fmla="*/ 302 w 1304"/>
              <a:gd name="T43" fmla="*/ 1067 h 1244"/>
              <a:gd name="T44" fmla="*/ 344 w 1304"/>
              <a:gd name="T45" fmla="*/ 911 h 1244"/>
              <a:gd name="T46" fmla="*/ 56 w 1304"/>
              <a:gd name="T47" fmla="*/ 911 h 1244"/>
              <a:gd name="T48" fmla="*/ 652 w 1304"/>
              <a:gd name="T49" fmla="*/ 254 h 1244"/>
              <a:gd name="T50" fmla="*/ 570 w 1304"/>
              <a:gd name="T51" fmla="*/ 132 h 1244"/>
              <a:gd name="T52" fmla="*/ 733 w 1304"/>
              <a:gd name="T53" fmla="*/ 132 h 1244"/>
              <a:gd name="T54" fmla="*/ 790 w 1304"/>
              <a:gd name="T55" fmla="*/ 454 h 1244"/>
              <a:gd name="T56" fmla="*/ 852 w 1304"/>
              <a:gd name="T57" fmla="*/ 385 h 1244"/>
              <a:gd name="T58" fmla="*/ 796 w 1304"/>
              <a:gd name="T59" fmla="*/ 183 h 1244"/>
              <a:gd name="T60" fmla="*/ 652 w 1304"/>
              <a:gd name="T61" fmla="*/ 0 h 1244"/>
              <a:gd name="T62" fmla="*/ 508 w 1304"/>
              <a:gd name="T63" fmla="*/ 183 h 1244"/>
              <a:gd name="T64" fmla="*/ 451 w 1304"/>
              <a:gd name="T65" fmla="*/ 385 h 1244"/>
              <a:gd name="T66" fmla="*/ 513 w 1304"/>
              <a:gd name="T67" fmla="*/ 454 h 1244"/>
              <a:gd name="T68" fmla="*/ 652 w 1304"/>
              <a:gd name="T69" fmla="*/ 316 h 1244"/>
              <a:gd name="T70" fmla="*/ 790 w 1304"/>
              <a:gd name="T71" fmla="*/ 454 h 1244"/>
              <a:gd name="T72" fmla="*/ 1134 w 1304"/>
              <a:gd name="T73" fmla="*/ 736 h 1244"/>
              <a:gd name="T74" fmla="*/ 683 w 1304"/>
              <a:gd name="T75" fmla="*/ 564 h 1244"/>
              <a:gd name="T76" fmla="*/ 621 w 1304"/>
              <a:gd name="T77" fmla="*/ 454 h 1244"/>
              <a:gd name="T78" fmla="*/ 169 w 1304"/>
              <a:gd name="T79" fmla="*/ 564 h 1244"/>
              <a:gd name="T80" fmla="*/ 231 w 1304"/>
              <a:gd name="T81" fmla="*/ 736 h 1244"/>
              <a:gd name="T82" fmla="*/ 621 w 1304"/>
              <a:gd name="T83" fmla="*/ 626 h 1244"/>
              <a:gd name="T84" fmla="*/ 683 w 1304"/>
              <a:gd name="T85" fmla="*/ 736 h 1244"/>
              <a:gd name="T86" fmla="*/ 1072 w 1304"/>
              <a:gd name="T87" fmla="*/ 626 h 1244"/>
              <a:gd name="T88" fmla="*/ 1185 w 1304"/>
              <a:gd name="T89" fmla="*/ 982 h 1244"/>
              <a:gd name="T90" fmla="*/ 1021 w 1304"/>
              <a:gd name="T91" fmla="*/ 982 h 1244"/>
              <a:gd name="T92" fmla="*/ 1103 w 1304"/>
              <a:gd name="T93" fmla="*/ 852 h 1244"/>
              <a:gd name="T94" fmla="*/ 1185 w 1304"/>
              <a:gd name="T95" fmla="*/ 982 h 1244"/>
              <a:gd name="T96" fmla="*/ 1205 w 1304"/>
              <a:gd name="T97" fmla="*/ 1067 h 1244"/>
              <a:gd name="T98" fmla="*/ 1247 w 1304"/>
              <a:gd name="T99" fmla="*/ 911 h 1244"/>
              <a:gd name="T100" fmla="*/ 959 w 1304"/>
              <a:gd name="T101" fmla="*/ 911 h 1244"/>
              <a:gd name="T102" fmla="*/ 1001 w 1304"/>
              <a:gd name="T103" fmla="*/ 1067 h 1244"/>
              <a:gd name="T104" fmla="*/ 903 w 1304"/>
              <a:gd name="T105" fmla="*/ 1243 h 1244"/>
              <a:gd name="T106" fmla="*/ 965 w 1304"/>
              <a:gd name="T107" fmla="*/ 1174 h 1244"/>
              <a:gd name="T108" fmla="*/ 1241 w 1304"/>
              <a:gd name="T109" fmla="*/ 1174 h 1244"/>
              <a:gd name="T110" fmla="*/ 1303 w 1304"/>
              <a:gd name="T111" fmla="*/ 1243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4" h="1244">
                <a:moveTo>
                  <a:pt x="570" y="911"/>
                </a:moveTo>
                <a:cubicBezTo>
                  <a:pt x="570" y="880"/>
                  <a:pt x="609" y="852"/>
                  <a:pt x="652" y="852"/>
                </a:cubicBezTo>
                <a:cubicBezTo>
                  <a:pt x="694" y="852"/>
                  <a:pt x="733" y="880"/>
                  <a:pt x="733" y="911"/>
                </a:cubicBezTo>
                <a:lnTo>
                  <a:pt x="733" y="982"/>
                </a:lnTo>
                <a:cubicBezTo>
                  <a:pt x="733" y="1014"/>
                  <a:pt x="694" y="1043"/>
                  <a:pt x="652" y="1043"/>
                </a:cubicBezTo>
                <a:cubicBezTo>
                  <a:pt x="609" y="1043"/>
                  <a:pt x="570" y="1014"/>
                  <a:pt x="570" y="982"/>
                </a:cubicBezTo>
                <a:lnTo>
                  <a:pt x="570" y="911"/>
                </a:lnTo>
                <a:close/>
                <a:moveTo>
                  <a:pt x="451" y="1243"/>
                </a:moveTo>
                <a:lnTo>
                  <a:pt x="513" y="1243"/>
                </a:lnTo>
                <a:lnTo>
                  <a:pt x="513" y="1174"/>
                </a:lnTo>
                <a:cubicBezTo>
                  <a:pt x="516" y="1156"/>
                  <a:pt x="586" y="1105"/>
                  <a:pt x="652" y="1105"/>
                </a:cubicBezTo>
                <a:cubicBezTo>
                  <a:pt x="718" y="1105"/>
                  <a:pt x="787" y="1156"/>
                  <a:pt x="790" y="1174"/>
                </a:cubicBezTo>
                <a:lnTo>
                  <a:pt x="790" y="1243"/>
                </a:lnTo>
                <a:lnTo>
                  <a:pt x="852" y="1243"/>
                </a:lnTo>
                <a:lnTo>
                  <a:pt x="852" y="1174"/>
                </a:lnTo>
                <a:cubicBezTo>
                  <a:pt x="852" y="1133"/>
                  <a:pt x="808" y="1092"/>
                  <a:pt x="754" y="1067"/>
                </a:cubicBezTo>
                <a:cubicBezTo>
                  <a:pt x="779" y="1045"/>
                  <a:pt x="796" y="1015"/>
                  <a:pt x="796" y="982"/>
                </a:cubicBezTo>
                <a:lnTo>
                  <a:pt x="796" y="911"/>
                </a:lnTo>
                <a:cubicBezTo>
                  <a:pt x="796" y="846"/>
                  <a:pt x="730" y="790"/>
                  <a:pt x="652" y="790"/>
                </a:cubicBezTo>
                <a:cubicBezTo>
                  <a:pt x="574" y="790"/>
                  <a:pt x="508" y="846"/>
                  <a:pt x="508" y="911"/>
                </a:cubicBezTo>
                <a:lnTo>
                  <a:pt x="508" y="982"/>
                </a:lnTo>
                <a:cubicBezTo>
                  <a:pt x="508" y="1015"/>
                  <a:pt x="524" y="1045"/>
                  <a:pt x="549" y="1067"/>
                </a:cubicBezTo>
                <a:cubicBezTo>
                  <a:pt x="495" y="1092"/>
                  <a:pt x="451" y="1133"/>
                  <a:pt x="451" y="1174"/>
                </a:cubicBezTo>
                <a:lnTo>
                  <a:pt x="451" y="1243"/>
                </a:lnTo>
                <a:close/>
                <a:moveTo>
                  <a:pt x="282" y="911"/>
                </a:moveTo>
                <a:lnTo>
                  <a:pt x="282" y="982"/>
                </a:lnTo>
                <a:cubicBezTo>
                  <a:pt x="282" y="1014"/>
                  <a:pt x="243" y="1043"/>
                  <a:pt x="200" y="1043"/>
                </a:cubicBezTo>
                <a:cubicBezTo>
                  <a:pt x="157" y="1043"/>
                  <a:pt x="118" y="1014"/>
                  <a:pt x="118" y="982"/>
                </a:cubicBezTo>
                <a:lnTo>
                  <a:pt x="118" y="911"/>
                </a:lnTo>
                <a:cubicBezTo>
                  <a:pt x="118" y="880"/>
                  <a:pt x="157" y="852"/>
                  <a:pt x="200" y="852"/>
                </a:cubicBezTo>
                <a:cubicBezTo>
                  <a:pt x="243" y="852"/>
                  <a:pt x="282" y="880"/>
                  <a:pt x="282" y="911"/>
                </a:cubicBezTo>
                <a:close/>
                <a:moveTo>
                  <a:pt x="56" y="911"/>
                </a:moveTo>
                <a:lnTo>
                  <a:pt x="56" y="982"/>
                </a:lnTo>
                <a:cubicBezTo>
                  <a:pt x="56" y="1015"/>
                  <a:pt x="72" y="1045"/>
                  <a:pt x="98" y="1068"/>
                </a:cubicBezTo>
                <a:cubicBezTo>
                  <a:pt x="44" y="1092"/>
                  <a:pt x="0" y="1133"/>
                  <a:pt x="0" y="1174"/>
                </a:cubicBezTo>
                <a:lnTo>
                  <a:pt x="0" y="1243"/>
                </a:lnTo>
                <a:lnTo>
                  <a:pt x="62" y="1243"/>
                </a:lnTo>
                <a:lnTo>
                  <a:pt x="62" y="1174"/>
                </a:lnTo>
                <a:cubicBezTo>
                  <a:pt x="64" y="1156"/>
                  <a:pt x="134" y="1105"/>
                  <a:pt x="200" y="1105"/>
                </a:cubicBezTo>
                <a:cubicBezTo>
                  <a:pt x="266" y="1105"/>
                  <a:pt x="336" y="1156"/>
                  <a:pt x="338" y="1174"/>
                </a:cubicBezTo>
                <a:lnTo>
                  <a:pt x="338" y="1243"/>
                </a:lnTo>
                <a:lnTo>
                  <a:pt x="400" y="1243"/>
                </a:lnTo>
                <a:lnTo>
                  <a:pt x="400" y="1174"/>
                </a:lnTo>
                <a:cubicBezTo>
                  <a:pt x="400" y="1133"/>
                  <a:pt x="356" y="1092"/>
                  <a:pt x="302" y="1067"/>
                </a:cubicBezTo>
                <a:cubicBezTo>
                  <a:pt x="328" y="1045"/>
                  <a:pt x="344" y="1015"/>
                  <a:pt x="344" y="982"/>
                </a:cubicBezTo>
                <a:lnTo>
                  <a:pt x="344" y="911"/>
                </a:lnTo>
                <a:cubicBezTo>
                  <a:pt x="344" y="846"/>
                  <a:pt x="278" y="790"/>
                  <a:pt x="200" y="790"/>
                </a:cubicBezTo>
                <a:cubicBezTo>
                  <a:pt x="122" y="790"/>
                  <a:pt x="56" y="846"/>
                  <a:pt x="56" y="911"/>
                </a:cubicBezTo>
                <a:close/>
                <a:moveTo>
                  <a:pt x="733" y="183"/>
                </a:moveTo>
                <a:cubicBezTo>
                  <a:pt x="733" y="220"/>
                  <a:pt x="694" y="254"/>
                  <a:pt x="652" y="254"/>
                </a:cubicBezTo>
                <a:cubicBezTo>
                  <a:pt x="609" y="254"/>
                  <a:pt x="570" y="220"/>
                  <a:pt x="570" y="183"/>
                </a:cubicBezTo>
                <a:lnTo>
                  <a:pt x="570" y="132"/>
                </a:lnTo>
                <a:cubicBezTo>
                  <a:pt x="570" y="95"/>
                  <a:pt x="609" y="62"/>
                  <a:pt x="652" y="62"/>
                </a:cubicBezTo>
                <a:cubicBezTo>
                  <a:pt x="694" y="62"/>
                  <a:pt x="733" y="95"/>
                  <a:pt x="733" y="132"/>
                </a:cubicBezTo>
                <a:lnTo>
                  <a:pt x="733" y="183"/>
                </a:lnTo>
                <a:close/>
                <a:moveTo>
                  <a:pt x="790" y="454"/>
                </a:moveTo>
                <a:lnTo>
                  <a:pt x="852" y="454"/>
                </a:lnTo>
                <a:lnTo>
                  <a:pt x="852" y="385"/>
                </a:lnTo>
                <a:cubicBezTo>
                  <a:pt x="852" y="343"/>
                  <a:pt x="807" y="302"/>
                  <a:pt x="752" y="277"/>
                </a:cubicBezTo>
                <a:cubicBezTo>
                  <a:pt x="778" y="253"/>
                  <a:pt x="796" y="220"/>
                  <a:pt x="796" y="183"/>
                </a:cubicBezTo>
                <a:lnTo>
                  <a:pt x="796" y="132"/>
                </a:lnTo>
                <a:cubicBezTo>
                  <a:pt x="796" y="60"/>
                  <a:pt x="730" y="0"/>
                  <a:pt x="652" y="0"/>
                </a:cubicBezTo>
                <a:cubicBezTo>
                  <a:pt x="574" y="0"/>
                  <a:pt x="508" y="60"/>
                  <a:pt x="508" y="132"/>
                </a:cubicBezTo>
                <a:lnTo>
                  <a:pt x="508" y="183"/>
                </a:lnTo>
                <a:cubicBezTo>
                  <a:pt x="508" y="220"/>
                  <a:pt x="525" y="253"/>
                  <a:pt x="552" y="277"/>
                </a:cubicBezTo>
                <a:cubicBezTo>
                  <a:pt x="497" y="302"/>
                  <a:pt x="451" y="343"/>
                  <a:pt x="451" y="385"/>
                </a:cubicBezTo>
                <a:lnTo>
                  <a:pt x="451" y="454"/>
                </a:lnTo>
                <a:lnTo>
                  <a:pt x="513" y="454"/>
                </a:lnTo>
                <a:lnTo>
                  <a:pt x="513" y="385"/>
                </a:lnTo>
                <a:cubicBezTo>
                  <a:pt x="516" y="366"/>
                  <a:pt x="586" y="316"/>
                  <a:pt x="652" y="316"/>
                </a:cubicBezTo>
                <a:cubicBezTo>
                  <a:pt x="718" y="316"/>
                  <a:pt x="787" y="366"/>
                  <a:pt x="790" y="385"/>
                </a:cubicBezTo>
                <a:lnTo>
                  <a:pt x="790" y="454"/>
                </a:lnTo>
                <a:close/>
                <a:moveTo>
                  <a:pt x="1072" y="736"/>
                </a:moveTo>
                <a:lnTo>
                  <a:pt x="1134" y="736"/>
                </a:lnTo>
                <a:lnTo>
                  <a:pt x="1134" y="564"/>
                </a:lnTo>
                <a:lnTo>
                  <a:pt x="683" y="564"/>
                </a:lnTo>
                <a:lnTo>
                  <a:pt x="683" y="454"/>
                </a:lnTo>
                <a:lnTo>
                  <a:pt x="621" y="454"/>
                </a:lnTo>
                <a:lnTo>
                  <a:pt x="621" y="564"/>
                </a:lnTo>
                <a:lnTo>
                  <a:pt x="169" y="564"/>
                </a:lnTo>
                <a:lnTo>
                  <a:pt x="169" y="736"/>
                </a:lnTo>
                <a:lnTo>
                  <a:pt x="231" y="736"/>
                </a:lnTo>
                <a:lnTo>
                  <a:pt x="231" y="626"/>
                </a:lnTo>
                <a:lnTo>
                  <a:pt x="621" y="626"/>
                </a:lnTo>
                <a:lnTo>
                  <a:pt x="621" y="736"/>
                </a:lnTo>
                <a:lnTo>
                  <a:pt x="683" y="736"/>
                </a:lnTo>
                <a:lnTo>
                  <a:pt x="683" y="626"/>
                </a:lnTo>
                <a:lnTo>
                  <a:pt x="1072" y="626"/>
                </a:lnTo>
                <a:lnTo>
                  <a:pt x="1072" y="736"/>
                </a:lnTo>
                <a:close/>
                <a:moveTo>
                  <a:pt x="1185" y="982"/>
                </a:moveTo>
                <a:cubicBezTo>
                  <a:pt x="1185" y="1014"/>
                  <a:pt x="1146" y="1043"/>
                  <a:pt x="1103" y="1043"/>
                </a:cubicBezTo>
                <a:cubicBezTo>
                  <a:pt x="1060" y="1043"/>
                  <a:pt x="1021" y="1014"/>
                  <a:pt x="1021" y="982"/>
                </a:cubicBezTo>
                <a:lnTo>
                  <a:pt x="1021" y="911"/>
                </a:lnTo>
                <a:cubicBezTo>
                  <a:pt x="1021" y="880"/>
                  <a:pt x="1060" y="852"/>
                  <a:pt x="1103" y="852"/>
                </a:cubicBezTo>
                <a:cubicBezTo>
                  <a:pt x="1146" y="852"/>
                  <a:pt x="1185" y="880"/>
                  <a:pt x="1185" y="911"/>
                </a:cubicBezTo>
                <a:lnTo>
                  <a:pt x="1185" y="982"/>
                </a:lnTo>
                <a:close/>
                <a:moveTo>
                  <a:pt x="1303" y="1174"/>
                </a:moveTo>
                <a:cubicBezTo>
                  <a:pt x="1303" y="1133"/>
                  <a:pt x="1259" y="1092"/>
                  <a:pt x="1205" y="1067"/>
                </a:cubicBezTo>
                <a:cubicBezTo>
                  <a:pt x="1231" y="1045"/>
                  <a:pt x="1247" y="1015"/>
                  <a:pt x="1247" y="982"/>
                </a:cubicBezTo>
                <a:lnTo>
                  <a:pt x="1247" y="911"/>
                </a:lnTo>
                <a:cubicBezTo>
                  <a:pt x="1247" y="846"/>
                  <a:pt x="1181" y="790"/>
                  <a:pt x="1103" y="790"/>
                </a:cubicBezTo>
                <a:cubicBezTo>
                  <a:pt x="1025" y="790"/>
                  <a:pt x="959" y="846"/>
                  <a:pt x="959" y="911"/>
                </a:cubicBezTo>
                <a:lnTo>
                  <a:pt x="959" y="982"/>
                </a:lnTo>
                <a:cubicBezTo>
                  <a:pt x="959" y="1015"/>
                  <a:pt x="975" y="1045"/>
                  <a:pt x="1001" y="1067"/>
                </a:cubicBezTo>
                <a:cubicBezTo>
                  <a:pt x="947" y="1092"/>
                  <a:pt x="903" y="1133"/>
                  <a:pt x="903" y="1174"/>
                </a:cubicBezTo>
                <a:lnTo>
                  <a:pt x="903" y="1243"/>
                </a:lnTo>
                <a:lnTo>
                  <a:pt x="965" y="1243"/>
                </a:lnTo>
                <a:lnTo>
                  <a:pt x="965" y="1174"/>
                </a:lnTo>
                <a:cubicBezTo>
                  <a:pt x="967" y="1156"/>
                  <a:pt x="1037" y="1105"/>
                  <a:pt x="1103" y="1105"/>
                </a:cubicBezTo>
                <a:cubicBezTo>
                  <a:pt x="1169" y="1105"/>
                  <a:pt x="1239" y="1156"/>
                  <a:pt x="1241" y="1174"/>
                </a:cubicBezTo>
                <a:lnTo>
                  <a:pt x="1241" y="1243"/>
                </a:lnTo>
                <a:lnTo>
                  <a:pt x="1303" y="1243"/>
                </a:lnTo>
                <a:lnTo>
                  <a:pt x="1303" y="11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Freeform 20">
            <a:extLst>
              <a:ext uri="{FF2B5EF4-FFF2-40B4-BE49-F238E27FC236}">
                <a16:creationId xmlns:a16="http://schemas.microsoft.com/office/drawing/2014/main" id="{449DEE91-477D-3E6B-C288-B1A03AB381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78997" y="5580699"/>
            <a:ext cx="469900" cy="469900"/>
          </a:xfrm>
          <a:custGeom>
            <a:avLst/>
            <a:gdLst>
              <a:gd name="T0" fmla="*/ 1275 w 1305"/>
              <a:gd name="T1" fmla="*/ 773 h 1304"/>
              <a:gd name="T2" fmla="*/ 948 w 1305"/>
              <a:gd name="T3" fmla="*/ 1132 h 1304"/>
              <a:gd name="T4" fmla="*/ 485 w 1305"/>
              <a:gd name="T5" fmla="*/ 1119 h 1304"/>
              <a:gd name="T6" fmla="*/ 819 w 1305"/>
              <a:gd name="T7" fmla="*/ 1118 h 1304"/>
              <a:gd name="T8" fmla="*/ 652 w 1305"/>
              <a:gd name="T9" fmla="*/ 1241 h 1304"/>
              <a:gd name="T10" fmla="*/ 485 w 1305"/>
              <a:gd name="T11" fmla="*/ 1119 h 1304"/>
              <a:gd name="T12" fmla="*/ 652 w 1305"/>
              <a:gd name="T13" fmla="*/ 987 h 1304"/>
              <a:gd name="T14" fmla="*/ 570 w 1305"/>
              <a:gd name="T15" fmla="*/ 838 h 1304"/>
              <a:gd name="T16" fmla="*/ 734 w 1305"/>
              <a:gd name="T17" fmla="*/ 838 h 1304"/>
              <a:gd name="T18" fmla="*/ 423 w 1305"/>
              <a:gd name="T19" fmla="*/ 1230 h 1304"/>
              <a:gd name="T20" fmla="*/ 652 w 1305"/>
              <a:gd name="T21" fmla="*/ 1303 h 1304"/>
              <a:gd name="T22" fmla="*/ 881 w 1305"/>
              <a:gd name="T23" fmla="*/ 1230 h 1304"/>
              <a:gd name="T24" fmla="*/ 756 w 1305"/>
              <a:gd name="T25" fmla="*/ 1007 h 1304"/>
              <a:gd name="T26" fmla="*/ 796 w 1305"/>
              <a:gd name="T27" fmla="*/ 838 h 1304"/>
              <a:gd name="T28" fmla="*/ 508 w 1305"/>
              <a:gd name="T29" fmla="*/ 838 h 1304"/>
              <a:gd name="T30" fmla="*/ 548 w 1305"/>
              <a:gd name="T31" fmla="*/ 1007 h 1304"/>
              <a:gd name="T32" fmla="*/ 423 w 1305"/>
              <a:gd name="T33" fmla="*/ 1230 h 1304"/>
              <a:gd name="T34" fmla="*/ 327 w 1305"/>
              <a:gd name="T35" fmla="*/ 1186 h 1304"/>
              <a:gd name="T36" fmla="*/ 90 w 1305"/>
              <a:gd name="T37" fmla="*/ 764 h 1304"/>
              <a:gd name="T38" fmla="*/ 395 w 1305"/>
              <a:gd name="T39" fmla="*/ 607 h 1304"/>
              <a:gd name="T40" fmla="*/ 62 w 1305"/>
              <a:gd name="T41" fmla="*/ 607 h 1304"/>
              <a:gd name="T42" fmla="*/ 229 w 1305"/>
              <a:gd name="T43" fmla="*/ 457 h 1304"/>
              <a:gd name="T44" fmla="*/ 395 w 1305"/>
              <a:gd name="T45" fmla="*/ 607 h 1304"/>
              <a:gd name="T46" fmla="*/ 229 w 1305"/>
              <a:gd name="T47" fmla="*/ 395 h 1304"/>
              <a:gd name="T48" fmla="*/ 147 w 1305"/>
              <a:gd name="T49" fmla="*/ 246 h 1304"/>
              <a:gd name="T50" fmla="*/ 311 w 1305"/>
              <a:gd name="T51" fmla="*/ 246 h 1304"/>
              <a:gd name="T52" fmla="*/ 373 w 1305"/>
              <a:gd name="T53" fmla="*/ 246 h 1304"/>
              <a:gd name="T54" fmla="*/ 85 w 1305"/>
              <a:gd name="T55" fmla="*/ 246 h 1304"/>
              <a:gd name="T56" fmla="*/ 125 w 1305"/>
              <a:gd name="T57" fmla="*/ 415 h 1304"/>
              <a:gd name="T58" fmla="*/ 0 w 1305"/>
              <a:gd name="T59" fmla="*/ 640 h 1304"/>
              <a:gd name="T60" fmla="*/ 229 w 1305"/>
              <a:gd name="T61" fmla="*/ 711 h 1304"/>
              <a:gd name="T62" fmla="*/ 457 w 1305"/>
              <a:gd name="T63" fmla="*/ 640 h 1304"/>
              <a:gd name="T64" fmla="*/ 332 w 1305"/>
              <a:gd name="T65" fmla="*/ 415 h 1304"/>
              <a:gd name="T66" fmla="*/ 373 w 1305"/>
              <a:gd name="T67" fmla="*/ 246 h 1304"/>
              <a:gd name="T68" fmla="*/ 652 w 1305"/>
              <a:gd name="T69" fmla="*/ 0 h 1304"/>
              <a:gd name="T70" fmla="*/ 401 w 1305"/>
              <a:gd name="T71" fmla="*/ 124 h 1304"/>
              <a:gd name="T72" fmla="*/ 903 w 1305"/>
              <a:gd name="T73" fmla="*/ 124 h 1304"/>
              <a:gd name="T74" fmla="*/ 1242 w 1305"/>
              <a:gd name="T75" fmla="*/ 607 h 1304"/>
              <a:gd name="T76" fmla="*/ 909 w 1305"/>
              <a:gd name="T77" fmla="*/ 607 h 1304"/>
              <a:gd name="T78" fmla="*/ 1075 w 1305"/>
              <a:gd name="T79" fmla="*/ 457 h 1304"/>
              <a:gd name="T80" fmla="*/ 1242 w 1305"/>
              <a:gd name="T81" fmla="*/ 607 h 1304"/>
              <a:gd name="T82" fmla="*/ 1075 w 1305"/>
              <a:gd name="T83" fmla="*/ 395 h 1304"/>
              <a:gd name="T84" fmla="*/ 994 w 1305"/>
              <a:gd name="T85" fmla="*/ 246 h 1304"/>
              <a:gd name="T86" fmla="*/ 1157 w 1305"/>
              <a:gd name="T87" fmla="*/ 246 h 1304"/>
              <a:gd name="T88" fmla="*/ 1304 w 1305"/>
              <a:gd name="T89" fmla="*/ 640 h 1304"/>
              <a:gd name="T90" fmla="*/ 1179 w 1305"/>
              <a:gd name="T91" fmla="*/ 415 h 1304"/>
              <a:gd name="T92" fmla="*/ 1219 w 1305"/>
              <a:gd name="T93" fmla="*/ 246 h 1304"/>
              <a:gd name="T94" fmla="*/ 931 w 1305"/>
              <a:gd name="T95" fmla="*/ 246 h 1304"/>
              <a:gd name="T96" fmla="*/ 972 w 1305"/>
              <a:gd name="T97" fmla="*/ 415 h 1304"/>
              <a:gd name="T98" fmla="*/ 847 w 1305"/>
              <a:gd name="T99" fmla="*/ 640 h 1304"/>
              <a:gd name="T100" fmla="*/ 1075 w 1305"/>
              <a:gd name="T101" fmla="*/ 711 h 1304"/>
              <a:gd name="T102" fmla="*/ 1304 w 1305"/>
              <a:gd name="T103" fmla="*/ 640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5" h="1304">
                <a:moveTo>
                  <a:pt x="978" y="1186"/>
                </a:moveTo>
                <a:cubicBezTo>
                  <a:pt x="1140" y="1096"/>
                  <a:pt x="1248" y="945"/>
                  <a:pt x="1275" y="773"/>
                </a:cubicBezTo>
                <a:lnTo>
                  <a:pt x="1214" y="764"/>
                </a:lnTo>
                <a:cubicBezTo>
                  <a:pt x="1190" y="917"/>
                  <a:pt x="1093" y="1051"/>
                  <a:pt x="948" y="1132"/>
                </a:cubicBezTo>
                <a:lnTo>
                  <a:pt x="978" y="1186"/>
                </a:lnTo>
                <a:close/>
                <a:moveTo>
                  <a:pt x="485" y="1119"/>
                </a:moveTo>
                <a:cubicBezTo>
                  <a:pt x="491" y="1100"/>
                  <a:pt x="575" y="1049"/>
                  <a:pt x="652" y="1049"/>
                </a:cubicBezTo>
                <a:cubicBezTo>
                  <a:pt x="729" y="1049"/>
                  <a:pt x="813" y="1100"/>
                  <a:pt x="819" y="1118"/>
                </a:cubicBezTo>
                <a:lnTo>
                  <a:pt x="819" y="1200"/>
                </a:lnTo>
                <a:cubicBezTo>
                  <a:pt x="778" y="1228"/>
                  <a:pt x="726" y="1241"/>
                  <a:pt x="652" y="1241"/>
                </a:cubicBezTo>
                <a:cubicBezTo>
                  <a:pt x="579" y="1241"/>
                  <a:pt x="526" y="1228"/>
                  <a:pt x="486" y="1200"/>
                </a:cubicBezTo>
                <a:lnTo>
                  <a:pt x="485" y="1119"/>
                </a:lnTo>
                <a:close/>
                <a:moveTo>
                  <a:pt x="734" y="916"/>
                </a:moveTo>
                <a:cubicBezTo>
                  <a:pt x="734" y="953"/>
                  <a:pt x="695" y="987"/>
                  <a:pt x="652" y="987"/>
                </a:cubicBezTo>
                <a:cubicBezTo>
                  <a:pt x="609" y="987"/>
                  <a:pt x="570" y="953"/>
                  <a:pt x="570" y="916"/>
                </a:cubicBezTo>
                <a:lnTo>
                  <a:pt x="570" y="838"/>
                </a:lnTo>
                <a:cubicBezTo>
                  <a:pt x="570" y="801"/>
                  <a:pt x="609" y="768"/>
                  <a:pt x="652" y="768"/>
                </a:cubicBezTo>
                <a:cubicBezTo>
                  <a:pt x="695" y="768"/>
                  <a:pt x="734" y="801"/>
                  <a:pt x="734" y="838"/>
                </a:cubicBezTo>
                <a:lnTo>
                  <a:pt x="734" y="916"/>
                </a:lnTo>
                <a:close/>
                <a:moveTo>
                  <a:pt x="423" y="1230"/>
                </a:moveTo>
                <a:lnTo>
                  <a:pt x="435" y="1239"/>
                </a:lnTo>
                <a:cubicBezTo>
                  <a:pt x="506" y="1296"/>
                  <a:pt x="593" y="1303"/>
                  <a:pt x="652" y="1303"/>
                </a:cubicBezTo>
                <a:cubicBezTo>
                  <a:pt x="711" y="1303"/>
                  <a:pt x="799" y="1296"/>
                  <a:pt x="869" y="1239"/>
                </a:cubicBezTo>
                <a:lnTo>
                  <a:pt x="881" y="1230"/>
                </a:lnTo>
                <a:lnTo>
                  <a:pt x="881" y="1118"/>
                </a:lnTo>
                <a:cubicBezTo>
                  <a:pt x="881" y="1074"/>
                  <a:pt x="823" y="1031"/>
                  <a:pt x="756" y="1007"/>
                </a:cubicBezTo>
                <a:cubicBezTo>
                  <a:pt x="780" y="983"/>
                  <a:pt x="796" y="951"/>
                  <a:pt x="796" y="916"/>
                </a:cubicBezTo>
                <a:lnTo>
                  <a:pt x="796" y="838"/>
                </a:lnTo>
                <a:cubicBezTo>
                  <a:pt x="796" y="766"/>
                  <a:pt x="730" y="706"/>
                  <a:pt x="652" y="706"/>
                </a:cubicBezTo>
                <a:cubicBezTo>
                  <a:pt x="574" y="706"/>
                  <a:pt x="508" y="766"/>
                  <a:pt x="508" y="838"/>
                </a:cubicBezTo>
                <a:lnTo>
                  <a:pt x="508" y="916"/>
                </a:lnTo>
                <a:cubicBezTo>
                  <a:pt x="508" y="951"/>
                  <a:pt x="524" y="983"/>
                  <a:pt x="548" y="1007"/>
                </a:cubicBezTo>
                <a:cubicBezTo>
                  <a:pt x="481" y="1031"/>
                  <a:pt x="423" y="1074"/>
                  <a:pt x="423" y="1118"/>
                </a:cubicBezTo>
                <a:lnTo>
                  <a:pt x="423" y="1230"/>
                </a:lnTo>
                <a:close/>
                <a:moveTo>
                  <a:pt x="29" y="773"/>
                </a:moveTo>
                <a:cubicBezTo>
                  <a:pt x="56" y="945"/>
                  <a:pt x="164" y="1096"/>
                  <a:pt x="327" y="1186"/>
                </a:cubicBezTo>
                <a:lnTo>
                  <a:pt x="357" y="1132"/>
                </a:lnTo>
                <a:cubicBezTo>
                  <a:pt x="211" y="1051"/>
                  <a:pt x="114" y="917"/>
                  <a:pt x="90" y="764"/>
                </a:cubicBezTo>
                <a:lnTo>
                  <a:pt x="29" y="773"/>
                </a:lnTo>
                <a:close/>
                <a:moveTo>
                  <a:pt x="395" y="607"/>
                </a:moveTo>
                <a:cubicBezTo>
                  <a:pt x="338" y="642"/>
                  <a:pt x="287" y="649"/>
                  <a:pt x="229" y="649"/>
                </a:cubicBezTo>
                <a:cubicBezTo>
                  <a:pt x="171" y="649"/>
                  <a:pt x="120" y="642"/>
                  <a:pt x="62" y="607"/>
                </a:cubicBezTo>
                <a:lnTo>
                  <a:pt x="62" y="528"/>
                </a:lnTo>
                <a:cubicBezTo>
                  <a:pt x="67" y="508"/>
                  <a:pt x="151" y="457"/>
                  <a:pt x="229" y="457"/>
                </a:cubicBezTo>
                <a:cubicBezTo>
                  <a:pt x="306" y="457"/>
                  <a:pt x="390" y="508"/>
                  <a:pt x="395" y="526"/>
                </a:cubicBezTo>
                <a:lnTo>
                  <a:pt x="395" y="607"/>
                </a:lnTo>
                <a:close/>
                <a:moveTo>
                  <a:pt x="311" y="325"/>
                </a:moveTo>
                <a:cubicBezTo>
                  <a:pt x="311" y="361"/>
                  <a:pt x="272" y="395"/>
                  <a:pt x="229" y="395"/>
                </a:cubicBezTo>
                <a:cubicBezTo>
                  <a:pt x="186" y="395"/>
                  <a:pt x="147" y="361"/>
                  <a:pt x="147" y="325"/>
                </a:cubicBezTo>
                <a:lnTo>
                  <a:pt x="147" y="246"/>
                </a:lnTo>
                <a:cubicBezTo>
                  <a:pt x="147" y="209"/>
                  <a:pt x="186" y="175"/>
                  <a:pt x="229" y="175"/>
                </a:cubicBezTo>
                <a:cubicBezTo>
                  <a:pt x="272" y="175"/>
                  <a:pt x="311" y="209"/>
                  <a:pt x="311" y="246"/>
                </a:cubicBezTo>
                <a:lnTo>
                  <a:pt x="311" y="325"/>
                </a:lnTo>
                <a:close/>
                <a:moveTo>
                  <a:pt x="373" y="246"/>
                </a:moveTo>
                <a:cubicBezTo>
                  <a:pt x="373" y="174"/>
                  <a:pt x="307" y="113"/>
                  <a:pt x="229" y="113"/>
                </a:cubicBezTo>
                <a:cubicBezTo>
                  <a:pt x="151" y="113"/>
                  <a:pt x="85" y="174"/>
                  <a:pt x="85" y="246"/>
                </a:cubicBezTo>
                <a:lnTo>
                  <a:pt x="85" y="325"/>
                </a:lnTo>
                <a:cubicBezTo>
                  <a:pt x="85" y="359"/>
                  <a:pt x="100" y="391"/>
                  <a:pt x="125" y="415"/>
                </a:cubicBezTo>
                <a:cubicBezTo>
                  <a:pt x="58" y="439"/>
                  <a:pt x="0" y="482"/>
                  <a:pt x="0" y="526"/>
                </a:cubicBezTo>
                <a:lnTo>
                  <a:pt x="0" y="640"/>
                </a:lnTo>
                <a:lnTo>
                  <a:pt x="14" y="649"/>
                </a:lnTo>
                <a:cubicBezTo>
                  <a:pt x="94" y="704"/>
                  <a:pt x="165" y="711"/>
                  <a:pt x="229" y="711"/>
                </a:cubicBezTo>
                <a:cubicBezTo>
                  <a:pt x="293" y="711"/>
                  <a:pt x="363" y="704"/>
                  <a:pt x="444" y="649"/>
                </a:cubicBezTo>
                <a:lnTo>
                  <a:pt x="457" y="640"/>
                </a:lnTo>
                <a:lnTo>
                  <a:pt x="457" y="526"/>
                </a:lnTo>
                <a:cubicBezTo>
                  <a:pt x="457" y="482"/>
                  <a:pt x="400" y="439"/>
                  <a:pt x="332" y="415"/>
                </a:cubicBezTo>
                <a:cubicBezTo>
                  <a:pt x="357" y="391"/>
                  <a:pt x="373" y="359"/>
                  <a:pt x="373" y="325"/>
                </a:cubicBezTo>
                <a:lnTo>
                  <a:pt x="373" y="246"/>
                </a:lnTo>
                <a:close/>
                <a:moveTo>
                  <a:pt x="932" y="69"/>
                </a:moveTo>
                <a:cubicBezTo>
                  <a:pt x="844" y="23"/>
                  <a:pt x="750" y="0"/>
                  <a:pt x="652" y="0"/>
                </a:cubicBezTo>
                <a:cubicBezTo>
                  <a:pt x="554" y="0"/>
                  <a:pt x="460" y="23"/>
                  <a:pt x="372" y="69"/>
                </a:cubicBezTo>
                <a:lnTo>
                  <a:pt x="401" y="124"/>
                </a:lnTo>
                <a:cubicBezTo>
                  <a:pt x="480" y="83"/>
                  <a:pt x="564" y="62"/>
                  <a:pt x="652" y="62"/>
                </a:cubicBezTo>
                <a:cubicBezTo>
                  <a:pt x="740" y="62"/>
                  <a:pt x="824" y="83"/>
                  <a:pt x="903" y="124"/>
                </a:cubicBezTo>
                <a:lnTo>
                  <a:pt x="932" y="69"/>
                </a:lnTo>
                <a:close/>
                <a:moveTo>
                  <a:pt x="1242" y="607"/>
                </a:moveTo>
                <a:cubicBezTo>
                  <a:pt x="1185" y="642"/>
                  <a:pt x="1133" y="649"/>
                  <a:pt x="1075" y="649"/>
                </a:cubicBezTo>
                <a:cubicBezTo>
                  <a:pt x="1017" y="649"/>
                  <a:pt x="966" y="642"/>
                  <a:pt x="909" y="607"/>
                </a:cubicBezTo>
                <a:lnTo>
                  <a:pt x="909" y="528"/>
                </a:lnTo>
                <a:cubicBezTo>
                  <a:pt x="914" y="508"/>
                  <a:pt x="998" y="457"/>
                  <a:pt x="1075" y="457"/>
                </a:cubicBezTo>
                <a:cubicBezTo>
                  <a:pt x="1153" y="457"/>
                  <a:pt x="1237" y="508"/>
                  <a:pt x="1242" y="526"/>
                </a:cubicBezTo>
                <a:lnTo>
                  <a:pt x="1242" y="607"/>
                </a:lnTo>
                <a:close/>
                <a:moveTo>
                  <a:pt x="1157" y="325"/>
                </a:moveTo>
                <a:cubicBezTo>
                  <a:pt x="1157" y="361"/>
                  <a:pt x="1118" y="395"/>
                  <a:pt x="1075" y="395"/>
                </a:cubicBezTo>
                <a:cubicBezTo>
                  <a:pt x="1033" y="395"/>
                  <a:pt x="994" y="361"/>
                  <a:pt x="994" y="325"/>
                </a:cubicBezTo>
                <a:lnTo>
                  <a:pt x="994" y="246"/>
                </a:lnTo>
                <a:cubicBezTo>
                  <a:pt x="994" y="209"/>
                  <a:pt x="1033" y="175"/>
                  <a:pt x="1075" y="175"/>
                </a:cubicBezTo>
                <a:cubicBezTo>
                  <a:pt x="1118" y="175"/>
                  <a:pt x="1157" y="209"/>
                  <a:pt x="1157" y="246"/>
                </a:cubicBezTo>
                <a:lnTo>
                  <a:pt x="1157" y="325"/>
                </a:lnTo>
                <a:close/>
                <a:moveTo>
                  <a:pt x="1304" y="640"/>
                </a:moveTo>
                <a:lnTo>
                  <a:pt x="1304" y="526"/>
                </a:lnTo>
                <a:cubicBezTo>
                  <a:pt x="1304" y="482"/>
                  <a:pt x="1246" y="439"/>
                  <a:pt x="1179" y="415"/>
                </a:cubicBezTo>
                <a:cubicBezTo>
                  <a:pt x="1204" y="391"/>
                  <a:pt x="1219" y="359"/>
                  <a:pt x="1219" y="325"/>
                </a:cubicBezTo>
                <a:lnTo>
                  <a:pt x="1219" y="246"/>
                </a:lnTo>
                <a:cubicBezTo>
                  <a:pt x="1219" y="174"/>
                  <a:pt x="1153" y="113"/>
                  <a:pt x="1075" y="113"/>
                </a:cubicBezTo>
                <a:cubicBezTo>
                  <a:pt x="997" y="113"/>
                  <a:pt x="931" y="174"/>
                  <a:pt x="931" y="246"/>
                </a:cubicBezTo>
                <a:lnTo>
                  <a:pt x="931" y="325"/>
                </a:lnTo>
                <a:cubicBezTo>
                  <a:pt x="931" y="359"/>
                  <a:pt x="947" y="391"/>
                  <a:pt x="972" y="415"/>
                </a:cubicBezTo>
                <a:cubicBezTo>
                  <a:pt x="904" y="439"/>
                  <a:pt x="847" y="482"/>
                  <a:pt x="847" y="526"/>
                </a:cubicBezTo>
                <a:lnTo>
                  <a:pt x="847" y="640"/>
                </a:lnTo>
                <a:lnTo>
                  <a:pt x="860" y="649"/>
                </a:lnTo>
                <a:cubicBezTo>
                  <a:pt x="941" y="704"/>
                  <a:pt x="1011" y="711"/>
                  <a:pt x="1075" y="711"/>
                </a:cubicBezTo>
                <a:cubicBezTo>
                  <a:pt x="1139" y="711"/>
                  <a:pt x="1210" y="704"/>
                  <a:pt x="1290" y="649"/>
                </a:cubicBezTo>
                <a:lnTo>
                  <a:pt x="1304" y="6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38630458-779F-6E12-2683-480751365E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94951" y="4602409"/>
            <a:ext cx="449262" cy="469900"/>
          </a:xfrm>
          <a:custGeom>
            <a:avLst/>
            <a:gdLst>
              <a:gd name="T0" fmla="*/ 712 w 1247"/>
              <a:gd name="T1" fmla="*/ 1038 h 1304"/>
              <a:gd name="T2" fmla="*/ 817 w 1247"/>
              <a:gd name="T3" fmla="*/ 1049 h 1304"/>
              <a:gd name="T4" fmla="*/ 848 w 1247"/>
              <a:gd name="T5" fmla="*/ 1303 h 1304"/>
              <a:gd name="T6" fmla="*/ 880 w 1247"/>
              <a:gd name="T7" fmla="*/ 1049 h 1304"/>
              <a:gd name="T8" fmla="*/ 987 w 1247"/>
              <a:gd name="T9" fmla="*/ 1272 h 1304"/>
              <a:gd name="T10" fmla="*/ 1049 w 1247"/>
              <a:gd name="T11" fmla="*/ 1272 h 1304"/>
              <a:gd name="T12" fmla="*/ 1131 w 1247"/>
              <a:gd name="T13" fmla="*/ 1049 h 1304"/>
              <a:gd name="T14" fmla="*/ 1161 w 1247"/>
              <a:gd name="T15" fmla="*/ 1013 h 1304"/>
              <a:gd name="T16" fmla="*/ 1041 w 1247"/>
              <a:gd name="T17" fmla="*/ 452 h 1304"/>
              <a:gd name="T18" fmla="*/ 1094 w 1247"/>
              <a:gd name="T19" fmla="*/ 987 h 1304"/>
              <a:gd name="T20" fmla="*/ 851 w 1247"/>
              <a:gd name="T21" fmla="*/ 487 h 1304"/>
              <a:gd name="T22" fmla="*/ 790 w 1247"/>
              <a:gd name="T23" fmla="*/ 478 h 1304"/>
              <a:gd name="T24" fmla="*/ 394 w 1247"/>
              <a:gd name="T25" fmla="*/ 1272 h 1304"/>
              <a:gd name="T26" fmla="*/ 456 w 1247"/>
              <a:gd name="T27" fmla="*/ 1272 h 1304"/>
              <a:gd name="T28" fmla="*/ 425 w 1247"/>
              <a:gd name="T29" fmla="*/ 508 h 1304"/>
              <a:gd name="T30" fmla="*/ 394 w 1247"/>
              <a:gd name="T31" fmla="*/ 1272 h 1304"/>
              <a:gd name="T32" fmla="*/ 285 w 1247"/>
              <a:gd name="T33" fmla="*/ 1303 h 1304"/>
              <a:gd name="T34" fmla="*/ 316 w 1247"/>
              <a:gd name="T35" fmla="*/ 849 h 1304"/>
              <a:gd name="T36" fmla="*/ 254 w 1247"/>
              <a:gd name="T37" fmla="*/ 849 h 1304"/>
              <a:gd name="T38" fmla="*/ 113 w 1247"/>
              <a:gd name="T39" fmla="*/ 1272 h 1304"/>
              <a:gd name="T40" fmla="*/ 175 w 1247"/>
              <a:gd name="T41" fmla="*/ 1272 h 1304"/>
              <a:gd name="T42" fmla="*/ 144 w 1247"/>
              <a:gd name="T43" fmla="*/ 508 h 1304"/>
              <a:gd name="T44" fmla="*/ 113 w 1247"/>
              <a:gd name="T45" fmla="*/ 1272 h 1304"/>
              <a:gd name="T46" fmla="*/ 285 w 1247"/>
              <a:gd name="T47" fmla="*/ 257 h 1304"/>
              <a:gd name="T48" fmla="*/ 203 w 1247"/>
              <a:gd name="T49" fmla="*/ 143 h 1304"/>
              <a:gd name="T50" fmla="*/ 367 w 1247"/>
              <a:gd name="T51" fmla="*/ 145 h 1304"/>
              <a:gd name="T52" fmla="*/ 285 w 1247"/>
              <a:gd name="T53" fmla="*/ 0 h 1304"/>
              <a:gd name="T54" fmla="*/ 284 w 1247"/>
              <a:gd name="T55" fmla="*/ 288 h 1304"/>
              <a:gd name="T56" fmla="*/ 428 w 1247"/>
              <a:gd name="T57" fmla="*/ 145 h 1304"/>
              <a:gd name="T58" fmla="*/ 569 w 1247"/>
              <a:gd name="T59" fmla="*/ 511 h 1304"/>
              <a:gd name="T60" fmla="*/ 172 w 1247"/>
              <a:gd name="T61" fmla="*/ 310 h 1304"/>
              <a:gd name="T62" fmla="*/ 0 w 1247"/>
              <a:gd name="T63" fmla="*/ 821 h 1304"/>
              <a:gd name="T64" fmla="*/ 62 w 1247"/>
              <a:gd name="T65" fmla="*/ 821 h 1304"/>
              <a:gd name="T66" fmla="*/ 172 w 1247"/>
              <a:gd name="T67" fmla="*/ 373 h 1304"/>
              <a:gd name="T68" fmla="*/ 507 w 1247"/>
              <a:gd name="T69" fmla="*/ 511 h 1304"/>
              <a:gd name="T70" fmla="*/ 538 w 1247"/>
              <a:gd name="T71" fmla="*/ 852 h 1304"/>
              <a:gd name="T72" fmla="*/ 569 w 1247"/>
              <a:gd name="T73" fmla="*/ 511 h 1304"/>
              <a:gd name="T74" fmla="*/ 933 w 1247"/>
              <a:gd name="T75" fmla="*/ 257 h 1304"/>
              <a:gd name="T76" fmla="*/ 851 w 1247"/>
              <a:gd name="T77" fmla="*/ 143 h 1304"/>
              <a:gd name="T78" fmla="*/ 991 w 1247"/>
              <a:gd name="T79" fmla="*/ 87 h 1304"/>
              <a:gd name="T80" fmla="*/ 933 w 1247"/>
              <a:gd name="T81" fmla="*/ 226 h 1304"/>
              <a:gd name="T82" fmla="*/ 933 w 1247"/>
              <a:gd name="T83" fmla="*/ 0 h 1304"/>
              <a:gd name="T84" fmla="*/ 932 w 1247"/>
              <a:gd name="T85" fmla="*/ 288 h 1304"/>
              <a:gd name="T86" fmla="*/ 1077 w 1247"/>
              <a:gd name="T87" fmla="*/ 145 h 1304"/>
              <a:gd name="T88" fmla="*/ 1246 w 1247"/>
              <a:gd name="T89" fmla="*/ 787 h 1304"/>
              <a:gd name="T90" fmla="*/ 1018 w 1247"/>
              <a:gd name="T91" fmla="*/ 310 h 1304"/>
              <a:gd name="T92" fmla="*/ 677 w 1247"/>
              <a:gd name="T93" fmla="*/ 477 h 1304"/>
              <a:gd name="T94" fmla="*/ 681 w 1247"/>
              <a:gd name="T95" fmla="*/ 799 h 1304"/>
              <a:gd name="T96" fmla="*/ 848 w 1247"/>
              <a:gd name="T97" fmla="*/ 373 h 1304"/>
              <a:gd name="T98" fmla="*/ 1128 w 1247"/>
              <a:gd name="T99" fmla="*/ 488 h 1304"/>
              <a:gd name="T100" fmla="*/ 1246 w 1247"/>
              <a:gd name="T101" fmla="*/ 787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7" h="1304">
                <a:moveTo>
                  <a:pt x="705" y="1013"/>
                </a:moveTo>
                <a:cubicBezTo>
                  <a:pt x="704" y="1022"/>
                  <a:pt x="706" y="1031"/>
                  <a:pt x="712" y="1038"/>
                </a:cubicBezTo>
                <a:cubicBezTo>
                  <a:pt x="718" y="1045"/>
                  <a:pt x="727" y="1049"/>
                  <a:pt x="736" y="1049"/>
                </a:cubicBezTo>
                <a:lnTo>
                  <a:pt x="817" y="1049"/>
                </a:lnTo>
                <a:lnTo>
                  <a:pt x="817" y="1272"/>
                </a:lnTo>
                <a:cubicBezTo>
                  <a:pt x="817" y="1289"/>
                  <a:pt x="831" y="1303"/>
                  <a:pt x="848" y="1303"/>
                </a:cubicBezTo>
                <a:cubicBezTo>
                  <a:pt x="866" y="1303"/>
                  <a:pt x="880" y="1289"/>
                  <a:pt x="880" y="1272"/>
                </a:cubicBezTo>
                <a:lnTo>
                  <a:pt x="880" y="1049"/>
                </a:lnTo>
                <a:lnTo>
                  <a:pt x="987" y="1049"/>
                </a:lnTo>
                <a:lnTo>
                  <a:pt x="987" y="1272"/>
                </a:lnTo>
                <a:cubicBezTo>
                  <a:pt x="987" y="1289"/>
                  <a:pt x="1001" y="1303"/>
                  <a:pt x="1018" y="1303"/>
                </a:cubicBezTo>
                <a:cubicBezTo>
                  <a:pt x="1035" y="1303"/>
                  <a:pt x="1049" y="1289"/>
                  <a:pt x="1049" y="1272"/>
                </a:cubicBezTo>
                <a:lnTo>
                  <a:pt x="1049" y="1049"/>
                </a:lnTo>
                <a:lnTo>
                  <a:pt x="1131" y="1049"/>
                </a:lnTo>
                <a:cubicBezTo>
                  <a:pt x="1140" y="1049"/>
                  <a:pt x="1148" y="1045"/>
                  <a:pt x="1154" y="1038"/>
                </a:cubicBezTo>
                <a:cubicBezTo>
                  <a:pt x="1160" y="1031"/>
                  <a:pt x="1163" y="1022"/>
                  <a:pt x="1161" y="1013"/>
                </a:cubicBezTo>
                <a:lnTo>
                  <a:pt x="1077" y="478"/>
                </a:lnTo>
                <a:cubicBezTo>
                  <a:pt x="1074" y="461"/>
                  <a:pt x="1058" y="449"/>
                  <a:pt x="1041" y="452"/>
                </a:cubicBezTo>
                <a:cubicBezTo>
                  <a:pt x="1024" y="455"/>
                  <a:pt x="1013" y="471"/>
                  <a:pt x="1015" y="487"/>
                </a:cubicBezTo>
                <a:lnTo>
                  <a:pt x="1094" y="987"/>
                </a:lnTo>
                <a:lnTo>
                  <a:pt x="772" y="987"/>
                </a:lnTo>
                <a:lnTo>
                  <a:pt x="851" y="487"/>
                </a:lnTo>
                <a:cubicBezTo>
                  <a:pt x="854" y="471"/>
                  <a:pt x="842" y="455"/>
                  <a:pt x="825" y="452"/>
                </a:cubicBezTo>
                <a:cubicBezTo>
                  <a:pt x="808" y="449"/>
                  <a:pt x="792" y="461"/>
                  <a:pt x="790" y="478"/>
                </a:cubicBezTo>
                <a:lnTo>
                  <a:pt x="705" y="1013"/>
                </a:lnTo>
                <a:close/>
                <a:moveTo>
                  <a:pt x="394" y="1272"/>
                </a:moveTo>
                <a:cubicBezTo>
                  <a:pt x="394" y="1289"/>
                  <a:pt x="408" y="1303"/>
                  <a:pt x="425" y="1303"/>
                </a:cubicBezTo>
                <a:cubicBezTo>
                  <a:pt x="442" y="1303"/>
                  <a:pt x="456" y="1289"/>
                  <a:pt x="456" y="1272"/>
                </a:cubicBezTo>
                <a:lnTo>
                  <a:pt x="456" y="539"/>
                </a:lnTo>
                <a:cubicBezTo>
                  <a:pt x="456" y="522"/>
                  <a:pt x="442" y="508"/>
                  <a:pt x="425" y="508"/>
                </a:cubicBezTo>
                <a:cubicBezTo>
                  <a:pt x="408" y="508"/>
                  <a:pt x="394" y="522"/>
                  <a:pt x="394" y="539"/>
                </a:cubicBezTo>
                <a:lnTo>
                  <a:pt x="394" y="1272"/>
                </a:lnTo>
                <a:close/>
                <a:moveTo>
                  <a:pt x="254" y="1272"/>
                </a:moveTo>
                <a:cubicBezTo>
                  <a:pt x="254" y="1289"/>
                  <a:pt x="268" y="1303"/>
                  <a:pt x="285" y="1303"/>
                </a:cubicBezTo>
                <a:cubicBezTo>
                  <a:pt x="302" y="1303"/>
                  <a:pt x="316" y="1289"/>
                  <a:pt x="316" y="1272"/>
                </a:cubicBezTo>
                <a:lnTo>
                  <a:pt x="316" y="849"/>
                </a:lnTo>
                <a:cubicBezTo>
                  <a:pt x="316" y="832"/>
                  <a:pt x="302" y="818"/>
                  <a:pt x="285" y="818"/>
                </a:cubicBezTo>
                <a:cubicBezTo>
                  <a:pt x="268" y="818"/>
                  <a:pt x="254" y="832"/>
                  <a:pt x="254" y="849"/>
                </a:cubicBezTo>
                <a:lnTo>
                  <a:pt x="254" y="1272"/>
                </a:lnTo>
                <a:close/>
                <a:moveTo>
                  <a:pt x="113" y="1272"/>
                </a:moveTo>
                <a:cubicBezTo>
                  <a:pt x="113" y="1289"/>
                  <a:pt x="127" y="1303"/>
                  <a:pt x="144" y="1303"/>
                </a:cubicBezTo>
                <a:cubicBezTo>
                  <a:pt x="161" y="1303"/>
                  <a:pt x="175" y="1289"/>
                  <a:pt x="175" y="1272"/>
                </a:cubicBezTo>
                <a:lnTo>
                  <a:pt x="175" y="539"/>
                </a:lnTo>
                <a:cubicBezTo>
                  <a:pt x="175" y="522"/>
                  <a:pt x="161" y="508"/>
                  <a:pt x="144" y="508"/>
                </a:cubicBezTo>
                <a:cubicBezTo>
                  <a:pt x="127" y="508"/>
                  <a:pt x="113" y="522"/>
                  <a:pt x="113" y="539"/>
                </a:cubicBezTo>
                <a:lnTo>
                  <a:pt x="113" y="1272"/>
                </a:lnTo>
                <a:close/>
                <a:moveTo>
                  <a:pt x="285" y="226"/>
                </a:moveTo>
                <a:lnTo>
                  <a:pt x="285" y="257"/>
                </a:lnTo>
                <a:lnTo>
                  <a:pt x="284" y="226"/>
                </a:lnTo>
                <a:cubicBezTo>
                  <a:pt x="239" y="225"/>
                  <a:pt x="203" y="188"/>
                  <a:pt x="203" y="143"/>
                </a:cubicBezTo>
                <a:cubicBezTo>
                  <a:pt x="204" y="98"/>
                  <a:pt x="240" y="62"/>
                  <a:pt x="286" y="62"/>
                </a:cubicBezTo>
                <a:cubicBezTo>
                  <a:pt x="331" y="63"/>
                  <a:pt x="367" y="100"/>
                  <a:pt x="367" y="145"/>
                </a:cubicBezTo>
                <a:cubicBezTo>
                  <a:pt x="366" y="189"/>
                  <a:pt x="330" y="226"/>
                  <a:pt x="285" y="226"/>
                </a:cubicBezTo>
                <a:close/>
                <a:moveTo>
                  <a:pt x="285" y="0"/>
                </a:moveTo>
                <a:cubicBezTo>
                  <a:pt x="206" y="0"/>
                  <a:pt x="142" y="64"/>
                  <a:pt x="141" y="143"/>
                </a:cubicBezTo>
                <a:cubicBezTo>
                  <a:pt x="140" y="222"/>
                  <a:pt x="204" y="287"/>
                  <a:pt x="284" y="288"/>
                </a:cubicBezTo>
                <a:lnTo>
                  <a:pt x="285" y="288"/>
                </a:lnTo>
                <a:cubicBezTo>
                  <a:pt x="364" y="288"/>
                  <a:pt x="427" y="224"/>
                  <a:pt x="428" y="145"/>
                </a:cubicBezTo>
                <a:cubicBezTo>
                  <a:pt x="429" y="66"/>
                  <a:pt x="366" y="1"/>
                  <a:pt x="285" y="0"/>
                </a:cubicBezTo>
                <a:close/>
                <a:moveTo>
                  <a:pt x="569" y="511"/>
                </a:moveTo>
                <a:cubicBezTo>
                  <a:pt x="569" y="416"/>
                  <a:pt x="498" y="310"/>
                  <a:pt x="397" y="310"/>
                </a:cubicBezTo>
                <a:lnTo>
                  <a:pt x="172" y="310"/>
                </a:lnTo>
                <a:cubicBezTo>
                  <a:pt x="71" y="310"/>
                  <a:pt x="0" y="416"/>
                  <a:pt x="0" y="511"/>
                </a:cubicBezTo>
                <a:lnTo>
                  <a:pt x="0" y="821"/>
                </a:lnTo>
                <a:cubicBezTo>
                  <a:pt x="0" y="838"/>
                  <a:pt x="14" y="852"/>
                  <a:pt x="31" y="852"/>
                </a:cubicBezTo>
                <a:cubicBezTo>
                  <a:pt x="48" y="852"/>
                  <a:pt x="62" y="838"/>
                  <a:pt x="62" y="821"/>
                </a:cubicBezTo>
                <a:lnTo>
                  <a:pt x="62" y="511"/>
                </a:lnTo>
                <a:cubicBezTo>
                  <a:pt x="62" y="447"/>
                  <a:pt x="110" y="373"/>
                  <a:pt x="172" y="373"/>
                </a:cubicBezTo>
                <a:lnTo>
                  <a:pt x="397" y="373"/>
                </a:lnTo>
                <a:cubicBezTo>
                  <a:pt x="459" y="373"/>
                  <a:pt x="507" y="447"/>
                  <a:pt x="507" y="511"/>
                </a:cubicBezTo>
                <a:lnTo>
                  <a:pt x="507" y="821"/>
                </a:lnTo>
                <a:cubicBezTo>
                  <a:pt x="507" y="838"/>
                  <a:pt x="521" y="852"/>
                  <a:pt x="538" y="852"/>
                </a:cubicBezTo>
                <a:cubicBezTo>
                  <a:pt x="555" y="852"/>
                  <a:pt x="569" y="838"/>
                  <a:pt x="569" y="821"/>
                </a:cubicBezTo>
                <a:lnTo>
                  <a:pt x="569" y="511"/>
                </a:lnTo>
                <a:close/>
                <a:moveTo>
                  <a:pt x="933" y="226"/>
                </a:moveTo>
                <a:lnTo>
                  <a:pt x="933" y="257"/>
                </a:lnTo>
                <a:lnTo>
                  <a:pt x="932" y="226"/>
                </a:lnTo>
                <a:cubicBezTo>
                  <a:pt x="887" y="225"/>
                  <a:pt x="851" y="188"/>
                  <a:pt x="851" y="143"/>
                </a:cubicBezTo>
                <a:cubicBezTo>
                  <a:pt x="852" y="98"/>
                  <a:pt x="888" y="62"/>
                  <a:pt x="934" y="62"/>
                </a:cubicBezTo>
                <a:cubicBezTo>
                  <a:pt x="956" y="62"/>
                  <a:pt x="976" y="71"/>
                  <a:pt x="991" y="87"/>
                </a:cubicBezTo>
                <a:cubicBezTo>
                  <a:pt x="1007" y="102"/>
                  <a:pt x="1015" y="123"/>
                  <a:pt x="1015" y="145"/>
                </a:cubicBezTo>
                <a:cubicBezTo>
                  <a:pt x="1014" y="189"/>
                  <a:pt x="978" y="226"/>
                  <a:pt x="933" y="226"/>
                </a:cubicBezTo>
                <a:close/>
                <a:moveTo>
                  <a:pt x="1036" y="43"/>
                </a:moveTo>
                <a:cubicBezTo>
                  <a:pt x="1009" y="16"/>
                  <a:pt x="973" y="0"/>
                  <a:pt x="933" y="0"/>
                </a:cubicBezTo>
                <a:cubicBezTo>
                  <a:pt x="854" y="0"/>
                  <a:pt x="790" y="64"/>
                  <a:pt x="789" y="143"/>
                </a:cubicBezTo>
                <a:cubicBezTo>
                  <a:pt x="789" y="222"/>
                  <a:pt x="852" y="287"/>
                  <a:pt x="932" y="288"/>
                </a:cubicBezTo>
                <a:lnTo>
                  <a:pt x="933" y="288"/>
                </a:lnTo>
                <a:cubicBezTo>
                  <a:pt x="1012" y="288"/>
                  <a:pt x="1076" y="224"/>
                  <a:pt x="1077" y="145"/>
                </a:cubicBezTo>
                <a:cubicBezTo>
                  <a:pt x="1077" y="107"/>
                  <a:pt x="1063" y="71"/>
                  <a:pt x="1036" y="43"/>
                </a:cubicBezTo>
                <a:close/>
                <a:moveTo>
                  <a:pt x="1246" y="787"/>
                </a:moveTo>
                <a:cubicBezTo>
                  <a:pt x="1246" y="787"/>
                  <a:pt x="1205" y="563"/>
                  <a:pt x="1189" y="477"/>
                </a:cubicBezTo>
                <a:cubicBezTo>
                  <a:pt x="1169" y="367"/>
                  <a:pt x="1111" y="310"/>
                  <a:pt x="1018" y="310"/>
                </a:cubicBezTo>
                <a:lnTo>
                  <a:pt x="848" y="310"/>
                </a:lnTo>
                <a:cubicBezTo>
                  <a:pt x="755" y="310"/>
                  <a:pt x="697" y="367"/>
                  <a:pt x="677" y="477"/>
                </a:cubicBezTo>
                <a:cubicBezTo>
                  <a:pt x="661" y="563"/>
                  <a:pt x="620" y="787"/>
                  <a:pt x="620" y="787"/>
                </a:cubicBezTo>
                <a:lnTo>
                  <a:pt x="681" y="799"/>
                </a:lnTo>
                <a:cubicBezTo>
                  <a:pt x="681" y="799"/>
                  <a:pt x="722" y="575"/>
                  <a:pt x="738" y="488"/>
                </a:cubicBezTo>
                <a:cubicBezTo>
                  <a:pt x="753" y="407"/>
                  <a:pt x="786" y="373"/>
                  <a:pt x="848" y="373"/>
                </a:cubicBezTo>
                <a:lnTo>
                  <a:pt x="1018" y="373"/>
                </a:lnTo>
                <a:cubicBezTo>
                  <a:pt x="1080" y="373"/>
                  <a:pt x="1114" y="407"/>
                  <a:pt x="1128" y="488"/>
                </a:cubicBezTo>
                <a:cubicBezTo>
                  <a:pt x="1144" y="575"/>
                  <a:pt x="1185" y="799"/>
                  <a:pt x="1185" y="799"/>
                </a:cubicBezTo>
                <a:lnTo>
                  <a:pt x="1246" y="7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Freeform 24">
            <a:extLst>
              <a:ext uri="{FF2B5EF4-FFF2-40B4-BE49-F238E27FC236}">
                <a16:creationId xmlns:a16="http://schemas.microsoft.com/office/drawing/2014/main" id="{680778E7-A837-CDBE-50EE-CE887595AB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88263" y="4597647"/>
            <a:ext cx="481013" cy="479425"/>
          </a:xfrm>
          <a:custGeom>
            <a:avLst/>
            <a:gdLst>
              <a:gd name="T0" fmla="*/ 25 w 1335"/>
              <a:gd name="T1" fmla="*/ 1273 h 1332"/>
              <a:gd name="T2" fmla="*/ 65 w 1335"/>
              <a:gd name="T3" fmla="*/ 1253 h 1332"/>
              <a:gd name="T4" fmla="*/ 224 w 1335"/>
              <a:gd name="T5" fmla="*/ 836 h 1332"/>
              <a:gd name="T6" fmla="*/ 119 w 1335"/>
              <a:gd name="T7" fmla="*/ 1232 h 1332"/>
              <a:gd name="T8" fmla="*/ 148 w 1335"/>
              <a:gd name="T9" fmla="*/ 1275 h 1332"/>
              <a:gd name="T10" fmla="*/ 325 w 1335"/>
              <a:gd name="T11" fmla="*/ 875 h 1332"/>
              <a:gd name="T12" fmla="*/ 452 w 1335"/>
              <a:gd name="T13" fmla="*/ 1079 h 1332"/>
              <a:gd name="T14" fmla="*/ 488 w 1335"/>
              <a:gd name="T15" fmla="*/ 1105 h 1332"/>
              <a:gd name="T16" fmla="*/ 486 w 1335"/>
              <a:gd name="T17" fmla="*/ 887 h 1332"/>
              <a:gd name="T18" fmla="*/ 320 w 1335"/>
              <a:gd name="T19" fmla="*/ 806 h 1332"/>
              <a:gd name="T20" fmla="*/ 317 w 1335"/>
              <a:gd name="T21" fmla="*/ 805 h 1332"/>
              <a:gd name="T22" fmla="*/ 223 w 1335"/>
              <a:gd name="T23" fmla="*/ 757 h 1332"/>
              <a:gd name="T24" fmla="*/ 205 w 1335"/>
              <a:gd name="T25" fmla="*/ 691 h 1332"/>
              <a:gd name="T26" fmla="*/ 174 w 1335"/>
              <a:gd name="T27" fmla="*/ 395 h 1332"/>
              <a:gd name="T28" fmla="*/ 143 w 1335"/>
              <a:gd name="T29" fmla="*/ 691 h 1332"/>
              <a:gd name="T30" fmla="*/ 6 w 1335"/>
              <a:gd name="T31" fmla="*/ 1233 h 1332"/>
              <a:gd name="T32" fmla="*/ 264 w 1335"/>
              <a:gd name="T33" fmla="*/ 144 h 1332"/>
              <a:gd name="T34" fmla="*/ 428 w 1335"/>
              <a:gd name="T35" fmla="*/ 144 h 1332"/>
              <a:gd name="T36" fmla="*/ 346 w 1335"/>
              <a:gd name="T37" fmla="*/ 0 h 1332"/>
              <a:gd name="T38" fmla="*/ 346 w 1335"/>
              <a:gd name="T39" fmla="*/ 288 h 1332"/>
              <a:gd name="T40" fmla="*/ 346 w 1335"/>
              <a:gd name="T41" fmla="*/ 0 h 1332"/>
              <a:gd name="T42" fmla="*/ 584 w 1335"/>
              <a:gd name="T43" fmla="*/ 794 h 1332"/>
              <a:gd name="T44" fmla="*/ 403 w 1335"/>
              <a:gd name="T45" fmla="*/ 591 h 1332"/>
              <a:gd name="T46" fmla="*/ 541 w 1335"/>
              <a:gd name="T47" fmla="*/ 663 h 1332"/>
              <a:gd name="T48" fmla="*/ 556 w 1335"/>
              <a:gd name="T49" fmla="*/ 605 h 1332"/>
              <a:gd name="T50" fmla="*/ 403 w 1335"/>
              <a:gd name="T51" fmla="*/ 426 h 1332"/>
              <a:gd name="T52" fmla="*/ 302 w 1335"/>
              <a:gd name="T53" fmla="*/ 314 h 1332"/>
              <a:gd name="T54" fmla="*/ 43 w 1335"/>
              <a:gd name="T55" fmla="*/ 374 h 1332"/>
              <a:gd name="T56" fmla="*/ 2 w 1335"/>
              <a:gd name="T57" fmla="*/ 652 h 1332"/>
              <a:gd name="T58" fmla="*/ 64 w 1335"/>
              <a:gd name="T59" fmla="*/ 652 h 1332"/>
              <a:gd name="T60" fmla="*/ 83 w 1335"/>
              <a:gd name="T61" fmla="*/ 422 h 1332"/>
              <a:gd name="T62" fmla="*/ 274 w 1335"/>
              <a:gd name="T63" fmla="*/ 369 h 1332"/>
              <a:gd name="T64" fmla="*/ 341 w 1335"/>
              <a:gd name="T65" fmla="*/ 426 h 1332"/>
              <a:gd name="T66" fmla="*/ 356 w 1335"/>
              <a:gd name="T67" fmla="*/ 735 h 1332"/>
              <a:gd name="T68" fmla="*/ 567 w 1335"/>
              <a:gd name="T69" fmla="*/ 1078 h 1332"/>
              <a:gd name="T70" fmla="*/ 601 w 1335"/>
              <a:gd name="T71" fmla="*/ 1105 h 1332"/>
              <a:gd name="T72" fmla="*/ 599 w 1335"/>
              <a:gd name="T73" fmla="*/ 818 h 1332"/>
              <a:gd name="T74" fmla="*/ 1021 w 1335"/>
              <a:gd name="T75" fmla="*/ 564 h 1332"/>
              <a:gd name="T76" fmla="*/ 990 w 1335"/>
              <a:gd name="T77" fmla="*/ 847 h 1332"/>
              <a:gd name="T78" fmla="*/ 707 w 1335"/>
              <a:gd name="T79" fmla="*/ 878 h 1332"/>
              <a:gd name="T80" fmla="*/ 428 w 1335"/>
              <a:gd name="T81" fmla="*/ 1128 h 1332"/>
              <a:gd name="T82" fmla="*/ 397 w 1335"/>
              <a:gd name="T83" fmla="*/ 1300 h 1332"/>
              <a:gd name="T84" fmla="*/ 459 w 1335"/>
              <a:gd name="T85" fmla="*/ 1300 h 1332"/>
              <a:gd name="T86" fmla="*/ 738 w 1335"/>
              <a:gd name="T87" fmla="*/ 1190 h 1332"/>
              <a:gd name="T88" fmla="*/ 770 w 1335"/>
              <a:gd name="T89" fmla="*/ 909 h 1332"/>
              <a:gd name="T90" fmla="*/ 1052 w 1335"/>
              <a:gd name="T91" fmla="*/ 878 h 1332"/>
              <a:gd name="T92" fmla="*/ 1303 w 1335"/>
              <a:gd name="T93" fmla="*/ 626 h 1332"/>
              <a:gd name="T94" fmla="*/ 1303 w 1335"/>
              <a:gd name="T95" fmla="*/ 564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5" h="1332">
                <a:moveTo>
                  <a:pt x="6" y="1233"/>
                </a:moveTo>
                <a:cubicBezTo>
                  <a:pt x="0" y="1250"/>
                  <a:pt x="9" y="1267"/>
                  <a:pt x="25" y="1273"/>
                </a:cubicBezTo>
                <a:cubicBezTo>
                  <a:pt x="29" y="1274"/>
                  <a:pt x="32" y="1275"/>
                  <a:pt x="35" y="1275"/>
                </a:cubicBezTo>
                <a:cubicBezTo>
                  <a:pt x="48" y="1275"/>
                  <a:pt x="60" y="1266"/>
                  <a:pt x="65" y="1253"/>
                </a:cubicBezTo>
                <a:lnTo>
                  <a:pt x="209" y="826"/>
                </a:lnTo>
                <a:cubicBezTo>
                  <a:pt x="214" y="829"/>
                  <a:pt x="218" y="833"/>
                  <a:pt x="224" y="836"/>
                </a:cubicBezTo>
                <a:lnTo>
                  <a:pt x="267" y="852"/>
                </a:lnTo>
                <a:lnTo>
                  <a:pt x="119" y="1232"/>
                </a:lnTo>
                <a:cubicBezTo>
                  <a:pt x="113" y="1248"/>
                  <a:pt x="121" y="1266"/>
                  <a:pt x="137" y="1272"/>
                </a:cubicBezTo>
                <a:cubicBezTo>
                  <a:pt x="141" y="1274"/>
                  <a:pt x="144" y="1275"/>
                  <a:pt x="148" y="1275"/>
                </a:cubicBezTo>
                <a:cubicBezTo>
                  <a:pt x="161" y="1275"/>
                  <a:pt x="172" y="1267"/>
                  <a:pt x="177" y="1255"/>
                </a:cubicBezTo>
                <a:lnTo>
                  <a:pt x="325" y="875"/>
                </a:lnTo>
                <a:lnTo>
                  <a:pt x="428" y="913"/>
                </a:lnTo>
                <a:lnTo>
                  <a:pt x="452" y="1079"/>
                </a:lnTo>
                <a:cubicBezTo>
                  <a:pt x="455" y="1094"/>
                  <a:pt x="468" y="1105"/>
                  <a:pt x="483" y="1105"/>
                </a:cubicBezTo>
                <a:cubicBezTo>
                  <a:pt x="485" y="1105"/>
                  <a:pt x="486" y="1105"/>
                  <a:pt x="488" y="1105"/>
                </a:cubicBezTo>
                <a:cubicBezTo>
                  <a:pt x="505" y="1102"/>
                  <a:pt x="516" y="1086"/>
                  <a:pt x="514" y="1070"/>
                </a:cubicBezTo>
                <a:lnTo>
                  <a:pt x="486" y="887"/>
                </a:lnTo>
                <a:cubicBezTo>
                  <a:pt x="485" y="876"/>
                  <a:pt x="477" y="867"/>
                  <a:pt x="467" y="863"/>
                </a:cubicBezTo>
                <a:lnTo>
                  <a:pt x="320" y="806"/>
                </a:lnTo>
                <a:lnTo>
                  <a:pt x="319" y="805"/>
                </a:lnTo>
                <a:cubicBezTo>
                  <a:pt x="318" y="805"/>
                  <a:pt x="317" y="805"/>
                  <a:pt x="317" y="805"/>
                </a:cubicBezTo>
                <a:lnTo>
                  <a:pt x="248" y="778"/>
                </a:lnTo>
                <a:cubicBezTo>
                  <a:pt x="237" y="774"/>
                  <a:pt x="229" y="766"/>
                  <a:pt x="223" y="757"/>
                </a:cubicBezTo>
                <a:cubicBezTo>
                  <a:pt x="222" y="756"/>
                  <a:pt x="222" y="756"/>
                  <a:pt x="221" y="755"/>
                </a:cubicBezTo>
                <a:cubicBezTo>
                  <a:pt x="211" y="740"/>
                  <a:pt x="205" y="719"/>
                  <a:pt x="205" y="691"/>
                </a:cubicBezTo>
                <a:lnTo>
                  <a:pt x="205" y="426"/>
                </a:lnTo>
                <a:cubicBezTo>
                  <a:pt x="205" y="409"/>
                  <a:pt x="191" y="395"/>
                  <a:pt x="174" y="395"/>
                </a:cubicBezTo>
                <a:cubicBezTo>
                  <a:pt x="157" y="395"/>
                  <a:pt x="143" y="409"/>
                  <a:pt x="143" y="426"/>
                </a:cubicBezTo>
                <a:lnTo>
                  <a:pt x="143" y="691"/>
                </a:lnTo>
                <a:cubicBezTo>
                  <a:pt x="143" y="723"/>
                  <a:pt x="150" y="751"/>
                  <a:pt x="161" y="774"/>
                </a:cubicBezTo>
                <a:lnTo>
                  <a:pt x="6" y="1233"/>
                </a:lnTo>
                <a:close/>
                <a:moveTo>
                  <a:pt x="346" y="226"/>
                </a:moveTo>
                <a:cubicBezTo>
                  <a:pt x="301" y="226"/>
                  <a:pt x="264" y="189"/>
                  <a:pt x="264" y="144"/>
                </a:cubicBezTo>
                <a:cubicBezTo>
                  <a:pt x="264" y="99"/>
                  <a:pt x="301" y="62"/>
                  <a:pt x="346" y="62"/>
                </a:cubicBezTo>
                <a:cubicBezTo>
                  <a:pt x="391" y="62"/>
                  <a:pt x="428" y="99"/>
                  <a:pt x="428" y="144"/>
                </a:cubicBezTo>
                <a:cubicBezTo>
                  <a:pt x="428" y="189"/>
                  <a:pt x="391" y="226"/>
                  <a:pt x="346" y="226"/>
                </a:cubicBezTo>
                <a:close/>
                <a:moveTo>
                  <a:pt x="346" y="0"/>
                </a:moveTo>
                <a:cubicBezTo>
                  <a:pt x="267" y="0"/>
                  <a:pt x="202" y="64"/>
                  <a:pt x="202" y="144"/>
                </a:cubicBezTo>
                <a:cubicBezTo>
                  <a:pt x="202" y="223"/>
                  <a:pt x="267" y="288"/>
                  <a:pt x="346" y="288"/>
                </a:cubicBezTo>
                <a:cubicBezTo>
                  <a:pt x="426" y="288"/>
                  <a:pt x="490" y="223"/>
                  <a:pt x="490" y="144"/>
                </a:cubicBezTo>
                <a:cubicBezTo>
                  <a:pt x="490" y="64"/>
                  <a:pt x="426" y="0"/>
                  <a:pt x="346" y="0"/>
                </a:cubicBezTo>
                <a:close/>
                <a:moveTo>
                  <a:pt x="599" y="818"/>
                </a:moveTo>
                <a:cubicBezTo>
                  <a:pt x="598" y="808"/>
                  <a:pt x="592" y="799"/>
                  <a:pt x="584" y="794"/>
                </a:cubicBezTo>
                <a:lnTo>
                  <a:pt x="403" y="690"/>
                </a:lnTo>
                <a:lnTo>
                  <a:pt x="403" y="591"/>
                </a:lnTo>
                <a:lnTo>
                  <a:pt x="526" y="660"/>
                </a:lnTo>
                <a:cubicBezTo>
                  <a:pt x="531" y="662"/>
                  <a:pt x="536" y="663"/>
                  <a:pt x="541" y="663"/>
                </a:cubicBezTo>
                <a:cubicBezTo>
                  <a:pt x="552" y="663"/>
                  <a:pt x="562" y="658"/>
                  <a:pt x="568" y="647"/>
                </a:cubicBezTo>
                <a:cubicBezTo>
                  <a:pt x="576" y="632"/>
                  <a:pt x="571" y="614"/>
                  <a:pt x="556" y="605"/>
                </a:cubicBezTo>
                <a:lnTo>
                  <a:pt x="403" y="521"/>
                </a:lnTo>
                <a:lnTo>
                  <a:pt x="403" y="426"/>
                </a:lnTo>
                <a:cubicBezTo>
                  <a:pt x="403" y="362"/>
                  <a:pt x="360" y="342"/>
                  <a:pt x="323" y="324"/>
                </a:cubicBezTo>
                <a:cubicBezTo>
                  <a:pt x="316" y="321"/>
                  <a:pt x="309" y="317"/>
                  <a:pt x="302" y="314"/>
                </a:cubicBezTo>
                <a:cubicBezTo>
                  <a:pt x="242" y="283"/>
                  <a:pt x="187" y="283"/>
                  <a:pt x="132" y="314"/>
                </a:cubicBezTo>
                <a:cubicBezTo>
                  <a:pt x="81" y="344"/>
                  <a:pt x="45" y="372"/>
                  <a:pt x="43" y="374"/>
                </a:cubicBezTo>
                <a:cubicBezTo>
                  <a:pt x="18" y="395"/>
                  <a:pt x="2" y="430"/>
                  <a:pt x="2" y="466"/>
                </a:cubicBezTo>
                <a:lnTo>
                  <a:pt x="2" y="652"/>
                </a:lnTo>
                <a:cubicBezTo>
                  <a:pt x="2" y="669"/>
                  <a:pt x="16" y="683"/>
                  <a:pt x="33" y="683"/>
                </a:cubicBezTo>
                <a:cubicBezTo>
                  <a:pt x="50" y="683"/>
                  <a:pt x="64" y="669"/>
                  <a:pt x="64" y="652"/>
                </a:cubicBezTo>
                <a:lnTo>
                  <a:pt x="64" y="466"/>
                </a:lnTo>
                <a:cubicBezTo>
                  <a:pt x="64" y="449"/>
                  <a:pt x="72" y="431"/>
                  <a:pt x="83" y="422"/>
                </a:cubicBezTo>
                <a:cubicBezTo>
                  <a:pt x="83" y="422"/>
                  <a:pt x="117" y="395"/>
                  <a:pt x="163" y="368"/>
                </a:cubicBezTo>
                <a:cubicBezTo>
                  <a:pt x="199" y="348"/>
                  <a:pt x="233" y="348"/>
                  <a:pt x="274" y="369"/>
                </a:cubicBezTo>
                <a:cubicBezTo>
                  <a:pt x="282" y="373"/>
                  <a:pt x="289" y="376"/>
                  <a:pt x="296" y="380"/>
                </a:cubicBezTo>
                <a:cubicBezTo>
                  <a:pt x="334" y="398"/>
                  <a:pt x="341" y="403"/>
                  <a:pt x="341" y="426"/>
                </a:cubicBezTo>
                <a:lnTo>
                  <a:pt x="341" y="708"/>
                </a:lnTo>
                <a:cubicBezTo>
                  <a:pt x="341" y="719"/>
                  <a:pt x="347" y="730"/>
                  <a:pt x="356" y="735"/>
                </a:cubicBezTo>
                <a:lnTo>
                  <a:pt x="539" y="840"/>
                </a:lnTo>
                <a:lnTo>
                  <a:pt x="567" y="1078"/>
                </a:lnTo>
                <a:cubicBezTo>
                  <a:pt x="568" y="1094"/>
                  <a:pt x="582" y="1105"/>
                  <a:pt x="597" y="1105"/>
                </a:cubicBezTo>
                <a:cubicBezTo>
                  <a:pt x="599" y="1105"/>
                  <a:pt x="600" y="1105"/>
                  <a:pt x="601" y="1105"/>
                </a:cubicBezTo>
                <a:cubicBezTo>
                  <a:pt x="618" y="1103"/>
                  <a:pt x="630" y="1088"/>
                  <a:pt x="628" y="1071"/>
                </a:cubicBezTo>
                <a:lnTo>
                  <a:pt x="599" y="818"/>
                </a:lnTo>
                <a:close/>
                <a:moveTo>
                  <a:pt x="1303" y="564"/>
                </a:moveTo>
                <a:lnTo>
                  <a:pt x="1021" y="564"/>
                </a:lnTo>
                <a:cubicBezTo>
                  <a:pt x="1004" y="564"/>
                  <a:pt x="990" y="578"/>
                  <a:pt x="990" y="595"/>
                </a:cubicBezTo>
                <a:lnTo>
                  <a:pt x="990" y="847"/>
                </a:lnTo>
                <a:lnTo>
                  <a:pt x="738" y="847"/>
                </a:lnTo>
                <a:cubicBezTo>
                  <a:pt x="721" y="847"/>
                  <a:pt x="707" y="860"/>
                  <a:pt x="707" y="878"/>
                </a:cubicBezTo>
                <a:lnTo>
                  <a:pt x="707" y="1128"/>
                </a:lnTo>
                <a:lnTo>
                  <a:pt x="428" y="1128"/>
                </a:lnTo>
                <a:cubicBezTo>
                  <a:pt x="411" y="1128"/>
                  <a:pt x="397" y="1142"/>
                  <a:pt x="397" y="1159"/>
                </a:cubicBezTo>
                <a:lnTo>
                  <a:pt x="397" y="1300"/>
                </a:lnTo>
                <a:cubicBezTo>
                  <a:pt x="397" y="1317"/>
                  <a:pt x="411" y="1331"/>
                  <a:pt x="428" y="1331"/>
                </a:cubicBezTo>
                <a:cubicBezTo>
                  <a:pt x="445" y="1331"/>
                  <a:pt x="459" y="1317"/>
                  <a:pt x="459" y="1300"/>
                </a:cubicBezTo>
                <a:lnTo>
                  <a:pt x="459" y="1190"/>
                </a:lnTo>
                <a:lnTo>
                  <a:pt x="738" y="1190"/>
                </a:lnTo>
                <a:cubicBezTo>
                  <a:pt x="756" y="1190"/>
                  <a:pt x="770" y="1176"/>
                  <a:pt x="770" y="1159"/>
                </a:cubicBezTo>
                <a:lnTo>
                  <a:pt x="770" y="909"/>
                </a:lnTo>
                <a:lnTo>
                  <a:pt x="1021" y="909"/>
                </a:lnTo>
                <a:cubicBezTo>
                  <a:pt x="1038" y="909"/>
                  <a:pt x="1052" y="895"/>
                  <a:pt x="1052" y="878"/>
                </a:cubicBezTo>
                <a:lnTo>
                  <a:pt x="1052" y="626"/>
                </a:lnTo>
                <a:lnTo>
                  <a:pt x="1303" y="626"/>
                </a:lnTo>
                <a:cubicBezTo>
                  <a:pt x="1320" y="626"/>
                  <a:pt x="1334" y="612"/>
                  <a:pt x="1334" y="595"/>
                </a:cubicBezTo>
                <a:cubicBezTo>
                  <a:pt x="1334" y="578"/>
                  <a:pt x="1320" y="564"/>
                  <a:pt x="1303" y="5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Freeform 9">
            <a:extLst>
              <a:ext uri="{FF2B5EF4-FFF2-40B4-BE49-F238E27FC236}">
                <a16:creationId xmlns:a16="http://schemas.microsoft.com/office/drawing/2014/main" id="{9EBCDD37-6FE7-4131-25AE-91F0DFFB99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7495" y="5591018"/>
            <a:ext cx="449262" cy="449262"/>
          </a:xfrm>
          <a:custGeom>
            <a:avLst/>
            <a:gdLst>
              <a:gd name="T0" fmla="*/ 580 w 1248"/>
              <a:gd name="T1" fmla="*/ 626 h 1248"/>
              <a:gd name="T2" fmla="*/ 818 w 1248"/>
              <a:gd name="T3" fmla="*/ 749 h 1248"/>
              <a:gd name="T4" fmla="*/ 723 w 1248"/>
              <a:gd name="T5" fmla="*/ 1044 h 1248"/>
              <a:gd name="T6" fmla="*/ 683 w 1248"/>
              <a:gd name="T7" fmla="*/ 849 h 1248"/>
              <a:gd name="T8" fmla="*/ 617 w 1248"/>
              <a:gd name="T9" fmla="*/ 771 h 1248"/>
              <a:gd name="T10" fmla="*/ 513 w 1248"/>
              <a:gd name="T11" fmla="*/ 761 h 1248"/>
              <a:gd name="T12" fmla="*/ 460 w 1248"/>
              <a:gd name="T13" fmla="*/ 658 h 1248"/>
              <a:gd name="T14" fmla="*/ 451 w 1248"/>
              <a:gd name="T15" fmla="*/ 792 h 1248"/>
              <a:gd name="T16" fmla="*/ 582 w 1248"/>
              <a:gd name="T17" fmla="*/ 823 h 1248"/>
              <a:gd name="T18" fmla="*/ 621 w 1248"/>
              <a:gd name="T19" fmla="*/ 1075 h 1248"/>
              <a:gd name="T20" fmla="*/ 736 w 1248"/>
              <a:gd name="T21" fmla="*/ 1106 h 1248"/>
              <a:gd name="T22" fmla="*/ 871 w 1248"/>
              <a:gd name="T23" fmla="*/ 984 h 1248"/>
              <a:gd name="T24" fmla="*/ 880 w 1248"/>
              <a:gd name="T25" fmla="*/ 736 h 1248"/>
              <a:gd name="T26" fmla="*/ 730 w 1248"/>
              <a:gd name="T27" fmla="*/ 573 h 1248"/>
              <a:gd name="T28" fmla="*/ 567 w 1248"/>
              <a:gd name="T29" fmla="*/ 564 h 1248"/>
              <a:gd name="T30" fmla="*/ 460 w 1248"/>
              <a:gd name="T31" fmla="*/ 658 h 1248"/>
              <a:gd name="T32" fmla="*/ 1044 w 1248"/>
              <a:gd name="T33" fmla="*/ 550 h 1248"/>
              <a:gd name="T34" fmla="*/ 962 w 1248"/>
              <a:gd name="T35" fmla="*/ 536 h 1248"/>
              <a:gd name="T36" fmla="*/ 921 w 1248"/>
              <a:gd name="T37" fmla="*/ 564 h 1248"/>
              <a:gd name="T38" fmla="*/ 730 w 1248"/>
              <a:gd name="T39" fmla="*/ 432 h 1248"/>
              <a:gd name="T40" fmla="*/ 541 w 1248"/>
              <a:gd name="T41" fmla="*/ 423 h 1248"/>
              <a:gd name="T42" fmla="*/ 623 w 1248"/>
              <a:gd name="T43" fmla="*/ 316 h 1248"/>
              <a:gd name="T44" fmla="*/ 702 w 1248"/>
              <a:gd name="T45" fmla="*/ 306 h 1248"/>
              <a:gd name="T46" fmla="*/ 877 w 1248"/>
              <a:gd name="T47" fmla="*/ 259 h 1248"/>
              <a:gd name="T48" fmla="*/ 967 w 1248"/>
              <a:gd name="T49" fmla="*/ 180 h 1248"/>
              <a:gd name="T50" fmla="*/ 1091 w 1248"/>
              <a:gd name="T51" fmla="*/ 620 h 1248"/>
              <a:gd name="T52" fmla="*/ 736 w 1248"/>
              <a:gd name="T53" fmla="*/ 197 h 1248"/>
              <a:gd name="T54" fmla="*/ 667 w 1248"/>
              <a:gd name="T55" fmla="*/ 253 h 1248"/>
              <a:gd name="T56" fmla="*/ 479 w 1248"/>
              <a:gd name="T57" fmla="*/ 397 h 1248"/>
              <a:gd name="T58" fmla="*/ 510 w 1248"/>
              <a:gd name="T59" fmla="*/ 485 h 1248"/>
              <a:gd name="T60" fmla="*/ 827 w 1248"/>
              <a:gd name="T61" fmla="*/ 617 h 1248"/>
              <a:gd name="T62" fmla="*/ 934 w 1248"/>
              <a:gd name="T63" fmla="*/ 626 h 1248"/>
              <a:gd name="T64" fmla="*/ 975 w 1248"/>
              <a:gd name="T65" fmla="*/ 598 h 1248"/>
              <a:gd name="T66" fmla="*/ 1049 w 1248"/>
              <a:gd name="T67" fmla="*/ 669 h 1248"/>
              <a:gd name="T68" fmla="*/ 1182 w 1248"/>
              <a:gd name="T69" fmla="*/ 682 h 1248"/>
              <a:gd name="T70" fmla="*/ 249 w 1248"/>
              <a:gd name="T71" fmla="*/ 1041 h 1248"/>
              <a:gd name="T72" fmla="*/ 287 w 1248"/>
              <a:gd name="T73" fmla="*/ 990 h 1248"/>
              <a:gd name="T74" fmla="*/ 335 w 1248"/>
              <a:gd name="T75" fmla="*/ 814 h 1248"/>
              <a:gd name="T76" fmla="*/ 344 w 1248"/>
              <a:gd name="T77" fmla="*/ 736 h 1248"/>
              <a:gd name="T78" fmla="*/ 273 w 1248"/>
              <a:gd name="T79" fmla="*/ 657 h 1248"/>
              <a:gd name="T80" fmla="*/ 115 w 1248"/>
              <a:gd name="T81" fmla="*/ 649 h 1248"/>
              <a:gd name="T82" fmla="*/ 65 w 1248"/>
              <a:gd name="T83" fmla="*/ 686 h 1248"/>
              <a:gd name="T84" fmla="*/ 144 w 1248"/>
              <a:gd name="T85" fmla="*/ 626 h 1248"/>
              <a:gd name="T86" fmla="*/ 175 w 1248"/>
              <a:gd name="T87" fmla="*/ 523 h 1248"/>
              <a:gd name="T88" fmla="*/ 256 w 1248"/>
              <a:gd name="T89" fmla="*/ 485 h 1248"/>
              <a:gd name="T90" fmla="*/ 287 w 1248"/>
              <a:gd name="T91" fmla="*/ 397 h 1248"/>
              <a:gd name="T92" fmla="*/ 623 w 1248"/>
              <a:gd name="T93" fmla="*/ 62 h 1248"/>
              <a:gd name="T94" fmla="*/ 864 w 1248"/>
              <a:gd name="T95" fmla="*/ 197 h 1248"/>
              <a:gd name="T96" fmla="*/ 65 w 1248"/>
              <a:gd name="T97" fmla="*/ 564 h 1248"/>
              <a:gd name="T98" fmla="*/ 144 w 1248"/>
              <a:gd name="T99" fmla="*/ 344 h 1248"/>
              <a:gd name="T100" fmla="*/ 225 w 1248"/>
              <a:gd name="T101" fmla="*/ 397 h 1248"/>
              <a:gd name="T102" fmla="*/ 200 w 1248"/>
              <a:gd name="T103" fmla="*/ 423 h 1248"/>
              <a:gd name="T104" fmla="*/ 122 w 1248"/>
              <a:gd name="T105" fmla="*/ 488 h 1248"/>
              <a:gd name="T106" fmla="*/ 113 w 1248"/>
              <a:gd name="T107" fmla="*/ 564 h 1248"/>
              <a:gd name="T108" fmla="*/ 128 w 1248"/>
              <a:gd name="T109" fmla="*/ 711 h 1248"/>
              <a:gd name="T110" fmla="*/ 282 w 1248"/>
              <a:gd name="T111" fmla="*/ 750 h 1248"/>
              <a:gd name="T112" fmla="*/ 235 w 1248"/>
              <a:gd name="T113" fmla="*/ 827 h 1248"/>
              <a:gd name="T114" fmla="*/ 225 w 1248"/>
              <a:gd name="T115" fmla="*/ 977 h 1248"/>
              <a:gd name="T116" fmla="*/ 78 w 1248"/>
              <a:gd name="T117" fmla="*/ 755 h 1248"/>
              <a:gd name="T118" fmla="*/ 623 w 1248"/>
              <a:gd name="T119" fmla="*/ 0 h 1248"/>
              <a:gd name="T120" fmla="*/ 623 w 1248"/>
              <a:gd name="T121" fmla="*/ 1247 h 1248"/>
              <a:gd name="T122" fmla="*/ 623 w 1248"/>
              <a:gd name="T12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48" h="1248">
                <a:moveTo>
                  <a:pt x="513" y="692"/>
                </a:moveTo>
                <a:lnTo>
                  <a:pt x="580" y="626"/>
                </a:lnTo>
                <a:lnTo>
                  <a:pt x="695" y="626"/>
                </a:lnTo>
                <a:lnTo>
                  <a:pt x="818" y="749"/>
                </a:lnTo>
                <a:lnTo>
                  <a:pt x="818" y="949"/>
                </a:lnTo>
                <a:lnTo>
                  <a:pt x="723" y="1044"/>
                </a:lnTo>
                <a:lnTo>
                  <a:pt x="683" y="1044"/>
                </a:lnTo>
                <a:lnTo>
                  <a:pt x="683" y="849"/>
                </a:lnTo>
                <a:cubicBezTo>
                  <a:pt x="683" y="841"/>
                  <a:pt x="679" y="833"/>
                  <a:pt x="673" y="827"/>
                </a:cubicBezTo>
                <a:lnTo>
                  <a:pt x="617" y="771"/>
                </a:lnTo>
                <a:cubicBezTo>
                  <a:pt x="611" y="765"/>
                  <a:pt x="603" y="761"/>
                  <a:pt x="595" y="761"/>
                </a:cubicBezTo>
                <a:lnTo>
                  <a:pt x="513" y="761"/>
                </a:lnTo>
                <a:lnTo>
                  <a:pt x="513" y="692"/>
                </a:lnTo>
                <a:close/>
                <a:moveTo>
                  <a:pt x="460" y="658"/>
                </a:moveTo>
                <a:cubicBezTo>
                  <a:pt x="454" y="663"/>
                  <a:pt x="451" y="671"/>
                  <a:pt x="451" y="680"/>
                </a:cubicBezTo>
                <a:lnTo>
                  <a:pt x="451" y="792"/>
                </a:lnTo>
                <a:cubicBezTo>
                  <a:pt x="451" y="810"/>
                  <a:pt x="465" y="823"/>
                  <a:pt x="482" y="823"/>
                </a:cubicBezTo>
                <a:lnTo>
                  <a:pt x="582" y="823"/>
                </a:lnTo>
                <a:lnTo>
                  <a:pt x="621" y="862"/>
                </a:lnTo>
                <a:lnTo>
                  <a:pt x="621" y="1075"/>
                </a:lnTo>
                <a:cubicBezTo>
                  <a:pt x="621" y="1092"/>
                  <a:pt x="634" y="1106"/>
                  <a:pt x="652" y="1106"/>
                </a:cubicBezTo>
                <a:lnTo>
                  <a:pt x="736" y="1106"/>
                </a:lnTo>
                <a:cubicBezTo>
                  <a:pt x="744" y="1106"/>
                  <a:pt x="752" y="1102"/>
                  <a:pt x="758" y="1097"/>
                </a:cubicBezTo>
                <a:lnTo>
                  <a:pt x="871" y="984"/>
                </a:lnTo>
                <a:cubicBezTo>
                  <a:pt x="877" y="978"/>
                  <a:pt x="880" y="970"/>
                  <a:pt x="880" y="962"/>
                </a:cubicBezTo>
                <a:lnTo>
                  <a:pt x="880" y="736"/>
                </a:lnTo>
                <a:cubicBezTo>
                  <a:pt x="880" y="728"/>
                  <a:pt x="877" y="720"/>
                  <a:pt x="871" y="714"/>
                </a:cubicBezTo>
                <a:lnTo>
                  <a:pt x="730" y="573"/>
                </a:lnTo>
                <a:cubicBezTo>
                  <a:pt x="724" y="567"/>
                  <a:pt x="716" y="564"/>
                  <a:pt x="708" y="564"/>
                </a:cubicBezTo>
                <a:lnTo>
                  <a:pt x="567" y="564"/>
                </a:lnTo>
                <a:cubicBezTo>
                  <a:pt x="559" y="564"/>
                  <a:pt x="551" y="567"/>
                  <a:pt x="545" y="573"/>
                </a:cubicBezTo>
                <a:lnTo>
                  <a:pt x="460" y="658"/>
                </a:lnTo>
                <a:close/>
                <a:moveTo>
                  <a:pt x="1091" y="620"/>
                </a:moveTo>
                <a:lnTo>
                  <a:pt x="1044" y="550"/>
                </a:lnTo>
                <a:cubicBezTo>
                  <a:pt x="1038" y="541"/>
                  <a:pt x="1029" y="536"/>
                  <a:pt x="1018" y="536"/>
                </a:cubicBezTo>
                <a:lnTo>
                  <a:pt x="962" y="536"/>
                </a:lnTo>
                <a:cubicBezTo>
                  <a:pt x="954" y="536"/>
                  <a:pt x="946" y="539"/>
                  <a:pt x="940" y="545"/>
                </a:cubicBezTo>
                <a:lnTo>
                  <a:pt x="921" y="564"/>
                </a:lnTo>
                <a:lnTo>
                  <a:pt x="862" y="564"/>
                </a:lnTo>
                <a:lnTo>
                  <a:pt x="730" y="432"/>
                </a:lnTo>
                <a:cubicBezTo>
                  <a:pt x="724" y="426"/>
                  <a:pt x="716" y="423"/>
                  <a:pt x="708" y="423"/>
                </a:cubicBezTo>
                <a:lnTo>
                  <a:pt x="541" y="423"/>
                </a:lnTo>
                <a:lnTo>
                  <a:pt x="541" y="397"/>
                </a:lnTo>
                <a:cubicBezTo>
                  <a:pt x="541" y="352"/>
                  <a:pt x="578" y="316"/>
                  <a:pt x="623" y="316"/>
                </a:cubicBezTo>
                <a:lnTo>
                  <a:pt x="680" y="316"/>
                </a:lnTo>
                <a:cubicBezTo>
                  <a:pt x="688" y="316"/>
                  <a:pt x="696" y="312"/>
                  <a:pt x="702" y="306"/>
                </a:cubicBezTo>
                <a:lnTo>
                  <a:pt x="749" y="259"/>
                </a:lnTo>
                <a:lnTo>
                  <a:pt x="877" y="259"/>
                </a:lnTo>
                <a:cubicBezTo>
                  <a:pt x="886" y="259"/>
                  <a:pt x="894" y="256"/>
                  <a:pt x="900" y="250"/>
                </a:cubicBezTo>
                <a:lnTo>
                  <a:pt x="967" y="180"/>
                </a:lnTo>
                <a:cubicBezTo>
                  <a:pt x="1099" y="283"/>
                  <a:pt x="1184" y="442"/>
                  <a:pt x="1185" y="620"/>
                </a:cubicBezTo>
                <a:lnTo>
                  <a:pt x="1091" y="620"/>
                </a:lnTo>
                <a:close/>
                <a:moveTo>
                  <a:pt x="864" y="197"/>
                </a:moveTo>
                <a:lnTo>
                  <a:pt x="736" y="197"/>
                </a:lnTo>
                <a:cubicBezTo>
                  <a:pt x="728" y="197"/>
                  <a:pt x="720" y="200"/>
                  <a:pt x="714" y="206"/>
                </a:cubicBezTo>
                <a:lnTo>
                  <a:pt x="667" y="253"/>
                </a:lnTo>
                <a:lnTo>
                  <a:pt x="623" y="253"/>
                </a:lnTo>
                <a:cubicBezTo>
                  <a:pt x="544" y="253"/>
                  <a:pt x="479" y="318"/>
                  <a:pt x="479" y="397"/>
                </a:cubicBezTo>
                <a:lnTo>
                  <a:pt x="479" y="454"/>
                </a:lnTo>
                <a:cubicBezTo>
                  <a:pt x="479" y="471"/>
                  <a:pt x="493" y="485"/>
                  <a:pt x="510" y="485"/>
                </a:cubicBezTo>
                <a:lnTo>
                  <a:pt x="695" y="485"/>
                </a:lnTo>
                <a:lnTo>
                  <a:pt x="827" y="617"/>
                </a:lnTo>
                <a:cubicBezTo>
                  <a:pt x="833" y="623"/>
                  <a:pt x="841" y="626"/>
                  <a:pt x="849" y="626"/>
                </a:cubicBezTo>
                <a:lnTo>
                  <a:pt x="934" y="626"/>
                </a:lnTo>
                <a:cubicBezTo>
                  <a:pt x="942" y="626"/>
                  <a:pt x="950" y="623"/>
                  <a:pt x="956" y="617"/>
                </a:cubicBezTo>
                <a:lnTo>
                  <a:pt x="975" y="598"/>
                </a:lnTo>
                <a:lnTo>
                  <a:pt x="1002" y="598"/>
                </a:lnTo>
                <a:lnTo>
                  <a:pt x="1049" y="669"/>
                </a:lnTo>
                <a:cubicBezTo>
                  <a:pt x="1055" y="677"/>
                  <a:pt x="1064" y="682"/>
                  <a:pt x="1075" y="682"/>
                </a:cubicBezTo>
                <a:lnTo>
                  <a:pt x="1182" y="682"/>
                </a:lnTo>
                <a:cubicBezTo>
                  <a:pt x="1152" y="964"/>
                  <a:pt x="913" y="1185"/>
                  <a:pt x="623" y="1185"/>
                </a:cubicBezTo>
                <a:cubicBezTo>
                  <a:pt x="480" y="1185"/>
                  <a:pt x="349" y="1130"/>
                  <a:pt x="249" y="1041"/>
                </a:cubicBezTo>
                <a:lnTo>
                  <a:pt x="278" y="1012"/>
                </a:lnTo>
                <a:cubicBezTo>
                  <a:pt x="284" y="1006"/>
                  <a:pt x="287" y="998"/>
                  <a:pt x="287" y="990"/>
                </a:cubicBezTo>
                <a:lnTo>
                  <a:pt x="287" y="862"/>
                </a:lnTo>
                <a:lnTo>
                  <a:pt x="335" y="814"/>
                </a:lnTo>
                <a:cubicBezTo>
                  <a:pt x="341" y="809"/>
                  <a:pt x="344" y="801"/>
                  <a:pt x="344" y="792"/>
                </a:cubicBezTo>
                <a:lnTo>
                  <a:pt x="344" y="736"/>
                </a:lnTo>
                <a:cubicBezTo>
                  <a:pt x="344" y="727"/>
                  <a:pt x="340" y="719"/>
                  <a:pt x="334" y="713"/>
                </a:cubicBezTo>
                <a:lnTo>
                  <a:pt x="273" y="657"/>
                </a:lnTo>
                <a:cubicBezTo>
                  <a:pt x="268" y="652"/>
                  <a:pt x="260" y="649"/>
                  <a:pt x="252" y="649"/>
                </a:cubicBezTo>
                <a:lnTo>
                  <a:pt x="115" y="649"/>
                </a:lnTo>
                <a:cubicBezTo>
                  <a:pt x="107" y="649"/>
                  <a:pt x="99" y="652"/>
                  <a:pt x="93" y="658"/>
                </a:cubicBezTo>
                <a:lnTo>
                  <a:pt x="65" y="686"/>
                </a:lnTo>
                <a:cubicBezTo>
                  <a:pt x="63" y="666"/>
                  <a:pt x="62" y="646"/>
                  <a:pt x="62" y="626"/>
                </a:cubicBezTo>
                <a:lnTo>
                  <a:pt x="144" y="626"/>
                </a:lnTo>
                <a:cubicBezTo>
                  <a:pt x="161" y="626"/>
                  <a:pt x="175" y="612"/>
                  <a:pt x="175" y="595"/>
                </a:cubicBezTo>
                <a:lnTo>
                  <a:pt x="175" y="523"/>
                </a:lnTo>
                <a:lnTo>
                  <a:pt x="213" y="485"/>
                </a:lnTo>
                <a:lnTo>
                  <a:pt x="256" y="485"/>
                </a:lnTo>
                <a:cubicBezTo>
                  <a:pt x="274" y="485"/>
                  <a:pt x="287" y="471"/>
                  <a:pt x="287" y="454"/>
                </a:cubicBezTo>
                <a:lnTo>
                  <a:pt x="287" y="397"/>
                </a:lnTo>
                <a:cubicBezTo>
                  <a:pt x="287" y="336"/>
                  <a:pt x="239" y="286"/>
                  <a:pt x="178" y="282"/>
                </a:cubicBezTo>
                <a:cubicBezTo>
                  <a:pt x="281" y="148"/>
                  <a:pt x="442" y="62"/>
                  <a:pt x="623" y="62"/>
                </a:cubicBezTo>
                <a:cubicBezTo>
                  <a:pt x="730" y="62"/>
                  <a:pt x="830" y="92"/>
                  <a:pt x="916" y="145"/>
                </a:cubicBezTo>
                <a:lnTo>
                  <a:pt x="864" y="197"/>
                </a:lnTo>
                <a:close/>
                <a:moveTo>
                  <a:pt x="113" y="564"/>
                </a:moveTo>
                <a:lnTo>
                  <a:pt x="65" y="564"/>
                </a:lnTo>
                <a:cubicBezTo>
                  <a:pt x="74" y="480"/>
                  <a:pt x="102" y="402"/>
                  <a:pt x="144" y="333"/>
                </a:cubicBezTo>
                <a:lnTo>
                  <a:pt x="144" y="344"/>
                </a:lnTo>
                <a:lnTo>
                  <a:pt x="172" y="344"/>
                </a:lnTo>
                <a:cubicBezTo>
                  <a:pt x="201" y="344"/>
                  <a:pt x="225" y="368"/>
                  <a:pt x="225" y="397"/>
                </a:cubicBezTo>
                <a:lnTo>
                  <a:pt x="225" y="423"/>
                </a:lnTo>
                <a:lnTo>
                  <a:pt x="200" y="423"/>
                </a:lnTo>
                <a:cubicBezTo>
                  <a:pt x="192" y="423"/>
                  <a:pt x="184" y="426"/>
                  <a:pt x="178" y="432"/>
                </a:cubicBezTo>
                <a:lnTo>
                  <a:pt x="122" y="488"/>
                </a:lnTo>
                <a:cubicBezTo>
                  <a:pt x="116" y="494"/>
                  <a:pt x="113" y="502"/>
                  <a:pt x="113" y="510"/>
                </a:cubicBezTo>
                <a:lnTo>
                  <a:pt x="113" y="564"/>
                </a:lnTo>
                <a:close/>
                <a:moveTo>
                  <a:pt x="81" y="758"/>
                </a:moveTo>
                <a:lnTo>
                  <a:pt x="128" y="711"/>
                </a:lnTo>
                <a:lnTo>
                  <a:pt x="240" y="711"/>
                </a:lnTo>
                <a:lnTo>
                  <a:pt x="282" y="750"/>
                </a:lnTo>
                <a:lnTo>
                  <a:pt x="282" y="780"/>
                </a:lnTo>
                <a:lnTo>
                  <a:pt x="235" y="827"/>
                </a:lnTo>
                <a:cubicBezTo>
                  <a:pt x="229" y="833"/>
                  <a:pt x="225" y="841"/>
                  <a:pt x="225" y="849"/>
                </a:cubicBezTo>
                <a:lnTo>
                  <a:pt x="225" y="977"/>
                </a:lnTo>
                <a:lnTo>
                  <a:pt x="205" y="997"/>
                </a:lnTo>
                <a:cubicBezTo>
                  <a:pt x="145" y="929"/>
                  <a:pt x="100" y="847"/>
                  <a:pt x="78" y="755"/>
                </a:cubicBezTo>
                <a:lnTo>
                  <a:pt x="81" y="758"/>
                </a:lnTo>
                <a:close/>
                <a:moveTo>
                  <a:pt x="623" y="0"/>
                </a:moveTo>
                <a:cubicBezTo>
                  <a:pt x="279" y="0"/>
                  <a:pt x="0" y="279"/>
                  <a:pt x="0" y="623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3"/>
                </a:cubicBezTo>
                <a:cubicBezTo>
                  <a:pt x="1247" y="279"/>
                  <a:pt x="967" y="0"/>
                  <a:pt x="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Freeform 10">
            <a:extLst>
              <a:ext uri="{FF2B5EF4-FFF2-40B4-BE49-F238E27FC236}">
                <a16:creationId xmlns:a16="http://schemas.microsoft.com/office/drawing/2014/main" id="{F1BB87A8-018E-CF5D-E0C6-FBFF2B903D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7163" y="5601337"/>
            <a:ext cx="490538" cy="428625"/>
          </a:xfrm>
          <a:custGeom>
            <a:avLst/>
            <a:gdLst>
              <a:gd name="T0" fmla="*/ 254 w 1364"/>
              <a:gd name="T1" fmla="*/ 851 h 1191"/>
              <a:gd name="T2" fmla="*/ 316 w 1364"/>
              <a:gd name="T3" fmla="*/ 1190 h 1191"/>
              <a:gd name="T4" fmla="*/ 230 w 1364"/>
              <a:gd name="T5" fmla="*/ 454 h 1191"/>
              <a:gd name="T6" fmla="*/ 0 w 1364"/>
              <a:gd name="T7" fmla="*/ 823 h 1191"/>
              <a:gd name="T8" fmla="*/ 113 w 1364"/>
              <a:gd name="T9" fmla="*/ 1190 h 1191"/>
              <a:gd name="T10" fmla="*/ 175 w 1364"/>
              <a:gd name="T11" fmla="*/ 654 h 1191"/>
              <a:gd name="T12" fmla="*/ 113 w 1364"/>
              <a:gd name="T13" fmla="*/ 899 h 1191"/>
              <a:gd name="T14" fmla="*/ 62 w 1364"/>
              <a:gd name="T15" fmla="*/ 654 h 1191"/>
              <a:gd name="T16" fmla="*/ 642 w 1364"/>
              <a:gd name="T17" fmla="*/ 516 h 1191"/>
              <a:gd name="T18" fmla="*/ 426 w 1364"/>
              <a:gd name="T19" fmla="*/ 566 h 1191"/>
              <a:gd name="T20" fmla="*/ 395 w 1364"/>
              <a:gd name="T21" fmla="*/ 1190 h 1191"/>
              <a:gd name="T22" fmla="*/ 457 w 1364"/>
              <a:gd name="T23" fmla="*/ 629 h 1191"/>
              <a:gd name="T24" fmla="*/ 712 w 1364"/>
              <a:gd name="T25" fmla="*/ 485 h 1191"/>
              <a:gd name="T26" fmla="*/ 230 w 1364"/>
              <a:gd name="T27" fmla="*/ 454 h 1191"/>
              <a:gd name="T28" fmla="*/ 285 w 1364"/>
              <a:gd name="T29" fmla="*/ 369 h 1191"/>
              <a:gd name="T30" fmla="*/ 203 w 1364"/>
              <a:gd name="T31" fmla="*/ 259 h 1191"/>
              <a:gd name="T32" fmla="*/ 367 w 1364"/>
              <a:gd name="T33" fmla="*/ 259 h 1191"/>
              <a:gd name="T34" fmla="*/ 429 w 1364"/>
              <a:gd name="T35" fmla="*/ 259 h 1191"/>
              <a:gd name="T36" fmla="*/ 141 w 1364"/>
              <a:gd name="T37" fmla="*/ 259 h 1191"/>
              <a:gd name="T38" fmla="*/ 285 w 1364"/>
              <a:gd name="T39" fmla="*/ 431 h 1191"/>
              <a:gd name="T40" fmla="*/ 429 w 1364"/>
              <a:gd name="T41" fmla="*/ 259 h 1191"/>
              <a:gd name="T42" fmla="*/ 1300 w 1364"/>
              <a:gd name="T43" fmla="*/ 542 h 1191"/>
              <a:gd name="T44" fmla="*/ 1120 w 1364"/>
              <a:gd name="T45" fmla="*/ 708 h 1191"/>
              <a:gd name="T46" fmla="*/ 1120 w 1364"/>
              <a:gd name="T47" fmla="*/ 375 h 1191"/>
              <a:gd name="T48" fmla="*/ 1106 w 1364"/>
              <a:gd name="T49" fmla="*/ 312 h 1191"/>
              <a:gd name="T50" fmla="*/ 1161 w 1364"/>
              <a:gd name="T51" fmla="*/ 204 h 1191"/>
              <a:gd name="T52" fmla="*/ 1106 w 1364"/>
              <a:gd name="T53" fmla="*/ 312 h 1191"/>
              <a:gd name="T54" fmla="*/ 852 w 1364"/>
              <a:gd name="T55" fmla="*/ 66 h 1191"/>
              <a:gd name="T56" fmla="*/ 852 w 1364"/>
              <a:gd name="T57" fmla="*/ 312 h 1191"/>
              <a:gd name="T58" fmla="*/ 1056 w 1364"/>
              <a:gd name="T59" fmla="*/ 375 h 1191"/>
              <a:gd name="T60" fmla="*/ 1056 w 1364"/>
              <a:gd name="T61" fmla="*/ 708 h 1191"/>
              <a:gd name="T62" fmla="*/ 852 w 1364"/>
              <a:gd name="T63" fmla="*/ 375 h 1191"/>
              <a:gd name="T64" fmla="*/ 1041 w 1364"/>
              <a:gd name="T65" fmla="*/ 770 h 1191"/>
              <a:gd name="T66" fmla="*/ 852 w 1364"/>
              <a:gd name="T67" fmla="*/ 770 h 1191"/>
              <a:gd name="T68" fmla="*/ 1242 w 1364"/>
              <a:gd name="T69" fmla="*/ 770 h 1191"/>
              <a:gd name="T70" fmla="*/ 1106 w 1364"/>
              <a:gd name="T71" fmla="*/ 770 h 1191"/>
              <a:gd name="T72" fmla="*/ 601 w 1364"/>
              <a:gd name="T73" fmla="*/ 770 h 1191"/>
              <a:gd name="T74" fmla="*/ 790 w 1364"/>
              <a:gd name="T75" fmla="*/ 1016 h 1191"/>
              <a:gd name="T76" fmla="*/ 601 w 1364"/>
              <a:gd name="T77" fmla="*/ 312 h 1191"/>
              <a:gd name="T78" fmla="*/ 790 w 1364"/>
              <a:gd name="T79" fmla="*/ 312 h 1191"/>
              <a:gd name="T80" fmla="*/ 852 w 1364"/>
              <a:gd name="T81" fmla="*/ 3 h 1191"/>
              <a:gd name="T82" fmla="*/ 790 w 1364"/>
              <a:gd name="T83" fmla="*/ 3 h 1191"/>
              <a:gd name="T84" fmla="*/ 492 w 1364"/>
              <a:gd name="T85" fmla="*/ 197 h 1191"/>
              <a:gd name="T86" fmla="*/ 537 w 1364"/>
              <a:gd name="T87" fmla="*/ 312 h 1191"/>
              <a:gd name="T88" fmla="*/ 454 w 1364"/>
              <a:gd name="T89" fmla="*/ 375 h 1191"/>
              <a:gd name="T90" fmla="*/ 515 w 1364"/>
              <a:gd name="T91" fmla="*/ 424 h 1191"/>
              <a:gd name="T92" fmla="*/ 586 w 1364"/>
              <a:gd name="T93" fmla="*/ 375 h 1191"/>
              <a:gd name="T94" fmla="*/ 790 w 1364"/>
              <a:gd name="T95" fmla="*/ 708 h 1191"/>
              <a:gd name="T96" fmla="*/ 577 w 1364"/>
              <a:gd name="T97" fmla="*/ 650 h 1191"/>
              <a:gd name="T98" fmla="*/ 523 w 1364"/>
              <a:gd name="T99" fmla="*/ 708 h 1191"/>
              <a:gd name="T100" fmla="*/ 483 w 1364"/>
              <a:gd name="T101" fmla="*/ 770 h 1191"/>
              <a:gd name="T102" fmla="*/ 641 w 1364"/>
              <a:gd name="T103" fmla="*/ 985 h 1191"/>
              <a:gd name="T104" fmla="*/ 478 w 1364"/>
              <a:gd name="T105" fmla="*/ 960 h 1191"/>
              <a:gd name="T106" fmla="*/ 821 w 1364"/>
              <a:gd name="T107" fmla="*/ 1082 h 1191"/>
              <a:gd name="T108" fmla="*/ 827 w 1364"/>
              <a:gd name="T109" fmla="*/ 1082 h 1191"/>
              <a:gd name="T110" fmla="*/ 1205 w 1364"/>
              <a:gd name="T111" fmla="*/ 160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4" h="1191">
                <a:moveTo>
                  <a:pt x="316" y="851"/>
                </a:moveTo>
                <a:lnTo>
                  <a:pt x="254" y="851"/>
                </a:lnTo>
                <a:lnTo>
                  <a:pt x="254" y="1190"/>
                </a:lnTo>
                <a:lnTo>
                  <a:pt x="316" y="1190"/>
                </a:lnTo>
                <a:lnTo>
                  <a:pt x="316" y="851"/>
                </a:lnTo>
                <a:close/>
                <a:moveTo>
                  <a:pt x="230" y="454"/>
                </a:moveTo>
                <a:cubicBezTo>
                  <a:pt x="123" y="454"/>
                  <a:pt x="0" y="476"/>
                  <a:pt x="0" y="654"/>
                </a:cubicBezTo>
                <a:lnTo>
                  <a:pt x="0" y="823"/>
                </a:lnTo>
                <a:cubicBezTo>
                  <a:pt x="0" y="891"/>
                  <a:pt x="49" y="949"/>
                  <a:pt x="113" y="963"/>
                </a:cubicBezTo>
                <a:lnTo>
                  <a:pt x="113" y="1190"/>
                </a:lnTo>
                <a:lnTo>
                  <a:pt x="175" y="1190"/>
                </a:lnTo>
                <a:lnTo>
                  <a:pt x="175" y="654"/>
                </a:lnTo>
                <a:lnTo>
                  <a:pt x="113" y="654"/>
                </a:lnTo>
                <a:lnTo>
                  <a:pt x="113" y="899"/>
                </a:lnTo>
                <a:cubicBezTo>
                  <a:pt x="84" y="886"/>
                  <a:pt x="62" y="856"/>
                  <a:pt x="62" y="823"/>
                </a:cubicBezTo>
                <a:lnTo>
                  <a:pt x="62" y="654"/>
                </a:lnTo>
                <a:cubicBezTo>
                  <a:pt x="62" y="552"/>
                  <a:pt x="106" y="516"/>
                  <a:pt x="230" y="516"/>
                </a:cubicBezTo>
                <a:lnTo>
                  <a:pt x="642" y="516"/>
                </a:lnTo>
                <a:cubicBezTo>
                  <a:pt x="633" y="540"/>
                  <a:pt x="617" y="566"/>
                  <a:pt x="596" y="566"/>
                </a:cubicBezTo>
                <a:lnTo>
                  <a:pt x="426" y="566"/>
                </a:lnTo>
                <a:cubicBezTo>
                  <a:pt x="409" y="566"/>
                  <a:pt x="395" y="580"/>
                  <a:pt x="395" y="597"/>
                </a:cubicBezTo>
                <a:lnTo>
                  <a:pt x="395" y="1190"/>
                </a:lnTo>
                <a:lnTo>
                  <a:pt x="457" y="1190"/>
                </a:lnTo>
                <a:lnTo>
                  <a:pt x="457" y="629"/>
                </a:lnTo>
                <a:lnTo>
                  <a:pt x="596" y="629"/>
                </a:lnTo>
                <a:cubicBezTo>
                  <a:pt x="677" y="629"/>
                  <a:pt x="712" y="524"/>
                  <a:pt x="712" y="485"/>
                </a:cubicBezTo>
                <a:cubicBezTo>
                  <a:pt x="712" y="467"/>
                  <a:pt x="698" y="454"/>
                  <a:pt x="681" y="454"/>
                </a:cubicBezTo>
                <a:lnTo>
                  <a:pt x="230" y="454"/>
                </a:lnTo>
                <a:close/>
                <a:moveTo>
                  <a:pt x="367" y="287"/>
                </a:moveTo>
                <a:cubicBezTo>
                  <a:pt x="367" y="334"/>
                  <a:pt x="332" y="369"/>
                  <a:pt x="285" y="369"/>
                </a:cubicBezTo>
                <a:cubicBezTo>
                  <a:pt x="238" y="369"/>
                  <a:pt x="203" y="334"/>
                  <a:pt x="203" y="287"/>
                </a:cubicBezTo>
                <a:lnTo>
                  <a:pt x="203" y="259"/>
                </a:lnTo>
                <a:cubicBezTo>
                  <a:pt x="203" y="211"/>
                  <a:pt x="238" y="177"/>
                  <a:pt x="285" y="177"/>
                </a:cubicBezTo>
                <a:cubicBezTo>
                  <a:pt x="332" y="177"/>
                  <a:pt x="367" y="211"/>
                  <a:pt x="367" y="259"/>
                </a:cubicBezTo>
                <a:lnTo>
                  <a:pt x="367" y="287"/>
                </a:lnTo>
                <a:close/>
                <a:moveTo>
                  <a:pt x="429" y="259"/>
                </a:moveTo>
                <a:cubicBezTo>
                  <a:pt x="429" y="177"/>
                  <a:pt x="367" y="115"/>
                  <a:pt x="285" y="115"/>
                </a:cubicBezTo>
                <a:cubicBezTo>
                  <a:pt x="203" y="115"/>
                  <a:pt x="141" y="177"/>
                  <a:pt x="141" y="259"/>
                </a:cubicBezTo>
                <a:lnTo>
                  <a:pt x="141" y="287"/>
                </a:lnTo>
                <a:cubicBezTo>
                  <a:pt x="141" y="369"/>
                  <a:pt x="203" y="431"/>
                  <a:pt x="285" y="431"/>
                </a:cubicBezTo>
                <a:cubicBezTo>
                  <a:pt x="367" y="431"/>
                  <a:pt x="429" y="369"/>
                  <a:pt x="429" y="287"/>
                </a:cubicBezTo>
                <a:lnTo>
                  <a:pt x="429" y="259"/>
                </a:lnTo>
                <a:close/>
                <a:moveTo>
                  <a:pt x="1270" y="375"/>
                </a:moveTo>
                <a:cubicBezTo>
                  <a:pt x="1290" y="427"/>
                  <a:pt x="1300" y="484"/>
                  <a:pt x="1300" y="542"/>
                </a:cubicBezTo>
                <a:cubicBezTo>
                  <a:pt x="1300" y="600"/>
                  <a:pt x="1289" y="656"/>
                  <a:pt x="1270" y="708"/>
                </a:cubicBezTo>
                <a:lnTo>
                  <a:pt x="1120" y="708"/>
                </a:lnTo>
                <a:cubicBezTo>
                  <a:pt x="1129" y="655"/>
                  <a:pt x="1134" y="600"/>
                  <a:pt x="1134" y="541"/>
                </a:cubicBezTo>
                <a:cubicBezTo>
                  <a:pt x="1134" y="483"/>
                  <a:pt x="1129" y="427"/>
                  <a:pt x="1120" y="375"/>
                </a:cubicBezTo>
                <a:lnTo>
                  <a:pt x="1270" y="375"/>
                </a:lnTo>
                <a:close/>
                <a:moveTo>
                  <a:pt x="1106" y="312"/>
                </a:moveTo>
                <a:cubicBezTo>
                  <a:pt x="1083" y="226"/>
                  <a:pt x="1047" y="153"/>
                  <a:pt x="1003" y="99"/>
                </a:cubicBezTo>
                <a:cubicBezTo>
                  <a:pt x="1061" y="122"/>
                  <a:pt x="1115" y="158"/>
                  <a:pt x="1161" y="204"/>
                </a:cubicBezTo>
                <a:cubicBezTo>
                  <a:pt x="1194" y="236"/>
                  <a:pt x="1221" y="273"/>
                  <a:pt x="1242" y="312"/>
                </a:cubicBezTo>
                <a:lnTo>
                  <a:pt x="1106" y="312"/>
                </a:lnTo>
                <a:close/>
                <a:moveTo>
                  <a:pt x="852" y="312"/>
                </a:moveTo>
                <a:lnTo>
                  <a:pt x="852" y="66"/>
                </a:lnTo>
                <a:cubicBezTo>
                  <a:pt x="932" y="86"/>
                  <a:pt x="1002" y="181"/>
                  <a:pt x="1041" y="312"/>
                </a:cubicBezTo>
                <a:lnTo>
                  <a:pt x="852" y="312"/>
                </a:lnTo>
                <a:close/>
                <a:moveTo>
                  <a:pt x="852" y="375"/>
                </a:moveTo>
                <a:lnTo>
                  <a:pt x="1056" y="375"/>
                </a:lnTo>
                <a:cubicBezTo>
                  <a:pt x="1066" y="427"/>
                  <a:pt x="1072" y="483"/>
                  <a:pt x="1072" y="541"/>
                </a:cubicBezTo>
                <a:cubicBezTo>
                  <a:pt x="1072" y="599"/>
                  <a:pt x="1066" y="655"/>
                  <a:pt x="1056" y="708"/>
                </a:cubicBezTo>
                <a:lnTo>
                  <a:pt x="852" y="708"/>
                </a:lnTo>
                <a:lnTo>
                  <a:pt x="852" y="375"/>
                </a:lnTo>
                <a:close/>
                <a:moveTo>
                  <a:pt x="852" y="770"/>
                </a:moveTo>
                <a:lnTo>
                  <a:pt x="1041" y="770"/>
                </a:lnTo>
                <a:cubicBezTo>
                  <a:pt x="1002" y="901"/>
                  <a:pt x="933" y="996"/>
                  <a:pt x="852" y="1016"/>
                </a:cubicBezTo>
                <a:lnTo>
                  <a:pt x="852" y="770"/>
                </a:lnTo>
                <a:close/>
                <a:moveTo>
                  <a:pt x="1106" y="770"/>
                </a:moveTo>
                <a:lnTo>
                  <a:pt x="1242" y="770"/>
                </a:lnTo>
                <a:cubicBezTo>
                  <a:pt x="1189" y="866"/>
                  <a:pt x="1105" y="942"/>
                  <a:pt x="1003" y="984"/>
                </a:cubicBezTo>
                <a:cubicBezTo>
                  <a:pt x="1047" y="930"/>
                  <a:pt x="1083" y="856"/>
                  <a:pt x="1106" y="770"/>
                </a:cubicBezTo>
                <a:close/>
                <a:moveTo>
                  <a:pt x="790" y="1016"/>
                </a:moveTo>
                <a:cubicBezTo>
                  <a:pt x="710" y="996"/>
                  <a:pt x="640" y="903"/>
                  <a:pt x="601" y="770"/>
                </a:cubicBezTo>
                <a:lnTo>
                  <a:pt x="790" y="770"/>
                </a:lnTo>
                <a:lnTo>
                  <a:pt x="790" y="1016"/>
                </a:lnTo>
                <a:close/>
                <a:moveTo>
                  <a:pt x="790" y="312"/>
                </a:moveTo>
                <a:lnTo>
                  <a:pt x="601" y="312"/>
                </a:lnTo>
                <a:cubicBezTo>
                  <a:pt x="640" y="180"/>
                  <a:pt x="711" y="86"/>
                  <a:pt x="790" y="66"/>
                </a:cubicBezTo>
                <a:lnTo>
                  <a:pt x="790" y="312"/>
                </a:lnTo>
                <a:close/>
                <a:moveTo>
                  <a:pt x="1205" y="160"/>
                </a:moveTo>
                <a:cubicBezTo>
                  <a:pt x="1110" y="65"/>
                  <a:pt x="985" y="10"/>
                  <a:pt x="852" y="3"/>
                </a:cubicBezTo>
                <a:cubicBezTo>
                  <a:pt x="842" y="1"/>
                  <a:pt x="832" y="0"/>
                  <a:pt x="821" y="0"/>
                </a:cubicBezTo>
                <a:cubicBezTo>
                  <a:pt x="811" y="0"/>
                  <a:pt x="800" y="1"/>
                  <a:pt x="790" y="3"/>
                </a:cubicBezTo>
                <a:cubicBezTo>
                  <a:pt x="662" y="11"/>
                  <a:pt x="542" y="62"/>
                  <a:pt x="449" y="152"/>
                </a:cubicBezTo>
                <a:lnTo>
                  <a:pt x="492" y="197"/>
                </a:lnTo>
                <a:cubicBezTo>
                  <a:pt x="535" y="155"/>
                  <a:pt x="585" y="123"/>
                  <a:pt x="638" y="101"/>
                </a:cubicBezTo>
                <a:cubicBezTo>
                  <a:pt x="595" y="154"/>
                  <a:pt x="560" y="227"/>
                  <a:pt x="537" y="312"/>
                </a:cubicBezTo>
                <a:lnTo>
                  <a:pt x="454" y="312"/>
                </a:lnTo>
                <a:lnTo>
                  <a:pt x="454" y="375"/>
                </a:lnTo>
                <a:lnTo>
                  <a:pt x="523" y="375"/>
                </a:lnTo>
                <a:cubicBezTo>
                  <a:pt x="520" y="391"/>
                  <a:pt x="517" y="407"/>
                  <a:pt x="515" y="424"/>
                </a:cubicBezTo>
                <a:lnTo>
                  <a:pt x="577" y="432"/>
                </a:lnTo>
                <a:cubicBezTo>
                  <a:pt x="579" y="412"/>
                  <a:pt x="583" y="393"/>
                  <a:pt x="586" y="375"/>
                </a:cubicBezTo>
                <a:lnTo>
                  <a:pt x="790" y="375"/>
                </a:lnTo>
                <a:lnTo>
                  <a:pt x="790" y="708"/>
                </a:lnTo>
                <a:lnTo>
                  <a:pt x="586" y="708"/>
                </a:lnTo>
                <a:cubicBezTo>
                  <a:pt x="583" y="689"/>
                  <a:pt x="579" y="670"/>
                  <a:pt x="577" y="650"/>
                </a:cubicBezTo>
                <a:lnTo>
                  <a:pt x="515" y="658"/>
                </a:lnTo>
                <a:cubicBezTo>
                  <a:pt x="517" y="675"/>
                  <a:pt x="520" y="691"/>
                  <a:pt x="523" y="708"/>
                </a:cubicBezTo>
                <a:lnTo>
                  <a:pt x="483" y="708"/>
                </a:lnTo>
                <a:lnTo>
                  <a:pt x="483" y="770"/>
                </a:lnTo>
                <a:lnTo>
                  <a:pt x="537" y="770"/>
                </a:lnTo>
                <a:cubicBezTo>
                  <a:pt x="560" y="857"/>
                  <a:pt x="596" y="931"/>
                  <a:pt x="641" y="985"/>
                </a:cubicBezTo>
                <a:cubicBezTo>
                  <a:pt x="597" y="967"/>
                  <a:pt x="555" y="943"/>
                  <a:pt x="518" y="912"/>
                </a:cubicBezTo>
                <a:lnTo>
                  <a:pt x="478" y="960"/>
                </a:lnTo>
                <a:cubicBezTo>
                  <a:pt x="574" y="1039"/>
                  <a:pt x="696" y="1082"/>
                  <a:pt x="821" y="1082"/>
                </a:cubicBezTo>
                <a:lnTo>
                  <a:pt x="821" y="1082"/>
                </a:lnTo>
                <a:lnTo>
                  <a:pt x="821" y="1082"/>
                </a:lnTo>
                <a:cubicBezTo>
                  <a:pt x="823" y="1082"/>
                  <a:pt x="825" y="1082"/>
                  <a:pt x="827" y="1082"/>
                </a:cubicBezTo>
                <a:cubicBezTo>
                  <a:pt x="1122" y="1078"/>
                  <a:pt x="1362" y="838"/>
                  <a:pt x="1362" y="542"/>
                </a:cubicBezTo>
                <a:cubicBezTo>
                  <a:pt x="1363" y="398"/>
                  <a:pt x="1307" y="262"/>
                  <a:pt x="1205" y="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Freeform 11">
            <a:extLst>
              <a:ext uri="{FF2B5EF4-FFF2-40B4-BE49-F238E27FC236}">
                <a16:creationId xmlns:a16="http://schemas.microsoft.com/office/drawing/2014/main" id="{E569EFE6-DDF4-3FAC-CE85-64BBC36DB5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8101" y="5597368"/>
            <a:ext cx="477837" cy="436562"/>
          </a:xfrm>
          <a:custGeom>
            <a:avLst/>
            <a:gdLst>
              <a:gd name="T0" fmla="*/ 171 w 1329"/>
              <a:gd name="T1" fmla="*/ 836 h 1211"/>
              <a:gd name="T2" fmla="*/ 230 w 1329"/>
              <a:gd name="T3" fmla="*/ 697 h 1211"/>
              <a:gd name="T4" fmla="*/ 265 w 1329"/>
              <a:gd name="T5" fmla="*/ 762 h 1211"/>
              <a:gd name="T6" fmla="*/ 523 w 1329"/>
              <a:gd name="T7" fmla="*/ 1013 h 1211"/>
              <a:gd name="T8" fmla="*/ 279 w 1329"/>
              <a:gd name="T9" fmla="*/ 990 h 1211"/>
              <a:gd name="T10" fmla="*/ 224 w 1329"/>
              <a:gd name="T11" fmla="*/ 865 h 1211"/>
              <a:gd name="T12" fmla="*/ 585 w 1329"/>
              <a:gd name="T13" fmla="*/ 1045 h 1211"/>
              <a:gd name="T14" fmla="*/ 886 w 1329"/>
              <a:gd name="T15" fmla="*/ 1102 h 1211"/>
              <a:gd name="T16" fmla="*/ 464 w 1329"/>
              <a:gd name="T17" fmla="*/ 1112 h 1211"/>
              <a:gd name="T18" fmla="*/ 1169 w 1329"/>
              <a:gd name="T19" fmla="*/ 684 h 1211"/>
              <a:gd name="T20" fmla="*/ 1061 w 1329"/>
              <a:gd name="T21" fmla="*/ 977 h 1211"/>
              <a:gd name="T22" fmla="*/ 635 w 1329"/>
              <a:gd name="T23" fmla="*/ 62 h 1211"/>
              <a:gd name="T24" fmla="*/ 542 w 1329"/>
              <a:gd name="T25" fmla="*/ 158 h 1211"/>
              <a:gd name="T26" fmla="*/ 635 w 1329"/>
              <a:gd name="T27" fmla="*/ 62 h 1211"/>
              <a:gd name="T28" fmla="*/ 520 w 1329"/>
              <a:gd name="T29" fmla="*/ 219 h 1211"/>
              <a:gd name="T30" fmla="*/ 530 w 1329"/>
              <a:gd name="T31" fmla="*/ 390 h 1211"/>
              <a:gd name="T32" fmla="*/ 267 w 1329"/>
              <a:gd name="T33" fmla="*/ 633 h 1211"/>
              <a:gd name="T34" fmla="*/ 414 w 1329"/>
              <a:gd name="T35" fmla="*/ 854 h 1211"/>
              <a:gd name="T36" fmla="*/ 395 w 1329"/>
              <a:gd name="T37" fmla="*/ 569 h 1211"/>
              <a:gd name="T38" fmla="*/ 661 w 1329"/>
              <a:gd name="T39" fmla="*/ 607 h 1211"/>
              <a:gd name="T40" fmla="*/ 700 w 1329"/>
              <a:gd name="T41" fmla="*/ 875 h 1211"/>
              <a:gd name="T42" fmla="*/ 414 w 1329"/>
              <a:gd name="T43" fmla="*/ 854 h 1211"/>
              <a:gd name="T44" fmla="*/ 1074 w 1329"/>
              <a:gd name="T45" fmla="*/ 387 h 1211"/>
              <a:gd name="T46" fmla="*/ 1126 w 1329"/>
              <a:gd name="T47" fmla="*/ 642 h 1211"/>
              <a:gd name="T48" fmla="*/ 1039 w 1329"/>
              <a:gd name="T49" fmla="*/ 468 h 1211"/>
              <a:gd name="T50" fmla="*/ 985 w 1329"/>
              <a:gd name="T51" fmla="*/ 695 h 1211"/>
              <a:gd name="T52" fmla="*/ 981 w 1329"/>
              <a:gd name="T53" fmla="*/ 493 h 1211"/>
              <a:gd name="T54" fmla="*/ 1048 w 1329"/>
              <a:gd name="T55" fmla="*/ 686 h 1211"/>
              <a:gd name="T56" fmla="*/ 1002 w 1329"/>
              <a:gd name="T57" fmla="*/ 421 h 1211"/>
              <a:gd name="T58" fmla="*/ 878 w 1329"/>
              <a:gd name="T59" fmla="*/ 390 h 1211"/>
              <a:gd name="T60" fmla="*/ 882 w 1329"/>
              <a:gd name="T61" fmla="*/ 254 h 1211"/>
              <a:gd name="T62" fmla="*/ 1002 w 1329"/>
              <a:gd name="T63" fmla="*/ 421 h 1211"/>
              <a:gd name="T64" fmla="*/ 768 w 1329"/>
              <a:gd name="T65" fmla="*/ 88 h 1211"/>
              <a:gd name="T66" fmla="*/ 882 w 1329"/>
              <a:gd name="T67" fmla="*/ 194 h 1211"/>
              <a:gd name="T68" fmla="*/ 805 w 1329"/>
              <a:gd name="T69" fmla="*/ 224 h 1211"/>
              <a:gd name="T70" fmla="*/ 608 w 1329"/>
              <a:gd name="T71" fmla="*/ 165 h 1211"/>
              <a:gd name="T72" fmla="*/ 836 w 1329"/>
              <a:gd name="T73" fmla="*/ 433 h 1211"/>
              <a:gd name="T74" fmla="*/ 851 w 1329"/>
              <a:gd name="T75" fmla="*/ 665 h 1211"/>
              <a:gd name="T76" fmla="*/ 604 w 1329"/>
              <a:gd name="T77" fmla="*/ 419 h 1211"/>
              <a:gd name="T78" fmla="*/ 836 w 1329"/>
              <a:gd name="T79" fmla="*/ 433 h 1211"/>
              <a:gd name="T80" fmla="*/ 581 w 1329"/>
              <a:gd name="T81" fmla="*/ 222 h 1211"/>
              <a:gd name="T82" fmla="*/ 776 w 1329"/>
              <a:gd name="T83" fmla="*/ 289 h 1211"/>
              <a:gd name="T84" fmla="*/ 577 w 1329"/>
              <a:gd name="T85" fmla="*/ 332 h 1211"/>
              <a:gd name="T86" fmla="*/ 743 w 1329"/>
              <a:gd name="T87" fmla="*/ 918 h 1211"/>
              <a:gd name="T88" fmla="*/ 985 w 1329"/>
              <a:gd name="T89" fmla="*/ 755 h 1211"/>
              <a:gd name="T90" fmla="*/ 964 w 1329"/>
              <a:gd name="T91" fmla="*/ 1028 h 1211"/>
              <a:gd name="T92" fmla="*/ 1139 w 1329"/>
              <a:gd name="T93" fmla="*/ 343 h 1211"/>
              <a:gd name="T94" fmla="*/ 1014 w 1329"/>
              <a:gd name="T95" fmla="*/ 255 h 1211"/>
              <a:gd name="T96" fmla="*/ 926 w 1329"/>
              <a:gd name="T97" fmla="*/ 130 h 1211"/>
              <a:gd name="T98" fmla="*/ 991 w 1329"/>
              <a:gd name="T99" fmla="*/ 170 h 1211"/>
              <a:gd name="T100" fmla="*/ 1049 w 1329"/>
              <a:gd name="T101" fmla="*/ 220 h 1211"/>
              <a:gd name="T102" fmla="*/ 1100 w 1329"/>
              <a:gd name="T103" fmla="*/ 279 h 1211"/>
              <a:gd name="T104" fmla="*/ 1139 w 1329"/>
              <a:gd name="T105" fmla="*/ 343 h 1211"/>
              <a:gd name="T106" fmla="*/ 1091 w 1329"/>
              <a:gd name="T107" fmla="*/ 177 h 1211"/>
              <a:gd name="T108" fmla="*/ 664 w 1329"/>
              <a:gd name="T109" fmla="*/ 0 h 1211"/>
              <a:gd name="T110" fmla="*/ 236 w 1329"/>
              <a:gd name="T111" fmla="*/ 1033 h 1211"/>
              <a:gd name="T112" fmla="*/ 1085 w 1329"/>
              <a:gd name="T113" fmla="*/ 1039 h 1211"/>
              <a:gd name="T114" fmla="*/ 1086 w 1329"/>
              <a:gd name="T115" fmla="*/ 1038 h 1211"/>
              <a:gd name="T116" fmla="*/ 1092 w 1329"/>
              <a:gd name="T117" fmla="*/ 177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29" h="1211">
                <a:moveTo>
                  <a:pt x="230" y="697"/>
                </a:moveTo>
                <a:cubicBezTo>
                  <a:pt x="205" y="746"/>
                  <a:pt x="187" y="793"/>
                  <a:pt x="171" y="836"/>
                </a:cubicBezTo>
                <a:cubicBezTo>
                  <a:pt x="104" y="692"/>
                  <a:pt x="103" y="526"/>
                  <a:pt x="167" y="382"/>
                </a:cubicBezTo>
                <a:cubicBezTo>
                  <a:pt x="159" y="484"/>
                  <a:pt x="181" y="594"/>
                  <a:pt x="230" y="697"/>
                </a:cubicBezTo>
                <a:close/>
                <a:moveTo>
                  <a:pt x="224" y="865"/>
                </a:moveTo>
                <a:cubicBezTo>
                  <a:pt x="237" y="832"/>
                  <a:pt x="250" y="797"/>
                  <a:pt x="265" y="762"/>
                </a:cubicBezTo>
                <a:cubicBezTo>
                  <a:pt x="294" y="810"/>
                  <a:pt x="330" y="856"/>
                  <a:pt x="371" y="897"/>
                </a:cubicBezTo>
                <a:cubicBezTo>
                  <a:pt x="417" y="943"/>
                  <a:pt x="469" y="982"/>
                  <a:pt x="523" y="1013"/>
                </a:cubicBezTo>
                <a:cubicBezTo>
                  <a:pt x="476" y="1041"/>
                  <a:pt x="432" y="1061"/>
                  <a:pt x="393" y="1077"/>
                </a:cubicBezTo>
                <a:cubicBezTo>
                  <a:pt x="352" y="1054"/>
                  <a:pt x="313" y="1025"/>
                  <a:pt x="279" y="990"/>
                </a:cubicBezTo>
                <a:cubicBezTo>
                  <a:pt x="252" y="964"/>
                  <a:pt x="229" y="935"/>
                  <a:pt x="209" y="905"/>
                </a:cubicBezTo>
                <a:cubicBezTo>
                  <a:pt x="214" y="892"/>
                  <a:pt x="219" y="878"/>
                  <a:pt x="224" y="865"/>
                </a:cubicBezTo>
                <a:close/>
                <a:moveTo>
                  <a:pt x="464" y="1112"/>
                </a:moveTo>
                <a:cubicBezTo>
                  <a:pt x="502" y="1094"/>
                  <a:pt x="542" y="1073"/>
                  <a:pt x="585" y="1045"/>
                </a:cubicBezTo>
                <a:cubicBezTo>
                  <a:pt x="670" y="1084"/>
                  <a:pt x="759" y="1104"/>
                  <a:pt x="844" y="1104"/>
                </a:cubicBezTo>
                <a:cubicBezTo>
                  <a:pt x="859" y="1104"/>
                  <a:pt x="873" y="1104"/>
                  <a:pt x="886" y="1102"/>
                </a:cubicBezTo>
                <a:cubicBezTo>
                  <a:pt x="817" y="1133"/>
                  <a:pt x="742" y="1150"/>
                  <a:pt x="664" y="1150"/>
                </a:cubicBezTo>
                <a:cubicBezTo>
                  <a:pt x="594" y="1150"/>
                  <a:pt x="527" y="1137"/>
                  <a:pt x="464" y="1112"/>
                </a:cubicBezTo>
                <a:close/>
                <a:moveTo>
                  <a:pt x="1111" y="725"/>
                </a:moveTo>
                <a:cubicBezTo>
                  <a:pt x="1132" y="714"/>
                  <a:pt x="1152" y="701"/>
                  <a:pt x="1169" y="684"/>
                </a:cubicBezTo>
                <a:cubicBezTo>
                  <a:pt x="1185" y="669"/>
                  <a:pt x="1197" y="651"/>
                  <a:pt x="1207" y="632"/>
                </a:cubicBezTo>
                <a:cubicBezTo>
                  <a:pt x="1201" y="757"/>
                  <a:pt x="1153" y="880"/>
                  <a:pt x="1061" y="977"/>
                </a:cubicBezTo>
                <a:cubicBezTo>
                  <a:pt x="1097" y="899"/>
                  <a:pt x="1114" y="812"/>
                  <a:pt x="1111" y="725"/>
                </a:cubicBezTo>
                <a:close/>
                <a:moveTo>
                  <a:pt x="635" y="62"/>
                </a:moveTo>
                <a:cubicBezTo>
                  <a:pt x="617" y="72"/>
                  <a:pt x="599" y="84"/>
                  <a:pt x="584" y="99"/>
                </a:cubicBezTo>
                <a:cubicBezTo>
                  <a:pt x="567" y="117"/>
                  <a:pt x="553" y="137"/>
                  <a:pt x="542" y="158"/>
                </a:cubicBezTo>
                <a:cubicBezTo>
                  <a:pt x="454" y="156"/>
                  <a:pt x="368" y="174"/>
                  <a:pt x="289" y="210"/>
                </a:cubicBezTo>
                <a:cubicBezTo>
                  <a:pt x="384" y="120"/>
                  <a:pt x="505" y="68"/>
                  <a:pt x="635" y="62"/>
                </a:cubicBezTo>
                <a:close/>
                <a:moveTo>
                  <a:pt x="242" y="306"/>
                </a:moveTo>
                <a:cubicBezTo>
                  <a:pt x="324" y="249"/>
                  <a:pt x="421" y="219"/>
                  <a:pt x="520" y="219"/>
                </a:cubicBezTo>
                <a:cubicBezTo>
                  <a:pt x="512" y="257"/>
                  <a:pt x="511" y="298"/>
                  <a:pt x="518" y="342"/>
                </a:cubicBezTo>
                <a:cubicBezTo>
                  <a:pt x="521" y="358"/>
                  <a:pt x="525" y="374"/>
                  <a:pt x="530" y="390"/>
                </a:cubicBezTo>
                <a:cubicBezTo>
                  <a:pt x="471" y="425"/>
                  <a:pt x="409" y="469"/>
                  <a:pt x="352" y="527"/>
                </a:cubicBezTo>
                <a:cubicBezTo>
                  <a:pt x="317" y="561"/>
                  <a:pt x="290" y="597"/>
                  <a:pt x="267" y="633"/>
                </a:cubicBezTo>
                <a:cubicBezTo>
                  <a:pt x="222" y="522"/>
                  <a:pt x="213" y="406"/>
                  <a:pt x="242" y="306"/>
                </a:cubicBezTo>
                <a:close/>
                <a:moveTo>
                  <a:pt x="414" y="854"/>
                </a:moveTo>
                <a:cubicBezTo>
                  <a:pt x="366" y="807"/>
                  <a:pt x="327" y="754"/>
                  <a:pt x="297" y="699"/>
                </a:cubicBezTo>
                <a:cubicBezTo>
                  <a:pt x="322" y="655"/>
                  <a:pt x="353" y="611"/>
                  <a:pt x="395" y="569"/>
                </a:cubicBezTo>
                <a:cubicBezTo>
                  <a:pt x="445" y="519"/>
                  <a:pt x="499" y="480"/>
                  <a:pt x="551" y="448"/>
                </a:cubicBezTo>
                <a:cubicBezTo>
                  <a:pt x="576" y="505"/>
                  <a:pt x="614" y="559"/>
                  <a:pt x="661" y="607"/>
                </a:cubicBezTo>
                <a:cubicBezTo>
                  <a:pt x="709" y="654"/>
                  <a:pt x="764" y="692"/>
                  <a:pt x="822" y="718"/>
                </a:cubicBezTo>
                <a:cubicBezTo>
                  <a:pt x="790" y="770"/>
                  <a:pt x="751" y="825"/>
                  <a:pt x="700" y="875"/>
                </a:cubicBezTo>
                <a:cubicBezTo>
                  <a:pt x="660" y="916"/>
                  <a:pt x="619" y="949"/>
                  <a:pt x="580" y="976"/>
                </a:cubicBezTo>
                <a:cubicBezTo>
                  <a:pt x="521" y="945"/>
                  <a:pt x="464" y="905"/>
                  <a:pt x="414" y="854"/>
                </a:cubicBezTo>
                <a:close/>
                <a:moveTo>
                  <a:pt x="1045" y="464"/>
                </a:moveTo>
                <a:cubicBezTo>
                  <a:pt x="1065" y="444"/>
                  <a:pt x="1074" y="416"/>
                  <a:pt x="1074" y="387"/>
                </a:cubicBezTo>
                <a:cubicBezTo>
                  <a:pt x="1111" y="394"/>
                  <a:pt x="1143" y="407"/>
                  <a:pt x="1170" y="425"/>
                </a:cubicBezTo>
                <a:cubicBezTo>
                  <a:pt x="1191" y="509"/>
                  <a:pt x="1178" y="590"/>
                  <a:pt x="1126" y="642"/>
                </a:cubicBezTo>
                <a:cubicBezTo>
                  <a:pt x="1120" y="648"/>
                  <a:pt x="1112" y="654"/>
                  <a:pt x="1104" y="659"/>
                </a:cubicBezTo>
                <a:cubicBezTo>
                  <a:pt x="1094" y="594"/>
                  <a:pt x="1073" y="529"/>
                  <a:pt x="1039" y="468"/>
                </a:cubicBezTo>
                <a:cubicBezTo>
                  <a:pt x="1041" y="467"/>
                  <a:pt x="1043" y="465"/>
                  <a:pt x="1045" y="464"/>
                </a:cubicBezTo>
                <a:close/>
                <a:moveTo>
                  <a:pt x="985" y="695"/>
                </a:moveTo>
                <a:cubicBezTo>
                  <a:pt x="960" y="695"/>
                  <a:pt x="935" y="691"/>
                  <a:pt x="909" y="685"/>
                </a:cubicBezTo>
                <a:cubicBezTo>
                  <a:pt x="948" y="606"/>
                  <a:pt x="970" y="536"/>
                  <a:pt x="981" y="493"/>
                </a:cubicBezTo>
                <a:cubicBezTo>
                  <a:pt x="982" y="492"/>
                  <a:pt x="983" y="492"/>
                  <a:pt x="984" y="492"/>
                </a:cubicBezTo>
                <a:cubicBezTo>
                  <a:pt x="1018" y="553"/>
                  <a:pt x="1040" y="619"/>
                  <a:pt x="1048" y="686"/>
                </a:cubicBezTo>
                <a:cubicBezTo>
                  <a:pt x="1028" y="691"/>
                  <a:pt x="1007" y="695"/>
                  <a:pt x="985" y="695"/>
                </a:cubicBezTo>
                <a:close/>
                <a:moveTo>
                  <a:pt x="1002" y="421"/>
                </a:moveTo>
                <a:cubicBezTo>
                  <a:pt x="992" y="431"/>
                  <a:pt x="978" y="433"/>
                  <a:pt x="968" y="433"/>
                </a:cubicBezTo>
                <a:cubicBezTo>
                  <a:pt x="939" y="433"/>
                  <a:pt x="905" y="417"/>
                  <a:pt x="878" y="390"/>
                </a:cubicBezTo>
                <a:cubicBezTo>
                  <a:pt x="837" y="349"/>
                  <a:pt x="823" y="291"/>
                  <a:pt x="848" y="266"/>
                </a:cubicBezTo>
                <a:cubicBezTo>
                  <a:pt x="858" y="256"/>
                  <a:pt x="872" y="254"/>
                  <a:pt x="882" y="254"/>
                </a:cubicBezTo>
                <a:cubicBezTo>
                  <a:pt x="911" y="254"/>
                  <a:pt x="944" y="270"/>
                  <a:pt x="971" y="297"/>
                </a:cubicBezTo>
                <a:cubicBezTo>
                  <a:pt x="1013" y="339"/>
                  <a:pt x="1027" y="396"/>
                  <a:pt x="1002" y="421"/>
                </a:cubicBezTo>
                <a:close/>
                <a:moveTo>
                  <a:pt x="627" y="142"/>
                </a:moveTo>
                <a:cubicBezTo>
                  <a:pt x="661" y="107"/>
                  <a:pt x="710" y="88"/>
                  <a:pt x="768" y="88"/>
                </a:cubicBezTo>
                <a:cubicBezTo>
                  <a:pt x="793" y="88"/>
                  <a:pt x="818" y="92"/>
                  <a:pt x="844" y="99"/>
                </a:cubicBezTo>
                <a:cubicBezTo>
                  <a:pt x="862" y="126"/>
                  <a:pt x="875" y="158"/>
                  <a:pt x="882" y="194"/>
                </a:cubicBezTo>
                <a:lnTo>
                  <a:pt x="882" y="194"/>
                </a:lnTo>
                <a:cubicBezTo>
                  <a:pt x="851" y="194"/>
                  <a:pt x="824" y="204"/>
                  <a:pt x="805" y="224"/>
                </a:cubicBezTo>
                <a:cubicBezTo>
                  <a:pt x="803" y="226"/>
                  <a:pt x="802" y="228"/>
                  <a:pt x="801" y="229"/>
                </a:cubicBezTo>
                <a:cubicBezTo>
                  <a:pt x="740" y="196"/>
                  <a:pt x="674" y="175"/>
                  <a:pt x="608" y="165"/>
                </a:cubicBezTo>
                <a:cubicBezTo>
                  <a:pt x="613" y="157"/>
                  <a:pt x="619" y="149"/>
                  <a:pt x="627" y="142"/>
                </a:cubicBezTo>
                <a:close/>
                <a:moveTo>
                  <a:pt x="836" y="433"/>
                </a:moveTo>
                <a:cubicBezTo>
                  <a:pt x="861" y="458"/>
                  <a:pt x="891" y="475"/>
                  <a:pt x="921" y="485"/>
                </a:cubicBezTo>
                <a:cubicBezTo>
                  <a:pt x="911" y="524"/>
                  <a:pt x="889" y="590"/>
                  <a:pt x="851" y="665"/>
                </a:cubicBezTo>
                <a:cubicBezTo>
                  <a:pt x="799" y="642"/>
                  <a:pt x="748" y="608"/>
                  <a:pt x="704" y="564"/>
                </a:cubicBezTo>
                <a:cubicBezTo>
                  <a:pt x="660" y="520"/>
                  <a:pt x="626" y="471"/>
                  <a:pt x="604" y="419"/>
                </a:cubicBezTo>
                <a:cubicBezTo>
                  <a:pt x="678" y="381"/>
                  <a:pt x="744" y="360"/>
                  <a:pt x="783" y="349"/>
                </a:cubicBezTo>
                <a:cubicBezTo>
                  <a:pt x="793" y="378"/>
                  <a:pt x="810" y="407"/>
                  <a:pt x="836" y="433"/>
                </a:cubicBezTo>
                <a:close/>
                <a:moveTo>
                  <a:pt x="577" y="332"/>
                </a:moveTo>
                <a:cubicBezTo>
                  <a:pt x="571" y="292"/>
                  <a:pt x="572" y="255"/>
                  <a:pt x="581" y="222"/>
                </a:cubicBezTo>
                <a:cubicBezTo>
                  <a:pt x="649" y="229"/>
                  <a:pt x="715" y="250"/>
                  <a:pt x="777" y="285"/>
                </a:cubicBezTo>
                <a:cubicBezTo>
                  <a:pt x="776" y="286"/>
                  <a:pt x="776" y="287"/>
                  <a:pt x="776" y="289"/>
                </a:cubicBezTo>
                <a:cubicBezTo>
                  <a:pt x="732" y="300"/>
                  <a:pt x="662" y="322"/>
                  <a:pt x="584" y="361"/>
                </a:cubicBezTo>
                <a:cubicBezTo>
                  <a:pt x="581" y="351"/>
                  <a:pt x="579" y="342"/>
                  <a:pt x="577" y="332"/>
                </a:cubicBezTo>
                <a:close/>
                <a:moveTo>
                  <a:pt x="643" y="1005"/>
                </a:moveTo>
                <a:cubicBezTo>
                  <a:pt x="676" y="980"/>
                  <a:pt x="709" y="951"/>
                  <a:pt x="743" y="918"/>
                </a:cubicBezTo>
                <a:cubicBezTo>
                  <a:pt x="801" y="860"/>
                  <a:pt x="845" y="798"/>
                  <a:pt x="880" y="739"/>
                </a:cubicBezTo>
                <a:cubicBezTo>
                  <a:pt x="915" y="749"/>
                  <a:pt x="951" y="755"/>
                  <a:pt x="985" y="755"/>
                </a:cubicBezTo>
                <a:cubicBezTo>
                  <a:pt x="1008" y="755"/>
                  <a:pt x="1030" y="752"/>
                  <a:pt x="1051" y="747"/>
                </a:cubicBezTo>
                <a:cubicBezTo>
                  <a:pt x="1051" y="847"/>
                  <a:pt x="1021" y="946"/>
                  <a:pt x="964" y="1028"/>
                </a:cubicBezTo>
                <a:cubicBezTo>
                  <a:pt x="866" y="1056"/>
                  <a:pt x="752" y="1048"/>
                  <a:pt x="643" y="1005"/>
                </a:cubicBezTo>
                <a:close/>
                <a:moveTo>
                  <a:pt x="1139" y="343"/>
                </a:moveTo>
                <a:cubicBezTo>
                  <a:pt x="1115" y="335"/>
                  <a:pt x="1089" y="328"/>
                  <a:pt x="1061" y="324"/>
                </a:cubicBezTo>
                <a:cubicBezTo>
                  <a:pt x="1051" y="300"/>
                  <a:pt x="1035" y="276"/>
                  <a:pt x="1014" y="255"/>
                </a:cubicBezTo>
                <a:cubicBezTo>
                  <a:pt x="993" y="234"/>
                  <a:pt x="970" y="219"/>
                  <a:pt x="945" y="208"/>
                </a:cubicBezTo>
                <a:cubicBezTo>
                  <a:pt x="941" y="180"/>
                  <a:pt x="935" y="154"/>
                  <a:pt x="926" y="130"/>
                </a:cubicBezTo>
                <a:cubicBezTo>
                  <a:pt x="947" y="141"/>
                  <a:pt x="969" y="154"/>
                  <a:pt x="989" y="168"/>
                </a:cubicBezTo>
                <a:cubicBezTo>
                  <a:pt x="990" y="169"/>
                  <a:pt x="990" y="169"/>
                  <a:pt x="991" y="170"/>
                </a:cubicBezTo>
                <a:cubicBezTo>
                  <a:pt x="999" y="176"/>
                  <a:pt x="1007" y="182"/>
                  <a:pt x="1016" y="189"/>
                </a:cubicBezTo>
                <a:cubicBezTo>
                  <a:pt x="1027" y="199"/>
                  <a:pt x="1039" y="209"/>
                  <a:pt x="1049" y="220"/>
                </a:cubicBezTo>
                <a:cubicBezTo>
                  <a:pt x="1060" y="231"/>
                  <a:pt x="1070" y="242"/>
                  <a:pt x="1080" y="254"/>
                </a:cubicBezTo>
                <a:cubicBezTo>
                  <a:pt x="1087" y="262"/>
                  <a:pt x="1093" y="270"/>
                  <a:pt x="1100" y="279"/>
                </a:cubicBezTo>
                <a:cubicBezTo>
                  <a:pt x="1100" y="279"/>
                  <a:pt x="1100" y="280"/>
                  <a:pt x="1101" y="280"/>
                </a:cubicBezTo>
                <a:cubicBezTo>
                  <a:pt x="1115" y="301"/>
                  <a:pt x="1128" y="322"/>
                  <a:pt x="1139" y="343"/>
                </a:cubicBezTo>
                <a:close/>
                <a:moveTo>
                  <a:pt x="1092" y="177"/>
                </a:moveTo>
                <a:cubicBezTo>
                  <a:pt x="1092" y="177"/>
                  <a:pt x="1092" y="177"/>
                  <a:pt x="1091" y="177"/>
                </a:cubicBezTo>
                <a:cubicBezTo>
                  <a:pt x="1090" y="175"/>
                  <a:pt x="1088" y="174"/>
                  <a:pt x="1086" y="172"/>
                </a:cubicBezTo>
                <a:cubicBezTo>
                  <a:pt x="972" y="61"/>
                  <a:pt x="823" y="0"/>
                  <a:pt x="664" y="0"/>
                </a:cubicBezTo>
                <a:cubicBezTo>
                  <a:pt x="502" y="0"/>
                  <a:pt x="350" y="63"/>
                  <a:pt x="236" y="177"/>
                </a:cubicBezTo>
                <a:cubicBezTo>
                  <a:pt x="0" y="413"/>
                  <a:pt x="0" y="797"/>
                  <a:pt x="236" y="1033"/>
                </a:cubicBezTo>
                <a:cubicBezTo>
                  <a:pt x="350" y="1147"/>
                  <a:pt x="502" y="1210"/>
                  <a:pt x="664" y="1210"/>
                </a:cubicBezTo>
                <a:cubicBezTo>
                  <a:pt x="823" y="1210"/>
                  <a:pt x="972" y="1149"/>
                  <a:pt x="1085" y="1039"/>
                </a:cubicBezTo>
                <a:cubicBezTo>
                  <a:pt x="1086" y="1039"/>
                  <a:pt x="1086" y="1039"/>
                  <a:pt x="1087" y="1038"/>
                </a:cubicBezTo>
                <a:lnTo>
                  <a:pt x="1086" y="1038"/>
                </a:lnTo>
                <a:cubicBezTo>
                  <a:pt x="1088" y="1036"/>
                  <a:pt x="1090" y="1035"/>
                  <a:pt x="1092" y="1033"/>
                </a:cubicBezTo>
                <a:cubicBezTo>
                  <a:pt x="1328" y="797"/>
                  <a:pt x="1328" y="413"/>
                  <a:pt x="1092" y="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Freeform 32">
            <a:extLst>
              <a:ext uri="{FF2B5EF4-FFF2-40B4-BE49-F238E27FC236}">
                <a16:creationId xmlns:a16="http://schemas.microsoft.com/office/drawing/2014/main" id="{92DF7D2F-FDBD-8B99-31B5-0859C3EAA8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75245" y="1629886"/>
            <a:ext cx="455612" cy="398462"/>
          </a:xfrm>
          <a:custGeom>
            <a:avLst/>
            <a:gdLst>
              <a:gd name="T0" fmla="*/ 929 w 1265"/>
              <a:gd name="T1" fmla="*/ 1049 h 1107"/>
              <a:gd name="T2" fmla="*/ 929 w 1265"/>
              <a:gd name="T3" fmla="*/ 201 h 1107"/>
              <a:gd name="T4" fmla="*/ 934 w 1265"/>
              <a:gd name="T5" fmla="*/ 180 h 1107"/>
              <a:gd name="T6" fmla="*/ 1092 w 1265"/>
              <a:gd name="T7" fmla="*/ 180 h 1107"/>
              <a:gd name="T8" fmla="*/ 1097 w 1265"/>
              <a:gd name="T9" fmla="*/ 201 h 1107"/>
              <a:gd name="T10" fmla="*/ 1097 w 1265"/>
              <a:gd name="T11" fmla="*/ 1049 h 1107"/>
              <a:gd name="T12" fmla="*/ 929 w 1265"/>
              <a:gd name="T13" fmla="*/ 1049 h 1107"/>
              <a:gd name="T14" fmla="*/ 564 w 1265"/>
              <a:gd name="T15" fmla="*/ 1049 h 1107"/>
              <a:gd name="T16" fmla="*/ 564 w 1265"/>
              <a:gd name="T17" fmla="*/ 512 h 1107"/>
              <a:gd name="T18" fmla="*/ 569 w 1265"/>
              <a:gd name="T19" fmla="*/ 491 h 1107"/>
              <a:gd name="T20" fmla="*/ 727 w 1265"/>
              <a:gd name="T21" fmla="*/ 491 h 1107"/>
              <a:gd name="T22" fmla="*/ 732 w 1265"/>
              <a:gd name="T23" fmla="*/ 512 h 1107"/>
              <a:gd name="T24" fmla="*/ 732 w 1265"/>
              <a:gd name="T25" fmla="*/ 1049 h 1107"/>
              <a:gd name="T26" fmla="*/ 564 w 1265"/>
              <a:gd name="T27" fmla="*/ 1049 h 1107"/>
              <a:gd name="T28" fmla="*/ 200 w 1265"/>
              <a:gd name="T29" fmla="*/ 1049 h 1107"/>
              <a:gd name="T30" fmla="*/ 200 w 1265"/>
              <a:gd name="T31" fmla="*/ 233 h 1107"/>
              <a:gd name="T32" fmla="*/ 205 w 1265"/>
              <a:gd name="T33" fmla="*/ 212 h 1107"/>
              <a:gd name="T34" fmla="*/ 363 w 1265"/>
              <a:gd name="T35" fmla="*/ 212 h 1107"/>
              <a:gd name="T36" fmla="*/ 368 w 1265"/>
              <a:gd name="T37" fmla="*/ 233 h 1107"/>
              <a:gd name="T38" fmla="*/ 368 w 1265"/>
              <a:gd name="T39" fmla="*/ 1049 h 1107"/>
              <a:gd name="T40" fmla="*/ 200 w 1265"/>
              <a:gd name="T41" fmla="*/ 1049 h 1107"/>
              <a:gd name="T42" fmla="*/ 1236 w 1265"/>
              <a:gd name="T43" fmla="*/ 1049 h 1107"/>
              <a:gd name="T44" fmla="*/ 1154 w 1265"/>
              <a:gd name="T45" fmla="*/ 1049 h 1107"/>
              <a:gd name="T46" fmla="*/ 1154 w 1265"/>
              <a:gd name="T47" fmla="*/ 201 h 1107"/>
              <a:gd name="T48" fmla="*/ 1095 w 1265"/>
              <a:gd name="T49" fmla="*/ 123 h 1107"/>
              <a:gd name="T50" fmla="*/ 931 w 1265"/>
              <a:gd name="T51" fmla="*/ 123 h 1107"/>
              <a:gd name="T52" fmla="*/ 872 w 1265"/>
              <a:gd name="T53" fmla="*/ 201 h 1107"/>
              <a:gd name="T54" fmla="*/ 872 w 1265"/>
              <a:gd name="T55" fmla="*/ 1049 h 1107"/>
              <a:gd name="T56" fmla="*/ 789 w 1265"/>
              <a:gd name="T57" fmla="*/ 1049 h 1107"/>
              <a:gd name="T58" fmla="*/ 789 w 1265"/>
              <a:gd name="T59" fmla="*/ 512 h 1107"/>
              <a:gd name="T60" fmla="*/ 730 w 1265"/>
              <a:gd name="T61" fmla="*/ 434 h 1107"/>
              <a:gd name="T62" fmla="*/ 566 w 1265"/>
              <a:gd name="T63" fmla="*/ 434 h 1107"/>
              <a:gd name="T64" fmla="*/ 507 w 1265"/>
              <a:gd name="T65" fmla="*/ 512 h 1107"/>
              <a:gd name="T66" fmla="*/ 507 w 1265"/>
              <a:gd name="T67" fmla="*/ 1049 h 1107"/>
              <a:gd name="T68" fmla="*/ 424 w 1265"/>
              <a:gd name="T69" fmla="*/ 1049 h 1107"/>
              <a:gd name="T70" fmla="*/ 424 w 1265"/>
              <a:gd name="T71" fmla="*/ 233 h 1107"/>
              <a:gd name="T72" fmla="*/ 366 w 1265"/>
              <a:gd name="T73" fmla="*/ 155 h 1107"/>
              <a:gd name="T74" fmla="*/ 202 w 1265"/>
              <a:gd name="T75" fmla="*/ 155 h 1107"/>
              <a:gd name="T76" fmla="*/ 143 w 1265"/>
              <a:gd name="T77" fmla="*/ 233 h 1107"/>
              <a:gd name="T78" fmla="*/ 143 w 1265"/>
              <a:gd name="T79" fmla="*/ 1049 h 1107"/>
              <a:gd name="T80" fmla="*/ 56 w 1265"/>
              <a:gd name="T81" fmla="*/ 1049 h 1107"/>
              <a:gd name="T82" fmla="*/ 56 w 1265"/>
              <a:gd name="T83" fmla="*/ 28 h 1107"/>
              <a:gd name="T84" fmla="*/ 28 w 1265"/>
              <a:gd name="T85" fmla="*/ 0 h 1107"/>
              <a:gd name="T86" fmla="*/ 0 w 1265"/>
              <a:gd name="T87" fmla="*/ 28 h 1107"/>
              <a:gd name="T88" fmla="*/ 0 w 1265"/>
              <a:gd name="T89" fmla="*/ 1077 h 1107"/>
              <a:gd name="T90" fmla="*/ 28 w 1265"/>
              <a:gd name="T91" fmla="*/ 1106 h 1107"/>
              <a:gd name="T92" fmla="*/ 1236 w 1265"/>
              <a:gd name="T93" fmla="*/ 1106 h 1107"/>
              <a:gd name="T94" fmla="*/ 1264 w 1265"/>
              <a:gd name="T95" fmla="*/ 1077 h 1107"/>
              <a:gd name="T96" fmla="*/ 1236 w 1265"/>
              <a:gd name="T97" fmla="*/ 1049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65" h="1107">
                <a:moveTo>
                  <a:pt x="929" y="1049"/>
                </a:moveTo>
                <a:lnTo>
                  <a:pt x="929" y="201"/>
                </a:lnTo>
                <a:cubicBezTo>
                  <a:pt x="929" y="190"/>
                  <a:pt x="932" y="182"/>
                  <a:pt x="934" y="180"/>
                </a:cubicBezTo>
                <a:lnTo>
                  <a:pt x="1092" y="180"/>
                </a:lnTo>
                <a:cubicBezTo>
                  <a:pt x="1094" y="182"/>
                  <a:pt x="1097" y="190"/>
                  <a:pt x="1097" y="201"/>
                </a:cubicBezTo>
                <a:lnTo>
                  <a:pt x="1097" y="1049"/>
                </a:lnTo>
                <a:lnTo>
                  <a:pt x="929" y="1049"/>
                </a:lnTo>
                <a:close/>
                <a:moveTo>
                  <a:pt x="564" y="1049"/>
                </a:moveTo>
                <a:lnTo>
                  <a:pt x="564" y="512"/>
                </a:lnTo>
                <a:cubicBezTo>
                  <a:pt x="564" y="501"/>
                  <a:pt x="567" y="493"/>
                  <a:pt x="569" y="491"/>
                </a:cubicBezTo>
                <a:lnTo>
                  <a:pt x="727" y="491"/>
                </a:lnTo>
                <a:cubicBezTo>
                  <a:pt x="729" y="493"/>
                  <a:pt x="732" y="501"/>
                  <a:pt x="732" y="512"/>
                </a:cubicBezTo>
                <a:lnTo>
                  <a:pt x="732" y="1049"/>
                </a:lnTo>
                <a:lnTo>
                  <a:pt x="564" y="1049"/>
                </a:lnTo>
                <a:close/>
                <a:moveTo>
                  <a:pt x="200" y="1049"/>
                </a:moveTo>
                <a:lnTo>
                  <a:pt x="200" y="233"/>
                </a:lnTo>
                <a:cubicBezTo>
                  <a:pt x="200" y="222"/>
                  <a:pt x="203" y="215"/>
                  <a:pt x="205" y="212"/>
                </a:cubicBezTo>
                <a:lnTo>
                  <a:pt x="363" y="212"/>
                </a:lnTo>
                <a:cubicBezTo>
                  <a:pt x="365" y="215"/>
                  <a:pt x="368" y="222"/>
                  <a:pt x="368" y="233"/>
                </a:cubicBezTo>
                <a:lnTo>
                  <a:pt x="368" y="1049"/>
                </a:lnTo>
                <a:lnTo>
                  <a:pt x="200" y="1049"/>
                </a:lnTo>
                <a:close/>
                <a:moveTo>
                  <a:pt x="1236" y="1049"/>
                </a:moveTo>
                <a:lnTo>
                  <a:pt x="1154" y="1049"/>
                </a:lnTo>
                <a:lnTo>
                  <a:pt x="1154" y="201"/>
                </a:lnTo>
                <a:cubicBezTo>
                  <a:pt x="1154" y="157"/>
                  <a:pt x="1128" y="123"/>
                  <a:pt x="1095" y="123"/>
                </a:cubicBezTo>
                <a:lnTo>
                  <a:pt x="931" y="123"/>
                </a:lnTo>
                <a:cubicBezTo>
                  <a:pt x="898" y="123"/>
                  <a:pt x="872" y="157"/>
                  <a:pt x="872" y="201"/>
                </a:cubicBezTo>
                <a:lnTo>
                  <a:pt x="872" y="1049"/>
                </a:lnTo>
                <a:lnTo>
                  <a:pt x="789" y="1049"/>
                </a:lnTo>
                <a:lnTo>
                  <a:pt x="789" y="512"/>
                </a:lnTo>
                <a:cubicBezTo>
                  <a:pt x="789" y="468"/>
                  <a:pt x="763" y="434"/>
                  <a:pt x="730" y="434"/>
                </a:cubicBezTo>
                <a:lnTo>
                  <a:pt x="566" y="434"/>
                </a:lnTo>
                <a:cubicBezTo>
                  <a:pt x="533" y="434"/>
                  <a:pt x="507" y="468"/>
                  <a:pt x="507" y="512"/>
                </a:cubicBezTo>
                <a:lnTo>
                  <a:pt x="507" y="1049"/>
                </a:lnTo>
                <a:lnTo>
                  <a:pt x="424" y="1049"/>
                </a:lnTo>
                <a:lnTo>
                  <a:pt x="424" y="233"/>
                </a:lnTo>
                <a:cubicBezTo>
                  <a:pt x="424" y="189"/>
                  <a:pt x="398" y="155"/>
                  <a:pt x="366" y="155"/>
                </a:cubicBezTo>
                <a:lnTo>
                  <a:pt x="202" y="155"/>
                </a:lnTo>
                <a:cubicBezTo>
                  <a:pt x="169" y="155"/>
                  <a:pt x="143" y="189"/>
                  <a:pt x="143" y="233"/>
                </a:cubicBezTo>
                <a:lnTo>
                  <a:pt x="143" y="1049"/>
                </a:lnTo>
                <a:lnTo>
                  <a:pt x="56" y="1049"/>
                </a:lnTo>
                <a:lnTo>
                  <a:pt x="56" y="28"/>
                </a:lnTo>
                <a:cubicBezTo>
                  <a:pt x="56" y="12"/>
                  <a:pt x="43" y="0"/>
                  <a:pt x="28" y="0"/>
                </a:cubicBezTo>
                <a:cubicBezTo>
                  <a:pt x="12" y="0"/>
                  <a:pt x="0" y="12"/>
                  <a:pt x="0" y="28"/>
                </a:cubicBezTo>
                <a:lnTo>
                  <a:pt x="0" y="1077"/>
                </a:lnTo>
                <a:cubicBezTo>
                  <a:pt x="0" y="1093"/>
                  <a:pt x="12" y="1106"/>
                  <a:pt x="28" y="1106"/>
                </a:cubicBezTo>
                <a:lnTo>
                  <a:pt x="1236" y="1106"/>
                </a:lnTo>
                <a:cubicBezTo>
                  <a:pt x="1252" y="1106"/>
                  <a:pt x="1264" y="1093"/>
                  <a:pt x="1264" y="1077"/>
                </a:cubicBezTo>
                <a:cubicBezTo>
                  <a:pt x="1264" y="1062"/>
                  <a:pt x="1252" y="1049"/>
                  <a:pt x="1236" y="10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Freeform 1">
            <a:extLst>
              <a:ext uri="{FF2B5EF4-FFF2-40B4-BE49-F238E27FC236}">
                <a16:creationId xmlns:a16="http://schemas.microsoft.com/office/drawing/2014/main" id="{408B1FC2-869C-962B-647F-03EE95F7B5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4483" y="1612424"/>
            <a:ext cx="387350" cy="433387"/>
          </a:xfrm>
          <a:custGeom>
            <a:avLst/>
            <a:gdLst>
              <a:gd name="T0" fmla="*/ 991 w 1076"/>
              <a:gd name="T1" fmla="*/ 603 h 1203"/>
              <a:gd name="T2" fmla="*/ 814 w 1076"/>
              <a:gd name="T3" fmla="*/ 1145 h 1203"/>
              <a:gd name="T4" fmla="*/ 757 w 1076"/>
              <a:gd name="T5" fmla="*/ 1174 h 1203"/>
              <a:gd name="T6" fmla="*/ 1020 w 1076"/>
              <a:gd name="T7" fmla="*/ 1202 h 1203"/>
              <a:gd name="T8" fmla="*/ 1049 w 1076"/>
              <a:gd name="T9" fmla="*/ 576 h 1203"/>
              <a:gd name="T10" fmla="*/ 786 w 1076"/>
              <a:gd name="T11" fmla="*/ 547 h 1203"/>
              <a:gd name="T12" fmla="*/ 757 w 1076"/>
              <a:gd name="T13" fmla="*/ 1174 h 1203"/>
              <a:gd name="T14" fmla="*/ 653 w 1076"/>
              <a:gd name="T15" fmla="*/ 734 h 1203"/>
              <a:gd name="T16" fmla="*/ 477 w 1076"/>
              <a:gd name="T17" fmla="*/ 1145 h 1203"/>
              <a:gd name="T18" fmla="*/ 420 w 1076"/>
              <a:gd name="T19" fmla="*/ 1174 h 1203"/>
              <a:gd name="T20" fmla="*/ 682 w 1076"/>
              <a:gd name="T21" fmla="*/ 1202 h 1203"/>
              <a:gd name="T22" fmla="*/ 710 w 1076"/>
              <a:gd name="T23" fmla="*/ 705 h 1203"/>
              <a:gd name="T24" fmla="*/ 448 w 1076"/>
              <a:gd name="T25" fmla="*/ 676 h 1203"/>
              <a:gd name="T26" fmla="*/ 420 w 1076"/>
              <a:gd name="T27" fmla="*/ 1174 h 1203"/>
              <a:gd name="T28" fmla="*/ 315 w 1076"/>
              <a:gd name="T29" fmla="*/ 864 h 1203"/>
              <a:gd name="T30" fmla="*/ 138 w 1076"/>
              <a:gd name="T31" fmla="*/ 1145 h 1203"/>
              <a:gd name="T32" fmla="*/ 81 w 1076"/>
              <a:gd name="T33" fmla="*/ 1174 h 1203"/>
              <a:gd name="T34" fmla="*/ 344 w 1076"/>
              <a:gd name="T35" fmla="*/ 1202 h 1203"/>
              <a:gd name="T36" fmla="*/ 373 w 1076"/>
              <a:gd name="T37" fmla="*/ 835 h 1203"/>
              <a:gd name="T38" fmla="*/ 110 w 1076"/>
              <a:gd name="T39" fmla="*/ 806 h 1203"/>
              <a:gd name="T40" fmla="*/ 81 w 1076"/>
              <a:gd name="T41" fmla="*/ 1174 h 1203"/>
              <a:gd name="T42" fmla="*/ 988 w 1076"/>
              <a:gd name="T43" fmla="*/ 191 h 1203"/>
              <a:gd name="T44" fmla="*/ 577 w 1076"/>
              <a:gd name="T45" fmla="*/ 561 h 1203"/>
              <a:gd name="T46" fmla="*/ 402 w 1076"/>
              <a:gd name="T47" fmla="*/ 425 h 1203"/>
              <a:gd name="T48" fmla="*/ 72 w 1076"/>
              <a:gd name="T49" fmla="*/ 627 h 1203"/>
              <a:gd name="T50" fmla="*/ 557 w 1076"/>
              <a:gd name="T51" fmla="*/ 414 h 1203"/>
              <a:gd name="T52" fmla="*/ 884 w 1076"/>
              <a:gd name="T53" fmla="*/ 127 h 1203"/>
              <a:gd name="T54" fmla="*/ 855 w 1076"/>
              <a:gd name="T55" fmla="*/ 58 h 1203"/>
              <a:gd name="T56" fmla="*/ 1017 w 1076"/>
              <a:gd name="T57" fmla="*/ 220 h 1203"/>
              <a:gd name="T58" fmla="*/ 1046 w 1076"/>
              <a:gd name="T59" fmla="*/ 0 h 1203"/>
              <a:gd name="T60" fmla="*/ 759 w 1076"/>
              <a:gd name="T61" fmla="*/ 18 h 1203"/>
              <a:gd name="T62" fmla="*/ 823 w 1076"/>
              <a:gd name="T63" fmla="*/ 107 h 1203"/>
              <a:gd name="T64" fmla="*/ 442 w 1076"/>
              <a:gd name="T65" fmla="*/ 217 h 1203"/>
              <a:gd name="T66" fmla="*/ 11 w 1076"/>
              <a:gd name="T67" fmla="*/ 607 h 1203"/>
              <a:gd name="T68" fmla="*/ 115 w 1076"/>
              <a:gd name="T69" fmla="*/ 751 h 1203"/>
              <a:gd name="T70" fmla="*/ 156 w 1076"/>
              <a:gd name="T71" fmla="*/ 751 h 1203"/>
              <a:gd name="T72" fmla="*/ 557 w 1076"/>
              <a:gd name="T73" fmla="*/ 621 h 1203"/>
              <a:gd name="T74" fmla="*/ 968 w 1076"/>
              <a:gd name="T75" fmla="*/ 252 h 1203"/>
              <a:gd name="T76" fmla="*/ 1057 w 1076"/>
              <a:gd name="T77" fmla="*/ 316 h 1203"/>
              <a:gd name="T78" fmla="*/ 1075 w 1076"/>
              <a:gd name="T79" fmla="*/ 2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03">
                <a:moveTo>
                  <a:pt x="814" y="603"/>
                </a:moveTo>
                <a:lnTo>
                  <a:pt x="991" y="603"/>
                </a:lnTo>
                <a:lnTo>
                  <a:pt x="991" y="1145"/>
                </a:lnTo>
                <a:lnTo>
                  <a:pt x="814" y="1145"/>
                </a:lnTo>
                <a:lnTo>
                  <a:pt x="814" y="603"/>
                </a:lnTo>
                <a:close/>
                <a:moveTo>
                  <a:pt x="757" y="1174"/>
                </a:moveTo>
                <a:cubicBezTo>
                  <a:pt x="757" y="1189"/>
                  <a:pt x="770" y="1202"/>
                  <a:pt x="786" y="1202"/>
                </a:cubicBezTo>
                <a:lnTo>
                  <a:pt x="1020" y="1202"/>
                </a:lnTo>
                <a:cubicBezTo>
                  <a:pt x="1036" y="1202"/>
                  <a:pt x="1049" y="1189"/>
                  <a:pt x="1049" y="1174"/>
                </a:cubicBezTo>
                <a:lnTo>
                  <a:pt x="1049" y="576"/>
                </a:lnTo>
                <a:cubicBezTo>
                  <a:pt x="1049" y="560"/>
                  <a:pt x="1036" y="547"/>
                  <a:pt x="1020" y="547"/>
                </a:cubicBezTo>
                <a:lnTo>
                  <a:pt x="786" y="547"/>
                </a:lnTo>
                <a:cubicBezTo>
                  <a:pt x="770" y="547"/>
                  <a:pt x="757" y="560"/>
                  <a:pt x="757" y="576"/>
                </a:cubicBezTo>
                <a:lnTo>
                  <a:pt x="757" y="1174"/>
                </a:lnTo>
                <a:close/>
                <a:moveTo>
                  <a:pt x="477" y="734"/>
                </a:moveTo>
                <a:lnTo>
                  <a:pt x="653" y="734"/>
                </a:lnTo>
                <a:lnTo>
                  <a:pt x="653" y="1145"/>
                </a:lnTo>
                <a:lnTo>
                  <a:pt x="477" y="1145"/>
                </a:lnTo>
                <a:lnTo>
                  <a:pt x="477" y="734"/>
                </a:lnTo>
                <a:close/>
                <a:moveTo>
                  <a:pt x="420" y="1174"/>
                </a:moveTo>
                <a:cubicBezTo>
                  <a:pt x="420" y="1189"/>
                  <a:pt x="432" y="1202"/>
                  <a:pt x="448" y="1202"/>
                </a:cubicBezTo>
                <a:lnTo>
                  <a:pt x="682" y="1202"/>
                </a:lnTo>
                <a:cubicBezTo>
                  <a:pt x="697" y="1202"/>
                  <a:pt x="710" y="1189"/>
                  <a:pt x="710" y="1174"/>
                </a:cubicBezTo>
                <a:lnTo>
                  <a:pt x="710" y="705"/>
                </a:lnTo>
                <a:cubicBezTo>
                  <a:pt x="710" y="689"/>
                  <a:pt x="697" y="676"/>
                  <a:pt x="682" y="676"/>
                </a:cubicBezTo>
                <a:lnTo>
                  <a:pt x="448" y="676"/>
                </a:lnTo>
                <a:cubicBezTo>
                  <a:pt x="432" y="676"/>
                  <a:pt x="420" y="689"/>
                  <a:pt x="420" y="705"/>
                </a:cubicBezTo>
                <a:lnTo>
                  <a:pt x="420" y="1174"/>
                </a:lnTo>
                <a:close/>
                <a:moveTo>
                  <a:pt x="138" y="864"/>
                </a:moveTo>
                <a:lnTo>
                  <a:pt x="315" y="864"/>
                </a:lnTo>
                <a:lnTo>
                  <a:pt x="315" y="1145"/>
                </a:lnTo>
                <a:lnTo>
                  <a:pt x="138" y="1145"/>
                </a:lnTo>
                <a:lnTo>
                  <a:pt x="138" y="864"/>
                </a:lnTo>
                <a:close/>
                <a:moveTo>
                  <a:pt x="81" y="1174"/>
                </a:moveTo>
                <a:cubicBezTo>
                  <a:pt x="81" y="1189"/>
                  <a:pt x="94" y="1202"/>
                  <a:pt x="110" y="1202"/>
                </a:cubicBezTo>
                <a:lnTo>
                  <a:pt x="344" y="1202"/>
                </a:lnTo>
                <a:cubicBezTo>
                  <a:pt x="360" y="1202"/>
                  <a:pt x="373" y="1189"/>
                  <a:pt x="373" y="1174"/>
                </a:cubicBezTo>
                <a:lnTo>
                  <a:pt x="373" y="835"/>
                </a:lnTo>
                <a:cubicBezTo>
                  <a:pt x="373" y="819"/>
                  <a:pt x="360" y="806"/>
                  <a:pt x="344" y="806"/>
                </a:cubicBezTo>
                <a:lnTo>
                  <a:pt x="110" y="806"/>
                </a:lnTo>
                <a:cubicBezTo>
                  <a:pt x="94" y="806"/>
                  <a:pt x="81" y="819"/>
                  <a:pt x="81" y="835"/>
                </a:cubicBezTo>
                <a:lnTo>
                  <a:pt x="81" y="1174"/>
                </a:lnTo>
                <a:close/>
                <a:moveTo>
                  <a:pt x="1017" y="220"/>
                </a:moveTo>
                <a:lnTo>
                  <a:pt x="988" y="191"/>
                </a:lnTo>
                <a:cubicBezTo>
                  <a:pt x="977" y="180"/>
                  <a:pt x="959" y="180"/>
                  <a:pt x="948" y="191"/>
                </a:cubicBezTo>
                <a:lnTo>
                  <a:pt x="577" y="561"/>
                </a:lnTo>
                <a:lnTo>
                  <a:pt x="442" y="425"/>
                </a:lnTo>
                <a:cubicBezTo>
                  <a:pt x="431" y="414"/>
                  <a:pt x="413" y="414"/>
                  <a:pt x="402" y="425"/>
                </a:cubicBezTo>
                <a:lnTo>
                  <a:pt x="136" y="690"/>
                </a:lnTo>
                <a:lnTo>
                  <a:pt x="72" y="627"/>
                </a:lnTo>
                <a:lnTo>
                  <a:pt x="422" y="278"/>
                </a:lnTo>
                <a:lnTo>
                  <a:pt x="557" y="414"/>
                </a:lnTo>
                <a:cubicBezTo>
                  <a:pt x="568" y="425"/>
                  <a:pt x="586" y="425"/>
                  <a:pt x="598" y="414"/>
                </a:cubicBezTo>
                <a:lnTo>
                  <a:pt x="884" y="127"/>
                </a:lnTo>
                <a:cubicBezTo>
                  <a:pt x="895" y="116"/>
                  <a:pt x="895" y="98"/>
                  <a:pt x="884" y="87"/>
                </a:cubicBezTo>
                <a:lnTo>
                  <a:pt x="855" y="58"/>
                </a:lnTo>
                <a:lnTo>
                  <a:pt x="1017" y="58"/>
                </a:lnTo>
                <a:lnTo>
                  <a:pt x="1017" y="220"/>
                </a:lnTo>
                <a:close/>
                <a:moveTo>
                  <a:pt x="1075" y="29"/>
                </a:moveTo>
                <a:cubicBezTo>
                  <a:pt x="1075" y="13"/>
                  <a:pt x="1062" y="0"/>
                  <a:pt x="1046" y="0"/>
                </a:cubicBezTo>
                <a:lnTo>
                  <a:pt x="786" y="0"/>
                </a:lnTo>
                <a:cubicBezTo>
                  <a:pt x="774" y="0"/>
                  <a:pt x="764" y="7"/>
                  <a:pt x="759" y="18"/>
                </a:cubicBezTo>
                <a:cubicBezTo>
                  <a:pt x="755" y="29"/>
                  <a:pt x="757" y="41"/>
                  <a:pt x="765" y="49"/>
                </a:cubicBezTo>
                <a:lnTo>
                  <a:pt x="823" y="107"/>
                </a:lnTo>
                <a:lnTo>
                  <a:pt x="577" y="353"/>
                </a:lnTo>
                <a:lnTo>
                  <a:pt x="442" y="217"/>
                </a:lnTo>
                <a:cubicBezTo>
                  <a:pt x="431" y="206"/>
                  <a:pt x="413" y="206"/>
                  <a:pt x="402" y="217"/>
                </a:cubicBezTo>
                <a:lnTo>
                  <a:pt x="11" y="607"/>
                </a:lnTo>
                <a:cubicBezTo>
                  <a:pt x="0" y="618"/>
                  <a:pt x="0" y="636"/>
                  <a:pt x="11" y="647"/>
                </a:cubicBezTo>
                <a:lnTo>
                  <a:pt x="115" y="751"/>
                </a:lnTo>
                <a:cubicBezTo>
                  <a:pt x="121" y="757"/>
                  <a:pt x="128" y="760"/>
                  <a:pt x="136" y="760"/>
                </a:cubicBezTo>
                <a:cubicBezTo>
                  <a:pt x="143" y="760"/>
                  <a:pt x="150" y="757"/>
                  <a:pt x="156" y="751"/>
                </a:cubicBezTo>
                <a:lnTo>
                  <a:pt x="422" y="486"/>
                </a:lnTo>
                <a:lnTo>
                  <a:pt x="557" y="621"/>
                </a:lnTo>
                <a:cubicBezTo>
                  <a:pt x="568" y="632"/>
                  <a:pt x="586" y="632"/>
                  <a:pt x="598" y="621"/>
                </a:cubicBezTo>
                <a:lnTo>
                  <a:pt x="968" y="252"/>
                </a:lnTo>
                <a:lnTo>
                  <a:pt x="1026" y="310"/>
                </a:lnTo>
                <a:cubicBezTo>
                  <a:pt x="1034" y="318"/>
                  <a:pt x="1046" y="320"/>
                  <a:pt x="1057" y="316"/>
                </a:cubicBezTo>
                <a:cubicBezTo>
                  <a:pt x="1068" y="311"/>
                  <a:pt x="1075" y="301"/>
                  <a:pt x="1075" y="289"/>
                </a:cubicBezTo>
                <a:lnTo>
                  <a:pt x="1075" y="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Freeform 28">
            <a:extLst>
              <a:ext uri="{FF2B5EF4-FFF2-40B4-BE49-F238E27FC236}">
                <a16:creationId xmlns:a16="http://schemas.microsoft.com/office/drawing/2014/main" id="{299AE985-3B1A-8B28-12AD-AB4E52E251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7307" y="3599272"/>
            <a:ext cx="479425" cy="479425"/>
          </a:xfrm>
          <a:custGeom>
            <a:avLst/>
            <a:gdLst>
              <a:gd name="T0" fmla="*/ 519 w 1332"/>
              <a:gd name="T1" fmla="*/ 539 h 1333"/>
              <a:gd name="T2" fmla="*/ 457 w 1332"/>
              <a:gd name="T3" fmla="*/ 539 h 1333"/>
              <a:gd name="T4" fmla="*/ 457 w 1332"/>
              <a:gd name="T5" fmla="*/ 387 h 1333"/>
              <a:gd name="T6" fmla="*/ 519 w 1332"/>
              <a:gd name="T7" fmla="*/ 387 h 1333"/>
              <a:gd name="T8" fmla="*/ 519 w 1332"/>
              <a:gd name="T9" fmla="*/ 539 h 1333"/>
              <a:gd name="T10" fmla="*/ 874 w 1332"/>
              <a:gd name="T11" fmla="*/ 539 h 1333"/>
              <a:gd name="T12" fmla="*/ 812 w 1332"/>
              <a:gd name="T13" fmla="*/ 539 h 1333"/>
              <a:gd name="T14" fmla="*/ 812 w 1332"/>
              <a:gd name="T15" fmla="*/ 387 h 1333"/>
              <a:gd name="T16" fmla="*/ 874 w 1332"/>
              <a:gd name="T17" fmla="*/ 387 h 1333"/>
              <a:gd name="T18" fmla="*/ 874 w 1332"/>
              <a:gd name="T19" fmla="*/ 539 h 1333"/>
              <a:gd name="T20" fmla="*/ 261 w 1332"/>
              <a:gd name="T21" fmla="*/ 748 h 1333"/>
              <a:gd name="T22" fmla="*/ 322 w 1332"/>
              <a:gd name="T23" fmla="*/ 736 h 1333"/>
              <a:gd name="T24" fmla="*/ 665 w 1332"/>
              <a:gd name="T25" fmla="*/ 1016 h 1333"/>
              <a:gd name="T26" fmla="*/ 1008 w 1332"/>
              <a:gd name="T27" fmla="*/ 736 h 1333"/>
              <a:gd name="T28" fmla="*/ 1069 w 1332"/>
              <a:gd name="T29" fmla="*/ 748 h 1333"/>
              <a:gd name="T30" fmla="*/ 665 w 1332"/>
              <a:gd name="T31" fmla="*/ 1078 h 1333"/>
              <a:gd name="T32" fmla="*/ 261 w 1332"/>
              <a:gd name="T33" fmla="*/ 748 h 1333"/>
              <a:gd name="T34" fmla="*/ 62 w 1332"/>
              <a:gd name="T35" fmla="*/ 666 h 1333"/>
              <a:gd name="T36" fmla="*/ 665 w 1332"/>
              <a:gd name="T37" fmla="*/ 1270 h 1333"/>
              <a:gd name="T38" fmla="*/ 1269 w 1332"/>
              <a:gd name="T39" fmla="*/ 666 h 1333"/>
              <a:gd name="T40" fmla="*/ 665 w 1332"/>
              <a:gd name="T41" fmla="*/ 62 h 1333"/>
              <a:gd name="T42" fmla="*/ 62 w 1332"/>
              <a:gd name="T43" fmla="*/ 666 h 1333"/>
              <a:gd name="T44" fmla="*/ 0 w 1332"/>
              <a:gd name="T45" fmla="*/ 666 h 1333"/>
              <a:gd name="T46" fmla="*/ 665 w 1332"/>
              <a:gd name="T47" fmla="*/ 0 h 1333"/>
              <a:gd name="T48" fmla="*/ 1331 w 1332"/>
              <a:gd name="T49" fmla="*/ 666 h 1333"/>
              <a:gd name="T50" fmla="*/ 665 w 1332"/>
              <a:gd name="T51" fmla="*/ 1332 h 1333"/>
              <a:gd name="T52" fmla="*/ 0 w 1332"/>
              <a:gd name="T53" fmla="*/ 666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32" h="1333">
                <a:moveTo>
                  <a:pt x="519" y="539"/>
                </a:moveTo>
                <a:lnTo>
                  <a:pt x="457" y="539"/>
                </a:lnTo>
                <a:lnTo>
                  <a:pt x="457" y="387"/>
                </a:lnTo>
                <a:lnTo>
                  <a:pt x="519" y="387"/>
                </a:lnTo>
                <a:lnTo>
                  <a:pt x="519" y="539"/>
                </a:lnTo>
                <a:close/>
                <a:moveTo>
                  <a:pt x="874" y="539"/>
                </a:moveTo>
                <a:lnTo>
                  <a:pt x="812" y="539"/>
                </a:lnTo>
                <a:lnTo>
                  <a:pt x="812" y="387"/>
                </a:lnTo>
                <a:lnTo>
                  <a:pt x="874" y="387"/>
                </a:lnTo>
                <a:lnTo>
                  <a:pt x="874" y="539"/>
                </a:lnTo>
                <a:close/>
                <a:moveTo>
                  <a:pt x="261" y="748"/>
                </a:moveTo>
                <a:lnTo>
                  <a:pt x="322" y="736"/>
                </a:lnTo>
                <a:cubicBezTo>
                  <a:pt x="355" y="898"/>
                  <a:pt x="500" y="1016"/>
                  <a:pt x="665" y="1016"/>
                </a:cubicBezTo>
                <a:cubicBezTo>
                  <a:pt x="831" y="1016"/>
                  <a:pt x="976" y="898"/>
                  <a:pt x="1008" y="736"/>
                </a:cubicBezTo>
                <a:lnTo>
                  <a:pt x="1069" y="748"/>
                </a:lnTo>
                <a:cubicBezTo>
                  <a:pt x="1031" y="939"/>
                  <a:pt x="861" y="1078"/>
                  <a:pt x="665" y="1078"/>
                </a:cubicBezTo>
                <a:cubicBezTo>
                  <a:pt x="470" y="1078"/>
                  <a:pt x="300" y="939"/>
                  <a:pt x="261" y="748"/>
                </a:cubicBezTo>
                <a:close/>
                <a:moveTo>
                  <a:pt x="62" y="666"/>
                </a:moveTo>
                <a:cubicBezTo>
                  <a:pt x="62" y="999"/>
                  <a:pt x="333" y="1270"/>
                  <a:pt x="665" y="1270"/>
                </a:cubicBezTo>
                <a:cubicBezTo>
                  <a:pt x="998" y="1270"/>
                  <a:pt x="1269" y="999"/>
                  <a:pt x="1269" y="666"/>
                </a:cubicBezTo>
                <a:cubicBezTo>
                  <a:pt x="1269" y="333"/>
                  <a:pt x="998" y="62"/>
                  <a:pt x="665" y="62"/>
                </a:cubicBezTo>
                <a:cubicBezTo>
                  <a:pt x="332" y="62"/>
                  <a:pt x="62" y="333"/>
                  <a:pt x="62" y="666"/>
                </a:cubicBezTo>
                <a:close/>
                <a:moveTo>
                  <a:pt x="0" y="666"/>
                </a:moveTo>
                <a:cubicBezTo>
                  <a:pt x="0" y="299"/>
                  <a:pt x="298" y="0"/>
                  <a:pt x="665" y="0"/>
                </a:cubicBezTo>
                <a:cubicBezTo>
                  <a:pt x="1033" y="0"/>
                  <a:pt x="1331" y="299"/>
                  <a:pt x="1331" y="666"/>
                </a:cubicBezTo>
                <a:cubicBezTo>
                  <a:pt x="1331" y="1033"/>
                  <a:pt x="1033" y="1332"/>
                  <a:pt x="665" y="1332"/>
                </a:cubicBezTo>
                <a:cubicBezTo>
                  <a:pt x="298" y="1332"/>
                  <a:pt x="0" y="1033"/>
                  <a:pt x="0" y="6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Freeform 5">
            <a:extLst>
              <a:ext uri="{FF2B5EF4-FFF2-40B4-BE49-F238E27FC236}">
                <a16:creationId xmlns:a16="http://schemas.microsoft.com/office/drawing/2014/main" id="{6D06C0F3-9A41-F489-2F89-1FF35DC9E3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75752" y="2581982"/>
            <a:ext cx="469900" cy="450850"/>
          </a:xfrm>
          <a:custGeom>
            <a:avLst/>
            <a:gdLst>
              <a:gd name="T0" fmla="*/ 542 w 1307"/>
              <a:gd name="T1" fmla="*/ 84 h 1253"/>
              <a:gd name="T2" fmla="*/ 705 w 1307"/>
              <a:gd name="T3" fmla="*/ 84 h 1253"/>
              <a:gd name="T4" fmla="*/ 1060 w 1307"/>
              <a:gd name="T5" fmla="*/ 894 h 1253"/>
              <a:gd name="T6" fmla="*/ 1215 w 1307"/>
              <a:gd name="T7" fmla="*/ 704 h 1253"/>
              <a:gd name="T8" fmla="*/ 1065 w 1307"/>
              <a:gd name="T9" fmla="*/ 378 h 1253"/>
              <a:gd name="T10" fmla="*/ 987 w 1307"/>
              <a:gd name="T11" fmla="*/ 295 h 1253"/>
              <a:gd name="T12" fmla="*/ 653 w 1307"/>
              <a:gd name="T13" fmla="*/ 325 h 1253"/>
              <a:gd name="T14" fmla="*/ 319 w 1307"/>
              <a:gd name="T15" fmla="*/ 295 h 1253"/>
              <a:gd name="T16" fmla="*/ 141 w 1307"/>
              <a:gd name="T17" fmla="*/ 290 h 1253"/>
              <a:gd name="T18" fmla="*/ 268 w 1307"/>
              <a:gd name="T19" fmla="*/ 268 h 1253"/>
              <a:gd name="T20" fmla="*/ 631 w 1307"/>
              <a:gd name="T21" fmla="*/ 212 h 1253"/>
              <a:gd name="T22" fmla="*/ 759 w 1307"/>
              <a:gd name="T23" fmla="*/ 172 h 1253"/>
              <a:gd name="T24" fmla="*/ 1104 w 1307"/>
              <a:gd name="T25" fmla="*/ 259 h 1253"/>
              <a:gd name="T26" fmla="*/ 1133 w 1307"/>
              <a:gd name="T27" fmla="*/ 325 h 1253"/>
              <a:gd name="T28" fmla="*/ 251 w 1307"/>
              <a:gd name="T29" fmla="*/ 376 h 1253"/>
              <a:gd name="T30" fmla="*/ 241 w 1307"/>
              <a:gd name="T31" fmla="*/ 378 h 1253"/>
              <a:gd name="T32" fmla="*/ 59 w 1307"/>
              <a:gd name="T33" fmla="*/ 764 h 1253"/>
              <a:gd name="T34" fmla="*/ 653 w 1307"/>
              <a:gd name="T35" fmla="*/ 385 h 1253"/>
              <a:gd name="T36" fmla="*/ 629 w 1307"/>
              <a:gd name="T37" fmla="*/ 948 h 1253"/>
              <a:gd name="T38" fmla="*/ 840 w 1307"/>
              <a:gd name="T39" fmla="*/ 1057 h 1253"/>
              <a:gd name="T40" fmla="*/ 897 w 1307"/>
              <a:gd name="T41" fmla="*/ 1116 h 1253"/>
              <a:gd name="T42" fmla="*/ 358 w 1307"/>
              <a:gd name="T43" fmla="*/ 1192 h 1253"/>
              <a:gd name="T44" fmla="*/ 626 w 1307"/>
              <a:gd name="T45" fmla="*/ 1116 h 1253"/>
              <a:gd name="T46" fmla="*/ 518 w 1307"/>
              <a:gd name="T47" fmla="*/ 1008 h 1253"/>
              <a:gd name="T48" fmla="*/ 1279 w 1307"/>
              <a:gd name="T49" fmla="*/ 704 h 1253"/>
              <a:gd name="T50" fmla="*/ 1225 w 1307"/>
              <a:gd name="T51" fmla="*/ 290 h 1253"/>
              <a:gd name="T52" fmla="*/ 1038 w 1307"/>
              <a:gd name="T53" fmla="*/ 208 h 1253"/>
              <a:gd name="T54" fmla="*/ 653 w 1307"/>
              <a:gd name="T55" fmla="*/ 151 h 1253"/>
              <a:gd name="T56" fmla="*/ 268 w 1307"/>
              <a:gd name="T57" fmla="*/ 208 h 1253"/>
              <a:gd name="T58" fmla="*/ 81 w 1307"/>
              <a:gd name="T59" fmla="*/ 290 h 1253"/>
              <a:gd name="T60" fmla="*/ 27 w 1307"/>
              <a:gd name="T61" fmla="*/ 704 h 1253"/>
              <a:gd name="T62" fmla="*/ 246 w 1307"/>
              <a:gd name="T63" fmla="*/ 954 h 1253"/>
              <a:gd name="T64" fmla="*/ 466 w 1307"/>
              <a:gd name="T65" fmla="*/ 704 h 1253"/>
              <a:gd name="T66" fmla="*/ 338 w 1307"/>
              <a:gd name="T67" fmla="*/ 352 h 1253"/>
              <a:gd name="T68" fmla="*/ 569 w 1307"/>
              <a:gd name="T69" fmla="*/ 356 h 1253"/>
              <a:gd name="T70" fmla="*/ 407 w 1307"/>
              <a:gd name="T71" fmla="*/ 1057 h 1253"/>
              <a:gd name="T72" fmla="*/ 192 w 1307"/>
              <a:gd name="T73" fmla="*/ 1192 h 1253"/>
              <a:gd name="T74" fmla="*/ 1114 w 1307"/>
              <a:gd name="T75" fmla="*/ 1192 h 1253"/>
              <a:gd name="T76" fmla="*/ 900 w 1307"/>
              <a:gd name="T77" fmla="*/ 1057 h 1253"/>
              <a:gd name="T78" fmla="*/ 737 w 1307"/>
              <a:gd name="T79" fmla="*/ 356 h 1253"/>
              <a:gd name="T80" fmla="*/ 969 w 1307"/>
              <a:gd name="T81" fmla="*/ 352 h 1253"/>
              <a:gd name="T82" fmla="*/ 840 w 1307"/>
              <a:gd name="T83" fmla="*/ 704 h 1253"/>
              <a:gd name="T84" fmla="*/ 1060 w 1307"/>
              <a:gd name="T85" fmla="*/ 954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07" h="1253">
                <a:moveTo>
                  <a:pt x="764" y="84"/>
                </a:moveTo>
                <a:cubicBezTo>
                  <a:pt x="764" y="37"/>
                  <a:pt x="715" y="0"/>
                  <a:pt x="653" y="0"/>
                </a:cubicBezTo>
                <a:cubicBezTo>
                  <a:pt x="591" y="0"/>
                  <a:pt x="542" y="37"/>
                  <a:pt x="542" y="84"/>
                </a:cubicBezTo>
                <a:lnTo>
                  <a:pt x="602" y="84"/>
                </a:lnTo>
                <a:cubicBezTo>
                  <a:pt x="602" y="75"/>
                  <a:pt x="621" y="59"/>
                  <a:pt x="653" y="59"/>
                </a:cubicBezTo>
                <a:cubicBezTo>
                  <a:pt x="685" y="59"/>
                  <a:pt x="705" y="75"/>
                  <a:pt x="705" y="84"/>
                </a:cubicBezTo>
                <a:lnTo>
                  <a:pt x="764" y="84"/>
                </a:lnTo>
                <a:close/>
                <a:moveTo>
                  <a:pt x="1247" y="764"/>
                </a:moveTo>
                <a:cubicBezTo>
                  <a:pt x="1245" y="836"/>
                  <a:pt x="1162" y="894"/>
                  <a:pt x="1060" y="894"/>
                </a:cubicBezTo>
                <a:cubicBezTo>
                  <a:pt x="958" y="894"/>
                  <a:pt x="875" y="836"/>
                  <a:pt x="873" y="764"/>
                </a:cubicBezTo>
                <a:lnTo>
                  <a:pt x="1247" y="764"/>
                </a:lnTo>
                <a:close/>
                <a:moveTo>
                  <a:pt x="1215" y="704"/>
                </a:moveTo>
                <a:lnTo>
                  <a:pt x="904" y="704"/>
                </a:lnTo>
                <a:lnTo>
                  <a:pt x="1055" y="376"/>
                </a:lnTo>
                <a:cubicBezTo>
                  <a:pt x="1059" y="377"/>
                  <a:pt x="1062" y="378"/>
                  <a:pt x="1065" y="378"/>
                </a:cubicBezTo>
                <a:lnTo>
                  <a:pt x="1215" y="704"/>
                </a:lnTo>
                <a:close/>
                <a:moveTo>
                  <a:pt x="1016" y="304"/>
                </a:moveTo>
                <a:cubicBezTo>
                  <a:pt x="1008" y="302"/>
                  <a:pt x="998" y="299"/>
                  <a:pt x="987" y="295"/>
                </a:cubicBezTo>
                <a:cubicBezTo>
                  <a:pt x="940" y="280"/>
                  <a:pt x="876" y="260"/>
                  <a:pt x="820" y="260"/>
                </a:cubicBezTo>
                <a:cubicBezTo>
                  <a:pt x="779" y="260"/>
                  <a:pt x="747" y="280"/>
                  <a:pt x="719" y="297"/>
                </a:cubicBezTo>
                <a:cubicBezTo>
                  <a:pt x="696" y="312"/>
                  <a:pt x="676" y="325"/>
                  <a:pt x="653" y="325"/>
                </a:cubicBezTo>
                <a:cubicBezTo>
                  <a:pt x="631" y="325"/>
                  <a:pt x="610" y="312"/>
                  <a:pt x="587" y="297"/>
                </a:cubicBezTo>
                <a:cubicBezTo>
                  <a:pt x="559" y="280"/>
                  <a:pt x="527" y="260"/>
                  <a:pt x="486" y="260"/>
                </a:cubicBezTo>
                <a:cubicBezTo>
                  <a:pt x="430" y="260"/>
                  <a:pt x="366" y="280"/>
                  <a:pt x="319" y="295"/>
                </a:cubicBezTo>
                <a:cubicBezTo>
                  <a:pt x="308" y="299"/>
                  <a:pt x="299" y="302"/>
                  <a:pt x="290" y="304"/>
                </a:cubicBezTo>
                <a:cubicBezTo>
                  <a:pt x="225" y="323"/>
                  <a:pt x="207" y="325"/>
                  <a:pt x="174" y="325"/>
                </a:cubicBezTo>
                <a:cubicBezTo>
                  <a:pt x="155" y="325"/>
                  <a:pt x="141" y="309"/>
                  <a:pt x="141" y="290"/>
                </a:cubicBezTo>
                <a:cubicBezTo>
                  <a:pt x="141" y="270"/>
                  <a:pt x="155" y="254"/>
                  <a:pt x="174" y="254"/>
                </a:cubicBezTo>
                <a:cubicBezTo>
                  <a:pt x="181" y="254"/>
                  <a:pt x="190" y="257"/>
                  <a:pt x="202" y="259"/>
                </a:cubicBezTo>
                <a:cubicBezTo>
                  <a:pt x="220" y="263"/>
                  <a:pt x="242" y="268"/>
                  <a:pt x="268" y="268"/>
                </a:cubicBezTo>
                <a:cubicBezTo>
                  <a:pt x="311" y="268"/>
                  <a:pt x="354" y="255"/>
                  <a:pt x="397" y="229"/>
                </a:cubicBezTo>
                <a:cubicBezTo>
                  <a:pt x="462" y="190"/>
                  <a:pt x="510" y="172"/>
                  <a:pt x="547" y="172"/>
                </a:cubicBezTo>
                <a:cubicBezTo>
                  <a:pt x="578" y="172"/>
                  <a:pt x="605" y="185"/>
                  <a:pt x="631" y="212"/>
                </a:cubicBezTo>
                <a:lnTo>
                  <a:pt x="653" y="236"/>
                </a:lnTo>
                <a:lnTo>
                  <a:pt x="675" y="212"/>
                </a:lnTo>
                <a:cubicBezTo>
                  <a:pt x="701" y="185"/>
                  <a:pt x="728" y="172"/>
                  <a:pt x="759" y="172"/>
                </a:cubicBezTo>
                <a:cubicBezTo>
                  <a:pt x="796" y="172"/>
                  <a:pt x="844" y="190"/>
                  <a:pt x="909" y="229"/>
                </a:cubicBezTo>
                <a:cubicBezTo>
                  <a:pt x="953" y="255"/>
                  <a:pt x="995" y="268"/>
                  <a:pt x="1038" y="268"/>
                </a:cubicBezTo>
                <a:cubicBezTo>
                  <a:pt x="1064" y="268"/>
                  <a:pt x="1086" y="263"/>
                  <a:pt x="1104" y="259"/>
                </a:cubicBezTo>
                <a:cubicBezTo>
                  <a:pt x="1116" y="257"/>
                  <a:pt x="1126" y="254"/>
                  <a:pt x="1133" y="254"/>
                </a:cubicBezTo>
                <a:cubicBezTo>
                  <a:pt x="1151" y="254"/>
                  <a:pt x="1165" y="270"/>
                  <a:pt x="1165" y="290"/>
                </a:cubicBezTo>
                <a:cubicBezTo>
                  <a:pt x="1165" y="309"/>
                  <a:pt x="1151" y="325"/>
                  <a:pt x="1133" y="325"/>
                </a:cubicBezTo>
                <a:cubicBezTo>
                  <a:pt x="1100" y="325"/>
                  <a:pt x="1081" y="323"/>
                  <a:pt x="1016" y="304"/>
                </a:cubicBezTo>
                <a:close/>
                <a:moveTo>
                  <a:pt x="241" y="378"/>
                </a:moveTo>
                <a:cubicBezTo>
                  <a:pt x="245" y="378"/>
                  <a:pt x="247" y="377"/>
                  <a:pt x="251" y="376"/>
                </a:cubicBezTo>
                <a:lnTo>
                  <a:pt x="402" y="704"/>
                </a:lnTo>
                <a:lnTo>
                  <a:pt x="91" y="704"/>
                </a:lnTo>
                <a:lnTo>
                  <a:pt x="241" y="378"/>
                </a:lnTo>
                <a:close/>
                <a:moveTo>
                  <a:pt x="433" y="764"/>
                </a:moveTo>
                <a:cubicBezTo>
                  <a:pt x="431" y="836"/>
                  <a:pt x="348" y="894"/>
                  <a:pt x="246" y="894"/>
                </a:cubicBezTo>
                <a:cubicBezTo>
                  <a:pt x="145" y="894"/>
                  <a:pt x="62" y="836"/>
                  <a:pt x="59" y="764"/>
                </a:cubicBezTo>
                <a:lnTo>
                  <a:pt x="433" y="764"/>
                </a:lnTo>
                <a:close/>
                <a:moveTo>
                  <a:pt x="629" y="382"/>
                </a:moveTo>
                <a:cubicBezTo>
                  <a:pt x="637" y="383"/>
                  <a:pt x="645" y="385"/>
                  <a:pt x="653" y="385"/>
                </a:cubicBezTo>
                <a:cubicBezTo>
                  <a:pt x="662" y="385"/>
                  <a:pt x="670" y="383"/>
                  <a:pt x="678" y="382"/>
                </a:cubicBezTo>
                <a:lnTo>
                  <a:pt x="678" y="948"/>
                </a:lnTo>
                <a:lnTo>
                  <a:pt x="629" y="948"/>
                </a:lnTo>
                <a:lnTo>
                  <a:pt x="629" y="382"/>
                </a:lnTo>
                <a:close/>
                <a:moveTo>
                  <a:pt x="789" y="1008"/>
                </a:moveTo>
                <a:cubicBezTo>
                  <a:pt x="816" y="1008"/>
                  <a:pt x="838" y="1030"/>
                  <a:pt x="840" y="1057"/>
                </a:cubicBezTo>
                <a:lnTo>
                  <a:pt x="789" y="1057"/>
                </a:lnTo>
                <a:lnTo>
                  <a:pt x="789" y="1116"/>
                </a:lnTo>
                <a:lnTo>
                  <a:pt x="897" y="1116"/>
                </a:lnTo>
                <a:cubicBezTo>
                  <a:pt x="925" y="1116"/>
                  <a:pt x="949" y="1140"/>
                  <a:pt x="949" y="1168"/>
                </a:cubicBezTo>
                <a:lnTo>
                  <a:pt x="949" y="1192"/>
                </a:lnTo>
                <a:lnTo>
                  <a:pt x="358" y="1192"/>
                </a:lnTo>
                <a:lnTo>
                  <a:pt x="358" y="1168"/>
                </a:lnTo>
                <a:cubicBezTo>
                  <a:pt x="358" y="1140"/>
                  <a:pt x="381" y="1116"/>
                  <a:pt x="409" y="1116"/>
                </a:cubicBezTo>
                <a:lnTo>
                  <a:pt x="626" y="1116"/>
                </a:lnTo>
                <a:lnTo>
                  <a:pt x="626" y="1057"/>
                </a:lnTo>
                <a:lnTo>
                  <a:pt x="467" y="1057"/>
                </a:lnTo>
                <a:cubicBezTo>
                  <a:pt x="468" y="1030"/>
                  <a:pt x="490" y="1008"/>
                  <a:pt x="518" y="1008"/>
                </a:cubicBezTo>
                <a:lnTo>
                  <a:pt x="789" y="1008"/>
                </a:lnTo>
                <a:close/>
                <a:moveTo>
                  <a:pt x="1306" y="704"/>
                </a:moveTo>
                <a:lnTo>
                  <a:pt x="1279" y="704"/>
                </a:lnTo>
                <a:lnTo>
                  <a:pt x="1279" y="701"/>
                </a:lnTo>
                <a:lnTo>
                  <a:pt x="1133" y="384"/>
                </a:lnTo>
                <a:cubicBezTo>
                  <a:pt x="1184" y="384"/>
                  <a:pt x="1225" y="342"/>
                  <a:pt x="1225" y="290"/>
                </a:cubicBezTo>
                <a:cubicBezTo>
                  <a:pt x="1225" y="237"/>
                  <a:pt x="1184" y="195"/>
                  <a:pt x="1133" y="195"/>
                </a:cubicBezTo>
                <a:cubicBezTo>
                  <a:pt x="1119" y="195"/>
                  <a:pt x="1106" y="198"/>
                  <a:pt x="1092" y="201"/>
                </a:cubicBezTo>
                <a:cubicBezTo>
                  <a:pt x="1075" y="204"/>
                  <a:pt x="1058" y="208"/>
                  <a:pt x="1038" y="208"/>
                </a:cubicBezTo>
                <a:cubicBezTo>
                  <a:pt x="1006" y="208"/>
                  <a:pt x="974" y="198"/>
                  <a:pt x="940" y="177"/>
                </a:cubicBezTo>
                <a:cubicBezTo>
                  <a:pt x="864" y="132"/>
                  <a:pt x="808" y="112"/>
                  <a:pt x="759" y="112"/>
                </a:cubicBezTo>
                <a:cubicBezTo>
                  <a:pt x="720" y="112"/>
                  <a:pt x="685" y="125"/>
                  <a:pt x="653" y="151"/>
                </a:cubicBezTo>
                <a:cubicBezTo>
                  <a:pt x="621" y="125"/>
                  <a:pt x="586" y="112"/>
                  <a:pt x="547" y="112"/>
                </a:cubicBezTo>
                <a:cubicBezTo>
                  <a:pt x="498" y="112"/>
                  <a:pt x="442" y="132"/>
                  <a:pt x="367" y="177"/>
                </a:cubicBezTo>
                <a:cubicBezTo>
                  <a:pt x="332" y="198"/>
                  <a:pt x="300" y="208"/>
                  <a:pt x="268" y="208"/>
                </a:cubicBezTo>
                <a:cubicBezTo>
                  <a:pt x="248" y="208"/>
                  <a:pt x="231" y="204"/>
                  <a:pt x="214" y="201"/>
                </a:cubicBezTo>
                <a:cubicBezTo>
                  <a:pt x="200" y="198"/>
                  <a:pt x="187" y="195"/>
                  <a:pt x="173" y="195"/>
                </a:cubicBezTo>
                <a:cubicBezTo>
                  <a:pt x="123" y="195"/>
                  <a:pt x="81" y="237"/>
                  <a:pt x="81" y="290"/>
                </a:cubicBezTo>
                <a:cubicBezTo>
                  <a:pt x="81" y="342"/>
                  <a:pt x="122" y="384"/>
                  <a:pt x="173" y="384"/>
                </a:cubicBezTo>
                <a:lnTo>
                  <a:pt x="27" y="701"/>
                </a:lnTo>
                <a:lnTo>
                  <a:pt x="27" y="704"/>
                </a:lnTo>
                <a:lnTo>
                  <a:pt x="0" y="704"/>
                </a:lnTo>
                <a:lnTo>
                  <a:pt x="0" y="761"/>
                </a:lnTo>
                <a:cubicBezTo>
                  <a:pt x="0" y="867"/>
                  <a:pt x="110" y="954"/>
                  <a:pt x="246" y="954"/>
                </a:cubicBezTo>
                <a:cubicBezTo>
                  <a:pt x="382" y="954"/>
                  <a:pt x="493" y="867"/>
                  <a:pt x="493" y="761"/>
                </a:cubicBezTo>
                <a:lnTo>
                  <a:pt x="493" y="704"/>
                </a:lnTo>
                <a:lnTo>
                  <a:pt x="466" y="704"/>
                </a:lnTo>
                <a:lnTo>
                  <a:pt x="466" y="701"/>
                </a:lnTo>
                <a:lnTo>
                  <a:pt x="309" y="361"/>
                </a:lnTo>
                <a:cubicBezTo>
                  <a:pt x="318" y="359"/>
                  <a:pt x="327" y="356"/>
                  <a:pt x="338" y="352"/>
                </a:cubicBezTo>
                <a:cubicBezTo>
                  <a:pt x="381" y="338"/>
                  <a:pt x="440" y="319"/>
                  <a:pt x="486" y="319"/>
                </a:cubicBezTo>
                <a:cubicBezTo>
                  <a:pt x="510" y="319"/>
                  <a:pt x="531" y="333"/>
                  <a:pt x="555" y="348"/>
                </a:cubicBezTo>
                <a:cubicBezTo>
                  <a:pt x="560" y="351"/>
                  <a:pt x="564" y="353"/>
                  <a:pt x="569" y="356"/>
                </a:cubicBezTo>
                <a:lnTo>
                  <a:pt x="569" y="948"/>
                </a:lnTo>
                <a:lnTo>
                  <a:pt x="518" y="948"/>
                </a:lnTo>
                <a:cubicBezTo>
                  <a:pt x="457" y="948"/>
                  <a:pt x="408" y="997"/>
                  <a:pt x="407" y="1057"/>
                </a:cubicBezTo>
                <a:cubicBezTo>
                  <a:pt x="347" y="1058"/>
                  <a:pt x="298" y="1108"/>
                  <a:pt x="298" y="1168"/>
                </a:cubicBezTo>
                <a:lnTo>
                  <a:pt x="298" y="1192"/>
                </a:lnTo>
                <a:lnTo>
                  <a:pt x="192" y="1192"/>
                </a:lnTo>
                <a:lnTo>
                  <a:pt x="192" y="1252"/>
                </a:lnTo>
                <a:lnTo>
                  <a:pt x="1114" y="1252"/>
                </a:lnTo>
                <a:lnTo>
                  <a:pt x="1114" y="1192"/>
                </a:lnTo>
                <a:lnTo>
                  <a:pt x="1008" y="1192"/>
                </a:lnTo>
                <a:lnTo>
                  <a:pt x="1008" y="1168"/>
                </a:lnTo>
                <a:cubicBezTo>
                  <a:pt x="1008" y="1108"/>
                  <a:pt x="960" y="1058"/>
                  <a:pt x="900" y="1057"/>
                </a:cubicBezTo>
                <a:cubicBezTo>
                  <a:pt x="898" y="997"/>
                  <a:pt x="849" y="948"/>
                  <a:pt x="789" y="948"/>
                </a:cubicBezTo>
                <a:lnTo>
                  <a:pt x="737" y="948"/>
                </a:lnTo>
                <a:lnTo>
                  <a:pt x="737" y="356"/>
                </a:lnTo>
                <a:cubicBezTo>
                  <a:pt x="742" y="353"/>
                  <a:pt x="747" y="351"/>
                  <a:pt x="751" y="348"/>
                </a:cubicBezTo>
                <a:cubicBezTo>
                  <a:pt x="775" y="333"/>
                  <a:pt x="796" y="319"/>
                  <a:pt x="820" y="319"/>
                </a:cubicBezTo>
                <a:cubicBezTo>
                  <a:pt x="866" y="319"/>
                  <a:pt x="926" y="338"/>
                  <a:pt x="969" y="352"/>
                </a:cubicBezTo>
                <a:cubicBezTo>
                  <a:pt x="979" y="356"/>
                  <a:pt x="989" y="359"/>
                  <a:pt x="997" y="361"/>
                </a:cubicBezTo>
                <a:lnTo>
                  <a:pt x="840" y="701"/>
                </a:lnTo>
                <a:lnTo>
                  <a:pt x="840" y="704"/>
                </a:lnTo>
                <a:lnTo>
                  <a:pt x="813" y="704"/>
                </a:lnTo>
                <a:lnTo>
                  <a:pt x="813" y="761"/>
                </a:lnTo>
                <a:cubicBezTo>
                  <a:pt x="813" y="867"/>
                  <a:pt x="924" y="954"/>
                  <a:pt x="1060" y="954"/>
                </a:cubicBezTo>
                <a:cubicBezTo>
                  <a:pt x="1196" y="954"/>
                  <a:pt x="1306" y="867"/>
                  <a:pt x="1306" y="761"/>
                </a:cubicBezTo>
                <a:lnTo>
                  <a:pt x="1306" y="7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" name="Ryhmä 80">
            <a:extLst>
              <a:ext uri="{FF2B5EF4-FFF2-40B4-BE49-F238E27FC236}">
                <a16:creationId xmlns:a16="http://schemas.microsoft.com/office/drawing/2014/main" id="{24EE9BC3-4943-BCF7-F87E-6D1996709C4D}"/>
              </a:ext>
            </a:extLst>
          </p:cNvPr>
          <p:cNvGrpSpPr/>
          <p:nvPr userDrawn="1"/>
        </p:nvGrpSpPr>
        <p:grpSpPr>
          <a:xfrm>
            <a:off x="1072962" y="2705281"/>
            <a:ext cx="428625" cy="488950"/>
            <a:chOff x="1072962" y="2705281"/>
            <a:chExt cx="428625" cy="488950"/>
          </a:xfrm>
        </p:grpSpPr>
        <p:sp>
          <p:nvSpPr>
            <p:cNvPr id="82" name="Freeform 8">
              <a:extLst>
                <a:ext uri="{FF2B5EF4-FFF2-40B4-BE49-F238E27FC236}">
                  <a16:creationId xmlns:a16="http://schemas.microsoft.com/office/drawing/2014/main" id="{5C9139A9-3A36-6795-20DE-52905F370A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2962" y="2705281"/>
              <a:ext cx="428625" cy="488950"/>
            </a:xfrm>
            <a:custGeom>
              <a:avLst/>
              <a:gdLst>
                <a:gd name="T0" fmla="*/ 596 w 1192"/>
                <a:gd name="T1" fmla="*/ 931 h 1358"/>
                <a:gd name="T2" fmla="*/ 482 w 1192"/>
                <a:gd name="T3" fmla="*/ 900 h 1358"/>
                <a:gd name="T4" fmla="*/ 345 w 1192"/>
                <a:gd name="T5" fmla="*/ 663 h 1358"/>
                <a:gd name="T6" fmla="*/ 260 w 1192"/>
                <a:gd name="T7" fmla="*/ 593 h 1358"/>
                <a:gd name="T8" fmla="*/ 282 w 1192"/>
                <a:gd name="T9" fmla="*/ 513 h 1358"/>
                <a:gd name="T10" fmla="*/ 345 w 1192"/>
                <a:gd name="T11" fmla="*/ 539 h 1358"/>
                <a:gd name="T12" fmla="*/ 345 w 1192"/>
                <a:gd name="T13" fmla="*/ 482 h 1358"/>
                <a:gd name="T14" fmla="*/ 381 w 1192"/>
                <a:gd name="T15" fmla="*/ 344 h 1358"/>
                <a:gd name="T16" fmla="*/ 847 w 1192"/>
                <a:gd name="T17" fmla="*/ 454 h 1358"/>
                <a:gd name="T18" fmla="*/ 847 w 1192"/>
                <a:gd name="T19" fmla="*/ 513 h 1358"/>
                <a:gd name="T20" fmla="*/ 909 w 1192"/>
                <a:gd name="T21" fmla="*/ 539 h 1358"/>
                <a:gd name="T22" fmla="*/ 931 w 1192"/>
                <a:gd name="T23" fmla="*/ 513 h 1358"/>
                <a:gd name="T24" fmla="*/ 920 w 1192"/>
                <a:gd name="T25" fmla="*/ 615 h 1358"/>
                <a:gd name="T26" fmla="*/ 847 w 1192"/>
                <a:gd name="T27" fmla="*/ 765 h 1358"/>
                <a:gd name="T28" fmla="*/ 695 w 1192"/>
                <a:gd name="T29" fmla="*/ 906 h 1358"/>
                <a:gd name="T30" fmla="*/ 283 w 1192"/>
                <a:gd name="T31" fmla="*/ 451 h 1358"/>
                <a:gd name="T32" fmla="*/ 232 w 1192"/>
                <a:gd name="T33" fmla="*/ 398 h 1358"/>
                <a:gd name="T34" fmla="*/ 236 w 1192"/>
                <a:gd name="T35" fmla="*/ 303 h 1358"/>
                <a:gd name="T36" fmla="*/ 283 w 1192"/>
                <a:gd name="T37" fmla="*/ 426 h 1358"/>
                <a:gd name="T38" fmla="*/ 1191 w 1192"/>
                <a:gd name="T39" fmla="*/ 1300 h 1358"/>
                <a:gd name="T40" fmla="*/ 858 w 1192"/>
                <a:gd name="T41" fmla="*/ 1096 h 1358"/>
                <a:gd name="T42" fmla="*/ 796 w 1192"/>
                <a:gd name="T43" fmla="*/ 927 h 1358"/>
                <a:gd name="T44" fmla="*/ 909 w 1192"/>
                <a:gd name="T45" fmla="*/ 697 h 1358"/>
                <a:gd name="T46" fmla="*/ 994 w 1192"/>
                <a:gd name="T47" fmla="*/ 593 h 1358"/>
                <a:gd name="T48" fmla="*/ 909 w 1192"/>
                <a:gd name="T49" fmla="*/ 451 h 1358"/>
                <a:gd name="T50" fmla="*/ 370 w 1192"/>
                <a:gd name="T51" fmla="*/ 282 h 1358"/>
                <a:gd name="T52" fmla="*/ 232 w 1192"/>
                <a:gd name="T53" fmla="*/ 62 h 1358"/>
                <a:gd name="T54" fmla="*/ 932 w 1192"/>
                <a:gd name="T55" fmla="*/ 257 h 1358"/>
                <a:gd name="T56" fmla="*/ 994 w 1192"/>
                <a:gd name="T57" fmla="*/ 426 h 1358"/>
                <a:gd name="T58" fmla="*/ 709 w 1192"/>
                <a:gd name="T59" fmla="*/ 0 h 1358"/>
                <a:gd name="T60" fmla="*/ 170 w 1192"/>
                <a:gd name="T61" fmla="*/ 172 h 1358"/>
                <a:gd name="T62" fmla="*/ 170 w 1192"/>
                <a:gd name="T63" fmla="*/ 341 h 1358"/>
                <a:gd name="T64" fmla="*/ 198 w 1192"/>
                <a:gd name="T65" fmla="*/ 476 h 1358"/>
                <a:gd name="T66" fmla="*/ 237 w 1192"/>
                <a:gd name="T67" fmla="*/ 666 h 1358"/>
                <a:gd name="T68" fmla="*/ 282 w 1192"/>
                <a:gd name="T69" fmla="*/ 765 h 1358"/>
                <a:gd name="T70" fmla="*/ 395 w 1192"/>
                <a:gd name="T71" fmla="*/ 1047 h 1358"/>
                <a:gd name="T72" fmla="*/ 164 w 1192"/>
                <a:gd name="T73" fmla="*/ 1140 h 1358"/>
                <a:gd name="T74" fmla="*/ 0 w 1192"/>
                <a:gd name="T75" fmla="*/ 1357 h 1358"/>
                <a:gd name="T76" fmla="*/ 62 w 1192"/>
                <a:gd name="T77" fmla="*/ 1330 h 1358"/>
                <a:gd name="T78" fmla="*/ 349 w 1192"/>
                <a:gd name="T79" fmla="*/ 1156 h 1358"/>
                <a:gd name="T80" fmla="*/ 457 w 1192"/>
                <a:gd name="T81" fmla="*/ 957 h 1358"/>
                <a:gd name="T82" fmla="*/ 469 w 1192"/>
                <a:gd name="T83" fmla="*/ 962 h 1358"/>
                <a:gd name="T84" fmla="*/ 723 w 1192"/>
                <a:gd name="T85" fmla="*/ 962 h 1358"/>
                <a:gd name="T86" fmla="*/ 734 w 1192"/>
                <a:gd name="T87" fmla="*/ 957 h 1358"/>
                <a:gd name="T88" fmla="*/ 842 w 1192"/>
                <a:gd name="T89" fmla="*/ 1156 h 1358"/>
                <a:gd name="T90" fmla="*/ 1129 w 1192"/>
                <a:gd name="T91" fmla="*/ 1301 h 1358"/>
                <a:gd name="T92" fmla="*/ 1191 w 1192"/>
                <a:gd name="T9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92" h="1358">
                  <a:moveTo>
                    <a:pt x="695" y="906"/>
                  </a:moveTo>
                  <a:cubicBezTo>
                    <a:pt x="680" y="914"/>
                    <a:pt x="640" y="931"/>
                    <a:pt x="596" y="931"/>
                  </a:cubicBezTo>
                  <a:cubicBezTo>
                    <a:pt x="551" y="931"/>
                    <a:pt x="512" y="914"/>
                    <a:pt x="497" y="906"/>
                  </a:cubicBezTo>
                  <a:cubicBezTo>
                    <a:pt x="494" y="905"/>
                    <a:pt x="489" y="903"/>
                    <a:pt x="482" y="900"/>
                  </a:cubicBezTo>
                  <a:cubicBezTo>
                    <a:pt x="445" y="884"/>
                    <a:pt x="345" y="841"/>
                    <a:pt x="345" y="765"/>
                  </a:cubicBezTo>
                  <a:lnTo>
                    <a:pt x="345" y="663"/>
                  </a:lnTo>
                  <a:lnTo>
                    <a:pt x="271" y="615"/>
                  </a:lnTo>
                  <a:cubicBezTo>
                    <a:pt x="264" y="610"/>
                    <a:pt x="260" y="602"/>
                    <a:pt x="260" y="593"/>
                  </a:cubicBezTo>
                  <a:lnTo>
                    <a:pt x="260" y="513"/>
                  </a:lnTo>
                  <a:lnTo>
                    <a:pt x="282" y="513"/>
                  </a:lnTo>
                  <a:lnTo>
                    <a:pt x="282" y="539"/>
                  </a:lnTo>
                  <a:lnTo>
                    <a:pt x="345" y="539"/>
                  </a:lnTo>
                  <a:lnTo>
                    <a:pt x="345" y="513"/>
                  </a:lnTo>
                  <a:lnTo>
                    <a:pt x="345" y="482"/>
                  </a:lnTo>
                  <a:lnTo>
                    <a:pt x="345" y="426"/>
                  </a:lnTo>
                  <a:cubicBezTo>
                    <a:pt x="345" y="392"/>
                    <a:pt x="356" y="366"/>
                    <a:pt x="381" y="344"/>
                  </a:cubicBezTo>
                  <a:lnTo>
                    <a:pt x="765" y="344"/>
                  </a:lnTo>
                  <a:cubicBezTo>
                    <a:pt x="841" y="344"/>
                    <a:pt x="847" y="428"/>
                    <a:pt x="847" y="454"/>
                  </a:cubicBezTo>
                  <a:lnTo>
                    <a:pt x="847" y="482"/>
                  </a:lnTo>
                  <a:lnTo>
                    <a:pt x="847" y="513"/>
                  </a:lnTo>
                  <a:lnTo>
                    <a:pt x="847" y="539"/>
                  </a:lnTo>
                  <a:lnTo>
                    <a:pt x="909" y="539"/>
                  </a:lnTo>
                  <a:lnTo>
                    <a:pt x="909" y="513"/>
                  </a:lnTo>
                  <a:lnTo>
                    <a:pt x="931" y="513"/>
                  </a:lnTo>
                  <a:lnTo>
                    <a:pt x="931" y="593"/>
                  </a:lnTo>
                  <a:cubicBezTo>
                    <a:pt x="931" y="602"/>
                    <a:pt x="927" y="610"/>
                    <a:pt x="920" y="615"/>
                  </a:cubicBezTo>
                  <a:lnTo>
                    <a:pt x="847" y="663"/>
                  </a:lnTo>
                  <a:lnTo>
                    <a:pt x="847" y="765"/>
                  </a:lnTo>
                  <a:cubicBezTo>
                    <a:pt x="847" y="841"/>
                    <a:pt x="747" y="884"/>
                    <a:pt x="709" y="900"/>
                  </a:cubicBezTo>
                  <a:cubicBezTo>
                    <a:pt x="703" y="903"/>
                    <a:pt x="698" y="905"/>
                    <a:pt x="695" y="906"/>
                  </a:cubicBezTo>
                  <a:close/>
                  <a:moveTo>
                    <a:pt x="283" y="426"/>
                  </a:moveTo>
                  <a:lnTo>
                    <a:pt x="283" y="451"/>
                  </a:lnTo>
                  <a:lnTo>
                    <a:pt x="264" y="451"/>
                  </a:lnTo>
                  <a:cubicBezTo>
                    <a:pt x="253" y="446"/>
                    <a:pt x="232" y="431"/>
                    <a:pt x="232" y="398"/>
                  </a:cubicBezTo>
                  <a:lnTo>
                    <a:pt x="232" y="341"/>
                  </a:lnTo>
                  <a:cubicBezTo>
                    <a:pt x="232" y="324"/>
                    <a:pt x="234" y="312"/>
                    <a:pt x="236" y="303"/>
                  </a:cubicBezTo>
                  <a:cubicBezTo>
                    <a:pt x="256" y="318"/>
                    <a:pt x="279" y="330"/>
                    <a:pt x="307" y="337"/>
                  </a:cubicBezTo>
                  <a:cubicBezTo>
                    <a:pt x="291" y="363"/>
                    <a:pt x="283" y="393"/>
                    <a:pt x="283" y="426"/>
                  </a:cubicBezTo>
                  <a:close/>
                  <a:moveTo>
                    <a:pt x="1191" y="1357"/>
                  </a:moveTo>
                  <a:lnTo>
                    <a:pt x="1191" y="1300"/>
                  </a:lnTo>
                  <a:cubicBezTo>
                    <a:pt x="1189" y="1231"/>
                    <a:pt x="1120" y="1164"/>
                    <a:pt x="1027" y="1140"/>
                  </a:cubicBezTo>
                  <a:lnTo>
                    <a:pt x="858" y="1096"/>
                  </a:lnTo>
                  <a:cubicBezTo>
                    <a:pt x="796" y="1079"/>
                    <a:pt x="796" y="1057"/>
                    <a:pt x="796" y="1047"/>
                  </a:cubicBezTo>
                  <a:lnTo>
                    <a:pt x="796" y="927"/>
                  </a:lnTo>
                  <a:cubicBezTo>
                    <a:pt x="849" y="896"/>
                    <a:pt x="909" y="845"/>
                    <a:pt x="909" y="765"/>
                  </a:cubicBezTo>
                  <a:lnTo>
                    <a:pt x="909" y="697"/>
                  </a:lnTo>
                  <a:lnTo>
                    <a:pt x="955" y="666"/>
                  </a:lnTo>
                  <a:cubicBezTo>
                    <a:pt x="979" y="650"/>
                    <a:pt x="994" y="623"/>
                    <a:pt x="994" y="593"/>
                  </a:cubicBezTo>
                  <a:lnTo>
                    <a:pt x="994" y="451"/>
                  </a:lnTo>
                  <a:lnTo>
                    <a:pt x="909" y="451"/>
                  </a:lnTo>
                  <a:cubicBezTo>
                    <a:pt x="908" y="367"/>
                    <a:pt x="863" y="282"/>
                    <a:pt x="765" y="282"/>
                  </a:cubicBezTo>
                  <a:lnTo>
                    <a:pt x="370" y="282"/>
                  </a:lnTo>
                  <a:cubicBezTo>
                    <a:pt x="275" y="282"/>
                    <a:pt x="232" y="225"/>
                    <a:pt x="232" y="172"/>
                  </a:cubicBezTo>
                  <a:lnTo>
                    <a:pt x="232" y="62"/>
                  </a:lnTo>
                  <a:lnTo>
                    <a:pt x="709" y="62"/>
                  </a:lnTo>
                  <a:cubicBezTo>
                    <a:pt x="900" y="62"/>
                    <a:pt x="932" y="89"/>
                    <a:pt x="932" y="257"/>
                  </a:cubicBezTo>
                  <a:lnTo>
                    <a:pt x="932" y="426"/>
                  </a:lnTo>
                  <a:lnTo>
                    <a:pt x="994" y="426"/>
                  </a:lnTo>
                  <a:lnTo>
                    <a:pt x="994" y="257"/>
                  </a:lnTo>
                  <a:cubicBezTo>
                    <a:pt x="994" y="36"/>
                    <a:pt x="910" y="0"/>
                    <a:pt x="709" y="0"/>
                  </a:cubicBezTo>
                  <a:lnTo>
                    <a:pt x="170" y="0"/>
                  </a:lnTo>
                  <a:lnTo>
                    <a:pt x="170" y="172"/>
                  </a:lnTo>
                  <a:cubicBezTo>
                    <a:pt x="170" y="200"/>
                    <a:pt x="177" y="228"/>
                    <a:pt x="192" y="253"/>
                  </a:cubicBezTo>
                  <a:cubicBezTo>
                    <a:pt x="180" y="271"/>
                    <a:pt x="170" y="298"/>
                    <a:pt x="170" y="341"/>
                  </a:cubicBezTo>
                  <a:lnTo>
                    <a:pt x="170" y="398"/>
                  </a:lnTo>
                  <a:cubicBezTo>
                    <a:pt x="170" y="431"/>
                    <a:pt x="182" y="457"/>
                    <a:pt x="198" y="476"/>
                  </a:cubicBezTo>
                  <a:lnTo>
                    <a:pt x="198" y="593"/>
                  </a:lnTo>
                  <a:cubicBezTo>
                    <a:pt x="198" y="623"/>
                    <a:pt x="212" y="650"/>
                    <a:pt x="237" y="666"/>
                  </a:cubicBezTo>
                  <a:lnTo>
                    <a:pt x="282" y="697"/>
                  </a:lnTo>
                  <a:lnTo>
                    <a:pt x="282" y="765"/>
                  </a:lnTo>
                  <a:cubicBezTo>
                    <a:pt x="282" y="845"/>
                    <a:pt x="342" y="896"/>
                    <a:pt x="395" y="927"/>
                  </a:cubicBezTo>
                  <a:lnTo>
                    <a:pt x="395" y="1047"/>
                  </a:lnTo>
                  <a:cubicBezTo>
                    <a:pt x="395" y="1057"/>
                    <a:pt x="395" y="1079"/>
                    <a:pt x="333" y="1096"/>
                  </a:cubicBezTo>
                  <a:lnTo>
                    <a:pt x="164" y="1140"/>
                  </a:lnTo>
                  <a:cubicBezTo>
                    <a:pt x="74" y="1163"/>
                    <a:pt x="2" y="1260"/>
                    <a:pt x="0" y="1329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330"/>
                  </a:lnTo>
                  <a:cubicBezTo>
                    <a:pt x="63" y="1290"/>
                    <a:pt x="114" y="1217"/>
                    <a:pt x="180" y="1200"/>
                  </a:cubicBezTo>
                  <a:lnTo>
                    <a:pt x="349" y="1156"/>
                  </a:lnTo>
                  <a:cubicBezTo>
                    <a:pt x="421" y="1137"/>
                    <a:pt x="457" y="1100"/>
                    <a:pt x="457" y="1047"/>
                  </a:cubicBezTo>
                  <a:lnTo>
                    <a:pt x="457" y="957"/>
                  </a:lnTo>
                  <a:cubicBezTo>
                    <a:pt x="458" y="957"/>
                    <a:pt x="458" y="957"/>
                    <a:pt x="458" y="957"/>
                  </a:cubicBezTo>
                  <a:cubicBezTo>
                    <a:pt x="463" y="959"/>
                    <a:pt x="467" y="961"/>
                    <a:pt x="469" y="962"/>
                  </a:cubicBezTo>
                  <a:cubicBezTo>
                    <a:pt x="492" y="974"/>
                    <a:pt x="540" y="993"/>
                    <a:pt x="596" y="993"/>
                  </a:cubicBezTo>
                  <a:cubicBezTo>
                    <a:pt x="651" y="993"/>
                    <a:pt x="699" y="974"/>
                    <a:pt x="723" y="962"/>
                  </a:cubicBezTo>
                  <a:cubicBezTo>
                    <a:pt x="725" y="961"/>
                    <a:pt x="729" y="959"/>
                    <a:pt x="734" y="957"/>
                  </a:cubicBezTo>
                  <a:lnTo>
                    <a:pt x="734" y="957"/>
                  </a:lnTo>
                  <a:lnTo>
                    <a:pt x="734" y="1047"/>
                  </a:lnTo>
                  <a:cubicBezTo>
                    <a:pt x="734" y="1100"/>
                    <a:pt x="771" y="1137"/>
                    <a:pt x="842" y="1156"/>
                  </a:cubicBezTo>
                  <a:lnTo>
                    <a:pt x="1012" y="1200"/>
                  </a:lnTo>
                  <a:cubicBezTo>
                    <a:pt x="1075" y="1216"/>
                    <a:pt x="1128" y="1262"/>
                    <a:pt x="1129" y="1301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Puolivapaa piirto 125">
              <a:extLst>
                <a:ext uri="{FF2B5EF4-FFF2-40B4-BE49-F238E27FC236}">
                  <a16:creationId xmlns:a16="http://schemas.microsoft.com/office/drawing/2014/main" id="{F78FF5E7-FE7B-B213-FD69-F299ADA3F744}"/>
                </a:ext>
              </a:extLst>
            </p:cNvPr>
            <p:cNvSpPr/>
            <p:nvPr userDrawn="1"/>
          </p:nvSpPr>
          <p:spPr>
            <a:xfrm>
              <a:off x="1193538" y="2915677"/>
              <a:ext cx="187471" cy="140404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82368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84" name="Ryhmä 83">
            <a:extLst>
              <a:ext uri="{FF2B5EF4-FFF2-40B4-BE49-F238E27FC236}">
                <a16:creationId xmlns:a16="http://schemas.microsoft.com/office/drawing/2014/main" id="{35EB8C98-ECCE-852F-2AFA-A076EF0E82A5}"/>
              </a:ext>
            </a:extLst>
          </p:cNvPr>
          <p:cNvGrpSpPr/>
          <p:nvPr userDrawn="1"/>
        </p:nvGrpSpPr>
        <p:grpSpPr>
          <a:xfrm>
            <a:off x="1114250" y="1705076"/>
            <a:ext cx="327025" cy="488950"/>
            <a:chOff x="1116566" y="1510996"/>
            <a:chExt cx="327025" cy="488950"/>
          </a:xfrm>
        </p:grpSpPr>
        <p:sp>
          <p:nvSpPr>
            <p:cNvPr id="85" name="Freeform 1">
              <a:extLst>
                <a:ext uri="{FF2B5EF4-FFF2-40B4-BE49-F238E27FC236}">
                  <a16:creationId xmlns:a16="http://schemas.microsoft.com/office/drawing/2014/main" id="{56950F40-51B8-1251-7AC9-DA3CB13C47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6566" y="1510996"/>
              <a:ext cx="327025" cy="488950"/>
            </a:xfrm>
            <a:custGeom>
              <a:avLst/>
              <a:gdLst>
                <a:gd name="T0" fmla="*/ 798 w 909"/>
                <a:gd name="T1" fmla="*/ 1125 h 1359"/>
                <a:gd name="T2" fmla="*/ 818 w 909"/>
                <a:gd name="T3" fmla="*/ 1160 h 1359"/>
                <a:gd name="T4" fmla="*/ 880 w 909"/>
                <a:gd name="T5" fmla="*/ 1273 h 1359"/>
                <a:gd name="T6" fmla="*/ 848 w 909"/>
                <a:gd name="T7" fmla="*/ 1088 h 1359"/>
                <a:gd name="T8" fmla="*/ 714 w 909"/>
                <a:gd name="T9" fmla="*/ 1041 h 1359"/>
                <a:gd name="T10" fmla="*/ 28 w 909"/>
                <a:gd name="T11" fmla="*/ 1160 h 1359"/>
                <a:gd name="T12" fmla="*/ 90 w 909"/>
                <a:gd name="T13" fmla="*/ 1273 h 1359"/>
                <a:gd name="T14" fmla="*/ 106 w 909"/>
                <a:gd name="T15" fmla="*/ 1130 h 1359"/>
                <a:gd name="T16" fmla="*/ 150 w 909"/>
                <a:gd name="T17" fmla="*/ 997 h 1359"/>
                <a:gd name="T18" fmla="*/ 60 w 909"/>
                <a:gd name="T19" fmla="*/ 1088 h 1359"/>
                <a:gd name="T20" fmla="*/ 711 w 909"/>
                <a:gd name="T21" fmla="*/ 861 h 1359"/>
                <a:gd name="T22" fmla="*/ 482 w 909"/>
                <a:gd name="T23" fmla="*/ 1016 h 1359"/>
                <a:gd name="T24" fmla="*/ 306 w 909"/>
                <a:gd name="T25" fmla="*/ 968 h 1359"/>
                <a:gd name="T26" fmla="*/ 175 w 909"/>
                <a:gd name="T27" fmla="*/ 737 h 1359"/>
                <a:gd name="T28" fmla="*/ 734 w 909"/>
                <a:gd name="T29" fmla="*/ 570 h 1359"/>
                <a:gd name="T30" fmla="*/ 3 w 909"/>
                <a:gd name="T31" fmla="*/ 508 h 1359"/>
                <a:gd name="T32" fmla="*/ 113 w 909"/>
                <a:gd name="T33" fmla="*/ 570 h 1359"/>
                <a:gd name="T34" fmla="*/ 146 w 909"/>
                <a:gd name="T35" fmla="*/ 895 h 1359"/>
                <a:gd name="T36" fmla="*/ 197 w 909"/>
                <a:gd name="T37" fmla="*/ 1157 h 1359"/>
                <a:gd name="T38" fmla="*/ 127 w 909"/>
                <a:gd name="T39" fmla="*/ 1187 h 1359"/>
                <a:gd name="T40" fmla="*/ 338 w 909"/>
                <a:gd name="T41" fmla="*/ 1358 h 1359"/>
                <a:gd name="T42" fmla="*/ 400 w 909"/>
                <a:gd name="T43" fmla="*/ 1301 h 1359"/>
                <a:gd name="T44" fmla="*/ 259 w 909"/>
                <a:gd name="T45" fmla="*/ 1196 h 1359"/>
                <a:gd name="T46" fmla="*/ 263 w 909"/>
                <a:gd name="T47" fmla="*/ 1013 h 1359"/>
                <a:gd name="T48" fmla="*/ 482 w 909"/>
                <a:gd name="T49" fmla="*/ 1078 h 1359"/>
                <a:gd name="T50" fmla="*/ 649 w 909"/>
                <a:gd name="T51" fmla="*/ 1010 h 1359"/>
                <a:gd name="T52" fmla="*/ 522 w 909"/>
                <a:gd name="T53" fmla="*/ 1275 h 1359"/>
                <a:gd name="T54" fmla="*/ 508 w 909"/>
                <a:gd name="T55" fmla="*/ 1358 h 1359"/>
                <a:gd name="T56" fmla="*/ 570 w 909"/>
                <a:gd name="T57" fmla="*/ 1319 h 1359"/>
                <a:gd name="T58" fmla="*/ 748 w 909"/>
                <a:gd name="T59" fmla="*/ 1134 h 1359"/>
                <a:gd name="T60" fmla="*/ 711 w 909"/>
                <a:gd name="T61" fmla="*/ 952 h 1359"/>
                <a:gd name="T62" fmla="*/ 796 w 909"/>
                <a:gd name="T63" fmla="*/ 737 h 1359"/>
                <a:gd name="T64" fmla="*/ 906 w 909"/>
                <a:gd name="T65" fmla="*/ 571 h 1359"/>
                <a:gd name="T66" fmla="*/ 3 w 909"/>
                <a:gd name="T67" fmla="*/ 508 h 1359"/>
                <a:gd name="T68" fmla="*/ 316 w 909"/>
                <a:gd name="T69" fmla="*/ 201 h 1359"/>
                <a:gd name="T70" fmla="*/ 301 w 909"/>
                <a:gd name="T71" fmla="*/ 33 h 1359"/>
                <a:gd name="T72" fmla="*/ 56 w 909"/>
                <a:gd name="T73" fmla="*/ 342 h 1359"/>
                <a:gd name="T74" fmla="*/ 17 w 909"/>
                <a:gd name="T75" fmla="*/ 399 h 1359"/>
                <a:gd name="T76" fmla="*/ 0 w 909"/>
                <a:gd name="T77" fmla="*/ 483 h 1359"/>
                <a:gd name="T78" fmla="*/ 62 w 909"/>
                <a:gd name="T79" fmla="*/ 446 h 1359"/>
                <a:gd name="T80" fmla="*/ 118 w 909"/>
                <a:gd name="T81" fmla="*/ 398 h 1359"/>
                <a:gd name="T82" fmla="*/ 254 w 909"/>
                <a:gd name="T83" fmla="*/ 114 h 1359"/>
                <a:gd name="T84" fmla="*/ 508 w 909"/>
                <a:gd name="T85" fmla="*/ 285 h 1359"/>
                <a:gd name="T86" fmla="*/ 570 w 909"/>
                <a:gd name="T87" fmla="*/ 31 h 1359"/>
                <a:gd name="T88" fmla="*/ 369 w 909"/>
                <a:gd name="T89" fmla="*/ 0 h 1359"/>
                <a:gd name="T90" fmla="*/ 338 w 909"/>
                <a:gd name="T91" fmla="*/ 285 h 1359"/>
                <a:gd name="T92" fmla="*/ 400 w 909"/>
                <a:gd name="T93" fmla="*/ 63 h 1359"/>
                <a:gd name="T94" fmla="*/ 508 w 909"/>
                <a:gd name="T95" fmla="*/ 285 h 1359"/>
                <a:gd name="T96" fmla="*/ 908 w 909"/>
                <a:gd name="T97" fmla="*/ 427 h 1359"/>
                <a:gd name="T98" fmla="*/ 852 w 909"/>
                <a:gd name="T99" fmla="*/ 379 h 1359"/>
                <a:gd name="T100" fmla="*/ 639 w 909"/>
                <a:gd name="T101" fmla="*/ 33 h 1359"/>
                <a:gd name="T102" fmla="*/ 592 w 909"/>
                <a:gd name="T103" fmla="*/ 60 h 1359"/>
                <a:gd name="T104" fmla="*/ 654 w 909"/>
                <a:gd name="T105" fmla="*/ 201 h 1359"/>
                <a:gd name="T106" fmla="*/ 790 w 909"/>
                <a:gd name="T107" fmla="*/ 342 h 1359"/>
                <a:gd name="T108" fmla="*/ 807 w 909"/>
                <a:gd name="T109" fmla="*/ 426 h 1359"/>
                <a:gd name="T110" fmla="*/ 846 w 909"/>
                <a:gd name="T111" fmla="*/ 483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9" h="1359">
                  <a:moveTo>
                    <a:pt x="714" y="1041"/>
                  </a:moveTo>
                  <a:lnTo>
                    <a:pt x="798" y="1125"/>
                  </a:lnTo>
                  <a:lnTo>
                    <a:pt x="802" y="1130"/>
                  </a:lnTo>
                  <a:cubicBezTo>
                    <a:pt x="815" y="1143"/>
                    <a:pt x="818" y="1147"/>
                    <a:pt x="818" y="1160"/>
                  </a:cubicBezTo>
                  <a:lnTo>
                    <a:pt x="818" y="1273"/>
                  </a:lnTo>
                  <a:lnTo>
                    <a:pt x="880" y="1273"/>
                  </a:lnTo>
                  <a:lnTo>
                    <a:pt x="880" y="1160"/>
                  </a:lnTo>
                  <a:cubicBezTo>
                    <a:pt x="880" y="1123"/>
                    <a:pt x="863" y="1104"/>
                    <a:pt x="848" y="1088"/>
                  </a:cubicBezTo>
                  <a:lnTo>
                    <a:pt x="758" y="997"/>
                  </a:lnTo>
                  <a:lnTo>
                    <a:pt x="714" y="1041"/>
                  </a:lnTo>
                  <a:close/>
                  <a:moveTo>
                    <a:pt x="60" y="1088"/>
                  </a:moveTo>
                  <a:cubicBezTo>
                    <a:pt x="46" y="1103"/>
                    <a:pt x="28" y="1123"/>
                    <a:pt x="28" y="1160"/>
                  </a:cubicBezTo>
                  <a:lnTo>
                    <a:pt x="28" y="1273"/>
                  </a:lnTo>
                  <a:lnTo>
                    <a:pt x="90" y="1273"/>
                  </a:lnTo>
                  <a:lnTo>
                    <a:pt x="90" y="1160"/>
                  </a:lnTo>
                  <a:cubicBezTo>
                    <a:pt x="90" y="1147"/>
                    <a:pt x="94" y="1143"/>
                    <a:pt x="106" y="1130"/>
                  </a:cubicBezTo>
                  <a:lnTo>
                    <a:pt x="194" y="1041"/>
                  </a:lnTo>
                  <a:lnTo>
                    <a:pt x="150" y="997"/>
                  </a:lnTo>
                  <a:lnTo>
                    <a:pt x="64" y="1083"/>
                  </a:lnTo>
                  <a:lnTo>
                    <a:pt x="60" y="1088"/>
                  </a:lnTo>
                  <a:close/>
                  <a:moveTo>
                    <a:pt x="734" y="737"/>
                  </a:moveTo>
                  <a:cubicBezTo>
                    <a:pt x="734" y="777"/>
                    <a:pt x="723" y="842"/>
                    <a:pt x="711" y="861"/>
                  </a:cubicBezTo>
                  <a:cubicBezTo>
                    <a:pt x="698" y="880"/>
                    <a:pt x="638" y="936"/>
                    <a:pt x="602" y="969"/>
                  </a:cubicBezTo>
                  <a:cubicBezTo>
                    <a:pt x="570" y="999"/>
                    <a:pt x="527" y="1016"/>
                    <a:pt x="482" y="1016"/>
                  </a:cubicBezTo>
                  <a:lnTo>
                    <a:pt x="426" y="1016"/>
                  </a:lnTo>
                  <a:cubicBezTo>
                    <a:pt x="381" y="1016"/>
                    <a:pt x="338" y="999"/>
                    <a:pt x="306" y="968"/>
                  </a:cubicBezTo>
                  <a:cubicBezTo>
                    <a:pt x="271" y="936"/>
                    <a:pt x="210" y="880"/>
                    <a:pt x="198" y="861"/>
                  </a:cubicBezTo>
                  <a:cubicBezTo>
                    <a:pt x="185" y="842"/>
                    <a:pt x="175" y="777"/>
                    <a:pt x="175" y="737"/>
                  </a:cubicBezTo>
                  <a:lnTo>
                    <a:pt x="175" y="570"/>
                  </a:lnTo>
                  <a:lnTo>
                    <a:pt x="734" y="570"/>
                  </a:lnTo>
                  <a:lnTo>
                    <a:pt x="734" y="737"/>
                  </a:lnTo>
                  <a:close/>
                  <a:moveTo>
                    <a:pt x="3" y="508"/>
                  </a:moveTo>
                  <a:lnTo>
                    <a:pt x="3" y="570"/>
                  </a:lnTo>
                  <a:lnTo>
                    <a:pt x="113" y="570"/>
                  </a:lnTo>
                  <a:lnTo>
                    <a:pt x="113" y="737"/>
                  </a:lnTo>
                  <a:cubicBezTo>
                    <a:pt x="113" y="772"/>
                    <a:pt x="121" y="857"/>
                    <a:pt x="146" y="895"/>
                  </a:cubicBezTo>
                  <a:cubicBezTo>
                    <a:pt x="155" y="909"/>
                    <a:pt x="176" y="930"/>
                    <a:pt x="197" y="952"/>
                  </a:cubicBezTo>
                  <a:lnTo>
                    <a:pt x="197" y="1157"/>
                  </a:lnTo>
                  <a:lnTo>
                    <a:pt x="160" y="1134"/>
                  </a:lnTo>
                  <a:lnTo>
                    <a:pt x="127" y="1187"/>
                  </a:lnTo>
                  <a:lnTo>
                    <a:pt x="338" y="1319"/>
                  </a:lnTo>
                  <a:lnTo>
                    <a:pt x="338" y="1358"/>
                  </a:lnTo>
                  <a:lnTo>
                    <a:pt x="400" y="1358"/>
                  </a:lnTo>
                  <a:lnTo>
                    <a:pt x="400" y="1301"/>
                  </a:lnTo>
                  <a:cubicBezTo>
                    <a:pt x="400" y="1291"/>
                    <a:pt x="395" y="1281"/>
                    <a:pt x="386" y="1275"/>
                  </a:cubicBezTo>
                  <a:lnTo>
                    <a:pt x="259" y="1196"/>
                  </a:lnTo>
                  <a:lnTo>
                    <a:pt x="259" y="1010"/>
                  </a:lnTo>
                  <a:cubicBezTo>
                    <a:pt x="261" y="1011"/>
                    <a:pt x="262" y="1013"/>
                    <a:pt x="263" y="1013"/>
                  </a:cubicBezTo>
                  <a:cubicBezTo>
                    <a:pt x="307" y="1055"/>
                    <a:pt x="365" y="1078"/>
                    <a:pt x="426" y="1078"/>
                  </a:cubicBezTo>
                  <a:lnTo>
                    <a:pt x="482" y="1078"/>
                  </a:lnTo>
                  <a:cubicBezTo>
                    <a:pt x="543" y="1078"/>
                    <a:pt x="601" y="1055"/>
                    <a:pt x="644" y="1014"/>
                  </a:cubicBezTo>
                  <a:cubicBezTo>
                    <a:pt x="645" y="1013"/>
                    <a:pt x="647" y="1011"/>
                    <a:pt x="649" y="1010"/>
                  </a:cubicBezTo>
                  <a:lnTo>
                    <a:pt x="649" y="1196"/>
                  </a:lnTo>
                  <a:lnTo>
                    <a:pt x="522" y="1275"/>
                  </a:lnTo>
                  <a:cubicBezTo>
                    <a:pt x="513" y="1281"/>
                    <a:pt x="508" y="1291"/>
                    <a:pt x="508" y="1301"/>
                  </a:cubicBezTo>
                  <a:lnTo>
                    <a:pt x="508" y="1358"/>
                  </a:lnTo>
                  <a:lnTo>
                    <a:pt x="570" y="1358"/>
                  </a:lnTo>
                  <a:lnTo>
                    <a:pt x="570" y="1319"/>
                  </a:lnTo>
                  <a:lnTo>
                    <a:pt x="781" y="1187"/>
                  </a:lnTo>
                  <a:lnTo>
                    <a:pt x="748" y="1134"/>
                  </a:lnTo>
                  <a:lnTo>
                    <a:pt x="711" y="1157"/>
                  </a:lnTo>
                  <a:lnTo>
                    <a:pt x="711" y="952"/>
                  </a:lnTo>
                  <a:cubicBezTo>
                    <a:pt x="733" y="930"/>
                    <a:pt x="753" y="909"/>
                    <a:pt x="762" y="895"/>
                  </a:cubicBezTo>
                  <a:cubicBezTo>
                    <a:pt x="787" y="857"/>
                    <a:pt x="796" y="772"/>
                    <a:pt x="796" y="737"/>
                  </a:cubicBezTo>
                  <a:lnTo>
                    <a:pt x="796" y="571"/>
                  </a:lnTo>
                  <a:lnTo>
                    <a:pt x="906" y="571"/>
                  </a:lnTo>
                  <a:lnTo>
                    <a:pt x="906" y="508"/>
                  </a:lnTo>
                  <a:lnTo>
                    <a:pt x="3" y="508"/>
                  </a:lnTo>
                  <a:close/>
                  <a:moveTo>
                    <a:pt x="254" y="201"/>
                  </a:moveTo>
                  <a:lnTo>
                    <a:pt x="316" y="201"/>
                  </a:lnTo>
                  <a:lnTo>
                    <a:pt x="316" y="60"/>
                  </a:lnTo>
                  <a:cubicBezTo>
                    <a:pt x="316" y="49"/>
                    <a:pt x="310" y="39"/>
                    <a:pt x="301" y="33"/>
                  </a:cubicBezTo>
                  <a:cubicBezTo>
                    <a:pt x="291" y="27"/>
                    <a:pt x="280" y="27"/>
                    <a:pt x="270" y="32"/>
                  </a:cubicBezTo>
                  <a:cubicBezTo>
                    <a:pt x="170" y="87"/>
                    <a:pt x="56" y="171"/>
                    <a:pt x="56" y="342"/>
                  </a:cubicBezTo>
                  <a:lnTo>
                    <a:pt x="56" y="379"/>
                  </a:lnTo>
                  <a:lnTo>
                    <a:pt x="17" y="399"/>
                  </a:lnTo>
                  <a:cubicBezTo>
                    <a:pt x="6" y="404"/>
                    <a:pt x="0" y="415"/>
                    <a:pt x="0" y="427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446"/>
                  </a:lnTo>
                  <a:lnTo>
                    <a:pt x="101" y="426"/>
                  </a:lnTo>
                  <a:cubicBezTo>
                    <a:pt x="112" y="421"/>
                    <a:pt x="118" y="410"/>
                    <a:pt x="118" y="398"/>
                  </a:cubicBezTo>
                  <a:lnTo>
                    <a:pt x="118" y="342"/>
                  </a:lnTo>
                  <a:cubicBezTo>
                    <a:pt x="118" y="247"/>
                    <a:pt x="159" y="176"/>
                    <a:pt x="254" y="114"/>
                  </a:cubicBezTo>
                  <a:lnTo>
                    <a:pt x="254" y="201"/>
                  </a:lnTo>
                  <a:close/>
                  <a:moveTo>
                    <a:pt x="508" y="285"/>
                  </a:moveTo>
                  <a:lnTo>
                    <a:pt x="570" y="285"/>
                  </a:lnTo>
                  <a:lnTo>
                    <a:pt x="570" y="31"/>
                  </a:lnTo>
                  <a:cubicBezTo>
                    <a:pt x="570" y="14"/>
                    <a:pt x="556" y="0"/>
                    <a:pt x="539" y="0"/>
                  </a:cubicBezTo>
                  <a:lnTo>
                    <a:pt x="369" y="0"/>
                  </a:lnTo>
                  <a:cubicBezTo>
                    <a:pt x="352" y="0"/>
                    <a:pt x="338" y="14"/>
                    <a:pt x="338" y="31"/>
                  </a:cubicBezTo>
                  <a:lnTo>
                    <a:pt x="338" y="285"/>
                  </a:lnTo>
                  <a:lnTo>
                    <a:pt x="400" y="285"/>
                  </a:lnTo>
                  <a:lnTo>
                    <a:pt x="400" y="63"/>
                  </a:lnTo>
                  <a:lnTo>
                    <a:pt x="508" y="63"/>
                  </a:lnTo>
                  <a:lnTo>
                    <a:pt x="508" y="285"/>
                  </a:lnTo>
                  <a:close/>
                  <a:moveTo>
                    <a:pt x="908" y="483"/>
                  </a:moveTo>
                  <a:lnTo>
                    <a:pt x="908" y="427"/>
                  </a:lnTo>
                  <a:cubicBezTo>
                    <a:pt x="908" y="415"/>
                    <a:pt x="902" y="404"/>
                    <a:pt x="891" y="399"/>
                  </a:cubicBezTo>
                  <a:lnTo>
                    <a:pt x="852" y="379"/>
                  </a:lnTo>
                  <a:lnTo>
                    <a:pt x="852" y="342"/>
                  </a:lnTo>
                  <a:cubicBezTo>
                    <a:pt x="852" y="173"/>
                    <a:pt x="738" y="88"/>
                    <a:pt x="639" y="33"/>
                  </a:cubicBezTo>
                  <a:cubicBezTo>
                    <a:pt x="629" y="27"/>
                    <a:pt x="617" y="27"/>
                    <a:pt x="608" y="33"/>
                  </a:cubicBezTo>
                  <a:cubicBezTo>
                    <a:pt x="598" y="39"/>
                    <a:pt x="592" y="49"/>
                    <a:pt x="592" y="60"/>
                  </a:cubicBezTo>
                  <a:lnTo>
                    <a:pt x="592" y="201"/>
                  </a:lnTo>
                  <a:lnTo>
                    <a:pt x="654" y="201"/>
                  </a:lnTo>
                  <a:lnTo>
                    <a:pt x="654" y="115"/>
                  </a:lnTo>
                  <a:cubicBezTo>
                    <a:pt x="750" y="178"/>
                    <a:pt x="790" y="247"/>
                    <a:pt x="790" y="342"/>
                  </a:cubicBezTo>
                  <a:lnTo>
                    <a:pt x="790" y="398"/>
                  </a:lnTo>
                  <a:cubicBezTo>
                    <a:pt x="790" y="410"/>
                    <a:pt x="797" y="421"/>
                    <a:pt x="807" y="426"/>
                  </a:cubicBezTo>
                  <a:lnTo>
                    <a:pt x="846" y="446"/>
                  </a:lnTo>
                  <a:lnTo>
                    <a:pt x="846" y="483"/>
                  </a:lnTo>
                  <a:lnTo>
                    <a:pt x="908" y="4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Puolivapaa piirto 128">
              <a:extLst>
                <a:ext uri="{FF2B5EF4-FFF2-40B4-BE49-F238E27FC236}">
                  <a16:creationId xmlns:a16="http://schemas.microsoft.com/office/drawing/2014/main" id="{B5A1DB07-C4A5-8F87-F722-18C3331A913E}"/>
                </a:ext>
              </a:extLst>
            </p:cNvPr>
            <p:cNvSpPr/>
            <p:nvPr userDrawn="1"/>
          </p:nvSpPr>
          <p:spPr>
            <a:xfrm>
              <a:off x="1167788" y="1778757"/>
              <a:ext cx="213221" cy="110473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57039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57039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87" name="Ryhmä 86">
            <a:extLst>
              <a:ext uri="{FF2B5EF4-FFF2-40B4-BE49-F238E27FC236}">
                <a16:creationId xmlns:a16="http://schemas.microsoft.com/office/drawing/2014/main" id="{C39E1CEA-34DE-541F-5061-AE3BA304316A}"/>
              </a:ext>
            </a:extLst>
          </p:cNvPr>
          <p:cNvGrpSpPr/>
          <p:nvPr userDrawn="1"/>
        </p:nvGrpSpPr>
        <p:grpSpPr>
          <a:xfrm>
            <a:off x="1072962" y="779058"/>
            <a:ext cx="428625" cy="488950"/>
            <a:chOff x="1072962" y="691712"/>
            <a:chExt cx="428625" cy="488950"/>
          </a:xfrm>
        </p:grpSpPr>
        <p:sp>
          <p:nvSpPr>
            <p:cNvPr id="88" name="Freeform 7">
              <a:extLst>
                <a:ext uri="{FF2B5EF4-FFF2-40B4-BE49-F238E27FC236}">
                  <a16:creationId xmlns:a16="http://schemas.microsoft.com/office/drawing/2014/main" id="{C3CB6206-ADCA-A813-752E-1B55E2C9E2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2962" y="691712"/>
              <a:ext cx="428625" cy="488950"/>
            </a:xfrm>
            <a:custGeom>
              <a:avLst/>
              <a:gdLst>
                <a:gd name="T0" fmla="*/ 959 w 1192"/>
                <a:gd name="T1" fmla="*/ 1075 h 1358"/>
                <a:gd name="T2" fmla="*/ 1021 w 1192"/>
                <a:gd name="T3" fmla="*/ 1075 h 1358"/>
                <a:gd name="T4" fmla="*/ 1021 w 1192"/>
                <a:gd name="T5" fmla="*/ 426 h 1358"/>
                <a:gd name="T6" fmla="*/ 595 w 1192"/>
                <a:gd name="T7" fmla="*/ 0 h 1358"/>
                <a:gd name="T8" fmla="*/ 169 w 1192"/>
                <a:gd name="T9" fmla="*/ 426 h 1358"/>
                <a:gd name="T10" fmla="*/ 169 w 1192"/>
                <a:gd name="T11" fmla="*/ 1075 h 1358"/>
                <a:gd name="T12" fmla="*/ 231 w 1192"/>
                <a:gd name="T13" fmla="*/ 1075 h 1358"/>
                <a:gd name="T14" fmla="*/ 231 w 1192"/>
                <a:gd name="T15" fmla="*/ 426 h 1358"/>
                <a:gd name="T16" fmla="*/ 595 w 1192"/>
                <a:gd name="T17" fmla="*/ 62 h 1358"/>
                <a:gd name="T18" fmla="*/ 959 w 1192"/>
                <a:gd name="T19" fmla="*/ 426 h 1358"/>
                <a:gd name="T20" fmla="*/ 959 w 1192"/>
                <a:gd name="T21" fmla="*/ 1075 h 1358"/>
                <a:gd name="T22" fmla="*/ 694 w 1192"/>
                <a:gd name="T23" fmla="*/ 878 h 1358"/>
                <a:gd name="T24" fmla="*/ 595 w 1192"/>
                <a:gd name="T25" fmla="*/ 903 h 1358"/>
                <a:gd name="T26" fmla="*/ 496 w 1192"/>
                <a:gd name="T27" fmla="*/ 878 h 1358"/>
                <a:gd name="T28" fmla="*/ 482 w 1192"/>
                <a:gd name="T29" fmla="*/ 872 h 1358"/>
                <a:gd name="T30" fmla="*/ 344 w 1192"/>
                <a:gd name="T31" fmla="*/ 736 h 1358"/>
                <a:gd name="T32" fmla="*/ 344 w 1192"/>
                <a:gd name="T33" fmla="*/ 539 h 1358"/>
                <a:gd name="T34" fmla="*/ 451 w 1192"/>
                <a:gd name="T35" fmla="*/ 359 h 1358"/>
                <a:gd name="T36" fmla="*/ 652 w 1192"/>
                <a:gd name="T37" fmla="*/ 429 h 1358"/>
                <a:gd name="T38" fmla="*/ 847 w 1192"/>
                <a:gd name="T39" fmla="*/ 522 h 1358"/>
                <a:gd name="T40" fmla="*/ 847 w 1192"/>
                <a:gd name="T41" fmla="*/ 736 h 1358"/>
                <a:gd name="T42" fmla="*/ 709 w 1192"/>
                <a:gd name="T43" fmla="*/ 872 h 1358"/>
                <a:gd name="T44" fmla="*/ 694 w 1192"/>
                <a:gd name="T45" fmla="*/ 878 h 1358"/>
                <a:gd name="T46" fmla="*/ 1191 w 1192"/>
                <a:gd name="T47" fmla="*/ 1357 h 1358"/>
                <a:gd name="T48" fmla="*/ 1191 w 1192"/>
                <a:gd name="T49" fmla="*/ 1272 h 1358"/>
                <a:gd name="T50" fmla="*/ 1027 w 1192"/>
                <a:gd name="T51" fmla="*/ 1112 h 1358"/>
                <a:gd name="T52" fmla="*/ 858 w 1192"/>
                <a:gd name="T53" fmla="*/ 1067 h 1358"/>
                <a:gd name="T54" fmla="*/ 796 w 1192"/>
                <a:gd name="T55" fmla="*/ 1019 h 1358"/>
                <a:gd name="T56" fmla="*/ 796 w 1192"/>
                <a:gd name="T57" fmla="*/ 898 h 1358"/>
                <a:gd name="T58" fmla="*/ 909 w 1192"/>
                <a:gd name="T59" fmla="*/ 736 h 1358"/>
                <a:gd name="T60" fmla="*/ 909 w 1192"/>
                <a:gd name="T61" fmla="*/ 501 h 1358"/>
                <a:gd name="T62" fmla="*/ 903 w 1192"/>
                <a:gd name="T63" fmla="*/ 492 h 1358"/>
                <a:gd name="T64" fmla="*/ 652 w 1192"/>
                <a:gd name="T65" fmla="*/ 367 h 1358"/>
                <a:gd name="T66" fmla="*/ 457 w 1192"/>
                <a:gd name="T67" fmla="*/ 228 h 1358"/>
                <a:gd name="T68" fmla="*/ 395 w 1192"/>
                <a:gd name="T69" fmla="*/ 228 h 1358"/>
                <a:gd name="T70" fmla="*/ 414 w 1192"/>
                <a:gd name="T71" fmla="*/ 308 h 1358"/>
                <a:gd name="T72" fmla="*/ 282 w 1192"/>
                <a:gd name="T73" fmla="*/ 539 h 1358"/>
                <a:gd name="T74" fmla="*/ 282 w 1192"/>
                <a:gd name="T75" fmla="*/ 736 h 1358"/>
                <a:gd name="T76" fmla="*/ 395 w 1192"/>
                <a:gd name="T77" fmla="*/ 898 h 1358"/>
                <a:gd name="T78" fmla="*/ 395 w 1192"/>
                <a:gd name="T79" fmla="*/ 1019 h 1358"/>
                <a:gd name="T80" fmla="*/ 333 w 1192"/>
                <a:gd name="T81" fmla="*/ 1067 h 1358"/>
                <a:gd name="T82" fmla="*/ 164 w 1192"/>
                <a:gd name="T83" fmla="*/ 1112 h 1358"/>
                <a:gd name="T84" fmla="*/ 0 w 1192"/>
                <a:gd name="T85" fmla="*/ 1273 h 1358"/>
                <a:gd name="T86" fmla="*/ 0 w 1192"/>
                <a:gd name="T87" fmla="*/ 1357 h 1358"/>
                <a:gd name="T88" fmla="*/ 62 w 1192"/>
                <a:gd name="T89" fmla="*/ 1357 h 1358"/>
                <a:gd name="T90" fmla="*/ 62 w 1192"/>
                <a:gd name="T91" fmla="*/ 1273 h 1358"/>
                <a:gd name="T92" fmla="*/ 180 w 1192"/>
                <a:gd name="T93" fmla="*/ 1172 h 1358"/>
                <a:gd name="T94" fmla="*/ 349 w 1192"/>
                <a:gd name="T95" fmla="*/ 1127 h 1358"/>
                <a:gd name="T96" fmla="*/ 457 w 1192"/>
                <a:gd name="T97" fmla="*/ 1019 h 1358"/>
                <a:gd name="T98" fmla="*/ 457 w 1192"/>
                <a:gd name="T99" fmla="*/ 928 h 1358"/>
                <a:gd name="T100" fmla="*/ 458 w 1192"/>
                <a:gd name="T101" fmla="*/ 929 h 1358"/>
                <a:gd name="T102" fmla="*/ 469 w 1192"/>
                <a:gd name="T103" fmla="*/ 933 h 1358"/>
                <a:gd name="T104" fmla="*/ 595 w 1192"/>
                <a:gd name="T105" fmla="*/ 965 h 1358"/>
                <a:gd name="T106" fmla="*/ 722 w 1192"/>
                <a:gd name="T107" fmla="*/ 933 h 1358"/>
                <a:gd name="T108" fmla="*/ 733 w 1192"/>
                <a:gd name="T109" fmla="*/ 929 h 1358"/>
                <a:gd name="T110" fmla="*/ 734 w 1192"/>
                <a:gd name="T111" fmla="*/ 928 h 1358"/>
                <a:gd name="T112" fmla="*/ 734 w 1192"/>
                <a:gd name="T113" fmla="*/ 1019 h 1358"/>
                <a:gd name="T114" fmla="*/ 842 w 1192"/>
                <a:gd name="T115" fmla="*/ 1127 h 1358"/>
                <a:gd name="T116" fmla="*/ 1011 w 1192"/>
                <a:gd name="T117" fmla="*/ 1172 h 1358"/>
                <a:gd name="T118" fmla="*/ 1129 w 1192"/>
                <a:gd name="T119" fmla="*/ 1273 h 1358"/>
                <a:gd name="T120" fmla="*/ 1129 w 1192"/>
                <a:gd name="T121" fmla="*/ 1357 h 1358"/>
                <a:gd name="T122" fmla="*/ 1191 w 1192"/>
                <a:gd name="T12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2" h="1358">
                  <a:moveTo>
                    <a:pt x="959" y="1075"/>
                  </a:moveTo>
                  <a:lnTo>
                    <a:pt x="1021" y="1075"/>
                  </a:lnTo>
                  <a:lnTo>
                    <a:pt x="1021" y="426"/>
                  </a:lnTo>
                  <a:cubicBezTo>
                    <a:pt x="1021" y="191"/>
                    <a:pt x="830" y="0"/>
                    <a:pt x="595" y="0"/>
                  </a:cubicBezTo>
                  <a:cubicBezTo>
                    <a:pt x="360" y="0"/>
                    <a:pt x="169" y="191"/>
                    <a:pt x="169" y="426"/>
                  </a:cubicBezTo>
                  <a:lnTo>
                    <a:pt x="169" y="1075"/>
                  </a:lnTo>
                  <a:lnTo>
                    <a:pt x="231" y="1075"/>
                  </a:lnTo>
                  <a:lnTo>
                    <a:pt x="231" y="426"/>
                  </a:lnTo>
                  <a:cubicBezTo>
                    <a:pt x="231" y="225"/>
                    <a:pt x="395" y="62"/>
                    <a:pt x="595" y="62"/>
                  </a:cubicBezTo>
                  <a:cubicBezTo>
                    <a:pt x="796" y="62"/>
                    <a:pt x="959" y="225"/>
                    <a:pt x="959" y="426"/>
                  </a:cubicBezTo>
                  <a:lnTo>
                    <a:pt x="959" y="1075"/>
                  </a:lnTo>
                  <a:close/>
                  <a:moveTo>
                    <a:pt x="694" y="878"/>
                  </a:moveTo>
                  <a:cubicBezTo>
                    <a:pt x="679" y="885"/>
                    <a:pt x="640" y="903"/>
                    <a:pt x="595" y="903"/>
                  </a:cubicBezTo>
                  <a:cubicBezTo>
                    <a:pt x="551" y="903"/>
                    <a:pt x="511" y="885"/>
                    <a:pt x="496" y="878"/>
                  </a:cubicBezTo>
                  <a:cubicBezTo>
                    <a:pt x="493" y="876"/>
                    <a:pt x="488" y="874"/>
                    <a:pt x="482" y="872"/>
                  </a:cubicBezTo>
                  <a:cubicBezTo>
                    <a:pt x="444" y="855"/>
                    <a:pt x="344" y="813"/>
                    <a:pt x="344" y="736"/>
                  </a:cubicBezTo>
                  <a:lnTo>
                    <a:pt x="344" y="539"/>
                  </a:lnTo>
                  <a:cubicBezTo>
                    <a:pt x="344" y="472"/>
                    <a:pt x="409" y="399"/>
                    <a:pt x="451" y="359"/>
                  </a:cubicBezTo>
                  <a:cubicBezTo>
                    <a:pt x="493" y="400"/>
                    <a:pt x="559" y="429"/>
                    <a:pt x="652" y="429"/>
                  </a:cubicBezTo>
                  <a:cubicBezTo>
                    <a:pt x="758" y="429"/>
                    <a:pt x="827" y="499"/>
                    <a:pt x="847" y="522"/>
                  </a:cubicBezTo>
                  <a:lnTo>
                    <a:pt x="847" y="736"/>
                  </a:lnTo>
                  <a:cubicBezTo>
                    <a:pt x="847" y="813"/>
                    <a:pt x="747" y="855"/>
                    <a:pt x="709" y="872"/>
                  </a:cubicBezTo>
                  <a:cubicBezTo>
                    <a:pt x="703" y="874"/>
                    <a:pt x="698" y="876"/>
                    <a:pt x="694" y="878"/>
                  </a:cubicBezTo>
                  <a:close/>
                  <a:moveTo>
                    <a:pt x="1191" y="1357"/>
                  </a:moveTo>
                  <a:lnTo>
                    <a:pt x="1191" y="1272"/>
                  </a:lnTo>
                  <a:cubicBezTo>
                    <a:pt x="1189" y="1203"/>
                    <a:pt x="1120" y="1136"/>
                    <a:pt x="1027" y="1112"/>
                  </a:cubicBezTo>
                  <a:lnTo>
                    <a:pt x="858" y="1067"/>
                  </a:lnTo>
                  <a:cubicBezTo>
                    <a:pt x="796" y="1051"/>
                    <a:pt x="796" y="1029"/>
                    <a:pt x="796" y="1019"/>
                  </a:cubicBezTo>
                  <a:lnTo>
                    <a:pt x="796" y="898"/>
                  </a:lnTo>
                  <a:cubicBezTo>
                    <a:pt x="849" y="868"/>
                    <a:pt x="909" y="817"/>
                    <a:pt x="909" y="736"/>
                  </a:cubicBezTo>
                  <a:lnTo>
                    <a:pt x="909" y="501"/>
                  </a:lnTo>
                  <a:lnTo>
                    <a:pt x="903" y="492"/>
                  </a:lnTo>
                  <a:cubicBezTo>
                    <a:pt x="899" y="487"/>
                    <a:pt x="811" y="367"/>
                    <a:pt x="652" y="367"/>
                  </a:cubicBezTo>
                  <a:cubicBezTo>
                    <a:pt x="535" y="367"/>
                    <a:pt x="457" y="311"/>
                    <a:pt x="457" y="228"/>
                  </a:cubicBezTo>
                  <a:lnTo>
                    <a:pt x="395" y="228"/>
                  </a:lnTo>
                  <a:cubicBezTo>
                    <a:pt x="395" y="255"/>
                    <a:pt x="401" y="283"/>
                    <a:pt x="414" y="308"/>
                  </a:cubicBezTo>
                  <a:cubicBezTo>
                    <a:pt x="367" y="353"/>
                    <a:pt x="282" y="444"/>
                    <a:pt x="282" y="539"/>
                  </a:cubicBezTo>
                  <a:lnTo>
                    <a:pt x="282" y="736"/>
                  </a:lnTo>
                  <a:cubicBezTo>
                    <a:pt x="282" y="817"/>
                    <a:pt x="342" y="868"/>
                    <a:pt x="395" y="898"/>
                  </a:cubicBezTo>
                  <a:lnTo>
                    <a:pt x="395" y="1019"/>
                  </a:lnTo>
                  <a:cubicBezTo>
                    <a:pt x="395" y="1029"/>
                    <a:pt x="395" y="1051"/>
                    <a:pt x="333" y="1067"/>
                  </a:cubicBezTo>
                  <a:lnTo>
                    <a:pt x="164" y="1112"/>
                  </a:lnTo>
                  <a:cubicBezTo>
                    <a:pt x="71" y="1136"/>
                    <a:pt x="2" y="1203"/>
                    <a:pt x="0" y="1273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273"/>
                  </a:lnTo>
                  <a:cubicBezTo>
                    <a:pt x="63" y="1234"/>
                    <a:pt x="116" y="1188"/>
                    <a:pt x="180" y="1172"/>
                  </a:cubicBezTo>
                  <a:lnTo>
                    <a:pt x="349" y="1127"/>
                  </a:lnTo>
                  <a:cubicBezTo>
                    <a:pt x="421" y="1109"/>
                    <a:pt x="457" y="1072"/>
                    <a:pt x="457" y="1019"/>
                  </a:cubicBezTo>
                  <a:lnTo>
                    <a:pt x="457" y="928"/>
                  </a:lnTo>
                  <a:lnTo>
                    <a:pt x="458" y="929"/>
                  </a:lnTo>
                  <a:cubicBezTo>
                    <a:pt x="462" y="931"/>
                    <a:pt x="466" y="932"/>
                    <a:pt x="469" y="933"/>
                  </a:cubicBezTo>
                  <a:cubicBezTo>
                    <a:pt x="492" y="945"/>
                    <a:pt x="540" y="965"/>
                    <a:pt x="595" y="965"/>
                  </a:cubicBezTo>
                  <a:cubicBezTo>
                    <a:pt x="651" y="965"/>
                    <a:pt x="699" y="945"/>
                    <a:pt x="722" y="933"/>
                  </a:cubicBezTo>
                  <a:cubicBezTo>
                    <a:pt x="725" y="932"/>
                    <a:pt x="728" y="931"/>
                    <a:pt x="733" y="929"/>
                  </a:cubicBezTo>
                  <a:lnTo>
                    <a:pt x="734" y="928"/>
                  </a:lnTo>
                  <a:lnTo>
                    <a:pt x="734" y="1019"/>
                  </a:lnTo>
                  <a:cubicBezTo>
                    <a:pt x="734" y="1072"/>
                    <a:pt x="770" y="1109"/>
                    <a:pt x="842" y="1127"/>
                  </a:cubicBezTo>
                  <a:lnTo>
                    <a:pt x="1011" y="1172"/>
                  </a:lnTo>
                  <a:cubicBezTo>
                    <a:pt x="1075" y="1188"/>
                    <a:pt x="1128" y="1234"/>
                    <a:pt x="1129" y="1273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Puolivapaa piirto 131">
              <a:extLst>
                <a:ext uri="{FF2B5EF4-FFF2-40B4-BE49-F238E27FC236}">
                  <a16:creationId xmlns:a16="http://schemas.microsoft.com/office/drawing/2014/main" id="{59A08E54-5BF8-F744-A3B9-E3D0E4D9C7D1}"/>
                </a:ext>
              </a:extLst>
            </p:cNvPr>
            <p:cNvSpPr/>
            <p:nvPr userDrawn="1"/>
          </p:nvSpPr>
          <p:spPr>
            <a:xfrm>
              <a:off x="1193922" y="914400"/>
              <a:ext cx="187471" cy="112756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82368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90" name="Ryhmä 89">
            <a:extLst>
              <a:ext uri="{FF2B5EF4-FFF2-40B4-BE49-F238E27FC236}">
                <a16:creationId xmlns:a16="http://schemas.microsoft.com/office/drawing/2014/main" id="{38AED595-6122-F387-55F1-CFD15C0544F2}"/>
              </a:ext>
            </a:extLst>
          </p:cNvPr>
          <p:cNvGrpSpPr/>
          <p:nvPr userDrawn="1"/>
        </p:nvGrpSpPr>
        <p:grpSpPr>
          <a:xfrm>
            <a:off x="1041829" y="3735657"/>
            <a:ext cx="465138" cy="463550"/>
            <a:chOff x="1041829" y="3735657"/>
            <a:chExt cx="465138" cy="463550"/>
          </a:xfrm>
        </p:grpSpPr>
        <p:sp>
          <p:nvSpPr>
            <p:cNvPr id="91" name="Freeform 175">
              <a:extLst>
                <a:ext uri="{FF2B5EF4-FFF2-40B4-BE49-F238E27FC236}">
                  <a16:creationId xmlns:a16="http://schemas.microsoft.com/office/drawing/2014/main" id="{3DC38E60-DE28-454B-C2DC-E473B892A0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1829" y="3735657"/>
              <a:ext cx="465138" cy="463550"/>
            </a:xfrm>
            <a:custGeom>
              <a:avLst/>
              <a:gdLst>
                <a:gd name="T0" fmla="*/ 967 w 1295"/>
                <a:gd name="T1" fmla="*/ 862 h 1292"/>
                <a:gd name="T2" fmla="*/ 1026 w 1295"/>
                <a:gd name="T3" fmla="*/ 1291 h 1292"/>
                <a:gd name="T4" fmla="*/ 731 w 1295"/>
                <a:gd name="T5" fmla="*/ 683 h 1292"/>
                <a:gd name="T6" fmla="*/ 806 w 1295"/>
                <a:gd name="T7" fmla="*/ 682 h 1292"/>
                <a:gd name="T8" fmla="*/ 865 w 1295"/>
                <a:gd name="T9" fmla="*/ 1291 h 1292"/>
                <a:gd name="T10" fmla="*/ 844 w 1295"/>
                <a:gd name="T11" fmla="*/ 565 h 1292"/>
                <a:gd name="T12" fmla="*/ 731 w 1295"/>
                <a:gd name="T13" fmla="*/ 683 h 1292"/>
                <a:gd name="T14" fmla="*/ 269 w 1295"/>
                <a:gd name="T15" fmla="*/ 862 h 1292"/>
                <a:gd name="T16" fmla="*/ 328 w 1295"/>
                <a:gd name="T17" fmla="*/ 1291 h 1292"/>
                <a:gd name="T18" fmla="*/ 376 w 1295"/>
                <a:gd name="T19" fmla="*/ 191 h 1292"/>
                <a:gd name="T20" fmla="*/ 220 w 1295"/>
                <a:gd name="T21" fmla="*/ 191 h 1292"/>
                <a:gd name="T22" fmla="*/ 298 w 1295"/>
                <a:gd name="T23" fmla="*/ 59 h 1292"/>
                <a:gd name="T24" fmla="*/ 376 w 1295"/>
                <a:gd name="T25" fmla="*/ 191 h 1292"/>
                <a:gd name="T26" fmla="*/ 298 w 1295"/>
                <a:gd name="T27" fmla="*/ 0 h 1292"/>
                <a:gd name="T28" fmla="*/ 161 w 1295"/>
                <a:gd name="T29" fmla="*/ 191 h 1292"/>
                <a:gd name="T30" fmla="*/ 435 w 1295"/>
                <a:gd name="T31" fmla="*/ 191 h 1292"/>
                <a:gd name="T32" fmla="*/ 617 w 1295"/>
                <a:gd name="T33" fmla="*/ 522 h 1292"/>
                <a:gd name="T34" fmla="*/ 379 w 1295"/>
                <a:gd name="T35" fmla="*/ 349 h 1292"/>
                <a:gd name="T36" fmla="*/ 0 w 1295"/>
                <a:gd name="T37" fmla="*/ 540 h 1292"/>
                <a:gd name="T38" fmla="*/ 108 w 1295"/>
                <a:gd name="T39" fmla="*/ 887 h 1292"/>
                <a:gd name="T40" fmla="*/ 167 w 1295"/>
                <a:gd name="T41" fmla="*/ 1291 h 1292"/>
                <a:gd name="T42" fmla="*/ 108 w 1295"/>
                <a:gd name="T43" fmla="*/ 566 h 1292"/>
                <a:gd name="T44" fmla="*/ 59 w 1295"/>
                <a:gd name="T45" fmla="*/ 754 h 1292"/>
                <a:gd name="T46" fmla="*/ 191 w 1295"/>
                <a:gd name="T47" fmla="*/ 408 h 1292"/>
                <a:gd name="T48" fmla="*/ 557 w 1295"/>
                <a:gd name="T49" fmla="*/ 539 h 1292"/>
                <a:gd name="T50" fmla="*/ 688 w 1295"/>
                <a:gd name="T51" fmla="*/ 734 h 1292"/>
                <a:gd name="T52" fmla="*/ 647 w 1295"/>
                <a:gd name="T53" fmla="*/ 758 h 1292"/>
                <a:gd name="T54" fmla="*/ 619 w 1295"/>
                <a:gd name="T55" fmla="*/ 747 h 1292"/>
                <a:gd name="T56" fmla="*/ 422 w 1295"/>
                <a:gd name="T57" fmla="*/ 566 h 1292"/>
                <a:gd name="T58" fmla="*/ 403 w 1295"/>
                <a:gd name="T59" fmla="*/ 1291 h 1292"/>
                <a:gd name="T60" fmla="*/ 462 w 1295"/>
                <a:gd name="T61" fmla="*/ 667 h 1292"/>
                <a:gd name="T62" fmla="*/ 647 w 1295"/>
                <a:gd name="T63" fmla="*/ 817 h 1292"/>
                <a:gd name="T64" fmla="*/ 716 w 1295"/>
                <a:gd name="T65" fmla="*/ 789 h 1292"/>
                <a:gd name="T66" fmla="*/ 751 w 1295"/>
                <a:gd name="T67" fmla="*/ 722 h 1292"/>
                <a:gd name="T68" fmla="*/ 1074 w 1295"/>
                <a:gd name="T69" fmla="*/ 191 h 1292"/>
                <a:gd name="T70" fmla="*/ 918 w 1295"/>
                <a:gd name="T71" fmla="*/ 191 h 1292"/>
                <a:gd name="T72" fmla="*/ 996 w 1295"/>
                <a:gd name="T73" fmla="*/ 59 h 1292"/>
                <a:gd name="T74" fmla="*/ 1074 w 1295"/>
                <a:gd name="T75" fmla="*/ 191 h 1292"/>
                <a:gd name="T76" fmla="*/ 996 w 1295"/>
                <a:gd name="T77" fmla="*/ 0 h 1292"/>
                <a:gd name="T78" fmla="*/ 859 w 1295"/>
                <a:gd name="T79" fmla="*/ 191 h 1292"/>
                <a:gd name="T80" fmla="*/ 1133 w 1295"/>
                <a:gd name="T81" fmla="*/ 191 h 1292"/>
                <a:gd name="T82" fmla="*/ 1294 w 1295"/>
                <a:gd name="T83" fmla="*/ 540 h 1292"/>
                <a:gd name="T84" fmla="*/ 916 w 1295"/>
                <a:gd name="T85" fmla="*/ 349 h 1292"/>
                <a:gd name="T86" fmla="*/ 677 w 1295"/>
                <a:gd name="T87" fmla="*/ 550 h 1292"/>
                <a:gd name="T88" fmla="*/ 780 w 1295"/>
                <a:gd name="T89" fmla="*/ 501 h 1292"/>
                <a:gd name="T90" fmla="*/ 1103 w 1295"/>
                <a:gd name="T91" fmla="*/ 408 h 1292"/>
                <a:gd name="T92" fmla="*/ 1235 w 1295"/>
                <a:gd name="T93" fmla="*/ 754 h 1292"/>
                <a:gd name="T94" fmla="*/ 1160 w 1295"/>
                <a:gd name="T95" fmla="*/ 566 h 1292"/>
                <a:gd name="T96" fmla="*/ 1101 w 1295"/>
                <a:gd name="T97" fmla="*/ 1291 h 1292"/>
                <a:gd name="T98" fmla="*/ 1160 w 1295"/>
                <a:gd name="T99" fmla="*/ 891 h 1292"/>
                <a:gd name="T100" fmla="*/ 1294 w 1295"/>
                <a:gd name="T101" fmla="*/ 54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5" h="1292">
                  <a:moveTo>
                    <a:pt x="1026" y="862"/>
                  </a:moveTo>
                  <a:lnTo>
                    <a:pt x="967" y="862"/>
                  </a:lnTo>
                  <a:lnTo>
                    <a:pt x="967" y="1291"/>
                  </a:lnTo>
                  <a:lnTo>
                    <a:pt x="1026" y="1291"/>
                  </a:lnTo>
                  <a:lnTo>
                    <a:pt x="1026" y="862"/>
                  </a:lnTo>
                  <a:close/>
                  <a:moveTo>
                    <a:pt x="731" y="683"/>
                  </a:moveTo>
                  <a:lnTo>
                    <a:pt x="778" y="718"/>
                  </a:lnTo>
                  <a:lnTo>
                    <a:pt x="806" y="682"/>
                  </a:lnTo>
                  <a:lnTo>
                    <a:pt x="806" y="1291"/>
                  </a:lnTo>
                  <a:lnTo>
                    <a:pt x="865" y="1291"/>
                  </a:lnTo>
                  <a:lnTo>
                    <a:pt x="865" y="593"/>
                  </a:lnTo>
                  <a:cubicBezTo>
                    <a:pt x="865" y="581"/>
                    <a:pt x="856" y="569"/>
                    <a:pt x="844" y="565"/>
                  </a:cubicBezTo>
                  <a:cubicBezTo>
                    <a:pt x="832" y="561"/>
                    <a:pt x="819" y="565"/>
                    <a:pt x="811" y="576"/>
                  </a:cubicBezTo>
                  <a:lnTo>
                    <a:pt x="731" y="683"/>
                  </a:lnTo>
                  <a:close/>
                  <a:moveTo>
                    <a:pt x="328" y="862"/>
                  </a:moveTo>
                  <a:lnTo>
                    <a:pt x="269" y="862"/>
                  </a:lnTo>
                  <a:lnTo>
                    <a:pt x="269" y="1291"/>
                  </a:lnTo>
                  <a:lnTo>
                    <a:pt x="328" y="1291"/>
                  </a:lnTo>
                  <a:lnTo>
                    <a:pt x="328" y="862"/>
                  </a:lnTo>
                  <a:close/>
                  <a:moveTo>
                    <a:pt x="376" y="191"/>
                  </a:moveTo>
                  <a:cubicBezTo>
                    <a:pt x="376" y="237"/>
                    <a:pt x="345" y="269"/>
                    <a:pt x="298" y="269"/>
                  </a:cubicBezTo>
                  <a:cubicBezTo>
                    <a:pt x="252" y="269"/>
                    <a:pt x="220" y="237"/>
                    <a:pt x="220" y="191"/>
                  </a:cubicBezTo>
                  <a:lnTo>
                    <a:pt x="220" y="137"/>
                  </a:lnTo>
                  <a:cubicBezTo>
                    <a:pt x="220" y="91"/>
                    <a:pt x="252" y="59"/>
                    <a:pt x="298" y="59"/>
                  </a:cubicBezTo>
                  <a:cubicBezTo>
                    <a:pt x="345" y="59"/>
                    <a:pt x="376" y="91"/>
                    <a:pt x="376" y="137"/>
                  </a:cubicBezTo>
                  <a:lnTo>
                    <a:pt x="376" y="191"/>
                  </a:lnTo>
                  <a:close/>
                  <a:moveTo>
                    <a:pt x="435" y="137"/>
                  </a:moveTo>
                  <a:cubicBezTo>
                    <a:pt x="435" y="58"/>
                    <a:pt x="378" y="0"/>
                    <a:pt x="298" y="0"/>
                  </a:cubicBezTo>
                  <a:cubicBezTo>
                    <a:pt x="219" y="0"/>
                    <a:pt x="161" y="58"/>
                    <a:pt x="161" y="137"/>
                  </a:cubicBezTo>
                  <a:lnTo>
                    <a:pt x="161" y="191"/>
                  </a:lnTo>
                  <a:cubicBezTo>
                    <a:pt x="161" y="270"/>
                    <a:pt x="219" y="328"/>
                    <a:pt x="298" y="328"/>
                  </a:cubicBezTo>
                  <a:cubicBezTo>
                    <a:pt x="378" y="328"/>
                    <a:pt x="435" y="270"/>
                    <a:pt x="435" y="191"/>
                  </a:cubicBezTo>
                  <a:lnTo>
                    <a:pt x="435" y="137"/>
                  </a:lnTo>
                  <a:close/>
                  <a:moveTo>
                    <a:pt x="617" y="522"/>
                  </a:moveTo>
                  <a:cubicBezTo>
                    <a:pt x="614" y="517"/>
                    <a:pt x="610" y="512"/>
                    <a:pt x="605" y="505"/>
                  </a:cubicBezTo>
                  <a:cubicBezTo>
                    <a:pt x="567" y="451"/>
                    <a:pt x="496" y="349"/>
                    <a:pt x="379" y="349"/>
                  </a:cubicBezTo>
                  <a:lnTo>
                    <a:pt x="191" y="349"/>
                  </a:lnTo>
                  <a:cubicBezTo>
                    <a:pt x="99" y="349"/>
                    <a:pt x="0" y="426"/>
                    <a:pt x="0" y="540"/>
                  </a:cubicBezTo>
                  <a:lnTo>
                    <a:pt x="0" y="754"/>
                  </a:lnTo>
                  <a:cubicBezTo>
                    <a:pt x="0" y="815"/>
                    <a:pt x="49" y="872"/>
                    <a:pt x="108" y="887"/>
                  </a:cubicBezTo>
                  <a:lnTo>
                    <a:pt x="108" y="1291"/>
                  </a:lnTo>
                  <a:lnTo>
                    <a:pt x="167" y="1291"/>
                  </a:lnTo>
                  <a:lnTo>
                    <a:pt x="167" y="566"/>
                  </a:lnTo>
                  <a:lnTo>
                    <a:pt x="108" y="566"/>
                  </a:lnTo>
                  <a:lnTo>
                    <a:pt x="108" y="824"/>
                  </a:lnTo>
                  <a:cubicBezTo>
                    <a:pt x="81" y="811"/>
                    <a:pt x="59" y="782"/>
                    <a:pt x="59" y="754"/>
                  </a:cubicBezTo>
                  <a:lnTo>
                    <a:pt x="59" y="540"/>
                  </a:lnTo>
                  <a:cubicBezTo>
                    <a:pt x="59" y="454"/>
                    <a:pt x="136" y="408"/>
                    <a:pt x="191" y="408"/>
                  </a:cubicBezTo>
                  <a:lnTo>
                    <a:pt x="379" y="408"/>
                  </a:lnTo>
                  <a:cubicBezTo>
                    <a:pt x="465" y="408"/>
                    <a:pt x="523" y="490"/>
                    <a:pt x="557" y="539"/>
                  </a:cubicBezTo>
                  <a:cubicBezTo>
                    <a:pt x="562" y="546"/>
                    <a:pt x="566" y="552"/>
                    <a:pt x="570" y="557"/>
                  </a:cubicBezTo>
                  <a:cubicBezTo>
                    <a:pt x="596" y="593"/>
                    <a:pt x="660" y="691"/>
                    <a:pt x="688" y="734"/>
                  </a:cubicBezTo>
                  <a:lnTo>
                    <a:pt x="675" y="747"/>
                  </a:lnTo>
                  <a:cubicBezTo>
                    <a:pt x="668" y="754"/>
                    <a:pt x="658" y="758"/>
                    <a:pt x="647" y="758"/>
                  </a:cubicBezTo>
                  <a:lnTo>
                    <a:pt x="647" y="758"/>
                  </a:lnTo>
                  <a:cubicBezTo>
                    <a:pt x="636" y="758"/>
                    <a:pt x="626" y="754"/>
                    <a:pt x="619" y="747"/>
                  </a:cubicBezTo>
                  <a:lnTo>
                    <a:pt x="454" y="573"/>
                  </a:lnTo>
                  <a:cubicBezTo>
                    <a:pt x="446" y="564"/>
                    <a:pt x="433" y="561"/>
                    <a:pt x="422" y="566"/>
                  </a:cubicBezTo>
                  <a:cubicBezTo>
                    <a:pt x="410" y="570"/>
                    <a:pt x="403" y="581"/>
                    <a:pt x="403" y="593"/>
                  </a:cubicBezTo>
                  <a:lnTo>
                    <a:pt x="403" y="1291"/>
                  </a:lnTo>
                  <a:lnTo>
                    <a:pt x="462" y="1291"/>
                  </a:lnTo>
                  <a:lnTo>
                    <a:pt x="462" y="667"/>
                  </a:lnTo>
                  <a:lnTo>
                    <a:pt x="577" y="788"/>
                  </a:lnTo>
                  <a:cubicBezTo>
                    <a:pt x="596" y="807"/>
                    <a:pt x="620" y="817"/>
                    <a:pt x="647" y="817"/>
                  </a:cubicBezTo>
                  <a:lnTo>
                    <a:pt x="647" y="817"/>
                  </a:lnTo>
                  <a:cubicBezTo>
                    <a:pt x="673" y="817"/>
                    <a:pt x="698" y="807"/>
                    <a:pt x="716" y="789"/>
                  </a:cubicBezTo>
                  <a:lnTo>
                    <a:pt x="747" y="759"/>
                  </a:lnTo>
                  <a:cubicBezTo>
                    <a:pt x="757" y="749"/>
                    <a:pt x="758" y="734"/>
                    <a:pt x="751" y="722"/>
                  </a:cubicBezTo>
                  <a:cubicBezTo>
                    <a:pt x="747" y="716"/>
                    <a:pt x="652" y="570"/>
                    <a:pt x="617" y="522"/>
                  </a:cubicBezTo>
                  <a:close/>
                  <a:moveTo>
                    <a:pt x="1074" y="191"/>
                  </a:moveTo>
                  <a:cubicBezTo>
                    <a:pt x="1074" y="237"/>
                    <a:pt x="1043" y="269"/>
                    <a:pt x="996" y="269"/>
                  </a:cubicBezTo>
                  <a:cubicBezTo>
                    <a:pt x="950" y="269"/>
                    <a:pt x="918" y="237"/>
                    <a:pt x="918" y="191"/>
                  </a:cubicBezTo>
                  <a:lnTo>
                    <a:pt x="918" y="137"/>
                  </a:lnTo>
                  <a:cubicBezTo>
                    <a:pt x="918" y="91"/>
                    <a:pt x="950" y="59"/>
                    <a:pt x="996" y="59"/>
                  </a:cubicBezTo>
                  <a:cubicBezTo>
                    <a:pt x="1043" y="59"/>
                    <a:pt x="1074" y="91"/>
                    <a:pt x="1074" y="137"/>
                  </a:cubicBezTo>
                  <a:lnTo>
                    <a:pt x="1074" y="191"/>
                  </a:lnTo>
                  <a:close/>
                  <a:moveTo>
                    <a:pt x="1133" y="137"/>
                  </a:moveTo>
                  <a:cubicBezTo>
                    <a:pt x="1133" y="58"/>
                    <a:pt x="1075" y="0"/>
                    <a:pt x="996" y="0"/>
                  </a:cubicBezTo>
                  <a:cubicBezTo>
                    <a:pt x="917" y="0"/>
                    <a:pt x="859" y="58"/>
                    <a:pt x="859" y="137"/>
                  </a:cubicBezTo>
                  <a:lnTo>
                    <a:pt x="859" y="191"/>
                  </a:lnTo>
                  <a:cubicBezTo>
                    <a:pt x="859" y="270"/>
                    <a:pt x="917" y="328"/>
                    <a:pt x="996" y="328"/>
                  </a:cubicBezTo>
                  <a:cubicBezTo>
                    <a:pt x="1075" y="328"/>
                    <a:pt x="1133" y="270"/>
                    <a:pt x="1133" y="191"/>
                  </a:cubicBezTo>
                  <a:lnTo>
                    <a:pt x="1133" y="137"/>
                  </a:lnTo>
                  <a:close/>
                  <a:moveTo>
                    <a:pt x="1294" y="540"/>
                  </a:moveTo>
                  <a:cubicBezTo>
                    <a:pt x="1294" y="426"/>
                    <a:pt x="1195" y="349"/>
                    <a:pt x="1103" y="349"/>
                  </a:cubicBezTo>
                  <a:lnTo>
                    <a:pt x="916" y="349"/>
                  </a:lnTo>
                  <a:cubicBezTo>
                    <a:pt x="815" y="349"/>
                    <a:pt x="752" y="434"/>
                    <a:pt x="729" y="471"/>
                  </a:cubicBezTo>
                  <a:cubicBezTo>
                    <a:pt x="716" y="493"/>
                    <a:pt x="677" y="549"/>
                    <a:pt x="677" y="550"/>
                  </a:cubicBezTo>
                  <a:lnTo>
                    <a:pt x="725" y="583"/>
                  </a:lnTo>
                  <a:cubicBezTo>
                    <a:pt x="727" y="581"/>
                    <a:pt x="765" y="525"/>
                    <a:pt x="780" y="501"/>
                  </a:cubicBezTo>
                  <a:cubicBezTo>
                    <a:pt x="793" y="480"/>
                    <a:pt x="843" y="408"/>
                    <a:pt x="916" y="408"/>
                  </a:cubicBezTo>
                  <a:lnTo>
                    <a:pt x="1103" y="408"/>
                  </a:lnTo>
                  <a:cubicBezTo>
                    <a:pt x="1166" y="408"/>
                    <a:pt x="1235" y="462"/>
                    <a:pt x="1235" y="540"/>
                  </a:cubicBezTo>
                  <a:lnTo>
                    <a:pt x="1235" y="754"/>
                  </a:lnTo>
                  <a:cubicBezTo>
                    <a:pt x="1235" y="791"/>
                    <a:pt x="1196" y="830"/>
                    <a:pt x="1160" y="832"/>
                  </a:cubicBezTo>
                  <a:lnTo>
                    <a:pt x="1160" y="566"/>
                  </a:lnTo>
                  <a:lnTo>
                    <a:pt x="1101" y="566"/>
                  </a:lnTo>
                  <a:lnTo>
                    <a:pt x="1101" y="1291"/>
                  </a:lnTo>
                  <a:lnTo>
                    <a:pt x="1160" y="1291"/>
                  </a:lnTo>
                  <a:lnTo>
                    <a:pt x="1160" y="891"/>
                  </a:lnTo>
                  <a:cubicBezTo>
                    <a:pt x="1228" y="889"/>
                    <a:pt x="1294" y="823"/>
                    <a:pt x="1294" y="754"/>
                  </a:cubicBezTo>
                  <a:lnTo>
                    <a:pt x="1294" y="5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Puolivapaa piirto 134">
              <a:extLst>
                <a:ext uri="{FF2B5EF4-FFF2-40B4-BE49-F238E27FC236}">
                  <a16:creationId xmlns:a16="http://schemas.microsoft.com/office/drawing/2014/main" id="{58D2F3EF-146F-AB64-FF00-2186542E1696}"/>
                </a:ext>
              </a:extLst>
            </p:cNvPr>
            <p:cNvSpPr/>
            <p:nvPr userDrawn="1"/>
          </p:nvSpPr>
          <p:spPr>
            <a:xfrm>
              <a:off x="1114250" y="3798752"/>
              <a:ext cx="69850" cy="36146"/>
            </a:xfrm>
            <a:custGeom>
              <a:avLst/>
              <a:gdLst>
                <a:gd name="connsiteX0" fmla="*/ 0 w 69850"/>
                <a:gd name="connsiteY0" fmla="*/ 0 h 34925"/>
                <a:gd name="connsiteX1" fmla="*/ 69850 w 69850"/>
                <a:gd name="connsiteY1" fmla="*/ 3175 h 34925"/>
                <a:gd name="connsiteX2" fmla="*/ 63500 w 69850"/>
                <a:gd name="connsiteY2" fmla="*/ 22225 h 34925"/>
                <a:gd name="connsiteX3" fmla="*/ 47625 w 69850"/>
                <a:gd name="connsiteY3" fmla="*/ 34925 h 34925"/>
                <a:gd name="connsiteX4" fmla="*/ 0 w 69850"/>
                <a:gd name="connsiteY4" fmla="*/ 0 h 34925"/>
                <a:gd name="connsiteX0" fmla="*/ 0 w 69850"/>
                <a:gd name="connsiteY0" fmla="*/ 0 h 36146"/>
                <a:gd name="connsiteX1" fmla="*/ 69850 w 69850"/>
                <a:gd name="connsiteY1" fmla="*/ 3175 h 36146"/>
                <a:gd name="connsiteX2" fmla="*/ 63500 w 69850"/>
                <a:gd name="connsiteY2" fmla="*/ 22225 h 36146"/>
                <a:gd name="connsiteX3" fmla="*/ 47625 w 69850"/>
                <a:gd name="connsiteY3" fmla="*/ 34925 h 36146"/>
                <a:gd name="connsiteX4" fmla="*/ 0 w 69850"/>
                <a:gd name="connsiteY4" fmla="*/ 34925 h 36146"/>
                <a:gd name="connsiteX5" fmla="*/ 0 w 69850"/>
                <a:gd name="connsiteY5" fmla="*/ 0 h 3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6146">
                  <a:moveTo>
                    <a:pt x="0" y="0"/>
                  </a:moveTo>
                  <a:lnTo>
                    <a:pt x="69850" y="3175"/>
                  </a:lnTo>
                  <a:lnTo>
                    <a:pt x="63500" y="22225"/>
                  </a:lnTo>
                  <a:lnTo>
                    <a:pt x="47625" y="34925"/>
                  </a:lnTo>
                  <a:cubicBezTo>
                    <a:pt x="38100" y="30692"/>
                    <a:pt x="9525" y="39158"/>
                    <a:pt x="0" y="34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3" name="Puolivapaa piirto 135">
              <a:extLst>
                <a:ext uri="{FF2B5EF4-FFF2-40B4-BE49-F238E27FC236}">
                  <a16:creationId xmlns:a16="http://schemas.microsoft.com/office/drawing/2014/main" id="{CD96158C-A53F-1200-7B09-8C969D46AEF5}"/>
                </a:ext>
              </a:extLst>
            </p:cNvPr>
            <p:cNvSpPr/>
            <p:nvPr userDrawn="1"/>
          </p:nvSpPr>
          <p:spPr>
            <a:xfrm>
              <a:off x="1368134" y="3798752"/>
              <a:ext cx="69850" cy="36146"/>
            </a:xfrm>
            <a:custGeom>
              <a:avLst/>
              <a:gdLst>
                <a:gd name="connsiteX0" fmla="*/ 0 w 69850"/>
                <a:gd name="connsiteY0" fmla="*/ 0 h 34925"/>
                <a:gd name="connsiteX1" fmla="*/ 69850 w 69850"/>
                <a:gd name="connsiteY1" fmla="*/ 3175 h 34925"/>
                <a:gd name="connsiteX2" fmla="*/ 63500 w 69850"/>
                <a:gd name="connsiteY2" fmla="*/ 22225 h 34925"/>
                <a:gd name="connsiteX3" fmla="*/ 47625 w 69850"/>
                <a:gd name="connsiteY3" fmla="*/ 34925 h 34925"/>
                <a:gd name="connsiteX4" fmla="*/ 0 w 69850"/>
                <a:gd name="connsiteY4" fmla="*/ 0 h 34925"/>
                <a:gd name="connsiteX0" fmla="*/ 0 w 69850"/>
                <a:gd name="connsiteY0" fmla="*/ 0 h 36146"/>
                <a:gd name="connsiteX1" fmla="*/ 69850 w 69850"/>
                <a:gd name="connsiteY1" fmla="*/ 3175 h 36146"/>
                <a:gd name="connsiteX2" fmla="*/ 63500 w 69850"/>
                <a:gd name="connsiteY2" fmla="*/ 22225 h 36146"/>
                <a:gd name="connsiteX3" fmla="*/ 47625 w 69850"/>
                <a:gd name="connsiteY3" fmla="*/ 34925 h 36146"/>
                <a:gd name="connsiteX4" fmla="*/ 0 w 69850"/>
                <a:gd name="connsiteY4" fmla="*/ 34925 h 36146"/>
                <a:gd name="connsiteX5" fmla="*/ 0 w 69850"/>
                <a:gd name="connsiteY5" fmla="*/ 0 h 3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6146">
                  <a:moveTo>
                    <a:pt x="0" y="0"/>
                  </a:moveTo>
                  <a:lnTo>
                    <a:pt x="69850" y="3175"/>
                  </a:lnTo>
                  <a:lnTo>
                    <a:pt x="63500" y="22225"/>
                  </a:lnTo>
                  <a:lnTo>
                    <a:pt x="47625" y="34925"/>
                  </a:lnTo>
                  <a:cubicBezTo>
                    <a:pt x="38100" y="30692"/>
                    <a:pt x="9525" y="39158"/>
                    <a:pt x="0" y="34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94" name="Ryhmä 93">
            <a:extLst>
              <a:ext uri="{FF2B5EF4-FFF2-40B4-BE49-F238E27FC236}">
                <a16:creationId xmlns:a16="http://schemas.microsoft.com/office/drawing/2014/main" id="{75D0EF69-9AEB-6770-03FF-6D56A783B8B6}"/>
              </a:ext>
            </a:extLst>
          </p:cNvPr>
          <p:cNvGrpSpPr/>
          <p:nvPr userDrawn="1"/>
        </p:nvGrpSpPr>
        <p:grpSpPr>
          <a:xfrm>
            <a:off x="1052325" y="4714465"/>
            <a:ext cx="449262" cy="469900"/>
            <a:chOff x="1052325" y="4714465"/>
            <a:chExt cx="449262" cy="469900"/>
          </a:xfrm>
        </p:grpSpPr>
        <p:sp>
          <p:nvSpPr>
            <p:cNvPr id="95" name="Freeform 23">
              <a:extLst>
                <a:ext uri="{FF2B5EF4-FFF2-40B4-BE49-F238E27FC236}">
                  <a16:creationId xmlns:a16="http://schemas.microsoft.com/office/drawing/2014/main" id="{5F0497DB-DE5F-86F8-5E4B-D9D6D34C6C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2325" y="4714465"/>
              <a:ext cx="449262" cy="469900"/>
            </a:xfrm>
            <a:custGeom>
              <a:avLst/>
              <a:gdLst>
                <a:gd name="T0" fmla="*/ 712 w 1247"/>
                <a:gd name="T1" fmla="*/ 1038 h 1304"/>
                <a:gd name="T2" fmla="*/ 817 w 1247"/>
                <a:gd name="T3" fmla="*/ 1049 h 1304"/>
                <a:gd name="T4" fmla="*/ 848 w 1247"/>
                <a:gd name="T5" fmla="*/ 1303 h 1304"/>
                <a:gd name="T6" fmla="*/ 880 w 1247"/>
                <a:gd name="T7" fmla="*/ 1049 h 1304"/>
                <a:gd name="T8" fmla="*/ 987 w 1247"/>
                <a:gd name="T9" fmla="*/ 1272 h 1304"/>
                <a:gd name="T10" fmla="*/ 1049 w 1247"/>
                <a:gd name="T11" fmla="*/ 1272 h 1304"/>
                <a:gd name="T12" fmla="*/ 1131 w 1247"/>
                <a:gd name="T13" fmla="*/ 1049 h 1304"/>
                <a:gd name="T14" fmla="*/ 1161 w 1247"/>
                <a:gd name="T15" fmla="*/ 1013 h 1304"/>
                <a:gd name="T16" fmla="*/ 1041 w 1247"/>
                <a:gd name="T17" fmla="*/ 452 h 1304"/>
                <a:gd name="T18" fmla="*/ 1094 w 1247"/>
                <a:gd name="T19" fmla="*/ 987 h 1304"/>
                <a:gd name="T20" fmla="*/ 851 w 1247"/>
                <a:gd name="T21" fmla="*/ 487 h 1304"/>
                <a:gd name="T22" fmla="*/ 790 w 1247"/>
                <a:gd name="T23" fmla="*/ 478 h 1304"/>
                <a:gd name="T24" fmla="*/ 394 w 1247"/>
                <a:gd name="T25" fmla="*/ 1272 h 1304"/>
                <a:gd name="T26" fmla="*/ 456 w 1247"/>
                <a:gd name="T27" fmla="*/ 1272 h 1304"/>
                <a:gd name="T28" fmla="*/ 425 w 1247"/>
                <a:gd name="T29" fmla="*/ 508 h 1304"/>
                <a:gd name="T30" fmla="*/ 394 w 1247"/>
                <a:gd name="T31" fmla="*/ 1272 h 1304"/>
                <a:gd name="T32" fmla="*/ 285 w 1247"/>
                <a:gd name="T33" fmla="*/ 1303 h 1304"/>
                <a:gd name="T34" fmla="*/ 316 w 1247"/>
                <a:gd name="T35" fmla="*/ 849 h 1304"/>
                <a:gd name="T36" fmla="*/ 254 w 1247"/>
                <a:gd name="T37" fmla="*/ 849 h 1304"/>
                <a:gd name="T38" fmla="*/ 113 w 1247"/>
                <a:gd name="T39" fmla="*/ 1272 h 1304"/>
                <a:gd name="T40" fmla="*/ 175 w 1247"/>
                <a:gd name="T41" fmla="*/ 1272 h 1304"/>
                <a:gd name="T42" fmla="*/ 144 w 1247"/>
                <a:gd name="T43" fmla="*/ 508 h 1304"/>
                <a:gd name="T44" fmla="*/ 113 w 1247"/>
                <a:gd name="T45" fmla="*/ 1272 h 1304"/>
                <a:gd name="T46" fmla="*/ 285 w 1247"/>
                <a:gd name="T47" fmla="*/ 257 h 1304"/>
                <a:gd name="T48" fmla="*/ 203 w 1247"/>
                <a:gd name="T49" fmla="*/ 143 h 1304"/>
                <a:gd name="T50" fmla="*/ 367 w 1247"/>
                <a:gd name="T51" fmla="*/ 145 h 1304"/>
                <a:gd name="T52" fmla="*/ 285 w 1247"/>
                <a:gd name="T53" fmla="*/ 0 h 1304"/>
                <a:gd name="T54" fmla="*/ 284 w 1247"/>
                <a:gd name="T55" fmla="*/ 288 h 1304"/>
                <a:gd name="T56" fmla="*/ 428 w 1247"/>
                <a:gd name="T57" fmla="*/ 145 h 1304"/>
                <a:gd name="T58" fmla="*/ 569 w 1247"/>
                <a:gd name="T59" fmla="*/ 511 h 1304"/>
                <a:gd name="T60" fmla="*/ 172 w 1247"/>
                <a:gd name="T61" fmla="*/ 310 h 1304"/>
                <a:gd name="T62" fmla="*/ 0 w 1247"/>
                <a:gd name="T63" fmla="*/ 821 h 1304"/>
                <a:gd name="T64" fmla="*/ 62 w 1247"/>
                <a:gd name="T65" fmla="*/ 821 h 1304"/>
                <a:gd name="T66" fmla="*/ 172 w 1247"/>
                <a:gd name="T67" fmla="*/ 373 h 1304"/>
                <a:gd name="T68" fmla="*/ 507 w 1247"/>
                <a:gd name="T69" fmla="*/ 511 h 1304"/>
                <a:gd name="T70" fmla="*/ 538 w 1247"/>
                <a:gd name="T71" fmla="*/ 852 h 1304"/>
                <a:gd name="T72" fmla="*/ 569 w 1247"/>
                <a:gd name="T73" fmla="*/ 511 h 1304"/>
                <a:gd name="T74" fmla="*/ 933 w 1247"/>
                <a:gd name="T75" fmla="*/ 257 h 1304"/>
                <a:gd name="T76" fmla="*/ 851 w 1247"/>
                <a:gd name="T77" fmla="*/ 143 h 1304"/>
                <a:gd name="T78" fmla="*/ 991 w 1247"/>
                <a:gd name="T79" fmla="*/ 87 h 1304"/>
                <a:gd name="T80" fmla="*/ 933 w 1247"/>
                <a:gd name="T81" fmla="*/ 226 h 1304"/>
                <a:gd name="T82" fmla="*/ 933 w 1247"/>
                <a:gd name="T83" fmla="*/ 0 h 1304"/>
                <a:gd name="T84" fmla="*/ 932 w 1247"/>
                <a:gd name="T85" fmla="*/ 288 h 1304"/>
                <a:gd name="T86" fmla="*/ 1077 w 1247"/>
                <a:gd name="T87" fmla="*/ 145 h 1304"/>
                <a:gd name="T88" fmla="*/ 1246 w 1247"/>
                <a:gd name="T89" fmla="*/ 787 h 1304"/>
                <a:gd name="T90" fmla="*/ 1018 w 1247"/>
                <a:gd name="T91" fmla="*/ 310 h 1304"/>
                <a:gd name="T92" fmla="*/ 677 w 1247"/>
                <a:gd name="T93" fmla="*/ 477 h 1304"/>
                <a:gd name="T94" fmla="*/ 681 w 1247"/>
                <a:gd name="T95" fmla="*/ 799 h 1304"/>
                <a:gd name="T96" fmla="*/ 848 w 1247"/>
                <a:gd name="T97" fmla="*/ 373 h 1304"/>
                <a:gd name="T98" fmla="*/ 1128 w 1247"/>
                <a:gd name="T99" fmla="*/ 488 h 1304"/>
                <a:gd name="T100" fmla="*/ 1246 w 1247"/>
                <a:gd name="T101" fmla="*/ 787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7" h="1304">
                  <a:moveTo>
                    <a:pt x="705" y="1013"/>
                  </a:moveTo>
                  <a:cubicBezTo>
                    <a:pt x="704" y="1022"/>
                    <a:pt x="706" y="1031"/>
                    <a:pt x="712" y="1038"/>
                  </a:cubicBezTo>
                  <a:cubicBezTo>
                    <a:pt x="718" y="1045"/>
                    <a:pt x="727" y="1049"/>
                    <a:pt x="736" y="1049"/>
                  </a:cubicBezTo>
                  <a:lnTo>
                    <a:pt x="817" y="1049"/>
                  </a:lnTo>
                  <a:lnTo>
                    <a:pt x="817" y="1272"/>
                  </a:lnTo>
                  <a:cubicBezTo>
                    <a:pt x="817" y="1289"/>
                    <a:pt x="831" y="1303"/>
                    <a:pt x="848" y="1303"/>
                  </a:cubicBezTo>
                  <a:cubicBezTo>
                    <a:pt x="866" y="1303"/>
                    <a:pt x="880" y="1289"/>
                    <a:pt x="880" y="1272"/>
                  </a:cubicBezTo>
                  <a:lnTo>
                    <a:pt x="880" y="1049"/>
                  </a:lnTo>
                  <a:lnTo>
                    <a:pt x="987" y="1049"/>
                  </a:lnTo>
                  <a:lnTo>
                    <a:pt x="987" y="1272"/>
                  </a:lnTo>
                  <a:cubicBezTo>
                    <a:pt x="987" y="1289"/>
                    <a:pt x="1001" y="1303"/>
                    <a:pt x="1018" y="1303"/>
                  </a:cubicBezTo>
                  <a:cubicBezTo>
                    <a:pt x="1035" y="1303"/>
                    <a:pt x="1049" y="1289"/>
                    <a:pt x="1049" y="1272"/>
                  </a:cubicBezTo>
                  <a:lnTo>
                    <a:pt x="1049" y="1049"/>
                  </a:lnTo>
                  <a:lnTo>
                    <a:pt x="1131" y="1049"/>
                  </a:lnTo>
                  <a:cubicBezTo>
                    <a:pt x="1140" y="1049"/>
                    <a:pt x="1148" y="1045"/>
                    <a:pt x="1154" y="1038"/>
                  </a:cubicBezTo>
                  <a:cubicBezTo>
                    <a:pt x="1160" y="1031"/>
                    <a:pt x="1163" y="1022"/>
                    <a:pt x="1161" y="1013"/>
                  </a:cubicBezTo>
                  <a:lnTo>
                    <a:pt x="1077" y="478"/>
                  </a:lnTo>
                  <a:cubicBezTo>
                    <a:pt x="1074" y="461"/>
                    <a:pt x="1058" y="449"/>
                    <a:pt x="1041" y="452"/>
                  </a:cubicBezTo>
                  <a:cubicBezTo>
                    <a:pt x="1024" y="455"/>
                    <a:pt x="1013" y="471"/>
                    <a:pt x="1015" y="487"/>
                  </a:cubicBezTo>
                  <a:lnTo>
                    <a:pt x="1094" y="987"/>
                  </a:lnTo>
                  <a:lnTo>
                    <a:pt x="772" y="987"/>
                  </a:lnTo>
                  <a:lnTo>
                    <a:pt x="851" y="487"/>
                  </a:lnTo>
                  <a:cubicBezTo>
                    <a:pt x="854" y="471"/>
                    <a:pt x="842" y="455"/>
                    <a:pt x="825" y="452"/>
                  </a:cubicBezTo>
                  <a:cubicBezTo>
                    <a:pt x="808" y="449"/>
                    <a:pt x="792" y="461"/>
                    <a:pt x="790" y="478"/>
                  </a:cubicBezTo>
                  <a:lnTo>
                    <a:pt x="705" y="1013"/>
                  </a:lnTo>
                  <a:close/>
                  <a:moveTo>
                    <a:pt x="394" y="1272"/>
                  </a:moveTo>
                  <a:cubicBezTo>
                    <a:pt x="394" y="1289"/>
                    <a:pt x="408" y="1303"/>
                    <a:pt x="425" y="1303"/>
                  </a:cubicBezTo>
                  <a:cubicBezTo>
                    <a:pt x="442" y="1303"/>
                    <a:pt x="456" y="1289"/>
                    <a:pt x="456" y="1272"/>
                  </a:cubicBezTo>
                  <a:lnTo>
                    <a:pt x="456" y="539"/>
                  </a:lnTo>
                  <a:cubicBezTo>
                    <a:pt x="456" y="522"/>
                    <a:pt x="442" y="508"/>
                    <a:pt x="425" y="508"/>
                  </a:cubicBezTo>
                  <a:cubicBezTo>
                    <a:pt x="408" y="508"/>
                    <a:pt x="394" y="522"/>
                    <a:pt x="394" y="539"/>
                  </a:cubicBezTo>
                  <a:lnTo>
                    <a:pt x="394" y="1272"/>
                  </a:lnTo>
                  <a:close/>
                  <a:moveTo>
                    <a:pt x="254" y="1272"/>
                  </a:moveTo>
                  <a:cubicBezTo>
                    <a:pt x="254" y="1289"/>
                    <a:pt x="268" y="1303"/>
                    <a:pt x="285" y="1303"/>
                  </a:cubicBezTo>
                  <a:cubicBezTo>
                    <a:pt x="302" y="1303"/>
                    <a:pt x="316" y="1289"/>
                    <a:pt x="316" y="1272"/>
                  </a:cubicBezTo>
                  <a:lnTo>
                    <a:pt x="316" y="849"/>
                  </a:lnTo>
                  <a:cubicBezTo>
                    <a:pt x="316" y="832"/>
                    <a:pt x="302" y="818"/>
                    <a:pt x="285" y="818"/>
                  </a:cubicBezTo>
                  <a:cubicBezTo>
                    <a:pt x="268" y="818"/>
                    <a:pt x="254" y="832"/>
                    <a:pt x="254" y="849"/>
                  </a:cubicBezTo>
                  <a:lnTo>
                    <a:pt x="254" y="1272"/>
                  </a:lnTo>
                  <a:close/>
                  <a:moveTo>
                    <a:pt x="113" y="1272"/>
                  </a:moveTo>
                  <a:cubicBezTo>
                    <a:pt x="113" y="1289"/>
                    <a:pt x="127" y="1303"/>
                    <a:pt x="144" y="1303"/>
                  </a:cubicBezTo>
                  <a:cubicBezTo>
                    <a:pt x="161" y="1303"/>
                    <a:pt x="175" y="1289"/>
                    <a:pt x="175" y="1272"/>
                  </a:cubicBezTo>
                  <a:lnTo>
                    <a:pt x="175" y="539"/>
                  </a:lnTo>
                  <a:cubicBezTo>
                    <a:pt x="175" y="522"/>
                    <a:pt x="161" y="508"/>
                    <a:pt x="144" y="508"/>
                  </a:cubicBezTo>
                  <a:cubicBezTo>
                    <a:pt x="127" y="508"/>
                    <a:pt x="113" y="522"/>
                    <a:pt x="113" y="539"/>
                  </a:cubicBezTo>
                  <a:lnTo>
                    <a:pt x="113" y="1272"/>
                  </a:lnTo>
                  <a:close/>
                  <a:moveTo>
                    <a:pt x="285" y="226"/>
                  </a:moveTo>
                  <a:lnTo>
                    <a:pt x="285" y="257"/>
                  </a:lnTo>
                  <a:lnTo>
                    <a:pt x="284" y="226"/>
                  </a:lnTo>
                  <a:cubicBezTo>
                    <a:pt x="239" y="225"/>
                    <a:pt x="203" y="188"/>
                    <a:pt x="203" y="143"/>
                  </a:cubicBezTo>
                  <a:cubicBezTo>
                    <a:pt x="204" y="98"/>
                    <a:pt x="240" y="62"/>
                    <a:pt x="286" y="62"/>
                  </a:cubicBezTo>
                  <a:cubicBezTo>
                    <a:pt x="331" y="63"/>
                    <a:pt x="367" y="100"/>
                    <a:pt x="367" y="145"/>
                  </a:cubicBezTo>
                  <a:cubicBezTo>
                    <a:pt x="366" y="189"/>
                    <a:pt x="330" y="226"/>
                    <a:pt x="285" y="226"/>
                  </a:cubicBezTo>
                  <a:close/>
                  <a:moveTo>
                    <a:pt x="285" y="0"/>
                  </a:moveTo>
                  <a:cubicBezTo>
                    <a:pt x="206" y="0"/>
                    <a:pt x="142" y="64"/>
                    <a:pt x="141" y="143"/>
                  </a:cubicBezTo>
                  <a:cubicBezTo>
                    <a:pt x="140" y="222"/>
                    <a:pt x="204" y="287"/>
                    <a:pt x="284" y="288"/>
                  </a:cubicBezTo>
                  <a:lnTo>
                    <a:pt x="285" y="288"/>
                  </a:lnTo>
                  <a:cubicBezTo>
                    <a:pt x="364" y="288"/>
                    <a:pt x="427" y="224"/>
                    <a:pt x="428" y="145"/>
                  </a:cubicBezTo>
                  <a:cubicBezTo>
                    <a:pt x="429" y="66"/>
                    <a:pt x="366" y="1"/>
                    <a:pt x="285" y="0"/>
                  </a:cubicBezTo>
                  <a:close/>
                  <a:moveTo>
                    <a:pt x="569" y="511"/>
                  </a:moveTo>
                  <a:cubicBezTo>
                    <a:pt x="569" y="416"/>
                    <a:pt x="498" y="310"/>
                    <a:pt x="397" y="310"/>
                  </a:cubicBezTo>
                  <a:lnTo>
                    <a:pt x="172" y="310"/>
                  </a:lnTo>
                  <a:cubicBezTo>
                    <a:pt x="71" y="310"/>
                    <a:pt x="0" y="416"/>
                    <a:pt x="0" y="511"/>
                  </a:cubicBezTo>
                  <a:lnTo>
                    <a:pt x="0" y="821"/>
                  </a:lnTo>
                  <a:cubicBezTo>
                    <a:pt x="0" y="838"/>
                    <a:pt x="14" y="852"/>
                    <a:pt x="31" y="852"/>
                  </a:cubicBezTo>
                  <a:cubicBezTo>
                    <a:pt x="48" y="852"/>
                    <a:pt x="62" y="838"/>
                    <a:pt x="62" y="821"/>
                  </a:cubicBezTo>
                  <a:lnTo>
                    <a:pt x="62" y="511"/>
                  </a:lnTo>
                  <a:cubicBezTo>
                    <a:pt x="62" y="447"/>
                    <a:pt x="110" y="373"/>
                    <a:pt x="172" y="373"/>
                  </a:cubicBezTo>
                  <a:lnTo>
                    <a:pt x="397" y="373"/>
                  </a:lnTo>
                  <a:cubicBezTo>
                    <a:pt x="459" y="373"/>
                    <a:pt x="507" y="447"/>
                    <a:pt x="507" y="511"/>
                  </a:cubicBezTo>
                  <a:lnTo>
                    <a:pt x="507" y="821"/>
                  </a:lnTo>
                  <a:cubicBezTo>
                    <a:pt x="507" y="838"/>
                    <a:pt x="521" y="852"/>
                    <a:pt x="538" y="852"/>
                  </a:cubicBezTo>
                  <a:cubicBezTo>
                    <a:pt x="555" y="852"/>
                    <a:pt x="569" y="838"/>
                    <a:pt x="569" y="821"/>
                  </a:cubicBezTo>
                  <a:lnTo>
                    <a:pt x="569" y="511"/>
                  </a:lnTo>
                  <a:close/>
                  <a:moveTo>
                    <a:pt x="933" y="226"/>
                  </a:moveTo>
                  <a:lnTo>
                    <a:pt x="933" y="257"/>
                  </a:lnTo>
                  <a:lnTo>
                    <a:pt x="932" y="226"/>
                  </a:lnTo>
                  <a:cubicBezTo>
                    <a:pt x="887" y="225"/>
                    <a:pt x="851" y="188"/>
                    <a:pt x="851" y="143"/>
                  </a:cubicBezTo>
                  <a:cubicBezTo>
                    <a:pt x="852" y="98"/>
                    <a:pt x="888" y="62"/>
                    <a:pt x="934" y="62"/>
                  </a:cubicBezTo>
                  <a:cubicBezTo>
                    <a:pt x="956" y="62"/>
                    <a:pt x="976" y="71"/>
                    <a:pt x="991" y="87"/>
                  </a:cubicBezTo>
                  <a:cubicBezTo>
                    <a:pt x="1007" y="102"/>
                    <a:pt x="1015" y="123"/>
                    <a:pt x="1015" y="145"/>
                  </a:cubicBezTo>
                  <a:cubicBezTo>
                    <a:pt x="1014" y="189"/>
                    <a:pt x="978" y="226"/>
                    <a:pt x="933" y="226"/>
                  </a:cubicBezTo>
                  <a:close/>
                  <a:moveTo>
                    <a:pt x="1036" y="43"/>
                  </a:moveTo>
                  <a:cubicBezTo>
                    <a:pt x="1009" y="16"/>
                    <a:pt x="973" y="0"/>
                    <a:pt x="933" y="0"/>
                  </a:cubicBezTo>
                  <a:cubicBezTo>
                    <a:pt x="854" y="0"/>
                    <a:pt x="790" y="64"/>
                    <a:pt x="789" y="143"/>
                  </a:cubicBezTo>
                  <a:cubicBezTo>
                    <a:pt x="789" y="222"/>
                    <a:pt x="852" y="287"/>
                    <a:pt x="932" y="288"/>
                  </a:cubicBezTo>
                  <a:lnTo>
                    <a:pt x="933" y="288"/>
                  </a:lnTo>
                  <a:cubicBezTo>
                    <a:pt x="1012" y="288"/>
                    <a:pt x="1076" y="224"/>
                    <a:pt x="1077" y="145"/>
                  </a:cubicBezTo>
                  <a:cubicBezTo>
                    <a:pt x="1077" y="107"/>
                    <a:pt x="1063" y="71"/>
                    <a:pt x="1036" y="43"/>
                  </a:cubicBezTo>
                  <a:close/>
                  <a:moveTo>
                    <a:pt x="1246" y="787"/>
                  </a:moveTo>
                  <a:cubicBezTo>
                    <a:pt x="1246" y="787"/>
                    <a:pt x="1205" y="563"/>
                    <a:pt x="1189" y="477"/>
                  </a:cubicBezTo>
                  <a:cubicBezTo>
                    <a:pt x="1169" y="367"/>
                    <a:pt x="1111" y="310"/>
                    <a:pt x="1018" y="310"/>
                  </a:cubicBezTo>
                  <a:lnTo>
                    <a:pt x="848" y="310"/>
                  </a:lnTo>
                  <a:cubicBezTo>
                    <a:pt x="755" y="310"/>
                    <a:pt x="697" y="367"/>
                    <a:pt x="677" y="477"/>
                  </a:cubicBezTo>
                  <a:cubicBezTo>
                    <a:pt x="661" y="563"/>
                    <a:pt x="620" y="787"/>
                    <a:pt x="620" y="787"/>
                  </a:cubicBezTo>
                  <a:lnTo>
                    <a:pt x="681" y="799"/>
                  </a:lnTo>
                  <a:cubicBezTo>
                    <a:pt x="681" y="799"/>
                    <a:pt x="722" y="575"/>
                    <a:pt x="738" y="488"/>
                  </a:cubicBezTo>
                  <a:cubicBezTo>
                    <a:pt x="753" y="407"/>
                    <a:pt x="786" y="373"/>
                    <a:pt x="848" y="373"/>
                  </a:cubicBezTo>
                  <a:lnTo>
                    <a:pt x="1018" y="373"/>
                  </a:lnTo>
                  <a:cubicBezTo>
                    <a:pt x="1080" y="373"/>
                    <a:pt x="1114" y="407"/>
                    <a:pt x="1128" y="488"/>
                  </a:cubicBezTo>
                  <a:cubicBezTo>
                    <a:pt x="1144" y="575"/>
                    <a:pt x="1185" y="799"/>
                    <a:pt x="1185" y="799"/>
                  </a:cubicBezTo>
                  <a:lnTo>
                    <a:pt x="1246" y="7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Puolivapaa piirto 138">
              <a:extLst>
                <a:ext uri="{FF2B5EF4-FFF2-40B4-BE49-F238E27FC236}">
                  <a16:creationId xmlns:a16="http://schemas.microsoft.com/office/drawing/2014/main" id="{A198D581-EC79-A84E-11C1-2844BCB02820}"/>
                </a:ext>
              </a:extLst>
            </p:cNvPr>
            <p:cNvSpPr/>
            <p:nvPr userDrawn="1"/>
          </p:nvSpPr>
          <p:spPr>
            <a:xfrm>
              <a:off x="1120199" y="4772147"/>
              <a:ext cx="69850" cy="36146"/>
            </a:xfrm>
            <a:custGeom>
              <a:avLst/>
              <a:gdLst>
                <a:gd name="connsiteX0" fmla="*/ 0 w 69850"/>
                <a:gd name="connsiteY0" fmla="*/ 0 h 34925"/>
                <a:gd name="connsiteX1" fmla="*/ 69850 w 69850"/>
                <a:gd name="connsiteY1" fmla="*/ 3175 h 34925"/>
                <a:gd name="connsiteX2" fmla="*/ 63500 w 69850"/>
                <a:gd name="connsiteY2" fmla="*/ 22225 h 34925"/>
                <a:gd name="connsiteX3" fmla="*/ 47625 w 69850"/>
                <a:gd name="connsiteY3" fmla="*/ 34925 h 34925"/>
                <a:gd name="connsiteX4" fmla="*/ 0 w 69850"/>
                <a:gd name="connsiteY4" fmla="*/ 0 h 34925"/>
                <a:gd name="connsiteX0" fmla="*/ 0 w 69850"/>
                <a:gd name="connsiteY0" fmla="*/ 0 h 36146"/>
                <a:gd name="connsiteX1" fmla="*/ 69850 w 69850"/>
                <a:gd name="connsiteY1" fmla="*/ 3175 h 36146"/>
                <a:gd name="connsiteX2" fmla="*/ 63500 w 69850"/>
                <a:gd name="connsiteY2" fmla="*/ 22225 h 36146"/>
                <a:gd name="connsiteX3" fmla="*/ 47625 w 69850"/>
                <a:gd name="connsiteY3" fmla="*/ 34925 h 36146"/>
                <a:gd name="connsiteX4" fmla="*/ 0 w 69850"/>
                <a:gd name="connsiteY4" fmla="*/ 34925 h 36146"/>
                <a:gd name="connsiteX5" fmla="*/ 0 w 69850"/>
                <a:gd name="connsiteY5" fmla="*/ 0 h 3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6146">
                  <a:moveTo>
                    <a:pt x="0" y="0"/>
                  </a:moveTo>
                  <a:lnTo>
                    <a:pt x="69850" y="3175"/>
                  </a:lnTo>
                  <a:lnTo>
                    <a:pt x="63500" y="22225"/>
                  </a:lnTo>
                  <a:lnTo>
                    <a:pt x="47625" y="34925"/>
                  </a:lnTo>
                  <a:cubicBezTo>
                    <a:pt x="38100" y="30692"/>
                    <a:pt x="9525" y="39158"/>
                    <a:pt x="0" y="34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9" name="Puolivapaa piirto 139">
              <a:extLst>
                <a:ext uri="{FF2B5EF4-FFF2-40B4-BE49-F238E27FC236}">
                  <a16:creationId xmlns:a16="http://schemas.microsoft.com/office/drawing/2014/main" id="{586C016F-8BAF-DD41-7EE8-FDBA2564C9AA}"/>
                </a:ext>
              </a:extLst>
            </p:cNvPr>
            <p:cNvSpPr/>
            <p:nvPr userDrawn="1"/>
          </p:nvSpPr>
          <p:spPr>
            <a:xfrm>
              <a:off x="1356547" y="4768738"/>
              <a:ext cx="69850" cy="36146"/>
            </a:xfrm>
            <a:custGeom>
              <a:avLst/>
              <a:gdLst>
                <a:gd name="connsiteX0" fmla="*/ 0 w 69850"/>
                <a:gd name="connsiteY0" fmla="*/ 0 h 34925"/>
                <a:gd name="connsiteX1" fmla="*/ 69850 w 69850"/>
                <a:gd name="connsiteY1" fmla="*/ 3175 h 34925"/>
                <a:gd name="connsiteX2" fmla="*/ 63500 w 69850"/>
                <a:gd name="connsiteY2" fmla="*/ 22225 h 34925"/>
                <a:gd name="connsiteX3" fmla="*/ 47625 w 69850"/>
                <a:gd name="connsiteY3" fmla="*/ 34925 h 34925"/>
                <a:gd name="connsiteX4" fmla="*/ 0 w 69850"/>
                <a:gd name="connsiteY4" fmla="*/ 0 h 34925"/>
                <a:gd name="connsiteX0" fmla="*/ 0 w 69850"/>
                <a:gd name="connsiteY0" fmla="*/ 0 h 36146"/>
                <a:gd name="connsiteX1" fmla="*/ 69850 w 69850"/>
                <a:gd name="connsiteY1" fmla="*/ 3175 h 36146"/>
                <a:gd name="connsiteX2" fmla="*/ 63500 w 69850"/>
                <a:gd name="connsiteY2" fmla="*/ 22225 h 36146"/>
                <a:gd name="connsiteX3" fmla="*/ 47625 w 69850"/>
                <a:gd name="connsiteY3" fmla="*/ 34925 h 36146"/>
                <a:gd name="connsiteX4" fmla="*/ 0 w 69850"/>
                <a:gd name="connsiteY4" fmla="*/ 34925 h 36146"/>
                <a:gd name="connsiteX5" fmla="*/ 0 w 69850"/>
                <a:gd name="connsiteY5" fmla="*/ 0 h 3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6146">
                  <a:moveTo>
                    <a:pt x="0" y="0"/>
                  </a:moveTo>
                  <a:lnTo>
                    <a:pt x="69850" y="3175"/>
                  </a:lnTo>
                  <a:lnTo>
                    <a:pt x="63500" y="22225"/>
                  </a:lnTo>
                  <a:lnTo>
                    <a:pt x="47625" y="34925"/>
                  </a:lnTo>
                  <a:cubicBezTo>
                    <a:pt x="38100" y="30692"/>
                    <a:pt x="9525" y="39158"/>
                    <a:pt x="0" y="34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30" name="Ryhmä 129">
            <a:extLst>
              <a:ext uri="{FF2B5EF4-FFF2-40B4-BE49-F238E27FC236}">
                <a16:creationId xmlns:a16="http://schemas.microsoft.com/office/drawing/2014/main" id="{0BF1D86B-6E3F-7834-0554-84EBEDB10E6A}"/>
              </a:ext>
            </a:extLst>
          </p:cNvPr>
          <p:cNvGrpSpPr/>
          <p:nvPr userDrawn="1"/>
        </p:nvGrpSpPr>
        <p:grpSpPr>
          <a:xfrm>
            <a:off x="1063435" y="5562293"/>
            <a:ext cx="447675" cy="488950"/>
            <a:chOff x="1063435" y="5562293"/>
            <a:chExt cx="447675" cy="488950"/>
          </a:xfrm>
        </p:grpSpPr>
        <p:sp>
          <p:nvSpPr>
            <p:cNvPr id="131" name="Freeform 176">
              <a:extLst>
                <a:ext uri="{FF2B5EF4-FFF2-40B4-BE49-F238E27FC236}">
                  <a16:creationId xmlns:a16="http://schemas.microsoft.com/office/drawing/2014/main" id="{6865D065-BCBF-93B0-5C78-85C979D448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3435" y="5562293"/>
              <a:ext cx="447675" cy="488950"/>
            </a:xfrm>
            <a:custGeom>
              <a:avLst/>
              <a:gdLst>
                <a:gd name="T0" fmla="*/ 118 w 1248"/>
                <a:gd name="T1" fmla="*/ 286 h 1362"/>
                <a:gd name="T2" fmla="*/ 282 w 1248"/>
                <a:gd name="T3" fmla="*/ 257 h 1362"/>
                <a:gd name="T4" fmla="*/ 200 w 1248"/>
                <a:gd name="T5" fmla="*/ 113 h 1362"/>
                <a:gd name="T6" fmla="*/ 200 w 1248"/>
                <a:gd name="T7" fmla="*/ 430 h 1362"/>
                <a:gd name="T8" fmla="*/ 705 w 1248"/>
                <a:gd name="T9" fmla="*/ 173 h 1362"/>
                <a:gd name="T10" fmla="*/ 541 w 1248"/>
                <a:gd name="T11" fmla="*/ 144 h 1362"/>
                <a:gd name="T12" fmla="*/ 705 w 1248"/>
                <a:gd name="T13" fmla="*/ 173 h 1362"/>
                <a:gd name="T14" fmla="*/ 479 w 1248"/>
                <a:gd name="T15" fmla="*/ 144 h 1362"/>
                <a:gd name="T16" fmla="*/ 767 w 1248"/>
                <a:gd name="T17" fmla="*/ 173 h 1362"/>
                <a:gd name="T18" fmla="*/ 623 w 1248"/>
                <a:gd name="T19" fmla="*/ 339 h 1362"/>
                <a:gd name="T20" fmla="*/ 400 w 1248"/>
                <a:gd name="T21" fmla="*/ 540 h 1362"/>
                <a:gd name="T22" fmla="*/ 846 w 1248"/>
                <a:gd name="T23" fmla="*/ 505 h 1362"/>
                <a:gd name="T24" fmla="*/ 908 w 1248"/>
                <a:gd name="T25" fmla="*/ 505 h 1362"/>
                <a:gd name="T26" fmla="*/ 965 w 1248"/>
                <a:gd name="T27" fmla="*/ 286 h 1362"/>
                <a:gd name="T28" fmla="*/ 1128 w 1248"/>
                <a:gd name="T29" fmla="*/ 257 h 1362"/>
                <a:gd name="T30" fmla="*/ 1047 w 1248"/>
                <a:gd name="T31" fmla="*/ 113 h 1362"/>
                <a:gd name="T32" fmla="*/ 1047 w 1248"/>
                <a:gd name="T33" fmla="*/ 430 h 1362"/>
                <a:gd name="T34" fmla="*/ 1185 w 1248"/>
                <a:gd name="T35" fmla="*/ 912 h 1362"/>
                <a:gd name="T36" fmla="*/ 865 w 1248"/>
                <a:gd name="T37" fmla="*/ 1038 h 1362"/>
                <a:gd name="T38" fmla="*/ 796 w 1248"/>
                <a:gd name="T39" fmla="*/ 963 h 1362"/>
                <a:gd name="T40" fmla="*/ 1049 w 1248"/>
                <a:gd name="T41" fmla="*/ 878 h 1362"/>
                <a:gd name="T42" fmla="*/ 1081 w 1248"/>
                <a:gd name="T43" fmla="*/ 602 h 1362"/>
                <a:gd name="T44" fmla="*/ 748 w 1248"/>
                <a:gd name="T45" fmla="*/ 683 h 1362"/>
                <a:gd name="T46" fmla="*/ 994 w 1248"/>
                <a:gd name="T47" fmla="*/ 567 h 1362"/>
                <a:gd name="T48" fmla="*/ 1185 w 1248"/>
                <a:gd name="T49" fmla="*/ 573 h 1362"/>
                <a:gd name="T50" fmla="*/ 292 w 1248"/>
                <a:gd name="T51" fmla="*/ 734 h 1362"/>
                <a:gd name="T52" fmla="*/ 197 w 1248"/>
                <a:gd name="T53" fmla="*/ 726 h 1362"/>
                <a:gd name="T54" fmla="*/ 369 w 1248"/>
                <a:gd name="T55" fmla="*/ 909 h 1362"/>
                <a:gd name="T56" fmla="*/ 459 w 1248"/>
                <a:gd name="T57" fmla="*/ 1299 h 1362"/>
                <a:gd name="T58" fmla="*/ 166 w 1248"/>
                <a:gd name="T59" fmla="*/ 1017 h 1362"/>
                <a:gd name="T60" fmla="*/ 121 w 1248"/>
                <a:gd name="T61" fmla="*/ 514 h 1362"/>
                <a:gd name="T62" fmla="*/ 346 w 1248"/>
                <a:gd name="T63" fmla="*/ 674 h 1362"/>
                <a:gd name="T64" fmla="*/ 426 w 1248"/>
                <a:gd name="T65" fmla="*/ 734 h 1362"/>
                <a:gd name="T66" fmla="*/ 1116 w 1248"/>
                <a:gd name="T67" fmla="*/ 452 h 1362"/>
                <a:gd name="T68" fmla="*/ 708 w 1248"/>
                <a:gd name="T69" fmla="*/ 621 h 1362"/>
                <a:gd name="T70" fmla="*/ 705 w 1248"/>
                <a:gd name="T71" fmla="*/ 734 h 1362"/>
                <a:gd name="T72" fmla="*/ 562 w 1248"/>
                <a:gd name="T73" fmla="*/ 631 h 1362"/>
                <a:gd name="T74" fmla="*/ 292 w 1248"/>
                <a:gd name="T75" fmla="*/ 525 h 1362"/>
                <a:gd name="T76" fmla="*/ 0 w 1248"/>
                <a:gd name="T77" fmla="*/ 573 h 1362"/>
                <a:gd name="T78" fmla="*/ 324 w 1248"/>
                <a:gd name="T79" fmla="*/ 1079 h 1362"/>
                <a:gd name="T80" fmla="*/ 562 w 1248"/>
                <a:gd name="T81" fmla="*/ 1361 h 1362"/>
                <a:gd name="T82" fmla="*/ 506 w 1248"/>
                <a:gd name="T83" fmla="*/ 947 h 1362"/>
                <a:gd name="T84" fmla="*/ 259 w 1248"/>
                <a:gd name="T85" fmla="*/ 847 h 1362"/>
                <a:gd name="T86" fmla="*/ 426 w 1248"/>
                <a:gd name="T87" fmla="*/ 796 h 1362"/>
                <a:gd name="T88" fmla="*/ 987 w 1248"/>
                <a:gd name="T89" fmla="*/ 796 h 1362"/>
                <a:gd name="T90" fmla="*/ 737 w 1248"/>
                <a:gd name="T91" fmla="*/ 944 h 1362"/>
                <a:gd name="T92" fmla="*/ 655 w 1248"/>
                <a:gd name="T93" fmla="*/ 1349 h 1362"/>
                <a:gd name="T94" fmla="*/ 834 w 1248"/>
                <a:gd name="T95" fmla="*/ 1339 h 1362"/>
                <a:gd name="T96" fmla="*/ 1247 w 1248"/>
                <a:gd name="T97" fmla="*/ 91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8" h="1362">
                  <a:moveTo>
                    <a:pt x="282" y="286"/>
                  </a:moveTo>
                  <a:cubicBezTo>
                    <a:pt x="282" y="330"/>
                    <a:pt x="244" y="367"/>
                    <a:pt x="200" y="367"/>
                  </a:cubicBezTo>
                  <a:cubicBezTo>
                    <a:pt x="156" y="367"/>
                    <a:pt x="118" y="330"/>
                    <a:pt x="118" y="286"/>
                  </a:cubicBezTo>
                  <a:lnTo>
                    <a:pt x="118" y="257"/>
                  </a:lnTo>
                  <a:cubicBezTo>
                    <a:pt x="118" y="213"/>
                    <a:pt x="156" y="175"/>
                    <a:pt x="200" y="175"/>
                  </a:cubicBezTo>
                  <a:cubicBezTo>
                    <a:pt x="244" y="175"/>
                    <a:pt x="282" y="213"/>
                    <a:pt x="282" y="257"/>
                  </a:cubicBezTo>
                  <a:lnTo>
                    <a:pt x="282" y="286"/>
                  </a:lnTo>
                  <a:close/>
                  <a:moveTo>
                    <a:pt x="344" y="257"/>
                  </a:moveTo>
                  <a:cubicBezTo>
                    <a:pt x="344" y="179"/>
                    <a:pt x="278" y="113"/>
                    <a:pt x="200" y="113"/>
                  </a:cubicBezTo>
                  <a:cubicBezTo>
                    <a:pt x="122" y="113"/>
                    <a:pt x="56" y="179"/>
                    <a:pt x="56" y="257"/>
                  </a:cubicBezTo>
                  <a:lnTo>
                    <a:pt x="56" y="286"/>
                  </a:lnTo>
                  <a:cubicBezTo>
                    <a:pt x="56" y="365"/>
                    <a:pt x="121" y="430"/>
                    <a:pt x="200" y="430"/>
                  </a:cubicBezTo>
                  <a:cubicBezTo>
                    <a:pt x="279" y="430"/>
                    <a:pt x="344" y="365"/>
                    <a:pt x="344" y="286"/>
                  </a:cubicBezTo>
                  <a:lnTo>
                    <a:pt x="344" y="257"/>
                  </a:lnTo>
                  <a:close/>
                  <a:moveTo>
                    <a:pt x="705" y="173"/>
                  </a:moveTo>
                  <a:cubicBezTo>
                    <a:pt x="705" y="217"/>
                    <a:pt x="668" y="255"/>
                    <a:pt x="623" y="255"/>
                  </a:cubicBezTo>
                  <a:cubicBezTo>
                    <a:pt x="579" y="255"/>
                    <a:pt x="541" y="217"/>
                    <a:pt x="541" y="173"/>
                  </a:cubicBezTo>
                  <a:lnTo>
                    <a:pt x="541" y="144"/>
                  </a:lnTo>
                  <a:cubicBezTo>
                    <a:pt x="541" y="100"/>
                    <a:pt x="579" y="63"/>
                    <a:pt x="623" y="63"/>
                  </a:cubicBezTo>
                  <a:cubicBezTo>
                    <a:pt x="668" y="63"/>
                    <a:pt x="705" y="100"/>
                    <a:pt x="705" y="144"/>
                  </a:cubicBezTo>
                  <a:lnTo>
                    <a:pt x="705" y="173"/>
                  </a:lnTo>
                  <a:close/>
                  <a:moveTo>
                    <a:pt x="767" y="144"/>
                  </a:moveTo>
                  <a:cubicBezTo>
                    <a:pt x="767" y="66"/>
                    <a:pt x="701" y="0"/>
                    <a:pt x="623" y="0"/>
                  </a:cubicBezTo>
                  <a:cubicBezTo>
                    <a:pt x="545" y="0"/>
                    <a:pt x="479" y="66"/>
                    <a:pt x="479" y="144"/>
                  </a:cubicBezTo>
                  <a:lnTo>
                    <a:pt x="479" y="173"/>
                  </a:lnTo>
                  <a:cubicBezTo>
                    <a:pt x="479" y="252"/>
                    <a:pt x="544" y="317"/>
                    <a:pt x="623" y="317"/>
                  </a:cubicBezTo>
                  <a:cubicBezTo>
                    <a:pt x="703" y="317"/>
                    <a:pt x="767" y="252"/>
                    <a:pt x="767" y="173"/>
                  </a:cubicBezTo>
                  <a:lnTo>
                    <a:pt x="767" y="144"/>
                  </a:lnTo>
                  <a:close/>
                  <a:moveTo>
                    <a:pt x="908" y="505"/>
                  </a:moveTo>
                  <a:cubicBezTo>
                    <a:pt x="908" y="389"/>
                    <a:pt x="719" y="339"/>
                    <a:pt x="623" y="339"/>
                  </a:cubicBezTo>
                  <a:cubicBezTo>
                    <a:pt x="526" y="339"/>
                    <a:pt x="338" y="389"/>
                    <a:pt x="338" y="505"/>
                  </a:cubicBezTo>
                  <a:lnTo>
                    <a:pt x="338" y="540"/>
                  </a:lnTo>
                  <a:lnTo>
                    <a:pt x="400" y="540"/>
                  </a:lnTo>
                  <a:lnTo>
                    <a:pt x="400" y="505"/>
                  </a:lnTo>
                  <a:cubicBezTo>
                    <a:pt x="400" y="448"/>
                    <a:pt x="535" y="401"/>
                    <a:pt x="623" y="401"/>
                  </a:cubicBezTo>
                  <a:cubicBezTo>
                    <a:pt x="711" y="401"/>
                    <a:pt x="846" y="448"/>
                    <a:pt x="846" y="505"/>
                  </a:cubicBezTo>
                  <a:lnTo>
                    <a:pt x="846" y="540"/>
                  </a:lnTo>
                  <a:lnTo>
                    <a:pt x="908" y="540"/>
                  </a:lnTo>
                  <a:lnTo>
                    <a:pt x="908" y="505"/>
                  </a:lnTo>
                  <a:close/>
                  <a:moveTo>
                    <a:pt x="1128" y="286"/>
                  </a:moveTo>
                  <a:cubicBezTo>
                    <a:pt x="1128" y="330"/>
                    <a:pt x="1091" y="367"/>
                    <a:pt x="1047" y="367"/>
                  </a:cubicBezTo>
                  <a:cubicBezTo>
                    <a:pt x="1002" y="367"/>
                    <a:pt x="965" y="330"/>
                    <a:pt x="965" y="286"/>
                  </a:cubicBezTo>
                  <a:lnTo>
                    <a:pt x="965" y="257"/>
                  </a:lnTo>
                  <a:cubicBezTo>
                    <a:pt x="965" y="213"/>
                    <a:pt x="1002" y="175"/>
                    <a:pt x="1047" y="175"/>
                  </a:cubicBezTo>
                  <a:cubicBezTo>
                    <a:pt x="1091" y="175"/>
                    <a:pt x="1128" y="213"/>
                    <a:pt x="1128" y="257"/>
                  </a:cubicBezTo>
                  <a:lnTo>
                    <a:pt x="1128" y="286"/>
                  </a:lnTo>
                  <a:close/>
                  <a:moveTo>
                    <a:pt x="1191" y="257"/>
                  </a:moveTo>
                  <a:cubicBezTo>
                    <a:pt x="1191" y="179"/>
                    <a:pt x="1125" y="113"/>
                    <a:pt x="1047" y="113"/>
                  </a:cubicBezTo>
                  <a:cubicBezTo>
                    <a:pt x="969" y="113"/>
                    <a:pt x="903" y="179"/>
                    <a:pt x="903" y="257"/>
                  </a:cubicBezTo>
                  <a:lnTo>
                    <a:pt x="903" y="286"/>
                  </a:lnTo>
                  <a:cubicBezTo>
                    <a:pt x="903" y="365"/>
                    <a:pt x="967" y="430"/>
                    <a:pt x="1047" y="430"/>
                  </a:cubicBezTo>
                  <a:cubicBezTo>
                    <a:pt x="1126" y="430"/>
                    <a:pt x="1191" y="365"/>
                    <a:pt x="1191" y="286"/>
                  </a:cubicBezTo>
                  <a:lnTo>
                    <a:pt x="1191" y="257"/>
                  </a:lnTo>
                  <a:close/>
                  <a:moveTo>
                    <a:pt x="1185" y="912"/>
                  </a:moveTo>
                  <a:cubicBezTo>
                    <a:pt x="1185" y="969"/>
                    <a:pt x="1135" y="1016"/>
                    <a:pt x="1075" y="1016"/>
                  </a:cubicBezTo>
                  <a:lnTo>
                    <a:pt x="895" y="1016"/>
                  </a:lnTo>
                  <a:cubicBezTo>
                    <a:pt x="882" y="1016"/>
                    <a:pt x="870" y="1025"/>
                    <a:pt x="865" y="1038"/>
                  </a:cubicBezTo>
                  <a:lnTo>
                    <a:pt x="782" y="1299"/>
                  </a:lnTo>
                  <a:lnTo>
                    <a:pt x="719" y="1299"/>
                  </a:lnTo>
                  <a:lnTo>
                    <a:pt x="796" y="963"/>
                  </a:lnTo>
                  <a:cubicBezTo>
                    <a:pt x="808" y="931"/>
                    <a:pt x="838" y="909"/>
                    <a:pt x="872" y="909"/>
                  </a:cubicBezTo>
                  <a:lnTo>
                    <a:pt x="1018" y="909"/>
                  </a:lnTo>
                  <a:cubicBezTo>
                    <a:pt x="1036" y="909"/>
                    <a:pt x="1049" y="895"/>
                    <a:pt x="1049" y="878"/>
                  </a:cubicBezTo>
                  <a:lnTo>
                    <a:pt x="1049" y="722"/>
                  </a:lnTo>
                  <a:lnTo>
                    <a:pt x="1125" y="646"/>
                  </a:lnTo>
                  <a:lnTo>
                    <a:pt x="1081" y="602"/>
                  </a:lnTo>
                  <a:lnTo>
                    <a:pt x="950" y="734"/>
                  </a:lnTo>
                  <a:lnTo>
                    <a:pt x="821" y="734"/>
                  </a:lnTo>
                  <a:cubicBezTo>
                    <a:pt x="778" y="734"/>
                    <a:pt x="757" y="707"/>
                    <a:pt x="748" y="683"/>
                  </a:cubicBezTo>
                  <a:lnTo>
                    <a:pt x="872" y="683"/>
                  </a:lnTo>
                  <a:cubicBezTo>
                    <a:pt x="881" y="683"/>
                    <a:pt x="889" y="680"/>
                    <a:pt x="895" y="674"/>
                  </a:cubicBezTo>
                  <a:lnTo>
                    <a:pt x="994" y="567"/>
                  </a:lnTo>
                  <a:cubicBezTo>
                    <a:pt x="1026" y="533"/>
                    <a:pt x="1070" y="514"/>
                    <a:pt x="1116" y="514"/>
                  </a:cubicBezTo>
                  <a:lnTo>
                    <a:pt x="1121" y="514"/>
                  </a:lnTo>
                  <a:cubicBezTo>
                    <a:pt x="1155" y="514"/>
                    <a:pt x="1185" y="542"/>
                    <a:pt x="1185" y="573"/>
                  </a:cubicBezTo>
                  <a:lnTo>
                    <a:pt x="1185" y="912"/>
                  </a:lnTo>
                  <a:close/>
                  <a:moveTo>
                    <a:pt x="426" y="734"/>
                  </a:moveTo>
                  <a:lnTo>
                    <a:pt x="292" y="734"/>
                  </a:lnTo>
                  <a:lnTo>
                    <a:pt x="163" y="603"/>
                  </a:lnTo>
                  <a:lnTo>
                    <a:pt x="119" y="646"/>
                  </a:lnTo>
                  <a:lnTo>
                    <a:pt x="197" y="726"/>
                  </a:lnTo>
                  <a:lnTo>
                    <a:pt x="197" y="878"/>
                  </a:lnTo>
                  <a:cubicBezTo>
                    <a:pt x="197" y="895"/>
                    <a:pt x="211" y="909"/>
                    <a:pt x="228" y="909"/>
                  </a:cubicBezTo>
                  <a:lnTo>
                    <a:pt x="369" y="909"/>
                  </a:lnTo>
                  <a:cubicBezTo>
                    <a:pt x="403" y="909"/>
                    <a:pt x="434" y="931"/>
                    <a:pt x="445" y="963"/>
                  </a:cubicBezTo>
                  <a:lnTo>
                    <a:pt x="523" y="1299"/>
                  </a:lnTo>
                  <a:lnTo>
                    <a:pt x="459" y="1299"/>
                  </a:lnTo>
                  <a:lnTo>
                    <a:pt x="376" y="1038"/>
                  </a:lnTo>
                  <a:cubicBezTo>
                    <a:pt x="372" y="1025"/>
                    <a:pt x="360" y="1017"/>
                    <a:pt x="346" y="1017"/>
                  </a:cubicBezTo>
                  <a:lnTo>
                    <a:pt x="166" y="1017"/>
                  </a:lnTo>
                  <a:cubicBezTo>
                    <a:pt x="108" y="1017"/>
                    <a:pt x="62" y="970"/>
                    <a:pt x="62" y="912"/>
                  </a:cubicBezTo>
                  <a:lnTo>
                    <a:pt x="62" y="573"/>
                  </a:lnTo>
                  <a:cubicBezTo>
                    <a:pt x="62" y="541"/>
                    <a:pt x="88" y="514"/>
                    <a:pt x="121" y="514"/>
                  </a:cubicBezTo>
                  <a:lnTo>
                    <a:pt x="125" y="514"/>
                  </a:lnTo>
                  <a:cubicBezTo>
                    <a:pt x="171" y="514"/>
                    <a:pt x="216" y="534"/>
                    <a:pt x="247" y="567"/>
                  </a:cubicBezTo>
                  <a:lnTo>
                    <a:pt x="346" y="674"/>
                  </a:lnTo>
                  <a:cubicBezTo>
                    <a:pt x="352" y="680"/>
                    <a:pt x="360" y="684"/>
                    <a:pt x="369" y="684"/>
                  </a:cubicBezTo>
                  <a:lnTo>
                    <a:pt x="499" y="684"/>
                  </a:lnTo>
                  <a:cubicBezTo>
                    <a:pt x="489" y="707"/>
                    <a:pt x="469" y="734"/>
                    <a:pt x="426" y="734"/>
                  </a:cubicBezTo>
                  <a:close/>
                  <a:moveTo>
                    <a:pt x="1247" y="573"/>
                  </a:moveTo>
                  <a:cubicBezTo>
                    <a:pt x="1247" y="508"/>
                    <a:pt x="1189" y="452"/>
                    <a:pt x="1121" y="452"/>
                  </a:cubicBezTo>
                  <a:lnTo>
                    <a:pt x="1116" y="452"/>
                  </a:lnTo>
                  <a:cubicBezTo>
                    <a:pt x="1053" y="452"/>
                    <a:pt x="992" y="479"/>
                    <a:pt x="949" y="525"/>
                  </a:cubicBezTo>
                  <a:lnTo>
                    <a:pt x="859" y="621"/>
                  </a:lnTo>
                  <a:lnTo>
                    <a:pt x="708" y="621"/>
                  </a:lnTo>
                  <a:cubicBezTo>
                    <a:pt x="699" y="621"/>
                    <a:pt x="691" y="625"/>
                    <a:pt x="685" y="631"/>
                  </a:cubicBezTo>
                  <a:cubicBezTo>
                    <a:pt x="679" y="638"/>
                    <a:pt x="676" y="646"/>
                    <a:pt x="677" y="655"/>
                  </a:cubicBezTo>
                  <a:cubicBezTo>
                    <a:pt x="679" y="677"/>
                    <a:pt x="688" y="707"/>
                    <a:pt x="705" y="734"/>
                  </a:cubicBezTo>
                  <a:lnTo>
                    <a:pt x="541" y="734"/>
                  </a:lnTo>
                  <a:cubicBezTo>
                    <a:pt x="559" y="707"/>
                    <a:pt x="568" y="677"/>
                    <a:pt x="570" y="655"/>
                  </a:cubicBezTo>
                  <a:cubicBezTo>
                    <a:pt x="570" y="646"/>
                    <a:pt x="567" y="638"/>
                    <a:pt x="562" y="631"/>
                  </a:cubicBezTo>
                  <a:cubicBezTo>
                    <a:pt x="556" y="625"/>
                    <a:pt x="547" y="621"/>
                    <a:pt x="539" y="621"/>
                  </a:cubicBezTo>
                  <a:lnTo>
                    <a:pt x="382" y="621"/>
                  </a:lnTo>
                  <a:lnTo>
                    <a:pt x="292" y="525"/>
                  </a:lnTo>
                  <a:cubicBezTo>
                    <a:pt x="249" y="479"/>
                    <a:pt x="188" y="452"/>
                    <a:pt x="125" y="452"/>
                  </a:cubicBezTo>
                  <a:lnTo>
                    <a:pt x="121" y="452"/>
                  </a:lnTo>
                  <a:cubicBezTo>
                    <a:pt x="54" y="452"/>
                    <a:pt x="0" y="506"/>
                    <a:pt x="0" y="573"/>
                  </a:cubicBezTo>
                  <a:lnTo>
                    <a:pt x="0" y="912"/>
                  </a:lnTo>
                  <a:cubicBezTo>
                    <a:pt x="0" y="1004"/>
                    <a:pt x="74" y="1079"/>
                    <a:pt x="166" y="1079"/>
                  </a:cubicBezTo>
                  <a:lnTo>
                    <a:pt x="324" y="1079"/>
                  </a:lnTo>
                  <a:lnTo>
                    <a:pt x="407" y="1339"/>
                  </a:lnTo>
                  <a:cubicBezTo>
                    <a:pt x="411" y="1352"/>
                    <a:pt x="423" y="1361"/>
                    <a:pt x="437" y="1361"/>
                  </a:cubicBezTo>
                  <a:lnTo>
                    <a:pt x="562" y="1361"/>
                  </a:lnTo>
                  <a:cubicBezTo>
                    <a:pt x="571" y="1361"/>
                    <a:pt x="580" y="1356"/>
                    <a:pt x="586" y="1349"/>
                  </a:cubicBezTo>
                  <a:cubicBezTo>
                    <a:pt x="592" y="1342"/>
                    <a:pt x="594" y="1332"/>
                    <a:pt x="592" y="1323"/>
                  </a:cubicBezTo>
                  <a:lnTo>
                    <a:pt x="506" y="947"/>
                  </a:lnTo>
                  <a:cubicBezTo>
                    <a:pt x="505" y="946"/>
                    <a:pt x="505" y="945"/>
                    <a:pt x="505" y="944"/>
                  </a:cubicBezTo>
                  <a:cubicBezTo>
                    <a:pt x="484" y="886"/>
                    <a:pt x="430" y="847"/>
                    <a:pt x="369" y="847"/>
                  </a:cubicBezTo>
                  <a:lnTo>
                    <a:pt x="259" y="847"/>
                  </a:lnTo>
                  <a:lnTo>
                    <a:pt x="259" y="796"/>
                  </a:lnTo>
                  <a:lnTo>
                    <a:pt x="279" y="796"/>
                  </a:lnTo>
                  <a:lnTo>
                    <a:pt x="426" y="796"/>
                  </a:lnTo>
                  <a:lnTo>
                    <a:pt x="821" y="796"/>
                  </a:lnTo>
                  <a:lnTo>
                    <a:pt x="963" y="796"/>
                  </a:lnTo>
                  <a:lnTo>
                    <a:pt x="987" y="796"/>
                  </a:lnTo>
                  <a:lnTo>
                    <a:pt x="987" y="847"/>
                  </a:lnTo>
                  <a:lnTo>
                    <a:pt x="872" y="847"/>
                  </a:lnTo>
                  <a:cubicBezTo>
                    <a:pt x="812" y="847"/>
                    <a:pt x="757" y="886"/>
                    <a:pt x="737" y="944"/>
                  </a:cubicBezTo>
                  <a:cubicBezTo>
                    <a:pt x="736" y="945"/>
                    <a:pt x="736" y="946"/>
                    <a:pt x="736" y="947"/>
                  </a:cubicBezTo>
                  <a:lnTo>
                    <a:pt x="650" y="1323"/>
                  </a:lnTo>
                  <a:cubicBezTo>
                    <a:pt x="647" y="1332"/>
                    <a:pt x="650" y="1342"/>
                    <a:pt x="655" y="1349"/>
                  </a:cubicBezTo>
                  <a:cubicBezTo>
                    <a:pt x="661" y="1356"/>
                    <a:pt x="670" y="1361"/>
                    <a:pt x="680" y="1361"/>
                  </a:cubicBezTo>
                  <a:lnTo>
                    <a:pt x="805" y="1361"/>
                  </a:lnTo>
                  <a:cubicBezTo>
                    <a:pt x="818" y="1361"/>
                    <a:pt x="830" y="1352"/>
                    <a:pt x="834" y="1339"/>
                  </a:cubicBezTo>
                  <a:lnTo>
                    <a:pt x="918" y="1079"/>
                  </a:lnTo>
                  <a:lnTo>
                    <a:pt x="1075" y="1079"/>
                  </a:lnTo>
                  <a:cubicBezTo>
                    <a:pt x="1168" y="1079"/>
                    <a:pt x="1247" y="1002"/>
                    <a:pt x="1247" y="912"/>
                  </a:cubicBezTo>
                  <a:lnTo>
                    <a:pt x="1247" y="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Puolivapaa piirto 142">
              <a:extLst>
                <a:ext uri="{FF2B5EF4-FFF2-40B4-BE49-F238E27FC236}">
                  <a16:creationId xmlns:a16="http://schemas.microsoft.com/office/drawing/2014/main" id="{34FBE1E9-CF05-D23B-87F8-7B707E5B300A}"/>
                </a:ext>
              </a:extLst>
            </p:cNvPr>
            <p:cNvSpPr/>
            <p:nvPr userDrawn="1"/>
          </p:nvSpPr>
          <p:spPr>
            <a:xfrm>
              <a:off x="1256937" y="5627627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3" name="Puolivapaa piirto 143">
              <a:extLst>
                <a:ext uri="{FF2B5EF4-FFF2-40B4-BE49-F238E27FC236}">
                  <a16:creationId xmlns:a16="http://schemas.microsoft.com/office/drawing/2014/main" id="{65DAFC00-C7D7-775A-88B9-3E0D862BBB22}"/>
                </a:ext>
              </a:extLst>
            </p:cNvPr>
            <p:cNvSpPr/>
            <p:nvPr userDrawn="1"/>
          </p:nvSpPr>
          <p:spPr>
            <a:xfrm>
              <a:off x="1402074" y="5658487"/>
              <a:ext cx="69850" cy="47625"/>
            </a:xfrm>
            <a:custGeom>
              <a:avLst/>
              <a:gdLst>
                <a:gd name="connsiteX0" fmla="*/ 0 w 69850"/>
                <a:gd name="connsiteY0" fmla="*/ 0 h 47625"/>
                <a:gd name="connsiteX1" fmla="*/ 69850 w 69850"/>
                <a:gd name="connsiteY1" fmla="*/ 19050 h 47625"/>
                <a:gd name="connsiteX2" fmla="*/ 50800 w 69850"/>
                <a:gd name="connsiteY2" fmla="*/ 44450 h 47625"/>
                <a:gd name="connsiteX3" fmla="*/ 22225 w 69850"/>
                <a:gd name="connsiteY3" fmla="*/ 47625 h 47625"/>
                <a:gd name="connsiteX4" fmla="*/ 0 w 69850"/>
                <a:gd name="connsiteY4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50" h="47625">
                  <a:moveTo>
                    <a:pt x="0" y="0"/>
                  </a:moveTo>
                  <a:lnTo>
                    <a:pt x="69850" y="19050"/>
                  </a:lnTo>
                  <a:lnTo>
                    <a:pt x="50800" y="44450"/>
                  </a:lnTo>
                  <a:lnTo>
                    <a:pt x="22225" y="47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4" name="Puolivapaa piirto 144">
              <a:extLst>
                <a:ext uri="{FF2B5EF4-FFF2-40B4-BE49-F238E27FC236}">
                  <a16:creationId xmlns:a16="http://schemas.microsoft.com/office/drawing/2014/main" id="{5D44ECE4-2278-5EAE-0B11-FA26B7F626D0}"/>
                </a:ext>
              </a:extLst>
            </p:cNvPr>
            <p:cNvSpPr/>
            <p:nvPr userDrawn="1"/>
          </p:nvSpPr>
          <p:spPr>
            <a:xfrm>
              <a:off x="1107482" y="5668012"/>
              <a:ext cx="76200" cy="44450"/>
            </a:xfrm>
            <a:custGeom>
              <a:avLst/>
              <a:gdLst>
                <a:gd name="connsiteX0" fmla="*/ 76200 w 76200"/>
                <a:gd name="connsiteY0" fmla="*/ 0 h 44450"/>
                <a:gd name="connsiteX1" fmla="*/ 0 w 76200"/>
                <a:gd name="connsiteY1" fmla="*/ 9525 h 44450"/>
                <a:gd name="connsiteX2" fmla="*/ 31750 w 76200"/>
                <a:gd name="connsiteY2" fmla="*/ 44450 h 44450"/>
                <a:gd name="connsiteX3" fmla="*/ 76200 w 76200"/>
                <a:gd name="connsiteY3" fmla="*/ 0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4450">
                  <a:moveTo>
                    <a:pt x="76200" y="0"/>
                  </a:moveTo>
                  <a:lnTo>
                    <a:pt x="0" y="9525"/>
                  </a:lnTo>
                  <a:lnTo>
                    <a:pt x="31750" y="4445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35" name="Kuva 134">
            <a:extLst>
              <a:ext uri="{FF2B5EF4-FFF2-40B4-BE49-F238E27FC236}">
                <a16:creationId xmlns:a16="http://schemas.microsoft.com/office/drawing/2014/main" id="{08C7954B-FE96-B4F5-27A3-7696B84ECCB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85185" y="678049"/>
            <a:ext cx="357080" cy="589959"/>
          </a:xfrm>
          <a:prstGeom prst="rect">
            <a:avLst/>
          </a:prstGeom>
        </p:spPr>
      </p:pic>
      <p:pic>
        <p:nvPicPr>
          <p:cNvPr id="136" name="Kuva 135">
            <a:extLst>
              <a:ext uri="{FF2B5EF4-FFF2-40B4-BE49-F238E27FC236}">
                <a16:creationId xmlns:a16="http://schemas.microsoft.com/office/drawing/2014/main" id="{394387FE-027E-F9FF-8D2C-2E0BC6373F4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697813" y="2458875"/>
            <a:ext cx="614861" cy="656975"/>
          </a:xfrm>
          <a:prstGeom prst="rect">
            <a:avLst/>
          </a:prstGeom>
        </p:spPr>
      </p:pic>
      <p:pic>
        <p:nvPicPr>
          <p:cNvPr id="137" name="Kuva 136">
            <a:extLst>
              <a:ext uri="{FF2B5EF4-FFF2-40B4-BE49-F238E27FC236}">
                <a16:creationId xmlns:a16="http://schemas.microsoft.com/office/drawing/2014/main" id="{CA129B8D-453B-7055-3A05-1F6AB9C524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692984" y="1485316"/>
            <a:ext cx="619690" cy="687602"/>
          </a:xfrm>
          <a:prstGeom prst="rect">
            <a:avLst/>
          </a:prstGeom>
        </p:spPr>
      </p:pic>
      <p:pic>
        <p:nvPicPr>
          <p:cNvPr id="138" name="Kuva 137">
            <a:extLst>
              <a:ext uri="{FF2B5EF4-FFF2-40B4-BE49-F238E27FC236}">
                <a16:creationId xmlns:a16="http://schemas.microsoft.com/office/drawing/2014/main" id="{43B9CAD3-CC2D-C41E-ACBC-F076FF7CC88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692984" y="3558956"/>
            <a:ext cx="636549" cy="479592"/>
          </a:xfrm>
          <a:prstGeom prst="rect">
            <a:avLst/>
          </a:prstGeom>
        </p:spPr>
      </p:pic>
      <p:pic>
        <p:nvPicPr>
          <p:cNvPr id="139" name="Kuva 138">
            <a:extLst>
              <a:ext uri="{FF2B5EF4-FFF2-40B4-BE49-F238E27FC236}">
                <a16:creationId xmlns:a16="http://schemas.microsoft.com/office/drawing/2014/main" id="{3ADAB308-733D-884E-25BE-B1C38F77038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692983" y="4455743"/>
            <a:ext cx="619691" cy="662135"/>
          </a:xfrm>
          <a:prstGeom prst="rect">
            <a:avLst/>
          </a:prstGeom>
        </p:spPr>
      </p:pic>
      <p:pic>
        <p:nvPicPr>
          <p:cNvPr id="140" name="Kuva 139">
            <a:extLst>
              <a:ext uri="{FF2B5EF4-FFF2-40B4-BE49-F238E27FC236}">
                <a16:creationId xmlns:a16="http://schemas.microsoft.com/office/drawing/2014/main" id="{9FB7E5BA-E59D-60EB-7614-3DE0D34B004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780741" y="5423226"/>
            <a:ext cx="607553" cy="62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52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3" name="TextBox 92"/>
          <p:cNvSpPr txBox="1"/>
          <p:nvPr/>
        </p:nvSpPr>
        <p:spPr>
          <a:xfrm>
            <a:off x="0" y="631591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 (</a:t>
            </a:r>
            <a:r>
              <a:rPr lang="en-US" sz="1800" dirty="0" err="1"/>
              <a:t>Näytä</a:t>
            </a:r>
            <a:r>
              <a:rPr lang="en-US" sz="1800" dirty="0"/>
              <a:t> &gt; Dian </a:t>
            </a:r>
            <a:r>
              <a:rPr lang="en-US" sz="1800" dirty="0" err="1"/>
              <a:t>perustyyli</a:t>
            </a:r>
            <a:r>
              <a:rPr lang="en-US" sz="1800" dirty="0"/>
              <a:t>). </a:t>
            </a:r>
            <a:r>
              <a:rPr lang="en-US" sz="1800" dirty="0" err="1"/>
              <a:t>Ikoneita</a:t>
            </a:r>
            <a:r>
              <a:rPr lang="en-US" sz="1800" dirty="0"/>
              <a:t> </a:t>
            </a:r>
            <a:r>
              <a:rPr lang="en-US" sz="1800" dirty="0" err="1"/>
              <a:t>voi</a:t>
            </a:r>
            <a:r>
              <a:rPr lang="en-US" sz="1800" dirty="0"/>
              <a:t> </a:t>
            </a:r>
            <a:r>
              <a:rPr lang="en-US" sz="1800" dirty="0" err="1"/>
              <a:t>myös</a:t>
            </a:r>
            <a:r>
              <a:rPr lang="en-US" sz="1800" dirty="0"/>
              <a:t> </a:t>
            </a:r>
            <a:r>
              <a:rPr lang="en-US" sz="1800" dirty="0" err="1"/>
              <a:t>ladata</a:t>
            </a:r>
            <a:r>
              <a:rPr lang="en-US" sz="1800" dirty="0"/>
              <a:t> </a:t>
            </a:r>
            <a:r>
              <a:rPr lang="en-US" sz="1800" dirty="0" err="1"/>
              <a:t>aineistopankista</a:t>
            </a:r>
            <a:r>
              <a:rPr lang="en-US" sz="1800" dirty="0"/>
              <a:t>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  <p:sp>
        <p:nvSpPr>
          <p:cNvPr id="127" name="Freeform 10">
            <a:extLst>
              <a:ext uri="{FF2B5EF4-FFF2-40B4-BE49-F238E27FC236}">
                <a16:creationId xmlns:a16="http://schemas.microsoft.com/office/drawing/2014/main" id="{A632EEFB-37DA-C24F-B839-4231493AA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913" y="2954956"/>
            <a:ext cx="490538" cy="457200"/>
          </a:xfrm>
          <a:custGeom>
            <a:avLst/>
            <a:gdLst>
              <a:gd name="T0" fmla="*/ 348 w 1362"/>
              <a:gd name="T1" fmla="*/ 1223 h 1268"/>
              <a:gd name="T2" fmla="*/ 392 w 1362"/>
              <a:gd name="T3" fmla="*/ 1267 h 1268"/>
              <a:gd name="T4" fmla="*/ 439 w 1362"/>
              <a:gd name="T5" fmla="*/ 1219 h 1268"/>
              <a:gd name="T6" fmla="*/ 893 w 1362"/>
              <a:gd name="T7" fmla="*/ 1219 h 1268"/>
              <a:gd name="T8" fmla="*/ 941 w 1362"/>
              <a:gd name="T9" fmla="*/ 1267 h 1268"/>
              <a:gd name="T10" fmla="*/ 985 w 1362"/>
              <a:gd name="T11" fmla="*/ 1223 h 1268"/>
              <a:gd name="T12" fmla="*/ 928 w 1362"/>
              <a:gd name="T13" fmla="*/ 1166 h 1268"/>
              <a:gd name="T14" fmla="*/ 906 w 1362"/>
              <a:gd name="T15" fmla="*/ 1157 h 1268"/>
              <a:gd name="T16" fmla="*/ 426 w 1362"/>
              <a:gd name="T17" fmla="*/ 1157 h 1268"/>
              <a:gd name="T18" fmla="*/ 405 w 1362"/>
              <a:gd name="T19" fmla="*/ 1166 h 1268"/>
              <a:gd name="T20" fmla="*/ 348 w 1362"/>
              <a:gd name="T21" fmla="*/ 1223 h 1268"/>
              <a:gd name="T22" fmla="*/ 737 w 1362"/>
              <a:gd name="T23" fmla="*/ 903 h 1268"/>
              <a:gd name="T24" fmla="*/ 596 w 1362"/>
              <a:gd name="T25" fmla="*/ 903 h 1268"/>
              <a:gd name="T26" fmla="*/ 596 w 1362"/>
              <a:gd name="T27" fmla="*/ 965 h 1268"/>
              <a:gd name="T28" fmla="*/ 737 w 1362"/>
              <a:gd name="T29" fmla="*/ 965 h 1268"/>
              <a:gd name="T30" fmla="*/ 737 w 1362"/>
              <a:gd name="T31" fmla="*/ 903 h 1268"/>
              <a:gd name="T32" fmla="*/ 1299 w 1362"/>
              <a:gd name="T33" fmla="*/ 819 h 1268"/>
              <a:gd name="T34" fmla="*/ 62 w 1362"/>
              <a:gd name="T35" fmla="*/ 819 h 1268"/>
              <a:gd name="T36" fmla="*/ 62 w 1362"/>
              <a:gd name="T37" fmla="*/ 116 h 1268"/>
              <a:gd name="T38" fmla="*/ 116 w 1362"/>
              <a:gd name="T39" fmla="*/ 62 h 1268"/>
              <a:gd name="T40" fmla="*/ 1245 w 1362"/>
              <a:gd name="T41" fmla="*/ 62 h 1268"/>
              <a:gd name="T42" fmla="*/ 1299 w 1362"/>
              <a:gd name="T43" fmla="*/ 116 h 1268"/>
              <a:gd name="T44" fmla="*/ 1299 w 1362"/>
              <a:gd name="T45" fmla="*/ 819 h 1268"/>
              <a:gd name="T46" fmla="*/ 62 w 1362"/>
              <a:gd name="T47" fmla="*/ 881 h 1268"/>
              <a:gd name="T48" fmla="*/ 1299 w 1362"/>
              <a:gd name="T49" fmla="*/ 881 h 1268"/>
              <a:gd name="T50" fmla="*/ 1299 w 1362"/>
              <a:gd name="T51" fmla="*/ 934 h 1268"/>
              <a:gd name="T52" fmla="*/ 1245 w 1362"/>
              <a:gd name="T53" fmla="*/ 988 h 1268"/>
              <a:gd name="T54" fmla="*/ 822 w 1362"/>
              <a:gd name="T55" fmla="*/ 988 h 1268"/>
              <a:gd name="T56" fmla="*/ 511 w 1362"/>
              <a:gd name="T57" fmla="*/ 988 h 1268"/>
              <a:gd name="T58" fmla="*/ 116 w 1362"/>
              <a:gd name="T59" fmla="*/ 988 h 1268"/>
              <a:gd name="T60" fmla="*/ 62 w 1362"/>
              <a:gd name="T61" fmla="*/ 934 h 1268"/>
              <a:gd name="T62" fmla="*/ 62 w 1362"/>
              <a:gd name="T63" fmla="*/ 881 h 1268"/>
              <a:gd name="T64" fmla="*/ 1361 w 1362"/>
              <a:gd name="T65" fmla="*/ 116 h 1268"/>
              <a:gd name="T66" fmla="*/ 1245 w 1362"/>
              <a:gd name="T67" fmla="*/ 0 h 1268"/>
              <a:gd name="T68" fmla="*/ 116 w 1362"/>
              <a:gd name="T69" fmla="*/ 0 h 1268"/>
              <a:gd name="T70" fmla="*/ 0 w 1362"/>
              <a:gd name="T71" fmla="*/ 116 h 1268"/>
              <a:gd name="T72" fmla="*/ 0 w 1362"/>
              <a:gd name="T73" fmla="*/ 934 h 1268"/>
              <a:gd name="T74" fmla="*/ 116 w 1362"/>
              <a:gd name="T75" fmla="*/ 1050 h 1268"/>
              <a:gd name="T76" fmla="*/ 480 w 1362"/>
              <a:gd name="T77" fmla="*/ 1050 h 1268"/>
              <a:gd name="T78" fmla="*/ 480 w 1362"/>
              <a:gd name="T79" fmla="*/ 1132 h 1268"/>
              <a:gd name="T80" fmla="*/ 542 w 1362"/>
              <a:gd name="T81" fmla="*/ 1132 h 1268"/>
              <a:gd name="T82" fmla="*/ 542 w 1362"/>
              <a:gd name="T83" fmla="*/ 1050 h 1268"/>
              <a:gd name="T84" fmla="*/ 791 w 1362"/>
              <a:gd name="T85" fmla="*/ 1050 h 1268"/>
              <a:gd name="T86" fmla="*/ 791 w 1362"/>
              <a:gd name="T87" fmla="*/ 1132 h 1268"/>
              <a:gd name="T88" fmla="*/ 853 w 1362"/>
              <a:gd name="T89" fmla="*/ 1132 h 1268"/>
              <a:gd name="T90" fmla="*/ 853 w 1362"/>
              <a:gd name="T91" fmla="*/ 1050 h 1268"/>
              <a:gd name="T92" fmla="*/ 1245 w 1362"/>
              <a:gd name="T93" fmla="*/ 1050 h 1268"/>
              <a:gd name="T94" fmla="*/ 1361 w 1362"/>
              <a:gd name="T95" fmla="*/ 934 h 1268"/>
              <a:gd name="T96" fmla="*/ 1361 w 1362"/>
              <a:gd name="T97" fmla="*/ 116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62" h="1268">
                <a:moveTo>
                  <a:pt x="348" y="1223"/>
                </a:moveTo>
                <a:lnTo>
                  <a:pt x="392" y="1267"/>
                </a:lnTo>
                <a:lnTo>
                  <a:pt x="439" y="1219"/>
                </a:lnTo>
                <a:lnTo>
                  <a:pt x="893" y="1219"/>
                </a:lnTo>
                <a:lnTo>
                  <a:pt x="941" y="1267"/>
                </a:lnTo>
                <a:lnTo>
                  <a:pt x="985" y="1223"/>
                </a:lnTo>
                <a:lnTo>
                  <a:pt x="928" y="1166"/>
                </a:lnTo>
                <a:cubicBezTo>
                  <a:pt x="922" y="1161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1"/>
                  <a:pt x="405" y="1166"/>
                </a:cubicBezTo>
                <a:lnTo>
                  <a:pt x="348" y="1223"/>
                </a:lnTo>
                <a:close/>
                <a:moveTo>
                  <a:pt x="737" y="903"/>
                </a:moveTo>
                <a:lnTo>
                  <a:pt x="596" y="903"/>
                </a:lnTo>
                <a:lnTo>
                  <a:pt x="596" y="965"/>
                </a:lnTo>
                <a:lnTo>
                  <a:pt x="737" y="965"/>
                </a:lnTo>
                <a:lnTo>
                  <a:pt x="737" y="903"/>
                </a:lnTo>
                <a:close/>
                <a:moveTo>
                  <a:pt x="1299" y="819"/>
                </a:moveTo>
                <a:lnTo>
                  <a:pt x="62" y="819"/>
                </a:lnTo>
                <a:lnTo>
                  <a:pt x="62" y="116"/>
                </a:lnTo>
                <a:cubicBezTo>
                  <a:pt x="62" y="87"/>
                  <a:pt x="86" y="62"/>
                  <a:pt x="116" y="62"/>
                </a:cubicBezTo>
                <a:lnTo>
                  <a:pt x="1245" y="62"/>
                </a:lnTo>
                <a:cubicBezTo>
                  <a:pt x="1274" y="62"/>
                  <a:pt x="1299" y="87"/>
                  <a:pt x="1299" y="116"/>
                </a:cubicBezTo>
                <a:lnTo>
                  <a:pt x="1299" y="819"/>
                </a:lnTo>
                <a:close/>
                <a:moveTo>
                  <a:pt x="62" y="881"/>
                </a:moveTo>
                <a:lnTo>
                  <a:pt x="1299" y="881"/>
                </a:lnTo>
                <a:lnTo>
                  <a:pt x="1299" y="934"/>
                </a:lnTo>
                <a:cubicBezTo>
                  <a:pt x="1299" y="964"/>
                  <a:pt x="1274" y="988"/>
                  <a:pt x="1245" y="988"/>
                </a:cubicBezTo>
                <a:lnTo>
                  <a:pt x="822" y="988"/>
                </a:lnTo>
                <a:lnTo>
                  <a:pt x="511" y="988"/>
                </a:lnTo>
                <a:lnTo>
                  <a:pt x="116" y="988"/>
                </a:lnTo>
                <a:cubicBezTo>
                  <a:pt x="86" y="988"/>
                  <a:pt x="62" y="964"/>
                  <a:pt x="62" y="934"/>
                </a:cubicBezTo>
                <a:lnTo>
                  <a:pt x="62" y="881"/>
                </a:lnTo>
                <a:close/>
                <a:moveTo>
                  <a:pt x="1361" y="116"/>
                </a:moveTo>
                <a:cubicBezTo>
                  <a:pt x="1361" y="52"/>
                  <a:pt x="1309" y="0"/>
                  <a:pt x="1245" y="0"/>
                </a:cubicBezTo>
                <a:lnTo>
                  <a:pt x="116" y="0"/>
                </a:lnTo>
                <a:cubicBezTo>
                  <a:pt x="52" y="0"/>
                  <a:pt x="0" y="52"/>
                  <a:pt x="0" y="116"/>
                </a:cubicBezTo>
                <a:lnTo>
                  <a:pt x="0" y="934"/>
                </a:lnTo>
                <a:cubicBezTo>
                  <a:pt x="0" y="998"/>
                  <a:pt x="52" y="1050"/>
                  <a:pt x="116" y="1050"/>
                </a:cubicBezTo>
                <a:lnTo>
                  <a:pt x="480" y="1050"/>
                </a:lnTo>
                <a:lnTo>
                  <a:pt x="480" y="1132"/>
                </a:lnTo>
                <a:lnTo>
                  <a:pt x="542" y="1132"/>
                </a:lnTo>
                <a:lnTo>
                  <a:pt x="542" y="1050"/>
                </a:lnTo>
                <a:lnTo>
                  <a:pt x="791" y="1050"/>
                </a:lnTo>
                <a:lnTo>
                  <a:pt x="791" y="1132"/>
                </a:lnTo>
                <a:lnTo>
                  <a:pt x="853" y="1132"/>
                </a:lnTo>
                <a:lnTo>
                  <a:pt x="853" y="1050"/>
                </a:lnTo>
                <a:lnTo>
                  <a:pt x="1245" y="1050"/>
                </a:lnTo>
                <a:cubicBezTo>
                  <a:pt x="1309" y="1050"/>
                  <a:pt x="1361" y="998"/>
                  <a:pt x="1361" y="934"/>
                </a:cubicBezTo>
                <a:lnTo>
                  <a:pt x="1361" y="1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Freeform 127">
            <a:extLst>
              <a:ext uri="{FF2B5EF4-FFF2-40B4-BE49-F238E27FC236}">
                <a16:creationId xmlns:a16="http://schemas.microsoft.com/office/drawing/2014/main" id="{67BE01B9-78EF-EA45-AB8F-F7BCC96D2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9769" y="1994922"/>
            <a:ext cx="488950" cy="420688"/>
          </a:xfrm>
          <a:custGeom>
            <a:avLst/>
            <a:gdLst>
              <a:gd name="T0" fmla="*/ 49 w 1362"/>
              <a:gd name="T1" fmla="*/ 651 h 1172"/>
              <a:gd name="T2" fmla="*/ 18 w 1362"/>
              <a:gd name="T3" fmla="*/ 736 h 1172"/>
              <a:gd name="T4" fmla="*/ 141 w 1362"/>
              <a:gd name="T5" fmla="*/ 1109 h 1172"/>
              <a:gd name="T6" fmla="*/ 212 w 1362"/>
              <a:gd name="T7" fmla="*/ 1163 h 1172"/>
              <a:gd name="T8" fmla="*/ 612 w 1362"/>
              <a:gd name="T9" fmla="*/ 1163 h 1172"/>
              <a:gd name="T10" fmla="*/ 665 w 1362"/>
              <a:gd name="T11" fmla="*/ 1159 h 1172"/>
              <a:gd name="T12" fmla="*/ 642 w 1362"/>
              <a:gd name="T13" fmla="*/ 898 h 1172"/>
              <a:gd name="T14" fmla="*/ 674 w 1362"/>
              <a:gd name="T15" fmla="*/ 780 h 1172"/>
              <a:gd name="T16" fmla="*/ 578 w 1362"/>
              <a:gd name="T17" fmla="*/ 894 h 1172"/>
              <a:gd name="T18" fmla="*/ 426 w 1362"/>
              <a:gd name="T19" fmla="*/ 1001 h 1172"/>
              <a:gd name="T20" fmla="*/ 207 w 1362"/>
              <a:gd name="T21" fmla="*/ 1096 h 1172"/>
              <a:gd name="T22" fmla="*/ 238 w 1362"/>
              <a:gd name="T23" fmla="*/ 866 h 1172"/>
              <a:gd name="T24" fmla="*/ 294 w 1362"/>
              <a:gd name="T25" fmla="*/ 691 h 1172"/>
              <a:gd name="T26" fmla="*/ 371 w 1362"/>
              <a:gd name="T27" fmla="*/ 559 h 1172"/>
              <a:gd name="T28" fmla="*/ 270 w 1362"/>
              <a:gd name="T29" fmla="*/ 631 h 1172"/>
              <a:gd name="T30" fmla="*/ 868 w 1362"/>
              <a:gd name="T31" fmla="*/ 515 h 1172"/>
              <a:gd name="T32" fmla="*/ 903 w 1362"/>
              <a:gd name="T33" fmla="*/ 767 h 1172"/>
              <a:gd name="T34" fmla="*/ 678 w 1362"/>
              <a:gd name="T35" fmla="*/ 658 h 1172"/>
              <a:gd name="T36" fmla="*/ 452 w 1362"/>
              <a:gd name="T37" fmla="*/ 766 h 1172"/>
              <a:gd name="T38" fmla="*/ 487 w 1362"/>
              <a:gd name="T39" fmla="*/ 515 h 1172"/>
              <a:gd name="T40" fmla="*/ 549 w 1362"/>
              <a:gd name="T41" fmla="*/ 322 h 1172"/>
              <a:gd name="T42" fmla="*/ 678 w 1362"/>
              <a:gd name="T43" fmla="*/ 77 h 1172"/>
              <a:gd name="T44" fmla="*/ 806 w 1362"/>
              <a:gd name="T45" fmla="*/ 322 h 1172"/>
              <a:gd name="T46" fmla="*/ 1102 w 1362"/>
              <a:gd name="T47" fmla="*/ 370 h 1172"/>
              <a:gd name="T48" fmla="*/ 1070 w 1362"/>
              <a:gd name="T49" fmla="*/ 283 h 1172"/>
              <a:gd name="T50" fmla="*/ 724 w 1362"/>
              <a:gd name="T51" fmla="*/ 30 h 1172"/>
              <a:gd name="T52" fmla="*/ 631 w 1362"/>
              <a:gd name="T53" fmla="*/ 30 h 1172"/>
              <a:gd name="T54" fmla="*/ 284 w 1362"/>
              <a:gd name="T55" fmla="*/ 283 h 1172"/>
              <a:gd name="T56" fmla="*/ 253 w 1362"/>
              <a:gd name="T57" fmla="*/ 370 h 1172"/>
              <a:gd name="T58" fmla="*/ 387 w 1362"/>
              <a:gd name="T59" fmla="*/ 776 h 1172"/>
              <a:gd name="T60" fmla="*/ 460 w 1362"/>
              <a:gd name="T61" fmla="*/ 832 h 1172"/>
              <a:gd name="T62" fmla="*/ 895 w 1362"/>
              <a:gd name="T63" fmla="*/ 833 h 1172"/>
              <a:gd name="T64" fmla="*/ 957 w 1362"/>
              <a:gd name="T65" fmla="*/ 819 h 1172"/>
              <a:gd name="T66" fmla="*/ 924 w 1362"/>
              <a:gd name="T67" fmla="*/ 547 h 1172"/>
              <a:gd name="T68" fmla="*/ 1315 w 1362"/>
              <a:gd name="T69" fmla="*/ 675 h 1172"/>
              <a:gd name="T70" fmla="*/ 1067 w 1362"/>
              <a:gd name="T71" fmla="*/ 494 h 1172"/>
              <a:gd name="T72" fmla="*/ 1094 w 1362"/>
              <a:gd name="T73" fmla="*/ 702 h 1172"/>
              <a:gd name="T74" fmla="*/ 1275 w 1362"/>
              <a:gd name="T75" fmla="*/ 734 h 1172"/>
              <a:gd name="T76" fmla="*/ 1151 w 1362"/>
              <a:gd name="T77" fmla="*/ 876 h 1172"/>
              <a:gd name="T78" fmla="*/ 1039 w 1362"/>
              <a:gd name="T79" fmla="*/ 954 h 1172"/>
              <a:gd name="T80" fmla="*/ 872 w 1362"/>
              <a:gd name="T81" fmla="*/ 1024 h 1172"/>
              <a:gd name="T82" fmla="*/ 836 w 1362"/>
              <a:gd name="T83" fmla="*/ 883 h 1172"/>
              <a:gd name="T84" fmla="*/ 822 w 1362"/>
              <a:gd name="T85" fmla="*/ 1089 h 1172"/>
              <a:gd name="T86" fmla="*/ 1025 w 1362"/>
              <a:gd name="T87" fmla="*/ 1016 h 1172"/>
              <a:gd name="T88" fmla="*/ 1202 w 1362"/>
              <a:gd name="T89" fmla="*/ 1099 h 1172"/>
              <a:gd name="T90" fmla="*/ 1247 w 1362"/>
              <a:gd name="T91" fmla="*/ 1045 h 1172"/>
              <a:gd name="T92" fmla="*/ 1344 w 1362"/>
              <a:gd name="T93" fmla="*/ 753 h 1172"/>
              <a:gd name="T94" fmla="*/ 1315 w 1362"/>
              <a:gd name="T95" fmla="*/ 675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62" h="1172">
                <a:moveTo>
                  <a:pt x="270" y="631"/>
                </a:moveTo>
                <a:lnTo>
                  <a:pt x="49" y="651"/>
                </a:lnTo>
                <a:cubicBezTo>
                  <a:pt x="29" y="653"/>
                  <a:pt x="13" y="665"/>
                  <a:pt x="6" y="683"/>
                </a:cubicBezTo>
                <a:cubicBezTo>
                  <a:pt x="0" y="702"/>
                  <a:pt x="4" y="722"/>
                  <a:pt x="18" y="736"/>
                </a:cubicBezTo>
                <a:lnTo>
                  <a:pt x="182" y="899"/>
                </a:lnTo>
                <a:lnTo>
                  <a:pt x="141" y="1109"/>
                </a:lnTo>
                <a:cubicBezTo>
                  <a:pt x="138" y="1127"/>
                  <a:pt x="145" y="1146"/>
                  <a:pt x="160" y="1158"/>
                </a:cubicBezTo>
                <a:cubicBezTo>
                  <a:pt x="175" y="1169"/>
                  <a:pt x="195" y="1171"/>
                  <a:pt x="212" y="1163"/>
                </a:cubicBezTo>
                <a:lnTo>
                  <a:pt x="412" y="1063"/>
                </a:lnTo>
                <a:lnTo>
                  <a:pt x="612" y="1163"/>
                </a:lnTo>
                <a:cubicBezTo>
                  <a:pt x="620" y="1167"/>
                  <a:pt x="627" y="1169"/>
                  <a:pt x="635" y="1169"/>
                </a:cubicBezTo>
                <a:cubicBezTo>
                  <a:pt x="645" y="1169"/>
                  <a:pt x="656" y="1165"/>
                  <a:pt x="665" y="1159"/>
                </a:cubicBezTo>
                <a:cubicBezTo>
                  <a:pt x="680" y="1147"/>
                  <a:pt x="687" y="1128"/>
                  <a:pt x="683" y="1110"/>
                </a:cubicBezTo>
                <a:lnTo>
                  <a:pt x="642" y="898"/>
                </a:lnTo>
                <a:lnTo>
                  <a:pt x="718" y="824"/>
                </a:lnTo>
                <a:lnTo>
                  <a:pt x="674" y="780"/>
                </a:lnTo>
                <a:lnTo>
                  <a:pt x="587" y="866"/>
                </a:lnTo>
                <a:cubicBezTo>
                  <a:pt x="580" y="873"/>
                  <a:pt x="576" y="884"/>
                  <a:pt x="578" y="894"/>
                </a:cubicBezTo>
                <a:lnTo>
                  <a:pt x="618" y="1097"/>
                </a:lnTo>
                <a:lnTo>
                  <a:pt x="426" y="1001"/>
                </a:lnTo>
                <a:cubicBezTo>
                  <a:pt x="418" y="996"/>
                  <a:pt x="407" y="996"/>
                  <a:pt x="399" y="1001"/>
                </a:cubicBezTo>
                <a:lnTo>
                  <a:pt x="207" y="1096"/>
                </a:lnTo>
                <a:lnTo>
                  <a:pt x="246" y="894"/>
                </a:lnTo>
                <a:cubicBezTo>
                  <a:pt x="248" y="884"/>
                  <a:pt x="245" y="874"/>
                  <a:pt x="238" y="866"/>
                </a:cubicBezTo>
                <a:lnTo>
                  <a:pt x="81" y="710"/>
                </a:lnTo>
                <a:lnTo>
                  <a:pt x="294" y="691"/>
                </a:lnTo>
                <a:cubicBezTo>
                  <a:pt x="305" y="690"/>
                  <a:pt x="315" y="684"/>
                  <a:pt x="319" y="673"/>
                </a:cubicBezTo>
                <a:lnTo>
                  <a:pt x="371" y="559"/>
                </a:lnTo>
                <a:lnTo>
                  <a:pt x="315" y="534"/>
                </a:lnTo>
                <a:lnTo>
                  <a:pt x="270" y="631"/>
                </a:lnTo>
                <a:close/>
                <a:moveTo>
                  <a:pt x="1041" y="343"/>
                </a:moveTo>
                <a:lnTo>
                  <a:pt x="868" y="515"/>
                </a:lnTo>
                <a:cubicBezTo>
                  <a:pt x="861" y="522"/>
                  <a:pt x="858" y="533"/>
                  <a:pt x="860" y="543"/>
                </a:cubicBezTo>
                <a:lnTo>
                  <a:pt x="903" y="767"/>
                </a:lnTo>
                <a:lnTo>
                  <a:pt x="692" y="661"/>
                </a:lnTo>
                <a:cubicBezTo>
                  <a:pt x="687" y="659"/>
                  <a:pt x="682" y="658"/>
                  <a:pt x="678" y="658"/>
                </a:cubicBezTo>
                <a:cubicBezTo>
                  <a:pt x="673" y="658"/>
                  <a:pt x="668" y="659"/>
                  <a:pt x="664" y="661"/>
                </a:cubicBezTo>
                <a:lnTo>
                  <a:pt x="452" y="766"/>
                </a:lnTo>
                <a:lnTo>
                  <a:pt x="496" y="543"/>
                </a:lnTo>
                <a:cubicBezTo>
                  <a:pt x="498" y="533"/>
                  <a:pt x="494" y="522"/>
                  <a:pt x="487" y="515"/>
                </a:cubicBezTo>
                <a:lnTo>
                  <a:pt x="313" y="343"/>
                </a:lnTo>
                <a:lnTo>
                  <a:pt x="549" y="322"/>
                </a:lnTo>
                <a:cubicBezTo>
                  <a:pt x="560" y="321"/>
                  <a:pt x="570" y="314"/>
                  <a:pt x="574" y="304"/>
                </a:cubicBezTo>
                <a:lnTo>
                  <a:pt x="678" y="77"/>
                </a:lnTo>
                <a:lnTo>
                  <a:pt x="781" y="304"/>
                </a:lnTo>
                <a:cubicBezTo>
                  <a:pt x="785" y="314"/>
                  <a:pt x="795" y="321"/>
                  <a:pt x="806" y="322"/>
                </a:cubicBezTo>
                <a:lnTo>
                  <a:pt x="1041" y="343"/>
                </a:lnTo>
                <a:close/>
                <a:moveTo>
                  <a:pt x="1102" y="370"/>
                </a:moveTo>
                <a:cubicBezTo>
                  <a:pt x="1116" y="356"/>
                  <a:pt x="1121" y="334"/>
                  <a:pt x="1114" y="316"/>
                </a:cubicBezTo>
                <a:cubicBezTo>
                  <a:pt x="1108" y="297"/>
                  <a:pt x="1090" y="285"/>
                  <a:pt x="1070" y="283"/>
                </a:cubicBezTo>
                <a:lnTo>
                  <a:pt x="830" y="261"/>
                </a:lnTo>
                <a:lnTo>
                  <a:pt x="724" y="30"/>
                </a:lnTo>
                <a:cubicBezTo>
                  <a:pt x="716" y="11"/>
                  <a:pt x="698" y="0"/>
                  <a:pt x="678" y="0"/>
                </a:cubicBezTo>
                <a:cubicBezTo>
                  <a:pt x="657" y="0"/>
                  <a:pt x="640" y="11"/>
                  <a:pt x="631" y="30"/>
                </a:cubicBezTo>
                <a:lnTo>
                  <a:pt x="526" y="261"/>
                </a:lnTo>
                <a:lnTo>
                  <a:pt x="284" y="283"/>
                </a:lnTo>
                <a:cubicBezTo>
                  <a:pt x="264" y="285"/>
                  <a:pt x="247" y="298"/>
                  <a:pt x="241" y="316"/>
                </a:cubicBezTo>
                <a:cubicBezTo>
                  <a:pt x="234" y="335"/>
                  <a:pt x="238" y="356"/>
                  <a:pt x="253" y="370"/>
                </a:cubicBezTo>
                <a:lnTo>
                  <a:pt x="431" y="547"/>
                </a:lnTo>
                <a:lnTo>
                  <a:pt x="387" y="776"/>
                </a:lnTo>
                <a:cubicBezTo>
                  <a:pt x="384" y="791"/>
                  <a:pt x="388" y="807"/>
                  <a:pt x="398" y="818"/>
                </a:cubicBezTo>
                <a:cubicBezTo>
                  <a:pt x="412" y="837"/>
                  <a:pt x="439" y="842"/>
                  <a:pt x="460" y="832"/>
                </a:cubicBezTo>
                <a:lnTo>
                  <a:pt x="678" y="723"/>
                </a:lnTo>
                <a:lnTo>
                  <a:pt x="895" y="833"/>
                </a:lnTo>
                <a:cubicBezTo>
                  <a:pt x="902" y="836"/>
                  <a:pt x="910" y="838"/>
                  <a:pt x="918" y="838"/>
                </a:cubicBezTo>
                <a:cubicBezTo>
                  <a:pt x="933" y="838"/>
                  <a:pt x="947" y="831"/>
                  <a:pt x="957" y="819"/>
                </a:cubicBezTo>
                <a:cubicBezTo>
                  <a:pt x="966" y="808"/>
                  <a:pt x="970" y="792"/>
                  <a:pt x="967" y="777"/>
                </a:cubicBezTo>
                <a:lnTo>
                  <a:pt x="924" y="547"/>
                </a:lnTo>
                <a:lnTo>
                  <a:pt x="1102" y="370"/>
                </a:lnTo>
                <a:close/>
                <a:moveTo>
                  <a:pt x="1315" y="675"/>
                </a:moveTo>
                <a:lnTo>
                  <a:pt x="1143" y="659"/>
                </a:lnTo>
                <a:lnTo>
                  <a:pt x="1067" y="494"/>
                </a:lnTo>
                <a:lnTo>
                  <a:pt x="1011" y="519"/>
                </a:lnTo>
                <a:lnTo>
                  <a:pt x="1094" y="702"/>
                </a:lnTo>
                <a:cubicBezTo>
                  <a:pt x="1098" y="712"/>
                  <a:pt x="1108" y="719"/>
                  <a:pt x="1119" y="720"/>
                </a:cubicBezTo>
                <a:lnTo>
                  <a:pt x="1275" y="734"/>
                </a:lnTo>
                <a:lnTo>
                  <a:pt x="1160" y="848"/>
                </a:lnTo>
                <a:cubicBezTo>
                  <a:pt x="1152" y="855"/>
                  <a:pt x="1149" y="865"/>
                  <a:pt x="1151" y="876"/>
                </a:cubicBezTo>
                <a:lnTo>
                  <a:pt x="1180" y="1024"/>
                </a:lnTo>
                <a:lnTo>
                  <a:pt x="1039" y="954"/>
                </a:lnTo>
                <a:cubicBezTo>
                  <a:pt x="1031" y="949"/>
                  <a:pt x="1020" y="949"/>
                  <a:pt x="1012" y="954"/>
                </a:cubicBezTo>
                <a:lnTo>
                  <a:pt x="872" y="1024"/>
                </a:lnTo>
                <a:lnTo>
                  <a:pt x="897" y="895"/>
                </a:lnTo>
                <a:lnTo>
                  <a:pt x="836" y="883"/>
                </a:lnTo>
                <a:lnTo>
                  <a:pt x="805" y="1044"/>
                </a:lnTo>
                <a:cubicBezTo>
                  <a:pt x="801" y="1061"/>
                  <a:pt x="808" y="1079"/>
                  <a:pt x="822" y="1089"/>
                </a:cubicBezTo>
                <a:cubicBezTo>
                  <a:pt x="836" y="1100"/>
                  <a:pt x="854" y="1102"/>
                  <a:pt x="870" y="1094"/>
                </a:cubicBezTo>
                <a:lnTo>
                  <a:pt x="1025" y="1016"/>
                </a:lnTo>
                <a:lnTo>
                  <a:pt x="1182" y="1094"/>
                </a:lnTo>
                <a:cubicBezTo>
                  <a:pt x="1188" y="1098"/>
                  <a:pt x="1195" y="1099"/>
                  <a:pt x="1202" y="1099"/>
                </a:cubicBezTo>
                <a:cubicBezTo>
                  <a:pt x="1212" y="1099"/>
                  <a:pt x="1222" y="1096"/>
                  <a:pt x="1230" y="1090"/>
                </a:cubicBezTo>
                <a:cubicBezTo>
                  <a:pt x="1244" y="1079"/>
                  <a:pt x="1251" y="1062"/>
                  <a:pt x="1247" y="1045"/>
                </a:cubicBezTo>
                <a:lnTo>
                  <a:pt x="1215" y="880"/>
                </a:lnTo>
                <a:lnTo>
                  <a:pt x="1344" y="753"/>
                </a:lnTo>
                <a:cubicBezTo>
                  <a:pt x="1356" y="740"/>
                  <a:pt x="1361" y="722"/>
                  <a:pt x="1354" y="705"/>
                </a:cubicBezTo>
                <a:cubicBezTo>
                  <a:pt x="1348" y="688"/>
                  <a:pt x="1333" y="676"/>
                  <a:pt x="1315" y="67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Freeform 128">
            <a:extLst>
              <a:ext uri="{FF2B5EF4-FFF2-40B4-BE49-F238E27FC236}">
                <a16:creationId xmlns:a16="http://schemas.microsoft.com/office/drawing/2014/main" id="{184218C6-8AA1-5D47-B808-3DE9D8965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496" y="4979352"/>
            <a:ext cx="488950" cy="468313"/>
          </a:xfrm>
          <a:custGeom>
            <a:avLst/>
            <a:gdLst>
              <a:gd name="T0" fmla="*/ 141 w 1361"/>
              <a:gd name="T1" fmla="*/ 1162 h 1304"/>
              <a:gd name="T2" fmla="*/ 90 w 1361"/>
              <a:gd name="T3" fmla="*/ 1241 h 1304"/>
              <a:gd name="T4" fmla="*/ 203 w 1361"/>
              <a:gd name="T5" fmla="*/ 1162 h 1304"/>
              <a:gd name="T6" fmla="*/ 1101 w 1361"/>
              <a:gd name="T7" fmla="*/ 1241 h 1304"/>
              <a:gd name="T8" fmla="*/ 203 w 1361"/>
              <a:gd name="T9" fmla="*/ 1162 h 1304"/>
              <a:gd name="T10" fmla="*/ 1179 w 1361"/>
              <a:gd name="T11" fmla="*/ 1162 h 1304"/>
              <a:gd name="T12" fmla="*/ 1179 w 1361"/>
              <a:gd name="T13" fmla="*/ 1241 h 1304"/>
              <a:gd name="T14" fmla="*/ 1163 w 1361"/>
              <a:gd name="T15" fmla="*/ 1162 h 1304"/>
              <a:gd name="T16" fmla="*/ 87 w 1361"/>
              <a:gd name="T17" fmla="*/ 1303 h 1304"/>
              <a:gd name="T18" fmla="*/ 1132 w 1361"/>
              <a:gd name="T19" fmla="*/ 1303 h 1304"/>
              <a:gd name="T20" fmla="*/ 1188 w 1361"/>
              <a:gd name="T21" fmla="*/ 1303 h 1304"/>
              <a:gd name="T22" fmla="*/ 1317 w 1361"/>
              <a:gd name="T23" fmla="*/ 1228 h 1304"/>
              <a:gd name="T24" fmla="*/ 1317 w 1361"/>
              <a:gd name="T25" fmla="*/ 1175 h 1304"/>
              <a:gd name="T26" fmla="*/ 1188 w 1361"/>
              <a:gd name="T27" fmla="*/ 1100 h 1304"/>
              <a:gd name="T28" fmla="*/ 1132 w 1361"/>
              <a:gd name="T29" fmla="*/ 1100 h 1304"/>
              <a:gd name="T30" fmla="*/ 87 w 1361"/>
              <a:gd name="T31" fmla="*/ 1100 h 1304"/>
              <a:gd name="T32" fmla="*/ 28 w 1361"/>
              <a:gd name="T33" fmla="*/ 1244 h 1304"/>
              <a:gd name="T34" fmla="*/ 727 w 1361"/>
              <a:gd name="T35" fmla="*/ 592 h 1304"/>
              <a:gd name="T36" fmla="*/ 875 w 1361"/>
              <a:gd name="T37" fmla="*/ 592 h 1304"/>
              <a:gd name="T38" fmla="*/ 906 w 1361"/>
              <a:gd name="T39" fmla="*/ 366 h 1304"/>
              <a:gd name="T40" fmla="*/ 856 w 1361"/>
              <a:gd name="T41" fmla="*/ 375 h 1304"/>
              <a:gd name="T42" fmla="*/ 649 w 1361"/>
              <a:gd name="T43" fmla="*/ 595 h 1304"/>
              <a:gd name="T44" fmla="*/ 680 w 1361"/>
              <a:gd name="T45" fmla="*/ 654 h 1304"/>
              <a:gd name="T46" fmla="*/ 937 w 1361"/>
              <a:gd name="T47" fmla="*/ 623 h 1304"/>
              <a:gd name="T48" fmla="*/ 1216 w 1361"/>
              <a:gd name="T49" fmla="*/ 987 h 1304"/>
              <a:gd name="T50" fmla="*/ 62 w 1361"/>
              <a:gd name="T51" fmla="*/ 905 h 1304"/>
              <a:gd name="T52" fmla="*/ 150 w 1361"/>
              <a:gd name="T53" fmla="*/ 842 h 1304"/>
              <a:gd name="T54" fmla="*/ 203 w 1361"/>
              <a:gd name="T55" fmla="*/ 821 h 1304"/>
              <a:gd name="T56" fmla="*/ 746 w 1361"/>
              <a:gd name="T57" fmla="*/ 259 h 1304"/>
              <a:gd name="T58" fmla="*/ 254 w 1361"/>
              <a:gd name="T59" fmla="*/ 764 h 1304"/>
              <a:gd name="T60" fmla="*/ 285 w 1361"/>
              <a:gd name="T61" fmla="*/ 824 h 1304"/>
              <a:gd name="T62" fmla="*/ 1078 w 1361"/>
              <a:gd name="T63" fmla="*/ 792 h 1304"/>
              <a:gd name="T64" fmla="*/ 1157 w 1361"/>
              <a:gd name="T65" fmla="*/ 259 h 1304"/>
              <a:gd name="T66" fmla="*/ 1188 w 1361"/>
              <a:gd name="T67" fmla="*/ 852 h 1304"/>
              <a:gd name="T68" fmla="*/ 1233 w 1361"/>
              <a:gd name="T69" fmla="*/ 840 h 1304"/>
              <a:gd name="T70" fmla="*/ 1216 w 1361"/>
              <a:gd name="T71" fmla="*/ 987 h 1304"/>
              <a:gd name="T72" fmla="*/ 1233 w 1361"/>
              <a:gd name="T73" fmla="*/ 778 h 1304"/>
              <a:gd name="T74" fmla="*/ 1219 w 1361"/>
              <a:gd name="T75" fmla="*/ 149 h 1304"/>
              <a:gd name="T76" fmla="*/ 1298 w 1361"/>
              <a:gd name="T77" fmla="*/ 200 h 1304"/>
              <a:gd name="T78" fmla="*/ 1016 w 1361"/>
              <a:gd name="T79" fmla="*/ 761 h 1304"/>
              <a:gd name="T80" fmla="*/ 937 w 1361"/>
              <a:gd name="T81" fmla="*/ 708 h 1304"/>
              <a:gd name="T82" fmla="*/ 875 w 1361"/>
              <a:gd name="T83" fmla="*/ 761 h 1304"/>
              <a:gd name="T84" fmla="*/ 796 w 1361"/>
              <a:gd name="T85" fmla="*/ 708 h 1304"/>
              <a:gd name="T86" fmla="*/ 734 w 1361"/>
              <a:gd name="T87" fmla="*/ 761 h 1304"/>
              <a:gd name="T88" fmla="*/ 655 w 1361"/>
              <a:gd name="T89" fmla="*/ 708 h 1304"/>
              <a:gd name="T90" fmla="*/ 593 w 1361"/>
              <a:gd name="T91" fmla="*/ 761 h 1304"/>
              <a:gd name="T92" fmla="*/ 514 w 1361"/>
              <a:gd name="T93" fmla="*/ 708 h 1304"/>
              <a:gd name="T94" fmla="*/ 451 w 1361"/>
              <a:gd name="T95" fmla="*/ 761 h 1304"/>
              <a:gd name="T96" fmla="*/ 1016 w 1361"/>
              <a:gd name="T97" fmla="*/ 77 h 1304"/>
              <a:gd name="T98" fmla="*/ 141 w 1361"/>
              <a:gd name="T99" fmla="*/ 778 h 1304"/>
              <a:gd name="T100" fmla="*/ 62 w 1361"/>
              <a:gd name="T101" fmla="*/ 796 h 1304"/>
              <a:gd name="T102" fmla="*/ 127 w 1361"/>
              <a:gd name="T103" fmla="*/ 146 h 1304"/>
              <a:gd name="T104" fmla="*/ 141 w 1361"/>
              <a:gd name="T105" fmla="*/ 778 h 1304"/>
              <a:gd name="T106" fmla="*/ 1233 w 1361"/>
              <a:gd name="T107" fmla="*/ 84 h 1304"/>
              <a:gd name="T108" fmla="*/ 1157 w 1361"/>
              <a:gd name="T109" fmla="*/ 197 h 1304"/>
              <a:gd name="T110" fmla="*/ 1078 w 1361"/>
              <a:gd name="T111" fmla="*/ 31 h 1304"/>
              <a:gd name="T112" fmla="*/ 1019 w 1361"/>
              <a:gd name="T113" fmla="*/ 0 h 1304"/>
              <a:gd name="T114" fmla="*/ 808 w 1361"/>
              <a:gd name="T115" fmla="*/ 197 h 1304"/>
              <a:gd name="T116" fmla="*/ 203 w 1361"/>
              <a:gd name="T117" fmla="*/ 143 h 1304"/>
              <a:gd name="T118" fmla="*/ 0 w 1361"/>
              <a:gd name="T119" fmla="*/ 200 h 1304"/>
              <a:gd name="T120" fmla="*/ 144 w 1361"/>
              <a:gd name="T121" fmla="*/ 1049 h 1304"/>
              <a:gd name="T122" fmla="*/ 1360 w 1361"/>
              <a:gd name="T123" fmla="*/ 905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61" h="1304">
                <a:moveTo>
                  <a:pt x="90" y="1162"/>
                </a:moveTo>
                <a:lnTo>
                  <a:pt x="141" y="1162"/>
                </a:lnTo>
                <a:lnTo>
                  <a:pt x="141" y="1241"/>
                </a:lnTo>
                <a:lnTo>
                  <a:pt x="90" y="1241"/>
                </a:lnTo>
                <a:lnTo>
                  <a:pt x="90" y="1162"/>
                </a:lnTo>
                <a:close/>
                <a:moveTo>
                  <a:pt x="203" y="1162"/>
                </a:moveTo>
                <a:lnTo>
                  <a:pt x="1101" y="1162"/>
                </a:lnTo>
                <a:lnTo>
                  <a:pt x="1101" y="1241"/>
                </a:lnTo>
                <a:lnTo>
                  <a:pt x="203" y="1241"/>
                </a:lnTo>
                <a:lnTo>
                  <a:pt x="203" y="1162"/>
                </a:lnTo>
                <a:close/>
                <a:moveTo>
                  <a:pt x="1163" y="1162"/>
                </a:moveTo>
                <a:lnTo>
                  <a:pt x="1179" y="1162"/>
                </a:lnTo>
                <a:lnTo>
                  <a:pt x="1242" y="1202"/>
                </a:lnTo>
                <a:lnTo>
                  <a:pt x="1179" y="1241"/>
                </a:lnTo>
                <a:lnTo>
                  <a:pt x="1163" y="1241"/>
                </a:lnTo>
                <a:lnTo>
                  <a:pt x="1163" y="1162"/>
                </a:lnTo>
                <a:close/>
                <a:moveTo>
                  <a:pt x="28" y="1244"/>
                </a:moveTo>
                <a:cubicBezTo>
                  <a:pt x="28" y="1277"/>
                  <a:pt x="55" y="1303"/>
                  <a:pt x="87" y="1303"/>
                </a:cubicBezTo>
                <a:lnTo>
                  <a:pt x="172" y="1303"/>
                </a:lnTo>
                <a:lnTo>
                  <a:pt x="1132" y="1303"/>
                </a:lnTo>
                <a:lnTo>
                  <a:pt x="1160" y="1303"/>
                </a:lnTo>
                <a:lnTo>
                  <a:pt x="1188" y="1303"/>
                </a:lnTo>
                <a:cubicBezTo>
                  <a:pt x="1194" y="1303"/>
                  <a:pt x="1200" y="1302"/>
                  <a:pt x="1204" y="1299"/>
                </a:cubicBezTo>
                <a:lnTo>
                  <a:pt x="1317" y="1228"/>
                </a:lnTo>
                <a:cubicBezTo>
                  <a:pt x="1326" y="1222"/>
                  <a:pt x="1332" y="1213"/>
                  <a:pt x="1332" y="1202"/>
                </a:cubicBezTo>
                <a:cubicBezTo>
                  <a:pt x="1332" y="1191"/>
                  <a:pt x="1327" y="1181"/>
                  <a:pt x="1317" y="1175"/>
                </a:cubicBezTo>
                <a:lnTo>
                  <a:pt x="1205" y="1105"/>
                </a:lnTo>
                <a:cubicBezTo>
                  <a:pt x="1200" y="1102"/>
                  <a:pt x="1194" y="1100"/>
                  <a:pt x="1188" y="1100"/>
                </a:cubicBezTo>
                <a:lnTo>
                  <a:pt x="1160" y="1100"/>
                </a:lnTo>
                <a:lnTo>
                  <a:pt x="1132" y="1100"/>
                </a:lnTo>
                <a:lnTo>
                  <a:pt x="172" y="1100"/>
                </a:lnTo>
                <a:lnTo>
                  <a:pt x="87" y="1100"/>
                </a:lnTo>
                <a:cubicBezTo>
                  <a:pt x="55" y="1100"/>
                  <a:pt x="28" y="1127"/>
                  <a:pt x="28" y="1159"/>
                </a:cubicBezTo>
                <a:lnTo>
                  <a:pt x="28" y="1244"/>
                </a:lnTo>
                <a:close/>
                <a:moveTo>
                  <a:pt x="875" y="592"/>
                </a:moveTo>
                <a:lnTo>
                  <a:pt x="727" y="592"/>
                </a:lnTo>
                <a:lnTo>
                  <a:pt x="875" y="444"/>
                </a:lnTo>
                <a:lnTo>
                  <a:pt x="875" y="592"/>
                </a:lnTo>
                <a:close/>
                <a:moveTo>
                  <a:pt x="937" y="397"/>
                </a:moveTo>
                <a:cubicBezTo>
                  <a:pt x="937" y="380"/>
                  <a:pt x="923" y="366"/>
                  <a:pt x="906" y="366"/>
                </a:cubicBezTo>
                <a:lnTo>
                  <a:pt x="878" y="366"/>
                </a:lnTo>
                <a:cubicBezTo>
                  <a:pt x="869" y="366"/>
                  <a:pt x="861" y="370"/>
                  <a:pt x="856" y="375"/>
                </a:cubicBezTo>
                <a:lnTo>
                  <a:pt x="658" y="573"/>
                </a:lnTo>
                <a:cubicBezTo>
                  <a:pt x="652" y="579"/>
                  <a:pt x="649" y="587"/>
                  <a:pt x="649" y="595"/>
                </a:cubicBezTo>
                <a:lnTo>
                  <a:pt x="649" y="623"/>
                </a:lnTo>
                <a:cubicBezTo>
                  <a:pt x="649" y="640"/>
                  <a:pt x="663" y="654"/>
                  <a:pt x="680" y="654"/>
                </a:cubicBezTo>
                <a:lnTo>
                  <a:pt x="906" y="654"/>
                </a:lnTo>
                <a:cubicBezTo>
                  <a:pt x="923" y="654"/>
                  <a:pt x="937" y="640"/>
                  <a:pt x="937" y="623"/>
                </a:cubicBezTo>
                <a:lnTo>
                  <a:pt x="937" y="397"/>
                </a:lnTo>
                <a:close/>
                <a:moveTo>
                  <a:pt x="1216" y="987"/>
                </a:moveTo>
                <a:lnTo>
                  <a:pt x="144" y="987"/>
                </a:lnTo>
                <a:cubicBezTo>
                  <a:pt x="99" y="987"/>
                  <a:pt x="62" y="950"/>
                  <a:pt x="62" y="905"/>
                </a:cubicBezTo>
                <a:cubicBezTo>
                  <a:pt x="62" y="869"/>
                  <a:pt x="91" y="840"/>
                  <a:pt x="127" y="840"/>
                </a:cubicBezTo>
                <a:cubicBezTo>
                  <a:pt x="136" y="840"/>
                  <a:pt x="145" y="841"/>
                  <a:pt x="150" y="842"/>
                </a:cubicBezTo>
                <a:cubicBezTo>
                  <a:pt x="156" y="848"/>
                  <a:pt x="163" y="852"/>
                  <a:pt x="172" y="852"/>
                </a:cubicBezTo>
                <a:cubicBezTo>
                  <a:pt x="189" y="852"/>
                  <a:pt x="203" y="838"/>
                  <a:pt x="203" y="821"/>
                </a:cubicBezTo>
                <a:lnTo>
                  <a:pt x="203" y="259"/>
                </a:lnTo>
                <a:lnTo>
                  <a:pt x="746" y="259"/>
                </a:lnTo>
                <a:lnTo>
                  <a:pt x="263" y="742"/>
                </a:lnTo>
                <a:cubicBezTo>
                  <a:pt x="257" y="748"/>
                  <a:pt x="254" y="756"/>
                  <a:pt x="254" y="764"/>
                </a:cubicBezTo>
                <a:lnTo>
                  <a:pt x="254" y="792"/>
                </a:lnTo>
                <a:cubicBezTo>
                  <a:pt x="254" y="810"/>
                  <a:pt x="268" y="824"/>
                  <a:pt x="285" y="824"/>
                </a:cubicBezTo>
                <a:lnTo>
                  <a:pt x="1047" y="824"/>
                </a:lnTo>
                <a:cubicBezTo>
                  <a:pt x="1064" y="824"/>
                  <a:pt x="1078" y="810"/>
                  <a:pt x="1078" y="792"/>
                </a:cubicBezTo>
                <a:lnTo>
                  <a:pt x="1078" y="259"/>
                </a:lnTo>
                <a:lnTo>
                  <a:pt x="1157" y="259"/>
                </a:lnTo>
                <a:lnTo>
                  <a:pt x="1157" y="821"/>
                </a:lnTo>
                <a:cubicBezTo>
                  <a:pt x="1157" y="838"/>
                  <a:pt x="1171" y="852"/>
                  <a:pt x="1188" y="852"/>
                </a:cubicBezTo>
                <a:cubicBezTo>
                  <a:pt x="1197" y="852"/>
                  <a:pt x="1205" y="848"/>
                  <a:pt x="1210" y="842"/>
                </a:cubicBezTo>
                <a:cubicBezTo>
                  <a:pt x="1216" y="841"/>
                  <a:pt x="1225" y="840"/>
                  <a:pt x="1233" y="840"/>
                </a:cubicBezTo>
                <a:cubicBezTo>
                  <a:pt x="1269" y="840"/>
                  <a:pt x="1298" y="869"/>
                  <a:pt x="1298" y="905"/>
                </a:cubicBezTo>
                <a:cubicBezTo>
                  <a:pt x="1298" y="950"/>
                  <a:pt x="1261" y="987"/>
                  <a:pt x="1216" y="987"/>
                </a:cubicBezTo>
                <a:close/>
                <a:moveTo>
                  <a:pt x="1298" y="796"/>
                </a:moveTo>
                <a:cubicBezTo>
                  <a:pt x="1279" y="785"/>
                  <a:pt x="1257" y="778"/>
                  <a:pt x="1233" y="778"/>
                </a:cubicBezTo>
                <a:cubicBezTo>
                  <a:pt x="1228" y="778"/>
                  <a:pt x="1223" y="778"/>
                  <a:pt x="1219" y="778"/>
                </a:cubicBezTo>
                <a:lnTo>
                  <a:pt x="1219" y="149"/>
                </a:lnTo>
                <a:cubicBezTo>
                  <a:pt x="1222" y="148"/>
                  <a:pt x="1228" y="146"/>
                  <a:pt x="1233" y="146"/>
                </a:cubicBezTo>
                <a:cubicBezTo>
                  <a:pt x="1263" y="146"/>
                  <a:pt x="1298" y="160"/>
                  <a:pt x="1298" y="200"/>
                </a:cubicBezTo>
                <a:lnTo>
                  <a:pt x="1298" y="796"/>
                </a:lnTo>
                <a:close/>
                <a:moveTo>
                  <a:pt x="1016" y="761"/>
                </a:moveTo>
                <a:lnTo>
                  <a:pt x="937" y="761"/>
                </a:lnTo>
                <a:lnTo>
                  <a:pt x="937" y="708"/>
                </a:lnTo>
                <a:lnTo>
                  <a:pt x="875" y="708"/>
                </a:lnTo>
                <a:lnTo>
                  <a:pt x="875" y="761"/>
                </a:lnTo>
                <a:lnTo>
                  <a:pt x="796" y="761"/>
                </a:lnTo>
                <a:lnTo>
                  <a:pt x="796" y="708"/>
                </a:lnTo>
                <a:lnTo>
                  <a:pt x="734" y="708"/>
                </a:lnTo>
                <a:lnTo>
                  <a:pt x="734" y="761"/>
                </a:lnTo>
                <a:lnTo>
                  <a:pt x="655" y="761"/>
                </a:lnTo>
                <a:lnTo>
                  <a:pt x="655" y="708"/>
                </a:lnTo>
                <a:lnTo>
                  <a:pt x="593" y="708"/>
                </a:lnTo>
                <a:lnTo>
                  <a:pt x="593" y="761"/>
                </a:lnTo>
                <a:lnTo>
                  <a:pt x="514" y="761"/>
                </a:lnTo>
                <a:lnTo>
                  <a:pt x="514" y="708"/>
                </a:lnTo>
                <a:lnTo>
                  <a:pt x="451" y="708"/>
                </a:lnTo>
                <a:lnTo>
                  <a:pt x="451" y="761"/>
                </a:lnTo>
                <a:lnTo>
                  <a:pt x="332" y="761"/>
                </a:lnTo>
                <a:lnTo>
                  <a:pt x="1016" y="77"/>
                </a:lnTo>
                <a:lnTo>
                  <a:pt x="1016" y="761"/>
                </a:lnTo>
                <a:close/>
                <a:moveTo>
                  <a:pt x="141" y="778"/>
                </a:moveTo>
                <a:cubicBezTo>
                  <a:pt x="137" y="778"/>
                  <a:pt x="132" y="778"/>
                  <a:pt x="127" y="778"/>
                </a:cubicBezTo>
                <a:cubicBezTo>
                  <a:pt x="103" y="778"/>
                  <a:pt x="81" y="785"/>
                  <a:pt x="62" y="796"/>
                </a:cubicBezTo>
                <a:lnTo>
                  <a:pt x="62" y="200"/>
                </a:lnTo>
                <a:cubicBezTo>
                  <a:pt x="62" y="160"/>
                  <a:pt x="97" y="146"/>
                  <a:pt x="127" y="146"/>
                </a:cubicBezTo>
                <a:cubicBezTo>
                  <a:pt x="132" y="146"/>
                  <a:pt x="138" y="148"/>
                  <a:pt x="141" y="149"/>
                </a:cubicBezTo>
                <a:lnTo>
                  <a:pt x="141" y="778"/>
                </a:lnTo>
                <a:close/>
                <a:moveTo>
                  <a:pt x="1360" y="200"/>
                </a:moveTo>
                <a:cubicBezTo>
                  <a:pt x="1360" y="133"/>
                  <a:pt x="1307" y="84"/>
                  <a:pt x="1233" y="84"/>
                </a:cubicBezTo>
                <a:cubicBezTo>
                  <a:pt x="1196" y="84"/>
                  <a:pt x="1157" y="105"/>
                  <a:pt x="1157" y="143"/>
                </a:cubicBezTo>
                <a:lnTo>
                  <a:pt x="1157" y="197"/>
                </a:lnTo>
                <a:lnTo>
                  <a:pt x="1078" y="197"/>
                </a:lnTo>
                <a:lnTo>
                  <a:pt x="1078" y="31"/>
                </a:lnTo>
                <a:cubicBezTo>
                  <a:pt x="1078" y="13"/>
                  <a:pt x="1064" y="0"/>
                  <a:pt x="1047" y="0"/>
                </a:cubicBezTo>
                <a:lnTo>
                  <a:pt x="1019" y="0"/>
                </a:lnTo>
                <a:cubicBezTo>
                  <a:pt x="1010" y="0"/>
                  <a:pt x="1003" y="3"/>
                  <a:pt x="997" y="9"/>
                </a:cubicBezTo>
                <a:lnTo>
                  <a:pt x="808" y="197"/>
                </a:lnTo>
                <a:lnTo>
                  <a:pt x="203" y="197"/>
                </a:lnTo>
                <a:lnTo>
                  <a:pt x="203" y="143"/>
                </a:lnTo>
                <a:cubicBezTo>
                  <a:pt x="203" y="105"/>
                  <a:pt x="164" y="84"/>
                  <a:pt x="127" y="84"/>
                </a:cubicBezTo>
                <a:cubicBezTo>
                  <a:pt x="54" y="84"/>
                  <a:pt x="0" y="133"/>
                  <a:pt x="0" y="200"/>
                </a:cubicBezTo>
                <a:lnTo>
                  <a:pt x="0" y="905"/>
                </a:lnTo>
                <a:cubicBezTo>
                  <a:pt x="0" y="985"/>
                  <a:pt x="65" y="1049"/>
                  <a:pt x="144" y="1049"/>
                </a:cubicBezTo>
                <a:lnTo>
                  <a:pt x="1216" y="1049"/>
                </a:lnTo>
                <a:cubicBezTo>
                  <a:pt x="1296" y="1049"/>
                  <a:pt x="1360" y="985"/>
                  <a:pt x="1360" y="905"/>
                </a:cubicBezTo>
                <a:lnTo>
                  <a:pt x="1360" y="20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Freeform 129">
            <a:extLst>
              <a:ext uri="{FF2B5EF4-FFF2-40B4-BE49-F238E27FC236}">
                <a16:creationId xmlns:a16="http://schemas.microsoft.com/office/drawing/2014/main" id="{39715AF4-66D9-3340-BA44-DE25D0599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725" y="1961585"/>
            <a:ext cx="476250" cy="487362"/>
          </a:xfrm>
          <a:custGeom>
            <a:avLst/>
            <a:gdLst>
              <a:gd name="T0" fmla="*/ 726 w 1327"/>
              <a:gd name="T1" fmla="*/ 1304 h 1358"/>
              <a:gd name="T2" fmla="*/ 31 w 1327"/>
              <a:gd name="T3" fmla="*/ 1197 h 1358"/>
              <a:gd name="T4" fmla="*/ 1 w 1327"/>
              <a:gd name="T5" fmla="*/ 1142 h 1358"/>
              <a:gd name="T6" fmla="*/ 330 w 1327"/>
              <a:gd name="T7" fmla="*/ 400 h 1358"/>
              <a:gd name="T8" fmla="*/ 468 w 1327"/>
              <a:gd name="T9" fmla="*/ 539 h 1358"/>
              <a:gd name="T10" fmla="*/ 468 w 1327"/>
              <a:gd name="T11" fmla="*/ 601 h 1358"/>
              <a:gd name="T12" fmla="*/ 790 w 1327"/>
              <a:gd name="T13" fmla="*/ 510 h 1358"/>
              <a:gd name="T14" fmla="*/ 654 w 1327"/>
              <a:gd name="T15" fmla="*/ 618 h 1358"/>
              <a:gd name="T16" fmla="*/ 512 w 1327"/>
              <a:gd name="T17" fmla="*/ 708 h 1358"/>
              <a:gd name="T18" fmla="*/ 239 w 1327"/>
              <a:gd name="T19" fmla="*/ 622 h 1358"/>
              <a:gd name="T20" fmla="*/ 224 w 1327"/>
              <a:gd name="T21" fmla="*/ 497 h 1358"/>
              <a:gd name="T22" fmla="*/ 164 w 1327"/>
              <a:gd name="T23" fmla="*/ 316 h 1358"/>
              <a:gd name="T24" fmla="*/ 262 w 1327"/>
              <a:gd name="T25" fmla="*/ 246 h 1358"/>
              <a:gd name="T26" fmla="*/ 391 w 1327"/>
              <a:gd name="T27" fmla="*/ 97 h 1358"/>
              <a:gd name="T28" fmla="*/ 559 w 1327"/>
              <a:gd name="T29" fmla="*/ 136 h 1358"/>
              <a:gd name="T30" fmla="*/ 754 w 1327"/>
              <a:gd name="T31" fmla="*/ 149 h 1358"/>
              <a:gd name="T32" fmla="*/ 746 w 1327"/>
              <a:gd name="T33" fmla="*/ 347 h 1358"/>
              <a:gd name="T34" fmla="*/ 790 w 1327"/>
              <a:gd name="T35" fmla="*/ 510 h 1358"/>
              <a:gd name="T36" fmla="*/ 792 w 1327"/>
              <a:gd name="T37" fmla="*/ 402 h 1358"/>
              <a:gd name="T38" fmla="*/ 803 w 1327"/>
              <a:gd name="T39" fmla="*/ 307 h 1358"/>
              <a:gd name="T40" fmla="*/ 859 w 1327"/>
              <a:gd name="T41" fmla="*/ 97 h 1358"/>
              <a:gd name="T42" fmla="*/ 667 w 1327"/>
              <a:gd name="T43" fmla="*/ 119 h 1358"/>
              <a:gd name="T44" fmla="*/ 551 w 1327"/>
              <a:gd name="T45" fmla="*/ 64 h 1358"/>
              <a:gd name="T46" fmla="*/ 447 w 1327"/>
              <a:gd name="T47" fmla="*/ 65 h 1358"/>
              <a:gd name="T48" fmla="*/ 344 w 1327"/>
              <a:gd name="T49" fmla="*/ 26 h 1358"/>
              <a:gd name="T50" fmla="*/ 223 w 1327"/>
              <a:gd name="T51" fmla="*/ 128 h 1358"/>
              <a:gd name="T52" fmla="*/ 210 w 1327"/>
              <a:gd name="T53" fmla="*/ 212 h 1358"/>
              <a:gd name="T54" fmla="*/ 43 w 1327"/>
              <a:gd name="T55" fmla="*/ 267 h 1358"/>
              <a:gd name="T56" fmla="*/ 140 w 1327"/>
              <a:gd name="T57" fmla="*/ 405 h 1358"/>
              <a:gd name="T58" fmla="*/ 130 w 1327"/>
              <a:gd name="T59" fmla="*/ 500 h 1358"/>
              <a:gd name="T60" fmla="*/ 172 w 1327"/>
              <a:gd name="T61" fmla="*/ 576 h 1358"/>
              <a:gd name="T62" fmla="*/ 170 w 1327"/>
              <a:gd name="T63" fmla="*/ 712 h 1358"/>
              <a:gd name="T64" fmla="*/ 349 w 1327"/>
              <a:gd name="T65" fmla="*/ 752 h 1358"/>
              <a:gd name="T66" fmla="*/ 460 w 1327"/>
              <a:gd name="T67" fmla="*/ 743 h 1358"/>
              <a:gd name="T68" fmla="*/ 565 w 1327"/>
              <a:gd name="T69" fmla="*/ 858 h 1358"/>
              <a:gd name="T70" fmla="*/ 611 w 1327"/>
              <a:gd name="T71" fmla="*/ 720 h 1358"/>
              <a:gd name="T72" fmla="*/ 718 w 1327"/>
              <a:gd name="T73" fmla="*/ 647 h 1358"/>
              <a:gd name="T74" fmla="*/ 769 w 1327"/>
              <a:gd name="T75" fmla="*/ 579 h 1358"/>
              <a:gd name="T76" fmla="*/ 880 w 1327"/>
              <a:gd name="T77" fmla="*/ 508 h 1358"/>
              <a:gd name="T78" fmla="*/ 1323 w 1327"/>
              <a:gd name="T79" fmla="*/ 880 h 1358"/>
              <a:gd name="T80" fmla="*/ 30 w 1327"/>
              <a:gd name="T81" fmla="*/ 1048 h 1358"/>
              <a:gd name="T82" fmla="*/ 1035 w 1327"/>
              <a:gd name="T83" fmla="*/ 1225 h 1358"/>
              <a:gd name="T84" fmla="*/ 984 w 1327"/>
              <a:gd name="T85" fmla="*/ 1173 h 1358"/>
              <a:gd name="T86" fmla="*/ 1325 w 1327"/>
              <a:gd name="T87" fmla="*/ 1035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7" h="1358">
                <a:moveTo>
                  <a:pt x="33" y="1355"/>
                </a:moveTo>
                <a:cubicBezTo>
                  <a:pt x="239" y="1225"/>
                  <a:pt x="486" y="1225"/>
                  <a:pt x="693" y="1357"/>
                </a:cubicBezTo>
                <a:lnTo>
                  <a:pt x="726" y="1304"/>
                </a:lnTo>
                <a:cubicBezTo>
                  <a:pt x="498" y="1160"/>
                  <a:pt x="227" y="1159"/>
                  <a:pt x="0" y="1303"/>
                </a:cubicBezTo>
                <a:lnTo>
                  <a:pt x="33" y="1355"/>
                </a:lnTo>
                <a:close/>
                <a:moveTo>
                  <a:pt x="31" y="1197"/>
                </a:moveTo>
                <a:cubicBezTo>
                  <a:pt x="320" y="1037"/>
                  <a:pt x="630" y="1093"/>
                  <a:pt x="880" y="1352"/>
                </a:cubicBezTo>
                <a:lnTo>
                  <a:pt x="925" y="1309"/>
                </a:lnTo>
                <a:cubicBezTo>
                  <a:pt x="657" y="1033"/>
                  <a:pt x="312" y="970"/>
                  <a:pt x="1" y="1142"/>
                </a:cubicBezTo>
                <a:lnTo>
                  <a:pt x="31" y="1197"/>
                </a:lnTo>
                <a:close/>
                <a:moveTo>
                  <a:pt x="468" y="539"/>
                </a:moveTo>
                <a:cubicBezTo>
                  <a:pt x="392" y="539"/>
                  <a:pt x="330" y="477"/>
                  <a:pt x="330" y="400"/>
                </a:cubicBezTo>
                <a:cubicBezTo>
                  <a:pt x="330" y="324"/>
                  <a:pt x="392" y="262"/>
                  <a:pt x="468" y="262"/>
                </a:cubicBezTo>
                <a:cubicBezTo>
                  <a:pt x="544" y="262"/>
                  <a:pt x="606" y="324"/>
                  <a:pt x="606" y="400"/>
                </a:cubicBezTo>
                <a:cubicBezTo>
                  <a:pt x="606" y="477"/>
                  <a:pt x="544" y="539"/>
                  <a:pt x="468" y="539"/>
                </a:cubicBezTo>
                <a:close/>
                <a:moveTo>
                  <a:pt x="468" y="200"/>
                </a:moveTo>
                <a:cubicBezTo>
                  <a:pt x="358" y="200"/>
                  <a:pt x="267" y="289"/>
                  <a:pt x="267" y="400"/>
                </a:cubicBezTo>
                <a:cubicBezTo>
                  <a:pt x="267" y="510"/>
                  <a:pt x="358" y="601"/>
                  <a:pt x="468" y="601"/>
                </a:cubicBezTo>
                <a:cubicBezTo>
                  <a:pt x="579" y="601"/>
                  <a:pt x="668" y="510"/>
                  <a:pt x="668" y="400"/>
                </a:cubicBezTo>
                <a:cubicBezTo>
                  <a:pt x="668" y="289"/>
                  <a:pt x="579" y="200"/>
                  <a:pt x="468" y="200"/>
                </a:cubicBezTo>
                <a:close/>
                <a:moveTo>
                  <a:pt x="790" y="510"/>
                </a:moveTo>
                <a:cubicBezTo>
                  <a:pt x="776" y="513"/>
                  <a:pt x="762" y="516"/>
                  <a:pt x="751" y="519"/>
                </a:cubicBezTo>
                <a:cubicBezTo>
                  <a:pt x="721" y="528"/>
                  <a:pt x="683" y="553"/>
                  <a:pt x="664" y="588"/>
                </a:cubicBezTo>
                <a:cubicBezTo>
                  <a:pt x="659" y="598"/>
                  <a:pt x="656" y="608"/>
                  <a:pt x="654" y="618"/>
                </a:cubicBezTo>
                <a:cubicBezTo>
                  <a:pt x="601" y="619"/>
                  <a:pt x="556" y="659"/>
                  <a:pt x="550" y="712"/>
                </a:cubicBezTo>
                <a:lnTo>
                  <a:pt x="545" y="750"/>
                </a:lnTo>
                <a:lnTo>
                  <a:pt x="512" y="708"/>
                </a:lnTo>
                <a:cubicBezTo>
                  <a:pt x="492" y="678"/>
                  <a:pt x="458" y="660"/>
                  <a:pt x="422" y="660"/>
                </a:cubicBezTo>
                <a:cubicBezTo>
                  <a:pt x="405" y="660"/>
                  <a:pt x="389" y="664"/>
                  <a:pt x="374" y="671"/>
                </a:cubicBezTo>
                <a:cubicBezTo>
                  <a:pt x="348" y="628"/>
                  <a:pt x="294" y="604"/>
                  <a:pt x="239" y="622"/>
                </a:cubicBezTo>
                <a:lnTo>
                  <a:pt x="217" y="629"/>
                </a:lnTo>
                <a:cubicBezTo>
                  <a:pt x="223" y="618"/>
                  <a:pt x="227" y="606"/>
                  <a:pt x="230" y="598"/>
                </a:cubicBezTo>
                <a:cubicBezTo>
                  <a:pt x="243" y="564"/>
                  <a:pt x="241" y="527"/>
                  <a:pt x="224" y="497"/>
                </a:cubicBezTo>
                <a:cubicBezTo>
                  <a:pt x="215" y="481"/>
                  <a:pt x="203" y="467"/>
                  <a:pt x="188" y="457"/>
                </a:cubicBezTo>
                <a:cubicBezTo>
                  <a:pt x="197" y="443"/>
                  <a:pt x="202" y="426"/>
                  <a:pt x="203" y="408"/>
                </a:cubicBezTo>
                <a:cubicBezTo>
                  <a:pt x="205" y="373"/>
                  <a:pt x="191" y="340"/>
                  <a:pt x="164" y="316"/>
                </a:cubicBezTo>
                <a:lnTo>
                  <a:pt x="146" y="300"/>
                </a:lnTo>
                <a:lnTo>
                  <a:pt x="178" y="297"/>
                </a:lnTo>
                <a:cubicBezTo>
                  <a:pt x="213" y="293"/>
                  <a:pt x="243" y="275"/>
                  <a:pt x="262" y="246"/>
                </a:cubicBezTo>
                <a:cubicBezTo>
                  <a:pt x="273" y="229"/>
                  <a:pt x="280" y="209"/>
                  <a:pt x="281" y="190"/>
                </a:cubicBezTo>
                <a:cubicBezTo>
                  <a:pt x="334" y="189"/>
                  <a:pt x="380" y="151"/>
                  <a:pt x="391" y="99"/>
                </a:cubicBezTo>
                <a:lnTo>
                  <a:pt x="391" y="97"/>
                </a:lnTo>
                <a:lnTo>
                  <a:pt x="401" y="107"/>
                </a:lnTo>
                <a:cubicBezTo>
                  <a:pt x="426" y="134"/>
                  <a:pt x="462" y="149"/>
                  <a:pt x="500" y="149"/>
                </a:cubicBezTo>
                <a:cubicBezTo>
                  <a:pt x="521" y="149"/>
                  <a:pt x="542" y="145"/>
                  <a:pt x="559" y="136"/>
                </a:cubicBezTo>
                <a:cubicBezTo>
                  <a:pt x="578" y="165"/>
                  <a:pt x="612" y="185"/>
                  <a:pt x="649" y="185"/>
                </a:cubicBezTo>
                <a:cubicBezTo>
                  <a:pt x="664" y="185"/>
                  <a:pt x="678" y="182"/>
                  <a:pt x="692" y="176"/>
                </a:cubicBezTo>
                <a:lnTo>
                  <a:pt x="754" y="149"/>
                </a:lnTo>
                <a:lnTo>
                  <a:pt x="720" y="204"/>
                </a:lnTo>
                <a:cubicBezTo>
                  <a:pt x="702" y="234"/>
                  <a:pt x="699" y="271"/>
                  <a:pt x="713" y="304"/>
                </a:cubicBezTo>
                <a:cubicBezTo>
                  <a:pt x="720" y="321"/>
                  <a:pt x="732" y="336"/>
                  <a:pt x="746" y="347"/>
                </a:cubicBezTo>
                <a:cubicBezTo>
                  <a:pt x="737" y="362"/>
                  <a:pt x="731" y="380"/>
                  <a:pt x="730" y="399"/>
                </a:cubicBezTo>
                <a:cubicBezTo>
                  <a:pt x="728" y="434"/>
                  <a:pt x="742" y="467"/>
                  <a:pt x="768" y="491"/>
                </a:cubicBezTo>
                <a:lnTo>
                  <a:pt x="790" y="510"/>
                </a:lnTo>
                <a:close/>
                <a:moveTo>
                  <a:pt x="880" y="508"/>
                </a:moveTo>
                <a:lnTo>
                  <a:pt x="809" y="444"/>
                </a:lnTo>
                <a:cubicBezTo>
                  <a:pt x="798" y="434"/>
                  <a:pt x="791" y="418"/>
                  <a:pt x="792" y="402"/>
                </a:cubicBezTo>
                <a:cubicBezTo>
                  <a:pt x="793" y="386"/>
                  <a:pt x="801" y="372"/>
                  <a:pt x="814" y="363"/>
                </a:cubicBezTo>
                <a:cubicBezTo>
                  <a:pt x="824" y="356"/>
                  <a:pt x="829" y="343"/>
                  <a:pt x="827" y="331"/>
                </a:cubicBezTo>
                <a:cubicBezTo>
                  <a:pt x="824" y="319"/>
                  <a:pt x="815" y="310"/>
                  <a:pt x="803" y="307"/>
                </a:cubicBezTo>
                <a:cubicBezTo>
                  <a:pt x="788" y="304"/>
                  <a:pt x="776" y="294"/>
                  <a:pt x="770" y="279"/>
                </a:cubicBezTo>
                <a:cubicBezTo>
                  <a:pt x="764" y="265"/>
                  <a:pt x="765" y="250"/>
                  <a:pt x="773" y="237"/>
                </a:cubicBezTo>
                <a:lnTo>
                  <a:pt x="859" y="97"/>
                </a:lnTo>
                <a:cubicBezTo>
                  <a:pt x="866" y="86"/>
                  <a:pt x="865" y="71"/>
                  <a:pt x="856" y="61"/>
                </a:cubicBezTo>
                <a:cubicBezTo>
                  <a:pt x="847" y="51"/>
                  <a:pt x="832" y="47"/>
                  <a:pt x="820" y="53"/>
                </a:cubicBezTo>
                <a:lnTo>
                  <a:pt x="667" y="119"/>
                </a:lnTo>
                <a:cubicBezTo>
                  <a:pt x="639" y="131"/>
                  <a:pt x="607" y="111"/>
                  <a:pt x="605" y="82"/>
                </a:cubicBezTo>
                <a:cubicBezTo>
                  <a:pt x="604" y="70"/>
                  <a:pt x="595" y="59"/>
                  <a:pt x="584" y="55"/>
                </a:cubicBezTo>
                <a:cubicBezTo>
                  <a:pt x="572" y="51"/>
                  <a:pt x="559" y="55"/>
                  <a:pt x="551" y="64"/>
                </a:cubicBezTo>
                <a:lnTo>
                  <a:pt x="546" y="69"/>
                </a:lnTo>
                <a:cubicBezTo>
                  <a:pt x="535" y="81"/>
                  <a:pt x="519" y="87"/>
                  <a:pt x="500" y="87"/>
                </a:cubicBezTo>
                <a:cubicBezTo>
                  <a:pt x="479" y="87"/>
                  <a:pt x="460" y="79"/>
                  <a:pt x="447" y="65"/>
                </a:cubicBezTo>
                <a:lnTo>
                  <a:pt x="397" y="12"/>
                </a:lnTo>
                <a:cubicBezTo>
                  <a:pt x="389" y="4"/>
                  <a:pt x="377" y="0"/>
                  <a:pt x="366" y="3"/>
                </a:cubicBezTo>
                <a:cubicBezTo>
                  <a:pt x="355" y="6"/>
                  <a:pt x="347" y="15"/>
                  <a:pt x="344" y="26"/>
                </a:cubicBezTo>
                <a:lnTo>
                  <a:pt x="330" y="86"/>
                </a:lnTo>
                <a:cubicBezTo>
                  <a:pt x="323" y="118"/>
                  <a:pt x="287" y="137"/>
                  <a:pt x="257" y="123"/>
                </a:cubicBezTo>
                <a:cubicBezTo>
                  <a:pt x="246" y="118"/>
                  <a:pt x="232" y="120"/>
                  <a:pt x="223" y="128"/>
                </a:cubicBezTo>
                <a:cubicBezTo>
                  <a:pt x="214" y="136"/>
                  <a:pt x="210" y="149"/>
                  <a:pt x="214" y="160"/>
                </a:cubicBezTo>
                <a:lnTo>
                  <a:pt x="216" y="167"/>
                </a:lnTo>
                <a:cubicBezTo>
                  <a:pt x="221" y="182"/>
                  <a:pt x="219" y="198"/>
                  <a:pt x="210" y="212"/>
                </a:cubicBezTo>
                <a:cubicBezTo>
                  <a:pt x="202" y="225"/>
                  <a:pt x="188" y="233"/>
                  <a:pt x="172" y="235"/>
                </a:cubicBezTo>
                <a:lnTo>
                  <a:pt x="70" y="245"/>
                </a:lnTo>
                <a:cubicBezTo>
                  <a:pt x="57" y="247"/>
                  <a:pt x="47" y="255"/>
                  <a:pt x="43" y="267"/>
                </a:cubicBezTo>
                <a:cubicBezTo>
                  <a:pt x="39" y="278"/>
                  <a:pt x="43" y="291"/>
                  <a:pt x="52" y="300"/>
                </a:cubicBezTo>
                <a:lnTo>
                  <a:pt x="123" y="363"/>
                </a:lnTo>
                <a:cubicBezTo>
                  <a:pt x="135" y="373"/>
                  <a:pt x="141" y="389"/>
                  <a:pt x="140" y="405"/>
                </a:cubicBezTo>
                <a:cubicBezTo>
                  <a:pt x="140" y="421"/>
                  <a:pt x="132" y="435"/>
                  <a:pt x="118" y="445"/>
                </a:cubicBezTo>
                <a:cubicBezTo>
                  <a:pt x="108" y="452"/>
                  <a:pt x="103" y="464"/>
                  <a:pt x="106" y="476"/>
                </a:cubicBezTo>
                <a:cubicBezTo>
                  <a:pt x="108" y="488"/>
                  <a:pt x="118" y="498"/>
                  <a:pt x="130" y="500"/>
                </a:cubicBezTo>
                <a:lnTo>
                  <a:pt x="137" y="502"/>
                </a:lnTo>
                <a:cubicBezTo>
                  <a:pt x="155" y="506"/>
                  <a:pt x="165" y="518"/>
                  <a:pt x="170" y="527"/>
                </a:cubicBezTo>
                <a:cubicBezTo>
                  <a:pt x="178" y="541"/>
                  <a:pt x="179" y="559"/>
                  <a:pt x="172" y="576"/>
                </a:cubicBezTo>
                <a:cubicBezTo>
                  <a:pt x="162" y="604"/>
                  <a:pt x="132" y="669"/>
                  <a:pt x="131" y="670"/>
                </a:cubicBezTo>
                <a:cubicBezTo>
                  <a:pt x="126" y="682"/>
                  <a:pt x="128" y="695"/>
                  <a:pt x="137" y="704"/>
                </a:cubicBezTo>
                <a:cubicBezTo>
                  <a:pt x="145" y="713"/>
                  <a:pt x="158" y="716"/>
                  <a:pt x="170" y="712"/>
                </a:cubicBezTo>
                <a:lnTo>
                  <a:pt x="259" y="680"/>
                </a:lnTo>
                <a:cubicBezTo>
                  <a:pt x="291" y="670"/>
                  <a:pt x="325" y="693"/>
                  <a:pt x="328" y="725"/>
                </a:cubicBezTo>
                <a:cubicBezTo>
                  <a:pt x="329" y="738"/>
                  <a:pt x="337" y="748"/>
                  <a:pt x="349" y="752"/>
                </a:cubicBezTo>
                <a:cubicBezTo>
                  <a:pt x="361" y="756"/>
                  <a:pt x="373" y="753"/>
                  <a:pt x="382" y="743"/>
                </a:cubicBezTo>
                <a:lnTo>
                  <a:pt x="388" y="737"/>
                </a:lnTo>
                <a:cubicBezTo>
                  <a:pt x="407" y="715"/>
                  <a:pt x="445" y="719"/>
                  <a:pt x="460" y="743"/>
                </a:cubicBezTo>
                <a:cubicBezTo>
                  <a:pt x="461" y="744"/>
                  <a:pt x="461" y="745"/>
                  <a:pt x="462" y="746"/>
                </a:cubicBezTo>
                <a:lnTo>
                  <a:pt x="541" y="846"/>
                </a:lnTo>
                <a:cubicBezTo>
                  <a:pt x="547" y="853"/>
                  <a:pt x="556" y="858"/>
                  <a:pt x="565" y="858"/>
                </a:cubicBezTo>
                <a:cubicBezTo>
                  <a:pt x="568" y="858"/>
                  <a:pt x="571" y="857"/>
                  <a:pt x="573" y="857"/>
                </a:cubicBezTo>
                <a:cubicBezTo>
                  <a:pt x="585" y="853"/>
                  <a:pt x="594" y="843"/>
                  <a:pt x="596" y="831"/>
                </a:cubicBezTo>
                <a:lnTo>
                  <a:pt x="611" y="720"/>
                </a:lnTo>
                <a:cubicBezTo>
                  <a:pt x="615" y="691"/>
                  <a:pt x="648" y="671"/>
                  <a:pt x="676" y="684"/>
                </a:cubicBezTo>
                <a:cubicBezTo>
                  <a:pt x="687" y="690"/>
                  <a:pt x="700" y="688"/>
                  <a:pt x="709" y="679"/>
                </a:cubicBezTo>
                <a:cubicBezTo>
                  <a:pt x="719" y="671"/>
                  <a:pt x="722" y="658"/>
                  <a:pt x="718" y="647"/>
                </a:cubicBezTo>
                <a:lnTo>
                  <a:pt x="716" y="640"/>
                </a:lnTo>
                <a:cubicBezTo>
                  <a:pt x="714" y="632"/>
                  <a:pt x="715" y="625"/>
                  <a:pt x="719" y="617"/>
                </a:cubicBezTo>
                <a:cubicBezTo>
                  <a:pt x="729" y="598"/>
                  <a:pt x="754" y="583"/>
                  <a:pt x="769" y="579"/>
                </a:cubicBezTo>
                <a:cubicBezTo>
                  <a:pt x="793" y="571"/>
                  <a:pt x="846" y="564"/>
                  <a:pt x="864" y="562"/>
                </a:cubicBezTo>
                <a:cubicBezTo>
                  <a:pt x="876" y="560"/>
                  <a:pt x="887" y="552"/>
                  <a:pt x="890" y="540"/>
                </a:cubicBezTo>
                <a:cubicBezTo>
                  <a:pt x="894" y="528"/>
                  <a:pt x="890" y="516"/>
                  <a:pt x="880" y="508"/>
                </a:cubicBezTo>
                <a:close/>
                <a:moveTo>
                  <a:pt x="761" y="1011"/>
                </a:moveTo>
                <a:cubicBezTo>
                  <a:pt x="933" y="911"/>
                  <a:pt x="1124" y="885"/>
                  <a:pt x="1305" y="940"/>
                </a:cubicBezTo>
                <a:lnTo>
                  <a:pt x="1323" y="880"/>
                </a:lnTo>
                <a:cubicBezTo>
                  <a:pt x="1112" y="816"/>
                  <a:pt x="890" y="852"/>
                  <a:pt x="695" y="978"/>
                </a:cubicBezTo>
                <a:cubicBezTo>
                  <a:pt x="474" y="882"/>
                  <a:pt x="230" y="882"/>
                  <a:pt x="3" y="992"/>
                </a:cubicBezTo>
                <a:lnTo>
                  <a:pt x="30" y="1048"/>
                </a:lnTo>
                <a:cubicBezTo>
                  <a:pt x="385" y="875"/>
                  <a:pt x="789" y="994"/>
                  <a:pt x="1058" y="1349"/>
                </a:cubicBezTo>
                <a:lnTo>
                  <a:pt x="1107" y="1312"/>
                </a:lnTo>
                <a:cubicBezTo>
                  <a:pt x="1084" y="1281"/>
                  <a:pt x="1060" y="1253"/>
                  <a:pt x="1035" y="1225"/>
                </a:cubicBezTo>
                <a:cubicBezTo>
                  <a:pt x="1125" y="1211"/>
                  <a:pt x="1216" y="1221"/>
                  <a:pt x="1302" y="1257"/>
                </a:cubicBezTo>
                <a:lnTo>
                  <a:pt x="1326" y="1199"/>
                </a:lnTo>
                <a:cubicBezTo>
                  <a:pt x="1216" y="1154"/>
                  <a:pt x="1098" y="1145"/>
                  <a:pt x="984" y="1173"/>
                </a:cubicBezTo>
                <a:cubicBezTo>
                  <a:pt x="957" y="1147"/>
                  <a:pt x="929" y="1124"/>
                  <a:pt x="901" y="1102"/>
                </a:cubicBezTo>
                <a:cubicBezTo>
                  <a:pt x="1033" y="1051"/>
                  <a:pt x="1171" y="1048"/>
                  <a:pt x="1304" y="1094"/>
                </a:cubicBezTo>
                <a:lnTo>
                  <a:pt x="1325" y="1035"/>
                </a:lnTo>
                <a:cubicBezTo>
                  <a:pt x="1165" y="980"/>
                  <a:pt x="999" y="989"/>
                  <a:pt x="843" y="1059"/>
                </a:cubicBezTo>
                <a:cubicBezTo>
                  <a:pt x="816" y="1041"/>
                  <a:pt x="789" y="1025"/>
                  <a:pt x="761" y="10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Freeform 130">
            <a:extLst>
              <a:ext uri="{FF2B5EF4-FFF2-40B4-BE49-F238E27FC236}">
                <a16:creationId xmlns:a16="http://schemas.microsoft.com/office/drawing/2014/main" id="{4187417B-BC6F-534A-90FD-1C2156319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2185" y="1088619"/>
            <a:ext cx="436562" cy="436563"/>
          </a:xfrm>
          <a:custGeom>
            <a:avLst/>
            <a:gdLst>
              <a:gd name="T0" fmla="*/ 281 w 1218"/>
              <a:gd name="T1" fmla="*/ 280 h 1218"/>
              <a:gd name="T2" fmla="*/ 212 w 1218"/>
              <a:gd name="T3" fmla="*/ 280 h 1218"/>
              <a:gd name="T4" fmla="*/ 115 w 1218"/>
              <a:gd name="T5" fmla="*/ 184 h 1218"/>
              <a:gd name="T6" fmla="*/ 167 w 1218"/>
              <a:gd name="T7" fmla="*/ 167 h 1218"/>
              <a:gd name="T8" fmla="*/ 184 w 1218"/>
              <a:gd name="T9" fmla="*/ 115 h 1218"/>
              <a:gd name="T10" fmla="*/ 281 w 1218"/>
              <a:gd name="T11" fmla="*/ 211 h 1218"/>
              <a:gd name="T12" fmla="*/ 281 w 1218"/>
              <a:gd name="T13" fmla="*/ 280 h 1218"/>
              <a:gd name="T14" fmla="*/ 343 w 1218"/>
              <a:gd name="T15" fmla="*/ 186 h 1218"/>
              <a:gd name="T16" fmla="*/ 157 w 1218"/>
              <a:gd name="T17" fmla="*/ 0 h 1218"/>
              <a:gd name="T18" fmla="*/ 118 w 1218"/>
              <a:gd name="T19" fmla="*/ 118 h 1218"/>
              <a:gd name="T20" fmla="*/ 0 w 1218"/>
              <a:gd name="T21" fmla="*/ 157 h 1218"/>
              <a:gd name="T22" fmla="*/ 186 w 1218"/>
              <a:gd name="T23" fmla="*/ 342 h 1218"/>
              <a:gd name="T24" fmla="*/ 299 w 1218"/>
              <a:gd name="T25" fmla="*/ 342 h 1218"/>
              <a:gd name="T26" fmla="*/ 600 w 1218"/>
              <a:gd name="T27" fmla="*/ 644 h 1218"/>
              <a:gd name="T28" fmla="*/ 644 w 1218"/>
              <a:gd name="T29" fmla="*/ 600 h 1218"/>
              <a:gd name="T30" fmla="*/ 343 w 1218"/>
              <a:gd name="T31" fmla="*/ 299 h 1218"/>
              <a:gd name="T32" fmla="*/ 343 w 1218"/>
              <a:gd name="T33" fmla="*/ 186 h 1218"/>
              <a:gd name="T34" fmla="*/ 622 w 1218"/>
              <a:gd name="T35" fmla="*/ 760 h 1218"/>
              <a:gd name="T36" fmla="*/ 484 w 1218"/>
              <a:gd name="T37" fmla="*/ 622 h 1218"/>
              <a:gd name="T38" fmla="*/ 492 w 1218"/>
              <a:gd name="T39" fmla="*/ 576 h 1218"/>
              <a:gd name="T40" fmla="*/ 433 w 1218"/>
              <a:gd name="T41" fmla="*/ 555 h 1218"/>
              <a:gd name="T42" fmla="*/ 422 w 1218"/>
              <a:gd name="T43" fmla="*/ 622 h 1218"/>
              <a:gd name="T44" fmla="*/ 622 w 1218"/>
              <a:gd name="T45" fmla="*/ 822 h 1218"/>
              <a:gd name="T46" fmla="*/ 822 w 1218"/>
              <a:gd name="T47" fmla="*/ 622 h 1218"/>
              <a:gd name="T48" fmla="*/ 622 w 1218"/>
              <a:gd name="T49" fmla="*/ 421 h 1218"/>
              <a:gd name="T50" fmla="*/ 555 w 1218"/>
              <a:gd name="T51" fmla="*/ 433 h 1218"/>
              <a:gd name="T52" fmla="*/ 576 w 1218"/>
              <a:gd name="T53" fmla="*/ 491 h 1218"/>
              <a:gd name="T54" fmla="*/ 622 w 1218"/>
              <a:gd name="T55" fmla="*/ 483 h 1218"/>
              <a:gd name="T56" fmla="*/ 760 w 1218"/>
              <a:gd name="T57" fmla="*/ 622 h 1218"/>
              <a:gd name="T58" fmla="*/ 622 w 1218"/>
              <a:gd name="T59" fmla="*/ 760 h 1218"/>
              <a:gd name="T60" fmla="*/ 441 w 1218"/>
              <a:gd name="T61" fmla="*/ 339 h 1218"/>
              <a:gd name="T62" fmla="*/ 622 w 1218"/>
              <a:gd name="T63" fmla="*/ 286 h 1218"/>
              <a:gd name="T64" fmla="*/ 958 w 1218"/>
              <a:gd name="T65" fmla="*/ 622 h 1218"/>
              <a:gd name="T66" fmla="*/ 622 w 1218"/>
              <a:gd name="T67" fmla="*/ 958 h 1218"/>
              <a:gd name="T68" fmla="*/ 286 w 1218"/>
              <a:gd name="T69" fmla="*/ 622 h 1218"/>
              <a:gd name="T70" fmla="*/ 339 w 1218"/>
              <a:gd name="T71" fmla="*/ 441 h 1218"/>
              <a:gd name="T72" fmla="*/ 287 w 1218"/>
              <a:gd name="T73" fmla="*/ 407 h 1218"/>
              <a:gd name="T74" fmla="*/ 224 w 1218"/>
              <a:gd name="T75" fmla="*/ 622 h 1218"/>
              <a:gd name="T76" fmla="*/ 622 w 1218"/>
              <a:gd name="T77" fmla="*/ 1020 h 1218"/>
              <a:gd name="T78" fmla="*/ 1020 w 1218"/>
              <a:gd name="T79" fmla="*/ 622 h 1218"/>
              <a:gd name="T80" fmla="*/ 622 w 1218"/>
              <a:gd name="T81" fmla="*/ 224 h 1218"/>
              <a:gd name="T82" fmla="*/ 408 w 1218"/>
              <a:gd name="T83" fmla="*/ 286 h 1218"/>
              <a:gd name="T84" fmla="*/ 441 w 1218"/>
              <a:gd name="T85" fmla="*/ 339 h 1218"/>
              <a:gd name="T86" fmla="*/ 622 w 1218"/>
              <a:gd name="T87" fmla="*/ 26 h 1218"/>
              <a:gd name="T88" fmla="*/ 338 w 1218"/>
              <a:gd name="T89" fmla="*/ 98 h 1218"/>
              <a:gd name="T90" fmla="*/ 368 w 1218"/>
              <a:gd name="T91" fmla="*/ 153 h 1218"/>
              <a:gd name="T92" fmla="*/ 622 w 1218"/>
              <a:gd name="T93" fmla="*/ 88 h 1218"/>
              <a:gd name="T94" fmla="*/ 1155 w 1218"/>
              <a:gd name="T95" fmla="*/ 622 h 1218"/>
              <a:gd name="T96" fmla="*/ 622 w 1218"/>
              <a:gd name="T97" fmla="*/ 1155 h 1218"/>
              <a:gd name="T98" fmla="*/ 89 w 1218"/>
              <a:gd name="T99" fmla="*/ 622 h 1218"/>
              <a:gd name="T100" fmla="*/ 153 w 1218"/>
              <a:gd name="T101" fmla="*/ 368 h 1218"/>
              <a:gd name="T102" fmla="*/ 98 w 1218"/>
              <a:gd name="T103" fmla="*/ 338 h 1218"/>
              <a:gd name="T104" fmla="*/ 27 w 1218"/>
              <a:gd name="T105" fmla="*/ 622 h 1218"/>
              <a:gd name="T106" fmla="*/ 622 w 1218"/>
              <a:gd name="T107" fmla="*/ 1217 h 1218"/>
              <a:gd name="T108" fmla="*/ 1217 w 1218"/>
              <a:gd name="T109" fmla="*/ 622 h 1218"/>
              <a:gd name="T110" fmla="*/ 622 w 1218"/>
              <a:gd name="T111" fmla="*/ 26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18" h="1218">
                <a:moveTo>
                  <a:pt x="281" y="280"/>
                </a:moveTo>
                <a:lnTo>
                  <a:pt x="212" y="280"/>
                </a:lnTo>
                <a:lnTo>
                  <a:pt x="115" y="184"/>
                </a:lnTo>
                <a:lnTo>
                  <a:pt x="167" y="167"/>
                </a:lnTo>
                <a:lnTo>
                  <a:pt x="184" y="115"/>
                </a:lnTo>
                <a:lnTo>
                  <a:pt x="281" y="211"/>
                </a:lnTo>
                <a:lnTo>
                  <a:pt x="281" y="280"/>
                </a:lnTo>
                <a:close/>
                <a:moveTo>
                  <a:pt x="343" y="186"/>
                </a:moveTo>
                <a:lnTo>
                  <a:pt x="157" y="0"/>
                </a:lnTo>
                <a:lnTo>
                  <a:pt x="118" y="118"/>
                </a:lnTo>
                <a:lnTo>
                  <a:pt x="0" y="157"/>
                </a:lnTo>
                <a:lnTo>
                  <a:pt x="186" y="342"/>
                </a:lnTo>
                <a:lnTo>
                  <a:pt x="299" y="342"/>
                </a:lnTo>
                <a:lnTo>
                  <a:pt x="600" y="644"/>
                </a:lnTo>
                <a:lnTo>
                  <a:pt x="644" y="600"/>
                </a:lnTo>
                <a:lnTo>
                  <a:pt x="343" y="299"/>
                </a:lnTo>
                <a:lnTo>
                  <a:pt x="343" y="186"/>
                </a:lnTo>
                <a:close/>
                <a:moveTo>
                  <a:pt x="622" y="760"/>
                </a:moveTo>
                <a:cubicBezTo>
                  <a:pt x="546" y="760"/>
                  <a:pt x="484" y="698"/>
                  <a:pt x="484" y="622"/>
                </a:cubicBezTo>
                <a:cubicBezTo>
                  <a:pt x="484" y="606"/>
                  <a:pt x="486" y="590"/>
                  <a:pt x="492" y="576"/>
                </a:cubicBezTo>
                <a:lnTo>
                  <a:pt x="433" y="555"/>
                </a:lnTo>
                <a:cubicBezTo>
                  <a:pt x="425" y="576"/>
                  <a:pt x="422" y="599"/>
                  <a:pt x="422" y="622"/>
                </a:cubicBezTo>
                <a:cubicBezTo>
                  <a:pt x="422" y="732"/>
                  <a:pt x="512" y="822"/>
                  <a:pt x="622" y="822"/>
                </a:cubicBezTo>
                <a:cubicBezTo>
                  <a:pt x="732" y="822"/>
                  <a:pt x="822" y="733"/>
                  <a:pt x="822" y="622"/>
                </a:cubicBezTo>
                <a:cubicBezTo>
                  <a:pt x="822" y="512"/>
                  <a:pt x="732" y="421"/>
                  <a:pt x="622" y="421"/>
                </a:cubicBezTo>
                <a:cubicBezTo>
                  <a:pt x="599" y="421"/>
                  <a:pt x="577" y="425"/>
                  <a:pt x="555" y="433"/>
                </a:cubicBezTo>
                <a:lnTo>
                  <a:pt x="576" y="491"/>
                </a:lnTo>
                <a:cubicBezTo>
                  <a:pt x="591" y="486"/>
                  <a:pt x="606" y="483"/>
                  <a:pt x="622" y="483"/>
                </a:cubicBezTo>
                <a:cubicBezTo>
                  <a:pt x="698" y="483"/>
                  <a:pt x="760" y="546"/>
                  <a:pt x="760" y="622"/>
                </a:cubicBezTo>
                <a:cubicBezTo>
                  <a:pt x="760" y="698"/>
                  <a:pt x="698" y="760"/>
                  <a:pt x="622" y="760"/>
                </a:cubicBezTo>
                <a:close/>
                <a:moveTo>
                  <a:pt x="441" y="339"/>
                </a:moveTo>
                <a:cubicBezTo>
                  <a:pt x="495" y="304"/>
                  <a:pt x="558" y="286"/>
                  <a:pt x="622" y="286"/>
                </a:cubicBezTo>
                <a:cubicBezTo>
                  <a:pt x="807" y="286"/>
                  <a:pt x="958" y="437"/>
                  <a:pt x="958" y="622"/>
                </a:cubicBezTo>
                <a:cubicBezTo>
                  <a:pt x="958" y="807"/>
                  <a:pt x="807" y="958"/>
                  <a:pt x="622" y="958"/>
                </a:cubicBezTo>
                <a:cubicBezTo>
                  <a:pt x="437" y="958"/>
                  <a:pt x="286" y="807"/>
                  <a:pt x="286" y="622"/>
                </a:cubicBezTo>
                <a:cubicBezTo>
                  <a:pt x="286" y="557"/>
                  <a:pt x="304" y="495"/>
                  <a:pt x="339" y="441"/>
                </a:cubicBezTo>
                <a:lnTo>
                  <a:pt x="287" y="407"/>
                </a:lnTo>
                <a:cubicBezTo>
                  <a:pt x="246" y="471"/>
                  <a:pt x="224" y="546"/>
                  <a:pt x="224" y="622"/>
                </a:cubicBezTo>
                <a:cubicBezTo>
                  <a:pt x="224" y="841"/>
                  <a:pt x="403" y="1020"/>
                  <a:pt x="622" y="1020"/>
                </a:cubicBezTo>
                <a:cubicBezTo>
                  <a:pt x="841" y="1020"/>
                  <a:pt x="1020" y="842"/>
                  <a:pt x="1020" y="622"/>
                </a:cubicBezTo>
                <a:cubicBezTo>
                  <a:pt x="1020" y="403"/>
                  <a:pt x="841" y="224"/>
                  <a:pt x="622" y="224"/>
                </a:cubicBezTo>
                <a:cubicBezTo>
                  <a:pt x="546" y="224"/>
                  <a:pt x="472" y="246"/>
                  <a:pt x="408" y="286"/>
                </a:cubicBezTo>
                <a:lnTo>
                  <a:pt x="441" y="339"/>
                </a:lnTo>
                <a:close/>
                <a:moveTo>
                  <a:pt x="622" y="26"/>
                </a:moveTo>
                <a:cubicBezTo>
                  <a:pt x="523" y="26"/>
                  <a:pt x="425" y="51"/>
                  <a:pt x="338" y="98"/>
                </a:cubicBezTo>
                <a:lnTo>
                  <a:pt x="368" y="153"/>
                </a:lnTo>
                <a:cubicBezTo>
                  <a:pt x="445" y="111"/>
                  <a:pt x="533" y="88"/>
                  <a:pt x="622" y="88"/>
                </a:cubicBezTo>
                <a:cubicBezTo>
                  <a:pt x="916" y="88"/>
                  <a:pt x="1155" y="328"/>
                  <a:pt x="1155" y="622"/>
                </a:cubicBezTo>
                <a:cubicBezTo>
                  <a:pt x="1155" y="916"/>
                  <a:pt x="916" y="1155"/>
                  <a:pt x="622" y="1155"/>
                </a:cubicBezTo>
                <a:cubicBezTo>
                  <a:pt x="328" y="1155"/>
                  <a:pt x="89" y="916"/>
                  <a:pt x="89" y="622"/>
                </a:cubicBezTo>
                <a:cubicBezTo>
                  <a:pt x="89" y="533"/>
                  <a:pt x="111" y="445"/>
                  <a:pt x="153" y="368"/>
                </a:cubicBezTo>
                <a:lnTo>
                  <a:pt x="98" y="338"/>
                </a:lnTo>
                <a:cubicBezTo>
                  <a:pt x="51" y="425"/>
                  <a:pt x="27" y="523"/>
                  <a:pt x="27" y="622"/>
                </a:cubicBezTo>
                <a:cubicBezTo>
                  <a:pt x="27" y="950"/>
                  <a:pt x="294" y="1217"/>
                  <a:pt x="622" y="1217"/>
                </a:cubicBezTo>
                <a:cubicBezTo>
                  <a:pt x="950" y="1217"/>
                  <a:pt x="1217" y="950"/>
                  <a:pt x="1217" y="622"/>
                </a:cubicBezTo>
                <a:cubicBezTo>
                  <a:pt x="1217" y="293"/>
                  <a:pt x="950" y="26"/>
                  <a:pt x="622" y="26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Freeform 131">
            <a:extLst>
              <a:ext uri="{FF2B5EF4-FFF2-40B4-BE49-F238E27FC236}">
                <a16:creationId xmlns:a16="http://schemas.microsoft.com/office/drawing/2014/main" id="{48664AF8-C8C4-124B-B709-F7CF1C17F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010" y="2956544"/>
            <a:ext cx="488950" cy="454025"/>
          </a:xfrm>
          <a:custGeom>
            <a:avLst/>
            <a:gdLst>
              <a:gd name="T0" fmla="*/ 439 w 1361"/>
              <a:gd name="T1" fmla="*/ 1219 h 1267"/>
              <a:gd name="T2" fmla="*/ 984 w 1361"/>
              <a:gd name="T3" fmla="*/ 1222 h 1267"/>
              <a:gd name="T4" fmla="*/ 426 w 1361"/>
              <a:gd name="T5" fmla="*/ 1157 h 1267"/>
              <a:gd name="T6" fmla="*/ 736 w 1361"/>
              <a:gd name="T7" fmla="*/ 903 h 1267"/>
              <a:gd name="T8" fmla="*/ 736 w 1361"/>
              <a:gd name="T9" fmla="*/ 965 h 1267"/>
              <a:gd name="T10" fmla="*/ 648 w 1361"/>
              <a:gd name="T11" fmla="*/ 520 h 1267"/>
              <a:gd name="T12" fmla="*/ 727 w 1361"/>
              <a:gd name="T13" fmla="*/ 697 h 1267"/>
              <a:gd name="T14" fmla="*/ 286 w 1361"/>
              <a:gd name="T15" fmla="*/ 480 h 1267"/>
              <a:gd name="T16" fmla="*/ 309 w 1361"/>
              <a:gd name="T17" fmla="*/ 697 h 1267"/>
              <a:gd name="T18" fmla="*/ 286 w 1361"/>
              <a:gd name="T19" fmla="*/ 480 h 1267"/>
              <a:gd name="T20" fmla="*/ 318 w 1361"/>
              <a:gd name="T21" fmla="*/ 351 h 1267"/>
              <a:gd name="T22" fmla="*/ 346 w 1361"/>
              <a:gd name="T23" fmla="*/ 234 h 1267"/>
              <a:gd name="T24" fmla="*/ 373 w 1361"/>
              <a:gd name="T25" fmla="*/ 351 h 1267"/>
              <a:gd name="T26" fmla="*/ 346 w 1361"/>
              <a:gd name="T27" fmla="*/ 193 h 1267"/>
              <a:gd name="T28" fmla="*/ 263 w 1361"/>
              <a:gd name="T29" fmla="*/ 304 h 1267"/>
              <a:gd name="T30" fmla="*/ 403 w 1361"/>
              <a:gd name="T31" fmla="*/ 382 h 1267"/>
              <a:gd name="T32" fmla="*/ 548 w 1361"/>
              <a:gd name="T33" fmla="*/ 407 h 1267"/>
              <a:gd name="T34" fmla="*/ 472 w 1361"/>
              <a:gd name="T35" fmla="*/ 235 h 1267"/>
              <a:gd name="T36" fmla="*/ 546 w 1361"/>
              <a:gd name="T37" fmla="*/ 639 h 1267"/>
              <a:gd name="T38" fmla="*/ 478 w 1361"/>
              <a:gd name="T39" fmla="*/ 590 h 1267"/>
              <a:gd name="T40" fmla="*/ 547 w 1361"/>
              <a:gd name="T41" fmla="*/ 538 h 1267"/>
              <a:gd name="T42" fmla="*/ 603 w 1361"/>
              <a:gd name="T43" fmla="*/ 586 h 1267"/>
              <a:gd name="T44" fmla="*/ 517 w 1361"/>
              <a:gd name="T45" fmla="*/ 477 h 1267"/>
              <a:gd name="T46" fmla="*/ 456 w 1361"/>
              <a:gd name="T47" fmla="*/ 670 h 1267"/>
              <a:gd name="T48" fmla="*/ 603 w 1361"/>
              <a:gd name="T49" fmla="*/ 586 h 1267"/>
              <a:gd name="T50" fmla="*/ 677 w 1361"/>
              <a:gd name="T51" fmla="*/ 351 h 1267"/>
              <a:gd name="T52" fmla="*/ 706 w 1361"/>
              <a:gd name="T53" fmla="*/ 234 h 1267"/>
              <a:gd name="T54" fmla="*/ 733 w 1361"/>
              <a:gd name="T55" fmla="*/ 351 h 1267"/>
              <a:gd name="T56" fmla="*/ 706 w 1361"/>
              <a:gd name="T57" fmla="*/ 193 h 1267"/>
              <a:gd name="T58" fmla="*/ 622 w 1361"/>
              <a:gd name="T59" fmla="*/ 304 h 1267"/>
              <a:gd name="T60" fmla="*/ 763 w 1361"/>
              <a:gd name="T61" fmla="*/ 382 h 1267"/>
              <a:gd name="T62" fmla="*/ 908 w 1361"/>
              <a:gd name="T63" fmla="*/ 407 h 1267"/>
              <a:gd name="T64" fmla="*/ 831 w 1361"/>
              <a:gd name="T65" fmla="*/ 235 h 1267"/>
              <a:gd name="T66" fmla="*/ 917 w 1361"/>
              <a:gd name="T67" fmla="*/ 639 h 1267"/>
              <a:gd name="T68" fmla="*/ 848 w 1361"/>
              <a:gd name="T69" fmla="*/ 590 h 1267"/>
              <a:gd name="T70" fmla="*/ 917 w 1361"/>
              <a:gd name="T71" fmla="*/ 538 h 1267"/>
              <a:gd name="T72" fmla="*/ 973 w 1361"/>
              <a:gd name="T73" fmla="*/ 586 h 1267"/>
              <a:gd name="T74" fmla="*/ 887 w 1361"/>
              <a:gd name="T75" fmla="*/ 477 h 1267"/>
              <a:gd name="T76" fmla="*/ 826 w 1361"/>
              <a:gd name="T77" fmla="*/ 670 h 1267"/>
              <a:gd name="T78" fmla="*/ 973 w 1361"/>
              <a:gd name="T79" fmla="*/ 586 h 1267"/>
              <a:gd name="T80" fmla="*/ 1088 w 1361"/>
              <a:gd name="T81" fmla="*/ 196 h 1267"/>
              <a:gd name="T82" fmla="*/ 1041 w 1361"/>
              <a:gd name="T83" fmla="*/ 235 h 1267"/>
              <a:gd name="T84" fmla="*/ 1097 w 1361"/>
              <a:gd name="T85" fmla="*/ 697 h 1267"/>
              <a:gd name="T86" fmla="*/ 1018 w 1361"/>
              <a:gd name="T87" fmla="*/ 520 h 1267"/>
              <a:gd name="T88" fmla="*/ 1298 w 1361"/>
              <a:gd name="T89" fmla="*/ 818 h 1267"/>
              <a:gd name="T90" fmla="*/ 115 w 1361"/>
              <a:gd name="T91" fmla="*/ 62 h 1267"/>
              <a:gd name="T92" fmla="*/ 1298 w 1361"/>
              <a:gd name="T93" fmla="*/ 818 h 1267"/>
              <a:gd name="T94" fmla="*/ 1298 w 1361"/>
              <a:gd name="T95" fmla="*/ 934 h 1267"/>
              <a:gd name="T96" fmla="*/ 510 w 1361"/>
              <a:gd name="T97" fmla="*/ 987 h 1267"/>
              <a:gd name="T98" fmla="*/ 62 w 1361"/>
              <a:gd name="T99" fmla="*/ 880 h 1267"/>
              <a:gd name="T100" fmla="*/ 115 w 1361"/>
              <a:gd name="T101" fmla="*/ 0 h 1267"/>
              <a:gd name="T102" fmla="*/ 115 w 1361"/>
              <a:gd name="T103" fmla="*/ 1050 h 1267"/>
              <a:gd name="T104" fmla="*/ 542 w 1361"/>
              <a:gd name="T105" fmla="*/ 1131 h 1267"/>
              <a:gd name="T106" fmla="*/ 790 w 1361"/>
              <a:gd name="T107" fmla="*/ 1131 h 1267"/>
              <a:gd name="T108" fmla="*/ 1244 w 1361"/>
              <a:gd name="T109" fmla="*/ 1050 h 1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1" h="1267">
                <a:moveTo>
                  <a:pt x="347" y="1222"/>
                </a:moveTo>
                <a:lnTo>
                  <a:pt x="391" y="1266"/>
                </a:lnTo>
                <a:lnTo>
                  <a:pt x="439" y="1219"/>
                </a:lnTo>
                <a:lnTo>
                  <a:pt x="893" y="1219"/>
                </a:lnTo>
                <a:lnTo>
                  <a:pt x="940" y="1266"/>
                </a:lnTo>
                <a:lnTo>
                  <a:pt x="984" y="1222"/>
                </a:lnTo>
                <a:lnTo>
                  <a:pt x="928" y="1166"/>
                </a:lnTo>
                <a:cubicBezTo>
                  <a:pt x="922" y="1160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0"/>
                  <a:pt x="404" y="1166"/>
                </a:cubicBezTo>
                <a:lnTo>
                  <a:pt x="347" y="1222"/>
                </a:lnTo>
                <a:close/>
                <a:moveTo>
                  <a:pt x="736" y="903"/>
                </a:moveTo>
                <a:lnTo>
                  <a:pt x="595" y="903"/>
                </a:lnTo>
                <a:lnTo>
                  <a:pt x="595" y="965"/>
                </a:lnTo>
                <a:lnTo>
                  <a:pt x="736" y="965"/>
                </a:lnTo>
                <a:lnTo>
                  <a:pt x="736" y="903"/>
                </a:lnTo>
                <a:close/>
                <a:moveTo>
                  <a:pt x="656" y="480"/>
                </a:moveTo>
                <a:lnTo>
                  <a:pt x="648" y="520"/>
                </a:lnTo>
                <a:lnTo>
                  <a:pt x="679" y="520"/>
                </a:lnTo>
                <a:lnTo>
                  <a:pt x="679" y="697"/>
                </a:lnTo>
                <a:lnTo>
                  <a:pt x="727" y="697"/>
                </a:lnTo>
                <a:lnTo>
                  <a:pt x="727" y="480"/>
                </a:lnTo>
                <a:lnTo>
                  <a:pt x="656" y="480"/>
                </a:lnTo>
                <a:close/>
                <a:moveTo>
                  <a:pt x="286" y="480"/>
                </a:moveTo>
                <a:lnTo>
                  <a:pt x="277" y="520"/>
                </a:lnTo>
                <a:lnTo>
                  <a:pt x="309" y="520"/>
                </a:lnTo>
                <a:lnTo>
                  <a:pt x="309" y="697"/>
                </a:lnTo>
                <a:lnTo>
                  <a:pt x="356" y="697"/>
                </a:lnTo>
                <a:lnTo>
                  <a:pt x="356" y="480"/>
                </a:lnTo>
                <a:lnTo>
                  <a:pt x="286" y="480"/>
                </a:lnTo>
                <a:close/>
                <a:moveTo>
                  <a:pt x="373" y="351"/>
                </a:moveTo>
                <a:cubicBezTo>
                  <a:pt x="366" y="363"/>
                  <a:pt x="357" y="369"/>
                  <a:pt x="345" y="369"/>
                </a:cubicBezTo>
                <a:cubicBezTo>
                  <a:pt x="334" y="369"/>
                  <a:pt x="325" y="363"/>
                  <a:pt x="318" y="351"/>
                </a:cubicBezTo>
                <a:cubicBezTo>
                  <a:pt x="311" y="339"/>
                  <a:pt x="307" y="323"/>
                  <a:pt x="307" y="303"/>
                </a:cubicBezTo>
                <a:cubicBezTo>
                  <a:pt x="307" y="282"/>
                  <a:pt x="310" y="264"/>
                  <a:pt x="317" y="252"/>
                </a:cubicBezTo>
                <a:cubicBezTo>
                  <a:pt x="324" y="240"/>
                  <a:pt x="334" y="234"/>
                  <a:pt x="346" y="234"/>
                </a:cubicBezTo>
                <a:cubicBezTo>
                  <a:pt x="358" y="234"/>
                  <a:pt x="367" y="240"/>
                  <a:pt x="374" y="252"/>
                </a:cubicBezTo>
                <a:cubicBezTo>
                  <a:pt x="381" y="265"/>
                  <a:pt x="384" y="281"/>
                  <a:pt x="384" y="303"/>
                </a:cubicBezTo>
                <a:cubicBezTo>
                  <a:pt x="384" y="323"/>
                  <a:pt x="380" y="339"/>
                  <a:pt x="373" y="351"/>
                </a:cubicBezTo>
                <a:close/>
                <a:moveTo>
                  <a:pt x="428" y="299"/>
                </a:moveTo>
                <a:cubicBezTo>
                  <a:pt x="428" y="267"/>
                  <a:pt x="421" y="241"/>
                  <a:pt x="406" y="222"/>
                </a:cubicBezTo>
                <a:cubicBezTo>
                  <a:pt x="391" y="203"/>
                  <a:pt x="371" y="193"/>
                  <a:pt x="346" y="193"/>
                </a:cubicBezTo>
                <a:lnTo>
                  <a:pt x="345" y="193"/>
                </a:lnTo>
                <a:cubicBezTo>
                  <a:pt x="320" y="193"/>
                  <a:pt x="300" y="203"/>
                  <a:pt x="285" y="223"/>
                </a:cubicBezTo>
                <a:cubicBezTo>
                  <a:pt x="270" y="244"/>
                  <a:pt x="263" y="271"/>
                  <a:pt x="263" y="304"/>
                </a:cubicBezTo>
                <a:cubicBezTo>
                  <a:pt x="263" y="336"/>
                  <a:pt x="270" y="361"/>
                  <a:pt x="286" y="380"/>
                </a:cubicBezTo>
                <a:cubicBezTo>
                  <a:pt x="301" y="400"/>
                  <a:pt x="321" y="409"/>
                  <a:pt x="346" y="409"/>
                </a:cubicBezTo>
                <a:cubicBezTo>
                  <a:pt x="368" y="409"/>
                  <a:pt x="387" y="400"/>
                  <a:pt x="403" y="382"/>
                </a:cubicBezTo>
                <a:cubicBezTo>
                  <a:pt x="420" y="364"/>
                  <a:pt x="428" y="336"/>
                  <a:pt x="428" y="299"/>
                </a:cubicBezTo>
                <a:close/>
                <a:moveTo>
                  <a:pt x="502" y="407"/>
                </a:moveTo>
                <a:lnTo>
                  <a:pt x="548" y="407"/>
                </a:lnTo>
                <a:lnTo>
                  <a:pt x="548" y="196"/>
                </a:lnTo>
                <a:lnTo>
                  <a:pt x="480" y="196"/>
                </a:lnTo>
                <a:lnTo>
                  <a:pt x="472" y="235"/>
                </a:lnTo>
                <a:lnTo>
                  <a:pt x="502" y="235"/>
                </a:lnTo>
                <a:lnTo>
                  <a:pt x="502" y="407"/>
                </a:lnTo>
                <a:close/>
                <a:moveTo>
                  <a:pt x="546" y="639"/>
                </a:moveTo>
                <a:cubicBezTo>
                  <a:pt x="539" y="652"/>
                  <a:pt x="530" y="658"/>
                  <a:pt x="518" y="658"/>
                </a:cubicBezTo>
                <a:cubicBezTo>
                  <a:pt x="506" y="658"/>
                  <a:pt x="496" y="652"/>
                  <a:pt x="489" y="639"/>
                </a:cubicBezTo>
                <a:cubicBezTo>
                  <a:pt x="482" y="627"/>
                  <a:pt x="478" y="611"/>
                  <a:pt x="478" y="590"/>
                </a:cubicBezTo>
                <a:cubicBezTo>
                  <a:pt x="478" y="568"/>
                  <a:pt x="482" y="550"/>
                  <a:pt x="489" y="538"/>
                </a:cubicBezTo>
                <a:cubicBezTo>
                  <a:pt x="496" y="525"/>
                  <a:pt x="506" y="519"/>
                  <a:pt x="518" y="519"/>
                </a:cubicBezTo>
                <a:cubicBezTo>
                  <a:pt x="530" y="519"/>
                  <a:pt x="540" y="525"/>
                  <a:pt x="547" y="538"/>
                </a:cubicBezTo>
                <a:cubicBezTo>
                  <a:pt x="554" y="550"/>
                  <a:pt x="557" y="568"/>
                  <a:pt x="557" y="590"/>
                </a:cubicBezTo>
                <a:cubicBezTo>
                  <a:pt x="557" y="611"/>
                  <a:pt x="554" y="627"/>
                  <a:pt x="546" y="639"/>
                </a:cubicBezTo>
                <a:close/>
                <a:moveTo>
                  <a:pt x="603" y="586"/>
                </a:moveTo>
                <a:cubicBezTo>
                  <a:pt x="603" y="553"/>
                  <a:pt x="595" y="526"/>
                  <a:pt x="580" y="506"/>
                </a:cubicBezTo>
                <a:cubicBezTo>
                  <a:pt x="565" y="487"/>
                  <a:pt x="544" y="477"/>
                  <a:pt x="518" y="477"/>
                </a:cubicBezTo>
                <a:lnTo>
                  <a:pt x="517" y="477"/>
                </a:lnTo>
                <a:cubicBezTo>
                  <a:pt x="492" y="477"/>
                  <a:pt x="471" y="487"/>
                  <a:pt x="456" y="508"/>
                </a:cubicBezTo>
                <a:cubicBezTo>
                  <a:pt x="440" y="529"/>
                  <a:pt x="432" y="557"/>
                  <a:pt x="432" y="591"/>
                </a:cubicBezTo>
                <a:cubicBezTo>
                  <a:pt x="432" y="623"/>
                  <a:pt x="440" y="650"/>
                  <a:pt x="456" y="670"/>
                </a:cubicBezTo>
                <a:cubicBezTo>
                  <a:pt x="472" y="690"/>
                  <a:pt x="493" y="699"/>
                  <a:pt x="518" y="699"/>
                </a:cubicBezTo>
                <a:cubicBezTo>
                  <a:pt x="541" y="700"/>
                  <a:pt x="560" y="690"/>
                  <a:pt x="577" y="672"/>
                </a:cubicBezTo>
                <a:cubicBezTo>
                  <a:pt x="594" y="653"/>
                  <a:pt x="603" y="624"/>
                  <a:pt x="603" y="586"/>
                </a:cubicBezTo>
                <a:close/>
                <a:moveTo>
                  <a:pt x="733" y="351"/>
                </a:moveTo>
                <a:cubicBezTo>
                  <a:pt x="726" y="363"/>
                  <a:pt x="717" y="369"/>
                  <a:pt x="705" y="369"/>
                </a:cubicBezTo>
                <a:cubicBezTo>
                  <a:pt x="693" y="369"/>
                  <a:pt x="684" y="363"/>
                  <a:pt x="677" y="351"/>
                </a:cubicBezTo>
                <a:cubicBezTo>
                  <a:pt x="670" y="339"/>
                  <a:pt x="667" y="323"/>
                  <a:pt x="667" y="303"/>
                </a:cubicBezTo>
                <a:cubicBezTo>
                  <a:pt x="667" y="282"/>
                  <a:pt x="670" y="264"/>
                  <a:pt x="677" y="252"/>
                </a:cubicBezTo>
                <a:cubicBezTo>
                  <a:pt x="684" y="240"/>
                  <a:pt x="693" y="234"/>
                  <a:pt x="706" y="234"/>
                </a:cubicBezTo>
                <a:cubicBezTo>
                  <a:pt x="717" y="234"/>
                  <a:pt x="726" y="240"/>
                  <a:pt x="733" y="252"/>
                </a:cubicBezTo>
                <a:cubicBezTo>
                  <a:pt x="740" y="265"/>
                  <a:pt x="743" y="281"/>
                  <a:pt x="743" y="303"/>
                </a:cubicBezTo>
                <a:cubicBezTo>
                  <a:pt x="743" y="323"/>
                  <a:pt x="740" y="339"/>
                  <a:pt x="733" y="351"/>
                </a:cubicBezTo>
                <a:close/>
                <a:moveTo>
                  <a:pt x="788" y="299"/>
                </a:moveTo>
                <a:cubicBezTo>
                  <a:pt x="788" y="267"/>
                  <a:pt x="780" y="241"/>
                  <a:pt x="765" y="222"/>
                </a:cubicBezTo>
                <a:cubicBezTo>
                  <a:pt x="751" y="203"/>
                  <a:pt x="731" y="193"/>
                  <a:pt x="706" y="193"/>
                </a:cubicBezTo>
                <a:lnTo>
                  <a:pt x="704" y="193"/>
                </a:lnTo>
                <a:cubicBezTo>
                  <a:pt x="680" y="193"/>
                  <a:pt x="660" y="203"/>
                  <a:pt x="645" y="223"/>
                </a:cubicBezTo>
                <a:cubicBezTo>
                  <a:pt x="630" y="244"/>
                  <a:pt x="622" y="271"/>
                  <a:pt x="622" y="304"/>
                </a:cubicBezTo>
                <a:cubicBezTo>
                  <a:pt x="622" y="336"/>
                  <a:pt x="630" y="361"/>
                  <a:pt x="645" y="380"/>
                </a:cubicBezTo>
                <a:cubicBezTo>
                  <a:pt x="661" y="400"/>
                  <a:pt x="681" y="409"/>
                  <a:pt x="706" y="409"/>
                </a:cubicBezTo>
                <a:cubicBezTo>
                  <a:pt x="727" y="409"/>
                  <a:pt x="746" y="400"/>
                  <a:pt x="763" y="382"/>
                </a:cubicBezTo>
                <a:cubicBezTo>
                  <a:pt x="779" y="364"/>
                  <a:pt x="788" y="336"/>
                  <a:pt x="788" y="299"/>
                </a:cubicBezTo>
                <a:close/>
                <a:moveTo>
                  <a:pt x="862" y="407"/>
                </a:moveTo>
                <a:lnTo>
                  <a:pt x="908" y="407"/>
                </a:lnTo>
                <a:lnTo>
                  <a:pt x="908" y="196"/>
                </a:lnTo>
                <a:lnTo>
                  <a:pt x="839" y="196"/>
                </a:lnTo>
                <a:lnTo>
                  <a:pt x="831" y="235"/>
                </a:lnTo>
                <a:lnTo>
                  <a:pt x="862" y="235"/>
                </a:lnTo>
                <a:lnTo>
                  <a:pt x="862" y="407"/>
                </a:lnTo>
                <a:close/>
                <a:moveTo>
                  <a:pt x="917" y="639"/>
                </a:moveTo>
                <a:cubicBezTo>
                  <a:pt x="910" y="652"/>
                  <a:pt x="900" y="658"/>
                  <a:pt x="888" y="658"/>
                </a:cubicBezTo>
                <a:cubicBezTo>
                  <a:pt x="876" y="658"/>
                  <a:pt x="867" y="652"/>
                  <a:pt x="859" y="639"/>
                </a:cubicBezTo>
                <a:cubicBezTo>
                  <a:pt x="852" y="627"/>
                  <a:pt x="848" y="611"/>
                  <a:pt x="848" y="590"/>
                </a:cubicBezTo>
                <a:cubicBezTo>
                  <a:pt x="848" y="568"/>
                  <a:pt x="852" y="550"/>
                  <a:pt x="859" y="538"/>
                </a:cubicBezTo>
                <a:cubicBezTo>
                  <a:pt x="866" y="525"/>
                  <a:pt x="876" y="519"/>
                  <a:pt x="889" y="519"/>
                </a:cubicBezTo>
                <a:cubicBezTo>
                  <a:pt x="900" y="519"/>
                  <a:pt x="910" y="525"/>
                  <a:pt x="917" y="538"/>
                </a:cubicBezTo>
                <a:cubicBezTo>
                  <a:pt x="924" y="550"/>
                  <a:pt x="928" y="568"/>
                  <a:pt x="928" y="590"/>
                </a:cubicBezTo>
                <a:cubicBezTo>
                  <a:pt x="928" y="611"/>
                  <a:pt x="924" y="627"/>
                  <a:pt x="917" y="639"/>
                </a:cubicBezTo>
                <a:close/>
                <a:moveTo>
                  <a:pt x="973" y="586"/>
                </a:moveTo>
                <a:cubicBezTo>
                  <a:pt x="973" y="553"/>
                  <a:pt x="966" y="526"/>
                  <a:pt x="950" y="506"/>
                </a:cubicBezTo>
                <a:cubicBezTo>
                  <a:pt x="935" y="487"/>
                  <a:pt x="914" y="477"/>
                  <a:pt x="889" y="477"/>
                </a:cubicBezTo>
                <a:lnTo>
                  <a:pt x="887" y="477"/>
                </a:lnTo>
                <a:cubicBezTo>
                  <a:pt x="862" y="477"/>
                  <a:pt x="841" y="487"/>
                  <a:pt x="826" y="508"/>
                </a:cubicBezTo>
                <a:cubicBezTo>
                  <a:pt x="810" y="529"/>
                  <a:pt x="803" y="557"/>
                  <a:pt x="803" y="591"/>
                </a:cubicBezTo>
                <a:cubicBezTo>
                  <a:pt x="803" y="623"/>
                  <a:pt x="810" y="650"/>
                  <a:pt x="826" y="670"/>
                </a:cubicBezTo>
                <a:cubicBezTo>
                  <a:pt x="841" y="690"/>
                  <a:pt x="863" y="699"/>
                  <a:pt x="889" y="699"/>
                </a:cubicBezTo>
                <a:cubicBezTo>
                  <a:pt x="911" y="700"/>
                  <a:pt x="931" y="690"/>
                  <a:pt x="948" y="672"/>
                </a:cubicBezTo>
                <a:cubicBezTo>
                  <a:pt x="965" y="653"/>
                  <a:pt x="973" y="624"/>
                  <a:pt x="973" y="586"/>
                </a:cubicBezTo>
                <a:close/>
                <a:moveTo>
                  <a:pt x="1041" y="407"/>
                </a:moveTo>
                <a:lnTo>
                  <a:pt x="1088" y="407"/>
                </a:lnTo>
                <a:lnTo>
                  <a:pt x="1088" y="196"/>
                </a:lnTo>
                <a:lnTo>
                  <a:pt x="1019" y="196"/>
                </a:lnTo>
                <a:lnTo>
                  <a:pt x="1011" y="235"/>
                </a:lnTo>
                <a:lnTo>
                  <a:pt x="1041" y="235"/>
                </a:lnTo>
                <a:lnTo>
                  <a:pt x="1041" y="407"/>
                </a:lnTo>
                <a:close/>
                <a:moveTo>
                  <a:pt x="1049" y="697"/>
                </a:moveTo>
                <a:lnTo>
                  <a:pt x="1097" y="697"/>
                </a:lnTo>
                <a:lnTo>
                  <a:pt x="1097" y="480"/>
                </a:lnTo>
                <a:lnTo>
                  <a:pt x="1026" y="480"/>
                </a:lnTo>
                <a:lnTo>
                  <a:pt x="1018" y="520"/>
                </a:lnTo>
                <a:lnTo>
                  <a:pt x="1049" y="520"/>
                </a:lnTo>
                <a:lnTo>
                  <a:pt x="1049" y="697"/>
                </a:lnTo>
                <a:close/>
                <a:moveTo>
                  <a:pt x="1298" y="818"/>
                </a:moveTo>
                <a:lnTo>
                  <a:pt x="62" y="818"/>
                </a:lnTo>
                <a:lnTo>
                  <a:pt x="62" y="115"/>
                </a:lnTo>
                <a:cubicBezTo>
                  <a:pt x="62" y="86"/>
                  <a:pt x="86" y="62"/>
                  <a:pt x="115" y="62"/>
                </a:cubicBezTo>
                <a:lnTo>
                  <a:pt x="1244" y="62"/>
                </a:lnTo>
                <a:cubicBezTo>
                  <a:pt x="1274" y="62"/>
                  <a:pt x="1298" y="86"/>
                  <a:pt x="1298" y="115"/>
                </a:cubicBezTo>
                <a:lnTo>
                  <a:pt x="1298" y="818"/>
                </a:lnTo>
                <a:close/>
                <a:moveTo>
                  <a:pt x="62" y="880"/>
                </a:moveTo>
                <a:lnTo>
                  <a:pt x="1298" y="880"/>
                </a:lnTo>
                <a:lnTo>
                  <a:pt x="1298" y="934"/>
                </a:lnTo>
                <a:cubicBezTo>
                  <a:pt x="1298" y="963"/>
                  <a:pt x="1274" y="987"/>
                  <a:pt x="1244" y="987"/>
                </a:cubicBezTo>
                <a:lnTo>
                  <a:pt x="821" y="987"/>
                </a:lnTo>
                <a:lnTo>
                  <a:pt x="510" y="987"/>
                </a:lnTo>
                <a:lnTo>
                  <a:pt x="115" y="987"/>
                </a:lnTo>
                <a:cubicBezTo>
                  <a:pt x="86" y="987"/>
                  <a:pt x="62" y="963"/>
                  <a:pt x="62" y="934"/>
                </a:cubicBezTo>
                <a:lnTo>
                  <a:pt x="62" y="880"/>
                </a:lnTo>
                <a:close/>
                <a:moveTo>
                  <a:pt x="1360" y="115"/>
                </a:moveTo>
                <a:cubicBezTo>
                  <a:pt x="1360" y="52"/>
                  <a:pt x="1308" y="0"/>
                  <a:pt x="1244" y="0"/>
                </a:cubicBezTo>
                <a:lnTo>
                  <a:pt x="115" y="0"/>
                </a:lnTo>
                <a:cubicBezTo>
                  <a:pt x="52" y="0"/>
                  <a:pt x="0" y="52"/>
                  <a:pt x="0" y="115"/>
                </a:cubicBezTo>
                <a:lnTo>
                  <a:pt x="0" y="934"/>
                </a:lnTo>
                <a:cubicBezTo>
                  <a:pt x="0" y="998"/>
                  <a:pt x="52" y="1050"/>
                  <a:pt x="115" y="1050"/>
                </a:cubicBezTo>
                <a:lnTo>
                  <a:pt x="479" y="1050"/>
                </a:lnTo>
                <a:lnTo>
                  <a:pt x="479" y="1131"/>
                </a:lnTo>
                <a:lnTo>
                  <a:pt x="542" y="1131"/>
                </a:lnTo>
                <a:lnTo>
                  <a:pt x="542" y="1050"/>
                </a:lnTo>
                <a:lnTo>
                  <a:pt x="790" y="1050"/>
                </a:lnTo>
                <a:lnTo>
                  <a:pt x="790" y="1131"/>
                </a:lnTo>
                <a:lnTo>
                  <a:pt x="852" y="1131"/>
                </a:lnTo>
                <a:lnTo>
                  <a:pt x="852" y="1050"/>
                </a:lnTo>
                <a:lnTo>
                  <a:pt x="1244" y="1050"/>
                </a:lnTo>
                <a:cubicBezTo>
                  <a:pt x="1308" y="1050"/>
                  <a:pt x="1360" y="998"/>
                  <a:pt x="1360" y="934"/>
                </a:cubicBezTo>
                <a:lnTo>
                  <a:pt x="1360" y="1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Freeform 1">
            <a:extLst>
              <a:ext uri="{FF2B5EF4-FFF2-40B4-BE49-F238E27FC236}">
                <a16:creationId xmlns:a16="http://schemas.microsoft.com/office/drawing/2014/main" id="{96BA1823-D50A-DB4E-A55F-4CFEA2821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2686" y="2951781"/>
            <a:ext cx="485775" cy="463550"/>
          </a:xfrm>
          <a:custGeom>
            <a:avLst/>
            <a:gdLst>
              <a:gd name="T0" fmla="*/ 1007 w 1348"/>
              <a:gd name="T1" fmla="*/ 392 h 1288"/>
              <a:gd name="T2" fmla="*/ 734 w 1348"/>
              <a:gd name="T3" fmla="*/ 229 h 1288"/>
              <a:gd name="T4" fmla="*/ 946 w 1348"/>
              <a:gd name="T5" fmla="*/ 311 h 1288"/>
              <a:gd name="T6" fmla="*/ 672 w 1348"/>
              <a:gd name="T7" fmla="*/ 167 h 1288"/>
              <a:gd name="T8" fmla="*/ 480 w 1348"/>
              <a:gd name="T9" fmla="*/ 280 h 1288"/>
              <a:gd name="T10" fmla="*/ 784 w 1348"/>
              <a:gd name="T11" fmla="*/ 116 h 1288"/>
              <a:gd name="T12" fmla="*/ 574 w 1348"/>
              <a:gd name="T13" fmla="*/ 878 h 1288"/>
              <a:gd name="T14" fmla="*/ 758 w 1348"/>
              <a:gd name="T15" fmla="*/ 1028 h 1288"/>
              <a:gd name="T16" fmla="*/ 561 w 1348"/>
              <a:gd name="T17" fmla="*/ 972 h 1288"/>
              <a:gd name="T18" fmla="*/ 336 w 1348"/>
              <a:gd name="T19" fmla="*/ 972 h 1288"/>
              <a:gd name="T20" fmla="*/ 146 w 1348"/>
              <a:gd name="T21" fmla="*/ 1009 h 1288"/>
              <a:gd name="T22" fmla="*/ 352 w 1348"/>
              <a:gd name="T23" fmla="*/ 793 h 1288"/>
              <a:gd name="T24" fmla="*/ 439 w 1348"/>
              <a:gd name="T25" fmla="*/ 689 h 1288"/>
              <a:gd name="T26" fmla="*/ 1132 w 1348"/>
              <a:gd name="T27" fmla="*/ 454 h 1288"/>
              <a:gd name="T28" fmla="*/ 1132 w 1348"/>
              <a:gd name="T29" fmla="*/ 167 h 1288"/>
              <a:gd name="T30" fmla="*/ 847 w 1348"/>
              <a:gd name="T31" fmla="*/ 54 h 1288"/>
              <a:gd name="T32" fmla="*/ 480 w 1348"/>
              <a:gd name="T33" fmla="*/ 0 h 1288"/>
              <a:gd name="T34" fmla="*/ 418 w 1348"/>
              <a:gd name="T35" fmla="*/ 54 h 1288"/>
              <a:gd name="T36" fmla="*/ 418 w 1348"/>
              <a:gd name="T37" fmla="*/ 630 h 1288"/>
              <a:gd name="T38" fmla="*/ 319 w 1348"/>
              <a:gd name="T39" fmla="*/ 731 h 1288"/>
              <a:gd name="T40" fmla="*/ 0 w 1348"/>
              <a:gd name="T41" fmla="*/ 1111 h 1288"/>
              <a:gd name="T42" fmla="*/ 110 w 1348"/>
              <a:gd name="T43" fmla="*/ 1060 h 1288"/>
              <a:gd name="T44" fmla="*/ 336 w 1348"/>
              <a:gd name="T45" fmla="*/ 1060 h 1288"/>
              <a:gd name="T46" fmla="*/ 561 w 1348"/>
              <a:gd name="T47" fmla="*/ 1060 h 1288"/>
              <a:gd name="T48" fmla="*/ 792 w 1348"/>
              <a:gd name="T49" fmla="*/ 1079 h 1288"/>
              <a:gd name="T50" fmla="*/ 982 w 1348"/>
              <a:gd name="T51" fmla="*/ 1253 h 1288"/>
              <a:gd name="T52" fmla="*/ 606 w 1348"/>
              <a:gd name="T53" fmla="*/ 816 h 1288"/>
              <a:gd name="T54" fmla="*/ 480 w 1348"/>
              <a:gd name="T55" fmla="*/ 342 h 1288"/>
              <a:gd name="T56" fmla="*/ 672 w 1348"/>
              <a:gd name="T57" fmla="*/ 454 h 1288"/>
              <a:gd name="T58" fmla="*/ 1347 w 1348"/>
              <a:gd name="T59" fmla="*/ 1137 h 1288"/>
              <a:gd name="T60" fmla="*/ 1145 w 1348"/>
              <a:gd name="T61" fmla="*/ 957 h 1288"/>
              <a:gd name="T62" fmla="*/ 932 w 1348"/>
              <a:gd name="T63" fmla="*/ 689 h 1288"/>
              <a:gd name="T64" fmla="*/ 841 w 1348"/>
              <a:gd name="T65" fmla="*/ 921 h 1288"/>
              <a:gd name="T66" fmla="*/ 1007 w 1348"/>
              <a:gd name="T67" fmla="*/ 812 h 1288"/>
              <a:gd name="T68" fmla="*/ 1168 w 1348"/>
              <a:gd name="T69" fmla="*/ 1019 h 1288"/>
              <a:gd name="T70" fmla="*/ 1347 w 1348"/>
              <a:gd name="T71" fmla="*/ 1137 h 1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8" h="1288">
                <a:moveTo>
                  <a:pt x="946" y="311"/>
                </a:moveTo>
                <a:lnTo>
                  <a:pt x="1007" y="392"/>
                </a:lnTo>
                <a:lnTo>
                  <a:pt x="734" y="392"/>
                </a:lnTo>
                <a:lnTo>
                  <a:pt x="734" y="229"/>
                </a:lnTo>
                <a:lnTo>
                  <a:pt x="1007" y="229"/>
                </a:lnTo>
                <a:lnTo>
                  <a:pt x="946" y="311"/>
                </a:lnTo>
                <a:close/>
                <a:moveTo>
                  <a:pt x="784" y="167"/>
                </a:moveTo>
                <a:lnTo>
                  <a:pt x="672" y="167"/>
                </a:lnTo>
                <a:lnTo>
                  <a:pt x="672" y="280"/>
                </a:lnTo>
                <a:lnTo>
                  <a:pt x="480" y="280"/>
                </a:lnTo>
                <a:lnTo>
                  <a:pt x="480" y="116"/>
                </a:lnTo>
                <a:lnTo>
                  <a:pt x="784" y="116"/>
                </a:lnTo>
                <a:lnTo>
                  <a:pt x="784" y="167"/>
                </a:lnTo>
                <a:close/>
                <a:moveTo>
                  <a:pt x="574" y="878"/>
                </a:moveTo>
                <a:lnTo>
                  <a:pt x="658" y="878"/>
                </a:lnTo>
                <a:lnTo>
                  <a:pt x="758" y="1028"/>
                </a:lnTo>
                <a:lnTo>
                  <a:pt x="677" y="1088"/>
                </a:lnTo>
                <a:lnTo>
                  <a:pt x="561" y="972"/>
                </a:lnTo>
                <a:lnTo>
                  <a:pt x="449" y="1085"/>
                </a:lnTo>
                <a:lnTo>
                  <a:pt x="336" y="972"/>
                </a:lnTo>
                <a:lnTo>
                  <a:pt x="223" y="1085"/>
                </a:lnTo>
                <a:lnTo>
                  <a:pt x="146" y="1009"/>
                </a:lnTo>
                <a:lnTo>
                  <a:pt x="296" y="793"/>
                </a:lnTo>
                <a:lnTo>
                  <a:pt x="352" y="793"/>
                </a:lnTo>
                <a:lnTo>
                  <a:pt x="413" y="701"/>
                </a:lnTo>
                <a:lnTo>
                  <a:pt x="439" y="689"/>
                </a:lnTo>
                <a:lnTo>
                  <a:pt x="574" y="878"/>
                </a:lnTo>
                <a:close/>
                <a:moveTo>
                  <a:pt x="1132" y="454"/>
                </a:moveTo>
                <a:lnTo>
                  <a:pt x="1024" y="311"/>
                </a:lnTo>
                <a:lnTo>
                  <a:pt x="1132" y="167"/>
                </a:lnTo>
                <a:lnTo>
                  <a:pt x="847" y="167"/>
                </a:lnTo>
                <a:lnTo>
                  <a:pt x="847" y="54"/>
                </a:lnTo>
                <a:lnTo>
                  <a:pt x="480" y="54"/>
                </a:lnTo>
                <a:lnTo>
                  <a:pt x="480" y="0"/>
                </a:lnTo>
                <a:lnTo>
                  <a:pt x="418" y="0"/>
                </a:lnTo>
                <a:lnTo>
                  <a:pt x="418" y="54"/>
                </a:lnTo>
                <a:lnTo>
                  <a:pt x="418" y="342"/>
                </a:lnTo>
                <a:lnTo>
                  <a:pt x="418" y="630"/>
                </a:lnTo>
                <a:lnTo>
                  <a:pt x="371" y="653"/>
                </a:lnTo>
                <a:lnTo>
                  <a:pt x="319" y="731"/>
                </a:lnTo>
                <a:lnTo>
                  <a:pt x="263" y="731"/>
                </a:lnTo>
                <a:lnTo>
                  <a:pt x="0" y="1111"/>
                </a:lnTo>
                <a:lnTo>
                  <a:pt x="51" y="1147"/>
                </a:lnTo>
                <a:lnTo>
                  <a:pt x="110" y="1060"/>
                </a:lnTo>
                <a:lnTo>
                  <a:pt x="223" y="1173"/>
                </a:lnTo>
                <a:lnTo>
                  <a:pt x="336" y="1060"/>
                </a:lnTo>
                <a:lnTo>
                  <a:pt x="449" y="1173"/>
                </a:lnTo>
                <a:lnTo>
                  <a:pt x="561" y="1060"/>
                </a:lnTo>
                <a:lnTo>
                  <a:pt x="671" y="1170"/>
                </a:lnTo>
                <a:lnTo>
                  <a:pt x="792" y="1079"/>
                </a:lnTo>
                <a:lnTo>
                  <a:pt x="931" y="1287"/>
                </a:lnTo>
                <a:lnTo>
                  <a:pt x="982" y="1253"/>
                </a:lnTo>
                <a:lnTo>
                  <a:pt x="691" y="816"/>
                </a:lnTo>
                <a:lnTo>
                  <a:pt x="606" y="816"/>
                </a:lnTo>
                <a:lnTo>
                  <a:pt x="480" y="639"/>
                </a:lnTo>
                <a:lnTo>
                  <a:pt x="480" y="342"/>
                </a:lnTo>
                <a:lnTo>
                  <a:pt x="672" y="342"/>
                </a:lnTo>
                <a:lnTo>
                  <a:pt x="672" y="454"/>
                </a:lnTo>
                <a:lnTo>
                  <a:pt x="1132" y="454"/>
                </a:lnTo>
                <a:close/>
                <a:moveTo>
                  <a:pt x="1347" y="1137"/>
                </a:moveTo>
                <a:lnTo>
                  <a:pt x="1197" y="957"/>
                </a:lnTo>
                <a:lnTo>
                  <a:pt x="1145" y="957"/>
                </a:lnTo>
                <a:lnTo>
                  <a:pt x="1055" y="770"/>
                </a:lnTo>
                <a:lnTo>
                  <a:pt x="932" y="689"/>
                </a:lnTo>
                <a:lnTo>
                  <a:pt x="790" y="885"/>
                </a:lnTo>
                <a:lnTo>
                  <a:pt x="841" y="921"/>
                </a:lnTo>
                <a:lnTo>
                  <a:pt x="947" y="773"/>
                </a:lnTo>
                <a:lnTo>
                  <a:pt x="1007" y="812"/>
                </a:lnTo>
                <a:lnTo>
                  <a:pt x="1106" y="1019"/>
                </a:lnTo>
                <a:lnTo>
                  <a:pt x="1168" y="1019"/>
                </a:lnTo>
                <a:lnTo>
                  <a:pt x="1300" y="1177"/>
                </a:lnTo>
                <a:lnTo>
                  <a:pt x="1347" y="113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Freeform 7">
            <a:extLst>
              <a:ext uri="{FF2B5EF4-FFF2-40B4-BE49-F238E27FC236}">
                <a16:creationId xmlns:a16="http://schemas.microsoft.com/office/drawing/2014/main" id="{4F7C3EBA-E3AE-E54A-B0B6-92F00AA52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688" y="1972697"/>
            <a:ext cx="469900" cy="465138"/>
          </a:xfrm>
          <a:custGeom>
            <a:avLst/>
            <a:gdLst>
              <a:gd name="T0" fmla="*/ 1044 w 1304"/>
              <a:gd name="T1" fmla="*/ 728 h 1294"/>
              <a:gd name="T2" fmla="*/ 1106 w 1304"/>
              <a:gd name="T3" fmla="*/ 785 h 1294"/>
              <a:gd name="T4" fmla="*/ 1106 w 1304"/>
              <a:gd name="T5" fmla="*/ 248 h 1294"/>
              <a:gd name="T6" fmla="*/ 1044 w 1304"/>
              <a:gd name="T7" fmla="*/ 672 h 1294"/>
              <a:gd name="T8" fmla="*/ 1106 w 1304"/>
              <a:gd name="T9" fmla="*/ 248 h 1294"/>
              <a:gd name="T10" fmla="*/ 621 w 1304"/>
              <a:gd name="T11" fmla="*/ 1123 h 1294"/>
              <a:gd name="T12" fmla="*/ 683 w 1304"/>
              <a:gd name="T13" fmla="*/ 1180 h 1294"/>
              <a:gd name="T14" fmla="*/ 683 w 1304"/>
              <a:gd name="T15" fmla="*/ 756 h 1294"/>
              <a:gd name="T16" fmla="*/ 621 w 1304"/>
              <a:gd name="T17" fmla="*/ 1067 h 1294"/>
              <a:gd name="T18" fmla="*/ 683 w 1304"/>
              <a:gd name="T19" fmla="*/ 756 h 1294"/>
              <a:gd name="T20" fmla="*/ 197 w 1304"/>
              <a:gd name="T21" fmla="*/ 1152 h 1294"/>
              <a:gd name="T22" fmla="*/ 259 w 1304"/>
              <a:gd name="T23" fmla="*/ 1208 h 1294"/>
              <a:gd name="T24" fmla="*/ 259 w 1304"/>
              <a:gd name="T25" fmla="*/ 898 h 1294"/>
              <a:gd name="T26" fmla="*/ 197 w 1304"/>
              <a:gd name="T27" fmla="*/ 1095 h 1294"/>
              <a:gd name="T28" fmla="*/ 259 w 1304"/>
              <a:gd name="T29" fmla="*/ 898 h 1294"/>
              <a:gd name="T30" fmla="*/ 228 w 1304"/>
              <a:gd name="T31" fmla="*/ 537 h 1294"/>
              <a:gd name="T32" fmla="*/ 0 w 1304"/>
              <a:gd name="T33" fmla="*/ 900 h 1294"/>
              <a:gd name="T34" fmla="*/ 84 w 1304"/>
              <a:gd name="T35" fmla="*/ 1293 h 1294"/>
              <a:gd name="T36" fmla="*/ 146 w 1304"/>
              <a:gd name="T37" fmla="*/ 838 h 1294"/>
              <a:gd name="T38" fmla="*/ 228 w 1304"/>
              <a:gd name="T39" fmla="*/ 638 h 1294"/>
              <a:gd name="T40" fmla="*/ 310 w 1304"/>
              <a:gd name="T41" fmla="*/ 838 h 1294"/>
              <a:gd name="T42" fmla="*/ 372 w 1304"/>
              <a:gd name="T43" fmla="*/ 1010 h 1294"/>
              <a:gd name="T44" fmla="*/ 457 w 1304"/>
              <a:gd name="T45" fmla="*/ 900 h 1294"/>
              <a:gd name="T46" fmla="*/ 880 w 1304"/>
              <a:gd name="T47" fmla="*/ 576 h 1294"/>
              <a:gd name="T48" fmla="*/ 423 w 1304"/>
              <a:gd name="T49" fmla="*/ 576 h 1294"/>
              <a:gd name="T50" fmla="*/ 508 w 1304"/>
              <a:gd name="T51" fmla="*/ 646 h 1294"/>
              <a:gd name="T52" fmla="*/ 570 w 1304"/>
              <a:gd name="T53" fmla="*/ 1293 h 1294"/>
              <a:gd name="T54" fmla="*/ 496 w 1304"/>
              <a:gd name="T55" fmla="*/ 584 h 1294"/>
              <a:gd name="T56" fmla="*/ 808 w 1304"/>
              <a:gd name="T57" fmla="*/ 584 h 1294"/>
              <a:gd name="T58" fmla="*/ 733 w 1304"/>
              <a:gd name="T59" fmla="*/ 926 h 1294"/>
              <a:gd name="T60" fmla="*/ 795 w 1304"/>
              <a:gd name="T61" fmla="*/ 646 h 1294"/>
              <a:gd name="T62" fmla="*/ 880 w 1304"/>
              <a:gd name="T63" fmla="*/ 576 h 1294"/>
              <a:gd name="T64" fmla="*/ 1303 w 1304"/>
              <a:gd name="T65" fmla="*/ 294 h 1294"/>
              <a:gd name="T66" fmla="*/ 846 w 1304"/>
              <a:gd name="T67" fmla="*/ 294 h 1294"/>
              <a:gd name="T68" fmla="*/ 931 w 1304"/>
              <a:gd name="T69" fmla="*/ 364 h 1294"/>
              <a:gd name="T70" fmla="*/ 993 w 1304"/>
              <a:gd name="T71" fmla="*/ 1293 h 1294"/>
              <a:gd name="T72" fmla="*/ 919 w 1304"/>
              <a:gd name="T73" fmla="*/ 302 h 1294"/>
              <a:gd name="T74" fmla="*/ 1231 w 1304"/>
              <a:gd name="T75" fmla="*/ 302 h 1294"/>
              <a:gd name="T76" fmla="*/ 1157 w 1304"/>
              <a:gd name="T77" fmla="*/ 898 h 1294"/>
              <a:gd name="T78" fmla="*/ 1219 w 1304"/>
              <a:gd name="T79" fmla="*/ 36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04" h="1294">
                <a:moveTo>
                  <a:pt x="1106" y="728"/>
                </a:moveTo>
                <a:lnTo>
                  <a:pt x="1044" y="728"/>
                </a:lnTo>
                <a:lnTo>
                  <a:pt x="1044" y="785"/>
                </a:lnTo>
                <a:lnTo>
                  <a:pt x="1106" y="785"/>
                </a:lnTo>
                <a:lnTo>
                  <a:pt x="1106" y="728"/>
                </a:lnTo>
                <a:close/>
                <a:moveTo>
                  <a:pt x="1106" y="248"/>
                </a:moveTo>
                <a:lnTo>
                  <a:pt x="1044" y="248"/>
                </a:lnTo>
                <a:lnTo>
                  <a:pt x="1044" y="672"/>
                </a:lnTo>
                <a:lnTo>
                  <a:pt x="1106" y="672"/>
                </a:lnTo>
                <a:lnTo>
                  <a:pt x="1106" y="248"/>
                </a:lnTo>
                <a:close/>
                <a:moveTo>
                  <a:pt x="683" y="1123"/>
                </a:moveTo>
                <a:lnTo>
                  <a:pt x="621" y="1123"/>
                </a:lnTo>
                <a:lnTo>
                  <a:pt x="621" y="1180"/>
                </a:lnTo>
                <a:lnTo>
                  <a:pt x="683" y="1180"/>
                </a:lnTo>
                <a:lnTo>
                  <a:pt x="683" y="1123"/>
                </a:lnTo>
                <a:close/>
                <a:moveTo>
                  <a:pt x="683" y="756"/>
                </a:moveTo>
                <a:lnTo>
                  <a:pt x="621" y="756"/>
                </a:lnTo>
                <a:lnTo>
                  <a:pt x="621" y="1067"/>
                </a:lnTo>
                <a:lnTo>
                  <a:pt x="683" y="1067"/>
                </a:lnTo>
                <a:lnTo>
                  <a:pt x="683" y="756"/>
                </a:lnTo>
                <a:close/>
                <a:moveTo>
                  <a:pt x="259" y="1152"/>
                </a:moveTo>
                <a:lnTo>
                  <a:pt x="197" y="1152"/>
                </a:lnTo>
                <a:lnTo>
                  <a:pt x="197" y="1208"/>
                </a:lnTo>
                <a:lnTo>
                  <a:pt x="259" y="1208"/>
                </a:lnTo>
                <a:lnTo>
                  <a:pt x="259" y="1152"/>
                </a:lnTo>
                <a:close/>
                <a:moveTo>
                  <a:pt x="259" y="898"/>
                </a:moveTo>
                <a:lnTo>
                  <a:pt x="197" y="898"/>
                </a:lnTo>
                <a:lnTo>
                  <a:pt x="197" y="1095"/>
                </a:lnTo>
                <a:lnTo>
                  <a:pt x="259" y="1095"/>
                </a:lnTo>
                <a:lnTo>
                  <a:pt x="259" y="898"/>
                </a:lnTo>
                <a:close/>
                <a:moveTo>
                  <a:pt x="457" y="830"/>
                </a:moveTo>
                <a:lnTo>
                  <a:pt x="228" y="537"/>
                </a:lnTo>
                <a:lnTo>
                  <a:pt x="0" y="830"/>
                </a:lnTo>
                <a:lnTo>
                  <a:pt x="0" y="900"/>
                </a:lnTo>
                <a:lnTo>
                  <a:pt x="84" y="900"/>
                </a:lnTo>
                <a:lnTo>
                  <a:pt x="84" y="1293"/>
                </a:lnTo>
                <a:lnTo>
                  <a:pt x="146" y="1293"/>
                </a:lnTo>
                <a:lnTo>
                  <a:pt x="146" y="838"/>
                </a:lnTo>
                <a:lnTo>
                  <a:pt x="72" y="838"/>
                </a:lnTo>
                <a:lnTo>
                  <a:pt x="228" y="638"/>
                </a:lnTo>
                <a:lnTo>
                  <a:pt x="384" y="838"/>
                </a:lnTo>
                <a:lnTo>
                  <a:pt x="310" y="838"/>
                </a:lnTo>
                <a:lnTo>
                  <a:pt x="310" y="1010"/>
                </a:lnTo>
                <a:lnTo>
                  <a:pt x="372" y="1010"/>
                </a:lnTo>
                <a:lnTo>
                  <a:pt x="372" y="900"/>
                </a:lnTo>
                <a:lnTo>
                  <a:pt x="457" y="900"/>
                </a:lnTo>
                <a:lnTo>
                  <a:pt x="457" y="830"/>
                </a:lnTo>
                <a:close/>
                <a:moveTo>
                  <a:pt x="880" y="576"/>
                </a:moveTo>
                <a:lnTo>
                  <a:pt x="652" y="283"/>
                </a:lnTo>
                <a:lnTo>
                  <a:pt x="423" y="576"/>
                </a:lnTo>
                <a:lnTo>
                  <a:pt x="423" y="646"/>
                </a:lnTo>
                <a:lnTo>
                  <a:pt x="508" y="646"/>
                </a:lnTo>
                <a:lnTo>
                  <a:pt x="508" y="1293"/>
                </a:lnTo>
                <a:lnTo>
                  <a:pt x="570" y="1293"/>
                </a:lnTo>
                <a:lnTo>
                  <a:pt x="570" y="584"/>
                </a:lnTo>
                <a:lnTo>
                  <a:pt x="496" y="584"/>
                </a:lnTo>
                <a:lnTo>
                  <a:pt x="652" y="384"/>
                </a:lnTo>
                <a:lnTo>
                  <a:pt x="808" y="584"/>
                </a:lnTo>
                <a:lnTo>
                  <a:pt x="733" y="584"/>
                </a:lnTo>
                <a:lnTo>
                  <a:pt x="733" y="926"/>
                </a:lnTo>
                <a:lnTo>
                  <a:pt x="795" y="926"/>
                </a:lnTo>
                <a:lnTo>
                  <a:pt x="795" y="646"/>
                </a:lnTo>
                <a:lnTo>
                  <a:pt x="880" y="646"/>
                </a:lnTo>
                <a:lnTo>
                  <a:pt x="880" y="576"/>
                </a:lnTo>
                <a:close/>
                <a:moveTo>
                  <a:pt x="1303" y="364"/>
                </a:moveTo>
                <a:lnTo>
                  <a:pt x="1303" y="294"/>
                </a:lnTo>
                <a:lnTo>
                  <a:pt x="1075" y="0"/>
                </a:lnTo>
                <a:lnTo>
                  <a:pt x="846" y="294"/>
                </a:lnTo>
                <a:lnTo>
                  <a:pt x="846" y="364"/>
                </a:lnTo>
                <a:lnTo>
                  <a:pt x="931" y="364"/>
                </a:lnTo>
                <a:lnTo>
                  <a:pt x="931" y="1293"/>
                </a:lnTo>
                <a:lnTo>
                  <a:pt x="993" y="1293"/>
                </a:lnTo>
                <a:lnTo>
                  <a:pt x="993" y="302"/>
                </a:lnTo>
                <a:lnTo>
                  <a:pt x="919" y="302"/>
                </a:lnTo>
                <a:lnTo>
                  <a:pt x="1075" y="102"/>
                </a:lnTo>
                <a:lnTo>
                  <a:pt x="1231" y="302"/>
                </a:lnTo>
                <a:lnTo>
                  <a:pt x="1157" y="302"/>
                </a:lnTo>
                <a:lnTo>
                  <a:pt x="1157" y="898"/>
                </a:lnTo>
                <a:lnTo>
                  <a:pt x="1219" y="898"/>
                </a:lnTo>
                <a:lnTo>
                  <a:pt x="1219" y="364"/>
                </a:lnTo>
                <a:lnTo>
                  <a:pt x="1303" y="36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Freeform 9">
            <a:extLst>
              <a:ext uri="{FF2B5EF4-FFF2-40B4-BE49-F238E27FC236}">
                <a16:creationId xmlns:a16="http://schemas.microsoft.com/office/drawing/2014/main" id="{AA0B7A97-E831-B94A-90C9-4C00615FC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610" y="2989881"/>
            <a:ext cx="490538" cy="387350"/>
          </a:xfrm>
          <a:custGeom>
            <a:avLst/>
            <a:gdLst>
              <a:gd name="T0" fmla="*/ 993 w 1363"/>
              <a:gd name="T1" fmla="*/ 333 h 1076"/>
              <a:gd name="T2" fmla="*/ 1034 w 1363"/>
              <a:gd name="T3" fmla="*/ 338 h 1076"/>
              <a:gd name="T4" fmla="*/ 1049 w 1363"/>
              <a:gd name="T5" fmla="*/ 278 h 1076"/>
              <a:gd name="T6" fmla="*/ 993 w 1363"/>
              <a:gd name="T7" fmla="*/ 392 h 1076"/>
              <a:gd name="T8" fmla="*/ 842 w 1363"/>
              <a:gd name="T9" fmla="*/ 251 h 1076"/>
              <a:gd name="T10" fmla="*/ 711 w 1363"/>
              <a:gd name="T11" fmla="*/ 133 h 1076"/>
              <a:gd name="T12" fmla="*/ 987 w 1363"/>
              <a:gd name="T13" fmla="*/ 134 h 1076"/>
              <a:gd name="T14" fmla="*/ 1359 w 1363"/>
              <a:gd name="T15" fmla="*/ 331 h 1076"/>
              <a:gd name="T16" fmla="*/ 1049 w 1363"/>
              <a:gd name="T17" fmla="*/ 208 h 1076"/>
              <a:gd name="T18" fmla="*/ 1033 w 1363"/>
              <a:gd name="T19" fmla="*/ 86 h 1076"/>
              <a:gd name="T20" fmla="*/ 711 w 1363"/>
              <a:gd name="T21" fmla="*/ 69 h 1076"/>
              <a:gd name="T22" fmla="*/ 649 w 1363"/>
              <a:gd name="T23" fmla="*/ 0 h 1076"/>
              <a:gd name="T24" fmla="*/ 649 w 1363"/>
              <a:gd name="T25" fmla="*/ 311 h 1076"/>
              <a:gd name="T26" fmla="*/ 711 w 1363"/>
              <a:gd name="T27" fmla="*/ 536 h 1076"/>
              <a:gd name="T28" fmla="*/ 842 w 1363"/>
              <a:gd name="T29" fmla="*/ 313 h 1076"/>
              <a:gd name="T30" fmla="*/ 931 w 1363"/>
              <a:gd name="T31" fmla="*/ 423 h 1076"/>
              <a:gd name="T32" fmla="*/ 1350 w 1363"/>
              <a:gd name="T33" fmla="*/ 361 h 1076"/>
              <a:gd name="T34" fmla="*/ 1360 w 1363"/>
              <a:gd name="T35" fmla="*/ 847 h 1076"/>
              <a:gd name="T36" fmla="*/ 787 w 1363"/>
              <a:gd name="T37" fmla="*/ 543 h 1076"/>
              <a:gd name="T38" fmla="*/ 1271 w 1363"/>
              <a:gd name="T39" fmla="*/ 849 h 1076"/>
              <a:gd name="T40" fmla="*/ 1298 w 1363"/>
              <a:gd name="T41" fmla="*/ 903 h 1076"/>
              <a:gd name="T42" fmla="*/ 1106 w 1363"/>
              <a:gd name="T43" fmla="*/ 931 h 1076"/>
              <a:gd name="T44" fmla="*/ 1087 w 1363"/>
              <a:gd name="T45" fmla="*/ 847 h 1076"/>
              <a:gd name="T46" fmla="*/ 871 w 1363"/>
              <a:gd name="T47" fmla="*/ 740 h 1076"/>
              <a:gd name="T48" fmla="*/ 993 w 1363"/>
              <a:gd name="T49" fmla="*/ 877 h 1076"/>
              <a:gd name="T50" fmla="*/ 1044 w 1363"/>
              <a:gd name="T51" fmla="*/ 931 h 1076"/>
              <a:gd name="T52" fmla="*/ 852 w 1363"/>
              <a:gd name="T53" fmla="*/ 931 h 1076"/>
              <a:gd name="T54" fmla="*/ 845 w 1363"/>
              <a:gd name="T55" fmla="*/ 883 h 1076"/>
              <a:gd name="T56" fmla="*/ 767 w 1363"/>
              <a:gd name="T57" fmla="*/ 757 h 1076"/>
              <a:gd name="T58" fmla="*/ 783 w 1363"/>
              <a:gd name="T59" fmla="*/ 907 h 1076"/>
              <a:gd name="T60" fmla="*/ 790 w 1363"/>
              <a:gd name="T61" fmla="*/ 931 h 1076"/>
              <a:gd name="T62" fmla="*/ 570 w 1363"/>
              <a:gd name="T63" fmla="*/ 931 h 1076"/>
              <a:gd name="T64" fmla="*/ 577 w 1363"/>
              <a:gd name="T65" fmla="*/ 907 h 1076"/>
              <a:gd name="T66" fmla="*/ 593 w 1363"/>
              <a:gd name="T67" fmla="*/ 757 h 1076"/>
              <a:gd name="T68" fmla="*/ 515 w 1363"/>
              <a:gd name="T69" fmla="*/ 883 h 1076"/>
              <a:gd name="T70" fmla="*/ 508 w 1363"/>
              <a:gd name="T71" fmla="*/ 931 h 1076"/>
              <a:gd name="T72" fmla="*/ 316 w 1363"/>
              <a:gd name="T73" fmla="*/ 931 h 1076"/>
              <a:gd name="T74" fmla="*/ 367 w 1363"/>
              <a:gd name="T75" fmla="*/ 877 h 1076"/>
              <a:gd name="T76" fmla="*/ 488 w 1363"/>
              <a:gd name="T77" fmla="*/ 740 h 1076"/>
              <a:gd name="T78" fmla="*/ 272 w 1363"/>
              <a:gd name="T79" fmla="*/ 847 h 1076"/>
              <a:gd name="T80" fmla="*/ 254 w 1363"/>
              <a:gd name="T81" fmla="*/ 931 h 1076"/>
              <a:gd name="T82" fmla="*/ 62 w 1363"/>
              <a:gd name="T83" fmla="*/ 903 h 1076"/>
              <a:gd name="T84" fmla="*/ 89 w 1363"/>
              <a:gd name="T85" fmla="*/ 849 h 1076"/>
              <a:gd name="T86" fmla="*/ 573 w 1363"/>
              <a:gd name="T87" fmla="*/ 543 h 1076"/>
              <a:gd name="T88" fmla="*/ 0 w 1363"/>
              <a:gd name="T89" fmla="*/ 847 h 1076"/>
              <a:gd name="T90" fmla="*/ 144 w 1363"/>
              <a:gd name="T91" fmla="*/ 1075 h 1076"/>
              <a:gd name="T92" fmla="*/ 412 w 1363"/>
              <a:gd name="T93" fmla="*/ 1075 h 1076"/>
              <a:gd name="T94" fmla="*/ 680 w 1363"/>
              <a:gd name="T95" fmla="*/ 1075 h 1076"/>
              <a:gd name="T96" fmla="*/ 948 w 1363"/>
              <a:gd name="T97" fmla="*/ 1075 h 1076"/>
              <a:gd name="T98" fmla="*/ 1216 w 1363"/>
              <a:gd name="T99" fmla="*/ 1075 h 1076"/>
              <a:gd name="T100" fmla="*/ 1360 w 1363"/>
              <a:gd name="T101" fmla="*/ 847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63" h="1076">
                <a:moveTo>
                  <a:pt x="993" y="392"/>
                </a:moveTo>
                <a:lnTo>
                  <a:pt x="993" y="333"/>
                </a:lnTo>
                <a:cubicBezTo>
                  <a:pt x="997" y="334"/>
                  <a:pt x="1000" y="336"/>
                  <a:pt x="1003" y="337"/>
                </a:cubicBezTo>
                <a:cubicBezTo>
                  <a:pt x="1012" y="343"/>
                  <a:pt x="1024" y="343"/>
                  <a:pt x="1034" y="338"/>
                </a:cubicBezTo>
                <a:cubicBezTo>
                  <a:pt x="1044" y="332"/>
                  <a:pt x="1049" y="322"/>
                  <a:pt x="1049" y="311"/>
                </a:cubicBezTo>
                <a:lnTo>
                  <a:pt x="1049" y="278"/>
                </a:lnTo>
                <a:cubicBezTo>
                  <a:pt x="1108" y="306"/>
                  <a:pt x="1188" y="332"/>
                  <a:pt x="1254" y="351"/>
                </a:cubicBezTo>
                <a:cubicBezTo>
                  <a:pt x="1207" y="372"/>
                  <a:pt x="1130" y="390"/>
                  <a:pt x="993" y="392"/>
                </a:cubicBezTo>
                <a:close/>
                <a:moveTo>
                  <a:pt x="987" y="267"/>
                </a:moveTo>
                <a:cubicBezTo>
                  <a:pt x="945" y="256"/>
                  <a:pt x="889" y="251"/>
                  <a:pt x="842" y="251"/>
                </a:cubicBezTo>
                <a:cubicBezTo>
                  <a:pt x="809" y="251"/>
                  <a:pt x="757" y="253"/>
                  <a:pt x="711" y="266"/>
                </a:cubicBezTo>
                <a:lnTo>
                  <a:pt x="711" y="133"/>
                </a:lnTo>
                <a:cubicBezTo>
                  <a:pt x="741" y="122"/>
                  <a:pt x="787" y="116"/>
                  <a:pt x="840" y="116"/>
                </a:cubicBezTo>
                <a:cubicBezTo>
                  <a:pt x="903" y="116"/>
                  <a:pt x="957" y="125"/>
                  <a:pt x="987" y="134"/>
                </a:cubicBezTo>
                <a:lnTo>
                  <a:pt x="987" y="267"/>
                </a:lnTo>
                <a:close/>
                <a:moveTo>
                  <a:pt x="1359" y="331"/>
                </a:moveTo>
                <a:cubicBezTo>
                  <a:pt x="1356" y="320"/>
                  <a:pt x="1347" y="311"/>
                  <a:pt x="1336" y="309"/>
                </a:cubicBezTo>
                <a:cubicBezTo>
                  <a:pt x="1239" y="285"/>
                  <a:pt x="1111" y="243"/>
                  <a:pt x="1049" y="208"/>
                </a:cubicBezTo>
                <a:lnTo>
                  <a:pt x="1049" y="113"/>
                </a:lnTo>
                <a:cubicBezTo>
                  <a:pt x="1049" y="102"/>
                  <a:pt x="1043" y="91"/>
                  <a:pt x="1033" y="86"/>
                </a:cubicBezTo>
                <a:cubicBezTo>
                  <a:pt x="992" y="64"/>
                  <a:pt x="907" y="54"/>
                  <a:pt x="840" y="54"/>
                </a:cubicBezTo>
                <a:cubicBezTo>
                  <a:pt x="808" y="54"/>
                  <a:pt x="757" y="56"/>
                  <a:pt x="711" y="69"/>
                </a:cubicBezTo>
                <a:lnTo>
                  <a:pt x="711" y="0"/>
                </a:lnTo>
                <a:lnTo>
                  <a:pt x="649" y="0"/>
                </a:lnTo>
                <a:lnTo>
                  <a:pt x="649" y="113"/>
                </a:lnTo>
                <a:lnTo>
                  <a:pt x="649" y="311"/>
                </a:lnTo>
                <a:lnTo>
                  <a:pt x="649" y="536"/>
                </a:lnTo>
                <a:lnTo>
                  <a:pt x="711" y="536"/>
                </a:lnTo>
                <a:lnTo>
                  <a:pt x="711" y="331"/>
                </a:lnTo>
                <a:cubicBezTo>
                  <a:pt x="741" y="320"/>
                  <a:pt x="787" y="313"/>
                  <a:pt x="842" y="313"/>
                </a:cubicBezTo>
                <a:cubicBezTo>
                  <a:pt x="874" y="313"/>
                  <a:pt x="905" y="316"/>
                  <a:pt x="931" y="319"/>
                </a:cubicBezTo>
                <a:lnTo>
                  <a:pt x="931" y="423"/>
                </a:lnTo>
                <a:cubicBezTo>
                  <a:pt x="931" y="441"/>
                  <a:pt x="945" y="454"/>
                  <a:pt x="962" y="454"/>
                </a:cubicBezTo>
                <a:cubicBezTo>
                  <a:pt x="1162" y="455"/>
                  <a:pt x="1281" y="426"/>
                  <a:pt x="1350" y="361"/>
                </a:cubicBezTo>
                <a:cubicBezTo>
                  <a:pt x="1358" y="354"/>
                  <a:pt x="1362" y="342"/>
                  <a:pt x="1359" y="331"/>
                </a:cubicBezTo>
                <a:close/>
                <a:moveTo>
                  <a:pt x="1360" y="847"/>
                </a:moveTo>
                <a:cubicBezTo>
                  <a:pt x="1360" y="808"/>
                  <a:pt x="1328" y="800"/>
                  <a:pt x="1287" y="789"/>
                </a:cubicBezTo>
                <a:cubicBezTo>
                  <a:pt x="1052" y="726"/>
                  <a:pt x="884" y="643"/>
                  <a:pt x="787" y="543"/>
                </a:cubicBezTo>
                <a:lnTo>
                  <a:pt x="742" y="586"/>
                </a:lnTo>
                <a:cubicBezTo>
                  <a:pt x="847" y="694"/>
                  <a:pt x="1025" y="783"/>
                  <a:pt x="1271" y="849"/>
                </a:cubicBezTo>
                <a:cubicBezTo>
                  <a:pt x="1284" y="852"/>
                  <a:pt x="1293" y="855"/>
                  <a:pt x="1298" y="857"/>
                </a:cubicBezTo>
                <a:lnTo>
                  <a:pt x="1298" y="903"/>
                </a:lnTo>
                <a:cubicBezTo>
                  <a:pt x="1298" y="958"/>
                  <a:pt x="1270" y="1013"/>
                  <a:pt x="1216" y="1013"/>
                </a:cubicBezTo>
                <a:cubicBezTo>
                  <a:pt x="1159" y="1013"/>
                  <a:pt x="1106" y="973"/>
                  <a:pt x="1106" y="931"/>
                </a:cubicBezTo>
                <a:lnTo>
                  <a:pt x="1106" y="875"/>
                </a:lnTo>
                <a:cubicBezTo>
                  <a:pt x="1106" y="863"/>
                  <a:pt x="1099" y="852"/>
                  <a:pt x="1087" y="847"/>
                </a:cubicBezTo>
                <a:cubicBezTo>
                  <a:pt x="1062" y="835"/>
                  <a:pt x="1038" y="827"/>
                  <a:pt x="1014" y="818"/>
                </a:cubicBezTo>
                <a:cubicBezTo>
                  <a:pt x="959" y="798"/>
                  <a:pt x="911" y="781"/>
                  <a:pt x="871" y="740"/>
                </a:cubicBezTo>
                <a:lnTo>
                  <a:pt x="827" y="784"/>
                </a:lnTo>
                <a:cubicBezTo>
                  <a:pt x="877" y="835"/>
                  <a:pt x="933" y="855"/>
                  <a:pt x="993" y="877"/>
                </a:cubicBezTo>
                <a:cubicBezTo>
                  <a:pt x="1010" y="883"/>
                  <a:pt x="1027" y="889"/>
                  <a:pt x="1044" y="896"/>
                </a:cubicBezTo>
                <a:lnTo>
                  <a:pt x="1044" y="931"/>
                </a:lnTo>
                <a:cubicBezTo>
                  <a:pt x="1044" y="977"/>
                  <a:pt x="1001" y="1013"/>
                  <a:pt x="948" y="1013"/>
                </a:cubicBezTo>
                <a:cubicBezTo>
                  <a:pt x="895" y="1013"/>
                  <a:pt x="852" y="976"/>
                  <a:pt x="852" y="931"/>
                </a:cubicBezTo>
                <a:lnTo>
                  <a:pt x="852" y="903"/>
                </a:lnTo>
                <a:cubicBezTo>
                  <a:pt x="852" y="896"/>
                  <a:pt x="849" y="889"/>
                  <a:pt x="845" y="883"/>
                </a:cubicBezTo>
                <a:cubicBezTo>
                  <a:pt x="840" y="878"/>
                  <a:pt x="835" y="872"/>
                  <a:pt x="829" y="865"/>
                </a:cubicBezTo>
                <a:cubicBezTo>
                  <a:pt x="805" y="838"/>
                  <a:pt x="775" y="805"/>
                  <a:pt x="767" y="757"/>
                </a:cubicBezTo>
                <a:lnTo>
                  <a:pt x="706" y="767"/>
                </a:lnTo>
                <a:cubicBezTo>
                  <a:pt x="716" y="833"/>
                  <a:pt x="755" y="876"/>
                  <a:pt x="783" y="907"/>
                </a:cubicBezTo>
                <a:cubicBezTo>
                  <a:pt x="785" y="910"/>
                  <a:pt x="788" y="912"/>
                  <a:pt x="790" y="915"/>
                </a:cubicBezTo>
                <a:lnTo>
                  <a:pt x="790" y="931"/>
                </a:lnTo>
                <a:cubicBezTo>
                  <a:pt x="790" y="973"/>
                  <a:pt x="736" y="1013"/>
                  <a:pt x="680" y="1013"/>
                </a:cubicBezTo>
                <a:cubicBezTo>
                  <a:pt x="623" y="1013"/>
                  <a:pt x="570" y="973"/>
                  <a:pt x="570" y="931"/>
                </a:cubicBezTo>
                <a:lnTo>
                  <a:pt x="570" y="915"/>
                </a:lnTo>
                <a:cubicBezTo>
                  <a:pt x="572" y="912"/>
                  <a:pt x="574" y="910"/>
                  <a:pt x="577" y="907"/>
                </a:cubicBezTo>
                <a:cubicBezTo>
                  <a:pt x="605" y="876"/>
                  <a:pt x="643" y="833"/>
                  <a:pt x="654" y="767"/>
                </a:cubicBezTo>
                <a:lnTo>
                  <a:pt x="593" y="757"/>
                </a:lnTo>
                <a:cubicBezTo>
                  <a:pt x="585" y="805"/>
                  <a:pt x="555" y="838"/>
                  <a:pt x="531" y="865"/>
                </a:cubicBezTo>
                <a:cubicBezTo>
                  <a:pt x="525" y="872"/>
                  <a:pt x="520" y="878"/>
                  <a:pt x="515" y="883"/>
                </a:cubicBezTo>
                <a:cubicBezTo>
                  <a:pt x="510" y="889"/>
                  <a:pt x="508" y="896"/>
                  <a:pt x="508" y="903"/>
                </a:cubicBezTo>
                <a:lnTo>
                  <a:pt x="508" y="931"/>
                </a:lnTo>
                <a:cubicBezTo>
                  <a:pt x="508" y="977"/>
                  <a:pt x="465" y="1013"/>
                  <a:pt x="412" y="1013"/>
                </a:cubicBezTo>
                <a:cubicBezTo>
                  <a:pt x="359" y="1013"/>
                  <a:pt x="316" y="976"/>
                  <a:pt x="316" y="931"/>
                </a:cubicBezTo>
                <a:lnTo>
                  <a:pt x="316" y="896"/>
                </a:lnTo>
                <a:cubicBezTo>
                  <a:pt x="333" y="889"/>
                  <a:pt x="350" y="883"/>
                  <a:pt x="367" y="877"/>
                </a:cubicBezTo>
                <a:cubicBezTo>
                  <a:pt x="426" y="855"/>
                  <a:pt x="483" y="835"/>
                  <a:pt x="533" y="784"/>
                </a:cubicBezTo>
                <a:lnTo>
                  <a:pt x="488" y="740"/>
                </a:lnTo>
                <a:cubicBezTo>
                  <a:pt x="448" y="781"/>
                  <a:pt x="401" y="798"/>
                  <a:pt x="346" y="818"/>
                </a:cubicBezTo>
                <a:cubicBezTo>
                  <a:pt x="322" y="827"/>
                  <a:pt x="298" y="835"/>
                  <a:pt x="272" y="847"/>
                </a:cubicBezTo>
                <a:cubicBezTo>
                  <a:pt x="261" y="852"/>
                  <a:pt x="254" y="863"/>
                  <a:pt x="254" y="875"/>
                </a:cubicBezTo>
                <a:lnTo>
                  <a:pt x="254" y="931"/>
                </a:lnTo>
                <a:cubicBezTo>
                  <a:pt x="254" y="973"/>
                  <a:pt x="200" y="1013"/>
                  <a:pt x="144" y="1013"/>
                </a:cubicBezTo>
                <a:cubicBezTo>
                  <a:pt x="90" y="1013"/>
                  <a:pt x="62" y="958"/>
                  <a:pt x="62" y="903"/>
                </a:cubicBezTo>
                <a:lnTo>
                  <a:pt x="62" y="857"/>
                </a:lnTo>
                <a:cubicBezTo>
                  <a:pt x="67" y="855"/>
                  <a:pt x="75" y="852"/>
                  <a:pt x="89" y="849"/>
                </a:cubicBezTo>
                <a:cubicBezTo>
                  <a:pt x="335" y="783"/>
                  <a:pt x="513" y="694"/>
                  <a:pt x="617" y="586"/>
                </a:cubicBezTo>
                <a:lnTo>
                  <a:pt x="573" y="543"/>
                </a:lnTo>
                <a:cubicBezTo>
                  <a:pt x="476" y="643"/>
                  <a:pt x="308" y="726"/>
                  <a:pt x="73" y="789"/>
                </a:cubicBezTo>
                <a:cubicBezTo>
                  <a:pt x="32" y="800"/>
                  <a:pt x="0" y="808"/>
                  <a:pt x="0" y="847"/>
                </a:cubicBezTo>
                <a:lnTo>
                  <a:pt x="0" y="903"/>
                </a:lnTo>
                <a:cubicBezTo>
                  <a:pt x="0" y="1001"/>
                  <a:pt x="62" y="1075"/>
                  <a:pt x="144" y="1075"/>
                </a:cubicBezTo>
                <a:cubicBezTo>
                  <a:pt x="195" y="1075"/>
                  <a:pt x="249" y="1052"/>
                  <a:pt x="283" y="1014"/>
                </a:cubicBezTo>
                <a:cubicBezTo>
                  <a:pt x="312" y="1051"/>
                  <a:pt x="359" y="1075"/>
                  <a:pt x="412" y="1075"/>
                </a:cubicBezTo>
                <a:cubicBezTo>
                  <a:pt x="465" y="1075"/>
                  <a:pt x="512" y="1051"/>
                  <a:pt x="541" y="1014"/>
                </a:cubicBezTo>
                <a:cubicBezTo>
                  <a:pt x="574" y="1052"/>
                  <a:pt x="629" y="1075"/>
                  <a:pt x="680" y="1075"/>
                </a:cubicBezTo>
                <a:cubicBezTo>
                  <a:pt x="731" y="1075"/>
                  <a:pt x="785" y="1052"/>
                  <a:pt x="819" y="1014"/>
                </a:cubicBezTo>
                <a:cubicBezTo>
                  <a:pt x="848" y="1051"/>
                  <a:pt x="895" y="1075"/>
                  <a:pt x="948" y="1075"/>
                </a:cubicBezTo>
                <a:cubicBezTo>
                  <a:pt x="1001" y="1075"/>
                  <a:pt x="1048" y="1051"/>
                  <a:pt x="1077" y="1014"/>
                </a:cubicBezTo>
                <a:cubicBezTo>
                  <a:pt x="1111" y="1052"/>
                  <a:pt x="1165" y="1075"/>
                  <a:pt x="1216" y="1075"/>
                </a:cubicBezTo>
                <a:cubicBezTo>
                  <a:pt x="1298" y="1075"/>
                  <a:pt x="1360" y="1001"/>
                  <a:pt x="1360" y="903"/>
                </a:cubicBezTo>
                <a:lnTo>
                  <a:pt x="1360" y="84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Freeform 11">
            <a:extLst>
              <a:ext uri="{FF2B5EF4-FFF2-40B4-BE49-F238E27FC236}">
                <a16:creationId xmlns:a16="http://schemas.microsoft.com/office/drawing/2014/main" id="{553439FE-CCCB-2E42-8BB1-7BE0787E5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275" y="4983321"/>
            <a:ext cx="458787" cy="460375"/>
          </a:xfrm>
          <a:custGeom>
            <a:avLst/>
            <a:gdLst>
              <a:gd name="T0" fmla="*/ 1160 w 1276"/>
              <a:gd name="T1" fmla="*/ 960 h 1277"/>
              <a:gd name="T2" fmla="*/ 1275 w 1276"/>
              <a:gd name="T3" fmla="*/ 906 h 1277"/>
              <a:gd name="T4" fmla="*/ 975 w 1276"/>
              <a:gd name="T5" fmla="*/ 875 h 1277"/>
              <a:gd name="T6" fmla="*/ 793 w 1276"/>
              <a:gd name="T7" fmla="*/ 734 h 1277"/>
              <a:gd name="T8" fmla="*/ 940 w 1276"/>
              <a:gd name="T9" fmla="*/ 928 h 1277"/>
              <a:gd name="T10" fmla="*/ 1160 w 1276"/>
              <a:gd name="T11" fmla="*/ 1022 h 1277"/>
              <a:gd name="T12" fmla="*/ 1044 w 1276"/>
              <a:gd name="T13" fmla="*/ 1160 h 1277"/>
              <a:gd name="T14" fmla="*/ 991 w 1276"/>
              <a:gd name="T15" fmla="*/ 1106 h 1277"/>
              <a:gd name="T16" fmla="*/ 875 w 1276"/>
              <a:gd name="T17" fmla="*/ 1160 h 1277"/>
              <a:gd name="T18" fmla="*/ 991 w 1276"/>
              <a:gd name="T19" fmla="*/ 1044 h 1277"/>
              <a:gd name="T20" fmla="*/ 765 w 1276"/>
              <a:gd name="T21" fmla="*/ 903 h 1277"/>
              <a:gd name="T22" fmla="*/ 596 w 1276"/>
              <a:gd name="T23" fmla="*/ 344 h 1277"/>
              <a:gd name="T24" fmla="*/ 596 w 1276"/>
              <a:gd name="T25" fmla="*/ 965 h 1277"/>
              <a:gd name="T26" fmla="*/ 680 w 1276"/>
              <a:gd name="T27" fmla="*/ 734 h 1277"/>
              <a:gd name="T28" fmla="*/ 737 w 1276"/>
              <a:gd name="T29" fmla="*/ 734 h 1277"/>
              <a:gd name="T30" fmla="*/ 737 w 1276"/>
              <a:gd name="T31" fmla="*/ 593 h 1277"/>
              <a:gd name="T32" fmla="*/ 677 w 1276"/>
              <a:gd name="T33" fmla="*/ 201 h 1277"/>
              <a:gd name="T34" fmla="*/ 708 w 1276"/>
              <a:gd name="T35" fmla="*/ 28 h 1277"/>
              <a:gd name="T36" fmla="*/ 452 w 1276"/>
              <a:gd name="T37" fmla="*/ 164 h 1277"/>
              <a:gd name="T38" fmla="*/ 276 w 1276"/>
              <a:gd name="T39" fmla="*/ 114 h 1277"/>
              <a:gd name="T40" fmla="*/ 86 w 1276"/>
              <a:gd name="T41" fmla="*/ 305 h 1277"/>
              <a:gd name="T42" fmla="*/ 135 w 1276"/>
              <a:gd name="T43" fmla="*/ 480 h 1277"/>
              <a:gd name="T44" fmla="*/ 0 w 1276"/>
              <a:gd name="T45" fmla="*/ 737 h 1277"/>
              <a:gd name="T46" fmla="*/ 168 w 1276"/>
              <a:gd name="T47" fmla="*/ 847 h 1277"/>
              <a:gd name="T48" fmla="*/ 95 w 1276"/>
              <a:gd name="T49" fmla="*/ 965 h 1277"/>
              <a:gd name="T50" fmla="*/ 372 w 1276"/>
              <a:gd name="T51" fmla="*/ 1051 h 1277"/>
              <a:gd name="T52" fmla="*/ 483 w 1276"/>
              <a:gd name="T53" fmla="*/ 1219 h 1277"/>
              <a:gd name="T54" fmla="*/ 739 w 1276"/>
              <a:gd name="T55" fmla="*/ 1047 h 1277"/>
              <a:gd name="T56" fmla="*/ 514 w 1276"/>
              <a:gd name="T57" fmla="*/ 1157 h 1277"/>
              <a:gd name="T58" fmla="*/ 382 w 1276"/>
              <a:gd name="T59" fmla="*/ 986 h 1277"/>
              <a:gd name="T60" fmla="*/ 160 w 1276"/>
              <a:gd name="T61" fmla="*/ 943 h 1277"/>
              <a:gd name="T62" fmla="*/ 189 w 1276"/>
              <a:gd name="T63" fmla="*/ 729 h 1277"/>
              <a:gd name="T64" fmla="*/ 62 w 1276"/>
              <a:gd name="T65" fmla="*/ 542 h 1277"/>
              <a:gd name="T66" fmla="*/ 234 w 1276"/>
              <a:gd name="T67" fmla="*/ 411 h 1277"/>
              <a:gd name="T68" fmla="*/ 276 w 1276"/>
              <a:gd name="T69" fmla="*/ 189 h 1277"/>
              <a:gd name="T70" fmla="*/ 490 w 1276"/>
              <a:gd name="T71" fmla="*/ 217 h 1277"/>
              <a:gd name="T72" fmla="*/ 677 w 1276"/>
              <a:gd name="T73" fmla="*/ 90 h 1277"/>
              <a:gd name="T74" fmla="*/ 652 w 1276"/>
              <a:gd name="T75" fmla="*/ 282 h 1277"/>
              <a:gd name="T76" fmla="*/ 708 w 1276"/>
              <a:gd name="T77" fmla="*/ 282 h 1277"/>
              <a:gd name="T78" fmla="*/ 991 w 1276"/>
              <a:gd name="T79" fmla="*/ 62 h 1277"/>
              <a:gd name="T80" fmla="*/ 991 w 1276"/>
              <a:gd name="T81" fmla="*/ 0 h 1277"/>
              <a:gd name="T82" fmla="*/ 780 w 1276"/>
              <a:gd name="T83" fmla="*/ 282 h 1277"/>
              <a:gd name="T84" fmla="*/ 793 w 1276"/>
              <a:gd name="T85" fmla="*/ 344 h 1277"/>
              <a:gd name="T86" fmla="*/ 991 w 1276"/>
              <a:gd name="T87" fmla="*/ 232 h 1277"/>
              <a:gd name="T88" fmla="*/ 1160 w 1276"/>
              <a:gd name="T89" fmla="*/ 423 h 1277"/>
              <a:gd name="T90" fmla="*/ 1213 w 1276"/>
              <a:gd name="T91" fmla="*/ 370 h 1277"/>
              <a:gd name="T92" fmla="*/ 1049 w 1276"/>
              <a:gd name="T93" fmla="*/ 339 h 1277"/>
              <a:gd name="T94" fmla="*/ 808 w 1276"/>
              <a:gd name="T95" fmla="*/ 452 h 1277"/>
              <a:gd name="T96" fmla="*/ 595 w 1276"/>
              <a:gd name="T97" fmla="*/ 796 h 1277"/>
              <a:gd name="T98" fmla="*/ 595 w 1276"/>
              <a:gd name="T99" fmla="*/ 734 h 1277"/>
              <a:gd name="T100" fmla="*/ 821 w 1276"/>
              <a:gd name="T101" fmla="*/ 514 h 1277"/>
              <a:gd name="T102" fmla="*/ 1049 w 1276"/>
              <a:gd name="T103" fmla="*/ 401 h 1277"/>
              <a:gd name="T104" fmla="*/ 1160 w 1276"/>
              <a:gd name="T105" fmla="*/ 254 h 1277"/>
              <a:gd name="T106" fmla="*/ 624 w 1276"/>
              <a:gd name="T107" fmla="*/ 593 h 1277"/>
              <a:gd name="T108" fmla="*/ 1160 w 1276"/>
              <a:gd name="T109" fmla="*/ 677 h 1277"/>
              <a:gd name="T110" fmla="*/ 1213 w 1276"/>
              <a:gd name="T111" fmla="*/ 624 h 1277"/>
              <a:gd name="T112" fmla="*/ 1047 w 1276"/>
              <a:gd name="T113" fmla="*/ 599 h 1277"/>
              <a:gd name="T114" fmla="*/ 793 w 1276"/>
              <a:gd name="T115" fmla="*/ 655 h 1277"/>
              <a:gd name="T116" fmla="*/ 1160 w 1276"/>
              <a:gd name="T117" fmla="*/ 740 h 1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76" h="1277">
                <a:moveTo>
                  <a:pt x="1160" y="852"/>
                </a:moveTo>
                <a:cubicBezTo>
                  <a:pt x="1189" y="852"/>
                  <a:pt x="1213" y="876"/>
                  <a:pt x="1213" y="906"/>
                </a:cubicBezTo>
                <a:cubicBezTo>
                  <a:pt x="1213" y="936"/>
                  <a:pt x="1189" y="960"/>
                  <a:pt x="1160" y="960"/>
                </a:cubicBezTo>
                <a:cubicBezTo>
                  <a:pt x="1130" y="960"/>
                  <a:pt x="1106" y="936"/>
                  <a:pt x="1106" y="906"/>
                </a:cubicBezTo>
                <a:cubicBezTo>
                  <a:pt x="1106" y="876"/>
                  <a:pt x="1130" y="852"/>
                  <a:pt x="1160" y="852"/>
                </a:cubicBezTo>
                <a:close/>
                <a:moveTo>
                  <a:pt x="1275" y="906"/>
                </a:moveTo>
                <a:cubicBezTo>
                  <a:pt x="1275" y="842"/>
                  <a:pt x="1223" y="790"/>
                  <a:pt x="1160" y="790"/>
                </a:cubicBezTo>
                <a:cubicBezTo>
                  <a:pt x="1107" y="790"/>
                  <a:pt x="1063" y="826"/>
                  <a:pt x="1049" y="875"/>
                </a:cubicBezTo>
                <a:lnTo>
                  <a:pt x="975" y="875"/>
                </a:lnTo>
                <a:lnTo>
                  <a:pt x="843" y="743"/>
                </a:lnTo>
                <a:cubicBezTo>
                  <a:pt x="837" y="737"/>
                  <a:pt x="830" y="734"/>
                  <a:pt x="821" y="734"/>
                </a:cubicBezTo>
                <a:lnTo>
                  <a:pt x="793" y="734"/>
                </a:lnTo>
                <a:lnTo>
                  <a:pt x="793" y="796"/>
                </a:lnTo>
                <a:lnTo>
                  <a:pt x="808" y="796"/>
                </a:lnTo>
                <a:lnTo>
                  <a:pt x="940" y="928"/>
                </a:lnTo>
                <a:cubicBezTo>
                  <a:pt x="946" y="934"/>
                  <a:pt x="954" y="937"/>
                  <a:pt x="962" y="937"/>
                </a:cubicBezTo>
                <a:lnTo>
                  <a:pt x="1049" y="937"/>
                </a:lnTo>
                <a:cubicBezTo>
                  <a:pt x="1063" y="986"/>
                  <a:pt x="1107" y="1022"/>
                  <a:pt x="1160" y="1022"/>
                </a:cubicBezTo>
                <a:cubicBezTo>
                  <a:pt x="1223" y="1022"/>
                  <a:pt x="1275" y="970"/>
                  <a:pt x="1275" y="906"/>
                </a:cubicBezTo>
                <a:close/>
                <a:moveTo>
                  <a:pt x="991" y="1106"/>
                </a:moveTo>
                <a:cubicBezTo>
                  <a:pt x="1020" y="1106"/>
                  <a:pt x="1044" y="1130"/>
                  <a:pt x="1044" y="1160"/>
                </a:cubicBezTo>
                <a:cubicBezTo>
                  <a:pt x="1044" y="1190"/>
                  <a:pt x="1020" y="1214"/>
                  <a:pt x="991" y="1214"/>
                </a:cubicBezTo>
                <a:cubicBezTo>
                  <a:pt x="961" y="1214"/>
                  <a:pt x="937" y="1190"/>
                  <a:pt x="937" y="1160"/>
                </a:cubicBezTo>
                <a:cubicBezTo>
                  <a:pt x="937" y="1130"/>
                  <a:pt x="961" y="1106"/>
                  <a:pt x="991" y="1106"/>
                </a:cubicBezTo>
                <a:close/>
                <a:moveTo>
                  <a:pt x="752" y="965"/>
                </a:moveTo>
                <a:lnTo>
                  <a:pt x="890" y="1104"/>
                </a:lnTo>
                <a:cubicBezTo>
                  <a:pt x="881" y="1120"/>
                  <a:pt x="875" y="1139"/>
                  <a:pt x="875" y="1160"/>
                </a:cubicBezTo>
                <a:cubicBezTo>
                  <a:pt x="875" y="1224"/>
                  <a:pt x="927" y="1276"/>
                  <a:pt x="991" y="1276"/>
                </a:cubicBezTo>
                <a:cubicBezTo>
                  <a:pt x="1054" y="1276"/>
                  <a:pt x="1106" y="1224"/>
                  <a:pt x="1106" y="1160"/>
                </a:cubicBezTo>
                <a:cubicBezTo>
                  <a:pt x="1106" y="1096"/>
                  <a:pt x="1054" y="1044"/>
                  <a:pt x="991" y="1044"/>
                </a:cubicBezTo>
                <a:cubicBezTo>
                  <a:pt x="970" y="1044"/>
                  <a:pt x="951" y="1050"/>
                  <a:pt x="934" y="1060"/>
                </a:cubicBezTo>
                <a:lnTo>
                  <a:pt x="787" y="912"/>
                </a:lnTo>
                <a:cubicBezTo>
                  <a:pt x="781" y="906"/>
                  <a:pt x="773" y="903"/>
                  <a:pt x="765" y="903"/>
                </a:cubicBezTo>
                <a:lnTo>
                  <a:pt x="596" y="903"/>
                </a:lnTo>
                <a:cubicBezTo>
                  <a:pt x="441" y="903"/>
                  <a:pt x="316" y="778"/>
                  <a:pt x="316" y="624"/>
                </a:cubicBezTo>
                <a:cubicBezTo>
                  <a:pt x="316" y="470"/>
                  <a:pt x="441" y="344"/>
                  <a:pt x="596" y="344"/>
                </a:cubicBezTo>
                <a:lnTo>
                  <a:pt x="596" y="282"/>
                </a:lnTo>
                <a:cubicBezTo>
                  <a:pt x="407" y="282"/>
                  <a:pt x="254" y="436"/>
                  <a:pt x="254" y="624"/>
                </a:cubicBezTo>
                <a:cubicBezTo>
                  <a:pt x="254" y="812"/>
                  <a:pt x="407" y="965"/>
                  <a:pt x="596" y="965"/>
                </a:cubicBezTo>
                <a:lnTo>
                  <a:pt x="752" y="965"/>
                </a:lnTo>
                <a:close/>
                <a:moveTo>
                  <a:pt x="737" y="734"/>
                </a:moveTo>
                <a:lnTo>
                  <a:pt x="680" y="734"/>
                </a:lnTo>
                <a:lnTo>
                  <a:pt x="680" y="796"/>
                </a:lnTo>
                <a:lnTo>
                  <a:pt x="737" y="796"/>
                </a:lnTo>
                <a:lnTo>
                  <a:pt x="737" y="734"/>
                </a:lnTo>
                <a:close/>
                <a:moveTo>
                  <a:pt x="680" y="655"/>
                </a:moveTo>
                <a:lnTo>
                  <a:pt x="737" y="655"/>
                </a:lnTo>
                <a:lnTo>
                  <a:pt x="737" y="593"/>
                </a:lnTo>
                <a:lnTo>
                  <a:pt x="680" y="593"/>
                </a:lnTo>
                <a:lnTo>
                  <a:pt x="680" y="655"/>
                </a:lnTo>
                <a:close/>
                <a:moveTo>
                  <a:pt x="677" y="201"/>
                </a:moveTo>
                <a:lnTo>
                  <a:pt x="739" y="201"/>
                </a:lnTo>
                <a:lnTo>
                  <a:pt x="739" y="59"/>
                </a:lnTo>
                <a:cubicBezTo>
                  <a:pt x="739" y="42"/>
                  <a:pt x="726" y="28"/>
                  <a:pt x="708" y="28"/>
                </a:cubicBezTo>
                <a:lnTo>
                  <a:pt x="483" y="28"/>
                </a:lnTo>
                <a:cubicBezTo>
                  <a:pt x="466" y="28"/>
                  <a:pt x="452" y="42"/>
                  <a:pt x="452" y="59"/>
                </a:cubicBezTo>
                <a:lnTo>
                  <a:pt x="452" y="164"/>
                </a:lnTo>
                <a:cubicBezTo>
                  <a:pt x="424" y="172"/>
                  <a:pt x="397" y="183"/>
                  <a:pt x="372" y="197"/>
                </a:cubicBezTo>
                <a:lnTo>
                  <a:pt x="298" y="123"/>
                </a:lnTo>
                <a:cubicBezTo>
                  <a:pt x="292" y="117"/>
                  <a:pt x="284" y="114"/>
                  <a:pt x="276" y="114"/>
                </a:cubicBezTo>
                <a:cubicBezTo>
                  <a:pt x="267" y="114"/>
                  <a:pt x="260" y="117"/>
                  <a:pt x="254" y="123"/>
                </a:cubicBezTo>
                <a:lnTo>
                  <a:pt x="95" y="283"/>
                </a:lnTo>
                <a:cubicBezTo>
                  <a:pt x="89" y="288"/>
                  <a:pt x="86" y="296"/>
                  <a:pt x="86" y="305"/>
                </a:cubicBezTo>
                <a:cubicBezTo>
                  <a:pt x="86" y="313"/>
                  <a:pt x="89" y="321"/>
                  <a:pt x="95" y="326"/>
                </a:cubicBezTo>
                <a:lnTo>
                  <a:pt x="168" y="400"/>
                </a:lnTo>
                <a:cubicBezTo>
                  <a:pt x="155" y="426"/>
                  <a:pt x="144" y="452"/>
                  <a:pt x="135" y="480"/>
                </a:cubicBezTo>
                <a:lnTo>
                  <a:pt x="31" y="480"/>
                </a:lnTo>
                <a:cubicBezTo>
                  <a:pt x="14" y="480"/>
                  <a:pt x="0" y="494"/>
                  <a:pt x="0" y="511"/>
                </a:cubicBezTo>
                <a:lnTo>
                  <a:pt x="0" y="737"/>
                </a:lnTo>
                <a:cubicBezTo>
                  <a:pt x="0" y="754"/>
                  <a:pt x="14" y="768"/>
                  <a:pt x="31" y="768"/>
                </a:cubicBezTo>
                <a:lnTo>
                  <a:pt x="135" y="768"/>
                </a:lnTo>
                <a:cubicBezTo>
                  <a:pt x="144" y="795"/>
                  <a:pt x="155" y="822"/>
                  <a:pt x="168" y="847"/>
                </a:cubicBezTo>
                <a:lnTo>
                  <a:pt x="95" y="921"/>
                </a:lnTo>
                <a:cubicBezTo>
                  <a:pt x="89" y="927"/>
                  <a:pt x="86" y="935"/>
                  <a:pt x="86" y="943"/>
                </a:cubicBezTo>
                <a:cubicBezTo>
                  <a:pt x="86" y="951"/>
                  <a:pt x="89" y="959"/>
                  <a:pt x="95" y="965"/>
                </a:cubicBezTo>
                <a:lnTo>
                  <a:pt x="254" y="1125"/>
                </a:lnTo>
                <a:cubicBezTo>
                  <a:pt x="266" y="1136"/>
                  <a:pt x="287" y="1136"/>
                  <a:pt x="298" y="1125"/>
                </a:cubicBezTo>
                <a:lnTo>
                  <a:pt x="372" y="1051"/>
                </a:lnTo>
                <a:cubicBezTo>
                  <a:pt x="397" y="1064"/>
                  <a:pt x="424" y="1075"/>
                  <a:pt x="452" y="1084"/>
                </a:cubicBezTo>
                <a:lnTo>
                  <a:pt x="452" y="1188"/>
                </a:lnTo>
                <a:cubicBezTo>
                  <a:pt x="452" y="1205"/>
                  <a:pt x="466" y="1219"/>
                  <a:pt x="483" y="1219"/>
                </a:cubicBezTo>
                <a:lnTo>
                  <a:pt x="708" y="1219"/>
                </a:lnTo>
                <a:cubicBezTo>
                  <a:pt x="726" y="1219"/>
                  <a:pt x="739" y="1205"/>
                  <a:pt x="739" y="1188"/>
                </a:cubicBezTo>
                <a:lnTo>
                  <a:pt x="739" y="1047"/>
                </a:lnTo>
                <a:lnTo>
                  <a:pt x="677" y="1047"/>
                </a:lnTo>
                <a:lnTo>
                  <a:pt x="677" y="1157"/>
                </a:lnTo>
                <a:lnTo>
                  <a:pt x="514" y="1157"/>
                </a:lnTo>
                <a:lnTo>
                  <a:pt x="514" y="1061"/>
                </a:lnTo>
                <a:cubicBezTo>
                  <a:pt x="514" y="1046"/>
                  <a:pt x="504" y="1034"/>
                  <a:pt x="490" y="1030"/>
                </a:cubicBezTo>
                <a:cubicBezTo>
                  <a:pt x="452" y="1021"/>
                  <a:pt x="416" y="1006"/>
                  <a:pt x="382" y="986"/>
                </a:cubicBezTo>
                <a:cubicBezTo>
                  <a:pt x="370" y="979"/>
                  <a:pt x="355" y="980"/>
                  <a:pt x="345" y="991"/>
                </a:cubicBezTo>
                <a:lnTo>
                  <a:pt x="276" y="1059"/>
                </a:lnTo>
                <a:lnTo>
                  <a:pt x="160" y="943"/>
                </a:lnTo>
                <a:lnTo>
                  <a:pt x="229" y="875"/>
                </a:lnTo>
                <a:cubicBezTo>
                  <a:pt x="239" y="865"/>
                  <a:pt x="241" y="849"/>
                  <a:pt x="234" y="837"/>
                </a:cubicBezTo>
                <a:cubicBezTo>
                  <a:pt x="214" y="803"/>
                  <a:pt x="199" y="767"/>
                  <a:pt x="189" y="729"/>
                </a:cubicBezTo>
                <a:cubicBezTo>
                  <a:pt x="185" y="715"/>
                  <a:pt x="173" y="706"/>
                  <a:pt x="159" y="706"/>
                </a:cubicBezTo>
                <a:lnTo>
                  <a:pt x="62" y="706"/>
                </a:lnTo>
                <a:lnTo>
                  <a:pt x="62" y="542"/>
                </a:lnTo>
                <a:lnTo>
                  <a:pt x="159" y="542"/>
                </a:lnTo>
                <a:cubicBezTo>
                  <a:pt x="173" y="542"/>
                  <a:pt x="185" y="532"/>
                  <a:pt x="189" y="519"/>
                </a:cubicBezTo>
                <a:cubicBezTo>
                  <a:pt x="199" y="481"/>
                  <a:pt x="214" y="444"/>
                  <a:pt x="234" y="411"/>
                </a:cubicBezTo>
                <a:cubicBezTo>
                  <a:pt x="241" y="398"/>
                  <a:pt x="239" y="383"/>
                  <a:pt x="229" y="373"/>
                </a:cubicBezTo>
                <a:lnTo>
                  <a:pt x="160" y="305"/>
                </a:lnTo>
                <a:lnTo>
                  <a:pt x="276" y="189"/>
                </a:lnTo>
                <a:lnTo>
                  <a:pt x="345" y="257"/>
                </a:lnTo>
                <a:cubicBezTo>
                  <a:pt x="355" y="267"/>
                  <a:pt x="370" y="269"/>
                  <a:pt x="382" y="262"/>
                </a:cubicBezTo>
                <a:cubicBezTo>
                  <a:pt x="416" y="242"/>
                  <a:pt x="452" y="227"/>
                  <a:pt x="490" y="217"/>
                </a:cubicBezTo>
                <a:cubicBezTo>
                  <a:pt x="504" y="214"/>
                  <a:pt x="514" y="201"/>
                  <a:pt x="514" y="187"/>
                </a:cubicBezTo>
                <a:lnTo>
                  <a:pt x="514" y="90"/>
                </a:lnTo>
                <a:lnTo>
                  <a:pt x="677" y="90"/>
                </a:lnTo>
                <a:lnTo>
                  <a:pt x="677" y="201"/>
                </a:lnTo>
                <a:close/>
                <a:moveTo>
                  <a:pt x="708" y="282"/>
                </a:moveTo>
                <a:lnTo>
                  <a:pt x="652" y="282"/>
                </a:lnTo>
                <a:lnTo>
                  <a:pt x="652" y="344"/>
                </a:lnTo>
                <a:lnTo>
                  <a:pt x="708" y="344"/>
                </a:lnTo>
                <a:lnTo>
                  <a:pt x="708" y="282"/>
                </a:lnTo>
                <a:close/>
                <a:moveTo>
                  <a:pt x="991" y="169"/>
                </a:moveTo>
                <a:cubicBezTo>
                  <a:pt x="961" y="169"/>
                  <a:pt x="937" y="146"/>
                  <a:pt x="937" y="116"/>
                </a:cubicBezTo>
                <a:cubicBezTo>
                  <a:pt x="937" y="87"/>
                  <a:pt x="961" y="62"/>
                  <a:pt x="991" y="62"/>
                </a:cubicBezTo>
                <a:cubicBezTo>
                  <a:pt x="1020" y="62"/>
                  <a:pt x="1044" y="87"/>
                  <a:pt x="1044" y="116"/>
                </a:cubicBezTo>
                <a:cubicBezTo>
                  <a:pt x="1044" y="146"/>
                  <a:pt x="1020" y="169"/>
                  <a:pt x="991" y="169"/>
                </a:cubicBezTo>
                <a:close/>
                <a:moveTo>
                  <a:pt x="991" y="0"/>
                </a:moveTo>
                <a:cubicBezTo>
                  <a:pt x="927" y="0"/>
                  <a:pt x="875" y="52"/>
                  <a:pt x="875" y="116"/>
                </a:cubicBezTo>
                <a:cubicBezTo>
                  <a:pt x="875" y="136"/>
                  <a:pt x="881" y="156"/>
                  <a:pt x="890" y="172"/>
                </a:cubicBezTo>
                <a:lnTo>
                  <a:pt x="780" y="282"/>
                </a:lnTo>
                <a:lnTo>
                  <a:pt x="765" y="282"/>
                </a:lnTo>
                <a:lnTo>
                  <a:pt x="765" y="344"/>
                </a:lnTo>
                <a:lnTo>
                  <a:pt x="793" y="344"/>
                </a:lnTo>
                <a:cubicBezTo>
                  <a:pt x="801" y="344"/>
                  <a:pt x="809" y="341"/>
                  <a:pt x="815" y="335"/>
                </a:cubicBezTo>
                <a:lnTo>
                  <a:pt x="934" y="216"/>
                </a:lnTo>
                <a:cubicBezTo>
                  <a:pt x="951" y="226"/>
                  <a:pt x="970" y="232"/>
                  <a:pt x="991" y="232"/>
                </a:cubicBezTo>
                <a:cubicBezTo>
                  <a:pt x="1054" y="232"/>
                  <a:pt x="1106" y="180"/>
                  <a:pt x="1106" y="116"/>
                </a:cubicBezTo>
                <a:cubicBezTo>
                  <a:pt x="1106" y="52"/>
                  <a:pt x="1054" y="0"/>
                  <a:pt x="991" y="0"/>
                </a:cubicBezTo>
                <a:close/>
                <a:moveTo>
                  <a:pt x="1160" y="423"/>
                </a:moveTo>
                <a:cubicBezTo>
                  <a:pt x="1130" y="423"/>
                  <a:pt x="1106" y="400"/>
                  <a:pt x="1106" y="370"/>
                </a:cubicBezTo>
                <a:cubicBezTo>
                  <a:pt x="1106" y="341"/>
                  <a:pt x="1130" y="316"/>
                  <a:pt x="1160" y="316"/>
                </a:cubicBezTo>
                <a:cubicBezTo>
                  <a:pt x="1189" y="316"/>
                  <a:pt x="1213" y="341"/>
                  <a:pt x="1213" y="370"/>
                </a:cubicBezTo>
                <a:cubicBezTo>
                  <a:pt x="1213" y="400"/>
                  <a:pt x="1189" y="423"/>
                  <a:pt x="1160" y="423"/>
                </a:cubicBezTo>
                <a:close/>
                <a:moveTo>
                  <a:pt x="1160" y="254"/>
                </a:moveTo>
                <a:cubicBezTo>
                  <a:pt x="1107" y="254"/>
                  <a:pt x="1063" y="290"/>
                  <a:pt x="1049" y="339"/>
                </a:cubicBezTo>
                <a:lnTo>
                  <a:pt x="934" y="339"/>
                </a:lnTo>
                <a:cubicBezTo>
                  <a:pt x="926" y="339"/>
                  <a:pt x="918" y="342"/>
                  <a:pt x="912" y="348"/>
                </a:cubicBezTo>
                <a:lnTo>
                  <a:pt x="808" y="452"/>
                </a:lnTo>
                <a:lnTo>
                  <a:pt x="595" y="452"/>
                </a:lnTo>
                <a:cubicBezTo>
                  <a:pt x="501" y="452"/>
                  <a:pt x="423" y="529"/>
                  <a:pt x="423" y="624"/>
                </a:cubicBezTo>
                <a:cubicBezTo>
                  <a:pt x="423" y="719"/>
                  <a:pt x="501" y="796"/>
                  <a:pt x="595" y="796"/>
                </a:cubicBezTo>
                <a:lnTo>
                  <a:pt x="624" y="796"/>
                </a:lnTo>
                <a:lnTo>
                  <a:pt x="624" y="734"/>
                </a:lnTo>
                <a:lnTo>
                  <a:pt x="595" y="734"/>
                </a:lnTo>
                <a:cubicBezTo>
                  <a:pt x="535" y="734"/>
                  <a:pt x="485" y="685"/>
                  <a:pt x="485" y="624"/>
                </a:cubicBezTo>
                <a:cubicBezTo>
                  <a:pt x="485" y="563"/>
                  <a:pt x="535" y="514"/>
                  <a:pt x="595" y="514"/>
                </a:cubicBezTo>
                <a:lnTo>
                  <a:pt x="821" y="514"/>
                </a:lnTo>
                <a:cubicBezTo>
                  <a:pt x="830" y="514"/>
                  <a:pt x="837" y="511"/>
                  <a:pt x="843" y="505"/>
                </a:cubicBezTo>
                <a:lnTo>
                  <a:pt x="947" y="401"/>
                </a:lnTo>
                <a:lnTo>
                  <a:pt x="1049" y="401"/>
                </a:lnTo>
                <a:cubicBezTo>
                  <a:pt x="1063" y="450"/>
                  <a:pt x="1107" y="486"/>
                  <a:pt x="1160" y="486"/>
                </a:cubicBezTo>
                <a:cubicBezTo>
                  <a:pt x="1223" y="486"/>
                  <a:pt x="1275" y="434"/>
                  <a:pt x="1275" y="370"/>
                </a:cubicBezTo>
                <a:cubicBezTo>
                  <a:pt x="1275" y="306"/>
                  <a:pt x="1223" y="254"/>
                  <a:pt x="1160" y="254"/>
                </a:cubicBezTo>
                <a:close/>
                <a:moveTo>
                  <a:pt x="567" y="655"/>
                </a:moveTo>
                <a:lnTo>
                  <a:pt x="624" y="655"/>
                </a:lnTo>
                <a:lnTo>
                  <a:pt x="624" y="593"/>
                </a:lnTo>
                <a:lnTo>
                  <a:pt x="567" y="593"/>
                </a:lnTo>
                <a:lnTo>
                  <a:pt x="567" y="655"/>
                </a:lnTo>
                <a:close/>
                <a:moveTo>
                  <a:pt x="1160" y="677"/>
                </a:moveTo>
                <a:cubicBezTo>
                  <a:pt x="1130" y="677"/>
                  <a:pt x="1106" y="654"/>
                  <a:pt x="1106" y="624"/>
                </a:cubicBezTo>
                <a:cubicBezTo>
                  <a:pt x="1106" y="595"/>
                  <a:pt x="1130" y="570"/>
                  <a:pt x="1160" y="570"/>
                </a:cubicBezTo>
                <a:cubicBezTo>
                  <a:pt x="1189" y="570"/>
                  <a:pt x="1213" y="595"/>
                  <a:pt x="1213" y="624"/>
                </a:cubicBezTo>
                <a:cubicBezTo>
                  <a:pt x="1213" y="654"/>
                  <a:pt x="1189" y="677"/>
                  <a:pt x="1160" y="677"/>
                </a:cubicBezTo>
                <a:close/>
                <a:moveTo>
                  <a:pt x="1160" y="508"/>
                </a:moveTo>
                <a:cubicBezTo>
                  <a:pt x="1105" y="508"/>
                  <a:pt x="1058" y="547"/>
                  <a:pt x="1047" y="599"/>
                </a:cubicBezTo>
                <a:lnTo>
                  <a:pt x="1047" y="593"/>
                </a:lnTo>
                <a:lnTo>
                  <a:pt x="793" y="593"/>
                </a:lnTo>
                <a:lnTo>
                  <a:pt x="793" y="655"/>
                </a:lnTo>
                <a:lnTo>
                  <a:pt x="1047" y="655"/>
                </a:lnTo>
                <a:lnTo>
                  <a:pt x="1047" y="649"/>
                </a:lnTo>
                <a:cubicBezTo>
                  <a:pt x="1058" y="700"/>
                  <a:pt x="1105" y="740"/>
                  <a:pt x="1160" y="740"/>
                </a:cubicBezTo>
                <a:cubicBezTo>
                  <a:pt x="1223" y="740"/>
                  <a:pt x="1275" y="688"/>
                  <a:pt x="1275" y="624"/>
                </a:cubicBezTo>
                <a:cubicBezTo>
                  <a:pt x="1275" y="560"/>
                  <a:pt x="1223" y="508"/>
                  <a:pt x="1160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Freeform 12">
            <a:extLst>
              <a:ext uri="{FF2B5EF4-FFF2-40B4-BE49-F238E27FC236}">
                <a16:creationId xmlns:a16="http://schemas.microsoft.com/office/drawing/2014/main" id="{61C4CD2E-3056-474E-AF74-A5930884D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799" y="4989671"/>
            <a:ext cx="488950" cy="447675"/>
          </a:xfrm>
          <a:custGeom>
            <a:avLst/>
            <a:gdLst>
              <a:gd name="T0" fmla="*/ 328 w 1360"/>
              <a:gd name="T1" fmla="*/ 991 h 1242"/>
              <a:gd name="T2" fmla="*/ 213 w 1360"/>
              <a:gd name="T3" fmla="*/ 976 h 1242"/>
              <a:gd name="T4" fmla="*/ 376 w 1360"/>
              <a:gd name="T5" fmla="*/ 813 h 1242"/>
              <a:gd name="T6" fmla="*/ 88 w 1360"/>
              <a:gd name="T7" fmla="*/ 848 h 1242"/>
              <a:gd name="T8" fmla="*/ 232 w 1360"/>
              <a:gd name="T9" fmla="*/ 742 h 1242"/>
              <a:gd name="T10" fmla="*/ 358 w 1360"/>
              <a:gd name="T11" fmla="*/ 748 h 1242"/>
              <a:gd name="T12" fmla="*/ 435 w 1360"/>
              <a:gd name="T13" fmla="*/ 779 h 1242"/>
              <a:gd name="T14" fmla="*/ 528 w 1360"/>
              <a:gd name="T15" fmla="*/ 865 h 1242"/>
              <a:gd name="T16" fmla="*/ 555 w 1360"/>
              <a:gd name="T17" fmla="*/ 1041 h 1242"/>
              <a:gd name="T18" fmla="*/ 441 w 1360"/>
              <a:gd name="T19" fmla="*/ 1155 h 1242"/>
              <a:gd name="T20" fmla="*/ 298 w 1360"/>
              <a:gd name="T21" fmla="*/ 1109 h 1242"/>
              <a:gd name="T22" fmla="*/ 222 w 1360"/>
              <a:gd name="T23" fmla="*/ 1077 h 1242"/>
              <a:gd name="T24" fmla="*/ 129 w 1360"/>
              <a:gd name="T25" fmla="*/ 992 h 1242"/>
              <a:gd name="T26" fmla="*/ 73 w 1360"/>
              <a:gd name="T27" fmla="*/ 1110 h 1242"/>
              <a:gd name="T28" fmla="*/ 163 w 1360"/>
              <a:gd name="T29" fmla="*/ 1200 h 1242"/>
              <a:gd name="T30" fmla="*/ 344 w 1360"/>
              <a:gd name="T31" fmla="*/ 1173 h 1242"/>
              <a:gd name="T32" fmla="*/ 510 w 1360"/>
              <a:gd name="T33" fmla="*/ 1160 h 1242"/>
              <a:gd name="T34" fmla="*/ 638 w 1360"/>
              <a:gd name="T35" fmla="*/ 1004 h 1242"/>
              <a:gd name="T36" fmla="*/ 638 w 1360"/>
              <a:gd name="T37" fmla="*/ 853 h 1242"/>
              <a:gd name="T38" fmla="*/ 510 w 1360"/>
              <a:gd name="T39" fmla="*/ 697 h 1242"/>
              <a:gd name="T40" fmla="*/ 313 w 1360"/>
              <a:gd name="T41" fmla="*/ 684 h 1242"/>
              <a:gd name="T42" fmla="*/ 146 w 1360"/>
              <a:gd name="T43" fmla="*/ 697 h 1242"/>
              <a:gd name="T44" fmla="*/ 19 w 1360"/>
              <a:gd name="T45" fmla="*/ 853 h 1242"/>
              <a:gd name="T46" fmla="*/ 36 w 1360"/>
              <a:gd name="T47" fmla="*/ 963 h 1242"/>
              <a:gd name="T48" fmla="*/ 335 w 1360"/>
              <a:gd name="T49" fmla="*/ 391 h 1242"/>
              <a:gd name="T50" fmla="*/ 196 w 1360"/>
              <a:gd name="T51" fmla="*/ 401 h 1242"/>
              <a:gd name="T52" fmla="*/ 253 w 1360"/>
              <a:gd name="T53" fmla="*/ 425 h 1242"/>
              <a:gd name="T54" fmla="*/ 328 w 1360"/>
              <a:gd name="T55" fmla="*/ 157 h 1242"/>
              <a:gd name="T56" fmla="*/ 218 w 1360"/>
              <a:gd name="T57" fmla="*/ 147 h 1242"/>
              <a:gd name="T58" fmla="*/ 121 w 1360"/>
              <a:gd name="T59" fmla="*/ 297 h 1242"/>
              <a:gd name="T60" fmla="*/ 22 w 1360"/>
              <a:gd name="T61" fmla="*/ 430 h 1242"/>
              <a:gd name="T62" fmla="*/ 11 w 1360"/>
              <a:gd name="T63" fmla="*/ 539 h 1242"/>
              <a:gd name="T64" fmla="*/ 161 w 1360"/>
              <a:gd name="T65" fmla="*/ 607 h 1242"/>
              <a:gd name="T66" fmla="*/ 136 w 1360"/>
              <a:gd name="T67" fmla="*/ 486 h 1242"/>
              <a:gd name="T68" fmla="*/ 122 w 1360"/>
              <a:gd name="T69" fmla="*/ 364 h 1242"/>
              <a:gd name="T70" fmla="*/ 217 w 1360"/>
              <a:gd name="T71" fmla="*/ 216 h 1242"/>
              <a:gd name="T72" fmla="*/ 376 w 1360"/>
              <a:gd name="T73" fmla="*/ 207 h 1242"/>
              <a:gd name="T74" fmla="*/ 914 w 1360"/>
              <a:gd name="T75" fmla="*/ 549 h 1242"/>
              <a:gd name="T76" fmla="*/ 954 w 1360"/>
              <a:gd name="T77" fmla="*/ 541 h 1242"/>
              <a:gd name="T78" fmla="*/ 914 w 1360"/>
              <a:gd name="T79" fmla="*/ 612 h 1242"/>
              <a:gd name="T80" fmla="*/ 1235 w 1360"/>
              <a:gd name="T81" fmla="*/ 361 h 1242"/>
              <a:gd name="T82" fmla="*/ 1252 w 1360"/>
              <a:gd name="T83" fmla="*/ 630 h 1242"/>
              <a:gd name="T84" fmla="*/ 1099 w 1360"/>
              <a:gd name="T85" fmla="*/ 783 h 1242"/>
              <a:gd name="T86" fmla="*/ 863 w 1360"/>
              <a:gd name="T87" fmla="*/ 749 h 1242"/>
              <a:gd name="T88" fmla="*/ 734 w 1360"/>
              <a:gd name="T89" fmla="*/ 696 h 1242"/>
              <a:gd name="T90" fmla="*/ 593 w 1360"/>
              <a:gd name="T91" fmla="*/ 528 h 1242"/>
              <a:gd name="T92" fmla="*/ 576 w 1360"/>
              <a:gd name="T93" fmla="*/ 259 h 1242"/>
              <a:gd name="T94" fmla="*/ 728 w 1360"/>
              <a:gd name="T95" fmla="*/ 106 h 1242"/>
              <a:gd name="T96" fmla="*/ 997 w 1360"/>
              <a:gd name="T97" fmla="*/ 124 h 1242"/>
              <a:gd name="T98" fmla="*/ 1165 w 1360"/>
              <a:gd name="T99" fmla="*/ 265 h 1242"/>
              <a:gd name="T100" fmla="*/ 1260 w 1360"/>
              <a:gd name="T101" fmla="*/ 191 h 1242"/>
              <a:gd name="T102" fmla="*/ 1019 w 1360"/>
              <a:gd name="T103" fmla="*/ 6 h 1242"/>
              <a:gd name="T104" fmla="*/ 809 w 1360"/>
              <a:gd name="T105" fmla="*/ 6 h 1242"/>
              <a:gd name="T106" fmla="*/ 568 w 1360"/>
              <a:gd name="T107" fmla="*/ 191 h 1242"/>
              <a:gd name="T108" fmla="*/ 545 w 1360"/>
              <a:gd name="T109" fmla="*/ 483 h 1242"/>
              <a:gd name="T110" fmla="*/ 626 w 1360"/>
              <a:gd name="T111" fmla="*/ 679 h 1242"/>
              <a:gd name="T112" fmla="*/ 848 w 1360"/>
              <a:gd name="T113" fmla="*/ 869 h 1242"/>
              <a:gd name="T114" fmla="*/ 1019 w 1360"/>
              <a:gd name="T115" fmla="*/ 883 h 1242"/>
              <a:gd name="T116" fmla="*/ 1260 w 1360"/>
              <a:gd name="T117" fmla="*/ 698 h 1242"/>
              <a:gd name="T118" fmla="*/ 1283 w 1360"/>
              <a:gd name="T119" fmla="*/ 407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0" h="1242">
                <a:moveTo>
                  <a:pt x="328" y="865"/>
                </a:moveTo>
                <a:cubicBezTo>
                  <a:pt x="337" y="865"/>
                  <a:pt x="345" y="867"/>
                  <a:pt x="352" y="870"/>
                </a:cubicBezTo>
                <a:cubicBezTo>
                  <a:pt x="368" y="877"/>
                  <a:pt x="380" y="889"/>
                  <a:pt x="387" y="904"/>
                </a:cubicBezTo>
                <a:cubicBezTo>
                  <a:pt x="393" y="920"/>
                  <a:pt x="393" y="937"/>
                  <a:pt x="387" y="952"/>
                </a:cubicBezTo>
                <a:cubicBezTo>
                  <a:pt x="377" y="976"/>
                  <a:pt x="354" y="991"/>
                  <a:pt x="328" y="991"/>
                </a:cubicBezTo>
                <a:cubicBezTo>
                  <a:pt x="320" y="991"/>
                  <a:pt x="312" y="990"/>
                  <a:pt x="304" y="987"/>
                </a:cubicBezTo>
                <a:cubicBezTo>
                  <a:pt x="289" y="980"/>
                  <a:pt x="277" y="968"/>
                  <a:pt x="270" y="952"/>
                </a:cubicBezTo>
                <a:cubicBezTo>
                  <a:pt x="264" y="937"/>
                  <a:pt x="264" y="920"/>
                  <a:pt x="270" y="904"/>
                </a:cubicBezTo>
                <a:cubicBezTo>
                  <a:pt x="280" y="881"/>
                  <a:pt x="303" y="865"/>
                  <a:pt x="328" y="865"/>
                </a:cubicBezTo>
                <a:close/>
                <a:moveTo>
                  <a:pt x="213" y="976"/>
                </a:moveTo>
                <a:cubicBezTo>
                  <a:pt x="226" y="1007"/>
                  <a:pt x="250" y="1031"/>
                  <a:pt x="281" y="1044"/>
                </a:cubicBezTo>
                <a:cubicBezTo>
                  <a:pt x="296" y="1050"/>
                  <a:pt x="312" y="1053"/>
                  <a:pt x="328" y="1053"/>
                </a:cubicBezTo>
                <a:cubicBezTo>
                  <a:pt x="379" y="1053"/>
                  <a:pt x="425" y="1023"/>
                  <a:pt x="444" y="976"/>
                </a:cubicBezTo>
                <a:cubicBezTo>
                  <a:pt x="457" y="945"/>
                  <a:pt x="457" y="911"/>
                  <a:pt x="444" y="880"/>
                </a:cubicBezTo>
                <a:cubicBezTo>
                  <a:pt x="431" y="850"/>
                  <a:pt x="407" y="826"/>
                  <a:pt x="376" y="813"/>
                </a:cubicBezTo>
                <a:cubicBezTo>
                  <a:pt x="361" y="806"/>
                  <a:pt x="345" y="803"/>
                  <a:pt x="328" y="803"/>
                </a:cubicBezTo>
                <a:cubicBezTo>
                  <a:pt x="278" y="803"/>
                  <a:pt x="232" y="833"/>
                  <a:pt x="213" y="880"/>
                </a:cubicBezTo>
                <a:cubicBezTo>
                  <a:pt x="200" y="911"/>
                  <a:pt x="200" y="945"/>
                  <a:pt x="213" y="976"/>
                </a:cubicBezTo>
                <a:close/>
                <a:moveTo>
                  <a:pt x="129" y="864"/>
                </a:moveTo>
                <a:lnTo>
                  <a:pt x="88" y="848"/>
                </a:lnTo>
                <a:lnTo>
                  <a:pt x="102" y="816"/>
                </a:lnTo>
                <a:lnTo>
                  <a:pt x="142" y="832"/>
                </a:lnTo>
                <a:cubicBezTo>
                  <a:pt x="156" y="838"/>
                  <a:pt x="171" y="834"/>
                  <a:pt x="179" y="822"/>
                </a:cubicBezTo>
                <a:cubicBezTo>
                  <a:pt x="191" y="805"/>
                  <a:pt x="205" y="791"/>
                  <a:pt x="222" y="779"/>
                </a:cubicBezTo>
                <a:cubicBezTo>
                  <a:pt x="234" y="771"/>
                  <a:pt x="238" y="755"/>
                  <a:pt x="232" y="742"/>
                </a:cubicBezTo>
                <a:lnTo>
                  <a:pt x="216" y="702"/>
                </a:lnTo>
                <a:lnTo>
                  <a:pt x="248" y="688"/>
                </a:lnTo>
                <a:lnTo>
                  <a:pt x="265" y="729"/>
                </a:lnTo>
                <a:cubicBezTo>
                  <a:pt x="270" y="742"/>
                  <a:pt x="284" y="750"/>
                  <a:pt x="298" y="748"/>
                </a:cubicBezTo>
                <a:cubicBezTo>
                  <a:pt x="318" y="744"/>
                  <a:pt x="339" y="744"/>
                  <a:pt x="358" y="748"/>
                </a:cubicBezTo>
                <a:cubicBezTo>
                  <a:pt x="372" y="750"/>
                  <a:pt x="387" y="742"/>
                  <a:pt x="392" y="729"/>
                </a:cubicBezTo>
                <a:lnTo>
                  <a:pt x="409" y="688"/>
                </a:lnTo>
                <a:lnTo>
                  <a:pt x="441" y="702"/>
                </a:lnTo>
                <a:lnTo>
                  <a:pt x="424" y="742"/>
                </a:lnTo>
                <a:cubicBezTo>
                  <a:pt x="419" y="755"/>
                  <a:pt x="423" y="771"/>
                  <a:pt x="435" y="779"/>
                </a:cubicBezTo>
                <a:cubicBezTo>
                  <a:pt x="451" y="791"/>
                  <a:pt x="466" y="805"/>
                  <a:pt x="477" y="822"/>
                </a:cubicBezTo>
                <a:cubicBezTo>
                  <a:pt x="486" y="834"/>
                  <a:pt x="501" y="838"/>
                  <a:pt x="515" y="832"/>
                </a:cubicBezTo>
                <a:lnTo>
                  <a:pt x="555" y="816"/>
                </a:lnTo>
                <a:lnTo>
                  <a:pt x="568" y="848"/>
                </a:lnTo>
                <a:lnTo>
                  <a:pt x="528" y="865"/>
                </a:lnTo>
                <a:cubicBezTo>
                  <a:pt x="514" y="870"/>
                  <a:pt x="507" y="884"/>
                  <a:pt x="509" y="898"/>
                </a:cubicBezTo>
                <a:cubicBezTo>
                  <a:pt x="512" y="918"/>
                  <a:pt x="512" y="939"/>
                  <a:pt x="509" y="958"/>
                </a:cubicBezTo>
                <a:cubicBezTo>
                  <a:pt x="507" y="973"/>
                  <a:pt x="515" y="987"/>
                  <a:pt x="528" y="992"/>
                </a:cubicBezTo>
                <a:lnTo>
                  <a:pt x="568" y="1009"/>
                </a:lnTo>
                <a:lnTo>
                  <a:pt x="555" y="1041"/>
                </a:lnTo>
                <a:lnTo>
                  <a:pt x="515" y="1024"/>
                </a:lnTo>
                <a:cubicBezTo>
                  <a:pt x="501" y="1019"/>
                  <a:pt x="486" y="1023"/>
                  <a:pt x="477" y="1035"/>
                </a:cubicBezTo>
                <a:cubicBezTo>
                  <a:pt x="466" y="1051"/>
                  <a:pt x="451" y="1066"/>
                  <a:pt x="435" y="1077"/>
                </a:cubicBezTo>
                <a:cubicBezTo>
                  <a:pt x="423" y="1086"/>
                  <a:pt x="419" y="1101"/>
                  <a:pt x="424" y="1114"/>
                </a:cubicBezTo>
                <a:lnTo>
                  <a:pt x="441" y="1155"/>
                </a:lnTo>
                <a:lnTo>
                  <a:pt x="409" y="1168"/>
                </a:lnTo>
                <a:lnTo>
                  <a:pt x="392" y="1128"/>
                </a:lnTo>
                <a:cubicBezTo>
                  <a:pt x="387" y="1116"/>
                  <a:pt x="376" y="1109"/>
                  <a:pt x="364" y="1109"/>
                </a:cubicBezTo>
                <a:cubicBezTo>
                  <a:pt x="362" y="1109"/>
                  <a:pt x="360" y="1109"/>
                  <a:pt x="358" y="1109"/>
                </a:cubicBezTo>
                <a:cubicBezTo>
                  <a:pt x="339" y="1112"/>
                  <a:pt x="318" y="1112"/>
                  <a:pt x="298" y="1109"/>
                </a:cubicBezTo>
                <a:cubicBezTo>
                  <a:pt x="284" y="1107"/>
                  <a:pt x="270" y="1114"/>
                  <a:pt x="265" y="1128"/>
                </a:cubicBezTo>
                <a:lnTo>
                  <a:pt x="248" y="1168"/>
                </a:lnTo>
                <a:lnTo>
                  <a:pt x="216" y="1155"/>
                </a:lnTo>
                <a:lnTo>
                  <a:pt x="232" y="1115"/>
                </a:lnTo>
                <a:cubicBezTo>
                  <a:pt x="238" y="1101"/>
                  <a:pt x="234" y="1086"/>
                  <a:pt x="222" y="1077"/>
                </a:cubicBezTo>
                <a:cubicBezTo>
                  <a:pt x="205" y="1066"/>
                  <a:pt x="191" y="1051"/>
                  <a:pt x="179" y="1035"/>
                </a:cubicBezTo>
                <a:cubicBezTo>
                  <a:pt x="171" y="1023"/>
                  <a:pt x="156" y="1019"/>
                  <a:pt x="142" y="1024"/>
                </a:cubicBezTo>
                <a:lnTo>
                  <a:pt x="102" y="1041"/>
                </a:lnTo>
                <a:lnTo>
                  <a:pt x="88" y="1009"/>
                </a:lnTo>
                <a:lnTo>
                  <a:pt x="129" y="992"/>
                </a:lnTo>
                <a:cubicBezTo>
                  <a:pt x="142" y="987"/>
                  <a:pt x="150" y="973"/>
                  <a:pt x="148" y="958"/>
                </a:cubicBezTo>
                <a:cubicBezTo>
                  <a:pt x="144" y="938"/>
                  <a:pt x="144" y="918"/>
                  <a:pt x="148" y="898"/>
                </a:cubicBezTo>
                <a:cubicBezTo>
                  <a:pt x="150" y="884"/>
                  <a:pt x="142" y="870"/>
                  <a:pt x="129" y="864"/>
                </a:cubicBezTo>
                <a:close/>
                <a:moveTo>
                  <a:pt x="56" y="1093"/>
                </a:moveTo>
                <a:cubicBezTo>
                  <a:pt x="59" y="1101"/>
                  <a:pt x="65" y="1107"/>
                  <a:pt x="73" y="1110"/>
                </a:cubicBezTo>
                <a:cubicBezTo>
                  <a:pt x="81" y="1113"/>
                  <a:pt x="89" y="1113"/>
                  <a:pt x="97" y="1110"/>
                </a:cubicBezTo>
                <a:lnTo>
                  <a:pt x="144" y="1091"/>
                </a:lnTo>
                <a:cubicBezTo>
                  <a:pt x="151" y="1098"/>
                  <a:pt x="158" y="1106"/>
                  <a:pt x="166" y="1112"/>
                </a:cubicBezTo>
                <a:lnTo>
                  <a:pt x="146" y="1160"/>
                </a:lnTo>
                <a:cubicBezTo>
                  <a:pt x="140" y="1176"/>
                  <a:pt x="147" y="1194"/>
                  <a:pt x="163" y="1200"/>
                </a:cubicBezTo>
                <a:lnTo>
                  <a:pt x="253" y="1238"/>
                </a:lnTo>
                <a:cubicBezTo>
                  <a:pt x="260" y="1241"/>
                  <a:pt x="269" y="1241"/>
                  <a:pt x="276" y="1238"/>
                </a:cubicBezTo>
                <a:cubicBezTo>
                  <a:pt x="284" y="1234"/>
                  <a:pt x="290" y="1228"/>
                  <a:pt x="293" y="1221"/>
                </a:cubicBezTo>
                <a:lnTo>
                  <a:pt x="313" y="1173"/>
                </a:lnTo>
                <a:cubicBezTo>
                  <a:pt x="323" y="1174"/>
                  <a:pt x="334" y="1174"/>
                  <a:pt x="344" y="1173"/>
                </a:cubicBezTo>
                <a:lnTo>
                  <a:pt x="364" y="1221"/>
                </a:lnTo>
                <a:cubicBezTo>
                  <a:pt x="368" y="1233"/>
                  <a:pt x="380" y="1240"/>
                  <a:pt x="392" y="1240"/>
                </a:cubicBezTo>
                <a:cubicBezTo>
                  <a:pt x="396" y="1240"/>
                  <a:pt x="400" y="1239"/>
                  <a:pt x="404" y="1238"/>
                </a:cubicBezTo>
                <a:lnTo>
                  <a:pt x="494" y="1200"/>
                </a:lnTo>
                <a:cubicBezTo>
                  <a:pt x="509" y="1194"/>
                  <a:pt x="517" y="1176"/>
                  <a:pt x="510" y="1160"/>
                </a:cubicBezTo>
                <a:lnTo>
                  <a:pt x="491" y="1112"/>
                </a:lnTo>
                <a:cubicBezTo>
                  <a:pt x="498" y="1106"/>
                  <a:pt x="506" y="1098"/>
                  <a:pt x="512" y="1091"/>
                </a:cubicBezTo>
                <a:lnTo>
                  <a:pt x="560" y="1110"/>
                </a:lnTo>
                <a:cubicBezTo>
                  <a:pt x="576" y="1117"/>
                  <a:pt x="594" y="1109"/>
                  <a:pt x="601" y="1093"/>
                </a:cubicBezTo>
                <a:lnTo>
                  <a:pt x="638" y="1004"/>
                </a:lnTo>
                <a:cubicBezTo>
                  <a:pt x="644" y="988"/>
                  <a:pt x="637" y="970"/>
                  <a:pt x="621" y="963"/>
                </a:cubicBezTo>
                <a:lnTo>
                  <a:pt x="573" y="944"/>
                </a:lnTo>
                <a:cubicBezTo>
                  <a:pt x="574" y="933"/>
                  <a:pt x="574" y="923"/>
                  <a:pt x="573" y="913"/>
                </a:cubicBezTo>
                <a:lnTo>
                  <a:pt x="621" y="893"/>
                </a:lnTo>
                <a:cubicBezTo>
                  <a:pt x="637" y="887"/>
                  <a:pt x="644" y="868"/>
                  <a:pt x="638" y="853"/>
                </a:cubicBezTo>
                <a:lnTo>
                  <a:pt x="601" y="763"/>
                </a:lnTo>
                <a:cubicBezTo>
                  <a:pt x="594" y="747"/>
                  <a:pt x="576" y="740"/>
                  <a:pt x="560" y="746"/>
                </a:cubicBezTo>
                <a:lnTo>
                  <a:pt x="512" y="766"/>
                </a:lnTo>
                <a:cubicBezTo>
                  <a:pt x="506" y="758"/>
                  <a:pt x="498" y="751"/>
                  <a:pt x="491" y="744"/>
                </a:cubicBezTo>
                <a:lnTo>
                  <a:pt x="510" y="697"/>
                </a:lnTo>
                <a:cubicBezTo>
                  <a:pt x="517" y="681"/>
                  <a:pt x="509" y="663"/>
                  <a:pt x="494" y="656"/>
                </a:cubicBezTo>
                <a:lnTo>
                  <a:pt x="404" y="619"/>
                </a:lnTo>
                <a:cubicBezTo>
                  <a:pt x="388" y="613"/>
                  <a:pt x="370" y="620"/>
                  <a:pt x="364" y="636"/>
                </a:cubicBezTo>
                <a:lnTo>
                  <a:pt x="344" y="684"/>
                </a:lnTo>
                <a:cubicBezTo>
                  <a:pt x="334" y="683"/>
                  <a:pt x="323" y="683"/>
                  <a:pt x="313" y="684"/>
                </a:cubicBezTo>
                <a:lnTo>
                  <a:pt x="293" y="636"/>
                </a:lnTo>
                <a:cubicBezTo>
                  <a:pt x="290" y="628"/>
                  <a:pt x="284" y="622"/>
                  <a:pt x="276" y="619"/>
                </a:cubicBezTo>
                <a:cubicBezTo>
                  <a:pt x="269" y="616"/>
                  <a:pt x="260" y="616"/>
                  <a:pt x="253" y="619"/>
                </a:cubicBezTo>
                <a:lnTo>
                  <a:pt x="163" y="656"/>
                </a:lnTo>
                <a:cubicBezTo>
                  <a:pt x="147" y="663"/>
                  <a:pt x="140" y="681"/>
                  <a:pt x="146" y="697"/>
                </a:cubicBezTo>
                <a:lnTo>
                  <a:pt x="166" y="744"/>
                </a:lnTo>
                <a:cubicBezTo>
                  <a:pt x="158" y="751"/>
                  <a:pt x="151" y="758"/>
                  <a:pt x="144" y="766"/>
                </a:cubicBezTo>
                <a:lnTo>
                  <a:pt x="97" y="746"/>
                </a:lnTo>
                <a:cubicBezTo>
                  <a:pt x="81" y="740"/>
                  <a:pt x="63" y="747"/>
                  <a:pt x="56" y="763"/>
                </a:cubicBezTo>
                <a:lnTo>
                  <a:pt x="19" y="853"/>
                </a:lnTo>
                <a:cubicBezTo>
                  <a:pt x="16" y="860"/>
                  <a:pt x="16" y="869"/>
                  <a:pt x="19" y="876"/>
                </a:cubicBezTo>
                <a:cubicBezTo>
                  <a:pt x="22" y="884"/>
                  <a:pt x="28" y="890"/>
                  <a:pt x="36" y="893"/>
                </a:cubicBezTo>
                <a:lnTo>
                  <a:pt x="84" y="913"/>
                </a:lnTo>
                <a:cubicBezTo>
                  <a:pt x="83" y="923"/>
                  <a:pt x="83" y="933"/>
                  <a:pt x="84" y="944"/>
                </a:cubicBezTo>
                <a:lnTo>
                  <a:pt x="36" y="963"/>
                </a:lnTo>
                <a:cubicBezTo>
                  <a:pt x="20" y="970"/>
                  <a:pt x="13" y="988"/>
                  <a:pt x="19" y="1004"/>
                </a:cubicBezTo>
                <a:lnTo>
                  <a:pt x="56" y="1093"/>
                </a:lnTo>
                <a:close/>
                <a:moveTo>
                  <a:pt x="253" y="425"/>
                </a:moveTo>
                <a:cubicBezTo>
                  <a:pt x="259" y="410"/>
                  <a:pt x="271" y="397"/>
                  <a:pt x="287" y="391"/>
                </a:cubicBezTo>
                <a:cubicBezTo>
                  <a:pt x="302" y="384"/>
                  <a:pt x="319" y="384"/>
                  <a:pt x="335" y="391"/>
                </a:cubicBezTo>
                <a:cubicBezTo>
                  <a:pt x="350" y="397"/>
                  <a:pt x="362" y="409"/>
                  <a:pt x="369" y="425"/>
                </a:cubicBezTo>
                <a:lnTo>
                  <a:pt x="426" y="401"/>
                </a:lnTo>
                <a:cubicBezTo>
                  <a:pt x="413" y="370"/>
                  <a:pt x="389" y="346"/>
                  <a:pt x="359" y="333"/>
                </a:cubicBezTo>
                <a:cubicBezTo>
                  <a:pt x="328" y="321"/>
                  <a:pt x="294" y="321"/>
                  <a:pt x="263" y="333"/>
                </a:cubicBezTo>
                <a:cubicBezTo>
                  <a:pt x="232" y="346"/>
                  <a:pt x="208" y="370"/>
                  <a:pt x="196" y="401"/>
                </a:cubicBezTo>
                <a:cubicBezTo>
                  <a:pt x="183" y="432"/>
                  <a:pt x="183" y="465"/>
                  <a:pt x="196" y="496"/>
                </a:cubicBezTo>
                <a:cubicBezTo>
                  <a:pt x="206" y="522"/>
                  <a:pt x="225" y="543"/>
                  <a:pt x="249" y="556"/>
                </a:cubicBezTo>
                <a:lnTo>
                  <a:pt x="280" y="503"/>
                </a:lnTo>
                <a:cubicBezTo>
                  <a:pt x="268" y="496"/>
                  <a:pt x="258" y="485"/>
                  <a:pt x="253" y="472"/>
                </a:cubicBezTo>
                <a:cubicBezTo>
                  <a:pt x="247" y="457"/>
                  <a:pt x="247" y="441"/>
                  <a:pt x="253" y="425"/>
                </a:cubicBezTo>
                <a:close/>
                <a:moveTo>
                  <a:pt x="476" y="208"/>
                </a:moveTo>
                <a:cubicBezTo>
                  <a:pt x="482" y="192"/>
                  <a:pt x="473" y="175"/>
                  <a:pt x="457" y="169"/>
                </a:cubicBezTo>
                <a:lnTo>
                  <a:pt x="367" y="138"/>
                </a:lnTo>
                <a:cubicBezTo>
                  <a:pt x="359" y="135"/>
                  <a:pt x="351" y="136"/>
                  <a:pt x="343" y="139"/>
                </a:cubicBezTo>
                <a:cubicBezTo>
                  <a:pt x="336" y="143"/>
                  <a:pt x="330" y="149"/>
                  <a:pt x="328" y="157"/>
                </a:cubicBezTo>
                <a:lnTo>
                  <a:pt x="311" y="205"/>
                </a:lnTo>
                <a:lnTo>
                  <a:pt x="311" y="205"/>
                </a:lnTo>
                <a:cubicBezTo>
                  <a:pt x="301" y="205"/>
                  <a:pt x="291" y="205"/>
                  <a:pt x="282" y="206"/>
                </a:cubicBezTo>
                <a:lnTo>
                  <a:pt x="260" y="161"/>
                </a:lnTo>
                <a:cubicBezTo>
                  <a:pt x="252" y="146"/>
                  <a:pt x="234" y="139"/>
                  <a:pt x="218" y="147"/>
                </a:cubicBezTo>
                <a:lnTo>
                  <a:pt x="133" y="188"/>
                </a:lnTo>
                <a:cubicBezTo>
                  <a:pt x="125" y="192"/>
                  <a:pt x="120" y="198"/>
                  <a:pt x="117" y="206"/>
                </a:cubicBezTo>
                <a:cubicBezTo>
                  <a:pt x="114" y="214"/>
                  <a:pt x="115" y="223"/>
                  <a:pt x="118" y="230"/>
                </a:cubicBezTo>
                <a:lnTo>
                  <a:pt x="140" y="275"/>
                </a:lnTo>
                <a:cubicBezTo>
                  <a:pt x="133" y="282"/>
                  <a:pt x="127" y="290"/>
                  <a:pt x="121" y="297"/>
                </a:cubicBezTo>
                <a:lnTo>
                  <a:pt x="73" y="281"/>
                </a:lnTo>
                <a:cubicBezTo>
                  <a:pt x="57" y="275"/>
                  <a:pt x="39" y="284"/>
                  <a:pt x="34" y="300"/>
                </a:cubicBezTo>
                <a:lnTo>
                  <a:pt x="3" y="390"/>
                </a:lnTo>
                <a:cubicBezTo>
                  <a:pt x="0" y="398"/>
                  <a:pt x="0" y="406"/>
                  <a:pt x="4" y="414"/>
                </a:cubicBezTo>
                <a:cubicBezTo>
                  <a:pt x="8" y="421"/>
                  <a:pt x="14" y="427"/>
                  <a:pt x="22" y="430"/>
                </a:cubicBezTo>
                <a:lnTo>
                  <a:pt x="69" y="446"/>
                </a:lnTo>
                <a:cubicBezTo>
                  <a:pt x="69" y="456"/>
                  <a:pt x="70" y="466"/>
                  <a:pt x="71" y="476"/>
                </a:cubicBezTo>
                <a:lnTo>
                  <a:pt x="26" y="498"/>
                </a:lnTo>
                <a:cubicBezTo>
                  <a:pt x="18" y="501"/>
                  <a:pt x="13" y="508"/>
                  <a:pt x="10" y="515"/>
                </a:cubicBezTo>
                <a:cubicBezTo>
                  <a:pt x="7" y="523"/>
                  <a:pt x="8" y="532"/>
                  <a:pt x="11" y="539"/>
                </a:cubicBezTo>
                <a:lnTo>
                  <a:pt x="53" y="625"/>
                </a:lnTo>
                <a:cubicBezTo>
                  <a:pt x="57" y="632"/>
                  <a:pt x="63" y="638"/>
                  <a:pt x="71" y="640"/>
                </a:cubicBezTo>
                <a:cubicBezTo>
                  <a:pt x="74" y="642"/>
                  <a:pt x="78" y="642"/>
                  <a:pt x="81" y="642"/>
                </a:cubicBezTo>
                <a:cubicBezTo>
                  <a:pt x="86" y="642"/>
                  <a:pt x="90" y="641"/>
                  <a:pt x="95" y="639"/>
                </a:cubicBezTo>
                <a:lnTo>
                  <a:pt x="161" y="607"/>
                </a:lnTo>
                <a:lnTo>
                  <a:pt x="134" y="551"/>
                </a:lnTo>
                <a:lnTo>
                  <a:pt x="95" y="570"/>
                </a:lnTo>
                <a:lnTo>
                  <a:pt x="81" y="540"/>
                </a:lnTo>
                <a:lnTo>
                  <a:pt x="119" y="521"/>
                </a:lnTo>
                <a:cubicBezTo>
                  <a:pt x="132" y="515"/>
                  <a:pt x="139" y="500"/>
                  <a:pt x="136" y="486"/>
                </a:cubicBezTo>
                <a:cubicBezTo>
                  <a:pt x="131" y="467"/>
                  <a:pt x="130" y="447"/>
                  <a:pt x="132" y="428"/>
                </a:cubicBezTo>
                <a:cubicBezTo>
                  <a:pt x="134" y="413"/>
                  <a:pt x="125" y="400"/>
                  <a:pt x="112" y="395"/>
                </a:cubicBezTo>
                <a:lnTo>
                  <a:pt x="71" y="381"/>
                </a:lnTo>
                <a:lnTo>
                  <a:pt x="82" y="350"/>
                </a:lnTo>
                <a:lnTo>
                  <a:pt x="122" y="364"/>
                </a:lnTo>
                <a:cubicBezTo>
                  <a:pt x="136" y="368"/>
                  <a:pt x="151" y="363"/>
                  <a:pt x="159" y="351"/>
                </a:cubicBezTo>
                <a:cubicBezTo>
                  <a:pt x="169" y="334"/>
                  <a:pt x="182" y="319"/>
                  <a:pt x="198" y="307"/>
                </a:cubicBezTo>
                <a:cubicBezTo>
                  <a:pt x="209" y="298"/>
                  <a:pt x="213" y="282"/>
                  <a:pt x="206" y="269"/>
                </a:cubicBezTo>
                <a:lnTo>
                  <a:pt x="188" y="231"/>
                </a:lnTo>
                <a:lnTo>
                  <a:pt x="217" y="216"/>
                </a:lnTo>
                <a:lnTo>
                  <a:pt x="236" y="255"/>
                </a:lnTo>
                <a:cubicBezTo>
                  <a:pt x="242" y="268"/>
                  <a:pt x="257" y="274"/>
                  <a:pt x="271" y="271"/>
                </a:cubicBezTo>
                <a:cubicBezTo>
                  <a:pt x="290" y="267"/>
                  <a:pt x="310" y="266"/>
                  <a:pt x="330" y="268"/>
                </a:cubicBezTo>
                <a:cubicBezTo>
                  <a:pt x="344" y="269"/>
                  <a:pt x="358" y="261"/>
                  <a:pt x="362" y="247"/>
                </a:cubicBezTo>
                <a:lnTo>
                  <a:pt x="376" y="207"/>
                </a:lnTo>
                <a:lnTo>
                  <a:pt x="408" y="218"/>
                </a:lnTo>
                <a:lnTo>
                  <a:pt x="394" y="258"/>
                </a:lnTo>
                <a:lnTo>
                  <a:pt x="452" y="278"/>
                </a:lnTo>
                <a:lnTo>
                  <a:pt x="476" y="208"/>
                </a:lnTo>
                <a:close/>
                <a:moveTo>
                  <a:pt x="914" y="549"/>
                </a:moveTo>
                <a:cubicBezTo>
                  <a:pt x="871" y="549"/>
                  <a:pt x="833" y="524"/>
                  <a:pt x="817" y="485"/>
                </a:cubicBezTo>
                <a:cubicBezTo>
                  <a:pt x="795" y="431"/>
                  <a:pt x="820" y="370"/>
                  <a:pt x="874" y="348"/>
                </a:cubicBezTo>
                <a:cubicBezTo>
                  <a:pt x="887" y="343"/>
                  <a:pt x="900" y="340"/>
                  <a:pt x="914" y="340"/>
                </a:cubicBezTo>
                <a:cubicBezTo>
                  <a:pt x="956" y="340"/>
                  <a:pt x="994" y="365"/>
                  <a:pt x="1011" y="405"/>
                </a:cubicBezTo>
                <a:cubicBezTo>
                  <a:pt x="1033" y="458"/>
                  <a:pt x="1007" y="519"/>
                  <a:pt x="954" y="541"/>
                </a:cubicBezTo>
                <a:cubicBezTo>
                  <a:pt x="941" y="547"/>
                  <a:pt x="928" y="549"/>
                  <a:pt x="914" y="549"/>
                </a:cubicBezTo>
                <a:close/>
                <a:moveTo>
                  <a:pt x="914" y="278"/>
                </a:moveTo>
                <a:cubicBezTo>
                  <a:pt x="892" y="278"/>
                  <a:pt x="870" y="282"/>
                  <a:pt x="850" y="291"/>
                </a:cubicBezTo>
                <a:cubicBezTo>
                  <a:pt x="765" y="326"/>
                  <a:pt x="724" y="424"/>
                  <a:pt x="760" y="509"/>
                </a:cubicBezTo>
                <a:cubicBezTo>
                  <a:pt x="786" y="571"/>
                  <a:pt x="846" y="612"/>
                  <a:pt x="914" y="612"/>
                </a:cubicBezTo>
                <a:cubicBezTo>
                  <a:pt x="936" y="612"/>
                  <a:pt x="957" y="607"/>
                  <a:pt x="978" y="599"/>
                </a:cubicBezTo>
                <a:cubicBezTo>
                  <a:pt x="1063" y="564"/>
                  <a:pt x="1103" y="466"/>
                  <a:pt x="1068" y="381"/>
                </a:cubicBezTo>
                <a:cubicBezTo>
                  <a:pt x="1042" y="318"/>
                  <a:pt x="982" y="278"/>
                  <a:pt x="914" y="278"/>
                </a:cubicBezTo>
                <a:close/>
                <a:moveTo>
                  <a:pt x="1284" y="337"/>
                </a:moveTo>
                <a:lnTo>
                  <a:pt x="1235" y="361"/>
                </a:lnTo>
                <a:cubicBezTo>
                  <a:pt x="1223" y="367"/>
                  <a:pt x="1216" y="381"/>
                  <a:pt x="1218" y="394"/>
                </a:cubicBezTo>
                <a:cubicBezTo>
                  <a:pt x="1224" y="428"/>
                  <a:pt x="1224" y="462"/>
                  <a:pt x="1218" y="495"/>
                </a:cubicBezTo>
                <a:cubicBezTo>
                  <a:pt x="1216" y="509"/>
                  <a:pt x="1223" y="522"/>
                  <a:pt x="1235" y="528"/>
                </a:cubicBezTo>
                <a:lnTo>
                  <a:pt x="1284" y="553"/>
                </a:lnTo>
                <a:lnTo>
                  <a:pt x="1252" y="630"/>
                </a:lnTo>
                <a:lnTo>
                  <a:pt x="1200" y="613"/>
                </a:lnTo>
                <a:cubicBezTo>
                  <a:pt x="1187" y="608"/>
                  <a:pt x="1173" y="613"/>
                  <a:pt x="1165" y="624"/>
                </a:cubicBezTo>
                <a:cubicBezTo>
                  <a:pt x="1145" y="652"/>
                  <a:pt x="1121" y="676"/>
                  <a:pt x="1093" y="696"/>
                </a:cubicBezTo>
                <a:cubicBezTo>
                  <a:pt x="1082" y="704"/>
                  <a:pt x="1078" y="718"/>
                  <a:pt x="1082" y="731"/>
                </a:cubicBezTo>
                <a:lnTo>
                  <a:pt x="1099" y="783"/>
                </a:lnTo>
                <a:lnTo>
                  <a:pt x="1022" y="815"/>
                </a:lnTo>
                <a:lnTo>
                  <a:pt x="997" y="766"/>
                </a:lnTo>
                <a:cubicBezTo>
                  <a:pt x="992" y="755"/>
                  <a:pt x="981" y="749"/>
                  <a:pt x="969" y="749"/>
                </a:cubicBezTo>
                <a:cubicBezTo>
                  <a:pt x="968" y="749"/>
                  <a:pt x="966" y="749"/>
                  <a:pt x="964" y="749"/>
                </a:cubicBezTo>
                <a:cubicBezTo>
                  <a:pt x="931" y="755"/>
                  <a:pt x="896" y="755"/>
                  <a:pt x="863" y="749"/>
                </a:cubicBezTo>
                <a:cubicBezTo>
                  <a:pt x="850" y="747"/>
                  <a:pt x="836" y="754"/>
                  <a:pt x="830" y="766"/>
                </a:cubicBezTo>
                <a:lnTo>
                  <a:pt x="806" y="815"/>
                </a:lnTo>
                <a:lnTo>
                  <a:pt x="728" y="783"/>
                </a:lnTo>
                <a:lnTo>
                  <a:pt x="746" y="731"/>
                </a:lnTo>
                <a:cubicBezTo>
                  <a:pt x="750" y="718"/>
                  <a:pt x="745" y="704"/>
                  <a:pt x="734" y="696"/>
                </a:cubicBezTo>
                <a:cubicBezTo>
                  <a:pt x="707" y="676"/>
                  <a:pt x="683" y="652"/>
                  <a:pt x="663" y="624"/>
                </a:cubicBezTo>
                <a:cubicBezTo>
                  <a:pt x="655" y="613"/>
                  <a:pt x="641" y="608"/>
                  <a:pt x="628" y="613"/>
                </a:cubicBezTo>
                <a:lnTo>
                  <a:pt x="576" y="630"/>
                </a:lnTo>
                <a:lnTo>
                  <a:pt x="543" y="553"/>
                </a:lnTo>
                <a:lnTo>
                  <a:pt x="593" y="528"/>
                </a:lnTo>
                <a:cubicBezTo>
                  <a:pt x="605" y="522"/>
                  <a:pt x="612" y="509"/>
                  <a:pt x="609" y="495"/>
                </a:cubicBezTo>
                <a:cubicBezTo>
                  <a:pt x="604" y="462"/>
                  <a:pt x="604" y="428"/>
                  <a:pt x="609" y="394"/>
                </a:cubicBezTo>
                <a:cubicBezTo>
                  <a:pt x="612" y="381"/>
                  <a:pt x="605" y="367"/>
                  <a:pt x="593" y="361"/>
                </a:cubicBezTo>
                <a:lnTo>
                  <a:pt x="543" y="337"/>
                </a:lnTo>
                <a:lnTo>
                  <a:pt x="576" y="259"/>
                </a:lnTo>
                <a:lnTo>
                  <a:pt x="628" y="277"/>
                </a:lnTo>
                <a:cubicBezTo>
                  <a:pt x="641" y="281"/>
                  <a:pt x="655" y="276"/>
                  <a:pt x="663" y="265"/>
                </a:cubicBezTo>
                <a:cubicBezTo>
                  <a:pt x="682" y="238"/>
                  <a:pt x="707" y="214"/>
                  <a:pt x="734" y="194"/>
                </a:cubicBezTo>
                <a:cubicBezTo>
                  <a:pt x="745" y="186"/>
                  <a:pt x="750" y="172"/>
                  <a:pt x="746" y="159"/>
                </a:cubicBezTo>
                <a:lnTo>
                  <a:pt x="728" y="106"/>
                </a:lnTo>
                <a:lnTo>
                  <a:pt x="806" y="74"/>
                </a:lnTo>
                <a:lnTo>
                  <a:pt x="830" y="124"/>
                </a:lnTo>
                <a:cubicBezTo>
                  <a:pt x="836" y="136"/>
                  <a:pt x="850" y="143"/>
                  <a:pt x="863" y="140"/>
                </a:cubicBezTo>
                <a:cubicBezTo>
                  <a:pt x="897" y="135"/>
                  <a:pt x="931" y="135"/>
                  <a:pt x="964" y="140"/>
                </a:cubicBezTo>
                <a:cubicBezTo>
                  <a:pt x="978" y="142"/>
                  <a:pt x="991" y="136"/>
                  <a:pt x="997" y="124"/>
                </a:cubicBezTo>
                <a:lnTo>
                  <a:pt x="1022" y="74"/>
                </a:lnTo>
                <a:lnTo>
                  <a:pt x="1099" y="106"/>
                </a:lnTo>
                <a:lnTo>
                  <a:pt x="1082" y="159"/>
                </a:lnTo>
                <a:cubicBezTo>
                  <a:pt x="1078" y="172"/>
                  <a:pt x="1082" y="186"/>
                  <a:pt x="1093" y="194"/>
                </a:cubicBezTo>
                <a:cubicBezTo>
                  <a:pt x="1121" y="213"/>
                  <a:pt x="1145" y="237"/>
                  <a:pt x="1165" y="265"/>
                </a:cubicBezTo>
                <a:cubicBezTo>
                  <a:pt x="1173" y="276"/>
                  <a:pt x="1187" y="281"/>
                  <a:pt x="1200" y="277"/>
                </a:cubicBezTo>
                <a:lnTo>
                  <a:pt x="1252" y="259"/>
                </a:lnTo>
                <a:lnTo>
                  <a:pt x="1284" y="337"/>
                </a:lnTo>
                <a:close/>
                <a:moveTo>
                  <a:pt x="1298" y="209"/>
                </a:moveTo>
                <a:cubicBezTo>
                  <a:pt x="1292" y="194"/>
                  <a:pt x="1275" y="186"/>
                  <a:pt x="1260" y="191"/>
                </a:cubicBezTo>
                <a:lnTo>
                  <a:pt x="1201" y="211"/>
                </a:lnTo>
                <a:cubicBezTo>
                  <a:pt x="1185" y="191"/>
                  <a:pt x="1167" y="173"/>
                  <a:pt x="1148" y="157"/>
                </a:cubicBezTo>
                <a:lnTo>
                  <a:pt x="1167" y="99"/>
                </a:lnTo>
                <a:cubicBezTo>
                  <a:pt x="1172" y="83"/>
                  <a:pt x="1165" y="66"/>
                  <a:pt x="1150" y="60"/>
                </a:cubicBezTo>
                <a:lnTo>
                  <a:pt x="1019" y="6"/>
                </a:lnTo>
                <a:cubicBezTo>
                  <a:pt x="1004" y="0"/>
                  <a:pt x="987" y="6"/>
                  <a:pt x="979" y="21"/>
                </a:cubicBezTo>
                <a:lnTo>
                  <a:pt x="952" y="76"/>
                </a:lnTo>
                <a:cubicBezTo>
                  <a:pt x="927" y="73"/>
                  <a:pt x="901" y="73"/>
                  <a:pt x="876" y="76"/>
                </a:cubicBezTo>
                <a:lnTo>
                  <a:pt x="848" y="21"/>
                </a:lnTo>
                <a:cubicBezTo>
                  <a:pt x="841" y="6"/>
                  <a:pt x="824" y="0"/>
                  <a:pt x="809" y="6"/>
                </a:cubicBezTo>
                <a:lnTo>
                  <a:pt x="678" y="60"/>
                </a:lnTo>
                <a:cubicBezTo>
                  <a:pt x="663" y="66"/>
                  <a:pt x="655" y="83"/>
                  <a:pt x="660" y="99"/>
                </a:cubicBezTo>
                <a:lnTo>
                  <a:pt x="680" y="157"/>
                </a:lnTo>
                <a:cubicBezTo>
                  <a:pt x="660" y="173"/>
                  <a:pt x="642" y="191"/>
                  <a:pt x="626" y="211"/>
                </a:cubicBezTo>
                <a:lnTo>
                  <a:pt x="568" y="191"/>
                </a:lnTo>
                <a:cubicBezTo>
                  <a:pt x="552" y="186"/>
                  <a:pt x="535" y="194"/>
                  <a:pt x="529" y="209"/>
                </a:cubicBezTo>
                <a:lnTo>
                  <a:pt x="475" y="340"/>
                </a:lnTo>
                <a:cubicBezTo>
                  <a:pt x="469" y="355"/>
                  <a:pt x="475" y="372"/>
                  <a:pt x="490" y="379"/>
                </a:cubicBezTo>
                <a:lnTo>
                  <a:pt x="545" y="407"/>
                </a:lnTo>
                <a:cubicBezTo>
                  <a:pt x="542" y="432"/>
                  <a:pt x="543" y="457"/>
                  <a:pt x="545" y="483"/>
                </a:cubicBezTo>
                <a:lnTo>
                  <a:pt x="490" y="510"/>
                </a:lnTo>
                <a:cubicBezTo>
                  <a:pt x="475" y="517"/>
                  <a:pt x="469" y="535"/>
                  <a:pt x="475" y="550"/>
                </a:cubicBezTo>
                <a:lnTo>
                  <a:pt x="529" y="681"/>
                </a:lnTo>
                <a:cubicBezTo>
                  <a:pt x="535" y="696"/>
                  <a:pt x="552" y="703"/>
                  <a:pt x="568" y="698"/>
                </a:cubicBezTo>
                <a:lnTo>
                  <a:pt x="626" y="679"/>
                </a:lnTo>
                <a:cubicBezTo>
                  <a:pt x="642" y="698"/>
                  <a:pt x="660" y="716"/>
                  <a:pt x="680" y="732"/>
                </a:cubicBezTo>
                <a:lnTo>
                  <a:pt x="660" y="791"/>
                </a:lnTo>
                <a:cubicBezTo>
                  <a:pt x="655" y="806"/>
                  <a:pt x="663" y="823"/>
                  <a:pt x="678" y="829"/>
                </a:cubicBezTo>
                <a:lnTo>
                  <a:pt x="809" y="883"/>
                </a:lnTo>
                <a:cubicBezTo>
                  <a:pt x="824" y="890"/>
                  <a:pt x="841" y="883"/>
                  <a:pt x="848" y="869"/>
                </a:cubicBezTo>
                <a:lnTo>
                  <a:pt x="876" y="813"/>
                </a:lnTo>
                <a:cubicBezTo>
                  <a:pt x="901" y="816"/>
                  <a:pt x="926" y="816"/>
                  <a:pt x="952" y="813"/>
                </a:cubicBezTo>
                <a:lnTo>
                  <a:pt x="979" y="869"/>
                </a:lnTo>
                <a:cubicBezTo>
                  <a:pt x="985" y="879"/>
                  <a:pt x="996" y="886"/>
                  <a:pt x="1007" y="886"/>
                </a:cubicBezTo>
                <a:cubicBezTo>
                  <a:pt x="1011" y="886"/>
                  <a:pt x="1015" y="885"/>
                  <a:pt x="1019" y="883"/>
                </a:cubicBezTo>
                <a:lnTo>
                  <a:pt x="1150" y="829"/>
                </a:lnTo>
                <a:cubicBezTo>
                  <a:pt x="1165" y="823"/>
                  <a:pt x="1172" y="806"/>
                  <a:pt x="1167" y="791"/>
                </a:cubicBezTo>
                <a:lnTo>
                  <a:pt x="1148" y="732"/>
                </a:lnTo>
                <a:cubicBezTo>
                  <a:pt x="1167" y="716"/>
                  <a:pt x="1185" y="698"/>
                  <a:pt x="1201" y="679"/>
                </a:cubicBezTo>
                <a:lnTo>
                  <a:pt x="1260" y="698"/>
                </a:lnTo>
                <a:cubicBezTo>
                  <a:pt x="1275" y="703"/>
                  <a:pt x="1292" y="696"/>
                  <a:pt x="1298" y="681"/>
                </a:cubicBezTo>
                <a:lnTo>
                  <a:pt x="1353" y="550"/>
                </a:lnTo>
                <a:cubicBezTo>
                  <a:pt x="1359" y="535"/>
                  <a:pt x="1352" y="517"/>
                  <a:pt x="1338" y="510"/>
                </a:cubicBezTo>
                <a:lnTo>
                  <a:pt x="1283" y="483"/>
                </a:lnTo>
                <a:cubicBezTo>
                  <a:pt x="1285" y="457"/>
                  <a:pt x="1285" y="432"/>
                  <a:pt x="1283" y="407"/>
                </a:cubicBezTo>
                <a:lnTo>
                  <a:pt x="1338" y="379"/>
                </a:lnTo>
                <a:cubicBezTo>
                  <a:pt x="1352" y="372"/>
                  <a:pt x="1359" y="355"/>
                  <a:pt x="1353" y="340"/>
                </a:cubicBezTo>
                <a:lnTo>
                  <a:pt x="1298" y="20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Freeform 1">
            <a:extLst>
              <a:ext uri="{FF2B5EF4-FFF2-40B4-BE49-F238E27FC236}">
                <a16:creationId xmlns:a16="http://schemas.microsoft.com/office/drawing/2014/main" id="{23E34EF2-724C-E548-9669-F8FB0E14C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897" y="1985397"/>
            <a:ext cx="495300" cy="439738"/>
          </a:xfrm>
          <a:custGeom>
            <a:avLst/>
            <a:gdLst>
              <a:gd name="T0" fmla="*/ 608 w 1380"/>
              <a:gd name="T1" fmla="*/ 941 h 1226"/>
              <a:gd name="T2" fmla="*/ 660 w 1380"/>
              <a:gd name="T3" fmla="*/ 941 h 1226"/>
              <a:gd name="T4" fmla="*/ 774 w 1380"/>
              <a:gd name="T5" fmla="*/ 922 h 1226"/>
              <a:gd name="T6" fmla="*/ 634 w 1380"/>
              <a:gd name="T7" fmla="*/ 1150 h 1226"/>
              <a:gd name="T8" fmla="*/ 493 w 1380"/>
              <a:gd name="T9" fmla="*/ 922 h 1226"/>
              <a:gd name="T10" fmla="*/ 617 w 1380"/>
              <a:gd name="T11" fmla="*/ 1214 h 1226"/>
              <a:gd name="T12" fmla="*/ 651 w 1380"/>
              <a:gd name="T13" fmla="*/ 1214 h 1226"/>
              <a:gd name="T14" fmla="*/ 810 w 1380"/>
              <a:gd name="T15" fmla="*/ 871 h 1226"/>
              <a:gd name="T16" fmla="*/ 634 w 1380"/>
              <a:gd name="T17" fmla="*/ 878 h 1226"/>
              <a:gd name="T18" fmla="*/ 458 w 1380"/>
              <a:gd name="T19" fmla="*/ 871 h 1226"/>
              <a:gd name="T20" fmla="*/ 617 w 1380"/>
              <a:gd name="T21" fmla="*/ 1214 h 1226"/>
              <a:gd name="T22" fmla="*/ 80 w 1380"/>
              <a:gd name="T23" fmla="*/ 347 h 1226"/>
              <a:gd name="T24" fmla="*/ 313 w 1380"/>
              <a:gd name="T25" fmla="*/ 854 h 1226"/>
              <a:gd name="T26" fmla="*/ 349 w 1380"/>
              <a:gd name="T27" fmla="*/ 854 h 1226"/>
              <a:gd name="T28" fmla="*/ 500 w 1380"/>
              <a:gd name="T29" fmla="*/ 658 h 1226"/>
              <a:gd name="T30" fmla="*/ 74 w 1380"/>
              <a:gd name="T31" fmla="*/ 522 h 1226"/>
              <a:gd name="T32" fmla="*/ 219 w 1380"/>
              <a:gd name="T33" fmla="*/ 374 h 1226"/>
              <a:gd name="T34" fmla="*/ 690 w 1380"/>
              <a:gd name="T35" fmla="*/ 670 h 1226"/>
              <a:gd name="T36" fmla="*/ 384 w 1380"/>
              <a:gd name="T37" fmla="*/ 98 h 1226"/>
              <a:gd name="T38" fmla="*/ 664 w 1380"/>
              <a:gd name="T39" fmla="*/ 148 h 1226"/>
              <a:gd name="T40" fmla="*/ 717 w 1380"/>
              <a:gd name="T41" fmla="*/ 148 h 1226"/>
              <a:gd name="T42" fmla="*/ 997 w 1380"/>
              <a:gd name="T43" fmla="*/ 98 h 1226"/>
              <a:gd name="T44" fmla="*/ 690 w 1380"/>
              <a:gd name="T45" fmla="*/ 670 h 1226"/>
              <a:gd name="T46" fmla="*/ 880 w 1380"/>
              <a:gd name="T47" fmla="*/ 0 h 1226"/>
              <a:gd name="T48" fmla="*/ 501 w 1380"/>
              <a:gd name="T49" fmla="*/ 0 h 1226"/>
              <a:gd name="T50" fmla="*/ 258 w 1380"/>
              <a:gd name="T51" fmla="*/ 294 h 1226"/>
              <a:gd name="T52" fmla="*/ 690 w 1380"/>
              <a:gd name="T53" fmla="*/ 746 h 1226"/>
              <a:gd name="T54" fmla="*/ 1123 w 1380"/>
              <a:gd name="T55" fmla="*/ 294 h 1226"/>
              <a:gd name="T56" fmla="*/ 1170 w 1380"/>
              <a:gd name="T57" fmla="*/ 511 h 1226"/>
              <a:gd name="T58" fmla="*/ 1007 w 1380"/>
              <a:gd name="T59" fmla="*/ 512 h 1226"/>
              <a:gd name="T60" fmla="*/ 1059 w 1380"/>
              <a:gd name="T61" fmla="*/ 618 h 1226"/>
              <a:gd name="T62" fmla="*/ 1112 w 1380"/>
              <a:gd name="T63" fmla="*/ 618 h 1226"/>
              <a:gd name="T64" fmla="*/ 1270 w 1380"/>
              <a:gd name="T65" fmla="*/ 590 h 1226"/>
              <a:gd name="T66" fmla="*/ 1085 w 1380"/>
              <a:gd name="T67" fmla="*/ 924 h 1226"/>
              <a:gd name="T68" fmla="*/ 803 w 1380"/>
              <a:gd name="T69" fmla="*/ 705 h 1226"/>
              <a:gd name="T70" fmla="*/ 1085 w 1380"/>
              <a:gd name="T71" fmla="*/ 1000 h 1226"/>
              <a:gd name="T72" fmla="*/ 1368 w 1380"/>
              <a:gd name="T73" fmla="*/ 705 h 1226"/>
              <a:gd name="T74" fmla="*/ 1170 w 1380"/>
              <a:gd name="T75" fmla="*/ 511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80" h="1226">
                <a:moveTo>
                  <a:pt x="542" y="909"/>
                </a:moveTo>
                <a:cubicBezTo>
                  <a:pt x="555" y="909"/>
                  <a:pt x="589" y="912"/>
                  <a:pt x="608" y="941"/>
                </a:cubicBezTo>
                <a:lnTo>
                  <a:pt x="634" y="979"/>
                </a:lnTo>
                <a:lnTo>
                  <a:pt x="660" y="941"/>
                </a:lnTo>
                <a:cubicBezTo>
                  <a:pt x="679" y="912"/>
                  <a:pt x="713" y="909"/>
                  <a:pt x="726" y="909"/>
                </a:cubicBezTo>
                <a:cubicBezTo>
                  <a:pt x="744" y="909"/>
                  <a:pt x="762" y="914"/>
                  <a:pt x="774" y="922"/>
                </a:cubicBezTo>
                <a:cubicBezTo>
                  <a:pt x="804" y="943"/>
                  <a:pt x="801" y="980"/>
                  <a:pt x="799" y="991"/>
                </a:cubicBezTo>
                <a:cubicBezTo>
                  <a:pt x="792" y="1035"/>
                  <a:pt x="749" y="1073"/>
                  <a:pt x="634" y="1150"/>
                </a:cubicBezTo>
                <a:cubicBezTo>
                  <a:pt x="519" y="1073"/>
                  <a:pt x="476" y="1035"/>
                  <a:pt x="469" y="991"/>
                </a:cubicBezTo>
                <a:cubicBezTo>
                  <a:pt x="467" y="980"/>
                  <a:pt x="463" y="943"/>
                  <a:pt x="493" y="922"/>
                </a:cubicBezTo>
                <a:cubicBezTo>
                  <a:pt x="505" y="914"/>
                  <a:pt x="524" y="909"/>
                  <a:pt x="542" y="909"/>
                </a:cubicBezTo>
                <a:close/>
                <a:moveTo>
                  <a:pt x="617" y="1214"/>
                </a:moveTo>
                <a:lnTo>
                  <a:pt x="634" y="1225"/>
                </a:lnTo>
                <a:lnTo>
                  <a:pt x="651" y="1214"/>
                </a:lnTo>
                <a:cubicBezTo>
                  <a:pt x="787" y="1122"/>
                  <a:pt x="848" y="1075"/>
                  <a:pt x="860" y="1001"/>
                </a:cubicBezTo>
                <a:cubicBezTo>
                  <a:pt x="869" y="948"/>
                  <a:pt x="850" y="900"/>
                  <a:pt x="810" y="871"/>
                </a:cubicBezTo>
                <a:cubicBezTo>
                  <a:pt x="788" y="856"/>
                  <a:pt x="757" y="846"/>
                  <a:pt x="726" y="846"/>
                </a:cubicBezTo>
                <a:cubicBezTo>
                  <a:pt x="691" y="846"/>
                  <a:pt x="659" y="858"/>
                  <a:pt x="634" y="878"/>
                </a:cubicBezTo>
                <a:cubicBezTo>
                  <a:pt x="609" y="858"/>
                  <a:pt x="577" y="846"/>
                  <a:pt x="542" y="846"/>
                </a:cubicBezTo>
                <a:cubicBezTo>
                  <a:pt x="511" y="846"/>
                  <a:pt x="480" y="856"/>
                  <a:pt x="458" y="871"/>
                </a:cubicBezTo>
                <a:cubicBezTo>
                  <a:pt x="417" y="900"/>
                  <a:pt x="399" y="948"/>
                  <a:pt x="407" y="1001"/>
                </a:cubicBezTo>
                <a:cubicBezTo>
                  <a:pt x="420" y="1075"/>
                  <a:pt x="481" y="1122"/>
                  <a:pt x="617" y="1214"/>
                </a:cubicBezTo>
                <a:close/>
                <a:moveTo>
                  <a:pt x="229" y="313"/>
                </a:moveTo>
                <a:cubicBezTo>
                  <a:pt x="175" y="304"/>
                  <a:pt x="120" y="317"/>
                  <a:pt x="80" y="347"/>
                </a:cubicBezTo>
                <a:cubicBezTo>
                  <a:pt x="0" y="407"/>
                  <a:pt x="9" y="504"/>
                  <a:pt x="13" y="532"/>
                </a:cubicBezTo>
                <a:cubicBezTo>
                  <a:pt x="30" y="641"/>
                  <a:pt x="117" y="713"/>
                  <a:pt x="313" y="854"/>
                </a:cubicBezTo>
                <a:lnTo>
                  <a:pt x="331" y="867"/>
                </a:lnTo>
                <a:lnTo>
                  <a:pt x="349" y="854"/>
                </a:lnTo>
                <a:cubicBezTo>
                  <a:pt x="431" y="795"/>
                  <a:pt x="495" y="746"/>
                  <a:pt x="542" y="704"/>
                </a:cubicBezTo>
                <a:lnTo>
                  <a:pt x="500" y="658"/>
                </a:lnTo>
                <a:cubicBezTo>
                  <a:pt x="459" y="696"/>
                  <a:pt x="403" y="738"/>
                  <a:pt x="331" y="790"/>
                </a:cubicBezTo>
                <a:cubicBezTo>
                  <a:pt x="150" y="660"/>
                  <a:pt x="86" y="601"/>
                  <a:pt x="74" y="522"/>
                </a:cubicBezTo>
                <a:cubicBezTo>
                  <a:pt x="71" y="503"/>
                  <a:pt x="65" y="436"/>
                  <a:pt x="117" y="396"/>
                </a:cubicBezTo>
                <a:cubicBezTo>
                  <a:pt x="143" y="377"/>
                  <a:pt x="182" y="368"/>
                  <a:pt x="219" y="374"/>
                </a:cubicBezTo>
                <a:lnTo>
                  <a:pt x="229" y="313"/>
                </a:lnTo>
                <a:close/>
                <a:moveTo>
                  <a:pt x="690" y="670"/>
                </a:moveTo>
                <a:cubicBezTo>
                  <a:pt x="428" y="482"/>
                  <a:pt x="337" y="398"/>
                  <a:pt x="319" y="284"/>
                </a:cubicBezTo>
                <a:cubicBezTo>
                  <a:pt x="314" y="255"/>
                  <a:pt x="306" y="157"/>
                  <a:pt x="384" y="98"/>
                </a:cubicBezTo>
                <a:cubicBezTo>
                  <a:pt x="414" y="75"/>
                  <a:pt x="457" y="62"/>
                  <a:pt x="501" y="62"/>
                </a:cubicBezTo>
                <a:cubicBezTo>
                  <a:pt x="570" y="62"/>
                  <a:pt x="630" y="93"/>
                  <a:pt x="664" y="148"/>
                </a:cubicBezTo>
                <a:lnTo>
                  <a:pt x="690" y="190"/>
                </a:lnTo>
                <a:lnTo>
                  <a:pt x="717" y="148"/>
                </a:lnTo>
                <a:cubicBezTo>
                  <a:pt x="751" y="93"/>
                  <a:pt x="811" y="62"/>
                  <a:pt x="880" y="62"/>
                </a:cubicBezTo>
                <a:cubicBezTo>
                  <a:pt x="924" y="62"/>
                  <a:pt x="966" y="75"/>
                  <a:pt x="997" y="98"/>
                </a:cubicBezTo>
                <a:cubicBezTo>
                  <a:pt x="1075" y="157"/>
                  <a:pt x="1066" y="255"/>
                  <a:pt x="1062" y="284"/>
                </a:cubicBezTo>
                <a:cubicBezTo>
                  <a:pt x="1044" y="398"/>
                  <a:pt x="953" y="482"/>
                  <a:pt x="690" y="670"/>
                </a:cubicBezTo>
                <a:close/>
                <a:moveTo>
                  <a:pt x="1034" y="48"/>
                </a:moveTo>
                <a:cubicBezTo>
                  <a:pt x="993" y="17"/>
                  <a:pt x="937" y="0"/>
                  <a:pt x="880" y="0"/>
                </a:cubicBezTo>
                <a:cubicBezTo>
                  <a:pt x="804" y="0"/>
                  <a:pt x="737" y="29"/>
                  <a:pt x="690" y="80"/>
                </a:cubicBezTo>
                <a:cubicBezTo>
                  <a:pt x="643" y="29"/>
                  <a:pt x="576" y="0"/>
                  <a:pt x="501" y="0"/>
                </a:cubicBezTo>
                <a:cubicBezTo>
                  <a:pt x="444" y="0"/>
                  <a:pt x="387" y="17"/>
                  <a:pt x="347" y="48"/>
                </a:cubicBezTo>
                <a:cubicBezTo>
                  <a:pt x="241" y="128"/>
                  <a:pt x="252" y="256"/>
                  <a:pt x="258" y="294"/>
                </a:cubicBezTo>
                <a:cubicBezTo>
                  <a:pt x="281" y="441"/>
                  <a:pt x="402" y="541"/>
                  <a:pt x="672" y="733"/>
                </a:cubicBezTo>
                <a:lnTo>
                  <a:pt x="690" y="746"/>
                </a:lnTo>
                <a:lnTo>
                  <a:pt x="708" y="733"/>
                </a:lnTo>
                <a:cubicBezTo>
                  <a:pt x="979" y="541"/>
                  <a:pt x="1100" y="441"/>
                  <a:pt x="1123" y="294"/>
                </a:cubicBezTo>
                <a:cubicBezTo>
                  <a:pt x="1129" y="256"/>
                  <a:pt x="1140" y="128"/>
                  <a:pt x="1034" y="48"/>
                </a:cubicBezTo>
                <a:close/>
                <a:moveTo>
                  <a:pt x="1170" y="511"/>
                </a:moveTo>
                <a:cubicBezTo>
                  <a:pt x="1138" y="517"/>
                  <a:pt x="1109" y="531"/>
                  <a:pt x="1086" y="553"/>
                </a:cubicBezTo>
                <a:cubicBezTo>
                  <a:pt x="1064" y="533"/>
                  <a:pt x="1038" y="519"/>
                  <a:pt x="1007" y="512"/>
                </a:cubicBezTo>
                <a:lnTo>
                  <a:pt x="994" y="573"/>
                </a:lnTo>
                <a:cubicBezTo>
                  <a:pt x="1013" y="577"/>
                  <a:pt x="1040" y="589"/>
                  <a:pt x="1059" y="618"/>
                </a:cubicBezTo>
                <a:lnTo>
                  <a:pt x="1085" y="660"/>
                </a:lnTo>
                <a:lnTo>
                  <a:pt x="1112" y="618"/>
                </a:lnTo>
                <a:cubicBezTo>
                  <a:pt x="1132" y="587"/>
                  <a:pt x="1161" y="576"/>
                  <a:pt x="1182" y="572"/>
                </a:cubicBezTo>
                <a:cubicBezTo>
                  <a:pt x="1213" y="566"/>
                  <a:pt x="1248" y="573"/>
                  <a:pt x="1270" y="590"/>
                </a:cubicBezTo>
                <a:cubicBezTo>
                  <a:pt x="1314" y="623"/>
                  <a:pt x="1309" y="679"/>
                  <a:pt x="1307" y="695"/>
                </a:cubicBezTo>
                <a:cubicBezTo>
                  <a:pt x="1296" y="762"/>
                  <a:pt x="1242" y="812"/>
                  <a:pt x="1085" y="924"/>
                </a:cubicBezTo>
                <a:cubicBezTo>
                  <a:pt x="929" y="812"/>
                  <a:pt x="875" y="762"/>
                  <a:pt x="864" y="695"/>
                </a:cubicBezTo>
                <a:lnTo>
                  <a:pt x="803" y="705"/>
                </a:lnTo>
                <a:cubicBezTo>
                  <a:pt x="818" y="801"/>
                  <a:pt x="895" y="865"/>
                  <a:pt x="1067" y="987"/>
                </a:cubicBezTo>
                <a:lnTo>
                  <a:pt x="1085" y="1000"/>
                </a:lnTo>
                <a:lnTo>
                  <a:pt x="1103" y="987"/>
                </a:lnTo>
                <a:cubicBezTo>
                  <a:pt x="1276" y="865"/>
                  <a:pt x="1353" y="801"/>
                  <a:pt x="1368" y="705"/>
                </a:cubicBezTo>
                <a:cubicBezTo>
                  <a:pt x="1379" y="638"/>
                  <a:pt x="1356" y="577"/>
                  <a:pt x="1308" y="540"/>
                </a:cubicBezTo>
                <a:cubicBezTo>
                  <a:pt x="1272" y="513"/>
                  <a:pt x="1219" y="502"/>
                  <a:pt x="1170" y="5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Freeform 1">
            <a:extLst>
              <a:ext uri="{FF2B5EF4-FFF2-40B4-BE49-F238E27FC236}">
                <a16:creationId xmlns:a16="http://schemas.microsoft.com/office/drawing/2014/main" id="{96A3F329-A5B7-5E47-99E7-E9A16B868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6621" y="3997646"/>
            <a:ext cx="490538" cy="434975"/>
          </a:xfrm>
          <a:custGeom>
            <a:avLst/>
            <a:gdLst>
              <a:gd name="T0" fmla="*/ 454 w 1361"/>
              <a:gd name="T1" fmla="*/ 254 h 1207"/>
              <a:gd name="T2" fmla="*/ 0 w 1361"/>
              <a:gd name="T3" fmla="*/ 398 h 1207"/>
              <a:gd name="T4" fmla="*/ 141 w 1361"/>
              <a:gd name="T5" fmla="*/ 993 h 1207"/>
              <a:gd name="T6" fmla="*/ 178 w 1361"/>
              <a:gd name="T7" fmla="*/ 1201 h 1207"/>
              <a:gd name="T8" fmla="*/ 243 w 1361"/>
              <a:gd name="T9" fmla="*/ 1187 h 1207"/>
              <a:gd name="T10" fmla="*/ 680 w 1361"/>
              <a:gd name="T11" fmla="*/ 993 h 1207"/>
              <a:gd name="T12" fmla="*/ 824 w 1361"/>
              <a:gd name="T13" fmla="*/ 793 h 1207"/>
              <a:gd name="T14" fmla="*/ 762 w 1361"/>
              <a:gd name="T15" fmla="*/ 849 h 1207"/>
              <a:gd name="T16" fmla="*/ 417 w 1361"/>
              <a:gd name="T17" fmla="*/ 931 h 1207"/>
              <a:gd name="T18" fmla="*/ 203 w 1361"/>
              <a:gd name="T19" fmla="*/ 1139 h 1207"/>
              <a:gd name="T20" fmla="*/ 172 w 1361"/>
              <a:gd name="T21" fmla="*/ 931 h 1207"/>
              <a:gd name="T22" fmla="*/ 62 w 1361"/>
              <a:gd name="T23" fmla="*/ 849 h 1207"/>
              <a:gd name="T24" fmla="*/ 144 w 1361"/>
              <a:gd name="T25" fmla="*/ 316 h 1207"/>
              <a:gd name="T26" fmla="*/ 906 w 1361"/>
              <a:gd name="T27" fmla="*/ 480 h 1207"/>
              <a:gd name="T28" fmla="*/ 680 w 1361"/>
              <a:gd name="T29" fmla="*/ 542 h 1207"/>
              <a:gd name="T30" fmla="*/ 906 w 1361"/>
              <a:gd name="T31" fmla="*/ 480 h 1207"/>
              <a:gd name="T32" fmla="*/ 1160 w 1361"/>
              <a:gd name="T33" fmla="*/ 259 h 1207"/>
              <a:gd name="T34" fmla="*/ 680 w 1361"/>
              <a:gd name="T35" fmla="*/ 197 h 1207"/>
              <a:gd name="T36" fmla="*/ 680 w 1361"/>
              <a:gd name="T37" fmla="*/ 401 h 1207"/>
              <a:gd name="T38" fmla="*/ 1160 w 1361"/>
              <a:gd name="T39" fmla="*/ 338 h 1207"/>
              <a:gd name="T40" fmla="*/ 680 w 1361"/>
              <a:gd name="T41" fmla="*/ 401 h 1207"/>
              <a:gd name="T42" fmla="*/ 1216 w 1361"/>
              <a:gd name="T43" fmla="*/ 705 h 1207"/>
              <a:gd name="T44" fmla="*/ 1157 w 1361"/>
              <a:gd name="T45" fmla="*/ 736 h 1207"/>
              <a:gd name="T46" fmla="*/ 965 w 1361"/>
              <a:gd name="T47" fmla="*/ 715 h 1207"/>
              <a:gd name="T48" fmla="*/ 623 w 1361"/>
              <a:gd name="T49" fmla="*/ 705 h 1207"/>
              <a:gd name="T50" fmla="*/ 542 w 1361"/>
              <a:gd name="T51" fmla="*/ 144 h 1207"/>
              <a:gd name="T52" fmla="*/ 1216 w 1361"/>
              <a:gd name="T53" fmla="*/ 62 h 1207"/>
              <a:gd name="T54" fmla="*/ 1298 w 1361"/>
              <a:gd name="T55" fmla="*/ 623 h 1207"/>
              <a:gd name="T56" fmla="*/ 1216 w 1361"/>
              <a:gd name="T57" fmla="*/ 0 h 1207"/>
              <a:gd name="T58" fmla="*/ 479 w 1361"/>
              <a:gd name="T59" fmla="*/ 144 h 1207"/>
              <a:gd name="T60" fmla="*/ 623 w 1361"/>
              <a:gd name="T61" fmla="*/ 767 h 1207"/>
              <a:gd name="T62" fmla="*/ 1117 w 1361"/>
              <a:gd name="T63" fmla="*/ 962 h 1207"/>
              <a:gd name="T64" fmla="*/ 1219 w 1361"/>
              <a:gd name="T65" fmla="*/ 920 h 1207"/>
              <a:gd name="T66" fmla="*/ 1360 w 1361"/>
              <a:gd name="T67" fmla="*/ 623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61" h="1207">
                <a:moveTo>
                  <a:pt x="454" y="316"/>
                </a:moveTo>
                <a:lnTo>
                  <a:pt x="454" y="254"/>
                </a:lnTo>
                <a:lnTo>
                  <a:pt x="144" y="254"/>
                </a:lnTo>
                <a:cubicBezTo>
                  <a:pt x="64" y="254"/>
                  <a:pt x="0" y="318"/>
                  <a:pt x="0" y="398"/>
                </a:cubicBezTo>
                <a:lnTo>
                  <a:pt x="0" y="849"/>
                </a:lnTo>
                <a:cubicBezTo>
                  <a:pt x="0" y="928"/>
                  <a:pt x="63" y="992"/>
                  <a:pt x="141" y="993"/>
                </a:cubicBezTo>
                <a:lnTo>
                  <a:pt x="141" y="1146"/>
                </a:lnTo>
                <a:cubicBezTo>
                  <a:pt x="141" y="1171"/>
                  <a:pt x="155" y="1192"/>
                  <a:pt x="178" y="1201"/>
                </a:cubicBezTo>
                <a:cubicBezTo>
                  <a:pt x="185" y="1204"/>
                  <a:pt x="193" y="1206"/>
                  <a:pt x="200" y="1206"/>
                </a:cubicBezTo>
                <a:cubicBezTo>
                  <a:pt x="216" y="1206"/>
                  <a:pt x="231" y="1199"/>
                  <a:pt x="243" y="1187"/>
                </a:cubicBezTo>
                <a:lnTo>
                  <a:pt x="430" y="993"/>
                </a:lnTo>
                <a:lnTo>
                  <a:pt x="680" y="993"/>
                </a:lnTo>
                <a:cubicBezTo>
                  <a:pt x="759" y="993"/>
                  <a:pt x="824" y="929"/>
                  <a:pt x="824" y="849"/>
                </a:cubicBezTo>
                <a:lnTo>
                  <a:pt x="824" y="793"/>
                </a:lnTo>
                <a:lnTo>
                  <a:pt x="762" y="793"/>
                </a:lnTo>
                <a:lnTo>
                  <a:pt x="762" y="849"/>
                </a:lnTo>
                <a:cubicBezTo>
                  <a:pt x="762" y="894"/>
                  <a:pt x="725" y="931"/>
                  <a:pt x="680" y="931"/>
                </a:cubicBezTo>
                <a:lnTo>
                  <a:pt x="417" y="931"/>
                </a:lnTo>
                <a:cubicBezTo>
                  <a:pt x="409" y="931"/>
                  <a:pt x="401" y="934"/>
                  <a:pt x="395" y="940"/>
                </a:cubicBezTo>
                <a:lnTo>
                  <a:pt x="203" y="1139"/>
                </a:lnTo>
                <a:lnTo>
                  <a:pt x="203" y="962"/>
                </a:lnTo>
                <a:cubicBezTo>
                  <a:pt x="203" y="945"/>
                  <a:pt x="189" y="931"/>
                  <a:pt x="172" y="931"/>
                </a:cubicBezTo>
                <a:lnTo>
                  <a:pt x="144" y="931"/>
                </a:lnTo>
                <a:cubicBezTo>
                  <a:pt x="98" y="931"/>
                  <a:pt x="62" y="894"/>
                  <a:pt x="62" y="849"/>
                </a:cubicBezTo>
                <a:lnTo>
                  <a:pt x="62" y="398"/>
                </a:lnTo>
                <a:cubicBezTo>
                  <a:pt x="62" y="353"/>
                  <a:pt x="99" y="316"/>
                  <a:pt x="144" y="316"/>
                </a:cubicBezTo>
                <a:lnTo>
                  <a:pt x="454" y="316"/>
                </a:lnTo>
                <a:close/>
                <a:moveTo>
                  <a:pt x="906" y="480"/>
                </a:moveTo>
                <a:lnTo>
                  <a:pt x="680" y="480"/>
                </a:lnTo>
                <a:lnTo>
                  <a:pt x="680" y="542"/>
                </a:lnTo>
                <a:lnTo>
                  <a:pt x="906" y="542"/>
                </a:lnTo>
                <a:lnTo>
                  <a:pt x="906" y="480"/>
                </a:lnTo>
                <a:close/>
                <a:moveTo>
                  <a:pt x="680" y="259"/>
                </a:moveTo>
                <a:lnTo>
                  <a:pt x="1160" y="259"/>
                </a:lnTo>
                <a:lnTo>
                  <a:pt x="1160" y="197"/>
                </a:lnTo>
                <a:lnTo>
                  <a:pt x="680" y="197"/>
                </a:lnTo>
                <a:lnTo>
                  <a:pt x="680" y="259"/>
                </a:lnTo>
                <a:close/>
                <a:moveTo>
                  <a:pt x="680" y="401"/>
                </a:moveTo>
                <a:lnTo>
                  <a:pt x="1160" y="401"/>
                </a:lnTo>
                <a:lnTo>
                  <a:pt x="1160" y="338"/>
                </a:lnTo>
                <a:lnTo>
                  <a:pt x="680" y="338"/>
                </a:lnTo>
                <a:lnTo>
                  <a:pt x="680" y="401"/>
                </a:lnTo>
                <a:close/>
                <a:moveTo>
                  <a:pt x="1298" y="623"/>
                </a:moveTo>
                <a:cubicBezTo>
                  <a:pt x="1298" y="669"/>
                  <a:pt x="1261" y="705"/>
                  <a:pt x="1216" y="705"/>
                </a:cubicBezTo>
                <a:lnTo>
                  <a:pt x="1188" y="705"/>
                </a:lnTo>
                <a:cubicBezTo>
                  <a:pt x="1171" y="705"/>
                  <a:pt x="1157" y="719"/>
                  <a:pt x="1157" y="736"/>
                </a:cubicBezTo>
                <a:lnTo>
                  <a:pt x="1157" y="914"/>
                </a:lnTo>
                <a:lnTo>
                  <a:pt x="965" y="715"/>
                </a:lnTo>
                <a:cubicBezTo>
                  <a:pt x="959" y="709"/>
                  <a:pt x="951" y="705"/>
                  <a:pt x="942" y="705"/>
                </a:cubicBezTo>
                <a:lnTo>
                  <a:pt x="623" y="705"/>
                </a:lnTo>
                <a:cubicBezTo>
                  <a:pt x="578" y="705"/>
                  <a:pt x="542" y="669"/>
                  <a:pt x="542" y="623"/>
                </a:cubicBezTo>
                <a:lnTo>
                  <a:pt x="542" y="144"/>
                </a:lnTo>
                <a:cubicBezTo>
                  <a:pt x="542" y="99"/>
                  <a:pt x="578" y="62"/>
                  <a:pt x="623" y="62"/>
                </a:cubicBezTo>
                <a:lnTo>
                  <a:pt x="1216" y="62"/>
                </a:lnTo>
                <a:cubicBezTo>
                  <a:pt x="1261" y="62"/>
                  <a:pt x="1298" y="99"/>
                  <a:pt x="1298" y="144"/>
                </a:cubicBezTo>
                <a:lnTo>
                  <a:pt x="1298" y="623"/>
                </a:lnTo>
                <a:close/>
                <a:moveTo>
                  <a:pt x="1360" y="144"/>
                </a:moveTo>
                <a:cubicBezTo>
                  <a:pt x="1360" y="64"/>
                  <a:pt x="1295" y="0"/>
                  <a:pt x="1216" y="0"/>
                </a:cubicBezTo>
                <a:lnTo>
                  <a:pt x="623" y="0"/>
                </a:lnTo>
                <a:cubicBezTo>
                  <a:pt x="544" y="0"/>
                  <a:pt x="479" y="64"/>
                  <a:pt x="479" y="144"/>
                </a:cubicBezTo>
                <a:lnTo>
                  <a:pt x="479" y="623"/>
                </a:lnTo>
                <a:cubicBezTo>
                  <a:pt x="479" y="703"/>
                  <a:pt x="544" y="767"/>
                  <a:pt x="623" y="767"/>
                </a:cubicBezTo>
                <a:lnTo>
                  <a:pt x="929" y="767"/>
                </a:lnTo>
                <a:lnTo>
                  <a:pt x="1117" y="962"/>
                </a:lnTo>
                <a:cubicBezTo>
                  <a:pt x="1128" y="973"/>
                  <a:pt x="1143" y="980"/>
                  <a:pt x="1159" y="980"/>
                </a:cubicBezTo>
                <a:cubicBezTo>
                  <a:pt x="1192" y="980"/>
                  <a:pt x="1219" y="953"/>
                  <a:pt x="1219" y="920"/>
                </a:cubicBezTo>
                <a:lnTo>
                  <a:pt x="1219" y="767"/>
                </a:lnTo>
                <a:cubicBezTo>
                  <a:pt x="1297" y="766"/>
                  <a:pt x="1360" y="702"/>
                  <a:pt x="1360" y="623"/>
                </a:cubicBezTo>
                <a:lnTo>
                  <a:pt x="1360" y="1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Freeform 2">
            <a:extLst>
              <a:ext uri="{FF2B5EF4-FFF2-40B4-BE49-F238E27FC236}">
                <a16:creationId xmlns:a16="http://schemas.microsoft.com/office/drawing/2014/main" id="{53CEB2D1-3C5E-A146-877E-EFEE99F46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125" y="1153707"/>
            <a:ext cx="490538" cy="306387"/>
          </a:xfrm>
          <a:custGeom>
            <a:avLst/>
            <a:gdLst>
              <a:gd name="T0" fmla="*/ 1075 w 1361"/>
              <a:gd name="T1" fmla="*/ 786 h 849"/>
              <a:gd name="T2" fmla="*/ 852 w 1361"/>
              <a:gd name="T3" fmla="*/ 563 h 849"/>
              <a:gd name="T4" fmla="*/ 955 w 1361"/>
              <a:gd name="T5" fmla="*/ 376 h 849"/>
              <a:gd name="T6" fmla="*/ 1047 w 1361"/>
              <a:gd name="T7" fmla="*/ 576 h 849"/>
              <a:gd name="T8" fmla="*/ 1103 w 1361"/>
              <a:gd name="T9" fmla="*/ 550 h 849"/>
              <a:gd name="T10" fmla="*/ 1011 w 1361"/>
              <a:gd name="T11" fmla="*/ 351 h 849"/>
              <a:gd name="T12" fmla="*/ 1075 w 1361"/>
              <a:gd name="T13" fmla="*/ 340 h 849"/>
              <a:gd name="T14" fmla="*/ 1298 w 1361"/>
              <a:gd name="T15" fmla="*/ 563 h 849"/>
              <a:gd name="T16" fmla="*/ 1075 w 1361"/>
              <a:gd name="T17" fmla="*/ 786 h 849"/>
              <a:gd name="T18" fmla="*/ 334 w 1361"/>
              <a:gd name="T19" fmla="*/ 532 h 849"/>
              <a:gd name="T20" fmla="*/ 406 w 1361"/>
              <a:gd name="T21" fmla="*/ 376 h 849"/>
              <a:gd name="T22" fmla="*/ 505 w 1361"/>
              <a:gd name="T23" fmla="*/ 532 h 849"/>
              <a:gd name="T24" fmla="*/ 334 w 1361"/>
              <a:gd name="T25" fmla="*/ 532 h 849"/>
              <a:gd name="T26" fmla="*/ 257 w 1361"/>
              <a:gd name="T27" fmla="*/ 550 h 849"/>
              <a:gd name="T28" fmla="*/ 259 w 1361"/>
              <a:gd name="T29" fmla="*/ 580 h 849"/>
              <a:gd name="T30" fmla="*/ 285 w 1361"/>
              <a:gd name="T31" fmla="*/ 594 h 849"/>
              <a:gd name="T32" fmla="*/ 505 w 1361"/>
              <a:gd name="T33" fmla="*/ 594 h 849"/>
              <a:gd name="T34" fmla="*/ 285 w 1361"/>
              <a:gd name="T35" fmla="*/ 786 h 849"/>
              <a:gd name="T36" fmla="*/ 62 w 1361"/>
              <a:gd name="T37" fmla="*/ 563 h 849"/>
              <a:gd name="T38" fmla="*/ 285 w 1361"/>
              <a:gd name="T39" fmla="*/ 340 h 849"/>
              <a:gd name="T40" fmla="*/ 349 w 1361"/>
              <a:gd name="T41" fmla="*/ 351 h 849"/>
              <a:gd name="T42" fmla="*/ 257 w 1361"/>
              <a:gd name="T43" fmla="*/ 550 h 849"/>
              <a:gd name="T44" fmla="*/ 1075 w 1361"/>
              <a:gd name="T45" fmla="*/ 278 h 849"/>
              <a:gd name="T46" fmla="*/ 985 w 1361"/>
              <a:gd name="T47" fmla="*/ 293 h 849"/>
              <a:gd name="T48" fmla="*/ 941 w 1361"/>
              <a:gd name="T49" fmla="*/ 199 h 849"/>
              <a:gd name="T50" fmla="*/ 988 w 1361"/>
              <a:gd name="T51" fmla="*/ 129 h 849"/>
              <a:gd name="T52" fmla="*/ 993 w 1361"/>
              <a:gd name="T53" fmla="*/ 105 h 849"/>
              <a:gd name="T54" fmla="*/ 978 w 1361"/>
              <a:gd name="T55" fmla="*/ 85 h 849"/>
              <a:gd name="T56" fmla="*/ 837 w 1361"/>
              <a:gd name="T57" fmla="*/ 0 h 849"/>
              <a:gd name="T58" fmla="*/ 805 w 1361"/>
              <a:gd name="T59" fmla="*/ 54 h 849"/>
              <a:gd name="T60" fmla="*/ 918 w 1361"/>
              <a:gd name="T61" fmla="*/ 122 h 849"/>
              <a:gd name="T62" fmla="*/ 889 w 1361"/>
              <a:gd name="T63" fmla="*/ 165 h 849"/>
              <a:gd name="T64" fmla="*/ 485 w 1361"/>
              <a:gd name="T65" fmla="*/ 165 h 849"/>
              <a:gd name="T66" fmla="*/ 485 w 1361"/>
              <a:gd name="T67" fmla="*/ 143 h 849"/>
              <a:gd name="T68" fmla="*/ 539 w 1361"/>
              <a:gd name="T69" fmla="*/ 143 h 849"/>
              <a:gd name="T70" fmla="*/ 539 w 1361"/>
              <a:gd name="T71" fmla="*/ 81 h 849"/>
              <a:gd name="T72" fmla="*/ 370 w 1361"/>
              <a:gd name="T73" fmla="*/ 81 h 849"/>
              <a:gd name="T74" fmla="*/ 370 w 1361"/>
              <a:gd name="T75" fmla="*/ 143 h 849"/>
              <a:gd name="T76" fmla="*/ 423 w 1361"/>
              <a:gd name="T77" fmla="*/ 143 h 849"/>
              <a:gd name="T78" fmla="*/ 423 w 1361"/>
              <a:gd name="T79" fmla="*/ 190 h 849"/>
              <a:gd name="T80" fmla="*/ 375 w 1361"/>
              <a:gd name="T81" fmla="*/ 293 h 849"/>
              <a:gd name="T82" fmla="*/ 285 w 1361"/>
              <a:gd name="T83" fmla="*/ 278 h 849"/>
              <a:gd name="T84" fmla="*/ 0 w 1361"/>
              <a:gd name="T85" fmla="*/ 563 h 849"/>
              <a:gd name="T86" fmla="*/ 285 w 1361"/>
              <a:gd name="T87" fmla="*/ 848 h 849"/>
              <a:gd name="T88" fmla="*/ 568 w 1361"/>
              <a:gd name="T89" fmla="*/ 594 h 849"/>
              <a:gd name="T90" fmla="*/ 678 w 1361"/>
              <a:gd name="T91" fmla="*/ 594 h 849"/>
              <a:gd name="T92" fmla="*/ 705 w 1361"/>
              <a:gd name="T93" fmla="*/ 578 h 849"/>
              <a:gd name="T94" fmla="*/ 855 w 1361"/>
              <a:gd name="T95" fmla="*/ 296 h 849"/>
              <a:gd name="T96" fmla="*/ 800 w 1361"/>
              <a:gd name="T97" fmla="*/ 267 h 849"/>
              <a:gd name="T98" fmla="*/ 659 w 1361"/>
              <a:gd name="T99" fmla="*/ 532 h 849"/>
              <a:gd name="T100" fmla="*/ 568 w 1361"/>
              <a:gd name="T101" fmla="*/ 532 h 849"/>
              <a:gd name="T102" fmla="*/ 432 w 1361"/>
              <a:gd name="T103" fmla="*/ 319 h 849"/>
              <a:gd name="T104" fmla="*/ 474 w 1361"/>
              <a:gd name="T105" fmla="*/ 227 h 849"/>
              <a:gd name="T106" fmla="*/ 886 w 1361"/>
              <a:gd name="T107" fmla="*/ 227 h 849"/>
              <a:gd name="T108" fmla="*/ 928 w 1361"/>
              <a:gd name="T109" fmla="*/ 319 h 849"/>
              <a:gd name="T110" fmla="*/ 790 w 1361"/>
              <a:gd name="T111" fmla="*/ 563 h 849"/>
              <a:gd name="T112" fmla="*/ 1075 w 1361"/>
              <a:gd name="T113" fmla="*/ 848 h 849"/>
              <a:gd name="T114" fmla="*/ 1360 w 1361"/>
              <a:gd name="T115" fmla="*/ 563 h 849"/>
              <a:gd name="T116" fmla="*/ 1075 w 1361"/>
              <a:gd name="T117" fmla="*/ 278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61" h="849">
                <a:moveTo>
                  <a:pt x="1075" y="786"/>
                </a:moveTo>
                <a:cubicBezTo>
                  <a:pt x="952" y="786"/>
                  <a:pt x="852" y="686"/>
                  <a:pt x="852" y="563"/>
                </a:cubicBezTo>
                <a:cubicBezTo>
                  <a:pt x="852" y="485"/>
                  <a:pt x="893" y="416"/>
                  <a:pt x="955" y="376"/>
                </a:cubicBezTo>
                <a:lnTo>
                  <a:pt x="1047" y="576"/>
                </a:lnTo>
                <a:lnTo>
                  <a:pt x="1103" y="550"/>
                </a:lnTo>
                <a:lnTo>
                  <a:pt x="1011" y="351"/>
                </a:lnTo>
                <a:cubicBezTo>
                  <a:pt x="1032" y="345"/>
                  <a:pt x="1053" y="340"/>
                  <a:pt x="1075" y="340"/>
                </a:cubicBezTo>
                <a:cubicBezTo>
                  <a:pt x="1198" y="340"/>
                  <a:pt x="1298" y="440"/>
                  <a:pt x="1298" y="563"/>
                </a:cubicBezTo>
                <a:cubicBezTo>
                  <a:pt x="1298" y="686"/>
                  <a:pt x="1198" y="786"/>
                  <a:pt x="1075" y="786"/>
                </a:cubicBezTo>
                <a:close/>
                <a:moveTo>
                  <a:pt x="334" y="532"/>
                </a:moveTo>
                <a:lnTo>
                  <a:pt x="406" y="376"/>
                </a:lnTo>
                <a:cubicBezTo>
                  <a:pt x="459" y="411"/>
                  <a:pt x="496" y="467"/>
                  <a:pt x="505" y="532"/>
                </a:cubicBezTo>
                <a:lnTo>
                  <a:pt x="334" y="532"/>
                </a:lnTo>
                <a:close/>
                <a:moveTo>
                  <a:pt x="257" y="550"/>
                </a:moveTo>
                <a:cubicBezTo>
                  <a:pt x="252" y="560"/>
                  <a:pt x="253" y="571"/>
                  <a:pt x="259" y="580"/>
                </a:cubicBezTo>
                <a:cubicBezTo>
                  <a:pt x="265" y="589"/>
                  <a:pt x="274" y="594"/>
                  <a:pt x="285" y="594"/>
                </a:cubicBezTo>
                <a:lnTo>
                  <a:pt x="505" y="594"/>
                </a:lnTo>
                <a:cubicBezTo>
                  <a:pt x="490" y="702"/>
                  <a:pt x="397" y="786"/>
                  <a:pt x="285" y="786"/>
                </a:cubicBezTo>
                <a:cubicBezTo>
                  <a:pt x="162" y="786"/>
                  <a:pt x="62" y="686"/>
                  <a:pt x="62" y="563"/>
                </a:cubicBezTo>
                <a:cubicBezTo>
                  <a:pt x="62" y="440"/>
                  <a:pt x="162" y="340"/>
                  <a:pt x="285" y="340"/>
                </a:cubicBezTo>
                <a:cubicBezTo>
                  <a:pt x="307" y="340"/>
                  <a:pt x="329" y="345"/>
                  <a:pt x="349" y="351"/>
                </a:cubicBezTo>
                <a:lnTo>
                  <a:pt x="257" y="550"/>
                </a:lnTo>
                <a:close/>
                <a:moveTo>
                  <a:pt x="1075" y="278"/>
                </a:moveTo>
                <a:cubicBezTo>
                  <a:pt x="1044" y="278"/>
                  <a:pt x="1013" y="284"/>
                  <a:pt x="985" y="293"/>
                </a:cubicBezTo>
                <a:lnTo>
                  <a:pt x="941" y="199"/>
                </a:lnTo>
                <a:lnTo>
                  <a:pt x="988" y="129"/>
                </a:lnTo>
                <a:cubicBezTo>
                  <a:pt x="993" y="122"/>
                  <a:pt x="994" y="113"/>
                  <a:pt x="993" y="105"/>
                </a:cubicBezTo>
                <a:cubicBezTo>
                  <a:pt x="991" y="97"/>
                  <a:pt x="986" y="90"/>
                  <a:pt x="978" y="85"/>
                </a:cubicBezTo>
                <a:lnTo>
                  <a:pt x="837" y="0"/>
                </a:lnTo>
                <a:lnTo>
                  <a:pt x="805" y="54"/>
                </a:lnTo>
                <a:lnTo>
                  <a:pt x="918" y="122"/>
                </a:lnTo>
                <a:lnTo>
                  <a:pt x="889" y="165"/>
                </a:lnTo>
                <a:lnTo>
                  <a:pt x="485" y="165"/>
                </a:lnTo>
                <a:lnTo>
                  <a:pt x="485" y="143"/>
                </a:lnTo>
                <a:lnTo>
                  <a:pt x="539" y="143"/>
                </a:lnTo>
                <a:lnTo>
                  <a:pt x="539" y="81"/>
                </a:lnTo>
                <a:lnTo>
                  <a:pt x="370" y="81"/>
                </a:lnTo>
                <a:lnTo>
                  <a:pt x="370" y="143"/>
                </a:lnTo>
                <a:lnTo>
                  <a:pt x="423" y="143"/>
                </a:lnTo>
                <a:lnTo>
                  <a:pt x="423" y="190"/>
                </a:lnTo>
                <a:lnTo>
                  <a:pt x="375" y="293"/>
                </a:lnTo>
                <a:cubicBezTo>
                  <a:pt x="347" y="284"/>
                  <a:pt x="317" y="278"/>
                  <a:pt x="285" y="278"/>
                </a:cubicBezTo>
                <a:cubicBezTo>
                  <a:pt x="128" y="278"/>
                  <a:pt x="0" y="406"/>
                  <a:pt x="0" y="563"/>
                </a:cubicBezTo>
                <a:cubicBezTo>
                  <a:pt x="0" y="720"/>
                  <a:pt x="128" y="848"/>
                  <a:pt x="285" y="848"/>
                </a:cubicBezTo>
                <a:cubicBezTo>
                  <a:pt x="432" y="848"/>
                  <a:pt x="553" y="737"/>
                  <a:pt x="568" y="594"/>
                </a:cubicBezTo>
                <a:lnTo>
                  <a:pt x="678" y="594"/>
                </a:lnTo>
                <a:cubicBezTo>
                  <a:pt x="689" y="594"/>
                  <a:pt x="700" y="588"/>
                  <a:pt x="705" y="578"/>
                </a:cubicBezTo>
                <a:lnTo>
                  <a:pt x="855" y="296"/>
                </a:lnTo>
                <a:lnTo>
                  <a:pt x="800" y="267"/>
                </a:lnTo>
                <a:lnTo>
                  <a:pt x="659" y="532"/>
                </a:lnTo>
                <a:lnTo>
                  <a:pt x="568" y="532"/>
                </a:lnTo>
                <a:cubicBezTo>
                  <a:pt x="558" y="442"/>
                  <a:pt x="506" y="364"/>
                  <a:pt x="432" y="319"/>
                </a:cubicBezTo>
                <a:lnTo>
                  <a:pt x="474" y="227"/>
                </a:lnTo>
                <a:lnTo>
                  <a:pt x="886" y="227"/>
                </a:lnTo>
                <a:lnTo>
                  <a:pt x="928" y="319"/>
                </a:lnTo>
                <a:cubicBezTo>
                  <a:pt x="846" y="369"/>
                  <a:pt x="790" y="460"/>
                  <a:pt x="790" y="563"/>
                </a:cubicBezTo>
                <a:cubicBezTo>
                  <a:pt x="790" y="720"/>
                  <a:pt x="918" y="848"/>
                  <a:pt x="1075" y="848"/>
                </a:cubicBezTo>
                <a:cubicBezTo>
                  <a:pt x="1232" y="848"/>
                  <a:pt x="1360" y="720"/>
                  <a:pt x="1360" y="563"/>
                </a:cubicBezTo>
                <a:cubicBezTo>
                  <a:pt x="1360" y="406"/>
                  <a:pt x="1232" y="278"/>
                  <a:pt x="1075" y="27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Freeform 3">
            <a:extLst>
              <a:ext uri="{FF2B5EF4-FFF2-40B4-BE49-F238E27FC236}">
                <a16:creationId xmlns:a16="http://schemas.microsoft.com/office/drawing/2014/main" id="{92D47A99-D9E2-D14E-BCB1-46672DB19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2810" y="1061632"/>
            <a:ext cx="387350" cy="490537"/>
          </a:xfrm>
          <a:custGeom>
            <a:avLst/>
            <a:gdLst>
              <a:gd name="T0" fmla="*/ 369 w 1078"/>
              <a:gd name="T1" fmla="*/ 909 h 1361"/>
              <a:gd name="T2" fmla="*/ 229 w 1078"/>
              <a:gd name="T3" fmla="*/ 847 h 1361"/>
              <a:gd name="T4" fmla="*/ 708 w 1078"/>
              <a:gd name="T5" fmla="*/ 909 h 1361"/>
              <a:gd name="T6" fmla="*/ 849 w 1078"/>
              <a:gd name="T7" fmla="*/ 847 h 1361"/>
              <a:gd name="T8" fmla="*/ 708 w 1078"/>
              <a:gd name="T9" fmla="*/ 909 h 1361"/>
              <a:gd name="T10" fmla="*/ 849 w 1078"/>
              <a:gd name="T11" fmla="*/ 1073 h 1361"/>
              <a:gd name="T12" fmla="*/ 175 w 1078"/>
              <a:gd name="T13" fmla="*/ 1019 h 1361"/>
              <a:gd name="T14" fmla="*/ 903 w 1078"/>
              <a:gd name="T15" fmla="*/ 768 h 1361"/>
              <a:gd name="T16" fmla="*/ 903 w 1078"/>
              <a:gd name="T17" fmla="*/ 706 h 1361"/>
              <a:gd name="T18" fmla="*/ 175 w 1078"/>
              <a:gd name="T19" fmla="*/ 345 h 1361"/>
              <a:gd name="T20" fmla="*/ 903 w 1078"/>
              <a:gd name="T21" fmla="*/ 706 h 1361"/>
              <a:gd name="T22" fmla="*/ 175 w 1078"/>
              <a:gd name="T23" fmla="*/ 257 h 1361"/>
              <a:gd name="T24" fmla="*/ 849 w 1078"/>
              <a:gd name="T25" fmla="*/ 203 h 1361"/>
              <a:gd name="T26" fmla="*/ 903 w 1078"/>
              <a:gd name="T27" fmla="*/ 282 h 1361"/>
              <a:gd name="T28" fmla="*/ 681 w 1078"/>
              <a:gd name="T29" fmla="*/ 62 h 1361"/>
              <a:gd name="T30" fmla="*/ 443 w 1078"/>
              <a:gd name="T31" fmla="*/ 141 h 1361"/>
              <a:gd name="T32" fmla="*/ 681 w 1078"/>
              <a:gd name="T33" fmla="*/ 62 h 1361"/>
              <a:gd name="T34" fmla="*/ 781 w 1078"/>
              <a:gd name="T35" fmla="*/ 1135 h 1361"/>
              <a:gd name="T36" fmla="*/ 268 w 1078"/>
              <a:gd name="T37" fmla="*/ 1214 h 1361"/>
              <a:gd name="T38" fmla="*/ 1077 w 1078"/>
              <a:gd name="T39" fmla="*/ 624 h 1361"/>
              <a:gd name="T40" fmla="*/ 1065 w 1078"/>
              <a:gd name="T41" fmla="*/ 430 h 1361"/>
              <a:gd name="T42" fmla="*/ 965 w 1078"/>
              <a:gd name="T43" fmla="*/ 257 h 1361"/>
              <a:gd name="T44" fmla="*/ 706 w 1078"/>
              <a:gd name="T45" fmla="*/ 141 h 1361"/>
              <a:gd name="T46" fmla="*/ 763 w 1078"/>
              <a:gd name="T47" fmla="*/ 16 h 1361"/>
              <a:gd name="T48" fmla="*/ 341 w 1078"/>
              <a:gd name="T49" fmla="*/ 0 h 1361"/>
              <a:gd name="T50" fmla="*/ 314 w 1078"/>
              <a:gd name="T51" fmla="*/ 47 h 1361"/>
              <a:gd name="T52" fmla="*/ 229 w 1078"/>
              <a:gd name="T53" fmla="*/ 141 h 1361"/>
              <a:gd name="T54" fmla="*/ 113 w 1078"/>
              <a:gd name="T55" fmla="*/ 354 h 1361"/>
              <a:gd name="T56" fmla="*/ 0 w 1078"/>
              <a:gd name="T57" fmla="*/ 455 h 1361"/>
              <a:gd name="T58" fmla="*/ 63 w 1078"/>
              <a:gd name="T59" fmla="*/ 624 h 1361"/>
              <a:gd name="T60" fmla="*/ 113 w 1078"/>
              <a:gd name="T61" fmla="*/ 432 h 1361"/>
              <a:gd name="T62" fmla="*/ 229 w 1078"/>
              <a:gd name="T63" fmla="*/ 1135 h 1361"/>
              <a:gd name="T64" fmla="*/ 142 w 1078"/>
              <a:gd name="T65" fmla="*/ 1314 h 1361"/>
              <a:gd name="T66" fmla="*/ 169 w 1078"/>
              <a:gd name="T67" fmla="*/ 1360 h 1361"/>
              <a:gd name="T68" fmla="*/ 234 w 1078"/>
              <a:gd name="T69" fmla="*/ 1276 h 1361"/>
              <a:gd name="T70" fmla="*/ 900 w 1078"/>
              <a:gd name="T71" fmla="*/ 1345 h 1361"/>
              <a:gd name="T72" fmla="*/ 942 w 1078"/>
              <a:gd name="T73" fmla="*/ 1356 h 1361"/>
              <a:gd name="T74" fmla="*/ 852 w 1078"/>
              <a:gd name="T75" fmla="*/ 1134 h 1361"/>
              <a:gd name="T76" fmla="*/ 965 w 1078"/>
              <a:gd name="T77" fmla="*/ 433 h 1361"/>
              <a:gd name="T78" fmla="*/ 1015 w 1078"/>
              <a:gd name="T79" fmla="*/ 62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8" h="1361">
                <a:moveTo>
                  <a:pt x="229" y="909"/>
                </a:moveTo>
                <a:lnTo>
                  <a:pt x="369" y="909"/>
                </a:lnTo>
                <a:lnTo>
                  <a:pt x="369" y="847"/>
                </a:lnTo>
                <a:lnTo>
                  <a:pt x="229" y="847"/>
                </a:lnTo>
                <a:lnTo>
                  <a:pt x="229" y="909"/>
                </a:lnTo>
                <a:close/>
                <a:moveTo>
                  <a:pt x="708" y="909"/>
                </a:moveTo>
                <a:lnTo>
                  <a:pt x="849" y="909"/>
                </a:lnTo>
                <a:lnTo>
                  <a:pt x="849" y="847"/>
                </a:lnTo>
                <a:lnTo>
                  <a:pt x="708" y="847"/>
                </a:lnTo>
                <a:lnTo>
                  <a:pt x="708" y="909"/>
                </a:lnTo>
                <a:close/>
                <a:moveTo>
                  <a:pt x="903" y="1019"/>
                </a:moveTo>
                <a:cubicBezTo>
                  <a:pt x="903" y="1049"/>
                  <a:pt x="878" y="1073"/>
                  <a:pt x="849" y="1073"/>
                </a:cubicBezTo>
                <a:lnTo>
                  <a:pt x="229" y="1073"/>
                </a:lnTo>
                <a:cubicBezTo>
                  <a:pt x="199" y="1073"/>
                  <a:pt x="175" y="1049"/>
                  <a:pt x="175" y="1019"/>
                </a:cubicBezTo>
                <a:lnTo>
                  <a:pt x="175" y="768"/>
                </a:lnTo>
                <a:lnTo>
                  <a:pt x="903" y="768"/>
                </a:lnTo>
                <a:lnTo>
                  <a:pt x="903" y="1019"/>
                </a:lnTo>
                <a:close/>
                <a:moveTo>
                  <a:pt x="903" y="706"/>
                </a:moveTo>
                <a:lnTo>
                  <a:pt x="175" y="706"/>
                </a:lnTo>
                <a:lnTo>
                  <a:pt x="175" y="345"/>
                </a:lnTo>
                <a:lnTo>
                  <a:pt x="903" y="345"/>
                </a:lnTo>
                <a:lnTo>
                  <a:pt x="903" y="706"/>
                </a:lnTo>
                <a:close/>
                <a:moveTo>
                  <a:pt x="175" y="282"/>
                </a:moveTo>
                <a:lnTo>
                  <a:pt x="175" y="257"/>
                </a:lnTo>
                <a:cubicBezTo>
                  <a:pt x="175" y="227"/>
                  <a:pt x="199" y="203"/>
                  <a:pt x="229" y="203"/>
                </a:cubicBezTo>
                <a:lnTo>
                  <a:pt x="849" y="203"/>
                </a:lnTo>
                <a:cubicBezTo>
                  <a:pt x="878" y="203"/>
                  <a:pt x="903" y="227"/>
                  <a:pt x="903" y="257"/>
                </a:cubicBezTo>
                <a:lnTo>
                  <a:pt x="903" y="282"/>
                </a:lnTo>
                <a:lnTo>
                  <a:pt x="175" y="282"/>
                </a:lnTo>
                <a:close/>
                <a:moveTo>
                  <a:pt x="681" y="62"/>
                </a:moveTo>
                <a:lnTo>
                  <a:pt x="634" y="141"/>
                </a:lnTo>
                <a:lnTo>
                  <a:pt x="443" y="141"/>
                </a:lnTo>
                <a:lnTo>
                  <a:pt x="396" y="62"/>
                </a:lnTo>
                <a:lnTo>
                  <a:pt x="681" y="62"/>
                </a:lnTo>
                <a:close/>
                <a:moveTo>
                  <a:pt x="310" y="1135"/>
                </a:moveTo>
                <a:lnTo>
                  <a:pt x="781" y="1135"/>
                </a:lnTo>
                <a:lnTo>
                  <a:pt x="826" y="1214"/>
                </a:lnTo>
                <a:lnTo>
                  <a:pt x="268" y="1214"/>
                </a:lnTo>
                <a:lnTo>
                  <a:pt x="310" y="1135"/>
                </a:lnTo>
                <a:close/>
                <a:moveTo>
                  <a:pt x="1077" y="624"/>
                </a:moveTo>
                <a:lnTo>
                  <a:pt x="1077" y="455"/>
                </a:lnTo>
                <a:cubicBezTo>
                  <a:pt x="1077" y="445"/>
                  <a:pt x="1073" y="435"/>
                  <a:pt x="1065" y="430"/>
                </a:cubicBezTo>
                <a:lnTo>
                  <a:pt x="965" y="356"/>
                </a:lnTo>
                <a:lnTo>
                  <a:pt x="965" y="257"/>
                </a:lnTo>
                <a:cubicBezTo>
                  <a:pt x="965" y="193"/>
                  <a:pt x="913" y="141"/>
                  <a:pt x="849" y="141"/>
                </a:cubicBezTo>
                <a:lnTo>
                  <a:pt x="706" y="141"/>
                </a:lnTo>
                <a:lnTo>
                  <a:pt x="763" y="47"/>
                </a:lnTo>
                <a:cubicBezTo>
                  <a:pt x="768" y="38"/>
                  <a:pt x="769" y="26"/>
                  <a:pt x="763" y="16"/>
                </a:cubicBezTo>
                <a:cubicBezTo>
                  <a:pt x="758" y="6"/>
                  <a:pt x="747" y="0"/>
                  <a:pt x="736" y="0"/>
                </a:cubicBezTo>
                <a:lnTo>
                  <a:pt x="341" y="0"/>
                </a:lnTo>
                <a:cubicBezTo>
                  <a:pt x="330" y="0"/>
                  <a:pt x="320" y="6"/>
                  <a:pt x="314" y="16"/>
                </a:cubicBezTo>
                <a:cubicBezTo>
                  <a:pt x="309" y="26"/>
                  <a:pt x="309" y="38"/>
                  <a:pt x="314" y="47"/>
                </a:cubicBezTo>
                <a:lnTo>
                  <a:pt x="371" y="141"/>
                </a:lnTo>
                <a:lnTo>
                  <a:pt x="229" y="141"/>
                </a:lnTo>
                <a:cubicBezTo>
                  <a:pt x="165" y="141"/>
                  <a:pt x="113" y="193"/>
                  <a:pt x="113" y="257"/>
                </a:cubicBezTo>
                <a:lnTo>
                  <a:pt x="113" y="354"/>
                </a:lnTo>
                <a:lnTo>
                  <a:pt x="13" y="430"/>
                </a:lnTo>
                <a:cubicBezTo>
                  <a:pt x="5" y="436"/>
                  <a:pt x="0" y="445"/>
                  <a:pt x="0" y="455"/>
                </a:cubicBezTo>
                <a:lnTo>
                  <a:pt x="0" y="624"/>
                </a:lnTo>
                <a:lnTo>
                  <a:pt x="63" y="624"/>
                </a:lnTo>
                <a:lnTo>
                  <a:pt x="63" y="470"/>
                </a:lnTo>
                <a:lnTo>
                  <a:pt x="113" y="432"/>
                </a:lnTo>
                <a:lnTo>
                  <a:pt x="113" y="1019"/>
                </a:lnTo>
                <a:cubicBezTo>
                  <a:pt x="113" y="1083"/>
                  <a:pt x="165" y="1135"/>
                  <a:pt x="229" y="1135"/>
                </a:cubicBezTo>
                <a:lnTo>
                  <a:pt x="241" y="1135"/>
                </a:lnTo>
                <a:lnTo>
                  <a:pt x="142" y="1314"/>
                </a:lnTo>
                <a:cubicBezTo>
                  <a:pt x="134" y="1330"/>
                  <a:pt x="139" y="1348"/>
                  <a:pt x="154" y="1357"/>
                </a:cubicBezTo>
                <a:cubicBezTo>
                  <a:pt x="159" y="1359"/>
                  <a:pt x="164" y="1360"/>
                  <a:pt x="169" y="1360"/>
                </a:cubicBezTo>
                <a:cubicBezTo>
                  <a:pt x="180" y="1360"/>
                  <a:pt x="191" y="1355"/>
                  <a:pt x="196" y="1344"/>
                </a:cubicBezTo>
                <a:lnTo>
                  <a:pt x="234" y="1276"/>
                </a:lnTo>
                <a:lnTo>
                  <a:pt x="861" y="1276"/>
                </a:lnTo>
                <a:lnTo>
                  <a:pt x="900" y="1345"/>
                </a:lnTo>
                <a:cubicBezTo>
                  <a:pt x="906" y="1355"/>
                  <a:pt x="916" y="1360"/>
                  <a:pt x="927" y="1360"/>
                </a:cubicBezTo>
                <a:cubicBezTo>
                  <a:pt x="932" y="1360"/>
                  <a:pt x="937" y="1359"/>
                  <a:pt x="942" y="1356"/>
                </a:cubicBezTo>
                <a:cubicBezTo>
                  <a:pt x="957" y="1348"/>
                  <a:pt x="962" y="1329"/>
                  <a:pt x="954" y="1314"/>
                </a:cubicBezTo>
                <a:lnTo>
                  <a:pt x="852" y="1134"/>
                </a:lnTo>
                <a:cubicBezTo>
                  <a:pt x="914" y="1133"/>
                  <a:pt x="965" y="1082"/>
                  <a:pt x="965" y="1019"/>
                </a:cubicBezTo>
                <a:lnTo>
                  <a:pt x="965" y="433"/>
                </a:lnTo>
                <a:lnTo>
                  <a:pt x="1015" y="470"/>
                </a:lnTo>
                <a:lnTo>
                  <a:pt x="1015" y="624"/>
                </a:lnTo>
                <a:lnTo>
                  <a:pt x="1077" y="62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Freeform 4">
            <a:extLst>
              <a:ext uri="{FF2B5EF4-FFF2-40B4-BE49-F238E27FC236}">
                <a16:creationId xmlns:a16="http://schemas.microsoft.com/office/drawing/2014/main" id="{2EFDE36E-3692-C24D-9CC5-B5AE16714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666" y="1089413"/>
            <a:ext cx="450850" cy="434975"/>
          </a:xfrm>
          <a:custGeom>
            <a:avLst/>
            <a:gdLst>
              <a:gd name="T0" fmla="*/ 198 w 1252"/>
              <a:gd name="T1" fmla="*/ 1014 h 1210"/>
              <a:gd name="T2" fmla="*/ 986 w 1252"/>
              <a:gd name="T3" fmla="*/ 133 h 1210"/>
              <a:gd name="T4" fmla="*/ 1148 w 1252"/>
              <a:gd name="T5" fmla="*/ 64 h 1210"/>
              <a:gd name="T6" fmla="*/ 467 w 1252"/>
              <a:gd name="T7" fmla="*/ 839 h 1210"/>
              <a:gd name="T8" fmla="*/ 504 w 1252"/>
              <a:gd name="T9" fmla="*/ 527 h 1210"/>
              <a:gd name="T10" fmla="*/ 378 w 1252"/>
              <a:gd name="T11" fmla="*/ 402 h 1210"/>
              <a:gd name="T12" fmla="*/ 101 w 1252"/>
              <a:gd name="T13" fmla="*/ 241 h 1210"/>
              <a:gd name="T14" fmla="*/ 258 w 1252"/>
              <a:gd name="T15" fmla="*/ 789 h 1210"/>
              <a:gd name="T16" fmla="*/ 205 w 1252"/>
              <a:gd name="T17" fmla="*/ 865 h 1210"/>
              <a:gd name="T18" fmla="*/ 84 w 1252"/>
              <a:gd name="T19" fmla="*/ 767 h 1210"/>
              <a:gd name="T20" fmla="*/ 347 w 1252"/>
              <a:gd name="T21" fmla="*/ 1007 h 1210"/>
              <a:gd name="T22" fmla="*/ 446 w 1252"/>
              <a:gd name="T23" fmla="*/ 1129 h 1210"/>
              <a:gd name="T24" fmla="*/ 347 w 1252"/>
              <a:gd name="T25" fmla="*/ 1007 h 1210"/>
              <a:gd name="T26" fmla="*/ 856 w 1252"/>
              <a:gd name="T27" fmla="*/ 538 h 1210"/>
              <a:gd name="T28" fmla="*/ 958 w 1252"/>
              <a:gd name="T29" fmla="*/ 1112 h 1210"/>
              <a:gd name="T30" fmla="*/ 804 w 1252"/>
              <a:gd name="T31" fmla="*/ 827 h 1210"/>
              <a:gd name="T32" fmla="*/ 1137 w 1252"/>
              <a:gd name="T33" fmla="*/ 0 h 1210"/>
              <a:gd name="T34" fmla="*/ 727 w 1252"/>
              <a:gd name="T35" fmla="*/ 304 h 1210"/>
              <a:gd name="T36" fmla="*/ 51 w 1252"/>
              <a:gd name="T37" fmla="*/ 179 h 1210"/>
              <a:gd name="T38" fmla="*/ 38 w 1252"/>
              <a:gd name="T39" fmla="*/ 273 h 1210"/>
              <a:gd name="T40" fmla="*/ 345 w 1252"/>
              <a:gd name="T41" fmla="*/ 455 h 1210"/>
              <a:gd name="T42" fmla="*/ 329 w 1252"/>
              <a:gd name="T43" fmla="*/ 702 h 1210"/>
              <a:gd name="T44" fmla="*/ 69 w 1252"/>
              <a:gd name="T45" fmla="*/ 702 h 1210"/>
              <a:gd name="T46" fmla="*/ 6 w 1252"/>
              <a:gd name="T47" fmla="*/ 786 h 1210"/>
              <a:gd name="T48" fmla="*/ 173 w 1252"/>
              <a:gd name="T49" fmla="*/ 918 h 1210"/>
              <a:gd name="T50" fmla="*/ 190 w 1252"/>
              <a:gd name="T51" fmla="*/ 1077 h 1210"/>
              <a:gd name="T52" fmla="*/ 294 w 1252"/>
              <a:gd name="T53" fmla="*/ 1039 h 1210"/>
              <a:gd name="T54" fmla="*/ 413 w 1252"/>
              <a:gd name="T55" fmla="*/ 1209 h 1210"/>
              <a:gd name="T56" fmla="*/ 492 w 1252"/>
              <a:gd name="T57" fmla="*/ 1176 h 1210"/>
              <a:gd name="T58" fmla="*/ 480 w 1252"/>
              <a:gd name="T59" fmla="*/ 910 h 1210"/>
              <a:gd name="T60" fmla="*/ 642 w 1252"/>
              <a:gd name="T61" fmla="*/ 752 h 1210"/>
              <a:gd name="T62" fmla="*/ 912 w 1252"/>
              <a:gd name="T63" fmla="*/ 1158 h 1210"/>
              <a:gd name="T64" fmla="*/ 940 w 1252"/>
              <a:gd name="T65" fmla="*/ 1174 h 1210"/>
              <a:gd name="T66" fmla="*/ 1033 w 1252"/>
              <a:gd name="T67" fmla="*/ 1161 h 1210"/>
              <a:gd name="T68" fmla="*/ 908 w 1252"/>
              <a:gd name="T69" fmla="*/ 486 h 1210"/>
              <a:gd name="T70" fmla="*/ 1192 w 1252"/>
              <a:gd name="T71" fmla="*/ 2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52" h="1210">
                <a:moveTo>
                  <a:pt x="467" y="839"/>
                </a:moveTo>
                <a:cubicBezTo>
                  <a:pt x="422" y="884"/>
                  <a:pt x="256" y="1004"/>
                  <a:pt x="198" y="1014"/>
                </a:cubicBezTo>
                <a:cubicBezTo>
                  <a:pt x="207" y="962"/>
                  <a:pt x="324" y="795"/>
                  <a:pt x="373" y="745"/>
                </a:cubicBezTo>
                <a:lnTo>
                  <a:pt x="986" y="133"/>
                </a:lnTo>
                <a:cubicBezTo>
                  <a:pt x="1012" y="106"/>
                  <a:pt x="1094" y="62"/>
                  <a:pt x="1137" y="62"/>
                </a:cubicBezTo>
                <a:cubicBezTo>
                  <a:pt x="1144" y="62"/>
                  <a:pt x="1147" y="64"/>
                  <a:pt x="1148" y="64"/>
                </a:cubicBezTo>
                <a:cubicBezTo>
                  <a:pt x="1162" y="80"/>
                  <a:pt x="1121" y="185"/>
                  <a:pt x="1079" y="227"/>
                </a:cubicBezTo>
                <a:lnTo>
                  <a:pt x="467" y="839"/>
                </a:lnTo>
                <a:close/>
                <a:moveTo>
                  <a:pt x="674" y="357"/>
                </a:moveTo>
                <a:lnTo>
                  <a:pt x="504" y="527"/>
                </a:lnTo>
                <a:lnTo>
                  <a:pt x="385" y="408"/>
                </a:lnTo>
                <a:cubicBezTo>
                  <a:pt x="383" y="406"/>
                  <a:pt x="381" y="404"/>
                  <a:pt x="378" y="402"/>
                </a:cubicBezTo>
                <a:lnTo>
                  <a:pt x="100" y="254"/>
                </a:lnTo>
                <a:lnTo>
                  <a:pt x="101" y="241"/>
                </a:lnTo>
                <a:lnTo>
                  <a:pt x="674" y="357"/>
                </a:lnTo>
                <a:close/>
                <a:moveTo>
                  <a:pt x="258" y="789"/>
                </a:moveTo>
                <a:cubicBezTo>
                  <a:pt x="240" y="813"/>
                  <a:pt x="222" y="839"/>
                  <a:pt x="205" y="865"/>
                </a:cubicBezTo>
                <a:lnTo>
                  <a:pt x="205" y="865"/>
                </a:lnTo>
                <a:lnTo>
                  <a:pt x="74" y="787"/>
                </a:lnTo>
                <a:lnTo>
                  <a:pt x="84" y="767"/>
                </a:lnTo>
                <a:lnTo>
                  <a:pt x="258" y="789"/>
                </a:lnTo>
                <a:close/>
                <a:moveTo>
                  <a:pt x="347" y="1007"/>
                </a:moveTo>
                <a:cubicBezTo>
                  <a:pt x="374" y="990"/>
                  <a:pt x="400" y="972"/>
                  <a:pt x="423" y="954"/>
                </a:cubicBezTo>
                <a:lnTo>
                  <a:pt x="446" y="1129"/>
                </a:lnTo>
                <a:lnTo>
                  <a:pt x="425" y="1138"/>
                </a:lnTo>
                <a:lnTo>
                  <a:pt x="347" y="1007"/>
                </a:lnTo>
                <a:close/>
                <a:moveTo>
                  <a:pt x="686" y="708"/>
                </a:moveTo>
                <a:lnTo>
                  <a:pt x="856" y="538"/>
                </a:lnTo>
                <a:lnTo>
                  <a:pt x="971" y="1112"/>
                </a:lnTo>
                <a:lnTo>
                  <a:pt x="958" y="1112"/>
                </a:lnTo>
                <a:lnTo>
                  <a:pt x="810" y="834"/>
                </a:lnTo>
                <a:cubicBezTo>
                  <a:pt x="808" y="831"/>
                  <a:pt x="807" y="829"/>
                  <a:pt x="804" y="827"/>
                </a:cubicBezTo>
                <a:lnTo>
                  <a:pt x="686" y="708"/>
                </a:lnTo>
                <a:close/>
                <a:moveTo>
                  <a:pt x="1137" y="0"/>
                </a:moveTo>
                <a:cubicBezTo>
                  <a:pt x="1073" y="0"/>
                  <a:pt x="977" y="54"/>
                  <a:pt x="942" y="89"/>
                </a:cubicBezTo>
                <a:lnTo>
                  <a:pt x="727" y="304"/>
                </a:lnTo>
                <a:lnTo>
                  <a:pt x="76" y="173"/>
                </a:lnTo>
                <a:cubicBezTo>
                  <a:pt x="67" y="171"/>
                  <a:pt x="58" y="173"/>
                  <a:pt x="51" y="179"/>
                </a:cubicBezTo>
                <a:cubicBezTo>
                  <a:pt x="44" y="185"/>
                  <a:pt x="39" y="193"/>
                  <a:pt x="39" y="203"/>
                </a:cubicBezTo>
                <a:lnTo>
                  <a:pt x="38" y="273"/>
                </a:lnTo>
                <a:cubicBezTo>
                  <a:pt x="38" y="284"/>
                  <a:pt x="44" y="295"/>
                  <a:pt x="54" y="300"/>
                </a:cubicBezTo>
                <a:lnTo>
                  <a:pt x="345" y="455"/>
                </a:lnTo>
                <a:lnTo>
                  <a:pt x="460" y="570"/>
                </a:lnTo>
                <a:lnTo>
                  <a:pt x="329" y="702"/>
                </a:lnTo>
                <a:cubicBezTo>
                  <a:pt x="323" y="708"/>
                  <a:pt x="313" y="719"/>
                  <a:pt x="302" y="732"/>
                </a:cubicBezTo>
                <a:lnTo>
                  <a:pt x="69" y="702"/>
                </a:lnTo>
                <a:cubicBezTo>
                  <a:pt x="55" y="700"/>
                  <a:pt x="42" y="708"/>
                  <a:pt x="37" y="720"/>
                </a:cubicBezTo>
                <a:lnTo>
                  <a:pt x="6" y="786"/>
                </a:lnTo>
                <a:cubicBezTo>
                  <a:pt x="0" y="801"/>
                  <a:pt x="5" y="818"/>
                  <a:pt x="19" y="826"/>
                </a:cubicBezTo>
                <a:lnTo>
                  <a:pt x="173" y="918"/>
                </a:lnTo>
                <a:cubicBezTo>
                  <a:pt x="132" y="992"/>
                  <a:pt x="125" y="1036"/>
                  <a:pt x="150" y="1062"/>
                </a:cubicBezTo>
                <a:cubicBezTo>
                  <a:pt x="157" y="1069"/>
                  <a:pt x="170" y="1077"/>
                  <a:pt x="190" y="1077"/>
                </a:cubicBezTo>
                <a:lnTo>
                  <a:pt x="190" y="1077"/>
                </a:lnTo>
                <a:cubicBezTo>
                  <a:pt x="216" y="1077"/>
                  <a:pt x="254" y="1062"/>
                  <a:pt x="294" y="1039"/>
                </a:cubicBezTo>
                <a:lnTo>
                  <a:pt x="386" y="1194"/>
                </a:lnTo>
                <a:cubicBezTo>
                  <a:pt x="392" y="1203"/>
                  <a:pt x="403" y="1209"/>
                  <a:pt x="413" y="1209"/>
                </a:cubicBezTo>
                <a:cubicBezTo>
                  <a:pt x="417" y="1209"/>
                  <a:pt x="422" y="1208"/>
                  <a:pt x="426" y="1206"/>
                </a:cubicBezTo>
                <a:lnTo>
                  <a:pt x="492" y="1176"/>
                </a:lnTo>
                <a:cubicBezTo>
                  <a:pt x="505" y="1170"/>
                  <a:pt x="512" y="1157"/>
                  <a:pt x="510" y="1143"/>
                </a:cubicBezTo>
                <a:lnTo>
                  <a:pt x="480" y="910"/>
                </a:lnTo>
                <a:cubicBezTo>
                  <a:pt x="494" y="898"/>
                  <a:pt x="505" y="889"/>
                  <a:pt x="511" y="883"/>
                </a:cubicBezTo>
                <a:lnTo>
                  <a:pt x="642" y="752"/>
                </a:lnTo>
                <a:lnTo>
                  <a:pt x="757" y="867"/>
                </a:lnTo>
                <a:lnTo>
                  <a:pt x="912" y="1158"/>
                </a:lnTo>
                <a:cubicBezTo>
                  <a:pt x="917" y="1168"/>
                  <a:pt x="928" y="1174"/>
                  <a:pt x="939" y="1174"/>
                </a:cubicBezTo>
                <a:lnTo>
                  <a:pt x="940" y="1174"/>
                </a:lnTo>
                <a:lnTo>
                  <a:pt x="1010" y="1173"/>
                </a:lnTo>
                <a:cubicBezTo>
                  <a:pt x="1019" y="1173"/>
                  <a:pt x="1028" y="1169"/>
                  <a:pt x="1033" y="1161"/>
                </a:cubicBezTo>
                <a:cubicBezTo>
                  <a:pt x="1039" y="1154"/>
                  <a:pt x="1041" y="1145"/>
                  <a:pt x="1040" y="1136"/>
                </a:cubicBezTo>
                <a:lnTo>
                  <a:pt x="908" y="486"/>
                </a:lnTo>
                <a:lnTo>
                  <a:pt x="1123" y="271"/>
                </a:lnTo>
                <a:cubicBezTo>
                  <a:pt x="1163" y="231"/>
                  <a:pt x="1251" y="79"/>
                  <a:pt x="1192" y="20"/>
                </a:cubicBezTo>
                <a:cubicBezTo>
                  <a:pt x="1179" y="7"/>
                  <a:pt x="1160" y="0"/>
                  <a:pt x="113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id="{B00DCAC5-E18D-E845-810E-9B7FF9E23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2320" y="1097350"/>
            <a:ext cx="388937" cy="419100"/>
          </a:xfrm>
          <a:custGeom>
            <a:avLst/>
            <a:gdLst>
              <a:gd name="T0" fmla="*/ 370 w 1079"/>
              <a:gd name="T1" fmla="*/ 852 h 1164"/>
              <a:gd name="T2" fmla="*/ 229 w 1079"/>
              <a:gd name="T3" fmla="*/ 790 h 1164"/>
              <a:gd name="T4" fmla="*/ 708 w 1079"/>
              <a:gd name="T5" fmla="*/ 852 h 1164"/>
              <a:gd name="T6" fmla="*/ 849 w 1079"/>
              <a:gd name="T7" fmla="*/ 790 h 1164"/>
              <a:gd name="T8" fmla="*/ 708 w 1079"/>
              <a:gd name="T9" fmla="*/ 852 h 1164"/>
              <a:gd name="T10" fmla="*/ 175 w 1079"/>
              <a:gd name="T11" fmla="*/ 169 h 1164"/>
              <a:gd name="T12" fmla="*/ 229 w 1079"/>
              <a:gd name="T13" fmla="*/ 62 h 1164"/>
              <a:gd name="T14" fmla="*/ 903 w 1079"/>
              <a:gd name="T15" fmla="*/ 116 h 1164"/>
              <a:gd name="T16" fmla="*/ 203 w 1079"/>
              <a:gd name="T17" fmla="*/ 1075 h 1164"/>
              <a:gd name="T18" fmla="*/ 339 w 1079"/>
              <a:gd name="T19" fmla="*/ 1078 h 1164"/>
              <a:gd name="T20" fmla="*/ 203 w 1079"/>
              <a:gd name="T21" fmla="*/ 1101 h 1164"/>
              <a:gd name="T22" fmla="*/ 739 w 1079"/>
              <a:gd name="T23" fmla="*/ 1078 h 1164"/>
              <a:gd name="T24" fmla="*/ 875 w 1079"/>
              <a:gd name="T25" fmla="*/ 1075 h 1164"/>
              <a:gd name="T26" fmla="*/ 739 w 1079"/>
              <a:gd name="T27" fmla="*/ 1101 h 1164"/>
              <a:gd name="T28" fmla="*/ 570 w 1079"/>
              <a:gd name="T29" fmla="*/ 231 h 1164"/>
              <a:gd name="T30" fmla="*/ 903 w 1079"/>
              <a:gd name="T31" fmla="*/ 649 h 1164"/>
              <a:gd name="T32" fmla="*/ 570 w 1079"/>
              <a:gd name="T33" fmla="*/ 231 h 1164"/>
              <a:gd name="T34" fmla="*/ 508 w 1079"/>
              <a:gd name="T35" fmla="*/ 231 h 1164"/>
              <a:gd name="T36" fmla="*/ 175 w 1079"/>
              <a:gd name="T37" fmla="*/ 649 h 1164"/>
              <a:gd name="T38" fmla="*/ 903 w 1079"/>
              <a:gd name="T39" fmla="*/ 711 h 1164"/>
              <a:gd name="T40" fmla="*/ 849 w 1079"/>
              <a:gd name="T41" fmla="*/ 1016 h 1164"/>
              <a:gd name="T42" fmla="*/ 175 w 1079"/>
              <a:gd name="T43" fmla="*/ 962 h 1164"/>
              <a:gd name="T44" fmla="*/ 903 w 1079"/>
              <a:gd name="T45" fmla="*/ 711 h 1164"/>
              <a:gd name="T46" fmla="*/ 1078 w 1079"/>
              <a:gd name="T47" fmla="*/ 313 h 1164"/>
              <a:gd name="T48" fmla="*/ 965 w 1079"/>
              <a:gd name="T49" fmla="*/ 213 h 1164"/>
              <a:gd name="T50" fmla="*/ 849 w 1079"/>
              <a:gd name="T51" fmla="*/ 0 h 1164"/>
              <a:gd name="T52" fmla="*/ 113 w 1079"/>
              <a:gd name="T53" fmla="*/ 116 h 1164"/>
              <a:gd name="T54" fmla="*/ 12 w 1079"/>
              <a:gd name="T55" fmla="*/ 288 h 1164"/>
              <a:gd name="T56" fmla="*/ 0 w 1079"/>
              <a:gd name="T57" fmla="*/ 483 h 1164"/>
              <a:gd name="T58" fmla="*/ 62 w 1079"/>
              <a:gd name="T59" fmla="*/ 329 h 1164"/>
              <a:gd name="T60" fmla="*/ 113 w 1079"/>
              <a:gd name="T61" fmla="*/ 962 h 1164"/>
              <a:gd name="T62" fmla="*/ 141 w 1079"/>
              <a:gd name="T63" fmla="*/ 1047 h 1164"/>
              <a:gd name="T64" fmla="*/ 200 w 1079"/>
              <a:gd name="T65" fmla="*/ 1163 h 1164"/>
              <a:gd name="T66" fmla="*/ 401 w 1079"/>
              <a:gd name="T67" fmla="*/ 1103 h 1164"/>
              <a:gd name="T68" fmla="*/ 677 w 1079"/>
              <a:gd name="T69" fmla="*/ 1078 h 1164"/>
              <a:gd name="T70" fmla="*/ 737 w 1079"/>
              <a:gd name="T71" fmla="*/ 1163 h 1164"/>
              <a:gd name="T72" fmla="*/ 937 w 1079"/>
              <a:gd name="T73" fmla="*/ 1103 h 1164"/>
              <a:gd name="T74" fmla="*/ 928 w 1079"/>
              <a:gd name="T75" fmla="*/ 1047 h 1164"/>
              <a:gd name="T76" fmla="*/ 965 w 1079"/>
              <a:gd name="T77" fmla="*/ 291 h 1164"/>
              <a:gd name="T78" fmla="*/ 1016 w 1079"/>
              <a:gd name="T79" fmla="*/ 483 h 1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9" h="1164">
                <a:moveTo>
                  <a:pt x="229" y="852"/>
                </a:moveTo>
                <a:lnTo>
                  <a:pt x="370" y="852"/>
                </a:lnTo>
                <a:lnTo>
                  <a:pt x="370" y="790"/>
                </a:lnTo>
                <a:lnTo>
                  <a:pt x="229" y="790"/>
                </a:lnTo>
                <a:lnTo>
                  <a:pt x="229" y="852"/>
                </a:lnTo>
                <a:close/>
                <a:moveTo>
                  <a:pt x="708" y="852"/>
                </a:moveTo>
                <a:lnTo>
                  <a:pt x="849" y="852"/>
                </a:lnTo>
                <a:lnTo>
                  <a:pt x="849" y="790"/>
                </a:lnTo>
                <a:lnTo>
                  <a:pt x="708" y="790"/>
                </a:lnTo>
                <a:lnTo>
                  <a:pt x="708" y="852"/>
                </a:lnTo>
                <a:close/>
                <a:moveTo>
                  <a:pt x="903" y="169"/>
                </a:moveTo>
                <a:lnTo>
                  <a:pt x="175" y="169"/>
                </a:lnTo>
                <a:lnTo>
                  <a:pt x="175" y="116"/>
                </a:lnTo>
                <a:cubicBezTo>
                  <a:pt x="175" y="86"/>
                  <a:pt x="199" y="62"/>
                  <a:pt x="229" y="62"/>
                </a:cubicBezTo>
                <a:lnTo>
                  <a:pt x="849" y="62"/>
                </a:lnTo>
                <a:cubicBezTo>
                  <a:pt x="879" y="62"/>
                  <a:pt x="903" y="86"/>
                  <a:pt x="903" y="116"/>
                </a:cubicBezTo>
                <a:lnTo>
                  <a:pt x="903" y="169"/>
                </a:lnTo>
                <a:close/>
                <a:moveTo>
                  <a:pt x="203" y="1075"/>
                </a:moveTo>
                <a:cubicBezTo>
                  <a:pt x="211" y="1077"/>
                  <a:pt x="220" y="1078"/>
                  <a:pt x="229" y="1078"/>
                </a:cubicBezTo>
                <a:lnTo>
                  <a:pt x="339" y="1078"/>
                </a:lnTo>
                <a:lnTo>
                  <a:pt x="339" y="1101"/>
                </a:lnTo>
                <a:lnTo>
                  <a:pt x="203" y="1101"/>
                </a:lnTo>
                <a:lnTo>
                  <a:pt x="203" y="1075"/>
                </a:lnTo>
                <a:close/>
                <a:moveTo>
                  <a:pt x="739" y="1078"/>
                </a:moveTo>
                <a:lnTo>
                  <a:pt x="849" y="1078"/>
                </a:lnTo>
                <a:cubicBezTo>
                  <a:pt x="858" y="1078"/>
                  <a:pt x="867" y="1077"/>
                  <a:pt x="875" y="1075"/>
                </a:cubicBezTo>
                <a:lnTo>
                  <a:pt x="875" y="1101"/>
                </a:lnTo>
                <a:lnTo>
                  <a:pt x="739" y="1101"/>
                </a:lnTo>
                <a:lnTo>
                  <a:pt x="739" y="1078"/>
                </a:lnTo>
                <a:close/>
                <a:moveTo>
                  <a:pt x="570" y="231"/>
                </a:moveTo>
                <a:lnTo>
                  <a:pt x="903" y="231"/>
                </a:lnTo>
                <a:lnTo>
                  <a:pt x="903" y="649"/>
                </a:lnTo>
                <a:lnTo>
                  <a:pt x="570" y="649"/>
                </a:lnTo>
                <a:lnTo>
                  <a:pt x="570" y="231"/>
                </a:lnTo>
                <a:close/>
                <a:moveTo>
                  <a:pt x="175" y="231"/>
                </a:moveTo>
                <a:lnTo>
                  <a:pt x="508" y="231"/>
                </a:lnTo>
                <a:lnTo>
                  <a:pt x="508" y="649"/>
                </a:lnTo>
                <a:lnTo>
                  <a:pt x="175" y="649"/>
                </a:lnTo>
                <a:lnTo>
                  <a:pt x="175" y="231"/>
                </a:lnTo>
                <a:close/>
                <a:moveTo>
                  <a:pt x="903" y="711"/>
                </a:moveTo>
                <a:lnTo>
                  <a:pt x="903" y="962"/>
                </a:lnTo>
                <a:cubicBezTo>
                  <a:pt x="903" y="992"/>
                  <a:pt x="879" y="1016"/>
                  <a:pt x="849" y="1016"/>
                </a:cubicBezTo>
                <a:lnTo>
                  <a:pt x="229" y="1016"/>
                </a:lnTo>
                <a:cubicBezTo>
                  <a:pt x="199" y="1016"/>
                  <a:pt x="175" y="992"/>
                  <a:pt x="175" y="962"/>
                </a:cubicBezTo>
                <a:lnTo>
                  <a:pt x="175" y="711"/>
                </a:lnTo>
                <a:lnTo>
                  <a:pt x="903" y="711"/>
                </a:lnTo>
                <a:close/>
                <a:moveTo>
                  <a:pt x="1078" y="483"/>
                </a:moveTo>
                <a:lnTo>
                  <a:pt x="1078" y="313"/>
                </a:lnTo>
                <a:cubicBezTo>
                  <a:pt x="1078" y="304"/>
                  <a:pt x="1073" y="294"/>
                  <a:pt x="1066" y="288"/>
                </a:cubicBezTo>
                <a:lnTo>
                  <a:pt x="965" y="213"/>
                </a:lnTo>
                <a:lnTo>
                  <a:pt x="965" y="116"/>
                </a:lnTo>
                <a:cubicBezTo>
                  <a:pt x="965" y="52"/>
                  <a:pt x="913" y="0"/>
                  <a:pt x="849" y="0"/>
                </a:cubicBezTo>
                <a:lnTo>
                  <a:pt x="229" y="0"/>
                </a:lnTo>
                <a:cubicBezTo>
                  <a:pt x="165" y="0"/>
                  <a:pt x="113" y="52"/>
                  <a:pt x="113" y="116"/>
                </a:cubicBezTo>
                <a:lnTo>
                  <a:pt x="113" y="213"/>
                </a:lnTo>
                <a:lnTo>
                  <a:pt x="12" y="288"/>
                </a:lnTo>
                <a:cubicBezTo>
                  <a:pt x="5" y="294"/>
                  <a:pt x="0" y="304"/>
                  <a:pt x="0" y="313"/>
                </a:cubicBezTo>
                <a:lnTo>
                  <a:pt x="0" y="483"/>
                </a:lnTo>
                <a:lnTo>
                  <a:pt x="62" y="483"/>
                </a:lnTo>
                <a:lnTo>
                  <a:pt x="62" y="329"/>
                </a:lnTo>
                <a:lnTo>
                  <a:pt x="113" y="291"/>
                </a:lnTo>
                <a:lnTo>
                  <a:pt x="113" y="962"/>
                </a:lnTo>
                <a:cubicBezTo>
                  <a:pt x="113" y="996"/>
                  <a:pt x="127" y="1026"/>
                  <a:pt x="150" y="1047"/>
                </a:cubicBezTo>
                <a:lnTo>
                  <a:pt x="141" y="1047"/>
                </a:lnTo>
                <a:lnTo>
                  <a:pt x="141" y="1103"/>
                </a:lnTo>
                <a:cubicBezTo>
                  <a:pt x="141" y="1136"/>
                  <a:pt x="168" y="1163"/>
                  <a:pt x="200" y="1163"/>
                </a:cubicBezTo>
                <a:lnTo>
                  <a:pt x="341" y="1163"/>
                </a:lnTo>
                <a:cubicBezTo>
                  <a:pt x="374" y="1163"/>
                  <a:pt x="401" y="1136"/>
                  <a:pt x="401" y="1103"/>
                </a:cubicBezTo>
                <a:lnTo>
                  <a:pt x="401" y="1078"/>
                </a:lnTo>
                <a:lnTo>
                  <a:pt x="677" y="1078"/>
                </a:lnTo>
                <a:lnTo>
                  <a:pt x="677" y="1103"/>
                </a:lnTo>
                <a:cubicBezTo>
                  <a:pt x="677" y="1136"/>
                  <a:pt x="704" y="1163"/>
                  <a:pt x="737" y="1163"/>
                </a:cubicBezTo>
                <a:lnTo>
                  <a:pt x="878" y="1163"/>
                </a:lnTo>
                <a:cubicBezTo>
                  <a:pt x="910" y="1163"/>
                  <a:pt x="937" y="1136"/>
                  <a:pt x="937" y="1103"/>
                </a:cubicBezTo>
                <a:lnTo>
                  <a:pt x="937" y="1047"/>
                </a:lnTo>
                <a:lnTo>
                  <a:pt x="928" y="1047"/>
                </a:lnTo>
                <a:cubicBezTo>
                  <a:pt x="951" y="1026"/>
                  <a:pt x="965" y="996"/>
                  <a:pt x="965" y="962"/>
                </a:cubicBezTo>
                <a:lnTo>
                  <a:pt x="965" y="291"/>
                </a:lnTo>
                <a:lnTo>
                  <a:pt x="1016" y="329"/>
                </a:lnTo>
                <a:lnTo>
                  <a:pt x="1016" y="483"/>
                </a:lnTo>
                <a:lnTo>
                  <a:pt x="1078" y="48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Freeform 6">
            <a:extLst>
              <a:ext uri="{FF2B5EF4-FFF2-40B4-BE49-F238E27FC236}">
                <a16:creationId xmlns:a16="http://schemas.microsoft.com/office/drawing/2014/main" id="{7E695C8C-157E-6242-9323-5ABC1C708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1545" y="1099332"/>
            <a:ext cx="549275" cy="371475"/>
          </a:xfrm>
          <a:custGeom>
            <a:avLst/>
            <a:gdLst>
              <a:gd name="T0" fmla="*/ 629 w 1527"/>
              <a:gd name="T1" fmla="*/ 658 h 1033"/>
              <a:gd name="T2" fmla="*/ 972 w 1527"/>
              <a:gd name="T3" fmla="*/ 530 h 1033"/>
              <a:gd name="T4" fmla="*/ 574 w 1527"/>
              <a:gd name="T5" fmla="*/ 695 h 1033"/>
              <a:gd name="T6" fmla="*/ 582 w 1527"/>
              <a:gd name="T7" fmla="*/ 709 h 1033"/>
              <a:gd name="T8" fmla="*/ 602 w 1527"/>
              <a:gd name="T9" fmla="*/ 717 h 1033"/>
              <a:gd name="T10" fmla="*/ 928 w 1527"/>
              <a:gd name="T11" fmla="*/ 717 h 1033"/>
              <a:gd name="T12" fmla="*/ 943 w 1527"/>
              <a:gd name="T13" fmla="*/ 710 h 1033"/>
              <a:gd name="T14" fmla="*/ 952 w 1527"/>
              <a:gd name="T15" fmla="*/ 695 h 1033"/>
              <a:gd name="T16" fmla="*/ 245 w 1527"/>
              <a:gd name="T17" fmla="*/ 517 h 1033"/>
              <a:gd name="T18" fmla="*/ 389 w 1527"/>
              <a:gd name="T19" fmla="*/ 597 h 1033"/>
              <a:gd name="T20" fmla="*/ 241 w 1527"/>
              <a:gd name="T21" fmla="*/ 654 h 1033"/>
              <a:gd name="T22" fmla="*/ 490 w 1527"/>
              <a:gd name="T23" fmla="*/ 714 h 1033"/>
              <a:gd name="T24" fmla="*/ 245 w 1527"/>
              <a:gd name="T25" fmla="*/ 517 h 1033"/>
              <a:gd name="T26" fmla="*/ 462 w 1527"/>
              <a:gd name="T27" fmla="*/ 164 h 1033"/>
              <a:gd name="T28" fmla="*/ 1064 w 1527"/>
              <a:gd name="T29" fmla="*/ 164 h 1033"/>
              <a:gd name="T30" fmla="*/ 1240 w 1527"/>
              <a:gd name="T31" fmla="*/ 362 h 1033"/>
              <a:gd name="T32" fmla="*/ 464 w 1527"/>
              <a:gd name="T33" fmla="*/ 103 h 1033"/>
              <a:gd name="T34" fmla="*/ 1095 w 1527"/>
              <a:gd name="T35" fmla="*/ 654 h 1033"/>
              <a:gd name="T36" fmla="*/ 1289 w 1527"/>
              <a:gd name="T37" fmla="*/ 576 h 1033"/>
              <a:gd name="T38" fmla="*/ 1128 w 1527"/>
              <a:gd name="T39" fmla="*/ 538 h 1033"/>
              <a:gd name="T40" fmla="*/ 1285 w 1527"/>
              <a:gd name="T41" fmla="*/ 714 h 1033"/>
              <a:gd name="T42" fmla="*/ 1095 w 1527"/>
              <a:gd name="T43" fmla="*/ 654 h 1033"/>
              <a:gd name="T44" fmla="*/ 1357 w 1527"/>
              <a:gd name="T45" fmla="*/ 910 h 1033"/>
              <a:gd name="T46" fmla="*/ 1181 w 1527"/>
              <a:gd name="T47" fmla="*/ 910 h 1033"/>
              <a:gd name="T48" fmla="*/ 1277 w 1527"/>
              <a:gd name="T49" fmla="*/ 859 h 1033"/>
              <a:gd name="T50" fmla="*/ 1151 w 1527"/>
              <a:gd name="T51" fmla="*/ 829 h 1033"/>
              <a:gd name="T52" fmla="*/ 279 w 1527"/>
              <a:gd name="T53" fmla="*/ 829 h 1033"/>
              <a:gd name="T54" fmla="*/ 345 w 1527"/>
              <a:gd name="T55" fmla="*/ 889 h 1033"/>
              <a:gd name="T56" fmla="*/ 231 w 1527"/>
              <a:gd name="T57" fmla="*/ 973 h 1033"/>
              <a:gd name="T58" fmla="*/ 60 w 1527"/>
              <a:gd name="T59" fmla="*/ 423 h 1033"/>
              <a:gd name="T60" fmla="*/ 259 w 1527"/>
              <a:gd name="T61" fmla="*/ 302 h 1033"/>
              <a:gd name="T62" fmla="*/ 1083 w 1527"/>
              <a:gd name="T63" fmla="*/ 60 h 1033"/>
              <a:gd name="T64" fmla="*/ 1367 w 1527"/>
              <a:gd name="T65" fmla="*/ 361 h 1033"/>
              <a:gd name="T66" fmla="*/ 1526 w 1527"/>
              <a:gd name="T67" fmla="*/ 353 h 1033"/>
              <a:gd name="T68" fmla="*/ 1320 w 1527"/>
              <a:gd name="T69" fmla="*/ 273 h 1033"/>
              <a:gd name="T70" fmla="*/ 443 w 1527"/>
              <a:gd name="T71" fmla="*/ 0 h 1033"/>
              <a:gd name="T72" fmla="*/ 159 w 1527"/>
              <a:gd name="T73" fmla="*/ 301 h 1033"/>
              <a:gd name="T74" fmla="*/ 0 w 1527"/>
              <a:gd name="T75" fmla="*/ 428 h 1033"/>
              <a:gd name="T76" fmla="*/ 109 w 1527"/>
              <a:gd name="T77" fmla="*/ 910 h 1033"/>
              <a:gd name="T78" fmla="*/ 405 w 1527"/>
              <a:gd name="T79" fmla="*/ 910 h 1033"/>
              <a:gd name="T80" fmla="*/ 1121 w 1527"/>
              <a:gd name="T81" fmla="*/ 910 h 1033"/>
              <a:gd name="T82" fmla="*/ 1416 w 1527"/>
              <a:gd name="T83" fmla="*/ 910 h 1033"/>
              <a:gd name="T84" fmla="*/ 1526 w 1527"/>
              <a:gd name="T85" fmla="*/ 428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27" h="1033">
                <a:moveTo>
                  <a:pt x="905" y="590"/>
                </a:moveTo>
                <a:lnTo>
                  <a:pt x="897" y="658"/>
                </a:lnTo>
                <a:lnTo>
                  <a:pt x="629" y="658"/>
                </a:lnTo>
                <a:lnTo>
                  <a:pt x="621" y="590"/>
                </a:lnTo>
                <a:lnTo>
                  <a:pt x="905" y="590"/>
                </a:lnTo>
                <a:close/>
                <a:moveTo>
                  <a:pt x="972" y="530"/>
                </a:moveTo>
                <a:lnTo>
                  <a:pt x="554" y="530"/>
                </a:lnTo>
                <a:lnTo>
                  <a:pt x="573" y="691"/>
                </a:lnTo>
                <a:cubicBezTo>
                  <a:pt x="573" y="693"/>
                  <a:pt x="574" y="694"/>
                  <a:pt x="574" y="695"/>
                </a:cubicBezTo>
                <a:cubicBezTo>
                  <a:pt x="574" y="697"/>
                  <a:pt x="575" y="699"/>
                  <a:pt x="575" y="700"/>
                </a:cubicBezTo>
                <a:cubicBezTo>
                  <a:pt x="576" y="702"/>
                  <a:pt x="578" y="704"/>
                  <a:pt x="579" y="706"/>
                </a:cubicBezTo>
                <a:cubicBezTo>
                  <a:pt x="580" y="707"/>
                  <a:pt x="581" y="708"/>
                  <a:pt x="582" y="709"/>
                </a:cubicBezTo>
                <a:cubicBezTo>
                  <a:pt x="584" y="711"/>
                  <a:pt x="586" y="712"/>
                  <a:pt x="588" y="713"/>
                </a:cubicBezTo>
                <a:cubicBezTo>
                  <a:pt x="589" y="714"/>
                  <a:pt x="590" y="715"/>
                  <a:pt x="591" y="715"/>
                </a:cubicBezTo>
                <a:cubicBezTo>
                  <a:pt x="595" y="717"/>
                  <a:pt x="598" y="717"/>
                  <a:pt x="602" y="717"/>
                </a:cubicBezTo>
                <a:lnTo>
                  <a:pt x="602" y="717"/>
                </a:lnTo>
                <a:lnTo>
                  <a:pt x="924" y="717"/>
                </a:lnTo>
                <a:cubicBezTo>
                  <a:pt x="925" y="717"/>
                  <a:pt x="926" y="717"/>
                  <a:pt x="928" y="717"/>
                </a:cubicBezTo>
                <a:cubicBezTo>
                  <a:pt x="930" y="716"/>
                  <a:pt x="932" y="716"/>
                  <a:pt x="934" y="715"/>
                </a:cubicBezTo>
                <a:cubicBezTo>
                  <a:pt x="935" y="715"/>
                  <a:pt x="937" y="714"/>
                  <a:pt x="939" y="713"/>
                </a:cubicBezTo>
                <a:cubicBezTo>
                  <a:pt x="940" y="712"/>
                  <a:pt x="942" y="711"/>
                  <a:pt x="943" y="710"/>
                </a:cubicBezTo>
                <a:cubicBezTo>
                  <a:pt x="945" y="708"/>
                  <a:pt x="946" y="707"/>
                  <a:pt x="947" y="705"/>
                </a:cubicBezTo>
                <a:cubicBezTo>
                  <a:pt x="948" y="704"/>
                  <a:pt x="949" y="702"/>
                  <a:pt x="950" y="701"/>
                </a:cubicBezTo>
                <a:cubicBezTo>
                  <a:pt x="951" y="699"/>
                  <a:pt x="951" y="697"/>
                  <a:pt x="952" y="695"/>
                </a:cubicBezTo>
                <a:cubicBezTo>
                  <a:pt x="952" y="694"/>
                  <a:pt x="953" y="692"/>
                  <a:pt x="953" y="691"/>
                </a:cubicBezTo>
                <a:lnTo>
                  <a:pt x="972" y="530"/>
                </a:lnTo>
                <a:close/>
                <a:moveTo>
                  <a:pt x="245" y="517"/>
                </a:moveTo>
                <a:cubicBezTo>
                  <a:pt x="229" y="515"/>
                  <a:pt x="213" y="526"/>
                  <a:pt x="211" y="543"/>
                </a:cubicBezTo>
                <a:cubicBezTo>
                  <a:pt x="209" y="559"/>
                  <a:pt x="220" y="574"/>
                  <a:pt x="237" y="576"/>
                </a:cubicBezTo>
                <a:lnTo>
                  <a:pt x="389" y="597"/>
                </a:lnTo>
                <a:cubicBezTo>
                  <a:pt x="413" y="601"/>
                  <a:pt x="431" y="621"/>
                  <a:pt x="431" y="645"/>
                </a:cubicBezTo>
                <a:lnTo>
                  <a:pt x="431" y="654"/>
                </a:lnTo>
                <a:lnTo>
                  <a:pt x="241" y="654"/>
                </a:lnTo>
                <a:cubicBezTo>
                  <a:pt x="224" y="654"/>
                  <a:pt x="211" y="667"/>
                  <a:pt x="211" y="684"/>
                </a:cubicBezTo>
                <a:cubicBezTo>
                  <a:pt x="211" y="701"/>
                  <a:pt x="224" y="714"/>
                  <a:pt x="241" y="714"/>
                </a:cubicBezTo>
                <a:lnTo>
                  <a:pt x="490" y="714"/>
                </a:lnTo>
                <a:lnTo>
                  <a:pt x="490" y="645"/>
                </a:lnTo>
                <a:cubicBezTo>
                  <a:pt x="490" y="592"/>
                  <a:pt x="451" y="546"/>
                  <a:pt x="398" y="538"/>
                </a:cubicBezTo>
                <a:lnTo>
                  <a:pt x="245" y="517"/>
                </a:lnTo>
                <a:close/>
                <a:moveTo>
                  <a:pt x="1139" y="302"/>
                </a:moveTo>
                <a:lnTo>
                  <a:pt x="386" y="302"/>
                </a:lnTo>
                <a:lnTo>
                  <a:pt x="462" y="164"/>
                </a:lnTo>
                <a:cubicBezTo>
                  <a:pt x="462" y="164"/>
                  <a:pt x="463" y="163"/>
                  <a:pt x="464" y="163"/>
                </a:cubicBezTo>
                <a:lnTo>
                  <a:pt x="1062" y="163"/>
                </a:lnTo>
                <a:cubicBezTo>
                  <a:pt x="1063" y="163"/>
                  <a:pt x="1064" y="164"/>
                  <a:pt x="1064" y="164"/>
                </a:cubicBezTo>
                <a:lnTo>
                  <a:pt x="1139" y="302"/>
                </a:lnTo>
                <a:close/>
                <a:moveTo>
                  <a:pt x="286" y="362"/>
                </a:moveTo>
                <a:lnTo>
                  <a:pt x="1240" y="362"/>
                </a:lnTo>
                <a:lnTo>
                  <a:pt x="1117" y="136"/>
                </a:lnTo>
                <a:cubicBezTo>
                  <a:pt x="1106" y="116"/>
                  <a:pt x="1085" y="103"/>
                  <a:pt x="1062" y="103"/>
                </a:cubicBezTo>
                <a:lnTo>
                  <a:pt x="464" y="103"/>
                </a:lnTo>
                <a:cubicBezTo>
                  <a:pt x="441" y="103"/>
                  <a:pt x="420" y="116"/>
                  <a:pt x="409" y="136"/>
                </a:cubicBezTo>
                <a:lnTo>
                  <a:pt x="286" y="362"/>
                </a:lnTo>
                <a:close/>
                <a:moveTo>
                  <a:pt x="1095" y="654"/>
                </a:moveTo>
                <a:lnTo>
                  <a:pt x="1095" y="645"/>
                </a:lnTo>
                <a:cubicBezTo>
                  <a:pt x="1095" y="621"/>
                  <a:pt x="1113" y="601"/>
                  <a:pt x="1136" y="598"/>
                </a:cubicBezTo>
                <a:lnTo>
                  <a:pt x="1289" y="576"/>
                </a:lnTo>
                <a:cubicBezTo>
                  <a:pt x="1305" y="574"/>
                  <a:pt x="1318" y="559"/>
                  <a:pt x="1315" y="543"/>
                </a:cubicBezTo>
                <a:cubicBezTo>
                  <a:pt x="1313" y="526"/>
                  <a:pt x="1297" y="515"/>
                  <a:pt x="1281" y="517"/>
                </a:cubicBezTo>
                <a:lnTo>
                  <a:pt x="1128" y="538"/>
                </a:lnTo>
                <a:cubicBezTo>
                  <a:pt x="1075" y="546"/>
                  <a:pt x="1035" y="592"/>
                  <a:pt x="1035" y="645"/>
                </a:cubicBezTo>
                <a:lnTo>
                  <a:pt x="1035" y="714"/>
                </a:lnTo>
                <a:lnTo>
                  <a:pt x="1285" y="714"/>
                </a:lnTo>
                <a:cubicBezTo>
                  <a:pt x="1302" y="714"/>
                  <a:pt x="1315" y="701"/>
                  <a:pt x="1315" y="684"/>
                </a:cubicBezTo>
                <a:cubicBezTo>
                  <a:pt x="1315" y="667"/>
                  <a:pt x="1302" y="654"/>
                  <a:pt x="1285" y="654"/>
                </a:cubicBezTo>
                <a:lnTo>
                  <a:pt x="1095" y="654"/>
                </a:lnTo>
                <a:close/>
                <a:moveTo>
                  <a:pt x="1466" y="423"/>
                </a:moveTo>
                <a:lnTo>
                  <a:pt x="1357" y="463"/>
                </a:lnTo>
                <a:lnTo>
                  <a:pt x="1357" y="910"/>
                </a:lnTo>
                <a:cubicBezTo>
                  <a:pt x="1357" y="945"/>
                  <a:pt x="1329" y="973"/>
                  <a:pt x="1295" y="973"/>
                </a:cubicBezTo>
                <a:lnTo>
                  <a:pt x="1243" y="973"/>
                </a:lnTo>
                <a:cubicBezTo>
                  <a:pt x="1209" y="973"/>
                  <a:pt x="1181" y="945"/>
                  <a:pt x="1181" y="910"/>
                </a:cubicBezTo>
                <a:lnTo>
                  <a:pt x="1181" y="889"/>
                </a:lnTo>
                <a:lnTo>
                  <a:pt x="1247" y="889"/>
                </a:lnTo>
                <a:cubicBezTo>
                  <a:pt x="1264" y="889"/>
                  <a:pt x="1277" y="875"/>
                  <a:pt x="1277" y="859"/>
                </a:cubicBezTo>
                <a:cubicBezTo>
                  <a:pt x="1277" y="842"/>
                  <a:pt x="1264" y="829"/>
                  <a:pt x="1247" y="829"/>
                </a:cubicBezTo>
                <a:lnTo>
                  <a:pt x="1181" y="829"/>
                </a:lnTo>
                <a:lnTo>
                  <a:pt x="1151" y="829"/>
                </a:lnTo>
                <a:lnTo>
                  <a:pt x="375" y="829"/>
                </a:lnTo>
                <a:lnTo>
                  <a:pt x="345" y="829"/>
                </a:lnTo>
                <a:lnTo>
                  <a:pt x="279" y="829"/>
                </a:lnTo>
                <a:cubicBezTo>
                  <a:pt x="262" y="829"/>
                  <a:pt x="249" y="842"/>
                  <a:pt x="249" y="859"/>
                </a:cubicBezTo>
                <a:cubicBezTo>
                  <a:pt x="249" y="875"/>
                  <a:pt x="262" y="889"/>
                  <a:pt x="279" y="889"/>
                </a:cubicBezTo>
                <a:lnTo>
                  <a:pt x="345" y="889"/>
                </a:lnTo>
                <a:lnTo>
                  <a:pt x="345" y="910"/>
                </a:lnTo>
                <a:cubicBezTo>
                  <a:pt x="345" y="945"/>
                  <a:pt x="317" y="973"/>
                  <a:pt x="283" y="973"/>
                </a:cubicBezTo>
                <a:lnTo>
                  <a:pt x="231" y="973"/>
                </a:lnTo>
                <a:cubicBezTo>
                  <a:pt x="197" y="973"/>
                  <a:pt x="169" y="945"/>
                  <a:pt x="169" y="910"/>
                </a:cubicBezTo>
                <a:lnTo>
                  <a:pt x="169" y="463"/>
                </a:lnTo>
                <a:lnTo>
                  <a:pt x="60" y="423"/>
                </a:lnTo>
                <a:lnTo>
                  <a:pt x="60" y="361"/>
                </a:lnTo>
                <a:lnTo>
                  <a:pt x="159" y="361"/>
                </a:lnTo>
                <a:cubicBezTo>
                  <a:pt x="201" y="361"/>
                  <a:pt x="239" y="338"/>
                  <a:pt x="259" y="302"/>
                </a:cubicBezTo>
                <a:lnTo>
                  <a:pt x="365" y="107"/>
                </a:lnTo>
                <a:cubicBezTo>
                  <a:pt x="381" y="78"/>
                  <a:pt x="410" y="60"/>
                  <a:pt x="443" y="60"/>
                </a:cubicBezTo>
                <a:lnTo>
                  <a:pt x="1083" y="60"/>
                </a:lnTo>
                <a:cubicBezTo>
                  <a:pt x="1116" y="60"/>
                  <a:pt x="1145" y="78"/>
                  <a:pt x="1161" y="107"/>
                </a:cubicBezTo>
                <a:lnTo>
                  <a:pt x="1267" y="302"/>
                </a:lnTo>
                <a:cubicBezTo>
                  <a:pt x="1287" y="338"/>
                  <a:pt x="1325" y="361"/>
                  <a:pt x="1367" y="361"/>
                </a:cubicBezTo>
                <a:lnTo>
                  <a:pt x="1466" y="361"/>
                </a:lnTo>
                <a:lnTo>
                  <a:pt x="1466" y="423"/>
                </a:lnTo>
                <a:close/>
                <a:moveTo>
                  <a:pt x="1526" y="353"/>
                </a:moveTo>
                <a:cubicBezTo>
                  <a:pt x="1526" y="324"/>
                  <a:pt x="1502" y="301"/>
                  <a:pt x="1473" y="301"/>
                </a:cubicBezTo>
                <a:lnTo>
                  <a:pt x="1367" y="301"/>
                </a:lnTo>
                <a:cubicBezTo>
                  <a:pt x="1347" y="301"/>
                  <a:pt x="1329" y="290"/>
                  <a:pt x="1320" y="273"/>
                </a:cubicBezTo>
                <a:lnTo>
                  <a:pt x="1214" y="78"/>
                </a:lnTo>
                <a:cubicBezTo>
                  <a:pt x="1187" y="30"/>
                  <a:pt x="1137" y="0"/>
                  <a:pt x="1083" y="0"/>
                </a:cubicBezTo>
                <a:lnTo>
                  <a:pt x="443" y="0"/>
                </a:lnTo>
                <a:cubicBezTo>
                  <a:pt x="388" y="0"/>
                  <a:pt x="338" y="30"/>
                  <a:pt x="312" y="78"/>
                </a:cubicBezTo>
                <a:lnTo>
                  <a:pt x="206" y="273"/>
                </a:lnTo>
                <a:cubicBezTo>
                  <a:pt x="197" y="290"/>
                  <a:pt x="179" y="301"/>
                  <a:pt x="159" y="301"/>
                </a:cubicBezTo>
                <a:lnTo>
                  <a:pt x="53" y="301"/>
                </a:lnTo>
                <a:cubicBezTo>
                  <a:pt x="24" y="301"/>
                  <a:pt x="0" y="324"/>
                  <a:pt x="0" y="353"/>
                </a:cubicBezTo>
                <a:lnTo>
                  <a:pt x="0" y="428"/>
                </a:lnTo>
                <a:cubicBezTo>
                  <a:pt x="0" y="450"/>
                  <a:pt x="14" y="470"/>
                  <a:pt x="35" y="477"/>
                </a:cubicBezTo>
                <a:lnTo>
                  <a:pt x="109" y="505"/>
                </a:lnTo>
                <a:lnTo>
                  <a:pt x="109" y="910"/>
                </a:lnTo>
                <a:cubicBezTo>
                  <a:pt x="109" y="978"/>
                  <a:pt x="164" y="1032"/>
                  <a:pt x="231" y="1032"/>
                </a:cubicBezTo>
                <a:lnTo>
                  <a:pt x="283" y="1032"/>
                </a:lnTo>
                <a:cubicBezTo>
                  <a:pt x="350" y="1032"/>
                  <a:pt x="405" y="978"/>
                  <a:pt x="405" y="910"/>
                </a:cubicBezTo>
                <a:lnTo>
                  <a:pt x="405" y="889"/>
                </a:lnTo>
                <a:lnTo>
                  <a:pt x="1121" y="889"/>
                </a:lnTo>
                <a:lnTo>
                  <a:pt x="1121" y="910"/>
                </a:lnTo>
                <a:cubicBezTo>
                  <a:pt x="1121" y="978"/>
                  <a:pt x="1176" y="1032"/>
                  <a:pt x="1243" y="1032"/>
                </a:cubicBezTo>
                <a:lnTo>
                  <a:pt x="1294" y="1032"/>
                </a:lnTo>
                <a:cubicBezTo>
                  <a:pt x="1362" y="1032"/>
                  <a:pt x="1416" y="978"/>
                  <a:pt x="1416" y="910"/>
                </a:cubicBezTo>
                <a:lnTo>
                  <a:pt x="1416" y="505"/>
                </a:lnTo>
                <a:lnTo>
                  <a:pt x="1491" y="477"/>
                </a:lnTo>
                <a:cubicBezTo>
                  <a:pt x="1512" y="470"/>
                  <a:pt x="1526" y="450"/>
                  <a:pt x="1526" y="428"/>
                </a:cubicBezTo>
                <a:lnTo>
                  <a:pt x="1526" y="35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Freeform 7">
            <a:extLst>
              <a:ext uri="{FF2B5EF4-FFF2-40B4-BE49-F238E27FC236}">
                <a16:creationId xmlns:a16="http://schemas.microsoft.com/office/drawing/2014/main" id="{21A80436-8C4F-6341-A7DF-53504A994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0286" y="1096557"/>
            <a:ext cx="611187" cy="420687"/>
          </a:xfrm>
          <a:custGeom>
            <a:avLst/>
            <a:gdLst>
              <a:gd name="T0" fmla="*/ 1132 w 1696"/>
              <a:gd name="T1" fmla="*/ 1167 h 1168"/>
              <a:gd name="T2" fmla="*/ 1121 w 1696"/>
              <a:gd name="T3" fmla="*/ 1052 h 1168"/>
              <a:gd name="T4" fmla="*/ 1080 w 1696"/>
              <a:gd name="T5" fmla="*/ 958 h 1168"/>
              <a:gd name="T6" fmla="*/ 1138 w 1696"/>
              <a:gd name="T7" fmla="*/ 953 h 1168"/>
              <a:gd name="T8" fmla="*/ 1076 w 1696"/>
              <a:gd name="T9" fmla="*/ 921 h 1168"/>
              <a:gd name="T10" fmla="*/ 1093 w 1696"/>
              <a:gd name="T11" fmla="*/ 825 h 1168"/>
              <a:gd name="T12" fmla="*/ 1121 w 1696"/>
              <a:gd name="T13" fmla="*/ 774 h 1168"/>
              <a:gd name="T14" fmla="*/ 1064 w 1696"/>
              <a:gd name="T15" fmla="*/ 799 h 1168"/>
              <a:gd name="T16" fmla="*/ 606 w 1696"/>
              <a:gd name="T17" fmla="*/ 748 h 1168"/>
              <a:gd name="T18" fmla="*/ 599 w 1696"/>
              <a:gd name="T19" fmla="*/ 825 h 1168"/>
              <a:gd name="T20" fmla="*/ 615 w 1696"/>
              <a:gd name="T21" fmla="*/ 958 h 1168"/>
              <a:gd name="T22" fmla="*/ 560 w 1696"/>
              <a:gd name="T23" fmla="*/ 915 h 1168"/>
              <a:gd name="T24" fmla="*/ 586 w 1696"/>
              <a:gd name="T25" fmla="*/ 985 h 1168"/>
              <a:gd name="T26" fmla="*/ 563 w 1696"/>
              <a:gd name="T27" fmla="*/ 1167 h 1168"/>
              <a:gd name="T28" fmla="*/ 600 w 1696"/>
              <a:gd name="T29" fmla="*/ 1084 h 1168"/>
              <a:gd name="T30" fmla="*/ 536 w 1696"/>
              <a:gd name="T31" fmla="*/ 1135 h 1168"/>
              <a:gd name="T32" fmla="*/ 170 w 1696"/>
              <a:gd name="T33" fmla="*/ 647 h 1168"/>
              <a:gd name="T34" fmla="*/ 346 w 1696"/>
              <a:gd name="T35" fmla="*/ 647 h 1168"/>
              <a:gd name="T36" fmla="*/ 394 w 1696"/>
              <a:gd name="T37" fmla="*/ 1129 h 1168"/>
              <a:gd name="T38" fmla="*/ 452 w 1696"/>
              <a:gd name="T39" fmla="*/ 1138 h 1168"/>
              <a:gd name="T40" fmla="*/ 680 w 1696"/>
              <a:gd name="T41" fmla="*/ 1132 h 1168"/>
              <a:gd name="T42" fmla="*/ 739 w 1696"/>
              <a:gd name="T43" fmla="*/ 1134 h 1168"/>
              <a:gd name="T44" fmla="*/ 956 w 1696"/>
              <a:gd name="T45" fmla="*/ 1134 h 1168"/>
              <a:gd name="T46" fmla="*/ 1015 w 1696"/>
              <a:gd name="T47" fmla="*/ 1132 h 1168"/>
              <a:gd name="T48" fmla="*/ 1243 w 1696"/>
              <a:gd name="T49" fmla="*/ 1138 h 1168"/>
              <a:gd name="T50" fmla="*/ 1301 w 1696"/>
              <a:gd name="T51" fmla="*/ 1129 h 1168"/>
              <a:gd name="T52" fmla="*/ 1349 w 1696"/>
              <a:gd name="T53" fmla="*/ 647 h 1168"/>
              <a:gd name="T54" fmla="*/ 1525 w 1696"/>
              <a:gd name="T55" fmla="*/ 647 h 1168"/>
              <a:gd name="T56" fmla="*/ 1694 w 1696"/>
              <a:gd name="T57" fmla="*/ 515 h 1168"/>
              <a:gd name="T58" fmla="*/ 1466 w 1696"/>
              <a:gd name="T59" fmla="*/ 647 h 1168"/>
              <a:gd name="T60" fmla="*/ 1407 w 1696"/>
              <a:gd name="T61" fmla="*/ 647 h 1168"/>
              <a:gd name="T62" fmla="*/ 287 w 1696"/>
              <a:gd name="T63" fmla="*/ 647 h 1168"/>
              <a:gd name="T64" fmla="*/ 228 w 1696"/>
              <a:gd name="T65" fmla="*/ 647 h 1168"/>
              <a:gd name="T66" fmla="*/ 0 w 1696"/>
              <a:gd name="T67" fmla="*/ 515 h 1168"/>
              <a:gd name="T68" fmla="*/ 987 w 1696"/>
              <a:gd name="T69" fmla="*/ 344 h 1168"/>
              <a:gd name="T70" fmla="*/ 1117 w 1696"/>
              <a:gd name="T71" fmla="*/ 344 h 1168"/>
              <a:gd name="T72" fmla="*/ 776 w 1696"/>
              <a:gd name="T73" fmla="*/ 58 h 1168"/>
              <a:gd name="T74" fmla="*/ 717 w 1696"/>
              <a:gd name="T75" fmla="*/ 58 h 1168"/>
              <a:gd name="T76" fmla="*/ 619 w 1696"/>
              <a:gd name="T77" fmla="*/ 58 h 1168"/>
              <a:gd name="T78" fmla="*/ 1176 w 1696"/>
              <a:gd name="T79" fmla="*/ 345 h 1168"/>
              <a:gd name="T80" fmla="*/ 1274 w 1696"/>
              <a:gd name="T81" fmla="*/ 128 h 1168"/>
              <a:gd name="T82" fmla="*/ 1333 w 1696"/>
              <a:gd name="T83" fmla="*/ 162 h 1168"/>
              <a:gd name="T84" fmla="*/ 487 w 1696"/>
              <a:gd name="T85" fmla="*/ 0 h 1168"/>
              <a:gd name="T86" fmla="*/ 388 w 1696"/>
              <a:gd name="T87" fmla="*/ 191 h 1168"/>
              <a:gd name="T88" fmla="*/ 487 w 1696"/>
              <a:gd name="T89" fmla="*/ 58 h 1168"/>
              <a:gd name="T90" fmla="*/ 30 w 1696"/>
              <a:gd name="T91" fmla="*/ 345 h 1168"/>
              <a:gd name="T92" fmla="*/ 1665 w 1696"/>
              <a:gd name="T93" fmla="*/ 403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96" h="1168">
                <a:moveTo>
                  <a:pt x="1100" y="1140"/>
                </a:moveTo>
                <a:cubicBezTo>
                  <a:pt x="1102" y="1156"/>
                  <a:pt x="1114" y="1167"/>
                  <a:pt x="1129" y="1167"/>
                </a:cubicBezTo>
                <a:cubicBezTo>
                  <a:pt x="1130" y="1167"/>
                  <a:pt x="1131" y="1167"/>
                  <a:pt x="1132" y="1167"/>
                </a:cubicBezTo>
                <a:cubicBezTo>
                  <a:pt x="1148" y="1165"/>
                  <a:pt x="1160" y="1151"/>
                  <a:pt x="1159" y="1135"/>
                </a:cubicBezTo>
                <a:lnTo>
                  <a:pt x="1153" y="1079"/>
                </a:lnTo>
                <a:cubicBezTo>
                  <a:pt x="1152" y="1063"/>
                  <a:pt x="1137" y="1051"/>
                  <a:pt x="1121" y="1052"/>
                </a:cubicBezTo>
                <a:cubicBezTo>
                  <a:pt x="1105" y="1054"/>
                  <a:pt x="1093" y="1068"/>
                  <a:pt x="1095" y="1084"/>
                </a:cubicBezTo>
                <a:lnTo>
                  <a:pt x="1100" y="1140"/>
                </a:lnTo>
                <a:close/>
                <a:moveTo>
                  <a:pt x="1080" y="958"/>
                </a:moveTo>
                <a:cubicBezTo>
                  <a:pt x="1081" y="973"/>
                  <a:pt x="1094" y="985"/>
                  <a:pt x="1109" y="985"/>
                </a:cubicBezTo>
                <a:cubicBezTo>
                  <a:pt x="1110" y="985"/>
                  <a:pt x="1111" y="985"/>
                  <a:pt x="1112" y="985"/>
                </a:cubicBezTo>
                <a:cubicBezTo>
                  <a:pt x="1128" y="983"/>
                  <a:pt x="1140" y="969"/>
                  <a:pt x="1138" y="953"/>
                </a:cubicBezTo>
                <a:lnTo>
                  <a:pt x="1134" y="915"/>
                </a:lnTo>
                <a:cubicBezTo>
                  <a:pt x="1133" y="899"/>
                  <a:pt x="1118" y="887"/>
                  <a:pt x="1102" y="889"/>
                </a:cubicBezTo>
                <a:cubicBezTo>
                  <a:pt x="1086" y="890"/>
                  <a:pt x="1074" y="905"/>
                  <a:pt x="1076" y="921"/>
                </a:cubicBezTo>
                <a:lnTo>
                  <a:pt x="1080" y="958"/>
                </a:lnTo>
                <a:close/>
                <a:moveTo>
                  <a:pt x="1064" y="799"/>
                </a:moveTo>
                <a:cubicBezTo>
                  <a:pt x="1066" y="814"/>
                  <a:pt x="1078" y="825"/>
                  <a:pt x="1093" y="825"/>
                </a:cubicBezTo>
                <a:cubicBezTo>
                  <a:pt x="1094" y="825"/>
                  <a:pt x="1095" y="825"/>
                  <a:pt x="1096" y="825"/>
                </a:cubicBezTo>
                <a:cubicBezTo>
                  <a:pt x="1112" y="823"/>
                  <a:pt x="1124" y="809"/>
                  <a:pt x="1122" y="793"/>
                </a:cubicBezTo>
                <a:lnTo>
                  <a:pt x="1121" y="774"/>
                </a:lnTo>
                <a:cubicBezTo>
                  <a:pt x="1119" y="758"/>
                  <a:pt x="1104" y="746"/>
                  <a:pt x="1088" y="748"/>
                </a:cubicBezTo>
                <a:cubicBezTo>
                  <a:pt x="1072" y="749"/>
                  <a:pt x="1061" y="764"/>
                  <a:pt x="1062" y="780"/>
                </a:cubicBezTo>
                <a:lnTo>
                  <a:pt x="1064" y="799"/>
                </a:lnTo>
                <a:close/>
                <a:moveTo>
                  <a:pt x="631" y="799"/>
                </a:moveTo>
                <a:lnTo>
                  <a:pt x="633" y="780"/>
                </a:lnTo>
                <a:cubicBezTo>
                  <a:pt x="634" y="764"/>
                  <a:pt x="622" y="749"/>
                  <a:pt x="606" y="748"/>
                </a:cubicBezTo>
                <a:cubicBezTo>
                  <a:pt x="590" y="746"/>
                  <a:pt x="576" y="758"/>
                  <a:pt x="574" y="774"/>
                </a:cubicBezTo>
                <a:lnTo>
                  <a:pt x="572" y="793"/>
                </a:lnTo>
                <a:cubicBezTo>
                  <a:pt x="571" y="809"/>
                  <a:pt x="582" y="823"/>
                  <a:pt x="599" y="825"/>
                </a:cubicBezTo>
                <a:cubicBezTo>
                  <a:pt x="600" y="825"/>
                  <a:pt x="601" y="825"/>
                  <a:pt x="602" y="825"/>
                </a:cubicBezTo>
                <a:cubicBezTo>
                  <a:pt x="617" y="825"/>
                  <a:pt x="629" y="814"/>
                  <a:pt x="631" y="799"/>
                </a:cubicBezTo>
                <a:close/>
                <a:moveTo>
                  <a:pt x="615" y="958"/>
                </a:moveTo>
                <a:lnTo>
                  <a:pt x="619" y="921"/>
                </a:lnTo>
                <a:cubicBezTo>
                  <a:pt x="620" y="905"/>
                  <a:pt x="609" y="890"/>
                  <a:pt x="593" y="889"/>
                </a:cubicBezTo>
                <a:cubicBezTo>
                  <a:pt x="577" y="887"/>
                  <a:pt x="562" y="899"/>
                  <a:pt x="560" y="915"/>
                </a:cubicBezTo>
                <a:lnTo>
                  <a:pt x="557" y="953"/>
                </a:lnTo>
                <a:cubicBezTo>
                  <a:pt x="555" y="969"/>
                  <a:pt x="567" y="983"/>
                  <a:pt x="583" y="985"/>
                </a:cubicBezTo>
                <a:cubicBezTo>
                  <a:pt x="584" y="985"/>
                  <a:pt x="585" y="985"/>
                  <a:pt x="586" y="985"/>
                </a:cubicBezTo>
                <a:cubicBezTo>
                  <a:pt x="601" y="985"/>
                  <a:pt x="614" y="973"/>
                  <a:pt x="615" y="958"/>
                </a:cubicBezTo>
                <a:close/>
                <a:moveTo>
                  <a:pt x="536" y="1135"/>
                </a:moveTo>
                <a:cubicBezTo>
                  <a:pt x="535" y="1151"/>
                  <a:pt x="546" y="1165"/>
                  <a:pt x="563" y="1167"/>
                </a:cubicBezTo>
                <a:cubicBezTo>
                  <a:pt x="564" y="1167"/>
                  <a:pt x="565" y="1167"/>
                  <a:pt x="566" y="1167"/>
                </a:cubicBezTo>
                <a:cubicBezTo>
                  <a:pt x="580" y="1167"/>
                  <a:pt x="593" y="1156"/>
                  <a:pt x="595" y="1140"/>
                </a:cubicBezTo>
                <a:lnTo>
                  <a:pt x="600" y="1084"/>
                </a:lnTo>
                <a:cubicBezTo>
                  <a:pt x="602" y="1068"/>
                  <a:pt x="590" y="1054"/>
                  <a:pt x="574" y="1052"/>
                </a:cubicBezTo>
                <a:cubicBezTo>
                  <a:pt x="558" y="1051"/>
                  <a:pt x="543" y="1063"/>
                  <a:pt x="542" y="1079"/>
                </a:cubicBezTo>
                <a:lnTo>
                  <a:pt x="536" y="1135"/>
                </a:lnTo>
                <a:close/>
                <a:moveTo>
                  <a:pt x="30" y="544"/>
                </a:moveTo>
                <a:lnTo>
                  <a:pt x="67" y="544"/>
                </a:lnTo>
                <a:cubicBezTo>
                  <a:pt x="124" y="544"/>
                  <a:pt x="170" y="591"/>
                  <a:pt x="170" y="647"/>
                </a:cubicBezTo>
                <a:lnTo>
                  <a:pt x="170" y="724"/>
                </a:lnTo>
                <a:lnTo>
                  <a:pt x="346" y="724"/>
                </a:lnTo>
                <a:lnTo>
                  <a:pt x="346" y="647"/>
                </a:lnTo>
                <a:cubicBezTo>
                  <a:pt x="346" y="591"/>
                  <a:pt x="392" y="544"/>
                  <a:pt x="449" y="544"/>
                </a:cubicBezTo>
                <a:lnTo>
                  <a:pt x="485" y="544"/>
                </a:lnTo>
                <a:lnTo>
                  <a:pt x="394" y="1129"/>
                </a:lnTo>
                <a:cubicBezTo>
                  <a:pt x="391" y="1145"/>
                  <a:pt x="402" y="1160"/>
                  <a:pt x="418" y="1162"/>
                </a:cubicBezTo>
                <a:cubicBezTo>
                  <a:pt x="420" y="1163"/>
                  <a:pt x="421" y="1163"/>
                  <a:pt x="423" y="1163"/>
                </a:cubicBezTo>
                <a:cubicBezTo>
                  <a:pt x="437" y="1163"/>
                  <a:pt x="449" y="1152"/>
                  <a:pt x="452" y="1138"/>
                </a:cubicBezTo>
                <a:lnTo>
                  <a:pt x="545" y="544"/>
                </a:lnTo>
                <a:lnTo>
                  <a:pt x="701" y="544"/>
                </a:lnTo>
                <a:lnTo>
                  <a:pt x="680" y="1132"/>
                </a:lnTo>
                <a:cubicBezTo>
                  <a:pt x="679" y="1149"/>
                  <a:pt x="692" y="1162"/>
                  <a:pt x="708" y="1163"/>
                </a:cubicBezTo>
                <a:cubicBezTo>
                  <a:pt x="709" y="1163"/>
                  <a:pt x="709" y="1163"/>
                  <a:pt x="709" y="1163"/>
                </a:cubicBezTo>
                <a:cubicBezTo>
                  <a:pt x="725" y="1163"/>
                  <a:pt x="738" y="1150"/>
                  <a:pt x="739" y="1134"/>
                </a:cubicBezTo>
                <a:lnTo>
                  <a:pt x="759" y="544"/>
                </a:lnTo>
                <a:lnTo>
                  <a:pt x="935" y="544"/>
                </a:lnTo>
                <a:lnTo>
                  <a:pt x="956" y="1134"/>
                </a:lnTo>
                <a:cubicBezTo>
                  <a:pt x="957" y="1150"/>
                  <a:pt x="970" y="1163"/>
                  <a:pt x="985" y="1163"/>
                </a:cubicBezTo>
                <a:cubicBezTo>
                  <a:pt x="986" y="1163"/>
                  <a:pt x="986" y="1163"/>
                  <a:pt x="986" y="1163"/>
                </a:cubicBezTo>
                <a:cubicBezTo>
                  <a:pt x="1002" y="1162"/>
                  <a:pt x="1015" y="1149"/>
                  <a:pt x="1015" y="1132"/>
                </a:cubicBezTo>
                <a:lnTo>
                  <a:pt x="994" y="544"/>
                </a:lnTo>
                <a:lnTo>
                  <a:pt x="1150" y="544"/>
                </a:lnTo>
                <a:lnTo>
                  <a:pt x="1243" y="1138"/>
                </a:lnTo>
                <a:cubicBezTo>
                  <a:pt x="1245" y="1152"/>
                  <a:pt x="1258" y="1163"/>
                  <a:pt x="1272" y="1163"/>
                </a:cubicBezTo>
                <a:cubicBezTo>
                  <a:pt x="1273" y="1163"/>
                  <a:pt x="1275" y="1163"/>
                  <a:pt x="1277" y="1162"/>
                </a:cubicBezTo>
                <a:cubicBezTo>
                  <a:pt x="1293" y="1160"/>
                  <a:pt x="1303" y="1145"/>
                  <a:pt x="1301" y="1129"/>
                </a:cubicBezTo>
                <a:lnTo>
                  <a:pt x="1209" y="544"/>
                </a:lnTo>
                <a:lnTo>
                  <a:pt x="1245" y="544"/>
                </a:lnTo>
                <a:cubicBezTo>
                  <a:pt x="1302" y="544"/>
                  <a:pt x="1349" y="591"/>
                  <a:pt x="1349" y="647"/>
                </a:cubicBezTo>
                <a:lnTo>
                  <a:pt x="1349" y="724"/>
                </a:lnTo>
                <a:lnTo>
                  <a:pt x="1525" y="724"/>
                </a:lnTo>
                <a:lnTo>
                  <a:pt x="1525" y="647"/>
                </a:lnTo>
                <a:cubicBezTo>
                  <a:pt x="1525" y="591"/>
                  <a:pt x="1571" y="544"/>
                  <a:pt x="1628" y="544"/>
                </a:cubicBezTo>
                <a:lnTo>
                  <a:pt x="1665" y="544"/>
                </a:lnTo>
                <a:cubicBezTo>
                  <a:pt x="1681" y="544"/>
                  <a:pt x="1694" y="531"/>
                  <a:pt x="1694" y="515"/>
                </a:cubicBezTo>
                <a:cubicBezTo>
                  <a:pt x="1694" y="499"/>
                  <a:pt x="1681" y="486"/>
                  <a:pt x="1665" y="486"/>
                </a:cubicBezTo>
                <a:lnTo>
                  <a:pt x="1628" y="486"/>
                </a:lnTo>
                <a:cubicBezTo>
                  <a:pt x="1539" y="486"/>
                  <a:pt x="1466" y="558"/>
                  <a:pt x="1466" y="647"/>
                </a:cubicBezTo>
                <a:lnTo>
                  <a:pt x="1466" y="665"/>
                </a:lnTo>
                <a:lnTo>
                  <a:pt x="1407" y="665"/>
                </a:lnTo>
                <a:lnTo>
                  <a:pt x="1407" y="647"/>
                </a:lnTo>
                <a:cubicBezTo>
                  <a:pt x="1407" y="558"/>
                  <a:pt x="1335" y="486"/>
                  <a:pt x="1245" y="486"/>
                </a:cubicBezTo>
                <a:lnTo>
                  <a:pt x="449" y="486"/>
                </a:lnTo>
                <a:cubicBezTo>
                  <a:pt x="360" y="486"/>
                  <a:pt x="287" y="558"/>
                  <a:pt x="287" y="647"/>
                </a:cubicBezTo>
                <a:lnTo>
                  <a:pt x="287" y="665"/>
                </a:lnTo>
                <a:lnTo>
                  <a:pt x="228" y="665"/>
                </a:lnTo>
                <a:lnTo>
                  <a:pt x="228" y="647"/>
                </a:lnTo>
                <a:cubicBezTo>
                  <a:pt x="228" y="558"/>
                  <a:pt x="156" y="486"/>
                  <a:pt x="67" y="486"/>
                </a:cubicBezTo>
                <a:lnTo>
                  <a:pt x="29" y="486"/>
                </a:lnTo>
                <a:cubicBezTo>
                  <a:pt x="13" y="486"/>
                  <a:pt x="0" y="499"/>
                  <a:pt x="0" y="515"/>
                </a:cubicBezTo>
                <a:cubicBezTo>
                  <a:pt x="0" y="531"/>
                  <a:pt x="13" y="544"/>
                  <a:pt x="30" y="544"/>
                </a:cubicBezTo>
                <a:close/>
                <a:moveTo>
                  <a:pt x="1117" y="344"/>
                </a:moveTo>
                <a:lnTo>
                  <a:pt x="987" y="344"/>
                </a:lnTo>
                <a:lnTo>
                  <a:pt x="978" y="58"/>
                </a:lnTo>
                <a:lnTo>
                  <a:pt x="1076" y="58"/>
                </a:lnTo>
                <a:lnTo>
                  <a:pt x="1117" y="344"/>
                </a:lnTo>
                <a:close/>
                <a:moveTo>
                  <a:pt x="928" y="344"/>
                </a:moveTo>
                <a:lnTo>
                  <a:pt x="767" y="344"/>
                </a:lnTo>
                <a:lnTo>
                  <a:pt x="776" y="58"/>
                </a:lnTo>
                <a:lnTo>
                  <a:pt x="919" y="58"/>
                </a:lnTo>
                <a:lnTo>
                  <a:pt x="928" y="344"/>
                </a:lnTo>
                <a:close/>
                <a:moveTo>
                  <a:pt x="717" y="58"/>
                </a:moveTo>
                <a:lnTo>
                  <a:pt x="708" y="345"/>
                </a:lnTo>
                <a:lnTo>
                  <a:pt x="578" y="345"/>
                </a:lnTo>
                <a:lnTo>
                  <a:pt x="619" y="58"/>
                </a:lnTo>
                <a:lnTo>
                  <a:pt x="717" y="58"/>
                </a:lnTo>
                <a:close/>
                <a:moveTo>
                  <a:pt x="1665" y="345"/>
                </a:moveTo>
                <a:lnTo>
                  <a:pt x="1176" y="345"/>
                </a:lnTo>
                <a:lnTo>
                  <a:pt x="1135" y="58"/>
                </a:lnTo>
                <a:lnTo>
                  <a:pt x="1205" y="58"/>
                </a:lnTo>
                <a:cubicBezTo>
                  <a:pt x="1243" y="58"/>
                  <a:pt x="1274" y="89"/>
                  <a:pt x="1274" y="128"/>
                </a:cubicBezTo>
                <a:lnTo>
                  <a:pt x="1274" y="162"/>
                </a:lnTo>
                <a:cubicBezTo>
                  <a:pt x="1274" y="178"/>
                  <a:pt x="1287" y="191"/>
                  <a:pt x="1303" y="191"/>
                </a:cubicBezTo>
                <a:cubicBezTo>
                  <a:pt x="1320" y="191"/>
                  <a:pt x="1333" y="178"/>
                  <a:pt x="1333" y="162"/>
                </a:cubicBezTo>
                <a:lnTo>
                  <a:pt x="1333" y="128"/>
                </a:lnTo>
                <a:cubicBezTo>
                  <a:pt x="1333" y="57"/>
                  <a:pt x="1275" y="0"/>
                  <a:pt x="1205" y="0"/>
                </a:cubicBezTo>
                <a:lnTo>
                  <a:pt x="487" y="0"/>
                </a:lnTo>
                <a:cubicBezTo>
                  <a:pt x="416" y="0"/>
                  <a:pt x="359" y="57"/>
                  <a:pt x="359" y="128"/>
                </a:cubicBezTo>
                <a:lnTo>
                  <a:pt x="359" y="162"/>
                </a:lnTo>
                <a:cubicBezTo>
                  <a:pt x="359" y="178"/>
                  <a:pt x="372" y="191"/>
                  <a:pt x="388" y="191"/>
                </a:cubicBezTo>
                <a:cubicBezTo>
                  <a:pt x="404" y="191"/>
                  <a:pt x="417" y="178"/>
                  <a:pt x="418" y="162"/>
                </a:cubicBezTo>
                <a:lnTo>
                  <a:pt x="418" y="128"/>
                </a:lnTo>
                <a:cubicBezTo>
                  <a:pt x="418" y="89"/>
                  <a:pt x="449" y="58"/>
                  <a:pt x="487" y="58"/>
                </a:cubicBezTo>
                <a:lnTo>
                  <a:pt x="560" y="58"/>
                </a:lnTo>
                <a:lnTo>
                  <a:pt x="518" y="345"/>
                </a:lnTo>
                <a:lnTo>
                  <a:pt x="30" y="345"/>
                </a:lnTo>
                <a:cubicBezTo>
                  <a:pt x="13" y="345"/>
                  <a:pt x="0" y="358"/>
                  <a:pt x="0" y="374"/>
                </a:cubicBezTo>
                <a:cubicBezTo>
                  <a:pt x="0" y="390"/>
                  <a:pt x="13" y="403"/>
                  <a:pt x="30" y="403"/>
                </a:cubicBezTo>
                <a:lnTo>
                  <a:pt x="1665" y="403"/>
                </a:lnTo>
                <a:cubicBezTo>
                  <a:pt x="1681" y="403"/>
                  <a:pt x="1695" y="390"/>
                  <a:pt x="1695" y="374"/>
                </a:cubicBezTo>
                <a:cubicBezTo>
                  <a:pt x="1695" y="358"/>
                  <a:pt x="1681" y="345"/>
                  <a:pt x="1665" y="34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Freeform 8">
            <a:extLst>
              <a:ext uri="{FF2B5EF4-FFF2-40B4-BE49-F238E27FC236}">
                <a16:creationId xmlns:a16="http://schemas.microsoft.com/office/drawing/2014/main" id="{0F6AF8D7-F1BD-5F45-881C-204A89C6D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9511" y="1173550"/>
            <a:ext cx="492125" cy="266700"/>
          </a:xfrm>
          <a:custGeom>
            <a:avLst/>
            <a:gdLst>
              <a:gd name="T0" fmla="*/ 805 w 1366"/>
              <a:gd name="T1" fmla="*/ 248 h 740"/>
              <a:gd name="T2" fmla="*/ 683 w 1366"/>
              <a:gd name="T3" fmla="*/ 197 h 740"/>
              <a:gd name="T4" fmla="*/ 683 w 1366"/>
              <a:gd name="T5" fmla="*/ 197 h 740"/>
              <a:gd name="T6" fmla="*/ 614 w 1366"/>
              <a:gd name="T7" fmla="*/ 212 h 740"/>
              <a:gd name="T8" fmla="*/ 639 w 1366"/>
              <a:gd name="T9" fmla="*/ 268 h 740"/>
              <a:gd name="T10" fmla="*/ 683 w 1366"/>
              <a:gd name="T11" fmla="*/ 259 h 740"/>
              <a:gd name="T12" fmla="*/ 683 w 1366"/>
              <a:gd name="T13" fmla="*/ 259 h 740"/>
              <a:gd name="T14" fmla="*/ 761 w 1366"/>
              <a:gd name="T15" fmla="*/ 292 h 740"/>
              <a:gd name="T16" fmla="*/ 793 w 1366"/>
              <a:gd name="T17" fmla="*/ 369 h 740"/>
              <a:gd name="T18" fmla="*/ 683 w 1366"/>
              <a:gd name="T19" fmla="*/ 479 h 740"/>
              <a:gd name="T20" fmla="*/ 573 w 1366"/>
              <a:gd name="T21" fmla="*/ 369 h 740"/>
              <a:gd name="T22" fmla="*/ 595 w 1366"/>
              <a:gd name="T23" fmla="*/ 303 h 740"/>
              <a:gd name="T24" fmla="*/ 545 w 1366"/>
              <a:gd name="T25" fmla="*/ 266 h 740"/>
              <a:gd name="T26" fmla="*/ 511 w 1366"/>
              <a:gd name="T27" fmla="*/ 369 h 740"/>
              <a:gd name="T28" fmla="*/ 683 w 1366"/>
              <a:gd name="T29" fmla="*/ 541 h 740"/>
              <a:gd name="T30" fmla="*/ 855 w 1366"/>
              <a:gd name="T31" fmla="*/ 369 h 740"/>
              <a:gd name="T32" fmla="*/ 805 w 1366"/>
              <a:gd name="T33" fmla="*/ 248 h 740"/>
              <a:gd name="T34" fmla="*/ 965 w 1366"/>
              <a:gd name="T35" fmla="*/ 608 h 740"/>
              <a:gd name="T36" fmla="*/ 1053 w 1366"/>
              <a:gd name="T37" fmla="*/ 369 h 740"/>
              <a:gd name="T38" fmla="*/ 966 w 1366"/>
              <a:gd name="T39" fmla="*/ 132 h 740"/>
              <a:gd name="T40" fmla="*/ 1290 w 1366"/>
              <a:gd name="T41" fmla="*/ 369 h 740"/>
              <a:gd name="T42" fmla="*/ 965 w 1366"/>
              <a:gd name="T43" fmla="*/ 608 h 740"/>
              <a:gd name="T44" fmla="*/ 313 w 1366"/>
              <a:gd name="T45" fmla="*/ 369 h 740"/>
              <a:gd name="T46" fmla="*/ 402 w 1366"/>
              <a:gd name="T47" fmla="*/ 609 h 740"/>
              <a:gd name="T48" fmla="*/ 76 w 1366"/>
              <a:gd name="T49" fmla="*/ 369 h 740"/>
              <a:gd name="T50" fmla="*/ 402 w 1366"/>
              <a:gd name="T51" fmla="*/ 129 h 740"/>
              <a:gd name="T52" fmla="*/ 313 w 1366"/>
              <a:gd name="T53" fmla="*/ 369 h 740"/>
              <a:gd name="T54" fmla="*/ 715 w 1366"/>
              <a:gd name="T55" fmla="*/ 675 h 740"/>
              <a:gd name="T56" fmla="*/ 682 w 1366"/>
              <a:gd name="T57" fmla="*/ 677 h 740"/>
              <a:gd name="T58" fmla="*/ 375 w 1366"/>
              <a:gd name="T59" fmla="*/ 369 h 740"/>
              <a:gd name="T60" fmla="*/ 682 w 1366"/>
              <a:gd name="T61" fmla="*/ 62 h 740"/>
              <a:gd name="T62" fmla="*/ 715 w 1366"/>
              <a:gd name="T63" fmla="*/ 63 h 740"/>
              <a:gd name="T64" fmla="*/ 990 w 1366"/>
              <a:gd name="T65" fmla="*/ 369 h 740"/>
              <a:gd name="T66" fmla="*/ 715 w 1366"/>
              <a:gd name="T67" fmla="*/ 675 h 740"/>
              <a:gd name="T68" fmla="*/ 723 w 1366"/>
              <a:gd name="T69" fmla="*/ 2 h 740"/>
              <a:gd name="T70" fmla="*/ 683 w 1366"/>
              <a:gd name="T71" fmla="*/ 0 h 740"/>
              <a:gd name="T72" fmla="*/ 682 w 1366"/>
              <a:gd name="T73" fmla="*/ 0 h 740"/>
              <a:gd name="T74" fmla="*/ 681 w 1366"/>
              <a:gd name="T75" fmla="*/ 0 h 740"/>
              <a:gd name="T76" fmla="*/ 658 w 1366"/>
              <a:gd name="T77" fmla="*/ 1 h 740"/>
              <a:gd name="T78" fmla="*/ 645 w 1366"/>
              <a:gd name="T79" fmla="*/ 2 h 740"/>
              <a:gd name="T80" fmla="*/ 10 w 1366"/>
              <a:gd name="T81" fmla="*/ 349 h 740"/>
              <a:gd name="T82" fmla="*/ 10 w 1366"/>
              <a:gd name="T83" fmla="*/ 389 h 740"/>
              <a:gd name="T84" fmla="*/ 645 w 1366"/>
              <a:gd name="T85" fmla="*/ 737 h 740"/>
              <a:gd name="T86" fmla="*/ 658 w 1366"/>
              <a:gd name="T87" fmla="*/ 738 h 740"/>
              <a:gd name="T88" fmla="*/ 681 w 1366"/>
              <a:gd name="T89" fmla="*/ 739 h 740"/>
              <a:gd name="T90" fmla="*/ 682 w 1366"/>
              <a:gd name="T91" fmla="*/ 739 h 740"/>
              <a:gd name="T92" fmla="*/ 683 w 1366"/>
              <a:gd name="T93" fmla="*/ 739 h 740"/>
              <a:gd name="T94" fmla="*/ 721 w 1366"/>
              <a:gd name="T95" fmla="*/ 737 h 740"/>
              <a:gd name="T96" fmla="*/ 802 w 1366"/>
              <a:gd name="T97" fmla="*/ 727 h 740"/>
              <a:gd name="T98" fmla="*/ 1355 w 1366"/>
              <a:gd name="T99" fmla="*/ 390 h 740"/>
              <a:gd name="T100" fmla="*/ 1355 w 1366"/>
              <a:gd name="T101" fmla="*/ 349 h 740"/>
              <a:gd name="T102" fmla="*/ 723 w 1366"/>
              <a:gd name="T103" fmla="*/ 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66" h="740">
                <a:moveTo>
                  <a:pt x="805" y="248"/>
                </a:moveTo>
                <a:cubicBezTo>
                  <a:pt x="772" y="215"/>
                  <a:pt x="729" y="197"/>
                  <a:pt x="683" y="197"/>
                </a:cubicBezTo>
                <a:lnTo>
                  <a:pt x="683" y="197"/>
                </a:lnTo>
                <a:cubicBezTo>
                  <a:pt x="659" y="197"/>
                  <a:pt x="636" y="202"/>
                  <a:pt x="614" y="212"/>
                </a:cubicBezTo>
                <a:lnTo>
                  <a:pt x="639" y="268"/>
                </a:lnTo>
                <a:cubicBezTo>
                  <a:pt x="653" y="262"/>
                  <a:pt x="668" y="259"/>
                  <a:pt x="683" y="259"/>
                </a:cubicBezTo>
                <a:lnTo>
                  <a:pt x="683" y="259"/>
                </a:lnTo>
                <a:cubicBezTo>
                  <a:pt x="712" y="259"/>
                  <a:pt x="740" y="271"/>
                  <a:pt x="761" y="292"/>
                </a:cubicBezTo>
                <a:cubicBezTo>
                  <a:pt x="781" y="312"/>
                  <a:pt x="793" y="340"/>
                  <a:pt x="793" y="369"/>
                </a:cubicBezTo>
                <a:cubicBezTo>
                  <a:pt x="793" y="430"/>
                  <a:pt x="744" y="479"/>
                  <a:pt x="683" y="479"/>
                </a:cubicBezTo>
                <a:cubicBezTo>
                  <a:pt x="622" y="479"/>
                  <a:pt x="573" y="430"/>
                  <a:pt x="573" y="369"/>
                </a:cubicBezTo>
                <a:cubicBezTo>
                  <a:pt x="573" y="345"/>
                  <a:pt x="580" y="323"/>
                  <a:pt x="595" y="303"/>
                </a:cubicBezTo>
                <a:lnTo>
                  <a:pt x="545" y="266"/>
                </a:lnTo>
                <a:cubicBezTo>
                  <a:pt x="523" y="296"/>
                  <a:pt x="511" y="332"/>
                  <a:pt x="511" y="369"/>
                </a:cubicBezTo>
                <a:cubicBezTo>
                  <a:pt x="511" y="464"/>
                  <a:pt x="588" y="541"/>
                  <a:pt x="683" y="541"/>
                </a:cubicBezTo>
                <a:cubicBezTo>
                  <a:pt x="778" y="541"/>
                  <a:pt x="855" y="464"/>
                  <a:pt x="855" y="369"/>
                </a:cubicBezTo>
                <a:cubicBezTo>
                  <a:pt x="855" y="323"/>
                  <a:pt x="837" y="280"/>
                  <a:pt x="805" y="248"/>
                </a:cubicBezTo>
                <a:close/>
                <a:moveTo>
                  <a:pt x="965" y="608"/>
                </a:moveTo>
                <a:cubicBezTo>
                  <a:pt x="1020" y="543"/>
                  <a:pt x="1053" y="460"/>
                  <a:pt x="1053" y="369"/>
                </a:cubicBezTo>
                <a:cubicBezTo>
                  <a:pt x="1053" y="279"/>
                  <a:pt x="1020" y="196"/>
                  <a:pt x="966" y="132"/>
                </a:cubicBezTo>
                <a:cubicBezTo>
                  <a:pt x="1125" y="208"/>
                  <a:pt x="1245" y="323"/>
                  <a:pt x="1290" y="369"/>
                </a:cubicBezTo>
                <a:cubicBezTo>
                  <a:pt x="1245" y="416"/>
                  <a:pt x="1124" y="532"/>
                  <a:pt x="965" y="608"/>
                </a:cubicBezTo>
                <a:close/>
                <a:moveTo>
                  <a:pt x="313" y="369"/>
                </a:moveTo>
                <a:cubicBezTo>
                  <a:pt x="313" y="461"/>
                  <a:pt x="347" y="545"/>
                  <a:pt x="402" y="609"/>
                </a:cubicBezTo>
                <a:cubicBezTo>
                  <a:pt x="242" y="534"/>
                  <a:pt x="120" y="416"/>
                  <a:pt x="76" y="369"/>
                </a:cubicBezTo>
                <a:cubicBezTo>
                  <a:pt x="120" y="323"/>
                  <a:pt x="241" y="205"/>
                  <a:pt x="402" y="129"/>
                </a:cubicBezTo>
                <a:cubicBezTo>
                  <a:pt x="347" y="194"/>
                  <a:pt x="313" y="278"/>
                  <a:pt x="313" y="369"/>
                </a:cubicBezTo>
                <a:close/>
                <a:moveTo>
                  <a:pt x="715" y="675"/>
                </a:moveTo>
                <a:cubicBezTo>
                  <a:pt x="704" y="676"/>
                  <a:pt x="693" y="677"/>
                  <a:pt x="682" y="677"/>
                </a:cubicBezTo>
                <a:cubicBezTo>
                  <a:pt x="513" y="676"/>
                  <a:pt x="375" y="538"/>
                  <a:pt x="375" y="369"/>
                </a:cubicBezTo>
                <a:cubicBezTo>
                  <a:pt x="375" y="199"/>
                  <a:pt x="513" y="62"/>
                  <a:pt x="682" y="62"/>
                </a:cubicBezTo>
                <a:cubicBezTo>
                  <a:pt x="693" y="62"/>
                  <a:pt x="704" y="63"/>
                  <a:pt x="715" y="63"/>
                </a:cubicBezTo>
                <a:cubicBezTo>
                  <a:pt x="869" y="79"/>
                  <a:pt x="990" y="210"/>
                  <a:pt x="990" y="369"/>
                </a:cubicBezTo>
                <a:cubicBezTo>
                  <a:pt x="990" y="527"/>
                  <a:pt x="869" y="659"/>
                  <a:pt x="715" y="675"/>
                </a:cubicBezTo>
                <a:close/>
                <a:moveTo>
                  <a:pt x="723" y="2"/>
                </a:moveTo>
                <a:cubicBezTo>
                  <a:pt x="710" y="1"/>
                  <a:pt x="697" y="0"/>
                  <a:pt x="683" y="0"/>
                </a:cubicBezTo>
                <a:lnTo>
                  <a:pt x="682" y="0"/>
                </a:lnTo>
                <a:cubicBezTo>
                  <a:pt x="681" y="0"/>
                  <a:pt x="681" y="0"/>
                  <a:pt x="681" y="0"/>
                </a:cubicBezTo>
                <a:cubicBezTo>
                  <a:pt x="673" y="0"/>
                  <a:pt x="666" y="1"/>
                  <a:pt x="658" y="1"/>
                </a:cubicBezTo>
                <a:cubicBezTo>
                  <a:pt x="653" y="1"/>
                  <a:pt x="649" y="1"/>
                  <a:pt x="645" y="2"/>
                </a:cubicBezTo>
                <a:cubicBezTo>
                  <a:pt x="291" y="23"/>
                  <a:pt x="22" y="336"/>
                  <a:pt x="10" y="349"/>
                </a:cubicBezTo>
                <a:cubicBezTo>
                  <a:pt x="0" y="361"/>
                  <a:pt x="0" y="378"/>
                  <a:pt x="10" y="389"/>
                </a:cubicBezTo>
                <a:cubicBezTo>
                  <a:pt x="22" y="403"/>
                  <a:pt x="292" y="716"/>
                  <a:pt x="645" y="737"/>
                </a:cubicBezTo>
                <a:cubicBezTo>
                  <a:pt x="649" y="738"/>
                  <a:pt x="653" y="737"/>
                  <a:pt x="658" y="738"/>
                </a:cubicBezTo>
                <a:cubicBezTo>
                  <a:pt x="666" y="738"/>
                  <a:pt x="673" y="739"/>
                  <a:pt x="681" y="739"/>
                </a:cubicBezTo>
                <a:lnTo>
                  <a:pt x="682" y="739"/>
                </a:lnTo>
                <a:lnTo>
                  <a:pt x="683" y="739"/>
                </a:lnTo>
                <a:cubicBezTo>
                  <a:pt x="696" y="739"/>
                  <a:pt x="708" y="738"/>
                  <a:pt x="721" y="737"/>
                </a:cubicBezTo>
                <a:cubicBezTo>
                  <a:pt x="748" y="735"/>
                  <a:pt x="775" y="733"/>
                  <a:pt x="802" y="727"/>
                </a:cubicBezTo>
                <a:cubicBezTo>
                  <a:pt x="1114" y="668"/>
                  <a:pt x="1346" y="401"/>
                  <a:pt x="1355" y="390"/>
                </a:cubicBezTo>
                <a:cubicBezTo>
                  <a:pt x="1365" y="378"/>
                  <a:pt x="1365" y="361"/>
                  <a:pt x="1355" y="349"/>
                </a:cubicBezTo>
                <a:cubicBezTo>
                  <a:pt x="1344" y="335"/>
                  <a:pt x="1074" y="26"/>
                  <a:pt x="723" y="2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Freeform 13">
            <a:extLst>
              <a:ext uri="{FF2B5EF4-FFF2-40B4-BE49-F238E27FC236}">
                <a16:creationId xmlns:a16="http://schemas.microsoft.com/office/drawing/2014/main" id="{80F1EBC5-B90D-A347-B862-45FF4C1A1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341" y="1971110"/>
            <a:ext cx="457200" cy="468312"/>
          </a:xfrm>
          <a:custGeom>
            <a:avLst/>
            <a:gdLst>
              <a:gd name="T0" fmla="*/ 345 w 1271"/>
              <a:gd name="T1" fmla="*/ 318 h 1300"/>
              <a:gd name="T2" fmla="*/ 345 w 1271"/>
              <a:gd name="T3" fmla="*/ 223 h 1300"/>
              <a:gd name="T4" fmla="*/ 249 w 1271"/>
              <a:gd name="T5" fmla="*/ 223 h 1300"/>
              <a:gd name="T6" fmla="*/ 249 w 1271"/>
              <a:gd name="T7" fmla="*/ 318 h 1300"/>
              <a:gd name="T8" fmla="*/ 205 w 1271"/>
              <a:gd name="T9" fmla="*/ 179 h 1300"/>
              <a:gd name="T10" fmla="*/ 389 w 1271"/>
              <a:gd name="T11" fmla="*/ 179 h 1300"/>
              <a:gd name="T12" fmla="*/ 389 w 1271"/>
              <a:gd name="T13" fmla="*/ 362 h 1300"/>
              <a:gd name="T14" fmla="*/ 205 w 1271"/>
              <a:gd name="T15" fmla="*/ 362 h 1300"/>
              <a:gd name="T16" fmla="*/ 297 w 1271"/>
              <a:gd name="T17" fmla="*/ 479 h 1300"/>
              <a:gd name="T18" fmla="*/ 431 w 1271"/>
              <a:gd name="T19" fmla="*/ 461 h 1300"/>
              <a:gd name="T20" fmla="*/ 857 w 1271"/>
              <a:gd name="T21" fmla="*/ 950 h 1300"/>
              <a:gd name="T22" fmla="*/ 815 w 1271"/>
              <a:gd name="T23" fmla="*/ 1064 h 1300"/>
              <a:gd name="T24" fmla="*/ 937 w 1271"/>
              <a:gd name="T25" fmla="*/ 986 h 1300"/>
              <a:gd name="T26" fmla="*/ 1017 w 1271"/>
              <a:gd name="T27" fmla="*/ 1110 h 1300"/>
              <a:gd name="T28" fmla="*/ 975 w 1271"/>
              <a:gd name="T29" fmla="*/ 1224 h 1300"/>
              <a:gd name="T30" fmla="*/ 1075 w 1271"/>
              <a:gd name="T31" fmla="*/ 1137 h 1300"/>
              <a:gd name="T32" fmla="*/ 1097 w 1271"/>
              <a:gd name="T33" fmla="*/ 1146 h 1300"/>
              <a:gd name="T34" fmla="*/ 1186 w 1271"/>
              <a:gd name="T35" fmla="*/ 1182 h 1300"/>
              <a:gd name="T36" fmla="*/ 486 w 1271"/>
              <a:gd name="T37" fmla="*/ 404 h 1300"/>
              <a:gd name="T38" fmla="*/ 444 w 1271"/>
              <a:gd name="T39" fmla="*/ 123 h 1300"/>
              <a:gd name="T40" fmla="*/ 149 w 1271"/>
              <a:gd name="T41" fmla="*/ 123 h 1300"/>
              <a:gd name="T42" fmla="*/ 297 w 1271"/>
              <a:gd name="T43" fmla="*/ 479 h 1300"/>
              <a:gd name="T44" fmla="*/ 488 w 1271"/>
              <a:gd name="T45" fmla="*/ 79 h 1300"/>
              <a:gd name="T46" fmla="*/ 1231 w 1271"/>
              <a:gd name="T47" fmla="*/ 1083 h 1300"/>
              <a:gd name="T48" fmla="*/ 1086 w 1271"/>
              <a:gd name="T49" fmla="*/ 1224 h 1300"/>
              <a:gd name="T50" fmla="*/ 997 w 1271"/>
              <a:gd name="T51" fmla="*/ 1290 h 1300"/>
              <a:gd name="T52" fmla="*/ 953 w 1271"/>
              <a:gd name="T53" fmla="*/ 1290 h 1300"/>
              <a:gd name="T54" fmla="*/ 873 w 1271"/>
              <a:gd name="T55" fmla="*/ 1166 h 1300"/>
              <a:gd name="T56" fmla="*/ 915 w 1271"/>
              <a:gd name="T57" fmla="*/ 1052 h 1300"/>
              <a:gd name="T58" fmla="*/ 793 w 1271"/>
              <a:gd name="T59" fmla="*/ 1130 h 1300"/>
              <a:gd name="T60" fmla="*/ 704 w 1271"/>
              <a:gd name="T61" fmla="*/ 1028 h 1300"/>
              <a:gd name="T62" fmla="*/ 792 w 1271"/>
              <a:gd name="T63" fmla="*/ 928 h 1300"/>
              <a:gd name="T64" fmla="*/ 297 w 1271"/>
              <a:gd name="T65" fmla="*/ 541 h 1300"/>
              <a:gd name="T66" fmla="*/ 105 w 1271"/>
              <a:gd name="T67" fmla="*/ 79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71" h="1300">
                <a:moveTo>
                  <a:pt x="249" y="318"/>
                </a:moveTo>
                <a:cubicBezTo>
                  <a:pt x="274" y="344"/>
                  <a:pt x="319" y="344"/>
                  <a:pt x="345" y="318"/>
                </a:cubicBezTo>
                <a:cubicBezTo>
                  <a:pt x="357" y="306"/>
                  <a:pt x="364" y="289"/>
                  <a:pt x="364" y="271"/>
                </a:cubicBezTo>
                <a:cubicBezTo>
                  <a:pt x="364" y="252"/>
                  <a:pt x="357" y="235"/>
                  <a:pt x="345" y="223"/>
                </a:cubicBezTo>
                <a:cubicBezTo>
                  <a:pt x="332" y="210"/>
                  <a:pt x="315" y="203"/>
                  <a:pt x="297" y="203"/>
                </a:cubicBezTo>
                <a:cubicBezTo>
                  <a:pt x="279" y="203"/>
                  <a:pt x="262" y="210"/>
                  <a:pt x="249" y="223"/>
                </a:cubicBezTo>
                <a:cubicBezTo>
                  <a:pt x="236" y="235"/>
                  <a:pt x="229" y="252"/>
                  <a:pt x="229" y="271"/>
                </a:cubicBezTo>
                <a:cubicBezTo>
                  <a:pt x="229" y="289"/>
                  <a:pt x="236" y="306"/>
                  <a:pt x="249" y="318"/>
                </a:cubicBezTo>
                <a:close/>
                <a:moveTo>
                  <a:pt x="167" y="271"/>
                </a:moveTo>
                <a:cubicBezTo>
                  <a:pt x="167" y="236"/>
                  <a:pt x="180" y="203"/>
                  <a:pt x="205" y="179"/>
                </a:cubicBezTo>
                <a:cubicBezTo>
                  <a:pt x="229" y="154"/>
                  <a:pt x="262" y="141"/>
                  <a:pt x="297" y="141"/>
                </a:cubicBezTo>
                <a:cubicBezTo>
                  <a:pt x="331" y="141"/>
                  <a:pt x="364" y="154"/>
                  <a:pt x="389" y="179"/>
                </a:cubicBezTo>
                <a:cubicBezTo>
                  <a:pt x="413" y="203"/>
                  <a:pt x="427" y="236"/>
                  <a:pt x="427" y="271"/>
                </a:cubicBezTo>
                <a:cubicBezTo>
                  <a:pt x="427" y="305"/>
                  <a:pt x="413" y="338"/>
                  <a:pt x="389" y="362"/>
                </a:cubicBezTo>
                <a:cubicBezTo>
                  <a:pt x="364" y="387"/>
                  <a:pt x="331" y="400"/>
                  <a:pt x="297" y="400"/>
                </a:cubicBezTo>
                <a:cubicBezTo>
                  <a:pt x="262" y="400"/>
                  <a:pt x="229" y="387"/>
                  <a:pt x="205" y="362"/>
                </a:cubicBezTo>
                <a:cubicBezTo>
                  <a:pt x="180" y="338"/>
                  <a:pt x="167" y="305"/>
                  <a:pt x="167" y="271"/>
                </a:cubicBezTo>
                <a:close/>
                <a:moveTo>
                  <a:pt x="297" y="479"/>
                </a:moveTo>
                <a:cubicBezTo>
                  <a:pt x="331" y="479"/>
                  <a:pt x="365" y="471"/>
                  <a:pt x="394" y="455"/>
                </a:cubicBezTo>
                <a:cubicBezTo>
                  <a:pt x="407" y="449"/>
                  <a:pt x="422" y="451"/>
                  <a:pt x="431" y="461"/>
                </a:cubicBezTo>
                <a:lnTo>
                  <a:pt x="858" y="907"/>
                </a:lnTo>
                <a:cubicBezTo>
                  <a:pt x="869" y="919"/>
                  <a:pt x="869" y="938"/>
                  <a:pt x="857" y="950"/>
                </a:cubicBezTo>
                <a:lnTo>
                  <a:pt x="779" y="1028"/>
                </a:lnTo>
                <a:lnTo>
                  <a:pt x="815" y="1064"/>
                </a:lnTo>
                <a:lnTo>
                  <a:pt x="893" y="986"/>
                </a:lnTo>
                <a:cubicBezTo>
                  <a:pt x="905" y="974"/>
                  <a:pt x="925" y="974"/>
                  <a:pt x="937" y="986"/>
                </a:cubicBezTo>
                <a:lnTo>
                  <a:pt x="1017" y="1066"/>
                </a:lnTo>
                <a:cubicBezTo>
                  <a:pt x="1029" y="1078"/>
                  <a:pt x="1029" y="1098"/>
                  <a:pt x="1017" y="1110"/>
                </a:cubicBezTo>
                <a:lnTo>
                  <a:pt x="939" y="1188"/>
                </a:lnTo>
                <a:lnTo>
                  <a:pt x="975" y="1224"/>
                </a:lnTo>
                <a:lnTo>
                  <a:pt x="1053" y="1146"/>
                </a:lnTo>
                <a:cubicBezTo>
                  <a:pt x="1058" y="1140"/>
                  <a:pt x="1066" y="1137"/>
                  <a:pt x="1075" y="1137"/>
                </a:cubicBezTo>
                <a:lnTo>
                  <a:pt x="1075" y="1137"/>
                </a:lnTo>
                <a:cubicBezTo>
                  <a:pt x="1083" y="1137"/>
                  <a:pt x="1091" y="1140"/>
                  <a:pt x="1097" y="1146"/>
                </a:cubicBezTo>
                <a:lnTo>
                  <a:pt x="1130" y="1181"/>
                </a:lnTo>
                <a:cubicBezTo>
                  <a:pt x="1145" y="1196"/>
                  <a:pt x="1171" y="1197"/>
                  <a:pt x="1186" y="1182"/>
                </a:cubicBezTo>
                <a:cubicBezTo>
                  <a:pt x="1202" y="1166"/>
                  <a:pt x="1202" y="1142"/>
                  <a:pt x="1187" y="1126"/>
                </a:cubicBezTo>
                <a:lnTo>
                  <a:pt x="486" y="404"/>
                </a:lnTo>
                <a:cubicBezTo>
                  <a:pt x="477" y="395"/>
                  <a:pt x="475" y="380"/>
                  <a:pt x="481" y="368"/>
                </a:cubicBezTo>
                <a:cubicBezTo>
                  <a:pt x="524" y="287"/>
                  <a:pt x="510" y="188"/>
                  <a:pt x="444" y="123"/>
                </a:cubicBezTo>
                <a:cubicBezTo>
                  <a:pt x="405" y="83"/>
                  <a:pt x="353" y="62"/>
                  <a:pt x="297" y="62"/>
                </a:cubicBezTo>
                <a:cubicBezTo>
                  <a:pt x="242" y="62"/>
                  <a:pt x="188" y="83"/>
                  <a:pt x="149" y="123"/>
                </a:cubicBezTo>
                <a:cubicBezTo>
                  <a:pt x="68" y="204"/>
                  <a:pt x="68" y="337"/>
                  <a:pt x="149" y="418"/>
                </a:cubicBezTo>
                <a:cubicBezTo>
                  <a:pt x="188" y="458"/>
                  <a:pt x="241" y="479"/>
                  <a:pt x="297" y="479"/>
                </a:cubicBezTo>
                <a:close/>
                <a:moveTo>
                  <a:pt x="297" y="0"/>
                </a:moveTo>
                <a:cubicBezTo>
                  <a:pt x="369" y="0"/>
                  <a:pt x="437" y="28"/>
                  <a:pt x="488" y="79"/>
                </a:cubicBezTo>
                <a:cubicBezTo>
                  <a:pt x="568" y="158"/>
                  <a:pt x="589" y="275"/>
                  <a:pt x="546" y="377"/>
                </a:cubicBezTo>
                <a:lnTo>
                  <a:pt x="1231" y="1083"/>
                </a:lnTo>
                <a:cubicBezTo>
                  <a:pt x="1270" y="1122"/>
                  <a:pt x="1269" y="1186"/>
                  <a:pt x="1230" y="1225"/>
                </a:cubicBezTo>
                <a:cubicBezTo>
                  <a:pt x="1192" y="1264"/>
                  <a:pt x="1124" y="1264"/>
                  <a:pt x="1086" y="1224"/>
                </a:cubicBezTo>
                <a:lnTo>
                  <a:pt x="1074" y="1212"/>
                </a:lnTo>
                <a:lnTo>
                  <a:pt x="997" y="1290"/>
                </a:lnTo>
                <a:cubicBezTo>
                  <a:pt x="991" y="1295"/>
                  <a:pt x="983" y="1299"/>
                  <a:pt x="975" y="1299"/>
                </a:cubicBezTo>
                <a:cubicBezTo>
                  <a:pt x="967" y="1299"/>
                  <a:pt x="959" y="1295"/>
                  <a:pt x="953" y="1290"/>
                </a:cubicBezTo>
                <a:lnTo>
                  <a:pt x="873" y="1210"/>
                </a:lnTo>
                <a:cubicBezTo>
                  <a:pt x="861" y="1198"/>
                  <a:pt x="861" y="1178"/>
                  <a:pt x="873" y="1166"/>
                </a:cubicBezTo>
                <a:lnTo>
                  <a:pt x="951" y="1088"/>
                </a:lnTo>
                <a:lnTo>
                  <a:pt x="915" y="1052"/>
                </a:lnTo>
                <a:lnTo>
                  <a:pt x="837" y="1130"/>
                </a:lnTo>
                <a:cubicBezTo>
                  <a:pt x="825" y="1142"/>
                  <a:pt x="805" y="1142"/>
                  <a:pt x="793" y="1130"/>
                </a:cubicBezTo>
                <a:lnTo>
                  <a:pt x="714" y="1050"/>
                </a:lnTo>
                <a:cubicBezTo>
                  <a:pt x="708" y="1044"/>
                  <a:pt x="704" y="1036"/>
                  <a:pt x="704" y="1028"/>
                </a:cubicBezTo>
                <a:cubicBezTo>
                  <a:pt x="704" y="1020"/>
                  <a:pt x="708" y="1012"/>
                  <a:pt x="714" y="1006"/>
                </a:cubicBezTo>
                <a:lnTo>
                  <a:pt x="792" y="928"/>
                </a:lnTo>
                <a:lnTo>
                  <a:pt x="402" y="520"/>
                </a:lnTo>
                <a:cubicBezTo>
                  <a:pt x="369" y="534"/>
                  <a:pt x="333" y="541"/>
                  <a:pt x="297" y="541"/>
                </a:cubicBezTo>
                <a:cubicBezTo>
                  <a:pt x="224" y="541"/>
                  <a:pt x="156" y="513"/>
                  <a:pt x="105" y="462"/>
                </a:cubicBezTo>
                <a:cubicBezTo>
                  <a:pt x="0" y="356"/>
                  <a:pt x="0" y="185"/>
                  <a:pt x="105" y="79"/>
                </a:cubicBezTo>
                <a:cubicBezTo>
                  <a:pt x="156" y="28"/>
                  <a:pt x="224" y="0"/>
                  <a:pt x="29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Freeform 14">
            <a:extLst>
              <a:ext uri="{FF2B5EF4-FFF2-40B4-BE49-F238E27FC236}">
                <a16:creationId xmlns:a16="http://schemas.microsoft.com/office/drawing/2014/main" id="{42EE993C-2973-7C41-93DC-B018879F1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5210" y="1998097"/>
            <a:ext cx="476250" cy="414338"/>
          </a:xfrm>
          <a:custGeom>
            <a:avLst/>
            <a:gdLst>
              <a:gd name="T0" fmla="*/ 0 w 1324"/>
              <a:gd name="T1" fmla="*/ 989 h 1153"/>
              <a:gd name="T2" fmla="*/ 485 w 1324"/>
              <a:gd name="T3" fmla="*/ 879 h 1153"/>
              <a:gd name="T4" fmla="*/ 224 w 1324"/>
              <a:gd name="T5" fmla="*/ 927 h 1153"/>
              <a:gd name="T6" fmla="*/ 0 w 1324"/>
              <a:gd name="T7" fmla="*/ 758 h 1153"/>
              <a:gd name="T8" fmla="*/ 224 w 1324"/>
              <a:gd name="T9" fmla="*/ 820 h 1153"/>
              <a:gd name="T10" fmla="*/ 387 w 1324"/>
              <a:gd name="T11" fmla="*/ 701 h 1153"/>
              <a:gd name="T12" fmla="*/ 323 w 1324"/>
              <a:gd name="T13" fmla="*/ 697 h 1153"/>
              <a:gd name="T14" fmla="*/ 0 w 1324"/>
              <a:gd name="T15" fmla="*/ 758 h 1153"/>
              <a:gd name="T16" fmla="*/ 224 w 1324"/>
              <a:gd name="T17" fmla="*/ 165 h 1153"/>
              <a:gd name="T18" fmla="*/ 0 w 1324"/>
              <a:gd name="T19" fmla="*/ 227 h 1153"/>
              <a:gd name="T20" fmla="*/ 482 w 1324"/>
              <a:gd name="T21" fmla="*/ 375 h 1153"/>
              <a:gd name="T22" fmla="*/ 851 w 1324"/>
              <a:gd name="T23" fmla="*/ 820 h 1153"/>
              <a:gd name="T24" fmla="*/ 990 w 1324"/>
              <a:gd name="T25" fmla="*/ 717 h 1153"/>
              <a:gd name="T26" fmla="*/ 990 w 1324"/>
              <a:gd name="T27" fmla="*/ 1034 h 1153"/>
              <a:gd name="T28" fmla="*/ 851 w 1324"/>
              <a:gd name="T29" fmla="*/ 927 h 1153"/>
              <a:gd name="T30" fmla="*/ 380 w 1324"/>
              <a:gd name="T31" fmla="*/ 443 h 1153"/>
              <a:gd name="T32" fmla="*/ 0 w 1324"/>
              <a:gd name="T33" fmla="*/ 363 h 1153"/>
              <a:gd name="T34" fmla="*/ 224 w 1324"/>
              <a:gd name="T35" fmla="*/ 425 h 1153"/>
              <a:gd name="T36" fmla="*/ 540 w 1324"/>
              <a:gd name="T37" fmla="*/ 821 h 1153"/>
              <a:gd name="T38" fmla="*/ 928 w 1324"/>
              <a:gd name="T39" fmla="*/ 989 h 1153"/>
              <a:gd name="T40" fmla="*/ 1323 w 1324"/>
              <a:gd name="T41" fmla="*/ 879 h 1153"/>
              <a:gd name="T42" fmla="*/ 928 w 1324"/>
              <a:gd name="T43" fmla="*/ 758 h 1153"/>
              <a:gd name="T44" fmla="*/ 748 w 1324"/>
              <a:gd name="T45" fmla="*/ 696 h 1153"/>
              <a:gd name="T46" fmla="*/ 928 w 1324"/>
              <a:gd name="T47" fmla="*/ 557 h 1153"/>
              <a:gd name="T48" fmla="*/ 928 w 1324"/>
              <a:gd name="T49" fmla="*/ 0 h 1153"/>
              <a:gd name="T50" fmla="*/ 851 w 1324"/>
              <a:gd name="T51" fmla="*/ 165 h 1153"/>
              <a:gd name="T52" fmla="*/ 638 w 1324"/>
              <a:gd name="T53" fmla="*/ 317 h 1153"/>
              <a:gd name="T54" fmla="*/ 990 w 1324"/>
              <a:gd name="T55" fmla="*/ 227 h 1153"/>
              <a:gd name="T56" fmla="*/ 1211 w 1324"/>
              <a:gd name="T57" fmla="*/ 286 h 1153"/>
              <a:gd name="T58" fmla="*/ 990 w 1324"/>
              <a:gd name="T59" fmla="*/ 334 h 1153"/>
              <a:gd name="T60" fmla="*/ 693 w 1324"/>
              <a:gd name="T61" fmla="*/ 437 h 1153"/>
              <a:gd name="T62" fmla="*/ 851 w 1324"/>
              <a:gd name="T63" fmla="*/ 397 h 1153"/>
              <a:gd name="T64" fmla="*/ 928 w 1324"/>
              <a:gd name="T65" fmla="*/ 557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4" h="1153">
                <a:moveTo>
                  <a:pt x="0" y="927"/>
                </a:moveTo>
                <a:lnTo>
                  <a:pt x="0" y="989"/>
                </a:lnTo>
                <a:lnTo>
                  <a:pt x="224" y="989"/>
                </a:lnTo>
                <a:cubicBezTo>
                  <a:pt x="351" y="989"/>
                  <a:pt x="419" y="973"/>
                  <a:pt x="485" y="879"/>
                </a:cubicBezTo>
                <a:lnTo>
                  <a:pt x="435" y="843"/>
                </a:lnTo>
                <a:cubicBezTo>
                  <a:pt x="383" y="915"/>
                  <a:pt x="339" y="927"/>
                  <a:pt x="224" y="927"/>
                </a:cubicBezTo>
                <a:lnTo>
                  <a:pt x="0" y="927"/>
                </a:lnTo>
                <a:close/>
                <a:moveTo>
                  <a:pt x="0" y="758"/>
                </a:moveTo>
                <a:lnTo>
                  <a:pt x="0" y="820"/>
                </a:lnTo>
                <a:lnTo>
                  <a:pt x="224" y="820"/>
                </a:lnTo>
                <a:cubicBezTo>
                  <a:pt x="289" y="820"/>
                  <a:pt x="341" y="788"/>
                  <a:pt x="378" y="726"/>
                </a:cubicBezTo>
                <a:lnTo>
                  <a:pt x="387" y="701"/>
                </a:lnTo>
                <a:lnTo>
                  <a:pt x="329" y="681"/>
                </a:lnTo>
                <a:lnTo>
                  <a:pt x="323" y="697"/>
                </a:lnTo>
                <a:cubicBezTo>
                  <a:pt x="297" y="738"/>
                  <a:pt x="266" y="758"/>
                  <a:pt x="224" y="758"/>
                </a:cubicBezTo>
                <a:lnTo>
                  <a:pt x="0" y="758"/>
                </a:lnTo>
                <a:close/>
                <a:moveTo>
                  <a:pt x="535" y="343"/>
                </a:moveTo>
                <a:cubicBezTo>
                  <a:pt x="456" y="213"/>
                  <a:pt x="372" y="165"/>
                  <a:pt x="224" y="165"/>
                </a:cubicBezTo>
                <a:lnTo>
                  <a:pt x="0" y="165"/>
                </a:lnTo>
                <a:lnTo>
                  <a:pt x="0" y="227"/>
                </a:lnTo>
                <a:lnTo>
                  <a:pt x="224" y="227"/>
                </a:lnTo>
                <a:cubicBezTo>
                  <a:pt x="349" y="227"/>
                  <a:pt x="415" y="265"/>
                  <a:pt x="482" y="375"/>
                </a:cubicBezTo>
                <a:lnTo>
                  <a:pt x="696" y="730"/>
                </a:lnTo>
                <a:cubicBezTo>
                  <a:pt x="738" y="791"/>
                  <a:pt x="787" y="820"/>
                  <a:pt x="851" y="820"/>
                </a:cubicBezTo>
                <a:lnTo>
                  <a:pt x="990" y="820"/>
                </a:lnTo>
                <a:lnTo>
                  <a:pt x="990" y="717"/>
                </a:lnTo>
                <a:lnTo>
                  <a:pt x="1215" y="878"/>
                </a:lnTo>
                <a:lnTo>
                  <a:pt x="990" y="1034"/>
                </a:lnTo>
                <a:lnTo>
                  <a:pt x="990" y="927"/>
                </a:lnTo>
                <a:lnTo>
                  <a:pt x="851" y="927"/>
                </a:lnTo>
                <a:cubicBezTo>
                  <a:pt x="737" y="927"/>
                  <a:pt x="655" y="882"/>
                  <a:pt x="592" y="788"/>
                </a:cubicBezTo>
                <a:lnTo>
                  <a:pt x="380" y="443"/>
                </a:lnTo>
                <a:cubicBezTo>
                  <a:pt x="346" y="387"/>
                  <a:pt x="300" y="363"/>
                  <a:pt x="224" y="363"/>
                </a:cubicBezTo>
                <a:lnTo>
                  <a:pt x="0" y="363"/>
                </a:lnTo>
                <a:lnTo>
                  <a:pt x="0" y="425"/>
                </a:lnTo>
                <a:lnTo>
                  <a:pt x="224" y="425"/>
                </a:lnTo>
                <a:cubicBezTo>
                  <a:pt x="278" y="425"/>
                  <a:pt x="304" y="438"/>
                  <a:pt x="327" y="476"/>
                </a:cubicBezTo>
                <a:lnTo>
                  <a:pt x="540" y="821"/>
                </a:lnTo>
                <a:cubicBezTo>
                  <a:pt x="614" y="934"/>
                  <a:pt x="716" y="989"/>
                  <a:pt x="851" y="989"/>
                </a:cubicBezTo>
                <a:lnTo>
                  <a:pt x="928" y="989"/>
                </a:lnTo>
                <a:lnTo>
                  <a:pt x="928" y="1152"/>
                </a:lnTo>
                <a:lnTo>
                  <a:pt x="1323" y="879"/>
                </a:lnTo>
                <a:lnTo>
                  <a:pt x="928" y="596"/>
                </a:lnTo>
                <a:lnTo>
                  <a:pt x="928" y="758"/>
                </a:lnTo>
                <a:lnTo>
                  <a:pt x="851" y="758"/>
                </a:lnTo>
                <a:cubicBezTo>
                  <a:pt x="819" y="758"/>
                  <a:pt x="785" y="750"/>
                  <a:pt x="748" y="696"/>
                </a:cubicBezTo>
                <a:lnTo>
                  <a:pt x="535" y="343"/>
                </a:lnTo>
                <a:close/>
                <a:moveTo>
                  <a:pt x="928" y="557"/>
                </a:moveTo>
                <a:lnTo>
                  <a:pt x="1318" y="287"/>
                </a:lnTo>
                <a:lnTo>
                  <a:pt x="928" y="0"/>
                </a:lnTo>
                <a:lnTo>
                  <a:pt x="928" y="165"/>
                </a:lnTo>
                <a:lnTo>
                  <a:pt x="851" y="165"/>
                </a:lnTo>
                <a:cubicBezTo>
                  <a:pt x="718" y="165"/>
                  <a:pt x="648" y="217"/>
                  <a:pt x="593" y="274"/>
                </a:cubicBezTo>
                <a:lnTo>
                  <a:pt x="638" y="317"/>
                </a:lnTo>
                <a:cubicBezTo>
                  <a:pt x="692" y="262"/>
                  <a:pt x="746" y="227"/>
                  <a:pt x="851" y="227"/>
                </a:cubicBezTo>
                <a:lnTo>
                  <a:pt x="990" y="227"/>
                </a:lnTo>
                <a:lnTo>
                  <a:pt x="990" y="123"/>
                </a:lnTo>
                <a:lnTo>
                  <a:pt x="1211" y="286"/>
                </a:lnTo>
                <a:lnTo>
                  <a:pt x="990" y="439"/>
                </a:lnTo>
                <a:lnTo>
                  <a:pt x="990" y="334"/>
                </a:lnTo>
                <a:lnTo>
                  <a:pt x="851" y="334"/>
                </a:lnTo>
                <a:cubicBezTo>
                  <a:pt x="787" y="334"/>
                  <a:pt x="736" y="388"/>
                  <a:pt x="693" y="437"/>
                </a:cubicBezTo>
                <a:lnTo>
                  <a:pt x="740" y="478"/>
                </a:lnTo>
                <a:cubicBezTo>
                  <a:pt x="777" y="436"/>
                  <a:pt x="815" y="397"/>
                  <a:pt x="851" y="397"/>
                </a:cubicBezTo>
                <a:lnTo>
                  <a:pt x="928" y="397"/>
                </a:lnTo>
                <a:lnTo>
                  <a:pt x="928" y="55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Freeform 15">
            <a:extLst>
              <a:ext uri="{FF2B5EF4-FFF2-40B4-BE49-F238E27FC236}">
                <a16:creationId xmlns:a16="http://schemas.microsoft.com/office/drawing/2014/main" id="{D53C3ECA-A470-E448-8BC0-59B082048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2251" y="1994129"/>
            <a:ext cx="422275" cy="422275"/>
          </a:xfrm>
          <a:custGeom>
            <a:avLst/>
            <a:gdLst>
              <a:gd name="T0" fmla="*/ 660 w 1174"/>
              <a:gd name="T1" fmla="*/ 1010 h 1173"/>
              <a:gd name="T2" fmla="*/ 756 w 1174"/>
              <a:gd name="T3" fmla="*/ 940 h 1173"/>
              <a:gd name="T4" fmla="*/ 1032 w 1174"/>
              <a:gd name="T5" fmla="*/ 1129 h 1173"/>
              <a:gd name="T6" fmla="*/ 734 w 1174"/>
              <a:gd name="T7" fmla="*/ 875 h 1173"/>
              <a:gd name="T8" fmla="*/ 703 w 1174"/>
              <a:gd name="T9" fmla="*/ 702 h 1173"/>
              <a:gd name="T10" fmla="*/ 875 w 1174"/>
              <a:gd name="T11" fmla="*/ 734 h 1173"/>
              <a:gd name="T12" fmla="*/ 1129 w 1174"/>
              <a:gd name="T13" fmla="*/ 1031 h 1173"/>
              <a:gd name="T14" fmla="*/ 941 w 1174"/>
              <a:gd name="T15" fmla="*/ 755 h 1173"/>
              <a:gd name="T16" fmla="*/ 1011 w 1174"/>
              <a:gd name="T17" fmla="*/ 659 h 1173"/>
              <a:gd name="T18" fmla="*/ 672 w 1174"/>
              <a:gd name="T19" fmla="*/ 640 h 1173"/>
              <a:gd name="T20" fmla="*/ 640 w 1174"/>
              <a:gd name="T21" fmla="*/ 981 h 1173"/>
              <a:gd name="T22" fmla="*/ 514 w 1174"/>
              <a:gd name="T23" fmla="*/ 162 h 1173"/>
              <a:gd name="T24" fmla="*/ 417 w 1174"/>
              <a:gd name="T25" fmla="*/ 232 h 1173"/>
              <a:gd name="T26" fmla="*/ 142 w 1174"/>
              <a:gd name="T27" fmla="*/ 44 h 1173"/>
              <a:gd name="T28" fmla="*/ 439 w 1174"/>
              <a:gd name="T29" fmla="*/ 298 h 1173"/>
              <a:gd name="T30" fmla="*/ 471 w 1174"/>
              <a:gd name="T31" fmla="*/ 470 h 1173"/>
              <a:gd name="T32" fmla="*/ 298 w 1174"/>
              <a:gd name="T33" fmla="*/ 439 h 1173"/>
              <a:gd name="T34" fmla="*/ 44 w 1174"/>
              <a:gd name="T35" fmla="*/ 141 h 1173"/>
              <a:gd name="T36" fmla="*/ 233 w 1174"/>
              <a:gd name="T37" fmla="*/ 417 h 1173"/>
              <a:gd name="T38" fmla="*/ 163 w 1174"/>
              <a:gd name="T39" fmla="*/ 513 h 1173"/>
              <a:gd name="T40" fmla="*/ 502 w 1174"/>
              <a:gd name="T41" fmla="*/ 533 h 1173"/>
              <a:gd name="T42" fmla="*/ 533 w 1174"/>
              <a:gd name="T43" fmla="*/ 191 h 1173"/>
              <a:gd name="T44" fmla="*/ 502 w 1174"/>
              <a:gd name="T45" fmla="*/ 640 h 1173"/>
              <a:gd name="T46" fmla="*/ 163 w 1174"/>
              <a:gd name="T47" fmla="*/ 659 h 1173"/>
              <a:gd name="T48" fmla="*/ 233 w 1174"/>
              <a:gd name="T49" fmla="*/ 755 h 1173"/>
              <a:gd name="T50" fmla="*/ 44 w 1174"/>
              <a:gd name="T51" fmla="*/ 1031 h 1173"/>
              <a:gd name="T52" fmla="*/ 298 w 1174"/>
              <a:gd name="T53" fmla="*/ 734 h 1173"/>
              <a:gd name="T54" fmla="*/ 471 w 1174"/>
              <a:gd name="T55" fmla="*/ 702 h 1173"/>
              <a:gd name="T56" fmla="*/ 439 w 1174"/>
              <a:gd name="T57" fmla="*/ 875 h 1173"/>
              <a:gd name="T58" fmla="*/ 142 w 1174"/>
              <a:gd name="T59" fmla="*/ 1129 h 1173"/>
              <a:gd name="T60" fmla="*/ 417 w 1174"/>
              <a:gd name="T61" fmla="*/ 940 h 1173"/>
              <a:gd name="T62" fmla="*/ 514 w 1174"/>
              <a:gd name="T63" fmla="*/ 1010 h 1173"/>
              <a:gd name="T64" fmla="*/ 533 w 1174"/>
              <a:gd name="T65" fmla="*/ 671 h 1173"/>
              <a:gd name="T66" fmla="*/ 1173 w 1174"/>
              <a:gd name="T67" fmla="*/ 185 h 1173"/>
              <a:gd name="T68" fmla="*/ 875 w 1174"/>
              <a:gd name="T69" fmla="*/ 395 h 1173"/>
              <a:gd name="T70" fmla="*/ 907 w 1174"/>
              <a:gd name="T71" fmla="*/ 470 h 1173"/>
              <a:gd name="T72" fmla="*/ 703 w 1174"/>
              <a:gd name="T73" fmla="*/ 266 h 1173"/>
              <a:gd name="T74" fmla="*/ 778 w 1174"/>
              <a:gd name="T75" fmla="*/ 298 h 1173"/>
              <a:gd name="T76" fmla="*/ 988 w 1174"/>
              <a:gd name="T77" fmla="*/ 0 h 1173"/>
              <a:gd name="T78" fmla="*/ 693 w 1174"/>
              <a:gd name="T79" fmla="*/ 169 h 1173"/>
              <a:gd name="T80" fmla="*/ 640 w 1174"/>
              <a:gd name="T81" fmla="*/ 191 h 1173"/>
              <a:gd name="T82" fmla="*/ 671 w 1174"/>
              <a:gd name="T83" fmla="*/ 533 h 1173"/>
              <a:gd name="T84" fmla="*/ 1011 w 1174"/>
              <a:gd name="T85" fmla="*/ 513 h 1173"/>
              <a:gd name="T86" fmla="*/ 941 w 1174"/>
              <a:gd name="T87" fmla="*/ 417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74" h="1173">
                <a:moveTo>
                  <a:pt x="640" y="981"/>
                </a:moveTo>
                <a:cubicBezTo>
                  <a:pt x="640" y="994"/>
                  <a:pt x="648" y="1005"/>
                  <a:pt x="660" y="1010"/>
                </a:cubicBezTo>
                <a:cubicBezTo>
                  <a:pt x="671" y="1015"/>
                  <a:pt x="685" y="1012"/>
                  <a:pt x="693" y="1003"/>
                </a:cubicBezTo>
                <a:lnTo>
                  <a:pt x="756" y="940"/>
                </a:lnTo>
                <a:lnTo>
                  <a:pt x="988" y="1172"/>
                </a:lnTo>
                <a:lnTo>
                  <a:pt x="1032" y="1129"/>
                </a:lnTo>
                <a:lnTo>
                  <a:pt x="778" y="875"/>
                </a:lnTo>
                <a:cubicBezTo>
                  <a:pt x="766" y="862"/>
                  <a:pt x="746" y="862"/>
                  <a:pt x="734" y="875"/>
                </a:cubicBezTo>
                <a:lnTo>
                  <a:pt x="703" y="906"/>
                </a:lnTo>
                <a:lnTo>
                  <a:pt x="703" y="702"/>
                </a:lnTo>
                <a:lnTo>
                  <a:pt x="907" y="702"/>
                </a:lnTo>
                <a:lnTo>
                  <a:pt x="875" y="734"/>
                </a:lnTo>
                <a:cubicBezTo>
                  <a:pt x="863" y="746"/>
                  <a:pt x="863" y="765"/>
                  <a:pt x="875" y="777"/>
                </a:cubicBezTo>
                <a:lnTo>
                  <a:pt x="1129" y="1031"/>
                </a:lnTo>
                <a:lnTo>
                  <a:pt x="1173" y="987"/>
                </a:lnTo>
                <a:lnTo>
                  <a:pt x="941" y="755"/>
                </a:lnTo>
                <a:lnTo>
                  <a:pt x="1004" y="693"/>
                </a:lnTo>
                <a:cubicBezTo>
                  <a:pt x="1013" y="684"/>
                  <a:pt x="1015" y="671"/>
                  <a:pt x="1011" y="659"/>
                </a:cubicBezTo>
                <a:cubicBezTo>
                  <a:pt x="1006" y="647"/>
                  <a:pt x="995" y="640"/>
                  <a:pt x="982" y="640"/>
                </a:cubicBezTo>
                <a:lnTo>
                  <a:pt x="672" y="640"/>
                </a:lnTo>
                <a:cubicBezTo>
                  <a:pt x="654" y="640"/>
                  <a:pt x="640" y="654"/>
                  <a:pt x="640" y="671"/>
                </a:cubicBezTo>
                <a:lnTo>
                  <a:pt x="640" y="981"/>
                </a:lnTo>
                <a:close/>
                <a:moveTo>
                  <a:pt x="533" y="191"/>
                </a:moveTo>
                <a:cubicBezTo>
                  <a:pt x="533" y="178"/>
                  <a:pt x="526" y="167"/>
                  <a:pt x="514" y="162"/>
                </a:cubicBezTo>
                <a:cubicBezTo>
                  <a:pt x="502" y="158"/>
                  <a:pt x="489" y="160"/>
                  <a:pt x="480" y="169"/>
                </a:cubicBezTo>
                <a:lnTo>
                  <a:pt x="417" y="232"/>
                </a:lnTo>
                <a:lnTo>
                  <a:pt x="185" y="0"/>
                </a:lnTo>
                <a:lnTo>
                  <a:pt x="142" y="44"/>
                </a:lnTo>
                <a:lnTo>
                  <a:pt x="396" y="298"/>
                </a:lnTo>
                <a:cubicBezTo>
                  <a:pt x="408" y="310"/>
                  <a:pt x="427" y="310"/>
                  <a:pt x="439" y="298"/>
                </a:cubicBezTo>
                <a:lnTo>
                  <a:pt x="471" y="266"/>
                </a:lnTo>
                <a:lnTo>
                  <a:pt x="471" y="470"/>
                </a:lnTo>
                <a:lnTo>
                  <a:pt x="267" y="470"/>
                </a:lnTo>
                <a:lnTo>
                  <a:pt x="298" y="439"/>
                </a:lnTo>
                <a:cubicBezTo>
                  <a:pt x="310" y="427"/>
                  <a:pt x="310" y="407"/>
                  <a:pt x="298" y="395"/>
                </a:cubicBezTo>
                <a:lnTo>
                  <a:pt x="44" y="141"/>
                </a:lnTo>
                <a:lnTo>
                  <a:pt x="0" y="185"/>
                </a:lnTo>
                <a:lnTo>
                  <a:pt x="233" y="417"/>
                </a:lnTo>
                <a:lnTo>
                  <a:pt x="170" y="480"/>
                </a:lnTo>
                <a:cubicBezTo>
                  <a:pt x="161" y="488"/>
                  <a:pt x="158" y="502"/>
                  <a:pt x="163" y="513"/>
                </a:cubicBezTo>
                <a:cubicBezTo>
                  <a:pt x="168" y="525"/>
                  <a:pt x="179" y="533"/>
                  <a:pt x="192" y="533"/>
                </a:cubicBezTo>
                <a:lnTo>
                  <a:pt x="502" y="533"/>
                </a:lnTo>
                <a:cubicBezTo>
                  <a:pt x="519" y="533"/>
                  <a:pt x="533" y="519"/>
                  <a:pt x="533" y="501"/>
                </a:cubicBezTo>
                <a:lnTo>
                  <a:pt x="533" y="191"/>
                </a:lnTo>
                <a:close/>
                <a:moveTo>
                  <a:pt x="533" y="671"/>
                </a:moveTo>
                <a:cubicBezTo>
                  <a:pt x="533" y="654"/>
                  <a:pt x="519" y="640"/>
                  <a:pt x="502" y="640"/>
                </a:cubicBezTo>
                <a:lnTo>
                  <a:pt x="192" y="640"/>
                </a:lnTo>
                <a:cubicBezTo>
                  <a:pt x="179" y="640"/>
                  <a:pt x="168" y="647"/>
                  <a:pt x="163" y="659"/>
                </a:cubicBezTo>
                <a:cubicBezTo>
                  <a:pt x="158" y="671"/>
                  <a:pt x="161" y="684"/>
                  <a:pt x="170" y="693"/>
                </a:cubicBezTo>
                <a:lnTo>
                  <a:pt x="233" y="755"/>
                </a:lnTo>
                <a:lnTo>
                  <a:pt x="0" y="987"/>
                </a:lnTo>
                <a:lnTo>
                  <a:pt x="44" y="1031"/>
                </a:lnTo>
                <a:lnTo>
                  <a:pt x="298" y="777"/>
                </a:lnTo>
                <a:cubicBezTo>
                  <a:pt x="310" y="765"/>
                  <a:pt x="310" y="746"/>
                  <a:pt x="298" y="734"/>
                </a:cubicBezTo>
                <a:lnTo>
                  <a:pt x="267" y="702"/>
                </a:lnTo>
                <a:lnTo>
                  <a:pt x="471" y="702"/>
                </a:lnTo>
                <a:lnTo>
                  <a:pt x="471" y="906"/>
                </a:lnTo>
                <a:lnTo>
                  <a:pt x="439" y="875"/>
                </a:lnTo>
                <a:cubicBezTo>
                  <a:pt x="427" y="862"/>
                  <a:pt x="408" y="862"/>
                  <a:pt x="396" y="875"/>
                </a:cubicBezTo>
                <a:lnTo>
                  <a:pt x="142" y="1129"/>
                </a:lnTo>
                <a:lnTo>
                  <a:pt x="185" y="1172"/>
                </a:lnTo>
                <a:lnTo>
                  <a:pt x="417" y="940"/>
                </a:lnTo>
                <a:lnTo>
                  <a:pt x="480" y="1003"/>
                </a:lnTo>
                <a:cubicBezTo>
                  <a:pt x="489" y="1012"/>
                  <a:pt x="502" y="1015"/>
                  <a:pt x="514" y="1010"/>
                </a:cubicBezTo>
                <a:cubicBezTo>
                  <a:pt x="526" y="1005"/>
                  <a:pt x="533" y="994"/>
                  <a:pt x="533" y="981"/>
                </a:cubicBezTo>
                <a:lnTo>
                  <a:pt x="533" y="671"/>
                </a:lnTo>
                <a:close/>
                <a:moveTo>
                  <a:pt x="941" y="417"/>
                </a:moveTo>
                <a:lnTo>
                  <a:pt x="1173" y="185"/>
                </a:lnTo>
                <a:lnTo>
                  <a:pt x="1129" y="141"/>
                </a:lnTo>
                <a:lnTo>
                  <a:pt x="875" y="395"/>
                </a:lnTo>
                <a:cubicBezTo>
                  <a:pt x="863" y="407"/>
                  <a:pt x="863" y="427"/>
                  <a:pt x="875" y="439"/>
                </a:cubicBezTo>
                <a:lnTo>
                  <a:pt x="907" y="470"/>
                </a:lnTo>
                <a:lnTo>
                  <a:pt x="703" y="470"/>
                </a:lnTo>
                <a:lnTo>
                  <a:pt x="703" y="266"/>
                </a:lnTo>
                <a:lnTo>
                  <a:pt x="734" y="298"/>
                </a:lnTo>
                <a:cubicBezTo>
                  <a:pt x="746" y="310"/>
                  <a:pt x="766" y="310"/>
                  <a:pt x="778" y="298"/>
                </a:cubicBezTo>
                <a:lnTo>
                  <a:pt x="1032" y="44"/>
                </a:lnTo>
                <a:lnTo>
                  <a:pt x="988" y="0"/>
                </a:lnTo>
                <a:lnTo>
                  <a:pt x="756" y="232"/>
                </a:lnTo>
                <a:lnTo>
                  <a:pt x="693" y="169"/>
                </a:lnTo>
                <a:cubicBezTo>
                  <a:pt x="685" y="160"/>
                  <a:pt x="671" y="158"/>
                  <a:pt x="660" y="162"/>
                </a:cubicBezTo>
                <a:cubicBezTo>
                  <a:pt x="648" y="167"/>
                  <a:pt x="640" y="178"/>
                  <a:pt x="640" y="191"/>
                </a:cubicBezTo>
                <a:lnTo>
                  <a:pt x="640" y="501"/>
                </a:lnTo>
                <a:cubicBezTo>
                  <a:pt x="640" y="519"/>
                  <a:pt x="654" y="533"/>
                  <a:pt x="671" y="533"/>
                </a:cubicBezTo>
                <a:lnTo>
                  <a:pt x="982" y="533"/>
                </a:lnTo>
                <a:cubicBezTo>
                  <a:pt x="994" y="533"/>
                  <a:pt x="1006" y="525"/>
                  <a:pt x="1011" y="513"/>
                </a:cubicBezTo>
                <a:cubicBezTo>
                  <a:pt x="1015" y="502"/>
                  <a:pt x="1013" y="488"/>
                  <a:pt x="1004" y="480"/>
                </a:cubicBezTo>
                <a:lnTo>
                  <a:pt x="941" y="41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Freeform 16">
            <a:extLst>
              <a:ext uri="{FF2B5EF4-FFF2-40B4-BE49-F238E27FC236}">
                <a16:creationId xmlns:a16="http://schemas.microsoft.com/office/drawing/2014/main" id="{78202027-5E5A-304A-B238-9A8AE61E4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3291" y="1980635"/>
            <a:ext cx="449262" cy="449263"/>
          </a:xfrm>
          <a:custGeom>
            <a:avLst/>
            <a:gdLst>
              <a:gd name="T0" fmla="*/ 1129 w 1249"/>
              <a:gd name="T1" fmla="*/ 1046 h 1248"/>
              <a:gd name="T2" fmla="*/ 1022 w 1249"/>
              <a:gd name="T3" fmla="*/ 1046 h 1248"/>
              <a:gd name="T4" fmla="*/ 828 w 1249"/>
              <a:gd name="T5" fmla="*/ 843 h 1248"/>
              <a:gd name="T6" fmla="*/ 960 w 1249"/>
              <a:gd name="T7" fmla="*/ 1046 h 1248"/>
              <a:gd name="T8" fmla="*/ 1191 w 1249"/>
              <a:gd name="T9" fmla="*/ 1046 h 1248"/>
              <a:gd name="T10" fmla="*/ 1019 w 1249"/>
              <a:gd name="T11" fmla="*/ 946 h 1248"/>
              <a:gd name="T12" fmla="*/ 828 w 1249"/>
              <a:gd name="T13" fmla="*/ 843 h 1248"/>
              <a:gd name="T14" fmla="*/ 678 w 1249"/>
              <a:gd name="T15" fmla="*/ 1131 h 1248"/>
              <a:gd name="T16" fmla="*/ 570 w 1249"/>
              <a:gd name="T17" fmla="*/ 1131 h 1248"/>
              <a:gd name="T18" fmla="*/ 624 w 1249"/>
              <a:gd name="T19" fmla="*/ 1247 h 1248"/>
              <a:gd name="T20" fmla="*/ 655 w 1249"/>
              <a:gd name="T21" fmla="*/ 1020 h 1248"/>
              <a:gd name="T22" fmla="*/ 593 w 1249"/>
              <a:gd name="T23" fmla="*/ 905 h 1248"/>
              <a:gd name="T24" fmla="*/ 508 w 1249"/>
              <a:gd name="T25" fmla="*/ 1131 h 1248"/>
              <a:gd name="T26" fmla="*/ 173 w 1249"/>
              <a:gd name="T27" fmla="*/ 993 h 1248"/>
              <a:gd name="T28" fmla="*/ 173 w 1249"/>
              <a:gd name="T29" fmla="*/ 1100 h 1248"/>
              <a:gd name="T30" fmla="*/ 173 w 1249"/>
              <a:gd name="T31" fmla="*/ 993 h 1248"/>
              <a:gd name="T32" fmla="*/ 288 w 1249"/>
              <a:gd name="T33" fmla="*/ 1046 h 1248"/>
              <a:gd name="T34" fmla="*/ 420 w 1249"/>
              <a:gd name="T35" fmla="*/ 843 h 1248"/>
              <a:gd name="T36" fmla="*/ 229 w 1249"/>
              <a:gd name="T37" fmla="*/ 946 h 1248"/>
              <a:gd name="T38" fmla="*/ 57 w 1249"/>
              <a:gd name="T39" fmla="*/ 1046 h 1248"/>
              <a:gd name="T40" fmla="*/ 170 w 1249"/>
              <a:gd name="T41" fmla="*/ 624 h 1248"/>
              <a:gd name="T42" fmla="*/ 63 w 1249"/>
              <a:gd name="T43" fmla="*/ 624 h 1248"/>
              <a:gd name="T44" fmla="*/ 170 w 1249"/>
              <a:gd name="T45" fmla="*/ 624 h 1248"/>
              <a:gd name="T46" fmla="*/ 116 w 1249"/>
              <a:gd name="T47" fmla="*/ 740 h 1248"/>
              <a:gd name="T48" fmla="*/ 342 w 1249"/>
              <a:gd name="T49" fmla="*/ 655 h 1248"/>
              <a:gd name="T50" fmla="*/ 227 w 1249"/>
              <a:gd name="T51" fmla="*/ 593 h 1248"/>
              <a:gd name="T52" fmla="*/ 0 w 1249"/>
              <a:gd name="T53" fmla="*/ 624 h 1248"/>
              <a:gd name="T54" fmla="*/ 119 w 1249"/>
              <a:gd name="T55" fmla="*/ 201 h 1248"/>
              <a:gd name="T56" fmla="*/ 226 w 1249"/>
              <a:gd name="T57" fmla="*/ 201 h 1248"/>
              <a:gd name="T58" fmla="*/ 420 w 1249"/>
              <a:gd name="T59" fmla="*/ 404 h 1248"/>
              <a:gd name="T60" fmla="*/ 288 w 1249"/>
              <a:gd name="T61" fmla="*/ 201 h 1248"/>
              <a:gd name="T62" fmla="*/ 57 w 1249"/>
              <a:gd name="T63" fmla="*/ 201 h 1248"/>
              <a:gd name="T64" fmla="*/ 229 w 1249"/>
              <a:gd name="T65" fmla="*/ 301 h 1248"/>
              <a:gd name="T66" fmla="*/ 420 w 1249"/>
              <a:gd name="T67" fmla="*/ 404 h 1248"/>
              <a:gd name="T68" fmla="*/ 571 w 1249"/>
              <a:gd name="T69" fmla="*/ 116 h 1248"/>
              <a:gd name="T70" fmla="*/ 678 w 1249"/>
              <a:gd name="T71" fmla="*/ 116 h 1248"/>
              <a:gd name="T72" fmla="*/ 624 w 1249"/>
              <a:gd name="T73" fmla="*/ 0 h 1248"/>
              <a:gd name="T74" fmla="*/ 593 w 1249"/>
              <a:gd name="T75" fmla="*/ 227 h 1248"/>
              <a:gd name="T76" fmla="*/ 655 w 1249"/>
              <a:gd name="T77" fmla="*/ 342 h 1248"/>
              <a:gd name="T78" fmla="*/ 740 w 1249"/>
              <a:gd name="T79" fmla="*/ 116 h 1248"/>
              <a:gd name="T80" fmla="*/ 624 w 1249"/>
              <a:gd name="T81" fmla="*/ 819 h 1248"/>
              <a:gd name="T82" fmla="*/ 624 w 1249"/>
              <a:gd name="T83" fmla="*/ 429 h 1248"/>
              <a:gd name="T84" fmla="*/ 624 w 1249"/>
              <a:gd name="T85" fmla="*/ 819 h 1248"/>
              <a:gd name="T86" fmla="*/ 367 w 1249"/>
              <a:gd name="T87" fmla="*/ 624 h 1248"/>
              <a:gd name="T88" fmla="*/ 881 w 1249"/>
              <a:gd name="T89" fmla="*/ 624 h 1248"/>
              <a:gd name="T90" fmla="*/ 1076 w 1249"/>
              <a:gd name="T91" fmla="*/ 254 h 1248"/>
              <a:gd name="T92" fmla="*/ 1076 w 1249"/>
              <a:gd name="T93" fmla="*/ 147 h 1248"/>
              <a:gd name="T94" fmla="*/ 1076 w 1249"/>
              <a:gd name="T95" fmla="*/ 254 h 1248"/>
              <a:gd name="T96" fmla="*/ 960 w 1249"/>
              <a:gd name="T97" fmla="*/ 201 h 1248"/>
              <a:gd name="T98" fmla="*/ 828 w 1249"/>
              <a:gd name="T99" fmla="*/ 404 h 1248"/>
              <a:gd name="T100" fmla="*/ 1019 w 1249"/>
              <a:gd name="T101" fmla="*/ 301 h 1248"/>
              <a:gd name="T102" fmla="*/ 1191 w 1249"/>
              <a:gd name="T103" fmla="*/ 201 h 1248"/>
              <a:gd name="T104" fmla="*/ 1132 w 1249"/>
              <a:gd name="T105" fmla="*/ 678 h 1248"/>
              <a:gd name="T106" fmla="*/ 1132 w 1249"/>
              <a:gd name="T107" fmla="*/ 570 h 1248"/>
              <a:gd name="T108" fmla="*/ 1132 w 1249"/>
              <a:gd name="T109" fmla="*/ 678 h 1248"/>
              <a:gd name="T110" fmla="*/ 1021 w 1249"/>
              <a:gd name="T111" fmla="*/ 593 h 1248"/>
              <a:gd name="T112" fmla="*/ 906 w 1249"/>
              <a:gd name="T113" fmla="*/ 655 h 1248"/>
              <a:gd name="T114" fmla="*/ 1132 w 1249"/>
              <a:gd name="T115" fmla="*/ 740 h 1248"/>
              <a:gd name="T116" fmla="*/ 1132 w 1249"/>
              <a:gd name="T117" fmla="*/ 50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49" h="1248">
                <a:moveTo>
                  <a:pt x="1076" y="993"/>
                </a:moveTo>
                <a:cubicBezTo>
                  <a:pt x="1105" y="993"/>
                  <a:pt x="1129" y="1017"/>
                  <a:pt x="1129" y="1046"/>
                </a:cubicBezTo>
                <a:cubicBezTo>
                  <a:pt x="1129" y="1076"/>
                  <a:pt x="1105" y="1100"/>
                  <a:pt x="1076" y="1100"/>
                </a:cubicBezTo>
                <a:cubicBezTo>
                  <a:pt x="1046" y="1100"/>
                  <a:pt x="1022" y="1076"/>
                  <a:pt x="1022" y="1046"/>
                </a:cubicBezTo>
                <a:cubicBezTo>
                  <a:pt x="1022" y="1017"/>
                  <a:pt x="1046" y="993"/>
                  <a:pt x="1076" y="993"/>
                </a:cubicBezTo>
                <a:close/>
                <a:moveTo>
                  <a:pt x="828" y="843"/>
                </a:moveTo>
                <a:lnTo>
                  <a:pt x="975" y="990"/>
                </a:lnTo>
                <a:cubicBezTo>
                  <a:pt x="966" y="1007"/>
                  <a:pt x="960" y="1026"/>
                  <a:pt x="960" y="1046"/>
                </a:cubicBezTo>
                <a:cubicBezTo>
                  <a:pt x="960" y="1110"/>
                  <a:pt x="1012" y="1162"/>
                  <a:pt x="1076" y="1162"/>
                </a:cubicBezTo>
                <a:cubicBezTo>
                  <a:pt x="1139" y="1162"/>
                  <a:pt x="1191" y="1110"/>
                  <a:pt x="1191" y="1046"/>
                </a:cubicBezTo>
                <a:cubicBezTo>
                  <a:pt x="1191" y="982"/>
                  <a:pt x="1139" y="930"/>
                  <a:pt x="1076" y="930"/>
                </a:cubicBezTo>
                <a:cubicBezTo>
                  <a:pt x="1055" y="930"/>
                  <a:pt x="1036" y="936"/>
                  <a:pt x="1019" y="946"/>
                </a:cubicBezTo>
                <a:lnTo>
                  <a:pt x="872" y="799"/>
                </a:lnTo>
                <a:lnTo>
                  <a:pt x="828" y="843"/>
                </a:lnTo>
                <a:close/>
                <a:moveTo>
                  <a:pt x="624" y="1077"/>
                </a:moveTo>
                <a:cubicBezTo>
                  <a:pt x="653" y="1077"/>
                  <a:pt x="678" y="1102"/>
                  <a:pt x="678" y="1131"/>
                </a:cubicBezTo>
                <a:cubicBezTo>
                  <a:pt x="678" y="1161"/>
                  <a:pt x="654" y="1184"/>
                  <a:pt x="624" y="1184"/>
                </a:cubicBezTo>
                <a:cubicBezTo>
                  <a:pt x="595" y="1184"/>
                  <a:pt x="570" y="1160"/>
                  <a:pt x="570" y="1131"/>
                </a:cubicBezTo>
                <a:cubicBezTo>
                  <a:pt x="570" y="1101"/>
                  <a:pt x="594" y="1077"/>
                  <a:pt x="624" y="1077"/>
                </a:cubicBezTo>
                <a:close/>
                <a:moveTo>
                  <a:pt x="624" y="1247"/>
                </a:moveTo>
                <a:cubicBezTo>
                  <a:pt x="688" y="1247"/>
                  <a:pt x="740" y="1195"/>
                  <a:pt x="740" y="1131"/>
                </a:cubicBezTo>
                <a:cubicBezTo>
                  <a:pt x="740" y="1078"/>
                  <a:pt x="704" y="1034"/>
                  <a:pt x="655" y="1020"/>
                </a:cubicBezTo>
                <a:lnTo>
                  <a:pt x="655" y="905"/>
                </a:lnTo>
                <a:lnTo>
                  <a:pt x="593" y="905"/>
                </a:lnTo>
                <a:lnTo>
                  <a:pt x="593" y="1020"/>
                </a:lnTo>
                <a:cubicBezTo>
                  <a:pt x="544" y="1034"/>
                  <a:pt x="508" y="1078"/>
                  <a:pt x="508" y="1131"/>
                </a:cubicBezTo>
                <a:cubicBezTo>
                  <a:pt x="508" y="1195"/>
                  <a:pt x="560" y="1247"/>
                  <a:pt x="624" y="1247"/>
                </a:cubicBezTo>
                <a:close/>
                <a:moveTo>
                  <a:pt x="173" y="993"/>
                </a:moveTo>
                <a:cubicBezTo>
                  <a:pt x="202" y="993"/>
                  <a:pt x="226" y="1017"/>
                  <a:pt x="226" y="1046"/>
                </a:cubicBezTo>
                <a:cubicBezTo>
                  <a:pt x="226" y="1076"/>
                  <a:pt x="202" y="1100"/>
                  <a:pt x="173" y="1100"/>
                </a:cubicBezTo>
                <a:cubicBezTo>
                  <a:pt x="143" y="1100"/>
                  <a:pt x="119" y="1076"/>
                  <a:pt x="119" y="1046"/>
                </a:cubicBezTo>
                <a:cubicBezTo>
                  <a:pt x="119" y="1017"/>
                  <a:pt x="143" y="993"/>
                  <a:pt x="173" y="993"/>
                </a:cubicBezTo>
                <a:close/>
                <a:moveTo>
                  <a:pt x="173" y="1162"/>
                </a:moveTo>
                <a:cubicBezTo>
                  <a:pt x="236" y="1162"/>
                  <a:pt x="288" y="1110"/>
                  <a:pt x="288" y="1046"/>
                </a:cubicBezTo>
                <a:cubicBezTo>
                  <a:pt x="288" y="1026"/>
                  <a:pt x="282" y="1007"/>
                  <a:pt x="273" y="990"/>
                </a:cubicBezTo>
                <a:lnTo>
                  <a:pt x="420" y="843"/>
                </a:lnTo>
                <a:lnTo>
                  <a:pt x="376" y="799"/>
                </a:lnTo>
                <a:lnTo>
                  <a:pt x="229" y="946"/>
                </a:lnTo>
                <a:cubicBezTo>
                  <a:pt x="212" y="936"/>
                  <a:pt x="193" y="930"/>
                  <a:pt x="173" y="930"/>
                </a:cubicBezTo>
                <a:cubicBezTo>
                  <a:pt x="109" y="930"/>
                  <a:pt x="57" y="982"/>
                  <a:pt x="57" y="1046"/>
                </a:cubicBezTo>
                <a:cubicBezTo>
                  <a:pt x="57" y="1110"/>
                  <a:pt x="109" y="1162"/>
                  <a:pt x="173" y="1162"/>
                </a:cubicBezTo>
                <a:close/>
                <a:moveTo>
                  <a:pt x="170" y="624"/>
                </a:moveTo>
                <a:cubicBezTo>
                  <a:pt x="170" y="653"/>
                  <a:pt x="145" y="677"/>
                  <a:pt x="116" y="677"/>
                </a:cubicBezTo>
                <a:cubicBezTo>
                  <a:pt x="86" y="677"/>
                  <a:pt x="63" y="653"/>
                  <a:pt x="63" y="624"/>
                </a:cubicBezTo>
                <a:cubicBezTo>
                  <a:pt x="63" y="594"/>
                  <a:pt x="87" y="570"/>
                  <a:pt x="116" y="570"/>
                </a:cubicBezTo>
                <a:cubicBezTo>
                  <a:pt x="146" y="570"/>
                  <a:pt x="170" y="594"/>
                  <a:pt x="170" y="624"/>
                </a:cubicBezTo>
                <a:close/>
                <a:moveTo>
                  <a:pt x="0" y="624"/>
                </a:moveTo>
                <a:cubicBezTo>
                  <a:pt x="0" y="688"/>
                  <a:pt x="52" y="740"/>
                  <a:pt x="116" y="740"/>
                </a:cubicBezTo>
                <a:cubicBezTo>
                  <a:pt x="169" y="740"/>
                  <a:pt x="213" y="704"/>
                  <a:pt x="227" y="655"/>
                </a:cubicBezTo>
                <a:lnTo>
                  <a:pt x="342" y="655"/>
                </a:lnTo>
                <a:lnTo>
                  <a:pt x="342" y="593"/>
                </a:lnTo>
                <a:lnTo>
                  <a:pt x="227" y="593"/>
                </a:lnTo>
                <a:cubicBezTo>
                  <a:pt x="213" y="544"/>
                  <a:pt x="169" y="508"/>
                  <a:pt x="116" y="508"/>
                </a:cubicBezTo>
                <a:cubicBezTo>
                  <a:pt x="52" y="508"/>
                  <a:pt x="0" y="560"/>
                  <a:pt x="0" y="624"/>
                </a:cubicBezTo>
                <a:close/>
                <a:moveTo>
                  <a:pt x="173" y="254"/>
                </a:moveTo>
                <a:cubicBezTo>
                  <a:pt x="143" y="254"/>
                  <a:pt x="119" y="230"/>
                  <a:pt x="119" y="201"/>
                </a:cubicBezTo>
                <a:cubicBezTo>
                  <a:pt x="119" y="171"/>
                  <a:pt x="143" y="147"/>
                  <a:pt x="173" y="147"/>
                </a:cubicBezTo>
                <a:cubicBezTo>
                  <a:pt x="202" y="147"/>
                  <a:pt x="226" y="171"/>
                  <a:pt x="226" y="201"/>
                </a:cubicBezTo>
                <a:cubicBezTo>
                  <a:pt x="226" y="230"/>
                  <a:pt x="202" y="254"/>
                  <a:pt x="173" y="254"/>
                </a:cubicBezTo>
                <a:close/>
                <a:moveTo>
                  <a:pt x="420" y="404"/>
                </a:moveTo>
                <a:lnTo>
                  <a:pt x="273" y="257"/>
                </a:lnTo>
                <a:cubicBezTo>
                  <a:pt x="282" y="240"/>
                  <a:pt x="288" y="221"/>
                  <a:pt x="288" y="201"/>
                </a:cubicBezTo>
                <a:cubicBezTo>
                  <a:pt x="288" y="137"/>
                  <a:pt x="236" y="85"/>
                  <a:pt x="173" y="85"/>
                </a:cubicBezTo>
                <a:cubicBezTo>
                  <a:pt x="109" y="85"/>
                  <a:pt x="57" y="137"/>
                  <a:pt x="57" y="201"/>
                </a:cubicBezTo>
                <a:cubicBezTo>
                  <a:pt x="57" y="264"/>
                  <a:pt x="109" y="316"/>
                  <a:pt x="173" y="316"/>
                </a:cubicBezTo>
                <a:cubicBezTo>
                  <a:pt x="193" y="316"/>
                  <a:pt x="212" y="310"/>
                  <a:pt x="229" y="301"/>
                </a:cubicBezTo>
                <a:lnTo>
                  <a:pt x="376" y="448"/>
                </a:lnTo>
                <a:lnTo>
                  <a:pt x="420" y="404"/>
                </a:lnTo>
                <a:close/>
                <a:moveTo>
                  <a:pt x="624" y="170"/>
                </a:moveTo>
                <a:cubicBezTo>
                  <a:pt x="594" y="170"/>
                  <a:pt x="571" y="146"/>
                  <a:pt x="571" y="116"/>
                </a:cubicBezTo>
                <a:cubicBezTo>
                  <a:pt x="571" y="86"/>
                  <a:pt x="595" y="62"/>
                  <a:pt x="624" y="62"/>
                </a:cubicBezTo>
                <a:cubicBezTo>
                  <a:pt x="654" y="62"/>
                  <a:pt x="678" y="86"/>
                  <a:pt x="678" y="116"/>
                </a:cubicBezTo>
                <a:cubicBezTo>
                  <a:pt x="678" y="146"/>
                  <a:pt x="653" y="170"/>
                  <a:pt x="624" y="170"/>
                </a:cubicBezTo>
                <a:close/>
                <a:moveTo>
                  <a:pt x="624" y="0"/>
                </a:moveTo>
                <a:cubicBezTo>
                  <a:pt x="560" y="0"/>
                  <a:pt x="508" y="52"/>
                  <a:pt x="508" y="116"/>
                </a:cubicBezTo>
                <a:cubicBezTo>
                  <a:pt x="508" y="169"/>
                  <a:pt x="544" y="213"/>
                  <a:pt x="593" y="227"/>
                </a:cubicBezTo>
                <a:lnTo>
                  <a:pt x="593" y="342"/>
                </a:lnTo>
                <a:lnTo>
                  <a:pt x="655" y="342"/>
                </a:lnTo>
                <a:lnTo>
                  <a:pt x="655" y="227"/>
                </a:lnTo>
                <a:cubicBezTo>
                  <a:pt x="704" y="213"/>
                  <a:pt x="740" y="169"/>
                  <a:pt x="740" y="116"/>
                </a:cubicBezTo>
                <a:cubicBezTo>
                  <a:pt x="740" y="52"/>
                  <a:pt x="688" y="0"/>
                  <a:pt x="624" y="0"/>
                </a:cubicBezTo>
                <a:close/>
                <a:moveTo>
                  <a:pt x="624" y="819"/>
                </a:moveTo>
                <a:cubicBezTo>
                  <a:pt x="517" y="819"/>
                  <a:pt x="429" y="731"/>
                  <a:pt x="429" y="624"/>
                </a:cubicBezTo>
                <a:cubicBezTo>
                  <a:pt x="429" y="517"/>
                  <a:pt x="517" y="429"/>
                  <a:pt x="624" y="429"/>
                </a:cubicBezTo>
                <a:cubicBezTo>
                  <a:pt x="732" y="429"/>
                  <a:pt x="819" y="517"/>
                  <a:pt x="819" y="624"/>
                </a:cubicBezTo>
                <a:cubicBezTo>
                  <a:pt x="819" y="731"/>
                  <a:pt x="732" y="819"/>
                  <a:pt x="624" y="819"/>
                </a:cubicBezTo>
                <a:close/>
                <a:moveTo>
                  <a:pt x="624" y="367"/>
                </a:moveTo>
                <a:cubicBezTo>
                  <a:pt x="483" y="367"/>
                  <a:pt x="367" y="482"/>
                  <a:pt x="367" y="624"/>
                </a:cubicBezTo>
                <a:cubicBezTo>
                  <a:pt x="367" y="766"/>
                  <a:pt x="483" y="880"/>
                  <a:pt x="624" y="880"/>
                </a:cubicBezTo>
                <a:cubicBezTo>
                  <a:pt x="766" y="880"/>
                  <a:pt x="881" y="766"/>
                  <a:pt x="881" y="624"/>
                </a:cubicBezTo>
                <a:cubicBezTo>
                  <a:pt x="881" y="482"/>
                  <a:pt x="766" y="367"/>
                  <a:pt x="624" y="367"/>
                </a:cubicBezTo>
                <a:close/>
                <a:moveTo>
                  <a:pt x="1076" y="254"/>
                </a:moveTo>
                <a:cubicBezTo>
                  <a:pt x="1046" y="254"/>
                  <a:pt x="1022" y="230"/>
                  <a:pt x="1022" y="201"/>
                </a:cubicBezTo>
                <a:cubicBezTo>
                  <a:pt x="1022" y="171"/>
                  <a:pt x="1046" y="147"/>
                  <a:pt x="1076" y="147"/>
                </a:cubicBezTo>
                <a:cubicBezTo>
                  <a:pt x="1105" y="147"/>
                  <a:pt x="1129" y="171"/>
                  <a:pt x="1129" y="201"/>
                </a:cubicBezTo>
                <a:cubicBezTo>
                  <a:pt x="1129" y="230"/>
                  <a:pt x="1105" y="254"/>
                  <a:pt x="1076" y="254"/>
                </a:cubicBezTo>
                <a:close/>
                <a:moveTo>
                  <a:pt x="1076" y="85"/>
                </a:moveTo>
                <a:cubicBezTo>
                  <a:pt x="1012" y="85"/>
                  <a:pt x="960" y="137"/>
                  <a:pt x="960" y="201"/>
                </a:cubicBezTo>
                <a:cubicBezTo>
                  <a:pt x="960" y="221"/>
                  <a:pt x="966" y="240"/>
                  <a:pt x="975" y="257"/>
                </a:cubicBezTo>
                <a:lnTo>
                  <a:pt x="828" y="404"/>
                </a:lnTo>
                <a:lnTo>
                  <a:pt x="872" y="448"/>
                </a:lnTo>
                <a:lnTo>
                  <a:pt x="1019" y="301"/>
                </a:lnTo>
                <a:cubicBezTo>
                  <a:pt x="1036" y="310"/>
                  <a:pt x="1055" y="316"/>
                  <a:pt x="1076" y="316"/>
                </a:cubicBezTo>
                <a:cubicBezTo>
                  <a:pt x="1139" y="316"/>
                  <a:pt x="1191" y="264"/>
                  <a:pt x="1191" y="201"/>
                </a:cubicBezTo>
                <a:cubicBezTo>
                  <a:pt x="1191" y="137"/>
                  <a:pt x="1139" y="85"/>
                  <a:pt x="1076" y="85"/>
                </a:cubicBezTo>
                <a:close/>
                <a:moveTo>
                  <a:pt x="1132" y="678"/>
                </a:moveTo>
                <a:cubicBezTo>
                  <a:pt x="1102" y="678"/>
                  <a:pt x="1078" y="653"/>
                  <a:pt x="1078" y="624"/>
                </a:cubicBezTo>
                <a:cubicBezTo>
                  <a:pt x="1078" y="594"/>
                  <a:pt x="1103" y="570"/>
                  <a:pt x="1132" y="570"/>
                </a:cubicBezTo>
                <a:cubicBezTo>
                  <a:pt x="1162" y="570"/>
                  <a:pt x="1186" y="594"/>
                  <a:pt x="1186" y="624"/>
                </a:cubicBezTo>
                <a:cubicBezTo>
                  <a:pt x="1186" y="654"/>
                  <a:pt x="1161" y="678"/>
                  <a:pt x="1132" y="678"/>
                </a:cubicBezTo>
                <a:close/>
                <a:moveTo>
                  <a:pt x="1132" y="508"/>
                </a:moveTo>
                <a:cubicBezTo>
                  <a:pt x="1079" y="508"/>
                  <a:pt x="1035" y="544"/>
                  <a:pt x="1021" y="593"/>
                </a:cubicBezTo>
                <a:lnTo>
                  <a:pt x="906" y="593"/>
                </a:lnTo>
                <a:lnTo>
                  <a:pt x="906" y="655"/>
                </a:lnTo>
                <a:lnTo>
                  <a:pt x="1021" y="655"/>
                </a:lnTo>
                <a:cubicBezTo>
                  <a:pt x="1035" y="704"/>
                  <a:pt x="1079" y="740"/>
                  <a:pt x="1132" y="740"/>
                </a:cubicBezTo>
                <a:cubicBezTo>
                  <a:pt x="1196" y="740"/>
                  <a:pt x="1248" y="688"/>
                  <a:pt x="1248" y="624"/>
                </a:cubicBezTo>
                <a:cubicBezTo>
                  <a:pt x="1248" y="560"/>
                  <a:pt x="1196" y="508"/>
                  <a:pt x="1132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Freeform 17">
            <a:extLst>
              <a:ext uri="{FF2B5EF4-FFF2-40B4-BE49-F238E27FC236}">
                <a16:creationId xmlns:a16="http://schemas.microsoft.com/office/drawing/2014/main" id="{46AF743B-55E2-8040-982D-E3AAC301A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315" y="3985740"/>
            <a:ext cx="357188" cy="458787"/>
          </a:xfrm>
          <a:custGeom>
            <a:avLst/>
            <a:gdLst>
              <a:gd name="T0" fmla="*/ 711 w 994"/>
              <a:gd name="T1" fmla="*/ 1071 h 1276"/>
              <a:gd name="T2" fmla="*/ 790 w 994"/>
              <a:gd name="T3" fmla="*/ 796 h 1276"/>
              <a:gd name="T4" fmla="*/ 852 w 994"/>
              <a:gd name="T5" fmla="*/ 734 h 1276"/>
              <a:gd name="T6" fmla="*/ 649 w 994"/>
              <a:gd name="T7" fmla="*/ 1134 h 1276"/>
              <a:gd name="T8" fmla="*/ 852 w 994"/>
              <a:gd name="T9" fmla="*/ 734 h 1276"/>
              <a:gd name="T10" fmla="*/ 849 w 994"/>
              <a:gd name="T11" fmla="*/ 570 h 1276"/>
              <a:gd name="T12" fmla="*/ 539 w 994"/>
              <a:gd name="T13" fmla="*/ 508 h 1276"/>
              <a:gd name="T14" fmla="*/ 536 w 994"/>
              <a:gd name="T15" fmla="*/ 1071 h 1276"/>
              <a:gd name="T16" fmla="*/ 457 w 994"/>
              <a:gd name="T17" fmla="*/ 908 h 1276"/>
              <a:gd name="T18" fmla="*/ 536 w 994"/>
              <a:gd name="T19" fmla="*/ 1071 h 1276"/>
              <a:gd name="T20" fmla="*/ 395 w 994"/>
              <a:gd name="T21" fmla="*/ 847 h 1276"/>
              <a:gd name="T22" fmla="*/ 598 w 994"/>
              <a:gd name="T23" fmla="*/ 1134 h 1276"/>
              <a:gd name="T24" fmla="*/ 282 w 994"/>
              <a:gd name="T25" fmla="*/ 1071 h 1276"/>
              <a:gd name="T26" fmla="*/ 203 w 994"/>
              <a:gd name="T27" fmla="*/ 739 h 1276"/>
              <a:gd name="T28" fmla="*/ 282 w 994"/>
              <a:gd name="T29" fmla="*/ 1071 h 1276"/>
              <a:gd name="T30" fmla="*/ 141 w 994"/>
              <a:gd name="T31" fmla="*/ 677 h 1276"/>
              <a:gd name="T32" fmla="*/ 344 w 994"/>
              <a:gd name="T33" fmla="*/ 1134 h 1276"/>
              <a:gd name="T34" fmla="*/ 367 w 994"/>
              <a:gd name="T35" fmla="*/ 342 h 1276"/>
              <a:gd name="T36" fmla="*/ 259 w 994"/>
              <a:gd name="T37" fmla="*/ 342 h 1276"/>
              <a:gd name="T38" fmla="*/ 313 w 994"/>
              <a:gd name="T39" fmla="*/ 260 h 1276"/>
              <a:gd name="T40" fmla="*/ 367 w 994"/>
              <a:gd name="T41" fmla="*/ 342 h 1276"/>
              <a:gd name="T42" fmla="*/ 485 w 994"/>
              <a:gd name="T43" fmla="*/ 567 h 1276"/>
              <a:gd name="T44" fmla="*/ 403 w 994"/>
              <a:gd name="T45" fmla="*/ 413 h 1276"/>
              <a:gd name="T46" fmla="*/ 429 w 994"/>
              <a:gd name="T47" fmla="*/ 313 h 1276"/>
              <a:gd name="T48" fmla="*/ 197 w 994"/>
              <a:gd name="T49" fmla="*/ 313 h 1276"/>
              <a:gd name="T50" fmla="*/ 223 w 994"/>
              <a:gd name="T51" fmla="*/ 413 h 1276"/>
              <a:gd name="T52" fmla="*/ 141 w 994"/>
              <a:gd name="T53" fmla="*/ 567 h 1276"/>
              <a:gd name="T54" fmla="*/ 203 w 994"/>
              <a:gd name="T55" fmla="*/ 511 h 1276"/>
              <a:gd name="T56" fmla="*/ 423 w 994"/>
              <a:gd name="T57" fmla="*/ 511 h 1276"/>
              <a:gd name="T58" fmla="*/ 849 w 994"/>
              <a:gd name="T59" fmla="*/ 395 h 1276"/>
              <a:gd name="T60" fmla="*/ 539 w 994"/>
              <a:gd name="T61" fmla="*/ 457 h 1276"/>
              <a:gd name="T62" fmla="*/ 849 w 994"/>
              <a:gd name="T63" fmla="*/ 395 h 1276"/>
              <a:gd name="T64" fmla="*/ 877 w 994"/>
              <a:gd name="T65" fmla="*/ 254 h 1276"/>
              <a:gd name="T66" fmla="*/ 739 w 994"/>
              <a:gd name="T67" fmla="*/ 116 h 1276"/>
              <a:gd name="T68" fmla="*/ 677 w 994"/>
              <a:gd name="T69" fmla="*/ 316 h 1276"/>
              <a:gd name="T70" fmla="*/ 931 w 994"/>
              <a:gd name="T71" fmla="*/ 1187 h 1276"/>
              <a:gd name="T72" fmla="*/ 87 w 994"/>
              <a:gd name="T73" fmla="*/ 1213 h 1276"/>
              <a:gd name="T74" fmla="*/ 62 w 994"/>
              <a:gd name="T75" fmla="*/ 88 h 1276"/>
              <a:gd name="T76" fmla="*/ 723 w 994"/>
              <a:gd name="T77" fmla="*/ 62 h 1276"/>
              <a:gd name="T78" fmla="*/ 931 w 994"/>
              <a:gd name="T79" fmla="*/ 1187 h 1276"/>
              <a:gd name="T80" fmla="*/ 749 w 994"/>
              <a:gd name="T81" fmla="*/ 0 h 1276"/>
              <a:gd name="T82" fmla="*/ 0 w 994"/>
              <a:gd name="T83" fmla="*/ 88 h 1276"/>
              <a:gd name="T84" fmla="*/ 87 w 994"/>
              <a:gd name="T85" fmla="*/ 1275 h 1276"/>
              <a:gd name="T86" fmla="*/ 993 w 994"/>
              <a:gd name="T87" fmla="*/ 1187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94" h="1276">
                <a:moveTo>
                  <a:pt x="790" y="1071"/>
                </a:moveTo>
                <a:lnTo>
                  <a:pt x="711" y="1071"/>
                </a:lnTo>
                <a:lnTo>
                  <a:pt x="711" y="796"/>
                </a:lnTo>
                <a:lnTo>
                  <a:pt x="790" y="796"/>
                </a:lnTo>
                <a:lnTo>
                  <a:pt x="790" y="1071"/>
                </a:lnTo>
                <a:close/>
                <a:moveTo>
                  <a:pt x="852" y="734"/>
                </a:moveTo>
                <a:lnTo>
                  <a:pt x="649" y="734"/>
                </a:lnTo>
                <a:lnTo>
                  <a:pt x="649" y="1134"/>
                </a:lnTo>
                <a:lnTo>
                  <a:pt x="852" y="1134"/>
                </a:lnTo>
                <a:lnTo>
                  <a:pt x="852" y="734"/>
                </a:lnTo>
                <a:close/>
                <a:moveTo>
                  <a:pt x="539" y="570"/>
                </a:moveTo>
                <a:lnTo>
                  <a:pt x="849" y="570"/>
                </a:lnTo>
                <a:lnTo>
                  <a:pt x="849" y="508"/>
                </a:lnTo>
                <a:lnTo>
                  <a:pt x="539" y="508"/>
                </a:lnTo>
                <a:lnTo>
                  <a:pt x="539" y="570"/>
                </a:lnTo>
                <a:close/>
                <a:moveTo>
                  <a:pt x="536" y="1071"/>
                </a:moveTo>
                <a:lnTo>
                  <a:pt x="457" y="1071"/>
                </a:lnTo>
                <a:lnTo>
                  <a:pt x="457" y="908"/>
                </a:lnTo>
                <a:lnTo>
                  <a:pt x="536" y="908"/>
                </a:lnTo>
                <a:lnTo>
                  <a:pt x="536" y="1071"/>
                </a:lnTo>
                <a:close/>
                <a:moveTo>
                  <a:pt x="598" y="847"/>
                </a:moveTo>
                <a:lnTo>
                  <a:pt x="395" y="847"/>
                </a:lnTo>
                <a:lnTo>
                  <a:pt x="395" y="1134"/>
                </a:lnTo>
                <a:lnTo>
                  <a:pt x="598" y="1134"/>
                </a:lnTo>
                <a:lnTo>
                  <a:pt x="598" y="847"/>
                </a:lnTo>
                <a:close/>
                <a:moveTo>
                  <a:pt x="282" y="1071"/>
                </a:moveTo>
                <a:lnTo>
                  <a:pt x="203" y="1071"/>
                </a:lnTo>
                <a:lnTo>
                  <a:pt x="203" y="739"/>
                </a:lnTo>
                <a:lnTo>
                  <a:pt x="282" y="739"/>
                </a:lnTo>
                <a:lnTo>
                  <a:pt x="282" y="1071"/>
                </a:lnTo>
                <a:close/>
                <a:moveTo>
                  <a:pt x="344" y="677"/>
                </a:moveTo>
                <a:lnTo>
                  <a:pt x="141" y="677"/>
                </a:lnTo>
                <a:lnTo>
                  <a:pt x="141" y="1134"/>
                </a:lnTo>
                <a:lnTo>
                  <a:pt x="344" y="1134"/>
                </a:lnTo>
                <a:lnTo>
                  <a:pt x="344" y="677"/>
                </a:lnTo>
                <a:close/>
                <a:moveTo>
                  <a:pt x="367" y="342"/>
                </a:moveTo>
                <a:cubicBezTo>
                  <a:pt x="367" y="372"/>
                  <a:pt x="343" y="395"/>
                  <a:pt x="313" y="395"/>
                </a:cubicBezTo>
                <a:cubicBezTo>
                  <a:pt x="283" y="395"/>
                  <a:pt x="259" y="372"/>
                  <a:pt x="259" y="342"/>
                </a:cubicBezTo>
                <a:lnTo>
                  <a:pt x="259" y="313"/>
                </a:lnTo>
                <a:cubicBezTo>
                  <a:pt x="259" y="283"/>
                  <a:pt x="283" y="260"/>
                  <a:pt x="313" y="260"/>
                </a:cubicBezTo>
                <a:cubicBezTo>
                  <a:pt x="343" y="260"/>
                  <a:pt x="367" y="283"/>
                  <a:pt x="367" y="313"/>
                </a:cubicBezTo>
                <a:lnTo>
                  <a:pt x="367" y="342"/>
                </a:lnTo>
                <a:close/>
                <a:moveTo>
                  <a:pt x="423" y="567"/>
                </a:moveTo>
                <a:lnTo>
                  <a:pt x="485" y="567"/>
                </a:lnTo>
                <a:lnTo>
                  <a:pt x="485" y="511"/>
                </a:lnTo>
                <a:cubicBezTo>
                  <a:pt x="485" y="463"/>
                  <a:pt x="448" y="431"/>
                  <a:pt x="403" y="413"/>
                </a:cubicBezTo>
                <a:cubicBezTo>
                  <a:pt x="419" y="393"/>
                  <a:pt x="429" y="369"/>
                  <a:pt x="429" y="342"/>
                </a:cubicBezTo>
                <a:lnTo>
                  <a:pt x="429" y="313"/>
                </a:lnTo>
                <a:cubicBezTo>
                  <a:pt x="429" y="250"/>
                  <a:pt x="377" y="198"/>
                  <a:pt x="313" y="198"/>
                </a:cubicBezTo>
                <a:cubicBezTo>
                  <a:pt x="249" y="198"/>
                  <a:pt x="197" y="250"/>
                  <a:pt x="197" y="313"/>
                </a:cubicBezTo>
                <a:lnTo>
                  <a:pt x="197" y="342"/>
                </a:lnTo>
                <a:cubicBezTo>
                  <a:pt x="197" y="369"/>
                  <a:pt x="207" y="393"/>
                  <a:pt x="223" y="413"/>
                </a:cubicBezTo>
                <a:cubicBezTo>
                  <a:pt x="178" y="431"/>
                  <a:pt x="141" y="463"/>
                  <a:pt x="141" y="511"/>
                </a:cubicBezTo>
                <a:lnTo>
                  <a:pt x="141" y="567"/>
                </a:lnTo>
                <a:lnTo>
                  <a:pt x="203" y="567"/>
                </a:lnTo>
                <a:lnTo>
                  <a:pt x="203" y="511"/>
                </a:lnTo>
                <a:cubicBezTo>
                  <a:pt x="203" y="479"/>
                  <a:pt x="269" y="457"/>
                  <a:pt x="313" y="457"/>
                </a:cubicBezTo>
                <a:cubicBezTo>
                  <a:pt x="357" y="457"/>
                  <a:pt x="423" y="479"/>
                  <a:pt x="423" y="511"/>
                </a:cubicBezTo>
                <a:lnTo>
                  <a:pt x="423" y="567"/>
                </a:lnTo>
                <a:close/>
                <a:moveTo>
                  <a:pt x="849" y="395"/>
                </a:moveTo>
                <a:lnTo>
                  <a:pt x="539" y="395"/>
                </a:lnTo>
                <a:lnTo>
                  <a:pt x="539" y="457"/>
                </a:lnTo>
                <a:lnTo>
                  <a:pt x="849" y="457"/>
                </a:lnTo>
                <a:lnTo>
                  <a:pt x="849" y="395"/>
                </a:lnTo>
                <a:close/>
                <a:moveTo>
                  <a:pt x="877" y="316"/>
                </a:moveTo>
                <a:lnTo>
                  <a:pt x="877" y="254"/>
                </a:lnTo>
                <a:lnTo>
                  <a:pt x="739" y="254"/>
                </a:lnTo>
                <a:lnTo>
                  <a:pt x="739" y="116"/>
                </a:lnTo>
                <a:lnTo>
                  <a:pt x="677" y="116"/>
                </a:lnTo>
                <a:lnTo>
                  <a:pt x="677" y="316"/>
                </a:lnTo>
                <a:lnTo>
                  <a:pt x="877" y="316"/>
                </a:lnTo>
                <a:close/>
                <a:moveTo>
                  <a:pt x="931" y="1187"/>
                </a:moveTo>
                <a:cubicBezTo>
                  <a:pt x="931" y="1201"/>
                  <a:pt x="920" y="1213"/>
                  <a:pt x="906" y="1213"/>
                </a:cubicBezTo>
                <a:lnTo>
                  <a:pt x="87" y="1213"/>
                </a:lnTo>
                <a:cubicBezTo>
                  <a:pt x="73" y="1213"/>
                  <a:pt x="62" y="1201"/>
                  <a:pt x="62" y="1187"/>
                </a:cubicBezTo>
                <a:lnTo>
                  <a:pt x="62" y="88"/>
                </a:lnTo>
                <a:cubicBezTo>
                  <a:pt x="62" y="74"/>
                  <a:pt x="73" y="62"/>
                  <a:pt x="87" y="62"/>
                </a:cubicBezTo>
                <a:lnTo>
                  <a:pt x="723" y="62"/>
                </a:lnTo>
                <a:lnTo>
                  <a:pt x="931" y="270"/>
                </a:lnTo>
                <a:lnTo>
                  <a:pt x="931" y="1187"/>
                </a:lnTo>
                <a:close/>
                <a:moveTo>
                  <a:pt x="993" y="244"/>
                </a:moveTo>
                <a:lnTo>
                  <a:pt x="749" y="0"/>
                </a:lnTo>
                <a:lnTo>
                  <a:pt x="87" y="0"/>
                </a:lnTo>
                <a:cubicBezTo>
                  <a:pt x="39" y="0"/>
                  <a:pt x="0" y="39"/>
                  <a:pt x="0" y="88"/>
                </a:cubicBezTo>
                <a:lnTo>
                  <a:pt x="0" y="1187"/>
                </a:lnTo>
                <a:cubicBezTo>
                  <a:pt x="0" y="1235"/>
                  <a:pt x="39" y="1275"/>
                  <a:pt x="87" y="1275"/>
                </a:cubicBezTo>
                <a:lnTo>
                  <a:pt x="906" y="1275"/>
                </a:lnTo>
                <a:cubicBezTo>
                  <a:pt x="954" y="1275"/>
                  <a:pt x="993" y="1235"/>
                  <a:pt x="993" y="1187"/>
                </a:cubicBezTo>
                <a:lnTo>
                  <a:pt x="993" y="2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Freeform 18">
            <a:extLst>
              <a:ext uri="{FF2B5EF4-FFF2-40B4-BE49-F238E27FC236}">
                <a16:creationId xmlns:a16="http://schemas.microsoft.com/office/drawing/2014/main" id="{774A0F88-2F7A-E043-9D42-A978AFA3B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6947" y="2943050"/>
            <a:ext cx="427038" cy="481013"/>
          </a:xfrm>
          <a:custGeom>
            <a:avLst/>
            <a:gdLst>
              <a:gd name="T0" fmla="*/ 1051 w 1185"/>
              <a:gd name="T1" fmla="*/ 1229 h 1334"/>
              <a:gd name="T2" fmla="*/ 1037 w 1185"/>
              <a:gd name="T3" fmla="*/ 1271 h 1334"/>
              <a:gd name="T4" fmla="*/ 1095 w 1185"/>
              <a:gd name="T5" fmla="*/ 1180 h 1334"/>
              <a:gd name="T6" fmla="*/ 711 w 1185"/>
              <a:gd name="T7" fmla="*/ 1305 h 1334"/>
              <a:gd name="T8" fmla="*/ 1150 w 1185"/>
              <a:gd name="T9" fmla="*/ 1153 h 1334"/>
              <a:gd name="T10" fmla="*/ 711 w 1185"/>
              <a:gd name="T11" fmla="*/ 1305 h 1334"/>
              <a:gd name="T12" fmla="*/ 603 w 1185"/>
              <a:gd name="T13" fmla="*/ 132 h 1334"/>
              <a:gd name="T14" fmla="*/ 55 w 1185"/>
              <a:gd name="T15" fmla="*/ 104 h 1334"/>
              <a:gd name="T16" fmla="*/ 960 w 1185"/>
              <a:gd name="T17" fmla="*/ 152 h 1334"/>
              <a:gd name="T18" fmla="*/ 0 w 1185"/>
              <a:gd name="T19" fmla="*/ 104 h 1334"/>
              <a:gd name="T20" fmla="*/ 640 w 1185"/>
              <a:gd name="T21" fmla="*/ 1305 h 1334"/>
              <a:gd name="T22" fmla="*/ 55 w 1185"/>
              <a:gd name="T23" fmla="*/ 1180 h 1334"/>
              <a:gd name="T24" fmla="*/ 55 w 1185"/>
              <a:gd name="T25" fmla="*/ 1125 h 1334"/>
              <a:gd name="T26" fmla="*/ 988 w 1185"/>
              <a:gd name="T27" fmla="*/ 493 h 1334"/>
              <a:gd name="T28" fmla="*/ 603 w 1185"/>
              <a:gd name="T29" fmla="*/ 1257 h 1334"/>
              <a:gd name="T30" fmla="*/ 567 w 1185"/>
              <a:gd name="T31" fmla="*/ 322 h 1334"/>
              <a:gd name="T32" fmla="*/ 643 w 1185"/>
              <a:gd name="T33" fmla="*/ 381 h 1334"/>
              <a:gd name="T34" fmla="*/ 567 w 1185"/>
              <a:gd name="T35" fmla="*/ 322 h 1334"/>
              <a:gd name="T36" fmla="*/ 698 w 1185"/>
              <a:gd name="T37" fmla="*/ 381 h 1334"/>
              <a:gd name="T38" fmla="*/ 511 w 1185"/>
              <a:gd name="T39" fmla="*/ 322 h 1334"/>
              <a:gd name="T40" fmla="*/ 372 w 1185"/>
              <a:gd name="T41" fmla="*/ 601 h 1334"/>
              <a:gd name="T42" fmla="*/ 431 w 1185"/>
              <a:gd name="T43" fmla="*/ 526 h 1334"/>
              <a:gd name="T44" fmla="*/ 431 w 1185"/>
              <a:gd name="T45" fmla="*/ 470 h 1334"/>
              <a:gd name="T46" fmla="*/ 372 w 1185"/>
              <a:gd name="T47" fmla="*/ 657 h 1334"/>
              <a:gd name="T48" fmla="*/ 439 w 1185"/>
              <a:gd name="T49" fmla="*/ 381 h 1334"/>
              <a:gd name="T50" fmla="*/ 364 w 1185"/>
              <a:gd name="T51" fmla="*/ 322 h 1334"/>
              <a:gd name="T52" fmla="*/ 439 w 1185"/>
              <a:gd name="T53" fmla="*/ 381 h 1334"/>
              <a:gd name="T54" fmla="*/ 308 w 1185"/>
              <a:gd name="T55" fmla="*/ 322 h 1334"/>
              <a:gd name="T56" fmla="*/ 495 w 1185"/>
              <a:gd name="T57" fmla="*/ 381 h 1334"/>
              <a:gd name="T58" fmla="*/ 372 w 1185"/>
              <a:gd name="T59" fmla="*/ 813 h 1334"/>
              <a:gd name="T60" fmla="*/ 431 w 1185"/>
              <a:gd name="T61" fmla="*/ 738 h 1334"/>
              <a:gd name="T62" fmla="*/ 431 w 1185"/>
              <a:gd name="T63" fmla="*/ 682 h 1334"/>
              <a:gd name="T64" fmla="*/ 372 w 1185"/>
              <a:gd name="T65" fmla="*/ 869 h 1334"/>
              <a:gd name="T66" fmla="*/ 236 w 1185"/>
              <a:gd name="T67" fmla="*/ 593 h 1334"/>
              <a:gd name="T68" fmla="*/ 160 w 1185"/>
              <a:gd name="T69" fmla="*/ 534 h 1334"/>
              <a:gd name="T70" fmla="*/ 236 w 1185"/>
              <a:gd name="T71" fmla="*/ 593 h 1334"/>
              <a:gd name="T72" fmla="*/ 105 w 1185"/>
              <a:gd name="T73" fmla="*/ 534 h 1334"/>
              <a:gd name="T74" fmla="*/ 292 w 1185"/>
              <a:gd name="T75" fmla="*/ 593 h 1334"/>
              <a:gd name="T76" fmla="*/ 169 w 1185"/>
              <a:gd name="T77" fmla="*/ 389 h 1334"/>
              <a:gd name="T78" fmla="*/ 228 w 1185"/>
              <a:gd name="T79" fmla="*/ 314 h 1334"/>
              <a:gd name="T80" fmla="*/ 228 w 1185"/>
              <a:gd name="T81" fmla="*/ 258 h 1334"/>
              <a:gd name="T82" fmla="*/ 169 w 1185"/>
              <a:gd name="T83" fmla="*/ 445 h 1334"/>
              <a:gd name="T84" fmla="*/ 236 w 1185"/>
              <a:gd name="T85" fmla="*/ 805 h 1334"/>
              <a:gd name="T86" fmla="*/ 160 w 1185"/>
              <a:gd name="T87" fmla="*/ 746 h 1334"/>
              <a:gd name="T88" fmla="*/ 236 w 1185"/>
              <a:gd name="T89" fmla="*/ 805 h 1334"/>
              <a:gd name="T90" fmla="*/ 105 w 1185"/>
              <a:gd name="T91" fmla="*/ 746 h 1334"/>
              <a:gd name="T92" fmla="*/ 292 w 1185"/>
              <a:gd name="T93" fmla="*/ 805 h 1334"/>
              <a:gd name="T94" fmla="*/ 1083 w 1185"/>
              <a:gd name="T95" fmla="*/ 605 h 1334"/>
              <a:gd name="T96" fmla="*/ 887 w 1185"/>
              <a:gd name="T97" fmla="*/ 505 h 1334"/>
              <a:gd name="T98" fmla="*/ 732 w 1185"/>
              <a:gd name="T99" fmla="*/ 639 h 1334"/>
              <a:gd name="T100" fmla="*/ 680 w 1185"/>
              <a:gd name="T101" fmla="*/ 944 h 1334"/>
              <a:gd name="T102" fmla="*/ 805 w 1185"/>
              <a:gd name="T103" fmla="*/ 1081 h 1334"/>
              <a:gd name="T104" fmla="*/ 671 w 1185"/>
              <a:gd name="T105" fmla="*/ 669 h 1334"/>
              <a:gd name="T106" fmla="*/ 788 w 1185"/>
              <a:gd name="T107" fmla="*/ 768 h 1334"/>
              <a:gd name="T108" fmla="*/ 831 w 1185"/>
              <a:gd name="T109" fmla="*/ 532 h 1334"/>
              <a:gd name="T110" fmla="*/ 887 w 1185"/>
              <a:gd name="T111" fmla="*/ 560 h 1334"/>
              <a:gd name="T112" fmla="*/ 958 w 1185"/>
              <a:gd name="T113" fmla="*/ 724 h 1334"/>
              <a:gd name="T114" fmla="*/ 1029 w 1185"/>
              <a:gd name="T115" fmla="*/ 619 h 1334"/>
              <a:gd name="T116" fmla="*/ 1085 w 1185"/>
              <a:gd name="T117" fmla="*/ 660 h 1334"/>
              <a:gd name="T118" fmla="*/ 1128 w 1185"/>
              <a:gd name="T119" fmla="*/ 758 h 1334"/>
              <a:gd name="T120" fmla="*/ 855 w 1185"/>
              <a:gd name="T121" fmla="*/ 1086 h 1334"/>
              <a:gd name="T122" fmla="*/ 1135 w 1185"/>
              <a:gd name="T123" fmla="*/ 1043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5" h="1334">
                <a:moveTo>
                  <a:pt x="1037" y="1242"/>
                </a:moveTo>
                <a:cubicBezTo>
                  <a:pt x="1030" y="1242"/>
                  <a:pt x="1024" y="1236"/>
                  <a:pt x="1024" y="1229"/>
                </a:cubicBezTo>
                <a:cubicBezTo>
                  <a:pt x="1024" y="1222"/>
                  <a:pt x="1030" y="1216"/>
                  <a:pt x="1037" y="1216"/>
                </a:cubicBezTo>
                <a:cubicBezTo>
                  <a:pt x="1045" y="1216"/>
                  <a:pt x="1051" y="1222"/>
                  <a:pt x="1051" y="1229"/>
                </a:cubicBezTo>
                <a:cubicBezTo>
                  <a:pt x="1051" y="1236"/>
                  <a:pt x="1045" y="1242"/>
                  <a:pt x="1037" y="1242"/>
                </a:cubicBezTo>
                <a:close/>
                <a:moveTo>
                  <a:pt x="1037" y="1187"/>
                </a:moveTo>
                <a:cubicBezTo>
                  <a:pt x="1014" y="1187"/>
                  <a:pt x="995" y="1206"/>
                  <a:pt x="995" y="1229"/>
                </a:cubicBezTo>
                <a:cubicBezTo>
                  <a:pt x="995" y="1252"/>
                  <a:pt x="1014" y="1271"/>
                  <a:pt x="1037" y="1271"/>
                </a:cubicBezTo>
                <a:cubicBezTo>
                  <a:pt x="1060" y="1271"/>
                  <a:pt x="1079" y="1252"/>
                  <a:pt x="1079" y="1229"/>
                </a:cubicBezTo>
                <a:cubicBezTo>
                  <a:pt x="1079" y="1206"/>
                  <a:pt x="1060" y="1187"/>
                  <a:pt x="1037" y="1187"/>
                </a:cubicBezTo>
                <a:close/>
                <a:moveTo>
                  <a:pt x="766" y="1180"/>
                </a:moveTo>
                <a:lnTo>
                  <a:pt x="1095" y="1180"/>
                </a:lnTo>
                <a:lnTo>
                  <a:pt x="1095" y="1277"/>
                </a:lnTo>
                <a:lnTo>
                  <a:pt x="766" y="1277"/>
                </a:lnTo>
                <a:lnTo>
                  <a:pt x="766" y="1180"/>
                </a:lnTo>
                <a:close/>
                <a:moveTo>
                  <a:pt x="711" y="1305"/>
                </a:moveTo>
                <a:cubicBezTo>
                  <a:pt x="711" y="1320"/>
                  <a:pt x="723" y="1333"/>
                  <a:pt x="738" y="1333"/>
                </a:cubicBezTo>
                <a:lnTo>
                  <a:pt x="1123" y="1333"/>
                </a:lnTo>
                <a:cubicBezTo>
                  <a:pt x="1138" y="1333"/>
                  <a:pt x="1150" y="1320"/>
                  <a:pt x="1150" y="1305"/>
                </a:cubicBezTo>
                <a:lnTo>
                  <a:pt x="1150" y="1153"/>
                </a:lnTo>
                <a:cubicBezTo>
                  <a:pt x="1150" y="1137"/>
                  <a:pt x="1138" y="1125"/>
                  <a:pt x="1123" y="1125"/>
                </a:cubicBezTo>
                <a:lnTo>
                  <a:pt x="738" y="1125"/>
                </a:lnTo>
                <a:cubicBezTo>
                  <a:pt x="723" y="1125"/>
                  <a:pt x="711" y="1137"/>
                  <a:pt x="711" y="1153"/>
                </a:cubicBezTo>
                <a:lnTo>
                  <a:pt x="711" y="1305"/>
                </a:lnTo>
                <a:close/>
                <a:moveTo>
                  <a:pt x="603" y="76"/>
                </a:moveTo>
                <a:lnTo>
                  <a:pt x="413" y="76"/>
                </a:lnTo>
                <a:lnTo>
                  <a:pt x="413" y="132"/>
                </a:lnTo>
                <a:lnTo>
                  <a:pt x="603" y="132"/>
                </a:lnTo>
                <a:lnTo>
                  <a:pt x="603" y="76"/>
                </a:lnTo>
                <a:close/>
                <a:moveTo>
                  <a:pt x="960" y="152"/>
                </a:moveTo>
                <a:lnTo>
                  <a:pt x="55" y="152"/>
                </a:lnTo>
                <a:lnTo>
                  <a:pt x="55" y="104"/>
                </a:lnTo>
                <a:cubicBezTo>
                  <a:pt x="55" y="77"/>
                  <a:pt x="77" y="55"/>
                  <a:pt x="104" y="55"/>
                </a:cubicBezTo>
                <a:lnTo>
                  <a:pt x="912" y="55"/>
                </a:lnTo>
                <a:cubicBezTo>
                  <a:pt x="939" y="55"/>
                  <a:pt x="960" y="77"/>
                  <a:pt x="960" y="104"/>
                </a:cubicBezTo>
                <a:lnTo>
                  <a:pt x="960" y="152"/>
                </a:lnTo>
                <a:close/>
                <a:moveTo>
                  <a:pt x="1016" y="104"/>
                </a:moveTo>
                <a:cubicBezTo>
                  <a:pt x="1016" y="46"/>
                  <a:pt x="969" y="0"/>
                  <a:pt x="912" y="0"/>
                </a:cubicBezTo>
                <a:lnTo>
                  <a:pt x="104" y="0"/>
                </a:lnTo>
                <a:cubicBezTo>
                  <a:pt x="46" y="0"/>
                  <a:pt x="0" y="46"/>
                  <a:pt x="0" y="104"/>
                </a:cubicBezTo>
                <a:lnTo>
                  <a:pt x="0" y="1229"/>
                </a:lnTo>
                <a:cubicBezTo>
                  <a:pt x="0" y="1286"/>
                  <a:pt x="46" y="1333"/>
                  <a:pt x="104" y="1333"/>
                </a:cubicBezTo>
                <a:lnTo>
                  <a:pt x="612" y="1333"/>
                </a:lnTo>
                <a:cubicBezTo>
                  <a:pt x="627" y="1333"/>
                  <a:pt x="640" y="1320"/>
                  <a:pt x="640" y="1305"/>
                </a:cubicBezTo>
                <a:cubicBezTo>
                  <a:pt x="640" y="1290"/>
                  <a:pt x="627" y="1277"/>
                  <a:pt x="612" y="1277"/>
                </a:cubicBezTo>
                <a:lnTo>
                  <a:pt x="104" y="1277"/>
                </a:lnTo>
                <a:cubicBezTo>
                  <a:pt x="77" y="1277"/>
                  <a:pt x="55" y="1256"/>
                  <a:pt x="55" y="1229"/>
                </a:cubicBezTo>
                <a:lnTo>
                  <a:pt x="55" y="1180"/>
                </a:lnTo>
                <a:lnTo>
                  <a:pt x="603" y="1180"/>
                </a:lnTo>
                <a:cubicBezTo>
                  <a:pt x="618" y="1180"/>
                  <a:pt x="631" y="1168"/>
                  <a:pt x="631" y="1153"/>
                </a:cubicBezTo>
                <a:cubicBezTo>
                  <a:pt x="631" y="1137"/>
                  <a:pt x="618" y="1125"/>
                  <a:pt x="603" y="1125"/>
                </a:cubicBezTo>
                <a:lnTo>
                  <a:pt x="55" y="1125"/>
                </a:lnTo>
                <a:lnTo>
                  <a:pt x="55" y="208"/>
                </a:lnTo>
                <a:lnTo>
                  <a:pt x="960" y="208"/>
                </a:lnTo>
                <a:lnTo>
                  <a:pt x="960" y="465"/>
                </a:lnTo>
                <a:cubicBezTo>
                  <a:pt x="960" y="480"/>
                  <a:pt x="973" y="493"/>
                  <a:pt x="988" y="493"/>
                </a:cubicBezTo>
                <a:cubicBezTo>
                  <a:pt x="1003" y="493"/>
                  <a:pt x="1016" y="480"/>
                  <a:pt x="1016" y="465"/>
                </a:cubicBezTo>
                <a:lnTo>
                  <a:pt x="1016" y="104"/>
                </a:lnTo>
                <a:close/>
                <a:moveTo>
                  <a:pt x="413" y="1257"/>
                </a:moveTo>
                <a:lnTo>
                  <a:pt x="603" y="1257"/>
                </a:lnTo>
                <a:lnTo>
                  <a:pt x="603" y="1201"/>
                </a:lnTo>
                <a:lnTo>
                  <a:pt x="413" y="1201"/>
                </a:lnTo>
                <a:lnTo>
                  <a:pt x="413" y="1257"/>
                </a:lnTo>
                <a:close/>
                <a:moveTo>
                  <a:pt x="567" y="322"/>
                </a:moveTo>
                <a:cubicBezTo>
                  <a:pt x="567" y="317"/>
                  <a:pt x="571" y="314"/>
                  <a:pt x="575" y="314"/>
                </a:cubicBezTo>
                <a:lnTo>
                  <a:pt x="634" y="314"/>
                </a:lnTo>
                <a:cubicBezTo>
                  <a:pt x="639" y="314"/>
                  <a:pt x="643" y="317"/>
                  <a:pt x="643" y="322"/>
                </a:cubicBezTo>
                <a:lnTo>
                  <a:pt x="643" y="381"/>
                </a:lnTo>
                <a:cubicBezTo>
                  <a:pt x="643" y="386"/>
                  <a:pt x="639" y="389"/>
                  <a:pt x="634" y="389"/>
                </a:cubicBezTo>
                <a:lnTo>
                  <a:pt x="575" y="389"/>
                </a:lnTo>
                <a:cubicBezTo>
                  <a:pt x="571" y="389"/>
                  <a:pt x="567" y="386"/>
                  <a:pt x="567" y="381"/>
                </a:cubicBezTo>
                <a:lnTo>
                  <a:pt x="567" y="322"/>
                </a:lnTo>
                <a:close/>
                <a:moveTo>
                  <a:pt x="511" y="381"/>
                </a:moveTo>
                <a:cubicBezTo>
                  <a:pt x="511" y="416"/>
                  <a:pt x="540" y="445"/>
                  <a:pt x="575" y="445"/>
                </a:cubicBezTo>
                <a:lnTo>
                  <a:pt x="634" y="445"/>
                </a:lnTo>
                <a:cubicBezTo>
                  <a:pt x="669" y="445"/>
                  <a:pt x="698" y="416"/>
                  <a:pt x="698" y="381"/>
                </a:cubicBezTo>
                <a:lnTo>
                  <a:pt x="698" y="322"/>
                </a:lnTo>
                <a:cubicBezTo>
                  <a:pt x="698" y="287"/>
                  <a:pt x="669" y="258"/>
                  <a:pt x="634" y="258"/>
                </a:cubicBezTo>
                <a:lnTo>
                  <a:pt x="575" y="258"/>
                </a:lnTo>
                <a:cubicBezTo>
                  <a:pt x="540" y="258"/>
                  <a:pt x="511" y="287"/>
                  <a:pt x="511" y="322"/>
                </a:cubicBezTo>
                <a:lnTo>
                  <a:pt x="511" y="381"/>
                </a:lnTo>
                <a:close/>
                <a:moveTo>
                  <a:pt x="439" y="593"/>
                </a:moveTo>
                <a:cubicBezTo>
                  <a:pt x="439" y="598"/>
                  <a:pt x="436" y="601"/>
                  <a:pt x="431" y="601"/>
                </a:cubicBezTo>
                <a:lnTo>
                  <a:pt x="372" y="601"/>
                </a:lnTo>
                <a:cubicBezTo>
                  <a:pt x="367" y="601"/>
                  <a:pt x="364" y="598"/>
                  <a:pt x="364" y="593"/>
                </a:cubicBezTo>
                <a:lnTo>
                  <a:pt x="364" y="534"/>
                </a:lnTo>
                <a:cubicBezTo>
                  <a:pt x="364" y="529"/>
                  <a:pt x="367" y="526"/>
                  <a:pt x="372" y="526"/>
                </a:cubicBezTo>
                <a:lnTo>
                  <a:pt x="431" y="526"/>
                </a:lnTo>
                <a:cubicBezTo>
                  <a:pt x="436" y="526"/>
                  <a:pt x="439" y="529"/>
                  <a:pt x="439" y="534"/>
                </a:cubicBezTo>
                <a:lnTo>
                  <a:pt x="439" y="593"/>
                </a:lnTo>
                <a:close/>
                <a:moveTo>
                  <a:pt x="495" y="534"/>
                </a:moveTo>
                <a:cubicBezTo>
                  <a:pt x="495" y="499"/>
                  <a:pt x="466" y="470"/>
                  <a:pt x="431" y="470"/>
                </a:cubicBezTo>
                <a:lnTo>
                  <a:pt x="372" y="470"/>
                </a:lnTo>
                <a:cubicBezTo>
                  <a:pt x="337" y="470"/>
                  <a:pt x="308" y="499"/>
                  <a:pt x="308" y="534"/>
                </a:cubicBezTo>
                <a:lnTo>
                  <a:pt x="308" y="593"/>
                </a:lnTo>
                <a:cubicBezTo>
                  <a:pt x="308" y="628"/>
                  <a:pt x="337" y="657"/>
                  <a:pt x="372" y="657"/>
                </a:cubicBezTo>
                <a:lnTo>
                  <a:pt x="431" y="657"/>
                </a:lnTo>
                <a:cubicBezTo>
                  <a:pt x="466" y="657"/>
                  <a:pt x="495" y="628"/>
                  <a:pt x="495" y="593"/>
                </a:cubicBezTo>
                <a:lnTo>
                  <a:pt x="495" y="534"/>
                </a:lnTo>
                <a:close/>
                <a:moveTo>
                  <a:pt x="439" y="381"/>
                </a:moveTo>
                <a:cubicBezTo>
                  <a:pt x="439" y="386"/>
                  <a:pt x="436" y="389"/>
                  <a:pt x="431" y="389"/>
                </a:cubicBezTo>
                <a:lnTo>
                  <a:pt x="372" y="389"/>
                </a:lnTo>
                <a:cubicBezTo>
                  <a:pt x="367" y="389"/>
                  <a:pt x="364" y="386"/>
                  <a:pt x="364" y="381"/>
                </a:cubicBezTo>
                <a:lnTo>
                  <a:pt x="364" y="322"/>
                </a:lnTo>
                <a:cubicBezTo>
                  <a:pt x="364" y="317"/>
                  <a:pt x="367" y="314"/>
                  <a:pt x="372" y="314"/>
                </a:cubicBezTo>
                <a:lnTo>
                  <a:pt x="431" y="314"/>
                </a:lnTo>
                <a:cubicBezTo>
                  <a:pt x="436" y="314"/>
                  <a:pt x="439" y="317"/>
                  <a:pt x="439" y="322"/>
                </a:cubicBezTo>
                <a:lnTo>
                  <a:pt x="439" y="381"/>
                </a:lnTo>
                <a:close/>
                <a:moveTo>
                  <a:pt x="495" y="322"/>
                </a:moveTo>
                <a:cubicBezTo>
                  <a:pt x="495" y="287"/>
                  <a:pt x="466" y="258"/>
                  <a:pt x="431" y="258"/>
                </a:cubicBezTo>
                <a:lnTo>
                  <a:pt x="372" y="258"/>
                </a:lnTo>
                <a:cubicBezTo>
                  <a:pt x="337" y="258"/>
                  <a:pt x="308" y="287"/>
                  <a:pt x="308" y="322"/>
                </a:cubicBezTo>
                <a:lnTo>
                  <a:pt x="308" y="381"/>
                </a:lnTo>
                <a:cubicBezTo>
                  <a:pt x="308" y="416"/>
                  <a:pt x="337" y="445"/>
                  <a:pt x="372" y="445"/>
                </a:cubicBezTo>
                <a:lnTo>
                  <a:pt x="431" y="445"/>
                </a:lnTo>
                <a:cubicBezTo>
                  <a:pt x="466" y="445"/>
                  <a:pt x="495" y="416"/>
                  <a:pt x="495" y="381"/>
                </a:cubicBezTo>
                <a:lnTo>
                  <a:pt x="495" y="322"/>
                </a:lnTo>
                <a:close/>
                <a:moveTo>
                  <a:pt x="439" y="805"/>
                </a:moveTo>
                <a:cubicBezTo>
                  <a:pt x="439" y="810"/>
                  <a:pt x="436" y="813"/>
                  <a:pt x="431" y="813"/>
                </a:cubicBezTo>
                <a:lnTo>
                  <a:pt x="372" y="813"/>
                </a:lnTo>
                <a:cubicBezTo>
                  <a:pt x="367" y="813"/>
                  <a:pt x="364" y="810"/>
                  <a:pt x="364" y="805"/>
                </a:cubicBezTo>
                <a:lnTo>
                  <a:pt x="364" y="746"/>
                </a:lnTo>
                <a:cubicBezTo>
                  <a:pt x="364" y="741"/>
                  <a:pt x="367" y="738"/>
                  <a:pt x="372" y="738"/>
                </a:cubicBezTo>
                <a:lnTo>
                  <a:pt x="431" y="738"/>
                </a:lnTo>
                <a:cubicBezTo>
                  <a:pt x="436" y="738"/>
                  <a:pt x="439" y="741"/>
                  <a:pt x="439" y="746"/>
                </a:cubicBezTo>
                <a:lnTo>
                  <a:pt x="439" y="805"/>
                </a:lnTo>
                <a:close/>
                <a:moveTo>
                  <a:pt x="495" y="746"/>
                </a:moveTo>
                <a:cubicBezTo>
                  <a:pt x="495" y="711"/>
                  <a:pt x="466" y="682"/>
                  <a:pt x="431" y="682"/>
                </a:cubicBezTo>
                <a:lnTo>
                  <a:pt x="372" y="682"/>
                </a:lnTo>
                <a:cubicBezTo>
                  <a:pt x="337" y="682"/>
                  <a:pt x="308" y="711"/>
                  <a:pt x="308" y="746"/>
                </a:cubicBezTo>
                <a:lnTo>
                  <a:pt x="308" y="805"/>
                </a:lnTo>
                <a:cubicBezTo>
                  <a:pt x="308" y="840"/>
                  <a:pt x="337" y="869"/>
                  <a:pt x="372" y="869"/>
                </a:cubicBezTo>
                <a:lnTo>
                  <a:pt x="431" y="869"/>
                </a:lnTo>
                <a:cubicBezTo>
                  <a:pt x="466" y="869"/>
                  <a:pt x="495" y="840"/>
                  <a:pt x="495" y="805"/>
                </a:cubicBezTo>
                <a:lnTo>
                  <a:pt x="495" y="746"/>
                </a:lnTo>
                <a:close/>
                <a:moveTo>
                  <a:pt x="236" y="593"/>
                </a:moveTo>
                <a:cubicBezTo>
                  <a:pt x="236" y="598"/>
                  <a:pt x="232" y="601"/>
                  <a:pt x="228" y="601"/>
                </a:cubicBezTo>
                <a:lnTo>
                  <a:pt x="169" y="601"/>
                </a:lnTo>
                <a:cubicBezTo>
                  <a:pt x="164" y="601"/>
                  <a:pt x="160" y="598"/>
                  <a:pt x="160" y="593"/>
                </a:cubicBezTo>
                <a:lnTo>
                  <a:pt x="160" y="534"/>
                </a:lnTo>
                <a:cubicBezTo>
                  <a:pt x="160" y="529"/>
                  <a:pt x="164" y="526"/>
                  <a:pt x="169" y="526"/>
                </a:cubicBezTo>
                <a:lnTo>
                  <a:pt x="228" y="526"/>
                </a:lnTo>
                <a:cubicBezTo>
                  <a:pt x="232" y="526"/>
                  <a:pt x="236" y="529"/>
                  <a:pt x="236" y="534"/>
                </a:cubicBezTo>
                <a:lnTo>
                  <a:pt x="236" y="593"/>
                </a:lnTo>
                <a:close/>
                <a:moveTo>
                  <a:pt x="292" y="534"/>
                </a:moveTo>
                <a:cubicBezTo>
                  <a:pt x="292" y="499"/>
                  <a:pt x="263" y="470"/>
                  <a:pt x="228" y="470"/>
                </a:cubicBezTo>
                <a:lnTo>
                  <a:pt x="169" y="470"/>
                </a:lnTo>
                <a:cubicBezTo>
                  <a:pt x="133" y="470"/>
                  <a:pt x="105" y="499"/>
                  <a:pt x="105" y="534"/>
                </a:cubicBezTo>
                <a:lnTo>
                  <a:pt x="105" y="593"/>
                </a:lnTo>
                <a:cubicBezTo>
                  <a:pt x="105" y="628"/>
                  <a:pt x="133" y="657"/>
                  <a:pt x="169" y="657"/>
                </a:cubicBezTo>
                <a:lnTo>
                  <a:pt x="228" y="657"/>
                </a:lnTo>
                <a:cubicBezTo>
                  <a:pt x="263" y="657"/>
                  <a:pt x="292" y="628"/>
                  <a:pt x="292" y="593"/>
                </a:cubicBezTo>
                <a:lnTo>
                  <a:pt x="292" y="534"/>
                </a:lnTo>
                <a:close/>
                <a:moveTo>
                  <a:pt x="236" y="381"/>
                </a:moveTo>
                <a:cubicBezTo>
                  <a:pt x="236" y="386"/>
                  <a:pt x="232" y="389"/>
                  <a:pt x="228" y="389"/>
                </a:cubicBezTo>
                <a:lnTo>
                  <a:pt x="169" y="389"/>
                </a:lnTo>
                <a:cubicBezTo>
                  <a:pt x="164" y="389"/>
                  <a:pt x="160" y="386"/>
                  <a:pt x="160" y="381"/>
                </a:cubicBezTo>
                <a:lnTo>
                  <a:pt x="160" y="322"/>
                </a:lnTo>
                <a:cubicBezTo>
                  <a:pt x="160" y="317"/>
                  <a:pt x="164" y="314"/>
                  <a:pt x="169" y="314"/>
                </a:cubicBezTo>
                <a:lnTo>
                  <a:pt x="228" y="314"/>
                </a:lnTo>
                <a:cubicBezTo>
                  <a:pt x="232" y="314"/>
                  <a:pt x="236" y="317"/>
                  <a:pt x="236" y="322"/>
                </a:cubicBezTo>
                <a:lnTo>
                  <a:pt x="236" y="381"/>
                </a:lnTo>
                <a:close/>
                <a:moveTo>
                  <a:pt x="292" y="322"/>
                </a:moveTo>
                <a:cubicBezTo>
                  <a:pt x="292" y="287"/>
                  <a:pt x="263" y="258"/>
                  <a:pt x="228" y="258"/>
                </a:cubicBezTo>
                <a:lnTo>
                  <a:pt x="169" y="258"/>
                </a:lnTo>
                <a:cubicBezTo>
                  <a:pt x="133" y="258"/>
                  <a:pt x="105" y="287"/>
                  <a:pt x="105" y="322"/>
                </a:cubicBezTo>
                <a:lnTo>
                  <a:pt x="105" y="381"/>
                </a:lnTo>
                <a:cubicBezTo>
                  <a:pt x="105" y="416"/>
                  <a:pt x="133" y="445"/>
                  <a:pt x="169" y="445"/>
                </a:cubicBezTo>
                <a:lnTo>
                  <a:pt x="228" y="445"/>
                </a:lnTo>
                <a:cubicBezTo>
                  <a:pt x="263" y="445"/>
                  <a:pt x="292" y="416"/>
                  <a:pt x="292" y="381"/>
                </a:cubicBezTo>
                <a:lnTo>
                  <a:pt x="292" y="322"/>
                </a:lnTo>
                <a:close/>
                <a:moveTo>
                  <a:pt x="236" y="805"/>
                </a:moveTo>
                <a:cubicBezTo>
                  <a:pt x="236" y="810"/>
                  <a:pt x="232" y="813"/>
                  <a:pt x="228" y="813"/>
                </a:cubicBezTo>
                <a:lnTo>
                  <a:pt x="169" y="813"/>
                </a:lnTo>
                <a:cubicBezTo>
                  <a:pt x="164" y="813"/>
                  <a:pt x="160" y="810"/>
                  <a:pt x="160" y="805"/>
                </a:cubicBezTo>
                <a:lnTo>
                  <a:pt x="160" y="746"/>
                </a:lnTo>
                <a:cubicBezTo>
                  <a:pt x="160" y="741"/>
                  <a:pt x="164" y="738"/>
                  <a:pt x="169" y="738"/>
                </a:cubicBezTo>
                <a:lnTo>
                  <a:pt x="228" y="738"/>
                </a:lnTo>
                <a:cubicBezTo>
                  <a:pt x="232" y="738"/>
                  <a:pt x="236" y="741"/>
                  <a:pt x="236" y="746"/>
                </a:cubicBezTo>
                <a:lnTo>
                  <a:pt x="236" y="805"/>
                </a:lnTo>
                <a:close/>
                <a:moveTo>
                  <a:pt x="292" y="746"/>
                </a:moveTo>
                <a:cubicBezTo>
                  <a:pt x="292" y="711"/>
                  <a:pt x="263" y="682"/>
                  <a:pt x="228" y="682"/>
                </a:cubicBezTo>
                <a:lnTo>
                  <a:pt x="169" y="682"/>
                </a:lnTo>
                <a:cubicBezTo>
                  <a:pt x="133" y="682"/>
                  <a:pt x="105" y="711"/>
                  <a:pt x="105" y="746"/>
                </a:cubicBezTo>
                <a:lnTo>
                  <a:pt x="105" y="805"/>
                </a:lnTo>
                <a:cubicBezTo>
                  <a:pt x="105" y="840"/>
                  <a:pt x="133" y="869"/>
                  <a:pt x="169" y="869"/>
                </a:cubicBezTo>
                <a:lnTo>
                  <a:pt x="228" y="869"/>
                </a:lnTo>
                <a:cubicBezTo>
                  <a:pt x="263" y="869"/>
                  <a:pt x="292" y="840"/>
                  <a:pt x="292" y="805"/>
                </a:cubicBezTo>
                <a:lnTo>
                  <a:pt x="292" y="746"/>
                </a:lnTo>
                <a:close/>
                <a:moveTo>
                  <a:pt x="1184" y="682"/>
                </a:moveTo>
                <a:cubicBezTo>
                  <a:pt x="1184" y="640"/>
                  <a:pt x="1149" y="605"/>
                  <a:pt x="1106" y="605"/>
                </a:cubicBezTo>
                <a:lnTo>
                  <a:pt x="1083" y="605"/>
                </a:lnTo>
                <a:cubicBezTo>
                  <a:pt x="1077" y="569"/>
                  <a:pt x="1045" y="542"/>
                  <a:pt x="1007" y="542"/>
                </a:cubicBezTo>
                <a:lnTo>
                  <a:pt x="974" y="542"/>
                </a:lnTo>
                <a:cubicBezTo>
                  <a:pt x="960" y="520"/>
                  <a:pt x="936" y="505"/>
                  <a:pt x="908" y="505"/>
                </a:cubicBezTo>
                <a:lnTo>
                  <a:pt x="887" y="505"/>
                </a:lnTo>
                <a:lnTo>
                  <a:pt x="887" y="401"/>
                </a:lnTo>
                <a:cubicBezTo>
                  <a:pt x="887" y="358"/>
                  <a:pt x="852" y="324"/>
                  <a:pt x="809" y="324"/>
                </a:cubicBezTo>
                <a:cubicBezTo>
                  <a:pt x="767" y="324"/>
                  <a:pt x="732" y="358"/>
                  <a:pt x="732" y="401"/>
                </a:cubicBezTo>
                <a:lnTo>
                  <a:pt x="732" y="639"/>
                </a:lnTo>
                <a:cubicBezTo>
                  <a:pt x="716" y="623"/>
                  <a:pt x="694" y="613"/>
                  <a:pt x="671" y="613"/>
                </a:cubicBezTo>
                <a:cubicBezTo>
                  <a:pt x="623" y="613"/>
                  <a:pt x="584" y="652"/>
                  <a:pt x="584" y="700"/>
                </a:cubicBezTo>
                <a:cubicBezTo>
                  <a:pt x="584" y="765"/>
                  <a:pt x="602" y="828"/>
                  <a:pt x="634" y="883"/>
                </a:cubicBezTo>
                <a:cubicBezTo>
                  <a:pt x="648" y="906"/>
                  <a:pt x="664" y="926"/>
                  <a:pt x="680" y="944"/>
                </a:cubicBezTo>
                <a:cubicBezTo>
                  <a:pt x="734" y="1005"/>
                  <a:pt x="750" y="1090"/>
                  <a:pt x="750" y="1091"/>
                </a:cubicBezTo>
                <a:cubicBezTo>
                  <a:pt x="752" y="1104"/>
                  <a:pt x="764" y="1114"/>
                  <a:pt x="777" y="1114"/>
                </a:cubicBezTo>
                <a:cubicBezTo>
                  <a:pt x="779" y="1114"/>
                  <a:pt x="781" y="1114"/>
                  <a:pt x="782" y="1113"/>
                </a:cubicBezTo>
                <a:cubicBezTo>
                  <a:pt x="797" y="1111"/>
                  <a:pt x="807" y="1096"/>
                  <a:pt x="805" y="1081"/>
                </a:cubicBezTo>
                <a:cubicBezTo>
                  <a:pt x="804" y="1077"/>
                  <a:pt x="787" y="980"/>
                  <a:pt x="721" y="908"/>
                </a:cubicBezTo>
                <a:cubicBezTo>
                  <a:pt x="707" y="893"/>
                  <a:pt x="694" y="875"/>
                  <a:pt x="682" y="855"/>
                </a:cubicBezTo>
                <a:cubicBezTo>
                  <a:pt x="654" y="808"/>
                  <a:pt x="640" y="755"/>
                  <a:pt x="640" y="700"/>
                </a:cubicBezTo>
                <a:cubicBezTo>
                  <a:pt x="640" y="683"/>
                  <a:pt x="654" y="669"/>
                  <a:pt x="671" y="669"/>
                </a:cubicBezTo>
                <a:cubicBezTo>
                  <a:pt x="684" y="669"/>
                  <a:pt x="695" y="677"/>
                  <a:pt x="700" y="689"/>
                </a:cubicBezTo>
                <a:lnTo>
                  <a:pt x="734" y="777"/>
                </a:lnTo>
                <a:cubicBezTo>
                  <a:pt x="739" y="790"/>
                  <a:pt x="752" y="797"/>
                  <a:pt x="765" y="795"/>
                </a:cubicBezTo>
                <a:cubicBezTo>
                  <a:pt x="778" y="792"/>
                  <a:pt x="788" y="781"/>
                  <a:pt x="788" y="768"/>
                </a:cubicBezTo>
                <a:lnTo>
                  <a:pt x="788" y="401"/>
                </a:lnTo>
                <a:cubicBezTo>
                  <a:pt x="788" y="389"/>
                  <a:pt x="797" y="379"/>
                  <a:pt x="809" y="379"/>
                </a:cubicBezTo>
                <a:cubicBezTo>
                  <a:pt x="821" y="379"/>
                  <a:pt x="831" y="389"/>
                  <a:pt x="831" y="401"/>
                </a:cubicBezTo>
                <a:lnTo>
                  <a:pt x="831" y="532"/>
                </a:lnTo>
                <a:lnTo>
                  <a:pt x="831" y="659"/>
                </a:lnTo>
                <a:cubicBezTo>
                  <a:pt x="831" y="674"/>
                  <a:pt x="844" y="687"/>
                  <a:pt x="859" y="687"/>
                </a:cubicBezTo>
                <a:cubicBezTo>
                  <a:pt x="874" y="687"/>
                  <a:pt x="887" y="674"/>
                  <a:pt x="887" y="659"/>
                </a:cubicBezTo>
                <a:lnTo>
                  <a:pt x="887" y="560"/>
                </a:lnTo>
                <a:lnTo>
                  <a:pt x="908" y="560"/>
                </a:lnTo>
                <a:cubicBezTo>
                  <a:pt x="920" y="560"/>
                  <a:pt x="930" y="570"/>
                  <a:pt x="930" y="582"/>
                </a:cubicBezTo>
                <a:lnTo>
                  <a:pt x="930" y="696"/>
                </a:lnTo>
                <a:cubicBezTo>
                  <a:pt x="930" y="711"/>
                  <a:pt x="943" y="724"/>
                  <a:pt x="958" y="724"/>
                </a:cubicBezTo>
                <a:cubicBezTo>
                  <a:pt x="973" y="724"/>
                  <a:pt x="986" y="711"/>
                  <a:pt x="986" y="696"/>
                </a:cubicBezTo>
                <a:lnTo>
                  <a:pt x="986" y="597"/>
                </a:lnTo>
                <a:lnTo>
                  <a:pt x="1007" y="597"/>
                </a:lnTo>
                <a:cubicBezTo>
                  <a:pt x="1019" y="597"/>
                  <a:pt x="1029" y="607"/>
                  <a:pt x="1029" y="619"/>
                </a:cubicBezTo>
                <a:lnTo>
                  <a:pt x="1029" y="739"/>
                </a:lnTo>
                <a:cubicBezTo>
                  <a:pt x="1029" y="754"/>
                  <a:pt x="1042" y="767"/>
                  <a:pt x="1057" y="767"/>
                </a:cubicBezTo>
                <a:cubicBezTo>
                  <a:pt x="1072" y="767"/>
                  <a:pt x="1085" y="754"/>
                  <a:pt x="1085" y="739"/>
                </a:cubicBezTo>
                <a:lnTo>
                  <a:pt x="1085" y="660"/>
                </a:lnTo>
                <a:lnTo>
                  <a:pt x="1106" y="660"/>
                </a:lnTo>
                <a:cubicBezTo>
                  <a:pt x="1119" y="660"/>
                  <a:pt x="1128" y="670"/>
                  <a:pt x="1128" y="682"/>
                </a:cubicBezTo>
                <a:lnTo>
                  <a:pt x="1128" y="757"/>
                </a:lnTo>
                <a:cubicBezTo>
                  <a:pt x="1128" y="758"/>
                  <a:pt x="1128" y="758"/>
                  <a:pt x="1128" y="758"/>
                </a:cubicBezTo>
                <a:cubicBezTo>
                  <a:pt x="1126" y="850"/>
                  <a:pt x="1110" y="940"/>
                  <a:pt x="1082" y="1026"/>
                </a:cubicBezTo>
                <a:cubicBezTo>
                  <a:pt x="1079" y="1038"/>
                  <a:pt x="1075" y="1049"/>
                  <a:pt x="1073" y="1058"/>
                </a:cubicBezTo>
                <a:lnTo>
                  <a:pt x="882" y="1058"/>
                </a:lnTo>
                <a:cubicBezTo>
                  <a:pt x="867" y="1058"/>
                  <a:pt x="855" y="1071"/>
                  <a:pt x="855" y="1086"/>
                </a:cubicBezTo>
                <a:cubicBezTo>
                  <a:pt x="855" y="1101"/>
                  <a:pt x="867" y="1114"/>
                  <a:pt x="882" y="1114"/>
                </a:cubicBezTo>
                <a:lnTo>
                  <a:pt x="1095" y="1114"/>
                </a:lnTo>
                <a:cubicBezTo>
                  <a:pt x="1108" y="1114"/>
                  <a:pt x="1120" y="1104"/>
                  <a:pt x="1122" y="1091"/>
                </a:cubicBezTo>
                <a:cubicBezTo>
                  <a:pt x="1122" y="1091"/>
                  <a:pt x="1127" y="1070"/>
                  <a:pt x="1135" y="1043"/>
                </a:cubicBezTo>
                <a:cubicBezTo>
                  <a:pt x="1165" y="952"/>
                  <a:pt x="1181" y="858"/>
                  <a:pt x="1183" y="761"/>
                </a:cubicBezTo>
                <a:cubicBezTo>
                  <a:pt x="1183" y="761"/>
                  <a:pt x="1184" y="760"/>
                  <a:pt x="1184" y="759"/>
                </a:cubicBezTo>
                <a:lnTo>
                  <a:pt x="1184" y="682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Freeform 21">
            <a:extLst>
              <a:ext uri="{FF2B5EF4-FFF2-40B4-BE49-F238E27FC236}">
                <a16:creationId xmlns:a16="http://schemas.microsoft.com/office/drawing/2014/main" id="{36815992-8B8C-E94E-B4FD-DEF72D4EE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390" y="3977008"/>
            <a:ext cx="476250" cy="476250"/>
          </a:xfrm>
          <a:custGeom>
            <a:avLst/>
            <a:gdLst>
              <a:gd name="T0" fmla="*/ 629 w 1322"/>
              <a:gd name="T1" fmla="*/ 1057 h 1322"/>
              <a:gd name="T2" fmla="*/ 661 w 1322"/>
              <a:gd name="T3" fmla="*/ 1088 h 1322"/>
              <a:gd name="T4" fmla="*/ 692 w 1322"/>
              <a:gd name="T5" fmla="*/ 1057 h 1322"/>
              <a:gd name="T6" fmla="*/ 692 w 1322"/>
              <a:gd name="T7" fmla="*/ 985 h 1322"/>
              <a:gd name="T8" fmla="*/ 661 w 1322"/>
              <a:gd name="T9" fmla="*/ 954 h 1322"/>
              <a:gd name="T10" fmla="*/ 629 w 1322"/>
              <a:gd name="T11" fmla="*/ 985 h 1322"/>
              <a:gd name="T12" fmla="*/ 629 w 1322"/>
              <a:gd name="T13" fmla="*/ 1057 h 1322"/>
              <a:gd name="T14" fmla="*/ 336 w 1322"/>
              <a:gd name="T15" fmla="*/ 629 h 1322"/>
              <a:gd name="T16" fmla="*/ 264 w 1322"/>
              <a:gd name="T17" fmla="*/ 629 h 1322"/>
              <a:gd name="T18" fmla="*/ 233 w 1322"/>
              <a:gd name="T19" fmla="*/ 661 h 1322"/>
              <a:gd name="T20" fmla="*/ 264 w 1322"/>
              <a:gd name="T21" fmla="*/ 692 h 1322"/>
              <a:gd name="T22" fmla="*/ 336 w 1322"/>
              <a:gd name="T23" fmla="*/ 692 h 1322"/>
              <a:gd name="T24" fmla="*/ 368 w 1322"/>
              <a:gd name="T25" fmla="*/ 661 h 1322"/>
              <a:gd name="T26" fmla="*/ 336 w 1322"/>
              <a:gd name="T27" fmla="*/ 629 h 1322"/>
              <a:gd name="T28" fmla="*/ 692 w 1322"/>
              <a:gd name="T29" fmla="*/ 264 h 1322"/>
              <a:gd name="T30" fmla="*/ 661 w 1322"/>
              <a:gd name="T31" fmla="*/ 233 h 1322"/>
              <a:gd name="T32" fmla="*/ 629 w 1322"/>
              <a:gd name="T33" fmla="*/ 264 h 1322"/>
              <a:gd name="T34" fmla="*/ 629 w 1322"/>
              <a:gd name="T35" fmla="*/ 336 h 1322"/>
              <a:gd name="T36" fmla="*/ 661 w 1322"/>
              <a:gd name="T37" fmla="*/ 368 h 1322"/>
              <a:gd name="T38" fmla="*/ 692 w 1322"/>
              <a:gd name="T39" fmla="*/ 336 h 1322"/>
              <a:gd name="T40" fmla="*/ 692 w 1322"/>
              <a:gd name="T41" fmla="*/ 264 h 1322"/>
              <a:gd name="T42" fmla="*/ 917 w 1322"/>
              <a:gd name="T43" fmla="*/ 448 h 1322"/>
              <a:gd name="T44" fmla="*/ 913 w 1322"/>
              <a:gd name="T45" fmla="*/ 404 h 1322"/>
              <a:gd name="T46" fmla="*/ 869 w 1322"/>
              <a:gd name="T47" fmla="*/ 408 h 1322"/>
              <a:gd name="T48" fmla="*/ 653 w 1322"/>
              <a:gd name="T49" fmla="*/ 666 h 1322"/>
              <a:gd name="T50" fmla="*/ 487 w 1322"/>
              <a:gd name="T51" fmla="*/ 535 h 1322"/>
              <a:gd name="T52" fmla="*/ 443 w 1322"/>
              <a:gd name="T53" fmla="*/ 540 h 1322"/>
              <a:gd name="T54" fmla="*/ 448 w 1322"/>
              <a:gd name="T55" fmla="*/ 584 h 1322"/>
              <a:gd name="T56" fmla="*/ 638 w 1322"/>
              <a:gd name="T57" fmla="*/ 734 h 1322"/>
              <a:gd name="T58" fmla="*/ 644 w 1322"/>
              <a:gd name="T59" fmla="*/ 738 h 1322"/>
              <a:gd name="T60" fmla="*/ 647 w 1322"/>
              <a:gd name="T61" fmla="*/ 739 h 1322"/>
              <a:gd name="T62" fmla="*/ 657 w 1322"/>
              <a:gd name="T63" fmla="*/ 741 h 1322"/>
              <a:gd name="T64" fmla="*/ 671 w 1322"/>
              <a:gd name="T65" fmla="*/ 738 h 1322"/>
              <a:gd name="T66" fmla="*/ 674 w 1322"/>
              <a:gd name="T67" fmla="*/ 735 h 1322"/>
              <a:gd name="T68" fmla="*/ 681 w 1322"/>
              <a:gd name="T69" fmla="*/ 730 h 1322"/>
              <a:gd name="T70" fmla="*/ 917 w 1322"/>
              <a:gd name="T71" fmla="*/ 448 h 1322"/>
              <a:gd name="T72" fmla="*/ 1057 w 1322"/>
              <a:gd name="T73" fmla="*/ 629 h 1322"/>
              <a:gd name="T74" fmla="*/ 985 w 1322"/>
              <a:gd name="T75" fmla="*/ 629 h 1322"/>
              <a:gd name="T76" fmla="*/ 954 w 1322"/>
              <a:gd name="T77" fmla="*/ 661 h 1322"/>
              <a:gd name="T78" fmla="*/ 985 w 1322"/>
              <a:gd name="T79" fmla="*/ 692 h 1322"/>
              <a:gd name="T80" fmla="*/ 1057 w 1322"/>
              <a:gd name="T81" fmla="*/ 692 h 1322"/>
              <a:gd name="T82" fmla="*/ 1088 w 1322"/>
              <a:gd name="T83" fmla="*/ 661 h 1322"/>
              <a:gd name="T84" fmla="*/ 1057 w 1322"/>
              <a:gd name="T85" fmla="*/ 629 h 1322"/>
              <a:gd name="T86" fmla="*/ 661 w 1322"/>
              <a:gd name="T87" fmla="*/ 1111 h 1322"/>
              <a:gd name="T88" fmla="*/ 210 w 1322"/>
              <a:gd name="T89" fmla="*/ 661 h 1322"/>
              <a:gd name="T90" fmla="*/ 661 w 1322"/>
              <a:gd name="T91" fmla="*/ 210 h 1322"/>
              <a:gd name="T92" fmla="*/ 1111 w 1322"/>
              <a:gd name="T93" fmla="*/ 661 h 1322"/>
              <a:gd name="T94" fmla="*/ 661 w 1322"/>
              <a:gd name="T95" fmla="*/ 1111 h 1322"/>
              <a:gd name="T96" fmla="*/ 661 w 1322"/>
              <a:gd name="T97" fmla="*/ 148 h 1322"/>
              <a:gd name="T98" fmla="*/ 148 w 1322"/>
              <a:gd name="T99" fmla="*/ 661 h 1322"/>
              <a:gd name="T100" fmla="*/ 661 w 1322"/>
              <a:gd name="T101" fmla="*/ 1174 h 1322"/>
              <a:gd name="T102" fmla="*/ 1174 w 1322"/>
              <a:gd name="T103" fmla="*/ 661 h 1322"/>
              <a:gd name="T104" fmla="*/ 661 w 1322"/>
              <a:gd name="T105" fmla="*/ 148 h 1322"/>
              <a:gd name="T106" fmla="*/ 661 w 1322"/>
              <a:gd name="T107" fmla="*/ 1258 h 1322"/>
              <a:gd name="T108" fmla="*/ 63 w 1322"/>
              <a:gd name="T109" fmla="*/ 661 h 1322"/>
              <a:gd name="T110" fmla="*/ 661 w 1322"/>
              <a:gd name="T111" fmla="*/ 63 h 1322"/>
              <a:gd name="T112" fmla="*/ 1258 w 1322"/>
              <a:gd name="T113" fmla="*/ 661 h 1322"/>
              <a:gd name="T114" fmla="*/ 661 w 1322"/>
              <a:gd name="T115" fmla="*/ 1258 h 1322"/>
              <a:gd name="T116" fmla="*/ 661 w 1322"/>
              <a:gd name="T117" fmla="*/ 0 h 1322"/>
              <a:gd name="T118" fmla="*/ 0 w 1322"/>
              <a:gd name="T119" fmla="*/ 661 h 1322"/>
              <a:gd name="T120" fmla="*/ 661 w 1322"/>
              <a:gd name="T121" fmla="*/ 1321 h 1322"/>
              <a:gd name="T122" fmla="*/ 1321 w 1322"/>
              <a:gd name="T123" fmla="*/ 661 h 1322"/>
              <a:gd name="T124" fmla="*/ 661 w 1322"/>
              <a:gd name="T125" fmla="*/ 0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2" h="1322">
                <a:moveTo>
                  <a:pt x="629" y="1057"/>
                </a:moveTo>
                <a:cubicBezTo>
                  <a:pt x="629" y="1074"/>
                  <a:pt x="643" y="1088"/>
                  <a:pt x="661" y="1088"/>
                </a:cubicBezTo>
                <a:cubicBezTo>
                  <a:pt x="678" y="1088"/>
                  <a:pt x="692" y="1074"/>
                  <a:pt x="692" y="1057"/>
                </a:cubicBezTo>
                <a:lnTo>
                  <a:pt x="692" y="985"/>
                </a:lnTo>
                <a:cubicBezTo>
                  <a:pt x="692" y="968"/>
                  <a:pt x="678" y="954"/>
                  <a:pt x="661" y="954"/>
                </a:cubicBezTo>
                <a:cubicBezTo>
                  <a:pt x="643" y="954"/>
                  <a:pt x="629" y="968"/>
                  <a:pt x="629" y="985"/>
                </a:cubicBezTo>
                <a:lnTo>
                  <a:pt x="629" y="1057"/>
                </a:lnTo>
                <a:close/>
                <a:moveTo>
                  <a:pt x="336" y="629"/>
                </a:moveTo>
                <a:lnTo>
                  <a:pt x="264" y="629"/>
                </a:lnTo>
                <a:cubicBezTo>
                  <a:pt x="247" y="629"/>
                  <a:pt x="233" y="643"/>
                  <a:pt x="233" y="661"/>
                </a:cubicBezTo>
                <a:cubicBezTo>
                  <a:pt x="233" y="678"/>
                  <a:pt x="247" y="692"/>
                  <a:pt x="264" y="692"/>
                </a:cubicBezTo>
                <a:lnTo>
                  <a:pt x="336" y="692"/>
                </a:lnTo>
                <a:cubicBezTo>
                  <a:pt x="354" y="692"/>
                  <a:pt x="368" y="679"/>
                  <a:pt x="368" y="661"/>
                </a:cubicBezTo>
                <a:cubicBezTo>
                  <a:pt x="368" y="644"/>
                  <a:pt x="354" y="629"/>
                  <a:pt x="336" y="629"/>
                </a:cubicBezTo>
                <a:close/>
                <a:moveTo>
                  <a:pt x="692" y="264"/>
                </a:moveTo>
                <a:cubicBezTo>
                  <a:pt x="692" y="247"/>
                  <a:pt x="678" y="233"/>
                  <a:pt x="661" y="233"/>
                </a:cubicBezTo>
                <a:cubicBezTo>
                  <a:pt x="643" y="233"/>
                  <a:pt x="629" y="247"/>
                  <a:pt x="629" y="264"/>
                </a:cubicBezTo>
                <a:lnTo>
                  <a:pt x="629" y="336"/>
                </a:lnTo>
                <a:cubicBezTo>
                  <a:pt x="629" y="354"/>
                  <a:pt x="643" y="368"/>
                  <a:pt x="661" y="368"/>
                </a:cubicBezTo>
                <a:cubicBezTo>
                  <a:pt x="678" y="368"/>
                  <a:pt x="692" y="354"/>
                  <a:pt x="692" y="336"/>
                </a:cubicBezTo>
                <a:lnTo>
                  <a:pt x="692" y="264"/>
                </a:lnTo>
                <a:close/>
                <a:moveTo>
                  <a:pt x="917" y="448"/>
                </a:moveTo>
                <a:cubicBezTo>
                  <a:pt x="928" y="435"/>
                  <a:pt x="927" y="415"/>
                  <a:pt x="913" y="404"/>
                </a:cubicBezTo>
                <a:cubicBezTo>
                  <a:pt x="900" y="393"/>
                  <a:pt x="880" y="395"/>
                  <a:pt x="869" y="408"/>
                </a:cubicBezTo>
                <a:lnTo>
                  <a:pt x="653" y="666"/>
                </a:lnTo>
                <a:lnTo>
                  <a:pt x="487" y="535"/>
                </a:lnTo>
                <a:cubicBezTo>
                  <a:pt x="473" y="524"/>
                  <a:pt x="453" y="526"/>
                  <a:pt x="443" y="540"/>
                </a:cubicBezTo>
                <a:cubicBezTo>
                  <a:pt x="432" y="553"/>
                  <a:pt x="434" y="573"/>
                  <a:pt x="448" y="584"/>
                </a:cubicBezTo>
                <a:lnTo>
                  <a:pt x="638" y="734"/>
                </a:lnTo>
                <a:cubicBezTo>
                  <a:pt x="640" y="736"/>
                  <a:pt x="642" y="737"/>
                  <a:pt x="644" y="738"/>
                </a:cubicBezTo>
                <a:cubicBezTo>
                  <a:pt x="645" y="738"/>
                  <a:pt x="646" y="739"/>
                  <a:pt x="647" y="739"/>
                </a:cubicBezTo>
                <a:cubicBezTo>
                  <a:pt x="650" y="741"/>
                  <a:pt x="654" y="741"/>
                  <a:pt x="657" y="741"/>
                </a:cubicBezTo>
                <a:cubicBezTo>
                  <a:pt x="662" y="741"/>
                  <a:pt x="666" y="740"/>
                  <a:pt x="671" y="738"/>
                </a:cubicBezTo>
                <a:cubicBezTo>
                  <a:pt x="672" y="738"/>
                  <a:pt x="673" y="736"/>
                  <a:pt x="674" y="735"/>
                </a:cubicBezTo>
                <a:cubicBezTo>
                  <a:pt x="677" y="734"/>
                  <a:pt x="679" y="732"/>
                  <a:pt x="681" y="730"/>
                </a:cubicBezTo>
                <a:lnTo>
                  <a:pt x="917" y="448"/>
                </a:lnTo>
                <a:close/>
                <a:moveTo>
                  <a:pt x="1057" y="629"/>
                </a:moveTo>
                <a:lnTo>
                  <a:pt x="985" y="629"/>
                </a:lnTo>
                <a:cubicBezTo>
                  <a:pt x="968" y="629"/>
                  <a:pt x="954" y="643"/>
                  <a:pt x="954" y="661"/>
                </a:cubicBezTo>
                <a:cubicBezTo>
                  <a:pt x="954" y="678"/>
                  <a:pt x="968" y="692"/>
                  <a:pt x="985" y="692"/>
                </a:cubicBezTo>
                <a:lnTo>
                  <a:pt x="1057" y="692"/>
                </a:lnTo>
                <a:cubicBezTo>
                  <a:pt x="1074" y="692"/>
                  <a:pt x="1088" y="679"/>
                  <a:pt x="1088" y="661"/>
                </a:cubicBezTo>
                <a:cubicBezTo>
                  <a:pt x="1088" y="644"/>
                  <a:pt x="1074" y="629"/>
                  <a:pt x="1057" y="629"/>
                </a:cubicBezTo>
                <a:close/>
                <a:moveTo>
                  <a:pt x="661" y="1111"/>
                </a:moveTo>
                <a:cubicBezTo>
                  <a:pt x="412" y="1111"/>
                  <a:pt x="210" y="909"/>
                  <a:pt x="210" y="661"/>
                </a:cubicBezTo>
                <a:cubicBezTo>
                  <a:pt x="210" y="412"/>
                  <a:pt x="412" y="210"/>
                  <a:pt x="661" y="210"/>
                </a:cubicBezTo>
                <a:cubicBezTo>
                  <a:pt x="909" y="210"/>
                  <a:pt x="1111" y="412"/>
                  <a:pt x="1111" y="661"/>
                </a:cubicBezTo>
                <a:cubicBezTo>
                  <a:pt x="1111" y="909"/>
                  <a:pt x="909" y="1111"/>
                  <a:pt x="661" y="1111"/>
                </a:cubicBezTo>
                <a:close/>
                <a:moveTo>
                  <a:pt x="661" y="148"/>
                </a:moveTo>
                <a:cubicBezTo>
                  <a:pt x="378" y="148"/>
                  <a:pt x="148" y="378"/>
                  <a:pt x="148" y="661"/>
                </a:cubicBezTo>
                <a:cubicBezTo>
                  <a:pt x="148" y="943"/>
                  <a:pt x="378" y="1174"/>
                  <a:pt x="661" y="1174"/>
                </a:cubicBezTo>
                <a:cubicBezTo>
                  <a:pt x="943" y="1174"/>
                  <a:pt x="1174" y="944"/>
                  <a:pt x="1174" y="661"/>
                </a:cubicBezTo>
                <a:cubicBezTo>
                  <a:pt x="1174" y="378"/>
                  <a:pt x="943" y="148"/>
                  <a:pt x="661" y="148"/>
                </a:cubicBezTo>
                <a:close/>
                <a:moveTo>
                  <a:pt x="661" y="1258"/>
                </a:moveTo>
                <a:cubicBezTo>
                  <a:pt x="331" y="1258"/>
                  <a:pt x="63" y="990"/>
                  <a:pt x="63" y="661"/>
                </a:cubicBezTo>
                <a:cubicBezTo>
                  <a:pt x="63" y="331"/>
                  <a:pt x="331" y="63"/>
                  <a:pt x="661" y="63"/>
                </a:cubicBezTo>
                <a:cubicBezTo>
                  <a:pt x="990" y="63"/>
                  <a:pt x="1258" y="332"/>
                  <a:pt x="1258" y="661"/>
                </a:cubicBezTo>
                <a:cubicBezTo>
                  <a:pt x="1258" y="991"/>
                  <a:pt x="990" y="1258"/>
                  <a:pt x="661" y="1258"/>
                </a:cubicBezTo>
                <a:close/>
                <a:moveTo>
                  <a:pt x="661" y="0"/>
                </a:moveTo>
                <a:cubicBezTo>
                  <a:pt x="296" y="0"/>
                  <a:pt x="0" y="297"/>
                  <a:pt x="0" y="661"/>
                </a:cubicBezTo>
                <a:cubicBezTo>
                  <a:pt x="0" y="1025"/>
                  <a:pt x="296" y="1321"/>
                  <a:pt x="661" y="1321"/>
                </a:cubicBezTo>
                <a:cubicBezTo>
                  <a:pt x="1025" y="1321"/>
                  <a:pt x="1321" y="1025"/>
                  <a:pt x="1321" y="661"/>
                </a:cubicBezTo>
                <a:cubicBezTo>
                  <a:pt x="1321" y="297"/>
                  <a:pt x="1025" y="0"/>
                  <a:pt x="661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Freeform 22">
            <a:extLst>
              <a:ext uri="{FF2B5EF4-FFF2-40B4-BE49-F238E27FC236}">
                <a16:creationId xmlns:a16="http://schemas.microsoft.com/office/drawing/2014/main" id="{A50F469E-DB44-D045-8FC5-08B926A1A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668" y="3975421"/>
            <a:ext cx="368300" cy="479425"/>
          </a:xfrm>
          <a:custGeom>
            <a:avLst/>
            <a:gdLst>
              <a:gd name="T0" fmla="*/ 338 w 1023"/>
              <a:gd name="T1" fmla="*/ 1188 h 1333"/>
              <a:gd name="T2" fmla="*/ 510 w 1023"/>
              <a:gd name="T3" fmla="*/ 1332 h 1333"/>
              <a:gd name="T4" fmla="*/ 683 w 1023"/>
              <a:gd name="T5" fmla="*/ 1188 h 1333"/>
              <a:gd name="T6" fmla="*/ 620 w 1023"/>
              <a:gd name="T7" fmla="*/ 1188 h 1333"/>
              <a:gd name="T8" fmla="*/ 510 w 1023"/>
              <a:gd name="T9" fmla="*/ 1270 h 1333"/>
              <a:gd name="T10" fmla="*/ 400 w 1023"/>
              <a:gd name="T11" fmla="*/ 1188 h 1333"/>
              <a:gd name="T12" fmla="*/ 338 w 1023"/>
              <a:gd name="T13" fmla="*/ 1188 h 1333"/>
              <a:gd name="T14" fmla="*/ 62 w 1023"/>
              <a:gd name="T15" fmla="*/ 1100 h 1333"/>
              <a:gd name="T16" fmla="*/ 62 w 1023"/>
              <a:gd name="T17" fmla="*/ 1036 h 1333"/>
              <a:gd name="T18" fmla="*/ 174 w 1023"/>
              <a:gd name="T19" fmla="*/ 915 h 1333"/>
              <a:gd name="T20" fmla="*/ 203 w 1023"/>
              <a:gd name="T21" fmla="*/ 604 h 1333"/>
              <a:gd name="T22" fmla="*/ 203 w 1023"/>
              <a:gd name="T23" fmla="*/ 539 h 1333"/>
              <a:gd name="T24" fmla="*/ 510 w 1023"/>
              <a:gd name="T25" fmla="*/ 231 h 1333"/>
              <a:gd name="T26" fmla="*/ 818 w 1023"/>
              <a:gd name="T27" fmla="*/ 539 h 1333"/>
              <a:gd name="T28" fmla="*/ 818 w 1023"/>
              <a:gd name="T29" fmla="*/ 597 h 1333"/>
              <a:gd name="T30" fmla="*/ 848 w 1023"/>
              <a:gd name="T31" fmla="*/ 915 h 1333"/>
              <a:gd name="T32" fmla="*/ 960 w 1023"/>
              <a:gd name="T33" fmla="*/ 1036 h 1333"/>
              <a:gd name="T34" fmla="*/ 960 w 1023"/>
              <a:gd name="T35" fmla="*/ 1100 h 1333"/>
              <a:gd name="T36" fmla="*/ 62 w 1023"/>
              <a:gd name="T37" fmla="*/ 1100 h 1333"/>
              <a:gd name="T38" fmla="*/ 457 w 1023"/>
              <a:gd name="T39" fmla="*/ 115 h 1333"/>
              <a:gd name="T40" fmla="*/ 510 w 1023"/>
              <a:gd name="T41" fmla="*/ 62 h 1333"/>
              <a:gd name="T42" fmla="*/ 564 w 1023"/>
              <a:gd name="T43" fmla="*/ 115 h 1333"/>
              <a:gd name="T44" fmla="*/ 510 w 1023"/>
              <a:gd name="T45" fmla="*/ 169 h 1333"/>
              <a:gd name="T46" fmla="*/ 457 w 1023"/>
              <a:gd name="T47" fmla="*/ 115 h 1333"/>
              <a:gd name="T48" fmla="*/ 1022 w 1023"/>
              <a:gd name="T49" fmla="*/ 1018 h 1333"/>
              <a:gd name="T50" fmla="*/ 1007 w 1023"/>
              <a:gd name="T51" fmla="*/ 992 h 1333"/>
              <a:gd name="T52" fmla="*/ 999 w 1023"/>
              <a:gd name="T53" fmla="*/ 987 h 1333"/>
              <a:gd name="T54" fmla="*/ 907 w 1023"/>
              <a:gd name="T55" fmla="*/ 896 h 1333"/>
              <a:gd name="T56" fmla="*/ 880 w 1023"/>
              <a:gd name="T57" fmla="*/ 597 h 1333"/>
              <a:gd name="T58" fmla="*/ 880 w 1023"/>
              <a:gd name="T59" fmla="*/ 539 h 1333"/>
              <a:gd name="T60" fmla="*/ 605 w 1023"/>
              <a:gd name="T61" fmla="*/ 182 h 1333"/>
              <a:gd name="T62" fmla="*/ 626 w 1023"/>
              <a:gd name="T63" fmla="*/ 115 h 1333"/>
              <a:gd name="T64" fmla="*/ 510 w 1023"/>
              <a:gd name="T65" fmla="*/ 0 h 1333"/>
              <a:gd name="T66" fmla="*/ 395 w 1023"/>
              <a:gd name="T67" fmla="*/ 115 h 1333"/>
              <a:gd name="T68" fmla="*/ 416 w 1023"/>
              <a:gd name="T69" fmla="*/ 182 h 1333"/>
              <a:gd name="T70" fmla="*/ 141 w 1023"/>
              <a:gd name="T71" fmla="*/ 539 h 1333"/>
              <a:gd name="T72" fmla="*/ 141 w 1023"/>
              <a:gd name="T73" fmla="*/ 604 h 1333"/>
              <a:gd name="T74" fmla="*/ 114 w 1023"/>
              <a:gd name="T75" fmla="*/ 896 h 1333"/>
              <a:gd name="T76" fmla="*/ 23 w 1023"/>
              <a:gd name="T77" fmla="*/ 987 h 1333"/>
              <a:gd name="T78" fmla="*/ 16 w 1023"/>
              <a:gd name="T79" fmla="*/ 992 h 1333"/>
              <a:gd name="T80" fmla="*/ 0 w 1023"/>
              <a:gd name="T81" fmla="*/ 1018 h 1333"/>
              <a:gd name="T82" fmla="*/ 0 w 1023"/>
              <a:gd name="T83" fmla="*/ 1131 h 1333"/>
              <a:gd name="T84" fmla="*/ 31 w 1023"/>
              <a:gd name="T85" fmla="*/ 1162 h 1333"/>
              <a:gd name="T86" fmla="*/ 991 w 1023"/>
              <a:gd name="T87" fmla="*/ 1162 h 1333"/>
              <a:gd name="T88" fmla="*/ 1022 w 1023"/>
              <a:gd name="T89" fmla="*/ 1131 h 1333"/>
              <a:gd name="T90" fmla="*/ 1022 w 1023"/>
              <a:gd name="T91" fmla="*/ 1018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3" h="1333">
                <a:moveTo>
                  <a:pt x="338" y="1188"/>
                </a:moveTo>
                <a:cubicBezTo>
                  <a:pt x="338" y="1267"/>
                  <a:pt x="415" y="1332"/>
                  <a:pt x="510" y="1332"/>
                </a:cubicBezTo>
                <a:cubicBezTo>
                  <a:pt x="604" y="1332"/>
                  <a:pt x="683" y="1267"/>
                  <a:pt x="683" y="1188"/>
                </a:cubicBezTo>
                <a:lnTo>
                  <a:pt x="620" y="1188"/>
                </a:lnTo>
                <a:cubicBezTo>
                  <a:pt x="620" y="1233"/>
                  <a:pt x="570" y="1270"/>
                  <a:pt x="510" y="1270"/>
                </a:cubicBezTo>
                <a:cubicBezTo>
                  <a:pt x="449" y="1270"/>
                  <a:pt x="400" y="1233"/>
                  <a:pt x="400" y="1188"/>
                </a:cubicBezTo>
                <a:lnTo>
                  <a:pt x="338" y="1188"/>
                </a:lnTo>
                <a:close/>
                <a:moveTo>
                  <a:pt x="62" y="1100"/>
                </a:moveTo>
                <a:lnTo>
                  <a:pt x="62" y="1036"/>
                </a:lnTo>
                <a:cubicBezTo>
                  <a:pt x="96" y="1017"/>
                  <a:pt x="153" y="980"/>
                  <a:pt x="174" y="915"/>
                </a:cubicBezTo>
                <a:cubicBezTo>
                  <a:pt x="204" y="817"/>
                  <a:pt x="204" y="737"/>
                  <a:pt x="203" y="604"/>
                </a:cubicBezTo>
                <a:cubicBezTo>
                  <a:pt x="203" y="583"/>
                  <a:pt x="203" y="562"/>
                  <a:pt x="203" y="539"/>
                </a:cubicBezTo>
                <a:cubicBezTo>
                  <a:pt x="203" y="369"/>
                  <a:pt x="340" y="231"/>
                  <a:pt x="510" y="231"/>
                </a:cubicBezTo>
                <a:cubicBezTo>
                  <a:pt x="679" y="231"/>
                  <a:pt x="818" y="369"/>
                  <a:pt x="818" y="539"/>
                </a:cubicBezTo>
                <a:lnTo>
                  <a:pt x="818" y="597"/>
                </a:lnTo>
                <a:cubicBezTo>
                  <a:pt x="817" y="733"/>
                  <a:pt x="817" y="815"/>
                  <a:pt x="848" y="915"/>
                </a:cubicBezTo>
                <a:cubicBezTo>
                  <a:pt x="868" y="980"/>
                  <a:pt x="924" y="1016"/>
                  <a:pt x="960" y="1036"/>
                </a:cubicBezTo>
                <a:lnTo>
                  <a:pt x="960" y="1100"/>
                </a:lnTo>
                <a:lnTo>
                  <a:pt x="62" y="1100"/>
                </a:lnTo>
                <a:close/>
                <a:moveTo>
                  <a:pt x="457" y="115"/>
                </a:moveTo>
                <a:cubicBezTo>
                  <a:pt x="457" y="86"/>
                  <a:pt x="480" y="62"/>
                  <a:pt x="510" y="62"/>
                </a:cubicBezTo>
                <a:cubicBezTo>
                  <a:pt x="539" y="62"/>
                  <a:pt x="564" y="86"/>
                  <a:pt x="564" y="115"/>
                </a:cubicBezTo>
                <a:cubicBezTo>
                  <a:pt x="564" y="145"/>
                  <a:pt x="540" y="169"/>
                  <a:pt x="510" y="169"/>
                </a:cubicBezTo>
                <a:cubicBezTo>
                  <a:pt x="481" y="169"/>
                  <a:pt x="457" y="145"/>
                  <a:pt x="457" y="115"/>
                </a:cubicBezTo>
                <a:close/>
                <a:moveTo>
                  <a:pt x="1022" y="1018"/>
                </a:moveTo>
                <a:cubicBezTo>
                  <a:pt x="1022" y="1007"/>
                  <a:pt x="1016" y="997"/>
                  <a:pt x="1007" y="992"/>
                </a:cubicBezTo>
                <a:lnTo>
                  <a:pt x="999" y="987"/>
                </a:lnTo>
                <a:cubicBezTo>
                  <a:pt x="970" y="971"/>
                  <a:pt x="922" y="943"/>
                  <a:pt x="907" y="896"/>
                </a:cubicBezTo>
                <a:cubicBezTo>
                  <a:pt x="879" y="806"/>
                  <a:pt x="879" y="732"/>
                  <a:pt x="880" y="597"/>
                </a:cubicBezTo>
                <a:lnTo>
                  <a:pt x="880" y="539"/>
                </a:lnTo>
                <a:cubicBezTo>
                  <a:pt x="880" y="368"/>
                  <a:pt x="763" y="224"/>
                  <a:pt x="605" y="182"/>
                </a:cubicBezTo>
                <a:cubicBezTo>
                  <a:pt x="618" y="163"/>
                  <a:pt x="626" y="140"/>
                  <a:pt x="626" y="115"/>
                </a:cubicBezTo>
                <a:cubicBezTo>
                  <a:pt x="626" y="52"/>
                  <a:pt x="573" y="0"/>
                  <a:pt x="510" y="0"/>
                </a:cubicBezTo>
                <a:cubicBezTo>
                  <a:pt x="446" y="0"/>
                  <a:pt x="395" y="52"/>
                  <a:pt x="395" y="115"/>
                </a:cubicBezTo>
                <a:cubicBezTo>
                  <a:pt x="395" y="140"/>
                  <a:pt x="403" y="163"/>
                  <a:pt x="416" y="182"/>
                </a:cubicBezTo>
                <a:cubicBezTo>
                  <a:pt x="258" y="224"/>
                  <a:pt x="141" y="368"/>
                  <a:pt x="141" y="539"/>
                </a:cubicBezTo>
                <a:cubicBezTo>
                  <a:pt x="141" y="562"/>
                  <a:pt x="141" y="584"/>
                  <a:pt x="141" y="604"/>
                </a:cubicBezTo>
                <a:cubicBezTo>
                  <a:pt x="142" y="735"/>
                  <a:pt x="142" y="808"/>
                  <a:pt x="114" y="896"/>
                </a:cubicBezTo>
                <a:cubicBezTo>
                  <a:pt x="99" y="944"/>
                  <a:pt x="51" y="971"/>
                  <a:pt x="23" y="987"/>
                </a:cubicBezTo>
                <a:lnTo>
                  <a:pt x="16" y="992"/>
                </a:lnTo>
                <a:cubicBezTo>
                  <a:pt x="6" y="997"/>
                  <a:pt x="0" y="1007"/>
                  <a:pt x="0" y="1018"/>
                </a:cubicBezTo>
                <a:lnTo>
                  <a:pt x="0" y="1131"/>
                </a:lnTo>
                <a:cubicBezTo>
                  <a:pt x="0" y="1148"/>
                  <a:pt x="14" y="1162"/>
                  <a:pt x="31" y="1162"/>
                </a:cubicBezTo>
                <a:lnTo>
                  <a:pt x="991" y="1162"/>
                </a:lnTo>
                <a:cubicBezTo>
                  <a:pt x="1008" y="1162"/>
                  <a:pt x="1022" y="1148"/>
                  <a:pt x="1022" y="1131"/>
                </a:cubicBezTo>
                <a:lnTo>
                  <a:pt x="1022" y="1018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Freeform 25">
            <a:extLst>
              <a:ext uri="{FF2B5EF4-FFF2-40B4-BE49-F238E27FC236}">
                <a16:creationId xmlns:a16="http://schemas.microsoft.com/office/drawing/2014/main" id="{20DBF2A9-DBC6-3047-A40F-A422FCE7E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9666" y="3990502"/>
            <a:ext cx="474662" cy="449262"/>
          </a:xfrm>
          <a:custGeom>
            <a:avLst/>
            <a:gdLst>
              <a:gd name="T0" fmla="*/ 965 w 1320"/>
              <a:gd name="T1" fmla="*/ 285 h 1248"/>
              <a:gd name="T2" fmla="*/ 0 w 1320"/>
              <a:gd name="T3" fmla="*/ 0 h 1248"/>
              <a:gd name="T4" fmla="*/ 965 w 1320"/>
              <a:gd name="T5" fmla="*/ 1247 h 1248"/>
              <a:gd name="T6" fmla="*/ 903 w 1320"/>
              <a:gd name="T7" fmla="*/ 793 h 1248"/>
              <a:gd name="T8" fmla="*/ 62 w 1320"/>
              <a:gd name="T9" fmla="*/ 1185 h 1248"/>
              <a:gd name="T10" fmla="*/ 903 w 1320"/>
              <a:gd name="T11" fmla="*/ 62 h 1248"/>
              <a:gd name="T12" fmla="*/ 765 w 1320"/>
              <a:gd name="T13" fmla="*/ 339 h 1248"/>
              <a:gd name="T14" fmla="*/ 200 w 1320"/>
              <a:gd name="T15" fmla="*/ 401 h 1248"/>
              <a:gd name="T16" fmla="*/ 765 w 1320"/>
              <a:gd name="T17" fmla="*/ 339 h 1248"/>
              <a:gd name="T18" fmla="*/ 624 w 1320"/>
              <a:gd name="T19" fmla="*/ 260 h 1248"/>
              <a:gd name="T20" fmla="*/ 341 w 1320"/>
              <a:gd name="T21" fmla="*/ 198 h 1248"/>
              <a:gd name="T22" fmla="*/ 200 w 1320"/>
              <a:gd name="T23" fmla="*/ 514 h 1248"/>
              <a:gd name="T24" fmla="*/ 737 w 1320"/>
              <a:gd name="T25" fmla="*/ 452 h 1248"/>
              <a:gd name="T26" fmla="*/ 200 w 1320"/>
              <a:gd name="T27" fmla="*/ 514 h 1248"/>
              <a:gd name="T28" fmla="*/ 624 w 1320"/>
              <a:gd name="T29" fmla="*/ 626 h 1248"/>
              <a:gd name="T30" fmla="*/ 200 w 1320"/>
              <a:gd name="T31" fmla="*/ 564 h 1248"/>
              <a:gd name="T32" fmla="*/ 200 w 1320"/>
              <a:gd name="T33" fmla="*/ 739 h 1248"/>
              <a:gd name="T34" fmla="*/ 511 w 1320"/>
              <a:gd name="T35" fmla="*/ 677 h 1248"/>
              <a:gd name="T36" fmla="*/ 200 w 1320"/>
              <a:gd name="T37" fmla="*/ 739 h 1248"/>
              <a:gd name="T38" fmla="*/ 341 w 1320"/>
              <a:gd name="T39" fmla="*/ 1078 h 1248"/>
              <a:gd name="T40" fmla="*/ 172 w 1320"/>
              <a:gd name="T41" fmla="*/ 1016 h 1248"/>
              <a:gd name="T42" fmla="*/ 1177 w 1320"/>
              <a:gd name="T43" fmla="*/ 366 h 1248"/>
              <a:gd name="T44" fmla="*/ 1202 w 1320"/>
              <a:gd name="T45" fmla="*/ 246 h 1248"/>
              <a:gd name="T46" fmla="*/ 1217 w 1320"/>
              <a:gd name="T47" fmla="*/ 298 h 1248"/>
              <a:gd name="T48" fmla="*/ 1058 w 1320"/>
              <a:gd name="T49" fmla="*/ 335 h 1248"/>
              <a:gd name="T50" fmla="*/ 801 w 1320"/>
              <a:gd name="T51" fmla="*/ 748 h 1248"/>
              <a:gd name="T52" fmla="*/ 1058 w 1320"/>
              <a:gd name="T53" fmla="*/ 335 h 1248"/>
              <a:gd name="T54" fmla="*/ 510 w 1320"/>
              <a:gd name="T55" fmla="*/ 963 h 1248"/>
              <a:gd name="T56" fmla="*/ 756 w 1320"/>
              <a:gd name="T57" fmla="*/ 790 h 1248"/>
              <a:gd name="T58" fmla="*/ 1275 w 1320"/>
              <a:gd name="T59" fmla="*/ 150 h 1248"/>
              <a:gd name="T60" fmla="*/ 1202 w 1320"/>
              <a:gd name="T61" fmla="*/ 184 h 1248"/>
              <a:gd name="T62" fmla="*/ 680 w 1320"/>
              <a:gd name="T63" fmla="*/ 630 h 1248"/>
              <a:gd name="T64" fmla="*/ 446 w 1320"/>
              <a:gd name="T65" fmla="*/ 984 h 1248"/>
              <a:gd name="T66" fmla="*/ 399 w 1320"/>
              <a:gd name="T67" fmla="*/ 1079 h 1248"/>
              <a:gd name="T68" fmla="*/ 443 w 1320"/>
              <a:gd name="T69" fmla="*/ 1078 h 1248"/>
              <a:gd name="T70" fmla="*/ 497 w 1320"/>
              <a:gd name="T71" fmla="*/ 1027 h 1248"/>
              <a:gd name="T72" fmla="*/ 1178 w 1320"/>
              <a:gd name="T73" fmla="*/ 455 h 1248"/>
              <a:gd name="T74" fmla="*/ 1196 w 1320"/>
              <a:gd name="T75" fmla="*/ 509 h 1248"/>
              <a:gd name="T76" fmla="*/ 1040 w 1320"/>
              <a:gd name="T77" fmla="*/ 752 h 1248"/>
              <a:gd name="T78" fmla="*/ 1240 w 1320"/>
              <a:gd name="T79" fmla="*/ 429 h 1248"/>
              <a:gd name="T80" fmla="*/ 1275 w 1320"/>
              <a:gd name="T81" fmla="*/ 318 h 1248"/>
              <a:gd name="T82" fmla="*/ 1319 w 1320"/>
              <a:gd name="T83" fmla="*/ 194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20" h="1248">
                <a:moveTo>
                  <a:pt x="903" y="285"/>
                </a:moveTo>
                <a:lnTo>
                  <a:pt x="965" y="285"/>
                </a:lnTo>
                <a:lnTo>
                  <a:pt x="965" y="0"/>
                </a:lnTo>
                <a:lnTo>
                  <a:pt x="0" y="0"/>
                </a:lnTo>
                <a:lnTo>
                  <a:pt x="0" y="1247"/>
                </a:lnTo>
                <a:lnTo>
                  <a:pt x="965" y="1247"/>
                </a:lnTo>
                <a:lnTo>
                  <a:pt x="965" y="793"/>
                </a:lnTo>
                <a:lnTo>
                  <a:pt x="903" y="793"/>
                </a:lnTo>
                <a:lnTo>
                  <a:pt x="903" y="1185"/>
                </a:lnTo>
                <a:lnTo>
                  <a:pt x="62" y="1185"/>
                </a:lnTo>
                <a:lnTo>
                  <a:pt x="62" y="62"/>
                </a:lnTo>
                <a:lnTo>
                  <a:pt x="903" y="62"/>
                </a:lnTo>
                <a:lnTo>
                  <a:pt x="903" y="285"/>
                </a:lnTo>
                <a:close/>
                <a:moveTo>
                  <a:pt x="765" y="339"/>
                </a:moveTo>
                <a:lnTo>
                  <a:pt x="200" y="339"/>
                </a:lnTo>
                <a:lnTo>
                  <a:pt x="200" y="401"/>
                </a:lnTo>
                <a:lnTo>
                  <a:pt x="765" y="401"/>
                </a:lnTo>
                <a:lnTo>
                  <a:pt x="765" y="339"/>
                </a:lnTo>
                <a:close/>
                <a:moveTo>
                  <a:pt x="341" y="260"/>
                </a:moveTo>
                <a:lnTo>
                  <a:pt x="624" y="260"/>
                </a:lnTo>
                <a:lnTo>
                  <a:pt x="624" y="198"/>
                </a:lnTo>
                <a:lnTo>
                  <a:pt x="341" y="198"/>
                </a:lnTo>
                <a:lnTo>
                  <a:pt x="341" y="260"/>
                </a:lnTo>
                <a:close/>
                <a:moveTo>
                  <a:pt x="200" y="514"/>
                </a:moveTo>
                <a:lnTo>
                  <a:pt x="737" y="514"/>
                </a:lnTo>
                <a:lnTo>
                  <a:pt x="737" y="452"/>
                </a:lnTo>
                <a:lnTo>
                  <a:pt x="200" y="452"/>
                </a:lnTo>
                <a:lnTo>
                  <a:pt x="200" y="514"/>
                </a:lnTo>
                <a:close/>
                <a:moveTo>
                  <a:pt x="200" y="626"/>
                </a:moveTo>
                <a:lnTo>
                  <a:pt x="624" y="626"/>
                </a:lnTo>
                <a:lnTo>
                  <a:pt x="624" y="564"/>
                </a:lnTo>
                <a:lnTo>
                  <a:pt x="200" y="564"/>
                </a:lnTo>
                <a:lnTo>
                  <a:pt x="200" y="626"/>
                </a:lnTo>
                <a:close/>
                <a:moveTo>
                  <a:pt x="200" y="739"/>
                </a:moveTo>
                <a:lnTo>
                  <a:pt x="511" y="739"/>
                </a:lnTo>
                <a:lnTo>
                  <a:pt x="511" y="677"/>
                </a:lnTo>
                <a:lnTo>
                  <a:pt x="200" y="677"/>
                </a:lnTo>
                <a:lnTo>
                  <a:pt x="200" y="739"/>
                </a:lnTo>
                <a:close/>
                <a:moveTo>
                  <a:pt x="172" y="1078"/>
                </a:moveTo>
                <a:lnTo>
                  <a:pt x="341" y="1078"/>
                </a:lnTo>
                <a:lnTo>
                  <a:pt x="341" y="1016"/>
                </a:lnTo>
                <a:lnTo>
                  <a:pt x="172" y="1016"/>
                </a:lnTo>
                <a:lnTo>
                  <a:pt x="172" y="1078"/>
                </a:lnTo>
                <a:close/>
                <a:moveTo>
                  <a:pt x="1177" y="366"/>
                </a:moveTo>
                <a:lnTo>
                  <a:pt x="1103" y="293"/>
                </a:lnTo>
                <a:cubicBezTo>
                  <a:pt x="1142" y="262"/>
                  <a:pt x="1179" y="246"/>
                  <a:pt x="1202" y="246"/>
                </a:cubicBezTo>
                <a:cubicBezTo>
                  <a:pt x="1207" y="246"/>
                  <a:pt x="1214" y="247"/>
                  <a:pt x="1218" y="251"/>
                </a:cubicBezTo>
                <a:cubicBezTo>
                  <a:pt x="1223" y="256"/>
                  <a:pt x="1225" y="273"/>
                  <a:pt x="1217" y="298"/>
                </a:cubicBezTo>
                <a:cubicBezTo>
                  <a:pt x="1209" y="319"/>
                  <a:pt x="1195" y="343"/>
                  <a:pt x="1177" y="366"/>
                </a:cubicBezTo>
                <a:close/>
                <a:moveTo>
                  <a:pt x="1058" y="335"/>
                </a:moveTo>
                <a:lnTo>
                  <a:pt x="1134" y="411"/>
                </a:lnTo>
                <a:lnTo>
                  <a:pt x="801" y="748"/>
                </a:lnTo>
                <a:lnTo>
                  <a:pt x="725" y="672"/>
                </a:lnTo>
                <a:lnTo>
                  <a:pt x="1058" y="335"/>
                </a:lnTo>
                <a:close/>
                <a:moveTo>
                  <a:pt x="756" y="790"/>
                </a:moveTo>
                <a:cubicBezTo>
                  <a:pt x="662" y="877"/>
                  <a:pt x="556" y="948"/>
                  <a:pt x="510" y="963"/>
                </a:cubicBezTo>
                <a:cubicBezTo>
                  <a:pt x="524" y="920"/>
                  <a:pt x="594" y="815"/>
                  <a:pt x="683" y="717"/>
                </a:cubicBezTo>
                <a:lnTo>
                  <a:pt x="756" y="790"/>
                </a:lnTo>
                <a:close/>
                <a:moveTo>
                  <a:pt x="1319" y="194"/>
                </a:moveTo>
                <a:lnTo>
                  <a:pt x="1275" y="150"/>
                </a:lnTo>
                <a:lnTo>
                  <a:pt x="1235" y="190"/>
                </a:lnTo>
                <a:cubicBezTo>
                  <a:pt x="1225" y="186"/>
                  <a:pt x="1214" y="184"/>
                  <a:pt x="1202" y="184"/>
                </a:cubicBezTo>
                <a:cubicBezTo>
                  <a:pt x="1152" y="184"/>
                  <a:pt x="1088" y="217"/>
                  <a:pt x="1036" y="269"/>
                </a:cubicBezTo>
                <a:lnTo>
                  <a:pt x="680" y="630"/>
                </a:lnTo>
                <a:cubicBezTo>
                  <a:pt x="620" y="689"/>
                  <a:pt x="555" y="768"/>
                  <a:pt x="510" y="835"/>
                </a:cubicBezTo>
                <a:cubicBezTo>
                  <a:pt x="463" y="905"/>
                  <a:pt x="443" y="952"/>
                  <a:pt x="446" y="984"/>
                </a:cubicBezTo>
                <a:lnTo>
                  <a:pt x="398" y="1035"/>
                </a:lnTo>
                <a:cubicBezTo>
                  <a:pt x="386" y="1048"/>
                  <a:pt x="387" y="1068"/>
                  <a:pt x="399" y="1079"/>
                </a:cubicBezTo>
                <a:cubicBezTo>
                  <a:pt x="405" y="1085"/>
                  <a:pt x="413" y="1088"/>
                  <a:pt x="420" y="1088"/>
                </a:cubicBezTo>
                <a:cubicBezTo>
                  <a:pt x="429" y="1088"/>
                  <a:pt x="437" y="1084"/>
                  <a:pt x="443" y="1078"/>
                </a:cubicBezTo>
                <a:lnTo>
                  <a:pt x="491" y="1027"/>
                </a:lnTo>
                <a:cubicBezTo>
                  <a:pt x="493" y="1027"/>
                  <a:pt x="495" y="1027"/>
                  <a:pt x="497" y="1027"/>
                </a:cubicBezTo>
                <a:cubicBezTo>
                  <a:pt x="576" y="1027"/>
                  <a:pt x="762" y="875"/>
                  <a:pt x="843" y="793"/>
                </a:cubicBezTo>
                <a:lnTo>
                  <a:pt x="1178" y="455"/>
                </a:lnTo>
                <a:lnTo>
                  <a:pt x="1196" y="473"/>
                </a:lnTo>
                <a:cubicBezTo>
                  <a:pt x="1206" y="483"/>
                  <a:pt x="1206" y="499"/>
                  <a:pt x="1196" y="509"/>
                </a:cubicBezTo>
                <a:lnTo>
                  <a:pt x="996" y="708"/>
                </a:lnTo>
                <a:lnTo>
                  <a:pt x="1040" y="752"/>
                </a:lnTo>
                <a:lnTo>
                  <a:pt x="1240" y="553"/>
                </a:lnTo>
                <a:cubicBezTo>
                  <a:pt x="1274" y="519"/>
                  <a:pt x="1274" y="463"/>
                  <a:pt x="1240" y="429"/>
                </a:cubicBezTo>
                <a:lnTo>
                  <a:pt x="1221" y="410"/>
                </a:lnTo>
                <a:cubicBezTo>
                  <a:pt x="1245" y="380"/>
                  <a:pt x="1265" y="348"/>
                  <a:pt x="1275" y="318"/>
                </a:cubicBezTo>
                <a:cubicBezTo>
                  <a:pt x="1286" y="286"/>
                  <a:pt x="1287" y="257"/>
                  <a:pt x="1278" y="235"/>
                </a:cubicBezTo>
                <a:lnTo>
                  <a:pt x="1319" y="19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Freeform 26">
            <a:extLst>
              <a:ext uri="{FF2B5EF4-FFF2-40B4-BE49-F238E27FC236}">
                <a16:creationId xmlns:a16="http://schemas.microsoft.com/office/drawing/2014/main" id="{7EABEBF4-A914-0A49-9E97-672C9FF45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3900" y="4000821"/>
            <a:ext cx="428625" cy="428625"/>
          </a:xfrm>
          <a:custGeom>
            <a:avLst/>
            <a:gdLst>
              <a:gd name="T0" fmla="*/ 877 w 1191"/>
              <a:gd name="T1" fmla="*/ 762 h 1192"/>
              <a:gd name="T2" fmla="*/ 990 w 1191"/>
              <a:gd name="T3" fmla="*/ 824 h 1192"/>
              <a:gd name="T4" fmla="*/ 990 w 1191"/>
              <a:gd name="T5" fmla="*/ 621 h 1192"/>
              <a:gd name="T6" fmla="*/ 877 w 1191"/>
              <a:gd name="T7" fmla="*/ 683 h 1192"/>
              <a:gd name="T8" fmla="*/ 990 w 1191"/>
              <a:gd name="T9" fmla="*/ 621 h 1192"/>
              <a:gd name="T10" fmla="*/ 651 w 1191"/>
              <a:gd name="T11" fmla="*/ 903 h 1192"/>
              <a:gd name="T12" fmla="*/ 764 w 1191"/>
              <a:gd name="T13" fmla="*/ 965 h 1192"/>
              <a:gd name="T14" fmla="*/ 764 w 1191"/>
              <a:gd name="T15" fmla="*/ 762 h 1192"/>
              <a:gd name="T16" fmla="*/ 651 w 1191"/>
              <a:gd name="T17" fmla="*/ 824 h 1192"/>
              <a:gd name="T18" fmla="*/ 764 w 1191"/>
              <a:gd name="T19" fmla="*/ 762 h 1192"/>
              <a:gd name="T20" fmla="*/ 651 w 1191"/>
              <a:gd name="T21" fmla="*/ 621 h 1192"/>
              <a:gd name="T22" fmla="*/ 764 w 1191"/>
              <a:gd name="T23" fmla="*/ 683 h 1192"/>
              <a:gd name="T24" fmla="*/ 539 w 1191"/>
              <a:gd name="T25" fmla="*/ 903 h 1192"/>
              <a:gd name="T26" fmla="*/ 426 w 1191"/>
              <a:gd name="T27" fmla="*/ 965 h 1192"/>
              <a:gd name="T28" fmla="*/ 539 w 1191"/>
              <a:gd name="T29" fmla="*/ 903 h 1192"/>
              <a:gd name="T30" fmla="*/ 426 w 1191"/>
              <a:gd name="T31" fmla="*/ 762 h 1192"/>
              <a:gd name="T32" fmla="*/ 539 w 1191"/>
              <a:gd name="T33" fmla="*/ 824 h 1192"/>
              <a:gd name="T34" fmla="*/ 539 w 1191"/>
              <a:gd name="T35" fmla="*/ 621 h 1192"/>
              <a:gd name="T36" fmla="*/ 426 w 1191"/>
              <a:gd name="T37" fmla="*/ 683 h 1192"/>
              <a:gd name="T38" fmla="*/ 539 w 1191"/>
              <a:gd name="T39" fmla="*/ 621 h 1192"/>
              <a:gd name="T40" fmla="*/ 200 w 1191"/>
              <a:gd name="T41" fmla="*/ 903 h 1192"/>
              <a:gd name="T42" fmla="*/ 313 w 1191"/>
              <a:gd name="T43" fmla="*/ 965 h 1192"/>
              <a:gd name="T44" fmla="*/ 313 w 1191"/>
              <a:gd name="T45" fmla="*/ 762 h 1192"/>
              <a:gd name="T46" fmla="*/ 200 w 1191"/>
              <a:gd name="T47" fmla="*/ 824 h 1192"/>
              <a:gd name="T48" fmla="*/ 313 w 1191"/>
              <a:gd name="T49" fmla="*/ 762 h 1192"/>
              <a:gd name="T50" fmla="*/ 62 w 1191"/>
              <a:gd name="T51" fmla="*/ 423 h 1192"/>
              <a:gd name="T52" fmla="*/ 87 w 1191"/>
              <a:gd name="T53" fmla="*/ 203 h 1192"/>
              <a:gd name="T54" fmla="*/ 169 w 1191"/>
              <a:gd name="T55" fmla="*/ 288 h 1192"/>
              <a:gd name="T56" fmla="*/ 400 w 1191"/>
              <a:gd name="T57" fmla="*/ 203 h 1192"/>
              <a:gd name="T58" fmla="*/ 790 w 1191"/>
              <a:gd name="T59" fmla="*/ 288 h 1192"/>
              <a:gd name="T60" fmla="*/ 1021 w 1191"/>
              <a:gd name="T61" fmla="*/ 203 h 1192"/>
              <a:gd name="T62" fmla="*/ 1128 w 1191"/>
              <a:gd name="T63" fmla="*/ 229 h 1192"/>
              <a:gd name="T64" fmla="*/ 959 w 1191"/>
              <a:gd name="T65" fmla="*/ 226 h 1192"/>
              <a:gd name="T66" fmla="*/ 852 w 1191"/>
              <a:gd name="T67" fmla="*/ 62 h 1192"/>
              <a:gd name="T68" fmla="*/ 959 w 1191"/>
              <a:gd name="T69" fmla="*/ 226 h 1192"/>
              <a:gd name="T70" fmla="*/ 231 w 1191"/>
              <a:gd name="T71" fmla="*/ 226 h 1192"/>
              <a:gd name="T72" fmla="*/ 338 w 1191"/>
              <a:gd name="T73" fmla="*/ 62 h 1192"/>
              <a:gd name="T74" fmla="*/ 62 w 1191"/>
              <a:gd name="T75" fmla="*/ 486 h 1192"/>
              <a:gd name="T76" fmla="*/ 1128 w 1191"/>
              <a:gd name="T77" fmla="*/ 1104 h 1192"/>
              <a:gd name="T78" fmla="*/ 87 w 1191"/>
              <a:gd name="T79" fmla="*/ 1129 h 1192"/>
              <a:gd name="T80" fmla="*/ 62 w 1191"/>
              <a:gd name="T81" fmla="*/ 486 h 1192"/>
              <a:gd name="T82" fmla="*/ 1103 w 1191"/>
              <a:gd name="T83" fmla="*/ 141 h 1192"/>
              <a:gd name="T84" fmla="*/ 1021 w 1191"/>
              <a:gd name="T85" fmla="*/ 59 h 1192"/>
              <a:gd name="T86" fmla="*/ 849 w 1191"/>
              <a:gd name="T87" fmla="*/ 0 h 1192"/>
              <a:gd name="T88" fmla="*/ 790 w 1191"/>
              <a:gd name="T89" fmla="*/ 141 h 1192"/>
              <a:gd name="T90" fmla="*/ 400 w 1191"/>
              <a:gd name="T91" fmla="*/ 59 h 1192"/>
              <a:gd name="T92" fmla="*/ 228 w 1191"/>
              <a:gd name="T93" fmla="*/ 0 h 1192"/>
              <a:gd name="T94" fmla="*/ 169 w 1191"/>
              <a:gd name="T95" fmla="*/ 141 h 1192"/>
              <a:gd name="T96" fmla="*/ 0 w 1191"/>
              <a:gd name="T97" fmla="*/ 229 h 1192"/>
              <a:gd name="T98" fmla="*/ 87 w 1191"/>
              <a:gd name="T99" fmla="*/ 1191 h 1192"/>
              <a:gd name="T100" fmla="*/ 1190 w 1191"/>
              <a:gd name="T101" fmla="*/ 1104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91" h="1192">
                <a:moveTo>
                  <a:pt x="990" y="762"/>
                </a:moveTo>
                <a:lnTo>
                  <a:pt x="877" y="762"/>
                </a:lnTo>
                <a:lnTo>
                  <a:pt x="877" y="824"/>
                </a:lnTo>
                <a:lnTo>
                  <a:pt x="990" y="824"/>
                </a:lnTo>
                <a:lnTo>
                  <a:pt x="990" y="762"/>
                </a:lnTo>
                <a:close/>
                <a:moveTo>
                  <a:pt x="990" y="621"/>
                </a:moveTo>
                <a:lnTo>
                  <a:pt x="877" y="621"/>
                </a:lnTo>
                <a:lnTo>
                  <a:pt x="877" y="683"/>
                </a:lnTo>
                <a:lnTo>
                  <a:pt x="990" y="683"/>
                </a:lnTo>
                <a:lnTo>
                  <a:pt x="990" y="621"/>
                </a:lnTo>
                <a:close/>
                <a:moveTo>
                  <a:pt x="764" y="903"/>
                </a:moveTo>
                <a:lnTo>
                  <a:pt x="651" y="903"/>
                </a:lnTo>
                <a:lnTo>
                  <a:pt x="651" y="965"/>
                </a:lnTo>
                <a:lnTo>
                  <a:pt x="764" y="965"/>
                </a:lnTo>
                <a:lnTo>
                  <a:pt x="764" y="903"/>
                </a:lnTo>
                <a:close/>
                <a:moveTo>
                  <a:pt x="764" y="762"/>
                </a:moveTo>
                <a:lnTo>
                  <a:pt x="651" y="762"/>
                </a:lnTo>
                <a:lnTo>
                  <a:pt x="651" y="824"/>
                </a:lnTo>
                <a:lnTo>
                  <a:pt x="764" y="824"/>
                </a:lnTo>
                <a:lnTo>
                  <a:pt x="764" y="762"/>
                </a:lnTo>
                <a:close/>
                <a:moveTo>
                  <a:pt x="764" y="621"/>
                </a:moveTo>
                <a:lnTo>
                  <a:pt x="651" y="621"/>
                </a:lnTo>
                <a:lnTo>
                  <a:pt x="651" y="683"/>
                </a:lnTo>
                <a:lnTo>
                  <a:pt x="764" y="683"/>
                </a:lnTo>
                <a:lnTo>
                  <a:pt x="764" y="621"/>
                </a:lnTo>
                <a:close/>
                <a:moveTo>
                  <a:pt x="539" y="903"/>
                </a:moveTo>
                <a:lnTo>
                  <a:pt x="426" y="903"/>
                </a:lnTo>
                <a:lnTo>
                  <a:pt x="426" y="965"/>
                </a:lnTo>
                <a:lnTo>
                  <a:pt x="539" y="965"/>
                </a:lnTo>
                <a:lnTo>
                  <a:pt x="539" y="903"/>
                </a:lnTo>
                <a:close/>
                <a:moveTo>
                  <a:pt x="539" y="762"/>
                </a:moveTo>
                <a:lnTo>
                  <a:pt x="426" y="762"/>
                </a:lnTo>
                <a:lnTo>
                  <a:pt x="426" y="824"/>
                </a:lnTo>
                <a:lnTo>
                  <a:pt x="539" y="824"/>
                </a:lnTo>
                <a:lnTo>
                  <a:pt x="539" y="762"/>
                </a:lnTo>
                <a:close/>
                <a:moveTo>
                  <a:pt x="539" y="621"/>
                </a:moveTo>
                <a:lnTo>
                  <a:pt x="426" y="621"/>
                </a:lnTo>
                <a:lnTo>
                  <a:pt x="426" y="683"/>
                </a:lnTo>
                <a:lnTo>
                  <a:pt x="539" y="683"/>
                </a:lnTo>
                <a:lnTo>
                  <a:pt x="539" y="621"/>
                </a:lnTo>
                <a:close/>
                <a:moveTo>
                  <a:pt x="313" y="903"/>
                </a:moveTo>
                <a:lnTo>
                  <a:pt x="200" y="903"/>
                </a:lnTo>
                <a:lnTo>
                  <a:pt x="200" y="965"/>
                </a:lnTo>
                <a:lnTo>
                  <a:pt x="313" y="965"/>
                </a:lnTo>
                <a:lnTo>
                  <a:pt x="313" y="903"/>
                </a:lnTo>
                <a:close/>
                <a:moveTo>
                  <a:pt x="313" y="762"/>
                </a:moveTo>
                <a:lnTo>
                  <a:pt x="200" y="762"/>
                </a:lnTo>
                <a:lnTo>
                  <a:pt x="200" y="824"/>
                </a:lnTo>
                <a:lnTo>
                  <a:pt x="313" y="824"/>
                </a:lnTo>
                <a:lnTo>
                  <a:pt x="313" y="762"/>
                </a:lnTo>
                <a:close/>
                <a:moveTo>
                  <a:pt x="1128" y="423"/>
                </a:moveTo>
                <a:lnTo>
                  <a:pt x="62" y="423"/>
                </a:ln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169" y="203"/>
                </a:lnTo>
                <a:lnTo>
                  <a:pt x="169" y="288"/>
                </a:lnTo>
                <a:lnTo>
                  <a:pt x="400" y="288"/>
                </a:lnTo>
                <a:lnTo>
                  <a:pt x="400" y="203"/>
                </a:lnTo>
                <a:lnTo>
                  <a:pt x="790" y="203"/>
                </a:lnTo>
                <a:lnTo>
                  <a:pt x="790" y="288"/>
                </a:lnTo>
                <a:lnTo>
                  <a:pt x="1021" y="288"/>
                </a:lnTo>
                <a:lnTo>
                  <a:pt x="1021" y="203"/>
                </a:lnTo>
                <a:lnTo>
                  <a:pt x="1103" y="203"/>
                </a:lnTo>
                <a:cubicBezTo>
                  <a:pt x="1117" y="203"/>
                  <a:pt x="1128" y="215"/>
                  <a:pt x="1128" y="229"/>
                </a:cubicBezTo>
                <a:lnTo>
                  <a:pt x="1128" y="423"/>
                </a:lnTo>
                <a:close/>
                <a:moveTo>
                  <a:pt x="959" y="226"/>
                </a:moveTo>
                <a:lnTo>
                  <a:pt x="852" y="226"/>
                </a:lnTo>
                <a:lnTo>
                  <a:pt x="852" y="62"/>
                </a:lnTo>
                <a:lnTo>
                  <a:pt x="959" y="62"/>
                </a:lnTo>
                <a:lnTo>
                  <a:pt x="959" y="226"/>
                </a:lnTo>
                <a:close/>
                <a:moveTo>
                  <a:pt x="338" y="226"/>
                </a:moveTo>
                <a:lnTo>
                  <a:pt x="231" y="226"/>
                </a:lnTo>
                <a:lnTo>
                  <a:pt x="231" y="62"/>
                </a:lnTo>
                <a:lnTo>
                  <a:pt x="338" y="62"/>
                </a:lnTo>
                <a:lnTo>
                  <a:pt x="338" y="226"/>
                </a:lnTo>
                <a:close/>
                <a:moveTo>
                  <a:pt x="62" y="486"/>
                </a:moveTo>
                <a:lnTo>
                  <a:pt x="1128" y="486"/>
                </a:lnTo>
                <a:lnTo>
                  <a:pt x="1128" y="1104"/>
                </a:lnTo>
                <a:cubicBezTo>
                  <a:pt x="1128" y="1118"/>
                  <a:pt x="1117" y="1129"/>
                  <a:pt x="1103" y="1129"/>
                </a:cubicBezTo>
                <a:lnTo>
                  <a:pt x="87" y="1129"/>
                </a:lnTo>
                <a:cubicBezTo>
                  <a:pt x="73" y="1129"/>
                  <a:pt x="62" y="1118"/>
                  <a:pt x="62" y="1104"/>
                </a:cubicBezTo>
                <a:lnTo>
                  <a:pt x="62" y="486"/>
                </a:lnTo>
                <a:close/>
                <a:moveTo>
                  <a:pt x="1190" y="229"/>
                </a:moveTo>
                <a:cubicBezTo>
                  <a:pt x="1190" y="181"/>
                  <a:pt x="1151" y="141"/>
                  <a:pt x="1103" y="141"/>
                </a:cubicBezTo>
                <a:lnTo>
                  <a:pt x="1021" y="141"/>
                </a:lnTo>
                <a:lnTo>
                  <a:pt x="1021" y="59"/>
                </a:lnTo>
                <a:cubicBezTo>
                  <a:pt x="1021" y="27"/>
                  <a:pt x="995" y="0"/>
                  <a:pt x="962" y="0"/>
                </a:cubicBezTo>
                <a:lnTo>
                  <a:pt x="849" y="0"/>
                </a:lnTo>
                <a:cubicBezTo>
                  <a:pt x="816" y="0"/>
                  <a:pt x="790" y="27"/>
                  <a:pt x="790" y="59"/>
                </a:cubicBezTo>
                <a:lnTo>
                  <a:pt x="790" y="141"/>
                </a:lnTo>
                <a:lnTo>
                  <a:pt x="400" y="141"/>
                </a:lnTo>
                <a:lnTo>
                  <a:pt x="400" y="59"/>
                </a:lnTo>
                <a:cubicBezTo>
                  <a:pt x="400" y="27"/>
                  <a:pt x="374" y="0"/>
                  <a:pt x="341" y="0"/>
                </a:cubicBezTo>
                <a:lnTo>
                  <a:pt x="228" y="0"/>
                </a:lnTo>
                <a:cubicBezTo>
                  <a:pt x="195" y="0"/>
                  <a:pt x="169" y="27"/>
                  <a:pt x="169" y="59"/>
                </a:cubicBezTo>
                <a:lnTo>
                  <a:pt x="169" y="141"/>
                </a:lnTo>
                <a:lnTo>
                  <a:pt x="87" y="141"/>
                </a:lnTo>
                <a:cubicBezTo>
                  <a:pt x="39" y="141"/>
                  <a:pt x="0" y="181"/>
                  <a:pt x="0" y="229"/>
                </a:cubicBezTo>
                <a:lnTo>
                  <a:pt x="0" y="1104"/>
                </a:lnTo>
                <a:cubicBezTo>
                  <a:pt x="0" y="1152"/>
                  <a:pt x="39" y="1191"/>
                  <a:pt x="87" y="1191"/>
                </a:cubicBezTo>
                <a:lnTo>
                  <a:pt x="1103" y="1191"/>
                </a:lnTo>
                <a:cubicBezTo>
                  <a:pt x="1151" y="1191"/>
                  <a:pt x="1190" y="1152"/>
                  <a:pt x="1190" y="1104"/>
                </a:cubicBezTo>
                <a:lnTo>
                  <a:pt x="1190" y="22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Freeform 27">
            <a:extLst>
              <a:ext uri="{FF2B5EF4-FFF2-40B4-BE49-F238E27FC236}">
                <a16:creationId xmlns:a16="http://schemas.microsoft.com/office/drawing/2014/main" id="{52A9FC60-BE93-C64E-97A4-243DBDA69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2975" y="3990502"/>
            <a:ext cx="449262" cy="449262"/>
          </a:xfrm>
          <a:custGeom>
            <a:avLst/>
            <a:gdLst>
              <a:gd name="T0" fmla="*/ 673 w 1247"/>
              <a:gd name="T1" fmla="*/ 962 h 1248"/>
              <a:gd name="T2" fmla="*/ 566 w 1247"/>
              <a:gd name="T3" fmla="*/ 962 h 1248"/>
              <a:gd name="T4" fmla="*/ 619 w 1247"/>
              <a:gd name="T5" fmla="*/ 1078 h 1248"/>
              <a:gd name="T6" fmla="*/ 619 w 1247"/>
              <a:gd name="T7" fmla="*/ 847 h 1248"/>
              <a:gd name="T8" fmla="*/ 619 w 1247"/>
              <a:gd name="T9" fmla="*/ 1078 h 1248"/>
              <a:gd name="T10" fmla="*/ 745 w 1247"/>
              <a:gd name="T11" fmla="*/ 620 h 1248"/>
              <a:gd name="T12" fmla="*/ 648 w 1247"/>
              <a:gd name="T13" fmla="*/ 762 h 1248"/>
              <a:gd name="T14" fmla="*/ 569 w 1247"/>
              <a:gd name="T15" fmla="*/ 762 h 1248"/>
              <a:gd name="T16" fmla="*/ 682 w 1247"/>
              <a:gd name="T17" fmla="*/ 565 h 1248"/>
              <a:gd name="T18" fmla="*/ 756 w 1247"/>
              <a:gd name="T19" fmla="*/ 434 h 1248"/>
              <a:gd name="T20" fmla="*/ 572 w 1247"/>
              <a:gd name="T21" fmla="*/ 342 h 1248"/>
              <a:gd name="T22" fmla="*/ 515 w 1247"/>
              <a:gd name="T23" fmla="*/ 435 h 1248"/>
              <a:gd name="T24" fmla="*/ 506 w 1247"/>
              <a:gd name="T25" fmla="*/ 452 h 1248"/>
              <a:gd name="T26" fmla="*/ 431 w 1247"/>
              <a:gd name="T27" fmla="*/ 447 h 1248"/>
              <a:gd name="T28" fmla="*/ 508 w 1247"/>
              <a:gd name="T29" fmla="*/ 280 h 1248"/>
              <a:gd name="T30" fmla="*/ 842 w 1247"/>
              <a:gd name="T31" fmla="*/ 430 h 1248"/>
              <a:gd name="T32" fmla="*/ 904 w 1247"/>
              <a:gd name="T33" fmla="*/ 424 h 1248"/>
              <a:gd name="T34" fmla="*/ 635 w 1247"/>
              <a:gd name="T35" fmla="*/ 175 h 1248"/>
              <a:gd name="T36" fmla="*/ 367 w 1247"/>
              <a:gd name="T37" fmla="*/ 435 h 1248"/>
              <a:gd name="T38" fmla="*/ 450 w 1247"/>
              <a:gd name="T39" fmla="*/ 514 h 1248"/>
              <a:gd name="T40" fmla="*/ 577 w 1247"/>
              <a:gd name="T41" fmla="*/ 437 h 1248"/>
              <a:gd name="T42" fmla="*/ 667 w 1247"/>
              <a:gd name="T43" fmla="*/ 396 h 1248"/>
              <a:gd name="T44" fmla="*/ 677 w 1247"/>
              <a:gd name="T45" fmla="*/ 485 h 1248"/>
              <a:gd name="T46" fmla="*/ 507 w 1247"/>
              <a:gd name="T47" fmla="*/ 708 h 1248"/>
              <a:gd name="T48" fmla="*/ 563 w 1247"/>
              <a:gd name="T49" fmla="*/ 824 h 1248"/>
              <a:gd name="T50" fmla="*/ 710 w 1247"/>
              <a:gd name="T51" fmla="*/ 765 h 1248"/>
              <a:gd name="T52" fmla="*/ 782 w 1247"/>
              <a:gd name="T53" fmla="*/ 670 h 1248"/>
              <a:gd name="T54" fmla="*/ 904 w 1247"/>
              <a:gd name="T55" fmla="*/ 424 h 1248"/>
              <a:gd name="T56" fmla="*/ 62 w 1247"/>
              <a:gd name="T57" fmla="*/ 624 h 1248"/>
              <a:gd name="T58" fmla="*/ 1184 w 1247"/>
              <a:gd name="T59" fmla="*/ 624 h 1248"/>
              <a:gd name="T60" fmla="*/ 622 w 1247"/>
              <a:gd name="T61" fmla="*/ 0 h 1248"/>
              <a:gd name="T62" fmla="*/ 622 w 1247"/>
              <a:gd name="T63" fmla="*/ 1247 h 1248"/>
              <a:gd name="T64" fmla="*/ 622 w 1247"/>
              <a:gd name="T65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47" h="1248">
                <a:moveTo>
                  <a:pt x="619" y="909"/>
                </a:moveTo>
                <a:cubicBezTo>
                  <a:pt x="649" y="909"/>
                  <a:pt x="673" y="933"/>
                  <a:pt x="673" y="962"/>
                </a:cubicBezTo>
                <a:cubicBezTo>
                  <a:pt x="673" y="992"/>
                  <a:pt x="649" y="1016"/>
                  <a:pt x="619" y="1016"/>
                </a:cubicBezTo>
                <a:cubicBezTo>
                  <a:pt x="590" y="1016"/>
                  <a:pt x="566" y="992"/>
                  <a:pt x="566" y="962"/>
                </a:cubicBezTo>
                <a:cubicBezTo>
                  <a:pt x="566" y="933"/>
                  <a:pt x="590" y="909"/>
                  <a:pt x="619" y="909"/>
                </a:cubicBezTo>
                <a:close/>
                <a:moveTo>
                  <a:pt x="619" y="1078"/>
                </a:moveTo>
                <a:cubicBezTo>
                  <a:pt x="683" y="1078"/>
                  <a:pt x="735" y="1026"/>
                  <a:pt x="735" y="962"/>
                </a:cubicBezTo>
                <a:cubicBezTo>
                  <a:pt x="735" y="898"/>
                  <a:pt x="683" y="847"/>
                  <a:pt x="619" y="847"/>
                </a:cubicBezTo>
                <a:cubicBezTo>
                  <a:pt x="556" y="847"/>
                  <a:pt x="504" y="899"/>
                  <a:pt x="504" y="962"/>
                </a:cubicBezTo>
                <a:cubicBezTo>
                  <a:pt x="504" y="1026"/>
                  <a:pt x="556" y="1078"/>
                  <a:pt x="619" y="1078"/>
                </a:cubicBezTo>
                <a:close/>
                <a:moveTo>
                  <a:pt x="783" y="590"/>
                </a:moveTo>
                <a:cubicBezTo>
                  <a:pt x="775" y="598"/>
                  <a:pt x="760" y="609"/>
                  <a:pt x="745" y="620"/>
                </a:cubicBezTo>
                <a:cubicBezTo>
                  <a:pt x="697" y="656"/>
                  <a:pt x="648" y="693"/>
                  <a:pt x="648" y="737"/>
                </a:cubicBezTo>
                <a:lnTo>
                  <a:pt x="648" y="762"/>
                </a:lnTo>
                <a:cubicBezTo>
                  <a:pt x="648" y="762"/>
                  <a:pt x="648" y="762"/>
                  <a:pt x="647" y="762"/>
                </a:cubicBezTo>
                <a:lnTo>
                  <a:pt x="569" y="762"/>
                </a:lnTo>
                <a:lnTo>
                  <a:pt x="569" y="708"/>
                </a:lnTo>
                <a:cubicBezTo>
                  <a:pt x="569" y="663"/>
                  <a:pt x="637" y="604"/>
                  <a:pt x="682" y="565"/>
                </a:cubicBezTo>
                <a:cubicBezTo>
                  <a:pt x="697" y="552"/>
                  <a:pt x="711" y="540"/>
                  <a:pt x="721" y="529"/>
                </a:cubicBezTo>
                <a:cubicBezTo>
                  <a:pt x="746" y="504"/>
                  <a:pt x="759" y="469"/>
                  <a:pt x="756" y="434"/>
                </a:cubicBezTo>
                <a:cubicBezTo>
                  <a:pt x="752" y="398"/>
                  <a:pt x="733" y="365"/>
                  <a:pt x="703" y="344"/>
                </a:cubicBezTo>
                <a:cubicBezTo>
                  <a:pt x="665" y="318"/>
                  <a:pt x="611" y="317"/>
                  <a:pt x="572" y="342"/>
                </a:cubicBezTo>
                <a:cubicBezTo>
                  <a:pt x="540" y="362"/>
                  <a:pt x="519" y="395"/>
                  <a:pt x="515" y="431"/>
                </a:cubicBezTo>
                <a:lnTo>
                  <a:pt x="515" y="435"/>
                </a:lnTo>
                <a:cubicBezTo>
                  <a:pt x="515" y="444"/>
                  <a:pt x="514" y="449"/>
                  <a:pt x="514" y="451"/>
                </a:cubicBezTo>
                <a:cubicBezTo>
                  <a:pt x="512" y="451"/>
                  <a:pt x="510" y="452"/>
                  <a:pt x="506" y="452"/>
                </a:cubicBezTo>
                <a:lnTo>
                  <a:pt x="450" y="452"/>
                </a:lnTo>
                <a:cubicBezTo>
                  <a:pt x="436" y="452"/>
                  <a:pt x="432" y="448"/>
                  <a:pt x="431" y="447"/>
                </a:cubicBezTo>
                <a:cubicBezTo>
                  <a:pt x="428" y="444"/>
                  <a:pt x="428" y="438"/>
                  <a:pt x="428" y="436"/>
                </a:cubicBezTo>
                <a:cubicBezTo>
                  <a:pt x="430" y="375"/>
                  <a:pt x="459" y="318"/>
                  <a:pt x="508" y="280"/>
                </a:cubicBezTo>
                <a:cubicBezTo>
                  <a:pt x="576" y="228"/>
                  <a:pt x="678" y="224"/>
                  <a:pt x="748" y="271"/>
                </a:cubicBezTo>
                <a:cubicBezTo>
                  <a:pt x="803" y="308"/>
                  <a:pt x="837" y="366"/>
                  <a:pt x="842" y="430"/>
                </a:cubicBezTo>
                <a:cubicBezTo>
                  <a:pt x="848" y="490"/>
                  <a:pt x="826" y="549"/>
                  <a:pt x="783" y="590"/>
                </a:cubicBezTo>
                <a:close/>
                <a:moveTo>
                  <a:pt x="904" y="424"/>
                </a:moveTo>
                <a:cubicBezTo>
                  <a:pt x="897" y="341"/>
                  <a:pt x="853" y="267"/>
                  <a:pt x="783" y="220"/>
                </a:cubicBezTo>
                <a:cubicBezTo>
                  <a:pt x="740" y="190"/>
                  <a:pt x="688" y="175"/>
                  <a:pt x="635" y="175"/>
                </a:cubicBezTo>
                <a:cubicBezTo>
                  <a:pt x="575" y="175"/>
                  <a:pt x="517" y="195"/>
                  <a:pt x="470" y="231"/>
                </a:cubicBezTo>
                <a:cubicBezTo>
                  <a:pt x="407" y="280"/>
                  <a:pt x="370" y="354"/>
                  <a:pt x="367" y="435"/>
                </a:cubicBezTo>
                <a:cubicBezTo>
                  <a:pt x="367" y="463"/>
                  <a:pt x="378" y="481"/>
                  <a:pt x="388" y="491"/>
                </a:cubicBezTo>
                <a:cubicBezTo>
                  <a:pt x="397" y="501"/>
                  <a:pt x="417" y="514"/>
                  <a:pt x="450" y="514"/>
                </a:cubicBezTo>
                <a:lnTo>
                  <a:pt x="506" y="514"/>
                </a:lnTo>
                <a:cubicBezTo>
                  <a:pt x="575" y="514"/>
                  <a:pt x="577" y="458"/>
                  <a:pt x="577" y="437"/>
                </a:cubicBezTo>
                <a:cubicBezTo>
                  <a:pt x="579" y="419"/>
                  <a:pt x="589" y="404"/>
                  <a:pt x="605" y="394"/>
                </a:cubicBezTo>
                <a:cubicBezTo>
                  <a:pt x="623" y="383"/>
                  <a:pt x="650" y="383"/>
                  <a:pt x="667" y="396"/>
                </a:cubicBezTo>
                <a:cubicBezTo>
                  <a:pt x="683" y="406"/>
                  <a:pt x="692" y="422"/>
                  <a:pt x="694" y="439"/>
                </a:cubicBezTo>
                <a:cubicBezTo>
                  <a:pt x="695" y="457"/>
                  <a:pt x="689" y="473"/>
                  <a:pt x="677" y="485"/>
                </a:cubicBezTo>
                <a:cubicBezTo>
                  <a:pt x="668" y="495"/>
                  <a:pt x="655" y="506"/>
                  <a:pt x="641" y="518"/>
                </a:cubicBezTo>
                <a:cubicBezTo>
                  <a:pt x="584" y="568"/>
                  <a:pt x="507" y="635"/>
                  <a:pt x="507" y="708"/>
                </a:cubicBezTo>
                <a:lnTo>
                  <a:pt x="507" y="765"/>
                </a:lnTo>
                <a:cubicBezTo>
                  <a:pt x="507" y="799"/>
                  <a:pt x="531" y="824"/>
                  <a:pt x="563" y="824"/>
                </a:cubicBezTo>
                <a:lnTo>
                  <a:pt x="648" y="824"/>
                </a:lnTo>
                <a:cubicBezTo>
                  <a:pt x="681" y="824"/>
                  <a:pt x="710" y="797"/>
                  <a:pt x="710" y="765"/>
                </a:cubicBezTo>
                <a:lnTo>
                  <a:pt x="710" y="737"/>
                </a:lnTo>
                <a:cubicBezTo>
                  <a:pt x="713" y="722"/>
                  <a:pt x="760" y="687"/>
                  <a:pt x="782" y="670"/>
                </a:cubicBezTo>
                <a:cubicBezTo>
                  <a:pt x="799" y="657"/>
                  <a:pt x="815" y="645"/>
                  <a:pt x="826" y="635"/>
                </a:cubicBezTo>
                <a:cubicBezTo>
                  <a:pt x="883" y="581"/>
                  <a:pt x="911" y="504"/>
                  <a:pt x="904" y="424"/>
                </a:cubicBez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4" y="315"/>
                  <a:pt x="1184" y="624"/>
                </a:cubicBezTo>
                <a:cubicBezTo>
                  <a:pt x="1184" y="934"/>
                  <a:pt x="933" y="1185"/>
                  <a:pt x="623" y="1185"/>
                </a:cubicBezTo>
                <a:close/>
                <a:moveTo>
                  <a:pt x="622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8"/>
                  <a:pt x="279" y="1247"/>
                  <a:pt x="622" y="1247"/>
                </a:cubicBezTo>
                <a:cubicBezTo>
                  <a:pt x="966" y="1247"/>
                  <a:pt x="1246" y="968"/>
                  <a:pt x="1246" y="624"/>
                </a:cubicBezTo>
                <a:cubicBezTo>
                  <a:pt x="1246" y="280"/>
                  <a:pt x="966" y="0"/>
                  <a:pt x="622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Freeform 28">
            <a:extLst>
              <a:ext uri="{FF2B5EF4-FFF2-40B4-BE49-F238E27FC236}">
                <a16:creationId xmlns:a16="http://schemas.microsoft.com/office/drawing/2014/main" id="{57BB34BF-C9D9-9A48-A6DC-F06617B9F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672" y="3990502"/>
            <a:ext cx="449263" cy="449262"/>
          </a:xfrm>
          <a:custGeom>
            <a:avLst/>
            <a:gdLst>
              <a:gd name="T0" fmla="*/ 624 w 1249"/>
              <a:gd name="T1" fmla="*/ 367 h 1248"/>
              <a:gd name="T2" fmla="*/ 570 w 1249"/>
              <a:gd name="T3" fmla="*/ 313 h 1248"/>
              <a:gd name="T4" fmla="*/ 624 w 1249"/>
              <a:gd name="T5" fmla="*/ 260 h 1248"/>
              <a:gd name="T6" fmla="*/ 678 w 1249"/>
              <a:gd name="T7" fmla="*/ 313 h 1248"/>
              <a:gd name="T8" fmla="*/ 624 w 1249"/>
              <a:gd name="T9" fmla="*/ 367 h 1248"/>
              <a:gd name="T10" fmla="*/ 624 w 1249"/>
              <a:gd name="T11" fmla="*/ 198 h 1248"/>
              <a:gd name="T12" fmla="*/ 508 w 1249"/>
              <a:gd name="T13" fmla="*/ 313 h 1248"/>
              <a:gd name="T14" fmla="*/ 624 w 1249"/>
              <a:gd name="T15" fmla="*/ 429 h 1248"/>
              <a:gd name="T16" fmla="*/ 740 w 1249"/>
              <a:gd name="T17" fmla="*/ 313 h 1248"/>
              <a:gd name="T18" fmla="*/ 624 w 1249"/>
              <a:gd name="T19" fmla="*/ 198 h 1248"/>
              <a:gd name="T20" fmla="*/ 514 w 1249"/>
              <a:gd name="T21" fmla="*/ 900 h 1248"/>
              <a:gd name="T22" fmla="*/ 599 w 1249"/>
              <a:gd name="T23" fmla="*/ 872 h 1248"/>
              <a:gd name="T24" fmla="*/ 599 w 1249"/>
              <a:gd name="T25" fmla="*/ 573 h 1248"/>
              <a:gd name="T26" fmla="*/ 514 w 1249"/>
              <a:gd name="T27" fmla="*/ 545 h 1248"/>
              <a:gd name="T28" fmla="*/ 514 w 1249"/>
              <a:gd name="T29" fmla="*/ 514 h 1248"/>
              <a:gd name="T30" fmla="*/ 678 w 1249"/>
              <a:gd name="T31" fmla="*/ 514 h 1248"/>
              <a:gd name="T32" fmla="*/ 678 w 1249"/>
              <a:gd name="T33" fmla="*/ 872 h 1248"/>
              <a:gd name="T34" fmla="*/ 762 w 1249"/>
              <a:gd name="T35" fmla="*/ 900 h 1248"/>
              <a:gd name="T36" fmla="*/ 762 w 1249"/>
              <a:gd name="T37" fmla="*/ 931 h 1248"/>
              <a:gd name="T38" fmla="*/ 514 w 1249"/>
              <a:gd name="T39" fmla="*/ 931 h 1248"/>
              <a:gd name="T40" fmla="*/ 514 w 1249"/>
              <a:gd name="T41" fmla="*/ 900 h 1248"/>
              <a:gd name="T42" fmla="*/ 452 w 1249"/>
              <a:gd name="T43" fmla="*/ 993 h 1248"/>
              <a:gd name="T44" fmla="*/ 824 w 1249"/>
              <a:gd name="T45" fmla="*/ 993 h 1248"/>
              <a:gd name="T46" fmla="*/ 824 w 1249"/>
              <a:gd name="T47" fmla="*/ 855 h 1248"/>
              <a:gd name="T48" fmla="*/ 740 w 1249"/>
              <a:gd name="T49" fmla="*/ 827 h 1248"/>
              <a:gd name="T50" fmla="*/ 740 w 1249"/>
              <a:gd name="T51" fmla="*/ 451 h 1248"/>
              <a:gd name="T52" fmla="*/ 452 w 1249"/>
              <a:gd name="T53" fmla="*/ 451 h 1248"/>
              <a:gd name="T54" fmla="*/ 452 w 1249"/>
              <a:gd name="T55" fmla="*/ 590 h 1248"/>
              <a:gd name="T56" fmla="*/ 536 w 1249"/>
              <a:gd name="T57" fmla="*/ 618 h 1248"/>
              <a:gd name="T58" fmla="*/ 536 w 1249"/>
              <a:gd name="T59" fmla="*/ 827 h 1248"/>
              <a:gd name="T60" fmla="*/ 452 w 1249"/>
              <a:gd name="T61" fmla="*/ 855 h 1248"/>
              <a:gd name="T62" fmla="*/ 452 w 1249"/>
              <a:gd name="T63" fmla="*/ 993 h 1248"/>
              <a:gd name="T64" fmla="*/ 624 w 1249"/>
              <a:gd name="T65" fmla="*/ 1185 h 1248"/>
              <a:gd name="T66" fmla="*/ 62 w 1249"/>
              <a:gd name="T67" fmla="*/ 624 h 1248"/>
              <a:gd name="T68" fmla="*/ 624 w 1249"/>
              <a:gd name="T69" fmla="*/ 62 h 1248"/>
              <a:gd name="T70" fmla="*/ 1186 w 1249"/>
              <a:gd name="T71" fmla="*/ 624 h 1248"/>
              <a:gd name="T72" fmla="*/ 624 w 1249"/>
              <a:gd name="T73" fmla="*/ 1185 h 1248"/>
              <a:gd name="T74" fmla="*/ 624 w 1249"/>
              <a:gd name="T75" fmla="*/ 0 h 1248"/>
              <a:gd name="T76" fmla="*/ 0 w 1249"/>
              <a:gd name="T77" fmla="*/ 624 h 1248"/>
              <a:gd name="T78" fmla="*/ 624 w 1249"/>
              <a:gd name="T79" fmla="*/ 1247 h 1248"/>
              <a:gd name="T80" fmla="*/ 1248 w 1249"/>
              <a:gd name="T81" fmla="*/ 624 h 1248"/>
              <a:gd name="T82" fmla="*/ 624 w 1249"/>
              <a:gd name="T8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49" h="1248">
                <a:moveTo>
                  <a:pt x="624" y="367"/>
                </a:moveTo>
                <a:cubicBezTo>
                  <a:pt x="595" y="367"/>
                  <a:pt x="570" y="343"/>
                  <a:pt x="570" y="313"/>
                </a:cubicBezTo>
                <a:cubicBezTo>
                  <a:pt x="570" y="284"/>
                  <a:pt x="595" y="260"/>
                  <a:pt x="624" y="260"/>
                </a:cubicBezTo>
                <a:cubicBezTo>
                  <a:pt x="654" y="260"/>
                  <a:pt x="678" y="284"/>
                  <a:pt x="678" y="313"/>
                </a:cubicBezTo>
                <a:cubicBezTo>
                  <a:pt x="678" y="343"/>
                  <a:pt x="654" y="367"/>
                  <a:pt x="624" y="367"/>
                </a:cubicBezTo>
                <a:close/>
                <a:moveTo>
                  <a:pt x="624" y="198"/>
                </a:moveTo>
                <a:cubicBezTo>
                  <a:pt x="560" y="198"/>
                  <a:pt x="508" y="249"/>
                  <a:pt x="508" y="313"/>
                </a:cubicBezTo>
                <a:cubicBezTo>
                  <a:pt x="508" y="377"/>
                  <a:pt x="560" y="429"/>
                  <a:pt x="624" y="429"/>
                </a:cubicBezTo>
                <a:cubicBezTo>
                  <a:pt x="688" y="429"/>
                  <a:pt x="740" y="377"/>
                  <a:pt x="740" y="313"/>
                </a:cubicBezTo>
                <a:cubicBezTo>
                  <a:pt x="740" y="249"/>
                  <a:pt x="688" y="198"/>
                  <a:pt x="624" y="198"/>
                </a:cubicBezTo>
                <a:close/>
                <a:moveTo>
                  <a:pt x="514" y="900"/>
                </a:moveTo>
                <a:lnTo>
                  <a:pt x="599" y="872"/>
                </a:lnTo>
                <a:lnTo>
                  <a:pt x="599" y="573"/>
                </a:lnTo>
                <a:lnTo>
                  <a:pt x="514" y="545"/>
                </a:lnTo>
                <a:lnTo>
                  <a:pt x="514" y="514"/>
                </a:lnTo>
                <a:lnTo>
                  <a:pt x="678" y="514"/>
                </a:lnTo>
                <a:lnTo>
                  <a:pt x="678" y="872"/>
                </a:lnTo>
                <a:lnTo>
                  <a:pt x="762" y="900"/>
                </a:lnTo>
                <a:lnTo>
                  <a:pt x="762" y="931"/>
                </a:lnTo>
                <a:lnTo>
                  <a:pt x="514" y="931"/>
                </a:lnTo>
                <a:lnTo>
                  <a:pt x="514" y="900"/>
                </a:lnTo>
                <a:close/>
                <a:moveTo>
                  <a:pt x="452" y="993"/>
                </a:moveTo>
                <a:lnTo>
                  <a:pt x="824" y="993"/>
                </a:lnTo>
                <a:lnTo>
                  <a:pt x="824" y="855"/>
                </a:lnTo>
                <a:lnTo>
                  <a:pt x="740" y="827"/>
                </a:lnTo>
                <a:lnTo>
                  <a:pt x="740" y="451"/>
                </a:lnTo>
                <a:lnTo>
                  <a:pt x="452" y="451"/>
                </a:lnTo>
                <a:lnTo>
                  <a:pt x="452" y="590"/>
                </a:lnTo>
                <a:lnTo>
                  <a:pt x="536" y="618"/>
                </a:lnTo>
                <a:lnTo>
                  <a:pt x="536" y="827"/>
                </a:lnTo>
                <a:lnTo>
                  <a:pt x="452" y="855"/>
                </a:lnTo>
                <a:lnTo>
                  <a:pt x="452" y="993"/>
                </a:lnTo>
                <a:close/>
                <a:moveTo>
                  <a:pt x="624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4" y="62"/>
                </a:cubicBezTo>
                <a:cubicBezTo>
                  <a:pt x="934" y="62"/>
                  <a:pt x="1186" y="315"/>
                  <a:pt x="1186" y="624"/>
                </a:cubicBezTo>
                <a:cubicBezTo>
                  <a:pt x="1186" y="934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4" y="1247"/>
                </a:cubicBezTo>
                <a:cubicBezTo>
                  <a:pt x="968" y="1247"/>
                  <a:pt x="1248" y="968"/>
                  <a:pt x="1248" y="624"/>
                </a:cubicBezTo>
                <a:cubicBezTo>
                  <a:pt x="1248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Freeform 29">
            <a:extLst>
              <a:ext uri="{FF2B5EF4-FFF2-40B4-BE49-F238E27FC236}">
                <a16:creationId xmlns:a16="http://schemas.microsoft.com/office/drawing/2014/main" id="{F7FA8ACE-F2E0-6346-BE00-591F22578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3407" y="2943050"/>
            <a:ext cx="307975" cy="481012"/>
          </a:xfrm>
          <a:custGeom>
            <a:avLst/>
            <a:gdLst>
              <a:gd name="T0" fmla="*/ 262 w 857"/>
              <a:gd name="T1" fmla="*/ 1194 h 1336"/>
              <a:gd name="T2" fmla="*/ 595 w 857"/>
              <a:gd name="T3" fmla="*/ 1194 h 1336"/>
              <a:gd name="T4" fmla="*/ 595 w 857"/>
              <a:gd name="T5" fmla="*/ 1273 h 1336"/>
              <a:gd name="T6" fmla="*/ 262 w 857"/>
              <a:gd name="T7" fmla="*/ 1273 h 1336"/>
              <a:gd name="T8" fmla="*/ 262 w 857"/>
              <a:gd name="T9" fmla="*/ 1194 h 1336"/>
              <a:gd name="T10" fmla="*/ 200 w 857"/>
              <a:gd name="T11" fmla="*/ 1304 h 1336"/>
              <a:gd name="T12" fmla="*/ 231 w 857"/>
              <a:gd name="T13" fmla="*/ 1335 h 1336"/>
              <a:gd name="T14" fmla="*/ 626 w 857"/>
              <a:gd name="T15" fmla="*/ 1335 h 1336"/>
              <a:gd name="T16" fmla="*/ 657 w 857"/>
              <a:gd name="T17" fmla="*/ 1304 h 1336"/>
              <a:gd name="T18" fmla="*/ 657 w 857"/>
              <a:gd name="T19" fmla="*/ 1163 h 1336"/>
              <a:gd name="T20" fmla="*/ 626 w 857"/>
              <a:gd name="T21" fmla="*/ 1132 h 1336"/>
              <a:gd name="T22" fmla="*/ 231 w 857"/>
              <a:gd name="T23" fmla="*/ 1132 h 1336"/>
              <a:gd name="T24" fmla="*/ 200 w 857"/>
              <a:gd name="T25" fmla="*/ 1163 h 1336"/>
              <a:gd name="T26" fmla="*/ 200 w 857"/>
              <a:gd name="T27" fmla="*/ 1304 h 1336"/>
              <a:gd name="T28" fmla="*/ 262 w 857"/>
              <a:gd name="T29" fmla="*/ 940 h 1336"/>
              <a:gd name="T30" fmla="*/ 595 w 857"/>
              <a:gd name="T31" fmla="*/ 940 h 1336"/>
              <a:gd name="T32" fmla="*/ 595 w 857"/>
              <a:gd name="T33" fmla="*/ 1019 h 1336"/>
              <a:gd name="T34" fmla="*/ 262 w 857"/>
              <a:gd name="T35" fmla="*/ 1019 h 1336"/>
              <a:gd name="T36" fmla="*/ 262 w 857"/>
              <a:gd name="T37" fmla="*/ 940 h 1336"/>
              <a:gd name="T38" fmla="*/ 200 w 857"/>
              <a:gd name="T39" fmla="*/ 1050 h 1336"/>
              <a:gd name="T40" fmla="*/ 231 w 857"/>
              <a:gd name="T41" fmla="*/ 1081 h 1336"/>
              <a:gd name="T42" fmla="*/ 626 w 857"/>
              <a:gd name="T43" fmla="*/ 1081 h 1336"/>
              <a:gd name="T44" fmla="*/ 657 w 857"/>
              <a:gd name="T45" fmla="*/ 1050 h 1336"/>
              <a:gd name="T46" fmla="*/ 657 w 857"/>
              <a:gd name="T47" fmla="*/ 909 h 1336"/>
              <a:gd name="T48" fmla="*/ 626 w 857"/>
              <a:gd name="T49" fmla="*/ 878 h 1336"/>
              <a:gd name="T50" fmla="*/ 231 w 857"/>
              <a:gd name="T51" fmla="*/ 878 h 1336"/>
              <a:gd name="T52" fmla="*/ 200 w 857"/>
              <a:gd name="T53" fmla="*/ 909 h 1336"/>
              <a:gd name="T54" fmla="*/ 200 w 857"/>
              <a:gd name="T55" fmla="*/ 1050 h 1336"/>
              <a:gd name="T56" fmla="*/ 760 w 857"/>
              <a:gd name="T57" fmla="*/ 511 h 1336"/>
              <a:gd name="T58" fmla="*/ 626 w 857"/>
              <a:gd name="T59" fmla="*/ 511 h 1336"/>
              <a:gd name="T60" fmla="*/ 595 w 857"/>
              <a:gd name="T61" fmla="*/ 542 h 1336"/>
              <a:gd name="T62" fmla="*/ 595 w 857"/>
              <a:gd name="T63" fmla="*/ 765 h 1336"/>
              <a:gd name="T64" fmla="*/ 262 w 857"/>
              <a:gd name="T65" fmla="*/ 765 h 1336"/>
              <a:gd name="T66" fmla="*/ 262 w 857"/>
              <a:gd name="T67" fmla="*/ 542 h 1336"/>
              <a:gd name="T68" fmla="*/ 231 w 857"/>
              <a:gd name="T69" fmla="*/ 511 h 1336"/>
              <a:gd name="T70" fmla="*/ 97 w 857"/>
              <a:gd name="T71" fmla="*/ 511 h 1336"/>
              <a:gd name="T72" fmla="*/ 428 w 857"/>
              <a:gd name="T73" fmla="*/ 85 h 1336"/>
              <a:gd name="T74" fmla="*/ 760 w 857"/>
              <a:gd name="T75" fmla="*/ 511 h 1336"/>
              <a:gd name="T76" fmla="*/ 453 w 857"/>
              <a:gd name="T77" fmla="*/ 15 h 1336"/>
              <a:gd name="T78" fmla="*/ 404 w 857"/>
              <a:gd name="T79" fmla="*/ 15 h 1336"/>
              <a:gd name="T80" fmla="*/ 9 w 857"/>
              <a:gd name="T81" fmla="*/ 523 h 1336"/>
              <a:gd name="T82" fmla="*/ 5 w 857"/>
              <a:gd name="T83" fmla="*/ 556 h 1336"/>
              <a:gd name="T84" fmla="*/ 33 w 857"/>
              <a:gd name="T85" fmla="*/ 573 h 1336"/>
              <a:gd name="T86" fmla="*/ 200 w 857"/>
              <a:gd name="T87" fmla="*/ 573 h 1336"/>
              <a:gd name="T88" fmla="*/ 200 w 857"/>
              <a:gd name="T89" fmla="*/ 796 h 1336"/>
              <a:gd name="T90" fmla="*/ 231 w 857"/>
              <a:gd name="T91" fmla="*/ 827 h 1336"/>
              <a:gd name="T92" fmla="*/ 626 w 857"/>
              <a:gd name="T93" fmla="*/ 827 h 1336"/>
              <a:gd name="T94" fmla="*/ 657 w 857"/>
              <a:gd name="T95" fmla="*/ 796 h 1336"/>
              <a:gd name="T96" fmla="*/ 657 w 857"/>
              <a:gd name="T97" fmla="*/ 573 h 1336"/>
              <a:gd name="T98" fmla="*/ 823 w 857"/>
              <a:gd name="T99" fmla="*/ 573 h 1336"/>
              <a:gd name="T100" fmla="*/ 851 w 857"/>
              <a:gd name="T101" fmla="*/ 556 h 1336"/>
              <a:gd name="T102" fmla="*/ 848 w 857"/>
              <a:gd name="T103" fmla="*/ 523 h 1336"/>
              <a:gd name="T104" fmla="*/ 453 w 857"/>
              <a:gd name="T105" fmla="*/ 15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7" h="1336">
                <a:moveTo>
                  <a:pt x="262" y="1194"/>
                </a:moveTo>
                <a:lnTo>
                  <a:pt x="595" y="1194"/>
                </a:lnTo>
                <a:lnTo>
                  <a:pt x="595" y="1273"/>
                </a:lnTo>
                <a:lnTo>
                  <a:pt x="262" y="1273"/>
                </a:lnTo>
                <a:lnTo>
                  <a:pt x="262" y="1194"/>
                </a:lnTo>
                <a:close/>
                <a:moveTo>
                  <a:pt x="200" y="1304"/>
                </a:moveTo>
                <a:cubicBezTo>
                  <a:pt x="200" y="1321"/>
                  <a:pt x="213" y="1335"/>
                  <a:pt x="231" y="1335"/>
                </a:cubicBezTo>
                <a:lnTo>
                  <a:pt x="626" y="1335"/>
                </a:lnTo>
                <a:cubicBezTo>
                  <a:pt x="643" y="1335"/>
                  <a:pt x="657" y="1321"/>
                  <a:pt x="657" y="1304"/>
                </a:cubicBezTo>
                <a:lnTo>
                  <a:pt x="657" y="1163"/>
                </a:lnTo>
                <a:cubicBezTo>
                  <a:pt x="657" y="1146"/>
                  <a:pt x="643" y="1132"/>
                  <a:pt x="626" y="1132"/>
                </a:cubicBezTo>
                <a:lnTo>
                  <a:pt x="231" y="1132"/>
                </a:lnTo>
                <a:cubicBezTo>
                  <a:pt x="213" y="1132"/>
                  <a:pt x="200" y="1146"/>
                  <a:pt x="200" y="1163"/>
                </a:cubicBezTo>
                <a:lnTo>
                  <a:pt x="200" y="1304"/>
                </a:lnTo>
                <a:close/>
                <a:moveTo>
                  <a:pt x="262" y="940"/>
                </a:moveTo>
                <a:lnTo>
                  <a:pt x="595" y="940"/>
                </a:lnTo>
                <a:lnTo>
                  <a:pt x="595" y="1019"/>
                </a:lnTo>
                <a:lnTo>
                  <a:pt x="262" y="1019"/>
                </a:lnTo>
                <a:lnTo>
                  <a:pt x="262" y="940"/>
                </a:lnTo>
                <a:close/>
                <a:moveTo>
                  <a:pt x="200" y="1050"/>
                </a:moveTo>
                <a:cubicBezTo>
                  <a:pt x="200" y="1067"/>
                  <a:pt x="213" y="1081"/>
                  <a:pt x="231" y="1081"/>
                </a:cubicBezTo>
                <a:lnTo>
                  <a:pt x="626" y="1081"/>
                </a:lnTo>
                <a:cubicBezTo>
                  <a:pt x="643" y="1081"/>
                  <a:pt x="657" y="1067"/>
                  <a:pt x="657" y="1050"/>
                </a:cubicBezTo>
                <a:lnTo>
                  <a:pt x="657" y="909"/>
                </a:lnTo>
                <a:cubicBezTo>
                  <a:pt x="657" y="892"/>
                  <a:pt x="643" y="878"/>
                  <a:pt x="626" y="878"/>
                </a:cubicBezTo>
                <a:lnTo>
                  <a:pt x="231" y="878"/>
                </a:lnTo>
                <a:cubicBezTo>
                  <a:pt x="213" y="878"/>
                  <a:pt x="200" y="892"/>
                  <a:pt x="200" y="909"/>
                </a:cubicBezTo>
                <a:lnTo>
                  <a:pt x="200" y="1050"/>
                </a:lnTo>
                <a:close/>
                <a:moveTo>
                  <a:pt x="760" y="511"/>
                </a:moveTo>
                <a:lnTo>
                  <a:pt x="626" y="511"/>
                </a:lnTo>
                <a:cubicBezTo>
                  <a:pt x="609" y="511"/>
                  <a:pt x="595" y="525"/>
                  <a:pt x="595" y="542"/>
                </a:cubicBezTo>
                <a:lnTo>
                  <a:pt x="595" y="765"/>
                </a:lnTo>
                <a:lnTo>
                  <a:pt x="262" y="765"/>
                </a:lnTo>
                <a:lnTo>
                  <a:pt x="262" y="542"/>
                </a:lnTo>
                <a:cubicBezTo>
                  <a:pt x="262" y="525"/>
                  <a:pt x="248" y="511"/>
                  <a:pt x="231" y="511"/>
                </a:cubicBezTo>
                <a:lnTo>
                  <a:pt x="97" y="511"/>
                </a:lnTo>
                <a:lnTo>
                  <a:pt x="428" y="85"/>
                </a:lnTo>
                <a:lnTo>
                  <a:pt x="760" y="511"/>
                </a:lnTo>
                <a:close/>
                <a:moveTo>
                  <a:pt x="453" y="15"/>
                </a:moveTo>
                <a:cubicBezTo>
                  <a:pt x="441" y="0"/>
                  <a:pt x="415" y="0"/>
                  <a:pt x="404" y="15"/>
                </a:cubicBezTo>
                <a:lnTo>
                  <a:pt x="9" y="523"/>
                </a:lnTo>
                <a:cubicBezTo>
                  <a:pt x="1" y="533"/>
                  <a:pt x="0" y="545"/>
                  <a:pt x="5" y="556"/>
                </a:cubicBezTo>
                <a:cubicBezTo>
                  <a:pt x="10" y="567"/>
                  <a:pt x="21" y="573"/>
                  <a:pt x="33" y="573"/>
                </a:cubicBezTo>
                <a:lnTo>
                  <a:pt x="200" y="573"/>
                </a:lnTo>
                <a:lnTo>
                  <a:pt x="200" y="796"/>
                </a:lnTo>
                <a:cubicBezTo>
                  <a:pt x="200" y="813"/>
                  <a:pt x="213" y="827"/>
                  <a:pt x="231" y="827"/>
                </a:cubicBezTo>
                <a:lnTo>
                  <a:pt x="626" y="827"/>
                </a:lnTo>
                <a:cubicBezTo>
                  <a:pt x="643" y="827"/>
                  <a:pt x="657" y="813"/>
                  <a:pt x="657" y="796"/>
                </a:cubicBezTo>
                <a:lnTo>
                  <a:pt x="657" y="573"/>
                </a:lnTo>
                <a:lnTo>
                  <a:pt x="823" y="573"/>
                </a:lnTo>
                <a:cubicBezTo>
                  <a:pt x="835" y="573"/>
                  <a:pt x="846" y="567"/>
                  <a:pt x="851" y="556"/>
                </a:cubicBezTo>
                <a:cubicBezTo>
                  <a:pt x="856" y="545"/>
                  <a:pt x="855" y="533"/>
                  <a:pt x="848" y="523"/>
                </a:cubicBezTo>
                <a:lnTo>
                  <a:pt x="453" y="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Freeform 30">
            <a:extLst>
              <a:ext uri="{FF2B5EF4-FFF2-40B4-BE49-F238E27FC236}">
                <a16:creationId xmlns:a16="http://schemas.microsoft.com/office/drawing/2014/main" id="{B08F2E82-87C5-384F-BFA1-5F639F26E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310" y="2943050"/>
            <a:ext cx="309562" cy="481013"/>
          </a:xfrm>
          <a:custGeom>
            <a:avLst/>
            <a:gdLst>
              <a:gd name="T0" fmla="*/ 262 w 858"/>
              <a:gd name="T1" fmla="*/ 141 h 1336"/>
              <a:gd name="T2" fmla="*/ 595 w 858"/>
              <a:gd name="T3" fmla="*/ 141 h 1336"/>
              <a:gd name="T4" fmla="*/ 595 w 858"/>
              <a:gd name="T5" fmla="*/ 62 h 1336"/>
              <a:gd name="T6" fmla="*/ 262 w 858"/>
              <a:gd name="T7" fmla="*/ 62 h 1336"/>
              <a:gd name="T8" fmla="*/ 262 w 858"/>
              <a:gd name="T9" fmla="*/ 141 h 1336"/>
              <a:gd name="T10" fmla="*/ 200 w 858"/>
              <a:gd name="T11" fmla="*/ 31 h 1336"/>
              <a:gd name="T12" fmla="*/ 231 w 858"/>
              <a:gd name="T13" fmla="*/ 0 h 1336"/>
              <a:gd name="T14" fmla="*/ 626 w 858"/>
              <a:gd name="T15" fmla="*/ 0 h 1336"/>
              <a:gd name="T16" fmla="*/ 657 w 858"/>
              <a:gd name="T17" fmla="*/ 31 h 1336"/>
              <a:gd name="T18" fmla="*/ 657 w 858"/>
              <a:gd name="T19" fmla="*/ 172 h 1336"/>
              <a:gd name="T20" fmla="*/ 626 w 858"/>
              <a:gd name="T21" fmla="*/ 203 h 1336"/>
              <a:gd name="T22" fmla="*/ 231 w 858"/>
              <a:gd name="T23" fmla="*/ 203 h 1336"/>
              <a:gd name="T24" fmla="*/ 200 w 858"/>
              <a:gd name="T25" fmla="*/ 172 h 1336"/>
              <a:gd name="T26" fmla="*/ 200 w 858"/>
              <a:gd name="T27" fmla="*/ 31 h 1336"/>
              <a:gd name="T28" fmla="*/ 262 w 858"/>
              <a:gd name="T29" fmla="*/ 395 h 1336"/>
              <a:gd name="T30" fmla="*/ 595 w 858"/>
              <a:gd name="T31" fmla="*/ 395 h 1336"/>
              <a:gd name="T32" fmla="*/ 595 w 858"/>
              <a:gd name="T33" fmla="*/ 316 h 1336"/>
              <a:gd name="T34" fmla="*/ 262 w 858"/>
              <a:gd name="T35" fmla="*/ 316 h 1336"/>
              <a:gd name="T36" fmla="*/ 262 w 858"/>
              <a:gd name="T37" fmla="*/ 395 h 1336"/>
              <a:gd name="T38" fmla="*/ 200 w 858"/>
              <a:gd name="T39" fmla="*/ 285 h 1336"/>
              <a:gd name="T40" fmla="*/ 231 w 858"/>
              <a:gd name="T41" fmla="*/ 254 h 1336"/>
              <a:gd name="T42" fmla="*/ 626 w 858"/>
              <a:gd name="T43" fmla="*/ 254 h 1336"/>
              <a:gd name="T44" fmla="*/ 657 w 858"/>
              <a:gd name="T45" fmla="*/ 285 h 1336"/>
              <a:gd name="T46" fmla="*/ 657 w 858"/>
              <a:gd name="T47" fmla="*/ 426 h 1336"/>
              <a:gd name="T48" fmla="*/ 626 w 858"/>
              <a:gd name="T49" fmla="*/ 457 h 1336"/>
              <a:gd name="T50" fmla="*/ 231 w 858"/>
              <a:gd name="T51" fmla="*/ 457 h 1336"/>
              <a:gd name="T52" fmla="*/ 200 w 858"/>
              <a:gd name="T53" fmla="*/ 426 h 1336"/>
              <a:gd name="T54" fmla="*/ 200 w 858"/>
              <a:gd name="T55" fmla="*/ 285 h 1336"/>
              <a:gd name="T56" fmla="*/ 760 w 858"/>
              <a:gd name="T57" fmla="*/ 824 h 1336"/>
              <a:gd name="T58" fmla="*/ 626 w 858"/>
              <a:gd name="T59" fmla="*/ 824 h 1336"/>
              <a:gd name="T60" fmla="*/ 595 w 858"/>
              <a:gd name="T61" fmla="*/ 793 h 1336"/>
              <a:gd name="T62" fmla="*/ 595 w 858"/>
              <a:gd name="T63" fmla="*/ 570 h 1336"/>
              <a:gd name="T64" fmla="*/ 262 w 858"/>
              <a:gd name="T65" fmla="*/ 570 h 1336"/>
              <a:gd name="T66" fmla="*/ 262 w 858"/>
              <a:gd name="T67" fmla="*/ 793 h 1336"/>
              <a:gd name="T68" fmla="*/ 231 w 858"/>
              <a:gd name="T69" fmla="*/ 824 h 1336"/>
              <a:gd name="T70" fmla="*/ 97 w 858"/>
              <a:gd name="T71" fmla="*/ 824 h 1336"/>
              <a:gd name="T72" fmla="*/ 429 w 858"/>
              <a:gd name="T73" fmla="*/ 1250 h 1336"/>
              <a:gd name="T74" fmla="*/ 760 w 858"/>
              <a:gd name="T75" fmla="*/ 824 h 1336"/>
              <a:gd name="T76" fmla="*/ 453 w 858"/>
              <a:gd name="T77" fmla="*/ 1320 h 1336"/>
              <a:gd name="T78" fmla="*/ 404 w 858"/>
              <a:gd name="T79" fmla="*/ 1320 h 1336"/>
              <a:gd name="T80" fmla="*/ 9 w 858"/>
              <a:gd name="T81" fmla="*/ 812 h 1336"/>
              <a:gd name="T82" fmla="*/ 6 w 858"/>
              <a:gd name="T83" fmla="*/ 779 h 1336"/>
              <a:gd name="T84" fmla="*/ 34 w 858"/>
              <a:gd name="T85" fmla="*/ 762 h 1336"/>
              <a:gd name="T86" fmla="*/ 200 w 858"/>
              <a:gd name="T87" fmla="*/ 762 h 1336"/>
              <a:gd name="T88" fmla="*/ 200 w 858"/>
              <a:gd name="T89" fmla="*/ 539 h 1336"/>
              <a:gd name="T90" fmla="*/ 231 w 858"/>
              <a:gd name="T91" fmla="*/ 508 h 1336"/>
              <a:gd name="T92" fmla="*/ 626 w 858"/>
              <a:gd name="T93" fmla="*/ 508 h 1336"/>
              <a:gd name="T94" fmla="*/ 657 w 858"/>
              <a:gd name="T95" fmla="*/ 539 h 1336"/>
              <a:gd name="T96" fmla="*/ 657 w 858"/>
              <a:gd name="T97" fmla="*/ 762 h 1336"/>
              <a:gd name="T98" fmla="*/ 824 w 858"/>
              <a:gd name="T99" fmla="*/ 762 h 1336"/>
              <a:gd name="T100" fmla="*/ 852 w 858"/>
              <a:gd name="T101" fmla="*/ 779 h 1336"/>
              <a:gd name="T102" fmla="*/ 848 w 858"/>
              <a:gd name="T103" fmla="*/ 812 h 1336"/>
              <a:gd name="T104" fmla="*/ 453 w 858"/>
              <a:gd name="T105" fmla="*/ 132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8" h="1336">
                <a:moveTo>
                  <a:pt x="262" y="141"/>
                </a:moveTo>
                <a:lnTo>
                  <a:pt x="595" y="141"/>
                </a:lnTo>
                <a:lnTo>
                  <a:pt x="595" y="62"/>
                </a:lnTo>
                <a:lnTo>
                  <a:pt x="262" y="62"/>
                </a:lnTo>
                <a:lnTo>
                  <a:pt x="262" y="141"/>
                </a:lnTo>
                <a:close/>
                <a:moveTo>
                  <a:pt x="200" y="31"/>
                </a:moveTo>
                <a:cubicBezTo>
                  <a:pt x="200" y="14"/>
                  <a:pt x="214" y="0"/>
                  <a:pt x="231" y="0"/>
                </a:cubicBezTo>
                <a:lnTo>
                  <a:pt x="626" y="0"/>
                </a:lnTo>
                <a:cubicBezTo>
                  <a:pt x="643" y="0"/>
                  <a:pt x="657" y="14"/>
                  <a:pt x="657" y="31"/>
                </a:cubicBezTo>
                <a:lnTo>
                  <a:pt x="657" y="172"/>
                </a:lnTo>
                <a:cubicBezTo>
                  <a:pt x="657" y="189"/>
                  <a:pt x="643" y="203"/>
                  <a:pt x="626" y="203"/>
                </a:cubicBezTo>
                <a:lnTo>
                  <a:pt x="231" y="203"/>
                </a:lnTo>
                <a:cubicBezTo>
                  <a:pt x="214" y="203"/>
                  <a:pt x="200" y="189"/>
                  <a:pt x="200" y="172"/>
                </a:cubicBezTo>
                <a:lnTo>
                  <a:pt x="200" y="31"/>
                </a:lnTo>
                <a:close/>
                <a:moveTo>
                  <a:pt x="262" y="395"/>
                </a:moveTo>
                <a:lnTo>
                  <a:pt x="595" y="395"/>
                </a:lnTo>
                <a:lnTo>
                  <a:pt x="595" y="316"/>
                </a:lnTo>
                <a:lnTo>
                  <a:pt x="262" y="316"/>
                </a:lnTo>
                <a:lnTo>
                  <a:pt x="262" y="395"/>
                </a:lnTo>
                <a:close/>
                <a:moveTo>
                  <a:pt x="200" y="285"/>
                </a:moveTo>
                <a:cubicBezTo>
                  <a:pt x="200" y="268"/>
                  <a:pt x="214" y="254"/>
                  <a:pt x="231" y="254"/>
                </a:cubicBezTo>
                <a:lnTo>
                  <a:pt x="626" y="254"/>
                </a:lnTo>
                <a:cubicBezTo>
                  <a:pt x="643" y="254"/>
                  <a:pt x="657" y="268"/>
                  <a:pt x="657" y="285"/>
                </a:cubicBezTo>
                <a:lnTo>
                  <a:pt x="657" y="426"/>
                </a:lnTo>
                <a:cubicBezTo>
                  <a:pt x="657" y="443"/>
                  <a:pt x="643" y="457"/>
                  <a:pt x="626" y="457"/>
                </a:cubicBezTo>
                <a:lnTo>
                  <a:pt x="231" y="457"/>
                </a:lnTo>
                <a:cubicBezTo>
                  <a:pt x="214" y="457"/>
                  <a:pt x="200" y="443"/>
                  <a:pt x="200" y="426"/>
                </a:cubicBezTo>
                <a:lnTo>
                  <a:pt x="200" y="285"/>
                </a:lnTo>
                <a:close/>
                <a:moveTo>
                  <a:pt x="760" y="824"/>
                </a:moveTo>
                <a:lnTo>
                  <a:pt x="626" y="824"/>
                </a:lnTo>
                <a:cubicBezTo>
                  <a:pt x="609" y="824"/>
                  <a:pt x="595" y="810"/>
                  <a:pt x="595" y="793"/>
                </a:cubicBezTo>
                <a:lnTo>
                  <a:pt x="595" y="570"/>
                </a:lnTo>
                <a:lnTo>
                  <a:pt x="262" y="570"/>
                </a:lnTo>
                <a:lnTo>
                  <a:pt x="262" y="793"/>
                </a:lnTo>
                <a:cubicBezTo>
                  <a:pt x="262" y="810"/>
                  <a:pt x="248" y="824"/>
                  <a:pt x="231" y="824"/>
                </a:cubicBezTo>
                <a:lnTo>
                  <a:pt x="97" y="824"/>
                </a:lnTo>
                <a:lnTo>
                  <a:pt x="429" y="1250"/>
                </a:lnTo>
                <a:lnTo>
                  <a:pt x="760" y="824"/>
                </a:lnTo>
                <a:close/>
                <a:moveTo>
                  <a:pt x="453" y="1320"/>
                </a:moveTo>
                <a:cubicBezTo>
                  <a:pt x="441" y="1335"/>
                  <a:pt x="416" y="1335"/>
                  <a:pt x="404" y="1320"/>
                </a:cubicBezTo>
                <a:lnTo>
                  <a:pt x="9" y="812"/>
                </a:lnTo>
                <a:cubicBezTo>
                  <a:pt x="2" y="803"/>
                  <a:pt x="0" y="790"/>
                  <a:pt x="6" y="779"/>
                </a:cubicBezTo>
                <a:cubicBezTo>
                  <a:pt x="11" y="769"/>
                  <a:pt x="22" y="762"/>
                  <a:pt x="34" y="762"/>
                </a:cubicBezTo>
                <a:lnTo>
                  <a:pt x="200" y="762"/>
                </a:lnTo>
                <a:lnTo>
                  <a:pt x="200" y="539"/>
                </a:lnTo>
                <a:cubicBezTo>
                  <a:pt x="200" y="522"/>
                  <a:pt x="214" y="508"/>
                  <a:pt x="231" y="508"/>
                </a:cubicBezTo>
                <a:lnTo>
                  <a:pt x="626" y="508"/>
                </a:lnTo>
                <a:cubicBezTo>
                  <a:pt x="643" y="508"/>
                  <a:pt x="657" y="522"/>
                  <a:pt x="657" y="539"/>
                </a:cubicBezTo>
                <a:lnTo>
                  <a:pt x="657" y="762"/>
                </a:lnTo>
                <a:lnTo>
                  <a:pt x="824" y="762"/>
                </a:lnTo>
                <a:cubicBezTo>
                  <a:pt x="836" y="762"/>
                  <a:pt x="846" y="769"/>
                  <a:pt x="852" y="779"/>
                </a:cubicBezTo>
                <a:cubicBezTo>
                  <a:pt x="857" y="790"/>
                  <a:pt x="855" y="803"/>
                  <a:pt x="848" y="812"/>
                </a:cubicBezTo>
                <a:lnTo>
                  <a:pt x="453" y="132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Freeform 31">
            <a:extLst>
              <a:ext uri="{FF2B5EF4-FFF2-40B4-BE49-F238E27FC236}">
                <a16:creationId xmlns:a16="http://schemas.microsoft.com/office/drawing/2014/main" id="{3E2016CE-2C23-A344-8023-D0B2969DA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6282" y="3028775"/>
            <a:ext cx="481013" cy="309562"/>
          </a:xfrm>
          <a:custGeom>
            <a:avLst/>
            <a:gdLst>
              <a:gd name="T0" fmla="*/ 141 w 1336"/>
              <a:gd name="T1" fmla="*/ 262 h 858"/>
              <a:gd name="T2" fmla="*/ 62 w 1336"/>
              <a:gd name="T3" fmla="*/ 262 h 858"/>
              <a:gd name="T4" fmla="*/ 62 w 1336"/>
              <a:gd name="T5" fmla="*/ 595 h 858"/>
              <a:gd name="T6" fmla="*/ 141 w 1336"/>
              <a:gd name="T7" fmla="*/ 595 h 858"/>
              <a:gd name="T8" fmla="*/ 141 w 1336"/>
              <a:gd name="T9" fmla="*/ 262 h 858"/>
              <a:gd name="T10" fmla="*/ 31 w 1336"/>
              <a:gd name="T11" fmla="*/ 657 h 858"/>
              <a:gd name="T12" fmla="*/ 0 w 1336"/>
              <a:gd name="T13" fmla="*/ 626 h 858"/>
              <a:gd name="T14" fmla="*/ 0 w 1336"/>
              <a:gd name="T15" fmla="*/ 231 h 858"/>
              <a:gd name="T16" fmla="*/ 31 w 1336"/>
              <a:gd name="T17" fmla="*/ 200 h 858"/>
              <a:gd name="T18" fmla="*/ 173 w 1336"/>
              <a:gd name="T19" fmla="*/ 200 h 858"/>
              <a:gd name="T20" fmla="*/ 204 w 1336"/>
              <a:gd name="T21" fmla="*/ 231 h 858"/>
              <a:gd name="T22" fmla="*/ 204 w 1336"/>
              <a:gd name="T23" fmla="*/ 626 h 858"/>
              <a:gd name="T24" fmla="*/ 173 w 1336"/>
              <a:gd name="T25" fmla="*/ 657 h 858"/>
              <a:gd name="T26" fmla="*/ 31 w 1336"/>
              <a:gd name="T27" fmla="*/ 657 h 858"/>
              <a:gd name="T28" fmla="*/ 395 w 1336"/>
              <a:gd name="T29" fmla="*/ 262 h 858"/>
              <a:gd name="T30" fmla="*/ 316 w 1336"/>
              <a:gd name="T31" fmla="*/ 262 h 858"/>
              <a:gd name="T32" fmla="*/ 316 w 1336"/>
              <a:gd name="T33" fmla="*/ 595 h 858"/>
              <a:gd name="T34" fmla="*/ 395 w 1336"/>
              <a:gd name="T35" fmla="*/ 595 h 858"/>
              <a:gd name="T36" fmla="*/ 395 w 1336"/>
              <a:gd name="T37" fmla="*/ 262 h 858"/>
              <a:gd name="T38" fmla="*/ 285 w 1336"/>
              <a:gd name="T39" fmla="*/ 657 h 858"/>
              <a:gd name="T40" fmla="*/ 254 w 1336"/>
              <a:gd name="T41" fmla="*/ 626 h 858"/>
              <a:gd name="T42" fmla="*/ 254 w 1336"/>
              <a:gd name="T43" fmla="*/ 231 h 858"/>
              <a:gd name="T44" fmla="*/ 285 w 1336"/>
              <a:gd name="T45" fmla="*/ 200 h 858"/>
              <a:gd name="T46" fmla="*/ 427 w 1336"/>
              <a:gd name="T47" fmla="*/ 200 h 858"/>
              <a:gd name="T48" fmla="*/ 458 w 1336"/>
              <a:gd name="T49" fmla="*/ 231 h 858"/>
              <a:gd name="T50" fmla="*/ 458 w 1336"/>
              <a:gd name="T51" fmla="*/ 626 h 858"/>
              <a:gd name="T52" fmla="*/ 427 w 1336"/>
              <a:gd name="T53" fmla="*/ 657 h 858"/>
              <a:gd name="T54" fmla="*/ 285 w 1336"/>
              <a:gd name="T55" fmla="*/ 657 h 858"/>
              <a:gd name="T56" fmla="*/ 824 w 1336"/>
              <a:gd name="T57" fmla="*/ 97 h 858"/>
              <a:gd name="T58" fmla="*/ 824 w 1336"/>
              <a:gd name="T59" fmla="*/ 231 h 858"/>
              <a:gd name="T60" fmla="*/ 793 w 1336"/>
              <a:gd name="T61" fmla="*/ 262 h 858"/>
              <a:gd name="T62" fmla="*/ 570 w 1336"/>
              <a:gd name="T63" fmla="*/ 262 h 858"/>
              <a:gd name="T64" fmla="*/ 570 w 1336"/>
              <a:gd name="T65" fmla="*/ 595 h 858"/>
              <a:gd name="T66" fmla="*/ 793 w 1336"/>
              <a:gd name="T67" fmla="*/ 595 h 858"/>
              <a:gd name="T68" fmla="*/ 824 w 1336"/>
              <a:gd name="T69" fmla="*/ 626 h 858"/>
              <a:gd name="T70" fmla="*/ 824 w 1336"/>
              <a:gd name="T71" fmla="*/ 760 h 858"/>
              <a:gd name="T72" fmla="*/ 1251 w 1336"/>
              <a:gd name="T73" fmla="*/ 429 h 858"/>
              <a:gd name="T74" fmla="*/ 824 w 1336"/>
              <a:gd name="T75" fmla="*/ 97 h 858"/>
              <a:gd name="T76" fmla="*/ 1320 w 1336"/>
              <a:gd name="T77" fmla="*/ 404 h 858"/>
              <a:gd name="T78" fmla="*/ 1320 w 1336"/>
              <a:gd name="T79" fmla="*/ 453 h 858"/>
              <a:gd name="T80" fmla="*/ 812 w 1336"/>
              <a:gd name="T81" fmla="*/ 848 h 858"/>
              <a:gd name="T82" fmla="*/ 780 w 1336"/>
              <a:gd name="T83" fmla="*/ 852 h 858"/>
              <a:gd name="T84" fmla="*/ 762 w 1336"/>
              <a:gd name="T85" fmla="*/ 824 h 858"/>
              <a:gd name="T86" fmla="*/ 762 w 1336"/>
              <a:gd name="T87" fmla="*/ 657 h 858"/>
              <a:gd name="T88" fmla="*/ 539 w 1336"/>
              <a:gd name="T89" fmla="*/ 657 h 858"/>
              <a:gd name="T90" fmla="*/ 508 w 1336"/>
              <a:gd name="T91" fmla="*/ 626 h 858"/>
              <a:gd name="T92" fmla="*/ 508 w 1336"/>
              <a:gd name="T93" fmla="*/ 231 h 858"/>
              <a:gd name="T94" fmla="*/ 539 w 1336"/>
              <a:gd name="T95" fmla="*/ 200 h 858"/>
              <a:gd name="T96" fmla="*/ 762 w 1336"/>
              <a:gd name="T97" fmla="*/ 200 h 858"/>
              <a:gd name="T98" fmla="*/ 762 w 1336"/>
              <a:gd name="T99" fmla="*/ 34 h 858"/>
              <a:gd name="T100" fmla="*/ 780 w 1336"/>
              <a:gd name="T101" fmla="*/ 6 h 858"/>
              <a:gd name="T102" fmla="*/ 812 w 1336"/>
              <a:gd name="T103" fmla="*/ 9 h 858"/>
              <a:gd name="T104" fmla="*/ 1320 w 1336"/>
              <a:gd name="T105" fmla="*/ 404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36" h="858">
                <a:moveTo>
                  <a:pt x="141" y="262"/>
                </a:moveTo>
                <a:lnTo>
                  <a:pt x="62" y="262"/>
                </a:lnTo>
                <a:lnTo>
                  <a:pt x="62" y="595"/>
                </a:lnTo>
                <a:lnTo>
                  <a:pt x="141" y="595"/>
                </a:lnTo>
                <a:lnTo>
                  <a:pt x="141" y="262"/>
                </a:lnTo>
                <a:close/>
                <a:moveTo>
                  <a:pt x="31" y="657"/>
                </a:moveTo>
                <a:cubicBezTo>
                  <a:pt x="14" y="657"/>
                  <a:pt x="0" y="643"/>
                  <a:pt x="0" y="626"/>
                </a:cubicBezTo>
                <a:lnTo>
                  <a:pt x="0" y="231"/>
                </a:lnTo>
                <a:cubicBezTo>
                  <a:pt x="0" y="214"/>
                  <a:pt x="14" y="200"/>
                  <a:pt x="31" y="200"/>
                </a:cubicBezTo>
                <a:lnTo>
                  <a:pt x="173" y="200"/>
                </a:lnTo>
                <a:cubicBezTo>
                  <a:pt x="190" y="200"/>
                  <a:pt x="204" y="214"/>
                  <a:pt x="204" y="231"/>
                </a:cubicBezTo>
                <a:lnTo>
                  <a:pt x="204" y="626"/>
                </a:lnTo>
                <a:cubicBezTo>
                  <a:pt x="204" y="643"/>
                  <a:pt x="190" y="657"/>
                  <a:pt x="173" y="657"/>
                </a:cubicBezTo>
                <a:lnTo>
                  <a:pt x="31" y="657"/>
                </a:lnTo>
                <a:close/>
                <a:moveTo>
                  <a:pt x="395" y="262"/>
                </a:moveTo>
                <a:lnTo>
                  <a:pt x="316" y="262"/>
                </a:lnTo>
                <a:lnTo>
                  <a:pt x="316" y="595"/>
                </a:lnTo>
                <a:lnTo>
                  <a:pt x="395" y="595"/>
                </a:lnTo>
                <a:lnTo>
                  <a:pt x="395" y="262"/>
                </a:lnTo>
                <a:close/>
                <a:moveTo>
                  <a:pt x="285" y="657"/>
                </a:moveTo>
                <a:cubicBezTo>
                  <a:pt x="268" y="657"/>
                  <a:pt x="254" y="643"/>
                  <a:pt x="254" y="626"/>
                </a:cubicBezTo>
                <a:lnTo>
                  <a:pt x="254" y="231"/>
                </a:lnTo>
                <a:cubicBezTo>
                  <a:pt x="254" y="214"/>
                  <a:pt x="268" y="200"/>
                  <a:pt x="285" y="200"/>
                </a:cubicBezTo>
                <a:lnTo>
                  <a:pt x="427" y="200"/>
                </a:lnTo>
                <a:cubicBezTo>
                  <a:pt x="444" y="200"/>
                  <a:pt x="458" y="214"/>
                  <a:pt x="458" y="231"/>
                </a:cubicBezTo>
                <a:lnTo>
                  <a:pt x="458" y="626"/>
                </a:lnTo>
                <a:cubicBezTo>
                  <a:pt x="458" y="643"/>
                  <a:pt x="444" y="657"/>
                  <a:pt x="427" y="657"/>
                </a:cubicBezTo>
                <a:lnTo>
                  <a:pt x="285" y="657"/>
                </a:lnTo>
                <a:close/>
                <a:moveTo>
                  <a:pt x="824" y="97"/>
                </a:moveTo>
                <a:lnTo>
                  <a:pt x="824" y="231"/>
                </a:lnTo>
                <a:cubicBezTo>
                  <a:pt x="824" y="248"/>
                  <a:pt x="811" y="262"/>
                  <a:pt x="793" y="262"/>
                </a:cubicBezTo>
                <a:lnTo>
                  <a:pt x="570" y="262"/>
                </a:lnTo>
                <a:lnTo>
                  <a:pt x="570" y="595"/>
                </a:lnTo>
                <a:lnTo>
                  <a:pt x="793" y="595"/>
                </a:lnTo>
                <a:cubicBezTo>
                  <a:pt x="811" y="595"/>
                  <a:pt x="824" y="609"/>
                  <a:pt x="824" y="626"/>
                </a:cubicBezTo>
                <a:lnTo>
                  <a:pt x="824" y="760"/>
                </a:lnTo>
                <a:lnTo>
                  <a:pt x="1251" y="429"/>
                </a:lnTo>
                <a:lnTo>
                  <a:pt x="824" y="97"/>
                </a:lnTo>
                <a:close/>
                <a:moveTo>
                  <a:pt x="1320" y="404"/>
                </a:moveTo>
                <a:cubicBezTo>
                  <a:pt x="1335" y="416"/>
                  <a:pt x="1335" y="441"/>
                  <a:pt x="1320" y="453"/>
                </a:cubicBezTo>
                <a:lnTo>
                  <a:pt x="812" y="848"/>
                </a:lnTo>
                <a:cubicBezTo>
                  <a:pt x="803" y="855"/>
                  <a:pt x="790" y="857"/>
                  <a:pt x="780" y="852"/>
                </a:cubicBezTo>
                <a:cubicBezTo>
                  <a:pt x="769" y="846"/>
                  <a:pt x="762" y="836"/>
                  <a:pt x="762" y="824"/>
                </a:cubicBezTo>
                <a:lnTo>
                  <a:pt x="762" y="657"/>
                </a:lnTo>
                <a:lnTo>
                  <a:pt x="539" y="657"/>
                </a:lnTo>
                <a:cubicBezTo>
                  <a:pt x="522" y="657"/>
                  <a:pt x="508" y="643"/>
                  <a:pt x="508" y="626"/>
                </a:cubicBezTo>
                <a:lnTo>
                  <a:pt x="508" y="231"/>
                </a:lnTo>
                <a:cubicBezTo>
                  <a:pt x="508" y="214"/>
                  <a:pt x="522" y="200"/>
                  <a:pt x="539" y="200"/>
                </a:cubicBezTo>
                <a:lnTo>
                  <a:pt x="762" y="200"/>
                </a:lnTo>
                <a:lnTo>
                  <a:pt x="762" y="34"/>
                </a:lnTo>
                <a:cubicBezTo>
                  <a:pt x="762" y="22"/>
                  <a:pt x="769" y="11"/>
                  <a:pt x="780" y="6"/>
                </a:cubicBezTo>
                <a:cubicBezTo>
                  <a:pt x="790" y="0"/>
                  <a:pt x="803" y="2"/>
                  <a:pt x="812" y="9"/>
                </a:cubicBezTo>
                <a:lnTo>
                  <a:pt x="1320" y="40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Freeform 33">
            <a:extLst>
              <a:ext uri="{FF2B5EF4-FFF2-40B4-BE49-F238E27FC236}">
                <a16:creationId xmlns:a16="http://schemas.microsoft.com/office/drawing/2014/main" id="{7A6D8D44-4BDD-E543-975A-E23B6433D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2003" y="4998402"/>
            <a:ext cx="466725" cy="430212"/>
          </a:xfrm>
          <a:custGeom>
            <a:avLst/>
            <a:gdLst>
              <a:gd name="T0" fmla="*/ 1239 w 1297"/>
              <a:gd name="T1" fmla="*/ 571 h 1193"/>
              <a:gd name="T2" fmla="*/ 799 w 1297"/>
              <a:gd name="T3" fmla="*/ 672 h 1193"/>
              <a:gd name="T4" fmla="*/ 799 w 1297"/>
              <a:gd name="T5" fmla="*/ 640 h 1193"/>
              <a:gd name="T6" fmla="*/ 763 w 1297"/>
              <a:gd name="T7" fmla="*/ 603 h 1193"/>
              <a:gd name="T8" fmla="*/ 542 w 1297"/>
              <a:gd name="T9" fmla="*/ 603 h 1193"/>
              <a:gd name="T10" fmla="*/ 506 w 1297"/>
              <a:gd name="T11" fmla="*/ 640 h 1193"/>
              <a:gd name="T12" fmla="*/ 506 w 1297"/>
              <a:gd name="T13" fmla="*/ 673 h 1193"/>
              <a:gd name="T14" fmla="*/ 56 w 1297"/>
              <a:gd name="T15" fmla="*/ 571 h 1193"/>
              <a:gd name="T16" fmla="*/ 56 w 1297"/>
              <a:gd name="T17" fmla="*/ 316 h 1193"/>
              <a:gd name="T18" fmla="*/ 116 w 1297"/>
              <a:gd name="T19" fmla="*/ 256 h 1193"/>
              <a:gd name="T20" fmla="*/ 1180 w 1297"/>
              <a:gd name="T21" fmla="*/ 256 h 1193"/>
              <a:gd name="T22" fmla="*/ 1239 w 1297"/>
              <a:gd name="T23" fmla="*/ 316 h 1193"/>
              <a:gd name="T24" fmla="*/ 1239 w 1297"/>
              <a:gd name="T25" fmla="*/ 571 h 1193"/>
              <a:gd name="T26" fmla="*/ 819 w 1297"/>
              <a:gd name="T27" fmla="*/ 200 h 1193"/>
              <a:gd name="T28" fmla="*/ 477 w 1297"/>
              <a:gd name="T29" fmla="*/ 200 h 1193"/>
              <a:gd name="T30" fmla="*/ 477 w 1297"/>
              <a:gd name="T31" fmla="*/ 149 h 1193"/>
              <a:gd name="T32" fmla="*/ 570 w 1297"/>
              <a:gd name="T33" fmla="*/ 56 h 1193"/>
              <a:gd name="T34" fmla="*/ 726 w 1297"/>
              <a:gd name="T35" fmla="*/ 56 h 1193"/>
              <a:gd name="T36" fmla="*/ 819 w 1297"/>
              <a:gd name="T37" fmla="*/ 149 h 1193"/>
              <a:gd name="T38" fmla="*/ 819 w 1297"/>
              <a:gd name="T39" fmla="*/ 200 h 1193"/>
              <a:gd name="T40" fmla="*/ 744 w 1297"/>
              <a:gd name="T41" fmla="*/ 710 h 1193"/>
              <a:gd name="T42" fmla="*/ 744 w 1297"/>
              <a:gd name="T43" fmla="*/ 820 h 1193"/>
              <a:gd name="T44" fmla="*/ 561 w 1297"/>
              <a:gd name="T45" fmla="*/ 820 h 1193"/>
              <a:gd name="T46" fmla="*/ 561 w 1297"/>
              <a:gd name="T47" fmla="*/ 660 h 1193"/>
              <a:gd name="T48" fmla="*/ 744 w 1297"/>
              <a:gd name="T49" fmla="*/ 660 h 1193"/>
              <a:gd name="T50" fmla="*/ 744 w 1297"/>
              <a:gd name="T51" fmla="*/ 695 h 1193"/>
              <a:gd name="T52" fmla="*/ 743 w 1297"/>
              <a:gd name="T53" fmla="*/ 705 h 1193"/>
              <a:gd name="T54" fmla="*/ 744 w 1297"/>
              <a:gd name="T55" fmla="*/ 710 h 1193"/>
              <a:gd name="T56" fmla="*/ 506 w 1297"/>
              <a:gd name="T57" fmla="*/ 730 h 1193"/>
              <a:gd name="T58" fmla="*/ 506 w 1297"/>
              <a:gd name="T59" fmla="*/ 839 h 1193"/>
              <a:gd name="T60" fmla="*/ 542 w 1297"/>
              <a:gd name="T61" fmla="*/ 876 h 1193"/>
              <a:gd name="T62" fmla="*/ 763 w 1297"/>
              <a:gd name="T63" fmla="*/ 876 h 1193"/>
              <a:gd name="T64" fmla="*/ 799 w 1297"/>
              <a:gd name="T65" fmla="*/ 839 h 1193"/>
              <a:gd name="T66" fmla="*/ 799 w 1297"/>
              <a:gd name="T67" fmla="*/ 729 h 1193"/>
              <a:gd name="T68" fmla="*/ 1178 w 1297"/>
              <a:gd name="T69" fmla="*/ 653 h 1193"/>
              <a:gd name="T70" fmla="*/ 1178 w 1297"/>
              <a:gd name="T71" fmla="*/ 1076 h 1193"/>
              <a:gd name="T72" fmla="*/ 1127 w 1297"/>
              <a:gd name="T73" fmla="*/ 1135 h 1193"/>
              <a:gd name="T74" fmla="*/ 169 w 1297"/>
              <a:gd name="T75" fmla="*/ 1135 h 1193"/>
              <a:gd name="T76" fmla="*/ 118 w 1297"/>
              <a:gd name="T77" fmla="*/ 1076 h 1193"/>
              <a:gd name="T78" fmla="*/ 118 w 1297"/>
              <a:gd name="T79" fmla="*/ 654 h 1193"/>
              <a:gd name="T80" fmla="*/ 506 w 1297"/>
              <a:gd name="T81" fmla="*/ 730 h 1193"/>
              <a:gd name="T82" fmla="*/ 1296 w 1297"/>
              <a:gd name="T83" fmla="*/ 316 h 1193"/>
              <a:gd name="T84" fmla="*/ 1180 w 1297"/>
              <a:gd name="T85" fmla="*/ 200 h 1193"/>
              <a:gd name="T86" fmla="*/ 875 w 1297"/>
              <a:gd name="T87" fmla="*/ 200 h 1193"/>
              <a:gd name="T88" fmla="*/ 875 w 1297"/>
              <a:gd name="T89" fmla="*/ 149 h 1193"/>
              <a:gd name="T90" fmla="*/ 726 w 1297"/>
              <a:gd name="T91" fmla="*/ 0 h 1193"/>
              <a:gd name="T92" fmla="*/ 570 w 1297"/>
              <a:gd name="T93" fmla="*/ 0 h 1193"/>
              <a:gd name="T94" fmla="*/ 420 w 1297"/>
              <a:gd name="T95" fmla="*/ 149 h 1193"/>
              <a:gd name="T96" fmla="*/ 420 w 1297"/>
              <a:gd name="T97" fmla="*/ 200 h 1193"/>
              <a:gd name="T98" fmla="*/ 116 w 1297"/>
              <a:gd name="T99" fmla="*/ 200 h 1193"/>
              <a:gd name="T100" fmla="*/ 0 w 1297"/>
              <a:gd name="T101" fmla="*/ 316 h 1193"/>
              <a:gd name="T102" fmla="*/ 0 w 1297"/>
              <a:gd name="T103" fmla="*/ 589 h 1193"/>
              <a:gd name="T104" fmla="*/ 17 w 1297"/>
              <a:gd name="T105" fmla="*/ 615 h 1193"/>
              <a:gd name="T106" fmla="*/ 62 w 1297"/>
              <a:gd name="T107" fmla="*/ 633 h 1193"/>
              <a:gd name="T108" fmla="*/ 62 w 1297"/>
              <a:gd name="T109" fmla="*/ 1076 h 1193"/>
              <a:gd name="T110" fmla="*/ 169 w 1297"/>
              <a:gd name="T111" fmla="*/ 1192 h 1193"/>
              <a:gd name="T112" fmla="*/ 1127 w 1297"/>
              <a:gd name="T113" fmla="*/ 1192 h 1193"/>
              <a:gd name="T114" fmla="*/ 1234 w 1297"/>
              <a:gd name="T115" fmla="*/ 1076 h 1193"/>
              <a:gd name="T116" fmla="*/ 1234 w 1297"/>
              <a:gd name="T117" fmla="*/ 632 h 1193"/>
              <a:gd name="T118" fmla="*/ 1279 w 1297"/>
              <a:gd name="T119" fmla="*/ 615 h 1193"/>
              <a:gd name="T120" fmla="*/ 1296 w 1297"/>
              <a:gd name="T121" fmla="*/ 589 h 1193"/>
              <a:gd name="T122" fmla="*/ 1296 w 1297"/>
              <a:gd name="T123" fmla="*/ 316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97" h="1193">
                <a:moveTo>
                  <a:pt x="1239" y="571"/>
                </a:moveTo>
                <a:cubicBezTo>
                  <a:pt x="1111" y="624"/>
                  <a:pt x="960" y="659"/>
                  <a:pt x="799" y="672"/>
                </a:cubicBezTo>
                <a:lnTo>
                  <a:pt x="799" y="640"/>
                </a:lnTo>
                <a:cubicBezTo>
                  <a:pt x="799" y="620"/>
                  <a:pt x="783" y="603"/>
                  <a:pt x="763" y="603"/>
                </a:cubicBezTo>
                <a:lnTo>
                  <a:pt x="542" y="603"/>
                </a:lnTo>
                <a:cubicBezTo>
                  <a:pt x="522" y="603"/>
                  <a:pt x="506" y="620"/>
                  <a:pt x="506" y="640"/>
                </a:cubicBezTo>
                <a:lnTo>
                  <a:pt x="506" y="673"/>
                </a:lnTo>
                <a:cubicBezTo>
                  <a:pt x="342" y="660"/>
                  <a:pt x="187" y="625"/>
                  <a:pt x="56" y="571"/>
                </a:cubicBezTo>
                <a:lnTo>
                  <a:pt x="56" y="316"/>
                </a:lnTo>
                <a:cubicBezTo>
                  <a:pt x="56" y="283"/>
                  <a:pt x="83" y="256"/>
                  <a:pt x="116" y="256"/>
                </a:cubicBezTo>
                <a:lnTo>
                  <a:pt x="1180" y="256"/>
                </a:lnTo>
                <a:cubicBezTo>
                  <a:pt x="1213" y="256"/>
                  <a:pt x="1239" y="283"/>
                  <a:pt x="1239" y="316"/>
                </a:cubicBezTo>
                <a:lnTo>
                  <a:pt x="1239" y="571"/>
                </a:lnTo>
                <a:close/>
                <a:moveTo>
                  <a:pt x="819" y="200"/>
                </a:moveTo>
                <a:lnTo>
                  <a:pt x="477" y="200"/>
                </a:lnTo>
                <a:lnTo>
                  <a:pt x="477" y="149"/>
                </a:lnTo>
                <a:cubicBezTo>
                  <a:pt x="477" y="98"/>
                  <a:pt x="518" y="56"/>
                  <a:pt x="570" y="56"/>
                </a:cubicBezTo>
                <a:lnTo>
                  <a:pt x="726" y="56"/>
                </a:lnTo>
                <a:cubicBezTo>
                  <a:pt x="777" y="56"/>
                  <a:pt x="819" y="98"/>
                  <a:pt x="819" y="149"/>
                </a:cubicBezTo>
                <a:lnTo>
                  <a:pt x="819" y="200"/>
                </a:lnTo>
                <a:close/>
                <a:moveTo>
                  <a:pt x="744" y="710"/>
                </a:moveTo>
                <a:lnTo>
                  <a:pt x="744" y="820"/>
                </a:lnTo>
                <a:lnTo>
                  <a:pt x="561" y="820"/>
                </a:lnTo>
                <a:lnTo>
                  <a:pt x="561" y="660"/>
                </a:lnTo>
                <a:lnTo>
                  <a:pt x="744" y="660"/>
                </a:lnTo>
                <a:lnTo>
                  <a:pt x="744" y="695"/>
                </a:lnTo>
                <a:cubicBezTo>
                  <a:pt x="743" y="698"/>
                  <a:pt x="743" y="702"/>
                  <a:pt x="743" y="705"/>
                </a:cubicBezTo>
                <a:cubicBezTo>
                  <a:pt x="743" y="707"/>
                  <a:pt x="744" y="708"/>
                  <a:pt x="744" y="710"/>
                </a:cubicBezTo>
                <a:close/>
                <a:moveTo>
                  <a:pt x="506" y="730"/>
                </a:moveTo>
                <a:lnTo>
                  <a:pt x="506" y="839"/>
                </a:lnTo>
                <a:cubicBezTo>
                  <a:pt x="506" y="859"/>
                  <a:pt x="522" y="876"/>
                  <a:pt x="542" y="876"/>
                </a:cubicBezTo>
                <a:lnTo>
                  <a:pt x="763" y="876"/>
                </a:lnTo>
                <a:cubicBezTo>
                  <a:pt x="783" y="876"/>
                  <a:pt x="799" y="859"/>
                  <a:pt x="799" y="839"/>
                </a:cubicBezTo>
                <a:lnTo>
                  <a:pt x="799" y="729"/>
                </a:lnTo>
                <a:cubicBezTo>
                  <a:pt x="934" y="718"/>
                  <a:pt x="1063" y="692"/>
                  <a:pt x="1178" y="653"/>
                </a:cubicBezTo>
                <a:lnTo>
                  <a:pt x="1178" y="1076"/>
                </a:lnTo>
                <a:cubicBezTo>
                  <a:pt x="1178" y="1108"/>
                  <a:pt x="1155" y="1135"/>
                  <a:pt x="1127" y="1135"/>
                </a:cubicBezTo>
                <a:lnTo>
                  <a:pt x="169" y="1135"/>
                </a:lnTo>
                <a:cubicBezTo>
                  <a:pt x="141" y="1135"/>
                  <a:pt x="118" y="1108"/>
                  <a:pt x="118" y="1076"/>
                </a:cubicBezTo>
                <a:lnTo>
                  <a:pt x="118" y="654"/>
                </a:lnTo>
                <a:cubicBezTo>
                  <a:pt x="236" y="693"/>
                  <a:pt x="368" y="719"/>
                  <a:pt x="506" y="730"/>
                </a:cubicBezTo>
                <a:close/>
                <a:moveTo>
                  <a:pt x="1296" y="316"/>
                </a:moveTo>
                <a:cubicBezTo>
                  <a:pt x="1296" y="252"/>
                  <a:pt x="1244" y="200"/>
                  <a:pt x="1180" y="200"/>
                </a:cubicBezTo>
                <a:lnTo>
                  <a:pt x="875" y="200"/>
                </a:lnTo>
                <a:lnTo>
                  <a:pt x="875" y="149"/>
                </a:lnTo>
                <a:cubicBezTo>
                  <a:pt x="875" y="67"/>
                  <a:pt x="809" y="0"/>
                  <a:pt x="726" y="0"/>
                </a:cubicBezTo>
                <a:lnTo>
                  <a:pt x="570" y="0"/>
                </a:lnTo>
                <a:cubicBezTo>
                  <a:pt x="487" y="0"/>
                  <a:pt x="420" y="67"/>
                  <a:pt x="420" y="149"/>
                </a:cubicBezTo>
                <a:lnTo>
                  <a:pt x="420" y="200"/>
                </a:lnTo>
                <a:lnTo>
                  <a:pt x="116" y="200"/>
                </a:lnTo>
                <a:cubicBezTo>
                  <a:pt x="52" y="200"/>
                  <a:pt x="0" y="252"/>
                  <a:pt x="0" y="316"/>
                </a:cubicBezTo>
                <a:lnTo>
                  <a:pt x="0" y="589"/>
                </a:lnTo>
                <a:cubicBezTo>
                  <a:pt x="0" y="601"/>
                  <a:pt x="7" y="611"/>
                  <a:pt x="17" y="615"/>
                </a:cubicBezTo>
                <a:cubicBezTo>
                  <a:pt x="32" y="621"/>
                  <a:pt x="46" y="627"/>
                  <a:pt x="62" y="633"/>
                </a:cubicBezTo>
                <a:lnTo>
                  <a:pt x="62" y="1076"/>
                </a:lnTo>
                <a:cubicBezTo>
                  <a:pt x="62" y="1140"/>
                  <a:pt x="110" y="1192"/>
                  <a:pt x="169" y="1192"/>
                </a:cubicBezTo>
                <a:lnTo>
                  <a:pt x="1127" y="1192"/>
                </a:lnTo>
                <a:cubicBezTo>
                  <a:pt x="1186" y="1192"/>
                  <a:pt x="1234" y="1140"/>
                  <a:pt x="1234" y="1076"/>
                </a:cubicBezTo>
                <a:lnTo>
                  <a:pt x="1234" y="632"/>
                </a:lnTo>
                <a:cubicBezTo>
                  <a:pt x="1249" y="626"/>
                  <a:pt x="1265" y="621"/>
                  <a:pt x="1279" y="615"/>
                </a:cubicBezTo>
                <a:cubicBezTo>
                  <a:pt x="1289" y="611"/>
                  <a:pt x="1296" y="601"/>
                  <a:pt x="1296" y="589"/>
                </a:cubicBezTo>
                <a:lnTo>
                  <a:pt x="1296" y="3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Freeform 34">
            <a:extLst>
              <a:ext uri="{FF2B5EF4-FFF2-40B4-BE49-F238E27FC236}">
                <a16:creationId xmlns:a16="http://schemas.microsoft.com/office/drawing/2014/main" id="{3FD4A125-E17E-674E-923C-1641E903D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0431" y="4988877"/>
            <a:ext cx="449262" cy="449262"/>
          </a:xfrm>
          <a:custGeom>
            <a:avLst/>
            <a:gdLst>
              <a:gd name="T0" fmla="*/ 904 w 1248"/>
              <a:gd name="T1" fmla="*/ 468 h 1248"/>
              <a:gd name="T2" fmla="*/ 525 w 1248"/>
              <a:gd name="T3" fmla="*/ 848 h 1248"/>
              <a:gd name="T4" fmla="*/ 343 w 1248"/>
              <a:gd name="T5" fmla="*/ 666 h 1248"/>
              <a:gd name="T6" fmla="*/ 412 w 1248"/>
              <a:gd name="T7" fmla="*/ 597 h 1248"/>
              <a:gd name="T8" fmla="*/ 525 w 1248"/>
              <a:gd name="T9" fmla="*/ 710 h 1248"/>
              <a:gd name="T10" fmla="*/ 835 w 1248"/>
              <a:gd name="T11" fmla="*/ 399 h 1248"/>
              <a:gd name="T12" fmla="*/ 904 w 1248"/>
              <a:gd name="T13" fmla="*/ 468 h 1248"/>
              <a:gd name="T14" fmla="*/ 525 w 1248"/>
              <a:gd name="T15" fmla="*/ 936 h 1248"/>
              <a:gd name="T16" fmla="*/ 992 w 1248"/>
              <a:gd name="T17" fmla="*/ 468 h 1248"/>
              <a:gd name="T18" fmla="*/ 835 w 1248"/>
              <a:gd name="T19" fmla="*/ 312 h 1248"/>
              <a:gd name="T20" fmla="*/ 525 w 1248"/>
              <a:gd name="T21" fmla="*/ 622 h 1248"/>
              <a:gd name="T22" fmla="*/ 412 w 1248"/>
              <a:gd name="T23" fmla="*/ 509 h 1248"/>
              <a:gd name="T24" fmla="*/ 255 w 1248"/>
              <a:gd name="T25" fmla="*/ 666 h 1248"/>
              <a:gd name="T26" fmla="*/ 525 w 1248"/>
              <a:gd name="T27" fmla="*/ 936 h 1248"/>
              <a:gd name="T28" fmla="*/ 623 w 1248"/>
              <a:gd name="T29" fmla="*/ 1185 h 1248"/>
              <a:gd name="T30" fmla="*/ 62 w 1248"/>
              <a:gd name="T31" fmla="*/ 624 h 1248"/>
              <a:gd name="T32" fmla="*/ 623 w 1248"/>
              <a:gd name="T33" fmla="*/ 62 h 1248"/>
              <a:gd name="T34" fmla="*/ 1185 w 1248"/>
              <a:gd name="T35" fmla="*/ 624 h 1248"/>
              <a:gd name="T36" fmla="*/ 623 w 1248"/>
              <a:gd name="T37" fmla="*/ 1185 h 1248"/>
              <a:gd name="T38" fmla="*/ 623 w 1248"/>
              <a:gd name="T39" fmla="*/ 0 h 1248"/>
              <a:gd name="T40" fmla="*/ 0 w 1248"/>
              <a:gd name="T41" fmla="*/ 624 h 1248"/>
              <a:gd name="T42" fmla="*/ 623 w 1248"/>
              <a:gd name="T43" fmla="*/ 1247 h 1248"/>
              <a:gd name="T44" fmla="*/ 1247 w 1248"/>
              <a:gd name="T45" fmla="*/ 624 h 1248"/>
              <a:gd name="T46" fmla="*/ 623 w 1248"/>
              <a:gd name="T47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8" h="1248">
                <a:moveTo>
                  <a:pt x="904" y="468"/>
                </a:moveTo>
                <a:lnTo>
                  <a:pt x="525" y="848"/>
                </a:lnTo>
                <a:lnTo>
                  <a:pt x="343" y="666"/>
                </a:lnTo>
                <a:lnTo>
                  <a:pt x="412" y="597"/>
                </a:lnTo>
                <a:lnTo>
                  <a:pt x="525" y="710"/>
                </a:lnTo>
                <a:lnTo>
                  <a:pt x="835" y="399"/>
                </a:lnTo>
                <a:lnTo>
                  <a:pt x="904" y="468"/>
                </a:lnTo>
                <a:close/>
                <a:moveTo>
                  <a:pt x="525" y="936"/>
                </a:moveTo>
                <a:lnTo>
                  <a:pt x="992" y="468"/>
                </a:lnTo>
                <a:lnTo>
                  <a:pt x="835" y="312"/>
                </a:lnTo>
                <a:lnTo>
                  <a:pt x="525" y="622"/>
                </a:lnTo>
                <a:lnTo>
                  <a:pt x="412" y="509"/>
                </a:lnTo>
                <a:lnTo>
                  <a:pt x="255" y="666"/>
                </a:lnTo>
                <a:lnTo>
                  <a:pt x="525" y="936"/>
                </a:ln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5" y="314"/>
                  <a:pt x="1185" y="624"/>
                </a:cubicBezTo>
                <a:cubicBezTo>
                  <a:pt x="1185" y="933"/>
                  <a:pt x="933" y="1185"/>
                  <a:pt x="623" y="1185"/>
                </a:cubicBezTo>
                <a:close/>
                <a:moveTo>
                  <a:pt x="623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4"/>
                </a:cubicBezTo>
                <a:cubicBezTo>
                  <a:pt x="1247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Freeform 35">
            <a:extLst>
              <a:ext uri="{FF2B5EF4-FFF2-40B4-BE49-F238E27FC236}">
                <a16:creationId xmlns:a16="http://schemas.microsoft.com/office/drawing/2014/main" id="{5BB9F82C-142E-1743-997A-141726433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0128" y="4986802"/>
            <a:ext cx="449262" cy="449262"/>
          </a:xfrm>
          <a:custGeom>
            <a:avLst/>
            <a:gdLst>
              <a:gd name="T0" fmla="*/ 693 w 1248"/>
              <a:gd name="T1" fmla="*/ 624 h 1248"/>
              <a:gd name="T2" fmla="*/ 862 w 1248"/>
              <a:gd name="T3" fmla="*/ 793 h 1248"/>
              <a:gd name="T4" fmla="*/ 793 w 1248"/>
              <a:gd name="T5" fmla="*/ 862 h 1248"/>
              <a:gd name="T6" fmla="*/ 624 w 1248"/>
              <a:gd name="T7" fmla="*/ 693 h 1248"/>
              <a:gd name="T8" fmla="*/ 455 w 1248"/>
              <a:gd name="T9" fmla="*/ 862 h 1248"/>
              <a:gd name="T10" fmla="*/ 386 w 1248"/>
              <a:gd name="T11" fmla="*/ 793 h 1248"/>
              <a:gd name="T12" fmla="*/ 555 w 1248"/>
              <a:gd name="T13" fmla="*/ 624 h 1248"/>
              <a:gd name="T14" fmla="*/ 386 w 1248"/>
              <a:gd name="T15" fmla="*/ 454 h 1248"/>
              <a:gd name="T16" fmla="*/ 455 w 1248"/>
              <a:gd name="T17" fmla="*/ 385 h 1248"/>
              <a:gd name="T18" fmla="*/ 624 w 1248"/>
              <a:gd name="T19" fmla="*/ 555 h 1248"/>
              <a:gd name="T20" fmla="*/ 793 w 1248"/>
              <a:gd name="T21" fmla="*/ 385 h 1248"/>
              <a:gd name="T22" fmla="*/ 862 w 1248"/>
              <a:gd name="T23" fmla="*/ 454 h 1248"/>
              <a:gd name="T24" fmla="*/ 693 w 1248"/>
              <a:gd name="T25" fmla="*/ 624 h 1248"/>
              <a:gd name="T26" fmla="*/ 950 w 1248"/>
              <a:gd name="T27" fmla="*/ 793 h 1248"/>
              <a:gd name="T28" fmla="*/ 781 w 1248"/>
              <a:gd name="T29" fmla="*/ 624 h 1248"/>
              <a:gd name="T30" fmla="*/ 950 w 1248"/>
              <a:gd name="T31" fmla="*/ 454 h 1248"/>
              <a:gd name="T32" fmla="*/ 793 w 1248"/>
              <a:gd name="T33" fmla="*/ 297 h 1248"/>
              <a:gd name="T34" fmla="*/ 624 w 1248"/>
              <a:gd name="T35" fmla="*/ 467 h 1248"/>
              <a:gd name="T36" fmla="*/ 454 w 1248"/>
              <a:gd name="T37" fmla="*/ 297 h 1248"/>
              <a:gd name="T38" fmla="*/ 298 w 1248"/>
              <a:gd name="T39" fmla="*/ 454 h 1248"/>
              <a:gd name="T40" fmla="*/ 467 w 1248"/>
              <a:gd name="T41" fmla="*/ 624 h 1248"/>
              <a:gd name="T42" fmla="*/ 298 w 1248"/>
              <a:gd name="T43" fmla="*/ 793 h 1248"/>
              <a:gd name="T44" fmla="*/ 454 w 1248"/>
              <a:gd name="T45" fmla="*/ 950 h 1248"/>
              <a:gd name="T46" fmla="*/ 624 w 1248"/>
              <a:gd name="T47" fmla="*/ 780 h 1248"/>
              <a:gd name="T48" fmla="*/ 793 w 1248"/>
              <a:gd name="T49" fmla="*/ 950 h 1248"/>
              <a:gd name="T50" fmla="*/ 950 w 1248"/>
              <a:gd name="T51" fmla="*/ 793 h 1248"/>
              <a:gd name="T52" fmla="*/ 624 w 1248"/>
              <a:gd name="T53" fmla="*/ 1185 h 1248"/>
              <a:gd name="T54" fmla="*/ 62 w 1248"/>
              <a:gd name="T55" fmla="*/ 624 h 1248"/>
              <a:gd name="T56" fmla="*/ 624 w 1248"/>
              <a:gd name="T57" fmla="*/ 62 h 1248"/>
              <a:gd name="T58" fmla="*/ 1185 w 1248"/>
              <a:gd name="T59" fmla="*/ 624 h 1248"/>
              <a:gd name="T60" fmla="*/ 624 w 1248"/>
              <a:gd name="T61" fmla="*/ 1185 h 1248"/>
              <a:gd name="T62" fmla="*/ 624 w 1248"/>
              <a:gd name="T63" fmla="*/ 0 h 1248"/>
              <a:gd name="T64" fmla="*/ 0 w 1248"/>
              <a:gd name="T65" fmla="*/ 624 h 1248"/>
              <a:gd name="T66" fmla="*/ 624 w 1248"/>
              <a:gd name="T67" fmla="*/ 1247 h 1248"/>
              <a:gd name="T68" fmla="*/ 1247 w 1248"/>
              <a:gd name="T69" fmla="*/ 624 h 1248"/>
              <a:gd name="T70" fmla="*/ 624 w 1248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8" h="1248">
                <a:moveTo>
                  <a:pt x="693" y="624"/>
                </a:moveTo>
                <a:lnTo>
                  <a:pt x="862" y="793"/>
                </a:lnTo>
                <a:lnTo>
                  <a:pt x="793" y="862"/>
                </a:lnTo>
                <a:lnTo>
                  <a:pt x="624" y="693"/>
                </a:lnTo>
                <a:lnTo>
                  <a:pt x="455" y="862"/>
                </a:lnTo>
                <a:lnTo>
                  <a:pt x="386" y="793"/>
                </a:lnTo>
                <a:lnTo>
                  <a:pt x="555" y="624"/>
                </a:lnTo>
                <a:lnTo>
                  <a:pt x="386" y="454"/>
                </a:lnTo>
                <a:lnTo>
                  <a:pt x="455" y="385"/>
                </a:lnTo>
                <a:lnTo>
                  <a:pt x="624" y="555"/>
                </a:lnTo>
                <a:lnTo>
                  <a:pt x="793" y="385"/>
                </a:lnTo>
                <a:lnTo>
                  <a:pt x="862" y="454"/>
                </a:lnTo>
                <a:lnTo>
                  <a:pt x="693" y="624"/>
                </a:lnTo>
                <a:close/>
                <a:moveTo>
                  <a:pt x="950" y="793"/>
                </a:moveTo>
                <a:lnTo>
                  <a:pt x="781" y="624"/>
                </a:lnTo>
                <a:lnTo>
                  <a:pt x="950" y="454"/>
                </a:lnTo>
                <a:lnTo>
                  <a:pt x="793" y="297"/>
                </a:lnTo>
                <a:lnTo>
                  <a:pt x="624" y="467"/>
                </a:lnTo>
                <a:lnTo>
                  <a:pt x="454" y="297"/>
                </a:lnTo>
                <a:lnTo>
                  <a:pt x="298" y="454"/>
                </a:lnTo>
                <a:lnTo>
                  <a:pt x="467" y="624"/>
                </a:lnTo>
                <a:lnTo>
                  <a:pt x="298" y="793"/>
                </a:lnTo>
                <a:lnTo>
                  <a:pt x="454" y="950"/>
                </a:lnTo>
                <a:lnTo>
                  <a:pt x="624" y="780"/>
                </a:lnTo>
                <a:lnTo>
                  <a:pt x="793" y="950"/>
                </a:lnTo>
                <a:lnTo>
                  <a:pt x="950" y="793"/>
                </a:lnTo>
                <a:close/>
                <a:moveTo>
                  <a:pt x="624" y="1185"/>
                </a:moveTo>
                <a:cubicBezTo>
                  <a:pt x="315" y="1185"/>
                  <a:pt x="62" y="933"/>
                  <a:pt x="62" y="624"/>
                </a:cubicBezTo>
                <a:cubicBezTo>
                  <a:pt x="62" y="314"/>
                  <a:pt x="315" y="62"/>
                  <a:pt x="624" y="62"/>
                </a:cubicBezTo>
                <a:cubicBezTo>
                  <a:pt x="934" y="62"/>
                  <a:pt x="1185" y="314"/>
                  <a:pt x="1185" y="624"/>
                </a:cubicBezTo>
                <a:cubicBezTo>
                  <a:pt x="1185" y="933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7"/>
                  <a:pt x="280" y="1247"/>
                  <a:pt x="624" y="1247"/>
                </a:cubicBezTo>
                <a:cubicBezTo>
                  <a:pt x="968" y="1247"/>
                  <a:pt x="1247" y="967"/>
                  <a:pt x="1247" y="624"/>
                </a:cubicBezTo>
                <a:cubicBezTo>
                  <a:pt x="1247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Freeform 1">
            <a:extLst>
              <a:ext uri="{FF2B5EF4-FFF2-40B4-BE49-F238E27FC236}">
                <a16:creationId xmlns:a16="http://schemas.microsoft.com/office/drawing/2014/main" id="{8C5B3DB3-45E5-184B-9384-186F46449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4396" y="4993640"/>
            <a:ext cx="469900" cy="439737"/>
          </a:xfrm>
          <a:custGeom>
            <a:avLst/>
            <a:gdLst>
              <a:gd name="T0" fmla="*/ 705 w 1304"/>
              <a:gd name="T1" fmla="*/ 709 h 1222"/>
              <a:gd name="T2" fmla="*/ 598 w 1304"/>
              <a:gd name="T3" fmla="*/ 709 h 1222"/>
              <a:gd name="T4" fmla="*/ 651 w 1304"/>
              <a:gd name="T5" fmla="*/ 824 h 1222"/>
              <a:gd name="T6" fmla="*/ 651 w 1304"/>
              <a:gd name="T7" fmla="*/ 593 h 1222"/>
              <a:gd name="T8" fmla="*/ 651 w 1304"/>
              <a:gd name="T9" fmla="*/ 824 h 1222"/>
              <a:gd name="T10" fmla="*/ 535 w 1304"/>
              <a:gd name="T11" fmla="*/ 599 h 1222"/>
              <a:gd name="T12" fmla="*/ 572 w 1304"/>
              <a:gd name="T13" fmla="*/ 578 h 1222"/>
              <a:gd name="T14" fmla="*/ 668 w 1304"/>
              <a:gd name="T15" fmla="*/ 550 h 1222"/>
              <a:gd name="T16" fmla="*/ 767 w 1304"/>
              <a:gd name="T17" fmla="*/ 599 h 1222"/>
              <a:gd name="T18" fmla="*/ 817 w 1304"/>
              <a:gd name="T19" fmla="*/ 683 h 1222"/>
              <a:gd name="T20" fmla="*/ 799 w 1304"/>
              <a:gd name="T21" fmla="*/ 780 h 1222"/>
              <a:gd name="T22" fmla="*/ 782 w 1304"/>
              <a:gd name="T23" fmla="*/ 810 h 1222"/>
              <a:gd name="T24" fmla="*/ 690 w 1304"/>
              <a:gd name="T25" fmla="*/ 873 h 1222"/>
              <a:gd name="T26" fmla="*/ 613 w 1304"/>
              <a:gd name="T27" fmla="*/ 873 h 1222"/>
              <a:gd name="T28" fmla="*/ 521 w 1304"/>
              <a:gd name="T29" fmla="*/ 810 h 1222"/>
              <a:gd name="T30" fmla="*/ 504 w 1304"/>
              <a:gd name="T31" fmla="*/ 780 h 1222"/>
              <a:gd name="T32" fmla="*/ 486 w 1304"/>
              <a:gd name="T33" fmla="*/ 683 h 1222"/>
              <a:gd name="T34" fmla="*/ 598 w 1304"/>
              <a:gd name="T35" fmla="*/ 937 h 1222"/>
              <a:gd name="T36" fmla="*/ 642 w 1304"/>
              <a:gd name="T37" fmla="*/ 928 h 1222"/>
              <a:gd name="T38" fmla="*/ 701 w 1304"/>
              <a:gd name="T39" fmla="*/ 937 h 1222"/>
              <a:gd name="T40" fmla="*/ 704 w 1304"/>
              <a:gd name="T41" fmla="*/ 1130 h 1222"/>
              <a:gd name="T42" fmla="*/ 635 w 1304"/>
              <a:gd name="T43" fmla="*/ 1106 h 1222"/>
              <a:gd name="T44" fmla="*/ 598 w 1304"/>
              <a:gd name="T45" fmla="*/ 937 h 1222"/>
              <a:gd name="T46" fmla="*/ 536 w 1304"/>
              <a:gd name="T47" fmla="*/ 906 h 1222"/>
              <a:gd name="T48" fmla="*/ 536 w 1304"/>
              <a:gd name="T49" fmla="*/ 1188 h 1222"/>
              <a:gd name="T50" fmla="*/ 584 w 1304"/>
              <a:gd name="T51" fmla="*/ 1214 h 1222"/>
              <a:gd name="T52" fmla="*/ 718 w 1304"/>
              <a:gd name="T53" fmla="*/ 1214 h 1222"/>
              <a:gd name="T54" fmla="*/ 750 w 1304"/>
              <a:gd name="T55" fmla="*/ 1216 h 1222"/>
              <a:gd name="T56" fmla="*/ 767 w 1304"/>
              <a:gd name="T57" fmla="*/ 906 h 1222"/>
              <a:gd name="T58" fmla="*/ 779 w 1304"/>
              <a:gd name="T59" fmla="*/ 884 h 1222"/>
              <a:gd name="T60" fmla="*/ 851 w 1304"/>
              <a:gd name="T61" fmla="*/ 830 h 1222"/>
              <a:gd name="T62" fmla="*/ 862 w 1304"/>
              <a:gd name="T63" fmla="*/ 740 h 1222"/>
              <a:gd name="T64" fmla="*/ 840 w 1304"/>
              <a:gd name="T65" fmla="*/ 615 h 1222"/>
              <a:gd name="T66" fmla="*/ 733 w 1304"/>
              <a:gd name="T67" fmla="*/ 515 h 1222"/>
              <a:gd name="T68" fmla="*/ 589 w 1304"/>
              <a:gd name="T69" fmla="*/ 508 h 1222"/>
              <a:gd name="T70" fmla="*/ 473 w 1304"/>
              <a:gd name="T71" fmla="*/ 597 h 1222"/>
              <a:gd name="T72" fmla="*/ 425 w 1304"/>
              <a:gd name="T73" fmla="*/ 673 h 1222"/>
              <a:gd name="T74" fmla="*/ 445 w 1304"/>
              <a:gd name="T75" fmla="*/ 761 h 1222"/>
              <a:gd name="T76" fmla="*/ 507 w 1304"/>
              <a:gd name="T77" fmla="*/ 870 h 1222"/>
              <a:gd name="T78" fmla="*/ 341 w 1304"/>
              <a:gd name="T79" fmla="*/ 288 h 1222"/>
              <a:gd name="T80" fmla="*/ 961 w 1304"/>
              <a:gd name="T81" fmla="*/ 226 h 1222"/>
              <a:gd name="T82" fmla="*/ 341 w 1304"/>
              <a:gd name="T83" fmla="*/ 288 h 1222"/>
              <a:gd name="T84" fmla="*/ 454 w 1304"/>
              <a:gd name="T85" fmla="*/ 339 h 1222"/>
              <a:gd name="T86" fmla="*/ 848 w 1304"/>
              <a:gd name="T87" fmla="*/ 401 h 1222"/>
              <a:gd name="T88" fmla="*/ 1303 w 1304"/>
              <a:gd name="T89" fmla="*/ 966 h 1222"/>
              <a:gd name="T90" fmla="*/ 0 w 1304"/>
              <a:gd name="T91" fmla="*/ 0 h 1222"/>
              <a:gd name="T92" fmla="*/ 483 w 1304"/>
              <a:gd name="T93" fmla="*/ 966 h 1222"/>
              <a:gd name="T94" fmla="*/ 62 w 1304"/>
              <a:gd name="T95" fmla="*/ 903 h 1222"/>
              <a:gd name="T96" fmla="*/ 1241 w 1304"/>
              <a:gd name="T97" fmla="*/ 62 h 1222"/>
              <a:gd name="T98" fmla="*/ 820 w 1304"/>
              <a:gd name="T99" fmla="*/ 903 h 1222"/>
              <a:gd name="T100" fmla="*/ 1303 w 1304"/>
              <a:gd name="T101" fmla="*/ 966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04" h="1222">
                <a:moveTo>
                  <a:pt x="651" y="655"/>
                </a:moveTo>
                <a:cubicBezTo>
                  <a:pt x="681" y="655"/>
                  <a:pt x="705" y="679"/>
                  <a:pt x="705" y="709"/>
                </a:cubicBezTo>
                <a:cubicBezTo>
                  <a:pt x="705" y="738"/>
                  <a:pt x="681" y="762"/>
                  <a:pt x="651" y="762"/>
                </a:cubicBezTo>
                <a:cubicBezTo>
                  <a:pt x="622" y="762"/>
                  <a:pt x="598" y="738"/>
                  <a:pt x="598" y="709"/>
                </a:cubicBezTo>
                <a:cubicBezTo>
                  <a:pt x="598" y="679"/>
                  <a:pt x="622" y="655"/>
                  <a:pt x="651" y="655"/>
                </a:cubicBezTo>
                <a:close/>
                <a:moveTo>
                  <a:pt x="651" y="824"/>
                </a:moveTo>
                <a:cubicBezTo>
                  <a:pt x="715" y="824"/>
                  <a:pt x="767" y="773"/>
                  <a:pt x="767" y="709"/>
                </a:cubicBezTo>
                <a:cubicBezTo>
                  <a:pt x="767" y="645"/>
                  <a:pt x="715" y="593"/>
                  <a:pt x="651" y="593"/>
                </a:cubicBezTo>
                <a:cubicBezTo>
                  <a:pt x="588" y="593"/>
                  <a:pt x="536" y="645"/>
                  <a:pt x="536" y="709"/>
                </a:cubicBezTo>
                <a:cubicBezTo>
                  <a:pt x="536" y="773"/>
                  <a:pt x="588" y="824"/>
                  <a:pt x="651" y="824"/>
                </a:cubicBezTo>
                <a:close/>
                <a:moveTo>
                  <a:pt x="496" y="668"/>
                </a:moveTo>
                <a:cubicBezTo>
                  <a:pt x="519" y="653"/>
                  <a:pt x="534" y="627"/>
                  <a:pt x="535" y="599"/>
                </a:cubicBezTo>
                <a:cubicBezTo>
                  <a:pt x="536" y="586"/>
                  <a:pt x="547" y="575"/>
                  <a:pt x="561" y="577"/>
                </a:cubicBezTo>
                <a:cubicBezTo>
                  <a:pt x="565" y="577"/>
                  <a:pt x="568" y="578"/>
                  <a:pt x="572" y="578"/>
                </a:cubicBezTo>
                <a:cubicBezTo>
                  <a:pt x="596" y="578"/>
                  <a:pt x="619" y="567"/>
                  <a:pt x="635" y="550"/>
                </a:cubicBezTo>
                <a:cubicBezTo>
                  <a:pt x="644" y="540"/>
                  <a:pt x="659" y="540"/>
                  <a:pt x="668" y="550"/>
                </a:cubicBezTo>
                <a:cubicBezTo>
                  <a:pt x="686" y="570"/>
                  <a:pt x="714" y="580"/>
                  <a:pt x="741" y="577"/>
                </a:cubicBezTo>
                <a:cubicBezTo>
                  <a:pt x="755" y="575"/>
                  <a:pt x="767" y="586"/>
                  <a:pt x="767" y="599"/>
                </a:cubicBezTo>
                <a:cubicBezTo>
                  <a:pt x="769" y="627"/>
                  <a:pt x="783" y="653"/>
                  <a:pt x="807" y="668"/>
                </a:cubicBezTo>
                <a:cubicBezTo>
                  <a:pt x="812" y="671"/>
                  <a:pt x="816" y="677"/>
                  <a:pt x="817" y="683"/>
                </a:cubicBezTo>
                <a:cubicBezTo>
                  <a:pt x="818" y="690"/>
                  <a:pt x="817" y="697"/>
                  <a:pt x="813" y="702"/>
                </a:cubicBezTo>
                <a:cubicBezTo>
                  <a:pt x="796" y="724"/>
                  <a:pt x="791" y="753"/>
                  <a:pt x="799" y="780"/>
                </a:cubicBezTo>
                <a:cubicBezTo>
                  <a:pt x="801" y="786"/>
                  <a:pt x="800" y="793"/>
                  <a:pt x="797" y="799"/>
                </a:cubicBezTo>
                <a:cubicBezTo>
                  <a:pt x="794" y="805"/>
                  <a:pt x="788" y="809"/>
                  <a:pt x="782" y="810"/>
                </a:cubicBezTo>
                <a:cubicBezTo>
                  <a:pt x="755" y="816"/>
                  <a:pt x="733" y="835"/>
                  <a:pt x="722" y="861"/>
                </a:cubicBezTo>
                <a:cubicBezTo>
                  <a:pt x="717" y="873"/>
                  <a:pt x="702" y="879"/>
                  <a:pt x="690" y="873"/>
                </a:cubicBezTo>
                <a:cubicBezTo>
                  <a:pt x="678" y="866"/>
                  <a:pt x="665" y="863"/>
                  <a:pt x="651" y="863"/>
                </a:cubicBezTo>
                <a:cubicBezTo>
                  <a:pt x="638" y="863"/>
                  <a:pt x="625" y="866"/>
                  <a:pt x="613" y="873"/>
                </a:cubicBezTo>
                <a:cubicBezTo>
                  <a:pt x="601" y="879"/>
                  <a:pt x="586" y="873"/>
                  <a:pt x="581" y="861"/>
                </a:cubicBezTo>
                <a:cubicBezTo>
                  <a:pt x="570" y="835"/>
                  <a:pt x="548" y="816"/>
                  <a:pt x="521" y="810"/>
                </a:cubicBezTo>
                <a:cubicBezTo>
                  <a:pt x="515" y="809"/>
                  <a:pt x="509" y="805"/>
                  <a:pt x="506" y="799"/>
                </a:cubicBezTo>
                <a:cubicBezTo>
                  <a:pt x="503" y="793"/>
                  <a:pt x="502" y="786"/>
                  <a:pt x="504" y="780"/>
                </a:cubicBezTo>
                <a:cubicBezTo>
                  <a:pt x="512" y="753"/>
                  <a:pt x="507" y="724"/>
                  <a:pt x="490" y="702"/>
                </a:cubicBezTo>
                <a:cubicBezTo>
                  <a:pt x="486" y="697"/>
                  <a:pt x="485" y="690"/>
                  <a:pt x="486" y="683"/>
                </a:cubicBezTo>
                <a:cubicBezTo>
                  <a:pt x="487" y="677"/>
                  <a:pt x="491" y="671"/>
                  <a:pt x="496" y="668"/>
                </a:cubicBezTo>
                <a:close/>
                <a:moveTo>
                  <a:pt x="598" y="937"/>
                </a:moveTo>
                <a:cubicBezTo>
                  <a:pt x="600" y="937"/>
                  <a:pt x="601" y="937"/>
                  <a:pt x="602" y="937"/>
                </a:cubicBezTo>
                <a:cubicBezTo>
                  <a:pt x="616" y="937"/>
                  <a:pt x="629" y="934"/>
                  <a:pt x="642" y="928"/>
                </a:cubicBezTo>
                <a:cubicBezTo>
                  <a:pt x="647" y="924"/>
                  <a:pt x="655" y="924"/>
                  <a:pt x="662" y="928"/>
                </a:cubicBezTo>
                <a:cubicBezTo>
                  <a:pt x="674" y="934"/>
                  <a:pt x="687" y="937"/>
                  <a:pt x="701" y="937"/>
                </a:cubicBezTo>
                <a:cubicBezTo>
                  <a:pt x="702" y="937"/>
                  <a:pt x="703" y="937"/>
                  <a:pt x="704" y="937"/>
                </a:cubicBezTo>
                <a:lnTo>
                  <a:pt x="704" y="1130"/>
                </a:lnTo>
                <a:lnTo>
                  <a:pt x="668" y="1106"/>
                </a:lnTo>
                <a:cubicBezTo>
                  <a:pt x="658" y="1099"/>
                  <a:pt x="645" y="1099"/>
                  <a:pt x="635" y="1106"/>
                </a:cubicBezTo>
                <a:lnTo>
                  <a:pt x="598" y="1130"/>
                </a:lnTo>
                <a:lnTo>
                  <a:pt x="598" y="937"/>
                </a:lnTo>
                <a:close/>
                <a:moveTo>
                  <a:pt x="524" y="884"/>
                </a:moveTo>
                <a:cubicBezTo>
                  <a:pt x="527" y="892"/>
                  <a:pt x="531" y="899"/>
                  <a:pt x="536" y="906"/>
                </a:cubicBezTo>
                <a:lnTo>
                  <a:pt x="536" y="906"/>
                </a:lnTo>
                <a:lnTo>
                  <a:pt x="536" y="1188"/>
                </a:lnTo>
                <a:cubicBezTo>
                  <a:pt x="536" y="1200"/>
                  <a:pt x="542" y="1210"/>
                  <a:pt x="553" y="1216"/>
                </a:cubicBezTo>
                <a:cubicBezTo>
                  <a:pt x="563" y="1221"/>
                  <a:pt x="575" y="1221"/>
                  <a:pt x="584" y="1214"/>
                </a:cubicBezTo>
                <a:lnTo>
                  <a:pt x="651" y="1169"/>
                </a:lnTo>
                <a:lnTo>
                  <a:pt x="718" y="1214"/>
                </a:lnTo>
                <a:cubicBezTo>
                  <a:pt x="724" y="1218"/>
                  <a:pt x="729" y="1220"/>
                  <a:pt x="736" y="1220"/>
                </a:cubicBezTo>
                <a:cubicBezTo>
                  <a:pt x="741" y="1220"/>
                  <a:pt x="746" y="1218"/>
                  <a:pt x="750" y="1216"/>
                </a:cubicBezTo>
                <a:cubicBezTo>
                  <a:pt x="760" y="1210"/>
                  <a:pt x="767" y="1200"/>
                  <a:pt x="767" y="1188"/>
                </a:cubicBezTo>
                <a:lnTo>
                  <a:pt x="767" y="906"/>
                </a:lnTo>
                <a:lnTo>
                  <a:pt x="767" y="906"/>
                </a:lnTo>
                <a:cubicBezTo>
                  <a:pt x="772" y="900"/>
                  <a:pt x="776" y="892"/>
                  <a:pt x="779" y="884"/>
                </a:cubicBezTo>
                <a:cubicBezTo>
                  <a:pt x="782" y="877"/>
                  <a:pt x="788" y="872"/>
                  <a:pt x="796" y="870"/>
                </a:cubicBezTo>
                <a:cubicBezTo>
                  <a:pt x="819" y="865"/>
                  <a:pt x="839" y="851"/>
                  <a:pt x="851" y="830"/>
                </a:cubicBezTo>
                <a:cubicBezTo>
                  <a:pt x="863" y="809"/>
                  <a:pt x="865" y="784"/>
                  <a:pt x="858" y="761"/>
                </a:cubicBezTo>
                <a:cubicBezTo>
                  <a:pt x="856" y="754"/>
                  <a:pt x="857" y="746"/>
                  <a:pt x="862" y="740"/>
                </a:cubicBezTo>
                <a:cubicBezTo>
                  <a:pt x="876" y="721"/>
                  <a:pt x="882" y="696"/>
                  <a:pt x="878" y="673"/>
                </a:cubicBezTo>
                <a:cubicBezTo>
                  <a:pt x="874" y="649"/>
                  <a:pt x="860" y="628"/>
                  <a:pt x="840" y="615"/>
                </a:cubicBezTo>
                <a:cubicBezTo>
                  <a:pt x="834" y="611"/>
                  <a:pt x="830" y="604"/>
                  <a:pt x="829" y="597"/>
                </a:cubicBezTo>
                <a:cubicBezTo>
                  <a:pt x="827" y="547"/>
                  <a:pt x="783" y="509"/>
                  <a:pt x="733" y="515"/>
                </a:cubicBezTo>
                <a:cubicBezTo>
                  <a:pt x="726" y="516"/>
                  <a:pt x="719" y="514"/>
                  <a:pt x="714" y="508"/>
                </a:cubicBezTo>
                <a:cubicBezTo>
                  <a:pt x="681" y="473"/>
                  <a:pt x="621" y="473"/>
                  <a:pt x="589" y="508"/>
                </a:cubicBezTo>
                <a:cubicBezTo>
                  <a:pt x="584" y="514"/>
                  <a:pt x="577" y="516"/>
                  <a:pt x="569" y="515"/>
                </a:cubicBezTo>
                <a:cubicBezTo>
                  <a:pt x="519" y="509"/>
                  <a:pt x="475" y="547"/>
                  <a:pt x="473" y="597"/>
                </a:cubicBezTo>
                <a:cubicBezTo>
                  <a:pt x="473" y="604"/>
                  <a:pt x="469" y="611"/>
                  <a:pt x="462" y="615"/>
                </a:cubicBezTo>
                <a:cubicBezTo>
                  <a:pt x="443" y="628"/>
                  <a:pt x="429" y="649"/>
                  <a:pt x="425" y="673"/>
                </a:cubicBezTo>
                <a:cubicBezTo>
                  <a:pt x="420" y="696"/>
                  <a:pt x="426" y="721"/>
                  <a:pt x="441" y="739"/>
                </a:cubicBezTo>
                <a:cubicBezTo>
                  <a:pt x="445" y="746"/>
                  <a:pt x="447" y="754"/>
                  <a:pt x="445" y="761"/>
                </a:cubicBezTo>
                <a:cubicBezTo>
                  <a:pt x="437" y="784"/>
                  <a:pt x="440" y="809"/>
                  <a:pt x="452" y="830"/>
                </a:cubicBezTo>
                <a:cubicBezTo>
                  <a:pt x="464" y="851"/>
                  <a:pt x="484" y="865"/>
                  <a:pt x="507" y="870"/>
                </a:cubicBezTo>
                <a:cubicBezTo>
                  <a:pt x="515" y="872"/>
                  <a:pt x="521" y="877"/>
                  <a:pt x="524" y="884"/>
                </a:cubicBezTo>
                <a:close/>
                <a:moveTo>
                  <a:pt x="341" y="288"/>
                </a:moveTo>
                <a:lnTo>
                  <a:pt x="961" y="288"/>
                </a:lnTo>
                <a:lnTo>
                  <a:pt x="961" y="226"/>
                </a:lnTo>
                <a:lnTo>
                  <a:pt x="341" y="226"/>
                </a:lnTo>
                <a:lnTo>
                  <a:pt x="341" y="288"/>
                </a:lnTo>
                <a:close/>
                <a:moveTo>
                  <a:pt x="848" y="339"/>
                </a:moveTo>
                <a:lnTo>
                  <a:pt x="454" y="339"/>
                </a:lnTo>
                <a:lnTo>
                  <a:pt x="454" y="401"/>
                </a:lnTo>
                <a:lnTo>
                  <a:pt x="848" y="401"/>
                </a:lnTo>
                <a:lnTo>
                  <a:pt x="848" y="339"/>
                </a:lnTo>
                <a:close/>
                <a:moveTo>
                  <a:pt x="1303" y="966"/>
                </a:moveTo>
                <a:lnTo>
                  <a:pt x="1303" y="0"/>
                </a:lnTo>
                <a:lnTo>
                  <a:pt x="0" y="0"/>
                </a:lnTo>
                <a:lnTo>
                  <a:pt x="0" y="966"/>
                </a:lnTo>
                <a:lnTo>
                  <a:pt x="483" y="966"/>
                </a:lnTo>
                <a:lnTo>
                  <a:pt x="483" y="903"/>
                </a:lnTo>
                <a:lnTo>
                  <a:pt x="62" y="903"/>
                </a:lnTo>
                <a:lnTo>
                  <a:pt x="62" y="62"/>
                </a:lnTo>
                <a:lnTo>
                  <a:pt x="1241" y="62"/>
                </a:lnTo>
                <a:lnTo>
                  <a:pt x="1241" y="903"/>
                </a:lnTo>
                <a:lnTo>
                  <a:pt x="820" y="903"/>
                </a:lnTo>
                <a:lnTo>
                  <a:pt x="820" y="966"/>
                </a:lnTo>
                <a:lnTo>
                  <a:pt x="1303" y="96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Freeform 2">
            <a:extLst>
              <a:ext uri="{FF2B5EF4-FFF2-40B4-BE49-F238E27FC236}">
                <a16:creationId xmlns:a16="http://schemas.microsoft.com/office/drawing/2014/main" id="{609DCE8B-FFDB-F24A-A976-7AC5E065B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9822" y="4988877"/>
            <a:ext cx="449263" cy="449263"/>
          </a:xfrm>
          <a:custGeom>
            <a:avLst/>
            <a:gdLst>
              <a:gd name="T0" fmla="*/ 704 w 1247"/>
              <a:gd name="T1" fmla="*/ 706 h 1248"/>
              <a:gd name="T2" fmla="*/ 704 w 1247"/>
              <a:gd name="T3" fmla="*/ 931 h 1248"/>
              <a:gd name="T4" fmla="*/ 542 w 1247"/>
              <a:gd name="T5" fmla="*/ 931 h 1248"/>
              <a:gd name="T6" fmla="*/ 542 w 1247"/>
              <a:gd name="T7" fmla="*/ 706 h 1248"/>
              <a:gd name="T8" fmla="*/ 316 w 1247"/>
              <a:gd name="T9" fmla="*/ 706 h 1248"/>
              <a:gd name="T10" fmla="*/ 316 w 1247"/>
              <a:gd name="T11" fmla="*/ 542 h 1248"/>
              <a:gd name="T12" fmla="*/ 542 w 1247"/>
              <a:gd name="T13" fmla="*/ 542 h 1248"/>
              <a:gd name="T14" fmla="*/ 542 w 1247"/>
              <a:gd name="T15" fmla="*/ 316 h 1248"/>
              <a:gd name="T16" fmla="*/ 704 w 1247"/>
              <a:gd name="T17" fmla="*/ 316 h 1248"/>
              <a:gd name="T18" fmla="*/ 704 w 1247"/>
              <a:gd name="T19" fmla="*/ 542 h 1248"/>
              <a:gd name="T20" fmla="*/ 930 w 1247"/>
              <a:gd name="T21" fmla="*/ 542 h 1248"/>
              <a:gd name="T22" fmla="*/ 930 w 1247"/>
              <a:gd name="T23" fmla="*/ 706 h 1248"/>
              <a:gd name="T24" fmla="*/ 704 w 1247"/>
              <a:gd name="T25" fmla="*/ 706 h 1248"/>
              <a:gd name="T26" fmla="*/ 767 w 1247"/>
              <a:gd name="T27" fmla="*/ 768 h 1248"/>
              <a:gd name="T28" fmla="*/ 992 w 1247"/>
              <a:gd name="T29" fmla="*/ 768 h 1248"/>
              <a:gd name="T30" fmla="*/ 992 w 1247"/>
              <a:gd name="T31" fmla="*/ 480 h 1248"/>
              <a:gd name="T32" fmla="*/ 767 w 1247"/>
              <a:gd name="T33" fmla="*/ 480 h 1248"/>
              <a:gd name="T34" fmla="*/ 767 w 1247"/>
              <a:gd name="T35" fmla="*/ 254 h 1248"/>
              <a:gd name="T36" fmla="*/ 480 w 1247"/>
              <a:gd name="T37" fmla="*/ 254 h 1248"/>
              <a:gd name="T38" fmla="*/ 480 w 1247"/>
              <a:gd name="T39" fmla="*/ 480 h 1248"/>
              <a:gd name="T40" fmla="*/ 254 w 1247"/>
              <a:gd name="T41" fmla="*/ 480 h 1248"/>
              <a:gd name="T42" fmla="*/ 254 w 1247"/>
              <a:gd name="T43" fmla="*/ 768 h 1248"/>
              <a:gd name="T44" fmla="*/ 480 w 1247"/>
              <a:gd name="T45" fmla="*/ 768 h 1248"/>
              <a:gd name="T46" fmla="*/ 480 w 1247"/>
              <a:gd name="T47" fmla="*/ 994 h 1248"/>
              <a:gd name="T48" fmla="*/ 767 w 1247"/>
              <a:gd name="T49" fmla="*/ 994 h 1248"/>
              <a:gd name="T50" fmla="*/ 767 w 1247"/>
              <a:gd name="T51" fmla="*/ 768 h 1248"/>
              <a:gd name="T52" fmla="*/ 623 w 1247"/>
              <a:gd name="T53" fmla="*/ 1185 h 1248"/>
              <a:gd name="T54" fmla="*/ 62 w 1247"/>
              <a:gd name="T55" fmla="*/ 624 h 1248"/>
              <a:gd name="T56" fmla="*/ 623 w 1247"/>
              <a:gd name="T57" fmla="*/ 62 h 1248"/>
              <a:gd name="T58" fmla="*/ 1184 w 1247"/>
              <a:gd name="T59" fmla="*/ 624 h 1248"/>
              <a:gd name="T60" fmla="*/ 623 w 1247"/>
              <a:gd name="T61" fmla="*/ 1185 h 1248"/>
              <a:gd name="T62" fmla="*/ 623 w 1247"/>
              <a:gd name="T63" fmla="*/ 0 h 1248"/>
              <a:gd name="T64" fmla="*/ 0 w 1247"/>
              <a:gd name="T65" fmla="*/ 624 h 1248"/>
              <a:gd name="T66" fmla="*/ 623 w 1247"/>
              <a:gd name="T67" fmla="*/ 1247 h 1248"/>
              <a:gd name="T68" fmla="*/ 1246 w 1247"/>
              <a:gd name="T69" fmla="*/ 624 h 1248"/>
              <a:gd name="T70" fmla="*/ 623 w 1247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7" h="1248">
                <a:moveTo>
                  <a:pt x="704" y="706"/>
                </a:moveTo>
                <a:lnTo>
                  <a:pt x="704" y="931"/>
                </a:lnTo>
                <a:lnTo>
                  <a:pt x="542" y="931"/>
                </a:lnTo>
                <a:lnTo>
                  <a:pt x="542" y="706"/>
                </a:lnTo>
                <a:lnTo>
                  <a:pt x="316" y="706"/>
                </a:lnTo>
                <a:lnTo>
                  <a:pt x="316" y="542"/>
                </a:lnTo>
                <a:lnTo>
                  <a:pt x="542" y="542"/>
                </a:lnTo>
                <a:lnTo>
                  <a:pt x="542" y="316"/>
                </a:lnTo>
                <a:lnTo>
                  <a:pt x="704" y="316"/>
                </a:lnTo>
                <a:lnTo>
                  <a:pt x="704" y="542"/>
                </a:lnTo>
                <a:lnTo>
                  <a:pt x="930" y="542"/>
                </a:lnTo>
                <a:lnTo>
                  <a:pt x="930" y="706"/>
                </a:lnTo>
                <a:lnTo>
                  <a:pt x="704" y="706"/>
                </a:lnTo>
                <a:close/>
                <a:moveTo>
                  <a:pt x="767" y="768"/>
                </a:moveTo>
                <a:lnTo>
                  <a:pt x="992" y="768"/>
                </a:lnTo>
                <a:lnTo>
                  <a:pt x="992" y="480"/>
                </a:lnTo>
                <a:lnTo>
                  <a:pt x="767" y="480"/>
                </a:lnTo>
                <a:lnTo>
                  <a:pt x="767" y="254"/>
                </a:lnTo>
                <a:lnTo>
                  <a:pt x="480" y="254"/>
                </a:lnTo>
                <a:lnTo>
                  <a:pt x="480" y="480"/>
                </a:lnTo>
                <a:lnTo>
                  <a:pt x="254" y="480"/>
                </a:lnTo>
                <a:lnTo>
                  <a:pt x="254" y="768"/>
                </a:lnTo>
                <a:lnTo>
                  <a:pt x="480" y="768"/>
                </a:lnTo>
                <a:lnTo>
                  <a:pt x="480" y="994"/>
                </a:lnTo>
                <a:lnTo>
                  <a:pt x="767" y="994"/>
                </a:lnTo>
                <a:lnTo>
                  <a:pt x="767" y="768"/>
                </a:lnTo>
                <a:close/>
                <a:moveTo>
                  <a:pt x="623" y="1185"/>
                </a:moveTo>
                <a:cubicBezTo>
                  <a:pt x="314" y="1185"/>
                  <a:pt x="62" y="934"/>
                  <a:pt x="62" y="624"/>
                </a:cubicBezTo>
                <a:cubicBezTo>
                  <a:pt x="62" y="315"/>
                  <a:pt x="314" y="62"/>
                  <a:pt x="623" y="62"/>
                </a:cubicBezTo>
                <a:cubicBezTo>
                  <a:pt x="932" y="62"/>
                  <a:pt x="1184" y="314"/>
                  <a:pt x="1184" y="624"/>
                </a:cubicBezTo>
                <a:cubicBezTo>
                  <a:pt x="1184" y="933"/>
                  <a:pt x="932" y="1185"/>
                  <a:pt x="623" y="1185"/>
                </a:cubicBezTo>
                <a:close/>
                <a:moveTo>
                  <a:pt x="623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3" y="1247"/>
                </a:cubicBezTo>
                <a:cubicBezTo>
                  <a:pt x="967" y="1247"/>
                  <a:pt x="1246" y="968"/>
                  <a:pt x="1246" y="624"/>
                </a:cubicBezTo>
                <a:cubicBezTo>
                  <a:pt x="1246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952EEC1-9A80-6340-8A59-A6B98F914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288" y="1218793"/>
            <a:ext cx="517290" cy="25201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25A41B4-4867-1545-8CAD-A9398922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6288" y="1775478"/>
            <a:ext cx="431800" cy="7239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B60E494-D3BD-BB4D-8328-8CDAA3C357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8083" y="2985376"/>
            <a:ext cx="393700" cy="3937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8CFE201-1930-2346-A790-22E6F89F32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31778" y="4003023"/>
            <a:ext cx="431800" cy="3556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EBE0A43-2DD2-E04C-B25A-E75A785F1D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64829" y="4974414"/>
            <a:ext cx="533400" cy="4826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74E33AC-CEF3-A340-95CB-B7D4B61B70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12348" y="1053454"/>
            <a:ext cx="535131" cy="49053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FF143EA-58E2-9E42-8D5F-4A4FE347936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79470" y="1955189"/>
            <a:ext cx="257201" cy="4572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5455AA6-225B-2B4B-BD51-B2F66DCC58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12147" y="2943050"/>
            <a:ext cx="195666" cy="50873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330F434-874C-FD4D-809A-EAFC7EC5F4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155670" y="3941493"/>
            <a:ext cx="304800" cy="4445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7FEED8C-6596-964B-A7D0-08A048F0E87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058385" y="4938145"/>
            <a:ext cx="563328" cy="505551"/>
          </a:xfrm>
          <a:prstGeom prst="rect">
            <a:avLst/>
          </a:prstGeom>
        </p:spPr>
      </p:pic>
      <p:sp>
        <p:nvSpPr>
          <p:cNvPr id="2" name="Rectangle 43">
            <a:extLst>
              <a:ext uri="{FF2B5EF4-FFF2-40B4-BE49-F238E27FC236}">
                <a16:creationId xmlns:a16="http://schemas.microsoft.com/office/drawing/2014/main" id="{0294FFC1-74EC-44B1-91B3-0EB27F9ECF49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152AEBBF-184C-CD12-448A-40EBBC4C4F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60913" y="2954956"/>
            <a:ext cx="490538" cy="457200"/>
          </a:xfrm>
          <a:custGeom>
            <a:avLst/>
            <a:gdLst>
              <a:gd name="T0" fmla="*/ 348 w 1362"/>
              <a:gd name="T1" fmla="*/ 1223 h 1268"/>
              <a:gd name="T2" fmla="*/ 392 w 1362"/>
              <a:gd name="T3" fmla="*/ 1267 h 1268"/>
              <a:gd name="T4" fmla="*/ 439 w 1362"/>
              <a:gd name="T5" fmla="*/ 1219 h 1268"/>
              <a:gd name="T6" fmla="*/ 893 w 1362"/>
              <a:gd name="T7" fmla="*/ 1219 h 1268"/>
              <a:gd name="T8" fmla="*/ 941 w 1362"/>
              <a:gd name="T9" fmla="*/ 1267 h 1268"/>
              <a:gd name="T10" fmla="*/ 985 w 1362"/>
              <a:gd name="T11" fmla="*/ 1223 h 1268"/>
              <a:gd name="T12" fmla="*/ 928 w 1362"/>
              <a:gd name="T13" fmla="*/ 1166 h 1268"/>
              <a:gd name="T14" fmla="*/ 906 w 1362"/>
              <a:gd name="T15" fmla="*/ 1157 h 1268"/>
              <a:gd name="T16" fmla="*/ 426 w 1362"/>
              <a:gd name="T17" fmla="*/ 1157 h 1268"/>
              <a:gd name="T18" fmla="*/ 405 w 1362"/>
              <a:gd name="T19" fmla="*/ 1166 h 1268"/>
              <a:gd name="T20" fmla="*/ 348 w 1362"/>
              <a:gd name="T21" fmla="*/ 1223 h 1268"/>
              <a:gd name="T22" fmla="*/ 737 w 1362"/>
              <a:gd name="T23" fmla="*/ 903 h 1268"/>
              <a:gd name="T24" fmla="*/ 596 w 1362"/>
              <a:gd name="T25" fmla="*/ 903 h 1268"/>
              <a:gd name="T26" fmla="*/ 596 w 1362"/>
              <a:gd name="T27" fmla="*/ 965 h 1268"/>
              <a:gd name="T28" fmla="*/ 737 w 1362"/>
              <a:gd name="T29" fmla="*/ 965 h 1268"/>
              <a:gd name="T30" fmla="*/ 737 w 1362"/>
              <a:gd name="T31" fmla="*/ 903 h 1268"/>
              <a:gd name="T32" fmla="*/ 1299 w 1362"/>
              <a:gd name="T33" fmla="*/ 819 h 1268"/>
              <a:gd name="T34" fmla="*/ 62 w 1362"/>
              <a:gd name="T35" fmla="*/ 819 h 1268"/>
              <a:gd name="T36" fmla="*/ 62 w 1362"/>
              <a:gd name="T37" fmla="*/ 116 h 1268"/>
              <a:gd name="T38" fmla="*/ 116 w 1362"/>
              <a:gd name="T39" fmla="*/ 62 h 1268"/>
              <a:gd name="T40" fmla="*/ 1245 w 1362"/>
              <a:gd name="T41" fmla="*/ 62 h 1268"/>
              <a:gd name="T42" fmla="*/ 1299 w 1362"/>
              <a:gd name="T43" fmla="*/ 116 h 1268"/>
              <a:gd name="T44" fmla="*/ 1299 w 1362"/>
              <a:gd name="T45" fmla="*/ 819 h 1268"/>
              <a:gd name="T46" fmla="*/ 62 w 1362"/>
              <a:gd name="T47" fmla="*/ 881 h 1268"/>
              <a:gd name="T48" fmla="*/ 1299 w 1362"/>
              <a:gd name="T49" fmla="*/ 881 h 1268"/>
              <a:gd name="T50" fmla="*/ 1299 w 1362"/>
              <a:gd name="T51" fmla="*/ 934 h 1268"/>
              <a:gd name="T52" fmla="*/ 1245 w 1362"/>
              <a:gd name="T53" fmla="*/ 988 h 1268"/>
              <a:gd name="T54" fmla="*/ 822 w 1362"/>
              <a:gd name="T55" fmla="*/ 988 h 1268"/>
              <a:gd name="T56" fmla="*/ 511 w 1362"/>
              <a:gd name="T57" fmla="*/ 988 h 1268"/>
              <a:gd name="T58" fmla="*/ 116 w 1362"/>
              <a:gd name="T59" fmla="*/ 988 h 1268"/>
              <a:gd name="T60" fmla="*/ 62 w 1362"/>
              <a:gd name="T61" fmla="*/ 934 h 1268"/>
              <a:gd name="T62" fmla="*/ 62 w 1362"/>
              <a:gd name="T63" fmla="*/ 881 h 1268"/>
              <a:gd name="T64" fmla="*/ 1361 w 1362"/>
              <a:gd name="T65" fmla="*/ 116 h 1268"/>
              <a:gd name="T66" fmla="*/ 1245 w 1362"/>
              <a:gd name="T67" fmla="*/ 0 h 1268"/>
              <a:gd name="T68" fmla="*/ 116 w 1362"/>
              <a:gd name="T69" fmla="*/ 0 h 1268"/>
              <a:gd name="T70" fmla="*/ 0 w 1362"/>
              <a:gd name="T71" fmla="*/ 116 h 1268"/>
              <a:gd name="T72" fmla="*/ 0 w 1362"/>
              <a:gd name="T73" fmla="*/ 934 h 1268"/>
              <a:gd name="T74" fmla="*/ 116 w 1362"/>
              <a:gd name="T75" fmla="*/ 1050 h 1268"/>
              <a:gd name="T76" fmla="*/ 480 w 1362"/>
              <a:gd name="T77" fmla="*/ 1050 h 1268"/>
              <a:gd name="T78" fmla="*/ 480 w 1362"/>
              <a:gd name="T79" fmla="*/ 1132 h 1268"/>
              <a:gd name="T80" fmla="*/ 542 w 1362"/>
              <a:gd name="T81" fmla="*/ 1132 h 1268"/>
              <a:gd name="T82" fmla="*/ 542 w 1362"/>
              <a:gd name="T83" fmla="*/ 1050 h 1268"/>
              <a:gd name="T84" fmla="*/ 791 w 1362"/>
              <a:gd name="T85" fmla="*/ 1050 h 1268"/>
              <a:gd name="T86" fmla="*/ 791 w 1362"/>
              <a:gd name="T87" fmla="*/ 1132 h 1268"/>
              <a:gd name="T88" fmla="*/ 853 w 1362"/>
              <a:gd name="T89" fmla="*/ 1132 h 1268"/>
              <a:gd name="T90" fmla="*/ 853 w 1362"/>
              <a:gd name="T91" fmla="*/ 1050 h 1268"/>
              <a:gd name="T92" fmla="*/ 1245 w 1362"/>
              <a:gd name="T93" fmla="*/ 1050 h 1268"/>
              <a:gd name="T94" fmla="*/ 1361 w 1362"/>
              <a:gd name="T95" fmla="*/ 934 h 1268"/>
              <a:gd name="T96" fmla="*/ 1361 w 1362"/>
              <a:gd name="T97" fmla="*/ 116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62" h="1268">
                <a:moveTo>
                  <a:pt x="348" y="1223"/>
                </a:moveTo>
                <a:lnTo>
                  <a:pt x="392" y="1267"/>
                </a:lnTo>
                <a:lnTo>
                  <a:pt x="439" y="1219"/>
                </a:lnTo>
                <a:lnTo>
                  <a:pt x="893" y="1219"/>
                </a:lnTo>
                <a:lnTo>
                  <a:pt x="941" y="1267"/>
                </a:lnTo>
                <a:lnTo>
                  <a:pt x="985" y="1223"/>
                </a:lnTo>
                <a:lnTo>
                  <a:pt x="928" y="1166"/>
                </a:lnTo>
                <a:cubicBezTo>
                  <a:pt x="922" y="1161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1"/>
                  <a:pt x="405" y="1166"/>
                </a:cubicBezTo>
                <a:lnTo>
                  <a:pt x="348" y="1223"/>
                </a:lnTo>
                <a:close/>
                <a:moveTo>
                  <a:pt x="737" y="903"/>
                </a:moveTo>
                <a:lnTo>
                  <a:pt x="596" y="903"/>
                </a:lnTo>
                <a:lnTo>
                  <a:pt x="596" y="965"/>
                </a:lnTo>
                <a:lnTo>
                  <a:pt x="737" y="965"/>
                </a:lnTo>
                <a:lnTo>
                  <a:pt x="737" y="903"/>
                </a:lnTo>
                <a:close/>
                <a:moveTo>
                  <a:pt x="1299" y="819"/>
                </a:moveTo>
                <a:lnTo>
                  <a:pt x="62" y="819"/>
                </a:lnTo>
                <a:lnTo>
                  <a:pt x="62" y="116"/>
                </a:lnTo>
                <a:cubicBezTo>
                  <a:pt x="62" y="87"/>
                  <a:pt x="86" y="62"/>
                  <a:pt x="116" y="62"/>
                </a:cubicBezTo>
                <a:lnTo>
                  <a:pt x="1245" y="62"/>
                </a:lnTo>
                <a:cubicBezTo>
                  <a:pt x="1274" y="62"/>
                  <a:pt x="1299" y="87"/>
                  <a:pt x="1299" y="116"/>
                </a:cubicBezTo>
                <a:lnTo>
                  <a:pt x="1299" y="819"/>
                </a:lnTo>
                <a:close/>
                <a:moveTo>
                  <a:pt x="62" y="881"/>
                </a:moveTo>
                <a:lnTo>
                  <a:pt x="1299" y="881"/>
                </a:lnTo>
                <a:lnTo>
                  <a:pt x="1299" y="934"/>
                </a:lnTo>
                <a:cubicBezTo>
                  <a:pt x="1299" y="964"/>
                  <a:pt x="1274" y="988"/>
                  <a:pt x="1245" y="988"/>
                </a:cubicBezTo>
                <a:lnTo>
                  <a:pt x="822" y="988"/>
                </a:lnTo>
                <a:lnTo>
                  <a:pt x="511" y="988"/>
                </a:lnTo>
                <a:lnTo>
                  <a:pt x="116" y="988"/>
                </a:lnTo>
                <a:cubicBezTo>
                  <a:pt x="86" y="988"/>
                  <a:pt x="62" y="964"/>
                  <a:pt x="62" y="934"/>
                </a:cubicBezTo>
                <a:lnTo>
                  <a:pt x="62" y="881"/>
                </a:lnTo>
                <a:close/>
                <a:moveTo>
                  <a:pt x="1361" y="116"/>
                </a:moveTo>
                <a:cubicBezTo>
                  <a:pt x="1361" y="52"/>
                  <a:pt x="1309" y="0"/>
                  <a:pt x="1245" y="0"/>
                </a:cubicBezTo>
                <a:lnTo>
                  <a:pt x="116" y="0"/>
                </a:lnTo>
                <a:cubicBezTo>
                  <a:pt x="52" y="0"/>
                  <a:pt x="0" y="52"/>
                  <a:pt x="0" y="116"/>
                </a:cubicBezTo>
                <a:lnTo>
                  <a:pt x="0" y="934"/>
                </a:lnTo>
                <a:cubicBezTo>
                  <a:pt x="0" y="998"/>
                  <a:pt x="52" y="1050"/>
                  <a:pt x="116" y="1050"/>
                </a:cubicBezTo>
                <a:lnTo>
                  <a:pt x="480" y="1050"/>
                </a:lnTo>
                <a:lnTo>
                  <a:pt x="480" y="1132"/>
                </a:lnTo>
                <a:lnTo>
                  <a:pt x="542" y="1132"/>
                </a:lnTo>
                <a:lnTo>
                  <a:pt x="542" y="1050"/>
                </a:lnTo>
                <a:lnTo>
                  <a:pt x="791" y="1050"/>
                </a:lnTo>
                <a:lnTo>
                  <a:pt x="791" y="1132"/>
                </a:lnTo>
                <a:lnTo>
                  <a:pt x="853" y="1132"/>
                </a:lnTo>
                <a:lnTo>
                  <a:pt x="853" y="1050"/>
                </a:lnTo>
                <a:lnTo>
                  <a:pt x="1245" y="1050"/>
                </a:lnTo>
                <a:cubicBezTo>
                  <a:pt x="1309" y="1050"/>
                  <a:pt x="1361" y="998"/>
                  <a:pt x="1361" y="934"/>
                </a:cubicBezTo>
                <a:lnTo>
                  <a:pt x="1361" y="1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127">
            <a:extLst>
              <a:ext uri="{FF2B5EF4-FFF2-40B4-BE49-F238E27FC236}">
                <a16:creationId xmlns:a16="http://schemas.microsoft.com/office/drawing/2014/main" id="{283420CE-06CE-E235-1159-0C5AF9B4C3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69769" y="1994922"/>
            <a:ext cx="488950" cy="420688"/>
          </a:xfrm>
          <a:custGeom>
            <a:avLst/>
            <a:gdLst>
              <a:gd name="T0" fmla="*/ 49 w 1362"/>
              <a:gd name="T1" fmla="*/ 651 h 1172"/>
              <a:gd name="T2" fmla="*/ 18 w 1362"/>
              <a:gd name="T3" fmla="*/ 736 h 1172"/>
              <a:gd name="T4" fmla="*/ 141 w 1362"/>
              <a:gd name="T5" fmla="*/ 1109 h 1172"/>
              <a:gd name="T6" fmla="*/ 212 w 1362"/>
              <a:gd name="T7" fmla="*/ 1163 h 1172"/>
              <a:gd name="T8" fmla="*/ 612 w 1362"/>
              <a:gd name="T9" fmla="*/ 1163 h 1172"/>
              <a:gd name="T10" fmla="*/ 665 w 1362"/>
              <a:gd name="T11" fmla="*/ 1159 h 1172"/>
              <a:gd name="T12" fmla="*/ 642 w 1362"/>
              <a:gd name="T13" fmla="*/ 898 h 1172"/>
              <a:gd name="T14" fmla="*/ 674 w 1362"/>
              <a:gd name="T15" fmla="*/ 780 h 1172"/>
              <a:gd name="T16" fmla="*/ 578 w 1362"/>
              <a:gd name="T17" fmla="*/ 894 h 1172"/>
              <a:gd name="T18" fmla="*/ 426 w 1362"/>
              <a:gd name="T19" fmla="*/ 1001 h 1172"/>
              <a:gd name="T20" fmla="*/ 207 w 1362"/>
              <a:gd name="T21" fmla="*/ 1096 h 1172"/>
              <a:gd name="T22" fmla="*/ 238 w 1362"/>
              <a:gd name="T23" fmla="*/ 866 h 1172"/>
              <a:gd name="T24" fmla="*/ 294 w 1362"/>
              <a:gd name="T25" fmla="*/ 691 h 1172"/>
              <a:gd name="T26" fmla="*/ 371 w 1362"/>
              <a:gd name="T27" fmla="*/ 559 h 1172"/>
              <a:gd name="T28" fmla="*/ 270 w 1362"/>
              <a:gd name="T29" fmla="*/ 631 h 1172"/>
              <a:gd name="T30" fmla="*/ 868 w 1362"/>
              <a:gd name="T31" fmla="*/ 515 h 1172"/>
              <a:gd name="T32" fmla="*/ 903 w 1362"/>
              <a:gd name="T33" fmla="*/ 767 h 1172"/>
              <a:gd name="T34" fmla="*/ 678 w 1362"/>
              <a:gd name="T35" fmla="*/ 658 h 1172"/>
              <a:gd name="T36" fmla="*/ 452 w 1362"/>
              <a:gd name="T37" fmla="*/ 766 h 1172"/>
              <a:gd name="T38" fmla="*/ 487 w 1362"/>
              <a:gd name="T39" fmla="*/ 515 h 1172"/>
              <a:gd name="T40" fmla="*/ 549 w 1362"/>
              <a:gd name="T41" fmla="*/ 322 h 1172"/>
              <a:gd name="T42" fmla="*/ 678 w 1362"/>
              <a:gd name="T43" fmla="*/ 77 h 1172"/>
              <a:gd name="T44" fmla="*/ 806 w 1362"/>
              <a:gd name="T45" fmla="*/ 322 h 1172"/>
              <a:gd name="T46" fmla="*/ 1102 w 1362"/>
              <a:gd name="T47" fmla="*/ 370 h 1172"/>
              <a:gd name="T48" fmla="*/ 1070 w 1362"/>
              <a:gd name="T49" fmla="*/ 283 h 1172"/>
              <a:gd name="T50" fmla="*/ 724 w 1362"/>
              <a:gd name="T51" fmla="*/ 30 h 1172"/>
              <a:gd name="T52" fmla="*/ 631 w 1362"/>
              <a:gd name="T53" fmla="*/ 30 h 1172"/>
              <a:gd name="T54" fmla="*/ 284 w 1362"/>
              <a:gd name="T55" fmla="*/ 283 h 1172"/>
              <a:gd name="T56" fmla="*/ 253 w 1362"/>
              <a:gd name="T57" fmla="*/ 370 h 1172"/>
              <a:gd name="T58" fmla="*/ 387 w 1362"/>
              <a:gd name="T59" fmla="*/ 776 h 1172"/>
              <a:gd name="T60" fmla="*/ 460 w 1362"/>
              <a:gd name="T61" fmla="*/ 832 h 1172"/>
              <a:gd name="T62" fmla="*/ 895 w 1362"/>
              <a:gd name="T63" fmla="*/ 833 h 1172"/>
              <a:gd name="T64" fmla="*/ 957 w 1362"/>
              <a:gd name="T65" fmla="*/ 819 h 1172"/>
              <a:gd name="T66" fmla="*/ 924 w 1362"/>
              <a:gd name="T67" fmla="*/ 547 h 1172"/>
              <a:gd name="T68" fmla="*/ 1315 w 1362"/>
              <a:gd name="T69" fmla="*/ 675 h 1172"/>
              <a:gd name="T70" fmla="*/ 1067 w 1362"/>
              <a:gd name="T71" fmla="*/ 494 h 1172"/>
              <a:gd name="T72" fmla="*/ 1094 w 1362"/>
              <a:gd name="T73" fmla="*/ 702 h 1172"/>
              <a:gd name="T74" fmla="*/ 1275 w 1362"/>
              <a:gd name="T75" fmla="*/ 734 h 1172"/>
              <a:gd name="T76" fmla="*/ 1151 w 1362"/>
              <a:gd name="T77" fmla="*/ 876 h 1172"/>
              <a:gd name="T78" fmla="*/ 1039 w 1362"/>
              <a:gd name="T79" fmla="*/ 954 h 1172"/>
              <a:gd name="T80" fmla="*/ 872 w 1362"/>
              <a:gd name="T81" fmla="*/ 1024 h 1172"/>
              <a:gd name="T82" fmla="*/ 836 w 1362"/>
              <a:gd name="T83" fmla="*/ 883 h 1172"/>
              <a:gd name="T84" fmla="*/ 822 w 1362"/>
              <a:gd name="T85" fmla="*/ 1089 h 1172"/>
              <a:gd name="T86" fmla="*/ 1025 w 1362"/>
              <a:gd name="T87" fmla="*/ 1016 h 1172"/>
              <a:gd name="T88" fmla="*/ 1202 w 1362"/>
              <a:gd name="T89" fmla="*/ 1099 h 1172"/>
              <a:gd name="T90" fmla="*/ 1247 w 1362"/>
              <a:gd name="T91" fmla="*/ 1045 h 1172"/>
              <a:gd name="T92" fmla="*/ 1344 w 1362"/>
              <a:gd name="T93" fmla="*/ 753 h 1172"/>
              <a:gd name="T94" fmla="*/ 1315 w 1362"/>
              <a:gd name="T95" fmla="*/ 675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62" h="1172">
                <a:moveTo>
                  <a:pt x="270" y="631"/>
                </a:moveTo>
                <a:lnTo>
                  <a:pt x="49" y="651"/>
                </a:lnTo>
                <a:cubicBezTo>
                  <a:pt x="29" y="653"/>
                  <a:pt x="13" y="665"/>
                  <a:pt x="6" y="683"/>
                </a:cubicBezTo>
                <a:cubicBezTo>
                  <a:pt x="0" y="702"/>
                  <a:pt x="4" y="722"/>
                  <a:pt x="18" y="736"/>
                </a:cubicBezTo>
                <a:lnTo>
                  <a:pt x="182" y="899"/>
                </a:lnTo>
                <a:lnTo>
                  <a:pt x="141" y="1109"/>
                </a:lnTo>
                <a:cubicBezTo>
                  <a:pt x="138" y="1127"/>
                  <a:pt x="145" y="1146"/>
                  <a:pt x="160" y="1158"/>
                </a:cubicBezTo>
                <a:cubicBezTo>
                  <a:pt x="175" y="1169"/>
                  <a:pt x="195" y="1171"/>
                  <a:pt x="212" y="1163"/>
                </a:cubicBezTo>
                <a:lnTo>
                  <a:pt x="412" y="1063"/>
                </a:lnTo>
                <a:lnTo>
                  <a:pt x="612" y="1163"/>
                </a:lnTo>
                <a:cubicBezTo>
                  <a:pt x="620" y="1167"/>
                  <a:pt x="627" y="1169"/>
                  <a:pt x="635" y="1169"/>
                </a:cubicBezTo>
                <a:cubicBezTo>
                  <a:pt x="645" y="1169"/>
                  <a:pt x="656" y="1165"/>
                  <a:pt x="665" y="1159"/>
                </a:cubicBezTo>
                <a:cubicBezTo>
                  <a:pt x="680" y="1147"/>
                  <a:pt x="687" y="1128"/>
                  <a:pt x="683" y="1110"/>
                </a:cubicBezTo>
                <a:lnTo>
                  <a:pt x="642" y="898"/>
                </a:lnTo>
                <a:lnTo>
                  <a:pt x="718" y="824"/>
                </a:lnTo>
                <a:lnTo>
                  <a:pt x="674" y="780"/>
                </a:lnTo>
                <a:lnTo>
                  <a:pt x="587" y="866"/>
                </a:lnTo>
                <a:cubicBezTo>
                  <a:pt x="580" y="873"/>
                  <a:pt x="576" y="884"/>
                  <a:pt x="578" y="894"/>
                </a:cubicBezTo>
                <a:lnTo>
                  <a:pt x="618" y="1097"/>
                </a:lnTo>
                <a:lnTo>
                  <a:pt x="426" y="1001"/>
                </a:lnTo>
                <a:cubicBezTo>
                  <a:pt x="418" y="996"/>
                  <a:pt x="407" y="996"/>
                  <a:pt x="399" y="1001"/>
                </a:cubicBezTo>
                <a:lnTo>
                  <a:pt x="207" y="1096"/>
                </a:lnTo>
                <a:lnTo>
                  <a:pt x="246" y="894"/>
                </a:lnTo>
                <a:cubicBezTo>
                  <a:pt x="248" y="884"/>
                  <a:pt x="245" y="874"/>
                  <a:pt x="238" y="866"/>
                </a:cubicBezTo>
                <a:lnTo>
                  <a:pt x="81" y="710"/>
                </a:lnTo>
                <a:lnTo>
                  <a:pt x="294" y="691"/>
                </a:lnTo>
                <a:cubicBezTo>
                  <a:pt x="305" y="690"/>
                  <a:pt x="315" y="684"/>
                  <a:pt x="319" y="673"/>
                </a:cubicBezTo>
                <a:lnTo>
                  <a:pt x="371" y="559"/>
                </a:lnTo>
                <a:lnTo>
                  <a:pt x="315" y="534"/>
                </a:lnTo>
                <a:lnTo>
                  <a:pt x="270" y="631"/>
                </a:lnTo>
                <a:close/>
                <a:moveTo>
                  <a:pt x="1041" y="343"/>
                </a:moveTo>
                <a:lnTo>
                  <a:pt x="868" y="515"/>
                </a:lnTo>
                <a:cubicBezTo>
                  <a:pt x="861" y="522"/>
                  <a:pt x="858" y="533"/>
                  <a:pt x="860" y="543"/>
                </a:cubicBezTo>
                <a:lnTo>
                  <a:pt x="903" y="767"/>
                </a:lnTo>
                <a:lnTo>
                  <a:pt x="692" y="661"/>
                </a:lnTo>
                <a:cubicBezTo>
                  <a:pt x="687" y="659"/>
                  <a:pt x="682" y="658"/>
                  <a:pt x="678" y="658"/>
                </a:cubicBezTo>
                <a:cubicBezTo>
                  <a:pt x="673" y="658"/>
                  <a:pt x="668" y="659"/>
                  <a:pt x="664" y="661"/>
                </a:cubicBezTo>
                <a:lnTo>
                  <a:pt x="452" y="766"/>
                </a:lnTo>
                <a:lnTo>
                  <a:pt x="496" y="543"/>
                </a:lnTo>
                <a:cubicBezTo>
                  <a:pt x="498" y="533"/>
                  <a:pt x="494" y="522"/>
                  <a:pt x="487" y="515"/>
                </a:cubicBezTo>
                <a:lnTo>
                  <a:pt x="313" y="343"/>
                </a:lnTo>
                <a:lnTo>
                  <a:pt x="549" y="322"/>
                </a:lnTo>
                <a:cubicBezTo>
                  <a:pt x="560" y="321"/>
                  <a:pt x="570" y="314"/>
                  <a:pt x="574" y="304"/>
                </a:cubicBezTo>
                <a:lnTo>
                  <a:pt x="678" y="77"/>
                </a:lnTo>
                <a:lnTo>
                  <a:pt x="781" y="304"/>
                </a:lnTo>
                <a:cubicBezTo>
                  <a:pt x="785" y="314"/>
                  <a:pt x="795" y="321"/>
                  <a:pt x="806" y="322"/>
                </a:cubicBezTo>
                <a:lnTo>
                  <a:pt x="1041" y="343"/>
                </a:lnTo>
                <a:close/>
                <a:moveTo>
                  <a:pt x="1102" y="370"/>
                </a:moveTo>
                <a:cubicBezTo>
                  <a:pt x="1116" y="356"/>
                  <a:pt x="1121" y="334"/>
                  <a:pt x="1114" y="316"/>
                </a:cubicBezTo>
                <a:cubicBezTo>
                  <a:pt x="1108" y="297"/>
                  <a:pt x="1090" y="285"/>
                  <a:pt x="1070" y="283"/>
                </a:cubicBezTo>
                <a:lnTo>
                  <a:pt x="830" y="261"/>
                </a:lnTo>
                <a:lnTo>
                  <a:pt x="724" y="30"/>
                </a:lnTo>
                <a:cubicBezTo>
                  <a:pt x="716" y="11"/>
                  <a:pt x="698" y="0"/>
                  <a:pt x="678" y="0"/>
                </a:cubicBezTo>
                <a:cubicBezTo>
                  <a:pt x="657" y="0"/>
                  <a:pt x="640" y="11"/>
                  <a:pt x="631" y="30"/>
                </a:cubicBezTo>
                <a:lnTo>
                  <a:pt x="526" y="261"/>
                </a:lnTo>
                <a:lnTo>
                  <a:pt x="284" y="283"/>
                </a:lnTo>
                <a:cubicBezTo>
                  <a:pt x="264" y="285"/>
                  <a:pt x="247" y="298"/>
                  <a:pt x="241" y="316"/>
                </a:cubicBezTo>
                <a:cubicBezTo>
                  <a:pt x="234" y="335"/>
                  <a:pt x="238" y="356"/>
                  <a:pt x="253" y="370"/>
                </a:cubicBezTo>
                <a:lnTo>
                  <a:pt x="431" y="547"/>
                </a:lnTo>
                <a:lnTo>
                  <a:pt x="387" y="776"/>
                </a:lnTo>
                <a:cubicBezTo>
                  <a:pt x="384" y="791"/>
                  <a:pt x="388" y="807"/>
                  <a:pt x="398" y="818"/>
                </a:cubicBezTo>
                <a:cubicBezTo>
                  <a:pt x="412" y="837"/>
                  <a:pt x="439" y="842"/>
                  <a:pt x="460" y="832"/>
                </a:cubicBezTo>
                <a:lnTo>
                  <a:pt x="678" y="723"/>
                </a:lnTo>
                <a:lnTo>
                  <a:pt x="895" y="833"/>
                </a:lnTo>
                <a:cubicBezTo>
                  <a:pt x="902" y="836"/>
                  <a:pt x="910" y="838"/>
                  <a:pt x="918" y="838"/>
                </a:cubicBezTo>
                <a:cubicBezTo>
                  <a:pt x="933" y="838"/>
                  <a:pt x="947" y="831"/>
                  <a:pt x="957" y="819"/>
                </a:cubicBezTo>
                <a:cubicBezTo>
                  <a:pt x="966" y="808"/>
                  <a:pt x="970" y="792"/>
                  <a:pt x="967" y="777"/>
                </a:cubicBezTo>
                <a:lnTo>
                  <a:pt x="924" y="547"/>
                </a:lnTo>
                <a:lnTo>
                  <a:pt x="1102" y="370"/>
                </a:lnTo>
                <a:close/>
                <a:moveTo>
                  <a:pt x="1315" y="675"/>
                </a:moveTo>
                <a:lnTo>
                  <a:pt x="1143" y="659"/>
                </a:lnTo>
                <a:lnTo>
                  <a:pt x="1067" y="494"/>
                </a:lnTo>
                <a:lnTo>
                  <a:pt x="1011" y="519"/>
                </a:lnTo>
                <a:lnTo>
                  <a:pt x="1094" y="702"/>
                </a:lnTo>
                <a:cubicBezTo>
                  <a:pt x="1098" y="712"/>
                  <a:pt x="1108" y="719"/>
                  <a:pt x="1119" y="720"/>
                </a:cubicBezTo>
                <a:lnTo>
                  <a:pt x="1275" y="734"/>
                </a:lnTo>
                <a:lnTo>
                  <a:pt x="1160" y="848"/>
                </a:lnTo>
                <a:cubicBezTo>
                  <a:pt x="1152" y="855"/>
                  <a:pt x="1149" y="865"/>
                  <a:pt x="1151" y="876"/>
                </a:cubicBezTo>
                <a:lnTo>
                  <a:pt x="1180" y="1024"/>
                </a:lnTo>
                <a:lnTo>
                  <a:pt x="1039" y="954"/>
                </a:lnTo>
                <a:cubicBezTo>
                  <a:pt x="1031" y="949"/>
                  <a:pt x="1020" y="949"/>
                  <a:pt x="1012" y="954"/>
                </a:cubicBezTo>
                <a:lnTo>
                  <a:pt x="872" y="1024"/>
                </a:lnTo>
                <a:lnTo>
                  <a:pt x="897" y="895"/>
                </a:lnTo>
                <a:lnTo>
                  <a:pt x="836" y="883"/>
                </a:lnTo>
                <a:lnTo>
                  <a:pt x="805" y="1044"/>
                </a:lnTo>
                <a:cubicBezTo>
                  <a:pt x="801" y="1061"/>
                  <a:pt x="808" y="1079"/>
                  <a:pt x="822" y="1089"/>
                </a:cubicBezTo>
                <a:cubicBezTo>
                  <a:pt x="836" y="1100"/>
                  <a:pt x="854" y="1102"/>
                  <a:pt x="870" y="1094"/>
                </a:cubicBezTo>
                <a:lnTo>
                  <a:pt x="1025" y="1016"/>
                </a:lnTo>
                <a:lnTo>
                  <a:pt x="1182" y="1094"/>
                </a:lnTo>
                <a:cubicBezTo>
                  <a:pt x="1188" y="1098"/>
                  <a:pt x="1195" y="1099"/>
                  <a:pt x="1202" y="1099"/>
                </a:cubicBezTo>
                <a:cubicBezTo>
                  <a:pt x="1212" y="1099"/>
                  <a:pt x="1222" y="1096"/>
                  <a:pt x="1230" y="1090"/>
                </a:cubicBezTo>
                <a:cubicBezTo>
                  <a:pt x="1244" y="1079"/>
                  <a:pt x="1251" y="1062"/>
                  <a:pt x="1247" y="1045"/>
                </a:cubicBezTo>
                <a:lnTo>
                  <a:pt x="1215" y="880"/>
                </a:lnTo>
                <a:lnTo>
                  <a:pt x="1344" y="753"/>
                </a:lnTo>
                <a:cubicBezTo>
                  <a:pt x="1356" y="740"/>
                  <a:pt x="1361" y="722"/>
                  <a:pt x="1354" y="705"/>
                </a:cubicBezTo>
                <a:cubicBezTo>
                  <a:pt x="1348" y="688"/>
                  <a:pt x="1333" y="676"/>
                  <a:pt x="1315" y="67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128">
            <a:extLst>
              <a:ext uri="{FF2B5EF4-FFF2-40B4-BE49-F238E27FC236}">
                <a16:creationId xmlns:a16="http://schemas.microsoft.com/office/drawing/2014/main" id="{276F6ADE-F7F1-E51F-3F79-6A7BBD5C77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1496" y="4979352"/>
            <a:ext cx="488950" cy="468313"/>
          </a:xfrm>
          <a:custGeom>
            <a:avLst/>
            <a:gdLst>
              <a:gd name="T0" fmla="*/ 141 w 1361"/>
              <a:gd name="T1" fmla="*/ 1162 h 1304"/>
              <a:gd name="T2" fmla="*/ 90 w 1361"/>
              <a:gd name="T3" fmla="*/ 1241 h 1304"/>
              <a:gd name="T4" fmla="*/ 203 w 1361"/>
              <a:gd name="T5" fmla="*/ 1162 h 1304"/>
              <a:gd name="T6" fmla="*/ 1101 w 1361"/>
              <a:gd name="T7" fmla="*/ 1241 h 1304"/>
              <a:gd name="T8" fmla="*/ 203 w 1361"/>
              <a:gd name="T9" fmla="*/ 1162 h 1304"/>
              <a:gd name="T10" fmla="*/ 1179 w 1361"/>
              <a:gd name="T11" fmla="*/ 1162 h 1304"/>
              <a:gd name="T12" fmla="*/ 1179 w 1361"/>
              <a:gd name="T13" fmla="*/ 1241 h 1304"/>
              <a:gd name="T14" fmla="*/ 1163 w 1361"/>
              <a:gd name="T15" fmla="*/ 1162 h 1304"/>
              <a:gd name="T16" fmla="*/ 87 w 1361"/>
              <a:gd name="T17" fmla="*/ 1303 h 1304"/>
              <a:gd name="T18" fmla="*/ 1132 w 1361"/>
              <a:gd name="T19" fmla="*/ 1303 h 1304"/>
              <a:gd name="T20" fmla="*/ 1188 w 1361"/>
              <a:gd name="T21" fmla="*/ 1303 h 1304"/>
              <a:gd name="T22" fmla="*/ 1317 w 1361"/>
              <a:gd name="T23" fmla="*/ 1228 h 1304"/>
              <a:gd name="T24" fmla="*/ 1317 w 1361"/>
              <a:gd name="T25" fmla="*/ 1175 h 1304"/>
              <a:gd name="T26" fmla="*/ 1188 w 1361"/>
              <a:gd name="T27" fmla="*/ 1100 h 1304"/>
              <a:gd name="T28" fmla="*/ 1132 w 1361"/>
              <a:gd name="T29" fmla="*/ 1100 h 1304"/>
              <a:gd name="T30" fmla="*/ 87 w 1361"/>
              <a:gd name="T31" fmla="*/ 1100 h 1304"/>
              <a:gd name="T32" fmla="*/ 28 w 1361"/>
              <a:gd name="T33" fmla="*/ 1244 h 1304"/>
              <a:gd name="T34" fmla="*/ 727 w 1361"/>
              <a:gd name="T35" fmla="*/ 592 h 1304"/>
              <a:gd name="T36" fmla="*/ 875 w 1361"/>
              <a:gd name="T37" fmla="*/ 592 h 1304"/>
              <a:gd name="T38" fmla="*/ 906 w 1361"/>
              <a:gd name="T39" fmla="*/ 366 h 1304"/>
              <a:gd name="T40" fmla="*/ 856 w 1361"/>
              <a:gd name="T41" fmla="*/ 375 h 1304"/>
              <a:gd name="T42" fmla="*/ 649 w 1361"/>
              <a:gd name="T43" fmla="*/ 595 h 1304"/>
              <a:gd name="T44" fmla="*/ 680 w 1361"/>
              <a:gd name="T45" fmla="*/ 654 h 1304"/>
              <a:gd name="T46" fmla="*/ 937 w 1361"/>
              <a:gd name="T47" fmla="*/ 623 h 1304"/>
              <a:gd name="T48" fmla="*/ 1216 w 1361"/>
              <a:gd name="T49" fmla="*/ 987 h 1304"/>
              <a:gd name="T50" fmla="*/ 62 w 1361"/>
              <a:gd name="T51" fmla="*/ 905 h 1304"/>
              <a:gd name="T52" fmla="*/ 150 w 1361"/>
              <a:gd name="T53" fmla="*/ 842 h 1304"/>
              <a:gd name="T54" fmla="*/ 203 w 1361"/>
              <a:gd name="T55" fmla="*/ 821 h 1304"/>
              <a:gd name="T56" fmla="*/ 746 w 1361"/>
              <a:gd name="T57" fmla="*/ 259 h 1304"/>
              <a:gd name="T58" fmla="*/ 254 w 1361"/>
              <a:gd name="T59" fmla="*/ 764 h 1304"/>
              <a:gd name="T60" fmla="*/ 285 w 1361"/>
              <a:gd name="T61" fmla="*/ 824 h 1304"/>
              <a:gd name="T62" fmla="*/ 1078 w 1361"/>
              <a:gd name="T63" fmla="*/ 792 h 1304"/>
              <a:gd name="T64" fmla="*/ 1157 w 1361"/>
              <a:gd name="T65" fmla="*/ 259 h 1304"/>
              <a:gd name="T66" fmla="*/ 1188 w 1361"/>
              <a:gd name="T67" fmla="*/ 852 h 1304"/>
              <a:gd name="T68" fmla="*/ 1233 w 1361"/>
              <a:gd name="T69" fmla="*/ 840 h 1304"/>
              <a:gd name="T70" fmla="*/ 1216 w 1361"/>
              <a:gd name="T71" fmla="*/ 987 h 1304"/>
              <a:gd name="T72" fmla="*/ 1233 w 1361"/>
              <a:gd name="T73" fmla="*/ 778 h 1304"/>
              <a:gd name="T74" fmla="*/ 1219 w 1361"/>
              <a:gd name="T75" fmla="*/ 149 h 1304"/>
              <a:gd name="T76" fmla="*/ 1298 w 1361"/>
              <a:gd name="T77" fmla="*/ 200 h 1304"/>
              <a:gd name="T78" fmla="*/ 1016 w 1361"/>
              <a:gd name="T79" fmla="*/ 761 h 1304"/>
              <a:gd name="T80" fmla="*/ 937 w 1361"/>
              <a:gd name="T81" fmla="*/ 708 h 1304"/>
              <a:gd name="T82" fmla="*/ 875 w 1361"/>
              <a:gd name="T83" fmla="*/ 761 h 1304"/>
              <a:gd name="T84" fmla="*/ 796 w 1361"/>
              <a:gd name="T85" fmla="*/ 708 h 1304"/>
              <a:gd name="T86" fmla="*/ 734 w 1361"/>
              <a:gd name="T87" fmla="*/ 761 h 1304"/>
              <a:gd name="T88" fmla="*/ 655 w 1361"/>
              <a:gd name="T89" fmla="*/ 708 h 1304"/>
              <a:gd name="T90" fmla="*/ 593 w 1361"/>
              <a:gd name="T91" fmla="*/ 761 h 1304"/>
              <a:gd name="T92" fmla="*/ 514 w 1361"/>
              <a:gd name="T93" fmla="*/ 708 h 1304"/>
              <a:gd name="T94" fmla="*/ 451 w 1361"/>
              <a:gd name="T95" fmla="*/ 761 h 1304"/>
              <a:gd name="T96" fmla="*/ 1016 w 1361"/>
              <a:gd name="T97" fmla="*/ 77 h 1304"/>
              <a:gd name="T98" fmla="*/ 141 w 1361"/>
              <a:gd name="T99" fmla="*/ 778 h 1304"/>
              <a:gd name="T100" fmla="*/ 62 w 1361"/>
              <a:gd name="T101" fmla="*/ 796 h 1304"/>
              <a:gd name="T102" fmla="*/ 127 w 1361"/>
              <a:gd name="T103" fmla="*/ 146 h 1304"/>
              <a:gd name="T104" fmla="*/ 141 w 1361"/>
              <a:gd name="T105" fmla="*/ 778 h 1304"/>
              <a:gd name="T106" fmla="*/ 1233 w 1361"/>
              <a:gd name="T107" fmla="*/ 84 h 1304"/>
              <a:gd name="T108" fmla="*/ 1157 w 1361"/>
              <a:gd name="T109" fmla="*/ 197 h 1304"/>
              <a:gd name="T110" fmla="*/ 1078 w 1361"/>
              <a:gd name="T111" fmla="*/ 31 h 1304"/>
              <a:gd name="T112" fmla="*/ 1019 w 1361"/>
              <a:gd name="T113" fmla="*/ 0 h 1304"/>
              <a:gd name="T114" fmla="*/ 808 w 1361"/>
              <a:gd name="T115" fmla="*/ 197 h 1304"/>
              <a:gd name="T116" fmla="*/ 203 w 1361"/>
              <a:gd name="T117" fmla="*/ 143 h 1304"/>
              <a:gd name="T118" fmla="*/ 0 w 1361"/>
              <a:gd name="T119" fmla="*/ 200 h 1304"/>
              <a:gd name="T120" fmla="*/ 144 w 1361"/>
              <a:gd name="T121" fmla="*/ 1049 h 1304"/>
              <a:gd name="T122" fmla="*/ 1360 w 1361"/>
              <a:gd name="T123" fmla="*/ 905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61" h="1304">
                <a:moveTo>
                  <a:pt x="90" y="1162"/>
                </a:moveTo>
                <a:lnTo>
                  <a:pt x="141" y="1162"/>
                </a:lnTo>
                <a:lnTo>
                  <a:pt x="141" y="1241"/>
                </a:lnTo>
                <a:lnTo>
                  <a:pt x="90" y="1241"/>
                </a:lnTo>
                <a:lnTo>
                  <a:pt x="90" y="1162"/>
                </a:lnTo>
                <a:close/>
                <a:moveTo>
                  <a:pt x="203" y="1162"/>
                </a:moveTo>
                <a:lnTo>
                  <a:pt x="1101" y="1162"/>
                </a:lnTo>
                <a:lnTo>
                  <a:pt x="1101" y="1241"/>
                </a:lnTo>
                <a:lnTo>
                  <a:pt x="203" y="1241"/>
                </a:lnTo>
                <a:lnTo>
                  <a:pt x="203" y="1162"/>
                </a:lnTo>
                <a:close/>
                <a:moveTo>
                  <a:pt x="1163" y="1162"/>
                </a:moveTo>
                <a:lnTo>
                  <a:pt x="1179" y="1162"/>
                </a:lnTo>
                <a:lnTo>
                  <a:pt x="1242" y="1202"/>
                </a:lnTo>
                <a:lnTo>
                  <a:pt x="1179" y="1241"/>
                </a:lnTo>
                <a:lnTo>
                  <a:pt x="1163" y="1241"/>
                </a:lnTo>
                <a:lnTo>
                  <a:pt x="1163" y="1162"/>
                </a:lnTo>
                <a:close/>
                <a:moveTo>
                  <a:pt x="28" y="1244"/>
                </a:moveTo>
                <a:cubicBezTo>
                  <a:pt x="28" y="1277"/>
                  <a:pt x="55" y="1303"/>
                  <a:pt x="87" y="1303"/>
                </a:cubicBezTo>
                <a:lnTo>
                  <a:pt x="172" y="1303"/>
                </a:lnTo>
                <a:lnTo>
                  <a:pt x="1132" y="1303"/>
                </a:lnTo>
                <a:lnTo>
                  <a:pt x="1160" y="1303"/>
                </a:lnTo>
                <a:lnTo>
                  <a:pt x="1188" y="1303"/>
                </a:lnTo>
                <a:cubicBezTo>
                  <a:pt x="1194" y="1303"/>
                  <a:pt x="1200" y="1302"/>
                  <a:pt x="1204" y="1299"/>
                </a:cubicBezTo>
                <a:lnTo>
                  <a:pt x="1317" y="1228"/>
                </a:lnTo>
                <a:cubicBezTo>
                  <a:pt x="1326" y="1222"/>
                  <a:pt x="1332" y="1213"/>
                  <a:pt x="1332" y="1202"/>
                </a:cubicBezTo>
                <a:cubicBezTo>
                  <a:pt x="1332" y="1191"/>
                  <a:pt x="1327" y="1181"/>
                  <a:pt x="1317" y="1175"/>
                </a:cubicBezTo>
                <a:lnTo>
                  <a:pt x="1205" y="1105"/>
                </a:lnTo>
                <a:cubicBezTo>
                  <a:pt x="1200" y="1102"/>
                  <a:pt x="1194" y="1100"/>
                  <a:pt x="1188" y="1100"/>
                </a:cubicBezTo>
                <a:lnTo>
                  <a:pt x="1160" y="1100"/>
                </a:lnTo>
                <a:lnTo>
                  <a:pt x="1132" y="1100"/>
                </a:lnTo>
                <a:lnTo>
                  <a:pt x="172" y="1100"/>
                </a:lnTo>
                <a:lnTo>
                  <a:pt x="87" y="1100"/>
                </a:lnTo>
                <a:cubicBezTo>
                  <a:pt x="55" y="1100"/>
                  <a:pt x="28" y="1127"/>
                  <a:pt x="28" y="1159"/>
                </a:cubicBezTo>
                <a:lnTo>
                  <a:pt x="28" y="1244"/>
                </a:lnTo>
                <a:close/>
                <a:moveTo>
                  <a:pt x="875" y="592"/>
                </a:moveTo>
                <a:lnTo>
                  <a:pt x="727" y="592"/>
                </a:lnTo>
                <a:lnTo>
                  <a:pt x="875" y="444"/>
                </a:lnTo>
                <a:lnTo>
                  <a:pt x="875" y="592"/>
                </a:lnTo>
                <a:close/>
                <a:moveTo>
                  <a:pt x="937" y="397"/>
                </a:moveTo>
                <a:cubicBezTo>
                  <a:pt x="937" y="380"/>
                  <a:pt x="923" y="366"/>
                  <a:pt x="906" y="366"/>
                </a:cubicBezTo>
                <a:lnTo>
                  <a:pt x="878" y="366"/>
                </a:lnTo>
                <a:cubicBezTo>
                  <a:pt x="869" y="366"/>
                  <a:pt x="861" y="370"/>
                  <a:pt x="856" y="375"/>
                </a:cubicBezTo>
                <a:lnTo>
                  <a:pt x="658" y="573"/>
                </a:lnTo>
                <a:cubicBezTo>
                  <a:pt x="652" y="579"/>
                  <a:pt x="649" y="587"/>
                  <a:pt x="649" y="595"/>
                </a:cubicBezTo>
                <a:lnTo>
                  <a:pt x="649" y="623"/>
                </a:lnTo>
                <a:cubicBezTo>
                  <a:pt x="649" y="640"/>
                  <a:pt x="663" y="654"/>
                  <a:pt x="680" y="654"/>
                </a:cubicBezTo>
                <a:lnTo>
                  <a:pt x="906" y="654"/>
                </a:lnTo>
                <a:cubicBezTo>
                  <a:pt x="923" y="654"/>
                  <a:pt x="937" y="640"/>
                  <a:pt x="937" y="623"/>
                </a:cubicBezTo>
                <a:lnTo>
                  <a:pt x="937" y="397"/>
                </a:lnTo>
                <a:close/>
                <a:moveTo>
                  <a:pt x="1216" y="987"/>
                </a:moveTo>
                <a:lnTo>
                  <a:pt x="144" y="987"/>
                </a:lnTo>
                <a:cubicBezTo>
                  <a:pt x="99" y="987"/>
                  <a:pt x="62" y="950"/>
                  <a:pt x="62" y="905"/>
                </a:cubicBezTo>
                <a:cubicBezTo>
                  <a:pt x="62" y="869"/>
                  <a:pt x="91" y="840"/>
                  <a:pt x="127" y="840"/>
                </a:cubicBezTo>
                <a:cubicBezTo>
                  <a:pt x="136" y="840"/>
                  <a:pt x="145" y="841"/>
                  <a:pt x="150" y="842"/>
                </a:cubicBezTo>
                <a:cubicBezTo>
                  <a:pt x="156" y="848"/>
                  <a:pt x="163" y="852"/>
                  <a:pt x="172" y="852"/>
                </a:cubicBezTo>
                <a:cubicBezTo>
                  <a:pt x="189" y="852"/>
                  <a:pt x="203" y="838"/>
                  <a:pt x="203" y="821"/>
                </a:cubicBezTo>
                <a:lnTo>
                  <a:pt x="203" y="259"/>
                </a:lnTo>
                <a:lnTo>
                  <a:pt x="746" y="259"/>
                </a:lnTo>
                <a:lnTo>
                  <a:pt x="263" y="742"/>
                </a:lnTo>
                <a:cubicBezTo>
                  <a:pt x="257" y="748"/>
                  <a:pt x="254" y="756"/>
                  <a:pt x="254" y="764"/>
                </a:cubicBezTo>
                <a:lnTo>
                  <a:pt x="254" y="792"/>
                </a:lnTo>
                <a:cubicBezTo>
                  <a:pt x="254" y="810"/>
                  <a:pt x="268" y="824"/>
                  <a:pt x="285" y="824"/>
                </a:cubicBezTo>
                <a:lnTo>
                  <a:pt x="1047" y="824"/>
                </a:lnTo>
                <a:cubicBezTo>
                  <a:pt x="1064" y="824"/>
                  <a:pt x="1078" y="810"/>
                  <a:pt x="1078" y="792"/>
                </a:cubicBezTo>
                <a:lnTo>
                  <a:pt x="1078" y="259"/>
                </a:lnTo>
                <a:lnTo>
                  <a:pt x="1157" y="259"/>
                </a:lnTo>
                <a:lnTo>
                  <a:pt x="1157" y="821"/>
                </a:lnTo>
                <a:cubicBezTo>
                  <a:pt x="1157" y="838"/>
                  <a:pt x="1171" y="852"/>
                  <a:pt x="1188" y="852"/>
                </a:cubicBezTo>
                <a:cubicBezTo>
                  <a:pt x="1197" y="852"/>
                  <a:pt x="1205" y="848"/>
                  <a:pt x="1210" y="842"/>
                </a:cubicBezTo>
                <a:cubicBezTo>
                  <a:pt x="1216" y="841"/>
                  <a:pt x="1225" y="840"/>
                  <a:pt x="1233" y="840"/>
                </a:cubicBezTo>
                <a:cubicBezTo>
                  <a:pt x="1269" y="840"/>
                  <a:pt x="1298" y="869"/>
                  <a:pt x="1298" y="905"/>
                </a:cubicBezTo>
                <a:cubicBezTo>
                  <a:pt x="1298" y="950"/>
                  <a:pt x="1261" y="987"/>
                  <a:pt x="1216" y="987"/>
                </a:cubicBezTo>
                <a:close/>
                <a:moveTo>
                  <a:pt x="1298" y="796"/>
                </a:moveTo>
                <a:cubicBezTo>
                  <a:pt x="1279" y="785"/>
                  <a:pt x="1257" y="778"/>
                  <a:pt x="1233" y="778"/>
                </a:cubicBezTo>
                <a:cubicBezTo>
                  <a:pt x="1228" y="778"/>
                  <a:pt x="1223" y="778"/>
                  <a:pt x="1219" y="778"/>
                </a:cubicBezTo>
                <a:lnTo>
                  <a:pt x="1219" y="149"/>
                </a:lnTo>
                <a:cubicBezTo>
                  <a:pt x="1222" y="148"/>
                  <a:pt x="1228" y="146"/>
                  <a:pt x="1233" y="146"/>
                </a:cubicBezTo>
                <a:cubicBezTo>
                  <a:pt x="1263" y="146"/>
                  <a:pt x="1298" y="160"/>
                  <a:pt x="1298" y="200"/>
                </a:cubicBezTo>
                <a:lnTo>
                  <a:pt x="1298" y="796"/>
                </a:lnTo>
                <a:close/>
                <a:moveTo>
                  <a:pt x="1016" y="761"/>
                </a:moveTo>
                <a:lnTo>
                  <a:pt x="937" y="761"/>
                </a:lnTo>
                <a:lnTo>
                  <a:pt x="937" y="708"/>
                </a:lnTo>
                <a:lnTo>
                  <a:pt x="875" y="708"/>
                </a:lnTo>
                <a:lnTo>
                  <a:pt x="875" y="761"/>
                </a:lnTo>
                <a:lnTo>
                  <a:pt x="796" y="761"/>
                </a:lnTo>
                <a:lnTo>
                  <a:pt x="796" y="708"/>
                </a:lnTo>
                <a:lnTo>
                  <a:pt x="734" y="708"/>
                </a:lnTo>
                <a:lnTo>
                  <a:pt x="734" y="761"/>
                </a:lnTo>
                <a:lnTo>
                  <a:pt x="655" y="761"/>
                </a:lnTo>
                <a:lnTo>
                  <a:pt x="655" y="708"/>
                </a:lnTo>
                <a:lnTo>
                  <a:pt x="593" y="708"/>
                </a:lnTo>
                <a:lnTo>
                  <a:pt x="593" y="761"/>
                </a:lnTo>
                <a:lnTo>
                  <a:pt x="514" y="761"/>
                </a:lnTo>
                <a:lnTo>
                  <a:pt x="514" y="708"/>
                </a:lnTo>
                <a:lnTo>
                  <a:pt x="451" y="708"/>
                </a:lnTo>
                <a:lnTo>
                  <a:pt x="451" y="761"/>
                </a:lnTo>
                <a:lnTo>
                  <a:pt x="332" y="761"/>
                </a:lnTo>
                <a:lnTo>
                  <a:pt x="1016" y="77"/>
                </a:lnTo>
                <a:lnTo>
                  <a:pt x="1016" y="761"/>
                </a:lnTo>
                <a:close/>
                <a:moveTo>
                  <a:pt x="141" y="778"/>
                </a:moveTo>
                <a:cubicBezTo>
                  <a:pt x="137" y="778"/>
                  <a:pt x="132" y="778"/>
                  <a:pt x="127" y="778"/>
                </a:cubicBezTo>
                <a:cubicBezTo>
                  <a:pt x="103" y="778"/>
                  <a:pt x="81" y="785"/>
                  <a:pt x="62" y="796"/>
                </a:cubicBezTo>
                <a:lnTo>
                  <a:pt x="62" y="200"/>
                </a:lnTo>
                <a:cubicBezTo>
                  <a:pt x="62" y="160"/>
                  <a:pt x="97" y="146"/>
                  <a:pt x="127" y="146"/>
                </a:cubicBezTo>
                <a:cubicBezTo>
                  <a:pt x="132" y="146"/>
                  <a:pt x="138" y="148"/>
                  <a:pt x="141" y="149"/>
                </a:cubicBezTo>
                <a:lnTo>
                  <a:pt x="141" y="778"/>
                </a:lnTo>
                <a:close/>
                <a:moveTo>
                  <a:pt x="1360" y="200"/>
                </a:moveTo>
                <a:cubicBezTo>
                  <a:pt x="1360" y="133"/>
                  <a:pt x="1307" y="84"/>
                  <a:pt x="1233" y="84"/>
                </a:cubicBezTo>
                <a:cubicBezTo>
                  <a:pt x="1196" y="84"/>
                  <a:pt x="1157" y="105"/>
                  <a:pt x="1157" y="143"/>
                </a:cubicBezTo>
                <a:lnTo>
                  <a:pt x="1157" y="197"/>
                </a:lnTo>
                <a:lnTo>
                  <a:pt x="1078" y="197"/>
                </a:lnTo>
                <a:lnTo>
                  <a:pt x="1078" y="31"/>
                </a:lnTo>
                <a:cubicBezTo>
                  <a:pt x="1078" y="13"/>
                  <a:pt x="1064" y="0"/>
                  <a:pt x="1047" y="0"/>
                </a:cubicBezTo>
                <a:lnTo>
                  <a:pt x="1019" y="0"/>
                </a:lnTo>
                <a:cubicBezTo>
                  <a:pt x="1010" y="0"/>
                  <a:pt x="1003" y="3"/>
                  <a:pt x="997" y="9"/>
                </a:cubicBezTo>
                <a:lnTo>
                  <a:pt x="808" y="197"/>
                </a:lnTo>
                <a:lnTo>
                  <a:pt x="203" y="197"/>
                </a:lnTo>
                <a:lnTo>
                  <a:pt x="203" y="143"/>
                </a:lnTo>
                <a:cubicBezTo>
                  <a:pt x="203" y="105"/>
                  <a:pt x="164" y="84"/>
                  <a:pt x="127" y="84"/>
                </a:cubicBezTo>
                <a:cubicBezTo>
                  <a:pt x="54" y="84"/>
                  <a:pt x="0" y="133"/>
                  <a:pt x="0" y="200"/>
                </a:cubicBezTo>
                <a:lnTo>
                  <a:pt x="0" y="905"/>
                </a:lnTo>
                <a:cubicBezTo>
                  <a:pt x="0" y="985"/>
                  <a:pt x="65" y="1049"/>
                  <a:pt x="144" y="1049"/>
                </a:cubicBezTo>
                <a:lnTo>
                  <a:pt x="1216" y="1049"/>
                </a:lnTo>
                <a:cubicBezTo>
                  <a:pt x="1296" y="1049"/>
                  <a:pt x="1360" y="985"/>
                  <a:pt x="1360" y="905"/>
                </a:cubicBezTo>
                <a:lnTo>
                  <a:pt x="1360" y="20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129">
            <a:extLst>
              <a:ext uri="{FF2B5EF4-FFF2-40B4-BE49-F238E27FC236}">
                <a16:creationId xmlns:a16="http://schemas.microsoft.com/office/drawing/2014/main" id="{EE65DA2E-0D8C-C131-C3FD-A0B4A10BDF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6725" y="1961585"/>
            <a:ext cx="476250" cy="487362"/>
          </a:xfrm>
          <a:custGeom>
            <a:avLst/>
            <a:gdLst>
              <a:gd name="T0" fmla="*/ 726 w 1327"/>
              <a:gd name="T1" fmla="*/ 1304 h 1358"/>
              <a:gd name="T2" fmla="*/ 31 w 1327"/>
              <a:gd name="T3" fmla="*/ 1197 h 1358"/>
              <a:gd name="T4" fmla="*/ 1 w 1327"/>
              <a:gd name="T5" fmla="*/ 1142 h 1358"/>
              <a:gd name="T6" fmla="*/ 330 w 1327"/>
              <a:gd name="T7" fmla="*/ 400 h 1358"/>
              <a:gd name="T8" fmla="*/ 468 w 1327"/>
              <a:gd name="T9" fmla="*/ 539 h 1358"/>
              <a:gd name="T10" fmla="*/ 468 w 1327"/>
              <a:gd name="T11" fmla="*/ 601 h 1358"/>
              <a:gd name="T12" fmla="*/ 790 w 1327"/>
              <a:gd name="T13" fmla="*/ 510 h 1358"/>
              <a:gd name="T14" fmla="*/ 654 w 1327"/>
              <a:gd name="T15" fmla="*/ 618 h 1358"/>
              <a:gd name="T16" fmla="*/ 512 w 1327"/>
              <a:gd name="T17" fmla="*/ 708 h 1358"/>
              <a:gd name="T18" fmla="*/ 239 w 1327"/>
              <a:gd name="T19" fmla="*/ 622 h 1358"/>
              <a:gd name="T20" fmla="*/ 224 w 1327"/>
              <a:gd name="T21" fmla="*/ 497 h 1358"/>
              <a:gd name="T22" fmla="*/ 164 w 1327"/>
              <a:gd name="T23" fmla="*/ 316 h 1358"/>
              <a:gd name="T24" fmla="*/ 262 w 1327"/>
              <a:gd name="T25" fmla="*/ 246 h 1358"/>
              <a:gd name="T26" fmla="*/ 391 w 1327"/>
              <a:gd name="T27" fmla="*/ 97 h 1358"/>
              <a:gd name="T28" fmla="*/ 559 w 1327"/>
              <a:gd name="T29" fmla="*/ 136 h 1358"/>
              <a:gd name="T30" fmla="*/ 754 w 1327"/>
              <a:gd name="T31" fmla="*/ 149 h 1358"/>
              <a:gd name="T32" fmla="*/ 746 w 1327"/>
              <a:gd name="T33" fmla="*/ 347 h 1358"/>
              <a:gd name="T34" fmla="*/ 790 w 1327"/>
              <a:gd name="T35" fmla="*/ 510 h 1358"/>
              <a:gd name="T36" fmla="*/ 792 w 1327"/>
              <a:gd name="T37" fmla="*/ 402 h 1358"/>
              <a:gd name="T38" fmla="*/ 803 w 1327"/>
              <a:gd name="T39" fmla="*/ 307 h 1358"/>
              <a:gd name="T40" fmla="*/ 859 w 1327"/>
              <a:gd name="T41" fmla="*/ 97 h 1358"/>
              <a:gd name="T42" fmla="*/ 667 w 1327"/>
              <a:gd name="T43" fmla="*/ 119 h 1358"/>
              <a:gd name="T44" fmla="*/ 551 w 1327"/>
              <a:gd name="T45" fmla="*/ 64 h 1358"/>
              <a:gd name="T46" fmla="*/ 447 w 1327"/>
              <a:gd name="T47" fmla="*/ 65 h 1358"/>
              <a:gd name="T48" fmla="*/ 344 w 1327"/>
              <a:gd name="T49" fmla="*/ 26 h 1358"/>
              <a:gd name="T50" fmla="*/ 223 w 1327"/>
              <a:gd name="T51" fmla="*/ 128 h 1358"/>
              <a:gd name="T52" fmla="*/ 210 w 1327"/>
              <a:gd name="T53" fmla="*/ 212 h 1358"/>
              <a:gd name="T54" fmla="*/ 43 w 1327"/>
              <a:gd name="T55" fmla="*/ 267 h 1358"/>
              <a:gd name="T56" fmla="*/ 140 w 1327"/>
              <a:gd name="T57" fmla="*/ 405 h 1358"/>
              <a:gd name="T58" fmla="*/ 130 w 1327"/>
              <a:gd name="T59" fmla="*/ 500 h 1358"/>
              <a:gd name="T60" fmla="*/ 172 w 1327"/>
              <a:gd name="T61" fmla="*/ 576 h 1358"/>
              <a:gd name="T62" fmla="*/ 170 w 1327"/>
              <a:gd name="T63" fmla="*/ 712 h 1358"/>
              <a:gd name="T64" fmla="*/ 349 w 1327"/>
              <a:gd name="T65" fmla="*/ 752 h 1358"/>
              <a:gd name="T66" fmla="*/ 460 w 1327"/>
              <a:gd name="T67" fmla="*/ 743 h 1358"/>
              <a:gd name="T68" fmla="*/ 565 w 1327"/>
              <a:gd name="T69" fmla="*/ 858 h 1358"/>
              <a:gd name="T70" fmla="*/ 611 w 1327"/>
              <a:gd name="T71" fmla="*/ 720 h 1358"/>
              <a:gd name="T72" fmla="*/ 718 w 1327"/>
              <a:gd name="T73" fmla="*/ 647 h 1358"/>
              <a:gd name="T74" fmla="*/ 769 w 1327"/>
              <a:gd name="T75" fmla="*/ 579 h 1358"/>
              <a:gd name="T76" fmla="*/ 880 w 1327"/>
              <a:gd name="T77" fmla="*/ 508 h 1358"/>
              <a:gd name="T78" fmla="*/ 1323 w 1327"/>
              <a:gd name="T79" fmla="*/ 880 h 1358"/>
              <a:gd name="T80" fmla="*/ 30 w 1327"/>
              <a:gd name="T81" fmla="*/ 1048 h 1358"/>
              <a:gd name="T82" fmla="*/ 1035 w 1327"/>
              <a:gd name="T83" fmla="*/ 1225 h 1358"/>
              <a:gd name="T84" fmla="*/ 984 w 1327"/>
              <a:gd name="T85" fmla="*/ 1173 h 1358"/>
              <a:gd name="T86" fmla="*/ 1325 w 1327"/>
              <a:gd name="T87" fmla="*/ 1035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7" h="1358">
                <a:moveTo>
                  <a:pt x="33" y="1355"/>
                </a:moveTo>
                <a:cubicBezTo>
                  <a:pt x="239" y="1225"/>
                  <a:pt x="486" y="1225"/>
                  <a:pt x="693" y="1357"/>
                </a:cubicBezTo>
                <a:lnTo>
                  <a:pt x="726" y="1304"/>
                </a:lnTo>
                <a:cubicBezTo>
                  <a:pt x="498" y="1160"/>
                  <a:pt x="227" y="1159"/>
                  <a:pt x="0" y="1303"/>
                </a:cubicBezTo>
                <a:lnTo>
                  <a:pt x="33" y="1355"/>
                </a:lnTo>
                <a:close/>
                <a:moveTo>
                  <a:pt x="31" y="1197"/>
                </a:moveTo>
                <a:cubicBezTo>
                  <a:pt x="320" y="1037"/>
                  <a:pt x="630" y="1093"/>
                  <a:pt x="880" y="1352"/>
                </a:cubicBezTo>
                <a:lnTo>
                  <a:pt x="925" y="1309"/>
                </a:lnTo>
                <a:cubicBezTo>
                  <a:pt x="657" y="1033"/>
                  <a:pt x="312" y="970"/>
                  <a:pt x="1" y="1142"/>
                </a:cubicBezTo>
                <a:lnTo>
                  <a:pt x="31" y="1197"/>
                </a:lnTo>
                <a:close/>
                <a:moveTo>
                  <a:pt x="468" y="539"/>
                </a:moveTo>
                <a:cubicBezTo>
                  <a:pt x="392" y="539"/>
                  <a:pt x="330" y="477"/>
                  <a:pt x="330" y="400"/>
                </a:cubicBezTo>
                <a:cubicBezTo>
                  <a:pt x="330" y="324"/>
                  <a:pt x="392" y="262"/>
                  <a:pt x="468" y="262"/>
                </a:cubicBezTo>
                <a:cubicBezTo>
                  <a:pt x="544" y="262"/>
                  <a:pt x="606" y="324"/>
                  <a:pt x="606" y="400"/>
                </a:cubicBezTo>
                <a:cubicBezTo>
                  <a:pt x="606" y="477"/>
                  <a:pt x="544" y="539"/>
                  <a:pt x="468" y="539"/>
                </a:cubicBezTo>
                <a:close/>
                <a:moveTo>
                  <a:pt x="468" y="200"/>
                </a:moveTo>
                <a:cubicBezTo>
                  <a:pt x="358" y="200"/>
                  <a:pt x="267" y="289"/>
                  <a:pt x="267" y="400"/>
                </a:cubicBezTo>
                <a:cubicBezTo>
                  <a:pt x="267" y="510"/>
                  <a:pt x="358" y="601"/>
                  <a:pt x="468" y="601"/>
                </a:cubicBezTo>
                <a:cubicBezTo>
                  <a:pt x="579" y="601"/>
                  <a:pt x="668" y="510"/>
                  <a:pt x="668" y="400"/>
                </a:cubicBezTo>
                <a:cubicBezTo>
                  <a:pt x="668" y="289"/>
                  <a:pt x="579" y="200"/>
                  <a:pt x="468" y="200"/>
                </a:cubicBezTo>
                <a:close/>
                <a:moveTo>
                  <a:pt x="790" y="510"/>
                </a:moveTo>
                <a:cubicBezTo>
                  <a:pt x="776" y="513"/>
                  <a:pt x="762" y="516"/>
                  <a:pt x="751" y="519"/>
                </a:cubicBezTo>
                <a:cubicBezTo>
                  <a:pt x="721" y="528"/>
                  <a:pt x="683" y="553"/>
                  <a:pt x="664" y="588"/>
                </a:cubicBezTo>
                <a:cubicBezTo>
                  <a:pt x="659" y="598"/>
                  <a:pt x="656" y="608"/>
                  <a:pt x="654" y="618"/>
                </a:cubicBezTo>
                <a:cubicBezTo>
                  <a:pt x="601" y="619"/>
                  <a:pt x="556" y="659"/>
                  <a:pt x="550" y="712"/>
                </a:cubicBezTo>
                <a:lnTo>
                  <a:pt x="545" y="750"/>
                </a:lnTo>
                <a:lnTo>
                  <a:pt x="512" y="708"/>
                </a:lnTo>
                <a:cubicBezTo>
                  <a:pt x="492" y="678"/>
                  <a:pt x="458" y="660"/>
                  <a:pt x="422" y="660"/>
                </a:cubicBezTo>
                <a:cubicBezTo>
                  <a:pt x="405" y="660"/>
                  <a:pt x="389" y="664"/>
                  <a:pt x="374" y="671"/>
                </a:cubicBezTo>
                <a:cubicBezTo>
                  <a:pt x="348" y="628"/>
                  <a:pt x="294" y="604"/>
                  <a:pt x="239" y="622"/>
                </a:cubicBezTo>
                <a:lnTo>
                  <a:pt x="217" y="629"/>
                </a:lnTo>
                <a:cubicBezTo>
                  <a:pt x="223" y="618"/>
                  <a:pt x="227" y="606"/>
                  <a:pt x="230" y="598"/>
                </a:cubicBezTo>
                <a:cubicBezTo>
                  <a:pt x="243" y="564"/>
                  <a:pt x="241" y="527"/>
                  <a:pt x="224" y="497"/>
                </a:cubicBezTo>
                <a:cubicBezTo>
                  <a:pt x="215" y="481"/>
                  <a:pt x="203" y="467"/>
                  <a:pt x="188" y="457"/>
                </a:cubicBezTo>
                <a:cubicBezTo>
                  <a:pt x="197" y="443"/>
                  <a:pt x="202" y="426"/>
                  <a:pt x="203" y="408"/>
                </a:cubicBezTo>
                <a:cubicBezTo>
                  <a:pt x="205" y="373"/>
                  <a:pt x="191" y="340"/>
                  <a:pt x="164" y="316"/>
                </a:cubicBezTo>
                <a:lnTo>
                  <a:pt x="146" y="300"/>
                </a:lnTo>
                <a:lnTo>
                  <a:pt x="178" y="297"/>
                </a:lnTo>
                <a:cubicBezTo>
                  <a:pt x="213" y="293"/>
                  <a:pt x="243" y="275"/>
                  <a:pt x="262" y="246"/>
                </a:cubicBezTo>
                <a:cubicBezTo>
                  <a:pt x="273" y="229"/>
                  <a:pt x="280" y="209"/>
                  <a:pt x="281" y="190"/>
                </a:cubicBezTo>
                <a:cubicBezTo>
                  <a:pt x="334" y="189"/>
                  <a:pt x="380" y="151"/>
                  <a:pt x="391" y="99"/>
                </a:cubicBezTo>
                <a:lnTo>
                  <a:pt x="391" y="97"/>
                </a:lnTo>
                <a:lnTo>
                  <a:pt x="401" y="107"/>
                </a:lnTo>
                <a:cubicBezTo>
                  <a:pt x="426" y="134"/>
                  <a:pt x="462" y="149"/>
                  <a:pt x="500" y="149"/>
                </a:cubicBezTo>
                <a:cubicBezTo>
                  <a:pt x="521" y="149"/>
                  <a:pt x="542" y="145"/>
                  <a:pt x="559" y="136"/>
                </a:cubicBezTo>
                <a:cubicBezTo>
                  <a:pt x="578" y="165"/>
                  <a:pt x="612" y="185"/>
                  <a:pt x="649" y="185"/>
                </a:cubicBezTo>
                <a:cubicBezTo>
                  <a:pt x="664" y="185"/>
                  <a:pt x="678" y="182"/>
                  <a:pt x="692" y="176"/>
                </a:cubicBezTo>
                <a:lnTo>
                  <a:pt x="754" y="149"/>
                </a:lnTo>
                <a:lnTo>
                  <a:pt x="720" y="204"/>
                </a:lnTo>
                <a:cubicBezTo>
                  <a:pt x="702" y="234"/>
                  <a:pt x="699" y="271"/>
                  <a:pt x="713" y="304"/>
                </a:cubicBezTo>
                <a:cubicBezTo>
                  <a:pt x="720" y="321"/>
                  <a:pt x="732" y="336"/>
                  <a:pt x="746" y="347"/>
                </a:cubicBezTo>
                <a:cubicBezTo>
                  <a:pt x="737" y="362"/>
                  <a:pt x="731" y="380"/>
                  <a:pt x="730" y="399"/>
                </a:cubicBezTo>
                <a:cubicBezTo>
                  <a:pt x="728" y="434"/>
                  <a:pt x="742" y="467"/>
                  <a:pt x="768" y="491"/>
                </a:cubicBezTo>
                <a:lnTo>
                  <a:pt x="790" y="510"/>
                </a:lnTo>
                <a:close/>
                <a:moveTo>
                  <a:pt x="880" y="508"/>
                </a:moveTo>
                <a:lnTo>
                  <a:pt x="809" y="444"/>
                </a:lnTo>
                <a:cubicBezTo>
                  <a:pt x="798" y="434"/>
                  <a:pt x="791" y="418"/>
                  <a:pt x="792" y="402"/>
                </a:cubicBezTo>
                <a:cubicBezTo>
                  <a:pt x="793" y="386"/>
                  <a:pt x="801" y="372"/>
                  <a:pt x="814" y="363"/>
                </a:cubicBezTo>
                <a:cubicBezTo>
                  <a:pt x="824" y="356"/>
                  <a:pt x="829" y="343"/>
                  <a:pt x="827" y="331"/>
                </a:cubicBezTo>
                <a:cubicBezTo>
                  <a:pt x="824" y="319"/>
                  <a:pt x="815" y="310"/>
                  <a:pt x="803" y="307"/>
                </a:cubicBezTo>
                <a:cubicBezTo>
                  <a:pt x="788" y="304"/>
                  <a:pt x="776" y="294"/>
                  <a:pt x="770" y="279"/>
                </a:cubicBezTo>
                <a:cubicBezTo>
                  <a:pt x="764" y="265"/>
                  <a:pt x="765" y="250"/>
                  <a:pt x="773" y="237"/>
                </a:cubicBezTo>
                <a:lnTo>
                  <a:pt x="859" y="97"/>
                </a:lnTo>
                <a:cubicBezTo>
                  <a:pt x="866" y="86"/>
                  <a:pt x="865" y="71"/>
                  <a:pt x="856" y="61"/>
                </a:cubicBezTo>
                <a:cubicBezTo>
                  <a:pt x="847" y="51"/>
                  <a:pt x="832" y="47"/>
                  <a:pt x="820" y="53"/>
                </a:cubicBezTo>
                <a:lnTo>
                  <a:pt x="667" y="119"/>
                </a:lnTo>
                <a:cubicBezTo>
                  <a:pt x="639" y="131"/>
                  <a:pt x="607" y="111"/>
                  <a:pt x="605" y="82"/>
                </a:cubicBezTo>
                <a:cubicBezTo>
                  <a:pt x="604" y="70"/>
                  <a:pt x="595" y="59"/>
                  <a:pt x="584" y="55"/>
                </a:cubicBezTo>
                <a:cubicBezTo>
                  <a:pt x="572" y="51"/>
                  <a:pt x="559" y="55"/>
                  <a:pt x="551" y="64"/>
                </a:cubicBezTo>
                <a:lnTo>
                  <a:pt x="546" y="69"/>
                </a:lnTo>
                <a:cubicBezTo>
                  <a:pt x="535" y="81"/>
                  <a:pt x="519" y="87"/>
                  <a:pt x="500" y="87"/>
                </a:cubicBezTo>
                <a:cubicBezTo>
                  <a:pt x="479" y="87"/>
                  <a:pt x="460" y="79"/>
                  <a:pt x="447" y="65"/>
                </a:cubicBezTo>
                <a:lnTo>
                  <a:pt x="397" y="12"/>
                </a:lnTo>
                <a:cubicBezTo>
                  <a:pt x="389" y="4"/>
                  <a:pt x="377" y="0"/>
                  <a:pt x="366" y="3"/>
                </a:cubicBezTo>
                <a:cubicBezTo>
                  <a:pt x="355" y="6"/>
                  <a:pt x="347" y="15"/>
                  <a:pt x="344" y="26"/>
                </a:cubicBezTo>
                <a:lnTo>
                  <a:pt x="330" y="86"/>
                </a:lnTo>
                <a:cubicBezTo>
                  <a:pt x="323" y="118"/>
                  <a:pt x="287" y="137"/>
                  <a:pt x="257" y="123"/>
                </a:cubicBezTo>
                <a:cubicBezTo>
                  <a:pt x="246" y="118"/>
                  <a:pt x="232" y="120"/>
                  <a:pt x="223" y="128"/>
                </a:cubicBezTo>
                <a:cubicBezTo>
                  <a:pt x="214" y="136"/>
                  <a:pt x="210" y="149"/>
                  <a:pt x="214" y="160"/>
                </a:cubicBezTo>
                <a:lnTo>
                  <a:pt x="216" y="167"/>
                </a:lnTo>
                <a:cubicBezTo>
                  <a:pt x="221" y="182"/>
                  <a:pt x="219" y="198"/>
                  <a:pt x="210" y="212"/>
                </a:cubicBezTo>
                <a:cubicBezTo>
                  <a:pt x="202" y="225"/>
                  <a:pt x="188" y="233"/>
                  <a:pt x="172" y="235"/>
                </a:cubicBezTo>
                <a:lnTo>
                  <a:pt x="70" y="245"/>
                </a:lnTo>
                <a:cubicBezTo>
                  <a:pt x="57" y="247"/>
                  <a:pt x="47" y="255"/>
                  <a:pt x="43" y="267"/>
                </a:cubicBezTo>
                <a:cubicBezTo>
                  <a:pt x="39" y="278"/>
                  <a:pt x="43" y="291"/>
                  <a:pt x="52" y="300"/>
                </a:cubicBezTo>
                <a:lnTo>
                  <a:pt x="123" y="363"/>
                </a:lnTo>
                <a:cubicBezTo>
                  <a:pt x="135" y="373"/>
                  <a:pt x="141" y="389"/>
                  <a:pt x="140" y="405"/>
                </a:cubicBezTo>
                <a:cubicBezTo>
                  <a:pt x="140" y="421"/>
                  <a:pt x="132" y="435"/>
                  <a:pt x="118" y="445"/>
                </a:cubicBezTo>
                <a:cubicBezTo>
                  <a:pt x="108" y="452"/>
                  <a:pt x="103" y="464"/>
                  <a:pt x="106" y="476"/>
                </a:cubicBezTo>
                <a:cubicBezTo>
                  <a:pt x="108" y="488"/>
                  <a:pt x="118" y="498"/>
                  <a:pt x="130" y="500"/>
                </a:cubicBezTo>
                <a:lnTo>
                  <a:pt x="137" y="502"/>
                </a:lnTo>
                <a:cubicBezTo>
                  <a:pt x="155" y="506"/>
                  <a:pt x="165" y="518"/>
                  <a:pt x="170" y="527"/>
                </a:cubicBezTo>
                <a:cubicBezTo>
                  <a:pt x="178" y="541"/>
                  <a:pt x="179" y="559"/>
                  <a:pt x="172" y="576"/>
                </a:cubicBezTo>
                <a:cubicBezTo>
                  <a:pt x="162" y="604"/>
                  <a:pt x="132" y="669"/>
                  <a:pt x="131" y="670"/>
                </a:cubicBezTo>
                <a:cubicBezTo>
                  <a:pt x="126" y="682"/>
                  <a:pt x="128" y="695"/>
                  <a:pt x="137" y="704"/>
                </a:cubicBezTo>
                <a:cubicBezTo>
                  <a:pt x="145" y="713"/>
                  <a:pt x="158" y="716"/>
                  <a:pt x="170" y="712"/>
                </a:cubicBezTo>
                <a:lnTo>
                  <a:pt x="259" y="680"/>
                </a:lnTo>
                <a:cubicBezTo>
                  <a:pt x="291" y="670"/>
                  <a:pt x="325" y="693"/>
                  <a:pt x="328" y="725"/>
                </a:cubicBezTo>
                <a:cubicBezTo>
                  <a:pt x="329" y="738"/>
                  <a:pt x="337" y="748"/>
                  <a:pt x="349" y="752"/>
                </a:cubicBezTo>
                <a:cubicBezTo>
                  <a:pt x="361" y="756"/>
                  <a:pt x="373" y="753"/>
                  <a:pt x="382" y="743"/>
                </a:cubicBezTo>
                <a:lnTo>
                  <a:pt x="388" y="737"/>
                </a:lnTo>
                <a:cubicBezTo>
                  <a:pt x="407" y="715"/>
                  <a:pt x="445" y="719"/>
                  <a:pt x="460" y="743"/>
                </a:cubicBezTo>
                <a:cubicBezTo>
                  <a:pt x="461" y="744"/>
                  <a:pt x="461" y="745"/>
                  <a:pt x="462" y="746"/>
                </a:cubicBezTo>
                <a:lnTo>
                  <a:pt x="541" y="846"/>
                </a:lnTo>
                <a:cubicBezTo>
                  <a:pt x="547" y="853"/>
                  <a:pt x="556" y="858"/>
                  <a:pt x="565" y="858"/>
                </a:cubicBezTo>
                <a:cubicBezTo>
                  <a:pt x="568" y="858"/>
                  <a:pt x="571" y="857"/>
                  <a:pt x="573" y="857"/>
                </a:cubicBezTo>
                <a:cubicBezTo>
                  <a:pt x="585" y="853"/>
                  <a:pt x="594" y="843"/>
                  <a:pt x="596" y="831"/>
                </a:cubicBezTo>
                <a:lnTo>
                  <a:pt x="611" y="720"/>
                </a:lnTo>
                <a:cubicBezTo>
                  <a:pt x="615" y="691"/>
                  <a:pt x="648" y="671"/>
                  <a:pt x="676" y="684"/>
                </a:cubicBezTo>
                <a:cubicBezTo>
                  <a:pt x="687" y="690"/>
                  <a:pt x="700" y="688"/>
                  <a:pt x="709" y="679"/>
                </a:cubicBezTo>
                <a:cubicBezTo>
                  <a:pt x="719" y="671"/>
                  <a:pt x="722" y="658"/>
                  <a:pt x="718" y="647"/>
                </a:cubicBezTo>
                <a:lnTo>
                  <a:pt x="716" y="640"/>
                </a:lnTo>
                <a:cubicBezTo>
                  <a:pt x="714" y="632"/>
                  <a:pt x="715" y="625"/>
                  <a:pt x="719" y="617"/>
                </a:cubicBezTo>
                <a:cubicBezTo>
                  <a:pt x="729" y="598"/>
                  <a:pt x="754" y="583"/>
                  <a:pt x="769" y="579"/>
                </a:cubicBezTo>
                <a:cubicBezTo>
                  <a:pt x="793" y="571"/>
                  <a:pt x="846" y="564"/>
                  <a:pt x="864" y="562"/>
                </a:cubicBezTo>
                <a:cubicBezTo>
                  <a:pt x="876" y="560"/>
                  <a:pt x="887" y="552"/>
                  <a:pt x="890" y="540"/>
                </a:cubicBezTo>
                <a:cubicBezTo>
                  <a:pt x="894" y="528"/>
                  <a:pt x="890" y="516"/>
                  <a:pt x="880" y="508"/>
                </a:cubicBezTo>
                <a:close/>
                <a:moveTo>
                  <a:pt x="761" y="1011"/>
                </a:moveTo>
                <a:cubicBezTo>
                  <a:pt x="933" y="911"/>
                  <a:pt x="1124" y="885"/>
                  <a:pt x="1305" y="940"/>
                </a:cubicBezTo>
                <a:lnTo>
                  <a:pt x="1323" y="880"/>
                </a:lnTo>
                <a:cubicBezTo>
                  <a:pt x="1112" y="816"/>
                  <a:pt x="890" y="852"/>
                  <a:pt x="695" y="978"/>
                </a:cubicBezTo>
                <a:cubicBezTo>
                  <a:pt x="474" y="882"/>
                  <a:pt x="230" y="882"/>
                  <a:pt x="3" y="992"/>
                </a:cubicBezTo>
                <a:lnTo>
                  <a:pt x="30" y="1048"/>
                </a:lnTo>
                <a:cubicBezTo>
                  <a:pt x="385" y="875"/>
                  <a:pt x="789" y="994"/>
                  <a:pt x="1058" y="1349"/>
                </a:cubicBezTo>
                <a:lnTo>
                  <a:pt x="1107" y="1312"/>
                </a:lnTo>
                <a:cubicBezTo>
                  <a:pt x="1084" y="1281"/>
                  <a:pt x="1060" y="1253"/>
                  <a:pt x="1035" y="1225"/>
                </a:cubicBezTo>
                <a:cubicBezTo>
                  <a:pt x="1125" y="1211"/>
                  <a:pt x="1216" y="1221"/>
                  <a:pt x="1302" y="1257"/>
                </a:cubicBezTo>
                <a:lnTo>
                  <a:pt x="1326" y="1199"/>
                </a:lnTo>
                <a:cubicBezTo>
                  <a:pt x="1216" y="1154"/>
                  <a:pt x="1098" y="1145"/>
                  <a:pt x="984" y="1173"/>
                </a:cubicBezTo>
                <a:cubicBezTo>
                  <a:pt x="957" y="1147"/>
                  <a:pt x="929" y="1124"/>
                  <a:pt x="901" y="1102"/>
                </a:cubicBezTo>
                <a:cubicBezTo>
                  <a:pt x="1033" y="1051"/>
                  <a:pt x="1171" y="1048"/>
                  <a:pt x="1304" y="1094"/>
                </a:cubicBezTo>
                <a:lnTo>
                  <a:pt x="1325" y="1035"/>
                </a:lnTo>
                <a:cubicBezTo>
                  <a:pt x="1165" y="980"/>
                  <a:pt x="999" y="989"/>
                  <a:pt x="843" y="1059"/>
                </a:cubicBezTo>
                <a:cubicBezTo>
                  <a:pt x="816" y="1041"/>
                  <a:pt x="789" y="1025"/>
                  <a:pt x="761" y="10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130">
            <a:extLst>
              <a:ext uri="{FF2B5EF4-FFF2-40B4-BE49-F238E27FC236}">
                <a16:creationId xmlns:a16="http://schemas.microsoft.com/office/drawing/2014/main" id="{45546AA7-8D2C-14C8-C703-FDF9A61A5E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2185" y="1088619"/>
            <a:ext cx="436562" cy="436563"/>
          </a:xfrm>
          <a:custGeom>
            <a:avLst/>
            <a:gdLst>
              <a:gd name="T0" fmla="*/ 281 w 1218"/>
              <a:gd name="T1" fmla="*/ 280 h 1218"/>
              <a:gd name="T2" fmla="*/ 212 w 1218"/>
              <a:gd name="T3" fmla="*/ 280 h 1218"/>
              <a:gd name="T4" fmla="*/ 115 w 1218"/>
              <a:gd name="T5" fmla="*/ 184 h 1218"/>
              <a:gd name="T6" fmla="*/ 167 w 1218"/>
              <a:gd name="T7" fmla="*/ 167 h 1218"/>
              <a:gd name="T8" fmla="*/ 184 w 1218"/>
              <a:gd name="T9" fmla="*/ 115 h 1218"/>
              <a:gd name="T10" fmla="*/ 281 w 1218"/>
              <a:gd name="T11" fmla="*/ 211 h 1218"/>
              <a:gd name="T12" fmla="*/ 281 w 1218"/>
              <a:gd name="T13" fmla="*/ 280 h 1218"/>
              <a:gd name="T14" fmla="*/ 343 w 1218"/>
              <a:gd name="T15" fmla="*/ 186 h 1218"/>
              <a:gd name="T16" fmla="*/ 157 w 1218"/>
              <a:gd name="T17" fmla="*/ 0 h 1218"/>
              <a:gd name="T18" fmla="*/ 118 w 1218"/>
              <a:gd name="T19" fmla="*/ 118 h 1218"/>
              <a:gd name="T20" fmla="*/ 0 w 1218"/>
              <a:gd name="T21" fmla="*/ 157 h 1218"/>
              <a:gd name="T22" fmla="*/ 186 w 1218"/>
              <a:gd name="T23" fmla="*/ 342 h 1218"/>
              <a:gd name="T24" fmla="*/ 299 w 1218"/>
              <a:gd name="T25" fmla="*/ 342 h 1218"/>
              <a:gd name="T26" fmla="*/ 600 w 1218"/>
              <a:gd name="T27" fmla="*/ 644 h 1218"/>
              <a:gd name="T28" fmla="*/ 644 w 1218"/>
              <a:gd name="T29" fmla="*/ 600 h 1218"/>
              <a:gd name="T30" fmla="*/ 343 w 1218"/>
              <a:gd name="T31" fmla="*/ 299 h 1218"/>
              <a:gd name="T32" fmla="*/ 343 w 1218"/>
              <a:gd name="T33" fmla="*/ 186 h 1218"/>
              <a:gd name="T34" fmla="*/ 622 w 1218"/>
              <a:gd name="T35" fmla="*/ 760 h 1218"/>
              <a:gd name="T36" fmla="*/ 484 w 1218"/>
              <a:gd name="T37" fmla="*/ 622 h 1218"/>
              <a:gd name="T38" fmla="*/ 492 w 1218"/>
              <a:gd name="T39" fmla="*/ 576 h 1218"/>
              <a:gd name="T40" fmla="*/ 433 w 1218"/>
              <a:gd name="T41" fmla="*/ 555 h 1218"/>
              <a:gd name="T42" fmla="*/ 422 w 1218"/>
              <a:gd name="T43" fmla="*/ 622 h 1218"/>
              <a:gd name="T44" fmla="*/ 622 w 1218"/>
              <a:gd name="T45" fmla="*/ 822 h 1218"/>
              <a:gd name="T46" fmla="*/ 822 w 1218"/>
              <a:gd name="T47" fmla="*/ 622 h 1218"/>
              <a:gd name="T48" fmla="*/ 622 w 1218"/>
              <a:gd name="T49" fmla="*/ 421 h 1218"/>
              <a:gd name="T50" fmla="*/ 555 w 1218"/>
              <a:gd name="T51" fmla="*/ 433 h 1218"/>
              <a:gd name="T52" fmla="*/ 576 w 1218"/>
              <a:gd name="T53" fmla="*/ 491 h 1218"/>
              <a:gd name="T54" fmla="*/ 622 w 1218"/>
              <a:gd name="T55" fmla="*/ 483 h 1218"/>
              <a:gd name="T56" fmla="*/ 760 w 1218"/>
              <a:gd name="T57" fmla="*/ 622 h 1218"/>
              <a:gd name="T58" fmla="*/ 622 w 1218"/>
              <a:gd name="T59" fmla="*/ 760 h 1218"/>
              <a:gd name="T60" fmla="*/ 441 w 1218"/>
              <a:gd name="T61" fmla="*/ 339 h 1218"/>
              <a:gd name="T62" fmla="*/ 622 w 1218"/>
              <a:gd name="T63" fmla="*/ 286 h 1218"/>
              <a:gd name="T64" fmla="*/ 958 w 1218"/>
              <a:gd name="T65" fmla="*/ 622 h 1218"/>
              <a:gd name="T66" fmla="*/ 622 w 1218"/>
              <a:gd name="T67" fmla="*/ 958 h 1218"/>
              <a:gd name="T68" fmla="*/ 286 w 1218"/>
              <a:gd name="T69" fmla="*/ 622 h 1218"/>
              <a:gd name="T70" fmla="*/ 339 w 1218"/>
              <a:gd name="T71" fmla="*/ 441 h 1218"/>
              <a:gd name="T72" fmla="*/ 287 w 1218"/>
              <a:gd name="T73" fmla="*/ 407 h 1218"/>
              <a:gd name="T74" fmla="*/ 224 w 1218"/>
              <a:gd name="T75" fmla="*/ 622 h 1218"/>
              <a:gd name="T76" fmla="*/ 622 w 1218"/>
              <a:gd name="T77" fmla="*/ 1020 h 1218"/>
              <a:gd name="T78" fmla="*/ 1020 w 1218"/>
              <a:gd name="T79" fmla="*/ 622 h 1218"/>
              <a:gd name="T80" fmla="*/ 622 w 1218"/>
              <a:gd name="T81" fmla="*/ 224 h 1218"/>
              <a:gd name="T82" fmla="*/ 408 w 1218"/>
              <a:gd name="T83" fmla="*/ 286 h 1218"/>
              <a:gd name="T84" fmla="*/ 441 w 1218"/>
              <a:gd name="T85" fmla="*/ 339 h 1218"/>
              <a:gd name="T86" fmla="*/ 622 w 1218"/>
              <a:gd name="T87" fmla="*/ 26 h 1218"/>
              <a:gd name="T88" fmla="*/ 338 w 1218"/>
              <a:gd name="T89" fmla="*/ 98 h 1218"/>
              <a:gd name="T90" fmla="*/ 368 w 1218"/>
              <a:gd name="T91" fmla="*/ 153 h 1218"/>
              <a:gd name="T92" fmla="*/ 622 w 1218"/>
              <a:gd name="T93" fmla="*/ 88 h 1218"/>
              <a:gd name="T94" fmla="*/ 1155 w 1218"/>
              <a:gd name="T95" fmla="*/ 622 h 1218"/>
              <a:gd name="T96" fmla="*/ 622 w 1218"/>
              <a:gd name="T97" fmla="*/ 1155 h 1218"/>
              <a:gd name="T98" fmla="*/ 89 w 1218"/>
              <a:gd name="T99" fmla="*/ 622 h 1218"/>
              <a:gd name="T100" fmla="*/ 153 w 1218"/>
              <a:gd name="T101" fmla="*/ 368 h 1218"/>
              <a:gd name="T102" fmla="*/ 98 w 1218"/>
              <a:gd name="T103" fmla="*/ 338 h 1218"/>
              <a:gd name="T104" fmla="*/ 27 w 1218"/>
              <a:gd name="T105" fmla="*/ 622 h 1218"/>
              <a:gd name="T106" fmla="*/ 622 w 1218"/>
              <a:gd name="T107" fmla="*/ 1217 h 1218"/>
              <a:gd name="T108" fmla="*/ 1217 w 1218"/>
              <a:gd name="T109" fmla="*/ 622 h 1218"/>
              <a:gd name="T110" fmla="*/ 622 w 1218"/>
              <a:gd name="T111" fmla="*/ 26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18" h="1218">
                <a:moveTo>
                  <a:pt x="281" y="280"/>
                </a:moveTo>
                <a:lnTo>
                  <a:pt x="212" y="280"/>
                </a:lnTo>
                <a:lnTo>
                  <a:pt x="115" y="184"/>
                </a:lnTo>
                <a:lnTo>
                  <a:pt x="167" y="167"/>
                </a:lnTo>
                <a:lnTo>
                  <a:pt x="184" y="115"/>
                </a:lnTo>
                <a:lnTo>
                  <a:pt x="281" y="211"/>
                </a:lnTo>
                <a:lnTo>
                  <a:pt x="281" y="280"/>
                </a:lnTo>
                <a:close/>
                <a:moveTo>
                  <a:pt x="343" y="186"/>
                </a:moveTo>
                <a:lnTo>
                  <a:pt x="157" y="0"/>
                </a:lnTo>
                <a:lnTo>
                  <a:pt x="118" y="118"/>
                </a:lnTo>
                <a:lnTo>
                  <a:pt x="0" y="157"/>
                </a:lnTo>
                <a:lnTo>
                  <a:pt x="186" y="342"/>
                </a:lnTo>
                <a:lnTo>
                  <a:pt x="299" y="342"/>
                </a:lnTo>
                <a:lnTo>
                  <a:pt x="600" y="644"/>
                </a:lnTo>
                <a:lnTo>
                  <a:pt x="644" y="600"/>
                </a:lnTo>
                <a:lnTo>
                  <a:pt x="343" y="299"/>
                </a:lnTo>
                <a:lnTo>
                  <a:pt x="343" y="186"/>
                </a:lnTo>
                <a:close/>
                <a:moveTo>
                  <a:pt x="622" y="760"/>
                </a:moveTo>
                <a:cubicBezTo>
                  <a:pt x="546" y="760"/>
                  <a:pt x="484" y="698"/>
                  <a:pt x="484" y="622"/>
                </a:cubicBezTo>
                <a:cubicBezTo>
                  <a:pt x="484" y="606"/>
                  <a:pt x="486" y="590"/>
                  <a:pt x="492" y="576"/>
                </a:cubicBezTo>
                <a:lnTo>
                  <a:pt x="433" y="555"/>
                </a:lnTo>
                <a:cubicBezTo>
                  <a:pt x="425" y="576"/>
                  <a:pt x="422" y="599"/>
                  <a:pt x="422" y="622"/>
                </a:cubicBezTo>
                <a:cubicBezTo>
                  <a:pt x="422" y="732"/>
                  <a:pt x="512" y="822"/>
                  <a:pt x="622" y="822"/>
                </a:cubicBezTo>
                <a:cubicBezTo>
                  <a:pt x="732" y="822"/>
                  <a:pt x="822" y="733"/>
                  <a:pt x="822" y="622"/>
                </a:cubicBezTo>
                <a:cubicBezTo>
                  <a:pt x="822" y="512"/>
                  <a:pt x="732" y="421"/>
                  <a:pt x="622" y="421"/>
                </a:cubicBezTo>
                <a:cubicBezTo>
                  <a:pt x="599" y="421"/>
                  <a:pt x="577" y="425"/>
                  <a:pt x="555" y="433"/>
                </a:cubicBezTo>
                <a:lnTo>
                  <a:pt x="576" y="491"/>
                </a:lnTo>
                <a:cubicBezTo>
                  <a:pt x="591" y="486"/>
                  <a:pt x="606" y="483"/>
                  <a:pt x="622" y="483"/>
                </a:cubicBezTo>
                <a:cubicBezTo>
                  <a:pt x="698" y="483"/>
                  <a:pt x="760" y="546"/>
                  <a:pt x="760" y="622"/>
                </a:cubicBezTo>
                <a:cubicBezTo>
                  <a:pt x="760" y="698"/>
                  <a:pt x="698" y="760"/>
                  <a:pt x="622" y="760"/>
                </a:cubicBezTo>
                <a:close/>
                <a:moveTo>
                  <a:pt x="441" y="339"/>
                </a:moveTo>
                <a:cubicBezTo>
                  <a:pt x="495" y="304"/>
                  <a:pt x="558" y="286"/>
                  <a:pt x="622" y="286"/>
                </a:cubicBezTo>
                <a:cubicBezTo>
                  <a:pt x="807" y="286"/>
                  <a:pt x="958" y="437"/>
                  <a:pt x="958" y="622"/>
                </a:cubicBezTo>
                <a:cubicBezTo>
                  <a:pt x="958" y="807"/>
                  <a:pt x="807" y="958"/>
                  <a:pt x="622" y="958"/>
                </a:cubicBezTo>
                <a:cubicBezTo>
                  <a:pt x="437" y="958"/>
                  <a:pt x="286" y="807"/>
                  <a:pt x="286" y="622"/>
                </a:cubicBezTo>
                <a:cubicBezTo>
                  <a:pt x="286" y="557"/>
                  <a:pt x="304" y="495"/>
                  <a:pt x="339" y="441"/>
                </a:cubicBezTo>
                <a:lnTo>
                  <a:pt x="287" y="407"/>
                </a:lnTo>
                <a:cubicBezTo>
                  <a:pt x="246" y="471"/>
                  <a:pt x="224" y="546"/>
                  <a:pt x="224" y="622"/>
                </a:cubicBezTo>
                <a:cubicBezTo>
                  <a:pt x="224" y="841"/>
                  <a:pt x="403" y="1020"/>
                  <a:pt x="622" y="1020"/>
                </a:cubicBezTo>
                <a:cubicBezTo>
                  <a:pt x="841" y="1020"/>
                  <a:pt x="1020" y="842"/>
                  <a:pt x="1020" y="622"/>
                </a:cubicBezTo>
                <a:cubicBezTo>
                  <a:pt x="1020" y="403"/>
                  <a:pt x="841" y="224"/>
                  <a:pt x="622" y="224"/>
                </a:cubicBezTo>
                <a:cubicBezTo>
                  <a:pt x="546" y="224"/>
                  <a:pt x="472" y="246"/>
                  <a:pt x="408" y="286"/>
                </a:cubicBezTo>
                <a:lnTo>
                  <a:pt x="441" y="339"/>
                </a:lnTo>
                <a:close/>
                <a:moveTo>
                  <a:pt x="622" y="26"/>
                </a:moveTo>
                <a:cubicBezTo>
                  <a:pt x="523" y="26"/>
                  <a:pt x="425" y="51"/>
                  <a:pt x="338" y="98"/>
                </a:cubicBezTo>
                <a:lnTo>
                  <a:pt x="368" y="153"/>
                </a:lnTo>
                <a:cubicBezTo>
                  <a:pt x="445" y="111"/>
                  <a:pt x="533" y="88"/>
                  <a:pt x="622" y="88"/>
                </a:cubicBezTo>
                <a:cubicBezTo>
                  <a:pt x="916" y="88"/>
                  <a:pt x="1155" y="328"/>
                  <a:pt x="1155" y="622"/>
                </a:cubicBezTo>
                <a:cubicBezTo>
                  <a:pt x="1155" y="916"/>
                  <a:pt x="916" y="1155"/>
                  <a:pt x="622" y="1155"/>
                </a:cubicBezTo>
                <a:cubicBezTo>
                  <a:pt x="328" y="1155"/>
                  <a:pt x="89" y="916"/>
                  <a:pt x="89" y="622"/>
                </a:cubicBezTo>
                <a:cubicBezTo>
                  <a:pt x="89" y="533"/>
                  <a:pt x="111" y="445"/>
                  <a:pt x="153" y="368"/>
                </a:cubicBezTo>
                <a:lnTo>
                  <a:pt x="98" y="338"/>
                </a:lnTo>
                <a:cubicBezTo>
                  <a:pt x="51" y="425"/>
                  <a:pt x="27" y="523"/>
                  <a:pt x="27" y="622"/>
                </a:cubicBezTo>
                <a:cubicBezTo>
                  <a:pt x="27" y="950"/>
                  <a:pt x="294" y="1217"/>
                  <a:pt x="622" y="1217"/>
                </a:cubicBezTo>
                <a:cubicBezTo>
                  <a:pt x="950" y="1217"/>
                  <a:pt x="1217" y="950"/>
                  <a:pt x="1217" y="622"/>
                </a:cubicBezTo>
                <a:cubicBezTo>
                  <a:pt x="1217" y="293"/>
                  <a:pt x="950" y="26"/>
                  <a:pt x="622" y="26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131">
            <a:extLst>
              <a:ext uri="{FF2B5EF4-FFF2-40B4-BE49-F238E27FC236}">
                <a16:creationId xmlns:a16="http://schemas.microsoft.com/office/drawing/2014/main" id="{B324F9E9-B10F-E927-8727-A9E45CF89F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62010" y="2956544"/>
            <a:ext cx="488950" cy="454025"/>
          </a:xfrm>
          <a:custGeom>
            <a:avLst/>
            <a:gdLst>
              <a:gd name="T0" fmla="*/ 439 w 1361"/>
              <a:gd name="T1" fmla="*/ 1219 h 1267"/>
              <a:gd name="T2" fmla="*/ 984 w 1361"/>
              <a:gd name="T3" fmla="*/ 1222 h 1267"/>
              <a:gd name="T4" fmla="*/ 426 w 1361"/>
              <a:gd name="T5" fmla="*/ 1157 h 1267"/>
              <a:gd name="T6" fmla="*/ 736 w 1361"/>
              <a:gd name="T7" fmla="*/ 903 h 1267"/>
              <a:gd name="T8" fmla="*/ 736 w 1361"/>
              <a:gd name="T9" fmla="*/ 965 h 1267"/>
              <a:gd name="T10" fmla="*/ 648 w 1361"/>
              <a:gd name="T11" fmla="*/ 520 h 1267"/>
              <a:gd name="T12" fmla="*/ 727 w 1361"/>
              <a:gd name="T13" fmla="*/ 697 h 1267"/>
              <a:gd name="T14" fmla="*/ 286 w 1361"/>
              <a:gd name="T15" fmla="*/ 480 h 1267"/>
              <a:gd name="T16" fmla="*/ 309 w 1361"/>
              <a:gd name="T17" fmla="*/ 697 h 1267"/>
              <a:gd name="T18" fmla="*/ 286 w 1361"/>
              <a:gd name="T19" fmla="*/ 480 h 1267"/>
              <a:gd name="T20" fmla="*/ 318 w 1361"/>
              <a:gd name="T21" fmla="*/ 351 h 1267"/>
              <a:gd name="T22" fmla="*/ 346 w 1361"/>
              <a:gd name="T23" fmla="*/ 234 h 1267"/>
              <a:gd name="T24" fmla="*/ 373 w 1361"/>
              <a:gd name="T25" fmla="*/ 351 h 1267"/>
              <a:gd name="T26" fmla="*/ 346 w 1361"/>
              <a:gd name="T27" fmla="*/ 193 h 1267"/>
              <a:gd name="T28" fmla="*/ 263 w 1361"/>
              <a:gd name="T29" fmla="*/ 304 h 1267"/>
              <a:gd name="T30" fmla="*/ 403 w 1361"/>
              <a:gd name="T31" fmla="*/ 382 h 1267"/>
              <a:gd name="T32" fmla="*/ 548 w 1361"/>
              <a:gd name="T33" fmla="*/ 407 h 1267"/>
              <a:gd name="T34" fmla="*/ 472 w 1361"/>
              <a:gd name="T35" fmla="*/ 235 h 1267"/>
              <a:gd name="T36" fmla="*/ 546 w 1361"/>
              <a:gd name="T37" fmla="*/ 639 h 1267"/>
              <a:gd name="T38" fmla="*/ 478 w 1361"/>
              <a:gd name="T39" fmla="*/ 590 h 1267"/>
              <a:gd name="T40" fmla="*/ 547 w 1361"/>
              <a:gd name="T41" fmla="*/ 538 h 1267"/>
              <a:gd name="T42" fmla="*/ 603 w 1361"/>
              <a:gd name="T43" fmla="*/ 586 h 1267"/>
              <a:gd name="T44" fmla="*/ 517 w 1361"/>
              <a:gd name="T45" fmla="*/ 477 h 1267"/>
              <a:gd name="T46" fmla="*/ 456 w 1361"/>
              <a:gd name="T47" fmla="*/ 670 h 1267"/>
              <a:gd name="T48" fmla="*/ 603 w 1361"/>
              <a:gd name="T49" fmla="*/ 586 h 1267"/>
              <a:gd name="T50" fmla="*/ 677 w 1361"/>
              <a:gd name="T51" fmla="*/ 351 h 1267"/>
              <a:gd name="T52" fmla="*/ 706 w 1361"/>
              <a:gd name="T53" fmla="*/ 234 h 1267"/>
              <a:gd name="T54" fmla="*/ 733 w 1361"/>
              <a:gd name="T55" fmla="*/ 351 h 1267"/>
              <a:gd name="T56" fmla="*/ 706 w 1361"/>
              <a:gd name="T57" fmla="*/ 193 h 1267"/>
              <a:gd name="T58" fmla="*/ 622 w 1361"/>
              <a:gd name="T59" fmla="*/ 304 h 1267"/>
              <a:gd name="T60" fmla="*/ 763 w 1361"/>
              <a:gd name="T61" fmla="*/ 382 h 1267"/>
              <a:gd name="T62" fmla="*/ 908 w 1361"/>
              <a:gd name="T63" fmla="*/ 407 h 1267"/>
              <a:gd name="T64" fmla="*/ 831 w 1361"/>
              <a:gd name="T65" fmla="*/ 235 h 1267"/>
              <a:gd name="T66" fmla="*/ 917 w 1361"/>
              <a:gd name="T67" fmla="*/ 639 h 1267"/>
              <a:gd name="T68" fmla="*/ 848 w 1361"/>
              <a:gd name="T69" fmla="*/ 590 h 1267"/>
              <a:gd name="T70" fmla="*/ 917 w 1361"/>
              <a:gd name="T71" fmla="*/ 538 h 1267"/>
              <a:gd name="T72" fmla="*/ 973 w 1361"/>
              <a:gd name="T73" fmla="*/ 586 h 1267"/>
              <a:gd name="T74" fmla="*/ 887 w 1361"/>
              <a:gd name="T75" fmla="*/ 477 h 1267"/>
              <a:gd name="T76" fmla="*/ 826 w 1361"/>
              <a:gd name="T77" fmla="*/ 670 h 1267"/>
              <a:gd name="T78" fmla="*/ 973 w 1361"/>
              <a:gd name="T79" fmla="*/ 586 h 1267"/>
              <a:gd name="T80" fmla="*/ 1088 w 1361"/>
              <a:gd name="T81" fmla="*/ 196 h 1267"/>
              <a:gd name="T82" fmla="*/ 1041 w 1361"/>
              <a:gd name="T83" fmla="*/ 235 h 1267"/>
              <a:gd name="T84" fmla="*/ 1097 w 1361"/>
              <a:gd name="T85" fmla="*/ 697 h 1267"/>
              <a:gd name="T86" fmla="*/ 1018 w 1361"/>
              <a:gd name="T87" fmla="*/ 520 h 1267"/>
              <a:gd name="T88" fmla="*/ 1298 w 1361"/>
              <a:gd name="T89" fmla="*/ 818 h 1267"/>
              <a:gd name="T90" fmla="*/ 115 w 1361"/>
              <a:gd name="T91" fmla="*/ 62 h 1267"/>
              <a:gd name="T92" fmla="*/ 1298 w 1361"/>
              <a:gd name="T93" fmla="*/ 818 h 1267"/>
              <a:gd name="T94" fmla="*/ 1298 w 1361"/>
              <a:gd name="T95" fmla="*/ 934 h 1267"/>
              <a:gd name="T96" fmla="*/ 510 w 1361"/>
              <a:gd name="T97" fmla="*/ 987 h 1267"/>
              <a:gd name="T98" fmla="*/ 62 w 1361"/>
              <a:gd name="T99" fmla="*/ 880 h 1267"/>
              <a:gd name="T100" fmla="*/ 115 w 1361"/>
              <a:gd name="T101" fmla="*/ 0 h 1267"/>
              <a:gd name="T102" fmla="*/ 115 w 1361"/>
              <a:gd name="T103" fmla="*/ 1050 h 1267"/>
              <a:gd name="T104" fmla="*/ 542 w 1361"/>
              <a:gd name="T105" fmla="*/ 1131 h 1267"/>
              <a:gd name="T106" fmla="*/ 790 w 1361"/>
              <a:gd name="T107" fmla="*/ 1131 h 1267"/>
              <a:gd name="T108" fmla="*/ 1244 w 1361"/>
              <a:gd name="T109" fmla="*/ 1050 h 1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1" h="1267">
                <a:moveTo>
                  <a:pt x="347" y="1222"/>
                </a:moveTo>
                <a:lnTo>
                  <a:pt x="391" y="1266"/>
                </a:lnTo>
                <a:lnTo>
                  <a:pt x="439" y="1219"/>
                </a:lnTo>
                <a:lnTo>
                  <a:pt x="893" y="1219"/>
                </a:lnTo>
                <a:lnTo>
                  <a:pt x="940" y="1266"/>
                </a:lnTo>
                <a:lnTo>
                  <a:pt x="984" y="1222"/>
                </a:lnTo>
                <a:lnTo>
                  <a:pt x="928" y="1166"/>
                </a:lnTo>
                <a:cubicBezTo>
                  <a:pt x="922" y="1160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0"/>
                  <a:pt x="404" y="1166"/>
                </a:cubicBezTo>
                <a:lnTo>
                  <a:pt x="347" y="1222"/>
                </a:lnTo>
                <a:close/>
                <a:moveTo>
                  <a:pt x="736" y="903"/>
                </a:moveTo>
                <a:lnTo>
                  <a:pt x="595" y="903"/>
                </a:lnTo>
                <a:lnTo>
                  <a:pt x="595" y="965"/>
                </a:lnTo>
                <a:lnTo>
                  <a:pt x="736" y="965"/>
                </a:lnTo>
                <a:lnTo>
                  <a:pt x="736" y="903"/>
                </a:lnTo>
                <a:close/>
                <a:moveTo>
                  <a:pt x="656" y="480"/>
                </a:moveTo>
                <a:lnTo>
                  <a:pt x="648" y="520"/>
                </a:lnTo>
                <a:lnTo>
                  <a:pt x="679" y="520"/>
                </a:lnTo>
                <a:lnTo>
                  <a:pt x="679" y="697"/>
                </a:lnTo>
                <a:lnTo>
                  <a:pt x="727" y="697"/>
                </a:lnTo>
                <a:lnTo>
                  <a:pt x="727" y="480"/>
                </a:lnTo>
                <a:lnTo>
                  <a:pt x="656" y="480"/>
                </a:lnTo>
                <a:close/>
                <a:moveTo>
                  <a:pt x="286" y="480"/>
                </a:moveTo>
                <a:lnTo>
                  <a:pt x="277" y="520"/>
                </a:lnTo>
                <a:lnTo>
                  <a:pt x="309" y="520"/>
                </a:lnTo>
                <a:lnTo>
                  <a:pt x="309" y="697"/>
                </a:lnTo>
                <a:lnTo>
                  <a:pt x="356" y="697"/>
                </a:lnTo>
                <a:lnTo>
                  <a:pt x="356" y="480"/>
                </a:lnTo>
                <a:lnTo>
                  <a:pt x="286" y="480"/>
                </a:lnTo>
                <a:close/>
                <a:moveTo>
                  <a:pt x="373" y="351"/>
                </a:moveTo>
                <a:cubicBezTo>
                  <a:pt x="366" y="363"/>
                  <a:pt x="357" y="369"/>
                  <a:pt x="345" y="369"/>
                </a:cubicBezTo>
                <a:cubicBezTo>
                  <a:pt x="334" y="369"/>
                  <a:pt x="325" y="363"/>
                  <a:pt x="318" y="351"/>
                </a:cubicBezTo>
                <a:cubicBezTo>
                  <a:pt x="311" y="339"/>
                  <a:pt x="307" y="323"/>
                  <a:pt x="307" y="303"/>
                </a:cubicBezTo>
                <a:cubicBezTo>
                  <a:pt x="307" y="282"/>
                  <a:pt x="310" y="264"/>
                  <a:pt x="317" y="252"/>
                </a:cubicBezTo>
                <a:cubicBezTo>
                  <a:pt x="324" y="240"/>
                  <a:pt x="334" y="234"/>
                  <a:pt x="346" y="234"/>
                </a:cubicBezTo>
                <a:cubicBezTo>
                  <a:pt x="358" y="234"/>
                  <a:pt x="367" y="240"/>
                  <a:pt x="374" y="252"/>
                </a:cubicBezTo>
                <a:cubicBezTo>
                  <a:pt x="381" y="265"/>
                  <a:pt x="384" y="281"/>
                  <a:pt x="384" y="303"/>
                </a:cubicBezTo>
                <a:cubicBezTo>
                  <a:pt x="384" y="323"/>
                  <a:pt x="380" y="339"/>
                  <a:pt x="373" y="351"/>
                </a:cubicBezTo>
                <a:close/>
                <a:moveTo>
                  <a:pt x="428" y="299"/>
                </a:moveTo>
                <a:cubicBezTo>
                  <a:pt x="428" y="267"/>
                  <a:pt x="421" y="241"/>
                  <a:pt x="406" y="222"/>
                </a:cubicBezTo>
                <a:cubicBezTo>
                  <a:pt x="391" y="203"/>
                  <a:pt x="371" y="193"/>
                  <a:pt x="346" y="193"/>
                </a:cubicBezTo>
                <a:lnTo>
                  <a:pt x="345" y="193"/>
                </a:lnTo>
                <a:cubicBezTo>
                  <a:pt x="320" y="193"/>
                  <a:pt x="300" y="203"/>
                  <a:pt x="285" y="223"/>
                </a:cubicBezTo>
                <a:cubicBezTo>
                  <a:pt x="270" y="244"/>
                  <a:pt x="263" y="271"/>
                  <a:pt x="263" y="304"/>
                </a:cubicBezTo>
                <a:cubicBezTo>
                  <a:pt x="263" y="336"/>
                  <a:pt x="270" y="361"/>
                  <a:pt x="286" y="380"/>
                </a:cubicBezTo>
                <a:cubicBezTo>
                  <a:pt x="301" y="400"/>
                  <a:pt x="321" y="409"/>
                  <a:pt x="346" y="409"/>
                </a:cubicBezTo>
                <a:cubicBezTo>
                  <a:pt x="368" y="409"/>
                  <a:pt x="387" y="400"/>
                  <a:pt x="403" y="382"/>
                </a:cubicBezTo>
                <a:cubicBezTo>
                  <a:pt x="420" y="364"/>
                  <a:pt x="428" y="336"/>
                  <a:pt x="428" y="299"/>
                </a:cubicBezTo>
                <a:close/>
                <a:moveTo>
                  <a:pt x="502" y="407"/>
                </a:moveTo>
                <a:lnTo>
                  <a:pt x="548" y="407"/>
                </a:lnTo>
                <a:lnTo>
                  <a:pt x="548" y="196"/>
                </a:lnTo>
                <a:lnTo>
                  <a:pt x="480" y="196"/>
                </a:lnTo>
                <a:lnTo>
                  <a:pt x="472" y="235"/>
                </a:lnTo>
                <a:lnTo>
                  <a:pt x="502" y="235"/>
                </a:lnTo>
                <a:lnTo>
                  <a:pt x="502" y="407"/>
                </a:lnTo>
                <a:close/>
                <a:moveTo>
                  <a:pt x="546" y="639"/>
                </a:moveTo>
                <a:cubicBezTo>
                  <a:pt x="539" y="652"/>
                  <a:pt x="530" y="658"/>
                  <a:pt x="518" y="658"/>
                </a:cubicBezTo>
                <a:cubicBezTo>
                  <a:pt x="506" y="658"/>
                  <a:pt x="496" y="652"/>
                  <a:pt x="489" y="639"/>
                </a:cubicBezTo>
                <a:cubicBezTo>
                  <a:pt x="482" y="627"/>
                  <a:pt x="478" y="611"/>
                  <a:pt x="478" y="590"/>
                </a:cubicBezTo>
                <a:cubicBezTo>
                  <a:pt x="478" y="568"/>
                  <a:pt x="482" y="550"/>
                  <a:pt x="489" y="538"/>
                </a:cubicBezTo>
                <a:cubicBezTo>
                  <a:pt x="496" y="525"/>
                  <a:pt x="506" y="519"/>
                  <a:pt x="518" y="519"/>
                </a:cubicBezTo>
                <a:cubicBezTo>
                  <a:pt x="530" y="519"/>
                  <a:pt x="540" y="525"/>
                  <a:pt x="547" y="538"/>
                </a:cubicBezTo>
                <a:cubicBezTo>
                  <a:pt x="554" y="550"/>
                  <a:pt x="557" y="568"/>
                  <a:pt x="557" y="590"/>
                </a:cubicBezTo>
                <a:cubicBezTo>
                  <a:pt x="557" y="611"/>
                  <a:pt x="554" y="627"/>
                  <a:pt x="546" y="639"/>
                </a:cubicBezTo>
                <a:close/>
                <a:moveTo>
                  <a:pt x="603" y="586"/>
                </a:moveTo>
                <a:cubicBezTo>
                  <a:pt x="603" y="553"/>
                  <a:pt x="595" y="526"/>
                  <a:pt x="580" y="506"/>
                </a:cubicBezTo>
                <a:cubicBezTo>
                  <a:pt x="565" y="487"/>
                  <a:pt x="544" y="477"/>
                  <a:pt x="518" y="477"/>
                </a:cubicBezTo>
                <a:lnTo>
                  <a:pt x="517" y="477"/>
                </a:lnTo>
                <a:cubicBezTo>
                  <a:pt x="492" y="477"/>
                  <a:pt x="471" y="487"/>
                  <a:pt x="456" y="508"/>
                </a:cubicBezTo>
                <a:cubicBezTo>
                  <a:pt x="440" y="529"/>
                  <a:pt x="432" y="557"/>
                  <a:pt x="432" y="591"/>
                </a:cubicBezTo>
                <a:cubicBezTo>
                  <a:pt x="432" y="623"/>
                  <a:pt x="440" y="650"/>
                  <a:pt x="456" y="670"/>
                </a:cubicBezTo>
                <a:cubicBezTo>
                  <a:pt x="472" y="690"/>
                  <a:pt x="493" y="699"/>
                  <a:pt x="518" y="699"/>
                </a:cubicBezTo>
                <a:cubicBezTo>
                  <a:pt x="541" y="700"/>
                  <a:pt x="560" y="690"/>
                  <a:pt x="577" y="672"/>
                </a:cubicBezTo>
                <a:cubicBezTo>
                  <a:pt x="594" y="653"/>
                  <a:pt x="603" y="624"/>
                  <a:pt x="603" y="586"/>
                </a:cubicBezTo>
                <a:close/>
                <a:moveTo>
                  <a:pt x="733" y="351"/>
                </a:moveTo>
                <a:cubicBezTo>
                  <a:pt x="726" y="363"/>
                  <a:pt x="717" y="369"/>
                  <a:pt x="705" y="369"/>
                </a:cubicBezTo>
                <a:cubicBezTo>
                  <a:pt x="693" y="369"/>
                  <a:pt x="684" y="363"/>
                  <a:pt x="677" y="351"/>
                </a:cubicBezTo>
                <a:cubicBezTo>
                  <a:pt x="670" y="339"/>
                  <a:pt x="667" y="323"/>
                  <a:pt x="667" y="303"/>
                </a:cubicBezTo>
                <a:cubicBezTo>
                  <a:pt x="667" y="282"/>
                  <a:pt x="670" y="264"/>
                  <a:pt x="677" y="252"/>
                </a:cubicBezTo>
                <a:cubicBezTo>
                  <a:pt x="684" y="240"/>
                  <a:pt x="693" y="234"/>
                  <a:pt x="706" y="234"/>
                </a:cubicBezTo>
                <a:cubicBezTo>
                  <a:pt x="717" y="234"/>
                  <a:pt x="726" y="240"/>
                  <a:pt x="733" y="252"/>
                </a:cubicBezTo>
                <a:cubicBezTo>
                  <a:pt x="740" y="265"/>
                  <a:pt x="743" y="281"/>
                  <a:pt x="743" y="303"/>
                </a:cubicBezTo>
                <a:cubicBezTo>
                  <a:pt x="743" y="323"/>
                  <a:pt x="740" y="339"/>
                  <a:pt x="733" y="351"/>
                </a:cubicBezTo>
                <a:close/>
                <a:moveTo>
                  <a:pt x="788" y="299"/>
                </a:moveTo>
                <a:cubicBezTo>
                  <a:pt x="788" y="267"/>
                  <a:pt x="780" y="241"/>
                  <a:pt x="765" y="222"/>
                </a:cubicBezTo>
                <a:cubicBezTo>
                  <a:pt x="751" y="203"/>
                  <a:pt x="731" y="193"/>
                  <a:pt x="706" y="193"/>
                </a:cubicBezTo>
                <a:lnTo>
                  <a:pt x="704" y="193"/>
                </a:lnTo>
                <a:cubicBezTo>
                  <a:pt x="680" y="193"/>
                  <a:pt x="660" y="203"/>
                  <a:pt x="645" y="223"/>
                </a:cubicBezTo>
                <a:cubicBezTo>
                  <a:pt x="630" y="244"/>
                  <a:pt x="622" y="271"/>
                  <a:pt x="622" y="304"/>
                </a:cubicBezTo>
                <a:cubicBezTo>
                  <a:pt x="622" y="336"/>
                  <a:pt x="630" y="361"/>
                  <a:pt x="645" y="380"/>
                </a:cubicBezTo>
                <a:cubicBezTo>
                  <a:pt x="661" y="400"/>
                  <a:pt x="681" y="409"/>
                  <a:pt x="706" y="409"/>
                </a:cubicBezTo>
                <a:cubicBezTo>
                  <a:pt x="727" y="409"/>
                  <a:pt x="746" y="400"/>
                  <a:pt x="763" y="382"/>
                </a:cubicBezTo>
                <a:cubicBezTo>
                  <a:pt x="779" y="364"/>
                  <a:pt x="788" y="336"/>
                  <a:pt x="788" y="299"/>
                </a:cubicBezTo>
                <a:close/>
                <a:moveTo>
                  <a:pt x="862" y="407"/>
                </a:moveTo>
                <a:lnTo>
                  <a:pt x="908" y="407"/>
                </a:lnTo>
                <a:lnTo>
                  <a:pt x="908" y="196"/>
                </a:lnTo>
                <a:lnTo>
                  <a:pt x="839" y="196"/>
                </a:lnTo>
                <a:lnTo>
                  <a:pt x="831" y="235"/>
                </a:lnTo>
                <a:lnTo>
                  <a:pt x="862" y="235"/>
                </a:lnTo>
                <a:lnTo>
                  <a:pt x="862" y="407"/>
                </a:lnTo>
                <a:close/>
                <a:moveTo>
                  <a:pt x="917" y="639"/>
                </a:moveTo>
                <a:cubicBezTo>
                  <a:pt x="910" y="652"/>
                  <a:pt x="900" y="658"/>
                  <a:pt x="888" y="658"/>
                </a:cubicBezTo>
                <a:cubicBezTo>
                  <a:pt x="876" y="658"/>
                  <a:pt x="867" y="652"/>
                  <a:pt x="859" y="639"/>
                </a:cubicBezTo>
                <a:cubicBezTo>
                  <a:pt x="852" y="627"/>
                  <a:pt x="848" y="611"/>
                  <a:pt x="848" y="590"/>
                </a:cubicBezTo>
                <a:cubicBezTo>
                  <a:pt x="848" y="568"/>
                  <a:pt x="852" y="550"/>
                  <a:pt x="859" y="538"/>
                </a:cubicBezTo>
                <a:cubicBezTo>
                  <a:pt x="866" y="525"/>
                  <a:pt x="876" y="519"/>
                  <a:pt x="889" y="519"/>
                </a:cubicBezTo>
                <a:cubicBezTo>
                  <a:pt x="900" y="519"/>
                  <a:pt x="910" y="525"/>
                  <a:pt x="917" y="538"/>
                </a:cubicBezTo>
                <a:cubicBezTo>
                  <a:pt x="924" y="550"/>
                  <a:pt x="928" y="568"/>
                  <a:pt x="928" y="590"/>
                </a:cubicBezTo>
                <a:cubicBezTo>
                  <a:pt x="928" y="611"/>
                  <a:pt x="924" y="627"/>
                  <a:pt x="917" y="639"/>
                </a:cubicBezTo>
                <a:close/>
                <a:moveTo>
                  <a:pt x="973" y="586"/>
                </a:moveTo>
                <a:cubicBezTo>
                  <a:pt x="973" y="553"/>
                  <a:pt x="966" y="526"/>
                  <a:pt x="950" y="506"/>
                </a:cubicBezTo>
                <a:cubicBezTo>
                  <a:pt x="935" y="487"/>
                  <a:pt x="914" y="477"/>
                  <a:pt x="889" y="477"/>
                </a:cubicBezTo>
                <a:lnTo>
                  <a:pt x="887" y="477"/>
                </a:lnTo>
                <a:cubicBezTo>
                  <a:pt x="862" y="477"/>
                  <a:pt x="841" y="487"/>
                  <a:pt x="826" y="508"/>
                </a:cubicBezTo>
                <a:cubicBezTo>
                  <a:pt x="810" y="529"/>
                  <a:pt x="803" y="557"/>
                  <a:pt x="803" y="591"/>
                </a:cubicBezTo>
                <a:cubicBezTo>
                  <a:pt x="803" y="623"/>
                  <a:pt x="810" y="650"/>
                  <a:pt x="826" y="670"/>
                </a:cubicBezTo>
                <a:cubicBezTo>
                  <a:pt x="841" y="690"/>
                  <a:pt x="863" y="699"/>
                  <a:pt x="889" y="699"/>
                </a:cubicBezTo>
                <a:cubicBezTo>
                  <a:pt x="911" y="700"/>
                  <a:pt x="931" y="690"/>
                  <a:pt x="948" y="672"/>
                </a:cubicBezTo>
                <a:cubicBezTo>
                  <a:pt x="965" y="653"/>
                  <a:pt x="973" y="624"/>
                  <a:pt x="973" y="586"/>
                </a:cubicBezTo>
                <a:close/>
                <a:moveTo>
                  <a:pt x="1041" y="407"/>
                </a:moveTo>
                <a:lnTo>
                  <a:pt x="1088" y="407"/>
                </a:lnTo>
                <a:lnTo>
                  <a:pt x="1088" y="196"/>
                </a:lnTo>
                <a:lnTo>
                  <a:pt x="1019" y="196"/>
                </a:lnTo>
                <a:lnTo>
                  <a:pt x="1011" y="235"/>
                </a:lnTo>
                <a:lnTo>
                  <a:pt x="1041" y="235"/>
                </a:lnTo>
                <a:lnTo>
                  <a:pt x="1041" y="407"/>
                </a:lnTo>
                <a:close/>
                <a:moveTo>
                  <a:pt x="1049" y="697"/>
                </a:moveTo>
                <a:lnTo>
                  <a:pt x="1097" y="697"/>
                </a:lnTo>
                <a:lnTo>
                  <a:pt x="1097" y="480"/>
                </a:lnTo>
                <a:lnTo>
                  <a:pt x="1026" y="480"/>
                </a:lnTo>
                <a:lnTo>
                  <a:pt x="1018" y="520"/>
                </a:lnTo>
                <a:lnTo>
                  <a:pt x="1049" y="520"/>
                </a:lnTo>
                <a:lnTo>
                  <a:pt x="1049" y="697"/>
                </a:lnTo>
                <a:close/>
                <a:moveTo>
                  <a:pt x="1298" y="818"/>
                </a:moveTo>
                <a:lnTo>
                  <a:pt x="62" y="818"/>
                </a:lnTo>
                <a:lnTo>
                  <a:pt x="62" y="115"/>
                </a:lnTo>
                <a:cubicBezTo>
                  <a:pt x="62" y="86"/>
                  <a:pt x="86" y="62"/>
                  <a:pt x="115" y="62"/>
                </a:cubicBezTo>
                <a:lnTo>
                  <a:pt x="1244" y="62"/>
                </a:lnTo>
                <a:cubicBezTo>
                  <a:pt x="1274" y="62"/>
                  <a:pt x="1298" y="86"/>
                  <a:pt x="1298" y="115"/>
                </a:cubicBezTo>
                <a:lnTo>
                  <a:pt x="1298" y="818"/>
                </a:lnTo>
                <a:close/>
                <a:moveTo>
                  <a:pt x="62" y="880"/>
                </a:moveTo>
                <a:lnTo>
                  <a:pt x="1298" y="880"/>
                </a:lnTo>
                <a:lnTo>
                  <a:pt x="1298" y="934"/>
                </a:lnTo>
                <a:cubicBezTo>
                  <a:pt x="1298" y="963"/>
                  <a:pt x="1274" y="987"/>
                  <a:pt x="1244" y="987"/>
                </a:cubicBezTo>
                <a:lnTo>
                  <a:pt x="821" y="987"/>
                </a:lnTo>
                <a:lnTo>
                  <a:pt x="510" y="987"/>
                </a:lnTo>
                <a:lnTo>
                  <a:pt x="115" y="987"/>
                </a:lnTo>
                <a:cubicBezTo>
                  <a:pt x="86" y="987"/>
                  <a:pt x="62" y="963"/>
                  <a:pt x="62" y="934"/>
                </a:cubicBezTo>
                <a:lnTo>
                  <a:pt x="62" y="880"/>
                </a:lnTo>
                <a:close/>
                <a:moveTo>
                  <a:pt x="1360" y="115"/>
                </a:moveTo>
                <a:cubicBezTo>
                  <a:pt x="1360" y="52"/>
                  <a:pt x="1308" y="0"/>
                  <a:pt x="1244" y="0"/>
                </a:cubicBezTo>
                <a:lnTo>
                  <a:pt x="115" y="0"/>
                </a:lnTo>
                <a:cubicBezTo>
                  <a:pt x="52" y="0"/>
                  <a:pt x="0" y="52"/>
                  <a:pt x="0" y="115"/>
                </a:cubicBezTo>
                <a:lnTo>
                  <a:pt x="0" y="934"/>
                </a:lnTo>
                <a:cubicBezTo>
                  <a:pt x="0" y="998"/>
                  <a:pt x="52" y="1050"/>
                  <a:pt x="115" y="1050"/>
                </a:cubicBezTo>
                <a:lnTo>
                  <a:pt x="479" y="1050"/>
                </a:lnTo>
                <a:lnTo>
                  <a:pt x="479" y="1131"/>
                </a:lnTo>
                <a:lnTo>
                  <a:pt x="542" y="1131"/>
                </a:lnTo>
                <a:lnTo>
                  <a:pt x="542" y="1050"/>
                </a:lnTo>
                <a:lnTo>
                  <a:pt x="790" y="1050"/>
                </a:lnTo>
                <a:lnTo>
                  <a:pt x="790" y="1131"/>
                </a:lnTo>
                <a:lnTo>
                  <a:pt x="852" y="1131"/>
                </a:lnTo>
                <a:lnTo>
                  <a:pt x="852" y="1050"/>
                </a:lnTo>
                <a:lnTo>
                  <a:pt x="1244" y="1050"/>
                </a:lnTo>
                <a:cubicBezTo>
                  <a:pt x="1308" y="1050"/>
                  <a:pt x="1360" y="998"/>
                  <a:pt x="1360" y="934"/>
                </a:cubicBezTo>
                <a:lnTo>
                  <a:pt x="1360" y="1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">
            <a:extLst>
              <a:ext uri="{FF2B5EF4-FFF2-40B4-BE49-F238E27FC236}">
                <a16:creationId xmlns:a16="http://schemas.microsoft.com/office/drawing/2014/main" id="{9437BFC8-03EA-4D94-A27A-22301620C6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62686" y="2951781"/>
            <a:ext cx="485775" cy="463550"/>
          </a:xfrm>
          <a:custGeom>
            <a:avLst/>
            <a:gdLst>
              <a:gd name="T0" fmla="*/ 1007 w 1348"/>
              <a:gd name="T1" fmla="*/ 392 h 1288"/>
              <a:gd name="T2" fmla="*/ 734 w 1348"/>
              <a:gd name="T3" fmla="*/ 229 h 1288"/>
              <a:gd name="T4" fmla="*/ 946 w 1348"/>
              <a:gd name="T5" fmla="*/ 311 h 1288"/>
              <a:gd name="T6" fmla="*/ 672 w 1348"/>
              <a:gd name="T7" fmla="*/ 167 h 1288"/>
              <a:gd name="T8" fmla="*/ 480 w 1348"/>
              <a:gd name="T9" fmla="*/ 280 h 1288"/>
              <a:gd name="T10" fmla="*/ 784 w 1348"/>
              <a:gd name="T11" fmla="*/ 116 h 1288"/>
              <a:gd name="T12" fmla="*/ 574 w 1348"/>
              <a:gd name="T13" fmla="*/ 878 h 1288"/>
              <a:gd name="T14" fmla="*/ 758 w 1348"/>
              <a:gd name="T15" fmla="*/ 1028 h 1288"/>
              <a:gd name="T16" fmla="*/ 561 w 1348"/>
              <a:gd name="T17" fmla="*/ 972 h 1288"/>
              <a:gd name="T18" fmla="*/ 336 w 1348"/>
              <a:gd name="T19" fmla="*/ 972 h 1288"/>
              <a:gd name="T20" fmla="*/ 146 w 1348"/>
              <a:gd name="T21" fmla="*/ 1009 h 1288"/>
              <a:gd name="T22" fmla="*/ 352 w 1348"/>
              <a:gd name="T23" fmla="*/ 793 h 1288"/>
              <a:gd name="T24" fmla="*/ 439 w 1348"/>
              <a:gd name="T25" fmla="*/ 689 h 1288"/>
              <a:gd name="T26" fmla="*/ 1132 w 1348"/>
              <a:gd name="T27" fmla="*/ 454 h 1288"/>
              <a:gd name="T28" fmla="*/ 1132 w 1348"/>
              <a:gd name="T29" fmla="*/ 167 h 1288"/>
              <a:gd name="T30" fmla="*/ 847 w 1348"/>
              <a:gd name="T31" fmla="*/ 54 h 1288"/>
              <a:gd name="T32" fmla="*/ 480 w 1348"/>
              <a:gd name="T33" fmla="*/ 0 h 1288"/>
              <a:gd name="T34" fmla="*/ 418 w 1348"/>
              <a:gd name="T35" fmla="*/ 54 h 1288"/>
              <a:gd name="T36" fmla="*/ 418 w 1348"/>
              <a:gd name="T37" fmla="*/ 630 h 1288"/>
              <a:gd name="T38" fmla="*/ 319 w 1348"/>
              <a:gd name="T39" fmla="*/ 731 h 1288"/>
              <a:gd name="T40" fmla="*/ 0 w 1348"/>
              <a:gd name="T41" fmla="*/ 1111 h 1288"/>
              <a:gd name="T42" fmla="*/ 110 w 1348"/>
              <a:gd name="T43" fmla="*/ 1060 h 1288"/>
              <a:gd name="T44" fmla="*/ 336 w 1348"/>
              <a:gd name="T45" fmla="*/ 1060 h 1288"/>
              <a:gd name="T46" fmla="*/ 561 w 1348"/>
              <a:gd name="T47" fmla="*/ 1060 h 1288"/>
              <a:gd name="T48" fmla="*/ 792 w 1348"/>
              <a:gd name="T49" fmla="*/ 1079 h 1288"/>
              <a:gd name="T50" fmla="*/ 982 w 1348"/>
              <a:gd name="T51" fmla="*/ 1253 h 1288"/>
              <a:gd name="T52" fmla="*/ 606 w 1348"/>
              <a:gd name="T53" fmla="*/ 816 h 1288"/>
              <a:gd name="T54" fmla="*/ 480 w 1348"/>
              <a:gd name="T55" fmla="*/ 342 h 1288"/>
              <a:gd name="T56" fmla="*/ 672 w 1348"/>
              <a:gd name="T57" fmla="*/ 454 h 1288"/>
              <a:gd name="T58" fmla="*/ 1347 w 1348"/>
              <a:gd name="T59" fmla="*/ 1137 h 1288"/>
              <a:gd name="T60" fmla="*/ 1145 w 1348"/>
              <a:gd name="T61" fmla="*/ 957 h 1288"/>
              <a:gd name="T62" fmla="*/ 932 w 1348"/>
              <a:gd name="T63" fmla="*/ 689 h 1288"/>
              <a:gd name="T64" fmla="*/ 841 w 1348"/>
              <a:gd name="T65" fmla="*/ 921 h 1288"/>
              <a:gd name="T66" fmla="*/ 1007 w 1348"/>
              <a:gd name="T67" fmla="*/ 812 h 1288"/>
              <a:gd name="T68" fmla="*/ 1168 w 1348"/>
              <a:gd name="T69" fmla="*/ 1019 h 1288"/>
              <a:gd name="T70" fmla="*/ 1347 w 1348"/>
              <a:gd name="T71" fmla="*/ 1137 h 1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8" h="1288">
                <a:moveTo>
                  <a:pt x="946" y="311"/>
                </a:moveTo>
                <a:lnTo>
                  <a:pt x="1007" y="392"/>
                </a:lnTo>
                <a:lnTo>
                  <a:pt x="734" y="392"/>
                </a:lnTo>
                <a:lnTo>
                  <a:pt x="734" y="229"/>
                </a:lnTo>
                <a:lnTo>
                  <a:pt x="1007" y="229"/>
                </a:lnTo>
                <a:lnTo>
                  <a:pt x="946" y="311"/>
                </a:lnTo>
                <a:close/>
                <a:moveTo>
                  <a:pt x="784" y="167"/>
                </a:moveTo>
                <a:lnTo>
                  <a:pt x="672" y="167"/>
                </a:lnTo>
                <a:lnTo>
                  <a:pt x="672" y="280"/>
                </a:lnTo>
                <a:lnTo>
                  <a:pt x="480" y="280"/>
                </a:lnTo>
                <a:lnTo>
                  <a:pt x="480" y="116"/>
                </a:lnTo>
                <a:lnTo>
                  <a:pt x="784" y="116"/>
                </a:lnTo>
                <a:lnTo>
                  <a:pt x="784" y="167"/>
                </a:lnTo>
                <a:close/>
                <a:moveTo>
                  <a:pt x="574" y="878"/>
                </a:moveTo>
                <a:lnTo>
                  <a:pt x="658" y="878"/>
                </a:lnTo>
                <a:lnTo>
                  <a:pt x="758" y="1028"/>
                </a:lnTo>
                <a:lnTo>
                  <a:pt x="677" y="1088"/>
                </a:lnTo>
                <a:lnTo>
                  <a:pt x="561" y="972"/>
                </a:lnTo>
                <a:lnTo>
                  <a:pt x="449" y="1085"/>
                </a:lnTo>
                <a:lnTo>
                  <a:pt x="336" y="972"/>
                </a:lnTo>
                <a:lnTo>
                  <a:pt x="223" y="1085"/>
                </a:lnTo>
                <a:lnTo>
                  <a:pt x="146" y="1009"/>
                </a:lnTo>
                <a:lnTo>
                  <a:pt x="296" y="793"/>
                </a:lnTo>
                <a:lnTo>
                  <a:pt x="352" y="793"/>
                </a:lnTo>
                <a:lnTo>
                  <a:pt x="413" y="701"/>
                </a:lnTo>
                <a:lnTo>
                  <a:pt x="439" y="689"/>
                </a:lnTo>
                <a:lnTo>
                  <a:pt x="574" y="878"/>
                </a:lnTo>
                <a:close/>
                <a:moveTo>
                  <a:pt x="1132" y="454"/>
                </a:moveTo>
                <a:lnTo>
                  <a:pt x="1024" y="311"/>
                </a:lnTo>
                <a:lnTo>
                  <a:pt x="1132" y="167"/>
                </a:lnTo>
                <a:lnTo>
                  <a:pt x="847" y="167"/>
                </a:lnTo>
                <a:lnTo>
                  <a:pt x="847" y="54"/>
                </a:lnTo>
                <a:lnTo>
                  <a:pt x="480" y="54"/>
                </a:lnTo>
                <a:lnTo>
                  <a:pt x="480" y="0"/>
                </a:lnTo>
                <a:lnTo>
                  <a:pt x="418" y="0"/>
                </a:lnTo>
                <a:lnTo>
                  <a:pt x="418" y="54"/>
                </a:lnTo>
                <a:lnTo>
                  <a:pt x="418" y="342"/>
                </a:lnTo>
                <a:lnTo>
                  <a:pt x="418" y="630"/>
                </a:lnTo>
                <a:lnTo>
                  <a:pt x="371" y="653"/>
                </a:lnTo>
                <a:lnTo>
                  <a:pt x="319" y="731"/>
                </a:lnTo>
                <a:lnTo>
                  <a:pt x="263" y="731"/>
                </a:lnTo>
                <a:lnTo>
                  <a:pt x="0" y="1111"/>
                </a:lnTo>
                <a:lnTo>
                  <a:pt x="51" y="1147"/>
                </a:lnTo>
                <a:lnTo>
                  <a:pt x="110" y="1060"/>
                </a:lnTo>
                <a:lnTo>
                  <a:pt x="223" y="1173"/>
                </a:lnTo>
                <a:lnTo>
                  <a:pt x="336" y="1060"/>
                </a:lnTo>
                <a:lnTo>
                  <a:pt x="449" y="1173"/>
                </a:lnTo>
                <a:lnTo>
                  <a:pt x="561" y="1060"/>
                </a:lnTo>
                <a:lnTo>
                  <a:pt x="671" y="1170"/>
                </a:lnTo>
                <a:lnTo>
                  <a:pt x="792" y="1079"/>
                </a:lnTo>
                <a:lnTo>
                  <a:pt x="931" y="1287"/>
                </a:lnTo>
                <a:lnTo>
                  <a:pt x="982" y="1253"/>
                </a:lnTo>
                <a:lnTo>
                  <a:pt x="691" y="816"/>
                </a:lnTo>
                <a:lnTo>
                  <a:pt x="606" y="816"/>
                </a:lnTo>
                <a:lnTo>
                  <a:pt x="480" y="639"/>
                </a:lnTo>
                <a:lnTo>
                  <a:pt x="480" y="342"/>
                </a:lnTo>
                <a:lnTo>
                  <a:pt x="672" y="342"/>
                </a:lnTo>
                <a:lnTo>
                  <a:pt x="672" y="454"/>
                </a:lnTo>
                <a:lnTo>
                  <a:pt x="1132" y="454"/>
                </a:lnTo>
                <a:close/>
                <a:moveTo>
                  <a:pt x="1347" y="1137"/>
                </a:moveTo>
                <a:lnTo>
                  <a:pt x="1197" y="957"/>
                </a:lnTo>
                <a:lnTo>
                  <a:pt x="1145" y="957"/>
                </a:lnTo>
                <a:lnTo>
                  <a:pt x="1055" y="770"/>
                </a:lnTo>
                <a:lnTo>
                  <a:pt x="932" y="689"/>
                </a:lnTo>
                <a:lnTo>
                  <a:pt x="790" y="885"/>
                </a:lnTo>
                <a:lnTo>
                  <a:pt x="841" y="921"/>
                </a:lnTo>
                <a:lnTo>
                  <a:pt x="947" y="773"/>
                </a:lnTo>
                <a:lnTo>
                  <a:pt x="1007" y="812"/>
                </a:lnTo>
                <a:lnTo>
                  <a:pt x="1106" y="1019"/>
                </a:lnTo>
                <a:lnTo>
                  <a:pt x="1168" y="1019"/>
                </a:lnTo>
                <a:lnTo>
                  <a:pt x="1300" y="1177"/>
                </a:lnTo>
                <a:lnTo>
                  <a:pt x="1347" y="113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50434257-14E7-E805-E6C8-A90A8BBA01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8688" y="1972697"/>
            <a:ext cx="469900" cy="465138"/>
          </a:xfrm>
          <a:custGeom>
            <a:avLst/>
            <a:gdLst>
              <a:gd name="T0" fmla="*/ 1044 w 1304"/>
              <a:gd name="T1" fmla="*/ 728 h 1294"/>
              <a:gd name="T2" fmla="*/ 1106 w 1304"/>
              <a:gd name="T3" fmla="*/ 785 h 1294"/>
              <a:gd name="T4" fmla="*/ 1106 w 1304"/>
              <a:gd name="T5" fmla="*/ 248 h 1294"/>
              <a:gd name="T6" fmla="*/ 1044 w 1304"/>
              <a:gd name="T7" fmla="*/ 672 h 1294"/>
              <a:gd name="T8" fmla="*/ 1106 w 1304"/>
              <a:gd name="T9" fmla="*/ 248 h 1294"/>
              <a:gd name="T10" fmla="*/ 621 w 1304"/>
              <a:gd name="T11" fmla="*/ 1123 h 1294"/>
              <a:gd name="T12" fmla="*/ 683 w 1304"/>
              <a:gd name="T13" fmla="*/ 1180 h 1294"/>
              <a:gd name="T14" fmla="*/ 683 w 1304"/>
              <a:gd name="T15" fmla="*/ 756 h 1294"/>
              <a:gd name="T16" fmla="*/ 621 w 1304"/>
              <a:gd name="T17" fmla="*/ 1067 h 1294"/>
              <a:gd name="T18" fmla="*/ 683 w 1304"/>
              <a:gd name="T19" fmla="*/ 756 h 1294"/>
              <a:gd name="T20" fmla="*/ 197 w 1304"/>
              <a:gd name="T21" fmla="*/ 1152 h 1294"/>
              <a:gd name="T22" fmla="*/ 259 w 1304"/>
              <a:gd name="T23" fmla="*/ 1208 h 1294"/>
              <a:gd name="T24" fmla="*/ 259 w 1304"/>
              <a:gd name="T25" fmla="*/ 898 h 1294"/>
              <a:gd name="T26" fmla="*/ 197 w 1304"/>
              <a:gd name="T27" fmla="*/ 1095 h 1294"/>
              <a:gd name="T28" fmla="*/ 259 w 1304"/>
              <a:gd name="T29" fmla="*/ 898 h 1294"/>
              <a:gd name="T30" fmla="*/ 228 w 1304"/>
              <a:gd name="T31" fmla="*/ 537 h 1294"/>
              <a:gd name="T32" fmla="*/ 0 w 1304"/>
              <a:gd name="T33" fmla="*/ 900 h 1294"/>
              <a:gd name="T34" fmla="*/ 84 w 1304"/>
              <a:gd name="T35" fmla="*/ 1293 h 1294"/>
              <a:gd name="T36" fmla="*/ 146 w 1304"/>
              <a:gd name="T37" fmla="*/ 838 h 1294"/>
              <a:gd name="T38" fmla="*/ 228 w 1304"/>
              <a:gd name="T39" fmla="*/ 638 h 1294"/>
              <a:gd name="T40" fmla="*/ 310 w 1304"/>
              <a:gd name="T41" fmla="*/ 838 h 1294"/>
              <a:gd name="T42" fmla="*/ 372 w 1304"/>
              <a:gd name="T43" fmla="*/ 1010 h 1294"/>
              <a:gd name="T44" fmla="*/ 457 w 1304"/>
              <a:gd name="T45" fmla="*/ 900 h 1294"/>
              <a:gd name="T46" fmla="*/ 880 w 1304"/>
              <a:gd name="T47" fmla="*/ 576 h 1294"/>
              <a:gd name="T48" fmla="*/ 423 w 1304"/>
              <a:gd name="T49" fmla="*/ 576 h 1294"/>
              <a:gd name="T50" fmla="*/ 508 w 1304"/>
              <a:gd name="T51" fmla="*/ 646 h 1294"/>
              <a:gd name="T52" fmla="*/ 570 w 1304"/>
              <a:gd name="T53" fmla="*/ 1293 h 1294"/>
              <a:gd name="T54" fmla="*/ 496 w 1304"/>
              <a:gd name="T55" fmla="*/ 584 h 1294"/>
              <a:gd name="T56" fmla="*/ 808 w 1304"/>
              <a:gd name="T57" fmla="*/ 584 h 1294"/>
              <a:gd name="T58" fmla="*/ 733 w 1304"/>
              <a:gd name="T59" fmla="*/ 926 h 1294"/>
              <a:gd name="T60" fmla="*/ 795 w 1304"/>
              <a:gd name="T61" fmla="*/ 646 h 1294"/>
              <a:gd name="T62" fmla="*/ 880 w 1304"/>
              <a:gd name="T63" fmla="*/ 576 h 1294"/>
              <a:gd name="T64" fmla="*/ 1303 w 1304"/>
              <a:gd name="T65" fmla="*/ 294 h 1294"/>
              <a:gd name="T66" fmla="*/ 846 w 1304"/>
              <a:gd name="T67" fmla="*/ 294 h 1294"/>
              <a:gd name="T68" fmla="*/ 931 w 1304"/>
              <a:gd name="T69" fmla="*/ 364 h 1294"/>
              <a:gd name="T70" fmla="*/ 993 w 1304"/>
              <a:gd name="T71" fmla="*/ 1293 h 1294"/>
              <a:gd name="T72" fmla="*/ 919 w 1304"/>
              <a:gd name="T73" fmla="*/ 302 h 1294"/>
              <a:gd name="T74" fmla="*/ 1231 w 1304"/>
              <a:gd name="T75" fmla="*/ 302 h 1294"/>
              <a:gd name="T76" fmla="*/ 1157 w 1304"/>
              <a:gd name="T77" fmla="*/ 898 h 1294"/>
              <a:gd name="T78" fmla="*/ 1219 w 1304"/>
              <a:gd name="T79" fmla="*/ 36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04" h="1294">
                <a:moveTo>
                  <a:pt x="1106" y="728"/>
                </a:moveTo>
                <a:lnTo>
                  <a:pt x="1044" y="728"/>
                </a:lnTo>
                <a:lnTo>
                  <a:pt x="1044" y="785"/>
                </a:lnTo>
                <a:lnTo>
                  <a:pt x="1106" y="785"/>
                </a:lnTo>
                <a:lnTo>
                  <a:pt x="1106" y="728"/>
                </a:lnTo>
                <a:close/>
                <a:moveTo>
                  <a:pt x="1106" y="248"/>
                </a:moveTo>
                <a:lnTo>
                  <a:pt x="1044" y="248"/>
                </a:lnTo>
                <a:lnTo>
                  <a:pt x="1044" y="672"/>
                </a:lnTo>
                <a:lnTo>
                  <a:pt x="1106" y="672"/>
                </a:lnTo>
                <a:lnTo>
                  <a:pt x="1106" y="248"/>
                </a:lnTo>
                <a:close/>
                <a:moveTo>
                  <a:pt x="683" y="1123"/>
                </a:moveTo>
                <a:lnTo>
                  <a:pt x="621" y="1123"/>
                </a:lnTo>
                <a:lnTo>
                  <a:pt x="621" y="1180"/>
                </a:lnTo>
                <a:lnTo>
                  <a:pt x="683" y="1180"/>
                </a:lnTo>
                <a:lnTo>
                  <a:pt x="683" y="1123"/>
                </a:lnTo>
                <a:close/>
                <a:moveTo>
                  <a:pt x="683" y="756"/>
                </a:moveTo>
                <a:lnTo>
                  <a:pt x="621" y="756"/>
                </a:lnTo>
                <a:lnTo>
                  <a:pt x="621" y="1067"/>
                </a:lnTo>
                <a:lnTo>
                  <a:pt x="683" y="1067"/>
                </a:lnTo>
                <a:lnTo>
                  <a:pt x="683" y="756"/>
                </a:lnTo>
                <a:close/>
                <a:moveTo>
                  <a:pt x="259" y="1152"/>
                </a:moveTo>
                <a:lnTo>
                  <a:pt x="197" y="1152"/>
                </a:lnTo>
                <a:lnTo>
                  <a:pt x="197" y="1208"/>
                </a:lnTo>
                <a:lnTo>
                  <a:pt x="259" y="1208"/>
                </a:lnTo>
                <a:lnTo>
                  <a:pt x="259" y="1152"/>
                </a:lnTo>
                <a:close/>
                <a:moveTo>
                  <a:pt x="259" y="898"/>
                </a:moveTo>
                <a:lnTo>
                  <a:pt x="197" y="898"/>
                </a:lnTo>
                <a:lnTo>
                  <a:pt x="197" y="1095"/>
                </a:lnTo>
                <a:lnTo>
                  <a:pt x="259" y="1095"/>
                </a:lnTo>
                <a:lnTo>
                  <a:pt x="259" y="898"/>
                </a:lnTo>
                <a:close/>
                <a:moveTo>
                  <a:pt x="457" y="830"/>
                </a:moveTo>
                <a:lnTo>
                  <a:pt x="228" y="537"/>
                </a:lnTo>
                <a:lnTo>
                  <a:pt x="0" y="830"/>
                </a:lnTo>
                <a:lnTo>
                  <a:pt x="0" y="900"/>
                </a:lnTo>
                <a:lnTo>
                  <a:pt x="84" y="900"/>
                </a:lnTo>
                <a:lnTo>
                  <a:pt x="84" y="1293"/>
                </a:lnTo>
                <a:lnTo>
                  <a:pt x="146" y="1293"/>
                </a:lnTo>
                <a:lnTo>
                  <a:pt x="146" y="838"/>
                </a:lnTo>
                <a:lnTo>
                  <a:pt x="72" y="838"/>
                </a:lnTo>
                <a:lnTo>
                  <a:pt x="228" y="638"/>
                </a:lnTo>
                <a:lnTo>
                  <a:pt x="384" y="838"/>
                </a:lnTo>
                <a:lnTo>
                  <a:pt x="310" y="838"/>
                </a:lnTo>
                <a:lnTo>
                  <a:pt x="310" y="1010"/>
                </a:lnTo>
                <a:lnTo>
                  <a:pt x="372" y="1010"/>
                </a:lnTo>
                <a:lnTo>
                  <a:pt x="372" y="900"/>
                </a:lnTo>
                <a:lnTo>
                  <a:pt x="457" y="900"/>
                </a:lnTo>
                <a:lnTo>
                  <a:pt x="457" y="830"/>
                </a:lnTo>
                <a:close/>
                <a:moveTo>
                  <a:pt x="880" y="576"/>
                </a:moveTo>
                <a:lnTo>
                  <a:pt x="652" y="283"/>
                </a:lnTo>
                <a:lnTo>
                  <a:pt x="423" y="576"/>
                </a:lnTo>
                <a:lnTo>
                  <a:pt x="423" y="646"/>
                </a:lnTo>
                <a:lnTo>
                  <a:pt x="508" y="646"/>
                </a:lnTo>
                <a:lnTo>
                  <a:pt x="508" y="1293"/>
                </a:lnTo>
                <a:lnTo>
                  <a:pt x="570" y="1293"/>
                </a:lnTo>
                <a:lnTo>
                  <a:pt x="570" y="584"/>
                </a:lnTo>
                <a:lnTo>
                  <a:pt x="496" y="584"/>
                </a:lnTo>
                <a:lnTo>
                  <a:pt x="652" y="384"/>
                </a:lnTo>
                <a:lnTo>
                  <a:pt x="808" y="584"/>
                </a:lnTo>
                <a:lnTo>
                  <a:pt x="733" y="584"/>
                </a:lnTo>
                <a:lnTo>
                  <a:pt x="733" y="926"/>
                </a:lnTo>
                <a:lnTo>
                  <a:pt x="795" y="926"/>
                </a:lnTo>
                <a:lnTo>
                  <a:pt x="795" y="646"/>
                </a:lnTo>
                <a:lnTo>
                  <a:pt x="880" y="646"/>
                </a:lnTo>
                <a:lnTo>
                  <a:pt x="880" y="576"/>
                </a:lnTo>
                <a:close/>
                <a:moveTo>
                  <a:pt x="1303" y="364"/>
                </a:moveTo>
                <a:lnTo>
                  <a:pt x="1303" y="294"/>
                </a:lnTo>
                <a:lnTo>
                  <a:pt x="1075" y="0"/>
                </a:lnTo>
                <a:lnTo>
                  <a:pt x="846" y="294"/>
                </a:lnTo>
                <a:lnTo>
                  <a:pt x="846" y="364"/>
                </a:lnTo>
                <a:lnTo>
                  <a:pt x="931" y="364"/>
                </a:lnTo>
                <a:lnTo>
                  <a:pt x="931" y="1293"/>
                </a:lnTo>
                <a:lnTo>
                  <a:pt x="993" y="1293"/>
                </a:lnTo>
                <a:lnTo>
                  <a:pt x="993" y="302"/>
                </a:lnTo>
                <a:lnTo>
                  <a:pt x="919" y="302"/>
                </a:lnTo>
                <a:lnTo>
                  <a:pt x="1075" y="102"/>
                </a:lnTo>
                <a:lnTo>
                  <a:pt x="1231" y="302"/>
                </a:lnTo>
                <a:lnTo>
                  <a:pt x="1157" y="302"/>
                </a:lnTo>
                <a:lnTo>
                  <a:pt x="1157" y="898"/>
                </a:lnTo>
                <a:lnTo>
                  <a:pt x="1219" y="898"/>
                </a:lnTo>
                <a:lnTo>
                  <a:pt x="1219" y="364"/>
                </a:lnTo>
                <a:lnTo>
                  <a:pt x="1303" y="36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D6EFD27C-4717-84F7-F9F9-B9C8F01520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60610" y="2989881"/>
            <a:ext cx="490538" cy="387350"/>
          </a:xfrm>
          <a:custGeom>
            <a:avLst/>
            <a:gdLst>
              <a:gd name="T0" fmla="*/ 993 w 1363"/>
              <a:gd name="T1" fmla="*/ 333 h 1076"/>
              <a:gd name="T2" fmla="*/ 1034 w 1363"/>
              <a:gd name="T3" fmla="*/ 338 h 1076"/>
              <a:gd name="T4" fmla="*/ 1049 w 1363"/>
              <a:gd name="T5" fmla="*/ 278 h 1076"/>
              <a:gd name="T6" fmla="*/ 993 w 1363"/>
              <a:gd name="T7" fmla="*/ 392 h 1076"/>
              <a:gd name="T8" fmla="*/ 842 w 1363"/>
              <a:gd name="T9" fmla="*/ 251 h 1076"/>
              <a:gd name="T10" fmla="*/ 711 w 1363"/>
              <a:gd name="T11" fmla="*/ 133 h 1076"/>
              <a:gd name="T12" fmla="*/ 987 w 1363"/>
              <a:gd name="T13" fmla="*/ 134 h 1076"/>
              <a:gd name="T14" fmla="*/ 1359 w 1363"/>
              <a:gd name="T15" fmla="*/ 331 h 1076"/>
              <a:gd name="T16" fmla="*/ 1049 w 1363"/>
              <a:gd name="T17" fmla="*/ 208 h 1076"/>
              <a:gd name="T18" fmla="*/ 1033 w 1363"/>
              <a:gd name="T19" fmla="*/ 86 h 1076"/>
              <a:gd name="T20" fmla="*/ 711 w 1363"/>
              <a:gd name="T21" fmla="*/ 69 h 1076"/>
              <a:gd name="T22" fmla="*/ 649 w 1363"/>
              <a:gd name="T23" fmla="*/ 0 h 1076"/>
              <a:gd name="T24" fmla="*/ 649 w 1363"/>
              <a:gd name="T25" fmla="*/ 311 h 1076"/>
              <a:gd name="T26" fmla="*/ 711 w 1363"/>
              <a:gd name="T27" fmla="*/ 536 h 1076"/>
              <a:gd name="T28" fmla="*/ 842 w 1363"/>
              <a:gd name="T29" fmla="*/ 313 h 1076"/>
              <a:gd name="T30" fmla="*/ 931 w 1363"/>
              <a:gd name="T31" fmla="*/ 423 h 1076"/>
              <a:gd name="T32" fmla="*/ 1350 w 1363"/>
              <a:gd name="T33" fmla="*/ 361 h 1076"/>
              <a:gd name="T34" fmla="*/ 1360 w 1363"/>
              <a:gd name="T35" fmla="*/ 847 h 1076"/>
              <a:gd name="T36" fmla="*/ 787 w 1363"/>
              <a:gd name="T37" fmla="*/ 543 h 1076"/>
              <a:gd name="T38" fmla="*/ 1271 w 1363"/>
              <a:gd name="T39" fmla="*/ 849 h 1076"/>
              <a:gd name="T40" fmla="*/ 1298 w 1363"/>
              <a:gd name="T41" fmla="*/ 903 h 1076"/>
              <a:gd name="T42" fmla="*/ 1106 w 1363"/>
              <a:gd name="T43" fmla="*/ 931 h 1076"/>
              <a:gd name="T44" fmla="*/ 1087 w 1363"/>
              <a:gd name="T45" fmla="*/ 847 h 1076"/>
              <a:gd name="T46" fmla="*/ 871 w 1363"/>
              <a:gd name="T47" fmla="*/ 740 h 1076"/>
              <a:gd name="T48" fmla="*/ 993 w 1363"/>
              <a:gd name="T49" fmla="*/ 877 h 1076"/>
              <a:gd name="T50" fmla="*/ 1044 w 1363"/>
              <a:gd name="T51" fmla="*/ 931 h 1076"/>
              <a:gd name="T52" fmla="*/ 852 w 1363"/>
              <a:gd name="T53" fmla="*/ 931 h 1076"/>
              <a:gd name="T54" fmla="*/ 845 w 1363"/>
              <a:gd name="T55" fmla="*/ 883 h 1076"/>
              <a:gd name="T56" fmla="*/ 767 w 1363"/>
              <a:gd name="T57" fmla="*/ 757 h 1076"/>
              <a:gd name="T58" fmla="*/ 783 w 1363"/>
              <a:gd name="T59" fmla="*/ 907 h 1076"/>
              <a:gd name="T60" fmla="*/ 790 w 1363"/>
              <a:gd name="T61" fmla="*/ 931 h 1076"/>
              <a:gd name="T62" fmla="*/ 570 w 1363"/>
              <a:gd name="T63" fmla="*/ 931 h 1076"/>
              <a:gd name="T64" fmla="*/ 577 w 1363"/>
              <a:gd name="T65" fmla="*/ 907 h 1076"/>
              <a:gd name="T66" fmla="*/ 593 w 1363"/>
              <a:gd name="T67" fmla="*/ 757 h 1076"/>
              <a:gd name="T68" fmla="*/ 515 w 1363"/>
              <a:gd name="T69" fmla="*/ 883 h 1076"/>
              <a:gd name="T70" fmla="*/ 508 w 1363"/>
              <a:gd name="T71" fmla="*/ 931 h 1076"/>
              <a:gd name="T72" fmla="*/ 316 w 1363"/>
              <a:gd name="T73" fmla="*/ 931 h 1076"/>
              <a:gd name="T74" fmla="*/ 367 w 1363"/>
              <a:gd name="T75" fmla="*/ 877 h 1076"/>
              <a:gd name="T76" fmla="*/ 488 w 1363"/>
              <a:gd name="T77" fmla="*/ 740 h 1076"/>
              <a:gd name="T78" fmla="*/ 272 w 1363"/>
              <a:gd name="T79" fmla="*/ 847 h 1076"/>
              <a:gd name="T80" fmla="*/ 254 w 1363"/>
              <a:gd name="T81" fmla="*/ 931 h 1076"/>
              <a:gd name="T82" fmla="*/ 62 w 1363"/>
              <a:gd name="T83" fmla="*/ 903 h 1076"/>
              <a:gd name="T84" fmla="*/ 89 w 1363"/>
              <a:gd name="T85" fmla="*/ 849 h 1076"/>
              <a:gd name="T86" fmla="*/ 573 w 1363"/>
              <a:gd name="T87" fmla="*/ 543 h 1076"/>
              <a:gd name="T88" fmla="*/ 0 w 1363"/>
              <a:gd name="T89" fmla="*/ 847 h 1076"/>
              <a:gd name="T90" fmla="*/ 144 w 1363"/>
              <a:gd name="T91" fmla="*/ 1075 h 1076"/>
              <a:gd name="T92" fmla="*/ 412 w 1363"/>
              <a:gd name="T93" fmla="*/ 1075 h 1076"/>
              <a:gd name="T94" fmla="*/ 680 w 1363"/>
              <a:gd name="T95" fmla="*/ 1075 h 1076"/>
              <a:gd name="T96" fmla="*/ 948 w 1363"/>
              <a:gd name="T97" fmla="*/ 1075 h 1076"/>
              <a:gd name="T98" fmla="*/ 1216 w 1363"/>
              <a:gd name="T99" fmla="*/ 1075 h 1076"/>
              <a:gd name="T100" fmla="*/ 1360 w 1363"/>
              <a:gd name="T101" fmla="*/ 847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63" h="1076">
                <a:moveTo>
                  <a:pt x="993" y="392"/>
                </a:moveTo>
                <a:lnTo>
                  <a:pt x="993" y="333"/>
                </a:lnTo>
                <a:cubicBezTo>
                  <a:pt x="997" y="334"/>
                  <a:pt x="1000" y="336"/>
                  <a:pt x="1003" y="337"/>
                </a:cubicBezTo>
                <a:cubicBezTo>
                  <a:pt x="1012" y="343"/>
                  <a:pt x="1024" y="343"/>
                  <a:pt x="1034" y="338"/>
                </a:cubicBezTo>
                <a:cubicBezTo>
                  <a:pt x="1044" y="332"/>
                  <a:pt x="1049" y="322"/>
                  <a:pt x="1049" y="311"/>
                </a:cubicBezTo>
                <a:lnTo>
                  <a:pt x="1049" y="278"/>
                </a:lnTo>
                <a:cubicBezTo>
                  <a:pt x="1108" y="306"/>
                  <a:pt x="1188" y="332"/>
                  <a:pt x="1254" y="351"/>
                </a:cubicBezTo>
                <a:cubicBezTo>
                  <a:pt x="1207" y="372"/>
                  <a:pt x="1130" y="390"/>
                  <a:pt x="993" y="392"/>
                </a:cubicBezTo>
                <a:close/>
                <a:moveTo>
                  <a:pt x="987" y="267"/>
                </a:moveTo>
                <a:cubicBezTo>
                  <a:pt x="945" y="256"/>
                  <a:pt x="889" y="251"/>
                  <a:pt x="842" y="251"/>
                </a:cubicBezTo>
                <a:cubicBezTo>
                  <a:pt x="809" y="251"/>
                  <a:pt x="757" y="253"/>
                  <a:pt x="711" y="266"/>
                </a:cubicBezTo>
                <a:lnTo>
                  <a:pt x="711" y="133"/>
                </a:lnTo>
                <a:cubicBezTo>
                  <a:pt x="741" y="122"/>
                  <a:pt x="787" y="116"/>
                  <a:pt x="840" y="116"/>
                </a:cubicBezTo>
                <a:cubicBezTo>
                  <a:pt x="903" y="116"/>
                  <a:pt x="957" y="125"/>
                  <a:pt x="987" y="134"/>
                </a:cubicBezTo>
                <a:lnTo>
                  <a:pt x="987" y="267"/>
                </a:lnTo>
                <a:close/>
                <a:moveTo>
                  <a:pt x="1359" y="331"/>
                </a:moveTo>
                <a:cubicBezTo>
                  <a:pt x="1356" y="320"/>
                  <a:pt x="1347" y="311"/>
                  <a:pt x="1336" y="309"/>
                </a:cubicBezTo>
                <a:cubicBezTo>
                  <a:pt x="1239" y="285"/>
                  <a:pt x="1111" y="243"/>
                  <a:pt x="1049" y="208"/>
                </a:cubicBezTo>
                <a:lnTo>
                  <a:pt x="1049" y="113"/>
                </a:lnTo>
                <a:cubicBezTo>
                  <a:pt x="1049" y="102"/>
                  <a:pt x="1043" y="91"/>
                  <a:pt x="1033" y="86"/>
                </a:cubicBezTo>
                <a:cubicBezTo>
                  <a:pt x="992" y="64"/>
                  <a:pt x="907" y="54"/>
                  <a:pt x="840" y="54"/>
                </a:cubicBezTo>
                <a:cubicBezTo>
                  <a:pt x="808" y="54"/>
                  <a:pt x="757" y="56"/>
                  <a:pt x="711" y="69"/>
                </a:cubicBezTo>
                <a:lnTo>
                  <a:pt x="711" y="0"/>
                </a:lnTo>
                <a:lnTo>
                  <a:pt x="649" y="0"/>
                </a:lnTo>
                <a:lnTo>
                  <a:pt x="649" y="113"/>
                </a:lnTo>
                <a:lnTo>
                  <a:pt x="649" y="311"/>
                </a:lnTo>
                <a:lnTo>
                  <a:pt x="649" y="536"/>
                </a:lnTo>
                <a:lnTo>
                  <a:pt x="711" y="536"/>
                </a:lnTo>
                <a:lnTo>
                  <a:pt x="711" y="331"/>
                </a:lnTo>
                <a:cubicBezTo>
                  <a:pt x="741" y="320"/>
                  <a:pt x="787" y="313"/>
                  <a:pt x="842" y="313"/>
                </a:cubicBezTo>
                <a:cubicBezTo>
                  <a:pt x="874" y="313"/>
                  <a:pt x="905" y="316"/>
                  <a:pt x="931" y="319"/>
                </a:cubicBezTo>
                <a:lnTo>
                  <a:pt x="931" y="423"/>
                </a:lnTo>
                <a:cubicBezTo>
                  <a:pt x="931" y="441"/>
                  <a:pt x="945" y="454"/>
                  <a:pt x="962" y="454"/>
                </a:cubicBezTo>
                <a:cubicBezTo>
                  <a:pt x="1162" y="455"/>
                  <a:pt x="1281" y="426"/>
                  <a:pt x="1350" y="361"/>
                </a:cubicBezTo>
                <a:cubicBezTo>
                  <a:pt x="1358" y="354"/>
                  <a:pt x="1362" y="342"/>
                  <a:pt x="1359" y="331"/>
                </a:cubicBezTo>
                <a:close/>
                <a:moveTo>
                  <a:pt x="1360" y="847"/>
                </a:moveTo>
                <a:cubicBezTo>
                  <a:pt x="1360" y="808"/>
                  <a:pt x="1328" y="800"/>
                  <a:pt x="1287" y="789"/>
                </a:cubicBezTo>
                <a:cubicBezTo>
                  <a:pt x="1052" y="726"/>
                  <a:pt x="884" y="643"/>
                  <a:pt x="787" y="543"/>
                </a:cubicBezTo>
                <a:lnTo>
                  <a:pt x="742" y="586"/>
                </a:lnTo>
                <a:cubicBezTo>
                  <a:pt x="847" y="694"/>
                  <a:pt x="1025" y="783"/>
                  <a:pt x="1271" y="849"/>
                </a:cubicBezTo>
                <a:cubicBezTo>
                  <a:pt x="1284" y="852"/>
                  <a:pt x="1293" y="855"/>
                  <a:pt x="1298" y="857"/>
                </a:cubicBezTo>
                <a:lnTo>
                  <a:pt x="1298" y="903"/>
                </a:lnTo>
                <a:cubicBezTo>
                  <a:pt x="1298" y="958"/>
                  <a:pt x="1270" y="1013"/>
                  <a:pt x="1216" y="1013"/>
                </a:cubicBezTo>
                <a:cubicBezTo>
                  <a:pt x="1159" y="1013"/>
                  <a:pt x="1106" y="973"/>
                  <a:pt x="1106" y="931"/>
                </a:cubicBezTo>
                <a:lnTo>
                  <a:pt x="1106" y="875"/>
                </a:lnTo>
                <a:cubicBezTo>
                  <a:pt x="1106" y="863"/>
                  <a:pt x="1099" y="852"/>
                  <a:pt x="1087" y="847"/>
                </a:cubicBezTo>
                <a:cubicBezTo>
                  <a:pt x="1062" y="835"/>
                  <a:pt x="1038" y="827"/>
                  <a:pt x="1014" y="818"/>
                </a:cubicBezTo>
                <a:cubicBezTo>
                  <a:pt x="959" y="798"/>
                  <a:pt x="911" y="781"/>
                  <a:pt x="871" y="740"/>
                </a:cubicBezTo>
                <a:lnTo>
                  <a:pt x="827" y="784"/>
                </a:lnTo>
                <a:cubicBezTo>
                  <a:pt x="877" y="835"/>
                  <a:pt x="933" y="855"/>
                  <a:pt x="993" y="877"/>
                </a:cubicBezTo>
                <a:cubicBezTo>
                  <a:pt x="1010" y="883"/>
                  <a:pt x="1027" y="889"/>
                  <a:pt x="1044" y="896"/>
                </a:cubicBezTo>
                <a:lnTo>
                  <a:pt x="1044" y="931"/>
                </a:lnTo>
                <a:cubicBezTo>
                  <a:pt x="1044" y="977"/>
                  <a:pt x="1001" y="1013"/>
                  <a:pt x="948" y="1013"/>
                </a:cubicBezTo>
                <a:cubicBezTo>
                  <a:pt x="895" y="1013"/>
                  <a:pt x="852" y="976"/>
                  <a:pt x="852" y="931"/>
                </a:cubicBezTo>
                <a:lnTo>
                  <a:pt x="852" y="903"/>
                </a:lnTo>
                <a:cubicBezTo>
                  <a:pt x="852" y="896"/>
                  <a:pt x="849" y="889"/>
                  <a:pt x="845" y="883"/>
                </a:cubicBezTo>
                <a:cubicBezTo>
                  <a:pt x="840" y="878"/>
                  <a:pt x="835" y="872"/>
                  <a:pt x="829" y="865"/>
                </a:cubicBezTo>
                <a:cubicBezTo>
                  <a:pt x="805" y="838"/>
                  <a:pt x="775" y="805"/>
                  <a:pt x="767" y="757"/>
                </a:cubicBezTo>
                <a:lnTo>
                  <a:pt x="706" y="767"/>
                </a:lnTo>
                <a:cubicBezTo>
                  <a:pt x="716" y="833"/>
                  <a:pt x="755" y="876"/>
                  <a:pt x="783" y="907"/>
                </a:cubicBezTo>
                <a:cubicBezTo>
                  <a:pt x="785" y="910"/>
                  <a:pt x="788" y="912"/>
                  <a:pt x="790" y="915"/>
                </a:cubicBezTo>
                <a:lnTo>
                  <a:pt x="790" y="931"/>
                </a:lnTo>
                <a:cubicBezTo>
                  <a:pt x="790" y="973"/>
                  <a:pt x="736" y="1013"/>
                  <a:pt x="680" y="1013"/>
                </a:cubicBezTo>
                <a:cubicBezTo>
                  <a:pt x="623" y="1013"/>
                  <a:pt x="570" y="973"/>
                  <a:pt x="570" y="931"/>
                </a:cubicBezTo>
                <a:lnTo>
                  <a:pt x="570" y="915"/>
                </a:lnTo>
                <a:cubicBezTo>
                  <a:pt x="572" y="912"/>
                  <a:pt x="574" y="910"/>
                  <a:pt x="577" y="907"/>
                </a:cubicBezTo>
                <a:cubicBezTo>
                  <a:pt x="605" y="876"/>
                  <a:pt x="643" y="833"/>
                  <a:pt x="654" y="767"/>
                </a:cubicBezTo>
                <a:lnTo>
                  <a:pt x="593" y="757"/>
                </a:lnTo>
                <a:cubicBezTo>
                  <a:pt x="585" y="805"/>
                  <a:pt x="555" y="838"/>
                  <a:pt x="531" y="865"/>
                </a:cubicBezTo>
                <a:cubicBezTo>
                  <a:pt x="525" y="872"/>
                  <a:pt x="520" y="878"/>
                  <a:pt x="515" y="883"/>
                </a:cubicBezTo>
                <a:cubicBezTo>
                  <a:pt x="510" y="889"/>
                  <a:pt x="508" y="896"/>
                  <a:pt x="508" y="903"/>
                </a:cubicBezTo>
                <a:lnTo>
                  <a:pt x="508" y="931"/>
                </a:lnTo>
                <a:cubicBezTo>
                  <a:pt x="508" y="977"/>
                  <a:pt x="465" y="1013"/>
                  <a:pt x="412" y="1013"/>
                </a:cubicBezTo>
                <a:cubicBezTo>
                  <a:pt x="359" y="1013"/>
                  <a:pt x="316" y="976"/>
                  <a:pt x="316" y="931"/>
                </a:cubicBezTo>
                <a:lnTo>
                  <a:pt x="316" y="896"/>
                </a:lnTo>
                <a:cubicBezTo>
                  <a:pt x="333" y="889"/>
                  <a:pt x="350" y="883"/>
                  <a:pt x="367" y="877"/>
                </a:cubicBezTo>
                <a:cubicBezTo>
                  <a:pt x="426" y="855"/>
                  <a:pt x="483" y="835"/>
                  <a:pt x="533" y="784"/>
                </a:cubicBezTo>
                <a:lnTo>
                  <a:pt x="488" y="740"/>
                </a:lnTo>
                <a:cubicBezTo>
                  <a:pt x="448" y="781"/>
                  <a:pt x="401" y="798"/>
                  <a:pt x="346" y="818"/>
                </a:cubicBezTo>
                <a:cubicBezTo>
                  <a:pt x="322" y="827"/>
                  <a:pt x="298" y="835"/>
                  <a:pt x="272" y="847"/>
                </a:cubicBezTo>
                <a:cubicBezTo>
                  <a:pt x="261" y="852"/>
                  <a:pt x="254" y="863"/>
                  <a:pt x="254" y="875"/>
                </a:cubicBezTo>
                <a:lnTo>
                  <a:pt x="254" y="931"/>
                </a:lnTo>
                <a:cubicBezTo>
                  <a:pt x="254" y="973"/>
                  <a:pt x="200" y="1013"/>
                  <a:pt x="144" y="1013"/>
                </a:cubicBezTo>
                <a:cubicBezTo>
                  <a:pt x="90" y="1013"/>
                  <a:pt x="62" y="958"/>
                  <a:pt x="62" y="903"/>
                </a:cubicBezTo>
                <a:lnTo>
                  <a:pt x="62" y="857"/>
                </a:lnTo>
                <a:cubicBezTo>
                  <a:pt x="67" y="855"/>
                  <a:pt x="75" y="852"/>
                  <a:pt x="89" y="849"/>
                </a:cubicBezTo>
                <a:cubicBezTo>
                  <a:pt x="335" y="783"/>
                  <a:pt x="513" y="694"/>
                  <a:pt x="617" y="586"/>
                </a:cubicBezTo>
                <a:lnTo>
                  <a:pt x="573" y="543"/>
                </a:lnTo>
                <a:cubicBezTo>
                  <a:pt x="476" y="643"/>
                  <a:pt x="308" y="726"/>
                  <a:pt x="73" y="789"/>
                </a:cubicBezTo>
                <a:cubicBezTo>
                  <a:pt x="32" y="800"/>
                  <a:pt x="0" y="808"/>
                  <a:pt x="0" y="847"/>
                </a:cubicBezTo>
                <a:lnTo>
                  <a:pt x="0" y="903"/>
                </a:lnTo>
                <a:cubicBezTo>
                  <a:pt x="0" y="1001"/>
                  <a:pt x="62" y="1075"/>
                  <a:pt x="144" y="1075"/>
                </a:cubicBezTo>
                <a:cubicBezTo>
                  <a:pt x="195" y="1075"/>
                  <a:pt x="249" y="1052"/>
                  <a:pt x="283" y="1014"/>
                </a:cubicBezTo>
                <a:cubicBezTo>
                  <a:pt x="312" y="1051"/>
                  <a:pt x="359" y="1075"/>
                  <a:pt x="412" y="1075"/>
                </a:cubicBezTo>
                <a:cubicBezTo>
                  <a:pt x="465" y="1075"/>
                  <a:pt x="512" y="1051"/>
                  <a:pt x="541" y="1014"/>
                </a:cubicBezTo>
                <a:cubicBezTo>
                  <a:pt x="574" y="1052"/>
                  <a:pt x="629" y="1075"/>
                  <a:pt x="680" y="1075"/>
                </a:cubicBezTo>
                <a:cubicBezTo>
                  <a:pt x="731" y="1075"/>
                  <a:pt x="785" y="1052"/>
                  <a:pt x="819" y="1014"/>
                </a:cubicBezTo>
                <a:cubicBezTo>
                  <a:pt x="848" y="1051"/>
                  <a:pt x="895" y="1075"/>
                  <a:pt x="948" y="1075"/>
                </a:cubicBezTo>
                <a:cubicBezTo>
                  <a:pt x="1001" y="1075"/>
                  <a:pt x="1048" y="1051"/>
                  <a:pt x="1077" y="1014"/>
                </a:cubicBezTo>
                <a:cubicBezTo>
                  <a:pt x="1111" y="1052"/>
                  <a:pt x="1165" y="1075"/>
                  <a:pt x="1216" y="1075"/>
                </a:cubicBezTo>
                <a:cubicBezTo>
                  <a:pt x="1298" y="1075"/>
                  <a:pt x="1360" y="1001"/>
                  <a:pt x="1360" y="903"/>
                </a:cubicBezTo>
                <a:lnTo>
                  <a:pt x="1360" y="84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AA3BD2D8-D99C-655D-33CB-234726B7AB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86275" y="4983321"/>
            <a:ext cx="458787" cy="460375"/>
          </a:xfrm>
          <a:custGeom>
            <a:avLst/>
            <a:gdLst>
              <a:gd name="T0" fmla="*/ 1160 w 1276"/>
              <a:gd name="T1" fmla="*/ 960 h 1277"/>
              <a:gd name="T2" fmla="*/ 1275 w 1276"/>
              <a:gd name="T3" fmla="*/ 906 h 1277"/>
              <a:gd name="T4" fmla="*/ 975 w 1276"/>
              <a:gd name="T5" fmla="*/ 875 h 1277"/>
              <a:gd name="T6" fmla="*/ 793 w 1276"/>
              <a:gd name="T7" fmla="*/ 734 h 1277"/>
              <a:gd name="T8" fmla="*/ 940 w 1276"/>
              <a:gd name="T9" fmla="*/ 928 h 1277"/>
              <a:gd name="T10" fmla="*/ 1160 w 1276"/>
              <a:gd name="T11" fmla="*/ 1022 h 1277"/>
              <a:gd name="T12" fmla="*/ 1044 w 1276"/>
              <a:gd name="T13" fmla="*/ 1160 h 1277"/>
              <a:gd name="T14" fmla="*/ 991 w 1276"/>
              <a:gd name="T15" fmla="*/ 1106 h 1277"/>
              <a:gd name="T16" fmla="*/ 875 w 1276"/>
              <a:gd name="T17" fmla="*/ 1160 h 1277"/>
              <a:gd name="T18" fmla="*/ 991 w 1276"/>
              <a:gd name="T19" fmla="*/ 1044 h 1277"/>
              <a:gd name="T20" fmla="*/ 765 w 1276"/>
              <a:gd name="T21" fmla="*/ 903 h 1277"/>
              <a:gd name="T22" fmla="*/ 596 w 1276"/>
              <a:gd name="T23" fmla="*/ 344 h 1277"/>
              <a:gd name="T24" fmla="*/ 596 w 1276"/>
              <a:gd name="T25" fmla="*/ 965 h 1277"/>
              <a:gd name="T26" fmla="*/ 680 w 1276"/>
              <a:gd name="T27" fmla="*/ 734 h 1277"/>
              <a:gd name="T28" fmla="*/ 737 w 1276"/>
              <a:gd name="T29" fmla="*/ 734 h 1277"/>
              <a:gd name="T30" fmla="*/ 737 w 1276"/>
              <a:gd name="T31" fmla="*/ 593 h 1277"/>
              <a:gd name="T32" fmla="*/ 677 w 1276"/>
              <a:gd name="T33" fmla="*/ 201 h 1277"/>
              <a:gd name="T34" fmla="*/ 708 w 1276"/>
              <a:gd name="T35" fmla="*/ 28 h 1277"/>
              <a:gd name="T36" fmla="*/ 452 w 1276"/>
              <a:gd name="T37" fmla="*/ 164 h 1277"/>
              <a:gd name="T38" fmla="*/ 276 w 1276"/>
              <a:gd name="T39" fmla="*/ 114 h 1277"/>
              <a:gd name="T40" fmla="*/ 86 w 1276"/>
              <a:gd name="T41" fmla="*/ 305 h 1277"/>
              <a:gd name="T42" fmla="*/ 135 w 1276"/>
              <a:gd name="T43" fmla="*/ 480 h 1277"/>
              <a:gd name="T44" fmla="*/ 0 w 1276"/>
              <a:gd name="T45" fmla="*/ 737 h 1277"/>
              <a:gd name="T46" fmla="*/ 168 w 1276"/>
              <a:gd name="T47" fmla="*/ 847 h 1277"/>
              <a:gd name="T48" fmla="*/ 95 w 1276"/>
              <a:gd name="T49" fmla="*/ 965 h 1277"/>
              <a:gd name="T50" fmla="*/ 372 w 1276"/>
              <a:gd name="T51" fmla="*/ 1051 h 1277"/>
              <a:gd name="T52" fmla="*/ 483 w 1276"/>
              <a:gd name="T53" fmla="*/ 1219 h 1277"/>
              <a:gd name="T54" fmla="*/ 739 w 1276"/>
              <a:gd name="T55" fmla="*/ 1047 h 1277"/>
              <a:gd name="T56" fmla="*/ 514 w 1276"/>
              <a:gd name="T57" fmla="*/ 1157 h 1277"/>
              <a:gd name="T58" fmla="*/ 382 w 1276"/>
              <a:gd name="T59" fmla="*/ 986 h 1277"/>
              <a:gd name="T60" fmla="*/ 160 w 1276"/>
              <a:gd name="T61" fmla="*/ 943 h 1277"/>
              <a:gd name="T62" fmla="*/ 189 w 1276"/>
              <a:gd name="T63" fmla="*/ 729 h 1277"/>
              <a:gd name="T64" fmla="*/ 62 w 1276"/>
              <a:gd name="T65" fmla="*/ 542 h 1277"/>
              <a:gd name="T66" fmla="*/ 234 w 1276"/>
              <a:gd name="T67" fmla="*/ 411 h 1277"/>
              <a:gd name="T68" fmla="*/ 276 w 1276"/>
              <a:gd name="T69" fmla="*/ 189 h 1277"/>
              <a:gd name="T70" fmla="*/ 490 w 1276"/>
              <a:gd name="T71" fmla="*/ 217 h 1277"/>
              <a:gd name="T72" fmla="*/ 677 w 1276"/>
              <a:gd name="T73" fmla="*/ 90 h 1277"/>
              <a:gd name="T74" fmla="*/ 652 w 1276"/>
              <a:gd name="T75" fmla="*/ 282 h 1277"/>
              <a:gd name="T76" fmla="*/ 708 w 1276"/>
              <a:gd name="T77" fmla="*/ 282 h 1277"/>
              <a:gd name="T78" fmla="*/ 991 w 1276"/>
              <a:gd name="T79" fmla="*/ 62 h 1277"/>
              <a:gd name="T80" fmla="*/ 991 w 1276"/>
              <a:gd name="T81" fmla="*/ 0 h 1277"/>
              <a:gd name="T82" fmla="*/ 780 w 1276"/>
              <a:gd name="T83" fmla="*/ 282 h 1277"/>
              <a:gd name="T84" fmla="*/ 793 w 1276"/>
              <a:gd name="T85" fmla="*/ 344 h 1277"/>
              <a:gd name="T86" fmla="*/ 991 w 1276"/>
              <a:gd name="T87" fmla="*/ 232 h 1277"/>
              <a:gd name="T88" fmla="*/ 1160 w 1276"/>
              <a:gd name="T89" fmla="*/ 423 h 1277"/>
              <a:gd name="T90" fmla="*/ 1213 w 1276"/>
              <a:gd name="T91" fmla="*/ 370 h 1277"/>
              <a:gd name="T92" fmla="*/ 1049 w 1276"/>
              <a:gd name="T93" fmla="*/ 339 h 1277"/>
              <a:gd name="T94" fmla="*/ 808 w 1276"/>
              <a:gd name="T95" fmla="*/ 452 h 1277"/>
              <a:gd name="T96" fmla="*/ 595 w 1276"/>
              <a:gd name="T97" fmla="*/ 796 h 1277"/>
              <a:gd name="T98" fmla="*/ 595 w 1276"/>
              <a:gd name="T99" fmla="*/ 734 h 1277"/>
              <a:gd name="T100" fmla="*/ 821 w 1276"/>
              <a:gd name="T101" fmla="*/ 514 h 1277"/>
              <a:gd name="T102" fmla="*/ 1049 w 1276"/>
              <a:gd name="T103" fmla="*/ 401 h 1277"/>
              <a:gd name="T104" fmla="*/ 1160 w 1276"/>
              <a:gd name="T105" fmla="*/ 254 h 1277"/>
              <a:gd name="T106" fmla="*/ 624 w 1276"/>
              <a:gd name="T107" fmla="*/ 593 h 1277"/>
              <a:gd name="T108" fmla="*/ 1160 w 1276"/>
              <a:gd name="T109" fmla="*/ 677 h 1277"/>
              <a:gd name="T110" fmla="*/ 1213 w 1276"/>
              <a:gd name="T111" fmla="*/ 624 h 1277"/>
              <a:gd name="T112" fmla="*/ 1047 w 1276"/>
              <a:gd name="T113" fmla="*/ 599 h 1277"/>
              <a:gd name="T114" fmla="*/ 793 w 1276"/>
              <a:gd name="T115" fmla="*/ 655 h 1277"/>
              <a:gd name="T116" fmla="*/ 1160 w 1276"/>
              <a:gd name="T117" fmla="*/ 740 h 1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76" h="1277">
                <a:moveTo>
                  <a:pt x="1160" y="852"/>
                </a:moveTo>
                <a:cubicBezTo>
                  <a:pt x="1189" y="852"/>
                  <a:pt x="1213" y="876"/>
                  <a:pt x="1213" y="906"/>
                </a:cubicBezTo>
                <a:cubicBezTo>
                  <a:pt x="1213" y="936"/>
                  <a:pt x="1189" y="960"/>
                  <a:pt x="1160" y="960"/>
                </a:cubicBezTo>
                <a:cubicBezTo>
                  <a:pt x="1130" y="960"/>
                  <a:pt x="1106" y="936"/>
                  <a:pt x="1106" y="906"/>
                </a:cubicBezTo>
                <a:cubicBezTo>
                  <a:pt x="1106" y="876"/>
                  <a:pt x="1130" y="852"/>
                  <a:pt x="1160" y="852"/>
                </a:cubicBezTo>
                <a:close/>
                <a:moveTo>
                  <a:pt x="1275" y="906"/>
                </a:moveTo>
                <a:cubicBezTo>
                  <a:pt x="1275" y="842"/>
                  <a:pt x="1223" y="790"/>
                  <a:pt x="1160" y="790"/>
                </a:cubicBezTo>
                <a:cubicBezTo>
                  <a:pt x="1107" y="790"/>
                  <a:pt x="1063" y="826"/>
                  <a:pt x="1049" y="875"/>
                </a:cubicBezTo>
                <a:lnTo>
                  <a:pt x="975" y="875"/>
                </a:lnTo>
                <a:lnTo>
                  <a:pt x="843" y="743"/>
                </a:lnTo>
                <a:cubicBezTo>
                  <a:pt x="837" y="737"/>
                  <a:pt x="830" y="734"/>
                  <a:pt x="821" y="734"/>
                </a:cubicBezTo>
                <a:lnTo>
                  <a:pt x="793" y="734"/>
                </a:lnTo>
                <a:lnTo>
                  <a:pt x="793" y="796"/>
                </a:lnTo>
                <a:lnTo>
                  <a:pt x="808" y="796"/>
                </a:lnTo>
                <a:lnTo>
                  <a:pt x="940" y="928"/>
                </a:lnTo>
                <a:cubicBezTo>
                  <a:pt x="946" y="934"/>
                  <a:pt x="954" y="937"/>
                  <a:pt x="962" y="937"/>
                </a:cubicBezTo>
                <a:lnTo>
                  <a:pt x="1049" y="937"/>
                </a:lnTo>
                <a:cubicBezTo>
                  <a:pt x="1063" y="986"/>
                  <a:pt x="1107" y="1022"/>
                  <a:pt x="1160" y="1022"/>
                </a:cubicBezTo>
                <a:cubicBezTo>
                  <a:pt x="1223" y="1022"/>
                  <a:pt x="1275" y="970"/>
                  <a:pt x="1275" y="906"/>
                </a:cubicBezTo>
                <a:close/>
                <a:moveTo>
                  <a:pt x="991" y="1106"/>
                </a:moveTo>
                <a:cubicBezTo>
                  <a:pt x="1020" y="1106"/>
                  <a:pt x="1044" y="1130"/>
                  <a:pt x="1044" y="1160"/>
                </a:cubicBezTo>
                <a:cubicBezTo>
                  <a:pt x="1044" y="1190"/>
                  <a:pt x="1020" y="1214"/>
                  <a:pt x="991" y="1214"/>
                </a:cubicBezTo>
                <a:cubicBezTo>
                  <a:pt x="961" y="1214"/>
                  <a:pt x="937" y="1190"/>
                  <a:pt x="937" y="1160"/>
                </a:cubicBezTo>
                <a:cubicBezTo>
                  <a:pt x="937" y="1130"/>
                  <a:pt x="961" y="1106"/>
                  <a:pt x="991" y="1106"/>
                </a:cubicBezTo>
                <a:close/>
                <a:moveTo>
                  <a:pt x="752" y="965"/>
                </a:moveTo>
                <a:lnTo>
                  <a:pt x="890" y="1104"/>
                </a:lnTo>
                <a:cubicBezTo>
                  <a:pt x="881" y="1120"/>
                  <a:pt x="875" y="1139"/>
                  <a:pt x="875" y="1160"/>
                </a:cubicBezTo>
                <a:cubicBezTo>
                  <a:pt x="875" y="1224"/>
                  <a:pt x="927" y="1276"/>
                  <a:pt x="991" y="1276"/>
                </a:cubicBezTo>
                <a:cubicBezTo>
                  <a:pt x="1054" y="1276"/>
                  <a:pt x="1106" y="1224"/>
                  <a:pt x="1106" y="1160"/>
                </a:cubicBezTo>
                <a:cubicBezTo>
                  <a:pt x="1106" y="1096"/>
                  <a:pt x="1054" y="1044"/>
                  <a:pt x="991" y="1044"/>
                </a:cubicBezTo>
                <a:cubicBezTo>
                  <a:pt x="970" y="1044"/>
                  <a:pt x="951" y="1050"/>
                  <a:pt x="934" y="1060"/>
                </a:cubicBezTo>
                <a:lnTo>
                  <a:pt x="787" y="912"/>
                </a:lnTo>
                <a:cubicBezTo>
                  <a:pt x="781" y="906"/>
                  <a:pt x="773" y="903"/>
                  <a:pt x="765" y="903"/>
                </a:cubicBezTo>
                <a:lnTo>
                  <a:pt x="596" y="903"/>
                </a:lnTo>
                <a:cubicBezTo>
                  <a:pt x="441" y="903"/>
                  <a:pt x="316" y="778"/>
                  <a:pt x="316" y="624"/>
                </a:cubicBezTo>
                <a:cubicBezTo>
                  <a:pt x="316" y="470"/>
                  <a:pt x="441" y="344"/>
                  <a:pt x="596" y="344"/>
                </a:cubicBezTo>
                <a:lnTo>
                  <a:pt x="596" y="282"/>
                </a:lnTo>
                <a:cubicBezTo>
                  <a:pt x="407" y="282"/>
                  <a:pt x="254" y="436"/>
                  <a:pt x="254" y="624"/>
                </a:cubicBezTo>
                <a:cubicBezTo>
                  <a:pt x="254" y="812"/>
                  <a:pt x="407" y="965"/>
                  <a:pt x="596" y="965"/>
                </a:cubicBezTo>
                <a:lnTo>
                  <a:pt x="752" y="965"/>
                </a:lnTo>
                <a:close/>
                <a:moveTo>
                  <a:pt x="737" y="734"/>
                </a:moveTo>
                <a:lnTo>
                  <a:pt x="680" y="734"/>
                </a:lnTo>
                <a:lnTo>
                  <a:pt x="680" y="796"/>
                </a:lnTo>
                <a:lnTo>
                  <a:pt x="737" y="796"/>
                </a:lnTo>
                <a:lnTo>
                  <a:pt x="737" y="734"/>
                </a:lnTo>
                <a:close/>
                <a:moveTo>
                  <a:pt x="680" y="655"/>
                </a:moveTo>
                <a:lnTo>
                  <a:pt x="737" y="655"/>
                </a:lnTo>
                <a:lnTo>
                  <a:pt x="737" y="593"/>
                </a:lnTo>
                <a:lnTo>
                  <a:pt x="680" y="593"/>
                </a:lnTo>
                <a:lnTo>
                  <a:pt x="680" y="655"/>
                </a:lnTo>
                <a:close/>
                <a:moveTo>
                  <a:pt x="677" y="201"/>
                </a:moveTo>
                <a:lnTo>
                  <a:pt x="739" y="201"/>
                </a:lnTo>
                <a:lnTo>
                  <a:pt x="739" y="59"/>
                </a:lnTo>
                <a:cubicBezTo>
                  <a:pt x="739" y="42"/>
                  <a:pt x="726" y="28"/>
                  <a:pt x="708" y="28"/>
                </a:cubicBezTo>
                <a:lnTo>
                  <a:pt x="483" y="28"/>
                </a:lnTo>
                <a:cubicBezTo>
                  <a:pt x="466" y="28"/>
                  <a:pt x="452" y="42"/>
                  <a:pt x="452" y="59"/>
                </a:cubicBezTo>
                <a:lnTo>
                  <a:pt x="452" y="164"/>
                </a:lnTo>
                <a:cubicBezTo>
                  <a:pt x="424" y="172"/>
                  <a:pt x="397" y="183"/>
                  <a:pt x="372" y="197"/>
                </a:cubicBezTo>
                <a:lnTo>
                  <a:pt x="298" y="123"/>
                </a:lnTo>
                <a:cubicBezTo>
                  <a:pt x="292" y="117"/>
                  <a:pt x="284" y="114"/>
                  <a:pt x="276" y="114"/>
                </a:cubicBezTo>
                <a:cubicBezTo>
                  <a:pt x="267" y="114"/>
                  <a:pt x="260" y="117"/>
                  <a:pt x="254" y="123"/>
                </a:cubicBezTo>
                <a:lnTo>
                  <a:pt x="95" y="283"/>
                </a:lnTo>
                <a:cubicBezTo>
                  <a:pt x="89" y="288"/>
                  <a:pt x="86" y="296"/>
                  <a:pt x="86" y="305"/>
                </a:cubicBezTo>
                <a:cubicBezTo>
                  <a:pt x="86" y="313"/>
                  <a:pt x="89" y="321"/>
                  <a:pt x="95" y="326"/>
                </a:cubicBezTo>
                <a:lnTo>
                  <a:pt x="168" y="400"/>
                </a:lnTo>
                <a:cubicBezTo>
                  <a:pt x="155" y="426"/>
                  <a:pt x="144" y="452"/>
                  <a:pt x="135" y="480"/>
                </a:cubicBezTo>
                <a:lnTo>
                  <a:pt x="31" y="480"/>
                </a:lnTo>
                <a:cubicBezTo>
                  <a:pt x="14" y="480"/>
                  <a:pt x="0" y="494"/>
                  <a:pt x="0" y="511"/>
                </a:cubicBezTo>
                <a:lnTo>
                  <a:pt x="0" y="737"/>
                </a:lnTo>
                <a:cubicBezTo>
                  <a:pt x="0" y="754"/>
                  <a:pt x="14" y="768"/>
                  <a:pt x="31" y="768"/>
                </a:cubicBezTo>
                <a:lnTo>
                  <a:pt x="135" y="768"/>
                </a:lnTo>
                <a:cubicBezTo>
                  <a:pt x="144" y="795"/>
                  <a:pt x="155" y="822"/>
                  <a:pt x="168" y="847"/>
                </a:cubicBezTo>
                <a:lnTo>
                  <a:pt x="95" y="921"/>
                </a:lnTo>
                <a:cubicBezTo>
                  <a:pt x="89" y="927"/>
                  <a:pt x="86" y="935"/>
                  <a:pt x="86" y="943"/>
                </a:cubicBezTo>
                <a:cubicBezTo>
                  <a:pt x="86" y="951"/>
                  <a:pt x="89" y="959"/>
                  <a:pt x="95" y="965"/>
                </a:cubicBezTo>
                <a:lnTo>
                  <a:pt x="254" y="1125"/>
                </a:lnTo>
                <a:cubicBezTo>
                  <a:pt x="266" y="1136"/>
                  <a:pt x="287" y="1136"/>
                  <a:pt x="298" y="1125"/>
                </a:cubicBezTo>
                <a:lnTo>
                  <a:pt x="372" y="1051"/>
                </a:lnTo>
                <a:cubicBezTo>
                  <a:pt x="397" y="1064"/>
                  <a:pt x="424" y="1075"/>
                  <a:pt x="452" y="1084"/>
                </a:cubicBezTo>
                <a:lnTo>
                  <a:pt x="452" y="1188"/>
                </a:lnTo>
                <a:cubicBezTo>
                  <a:pt x="452" y="1205"/>
                  <a:pt x="466" y="1219"/>
                  <a:pt x="483" y="1219"/>
                </a:cubicBezTo>
                <a:lnTo>
                  <a:pt x="708" y="1219"/>
                </a:lnTo>
                <a:cubicBezTo>
                  <a:pt x="726" y="1219"/>
                  <a:pt x="739" y="1205"/>
                  <a:pt x="739" y="1188"/>
                </a:cubicBezTo>
                <a:lnTo>
                  <a:pt x="739" y="1047"/>
                </a:lnTo>
                <a:lnTo>
                  <a:pt x="677" y="1047"/>
                </a:lnTo>
                <a:lnTo>
                  <a:pt x="677" y="1157"/>
                </a:lnTo>
                <a:lnTo>
                  <a:pt x="514" y="1157"/>
                </a:lnTo>
                <a:lnTo>
                  <a:pt x="514" y="1061"/>
                </a:lnTo>
                <a:cubicBezTo>
                  <a:pt x="514" y="1046"/>
                  <a:pt x="504" y="1034"/>
                  <a:pt x="490" y="1030"/>
                </a:cubicBezTo>
                <a:cubicBezTo>
                  <a:pt x="452" y="1021"/>
                  <a:pt x="416" y="1006"/>
                  <a:pt x="382" y="986"/>
                </a:cubicBezTo>
                <a:cubicBezTo>
                  <a:pt x="370" y="979"/>
                  <a:pt x="355" y="980"/>
                  <a:pt x="345" y="991"/>
                </a:cubicBezTo>
                <a:lnTo>
                  <a:pt x="276" y="1059"/>
                </a:lnTo>
                <a:lnTo>
                  <a:pt x="160" y="943"/>
                </a:lnTo>
                <a:lnTo>
                  <a:pt x="229" y="875"/>
                </a:lnTo>
                <a:cubicBezTo>
                  <a:pt x="239" y="865"/>
                  <a:pt x="241" y="849"/>
                  <a:pt x="234" y="837"/>
                </a:cubicBezTo>
                <a:cubicBezTo>
                  <a:pt x="214" y="803"/>
                  <a:pt x="199" y="767"/>
                  <a:pt x="189" y="729"/>
                </a:cubicBezTo>
                <a:cubicBezTo>
                  <a:pt x="185" y="715"/>
                  <a:pt x="173" y="706"/>
                  <a:pt x="159" y="706"/>
                </a:cubicBezTo>
                <a:lnTo>
                  <a:pt x="62" y="706"/>
                </a:lnTo>
                <a:lnTo>
                  <a:pt x="62" y="542"/>
                </a:lnTo>
                <a:lnTo>
                  <a:pt x="159" y="542"/>
                </a:lnTo>
                <a:cubicBezTo>
                  <a:pt x="173" y="542"/>
                  <a:pt x="185" y="532"/>
                  <a:pt x="189" y="519"/>
                </a:cubicBezTo>
                <a:cubicBezTo>
                  <a:pt x="199" y="481"/>
                  <a:pt x="214" y="444"/>
                  <a:pt x="234" y="411"/>
                </a:cubicBezTo>
                <a:cubicBezTo>
                  <a:pt x="241" y="398"/>
                  <a:pt x="239" y="383"/>
                  <a:pt x="229" y="373"/>
                </a:cubicBezTo>
                <a:lnTo>
                  <a:pt x="160" y="305"/>
                </a:lnTo>
                <a:lnTo>
                  <a:pt x="276" y="189"/>
                </a:lnTo>
                <a:lnTo>
                  <a:pt x="345" y="257"/>
                </a:lnTo>
                <a:cubicBezTo>
                  <a:pt x="355" y="267"/>
                  <a:pt x="370" y="269"/>
                  <a:pt x="382" y="262"/>
                </a:cubicBezTo>
                <a:cubicBezTo>
                  <a:pt x="416" y="242"/>
                  <a:pt x="452" y="227"/>
                  <a:pt x="490" y="217"/>
                </a:cubicBezTo>
                <a:cubicBezTo>
                  <a:pt x="504" y="214"/>
                  <a:pt x="514" y="201"/>
                  <a:pt x="514" y="187"/>
                </a:cubicBezTo>
                <a:lnTo>
                  <a:pt x="514" y="90"/>
                </a:lnTo>
                <a:lnTo>
                  <a:pt x="677" y="90"/>
                </a:lnTo>
                <a:lnTo>
                  <a:pt x="677" y="201"/>
                </a:lnTo>
                <a:close/>
                <a:moveTo>
                  <a:pt x="708" y="282"/>
                </a:moveTo>
                <a:lnTo>
                  <a:pt x="652" y="282"/>
                </a:lnTo>
                <a:lnTo>
                  <a:pt x="652" y="344"/>
                </a:lnTo>
                <a:lnTo>
                  <a:pt x="708" y="344"/>
                </a:lnTo>
                <a:lnTo>
                  <a:pt x="708" y="282"/>
                </a:lnTo>
                <a:close/>
                <a:moveTo>
                  <a:pt x="991" y="169"/>
                </a:moveTo>
                <a:cubicBezTo>
                  <a:pt x="961" y="169"/>
                  <a:pt x="937" y="146"/>
                  <a:pt x="937" y="116"/>
                </a:cubicBezTo>
                <a:cubicBezTo>
                  <a:pt x="937" y="87"/>
                  <a:pt x="961" y="62"/>
                  <a:pt x="991" y="62"/>
                </a:cubicBezTo>
                <a:cubicBezTo>
                  <a:pt x="1020" y="62"/>
                  <a:pt x="1044" y="87"/>
                  <a:pt x="1044" y="116"/>
                </a:cubicBezTo>
                <a:cubicBezTo>
                  <a:pt x="1044" y="146"/>
                  <a:pt x="1020" y="169"/>
                  <a:pt x="991" y="169"/>
                </a:cubicBezTo>
                <a:close/>
                <a:moveTo>
                  <a:pt x="991" y="0"/>
                </a:moveTo>
                <a:cubicBezTo>
                  <a:pt x="927" y="0"/>
                  <a:pt x="875" y="52"/>
                  <a:pt x="875" y="116"/>
                </a:cubicBezTo>
                <a:cubicBezTo>
                  <a:pt x="875" y="136"/>
                  <a:pt x="881" y="156"/>
                  <a:pt x="890" y="172"/>
                </a:cubicBezTo>
                <a:lnTo>
                  <a:pt x="780" y="282"/>
                </a:lnTo>
                <a:lnTo>
                  <a:pt x="765" y="282"/>
                </a:lnTo>
                <a:lnTo>
                  <a:pt x="765" y="344"/>
                </a:lnTo>
                <a:lnTo>
                  <a:pt x="793" y="344"/>
                </a:lnTo>
                <a:cubicBezTo>
                  <a:pt x="801" y="344"/>
                  <a:pt x="809" y="341"/>
                  <a:pt x="815" y="335"/>
                </a:cubicBezTo>
                <a:lnTo>
                  <a:pt x="934" y="216"/>
                </a:lnTo>
                <a:cubicBezTo>
                  <a:pt x="951" y="226"/>
                  <a:pt x="970" y="232"/>
                  <a:pt x="991" y="232"/>
                </a:cubicBezTo>
                <a:cubicBezTo>
                  <a:pt x="1054" y="232"/>
                  <a:pt x="1106" y="180"/>
                  <a:pt x="1106" y="116"/>
                </a:cubicBezTo>
                <a:cubicBezTo>
                  <a:pt x="1106" y="52"/>
                  <a:pt x="1054" y="0"/>
                  <a:pt x="991" y="0"/>
                </a:cubicBezTo>
                <a:close/>
                <a:moveTo>
                  <a:pt x="1160" y="423"/>
                </a:moveTo>
                <a:cubicBezTo>
                  <a:pt x="1130" y="423"/>
                  <a:pt x="1106" y="400"/>
                  <a:pt x="1106" y="370"/>
                </a:cubicBezTo>
                <a:cubicBezTo>
                  <a:pt x="1106" y="341"/>
                  <a:pt x="1130" y="316"/>
                  <a:pt x="1160" y="316"/>
                </a:cubicBezTo>
                <a:cubicBezTo>
                  <a:pt x="1189" y="316"/>
                  <a:pt x="1213" y="341"/>
                  <a:pt x="1213" y="370"/>
                </a:cubicBezTo>
                <a:cubicBezTo>
                  <a:pt x="1213" y="400"/>
                  <a:pt x="1189" y="423"/>
                  <a:pt x="1160" y="423"/>
                </a:cubicBezTo>
                <a:close/>
                <a:moveTo>
                  <a:pt x="1160" y="254"/>
                </a:moveTo>
                <a:cubicBezTo>
                  <a:pt x="1107" y="254"/>
                  <a:pt x="1063" y="290"/>
                  <a:pt x="1049" y="339"/>
                </a:cubicBezTo>
                <a:lnTo>
                  <a:pt x="934" y="339"/>
                </a:lnTo>
                <a:cubicBezTo>
                  <a:pt x="926" y="339"/>
                  <a:pt x="918" y="342"/>
                  <a:pt x="912" y="348"/>
                </a:cubicBezTo>
                <a:lnTo>
                  <a:pt x="808" y="452"/>
                </a:lnTo>
                <a:lnTo>
                  <a:pt x="595" y="452"/>
                </a:lnTo>
                <a:cubicBezTo>
                  <a:pt x="501" y="452"/>
                  <a:pt x="423" y="529"/>
                  <a:pt x="423" y="624"/>
                </a:cubicBezTo>
                <a:cubicBezTo>
                  <a:pt x="423" y="719"/>
                  <a:pt x="501" y="796"/>
                  <a:pt x="595" y="796"/>
                </a:cubicBezTo>
                <a:lnTo>
                  <a:pt x="624" y="796"/>
                </a:lnTo>
                <a:lnTo>
                  <a:pt x="624" y="734"/>
                </a:lnTo>
                <a:lnTo>
                  <a:pt x="595" y="734"/>
                </a:lnTo>
                <a:cubicBezTo>
                  <a:pt x="535" y="734"/>
                  <a:pt x="485" y="685"/>
                  <a:pt x="485" y="624"/>
                </a:cubicBezTo>
                <a:cubicBezTo>
                  <a:pt x="485" y="563"/>
                  <a:pt x="535" y="514"/>
                  <a:pt x="595" y="514"/>
                </a:cubicBezTo>
                <a:lnTo>
                  <a:pt x="821" y="514"/>
                </a:lnTo>
                <a:cubicBezTo>
                  <a:pt x="830" y="514"/>
                  <a:pt x="837" y="511"/>
                  <a:pt x="843" y="505"/>
                </a:cubicBezTo>
                <a:lnTo>
                  <a:pt x="947" y="401"/>
                </a:lnTo>
                <a:lnTo>
                  <a:pt x="1049" y="401"/>
                </a:lnTo>
                <a:cubicBezTo>
                  <a:pt x="1063" y="450"/>
                  <a:pt x="1107" y="486"/>
                  <a:pt x="1160" y="486"/>
                </a:cubicBezTo>
                <a:cubicBezTo>
                  <a:pt x="1223" y="486"/>
                  <a:pt x="1275" y="434"/>
                  <a:pt x="1275" y="370"/>
                </a:cubicBezTo>
                <a:cubicBezTo>
                  <a:pt x="1275" y="306"/>
                  <a:pt x="1223" y="254"/>
                  <a:pt x="1160" y="254"/>
                </a:cubicBezTo>
                <a:close/>
                <a:moveTo>
                  <a:pt x="567" y="655"/>
                </a:moveTo>
                <a:lnTo>
                  <a:pt x="624" y="655"/>
                </a:lnTo>
                <a:lnTo>
                  <a:pt x="624" y="593"/>
                </a:lnTo>
                <a:lnTo>
                  <a:pt x="567" y="593"/>
                </a:lnTo>
                <a:lnTo>
                  <a:pt x="567" y="655"/>
                </a:lnTo>
                <a:close/>
                <a:moveTo>
                  <a:pt x="1160" y="677"/>
                </a:moveTo>
                <a:cubicBezTo>
                  <a:pt x="1130" y="677"/>
                  <a:pt x="1106" y="654"/>
                  <a:pt x="1106" y="624"/>
                </a:cubicBezTo>
                <a:cubicBezTo>
                  <a:pt x="1106" y="595"/>
                  <a:pt x="1130" y="570"/>
                  <a:pt x="1160" y="570"/>
                </a:cubicBezTo>
                <a:cubicBezTo>
                  <a:pt x="1189" y="570"/>
                  <a:pt x="1213" y="595"/>
                  <a:pt x="1213" y="624"/>
                </a:cubicBezTo>
                <a:cubicBezTo>
                  <a:pt x="1213" y="654"/>
                  <a:pt x="1189" y="677"/>
                  <a:pt x="1160" y="677"/>
                </a:cubicBezTo>
                <a:close/>
                <a:moveTo>
                  <a:pt x="1160" y="508"/>
                </a:moveTo>
                <a:cubicBezTo>
                  <a:pt x="1105" y="508"/>
                  <a:pt x="1058" y="547"/>
                  <a:pt x="1047" y="599"/>
                </a:cubicBezTo>
                <a:lnTo>
                  <a:pt x="1047" y="593"/>
                </a:lnTo>
                <a:lnTo>
                  <a:pt x="793" y="593"/>
                </a:lnTo>
                <a:lnTo>
                  <a:pt x="793" y="655"/>
                </a:lnTo>
                <a:lnTo>
                  <a:pt x="1047" y="655"/>
                </a:lnTo>
                <a:lnTo>
                  <a:pt x="1047" y="649"/>
                </a:lnTo>
                <a:cubicBezTo>
                  <a:pt x="1058" y="700"/>
                  <a:pt x="1105" y="740"/>
                  <a:pt x="1160" y="740"/>
                </a:cubicBezTo>
                <a:cubicBezTo>
                  <a:pt x="1223" y="740"/>
                  <a:pt x="1275" y="688"/>
                  <a:pt x="1275" y="624"/>
                </a:cubicBezTo>
                <a:cubicBezTo>
                  <a:pt x="1275" y="560"/>
                  <a:pt x="1223" y="508"/>
                  <a:pt x="1160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98799CCD-92C7-8C93-EC5B-6DFD9F1FEC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1799" y="4989671"/>
            <a:ext cx="488950" cy="447675"/>
          </a:xfrm>
          <a:custGeom>
            <a:avLst/>
            <a:gdLst>
              <a:gd name="T0" fmla="*/ 328 w 1360"/>
              <a:gd name="T1" fmla="*/ 991 h 1242"/>
              <a:gd name="T2" fmla="*/ 213 w 1360"/>
              <a:gd name="T3" fmla="*/ 976 h 1242"/>
              <a:gd name="T4" fmla="*/ 376 w 1360"/>
              <a:gd name="T5" fmla="*/ 813 h 1242"/>
              <a:gd name="T6" fmla="*/ 88 w 1360"/>
              <a:gd name="T7" fmla="*/ 848 h 1242"/>
              <a:gd name="T8" fmla="*/ 232 w 1360"/>
              <a:gd name="T9" fmla="*/ 742 h 1242"/>
              <a:gd name="T10" fmla="*/ 358 w 1360"/>
              <a:gd name="T11" fmla="*/ 748 h 1242"/>
              <a:gd name="T12" fmla="*/ 435 w 1360"/>
              <a:gd name="T13" fmla="*/ 779 h 1242"/>
              <a:gd name="T14" fmla="*/ 528 w 1360"/>
              <a:gd name="T15" fmla="*/ 865 h 1242"/>
              <a:gd name="T16" fmla="*/ 555 w 1360"/>
              <a:gd name="T17" fmla="*/ 1041 h 1242"/>
              <a:gd name="T18" fmla="*/ 441 w 1360"/>
              <a:gd name="T19" fmla="*/ 1155 h 1242"/>
              <a:gd name="T20" fmla="*/ 298 w 1360"/>
              <a:gd name="T21" fmla="*/ 1109 h 1242"/>
              <a:gd name="T22" fmla="*/ 222 w 1360"/>
              <a:gd name="T23" fmla="*/ 1077 h 1242"/>
              <a:gd name="T24" fmla="*/ 129 w 1360"/>
              <a:gd name="T25" fmla="*/ 992 h 1242"/>
              <a:gd name="T26" fmla="*/ 73 w 1360"/>
              <a:gd name="T27" fmla="*/ 1110 h 1242"/>
              <a:gd name="T28" fmla="*/ 163 w 1360"/>
              <a:gd name="T29" fmla="*/ 1200 h 1242"/>
              <a:gd name="T30" fmla="*/ 344 w 1360"/>
              <a:gd name="T31" fmla="*/ 1173 h 1242"/>
              <a:gd name="T32" fmla="*/ 510 w 1360"/>
              <a:gd name="T33" fmla="*/ 1160 h 1242"/>
              <a:gd name="T34" fmla="*/ 638 w 1360"/>
              <a:gd name="T35" fmla="*/ 1004 h 1242"/>
              <a:gd name="T36" fmla="*/ 638 w 1360"/>
              <a:gd name="T37" fmla="*/ 853 h 1242"/>
              <a:gd name="T38" fmla="*/ 510 w 1360"/>
              <a:gd name="T39" fmla="*/ 697 h 1242"/>
              <a:gd name="T40" fmla="*/ 313 w 1360"/>
              <a:gd name="T41" fmla="*/ 684 h 1242"/>
              <a:gd name="T42" fmla="*/ 146 w 1360"/>
              <a:gd name="T43" fmla="*/ 697 h 1242"/>
              <a:gd name="T44" fmla="*/ 19 w 1360"/>
              <a:gd name="T45" fmla="*/ 853 h 1242"/>
              <a:gd name="T46" fmla="*/ 36 w 1360"/>
              <a:gd name="T47" fmla="*/ 963 h 1242"/>
              <a:gd name="T48" fmla="*/ 335 w 1360"/>
              <a:gd name="T49" fmla="*/ 391 h 1242"/>
              <a:gd name="T50" fmla="*/ 196 w 1360"/>
              <a:gd name="T51" fmla="*/ 401 h 1242"/>
              <a:gd name="T52" fmla="*/ 253 w 1360"/>
              <a:gd name="T53" fmla="*/ 425 h 1242"/>
              <a:gd name="T54" fmla="*/ 328 w 1360"/>
              <a:gd name="T55" fmla="*/ 157 h 1242"/>
              <a:gd name="T56" fmla="*/ 218 w 1360"/>
              <a:gd name="T57" fmla="*/ 147 h 1242"/>
              <a:gd name="T58" fmla="*/ 121 w 1360"/>
              <a:gd name="T59" fmla="*/ 297 h 1242"/>
              <a:gd name="T60" fmla="*/ 22 w 1360"/>
              <a:gd name="T61" fmla="*/ 430 h 1242"/>
              <a:gd name="T62" fmla="*/ 11 w 1360"/>
              <a:gd name="T63" fmla="*/ 539 h 1242"/>
              <a:gd name="T64" fmla="*/ 161 w 1360"/>
              <a:gd name="T65" fmla="*/ 607 h 1242"/>
              <a:gd name="T66" fmla="*/ 136 w 1360"/>
              <a:gd name="T67" fmla="*/ 486 h 1242"/>
              <a:gd name="T68" fmla="*/ 122 w 1360"/>
              <a:gd name="T69" fmla="*/ 364 h 1242"/>
              <a:gd name="T70" fmla="*/ 217 w 1360"/>
              <a:gd name="T71" fmla="*/ 216 h 1242"/>
              <a:gd name="T72" fmla="*/ 376 w 1360"/>
              <a:gd name="T73" fmla="*/ 207 h 1242"/>
              <a:gd name="T74" fmla="*/ 914 w 1360"/>
              <a:gd name="T75" fmla="*/ 549 h 1242"/>
              <a:gd name="T76" fmla="*/ 954 w 1360"/>
              <a:gd name="T77" fmla="*/ 541 h 1242"/>
              <a:gd name="T78" fmla="*/ 914 w 1360"/>
              <a:gd name="T79" fmla="*/ 612 h 1242"/>
              <a:gd name="T80" fmla="*/ 1235 w 1360"/>
              <a:gd name="T81" fmla="*/ 361 h 1242"/>
              <a:gd name="T82" fmla="*/ 1252 w 1360"/>
              <a:gd name="T83" fmla="*/ 630 h 1242"/>
              <a:gd name="T84" fmla="*/ 1099 w 1360"/>
              <a:gd name="T85" fmla="*/ 783 h 1242"/>
              <a:gd name="T86" fmla="*/ 863 w 1360"/>
              <a:gd name="T87" fmla="*/ 749 h 1242"/>
              <a:gd name="T88" fmla="*/ 734 w 1360"/>
              <a:gd name="T89" fmla="*/ 696 h 1242"/>
              <a:gd name="T90" fmla="*/ 593 w 1360"/>
              <a:gd name="T91" fmla="*/ 528 h 1242"/>
              <a:gd name="T92" fmla="*/ 576 w 1360"/>
              <a:gd name="T93" fmla="*/ 259 h 1242"/>
              <a:gd name="T94" fmla="*/ 728 w 1360"/>
              <a:gd name="T95" fmla="*/ 106 h 1242"/>
              <a:gd name="T96" fmla="*/ 997 w 1360"/>
              <a:gd name="T97" fmla="*/ 124 h 1242"/>
              <a:gd name="T98" fmla="*/ 1165 w 1360"/>
              <a:gd name="T99" fmla="*/ 265 h 1242"/>
              <a:gd name="T100" fmla="*/ 1260 w 1360"/>
              <a:gd name="T101" fmla="*/ 191 h 1242"/>
              <a:gd name="T102" fmla="*/ 1019 w 1360"/>
              <a:gd name="T103" fmla="*/ 6 h 1242"/>
              <a:gd name="T104" fmla="*/ 809 w 1360"/>
              <a:gd name="T105" fmla="*/ 6 h 1242"/>
              <a:gd name="T106" fmla="*/ 568 w 1360"/>
              <a:gd name="T107" fmla="*/ 191 h 1242"/>
              <a:gd name="T108" fmla="*/ 545 w 1360"/>
              <a:gd name="T109" fmla="*/ 483 h 1242"/>
              <a:gd name="T110" fmla="*/ 626 w 1360"/>
              <a:gd name="T111" fmla="*/ 679 h 1242"/>
              <a:gd name="T112" fmla="*/ 848 w 1360"/>
              <a:gd name="T113" fmla="*/ 869 h 1242"/>
              <a:gd name="T114" fmla="*/ 1019 w 1360"/>
              <a:gd name="T115" fmla="*/ 883 h 1242"/>
              <a:gd name="T116" fmla="*/ 1260 w 1360"/>
              <a:gd name="T117" fmla="*/ 698 h 1242"/>
              <a:gd name="T118" fmla="*/ 1283 w 1360"/>
              <a:gd name="T119" fmla="*/ 407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0" h="1242">
                <a:moveTo>
                  <a:pt x="328" y="865"/>
                </a:moveTo>
                <a:cubicBezTo>
                  <a:pt x="337" y="865"/>
                  <a:pt x="345" y="867"/>
                  <a:pt x="352" y="870"/>
                </a:cubicBezTo>
                <a:cubicBezTo>
                  <a:pt x="368" y="877"/>
                  <a:pt x="380" y="889"/>
                  <a:pt x="387" y="904"/>
                </a:cubicBezTo>
                <a:cubicBezTo>
                  <a:pt x="393" y="920"/>
                  <a:pt x="393" y="937"/>
                  <a:pt x="387" y="952"/>
                </a:cubicBezTo>
                <a:cubicBezTo>
                  <a:pt x="377" y="976"/>
                  <a:pt x="354" y="991"/>
                  <a:pt x="328" y="991"/>
                </a:cubicBezTo>
                <a:cubicBezTo>
                  <a:pt x="320" y="991"/>
                  <a:pt x="312" y="990"/>
                  <a:pt x="304" y="987"/>
                </a:cubicBezTo>
                <a:cubicBezTo>
                  <a:pt x="289" y="980"/>
                  <a:pt x="277" y="968"/>
                  <a:pt x="270" y="952"/>
                </a:cubicBezTo>
                <a:cubicBezTo>
                  <a:pt x="264" y="937"/>
                  <a:pt x="264" y="920"/>
                  <a:pt x="270" y="904"/>
                </a:cubicBezTo>
                <a:cubicBezTo>
                  <a:pt x="280" y="881"/>
                  <a:pt x="303" y="865"/>
                  <a:pt x="328" y="865"/>
                </a:cubicBezTo>
                <a:close/>
                <a:moveTo>
                  <a:pt x="213" y="976"/>
                </a:moveTo>
                <a:cubicBezTo>
                  <a:pt x="226" y="1007"/>
                  <a:pt x="250" y="1031"/>
                  <a:pt x="281" y="1044"/>
                </a:cubicBezTo>
                <a:cubicBezTo>
                  <a:pt x="296" y="1050"/>
                  <a:pt x="312" y="1053"/>
                  <a:pt x="328" y="1053"/>
                </a:cubicBezTo>
                <a:cubicBezTo>
                  <a:pt x="379" y="1053"/>
                  <a:pt x="425" y="1023"/>
                  <a:pt x="444" y="976"/>
                </a:cubicBezTo>
                <a:cubicBezTo>
                  <a:pt x="457" y="945"/>
                  <a:pt x="457" y="911"/>
                  <a:pt x="444" y="880"/>
                </a:cubicBezTo>
                <a:cubicBezTo>
                  <a:pt x="431" y="850"/>
                  <a:pt x="407" y="826"/>
                  <a:pt x="376" y="813"/>
                </a:cubicBezTo>
                <a:cubicBezTo>
                  <a:pt x="361" y="806"/>
                  <a:pt x="345" y="803"/>
                  <a:pt x="328" y="803"/>
                </a:cubicBezTo>
                <a:cubicBezTo>
                  <a:pt x="278" y="803"/>
                  <a:pt x="232" y="833"/>
                  <a:pt x="213" y="880"/>
                </a:cubicBezTo>
                <a:cubicBezTo>
                  <a:pt x="200" y="911"/>
                  <a:pt x="200" y="945"/>
                  <a:pt x="213" y="976"/>
                </a:cubicBezTo>
                <a:close/>
                <a:moveTo>
                  <a:pt x="129" y="864"/>
                </a:moveTo>
                <a:lnTo>
                  <a:pt x="88" y="848"/>
                </a:lnTo>
                <a:lnTo>
                  <a:pt x="102" y="816"/>
                </a:lnTo>
                <a:lnTo>
                  <a:pt x="142" y="832"/>
                </a:lnTo>
                <a:cubicBezTo>
                  <a:pt x="156" y="838"/>
                  <a:pt x="171" y="834"/>
                  <a:pt x="179" y="822"/>
                </a:cubicBezTo>
                <a:cubicBezTo>
                  <a:pt x="191" y="805"/>
                  <a:pt x="205" y="791"/>
                  <a:pt x="222" y="779"/>
                </a:cubicBezTo>
                <a:cubicBezTo>
                  <a:pt x="234" y="771"/>
                  <a:pt x="238" y="755"/>
                  <a:pt x="232" y="742"/>
                </a:cubicBezTo>
                <a:lnTo>
                  <a:pt x="216" y="702"/>
                </a:lnTo>
                <a:lnTo>
                  <a:pt x="248" y="688"/>
                </a:lnTo>
                <a:lnTo>
                  <a:pt x="265" y="729"/>
                </a:lnTo>
                <a:cubicBezTo>
                  <a:pt x="270" y="742"/>
                  <a:pt x="284" y="750"/>
                  <a:pt x="298" y="748"/>
                </a:cubicBezTo>
                <a:cubicBezTo>
                  <a:pt x="318" y="744"/>
                  <a:pt x="339" y="744"/>
                  <a:pt x="358" y="748"/>
                </a:cubicBezTo>
                <a:cubicBezTo>
                  <a:pt x="372" y="750"/>
                  <a:pt x="387" y="742"/>
                  <a:pt x="392" y="729"/>
                </a:cubicBezTo>
                <a:lnTo>
                  <a:pt x="409" y="688"/>
                </a:lnTo>
                <a:lnTo>
                  <a:pt x="441" y="702"/>
                </a:lnTo>
                <a:lnTo>
                  <a:pt x="424" y="742"/>
                </a:lnTo>
                <a:cubicBezTo>
                  <a:pt x="419" y="755"/>
                  <a:pt x="423" y="771"/>
                  <a:pt x="435" y="779"/>
                </a:cubicBezTo>
                <a:cubicBezTo>
                  <a:pt x="451" y="791"/>
                  <a:pt x="466" y="805"/>
                  <a:pt x="477" y="822"/>
                </a:cubicBezTo>
                <a:cubicBezTo>
                  <a:pt x="486" y="834"/>
                  <a:pt x="501" y="838"/>
                  <a:pt x="515" y="832"/>
                </a:cubicBezTo>
                <a:lnTo>
                  <a:pt x="555" y="816"/>
                </a:lnTo>
                <a:lnTo>
                  <a:pt x="568" y="848"/>
                </a:lnTo>
                <a:lnTo>
                  <a:pt x="528" y="865"/>
                </a:lnTo>
                <a:cubicBezTo>
                  <a:pt x="514" y="870"/>
                  <a:pt x="507" y="884"/>
                  <a:pt x="509" y="898"/>
                </a:cubicBezTo>
                <a:cubicBezTo>
                  <a:pt x="512" y="918"/>
                  <a:pt x="512" y="939"/>
                  <a:pt x="509" y="958"/>
                </a:cubicBezTo>
                <a:cubicBezTo>
                  <a:pt x="507" y="973"/>
                  <a:pt x="515" y="987"/>
                  <a:pt x="528" y="992"/>
                </a:cubicBezTo>
                <a:lnTo>
                  <a:pt x="568" y="1009"/>
                </a:lnTo>
                <a:lnTo>
                  <a:pt x="555" y="1041"/>
                </a:lnTo>
                <a:lnTo>
                  <a:pt x="515" y="1024"/>
                </a:lnTo>
                <a:cubicBezTo>
                  <a:pt x="501" y="1019"/>
                  <a:pt x="486" y="1023"/>
                  <a:pt x="477" y="1035"/>
                </a:cubicBezTo>
                <a:cubicBezTo>
                  <a:pt x="466" y="1051"/>
                  <a:pt x="451" y="1066"/>
                  <a:pt x="435" y="1077"/>
                </a:cubicBezTo>
                <a:cubicBezTo>
                  <a:pt x="423" y="1086"/>
                  <a:pt x="419" y="1101"/>
                  <a:pt x="424" y="1114"/>
                </a:cubicBezTo>
                <a:lnTo>
                  <a:pt x="441" y="1155"/>
                </a:lnTo>
                <a:lnTo>
                  <a:pt x="409" y="1168"/>
                </a:lnTo>
                <a:lnTo>
                  <a:pt x="392" y="1128"/>
                </a:lnTo>
                <a:cubicBezTo>
                  <a:pt x="387" y="1116"/>
                  <a:pt x="376" y="1109"/>
                  <a:pt x="364" y="1109"/>
                </a:cubicBezTo>
                <a:cubicBezTo>
                  <a:pt x="362" y="1109"/>
                  <a:pt x="360" y="1109"/>
                  <a:pt x="358" y="1109"/>
                </a:cubicBezTo>
                <a:cubicBezTo>
                  <a:pt x="339" y="1112"/>
                  <a:pt x="318" y="1112"/>
                  <a:pt x="298" y="1109"/>
                </a:cubicBezTo>
                <a:cubicBezTo>
                  <a:pt x="284" y="1107"/>
                  <a:pt x="270" y="1114"/>
                  <a:pt x="265" y="1128"/>
                </a:cubicBezTo>
                <a:lnTo>
                  <a:pt x="248" y="1168"/>
                </a:lnTo>
                <a:lnTo>
                  <a:pt x="216" y="1155"/>
                </a:lnTo>
                <a:lnTo>
                  <a:pt x="232" y="1115"/>
                </a:lnTo>
                <a:cubicBezTo>
                  <a:pt x="238" y="1101"/>
                  <a:pt x="234" y="1086"/>
                  <a:pt x="222" y="1077"/>
                </a:cubicBezTo>
                <a:cubicBezTo>
                  <a:pt x="205" y="1066"/>
                  <a:pt x="191" y="1051"/>
                  <a:pt x="179" y="1035"/>
                </a:cubicBezTo>
                <a:cubicBezTo>
                  <a:pt x="171" y="1023"/>
                  <a:pt x="156" y="1019"/>
                  <a:pt x="142" y="1024"/>
                </a:cubicBezTo>
                <a:lnTo>
                  <a:pt x="102" y="1041"/>
                </a:lnTo>
                <a:lnTo>
                  <a:pt x="88" y="1009"/>
                </a:lnTo>
                <a:lnTo>
                  <a:pt x="129" y="992"/>
                </a:lnTo>
                <a:cubicBezTo>
                  <a:pt x="142" y="987"/>
                  <a:pt x="150" y="973"/>
                  <a:pt x="148" y="958"/>
                </a:cubicBezTo>
                <a:cubicBezTo>
                  <a:pt x="144" y="938"/>
                  <a:pt x="144" y="918"/>
                  <a:pt x="148" y="898"/>
                </a:cubicBezTo>
                <a:cubicBezTo>
                  <a:pt x="150" y="884"/>
                  <a:pt x="142" y="870"/>
                  <a:pt x="129" y="864"/>
                </a:cubicBezTo>
                <a:close/>
                <a:moveTo>
                  <a:pt x="56" y="1093"/>
                </a:moveTo>
                <a:cubicBezTo>
                  <a:pt x="59" y="1101"/>
                  <a:pt x="65" y="1107"/>
                  <a:pt x="73" y="1110"/>
                </a:cubicBezTo>
                <a:cubicBezTo>
                  <a:pt x="81" y="1113"/>
                  <a:pt x="89" y="1113"/>
                  <a:pt x="97" y="1110"/>
                </a:cubicBezTo>
                <a:lnTo>
                  <a:pt x="144" y="1091"/>
                </a:lnTo>
                <a:cubicBezTo>
                  <a:pt x="151" y="1098"/>
                  <a:pt x="158" y="1106"/>
                  <a:pt x="166" y="1112"/>
                </a:cubicBezTo>
                <a:lnTo>
                  <a:pt x="146" y="1160"/>
                </a:lnTo>
                <a:cubicBezTo>
                  <a:pt x="140" y="1176"/>
                  <a:pt x="147" y="1194"/>
                  <a:pt x="163" y="1200"/>
                </a:cubicBezTo>
                <a:lnTo>
                  <a:pt x="253" y="1238"/>
                </a:lnTo>
                <a:cubicBezTo>
                  <a:pt x="260" y="1241"/>
                  <a:pt x="269" y="1241"/>
                  <a:pt x="276" y="1238"/>
                </a:cubicBezTo>
                <a:cubicBezTo>
                  <a:pt x="284" y="1234"/>
                  <a:pt x="290" y="1228"/>
                  <a:pt x="293" y="1221"/>
                </a:cubicBezTo>
                <a:lnTo>
                  <a:pt x="313" y="1173"/>
                </a:lnTo>
                <a:cubicBezTo>
                  <a:pt x="323" y="1174"/>
                  <a:pt x="334" y="1174"/>
                  <a:pt x="344" y="1173"/>
                </a:cubicBezTo>
                <a:lnTo>
                  <a:pt x="364" y="1221"/>
                </a:lnTo>
                <a:cubicBezTo>
                  <a:pt x="368" y="1233"/>
                  <a:pt x="380" y="1240"/>
                  <a:pt x="392" y="1240"/>
                </a:cubicBezTo>
                <a:cubicBezTo>
                  <a:pt x="396" y="1240"/>
                  <a:pt x="400" y="1239"/>
                  <a:pt x="404" y="1238"/>
                </a:cubicBezTo>
                <a:lnTo>
                  <a:pt x="494" y="1200"/>
                </a:lnTo>
                <a:cubicBezTo>
                  <a:pt x="509" y="1194"/>
                  <a:pt x="517" y="1176"/>
                  <a:pt x="510" y="1160"/>
                </a:cubicBezTo>
                <a:lnTo>
                  <a:pt x="491" y="1112"/>
                </a:lnTo>
                <a:cubicBezTo>
                  <a:pt x="498" y="1106"/>
                  <a:pt x="506" y="1098"/>
                  <a:pt x="512" y="1091"/>
                </a:cubicBezTo>
                <a:lnTo>
                  <a:pt x="560" y="1110"/>
                </a:lnTo>
                <a:cubicBezTo>
                  <a:pt x="576" y="1117"/>
                  <a:pt x="594" y="1109"/>
                  <a:pt x="601" y="1093"/>
                </a:cubicBezTo>
                <a:lnTo>
                  <a:pt x="638" y="1004"/>
                </a:lnTo>
                <a:cubicBezTo>
                  <a:pt x="644" y="988"/>
                  <a:pt x="637" y="970"/>
                  <a:pt x="621" y="963"/>
                </a:cubicBezTo>
                <a:lnTo>
                  <a:pt x="573" y="944"/>
                </a:lnTo>
                <a:cubicBezTo>
                  <a:pt x="574" y="933"/>
                  <a:pt x="574" y="923"/>
                  <a:pt x="573" y="913"/>
                </a:cubicBezTo>
                <a:lnTo>
                  <a:pt x="621" y="893"/>
                </a:lnTo>
                <a:cubicBezTo>
                  <a:pt x="637" y="887"/>
                  <a:pt x="644" y="868"/>
                  <a:pt x="638" y="853"/>
                </a:cubicBezTo>
                <a:lnTo>
                  <a:pt x="601" y="763"/>
                </a:lnTo>
                <a:cubicBezTo>
                  <a:pt x="594" y="747"/>
                  <a:pt x="576" y="740"/>
                  <a:pt x="560" y="746"/>
                </a:cubicBezTo>
                <a:lnTo>
                  <a:pt x="512" y="766"/>
                </a:lnTo>
                <a:cubicBezTo>
                  <a:pt x="506" y="758"/>
                  <a:pt x="498" y="751"/>
                  <a:pt x="491" y="744"/>
                </a:cubicBezTo>
                <a:lnTo>
                  <a:pt x="510" y="697"/>
                </a:lnTo>
                <a:cubicBezTo>
                  <a:pt x="517" y="681"/>
                  <a:pt x="509" y="663"/>
                  <a:pt x="494" y="656"/>
                </a:cubicBezTo>
                <a:lnTo>
                  <a:pt x="404" y="619"/>
                </a:lnTo>
                <a:cubicBezTo>
                  <a:pt x="388" y="613"/>
                  <a:pt x="370" y="620"/>
                  <a:pt x="364" y="636"/>
                </a:cubicBezTo>
                <a:lnTo>
                  <a:pt x="344" y="684"/>
                </a:lnTo>
                <a:cubicBezTo>
                  <a:pt x="334" y="683"/>
                  <a:pt x="323" y="683"/>
                  <a:pt x="313" y="684"/>
                </a:cubicBezTo>
                <a:lnTo>
                  <a:pt x="293" y="636"/>
                </a:lnTo>
                <a:cubicBezTo>
                  <a:pt x="290" y="628"/>
                  <a:pt x="284" y="622"/>
                  <a:pt x="276" y="619"/>
                </a:cubicBezTo>
                <a:cubicBezTo>
                  <a:pt x="269" y="616"/>
                  <a:pt x="260" y="616"/>
                  <a:pt x="253" y="619"/>
                </a:cubicBezTo>
                <a:lnTo>
                  <a:pt x="163" y="656"/>
                </a:lnTo>
                <a:cubicBezTo>
                  <a:pt x="147" y="663"/>
                  <a:pt x="140" y="681"/>
                  <a:pt x="146" y="697"/>
                </a:cubicBezTo>
                <a:lnTo>
                  <a:pt x="166" y="744"/>
                </a:lnTo>
                <a:cubicBezTo>
                  <a:pt x="158" y="751"/>
                  <a:pt x="151" y="758"/>
                  <a:pt x="144" y="766"/>
                </a:cubicBezTo>
                <a:lnTo>
                  <a:pt x="97" y="746"/>
                </a:lnTo>
                <a:cubicBezTo>
                  <a:pt x="81" y="740"/>
                  <a:pt x="63" y="747"/>
                  <a:pt x="56" y="763"/>
                </a:cubicBezTo>
                <a:lnTo>
                  <a:pt x="19" y="853"/>
                </a:lnTo>
                <a:cubicBezTo>
                  <a:pt x="16" y="860"/>
                  <a:pt x="16" y="869"/>
                  <a:pt x="19" y="876"/>
                </a:cubicBezTo>
                <a:cubicBezTo>
                  <a:pt x="22" y="884"/>
                  <a:pt x="28" y="890"/>
                  <a:pt x="36" y="893"/>
                </a:cubicBezTo>
                <a:lnTo>
                  <a:pt x="84" y="913"/>
                </a:lnTo>
                <a:cubicBezTo>
                  <a:pt x="83" y="923"/>
                  <a:pt x="83" y="933"/>
                  <a:pt x="84" y="944"/>
                </a:cubicBezTo>
                <a:lnTo>
                  <a:pt x="36" y="963"/>
                </a:lnTo>
                <a:cubicBezTo>
                  <a:pt x="20" y="970"/>
                  <a:pt x="13" y="988"/>
                  <a:pt x="19" y="1004"/>
                </a:cubicBezTo>
                <a:lnTo>
                  <a:pt x="56" y="1093"/>
                </a:lnTo>
                <a:close/>
                <a:moveTo>
                  <a:pt x="253" y="425"/>
                </a:moveTo>
                <a:cubicBezTo>
                  <a:pt x="259" y="410"/>
                  <a:pt x="271" y="397"/>
                  <a:pt x="287" y="391"/>
                </a:cubicBezTo>
                <a:cubicBezTo>
                  <a:pt x="302" y="384"/>
                  <a:pt x="319" y="384"/>
                  <a:pt x="335" y="391"/>
                </a:cubicBezTo>
                <a:cubicBezTo>
                  <a:pt x="350" y="397"/>
                  <a:pt x="362" y="409"/>
                  <a:pt x="369" y="425"/>
                </a:cubicBezTo>
                <a:lnTo>
                  <a:pt x="426" y="401"/>
                </a:lnTo>
                <a:cubicBezTo>
                  <a:pt x="413" y="370"/>
                  <a:pt x="389" y="346"/>
                  <a:pt x="359" y="333"/>
                </a:cubicBezTo>
                <a:cubicBezTo>
                  <a:pt x="328" y="321"/>
                  <a:pt x="294" y="321"/>
                  <a:pt x="263" y="333"/>
                </a:cubicBezTo>
                <a:cubicBezTo>
                  <a:pt x="232" y="346"/>
                  <a:pt x="208" y="370"/>
                  <a:pt x="196" y="401"/>
                </a:cubicBezTo>
                <a:cubicBezTo>
                  <a:pt x="183" y="432"/>
                  <a:pt x="183" y="465"/>
                  <a:pt x="196" y="496"/>
                </a:cubicBezTo>
                <a:cubicBezTo>
                  <a:pt x="206" y="522"/>
                  <a:pt x="225" y="543"/>
                  <a:pt x="249" y="556"/>
                </a:cubicBezTo>
                <a:lnTo>
                  <a:pt x="280" y="503"/>
                </a:lnTo>
                <a:cubicBezTo>
                  <a:pt x="268" y="496"/>
                  <a:pt x="258" y="485"/>
                  <a:pt x="253" y="472"/>
                </a:cubicBezTo>
                <a:cubicBezTo>
                  <a:pt x="247" y="457"/>
                  <a:pt x="247" y="441"/>
                  <a:pt x="253" y="425"/>
                </a:cubicBezTo>
                <a:close/>
                <a:moveTo>
                  <a:pt x="476" y="208"/>
                </a:moveTo>
                <a:cubicBezTo>
                  <a:pt x="482" y="192"/>
                  <a:pt x="473" y="175"/>
                  <a:pt x="457" y="169"/>
                </a:cubicBezTo>
                <a:lnTo>
                  <a:pt x="367" y="138"/>
                </a:lnTo>
                <a:cubicBezTo>
                  <a:pt x="359" y="135"/>
                  <a:pt x="351" y="136"/>
                  <a:pt x="343" y="139"/>
                </a:cubicBezTo>
                <a:cubicBezTo>
                  <a:pt x="336" y="143"/>
                  <a:pt x="330" y="149"/>
                  <a:pt x="328" y="157"/>
                </a:cubicBezTo>
                <a:lnTo>
                  <a:pt x="311" y="205"/>
                </a:lnTo>
                <a:lnTo>
                  <a:pt x="311" y="205"/>
                </a:lnTo>
                <a:cubicBezTo>
                  <a:pt x="301" y="205"/>
                  <a:pt x="291" y="205"/>
                  <a:pt x="282" y="206"/>
                </a:cubicBezTo>
                <a:lnTo>
                  <a:pt x="260" y="161"/>
                </a:lnTo>
                <a:cubicBezTo>
                  <a:pt x="252" y="146"/>
                  <a:pt x="234" y="139"/>
                  <a:pt x="218" y="147"/>
                </a:cubicBezTo>
                <a:lnTo>
                  <a:pt x="133" y="188"/>
                </a:lnTo>
                <a:cubicBezTo>
                  <a:pt x="125" y="192"/>
                  <a:pt x="120" y="198"/>
                  <a:pt x="117" y="206"/>
                </a:cubicBezTo>
                <a:cubicBezTo>
                  <a:pt x="114" y="214"/>
                  <a:pt x="115" y="223"/>
                  <a:pt x="118" y="230"/>
                </a:cubicBezTo>
                <a:lnTo>
                  <a:pt x="140" y="275"/>
                </a:lnTo>
                <a:cubicBezTo>
                  <a:pt x="133" y="282"/>
                  <a:pt x="127" y="290"/>
                  <a:pt x="121" y="297"/>
                </a:cubicBezTo>
                <a:lnTo>
                  <a:pt x="73" y="281"/>
                </a:lnTo>
                <a:cubicBezTo>
                  <a:pt x="57" y="275"/>
                  <a:pt x="39" y="284"/>
                  <a:pt x="34" y="300"/>
                </a:cubicBezTo>
                <a:lnTo>
                  <a:pt x="3" y="390"/>
                </a:lnTo>
                <a:cubicBezTo>
                  <a:pt x="0" y="398"/>
                  <a:pt x="0" y="406"/>
                  <a:pt x="4" y="414"/>
                </a:cubicBezTo>
                <a:cubicBezTo>
                  <a:pt x="8" y="421"/>
                  <a:pt x="14" y="427"/>
                  <a:pt x="22" y="430"/>
                </a:cubicBezTo>
                <a:lnTo>
                  <a:pt x="69" y="446"/>
                </a:lnTo>
                <a:cubicBezTo>
                  <a:pt x="69" y="456"/>
                  <a:pt x="70" y="466"/>
                  <a:pt x="71" y="476"/>
                </a:cubicBezTo>
                <a:lnTo>
                  <a:pt x="26" y="498"/>
                </a:lnTo>
                <a:cubicBezTo>
                  <a:pt x="18" y="501"/>
                  <a:pt x="13" y="508"/>
                  <a:pt x="10" y="515"/>
                </a:cubicBezTo>
                <a:cubicBezTo>
                  <a:pt x="7" y="523"/>
                  <a:pt x="8" y="532"/>
                  <a:pt x="11" y="539"/>
                </a:cubicBezTo>
                <a:lnTo>
                  <a:pt x="53" y="625"/>
                </a:lnTo>
                <a:cubicBezTo>
                  <a:pt x="57" y="632"/>
                  <a:pt x="63" y="638"/>
                  <a:pt x="71" y="640"/>
                </a:cubicBezTo>
                <a:cubicBezTo>
                  <a:pt x="74" y="642"/>
                  <a:pt x="78" y="642"/>
                  <a:pt x="81" y="642"/>
                </a:cubicBezTo>
                <a:cubicBezTo>
                  <a:pt x="86" y="642"/>
                  <a:pt x="90" y="641"/>
                  <a:pt x="95" y="639"/>
                </a:cubicBezTo>
                <a:lnTo>
                  <a:pt x="161" y="607"/>
                </a:lnTo>
                <a:lnTo>
                  <a:pt x="134" y="551"/>
                </a:lnTo>
                <a:lnTo>
                  <a:pt x="95" y="570"/>
                </a:lnTo>
                <a:lnTo>
                  <a:pt x="81" y="540"/>
                </a:lnTo>
                <a:lnTo>
                  <a:pt x="119" y="521"/>
                </a:lnTo>
                <a:cubicBezTo>
                  <a:pt x="132" y="515"/>
                  <a:pt x="139" y="500"/>
                  <a:pt x="136" y="486"/>
                </a:cubicBezTo>
                <a:cubicBezTo>
                  <a:pt x="131" y="467"/>
                  <a:pt x="130" y="447"/>
                  <a:pt x="132" y="428"/>
                </a:cubicBezTo>
                <a:cubicBezTo>
                  <a:pt x="134" y="413"/>
                  <a:pt x="125" y="400"/>
                  <a:pt x="112" y="395"/>
                </a:cubicBezTo>
                <a:lnTo>
                  <a:pt x="71" y="381"/>
                </a:lnTo>
                <a:lnTo>
                  <a:pt x="82" y="350"/>
                </a:lnTo>
                <a:lnTo>
                  <a:pt x="122" y="364"/>
                </a:lnTo>
                <a:cubicBezTo>
                  <a:pt x="136" y="368"/>
                  <a:pt x="151" y="363"/>
                  <a:pt x="159" y="351"/>
                </a:cubicBezTo>
                <a:cubicBezTo>
                  <a:pt x="169" y="334"/>
                  <a:pt x="182" y="319"/>
                  <a:pt x="198" y="307"/>
                </a:cubicBezTo>
                <a:cubicBezTo>
                  <a:pt x="209" y="298"/>
                  <a:pt x="213" y="282"/>
                  <a:pt x="206" y="269"/>
                </a:cubicBezTo>
                <a:lnTo>
                  <a:pt x="188" y="231"/>
                </a:lnTo>
                <a:lnTo>
                  <a:pt x="217" y="216"/>
                </a:lnTo>
                <a:lnTo>
                  <a:pt x="236" y="255"/>
                </a:lnTo>
                <a:cubicBezTo>
                  <a:pt x="242" y="268"/>
                  <a:pt x="257" y="274"/>
                  <a:pt x="271" y="271"/>
                </a:cubicBezTo>
                <a:cubicBezTo>
                  <a:pt x="290" y="267"/>
                  <a:pt x="310" y="266"/>
                  <a:pt x="330" y="268"/>
                </a:cubicBezTo>
                <a:cubicBezTo>
                  <a:pt x="344" y="269"/>
                  <a:pt x="358" y="261"/>
                  <a:pt x="362" y="247"/>
                </a:cubicBezTo>
                <a:lnTo>
                  <a:pt x="376" y="207"/>
                </a:lnTo>
                <a:lnTo>
                  <a:pt x="408" y="218"/>
                </a:lnTo>
                <a:lnTo>
                  <a:pt x="394" y="258"/>
                </a:lnTo>
                <a:lnTo>
                  <a:pt x="452" y="278"/>
                </a:lnTo>
                <a:lnTo>
                  <a:pt x="476" y="208"/>
                </a:lnTo>
                <a:close/>
                <a:moveTo>
                  <a:pt x="914" y="549"/>
                </a:moveTo>
                <a:cubicBezTo>
                  <a:pt x="871" y="549"/>
                  <a:pt x="833" y="524"/>
                  <a:pt x="817" y="485"/>
                </a:cubicBezTo>
                <a:cubicBezTo>
                  <a:pt x="795" y="431"/>
                  <a:pt x="820" y="370"/>
                  <a:pt x="874" y="348"/>
                </a:cubicBezTo>
                <a:cubicBezTo>
                  <a:pt x="887" y="343"/>
                  <a:pt x="900" y="340"/>
                  <a:pt x="914" y="340"/>
                </a:cubicBezTo>
                <a:cubicBezTo>
                  <a:pt x="956" y="340"/>
                  <a:pt x="994" y="365"/>
                  <a:pt x="1011" y="405"/>
                </a:cubicBezTo>
                <a:cubicBezTo>
                  <a:pt x="1033" y="458"/>
                  <a:pt x="1007" y="519"/>
                  <a:pt x="954" y="541"/>
                </a:cubicBezTo>
                <a:cubicBezTo>
                  <a:pt x="941" y="547"/>
                  <a:pt x="928" y="549"/>
                  <a:pt x="914" y="549"/>
                </a:cubicBezTo>
                <a:close/>
                <a:moveTo>
                  <a:pt x="914" y="278"/>
                </a:moveTo>
                <a:cubicBezTo>
                  <a:pt x="892" y="278"/>
                  <a:pt x="870" y="282"/>
                  <a:pt x="850" y="291"/>
                </a:cubicBezTo>
                <a:cubicBezTo>
                  <a:pt x="765" y="326"/>
                  <a:pt x="724" y="424"/>
                  <a:pt x="760" y="509"/>
                </a:cubicBezTo>
                <a:cubicBezTo>
                  <a:pt x="786" y="571"/>
                  <a:pt x="846" y="612"/>
                  <a:pt x="914" y="612"/>
                </a:cubicBezTo>
                <a:cubicBezTo>
                  <a:pt x="936" y="612"/>
                  <a:pt x="957" y="607"/>
                  <a:pt x="978" y="599"/>
                </a:cubicBezTo>
                <a:cubicBezTo>
                  <a:pt x="1063" y="564"/>
                  <a:pt x="1103" y="466"/>
                  <a:pt x="1068" y="381"/>
                </a:cubicBezTo>
                <a:cubicBezTo>
                  <a:pt x="1042" y="318"/>
                  <a:pt x="982" y="278"/>
                  <a:pt x="914" y="278"/>
                </a:cubicBezTo>
                <a:close/>
                <a:moveTo>
                  <a:pt x="1284" y="337"/>
                </a:moveTo>
                <a:lnTo>
                  <a:pt x="1235" y="361"/>
                </a:lnTo>
                <a:cubicBezTo>
                  <a:pt x="1223" y="367"/>
                  <a:pt x="1216" y="381"/>
                  <a:pt x="1218" y="394"/>
                </a:cubicBezTo>
                <a:cubicBezTo>
                  <a:pt x="1224" y="428"/>
                  <a:pt x="1224" y="462"/>
                  <a:pt x="1218" y="495"/>
                </a:cubicBezTo>
                <a:cubicBezTo>
                  <a:pt x="1216" y="509"/>
                  <a:pt x="1223" y="522"/>
                  <a:pt x="1235" y="528"/>
                </a:cubicBezTo>
                <a:lnTo>
                  <a:pt x="1284" y="553"/>
                </a:lnTo>
                <a:lnTo>
                  <a:pt x="1252" y="630"/>
                </a:lnTo>
                <a:lnTo>
                  <a:pt x="1200" y="613"/>
                </a:lnTo>
                <a:cubicBezTo>
                  <a:pt x="1187" y="608"/>
                  <a:pt x="1173" y="613"/>
                  <a:pt x="1165" y="624"/>
                </a:cubicBezTo>
                <a:cubicBezTo>
                  <a:pt x="1145" y="652"/>
                  <a:pt x="1121" y="676"/>
                  <a:pt x="1093" y="696"/>
                </a:cubicBezTo>
                <a:cubicBezTo>
                  <a:pt x="1082" y="704"/>
                  <a:pt x="1078" y="718"/>
                  <a:pt x="1082" y="731"/>
                </a:cubicBezTo>
                <a:lnTo>
                  <a:pt x="1099" y="783"/>
                </a:lnTo>
                <a:lnTo>
                  <a:pt x="1022" y="815"/>
                </a:lnTo>
                <a:lnTo>
                  <a:pt x="997" y="766"/>
                </a:lnTo>
                <a:cubicBezTo>
                  <a:pt x="992" y="755"/>
                  <a:pt x="981" y="749"/>
                  <a:pt x="969" y="749"/>
                </a:cubicBezTo>
                <a:cubicBezTo>
                  <a:pt x="968" y="749"/>
                  <a:pt x="966" y="749"/>
                  <a:pt x="964" y="749"/>
                </a:cubicBezTo>
                <a:cubicBezTo>
                  <a:pt x="931" y="755"/>
                  <a:pt x="896" y="755"/>
                  <a:pt x="863" y="749"/>
                </a:cubicBezTo>
                <a:cubicBezTo>
                  <a:pt x="850" y="747"/>
                  <a:pt x="836" y="754"/>
                  <a:pt x="830" y="766"/>
                </a:cubicBezTo>
                <a:lnTo>
                  <a:pt x="806" y="815"/>
                </a:lnTo>
                <a:lnTo>
                  <a:pt x="728" y="783"/>
                </a:lnTo>
                <a:lnTo>
                  <a:pt x="746" y="731"/>
                </a:lnTo>
                <a:cubicBezTo>
                  <a:pt x="750" y="718"/>
                  <a:pt x="745" y="704"/>
                  <a:pt x="734" y="696"/>
                </a:cubicBezTo>
                <a:cubicBezTo>
                  <a:pt x="707" y="676"/>
                  <a:pt x="683" y="652"/>
                  <a:pt x="663" y="624"/>
                </a:cubicBezTo>
                <a:cubicBezTo>
                  <a:pt x="655" y="613"/>
                  <a:pt x="641" y="608"/>
                  <a:pt x="628" y="613"/>
                </a:cubicBezTo>
                <a:lnTo>
                  <a:pt x="576" y="630"/>
                </a:lnTo>
                <a:lnTo>
                  <a:pt x="543" y="553"/>
                </a:lnTo>
                <a:lnTo>
                  <a:pt x="593" y="528"/>
                </a:lnTo>
                <a:cubicBezTo>
                  <a:pt x="605" y="522"/>
                  <a:pt x="612" y="509"/>
                  <a:pt x="609" y="495"/>
                </a:cubicBezTo>
                <a:cubicBezTo>
                  <a:pt x="604" y="462"/>
                  <a:pt x="604" y="428"/>
                  <a:pt x="609" y="394"/>
                </a:cubicBezTo>
                <a:cubicBezTo>
                  <a:pt x="612" y="381"/>
                  <a:pt x="605" y="367"/>
                  <a:pt x="593" y="361"/>
                </a:cubicBezTo>
                <a:lnTo>
                  <a:pt x="543" y="337"/>
                </a:lnTo>
                <a:lnTo>
                  <a:pt x="576" y="259"/>
                </a:lnTo>
                <a:lnTo>
                  <a:pt x="628" y="277"/>
                </a:lnTo>
                <a:cubicBezTo>
                  <a:pt x="641" y="281"/>
                  <a:pt x="655" y="276"/>
                  <a:pt x="663" y="265"/>
                </a:cubicBezTo>
                <a:cubicBezTo>
                  <a:pt x="682" y="238"/>
                  <a:pt x="707" y="214"/>
                  <a:pt x="734" y="194"/>
                </a:cubicBezTo>
                <a:cubicBezTo>
                  <a:pt x="745" y="186"/>
                  <a:pt x="750" y="172"/>
                  <a:pt x="746" y="159"/>
                </a:cubicBezTo>
                <a:lnTo>
                  <a:pt x="728" y="106"/>
                </a:lnTo>
                <a:lnTo>
                  <a:pt x="806" y="74"/>
                </a:lnTo>
                <a:lnTo>
                  <a:pt x="830" y="124"/>
                </a:lnTo>
                <a:cubicBezTo>
                  <a:pt x="836" y="136"/>
                  <a:pt x="850" y="143"/>
                  <a:pt x="863" y="140"/>
                </a:cubicBezTo>
                <a:cubicBezTo>
                  <a:pt x="897" y="135"/>
                  <a:pt x="931" y="135"/>
                  <a:pt x="964" y="140"/>
                </a:cubicBezTo>
                <a:cubicBezTo>
                  <a:pt x="978" y="142"/>
                  <a:pt x="991" y="136"/>
                  <a:pt x="997" y="124"/>
                </a:cubicBezTo>
                <a:lnTo>
                  <a:pt x="1022" y="74"/>
                </a:lnTo>
                <a:lnTo>
                  <a:pt x="1099" y="106"/>
                </a:lnTo>
                <a:lnTo>
                  <a:pt x="1082" y="159"/>
                </a:lnTo>
                <a:cubicBezTo>
                  <a:pt x="1078" y="172"/>
                  <a:pt x="1082" y="186"/>
                  <a:pt x="1093" y="194"/>
                </a:cubicBezTo>
                <a:cubicBezTo>
                  <a:pt x="1121" y="213"/>
                  <a:pt x="1145" y="237"/>
                  <a:pt x="1165" y="265"/>
                </a:cubicBezTo>
                <a:cubicBezTo>
                  <a:pt x="1173" y="276"/>
                  <a:pt x="1187" y="281"/>
                  <a:pt x="1200" y="277"/>
                </a:cubicBezTo>
                <a:lnTo>
                  <a:pt x="1252" y="259"/>
                </a:lnTo>
                <a:lnTo>
                  <a:pt x="1284" y="337"/>
                </a:lnTo>
                <a:close/>
                <a:moveTo>
                  <a:pt x="1298" y="209"/>
                </a:moveTo>
                <a:cubicBezTo>
                  <a:pt x="1292" y="194"/>
                  <a:pt x="1275" y="186"/>
                  <a:pt x="1260" y="191"/>
                </a:cubicBezTo>
                <a:lnTo>
                  <a:pt x="1201" y="211"/>
                </a:lnTo>
                <a:cubicBezTo>
                  <a:pt x="1185" y="191"/>
                  <a:pt x="1167" y="173"/>
                  <a:pt x="1148" y="157"/>
                </a:cubicBezTo>
                <a:lnTo>
                  <a:pt x="1167" y="99"/>
                </a:lnTo>
                <a:cubicBezTo>
                  <a:pt x="1172" y="83"/>
                  <a:pt x="1165" y="66"/>
                  <a:pt x="1150" y="60"/>
                </a:cubicBezTo>
                <a:lnTo>
                  <a:pt x="1019" y="6"/>
                </a:lnTo>
                <a:cubicBezTo>
                  <a:pt x="1004" y="0"/>
                  <a:pt x="987" y="6"/>
                  <a:pt x="979" y="21"/>
                </a:cubicBezTo>
                <a:lnTo>
                  <a:pt x="952" y="76"/>
                </a:lnTo>
                <a:cubicBezTo>
                  <a:pt x="927" y="73"/>
                  <a:pt x="901" y="73"/>
                  <a:pt x="876" y="76"/>
                </a:cubicBezTo>
                <a:lnTo>
                  <a:pt x="848" y="21"/>
                </a:lnTo>
                <a:cubicBezTo>
                  <a:pt x="841" y="6"/>
                  <a:pt x="824" y="0"/>
                  <a:pt x="809" y="6"/>
                </a:cubicBezTo>
                <a:lnTo>
                  <a:pt x="678" y="60"/>
                </a:lnTo>
                <a:cubicBezTo>
                  <a:pt x="663" y="66"/>
                  <a:pt x="655" y="83"/>
                  <a:pt x="660" y="99"/>
                </a:cubicBezTo>
                <a:lnTo>
                  <a:pt x="680" y="157"/>
                </a:lnTo>
                <a:cubicBezTo>
                  <a:pt x="660" y="173"/>
                  <a:pt x="642" y="191"/>
                  <a:pt x="626" y="211"/>
                </a:cubicBezTo>
                <a:lnTo>
                  <a:pt x="568" y="191"/>
                </a:lnTo>
                <a:cubicBezTo>
                  <a:pt x="552" y="186"/>
                  <a:pt x="535" y="194"/>
                  <a:pt x="529" y="209"/>
                </a:cubicBezTo>
                <a:lnTo>
                  <a:pt x="475" y="340"/>
                </a:lnTo>
                <a:cubicBezTo>
                  <a:pt x="469" y="355"/>
                  <a:pt x="475" y="372"/>
                  <a:pt x="490" y="379"/>
                </a:cubicBezTo>
                <a:lnTo>
                  <a:pt x="545" y="407"/>
                </a:lnTo>
                <a:cubicBezTo>
                  <a:pt x="542" y="432"/>
                  <a:pt x="543" y="457"/>
                  <a:pt x="545" y="483"/>
                </a:cubicBezTo>
                <a:lnTo>
                  <a:pt x="490" y="510"/>
                </a:lnTo>
                <a:cubicBezTo>
                  <a:pt x="475" y="517"/>
                  <a:pt x="469" y="535"/>
                  <a:pt x="475" y="550"/>
                </a:cubicBezTo>
                <a:lnTo>
                  <a:pt x="529" y="681"/>
                </a:lnTo>
                <a:cubicBezTo>
                  <a:pt x="535" y="696"/>
                  <a:pt x="552" y="703"/>
                  <a:pt x="568" y="698"/>
                </a:cubicBezTo>
                <a:lnTo>
                  <a:pt x="626" y="679"/>
                </a:lnTo>
                <a:cubicBezTo>
                  <a:pt x="642" y="698"/>
                  <a:pt x="660" y="716"/>
                  <a:pt x="680" y="732"/>
                </a:cubicBezTo>
                <a:lnTo>
                  <a:pt x="660" y="791"/>
                </a:lnTo>
                <a:cubicBezTo>
                  <a:pt x="655" y="806"/>
                  <a:pt x="663" y="823"/>
                  <a:pt x="678" y="829"/>
                </a:cubicBezTo>
                <a:lnTo>
                  <a:pt x="809" y="883"/>
                </a:lnTo>
                <a:cubicBezTo>
                  <a:pt x="824" y="890"/>
                  <a:pt x="841" y="883"/>
                  <a:pt x="848" y="869"/>
                </a:cubicBezTo>
                <a:lnTo>
                  <a:pt x="876" y="813"/>
                </a:lnTo>
                <a:cubicBezTo>
                  <a:pt x="901" y="816"/>
                  <a:pt x="926" y="816"/>
                  <a:pt x="952" y="813"/>
                </a:cubicBezTo>
                <a:lnTo>
                  <a:pt x="979" y="869"/>
                </a:lnTo>
                <a:cubicBezTo>
                  <a:pt x="985" y="879"/>
                  <a:pt x="996" y="886"/>
                  <a:pt x="1007" y="886"/>
                </a:cubicBezTo>
                <a:cubicBezTo>
                  <a:pt x="1011" y="886"/>
                  <a:pt x="1015" y="885"/>
                  <a:pt x="1019" y="883"/>
                </a:cubicBezTo>
                <a:lnTo>
                  <a:pt x="1150" y="829"/>
                </a:lnTo>
                <a:cubicBezTo>
                  <a:pt x="1165" y="823"/>
                  <a:pt x="1172" y="806"/>
                  <a:pt x="1167" y="791"/>
                </a:cubicBezTo>
                <a:lnTo>
                  <a:pt x="1148" y="732"/>
                </a:lnTo>
                <a:cubicBezTo>
                  <a:pt x="1167" y="716"/>
                  <a:pt x="1185" y="698"/>
                  <a:pt x="1201" y="679"/>
                </a:cubicBezTo>
                <a:lnTo>
                  <a:pt x="1260" y="698"/>
                </a:lnTo>
                <a:cubicBezTo>
                  <a:pt x="1275" y="703"/>
                  <a:pt x="1292" y="696"/>
                  <a:pt x="1298" y="681"/>
                </a:cubicBezTo>
                <a:lnTo>
                  <a:pt x="1353" y="550"/>
                </a:lnTo>
                <a:cubicBezTo>
                  <a:pt x="1359" y="535"/>
                  <a:pt x="1352" y="517"/>
                  <a:pt x="1338" y="510"/>
                </a:cubicBezTo>
                <a:lnTo>
                  <a:pt x="1283" y="483"/>
                </a:lnTo>
                <a:cubicBezTo>
                  <a:pt x="1285" y="457"/>
                  <a:pt x="1285" y="432"/>
                  <a:pt x="1283" y="407"/>
                </a:cubicBezTo>
                <a:lnTo>
                  <a:pt x="1338" y="379"/>
                </a:lnTo>
                <a:cubicBezTo>
                  <a:pt x="1352" y="372"/>
                  <a:pt x="1359" y="355"/>
                  <a:pt x="1353" y="340"/>
                </a:cubicBezTo>
                <a:lnTo>
                  <a:pt x="1298" y="20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Freeform 1">
            <a:extLst>
              <a:ext uri="{FF2B5EF4-FFF2-40B4-BE49-F238E27FC236}">
                <a16:creationId xmlns:a16="http://schemas.microsoft.com/office/drawing/2014/main" id="{708CCED0-5FAB-EF87-CEA8-F619C9DB8A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66897" y="1985397"/>
            <a:ext cx="495300" cy="439738"/>
          </a:xfrm>
          <a:custGeom>
            <a:avLst/>
            <a:gdLst>
              <a:gd name="T0" fmla="*/ 608 w 1380"/>
              <a:gd name="T1" fmla="*/ 941 h 1226"/>
              <a:gd name="T2" fmla="*/ 660 w 1380"/>
              <a:gd name="T3" fmla="*/ 941 h 1226"/>
              <a:gd name="T4" fmla="*/ 774 w 1380"/>
              <a:gd name="T5" fmla="*/ 922 h 1226"/>
              <a:gd name="T6" fmla="*/ 634 w 1380"/>
              <a:gd name="T7" fmla="*/ 1150 h 1226"/>
              <a:gd name="T8" fmla="*/ 493 w 1380"/>
              <a:gd name="T9" fmla="*/ 922 h 1226"/>
              <a:gd name="T10" fmla="*/ 617 w 1380"/>
              <a:gd name="T11" fmla="*/ 1214 h 1226"/>
              <a:gd name="T12" fmla="*/ 651 w 1380"/>
              <a:gd name="T13" fmla="*/ 1214 h 1226"/>
              <a:gd name="T14" fmla="*/ 810 w 1380"/>
              <a:gd name="T15" fmla="*/ 871 h 1226"/>
              <a:gd name="T16" fmla="*/ 634 w 1380"/>
              <a:gd name="T17" fmla="*/ 878 h 1226"/>
              <a:gd name="T18" fmla="*/ 458 w 1380"/>
              <a:gd name="T19" fmla="*/ 871 h 1226"/>
              <a:gd name="T20" fmla="*/ 617 w 1380"/>
              <a:gd name="T21" fmla="*/ 1214 h 1226"/>
              <a:gd name="T22" fmla="*/ 80 w 1380"/>
              <a:gd name="T23" fmla="*/ 347 h 1226"/>
              <a:gd name="T24" fmla="*/ 313 w 1380"/>
              <a:gd name="T25" fmla="*/ 854 h 1226"/>
              <a:gd name="T26" fmla="*/ 349 w 1380"/>
              <a:gd name="T27" fmla="*/ 854 h 1226"/>
              <a:gd name="T28" fmla="*/ 500 w 1380"/>
              <a:gd name="T29" fmla="*/ 658 h 1226"/>
              <a:gd name="T30" fmla="*/ 74 w 1380"/>
              <a:gd name="T31" fmla="*/ 522 h 1226"/>
              <a:gd name="T32" fmla="*/ 219 w 1380"/>
              <a:gd name="T33" fmla="*/ 374 h 1226"/>
              <a:gd name="T34" fmla="*/ 690 w 1380"/>
              <a:gd name="T35" fmla="*/ 670 h 1226"/>
              <a:gd name="T36" fmla="*/ 384 w 1380"/>
              <a:gd name="T37" fmla="*/ 98 h 1226"/>
              <a:gd name="T38" fmla="*/ 664 w 1380"/>
              <a:gd name="T39" fmla="*/ 148 h 1226"/>
              <a:gd name="T40" fmla="*/ 717 w 1380"/>
              <a:gd name="T41" fmla="*/ 148 h 1226"/>
              <a:gd name="T42" fmla="*/ 997 w 1380"/>
              <a:gd name="T43" fmla="*/ 98 h 1226"/>
              <a:gd name="T44" fmla="*/ 690 w 1380"/>
              <a:gd name="T45" fmla="*/ 670 h 1226"/>
              <a:gd name="T46" fmla="*/ 880 w 1380"/>
              <a:gd name="T47" fmla="*/ 0 h 1226"/>
              <a:gd name="T48" fmla="*/ 501 w 1380"/>
              <a:gd name="T49" fmla="*/ 0 h 1226"/>
              <a:gd name="T50" fmla="*/ 258 w 1380"/>
              <a:gd name="T51" fmla="*/ 294 h 1226"/>
              <a:gd name="T52" fmla="*/ 690 w 1380"/>
              <a:gd name="T53" fmla="*/ 746 h 1226"/>
              <a:gd name="T54" fmla="*/ 1123 w 1380"/>
              <a:gd name="T55" fmla="*/ 294 h 1226"/>
              <a:gd name="T56" fmla="*/ 1170 w 1380"/>
              <a:gd name="T57" fmla="*/ 511 h 1226"/>
              <a:gd name="T58" fmla="*/ 1007 w 1380"/>
              <a:gd name="T59" fmla="*/ 512 h 1226"/>
              <a:gd name="T60" fmla="*/ 1059 w 1380"/>
              <a:gd name="T61" fmla="*/ 618 h 1226"/>
              <a:gd name="T62" fmla="*/ 1112 w 1380"/>
              <a:gd name="T63" fmla="*/ 618 h 1226"/>
              <a:gd name="T64" fmla="*/ 1270 w 1380"/>
              <a:gd name="T65" fmla="*/ 590 h 1226"/>
              <a:gd name="T66" fmla="*/ 1085 w 1380"/>
              <a:gd name="T67" fmla="*/ 924 h 1226"/>
              <a:gd name="T68" fmla="*/ 803 w 1380"/>
              <a:gd name="T69" fmla="*/ 705 h 1226"/>
              <a:gd name="T70" fmla="*/ 1085 w 1380"/>
              <a:gd name="T71" fmla="*/ 1000 h 1226"/>
              <a:gd name="T72" fmla="*/ 1368 w 1380"/>
              <a:gd name="T73" fmla="*/ 705 h 1226"/>
              <a:gd name="T74" fmla="*/ 1170 w 1380"/>
              <a:gd name="T75" fmla="*/ 511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80" h="1226">
                <a:moveTo>
                  <a:pt x="542" y="909"/>
                </a:moveTo>
                <a:cubicBezTo>
                  <a:pt x="555" y="909"/>
                  <a:pt x="589" y="912"/>
                  <a:pt x="608" y="941"/>
                </a:cubicBezTo>
                <a:lnTo>
                  <a:pt x="634" y="979"/>
                </a:lnTo>
                <a:lnTo>
                  <a:pt x="660" y="941"/>
                </a:lnTo>
                <a:cubicBezTo>
                  <a:pt x="679" y="912"/>
                  <a:pt x="713" y="909"/>
                  <a:pt x="726" y="909"/>
                </a:cubicBezTo>
                <a:cubicBezTo>
                  <a:pt x="744" y="909"/>
                  <a:pt x="762" y="914"/>
                  <a:pt x="774" y="922"/>
                </a:cubicBezTo>
                <a:cubicBezTo>
                  <a:pt x="804" y="943"/>
                  <a:pt x="801" y="980"/>
                  <a:pt x="799" y="991"/>
                </a:cubicBezTo>
                <a:cubicBezTo>
                  <a:pt x="792" y="1035"/>
                  <a:pt x="749" y="1073"/>
                  <a:pt x="634" y="1150"/>
                </a:cubicBezTo>
                <a:cubicBezTo>
                  <a:pt x="519" y="1073"/>
                  <a:pt x="476" y="1035"/>
                  <a:pt x="469" y="991"/>
                </a:cubicBezTo>
                <a:cubicBezTo>
                  <a:pt x="467" y="980"/>
                  <a:pt x="463" y="943"/>
                  <a:pt x="493" y="922"/>
                </a:cubicBezTo>
                <a:cubicBezTo>
                  <a:pt x="505" y="914"/>
                  <a:pt x="524" y="909"/>
                  <a:pt x="542" y="909"/>
                </a:cubicBezTo>
                <a:close/>
                <a:moveTo>
                  <a:pt x="617" y="1214"/>
                </a:moveTo>
                <a:lnTo>
                  <a:pt x="634" y="1225"/>
                </a:lnTo>
                <a:lnTo>
                  <a:pt x="651" y="1214"/>
                </a:lnTo>
                <a:cubicBezTo>
                  <a:pt x="787" y="1122"/>
                  <a:pt x="848" y="1075"/>
                  <a:pt x="860" y="1001"/>
                </a:cubicBezTo>
                <a:cubicBezTo>
                  <a:pt x="869" y="948"/>
                  <a:pt x="850" y="900"/>
                  <a:pt x="810" y="871"/>
                </a:cubicBezTo>
                <a:cubicBezTo>
                  <a:pt x="788" y="856"/>
                  <a:pt x="757" y="846"/>
                  <a:pt x="726" y="846"/>
                </a:cubicBezTo>
                <a:cubicBezTo>
                  <a:pt x="691" y="846"/>
                  <a:pt x="659" y="858"/>
                  <a:pt x="634" y="878"/>
                </a:cubicBezTo>
                <a:cubicBezTo>
                  <a:pt x="609" y="858"/>
                  <a:pt x="577" y="846"/>
                  <a:pt x="542" y="846"/>
                </a:cubicBezTo>
                <a:cubicBezTo>
                  <a:pt x="511" y="846"/>
                  <a:pt x="480" y="856"/>
                  <a:pt x="458" y="871"/>
                </a:cubicBezTo>
                <a:cubicBezTo>
                  <a:pt x="417" y="900"/>
                  <a:pt x="399" y="948"/>
                  <a:pt x="407" y="1001"/>
                </a:cubicBezTo>
                <a:cubicBezTo>
                  <a:pt x="420" y="1075"/>
                  <a:pt x="481" y="1122"/>
                  <a:pt x="617" y="1214"/>
                </a:cubicBezTo>
                <a:close/>
                <a:moveTo>
                  <a:pt x="229" y="313"/>
                </a:moveTo>
                <a:cubicBezTo>
                  <a:pt x="175" y="304"/>
                  <a:pt x="120" y="317"/>
                  <a:pt x="80" y="347"/>
                </a:cubicBezTo>
                <a:cubicBezTo>
                  <a:pt x="0" y="407"/>
                  <a:pt x="9" y="504"/>
                  <a:pt x="13" y="532"/>
                </a:cubicBezTo>
                <a:cubicBezTo>
                  <a:pt x="30" y="641"/>
                  <a:pt x="117" y="713"/>
                  <a:pt x="313" y="854"/>
                </a:cubicBezTo>
                <a:lnTo>
                  <a:pt x="331" y="867"/>
                </a:lnTo>
                <a:lnTo>
                  <a:pt x="349" y="854"/>
                </a:lnTo>
                <a:cubicBezTo>
                  <a:pt x="431" y="795"/>
                  <a:pt x="495" y="746"/>
                  <a:pt x="542" y="704"/>
                </a:cubicBezTo>
                <a:lnTo>
                  <a:pt x="500" y="658"/>
                </a:lnTo>
                <a:cubicBezTo>
                  <a:pt x="459" y="696"/>
                  <a:pt x="403" y="738"/>
                  <a:pt x="331" y="790"/>
                </a:cubicBezTo>
                <a:cubicBezTo>
                  <a:pt x="150" y="660"/>
                  <a:pt x="86" y="601"/>
                  <a:pt x="74" y="522"/>
                </a:cubicBezTo>
                <a:cubicBezTo>
                  <a:pt x="71" y="503"/>
                  <a:pt x="65" y="436"/>
                  <a:pt x="117" y="396"/>
                </a:cubicBezTo>
                <a:cubicBezTo>
                  <a:pt x="143" y="377"/>
                  <a:pt x="182" y="368"/>
                  <a:pt x="219" y="374"/>
                </a:cubicBezTo>
                <a:lnTo>
                  <a:pt x="229" y="313"/>
                </a:lnTo>
                <a:close/>
                <a:moveTo>
                  <a:pt x="690" y="670"/>
                </a:moveTo>
                <a:cubicBezTo>
                  <a:pt x="428" y="482"/>
                  <a:pt x="337" y="398"/>
                  <a:pt x="319" y="284"/>
                </a:cubicBezTo>
                <a:cubicBezTo>
                  <a:pt x="314" y="255"/>
                  <a:pt x="306" y="157"/>
                  <a:pt x="384" y="98"/>
                </a:cubicBezTo>
                <a:cubicBezTo>
                  <a:pt x="414" y="75"/>
                  <a:pt x="457" y="62"/>
                  <a:pt x="501" y="62"/>
                </a:cubicBezTo>
                <a:cubicBezTo>
                  <a:pt x="570" y="62"/>
                  <a:pt x="630" y="93"/>
                  <a:pt x="664" y="148"/>
                </a:cubicBezTo>
                <a:lnTo>
                  <a:pt x="690" y="190"/>
                </a:lnTo>
                <a:lnTo>
                  <a:pt x="717" y="148"/>
                </a:lnTo>
                <a:cubicBezTo>
                  <a:pt x="751" y="93"/>
                  <a:pt x="811" y="62"/>
                  <a:pt x="880" y="62"/>
                </a:cubicBezTo>
                <a:cubicBezTo>
                  <a:pt x="924" y="62"/>
                  <a:pt x="966" y="75"/>
                  <a:pt x="997" y="98"/>
                </a:cubicBezTo>
                <a:cubicBezTo>
                  <a:pt x="1075" y="157"/>
                  <a:pt x="1066" y="255"/>
                  <a:pt x="1062" y="284"/>
                </a:cubicBezTo>
                <a:cubicBezTo>
                  <a:pt x="1044" y="398"/>
                  <a:pt x="953" y="482"/>
                  <a:pt x="690" y="670"/>
                </a:cubicBezTo>
                <a:close/>
                <a:moveTo>
                  <a:pt x="1034" y="48"/>
                </a:moveTo>
                <a:cubicBezTo>
                  <a:pt x="993" y="17"/>
                  <a:pt x="937" y="0"/>
                  <a:pt x="880" y="0"/>
                </a:cubicBezTo>
                <a:cubicBezTo>
                  <a:pt x="804" y="0"/>
                  <a:pt x="737" y="29"/>
                  <a:pt x="690" y="80"/>
                </a:cubicBezTo>
                <a:cubicBezTo>
                  <a:pt x="643" y="29"/>
                  <a:pt x="576" y="0"/>
                  <a:pt x="501" y="0"/>
                </a:cubicBezTo>
                <a:cubicBezTo>
                  <a:pt x="444" y="0"/>
                  <a:pt x="387" y="17"/>
                  <a:pt x="347" y="48"/>
                </a:cubicBezTo>
                <a:cubicBezTo>
                  <a:pt x="241" y="128"/>
                  <a:pt x="252" y="256"/>
                  <a:pt x="258" y="294"/>
                </a:cubicBezTo>
                <a:cubicBezTo>
                  <a:pt x="281" y="441"/>
                  <a:pt x="402" y="541"/>
                  <a:pt x="672" y="733"/>
                </a:cubicBezTo>
                <a:lnTo>
                  <a:pt x="690" y="746"/>
                </a:lnTo>
                <a:lnTo>
                  <a:pt x="708" y="733"/>
                </a:lnTo>
                <a:cubicBezTo>
                  <a:pt x="979" y="541"/>
                  <a:pt x="1100" y="441"/>
                  <a:pt x="1123" y="294"/>
                </a:cubicBezTo>
                <a:cubicBezTo>
                  <a:pt x="1129" y="256"/>
                  <a:pt x="1140" y="128"/>
                  <a:pt x="1034" y="48"/>
                </a:cubicBezTo>
                <a:close/>
                <a:moveTo>
                  <a:pt x="1170" y="511"/>
                </a:moveTo>
                <a:cubicBezTo>
                  <a:pt x="1138" y="517"/>
                  <a:pt x="1109" y="531"/>
                  <a:pt x="1086" y="553"/>
                </a:cubicBezTo>
                <a:cubicBezTo>
                  <a:pt x="1064" y="533"/>
                  <a:pt x="1038" y="519"/>
                  <a:pt x="1007" y="512"/>
                </a:cubicBezTo>
                <a:lnTo>
                  <a:pt x="994" y="573"/>
                </a:lnTo>
                <a:cubicBezTo>
                  <a:pt x="1013" y="577"/>
                  <a:pt x="1040" y="589"/>
                  <a:pt x="1059" y="618"/>
                </a:cubicBezTo>
                <a:lnTo>
                  <a:pt x="1085" y="660"/>
                </a:lnTo>
                <a:lnTo>
                  <a:pt x="1112" y="618"/>
                </a:lnTo>
                <a:cubicBezTo>
                  <a:pt x="1132" y="587"/>
                  <a:pt x="1161" y="576"/>
                  <a:pt x="1182" y="572"/>
                </a:cubicBezTo>
                <a:cubicBezTo>
                  <a:pt x="1213" y="566"/>
                  <a:pt x="1248" y="573"/>
                  <a:pt x="1270" y="590"/>
                </a:cubicBezTo>
                <a:cubicBezTo>
                  <a:pt x="1314" y="623"/>
                  <a:pt x="1309" y="679"/>
                  <a:pt x="1307" y="695"/>
                </a:cubicBezTo>
                <a:cubicBezTo>
                  <a:pt x="1296" y="762"/>
                  <a:pt x="1242" y="812"/>
                  <a:pt x="1085" y="924"/>
                </a:cubicBezTo>
                <a:cubicBezTo>
                  <a:pt x="929" y="812"/>
                  <a:pt x="875" y="762"/>
                  <a:pt x="864" y="695"/>
                </a:cubicBezTo>
                <a:lnTo>
                  <a:pt x="803" y="705"/>
                </a:lnTo>
                <a:cubicBezTo>
                  <a:pt x="818" y="801"/>
                  <a:pt x="895" y="865"/>
                  <a:pt x="1067" y="987"/>
                </a:cubicBezTo>
                <a:lnTo>
                  <a:pt x="1085" y="1000"/>
                </a:lnTo>
                <a:lnTo>
                  <a:pt x="1103" y="987"/>
                </a:lnTo>
                <a:cubicBezTo>
                  <a:pt x="1276" y="865"/>
                  <a:pt x="1353" y="801"/>
                  <a:pt x="1368" y="705"/>
                </a:cubicBezTo>
                <a:cubicBezTo>
                  <a:pt x="1379" y="638"/>
                  <a:pt x="1356" y="577"/>
                  <a:pt x="1308" y="540"/>
                </a:cubicBezTo>
                <a:cubicBezTo>
                  <a:pt x="1272" y="513"/>
                  <a:pt x="1219" y="502"/>
                  <a:pt x="1170" y="5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1">
            <a:extLst>
              <a:ext uri="{FF2B5EF4-FFF2-40B4-BE49-F238E27FC236}">
                <a16:creationId xmlns:a16="http://schemas.microsoft.com/office/drawing/2014/main" id="{D6C3D552-A4A3-42A5-EA3F-8899F7F6C5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46621" y="3997646"/>
            <a:ext cx="490538" cy="434975"/>
          </a:xfrm>
          <a:custGeom>
            <a:avLst/>
            <a:gdLst>
              <a:gd name="T0" fmla="*/ 454 w 1361"/>
              <a:gd name="T1" fmla="*/ 254 h 1207"/>
              <a:gd name="T2" fmla="*/ 0 w 1361"/>
              <a:gd name="T3" fmla="*/ 398 h 1207"/>
              <a:gd name="T4" fmla="*/ 141 w 1361"/>
              <a:gd name="T5" fmla="*/ 993 h 1207"/>
              <a:gd name="T6" fmla="*/ 178 w 1361"/>
              <a:gd name="T7" fmla="*/ 1201 h 1207"/>
              <a:gd name="T8" fmla="*/ 243 w 1361"/>
              <a:gd name="T9" fmla="*/ 1187 h 1207"/>
              <a:gd name="T10" fmla="*/ 680 w 1361"/>
              <a:gd name="T11" fmla="*/ 993 h 1207"/>
              <a:gd name="T12" fmla="*/ 824 w 1361"/>
              <a:gd name="T13" fmla="*/ 793 h 1207"/>
              <a:gd name="T14" fmla="*/ 762 w 1361"/>
              <a:gd name="T15" fmla="*/ 849 h 1207"/>
              <a:gd name="T16" fmla="*/ 417 w 1361"/>
              <a:gd name="T17" fmla="*/ 931 h 1207"/>
              <a:gd name="T18" fmla="*/ 203 w 1361"/>
              <a:gd name="T19" fmla="*/ 1139 h 1207"/>
              <a:gd name="T20" fmla="*/ 172 w 1361"/>
              <a:gd name="T21" fmla="*/ 931 h 1207"/>
              <a:gd name="T22" fmla="*/ 62 w 1361"/>
              <a:gd name="T23" fmla="*/ 849 h 1207"/>
              <a:gd name="T24" fmla="*/ 144 w 1361"/>
              <a:gd name="T25" fmla="*/ 316 h 1207"/>
              <a:gd name="T26" fmla="*/ 906 w 1361"/>
              <a:gd name="T27" fmla="*/ 480 h 1207"/>
              <a:gd name="T28" fmla="*/ 680 w 1361"/>
              <a:gd name="T29" fmla="*/ 542 h 1207"/>
              <a:gd name="T30" fmla="*/ 906 w 1361"/>
              <a:gd name="T31" fmla="*/ 480 h 1207"/>
              <a:gd name="T32" fmla="*/ 1160 w 1361"/>
              <a:gd name="T33" fmla="*/ 259 h 1207"/>
              <a:gd name="T34" fmla="*/ 680 w 1361"/>
              <a:gd name="T35" fmla="*/ 197 h 1207"/>
              <a:gd name="T36" fmla="*/ 680 w 1361"/>
              <a:gd name="T37" fmla="*/ 401 h 1207"/>
              <a:gd name="T38" fmla="*/ 1160 w 1361"/>
              <a:gd name="T39" fmla="*/ 338 h 1207"/>
              <a:gd name="T40" fmla="*/ 680 w 1361"/>
              <a:gd name="T41" fmla="*/ 401 h 1207"/>
              <a:gd name="T42" fmla="*/ 1216 w 1361"/>
              <a:gd name="T43" fmla="*/ 705 h 1207"/>
              <a:gd name="T44" fmla="*/ 1157 w 1361"/>
              <a:gd name="T45" fmla="*/ 736 h 1207"/>
              <a:gd name="T46" fmla="*/ 965 w 1361"/>
              <a:gd name="T47" fmla="*/ 715 h 1207"/>
              <a:gd name="T48" fmla="*/ 623 w 1361"/>
              <a:gd name="T49" fmla="*/ 705 h 1207"/>
              <a:gd name="T50" fmla="*/ 542 w 1361"/>
              <a:gd name="T51" fmla="*/ 144 h 1207"/>
              <a:gd name="T52" fmla="*/ 1216 w 1361"/>
              <a:gd name="T53" fmla="*/ 62 h 1207"/>
              <a:gd name="T54" fmla="*/ 1298 w 1361"/>
              <a:gd name="T55" fmla="*/ 623 h 1207"/>
              <a:gd name="T56" fmla="*/ 1216 w 1361"/>
              <a:gd name="T57" fmla="*/ 0 h 1207"/>
              <a:gd name="T58" fmla="*/ 479 w 1361"/>
              <a:gd name="T59" fmla="*/ 144 h 1207"/>
              <a:gd name="T60" fmla="*/ 623 w 1361"/>
              <a:gd name="T61" fmla="*/ 767 h 1207"/>
              <a:gd name="T62" fmla="*/ 1117 w 1361"/>
              <a:gd name="T63" fmla="*/ 962 h 1207"/>
              <a:gd name="T64" fmla="*/ 1219 w 1361"/>
              <a:gd name="T65" fmla="*/ 920 h 1207"/>
              <a:gd name="T66" fmla="*/ 1360 w 1361"/>
              <a:gd name="T67" fmla="*/ 623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61" h="1207">
                <a:moveTo>
                  <a:pt x="454" y="316"/>
                </a:moveTo>
                <a:lnTo>
                  <a:pt x="454" y="254"/>
                </a:lnTo>
                <a:lnTo>
                  <a:pt x="144" y="254"/>
                </a:lnTo>
                <a:cubicBezTo>
                  <a:pt x="64" y="254"/>
                  <a:pt x="0" y="318"/>
                  <a:pt x="0" y="398"/>
                </a:cubicBezTo>
                <a:lnTo>
                  <a:pt x="0" y="849"/>
                </a:lnTo>
                <a:cubicBezTo>
                  <a:pt x="0" y="928"/>
                  <a:pt x="63" y="992"/>
                  <a:pt x="141" y="993"/>
                </a:cubicBezTo>
                <a:lnTo>
                  <a:pt x="141" y="1146"/>
                </a:lnTo>
                <a:cubicBezTo>
                  <a:pt x="141" y="1171"/>
                  <a:pt x="155" y="1192"/>
                  <a:pt x="178" y="1201"/>
                </a:cubicBezTo>
                <a:cubicBezTo>
                  <a:pt x="185" y="1204"/>
                  <a:pt x="193" y="1206"/>
                  <a:pt x="200" y="1206"/>
                </a:cubicBezTo>
                <a:cubicBezTo>
                  <a:pt x="216" y="1206"/>
                  <a:pt x="231" y="1199"/>
                  <a:pt x="243" y="1187"/>
                </a:cubicBezTo>
                <a:lnTo>
                  <a:pt x="430" y="993"/>
                </a:lnTo>
                <a:lnTo>
                  <a:pt x="680" y="993"/>
                </a:lnTo>
                <a:cubicBezTo>
                  <a:pt x="759" y="993"/>
                  <a:pt x="824" y="929"/>
                  <a:pt x="824" y="849"/>
                </a:cubicBezTo>
                <a:lnTo>
                  <a:pt x="824" y="793"/>
                </a:lnTo>
                <a:lnTo>
                  <a:pt x="762" y="793"/>
                </a:lnTo>
                <a:lnTo>
                  <a:pt x="762" y="849"/>
                </a:lnTo>
                <a:cubicBezTo>
                  <a:pt x="762" y="894"/>
                  <a:pt x="725" y="931"/>
                  <a:pt x="680" y="931"/>
                </a:cubicBezTo>
                <a:lnTo>
                  <a:pt x="417" y="931"/>
                </a:lnTo>
                <a:cubicBezTo>
                  <a:pt x="409" y="931"/>
                  <a:pt x="401" y="934"/>
                  <a:pt x="395" y="940"/>
                </a:cubicBezTo>
                <a:lnTo>
                  <a:pt x="203" y="1139"/>
                </a:lnTo>
                <a:lnTo>
                  <a:pt x="203" y="962"/>
                </a:lnTo>
                <a:cubicBezTo>
                  <a:pt x="203" y="945"/>
                  <a:pt x="189" y="931"/>
                  <a:pt x="172" y="931"/>
                </a:cubicBezTo>
                <a:lnTo>
                  <a:pt x="144" y="931"/>
                </a:lnTo>
                <a:cubicBezTo>
                  <a:pt x="98" y="931"/>
                  <a:pt x="62" y="894"/>
                  <a:pt x="62" y="849"/>
                </a:cubicBezTo>
                <a:lnTo>
                  <a:pt x="62" y="398"/>
                </a:lnTo>
                <a:cubicBezTo>
                  <a:pt x="62" y="353"/>
                  <a:pt x="99" y="316"/>
                  <a:pt x="144" y="316"/>
                </a:cubicBezTo>
                <a:lnTo>
                  <a:pt x="454" y="316"/>
                </a:lnTo>
                <a:close/>
                <a:moveTo>
                  <a:pt x="906" y="480"/>
                </a:moveTo>
                <a:lnTo>
                  <a:pt x="680" y="480"/>
                </a:lnTo>
                <a:lnTo>
                  <a:pt x="680" y="542"/>
                </a:lnTo>
                <a:lnTo>
                  <a:pt x="906" y="542"/>
                </a:lnTo>
                <a:lnTo>
                  <a:pt x="906" y="480"/>
                </a:lnTo>
                <a:close/>
                <a:moveTo>
                  <a:pt x="680" y="259"/>
                </a:moveTo>
                <a:lnTo>
                  <a:pt x="1160" y="259"/>
                </a:lnTo>
                <a:lnTo>
                  <a:pt x="1160" y="197"/>
                </a:lnTo>
                <a:lnTo>
                  <a:pt x="680" y="197"/>
                </a:lnTo>
                <a:lnTo>
                  <a:pt x="680" y="259"/>
                </a:lnTo>
                <a:close/>
                <a:moveTo>
                  <a:pt x="680" y="401"/>
                </a:moveTo>
                <a:lnTo>
                  <a:pt x="1160" y="401"/>
                </a:lnTo>
                <a:lnTo>
                  <a:pt x="1160" y="338"/>
                </a:lnTo>
                <a:lnTo>
                  <a:pt x="680" y="338"/>
                </a:lnTo>
                <a:lnTo>
                  <a:pt x="680" y="401"/>
                </a:lnTo>
                <a:close/>
                <a:moveTo>
                  <a:pt x="1298" y="623"/>
                </a:moveTo>
                <a:cubicBezTo>
                  <a:pt x="1298" y="669"/>
                  <a:pt x="1261" y="705"/>
                  <a:pt x="1216" y="705"/>
                </a:cubicBezTo>
                <a:lnTo>
                  <a:pt x="1188" y="705"/>
                </a:lnTo>
                <a:cubicBezTo>
                  <a:pt x="1171" y="705"/>
                  <a:pt x="1157" y="719"/>
                  <a:pt x="1157" y="736"/>
                </a:cubicBezTo>
                <a:lnTo>
                  <a:pt x="1157" y="914"/>
                </a:lnTo>
                <a:lnTo>
                  <a:pt x="965" y="715"/>
                </a:lnTo>
                <a:cubicBezTo>
                  <a:pt x="959" y="709"/>
                  <a:pt x="951" y="705"/>
                  <a:pt x="942" y="705"/>
                </a:cubicBezTo>
                <a:lnTo>
                  <a:pt x="623" y="705"/>
                </a:lnTo>
                <a:cubicBezTo>
                  <a:pt x="578" y="705"/>
                  <a:pt x="542" y="669"/>
                  <a:pt x="542" y="623"/>
                </a:cubicBezTo>
                <a:lnTo>
                  <a:pt x="542" y="144"/>
                </a:lnTo>
                <a:cubicBezTo>
                  <a:pt x="542" y="99"/>
                  <a:pt x="578" y="62"/>
                  <a:pt x="623" y="62"/>
                </a:cubicBezTo>
                <a:lnTo>
                  <a:pt x="1216" y="62"/>
                </a:lnTo>
                <a:cubicBezTo>
                  <a:pt x="1261" y="62"/>
                  <a:pt x="1298" y="99"/>
                  <a:pt x="1298" y="144"/>
                </a:cubicBezTo>
                <a:lnTo>
                  <a:pt x="1298" y="623"/>
                </a:lnTo>
                <a:close/>
                <a:moveTo>
                  <a:pt x="1360" y="144"/>
                </a:moveTo>
                <a:cubicBezTo>
                  <a:pt x="1360" y="64"/>
                  <a:pt x="1295" y="0"/>
                  <a:pt x="1216" y="0"/>
                </a:cubicBezTo>
                <a:lnTo>
                  <a:pt x="623" y="0"/>
                </a:lnTo>
                <a:cubicBezTo>
                  <a:pt x="544" y="0"/>
                  <a:pt x="479" y="64"/>
                  <a:pt x="479" y="144"/>
                </a:cubicBezTo>
                <a:lnTo>
                  <a:pt x="479" y="623"/>
                </a:lnTo>
                <a:cubicBezTo>
                  <a:pt x="479" y="703"/>
                  <a:pt x="544" y="767"/>
                  <a:pt x="623" y="767"/>
                </a:cubicBezTo>
                <a:lnTo>
                  <a:pt x="929" y="767"/>
                </a:lnTo>
                <a:lnTo>
                  <a:pt x="1117" y="962"/>
                </a:lnTo>
                <a:cubicBezTo>
                  <a:pt x="1128" y="973"/>
                  <a:pt x="1143" y="980"/>
                  <a:pt x="1159" y="980"/>
                </a:cubicBezTo>
                <a:cubicBezTo>
                  <a:pt x="1192" y="980"/>
                  <a:pt x="1219" y="953"/>
                  <a:pt x="1219" y="920"/>
                </a:cubicBezTo>
                <a:lnTo>
                  <a:pt x="1219" y="767"/>
                </a:lnTo>
                <a:cubicBezTo>
                  <a:pt x="1297" y="766"/>
                  <a:pt x="1360" y="702"/>
                  <a:pt x="1360" y="623"/>
                </a:cubicBezTo>
                <a:lnTo>
                  <a:pt x="1360" y="1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reeform 2">
            <a:extLst>
              <a:ext uri="{FF2B5EF4-FFF2-40B4-BE49-F238E27FC236}">
                <a16:creationId xmlns:a16="http://schemas.microsoft.com/office/drawing/2014/main" id="{B5143CBD-B2C0-EA60-4C1D-6D031CDCB9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62125" y="1153707"/>
            <a:ext cx="490538" cy="306387"/>
          </a:xfrm>
          <a:custGeom>
            <a:avLst/>
            <a:gdLst>
              <a:gd name="T0" fmla="*/ 1075 w 1361"/>
              <a:gd name="T1" fmla="*/ 786 h 849"/>
              <a:gd name="T2" fmla="*/ 852 w 1361"/>
              <a:gd name="T3" fmla="*/ 563 h 849"/>
              <a:gd name="T4" fmla="*/ 955 w 1361"/>
              <a:gd name="T5" fmla="*/ 376 h 849"/>
              <a:gd name="T6" fmla="*/ 1047 w 1361"/>
              <a:gd name="T7" fmla="*/ 576 h 849"/>
              <a:gd name="T8" fmla="*/ 1103 w 1361"/>
              <a:gd name="T9" fmla="*/ 550 h 849"/>
              <a:gd name="T10" fmla="*/ 1011 w 1361"/>
              <a:gd name="T11" fmla="*/ 351 h 849"/>
              <a:gd name="T12" fmla="*/ 1075 w 1361"/>
              <a:gd name="T13" fmla="*/ 340 h 849"/>
              <a:gd name="T14" fmla="*/ 1298 w 1361"/>
              <a:gd name="T15" fmla="*/ 563 h 849"/>
              <a:gd name="T16" fmla="*/ 1075 w 1361"/>
              <a:gd name="T17" fmla="*/ 786 h 849"/>
              <a:gd name="T18" fmla="*/ 334 w 1361"/>
              <a:gd name="T19" fmla="*/ 532 h 849"/>
              <a:gd name="T20" fmla="*/ 406 w 1361"/>
              <a:gd name="T21" fmla="*/ 376 h 849"/>
              <a:gd name="T22" fmla="*/ 505 w 1361"/>
              <a:gd name="T23" fmla="*/ 532 h 849"/>
              <a:gd name="T24" fmla="*/ 334 w 1361"/>
              <a:gd name="T25" fmla="*/ 532 h 849"/>
              <a:gd name="T26" fmla="*/ 257 w 1361"/>
              <a:gd name="T27" fmla="*/ 550 h 849"/>
              <a:gd name="T28" fmla="*/ 259 w 1361"/>
              <a:gd name="T29" fmla="*/ 580 h 849"/>
              <a:gd name="T30" fmla="*/ 285 w 1361"/>
              <a:gd name="T31" fmla="*/ 594 h 849"/>
              <a:gd name="T32" fmla="*/ 505 w 1361"/>
              <a:gd name="T33" fmla="*/ 594 h 849"/>
              <a:gd name="T34" fmla="*/ 285 w 1361"/>
              <a:gd name="T35" fmla="*/ 786 h 849"/>
              <a:gd name="T36" fmla="*/ 62 w 1361"/>
              <a:gd name="T37" fmla="*/ 563 h 849"/>
              <a:gd name="T38" fmla="*/ 285 w 1361"/>
              <a:gd name="T39" fmla="*/ 340 h 849"/>
              <a:gd name="T40" fmla="*/ 349 w 1361"/>
              <a:gd name="T41" fmla="*/ 351 h 849"/>
              <a:gd name="T42" fmla="*/ 257 w 1361"/>
              <a:gd name="T43" fmla="*/ 550 h 849"/>
              <a:gd name="T44" fmla="*/ 1075 w 1361"/>
              <a:gd name="T45" fmla="*/ 278 h 849"/>
              <a:gd name="T46" fmla="*/ 985 w 1361"/>
              <a:gd name="T47" fmla="*/ 293 h 849"/>
              <a:gd name="T48" fmla="*/ 941 w 1361"/>
              <a:gd name="T49" fmla="*/ 199 h 849"/>
              <a:gd name="T50" fmla="*/ 988 w 1361"/>
              <a:gd name="T51" fmla="*/ 129 h 849"/>
              <a:gd name="T52" fmla="*/ 993 w 1361"/>
              <a:gd name="T53" fmla="*/ 105 h 849"/>
              <a:gd name="T54" fmla="*/ 978 w 1361"/>
              <a:gd name="T55" fmla="*/ 85 h 849"/>
              <a:gd name="T56" fmla="*/ 837 w 1361"/>
              <a:gd name="T57" fmla="*/ 0 h 849"/>
              <a:gd name="T58" fmla="*/ 805 w 1361"/>
              <a:gd name="T59" fmla="*/ 54 h 849"/>
              <a:gd name="T60" fmla="*/ 918 w 1361"/>
              <a:gd name="T61" fmla="*/ 122 h 849"/>
              <a:gd name="T62" fmla="*/ 889 w 1361"/>
              <a:gd name="T63" fmla="*/ 165 h 849"/>
              <a:gd name="T64" fmla="*/ 485 w 1361"/>
              <a:gd name="T65" fmla="*/ 165 h 849"/>
              <a:gd name="T66" fmla="*/ 485 w 1361"/>
              <a:gd name="T67" fmla="*/ 143 h 849"/>
              <a:gd name="T68" fmla="*/ 539 w 1361"/>
              <a:gd name="T69" fmla="*/ 143 h 849"/>
              <a:gd name="T70" fmla="*/ 539 w 1361"/>
              <a:gd name="T71" fmla="*/ 81 h 849"/>
              <a:gd name="T72" fmla="*/ 370 w 1361"/>
              <a:gd name="T73" fmla="*/ 81 h 849"/>
              <a:gd name="T74" fmla="*/ 370 w 1361"/>
              <a:gd name="T75" fmla="*/ 143 h 849"/>
              <a:gd name="T76" fmla="*/ 423 w 1361"/>
              <a:gd name="T77" fmla="*/ 143 h 849"/>
              <a:gd name="T78" fmla="*/ 423 w 1361"/>
              <a:gd name="T79" fmla="*/ 190 h 849"/>
              <a:gd name="T80" fmla="*/ 375 w 1361"/>
              <a:gd name="T81" fmla="*/ 293 h 849"/>
              <a:gd name="T82" fmla="*/ 285 w 1361"/>
              <a:gd name="T83" fmla="*/ 278 h 849"/>
              <a:gd name="T84" fmla="*/ 0 w 1361"/>
              <a:gd name="T85" fmla="*/ 563 h 849"/>
              <a:gd name="T86" fmla="*/ 285 w 1361"/>
              <a:gd name="T87" fmla="*/ 848 h 849"/>
              <a:gd name="T88" fmla="*/ 568 w 1361"/>
              <a:gd name="T89" fmla="*/ 594 h 849"/>
              <a:gd name="T90" fmla="*/ 678 w 1361"/>
              <a:gd name="T91" fmla="*/ 594 h 849"/>
              <a:gd name="T92" fmla="*/ 705 w 1361"/>
              <a:gd name="T93" fmla="*/ 578 h 849"/>
              <a:gd name="T94" fmla="*/ 855 w 1361"/>
              <a:gd name="T95" fmla="*/ 296 h 849"/>
              <a:gd name="T96" fmla="*/ 800 w 1361"/>
              <a:gd name="T97" fmla="*/ 267 h 849"/>
              <a:gd name="T98" fmla="*/ 659 w 1361"/>
              <a:gd name="T99" fmla="*/ 532 h 849"/>
              <a:gd name="T100" fmla="*/ 568 w 1361"/>
              <a:gd name="T101" fmla="*/ 532 h 849"/>
              <a:gd name="T102" fmla="*/ 432 w 1361"/>
              <a:gd name="T103" fmla="*/ 319 h 849"/>
              <a:gd name="T104" fmla="*/ 474 w 1361"/>
              <a:gd name="T105" fmla="*/ 227 h 849"/>
              <a:gd name="T106" fmla="*/ 886 w 1361"/>
              <a:gd name="T107" fmla="*/ 227 h 849"/>
              <a:gd name="T108" fmla="*/ 928 w 1361"/>
              <a:gd name="T109" fmla="*/ 319 h 849"/>
              <a:gd name="T110" fmla="*/ 790 w 1361"/>
              <a:gd name="T111" fmla="*/ 563 h 849"/>
              <a:gd name="T112" fmla="*/ 1075 w 1361"/>
              <a:gd name="T113" fmla="*/ 848 h 849"/>
              <a:gd name="T114" fmla="*/ 1360 w 1361"/>
              <a:gd name="T115" fmla="*/ 563 h 849"/>
              <a:gd name="T116" fmla="*/ 1075 w 1361"/>
              <a:gd name="T117" fmla="*/ 278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61" h="849">
                <a:moveTo>
                  <a:pt x="1075" y="786"/>
                </a:moveTo>
                <a:cubicBezTo>
                  <a:pt x="952" y="786"/>
                  <a:pt x="852" y="686"/>
                  <a:pt x="852" y="563"/>
                </a:cubicBezTo>
                <a:cubicBezTo>
                  <a:pt x="852" y="485"/>
                  <a:pt x="893" y="416"/>
                  <a:pt x="955" y="376"/>
                </a:cubicBezTo>
                <a:lnTo>
                  <a:pt x="1047" y="576"/>
                </a:lnTo>
                <a:lnTo>
                  <a:pt x="1103" y="550"/>
                </a:lnTo>
                <a:lnTo>
                  <a:pt x="1011" y="351"/>
                </a:lnTo>
                <a:cubicBezTo>
                  <a:pt x="1032" y="345"/>
                  <a:pt x="1053" y="340"/>
                  <a:pt x="1075" y="340"/>
                </a:cubicBezTo>
                <a:cubicBezTo>
                  <a:pt x="1198" y="340"/>
                  <a:pt x="1298" y="440"/>
                  <a:pt x="1298" y="563"/>
                </a:cubicBezTo>
                <a:cubicBezTo>
                  <a:pt x="1298" y="686"/>
                  <a:pt x="1198" y="786"/>
                  <a:pt x="1075" y="786"/>
                </a:cubicBezTo>
                <a:close/>
                <a:moveTo>
                  <a:pt x="334" y="532"/>
                </a:moveTo>
                <a:lnTo>
                  <a:pt x="406" y="376"/>
                </a:lnTo>
                <a:cubicBezTo>
                  <a:pt x="459" y="411"/>
                  <a:pt x="496" y="467"/>
                  <a:pt x="505" y="532"/>
                </a:cubicBezTo>
                <a:lnTo>
                  <a:pt x="334" y="532"/>
                </a:lnTo>
                <a:close/>
                <a:moveTo>
                  <a:pt x="257" y="550"/>
                </a:moveTo>
                <a:cubicBezTo>
                  <a:pt x="252" y="560"/>
                  <a:pt x="253" y="571"/>
                  <a:pt x="259" y="580"/>
                </a:cubicBezTo>
                <a:cubicBezTo>
                  <a:pt x="265" y="589"/>
                  <a:pt x="274" y="594"/>
                  <a:pt x="285" y="594"/>
                </a:cubicBezTo>
                <a:lnTo>
                  <a:pt x="505" y="594"/>
                </a:lnTo>
                <a:cubicBezTo>
                  <a:pt x="490" y="702"/>
                  <a:pt x="397" y="786"/>
                  <a:pt x="285" y="786"/>
                </a:cubicBezTo>
                <a:cubicBezTo>
                  <a:pt x="162" y="786"/>
                  <a:pt x="62" y="686"/>
                  <a:pt x="62" y="563"/>
                </a:cubicBezTo>
                <a:cubicBezTo>
                  <a:pt x="62" y="440"/>
                  <a:pt x="162" y="340"/>
                  <a:pt x="285" y="340"/>
                </a:cubicBezTo>
                <a:cubicBezTo>
                  <a:pt x="307" y="340"/>
                  <a:pt x="329" y="345"/>
                  <a:pt x="349" y="351"/>
                </a:cubicBezTo>
                <a:lnTo>
                  <a:pt x="257" y="550"/>
                </a:lnTo>
                <a:close/>
                <a:moveTo>
                  <a:pt x="1075" y="278"/>
                </a:moveTo>
                <a:cubicBezTo>
                  <a:pt x="1044" y="278"/>
                  <a:pt x="1013" y="284"/>
                  <a:pt x="985" y="293"/>
                </a:cubicBezTo>
                <a:lnTo>
                  <a:pt x="941" y="199"/>
                </a:lnTo>
                <a:lnTo>
                  <a:pt x="988" y="129"/>
                </a:lnTo>
                <a:cubicBezTo>
                  <a:pt x="993" y="122"/>
                  <a:pt x="994" y="113"/>
                  <a:pt x="993" y="105"/>
                </a:cubicBezTo>
                <a:cubicBezTo>
                  <a:pt x="991" y="97"/>
                  <a:pt x="986" y="90"/>
                  <a:pt x="978" y="85"/>
                </a:cubicBezTo>
                <a:lnTo>
                  <a:pt x="837" y="0"/>
                </a:lnTo>
                <a:lnTo>
                  <a:pt x="805" y="54"/>
                </a:lnTo>
                <a:lnTo>
                  <a:pt x="918" y="122"/>
                </a:lnTo>
                <a:lnTo>
                  <a:pt x="889" y="165"/>
                </a:lnTo>
                <a:lnTo>
                  <a:pt x="485" y="165"/>
                </a:lnTo>
                <a:lnTo>
                  <a:pt x="485" y="143"/>
                </a:lnTo>
                <a:lnTo>
                  <a:pt x="539" y="143"/>
                </a:lnTo>
                <a:lnTo>
                  <a:pt x="539" y="81"/>
                </a:lnTo>
                <a:lnTo>
                  <a:pt x="370" y="81"/>
                </a:lnTo>
                <a:lnTo>
                  <a:pt x="370" y="143"/>
                </a:lnTo>
                <a:lnTo>
                  <a:pt x="423" y="143"/>
                </a:lnTo>
                <a:lnTo>
                  <a:pt x="423" y="190"/>
                </a:lnTo>
                <a:lnTo>
                  <a:pt x="375" y="293"/>
                </a:lnTo>
                <a:cubicBezTo>
                  <a:pt x="347" y="284"/>
                  <a:pt x="317" y="278"/>
                  <a:pt x="285" y="278"/>
                </a:cubicBezTo>
                <a:cubicBezTo>
                  <a:pt x="128" y="278"/>
                  <a:pt x="0" y="406"/>
                  <a:pt x="0" y="563"/>
                </a:cubicBezTo>
                <a:cubicBezTo>
                  <a:pt x="0" y="720"/>
                  <a:pt x="128" y="848"/>
                  <a:pt x="285" y="848"/>
                </a:cubicBezTo>
                <a:cubicBezTo>
                  <a:pt x="432" y="848"/>
                  <a:pt x="553" y="737"/>
                  <a:pt x="568" y="594"/>
                </a:cubicBezTo>
                <a:lnTo>
                  <a:pt x="678" y="594"/>
                </a:lnTo>
                <a:cubicBezTo>
                  <a:pt x="689" y="594"/>
                  <a:pt x="700" y="588"/>
                  <a:pt x="705" y="578"/>
                </a:cubicBezTo>
                <a:lnTo>
                  <a:pt x="855" y="296"/>
                </a:lnTo>
                <a:lnTo>
                  <a:pt x="800" y="267"/>
                </a:lnTo>
                <a:lnTo>
                  <a:pt x="659" y="532"/>
                </a:lnTo>
                <a:lnTo>
                  <a:pt x="568" y="532"/>
                </a:lnTo>
                <a:cubicBezTo>
                  <a:pt x="558" y="442"/>
                  <a:pt x="506" y="364"/>
                  <a:pt x="432" y="319"/>
                </a:cubicBezTo>
                <a:lnTo>
                  <a:pt x="474" y="227"/>
                </a:lnTo>
                <a:lnTo>
                  <a:pt x="886" y="227"/>
                </a:lnTo>
                <a:lnTo>
                  <a:pt x="928" y="319"/>
                </a:lnTo>
                <a:cubicBezTo>
                  <a:pt x="846" y="369"/>
                  <a:pt x="790" y="460"/>
                  <a:pt x="790" y="563"/>
                </a:cubicBezTo>
                <a:cubicBezTo>
                  <a:pt x="790" y="720"/>
                  <a:pt x="918" y="848"/>
                  <a:pt x="1075" y="848"/>
                </a:cubicBezTo>
                <a:cubicBezTo>
                  <a:pt x="1232" y="848"/>
                  <a:pt x="1360" y="720"/>
                  <a:pt x="1360" y="563"/>
                </a:cubicBezTo>
                <a:cubicBezTo>
                  <a:pt x="1360" y="406"/>
                  <a:pt x="1232" y="278"/>
                  <a:pt x="1075" y="27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3">
            <a:extLst>
              <a:ext uri="{FF2B5EF4-FFF2-40B4-BE49-F238E27FC236}">
                <a16:creationId xmlns:a16="http://schemas.microsoft.com/office/drawing/2014/main" id="{CF49F29B-1F9F-135A-AE30-D274636BFE4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12810" y="1061632"/>
            <a:ext cx="387350" cy="490537"/>
          </a:xfrm>
          <a:custGeom>
            <a:avLst/>
            <a:gdLst>
              <a:gd name="T0" fmla="*/ 369 w 1078"/>
              <a:gd name="T1" fmla="*/ 909 h 1361"/>
              <a:gd name="T2" fmla="*/ 229 w 1078"/>
              <a:gd name="T3" fmla="*/ 847 h 1361"/>
              <a:gd name="T4" fmla="*/ 708 w 1078"/>
              <a:gd name="T5" fmla="*/ 909 h 1361"/>
              <a:gd name="T6" fmla="*/ 849 w 1078"/>
              <a:gd name="T7" fmla="*/ 847 h 1361"/>
              <a:gd name="T8" fmla="*/ 708 w 1078"/>
              <a:gd name="T9" fmla="*/ 909 h 1361"/>
              <a:gd name="T10" fmla="*/ 849 w 1078"/>
              <a:gd name="T11" fmla="*/ 1073 h 1361"/>
              <a:gd name="T12" fmla="*/ 175 w 1078"/>
              <a:gd name="T13" fmla="*/ 1019 h 1361"/>
              <a:gd name="T14" fmla="*/ 903 w 1078"/>
              <a:gd name="T15" fmla="*/ 768 h 1361"/>
              <a:gd name="T16" fmla="*/ 903 w 1078"/>
              <a:gd name="T17" fmla="*/ 706 h 1361"/>
              <a:gd name="T18" fmla="*/ 175 w 1078"/>
              <a:gd name="T19" fmla="*/ 345 h 1361"/>
              <a:gd name="T20" fmla="*/ 903 w 1078"/>
              <a:gd name="T21" fmla="*/ 706 h 1361"/>
              <a:gd name="T22" fmla="*/ 175 w 1078"/>
              <a:gd name="T23" fmla="*/ 257 h 1361"/>
              <a:gd name="T24" fmla="*/ 849 w 1078"/>
              <a:gd name="T25" fmla="*/ 203 h 1361"/>
              <a:gd name="T26" fmla="*/ 903 w 1078"/>
              <a:gd name="T27" fmla="*/ 282 h 1361"/>
              <a:gd name="T28" fmla="*/ 681 w 1078"/>
              <a:gd name="T29" fmla="*/ 62 h 1361"/>
              <a:gd name="T30" fmla="*/ 443 w 1078"/>
              <a:gd name="T31" fmla="*/ 141 h 1361"/>
              <a:gd name="T32" fmla="*/ 681 w 1078"/>
              <a:gd name="T33" fmla="*/ 62 h 1361"/>
              <a:gd name="T34" fmla="*/ 781 w 1078"/>
              <a:gd name="T35" fmla="*/ 1135 h 1361"/>
              <a:gd name="T36" fmla="*/ 268 w 1078"/>
              <a:gd name="T37" fmla="*/ 1214 h 1361"/>
              <a:gd name="T38" fmla="*/ 1077 w 1078"/>
              <a:gd name="T39" fmla="*/ 624 h 1361"/>
              <a:gd name="T40" fmla="*/ 1065 w 1078"/>
              <a:gd name="T41" fmla="*/ 430 h 1361"/>
              <a:gd name="T42" fmla="*/ 965 w 1078"/>
              <a:gd name="T43" fmla="*/ 257 h 1361"/>
              <a:gd name="T44" fmla="*/ 706 w 1078"/>
              <a:gd name="T45" fmla="*/ 141 h 1361"/>
              <a:gd name="T46" fmla="*/ 763 w 1078"/>
              <a:gd name="T47" fmla="*/ 16 h 1361"/>
              <a:gd name="T48" fmla="*/ 341 w 1078"/>
              <a:gd name="T49" fmla="*/ 0 h 1361"/>
              <a:gd name="T50" fmla="*/ 314 w 1078"/>
              <a:gd name="T51" fmla="*/ 47 h 1361"/>
              <a:gd name="T52" fmla="*/ 229 w 1078"/>
              <a:gd name="T53" fmla="*/ 141 h 1361"/>
              <a:gd name="T54" fmla="*/ 113 w 1078"/>
              <a:gd name="T55" fmla="*/ 354 h 1361"/>
              <a:gd name="T56" fmla="*/ 0 w 1078"/>
              <a:gd name="T57" fmla="*/ 455 h 1361"/>
              <a:gd name="T58" fmla="*/ 63 w 1078"/>
              <a:gd name="T59" fmla="*/ 624 h 1361"/>
              <a:gd name="T60" fmla="*/ 113 w 1078"/>
              <a:gd name="T61" fmla="*/ 432 h 1361"/>
              <a:gd name="T62" fmla="*/ 229 w 1078"/>
              <a:gd name="T63" fmla="*/ 1135 h 1361"/>
              <a:gd name="T64" fmla="*/ 142 w 1078"/>
              <a:gd name="T65" fmla="*/ 1314 h 1361"/>
              <a:gd name="T66" fmla="*/ 169 w 1078"/>
              <a:gd name="T67" fmla="*/ 1360 h 1361"/>
              <a:gd name="T68" fmla="*/ 234 w 1078"/>
              <a:gd name="T69" fmla="*/ 1276 h 1361"/>
              <a:gd name="T70" fmla="*/ 900 w 1078"/>
              <a:gd name="T71" fmla="*/ 1345 h 1361"/>
              <a:gd name="T72" fmla="*/ 942 w 1078"/>
              <a:gd name="T73" fmla="*/ 1356 h 1361"/>
              <a:gd name="T74" fmla="*/ 852 w 1078"/>
              <a:gd name="T75" fmla="*/ 1134 h 1361"/>
              <a:gd name="T76" fmla="*/ 965 w 1078"/>
              <a:gd name="T77" fmla="*/ 433 h 1361"/>
              <a:gd name="T78" fmla="*/ 1015 w 1078"/>
              <a:gd name="T79" fmla="*/ 62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8" h="1361">
                <a:moveTo>
                  <a:pt x="229" y="909"/>
                </a:moveTo>
                <a:lnTo>
                  <a:pt x="369" y="909"/>
                </a:lnTo>
                <a:lnTo>
                  <a:pt x="369" y="847"/>
                </a:lnTo>
                <a:lnTo>
                  <a:pt x="229" y="847"/>
                </a:lnTo>
                <a:lnTo>
                  <a:pt x="229" y="909"/>
                </a:lnTo>
                <a:close/>
                <a:moveTo>
                  <a:pt x="708" y="909"/>
                </a:moveTo>
                <a:lnTo>
                  <a:pt x="849" y="909"/>
                </a:lnTo>
                <a:lnTo>
                  <a:pt x="849" y="847"/>
                </a:lnTo>
                <a:lnTo>
                  <a:pt x="708" y="847"/>
                </a:lnTo>
                <a:lnTo>
                  <a:pt x="708" y="909"/>
                </a:lnTo>
                <a:close/>
                <a:moveTo>
                  <a:pt x="903" y="1019"/>
                </a:moveTo>
                <a:cubicBezTo>
                  <a:pt x="903" y="1049"/>
                  <a:pt x="878" y="1073"/>
                  <a:pt x="849" y="1073"/>
                </a:cubicBezTo>
                <a:lnTo>
                  <a:pt x="229" y="1073"/>
                </a:lnTo>
                <a:cubicBezTo>
                  <a:pt x="199" y="1073"/>
                  <a:pt x="175" y="1049"/>
                  <a:pt x="175" y="1019"/>
                </a:cubicBezTo>
                <a:lnTo>
                  <a:pt x="175" y="768"/>
                </a:lnTo>
                <a:lnTo>
                  <a:pt x="903" y="768"/>
                </a:lnTo>
                <a:lnTo>
                  <a:pt x="903" y="1019"/>
                </a:lnTo>
                <a:close/>
                <a:moveTo>
                  <a:pt x="903" y="706"/>
                </a:moveTo>
                <a:lnTo>
                  <a:pt x="175" y="706"/>
                </a:lnTo>
                <a:lnTo>
                  <a:pt x="175" y="345"/>
                </a:lnTo>
                <a:lnTo>
                  <a:pt x="903" y="345"/>
                </a:lnTo>
                <a:lnTo>
                  <a:pt x="903" y="706"/>
                </a:lnTo>
                <a:close/>
                <a:moveTo>
                  <a:pt x="175" y="282"/>
                </a:moveTo>
                <a:lnTo>
                  <a:pt x="175" y="257"/>
                </a:lnTo>
                <a:cubicBezTo>
                  <a:pt x="175" y="227"/>
                  <a:pt x="199" y="203"/>
                  <a:pt x="229" y="203"/>
                </a:cubicBezTo>
                <a:lnTo>
                  <a:pt x="849" y="203"/>
                </a:lnTo>
                <a:cubicBezTo>
                  <a:pt x="878" y="203"/>
                  <a:pt x="903" y="227"/>
                  <a:pt x="903" y="257"/>
                </a:cubicBezTo>
                <a:lnTo>
                  <a:pt x="903" y="282"/>
                </a:lnTo>
                <a:lnTo>
                  <a:pt x="175" y="282"/>
                </a:lnTo>
                <a:close/>
                <a:moveTo>
                  <a:pt x="681" y="62"/>
                </a:moveTo>
                <a:lnTo>
                  <a:pt x="634" y="141"/>
                </a:lnTo>
                <a:lnTo>
                  <a:pt x="443" y="141"/>
                </a:lnTo>
                <a:lnTo>
                  <a:pt x="396" y="62"/>
                </a:lnTo>
                <a:lnTo>
                  <a:pt x="681" y="62"/>
                </a:lnTo>
                <a:close/>
                <a:moveTo>
                  <a:pt x="310" y="1135"/>
                </a:moveTo>
                <a:lnTo>
                  <a:pt x="781" y="1135"/>
                </a:lnTo>
                <a:lnTo>
                  <a:pt x="826" y="1214"/>
                </a:lnTo>
                <a:lnTo>
                  <a:pt x="268" y="1214"/>
                </a:lnTo>
                <a:lnTo>
                  <a:pt x="310" y="1135"/>
                </a:lnTo>
                <a:close/>
                <a:moveTo>
                  <a:pt x="1077" y="624"/>
                </a:moveTo>
                <a:lnTo>
                  <a:pt x="1077" y="455"/>
                </a:lnTo>
                <a:cubicBezTo>
                  <a:pt x="1077" y="445"/>
                  <a:pt x="1073" y="435"/>
                  <a:pt x="1065" y="430"/>
                </a:cubicBezTo>
                <a:lnTo>
                  <a:pt x="965" y="356"/>
                </a:lnTo>
                <a:lnTo>
                  <a:pt x="965" y="257"/>
                </a:lnTo>
                <a:cubicBezTo>
                  <a:pt x="965" y="193"/>
                  <a:pt x="913" y="141"/>
                  <a:pt x="849" y="141"/>
                </a:cubicBezTo>
                <a:lnTo>
                  <a:pt x="706" y="141"/>
                </a:lnTo>
                <a:lnTo>
                  <a:pt x="763" y="47"/>
                </a:lnTo>
                <a:cubicBezTo>
                  <a:pt x="768" y="38"/>
                  <a:pt x="769" y="26"/>
                  <a:pt x="763" y="16"/>
                </a:cubicBezTo>
                <a:cubicBezTo>
                  <a:pt x="758" y="6"/>
                  <a:pt x="747" y="0"/>
                  <a:pt x="736" y="0"/>
                </a:cubicBezTo>
                <a:lnTo>
                  <a:pt x="341" y="0"/>
                </a:lnTo>
                <a:cubicBezTo>
                  <a:pt x="330" y="0"/>
                  <a:pt x="320" y="6"/>
                  <a:pt x="314" y="16"/>
                </a:cubicBezTo>
                <a:cubicBezTo>
                  <a:pt x="309" y="26"/>
                  <a:pt x="309" y="38"/>
                  <a:pt x="314" y="47"/>
                </a:cubicBezTo>
                <a:lnTo>
                  <a:pt x="371" y="141"/>
                </a:lnTo>
                <a:lnTo>
                  <a:pt x="229" y="141"/>
                </a:lnTo>
                <a:cubicBezTo>
                  <a:pt x="165" y="141"/>
                  <a:pt x="113" y="193"/>
                  <a:pt x="113" y="257"/>
                </a:cubicBezTo>
                <a:lnTo>
                  <a:pt x="113" y="354"/>
                </a:lnTo>
                <a:lnTo>
                  <a:pt x="13" y="430"/>
                </a:lnTo>
                <a:cubicBezTo>
                  <a:pt x="5" y="436"/>
                  <a:pt x="0" y="445"/>
                  <a:pt x="0" y="455"/>
                </a:cubicBezTo>
                <a:lnTo>
                  <a:pt x="0" y="624"/>
                </a:lnTo>
                <a:lnTo>
                  <a:pt x="63" y="624"/>
                </a:lnTo>
                <a:lnTo>
                  <a:pt x="63" y="470"/>
                </a:lnTo>
                <a:lnTo>
                  <a:pt x="113" y="432"/>
                </a:lnTo>
                <a:lnTo>
                  <a:pt x="113" y="1019"/>
                </a:lnTo>
                <a:cubicBezTo>
                  <a:pt x="113" y="1083"/>
                  <a:pt x="165" y="1135"/>
                  <a:pt x="229" y="1135"/>
                </a:cubicBezTo>
                <a:lnTo>
                  <a:pt x="241" y="1135"/>
                </a:lnTo>
                <a:lnTo>
                  <a:pt x="142" y="1314"/>
                </a:lnTo>
                <a:cubicBezTo>
                  <a:pt x="134" y="1330"/>
                  <a:pt x="139" y="1348"/>
                  <a:pt x="154" y="1357"/>
                </a:cubicBezTo>
                <a:cubicBezTo>
                  <a:pt x="159" y="1359"/>
                  <a:pt x="164" y="1360"/>
                  <a:pt x="169" y="1360"/>
                </a:cubicBezTo>
                <a:cubicBezTo>
                  <a:pt x="180" y="1360"/>
                  <a:pt x="191" y="1355"/>
                  <a:pt x="196" y="1344"/>
                </a:cubicBezTo>
                <a:lnTo>
                  <a:pt x="234" y="1276"/>
                </a:lnTo>
                <a:lnTo>
                  <a:pt x="861" y="1276"/>
                </a:lnTo>
                <a:lnTo>
                  <a:pt x="900" y="1345"/>
                </a:lnTo>
                <a:cubicBezTo>
                  <a:pt x="906" y="1355"/>
                  <a:pt x="916" y="1360"/>
                  <a:pt x="927" y="1360"/>
                </a:cubicBezTo>
                <a:cubicBezTo>
                  <a:pt x="932" y="1360"/>
                  <a:pt x="937" y="1359"/>
                  <a:pt x="942" y="1356"/>
                </a:cubicBezTo>
                <a:cubicBezTo>
                  <a:pt x="957" y="1348"/>
                  <a:pt x="962" y="1329"/>
                  <a:pt x="954" y="1314"/>
                </a:cubicBezTo>
                <a:lnTo>
                  <a:pt x="852" y="1134"/>
                </a:lnTo>
                <a:cubicBezTo>
                  <a:pt x="914" y="1133"/>
                  <a:pt x="965" y="1082"/>
                  <a:pt x="965" y="1019"/>
                </a:cubicBezTo>
                <a:lnTo>
                  <a:pt x="965" y="433"/>
                </a:lnTo>
                <a:lnTo>
                  <a:pt x="1015" y="470"/>
                </a:lnTo>
                <a:lnTo>
                  <a:pt x="1015" y="624"/>
                </a:lnTo>
                <a:lnTo>
                  <a:pt x="1077" y="62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4">
            <a:extLst>
              <a:ext uri="{FF2B5EF4-FFF2-40B4-BE49-F238E27FC236}">
                <a16:creationId xmlns:a16="http://schemas.microsoft.com/office/drawing/2014/main" id="{75333C45-C659-CAF2-18DE-F5F8CD3626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81666" y="1089413"/>
            <a:ext cx="450850" cy="434975"/>
          </a:xfrm>
          <a:custGeom>
            <a:avLst/>
            <a:gdLst>
              <a:gd name="T0" fmla="*/ 198 w 1252"/>
              <a:gd name="T1" fmla="*/ 1014 h 1210"/>
              <a:gd name="T2" fmla="*/ 986 w 1252"/>
              <a:gd name="T3" fmla="*/ 133 h 1210"/>
              <a:gd name="T4" fmla="*/ 1148 w 1252"/>
              <a:gd name="T5" fmla="*/ 64 h 1210"/>
              <a:gd name="T6" fmla="*/ 467 w 1252"/>
              <a:gd name="T7" fmla="*/ 839 h 1210"/>
              <a:gd name="T8" fmla="*/ 504 w 1252"/>
              <a:gd name="T9" fmla="*/ 527 h 1210"/>
              <a:gd name="T10" fmla="*/ 378 w 1252"/>
              <a:gd name="T11" fmla="*/ 402 h 1210"/>
              <a:gd name="T12" fmla="*/ 101 w 1252"/>
              <a:gd name="T13" fmla="*/ 241 h 1210"/>
              <a:gd name="T14" fmla="*/ 258 w 1252"/>
              <a:gd name="T15" fmla="*/ 789 h 1210"/>
              <a:gd name="T16" fmla="*/ 205 w 1252"/>
              <a:gd name="T17" fmla="*/ 865 h 1210"/>
              <a:gd name="T18" fmla="*/ 84 w 1252"/>
              <a:gd name="T19" fmla="*/ 767 h 1210"/>
              <a:gd name="T20" fmla="*/ 347 w 1252"/>
              <a:gd name="T21" fmla="*/ 1007 h 1210"/>
              <a:gd name="T22" fmla="*/ 446 w 1252"/>
              <a:gd name="T23" fmla="*/ 1129 h 1210"/>
              <a:gd name="T24" fmla="*/ 347 w 1252"/>
              <a:gd name="T25" fmla="*/ 1007 h 1210"/>
              <a:gd name="T26" fmla="*/ 856 w 1252"/>
              <a:gd name="T27" fmla="*/ 538 h 1210"/>
              <a:gd name="T28" fmla="*/ 958 w 1252"/>
              <a:gd name="T29" fmla="*/ 1112 h 1210"/>
              <a:gd name="T30" fmla="*/ 804 w 1252"/>
              <a:gd name="T31" fmla="*/ 827 h 1210"/>
              <a:gd name="T32" fmla="*/ 1137 w 1252"/>
              <a:gd name="T33" fmla="*/ 0 h 1210"/>
              <a:gd name="T34" fmla="*/ 727 w 1252"/>
              <a:gd name="T35" fmla="*/ 304 h 1210"/>
              <a:gd name="T36" fmla="*/ 51 w 1252"/>
              <a:gd name="T37" fmla="*/ 179 h 1210"/>
              <a:gd name="T38" fmla="*/ 38 w 1252"/>
              <a:gd name="T39" fmla="*/ 273 h 1210"/>
              <a:gd name="T40" fmla="*/ 345 w 1252"/>
              <a:gd name="T41" fmla="*/ 455 h 1210"/>
              <a:gd name="T42" fmla="*/ 329 w 1252"/>
              <a:gd name="T43" fmla="*/ 702 h 1210"/>
              <a:gd name="T44" fmla="*/ 69 w 1252"/>
              <a:gd name="T45" fmla="*/ 702 h 1210"/>
              <a:gd name="T46" fmla="*/ 6 w 1252"/>
              <a:gd name="T47" fmla="*/ 786 h 1210"/>
              <a:gd name="T48" fmla="*/ 173 w 1252"/>
              <a:gd name="T49" fmla="*/ 918 h 1210"/>
              <a:gd name="T50" fmla="*/ 190 w 1252"/>
              <a:gd name="T51" fmla="*/ 1077 h 1210"/>
              <a:gd name="T52" fmla="*/ 294 w 1252"/>
              <a:gd name="T53" fmla="*/ 1039 h 1210"/>
              <a:gd name="T54" fmla="*/ 413 w 1252"/>
              <a:gd name="T55" fmla="*/ 1209 h 1210"/>
              <a:gd name="T56" fmla="*/ 492 w 1252"/>
              <a:gd name="T57" fmla="*/ 1176 h 1210"/>
              <a:gd name="T58" fmla="*/ 480 w 1252"/>
              <a:gd name="T59" fmla="*/ 910 h 1210"/>
              <a:gd name="T60" fmla="*/ 642 w 1252"/>
              <a:gd name="T61" fmla="*/ 752 h 1210"/>
              <a:gd name="T62" fmla="*/ 912 w 1252"/>
              <a:gd name="T63" fmla="*/ 1158 h 1210"/>
              <a:gd name="T64" fmla="*/ 940 w 1252"/>
              <a:gd name="T65" fmla="*/ 1174 h 1210"/>
              <a:gd name="T66" fmla="*/ 1033 w 1252"/>
              <a:gd name="T67" fmla="*/ 1161 h 1210"/>
              <a:gd name="T68" fmla="*/ 908 w 1252"/>
              <a:gd name="T69" fmla="*/ 486 h 1210"/>
              <a:gd name="T70" fmla="*/ 1192 w 1252"/>
              <a:gd name="T71" fmla="*/ 2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52" h="1210">
                <a:moveTo>
                  <a:pt x="467" y="839"/>
                </a:moveTo>
                <a:cubicBezTo>
                  <a:pt x="422" y="884"/>
                  <a:pt x="256" y="1004"/>
                  <a:pt x="198" y="1014"/>
                </a:cubicBezTo>
                <a:cubicBezTo>
                  <a:pt x="207" y="962"/>
                  <a:pt x="324" y="795"/>
                  <a:pt x="373" y="745"/>
                </a:cubicBezTo>
                <a:lnTo>
                  <a:pt x="986" y="133"/>
                </a:lnTo>
                <a:cubicBezTo>
                  <a:pt x="1012" y="106"/>
                  <a:pt x="1094" y="62"/>
                  <a:pt x="1137" y="62"/>
                </a:cubicBezTo>
                <a:cubicBezTo>
                  <a:pt x="1144" y="62"/>
                  <a:pt x="1147" y="64"/>
                  <a:pt x="1148" y="64"/>
                </a:cubicBezTo>
                <a:cubicBezTo>
                  <a:pt x="1162" y="80"/>
                  <a:pt x="1121" y="185"/>
                  <a:pt x="1079" y="227"/>
                </a:cubicBezTo>
                <a:lnTo>
                  <a:pt x="467" y="839"/>
                </a:lnTo>
                <a:close/>
                <a:moveTo>
                  <a:pt x="674" y="357"/>
                </a:moveTo>
                <a:lnTo>
                  <a:pt x="504" y="527"/>
                </a:lnTo>
                <a:lnTo>
                  <a:pt x="385" y="408"/>
                </a:lnTo>
                <a:cubicBezTo>
                  <a:pt x="383" y="406"/>
                  <a:pt x="381" y="404"/>
                  <a:pt x="378" y="402"/>
                </a:cubicBezTo>
                <a:lnTo>
                  <a:pt x="100" y="254"/>
                </a:lnTo>
                <a:lnTo>
                  <a:pt x="101" y="241"/>
                </a:lnTo>
                <a:lnTo>
                  <a:pt x="674" y="357"/>
                </a:lnTo>
                <a:close/>
                <a:moveTo>
                  <a:pt x="258" y="789"/>
                </a:moveTo>
                <a:cubicBezTo>
                  <a:pt x="240" y="813"/>
                  <a:pt x="222" y="839"/>
                  <a:pt x="205" y="865"/>
                </a:cubicBezTo>
                <a:lnTo>
                  <a:pt x="205" y="865"/>
                </a:lnTo>
                <a:lnTo>
                  <a:pt x="74" y="787"/>
                </a:lnTo>
                <a:lnTo>
                  <a:pt x="84" y="767"/>
                </a:lnTo>
                <a:lnTo>
                  <a:pt x="258" y="789"/>
                </a:lnTo>
                <a:close/>
                <a:moveTo>
                  <a:pt x="347" y="1007"/>
                </a:moveTo>
                <a:cubicBezTo>
                  <a:pt x="374" y="990"/>
                  <a:pt x="400" y="972"/>
                  <a:pt x="423" y="954"/>
                </a:cubicBezTo>
                <a:lnTo>
                  <a:pt x="446" y="1129"/>
                </a:lnTo>
                <a:lnTo>
                  <a:pt x="425" y="1138"/>
                </a:lnTo>
                <a:lnTo>
                  <a:pt x="347" y="1007"/>
                </a:lnTo>
                <a:close/>
                <a:moveTo>
                  <a:pt x="686" y="708"/>
                </a:moveTo>
                <a:lnTo>
                  <a:pt x="856" y="538"/>
                </a:lnTo>
                <a:lnTo>
                  <a:pt x="971" y="1112"/>
                </a:lnTo>
                <a:lnTo>
                  <a:pt x="958" y="1112"/>
                </a:lnTo>
                <a:lnTo>
                  <a:pt x="810" y="834"/>
                </a:lnTo>
                <a:cubicBezTo>
                  <a:pt x="808" y="831"/>
                  <a:pt x="807" y="829"/>
                  <a:pt x="804" y="827"/>
                </a:cubicBezTo>
                <a:lnTo>
                  <a:pt x="686" y="708"/>
                </a:lnTo>
                <a:close/>
                <a:moveTo>
                  <a:pt x="1137" y="0"/>
                </a:moveTo>
                <a:cubicBezTo>
                  <a:pt x="1073" y="0"/>
                  <a:pt x="977" y="54"/>
                  <a:pt x="942" y="89"/>
                </a:cubicBezTo>
                <a:lnTo>
                  <a:pt x="727" y="304"/>
                </a:lnTo>
                <a:lnTo>
                  <a:pt x="76" y="173"/>
                </a:lnTo>
                <a:cubicBezTo>
                  <a:pt x="67" y="171"/>
                  <a:pt x="58" y="173"/>
                  <a:pt x="51" y="179"/>
                </a:cubicBezTo>
                <a:cubicBezTo>
                  <a:pt x="44" y="185"/>
                  <a:pt x="39" y="193"/>
                  <a:pt x="39" y="203"/>
                </a:cubicBezTo>
                <a:lnTo>
                  <a:pt x="38" y="273"/>
                </a:lnTo>
                <a:cubicBezTo>
                  <a:pt x="38" y="284"/>
                  <a:pt x="44" y="295"/>
                  <a:pt x="54" y="300"/>
                </a:cubicBezTo>
                <a:lnTo>
                  <a:pt x="345" y="455"/>
                </a:lnTo>
                <a:lnTo>
                  <a:pt x="460" y="570"/>
                </a:lnTo>
                <a:lnTo>
                  <a:pt x="329" y="702"/>
                </a:lnTo>
                <a:cubicBezTo>
                  <a:pt x="323" y="708"/>
                  <a:pt x="313" y="719"/>
                  <a:pt x="302" y="732"/>
                </a:cubicBezTo>
                <a:lnTo>
                  <a:pt x="69" y="702"/>
                </a:lnTo>
                <a:cubicBezTo>
                  <a:pt x="55" y="700"/>
                  <a:pt x="42" y="708"/>
                  <a:pt x="37" y="720"/>
                </a:cubicBezTo>
                <a:lnTo>
                  <a:pt x="6" y="786"/>
                </a:lnTo>
                <a:cubicBezTo>
                  <a:pt x="0" y="801"/>
                  <a:pt x="5" y="818"/>
                  <a:pt x="19" y="826"/>
                </a:cubicBezTo>
                <a:lnTo>
                  <a:pt x="173" y="918"/>
                </a:lnTo>
                <a:cubicBezTo>
                  <a:pt x="132" y="992"/>
                  <a:pt x="125" y="1036"/>
                  <a:pt x="150" y="1062"/>
                </a:cubicBezTo>
                <a:cubicBezTo>
                  <a:pt x="157" y="1069"/>
                  <a:pt x="170" y="1077"/>
                  <a:pt x="190" y="1077"/>
                </a:cubicBezTo>
                <a:lnTo>
                  <a:pt x="190" y="1077"/>
                </a:lnTo>
                <a:cubicBezTo>
                  <a:pt x="216" y="1077"/>
                  <a:pt x="254" y="1062"/>
                  <a:pt x="294" y="1039"/>
                </a:cubicBezTo>
                <a:lnTo>
                  <a:pt x="386" y="1194"/>
                </a:lnTo>
                <a:cubicBezTo>
                  <a:pt x="392" y="1203"/>
                  <a:pt x="403" y="1209"/>
                  <a:pt x="413" y="1209"/>
                </a:cubicBezTo>
                <a:cubicBezTo>
                  <a:pt x="417" y="1209"/>
                  <a:pt x="422" y="1208"/>
                  <a:pt x="426" y="1206"/>
                </a:cubicBezTo>
                <a:lnTo>
                  <a:pt x="492" y="1176"/>
                </a:lnTo>
                <a:cubicBezTo>
                  <a:pt x="505" y="1170"/>
                  <a:pt x="512" y="1157"/>
                  <a:pt x="510" y="1143"/>
                </a:cubicBezTo>
                <a:lnTo>
                  <a:pt x="480" y="910"/>
                </a:lnTo>
                <a:cubicBezTo>
                  <a:pt x="494" y="898"/>
                  <a:pt x="505" y="889"/>
                  <a:pt x="511" y="883"/>
                </a:cubicBezTo>
                <a:lnTo>
                  <a:pt x="642" y="752"/>
                </a:lnTo>
                <a:lnTo>
                  <a:pt x="757" y="867"/>
                </a:lnTo>
                <a:lnTo>
                  <a:pt x="912" y="1158"/>
                </a:lnTo>
                <a:cubicBezTo>
                  <a:pt x="917" y="1168"/>
                  <a:pt x="928" y="1174"/>
                  <a:pt x="939" y="1174"/>
                </a:cubicBezTo>
                <a:lnTo>
                  <a:pt x="940" y="1174"/>
                </a:lnTo>
                <a:lnTo>
                  <a:pt x="1010" y="1173"/>
                </a:lnTo>
                <a:cubicBezTo>
                  <a:pt x="1019" y="1173"/>
                  <a:pt x="1028" y="1169"/>
                  <a:pt x="1033" y="1161"/>
                </a:cubicBezTo>
                <a:cubicBezTo>
                  <a:pt x="1039" y="1154"/>
                  <a:pt x="1041" y="1145"/>
                  <a:pt x="1040" y="1136"/>
                </a:cubicBezTo>
                <a:lnTo>
                  <a:pt x="908" y="486"/>
                </a:lnTo>
                <a:lnTo>
                  <a:pt x="1123" y="271"/>
                </a:lnTo>
                <a:cubicBezTo>
                  <a:pt x="1163" y="231"/>
                  <a:pt x="1251" y="79"/>
                  <a:pt x="1192" y="20"/>
                </a:cubicBezTo>
                <a:cubicBezTo>
                  <a:pt x="1179" y="7"/>
                  <a:pt x="1160" y="0"/>
                  <a:pt x="113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37C94C02-0AAE-F869-97AE-37BE9A3662E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12320" y="1097350"/>
            <a:ext cx="388937" cy="419100"/>
          </a:xfrm>
          <a:custGeom>
            <a:avLst/>
            <a:gdLst>
              <a:gd name="T0" fmla="*/ 370 w 1079"/>
              <a:gd name="T1" fmla="*/ 852 h 1164"/>
              <a:gd name="T2" fmla="*/ 229 w 1079"/>
              <a:gd name="T3" fmla="*/ 790 h 1164"/>
              <a:gd name="T4" fmla="*/ 708 w 1079"/>
              <a:gd name="T5" fmla="*/ 852 h 1164"/>
              <a:gd name="T6" fmla="*/ 849 w 1079"/>
              <a:gd name="T7" fmla="*/ 790 h 1164"/>
              <a:gd name="T8" fmla="*/ 708 w 1079"/>
              <a:gd name="T9" fmla="*/ 852 h 1164"/>
              <a:gd name="T10" fmla="*/ 175 w 1079"/>
              <a:gd name="T11" fmla="*/ 169 h 1164"/>
              <a:gd name="T12" fmla="*/ 229 w 1079"/>
              <a:gd name="T13" fmla="*/ 62 h 1164"/>
              <a:gd name="T14" fmla="*/ 903 w 1079"/>
              <a:gd name="T15" fmla="*/ 116 h 1164"/>
              <a:gd name="T16" fmla="*/ 203 w 1079"/>
              <a:gd name="T17" fmla="*/ 1075 h 1164"/>
              <a:gd name="T18" fmla="*/ 339 w 1079"/>
              <a:gd name="T19" fmla="*/ 1078 h 1164"/>
              <a:gd name="T20" fmla="*/ 203 w 1079"/>
              <a:gd name="T21" fmla="*/ 1101 h 1164"/>
              <a:gd name="T22" fmla="*/ 739 w 1079"/>
              <a:gd name="T23" fmla="*/ 1078 h 1164"/>
              <a:gd name="T24" fmla="*/ 875 w 1079"/>
              <a:gd name="T25" fmla="*/ 1075 h 1164"/>
              <a:gd name="T26" fmla="*/ 739 w 1079"/>
              <a:gd name="T27" fmla="*/ 1101 h 1164"/>
              <a:gd name="T28" fmla="*/ 570 w 1079"/>
              <a:gd name="T29" fmla="*/ 231 h 1164"/>
              <a:gd name="T30" fmla="*/ 903 w 1079"/>
              <a:gd name="T31" fmla="*/ 649 h 1164"/>
              <a:gd name="T32" fmla="*/ 570 w 1079"/>
              <a:gd name="T33" fmla="*/ 231 h 1164"/>
              <a:gd name="T34" fmla="*/ 508 w 1079"/>
              <a:gd name="T35" fmla="*/ 231 h 1164"/>
              <a:gd name="T36" fmla="*/ 175 w 1079"/>
              <a:gd name="T37" fmla="*/ 649 h 1164"/>
              <a:gd name="T38" fmla="*/ 903 w 1079"/>
              <a:gd name="T39" fmla="*/ 711 h 1164"/>
              <a:gd name="T40" fmla="*/ 849 w 1079"/>
              <a:gd name="T41" fmla="*/ 1016 h 1164"/>
              <a:gd name="T42" fmla="*/ 175 w 1079"/>
              <a:gd name="T43" fmla="*/ 962 h 1164"/>
              <a:gd name="T44" fmla="*/ 903 w 1079"/>
              <a:gd name="T45" fmla="*/ 711 h 1164"/>
              <a:gd name="T46" fmla="*/ 1078 w 1079"/>
              <a:gd name="T47" fmla="*/ 313 h 1164"/>
              <a:gd name="T48" fmla="*/ 965 w 1079"/>
              <a:gd name="T49" fmla="*/ 213 h 1164"/>
              <a:gd name="T50" fmla="*/ 849 w 1079"/>
              <a:gd name="T51" fmla="*/ 0 h 1164"/>
              <a:gd name="T52" fmla="*/ 113 w 1079"/>
              <a:gd name="T53" fmla="*/ 116 h 1164"/>
              <a:gd name="T54" fmla="*/ 12 w 1079"/>
              <a:gd name="T55" fmla="*/ 288 h 1164"/>
              <a:gd name="T56" fmla="*/ 0 w 1079"/>
              <a:gd name="T57" fmla="*/ 483 h 1164"/>
              <a:gd name="T58" fmla="*/ 62 w 1079"/>
              <a:gd name="T59" fmla="*/ 329 h 1164"/>
              <a:gd name="T60" fmla="*/ 113 w 1079"/>
              <a:gd name="T61" fmla="*/ 962 h 1164"/>
              <a:gd name="T62" fmla="*/ 141 w 1079"/>
              <a:gd name="T63" fmla="*/ 1047 h 1164"/>
              <a:gd name="T64" fmla="*/ 200 w 1079"/>
              <a:gd name="T65" fmla="*/ 1163 h 1164"/>
              <a:gd name="T66" fmla="*/ 401 w 1079"/>
              <a:gd name="T67" fmla="*/ 1103 h 1164"/>
              <a:gd name="T68" fmla="*/ 677 w 1079"/>
              <a:gd name="T69" fmla="*/ 1078 h 1164"/>
              <a:gd name="T70" fmla="*/ 737 w 1079"/>
              <a:gd name="T71" fmla="*/ 1163 h 1164"/>
              <a:gd name="T72" fmla="*/ 937 w 1079"/>
              <a:gd name="T73" fmla="*/ 1103 h 1164"/>
              <a:gd name="T74" fmla="*/ 928 w 1079"/>
              <a:gd name="T75" fmla="*/ 1047 h 1164"/>
              <a:gd name="T76" fmla="*/ 965 w 1079"/>
              <a:gd name="T77" fmla="*/ 291 h 1164"/>
              <a:gd name="T78" fmla="*/ 1016 w 1079"/>
              <a:gd name="T79" fmla="*/ 483 h 1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9" h="1164">
                <a:moveTo>
                  <a:pt x="229" y="852"/>
                </a:moveTo>
                <a:lnTo>
                  <a:pt x="370" y="852"/>
                </a:lnTo>
                <a:lnTo>
                  <a:pt x="370" y="790"/>
                </a:lnTo>
                <a:lnTo>
                  <a:pt x="229" y="790"/>
                </a:lnTo>
                <a:lnTo>
                  <a:pt x="229" y="852"/>
                </a:lnTo>
                <a:close/>
                <a:moveTo>
                  <a:pt x="708" y="852"/>
                </a:moveTo>
                <a:lnTo>
                  <a:pt x="849" y="852"/>
                </a:lnTo>
                <a:lnTo>
                  <a:pt x="849" y="790"/>
                </a:lnTo>
                <a:lnTo>
                  <a:pt x="708" y="790"/>
                </a:lnTo>
                <a:lnTo>
                  <a:pt x="708" y="852"/>
                </a:lnTo>
                <a:close/>
                <a:moveTo>
                  <a:pt x="903" y="169"/>
                </a:moveTo>
                <a:lnTo>
                  <a:pt x="175" y="169"/>
                </a:lnTo>
                <a:lnTo>
                  <a:pt x="175" y="116"/>
                </a:lnTo>
                <a:cubicBezTo>
                  <a:pt x="175" y="86"/>
                  <a:pt x="199" y="62"/>
                  <a:pt x="229" y="62"/>
                </a:cubicBezTo>
                <a:lnTo>
                  <a:pt x="849" y="62"/>
                </a:lnTo>
                <a:cubicBezTo>
                  <a:pt x="879" y="62"/>
                  <a:pt x="903" y="86"/>
                  <a:pt x="903" y="116"/>
                </a:cubicBezTo>
                <a:lnTo>
                  <a:pt x="903" y="169"/>
                </a:lnTo>
                <a:close/>
                <a:moveTo>
                  <a:pt x="203" y="1075"/>
                </a:moveTo>
                <a:cubicBezTo>
                  <a:pt x="211" y="1077"/>
                  <a:pt x="220" y="1078"/>
                  <a:pt x="229" y="1078"/>
                </a:cubicBezTo>
                <a:lnTo>
                  <a:pt x="339" y="1078"/>
                </a:lnTo>
                <a:lnTo>
                  <a:pt x="339" y="1101"/>
                </a:lnTo>
                <a:lnTo>
                  <a:pt x="203" y="1101"/>
                </a:lnTo>
                <a:lnTo>
                  <a:pt x="203" y="1075"/>
                </a:lnTo>
                <a:close/>
                <a:moveTo>
                  <a:pt x="739" y="1078"/>
                </a:moveTo>
                <a:lnTo>
                  <a:pt x="849" y="1078"/>
                </a:lnTo>
                <a:cubicBezTo>
                  <a:pt x="858" y="1078"/>
                  <a:pt x="867" y="1077"/>
                  <a:pt x="875" y="1075"/>
                </a:cubicBezTo>
                <a:lnTo>
                  <a:pt x="875" y="1101"/>
                </a:lnTo>
                <a:lnTo>
                  <a:pt x="739" y="1101"/>
                </a:lnTo>
                <a:lnTo>
                  <a:pt x="739" y="1078"/>
                </a:lnTo>
                <a:close/>
                <a:moveTo>
                  <a:pt x="570" y="231"/>
                </a:moveTo>
                <a:lnTo>
                  <a:pt x="903" y="231"/>
                </a:lnTo>
                <a:lnTo>
                  <a:pt x="903" y="649"/>
                </a:lnTo>
                <a:lnTo>
                  <a:pt x="570" y="649"/>
                </a:lnTo>
                <a:lnTo>
                  <a:pt x="570" y="231"/>
                </a:lnTo>
                <a:close/>
                <a:moveTo>
                  <a:pt x="175" y="231"/>
                </a:moveTo>
                <a:lnTo>
                  <a:pt x="508" y="231"/>
                </a:lnTo>
                <a:lnTo>
                  <a:pt x="508" y="649"/>
                </a:lnTo>
                <a:lnTo>
                  <a:pt x="175" y="649"/>
                </a:lnTo>
                <a:lnTo>
                  <a:pt x="175" y="231"/>
                </a:lnTo>
                <a:close/>
                <a:moveTo>
                  <a:pt x="903" y="711"/>
                </a:moveTo>
                <a:lnTo>
                  <a:pt x="903" y="962"/>
                </a:lnTo>
                <a:cubicBezTo>
                  <a:pt x="903" y="992"/>
                  <a:pt x="879" y="1016"/>
                  <a:pt x="849" y="1016"/>
                </a:cubicBezTo>
                <a:lnTo>
                  <a:pt x="229" y="1016"/>
                </a:lnTo>
                <a:cubicBezTo>
                  <a:pt x="199" y="1016"/>
                  <a:pt x="175" y="992"/>
                  <a:pt x="175" y="962"/>
                </a:cubicBezTo>
                <a:lnTo>
                  <a:pt x="175" y="711"/>
                </a:lnTo>
                <a:lnTo>
                  <a:pt x="903" y="711"/>
                </a:lnTo>
                <a:close/>
                <a:moveTo>
                  <a:pt x="1078" y="483"/>
                </a:moveTo>
                <a:lnTo>
                  <a:pt x="1078" y="313"/>
                </a:lnTo>
                <a:cubicBezTo>
                  <a:pt x="1078" y="304"/>
                  <a:pt x="1073" y="294"/>
                  <a:pt x="1066" y="288"/>
                </a:cubicBezTo>
                <a:lnTo>
                  <a:pt x="965" y="213"/>
                </a:lnTo>
                <a:lnTo>
                  <a:pt x="965" y="116"/>
                </a:lnTo>
                <a:cubicBezTo>
                  <a:pt x="965" y="52"/>
                  <a:pt x="913" y="0"/>
                  <a:pt x="849" y="0"/>
                </a:cubicBezTo>
                <a:lnTo>
                  <a:pt x="229" y="0"/>
                </a:lnTo>
                <a:cubicBezTo>
                  <a:pt x="165" y="0"/>
                  <a:pt x="113" y="52"/>
                  <a:pt x="113" y="116"/>
                </a:cubicBezTo>
                <a:lnTo>
                  <a:pt x="113" y="213"/>
                </a:lnTo>
                <a:lnTo>
                  <a:pt x="12" y="288"/>
                </a:lnTo>
                <a:cubicBezTo>
                  <a:pt x="5" y="294"/>
                  <a:pt x="0" y="304"/>
                  <a:pt x="0" y="313"/>
                </a:cubicBezTo>
                <a:lnTo>
                  <a:pt x="0" y="483"/>
                </a:lnTo>
                <a:lnTo>
                  <a:pt x="62" y="483"/>
                </a:lnTo>
                <a:lnTo>
                  <a:pt x="62" y="329"/>
                </a:lnTo>
                <a:lnTo>
                  <a:pt x="113" y="291"/>
                </a:lnTo>
                <a:lnTo>
                  <a:pt x="113" y="962"/>
                </a:lnTo>
                <a:cubicBezTo>
                  <a:pt x="113" y="996"/>
                  <a:pt x="127" y="1026"/>
                  <a:pt x="150" y="1047"/>
                </a:cubicBezTo>
                <a:lnTo>
                  <a:pt x="141" y="1047"/>
                </a:lnTo>
                <a:lnTo>
                  <a:pt x="141" y="1103"/>
                </a:lnTo>
                <a:cubicBezTo>
                  <a:pt x="141" y="1136"/>
                  <a:pt x="168" y="1163"/>
                  <a:pt x="200" y="1163"/>
                </a:cubicBezTo>
                <a:lnTo>
                  <a:pt x="341" y="1163"/>
                </a:lnTo>
                <a:cubicBezTo>
                  <a:pt x="374" y="1163"/>
                  <a:pt x="401" y="1136"/>
                  <a:pt x="401" y="1103"/>
                </a:cubicBezTo>
                <a:lnTo>
                  <a:pt x="401" y="1078"/>
                </a:lnTo>
                <a:lnTo>
                  <a:pt x="677" y="1078"/>
                </a:lnTo>
                <a:lnTo>
                  <a:pt x="677" y="1103"/>
                </a:lnTo>
                <a:cubicBezTo>
                  <a:pt x="677" y="1136"/>
                  <a:pt x="704" y="1163"/>
                  <a:pt x="737" y="1163"/>
                </a:cubicBezTo>
                <a:lnTo>
                  <a:pt x="878" y="1163"/>
                </a:lnTo>
                <a:cubicBezTo>
                  <a:pt x="910" y="1163"/>
                  <a:pt x="937" y="1136"/>
                  <a:pt x="937" y="1103"/>
                </a:cubicBezTo>
                <a:lnTo>
                  <a:pt x="937" y="1047"/>
                </a:lnTo>
                <a:lnTo>
                  <a:pt x="928" y="1047"/>
                </a:lnTo>
                <a:cubicBezTo>
                  <a:pt x="951" y="1026"/>
                  <a:pt x="965" y="996"/>
                  <a:pt x="965" y="962"/>
                </a:cubicBezTo>
                <a:lnTo>
                  <a:pt x="965" y="291"/>
                </a:lnTo>
                <a:lnTo>
                  <a:pt x="1016" y="329"/>
                </a:lnTo>
                <a:lnTo>
                  <a:pt x="1016" y="483"/>
                </a:lnTo>
                <a:lnTo>
                  <a:pt x="1078" y="48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80DC99E7-64BE-07F5-7A10-47FC852C29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31545" y="1099332"/>
            <a:ext cx="549275" cy="371475"/>
          </a:xfrm>
          <a:custGeom>
            <a:avLst/>
            <a:gdLst>
              <a:gd name="T0" fmla="*/ 629 w 1527"/>
              <a:gd name="T1" fmla="*/ 658 h 1033"/>
              <a:gd name="T2" fmla="*/ 972 w 1527"/>
              <a:gd name="T3" fmla="*/ 530 h 1033"/>
              <a:gd name="T4" fmla="*/ 574 w 1527"/>
              <a:gd name="T5" fmla="*/ 695 h 1033"/>
              <a:gd name="T6" fmla="*/ 582 w 1527"/>
              <a:gd name="T7" fmla="*/ 709 h 1033"/>
              <a:gd name="T8" fmla="*/ 602 w 1527"/>
              <a:gd name="T9" fmla="*/ 717 h 1033"/>
              <a:gd name="T10" fmla="*/ 928 w 1527"/>
              <a:gd name="T11" fmla="*/ 717 h 1033"/>
              <a:gd name="T12" fmla="*/ 943 w 1527"/>
              <a:gd name="T13" fmla="*/ 710 h 1033"/>
              <a:gd name="T14" fmla="*/ 952 w 1527"/>
              <a:gd name="T15" fmla="*/ 695 h 1033"/>
              <a:gd name="T16" fmla="*/ 245 w 1527"/>
              <a:gd name="T17" fmla="*/ 517 h 1033"/>
              <a:gd name="T18" fmla="*/ 389 w 1527"/>
              <a:gd name="T19" fmla="*/ 597 h 1033"/>
              <a:gd name="T20" fmla="*/ 241 w 1527"/>
              <a:gd name="T21" fmla="*/ 654 h 1033"/>
              <a:gd name="T22" fmla="*/ 490 w 1527"/>
              <a:gd name="T23" fmla="*/ 714 h 1033"/>
              <a:gd name="T24" fmla="*/ 245 w 1527"/>
              <a:gd name="T25" fmla="*/ 517 h 1033"/>
              <a:gd name="T26" fmla="*/ 462 w 1527"/>
              <a:gd name="T27" fmla="*/ 164 h 1033"/>
              <a:gd name="T28" fmla="*/ 1064 w 1527"/>
              <a:gd name="T29" fmla="*/ 164 h 1033"/>
              <a:gd name="T30" fmla="*/ 1240 w 1527"/>
              <a:gd name="T31" fmla="*/ 362 h 1033"/>
              <a:gd name="T32" fmla="*/ 464 w 1527"/>
              <a:gd name="T33" fmla="*/ 103 h 1033"/>
              <a:gd name="T34" fmla="*/ 1095 w 1527"/>
              <a:gd name="T35" fmla="*/ 654 h 1033"/>
              <a:gd name="T36" fmla="*/ 1289 w 1527"/>
              <a:gd name="T37" fmla="*/ 576 h 1033"/>
              <a:gd name="T38" fmla="*/ 1128 w 1527"/>
              <a:gd name="T39" fmla="*/ 538 h 1033"/>
              <a:gd name="T40" fmla="*/ 1285 w 1527"/>
              <a:gd name="T41" fmla="*/ 714 h 1033"/>
              <a:gd name="T42" fmla="*/ 1095 w 1527"/>
              <a:gd name="T43" fmla="*/ 654 h 1033"/>
              <a:gd name="T44" fmla="*/ 1357 w 1527"/>
              <a:gd name="T45" fmla="*/ 910 h 1033"/>
              <a:gd name="T46" fmla="*/ 1181 w 1527"/>
              <a:gd name="T47" fmla="*/ 910 h 1033"/>
              <a:gd name="T48" fmla="*/ 1277 w 1527"/>
              <a:gd name="T49" fmla="*/ 859 h 1033"/>
              <a:gd name="T50" fmla="*/ 1151 w 1527"/>
              <a:gd name="T51" fmla="*/ 829 h 1033"/>
              <a:gd name="T52" fmla="*/ 279 w 1527"/>
              <a:gd name="T53" fmla="*/ 829 h 1033"/>
              <a:gd name="T54" fmla="*/ 345 w 1527"/>
              <a:gd name="T55" fmla="*/ 889 h 1033"/>
              <a:gd name="T56" fmla="*/ 231 w 1527"/>
              <a:gd name="T57" fmla="*/ 973 h 1033"/>
              <a:gd name="T58" fmla="*/ 60 w 1527"/>
              <a:gd name="T59" fmla="*/ 423 h 1033"/>
              <a:gd name="T60" fmla="*/ 259 w 1527"/>
              <a:gd name="T61" fmla="*/ 302 h 1033"/>
              <a:gd name="T62" fmla="*/ 1083 w 1527"/>
              <a:gd name="T63" fmla="*/ 60 h 1033"/>
              <a:gd name="T64" fmla="*/ 1367 w 1527"/>
              <a:gd name="T65" fmla="*/ 361 h 1033"/>
              <a:gd name="T66" fmla="*/ 1526 w 1527"/>
              <a:gd name="T67" fmla="*/ 353 h 1033"/>
              <a:gd name="T68" fmla="*/ 1320 w 1527"/>
              <a:gd name="T69" fmla="*/ 273 h 1033"/>
              <a:gd name="T70" fmla="*/ 443 w 1527"/>
              <a:gd name="T71" fmla="*/ 0 h 1033"/>
              <a:gd name="T72" fmla="*/ 159 w 1527"/>
              <a:gd name="T73" fmla="*/ 301 h 1033"/>
              <a:gd name="T74" fmla="*/ 0 w 1527"/>
              <a:gd name="T75" fmla="*/ 428 h 1033"/>
              <a:gd name="T76" fmla="*/ 109 w 1527"/>
              <a:gd name="T77" fmla="*/ 910 h 1033"/>
              <a:gd name="T78" fmla="*/ 405 w 1527"/>
              <a:gd name="T79" fmla="*/ 910 h 1033"/>
              <a:gd name="T80" fmla="*/ 1121 w 1527"/>
              <a:gd name="T81" fmla="*/ 910 h 1033"/>
              <a:gd name="T82" fmla="*/ 1416 w 1527"/>
              <a:gd name="T83" fmla="*/ 910 h 1033"/>
              <a:gd name="T84" fmla="*/ 1526 w 1527"/>
              <a:gd name="T85" fmla="*/ 428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27" h="1033">
                <a:moveTo>
                  <a:pt x="905" y="590"/>
                </a:moveTo>
                <a:lnTo>
                  <a:pt x="897" y="658"/>
                </a:lnTo>
                <a:lnTo>
                  <a:pt x="629" y="658"/>
                </a:lnTo>
                <a:lnTo>
                  <a:pt x="621" y="590"/>
                </a:lnTo>
                <a:lnTo>
                  <a:pt x="905" y="590"/>
                </a:lnTo>
                <a:close/>
                <a:moveTo>
                  <a:pt x="972" y="530"/>
                </a:moveTo>
                <a:lnTo>
                  <a:pt x="554" y="530"/>
                </a:lnTo>
                <a:lnTo>
                  <a:pt x="573" y="691"/>
                </a:lnTo>
                <a:cubicBezTo>
                  <a:pt x="573" y="693"/>
                  <a:pt x="574" y="694"/>
                  <a:pt x="574" y="695"/>
                </a:cubicBezTo>
                <a:cubicBezTo>
                  <a:pt x="574" y="697"/>
                  <a:pt x="575" y="699"/>
                  <a:pt x="575" y="700"/>
                </a:cubicBezTo>
                <a:cubicBezTo>
                  <a:pt x="576" y="702"/>
                  <a:pt x="578" y="704"/>
                  <a:pt x="579" y="706"/>
                </a:cubicBezTo>
                <a:cubicBezTo>
                  <a:pt x="580" y="707"/>
                  <a:pt x="581" y="708"/>
                  <a:pt x="582" y="709"/>
                </a:cubicBezTo>
                <a:cubicBezTo>
                  <a:pt x="584" y="711"/>
                  <a:pt x="586" y="712"/>
                  <a:pt x="588" y="713"/>
                </a:cubicBezTo>
                <a:cubicBezTo>
                  <a:pt x="589" y="714"/>
                  <a:pt x="590" y="715"/>
                  <a:pt x="591" y="715"/>
                </a:cubicBezTo>
                <a:cubicBezTo>
                  <a:pt x="595" y="717"/>
                  <a:pt x="598" y="717"/>
                  <a:pt x="602" y="717"/>
                </a:cubicBezTo>
                <a:lnTo>
                  <a:pt x="602" y="717"/>
                </a:lnTo>
                <a:lnTo>
                  <a:pt x="924" y="717"/>
                </a:lnTo>
                <a:cubicBezTo>
                  <a:pt x="925" y="717"/>
                  <a:pt x="926" y="717"/>
                  <a:pt x="928" y="717"/>
                </a:cubicBezTo>
                <a:cubicBezTo>
                  <a:pt x="930" y="716"/>
                  <a:pt x="932" y="716"/>
                  <a:pt x="934" y="715"/>
                </a:cubicBezTo>
                <a:cubicBezTo>
                  <a:pt x="935" y="715"/>
                  <a:pt x="937" y="714"/>
                  <a:pt x="939" y="713"/>
                </a:cubicBezTo>
                <a:cubicBezTo>
                  <a:pt x="940" y="712"/>
                  <a:pt x="942" y="711"/>
                  <a:pt x="943" y="710"/>
                </a:cubicBezTo>
                <a:cubicBezTo>
                  <a:pt x="945" y="708"/>
                  <a:pt x="946" y="707"/>
                  <a:pt x="947" y="705"/>
                </a:cubicBezTo>
                <a:cubicBezTo>
                  <a:pt x="948" y="704"/>
                  <a:pt x="949" y="702"/>
                  <a:pt x="950" y="701"/>
                </a:cubicBezTo>
                <a:cubicBezTo>
                  <a:pt x="951" y="699"/>
                  <a:pt x="951" y="697"/>
                  <a:pt x="952" y="695"/>
                </a:cubicBezTo>
                <a:cubicBezTo>
                  <a:pt x="952" y="694"/>
                  <a:pt x="953" y="692"/>
                  <a:pt x="953" y="691"/>
                </a:cubicBezTo>
                <a:lnTo>
                  <a:pt x="972" y="530"/>
                </a:lnTo>
                <a:close/>
                <a:moveTo>
                  <a:pt x="245" y="517"/>
                </a:moveTo>
                <a:cubicBezTo>
                  <a:pt x="229" y="515"/>
                  <a:pt x="213" y="526"/>
                  <a:pt x="211" y="543"/>
                </a:cubicBezTo>
                <a:cubicBezTo>
                  <a:pt x="209" y="559"/>
                  <a:pt x="220" y="574"/>
                  <a:pt x="237" y="576"/>
                </a:cubicBezTo>
                <a:lnTo>
                  <a:pt x="389" y="597"/>
                </a:lnTo>
                <a:cubicBezTo>
                  <a:pt x="413" y="601"/>
                  <a:pt x="431" y="621"/>
                  <a:pt x="431" y="645"/>
                </a:cubicBezTo>
                <a:lnTo>
                  <a:pt x="431" y="654"/>
                </a:lnTo>
                <a:lnTo>
                  <a:pt x="241" y="654"/>
                </a:lnTo>
                <a:cubicBezTo>
                  <a:pt x="224" y="654"/>
                  <a:pt x="211" y="667"/>
                  <a:pt x="211" y="684"/>
                </a:cubicBezTo>
                <a:cubicBezTo>
                  <a:pt x="211" y="701"/>
                  <a:pt x="224" y="714"/>
                  <a:pt x="241" y="714"/>
                </a:cubicBezTo>
                <a:lnTo>
                  <a:pt x="490" y="714"/>
                </a:lnTo>
                <a:lnTo>
                  <a:pt x="490" y="645"/>
                </a:lnTo>
                <a:cubicBezTo>
                  <a:pt x="490" y="592"/>
                  <a:pt x="451" y="546"/>
                  <a:pt x="398" y="538"/>
                </a:cubicBezTo>
                <a:lnTo>
                  <a:pt x="245" y="517"/>
                </a:lnTo>
                <a:close/>
                <a:moveTo>
                  <a:pt x="1139" y="302"/>
                </a:moveTo>
                <a:lnTo>
                  <a:pt x="386" y="302"/>
                </a:lnTo>
                <a:lnTo>
                  <a:pt x="462" y="164"/>
                </a:lnTo>
                <a:cubicBezTo>
                  <a:pt x="462" y="164"/>
                  <a:pt x="463" y="163"/>
                  <a:pt x="464" y="163"/>
                </a:cubicBezTo>
                <a:lnTo>
                  <a:pt x="1062" y="163"/>
                </a:lnTo>
                <a:cubicBezTo>
                  <a:pt x="1063" y="163"/>
                  <a:pt x="1064" y="164"/>
                  <a:pt x="1064" y="164"/>
                </a:cubicBezTo>
                <a:lnTo>
                  <a:pt x="1139" y="302"/>
                </a:lnTo>
                <a:close/>
                <a:moveTo>
                  <a:pt x="286" y="362"/>
                </a:moveTo>
                <a:lnTo>
                  <a:pt x="1240" y="362"/>
                </a:lnTo>
                <a:lnTo>
                  <a:pt x="1117" y="136"/>
                </a:lnTo>
                <a:cubicBezTo>
                  <a:pt x="1106" y="116"/>
                  <a:pt x="1085" y="103"/>
                  <a:pt x="1062" y="103"/>
                </a:cubicBezTo>
                <a:lnTo>
                  <a:pt x="464" y="103"/>
                </a:lnTo>
                <a:cubicBezTo>
                  <a:pt x="441" y="103"/>
                  <a:pt x="420" y="116"/>
                  <a:pt x="409" y="136"/>
                </a:cubicBezTo>
                <a:lnTo>
                  <a:pt x="286" y="362"/>
                </a:lnTo>
                <a:close/>
                <a:moveTo>
                  <a:pt x="1095" y="654"/>
                </a:moveTo>
                <a:lnTo>
                  <a:pt x="1095" y="645"/>
                </a:lnTo>
                <a:cubicBezTo>
                  <a:pt x="1095" y="621"/>
                  <a:pt x="1113" y="601"/>
                  <a:pt x="1136" y="598"/>
                </a:cubicBezTo>
                <a:lnTo>
                  <a:pt x="1289" y="576"/>
                </a:lnTo>
                <a:cubicBezTo>
                  <a:pt x="1305" y="574"/>
                  <a:pt x="1318" y="559"/>
                  <a:pt x="1315" y="543"/>
                </a:cubicBezTo>
                <a:cubicBezTo>
                  <a:pt x="1313" y="526"/>
                  <a:pt x="1297" y="515"/>
                  <a:pt x="1281" y="517"/>
                </a:cubicBezTo>
                <a:lnTo>
                  <a:pt x="1128" y="538"/>
                </a:lnTo>
                <a:cubicBezTo>
                  <a:pt x="1075" y="546"/>
                  <a:pt x="1035" y="592"/>
                  <a:pt x="1035" y="645"/>
                </a:cubicBezTo>
                <a:lnTo>
                  <a:pt x="1035" y="714"/>
                </a:lnTo>
                <a:lnTo>
                  <a:pt x="1285" y="714"/>
                </a:lnTo>
                <a:cubicBezTo>
                  <a:pt x="1302" y="714"/>
                  <a:pt x="1315" y="701"/>
                  <a:pt x="1315" y="684"/>
                </a:cubicBezTo>
                <a:cubicBezTo>
                  <a:pt x="1315" y="667"/>
                  <a:pt x="1302" y="654"/>
                  <a:pt x="1285" y="654"/>
                </a:cubicBezTo>
                <a:lnTo>
                  <a:pt x="1095" y="654"/>
                </a:lnTo>
                <a:close/>
                <a:moveTo>
                  <a:pt x="1466" y="423"/>
                </a:moveTo>
                <a:lnTo>
                  <a:pt x="1357" y="463"/>
                </a:lnTo>
                <a:lnTo>
                  <a:pt x="1357" y="910"/>
                </a:lnTo>
                <a:cubicBezTo>
                  <a:pt x="1357" y="945"/>
                  <a:pt x="1329" y="973"/>
                  <a:pt x="1295" y="973"/>
                </a:cubicBezTo>
                <a:lnTo>
                  <a:pt x="1243" y="973"/>
                </a:lnTo>
                <a:cubicBezTo>
                  <a:pt x="1209" y="973"/>
                  <a:pt x="1181" y="945"/>
                  <a:pt x="1181" y="910"/>
                </a:cubicBezTo>
                <a:lnTo>
                  <a:pt x="1181" y="889"/>
                </a:lnTo>
                <a:lnTo>
                  <a:pt x="1247" y="889"/>
                </a:lnTo>
                <a:cubicBezTo>
                  <a:pt x="1264" y="889"/>
                  <a:pt x="1277" y="875"/>
                  <a:pt x="1277" y="859"/>
                </a:cubicBezTo>
                <a:cubicBezTo>
                  <a:pt x="1277" y="842"/>
                  <a:pt x="1264" y="829"/>
                  <a:pt x="1247" y="829"/>
                </a:cubicBezTo>
                <a:lnTo>
                  <a:pt x="1181" y="829"/>
                </a:lnTo>
                <a:lnTo>
                  <a:pt x="1151" y="829"/>
                </a:lnTo>
                <a:lnTo>
                  <a:pt x="375" y="829"/>
                </a:lnTo>
                <a:lnTo>
                  <a:pt x="345" y="829"/>
                </a:lnTo>
                <a:lnTo>
                  <a:pt x="279" y="829"/>
                </a:lnTo>
                <a:cubicBezTo>
                  <a:pt x="262" y="829"/>
                  <a:pt x="249" y="842"/>
                  <a:pt x="249" y="859"/>
                </a:cubicBezTo>
                <a:cubicBezTo>
                  <a:pt x="249" y="875"/>
                  <a:pt x="262" y="889"/>
                  <a:pt x="279" y="889"/>
                </a:cubicBezTo>
                <a:lnTo>
                  <a:pt x="345" y="889"/>
                </a:lnTo>
                <a:lnTo>
                  <a:pt x="345" y="910"/>
                </a:lnTo>
                <a:cubicBezTo>
                  <a:pt x="345" y="945"/>
                  <a:pt x="317" y="973"/>
                  <a:pt x="283" y="973"/>
                </a:cubicBezTo>
                <a:lnTo>
                  <a:pt x="231" y="973"/>
                </a:lnTo>
                <a:cubicBezTo>
                  <a:pt x="197" y="973"/>
                  <a:pt x="169" y="945"/>
                  <a:pt x="169" y="910"/>
                </a:cubicBezTo>
                <a:lnTo>
                  <a:pt x="169" y="463"/>
                </a:lnTo>
                <a:lnTo>
                  <a:pt x="60" y="423"/>
                </a:lnTo>
                <a:lnTo>
                  <a:pt x="60" y="361"/>
                </a:lnTo>
                <a:lnTo>
                  <a:pt x="159" y="361"/>
                </a:lnTo>
                <a:cubicBezTo>
                  <a:pt x="201" y="361"/>
                  <a:pt x="239" y="338"/>
                  <a:pt x="259" y="302"/>
                </a:cubicBezTo>
                <a:lnTo>
                  <a:pt x="365" y="107"/>
                </a:lnTo>
                <a:cubicBezTo>
                  <a:pt x="381" y="78"/>
                  <a:pt x="410" y="60"/>
                  <a:pt x="443" y="60"/>
                </a:cubicBezTo>
                <a:lnTo>
                  <a:pt x="1083" y="60"/>
                </a:lnTo>
                <a:cubicBezTo>
                  <a:pt x="1116" y="60"/>
                  <a:pt x="1145" y="78"/>
                  <a:pt x="1161" y="107"/>
                </a:cubicBezTo>
                <a:lnTo>
                  <a:pt x="1267" y="302"/>
                </a:lnTo>
                <a:cubicBezTo>
                  <a:pt x="1287" y="338"/>
                  <a:pt x="1325" y="361"/>
                  <a:pt x="1367" y="361"/>
                </a:cubicBezTo>
                <a:lnTo>
                  <a:pt x="1466" y="361"/>
                </a:lnTo>
                <a:lnTo>
                  <a:pt x="1466" y="423"/>
                </a:lnTo>
                <a:close/>
                <a:moveTo>
                  <a:pt x="1526" y="353"/>
                </a:moveTo>
                <a:cubicBezTo>
                  <a:pt x="1526" y="324"/>
                  <a:pt x="1502" y="301"/>
                  <a:pt x="1473" y="301"/>
                </a:cubicBezTo>
                <a:lnTo>
                  <a:pt x="1367" y="301"/>
                </a:lnTo>
                <a:cubicBezTo>
                  <a:pt x="1347" y="301"/>
                  <a:pt x="1329" y="290"/>
                  <a:pt x="1320" y="273"/>
                </a:cubicBezTo>
                <a:lnTo>
                  <a:pt x="1214" y="78"/>
                </a:lnTo>
                <a:cubicBezTo>
                  <a:pt x="1187" y="30"/>
                  <a:pt x="1137" y="0"/>
                  <a:pt x="1083" y="0"/>
                </a:cubicBezTo>
                <a:lnTo>
                  <a:pt x="443" y="0"/>
                </a:lnTo>
                <a:cubicBezTo>
                  <a:pt x="388" y="0"/>
                  <a:pt x="338" y="30"/>
                  <a:pt x="312" y="78"/>
                </a:cubicBezTo>
                <a:lnTo>
                  <a:pt x="206" y="273"/>
                </a:lnTo>
                <a:cubicBezTo>
                  <a:pt x="197" y="290"/>
                  <a:pt x="179" y="301"/>
                  <a:pt x="159" y="301"/>
                </a:cubicBezTo>
                <a:lnTo>
                  <a:pt x="53" y="301"/>
                </a:lnTo>
                <a:cubicBezTo>
                  <a:pt x="24" y="301"/>
                  <a:pt x="0" y="324"/>
                  <a:pt x="0" y="353"/>
                </a:cubicBezTo>
                <a:lnTo>
                  <a:pt x="0" y="428"/>
                </a:lnTo>
                <a:cubicBezTo>
                  <a:pt x="0" y="450"/>
                  <a:pt x="14" y="470"/>
                  <a:pt x="35" y="477"/>
                </a:cubicBezTo>
                <a:lnTo>
                  <a:pt x="109" y="505"/>
                </a:lnTo>
                <a:lnTo>
                  <a:pt x="109" y="910"/>
                </a:lnTo>
                <a:cubicBezTo>
                  <a:pt x="109" y="978"/>
                  <a:pt x="164" y="1032"/>
                  <a:pt x="231" y="1032"/>
                </a:cubicBezTo>
                <a:lnTo>
                  <a:pt x="283" y="1032"/>
                </a:lnTo>
                <a:cubicBezTo>
                  <a:pt x="350" y="1032"/>
                  <a:pt x="405" y="978"/>
                  <a:pt x="405" y="910"/>
                </a:cubicBezTo>
                <a:lnTo>
                  <a:pt x="405" y="889"/>
                </a:lnTo>
                <a:lnTo>
                  <a:pt x="1121" y="889"/>
                </a:lnTo>
                <a:lnTo>
                  <a:pt x="1121" y="910"/>
                </a:lnTo>
                <a:cubicBezTo>
                  <a:pt x="1121" y="978"/>
                  <a:pt x="1176" y="1032"/>
                  <a:pt x="1243" y="1032"/>
                </a:cubicBezTo>
                <a:lnTo>
                  <a:pt x="1294" y="1032"/>
                </a:lnTo>
                <a:cubicBezTo>
                  <a:pt x="1362" y="1032"/>
                  <a:pt x="1416" y="978"/>
                  <a:pt x="1416" y="910"/>
                </a:cubicBezTo>
                <a:lnTo>
                  <a:pt x="1416" y="505"/>
                </a:lnTo>
                <a:lnTo>
                  <a:pt x="1491" y="477"/>
                </a:lnTo>
                <a:cubicBezTo>
                  <a:pt x="1512" y="470"/>
                  <a:pt x="1526" y="450"/>
                  <a:pt x="1526" y="428"/>
                </a:cubicBezTo>
                <a:lnTo>
                  <a:pt x="1526" y="35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Freeform 7">
            <a:extLst>
              <a:ext uri="{FF2B5EF4-FFF2-40B4-BE49-F238E27FC236}">
                <a16:creationId xmlns:a16="http://schemas.microsoft.com/office/drawing/2014/main" id="{F17C902E-D140-76F4-9F6D-742D2014BD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00286" y="1096557"/>
            <a:ext cx="611187" cy="420687"/>
          </a:xfrm>
          <a:custGeom>
            <a:avLst/>
            <a:gdLst>
              <a:gd name="T0" fmla="*/ 1132 w 1696"/>
              <a:gd name="T1" fmla="*/ 1167 h 1168"/>
              <a:gd name="T2" fmla="*/ 1121 w 1696"/>
              <a:gd name="T3" fmla="*/ 1052 h 1168"/>
              <a:gd name="T4" fmla="*/ 1080 w 1696"/>
              <a:gd name="T5" fmla="*/ 958 h 1168"/>
              <a:gd name="T6" fmla="*/ 1138 w 1696"/>
              <a:gd name="T7" fmla="*/ 953 h 1168"/>
              <a:gd name="T8" fmla="*/ 1076 w 1696"/>
              <a:gd name="T9" fmla="*/ 921 h 1168"/>
              <a:gd name="T10" fmla="*/ 1093 w 1696"/>
              <a:gd name="T11" fmla="*/ 825 h 1168"/>
              <a:gd name="T12" fmla="*/ 1121 w 1696"/>
              <a:gd name="T13" fmla="*/ 774 h 1168"/>
              <a:gd name="T14" fmla="*/ 1064 w 1696"/>
              <a:gd name="T15" fmla="*/ 799 h 1168"/>
              <a:gd name="T16" fmla="*/ 606 w 1696"/>
              <a:gd name="T17" fmla="*/ 748 h 1168"/>
              <a:gd name="T18" fmla="*/ 599 w 1696"/>
              <a:gd name="T19" fmla="*/ 825 h 1168"/>
              <a:gd name="T20" fmla="*/ 615 w 1696"/>
              <a:gd name="T21" fmla="*/ 958 h 1168"/>
              <a:gd name="T22" fmla="*/ 560 w 1696"/>
              <a:gd name="T23" fmla="*/ 915 h 1168"/>
              <a:gd name="T24" fmla="*/ 586 w 1696"/>
              <a:gd name="T25" fmla="*/ 985 h 1168"/>
              <a:gd name="T26" fmla="*/ 563 w 1696"/>
              <a:gd name="T27" fmla="*/ 1167 h 1168"/>
              <a:gd name="T28" fmla="*/ 600 w 1696"/>
              <a:gd name="T29" fmla="*/ 1084 h 1168"/>
              <a:gd name="T30" fmla="*/ 536 w 1696"/>
              <a:gd name="T31" fmla="*/ 1135 h 1168"/>
              <a:gd name="T32" fmla="*/ 170 w 1696"/>
              <a:gd name="T33" fmla="*/ 647 h 1168"/>
              <a:gd name="T34" fmla="*/ 346 w 1696"/>
              <a:gd name="T35" fmla="*/ 647 h 1168"/>
              <a:gd name="T36" fmla="*/ 394 w 1696"/>
              <a:gd name="T37" fmla="*/ 1129 h 1168"/>
              <a:gd name="T38" fmla="*/ 452 w 1696"/>
              <a:gd name="T39" fmla="*/ 1138 h 1168"/>
              <a:gd name="T40" fmla="*/ 680 w 1696"/>
              <a:gd name="T41" fmla="*/ 1132 h 1168"/>
              <a:gd name="T42" fmla="*/ 739 w 1696"/>
              <a:gd name="T43" fmla="*/ 1134 h 1168"/>
              <a:gd name="T44" fmla="*/ 956 w 1696"/>
              <a:gd name="T45" fmla="*/ 1134 h 1168"/>
              <a:gd name="T46" fmla="*/ 1015 w 1696"/>
              <a:gd name="T47" fmla="*/ 1132 h 1168"/>
              <a:gd name="T48" fmla="*/ 1243 w 1696"/>
              <a:gd name="T49" fmla="*/ 1138 h 1168"/>
              <a:gd name="T50" fmla="*/ 1301 w 1696"/>
              <a:gd name="T51" fmla="*/ 1129 h 1168"/>
              <a:gd name="T52" fmla="*/ 1349 w 1696"/>
              <a:gd name="T53" fmla="*/ 647 h 1168"/>
              <a:gd name="T54" fmla="*/ 1525 w 1696"/>
              <a:gd name="T55" fmla="*/ 647 h 1168"/>
              <a:gd name="T56" fmla="*/ 1694 w 1696"/>
              <a:gd name="T57" fmla="*/ 515 h 1168"/>
              <a:gd name="T58" fmla="*/ 1466 w 1696"/>
              <a:gd name="T59" fmla="*/ 647 h 1168"/>
              <a:gd name="T60" fmla="*/ 1407 w 1696"/>
              <a:gd name="T61" fmla="*/ 647 h 1168"/>
              <a:gd name="T62" fmla="*/ 287 w 1696"/>
              <a:gd name="T63" fmla="*/ 647 h 1168"/>
              <a:gd name="T64" fmla="*/ 228 w 1696"/>
              <a:gd name="T65" fmla="*/ 647 h 1168"/>
              <a:gd name="T66" fmla="*/ 0 w 1696"/>
              <a:gd name="T67" fmla="*/ 515 h 1168"/>
              <a:gd name="T68" fmla="*/ 987 w 1696"/>
              <a:gd name="T69" fmla="*/ 344 h 1168"/>
              <a:gd name="T70" fmla="*/ 1117 w 1696"/>
              <a:gd name="T71" fmla="*/ 344 h 1168"/>
              <a:gd name="T72" fmla="*/ 776 w 1696"/>
              <a:gd name="T73" fmla="*/ 58 h 1168"/>
              <a:gd name="T74" fmla="*/ 717 w 1696"/>
              <a:gd name="T75" fmla="*/ 58 h 1168"/>
              <a:gd name="T76" fmla="*/ 619 w 1696"/>
              <a:gd name="T77" fmla="*/ 58 h 1168"/>
              <a:gd name="T78" fmla="*/ 1176 w 1696"/>
              <a:gd name="T79" fmla="*/ 345 h 1168"/>
              <a:gd name="T80" fmla="*/ 1274 w 1696"/>
              <a:gd name="T81" fmla="*/ 128 h 1168"/>
              <a:gd name="T82" fmla="*/ 1333 w 1696"/>
              <a:gd name="T83" fmla="*/ 162 h 1168"/>
              <a:gd name="T84" fmla="*/ 487 w 1696"/>
              <a:gd name="T85" fmla="*/ 0 h 1168"/>
              <a:gd name="T86" fmla="*/ 388 w 1696"/>
              <a:gd name="T87" fmla="*/ 191 h 1168"/>
              <a:gd name="T88" fmla="*/ 487 w 1696"/>
              <a:gd name="T89" fmla="*/ 58 h 1168"/>
              <a:gd name="T90" fmla="*/ 30 w 1696"/>
              <a:gd name="T91" fmla="*/ 345 h 1168"/>
              <a:gd name="T92" fmla="*/ 1665 w 1696"/>
              <a:gd name="T93" fmla="*/ 403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96" h="1168">
                <a:moveTo>
                  <a:pt x="1100" y="1140"/>
                </a:moveTo>
                <a:cubicBezTo>
                  <a:pt x="1102" y="1156"/>
                  <a:pt x="1114" y="1167"/>
                  <a:pt x="1129" y="1167"/>
                </a:cubicBezTo>
                <a:cubicBezTo>
                  <a:pt x="1130" y="1167"/>
                  <a:pt x="1131" y="1167"/>
                  <a:pt x="1132" y="1167"/>
                </a:cubicBezTo>
                <a:cubicBezTo>
                  <a:pt x="1148" y="1165"/>
                  <a:pt x="1160" y="1151"/>
                  <a:pt x="1159" y="1135"/>
                </a:cubicBezTo>
                <a:lnTo>
                  <a:pt x="1153" y="1079"/>
                </a:lnTo>
                <a:cubicBezTo>
                  <a:pt x="1152" y="1063"/>
                  <a:pt x="1137" y="1051"/>
                  <a:pt x="1121" y="1052"/>
                </a:cubicBezTo>
                <a:cubicBezTo>
                  <a:pt x="1105" y="1054"/>
                  <a:pt x="1093" y="1068"/>
                  <a:pt x="1095" y="1084"/>
                </a:cubicBezTo>
                <a:lnTo>
                  <a:pt x="1100" y="1140"/>
                </a:lnTo>
                <a:close/>
                <a:moveTo>
                  <a:pt x="1080" y="958"/>
                </a:moveTo>
                <a:cubicBezTo>
                  <a:pt x="1081" y="973"/>
                  <a:pt x="1094" y="985"/>
                  <a:pt x="1109" y="985"/>
                </a:cubicBezTo>
                <a:cubicBezTo>
                  <a:pt x="1110" y="985"/>
                  <a:pt x="1111" y="985"/>
                  <a:pt x="1112" y="985"/>
                </a:cubicBezTo>
                <a:cubicBezTo>
                  <a:pt x="1128" y="983"/>
                  <a:pt x="1140" y="969"/>
                  <a:pt x="1138" y="953"/>
                </a:cubicBezTo>
                <a:lnTo>
                  <a:pt x="1134" y="915"/>
                </a:lnTo>
                <a:cubicBezTo>
                  <a:pt x="1133" y="899"/>
                  <a:pt x="1118" y="887"/>
                  <a:pt x="1102" y="889"/>
                </a:cubicBezTo>
                <a:cubicBezTo>
                  <a:pt x="1086" y="890"/>
                  <a:pt x="1074" y="905"/>
                  <a:pt x="1076" y="921"/>
                </a:cubicBezTo>
                <a:lnTo>
                  <a:pt x="1080" y="958"/>
                </a:lnTo>
                <a:close/>
                <a:moveTo>
                  <a:pt x="1064" y="799"/>
                </a:moveTo>
                <a:cubicBezTo>
                  <a:pt x="1066" y="814"/>
                  <a:pt x="1078" y="825"/>
                  <a:pt x="1093" y="825"/>
                </a:cubicBezTo>
                <a:cubicBezTo>
                  <a:pt x="1094" y="825"/>
                  <a:pt x="1095" y="825"/>
                  <a:pt x="1096" y="825"/>
                </a:cubicBezTo>
                <a:cubicBezTo>
                  <a:pt x="1112" y="823"/>
                  <a:pt x="1124" y="809"/>
                  <a:pt x="1122" y="793"/>
                </a:cubicBezTo>
                <a:lnTo>
                  <a:pt x="1121" y="774"/>
                </a:lnTo>
                <a:cubicBezTo>
                  <a:pt x="1119" y="758"/>
                  <a:pt x="1104" y="746"/>
                  <a:pt x="1088" y="748"/>
                </a:cubicBezTo>
                <a:cubicBezTo>
                  <a:pt x="1072" y="749"/>
                  <a:pt x="1061" y="764"/>
                  <a:pt x="1062" y="780"/>
                </a:cubicBezTo>
                <a:lnTo>
                  <a:pt x="1064" y="799"/>
                </a:lnTo>
                <a:close/>
                <a:moveTo>
                  <a:pt x="631" y="799"/>
                </a:moveTo>
                <a:lnTo>
                  <a:pt x="633" y="780"/>
                </a:lnTo>
                <a:cubicBezTo>
                  <a:pt x="634" y="764"/>
                  <a:pt x="622" y="749"/>
                  <a:pt x="606" y="748"/>
                </a:cubicBezTo>
                <a:cubicBezTo>
                  <a:pt x="590" y="746"/>
                  <a:pt x="576" y="758"/>
                  <a:pt x="574" y="774"/>
                </a:cubicBezTo>
                <a:lnTo>
                  <a:pt x="572" y="793"/>
                </a:lnTo>
                <a:cubicBezTo>
                  <a:pt x="571" y="809"/>
                  <a:pt x="582" y="823"/>
                  <a:pt x="599" y="825"/>
                </a:cubicBezTo>
                <a:cubicBezTo>
                  <a:pt x="600" y="825"/>
                  <a:pt x="601" y="825"/>
                  <a:pt x="602" y="825"/>
                </a:cubicBezTo>
                <a:cubicBezTo>
                  <a:pt x="617" y="825"/>
                  <a:pt x="629" y="814"/>
                  <a:pt x="631" y="799"/>
                </a:cubicBezTo>
                <a:close/>
                <a:moveTo>
                  <a:pt x="615" y="958"/>
                </a:moveTo>
                <a:lnTo>
                  <a:pt x="619" y="921"/>
                </a:lnTo>
                <a:cubicBezTo>
                  <a:pt x="620" y="905"/>
                  <a:pt x="609" y="890"/>
                  <a:pt x="593" y="889"/>
                </a:cubicBezTo>
                <a:cubicBezTo>
                  <a:pt x="577" y="887"/>
                  <a:pt x="562" y="899"/>
                  <a:pt x="560" y="915"/>
                </a:cubicBezTo>
                <a:lnTo>
                  <a:pt x="557" y="953"/>
                </a:lnTo>
                <a:cubicBezTo>
                  <a:pt x="555" y="969"/>
                  <a:pt x="567" y="983"/>
                  <a:pt x="583" y="985"/>
                </a:cubicBezTo>
                <a:cubicBezTo>
                  <a:pt x="584" y="985"/>
                  <a:pt x="585" y="985"/>
                  <a:pt x="586" y="985"/>
                </a:cubicBezTo>
                <a:cubicBezTo>
                  <a:pt x="601" y="985"/>
                  <a:pt x="614" y="973"/>
                  <a:pt x="615" y="958"/>
                </a:cubicBezTo>
                <a:close/>
                <a:moveTo>
                  <a:pt x="536" y="1135"/>
                </a:moveTo>
                <a:cubicBezTo>
                  <a:pt x="535" y="1151"/>
                  <a:pt x="546" y="1165"/>
                  <a:pt x="563" y="1167"/>
                </a:cubicBezTo>
                <a:cubicBezTo>
                  <a:pt x="564" y="1167"/>
                  <a:pt x="565" y="1167"/>
                  <a:pt x="566" y="1167"/>
                </a:cubicBezTo>
                <a:cubicBezTo>
                  <a:pt x="580" y="1167"/>
                  <a:pt x="593" y="1156"/>
                  <a:pt x="595" y="1140"/>
                </a:cubicBezTo>
                <a:lnTo>
                  <a:pt x="600" y="1084"/>
                </a:lnTo>
                <a:cubicBezTo>
                  <a:pt x="602" y="1068"/>
                  <a:pt x="590" y="1054"/>
                  <a:pt x="574" y="1052"/>
                </a:cubicBezTo>
                <a:cubicBezTo>
                  <a:pt x="558" y="1051"/>
                  <a:pt x="543" y="1063"/>
                  <a:pt x="542" y="1079"/>
                </a:cubicBezTo>
                <a:lnTo>
                  <a:pt x="536" y="1135"/>
                </a:lnTo>
                <a:close/>
                <a:moveTo>
                  <a:pt x="30" y="544"/>
                </a:moveTo>
                <a:lnTo>
                  <a:pt x="67" y="544"/>
                </a:lnTo>
                <a:cubicBezTo>
                  <a:pt x="124" y="544"/>
                  <a:pt x="170" y="591"/>
                  <a:pt x="170" y="647"/>
                </a:cubicBezTo>
                <a:lnTo>
                  <a:pt x="170" y="724"/>
                </a:lnTo>
                <a:lnTo>
                  <a:pt x="346" y="724"/>
                </a:lnTo>
                <a:lnTo>
                  <a:pt x="346" y="647"/>
                </a:lnTo>
                <a:cubicBezTo>
                  <a:pt x="346" y="591"/>
                  <a:pt x="392" y="544"/>
                  <a:pt x="449" y="544"/>
                </a:cubicBezTo>
                <a:lnTo>
                  <a:pt x="485" y="544"/>
                </a:lnTo>
                <a:lnTo>
                  <a:pt x="394" y="1129"/>
                </a:lnTo>
                <a:cubicBezTo>
                  <a:pt x="391" y="1145"/>
                  <a:pt x="402" y="1160"/>
                  <a:pt x="418" y="1162"/>
                </a:cubicBezTo>
                <a:cubicBezTo>
                  <a:pt x="420" y="1163"/>
                  <a:pt x="421" y="1163"/>
                  <a:pt x="423" y="1163"/>
                </a:cubicBezTo>
                <a:cubicBezTo>
                  <a:pt x="437" y="1163"/>
                  <a:pt x="449" y="1152"/>
                  <a:pt x="452" y="1138"/>
                </a:cubicBezTo>
                <a:lnTo>
                  <a:pt x="545" y="544"/>
                </a:lnTo>
                <a:lnTo>
                  <a:pt x="701" y="544"/>
                </a:lnTo>
                <a:lnTo>
                  <a:pt x="680" y="1132"/>
                </a:lnTo>
                <a:cubicBezTo>
                  <a:pt x="679" y="1149"/>
                  <a:pt x="692" y="1162"/>
                  <a:pt x="708" y="1163"/>
                </a:cubicBezTo>
                <a:cubicBezTo>
                  <a:pt x="709" y="1163"/>
                  <a:pt x="709" y="1163"/>
                  <a:pt x="709" y="1163"/>
                </a:cubicBezTo>
                <a:cubicBezTo>
                  <a:pt x="725" y="1163"/>
                  <a:pt x="738" y="1150"/>
                  <a:pt x="739" y="1134"/>
                </a:cubicBezTo>
                <a:lnTo>
                  <a:pt x="759" y="544"/>
                </a:lnTo>
                <a:lnTo>
                  <a:pt x="935" y="544"/>
                </a:lnTo>
                <a:lnTo>
                  <a:pt x="956" y="1134"/>
                </a:lnTo>
                <a:cubicBezTo>
                  <a:pt x="957" y="1150"/>
                  <a:pt x="970" y="1163"/>
                  <a:pt x="985" y="1163"/>
                </a:cubicBezTo>
                <a:cubicBezTo>
                  <a:pt x="986" y="1163"/>
                  <a:pt x="986" y="1163"/>
                  <a:pt x="986" y="1163"/>
                </a:cubicBezTo>
                <a:cubicBezTo>
                  <a:pt x="1002" y="1162"/>
                  <a:pt x="1015" y="1149"/>
                  <a:pt x="1015" y="1132"/>
                </a:cubicBezTo>
                <a:lnTo>
                  <a:pt x="994" y="544"/>
                </a:lnTo>
                <a:lnTo>
                  <a:pt x="1150" y="544"/>
                </a:lnTo>
                <a:lnTo>
                  <a:pt x="1243" y="1138"/>
                </a:lnTo>
                <a:cubicBezTo>
                  <a:pt x="1245" y="1152"/>
                  <a:pt x="1258" y="1163"/>
                  <a:pt x="1272" y="1163"/>
                </a:cubicBezTo>
                <a:cubicBezTo>
                  <a:pt x="1273" y="1163"/>
                  <a:pt x="1275" y="1163"/>
                  <a:pt x="1277" y="1162"/>
                </a:cubicBezTo>
                <a:cubicBezTo>
                  <a:pt x="1293" y="1160"/>
                  <a:pt x="1303" y="1145"/>
                  <a:pt x="1301" y="1129"/>
                </a:cubicBezTo>
                <a:lnTo>
                  <a:pt x="1209" y="544"/>
                </a:lnTo>
                <a:lnTo>
                  <a:pt x="1245" y="544"/>
                </a:lnTo>
                <a:cubicBezTo>
                  <a:pt x="1302" y="544"/>
                  <a:pt x="1349" y="591"/>
                  <a:pt x="1349" y="647"/>
                </a:cubicBezTo>
                <a:lnTo>
                  <a:pt x="1349" y="724"/>
                </a:lnTo>
                <a:lnTo>
                  <a:pt x="1525" y="724"/>
                </a:lnTo>
                <a:lnTo>
                  <a:pt x="1525" y="647"/>
                </a:lnTo>
                <a:cubicBezTo>
                  <a:pt x="1525" y="591"/>
                  <a:pt x="1571" y="544"/>
                  <a:pt x="1628" y="544"/>
                </a:cubicBezTo>
                <a:lnTo>
                  <a:pt x="1665" y="544"/>
                </a:lnTo>
                <a:cubicBezTo>
                  <a:pt x="1681" y="544"/>
                  <a:pt x="1694" y="531"/>
                  <a:pt x="1694" y="515"/>
                </a:cubicBezTo>
                <a:cubicBezTo>
                  <a:pt x="1694" y="499"/>
                  <a:pt x="1681" y="486"/>
                  <a:pt x="1665" y="486"/>
                </a:cubicBezTo>
                <a:lnTo>
                  <a:pt x="1628" y="486"/>
                </a:lnTo>
                <a:cubicBezTo>
                  <a:pt x="1539" y="486"/>
                  <a:pt x="1466" y="558"/>
                  <a:pt x="1466" y="647"/>
                </a:cubicBezTo>
                <a:lnTo>
                  <a:pt x="1466" y="665"/>
                </a:lnTo>
                <a:lnTo>
                  <a:pt x="1407" y="665"/>
                </a:lnTo>
                <a:lnTo>
                  <a:pt x="1407" y="647"/>
                </a:lnTo>
                <a:cubicBezTo>
                  <a:pt x="1407" y="558"/>
                  <a:pt x="1335" y="486"/>
                  <a:pt x="1245" y="486"/>
                </a:cubicBezTo>
                <a:lnTo>
                  <a:pt x="449" y="486"/>
                </a:lnTo>
                <a:cubicBezTo>
                  <a:pt x="360" y="486"/>
                  <a:pt x="287" y="558"/>
                  <a:pt x="287" y="647"/>
                </a:cubicBezTo>
                <a:lnTo>
                  <a:pt x="287" y="665"/>
                </a:lnTo>
                <a:lnTo>
                  <a:pt x="228" y="665"/>
                </a:lnTo>
                <a:lnTo>
                  <a:pt x="228" y="647"/>
                </a:lnTo>
                <a:cubicBezTo>
                  <a:pt x="228" y="558"/>
                  <a:pt x="156" y="486"/>
                  <a:pt x="67" y="486"/>
                </a:cubicBezTo>
                <a:lnTo>
                  <a:pt x="29" y="486"/>
                </a:lnTo>
                <a:cubicBezTo>
                  <a:pt x="13" y="486"/>
                  <a:pt x="0" y="499"/>
                  <a:pt x="0" y="515"/>
                </a:cubicBezTo>
                <a:cubicBezTo>
                  <a:pt x="0" y="531"/>
                  <a:pt x="13" y="544"/>
                  <a:pt x="30" y="544"/>
                </a:cubicBezTo>
                <a:close/>
                <a:moveTo>
                  <a:pt x="1117" y="344"/>
                </a:moveTo>
                <a:lnTo>
                  <a:pt x="987" y="344"/>
                </a:lnTo>
                <a:lnTo>
                  <a:pt x="978" y="58"/>
                </a:lnTo>
                <a:lnTo>
                  <a:pt x="1076" y="58"/>
                </a:lnTo>
                <a:lnTo>
                  <a:pt x="1117" y="344"/>
                </a:lnTo>
                <a:close/>
                <a:moveTo>
                  <a:pt x="928" y="344"/>
                </a:moveTo>
                <a:lnTo>
                  <a:pt x="767" y="344"/>
                </a:lnTo>
                <a:lnTo>
                  <a:pt x="776" y="58"/>
                </a:lnTo>
                <a:lnTo>
                  <a:pt x="919" y="58"/>
                </a:lnTo>
                <a:lnTo>
                  <a:pt x="928" y="344"/>
                </a:lnTo>
                <a:close/>
                <a:moveTo>
                  <a:pt x="717" y="58"/>
                </a:moveTo>
                <a:lnTo>
                  <a:pt x="708" y="345"/>
                </a:lnTo>
                <a:lnTo>
                  <a:pt x="578" y="345"/>
                </a:lnTo>
                <a:lnTo>
                  <a:pt x="619" y="58"/>
                </a:lnTo>
                <a:lnTo>
                  <a:pt x="717" y="58"/>
                </a:lnTo>
                <a:close/>
                <a:moveTo>
                  <a:pt x="1665" y="345"/>
                </a:moveTo>
                <a:lnTo>
                  <a:pt x="1176" y="345"/>
                </a:lnTo>
                <a:lnTo>
                  <a:pt x="1135" y="58"/>
                </a:lnTo>
                <a:lnTo>
                  <a:pt x="1205" y="58"/>
                </a:lnTo>
                <a:cubicBezTo>
                  <a:pt x="1243" y="58"/>
                  <a:pt x="1274" y="89"/>
                  <a:pt x="1274" y="128"/>
                </a:cubicBezTo>
                <a:lnTo>
                  <a:pt x="1274" y="162"/>
                </a:lnTo>
                <a:cubicBezTo>
                  <a:pt x="1274" y="178"/>
                  <a:pt x="1287" y="191"/>
                  <a:pt x="1303" y="191"/>
                </a:cubicBezTo>
                <a:cubicBezTo>
                  <a:pt x="1320" y="191"/>
                  <a:pt x="1333" y="178"/>
                  <a:pt x="1333" y="162"/>
                </a:cubicBezTo>
                <a:lnTo>
                  <a:pt x="1333" y="128"/>
                </a:lnTo>
                <a:cubicBezTo>
                  <a:pt x="1333" y="57"/>
                  <a:pt x="1275" y="0"/>
                  <a:pt x="1205" y="0"/>
                </a:cubicBezTo>
                <a:lnTo>
                  <a:pt x="487" y="0"/>
                </a:lnTo>
                <a:cubicBezTo>
                  <a:pt x="416" y="0"/>
                  <a:pt x="359" y="57"/>
                  <a:pt x="359" y="128"/>
                </a:cubicBezTo>
                <a:lnTo>
                  <a:pt x="359" y="162"/>
                </a:lnTo>
                <a:cubicBezTo>
                  <a:pt x="359" y="178"/>
                  <a:pt x="372" y="191"/>
                  <a:pt x="388" y="191"/>
                </a:cubicBezTo>
                <a:cubicBezTo>
                  <a:pt x="404" y="191"/>
                  <a:pt x="417" y="178"/>
                  <a:pt x="418" y="162"/>
                </a:cubicBezTo>
                <a:lnTo>
                  <a:pt x="418" y="128"/>
                </a:lnTo>
                <a:cubicBezTo>
                  <a:pt x="418" y="89"/>
                  <a:pt x="449" y="58"/>
                  <a:pt x="487" y="58"/>
                </a:cubicBezTo>
                <a:lnTo>
                  <a:pt x="560" y="58"/>
                </a:lnTo>
                <a:lnTo>
                  <a:pt x="518" y="345"/>
                </a:lnTo>
                <a:lnTo>
                  <a:pt x="30" y="345"/>
                </a:lnTo>
                <a:cubicBezTo>
                  <a:pt x="13" y="345"/>
                  <a:pt x="0" y="358"/>
                  <a:pt x="0" y="374"/>
                </a:cubicBezTo>
                <a:cubicBezTo>
                  <a:pt x="0" y="390"/>
                  <a:pt x="13" y="403"/>
                  <a:pt x="30" y="403"/>
                </a:cubicBezTo>
                <a:lnTo>
                  <a:pt x="1665" y="403"/>
                </a:lnTo>
                <a:cubicBezTo>
                  <a:pt x="1681" y="403"/>
                  <a:pt x="1695" y="390"/>
                  <a:pt x="1695" y="374"/>
                </a:cubicBezTo>
                <a:cubicBezTo>
                  <a:pt x="1695" y="358"/>
                  <a:pt x="1681" y="345"/>
                  <a:pt x="1665" y="34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Freeform 8">
            <a:extLst>
              <a:ext uri="{FF2B5EF4-FFF2-40B4-BE49-F238E27FC236}">
                <a16:creationId xmlns:a16="http://schemas.microsoft.com/office/drawing/2014/main" id="{E6F4AD0F-FBE6-EA1C-105A-15813B682F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59511" y="1173550"/>
            <a:ext cx="492125" cy="266700"/>
          </a:xfrm>
          <a:custGeom>
            <a:avLst/>
            <a:gdLst>
              <a:gd name="T0" fmla="*/ 805 w 1366"/>
              <a:gd name="T1" fmla="*/ 248 h 740"/>
              <a:gd name="T2" fmla="*/ 683 w 1366"/>
              <a:gd name="T3" fmla="*/ 197 h 740"/>
              <a:gd name="T4" fmla="*/ 683 w 1366"/>
              <a:gd name="T5" fmla="*/ 197 h 740"/>
              <a:gd name="T6" fmla="*/ 614 w 1366"/>
              <a:gd name="T7" fmla="*/ 212 h 740"/>
              <a:gd name="T8" fmla="*/ 639 w 1366"/>
              <a:gd name="T9" fmla="*/ 268 h 740"/>
              <a:gd name="T10" fmla="*/ 683 w 1366"/>
              <a:gd name="T11" fmla="*/ 259 h 740"/>
              <a:gd name="T12" fmla="*/ 683 w 1366"/>
              <a:gd name="T13" fmla="*/ 259 h 740"/>
              <a:gd name="T14" fmla="*/ 761 w 1366"/>
              <a:gd name="T15" fmla="*/ 292 h 740"/>
              <a:gd name="T16" fmla="*/ 793 w 1366"/>
              <a:gd name="T17" fmla="*/ 369 h 740"/>
              <a:gd name="T18" fmla="*/ 683 w 1366"/>
              <a:gd name="T19" fmla="*/ 479 h 740"/>
              <a:gd name="T20" fmla="*/ 573 w 1366"/>
              <a:gd name="T21" fmla="*/ 369 h 740"/>
              <a:gd name="T22" fmla="*/ 595 w 1366"/>
              <a:gd name="T23" fmla="*/ 303 h 740"/>
              <a:gd name="T24" fmla="*/ 545 w 1366"/>
              <a:gd name="T25" fmla="*/ 266 h 740"/>
              <a:gd name="T26" fmla="*/ 511 w 1366"/>
              <a:gd name="T27" fmla="*/ 369 h 740"/>
              <a:gd name="T28" fmla="*/ 683 w 1366"/>
              <a:gd name="T29" fmla="*/ 541 h 740"/>
              <a:gd name="T30" fmla="*/ 855 w 1366"/>
              <a:gd name="T31" fmla="*/ 369 h 740"/>
              <a:gd name="T32" fmla="*/ 805 w 1366"/>
              <a:gd name="T33" fmla="*/ 248 h 740"/>
              <a:gd name="T34" fmla="*/ 965 w 1366"/>
              <a:gd name="T35" fmla="*/ 608 h 740"/>
              <a:gd name="T36" fmla="*/ 1053 w 1366"/>
              <a:gd name="T37" fmla="*/ 369 h 740"/>
              <a:gd name="T38" fmla="*/ 966 w 1366"/>
              <a:gd name="T39" fmla="*/ 132 h 740"/>
              <a:gd name="T40" fmla="*/ 1290 w 1366"/>
              <a:gd name="T41" fmla="*/ 369 h 740"/>
              <a:gd name="T42" fmla="*/ 965 w 1366"/>
              <a:gd name="T43" fmla="*/ 608 h 740"/>
              <a:gd name="T44" fmla="*/ 313 w 1366"/>
              <a:gd name="T45" fmla="*/ 369 h 740"/>
              <a:gd name="T46" fmla="*/ 402 w 1366"/>
              <a:gd name="T47" fmla="*/ 609 h 740"/>
              <a:gd name="T48" fmla="*/ 76 w 1366"/>
              <a:gd name="T49" fmla="*/ 369 h 740"/>
              <a:gd name="T50" fmla="*/ 402 w 1366"/>
              <a:gd name="T51" fmla="*/ 129 h 740"/>
              <a:gd name="T52" fmla="*/ 313 w 1366"/>
              <a:gd name="T53" fmla="*/ 369 h 740"/>
              <a:gd name="T54" fmla="*/ 715 w 1366"/>
              <a:gd name="T55" fmla="*/ 675 h 740"/>
              <a:gd name="T56" fmla="*/ 682 w 1366"/>
              <a:gd name="T57" fmla="*/ 677 h 740"/>
              <a:gd name="T58" fmla="*/ 375 w 1366"/>
              <a:gd name="T59" fmla="*/ 369 h 740"/>
              <a:gd name="T60" fmla="*/ 682 w 1366"/>
              <a:gd name="T61" fmla="*/ 62 h 740"/>
              <a:gd name="T62" fmla="*/ 715 w 1366"/>
              <a:gd name="T63" fmla="*/ 63 h 740"/>
              <a:gd name="T64" fmla="*/ 990 w 1366"/>
              <a:gd name="T65" fmla="*/ 369 h 740"/>
              <a:gd name="T66" fmla="*/ 715 w 1366"/>
              <a:gd name="T67" fmla="*/ 675 h 740"/>
              <a:gd name="T68" fmla="*/ 723 w 1366"/>
              <a:gd name="T69" fmla="*/ 2 h 740"/>
              <a:gd name="T70" fmla="*/ 683 w 1366"/>
              <a:gd name="T71" fmla="*/ 0 h 740"/>
              <a:gd name="T72" fmla="*/ 682 w 1366"/>
              <a:gd name="T73" fmla="*/ 0 h 740"/>
              <a:gd name="T74" fmla="*/ 681 w 1366"/>
              <a:gd name="T75" fmla="*/ 0 h 740"/>
              <a:gd name="T76" fmla="*/ 658 w 1366"/>
              <a:gd name="T77" fmla="*/ 1 h 740"/>
              <a:gd name="T78" fmla="*/ 645 w 1366"/>
              <a:gd name="T79" fmla="*/ 2 h 740"/>
              <a:gd name="T80" fmla="*/ 10 w 1366"/>
              <a:gd name="T81" fmla="*/ 349 h 740"/>
              <a:gd name="T82" fmla="*/ 10 w 1366"/>
              <a:gd name="T83" fmla="*/ 389 h 740"/>
              <a:gd name="T84" fmla="*/ 645 w 1366"/>
              <a:gd name="T85" fmla="*/ 737 h 740"/>
              <a:gd name="T86" fmla="*/ 658 w 1366"/>
              <a:gd name="T87" fmla="*/ 738 h 740"/>
              <a:gd name="T88" fmla="*/ 681 w 1366"/>
              <a:gd name="T89" fmla="*/ 739 h 740"/>
              <a:gd name="T90" fmla="*/ 682 w 1366"/>
              <a:gd name="T91" fmla="*/ 739 h 740"/>
              <a:gd name="T92" fmla="*/ 683 w 1366"/>
              <a:gd name="T93" fmla="*/ 739 h 740"/>
              <a:gd name="T94" fmla="*/ 721 w 1366"/>
              <a:gd name="T95" fmla="*/ 737 h 740"/>
              <a:gd name="T96" fmla="*/ 802 w 1366"/>
              <a:gd name="T97" fmla="*/ 727 h 740"/>
              <a:gd name="T98" fmla="*/ 1355 w 1366"/>
              <a:gd name="T99" fmla="*/ 390 h 740"/>
              <a:gd name="T100" fmla="*/ 1355 w 1366"/>
              <a:gd name="T101" fmla="*/ 349 h 740"/>
              <a:gd name="T102" fmla="*/ 723 w 1366"/>
              <a:gd name="T103" fmla="*/ 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66" h="740">
                <a:moveTo>
                  <a:pt x="805" y="248"/>
                </a:moveTo>
                <a:cubicBezTo>
                  <a:pt x="772" y="215"/>
                  <a:pt x="729" y="197"/>
                  <a:pt x="683" y="197"/>
                </a:cubicBezTo>
                <a:lnTo>
                  <a:pt x="683" y="197"/>
                </a:lnTo>
                <a:cubicBezTo>
                  <a:pt x="659" y="197"/>
                  <a:pt x="636" y="202"/>
                  <a:pt x="614" y="212"/>
                </a:cubicBezTo>
                <a:lnTo>
                  <a:pt x="639" y="268"/>
                </a:lnTo>
                <a:cubicBezTo>
                  <a:pt x="653" y="262"/>
                  <a:pt x="668" y="259"/>
                  <a:pt x="683" y="259"/>
                </a:cubicBezTo>
                <a:lnTo>
                  <a:pt x="683" y="259"/>
                </a:lnTo>
                <a:cubicBezTo>
                  <a:pt x="712" y="259"/>
                  <a:pt x="740" y="271"/>
                  <a:pt x="761" y="292"/>
                </a:cubicBezTo>
                <a:cubicBezTo>
                  <a:pt x="781" y="312"/>
                  <a:pt x="793" y="340"/>
                  <a:pt x="793" y="369"/>
                </a:cubicBezTo>
                <a:cubicBezTo>
                  <a:pt x="793" y="430"/>
                  <a:pt x="744" y="479"/>
                  <a:pt x="683" y="479"/>
                </a:cubicBezTo>
                <a:cubicBezTo>
                  <a:pt x="622" y="479"/>
                  <a:pt x="573" y="430"/>
                  <a:pt x="573" y="369"/>
                </a:cubicBezTo>
                <a:cubicBezTo>
                  <a:pt x="573" y="345"/>
                  <a:pt x="580" y="323"/>
                  <a:pt x="595" y="303"/>
                </a:cubicBezTo>
                <a:lnTo>
                  <a:pt x="545" y="266"/>
                </a:lnTo>
                <a:cubicBezTo>
                  <a:pt x="523" y="296"/>
                  <a:pt x="511" y="332"/>
                  <a:pt x="511" y="369"/>
                </a:cubicBezTo>
                <a:cubicBezTo>
                  <a:pt x="511" y="464"/>
                  <a:pt x="588" y="541"/>
                  <a:pt x="683" y="541"/>
                </a:cubicBezTo>
                <a:cubicBezTo>
                  <a:pt x="778" y="541"/>
                  <a:pt x="855" y="464"/>
                  <a:pt x="855" y="369"/>
                </a:cubicBezTo>
                <a:cubicBezTo>
                  <a:pt x="855" y="323"/>
                  <a:pt x="837" y="280"/>
                  <a:pt x="805" y="248"/>
                </a:cubicBezTo>
                <a:close/>
                <a:moveTo>
                  <a:pt x="965" y="608"/>
                </a:moveTo>
                <a:cubicBezTo>
                  <a:pt x="1020" y="543"/>
                  <a:pt x="1053" y="460"/>
                  <a:pt x="1053" y="369"/>
                </a:cubicBezTo>
                <a:cubicBezTo>
                  <a:pt x="1053" y="279"/>
                  <a:pt x="1020" y="196"/>
                  <a:pt x="966" y="132"/>
                </a:cubicBezTo>
                <a:cubicBezTo>
                  <a:pt x="1125" y="208"/>
                  <a:pt x="1245" y="323"/>
                  <a:pt x="1290" y="369"/>
                </a:cubicBezTo>
                <a:cubicBezTo>
                  <a:pt x="1245" y="416"/>
                  <a:pt x="1124" y="532"/>
                  <a:pt x="965" y="608"/>
                </a:cubicBezTo>
                <a:close/>
                <a:moveTo>
                  <a:pt x="313" y="369"/>
                </a:moveTo>
                <a:cubicBezTo>
                  <a:pt x="313" y="461"/>
                  <a:pt x="347" y="545"/>
                  <a:pt x="402" y="609"/>
                </a:cubicBezTo>
                <a:cubicBezTo>
                  <a:pt x="242" y="534"/>
                  <a:pt x="120" y="416"/>
                  <a:pt x="76" y="369"/>
                </a:cubicBezTo>
                <a:cubicBezTo>
                  <a:pt x="120" y="323"/>
                  <a:pt x="241" y="205"/>
                  <a:pt x="402" y="129"/>
                </a:cubicBezTo>
                <a:cubicBezTo>
                  <a:pt x="347" y="194"/>
                  <a:pt x="313" y="278"/>
                  <a:pt x="313" y="369"/>
                </a:cubicBezTo>
                <a:close/>
                <a:moveTo>
                  <a:pt x="715" y="675"/>
                </a:moveTo>
                <a:cubicBezTo>
                  <a:pt x="704" y="676"/>
                  <a:pt x="693" y="677"/>
                  <a:pt x="682" y="677"/>
                </a:cubicBezTo>
                <a:cubicBezTo>
                  <a:pt x="513" y="676"/>
                  <a:pt x="375" y="538"/>
                  <a:pt x="375" y="369"/>
                </a:cubicBezTo>
                <a:cubicBezTo>
                  <a:pt x="375" y="199"/>
                  <a:pt x="513" y="62"/>
                  <a:pt x="682" y="62"/>
                </a:cubicBezTo>
                <a:cubicBezTo>
                  <a:pt x="693" y="62"/>
                  <a:pt x="704" y="63"/>
                  <a:pt x="715" y="63"/>
                </a:cubicBezTo>
                <a:cubicBezTo>
                  <a:pt x="869" y="79"/>
                  <a:pt x="990" y="210"/>
                  <a:pt x="990" y="369"/>
                </a:cubicBezTo>
                <a:cubicBezTo>
                  <a:pt x="990" y="527"/>
                  <a:pt x="869" y="659"/>
                  <a:pt x="715" y="675"/>
                </a:cubicBezTo>
                <a:close/>
                <a:moveTo>
                  <a:pt x="723" y="2"/>
                </a:moveTo>
                <a:cubicBezTo>
                  <a:pt x="710" y="1"/>
                  <a:pt x="697" y="0"/>
                  <a:pt x="683" y="0"/>
                </a:cubicBezTo>
                <a:lnTo>
                  <a:pt x="682" y="0"/>
                </a:lnTo>
                <a:cubicBezTo>
                  <a:pt x="681" y="0"/>
                  <a:pt x="681" y="0"/>
                  <a:pt x="681" y="0"/>
                </a:cubicBezTo>
                <a:cubicBezTo>
                  <a:pt x="673" y="0"/>
                  <a:pt x="666" y="1"/>
                  <a:pt x="658" y="1"/>
                </a:cubicBezTo>
                <a:cubicBezTo>
                  <a:pt x="653" y="1"/>
                  <a:pt x="649" y="1"/>
                  <a:pt x="645" y="2"/>
                </a:cubicBezTo>
                <a:cubicBezTo>
                  <a:pt x="291" y="23"/>
                  <a:pt x="22" y="336"/>
                  <a:pt x="10" y="349"/>
                </a:cubicBezTo>
                <a:cubicBezTo>
                  <a:pt x="0" y="361"/>
                  <a:pt x="0" y="378"/>
                  <a:pt x="10" y="389"/>
                </a:cubicBezTo>
                <a:cubicBezTo>
                  <a:pt x="22" y="403"/>
                  <a:pt x="292" y="716"/>
                  <a:pt x="645" y="737"/>
                </a:cubicBezTo>
                <a:cubicBezTo>
                  <a:pt x="649" y="738"/>
                  <a:pt x="653" y="737"/>
                  <a:pt x="658" y="738"/>
                </a:cubicBezTo>
                <a:cubicBezTo>
                  <a:pt x="666" y="738"/>
                  <a:pt x="673" y="739"/>
                  <a:pt x="681" y="739"/>
                </a:cubicBezTo>
                <a:lnTo>
                  <a:pt x="682" y="739"/>
                </a:lnTo>
                <a:lnTo>
                  <a:pt x="683" y="739"/>
                </a:lnTo>
                <a:cubicBezTo>
                  <a:pt x="696" y="739"/>
                  <a:pt x="708" y="738"/>
                  <a:pt x="721" y="737"/>
                </a:cubicBezTo>
                <a:cubicBezTo>
                  <a:pt x="748" y="735"/>
                  <a:pt x="775" y="733"/>
                  <a:pt x="802" y="727"/>
                </a:cubicBezTo>
                <a:cubicBezTo>
                  <a:pt x="1114" y="668"/>
                  <a:pt x="1346" y="401"/>
                  <a:pt x="1355" y="390"/>
                </a:cubicBezTo>
                <a:cubicBezTo>
                  <a:pt x="1365" y="378"/>
                  <a:pt x="1365" y="361"/>
                  <a:pt x="1355" y="349"/>
                </a:cubicBezTo>
                <a:cubicBezTo>
                  <a:pt x="1344" y="335"/>
                  <a:pt x="1074" y="26"/>
                  <a:pt x="723" y="2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Freeform 13">
            <a:extLst>
              <a:ext uri="{FF2B5EF4-FFF2-40B4-BE49-F238E27FC236}">
                <a16:creationId xmlns:a16="http://schemas.microsoft.com/office/drawing/2014/main" id="{596624C0-B738-0853-5BA0-C586F306D9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5341" y="1971110"/>
            <a:ext cx="457200" cy="468312"/>
          </a:xfrm>
          <a:custGeom>
            <a:avLst/>
            <a:gdLst>
              <a:gd name="T0" fmla="*/ 345 w 1271"/>
              <a:gd name="T1" fmla="*/ 318 h 1300"/>
              <a:gd name="T2" fmla="*/ 345 w 1271"/>
              <a:gd name="T3" fmla="*/ 223 h 1300"/>
              <a:gd name="T4" fmla="*/ 249 w 1271"/>
              <a:gd name="T5" fmla="*/ 223 h 1300"/>
              <a:gd name="T6" fmla="*/ 249 w 1271"/>
              <a:gd name="T7" fmla="*/ 318 h 1300"/>
              <a:gd name="T8" fmla="*/ 205 w 1271"/>
              <a:gd name="T9" fmla="*/ 179 h 1300"/>
              <a:gd name="T10" fmla="*/ 389 w 1271"/>
              <a:gd name="T11" fmla="*/ 179 h 1300"/>
              <a:gd name="T12" fmla="*/ 389 w 1271"/>
              <a:gd name="T13" fmla="*/ 362 h 1300"/>
              <a:gd name="T14" fmla="*/ 205 w 1271"/>
              <a:gd name="T15" fmla="*/ 362 h 1300"/>
              <a:gd name="T16" fmla="*/ 297 w 1271"/>
              <a:gd name="T17" fmla="*/ 479 h 1300"/>
              <a:gd name="T18" fmla="*/ 431 w 1271"/>
              <a:gd name="T19" fmla="*/ 461 h 1300"/>
              <a:gd name="T20" fmla="*/ 857 w 1271"/>
              <a:gd name="T21" fmla="*/ 950 h 1300"/>
              <a:gd name="T22" fmla="*/ 815 w 1271"/>
              <a:gd name="T23" fmla="*/ 1064 h 1300"/>
              <a:gd name="T24" fmla="*/ 937 w 1271"/>
              <a:gd name="T25" fmla="*/ 986 h 1300"/>
              <a:gd name="T26" fmla="*/ 1017 w 1271"/>
              <a:gd name="T27" fmla="*/ 1110 h 1300"/>
              <a:gd name="T28" fmla="*/ 975 w 1271"/>
              <a:gd name="T29" fmla="*/ 1224 h 1300"/>
              <a:gd name="T30" fmla="*/ 1075 w 1271"/>
              <a:gd name="T31" fmla="*/ 1137 h 1300"/>
              <a:gd name="T32" fmla="*/ 1097 w 1271"/>
              <a:gd name="T33" fmla="*/ 1146 h 1300"/>
              <a:gd name="T34" fmla="*/ 1186 w 1271"/>
              <a:gd name="T35" fmla="*/ 1182 h 1300"/>
              <a:gd name="T36" fmla="*/ 486 w 1271"/>
              <a:gd name="T37" fmla="*/ 404 h 1300"/>
              <a:gd name="T38" fmla="*/ 444 w 1271"/>
              <a:gd name="T39" fmla="*/ 123 h 1300"/>
              <a:gd name="T40" fmla="*/ 149 w 1271"/>
              <a:gd name="T41" fmla="*/ 123 h 1300"/>
              <a:gd name="T42" fmla="*/ 297 w 1271"/>
              <a:gd name="T43" fmla="*/ 479 h 1300"/>
              <a:gd name="T44" fmla="*/ 488 w 1271"/>
              <a:gd name="T45" fmla="*/ 79 h 1300"/>
              <a:gd name="T46" fmla="*/ 1231 w 1271"/>
              <a:gd name="T47" fmla="*/ 1083 h 1300"/>
              <a:gd name="T48" fmla="*/ 1086 w 1271"/>
              <a:gd name="T49" fmla="*/ 1224 h 1300"/>
              <a:gd name="T50" fmla="*/ 997 w 1271"/>
              <a:gd name="T51" fmla="*/ 1290 h 1300"/>
              <a:gd name="T52" fmla="*/ 953 w 1271"/>
              <a:gd name="T53" fmla="*/ 1290 h 1300"/>
              <a:gd name="T54" fmla="*/ 873 w 1271"/>
              <a:gd name="T55" fmla="*/ 1166 h 1300"/>
              <a:gd name="T56" fmla="*/ 915 w 1271"/>
              <a:gd name="T57" fmla="*/ 1052 h 1300"/>
              <a:gd name="T58" fmla="*/ 793 w 1271"/>
              <a:gd name="T59" fmla="*/ 1130 h 1300"/>
              <a:gd name="T60" fmla="*/ 704 w 1271"/>
              <a:gd name="T61" fmla="*/ 1028 h 1300"/>
              <a:gd name="T62" fmla="*/ 792 w 1271"/>
              <a:gd name="T63" fmla="*/ 928 h 1300"/>
              <a:gd name="T64" fmla="*/ 297 w 1271"/>
              <a:gd name="T65" fmla="*/ 541 h 1300"/>
              <a:gd name="T66" fmla="*/ 105 w 1271"/>
              <a:gd name="T67" fmla="*/ 79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71" h="1300">
                <a:moveTo>
                  <a:pt x="249" y="318"/>
                </a:moveTo>
                <a:cubicBezTo>
                  <a:pt x="274" y="344"/>
                  <a:pt x="319" y="344"/>
                  <a:pt x="345" y="318"/>
                </a:cubicBezTo>
                <a:cubicBezTo>
                  <a:pt x="357" y="306"/>
                  <a:pt x="364" y="289"/>
                  <a:pt x="364" y="271"/>
                </a:cubicBezTo>
                <a:cubicBezTo>
                  <a:pt x="364" y="252"/>
                  <a:pt x="357" y="235"/>
                  <a:pt x="345" y="223"/>
                </a:cubicBezTo>
                <a:cubicBezTo>
                  <a:pt x="332" y="210"/>
                  <a:pt x="315" y="203"/>
                  <a:pt x="297" y="203"/>
                </a:cubicBezTo>
                <a:cubicBezTo>
                  <a:pt x="279" y="203"/>
                  <a:pt x="262" y="210"/>
                  <a:pt x="249" y="223"/>
                </a:cubicBezTo>
                <a:cubicBezTo>
                  <a:pt x="236" y="235"/>
                  <a:pt x="229" y="252"/>
                  <a:pt x="229" y="271"/>
                </a:cubicBezTo>
                <a:cubicBezTo>
                  <a:pt x="229" y="289"/>
                  <a:pt x="236" y="306"/>
                  <a:pt x="249" y="318"/>
                </a:cubicBezTo>
                <a:close/>
                <a:moveTo>
                  <a:pt x="167" y="271"/>
                </a:moveTo>
                <a:cubicBezTo>
                  <a:pt x="167" y="236"/>
                  <a:pt x="180" y="203"/>
                  <a:pt x="205" y="179"/>
                </a:cubicBezTo>
                <a:cubicBezTo>
                  <a:pt x="229" y="154"/>
                  <a:pt x="262" y="141"/>
                  <a:pt x="297" y="141"/>
                </a:cubicBezTo>
                <a:cubicBezTo>
                  <a:pt x="331" y="141"/>
                  <a:pt x="364" y="154"/>
                  <a:pt x="389" y="179"/>
                </a:cubicBezTo>
                <a:cubicBezTo>
                  <a:pt x="413" y="203"/>
                  <a:pt x="427" y="236"/>
                  <a:pt x="427" y="271"/>
                </a:cubicBezTo>
                <a:cubicBezTo>
                  <a:pt x="427" y="305"/>
                  <a:pt x="413" y="338"/>
                  <a:pt x="389" y="362"/>
                </a:cubicBezTo>
                <a:cubicBezTo>
                  <a:pt x="364" y="387"/>
                  <a:pt x="331" y="400"/>
                  <a:pt x="297" y="400"/>
                </a:cubicBezTo>
                <a:cubicBezTo>
                  <a:pt x="262" y="400"/>
                  <a:pt x="229" y="387"/>
                  <a:pt x="205" y="362"/>
                </a:cubicBezTo>
                <a:cubicBezTo>
                  <a:pt x="180" y="338"/>
                  <a:pt x="167" y="305"/>
                  <a:pt x="167" y="271"/>
                </a:cubicBezTo>
                <a:close/>
                <a:moveTo>
                  <a:pt x="297" y="479"/>
                </a:moveTo>
                <a:cubicBezTo>
                  <a:pt x="331" y="479"/>
                  <a:pt x="365" y="471"/>
                  <a:pt x="394" y="455"/>
                </a:cubicBezTo>
                <a:cubicBezTo>
                  <a:pt x="407" y="449"/>
                  <a:pt x="422" y="451"/>
                  <a:pt x="431" y="461"/>
                </a:cubicBezTo>
                <a:lnTo>
                  <a:pt x="858" y="907"/>
                </a:lnTo>
                <a:cubicBezTo>
                  <a:pt x="869" y="919"/>
                  <a:pt x="869" y="938"/>
                  <a:pt x="857" y="950"/>
                </a:cubicBezTo>
                <a:lnTo>
                  <a:pt x="779" y="1028"/>
                </a:lnTo>
                <a:lnTo>
                  <a:pt x="815" y="1064"/>
                </a:lnTo>
                <a:lnTo>
                  <a:pt x="893" y="986"/>
                </a:lnTo>
                <a:cubicBezTo>
                  <a:pt x="905" y="974"/>
                  <a:pt x="925" y="974"/>
                  <a:pt x="937" y="986"/>
                </a:cubicBezTo>
                <a:lnTo>
                  <a:pt x="1017" y="1066"/>
                </a:lnTo>
                <a:cubicBezTo>
                  <a:pt x="1029" y="1078"/>
                  <a:pt x="1029" y="1098"/>
                  <a:pt x="1017" y="1110"/>
                </a:cubicBezTo>
                <a:lnTo>
                  <a:pt x="939" y="1188"/>
                </a:lnTo>
                <a:lnTo>
                  <a:pt x="975" y="1224"/>
                </a:lnTo>
                <a:lnTo>
                  <a:pt x="1053" y="1146"/>
                </a:lnTo>
                <a:cubicBezTo>
                  <a:pt x="1058" y="1140"/>
                  <a:pt x="1066" y="1137"/>
                  <a:pt x="1075" y="1137"/>
                </a:cubicBezTo>
                <a:lnTo>
                  <a:pt x="1075" y="1137"/>
                </a:lnTo>
                <a:cubicBezTo>
                  <a:pt x="1083" y="1137"/>
                  <a:pt x="1091" y="1140"/>
                  <a:pt x="1097" y="1146"/>
                </a:cubicBezTo>
                <a:lnTo>
                  <a:pt x="1130" y="1181"/>
                </a:lnTo>
                <a:cubicBezTo>
                  <a:pt x="1145" y="1196"/>
                  <a:pt x="1171" y="1197"/>
                  <a:pt x="1186" y="1182"/>
                </a:cubicBezTo>
                <a:cubicBezTo>
                  <a:pt x="1202" y="1166"/>
                  <a:pt x="1202" y="1142"/>
                  <a:pt x="1187" y="1126"/>
                </a:cubicBezTo>
                <a:lnTo>
                  <a:pt x="486" y="404"/>
                </a:lnTo>
                <a:cubicBezTo>
                  <a:pt x="477" y="395"/>
                  <a:pt x="475" y="380"/>
                  <a:pt x="481" y="368"/>
                </a:cubicBezTo>
                <a:cubicBezTo>
                  <a:pt x="524" y="287"/>
                  <a:pt x="510" y="188"/>
                  <a:pt x="444" y="123"/>
                </a:cubicBezTo>
                <a:cubicBezTo>
                  <a:pt x="405" y="83"/>
                  <a:pt x="353" y="62"/>
                  <a:pt x="297" y="62"/>
                </a:cubicBezTo>
                <a:cubicBezTo>
                  <a:pt x="242" y="62"/>
                  <a:pt x="188" y="83"/>
                  <a:pt x="149" y="123"/>
                </a:cubicBezTo>
                <a:cubicBezTo>
                  <a:pt x="68" y="204"/>
                  <a:pt x="68" y="337"/>
                  <a:pt x="149" y="418"/>
                </a:cubicBezTo>
                <a:cubicBezTo>
                  <a:pt x="188" y="458"/>
                  <a:pt x="241" y="479"/>
                  <a:pt x="297" y="479"/>
                </a:cubicBezTo>
                <a:close/>
                <a:moveTo>
                  <a:pt x="297" y="0"/>
                </a:moveTo>
                <a:cubicBezTo>
                  <a:pt x="369" y="0"/>
                  <a:pt x="437" y="28"/>
                  <a:pt x="488" y="79"/>
                </a:cubicBezTo>
                <a:cubicBezTo>
                  <a:pt x="568" y="158"/>
                  <a:pt x="589" y="275"/>
                  <a:pt x="546" y="377"/>
                </a:cubicBezTo>
                <a:lnTo>
                  <a:pt x="1231" y="1083"/>
                </a:lnTo>
                <a:cubicBezTo>
                  <a:pt x="1270" y="1122"/>
                  <a:pt x="1269" y="1186"/>
                  <a:pt x="1230" y="1225"/>
                </a:cubicBezTo>
                <a:cubicBezTo>
                  <a:pt x="1192" y="1264"/>
                  <a:pt x="1124" y="1264"/>
                  <a:pt x="1086" y="1224"/>
                </a:cubicBezTo>
                <a:lnTo>
                  <a:pt x="1074" y="1212"/>
                </a:lnTo>
                <a:lnTo>
                  <a:pt x="997" y="1290"/>
                </a:lnTo>
                <a:cubicBezTo>
                  <a:pt x="991" y="1295"/>
                  <a:pt x="983" y="1299"/>
                  <a:pt x="975" y="1299"/>
                </a:cubicBezTo>
                <a:cubicBezTo>
                  <a:pt x="967" y="1299"/>
                  <a:pt x="959" y="1295"/>
                  <a:pt x="953" y="1290"/>
                </a:cubicBezTo>
                <a:lnTo>
                  <a:pt x="873" y="1210"/>
                </a:lnTo>
                <a:cubicBezTo>
                  <a:pt x="861" y="1198"/>
                  <a:pt x="861" y="1178"/>
                  <a:pt x="873" y="1166"/>
                </a:cubicBezTo>
                <a:lnTo>
                  <a:pt x="951" y="1088"/>
                </a:lnTo>
                <a:lnTo>
                  <a:pt x="915" y="1052"/>
                </a:lnTo>
                <a:lnTo>
                  <a:pt x="837" y="1130"/>
                </a:lnTo>
                <a:cubicBezTo>
                  <a:pt x="825" y="1142"/>
                  <a:pt x="805" y="1142"/>
                  <a:pt x="793" y="1130"/>
                </a:cubicBezTo>
                <a:lnTo>
                  <a:pt x="714" y="1050"/>
                </a:lnTo>
                <a:cubicBezTo>
                  <a:pt x="708" y="1044"/>
                  <a:pt x="704" y="1036"/>
                  <a:pt x="704" y="1028"/>
                </a:cubicBezTo>
                <a:cubicBezTo>
                  <a:pt x="704" y="1020"/>
                  <a:pt x="708" y="1012"/>
                  <a:pt x="714" y="1006"/>
                </a:cubicBezTo>
                <a:lnTo>
                  <a:pt x="792" y="928"/>
                </a:lnTo>
                <a:lnTo>
                  <a:pt x="402" y="520"/>
                </a:lnTo>
                <a:cubicBezTo>
                  <a:pt x="369" y="534"/>
                  <a:pt x="333" y="541"/>
                  <a:pt x="297" y="541"/>
                </a:cubicBezTo>
                <a:cubicBezTo>
                  <a:pt x="224" y="541"/>
                  <a:pt x="156" y="513"/>
                  <a:pt x="105" y="462"/>
                </a:cubicBezTo>
                <a:cubicBezTo>
                  <a:pt x="0" y="356"/>
                  <a:pt x="0" y="185"/>
                  <a:pt x="105" y="79"/>
                </a:cubicBezTo>
                <a:cubicBezTo>
                  <a:pt x="156" y="28"/>
                  <a:pt x="224" y="0"/>
                  <a:pt x="29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14">
            <a:extLst>
              <a:ext uri="{FF2B5EF4-FFF2-40B4-BE49-F238E27FC236}">
                <a16:creationId xmlns:a16="http://schemas.microsoft.com/office/drawing/2014/main" id="{14392993-19D1-A9BA-FB1D-B1D30BA7B6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75210" y="1998097"/>
            <a:ext cx="476250" cy="414338"/>
          </a:xfrm>
          <a:custGeom>
            <a:avLst/>
            <a:gdLst>
              <a:gd name="T0" fmla="*/ 0 w 1324"/>
              <a:gd name="T1" fmla="*/ 989 h 1153"/>
              <a:gd name="T2" fmla="*/ 485 w 1324"/>
              <a:gd name="T3" fmla="*/ 879 h 1153"/>
              <a:gd name="T4" fmla="*/ 224 w 1324"/>
              <a:gd name="T5" fmla="*/ 927 h 1153"/>
              <a:gd name="T6" fmla="*/ 0 w 1324"/>
              <a:gd name="T7" fmla="*/ 758 h 1153"/>
              <a:gd name="T8" fmla="*/ 224 w 1324"/>
              <a:gd name="T9" fmla="*/ 820 h 1153"/>
              <a:gd name="T10" fmla="*/ 387 w 1324"/>
              <a:gd name="T11" fmla="*/ 701 h 1153"/>
              <a:gd name="T12" fmla="*/ 323 w 1324"/>
              <a:gd name="T13" fmla="*/ 697 h 1153"/>
              <a:gd name="T14" fmla="*/ 0 w 1324"/>
              <a:gd name="T15" fmla="*/ 758 h 1153"/>
              <a:gd name="T16" fmla="*/ 224 w 1324"/>
              <a:gd name="T17" fmla="*/ 165 h 1153"/>
              <a:gd name="T18" fmla="*/ 0 w 1324"/>
              <a:gd name="T19" fmla="*/ 227 h 1153"/>
              <a:gd name="T20" fmla="*/ 482 w 1324"/>
              <a:gd name="T21" fmla="*/ 375 h 1153"/>
              <a:gd name="T22" fmla="*/ 851 w 1324"/>
              <a:gd name="T23" fmla="*/ 820 h 1153"/>
              <a:gd name="T24" fmla="*/ 990 w 1324"/>
              <a:gd name="T25" fmla="*/ 717 h 1153"/>
              <a:gd name="T26" fmla="*/ 990 w 1324"/>
              <a:gd name="T27" fmla="*/ 1034 h 1153"/>
              <a:gd name="T28" fmla="*/ 851 w 1324"/>
              <a:gd name="T29" fmla="*/ 927 h 1153"/>
              <a:gd name="T30" fmla="*/ 380 w 1324"/>
              <a:gd name="T31" fmla="*/ 443 h 1153"/>
              <a:gd name="T32" fmla="*/ 0 w 1324"/>
              <a:gd name="T33" fmla="*/ 363 h 1153"/>
              <a:gd name="T34" fmla="*/ 224 w 1324"/>
              <a:gd name="T35" fmla="*/ 425 h 1153"/>
              <a:gd name="T36" fmla="*/ 540 w 1324"/>
              <a:gd name="T37" fmla="*/ 821 h 1153"/>
              <a:gd name="T38" fmla="*/ 928 w 1324"/>
              <a:gd name="T39" fmla="*/ 989 h 1153"/>
              <a:gd name="T40" fmla="*/ 1323 w 1324"/>
              <a:gd name="T41" fmla="*/ 879 h 1153"/>
              <a:gd name="T42" fmla="*/ 928 w 1324"/>
              <a:gd name="T43" fmla="*/ 758 h 1153"/>
              <a:gd name="T44" fmla="*/ 748 w 1324"/>
              <a:gd name="T45" fmla="*/ 696 h 1153"/>
              <a:gd name="T46" fmla="*/ 928 w 1324"/>
              <a:gd name="T47" fmla="*/ 557 h 1153"/>
              <a:gd name="T48" fmla="*/ 928 w 1324"/>
              <a:gd name="T49" fmla="*/ 0 h 1153"/>
              <a:gd name="T50" fmla="*/ 851 w 1324"/>
              <a:gd name="T51" fmla="*/ 165 h 1153"/>
              <a:gd name="T52" fmla="*/ 638 w 1324"/>
              <a:gd name="T53" fmla="*/ 317 h 1153"/>
              <a:gd name="T54" fmla="*/ 990 w 1324"/>
              <a:gd name="T55" fmla="*/ 227 h 1153"/>
              <a:gd name="T56" fmla="*/ 1211 w 1324"/>
              <a:gd name="T57" fmla="*/ 286 h 1153"/>
              <a:gd name="T58" fmla="*/ 990 w 1324"/>
              <a:gd name="T59" fmla="*/ 334 h 1153"/>
              <a:gd name="T60" fmla="*/ 693 w 1324"/>
              <a:gd name="T61" fmla="*/ 437 h 1153"/>
              <a:gd name="T62" fmla="*/ 851 w 1324"/>
              <a:gd name="T63" fmla="*/ 397 h 1153"/>
              <a:gd name="T64" fmla="*/ 928 w 1324"/>
              <a:gd name="T65" fmla="*/ 557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4" h="1153">
                <a:moveTo>
                  <a:pt x="0" y="927"/>
                </a:moveTo>
                <a:lnTo>
                  <a:pt x="0" y="989"/>
                </a:lnTo>
                <a:lnTo>
                  <a:pt x="224" y="989"/>
                </a:lnTo>
                <a:cubicBezTo>
                  <a:pt x="351" y="989"/>
                  <a:pt x="419" y="973"/>
                  <a:pt x="485" y="879"/>
                </a:cubicBezTo>
                <a:lnTo>
                  <a:pt x="435" y="843"/>
                </a:lnTo>
                <a:cubicBezTo>
                  <a:pt x="383" y="915"/>
                  <a:pt x="339" y="927"/>
                  <a:pt x="224" y="927"/>
                </a:cubicBezTo>
                <a:lnTo>
                  <a:pt x="0" y="927"/>
                </a:lnTo>
                <a:close/>
                <a:moveTo>
                  <a:pt x="0" y="758"/>
                </a:moveTo>
                <a:lnTo>
                  <a:pt x="0" y="820"/>
                </a:lnTo>
                <a:lnTo>
                  <a:pt x="224" y="820"/>
                </a:lnTo>
                <a:cubicBezTo>
                  <a:pt x="289" y="820"/>
                  <a:pt x="341" y="788"/>
                  <a:pt x="378" y="726"/>
                </a:cubicBezTo>
                <a:lnTo>
                  <a:pt x="387" y="701"/>
                </a:lnTo>
                <a:lnTo>
                  <a:pt x="329" y="681"/>
                </a:lnTo>
                <a:lnTo>
                  <a:pt x="323" y="697"/>
                </a:lnTo>
                <a:cubicBezTo>
                  <a:pt x="297" y="738"/>
                  <a:pt x="266" y="758"/>
                  <a:pt x="224" y="758"/>
                </a:cubicBezTo>
                <a:lnTo>
                  <a:pt x="0" y="758"/>
                </a:lnTo>
                <a:close/>
                <a:moveTo>
                  <a:pt x="535" y="343"/>
                </a:moveTo>
                <a:cubicBezTo>
                  <a:pt x="456" y="213"/>
                  <a:pt x="372" y="165"/>
                  <a:pt x="224" y="165"/>
                </a:cubicBezTo>
                <a:lnTo>
                  <a:pt x="0" y="165"/>
                </a:lnTo>
                <a:lnTo>
                  <a:pt x="0" y="227"/>
                </a:lnTo>
                <a:lnTo>
                  <a:pt x="224" y="227"/>
                </a:lnTo>
                <a:cubicBezTo>
                  <a:pt x="349" y="227"/>
                  <a:pt x="415" y="265"/>
                  <a:pt x="482" y="375"/>
                </a:cubicBezTo>
                <a:lnTo>
                  <a:pt x="696" y="730"/>
                </a:lnTo>
                <a:cubicBezTo>
                  <a:pt x="738" y="791"/>
                  <a:pt x="787" y="820"/>
                  <a:pt x="851" y="820"/>
                </a:cubicBezTo>
                <a:lnTo>
                  <a:pt x="990" y="820"/>
                </a:lnTo>
                <a:lnTo>
                  <a:pt x="990" y="717"/>
                </a:lnTo>
                <a:lnTo>
                  <a:pt x="1215" y="878"/>
                </a:lnTo>
                <a:lnTo>
                  <a:pt x="990" y="1034"/>
                </a:lnTo>
                <a:lnTo>
                  <a:pt x="990" y="927"/>
                </a:lnTo>
                <a:lnTo>
                  <a:pt x="851" y="927"/>
                </a:lnTo>
                <a:cubicBezTo>
                  <a:pt x="737" y="927"/>
                  <a:pt x="655" y="882"/>
                  <a:pt x="592" y="788"/>
                </a:cubicBezTo>
                <a:lnTo>
                  <a:pt x="380" y="443"/>
                </a:lnTo>
                <a:cubicBezTo>
                  <a:pt x="346" y="387"/>
                  <a:pt x="300" y="363"/>
                  <a:pt x="224" y="363"/>
                </a:cubicBezTo>
                <a:lnTo>
                  <a:pt x="0" y="363"/>
                </a:lnTo>
                <a:lnTo>
                  <a:pt x="0" y="425"/>
                </a:lnTo>
                <a:lnTo>
                  <a:pt x="224" y="425"/>
                </a:lnTo>
                <a:cubicBezTo>
                  <a:pt x="278" y="425"/>
                  <a:pt x="304" y="438"/>
                  <a:pt x="327" y="476"/>
                </a:cubicBezTo>
                <a:lnTo>
                  <a:pt x="540" y="821"/>
                </a:lnTo>
                <a:cubicBezTo>
                  <a:pt x="614" y="934"/>
                  <a:pt x="716" y="989"/>
                  <a:pt x="851" y="989"/>
                </a:cubicBezTo>
                <a:lnTo>
                  <a:pt x="928" y="989"/>
                </a:lnTo>
                <a:lnTo>
                  <a:pt x="928" y="1152"/>
                </a:lnTo>
                <a:lnTo>
                  <a:pt x="1323" y="879"/>
                </a:lnTo>
                <a:lnTo>
                  <a:pt x="928" y="596"/>
                </a:lnTo>
                <a:lnTo>
                  <a:pt x="928" y="758"/>
                </a:lnTo>
                <a:lnTo>
                  <a:pt x="851" y="758"/>
                </a:lnTo>
                <a:cubicBezTo>
                  <a:pt x="819" y="758"/>
                  <a:pt x="785" y="750"/>
                  <a:pt x="748" y="696"/>
                </a:cubicBezTo>
                <a:lnTo>
                  <a:pt x="535" y="343"/>
                </a:lnTo>
                <a:close/>
                <a:moveTo>
                  <a:pt x="928" y="557"/>
                </a:moveTo>
                <a:lnTo>
                  <a:pt x="1318" y="287"/>
                </a:lnTo>
                <a:lnTo>
                  <a:pt x="928" y="0"/>
                </a:lnTo>
                <a:lnTo>
                  <a:pt x="928" y="165"/>
                </a:lnTo>
                <a:lnTo>
                  <a:pt x="851" y="165"/>
                </a:lnTo>
                <a:cubicBezTo>
                  <a:pt x="718" y="165"/>
                  <a:pt x="648" y="217"/>
                  <a:pt x="593" y="274"/>
                </a:cubicBezTo>
                <a:lnTo>
                  <a:pt x="638" y="317"/>
                </a:lnTo>
                <a:cubicBezTo>
                  <a:pt x="692" y="262"/>
                  <a:pt x="746" y="227"/>
                  <a:pt x="851" y="227"/>
                </a:cubicBezTo>
                <a:lnTo>
                  <a:pt x="990" y="227"/>
                </a:lnTo>
                <a:lnTo>
                  <a:pt x="990" y="123"/>
                </a:lnTo>
                <a:lnTo>
                  <a:pt x="1211" y="286"/>
                </a:lnTo>
                <a:lnTo>
                  <a:pt x="990" y="439"/>
                </a:lnTo>
                <a:lnTo>
                  <a:pt x="990" y="334"/>
                </a:lnTo>
                <a:lnTo>
                  <a:pt x="851" y="334"/>
                </a:lnTo>
                <a:cubicBezTo>
                  <a:pt x="787" y="334"/>
                  <a:pt x="736" y="388"/>
                  <a:pt x="693" y="437"/>
                </a:cubicBezTo>
                <a:lnTo>
                  <a:pt x="740" y="478"/>
                </a:lnTo>
                <a:cubicBezTo>
                  <a:pt x="777" y="436"/>
                  <a:pt x="815" y="397"/>
                  <a:pt x="851" y="397"/>
                </a:cubicBezTo>
                <a:lnTo>
                  <a:pt x="928" y="397"/>
                </a:lnTo>
                <a:lnTo>
                  <a:pt x="928" y="55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Freeform 15">
            <a:extLst>
              <a:ext uri="{FF2B5EF4-FFF2-40B4-BE49-F238E27FC236}">
                <a16:creationId xmlns:a16="http://schemas.microsoft.com/office/drawing/2014/main" id="{3E02CAD0-2E8A-0F0B-032B-556DE49116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2251" y="1994129"/>
            <a:ext cx="422275" cy="422275"/>
          </a:xfrm>
          <a:custGeom>
            <a:avLst/>
            <a:gdLst>
              <a:gd name="T0" fmla="*/ 660 w 1174"/>
              <a:gd name="T1" fmla="*/ 1010 h 1173"/>
              <a:gd name="T2" fmla="*/ 756 w 1174"/>
              <a:gd name="T3" fmla="*/ 940 h 1173"/>
              <a:gd name="T4" fmla="*/ 1032 w 1174"/>
              <a:gd name="T5" fmla="*/ 1129 h 1173"/>
              <a:gd name="T6" fmla="*/ 734 w 1174"/>
              <a:gd name="T7" fmla="*/ 875 h 1173"/>
              <a:gd name="T8" fmla="*/ 703 w 1174"/>
              <a:gd name="T9" fmla="*/ 702 h 1173"/>
              <a:gd name="T10" fmla="*/ 875 w 1174"/>
              <a:gd name="T11" fmla="*/ 734 h 1173"/>
              <a:gd name="T12" fmla="*/ 1129 w 1174"/>
              <a:gd name="T13" fmla="*/ 1031 h 1173"/>
              <a:gd name="T14" fmla="*/ 941 w 1174"/>
              <a:gd name="T15" fmla="*/ 755 h 1173"/>
              <a:gd name="T16" fmla="*/ 1011 w 1174"/>
              <a:gd name="T17" fmla="*/ 659 h 1173"/>
              <a:gd name="T18" fmla="*/ 672 w 1174"/>
              <a:gd name="T19" fmla="*/ 640 h 1173"/>
              <a:gd name="T20" fmla="*/ 640 w 1174"/>
              <a:gd name="T21" fmla="*/ 981 h 1173"/>
              <a:gd name="T22" fmla="*/ 514 w 1174"/>
              <a:gd name="T23" fmla="*/ 162 h 1173"/>
              <a:gd name="T24" fmla="*/ 417 w 1174"/>
              <a:gd name="T25" fmla="*/ 232 h 1173"/>
              <a:gd name="T26" fmla="*/ 142 w 1174"/>
              <a:gd name="T27" fmla="*/ 44 h 1173"/>
              <a:gd name="T28" fmla="*/ 439 w 1174"/>
              <a:gd name="T29" fmla="*/ 298 h 1173"/>
              <a:gd name="T30" fmla="*/ 471 w 1174"/>
              <a:gd name="T31" fmla="*/ 470 h 1173"/>
              <a:gd name="T32" fmla="*/ 298 w 1174"/>
              <a:gd name="T33" fmla="*/ 439 h 1173"/>
              <a:gd name="T34" fmla="*/ 44 w 1174"/>
              <a:gd name="T35" fmla="*/ 141 h 1173"/>
              <a:gd name="T36" fmla="*/ 233 w 1174"/>
              <a:gd name="T37" fmla="*/ 417 h 1173"/>
              <a:gd name="T38" fmla="*/ 163 w 1174"/>
              <a:gd name="T39" fmla="*/ 513 h 1173"/>
              <a:gd name="T40" fmla="*/ 502 w 1174"/>
              <a:gd name="T41" fmla="*/ 533 h 1173"/>
              <a:gd name="T42" fmla="*/ 533 w 1174"/>
              <a:gd name="T43" fmla="*/ 191 h 1173"/>
              <a:gd name="T44" fmla="*/ 502 w 1174"/>
              <a:gd name="T45" fmla="*/ 640 h 1173"/>
              <a:gd name="T46" fmla="*/ 163 w 1174"/>
              <a:gd name="T47" fmla="*/ 659 h 1173"/>
              <a:gd name="T48" fmla="*/ 233 w 1174"/>
              <a:gd name="T49" fmla="*/ 755 h 1173"/>
              <a:gd name="T50" fmla="*/ 44 w 1174"/>
              <a:gd name="T51" fmla="*/ 1031 h 1173"/>
              <a:gd name="T52" fmla="*/ 298 w 1174"/>
              <a:gd name="T53" fmla="*/ 734 h 1173"/>
              <a:gd name="T54" fmla="*/ 471 w 1174"/>
              <a:gd name="T55" fmla="*/ 702 h 1173"/>
              <a:gd name="T56" fmla="*/ 439 w 1174"/>
              <a:gd name="T57" fmla="*/ 875 h 1173"/>
              <a:gd name="T58" fmla="*/ 142 w 1174"/>
              <a:gd name="T59" fmla="*/ 1129 h 1173"/>
              <a:gd name="T60" fmla="*/ 417 w 1174"/>
              <a:gd name="T61" fmla="*/ 940 h 1173"/>
              <a:gd name="T62" fmla="*/ 514 w 1174"/>
              <a:gd name="T63" fmla="*/ 1010 h 1173"/>
              <a:gd name="T64" fmla="*/ 533 w 1174"/>
              <a:gd name="T65" fmla="*/ 671 h 1173"/>
              <a:gd name="T66" fmla="*/ 1173 w 1174"/>
              <a:gd name="T67" fmla="*/ 185 h 1173"/>
              <a:gd name="T68" fmla="*/ 875 w 1174"/>
              <a:gd name="T69" fmla="*/ 395 h 1173"/>
              <a:gd name="T70" fmla="*/ 907 w 1174"/>
              <a:gd name="T71" fmla="*/ 470 h 1173"/>
              <a:gd name="T72" fmla="*/ 703 w 1174"/>
              <a:gd name="T73" fmla="*/ 266 h 1173"/>
              <a:gd name="T74" fmla="*/ 778 w 1174"/>
              <a:gd name="T75" fmla="*/ 298 h 1173"/>
              <a:gd name="T76" fmla="*/ 988 w 1174"/>
              <a:gd name="T77" fmla="*/ 0 h 1173"/>
              <a:gd name="T78" fmla="*/ 693 w 1174"/>
              <a:gd name="T79" fmla="*/ 169 h 1173"/>
              <a:gd name="T80" fmla="*/ 640 w 1174"/>
              <a:gd name="T81" fmla="*/ 191 h 1173"/>
              <a:gd name="T82" fmla="*/ 671 w 1174"/>
              <a:gd name="T83" fmla="*/ 533 h 1173"/>
              <a:gd name="T84" fmla="*/ 1011 w 1174"/>
              <a:gd name="T85" fmla="*/ 513 h 1173"/>
              <a:gd name="T86" fmla="*/ 941 w 1174"/>
              <a:gd name="T87" fmla="*/ 417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74" h="1173">
                <a:moveTo>
                  <a:pt x="640" y="981"/>
                </a:moveTo>
                <a:cubicBezTo>
                  <a:pt x="640" y="994"/>
                  <a:pt x="648" y="1005"/>
                  <a:pt x="660" y="1010"/>
                </a:cubicBezTo>
                <a:cubicBezTo>
                  <a:pt x="671" y="1015"/>
                  <a:pt x="685" y="1012"/>
                  <a:pt x="693" y="1003"/>
                </a:cubicBezTo>
                <a:lnTo>
                  <a:pt x="756" y="940"/>
                </a:lnTo>
                <a:lnTo>
                  <a:pt x="988" y="1172"/>
                </a:lnTo>
                <a:lnTo>
                  <a:pt x="1032" y="1129"/>
                </a:lnTo>
                <a:lnTo>
                  <a:pt x="778" y="875"/>
                </a:lnTo>
                <a:cubicBezTo>
                  <a:pt x="766" y="862"/>
                  <a:pt x="746" y="862"/>
                  <a:pt x="734" y="875"/>
                </a:cubicBezTo>
                <a:lnTo>
                  <a:pt x="703" y="906"/>
                </a:lnTo>
                <a:lnTo>
                  <a:pt x="703" y="702"/>
                </a:lnTo>
                <a:lnTo>
                  <a:pt x="907" y="702"/>
                </a:lnTo>
                <a:lnTo>
                  <a:pt x="875" y="734"/>
                </a:lnTo>
                <a:cubicBezTo>
                  <a:pt x="863" y="746"/>
                  <a:pt x="863" y="765"/>
                  <a:pt x="875" y="777"/>
                </a:cubicBezTo>
                <a:lnTo>
                  <a:pt x="1129" y="1031"/>
                </a:lnTo>
                <a:lnTo>
                  <a:pt x="1173" y="987"/>
                </a:lnTo>
                <a:lnTo>
                  <a:pt x="941" y="755"/>
                </a:lnTo>
                <a:lnTo>
                  <a:pt x="1004" y="693"/>
                </a:lnTo>
                <a:cubicBezTo>
                  <a:pt x="1013" y="684"/>
                  <a:pt x="1015" y="671"/>
                  <a:pt x="1011" y="659"/>
                </a:cubicBezTo>
                <a:cubicBezTo>
                  <a:pt x="1006" y="647"/>
                  <a:pt x="995" y="640"/>
                  <a:pt x="982" y="640"/>
                </a:cubicBezTo>
                <a:lnTo>
                  <a:pt x="672" y="640"/>
                </a:lnTo>
                <a:cubicBezTo>
                  <a:pt x="654" y="640"/>
                  <a:pt x="640" y="654"/>
                  <a:pt x="640" y="671"/>
                </a:cubicBezTo>
                <a:lnTo>
                  <a:pt x="640" y="981"/>
                </a:lnTo>
                <a:close/>
                <a:moveTo>
                  <a:pt x="533" y="191"/>
                </a:moveTo>
                <a:cubicBezTo>
                  <a:pt x="533" y="178"/>
                  <a:pt x="526" y="167"/>
                  <a:pt x="514" y="162"/>
                </a:cubicBezTo>
                <a:cubicBezTo>
                  <a:pt x="502" y="158"/>
                  <a:pt x="489" y="160"/>
                  <a:pt x="480" y="169"/>
                </a:cubicBezTo>
                <a:lnTo>
                  <a:pt x="417" y="232"/>
                </a:lnTo>
                <a:lnTo>
                  <a:pt x="185" y="0"/>
                </a:lnTo>
                <a:lnTo>
                  <a:pt x="142" y="44"/>
                </a:lnTo>
                <a:lnTo>
                  <a:pt x="396" y="298"/>
                </a:lnTo>
                <a:cubicBezTo>
                  <a:pt x="408" y="310"/>
                  <a:pt x="427" y="310"/>
                  <a:pt x="439" y="298"/>
                </a:cubicBezTo>
                <a:lnTo>
                  <a:pt x="471" y="266"/>
                </a:lnTo>
                <a:lnTo>
                  <a:pt x="471" y="470"/>
                </a:lnTo>
                <a:lnTo>
                  <a:pt x="267" y="470"/>
                </a:lnTo>
                <a:lnTo>
                  <a:pt x="298" y="439"/>
                </a:lnTo>
                <a:cubicBezTo>
                  <a:pt x="310" y="427"/>
                  <a:pt x="310" y="407"/>
                  <a:pt x="298" y="395"/>
                </a:cubicBezTo>
                <a:lnTo>
                  <a:pt x="44" y="141"/>
                </a:lnTo>
                <a:lnTo>
                  <a:pt x="0" y="185"/>
                </a:lnTo>
                <a:lnTo>
                  <a:pt x="233" y="417"/>
                </a:lnTo>
                <a:lnTo>
                  <a:pt x="170" y="480"/>
                </a:lnTo>
                <a:cubicBezTo>
                  <a:pt x="161" y="488"/>
                  <a:pt x="158" y="502"/>
                  <a:pt x="163" y="513"/>
                </a:cubicBezTo>
                <a:cubicBezTo>
                  <a:pt x="168" y="525"/>
                  <a:pt x="179" y="533"/>
                  <a:pt x="192" y="533"/>
                </a:cubicBezTo>
                <a:lnTo>
                  <a:pt x="502" y="533"/>
                </a:lnTo>
                <a:cubicBezTo>
                  <a:pt x="519" y="533"/>
                  <a:pt x="533" y="519"/>
                  <a:pt x="533" y="501"/>
                </a:cubicBezTo>
                <a:lnTo>
                  <a:pt x="533" y="191"/>
                </a:lnTo>
                <a:close/>
                <a:moveTo>
                  <a:pt x="533" y="671"/>
                </a:moveTo>
                <a:cubicBezTo>
                  <a:pt x="533" y="654"/>
                  <a:pt x="519" y="640"/>
                  <a:pt x="502" y="640"/>
                </a:cubicBezTo>
                <a:lnTo>
                  <a:pt x="192" y="640"/>
                </a:lnTo>
                <a:cubicBezTo>
                  <a:pt x="179" y="640"/>
                  <a:pt x="168" y="647"/>
                  <a:pt x="163" y="659"/>
                </a:cubicBezTo>
                <a:cubicBezTo>
                  <a:pt x="158" y="671"/>
                  <a:pt x="161" y="684"/>
                  <a:pt x="170" y="693"/>
                </a:cubicBezTo>
                <a:lnTo>
                  <a:pt x="233" y="755"/>
                </a:lnTo>
                <a:lnTo>
                  <a:pt x="0" y="987"/>
                </a:lnTo>
                <a:lnTo>
                  <a:pt x="44" y="1031"/>
                </a:lnTo>
                <a:lnTo>
                  <a:pt x="298" y="777"/>
                </a:lnTo>
                <a:cubicBezTo>
                  <a:pt x="310" y="765"/>
                  <a:pt x="310" y="746"/>
                  <a:pt x="298" y="734"/>
                </a:cubicBezTo>
                <a:lnTo>
                  <a:pt x="267" y="702"/>
                </a:lnTo>
                <a:lnTo>
                  <a:pt x="471" y="702"/>
                </a:lnTo>
                <a:lnTo>
                  <a:pt x="471" y="906"/>
                </a:lnTo>
                <a:lnTo>
                  <a:pt x="439" y="875"/>
                </a:lnTo>
                <a:cubicBezTo>
                  <a:pt x="427" y="862"/>
                  <a:pt x="408" y="862"/>
                  <a:pt x="396" y="875"/>
                </a:cubicBezTo>
                <a:lnTo>
                  <a:pt x="142" y="1129"/>
                </a:lnTo>
                <a:lnTo>
                  <a:pt x="185" y="1172"/>
                </a:lnTo>
                <a:lnTo>
                  <a:pt x="417" y="940"/>
                </a:lnTo>
                <a:lnTo>
                  <a:pt x="480" y="1003"/>
                </a:lnTo>
                <a:cubicBezTo>
                  <a:pt x="489" y="1012"/>
                  <a:pt x="502" y="1015"/>
                  <a:pt x="514" y="1010"/>
                </a:cubicBezTo>
                <a:cubicBezTo>
                  <a:pt x="526" y="1005"/>
                  <a:pt x="533" y="994"/>
                  <a:pt x="533" y="981"/>
                </a:cubicBezTo>
                <a:lnTo>
                  <a:pt x="533" y="671"/>
                </a:lnTo>
                <a:close/>
                <a:moveTo>
                  <a:pt x="941" y="417"/>
                </a:moveTo>
                <a:lnTo>
                  <a:pt x="1173" y="185"/>
                </a:lnTo>
                <a:lnTo>
                  <a:pt x="1129" y="141"/>
                </a:lnTo>
                <a:lnTo>
                  <a:pt x="875" y="395"/>
                </a:lnTo>
                <a:cubicBezTo>
                  <a:pt x="863" y="407"/>
                  <a:pt x="863" y="427"/>
                  <a:pt x="875" y="439"/>
                </a:cubicBezTo>
                <a:lnTo>
                  <a:pt x="907" y="470"/>
                </a:lnTo>
                <a:lnTo>
                  <a:pt x="703" y="470"/>
                </a:lnTo>
                <a:lnTo>
                  <a:pt x="703" y="266"/>
                </a:lnTo>
                <a:lnTo>
                  <a:pt x="734" y="298"/>
                </a:lnTo>
                <a:cubicBezTo>
                  <a:pt x="746" y="310"/>
                  <a:pt x="766" y="310"/>
                  <a:pt x="778" y="298"/>
                </a:cubicBezTo>
                <a:lnTo>
                  <a:pt x="1032" y="44"/>
                </a:lnTo>
                <a:lnTo>
                  <a:pt x="988" y="0"/>
                </a:lnTo>
                <a:lnTo>
                  <a:pt x="756" y="232"/>
                </a:lnTo>
                <a:lnTo>
                  <a:pt x="693" y="169"/>
                </a:lnTo>
                <a:cubicBezTo>
                  <a:pt x="685" y="160"/>
                  <a:pt x="671" y="158"/>
                  <a:pt x="660" y="162"/>
                </a:cubicBezTo>
                <a:cubicBezTo>
                  <a:pt x="648" y="167"/>
                  <a:pt x="640" y="178"/>
                  <a:pt x="640" y="191"/>
                </a:cubicBezTo>
                <a:lnTo>
                  <a:pt x="640" y="501"/>
                </a:lnTo>
                <a:cubicBezTo>
                  <a:pt x="640" y="519"/>
                  <a:pt x="654" y="533"/>
                  <a:pt x="671" y="533"/>
                </a:cubicBezTo>
                <a:lnTo>
                  <a:pt x="982" y="533"/>
                </a:lnTo>
                <a:cubicBezTo>
                  <a:pt x="994" y="533"/>
                  <a:pt x="1006" y="525"/>
                  <a:pt x="1011" y="513"/>
                </a:cubicBezTo>
                <a:cubicBezTo>
                  <a:pt x="1015" y="502"/>
                  <a:pt x="1013" y="488"/>
                  <a:pt x="1004" y="480"/>
                </a:cubicBezTo>
                <a:lnTo>
                  <a:pt x="941" y="41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Freeform 16">
            <a:extLst>
              <a:ext uri="{FF2B5EF4-FFF2-40B4-BE49-F238E27FC236}">
                <a16:creationId xmlns:a16="http://schemas.microsoft.com/office/drawing/2014/main" id="{DC902696-1527-5B90-AFE2-6E8058D209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3291" y="1980635"/>
            <a:ext cx="449262" cy="449263"/>
          </a:xfrm>
          <a:custGeom>
            <a:avLst/>
            <a:gdLst>
              <a:gd name="T0" fmla="*/ 1129 w 1249"/>
              <a:gd name="T1" fmla="*/ 1046 h 1248"/>
              <a:gd name="T2" fmla="*/ 1022 w 1249"/>
              <a:gd name="T3" fmla="*/ 1046 h 1248"/>
              <a:gd name="T4" fmla="*/ 828 w 1249"/>
              <a:gd name="T5" fmla="*/ 843 h 1248"/>
              <a:gd name="T6" fmla="*/ 960 w 1249"/>
              <a:gd name="T7" fmla="*/ 1046 h 1248"/>
              <a:gd name="T8" fmla="*/ 1191 w 1249"/>
              <a:gd name="T9" fmla="*/ 1046 h 1248"/>
              <a:gd name="T10" fmla="*/ 1019 w 1249"/>
              <a:gd name="T11" fmla="*/ 946 h 1248"/>
              <a:gd name="T12" fmla="*/ 828 w 1249"/>
              <a:gd name="T13" fmla="*/ 843 h 1248"/>
              <a:gd name="T14" fmla="*/ 678 w 1249"/>
              <a:gd name="T15" fmla="*/ 1131 h 1248"/>
              <a:gd name="T16" fmla="*/ 570 w 1249"/>
              <a:gd name="T17" fmla="*/ 1131 h 1248"/>
              <a:gd name="T18" fmla="*/ 624 w 1249"/>
              <a:gd name="T19" fmla="*/ 1247 h 1248"/>
              <a:gd name="T20" fmla="*/ 655 w 1249"/>
              <a:gd name="T21" fmla="*/ 1020 h 1248"/>
              <a:gd name="T22" fmla="*/ 593 w 1249"/>
              <a:gd name="T23" fmla="*/ 905 h 1248"/>
              <a:gd name="T24" fmla="*/ 508 w 1249"/>
              <a:gd name="T25" fmla="*/ 1131 h 1248"/>
              <a:gd name="T26" fmla="*/ 173 w 1249"/>
              <a:gd name="T27" fmla="*/ 993 h 1248"/>
              <a:gd name="T28" fmla="*/ 173 w 1249"/>
              <a:gd name="T29" fmla="*/ 1100 h 1248"/>
              <a:gd name="T30" fmla="*/ 173 w 1249"/>
              <a:gd name="T31" fmla="*/ 993 h 1248"/>
              <a:gd name="T32" fmla="*/ 288 w 1249"/>
              <a:gd name="T33" fmla="*/ 1046 h 1248"/>
              <a:gd name="T34" fmla="*/ 420 w 1249"/>
              <a:gd name="T35" fmla="*/ 843 h 1248"/>
              <a:gd name="T36" fmla="*/ 229 w 1249"/>
              <a:gd name="T37" fmla="*/ 946 h 1248"/>
              <a:gd name="T38" fmla="*/ 57 w 1249"/>
              <a:gd name="T39" fmla="*/ 1046 h 1248"/>
              <a:gd name="T40" fmla="*/ 170 w 1249"/>
              <a:gd name="T41" fmla="*/ 624 h 1248"/>
              <a:gd name="T42" fmla="*/ 63 w 1249"/>
              <a:gd name="T43" fmla="*/ 624 h 1248"/>
              <a:gd name="T44" fmla="*/ 170 w 1249"/>
              <a:gd name="T45" fmla="*/ 624 h 1248"/>
              <a:gd name="T46" fmla="*/ 116 w 1249"/>
              <a:gd name="T47" fmla="*/ 740 h 1248"/>
              <a:gd name="T48" fmla="*/ 342 w 1249"/>
              <a:gd name="T49" fmla="*/ 655 h 1248"/>
              <a:gd name="T50" fmla="*/ 227 w 1249"/>
              <a:gd name="T51" fmla="*/ 593 h 1248"/>
              <a:gd name="T52" fmla="*/ 0 w 1249"/>
              <a:gd name="T53" fmla="*/ 624 h 1248"/>
              <a:gd name="T54" fmla="*/ 119 w 1249"/>
              <a:gd name="T55" fmla="*/ 201 h 1248"/>
              <a:gd name="T56" fmla="*/ 226 w 1249"/>
              <a:gd name="T57" fmla="*/ 201 h 1248"/>
              <a:gd name="T58" fmla="*/ 420 w 1249"/>
              <a:gd name="T59" fmla="*/ 404 h 1248"/>
              <a:gd name="T60" fmla="*/ 288 w 1249"/>
              <a:gd name="T61" fmla="*/ 201 h 1248"/>
              <a:gd name="T62" fmla="*/ 57 w 1249"/>
              <a:gd name="T63" fmla="*/ 201 h 1248"/>
              <a:gd name="T64" fmla="*/ 229 w 1249"/>
              <a:gd name="T65" fmla="*/ 301 h 1248"/>
              <a:gd name="T66" fmla="*/ 420 w 1249"/>
              <a:gd name="T67" fmla="*/ 404 h 1248"/>
              <a:gd name="T68" fmla="*/ 571 w 1249"/>
              <a:gd name="T69" fmla="*/ 116 h 1248"/>
              <a:gd name="T70" fmla="*/ 678 w 1249"/>
              <a:gd name="T71" fmla="*/ 116 h 1248"/>
              <a:gd name="T72" fmla="*/ 624 w 1249"/>
              <a:gd name="T73" fmla="*/ 0 h 1248"/>
              <a:gd name="T74" fmla="*/ 593 w 1249"/>
              <a:gd name="T75" fmla="*/ 227 h 1248"/>
              <a:gd name="T76" fmla="*/ 655 w 1249"/>
              <a:gd name="T77" fmla="*/ 342 h 1248"/>
              <a:gd name="T78" fmla="*/ 740 w 1249"/>
              <a:gd name="T79" fmla="*/ 116 h 1248"/>
              <a:gd name="T80" fmla="*/ 624 w 1249"/>
              <a:gd name="T81" fmla="*/ 819 h 1248"/>
              <a:gd name="T82" fmla="*/ 624 w 1249"/>
              <a:gd name="T83" fmla="*/ 429 h 1248"/>
              <a:gd name="T84" fmla="*/ 624 w 1249"/>
              <a:gd name="T85" fmla="*/ 819 h 1248"/>
              <a:gd name="T86" fmla="*/ 367 w 1249"/>
              <a:gd name="T87" fmla="*/ 624 h 1248"/>
              <a:gd name="T88" fmla="*/ 881 w 1249"/>
              <a:gd name="T89" fmla="*/ 624 h 1248"/>
              <a:gd name="T90" fmla="*/ 1076 w 1249"/>
              <a:gd name="T91" fmla="*/ 254 h 1248"/>
              <a:gd name="T92" fmla="*/ 1076 w 1249"/>
              <a:gd name="T93" fmla="*/ 147 h 1248"/>
              <a:gd name="T94" fmla="*/ 1076 w 1249"/>
              <a:gd name="T95" fmla="*/ 254 h 1248"/>
              <a:gd name="T96" fmla="*/ 960 w 1249"/>
              <a:gd name="T97" fmla="*/ 201 h 1248"/>
              <a:gd name="T98" fmla="*/ 828 w 1249"/>
              <a:gd name="T99" fmla="*/ 404 h 1248"/>
              <a:gd name="T100" fmla="*/ 1019 w 1249"/>
              <a:gd name="T101" fmla="*/ 301 h 1248"/>
              <a:gd name="T102" fmla="*/ 1191 w 1249"/>
              <a:gd name="T103" fmla="*/ 201 h 1248"/>
              <a:gd name="T104" fmla="*/ 1132 w 1249"/>
              <a:gd name="T105" fmla="*/ 678 h 1248"/>
              <a:gd name="T106" fmla="*/ 1132 w 1249"/>
              <a:gd name="T107" fmla="*/ 570 h 1248"/>
              <a:gd name="T108" fmla="*/ 1132 w 1249"/>
              <a:gd name="T109" fmla="*/ 678 h 1248"/>
              <a:gd name="T110" fmla="*/ 1021 w 1249"/>
              <a:gd name="T111" fmla="*/ 593 h 1248"/>
              <a:gd name="T112" fmla="*/ 906 w 1249"/>
              <a:gd name="T113" fmla="*/ 655 h 1248"/>
              <a:gd name="T114" fmla="*/ 1132 w 1249"/>
              <a:gd name="T115" fmla="*/ 740 h 1248"/>
              <a:gd name="T116" fmla="*/ 1132 w 1249"/>
              <a:gd name="T117" fmla="*/ 50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49" h="1248">
                <a:moveTo>
                  <a:pt x="1076" y="993"/>
                </a:moveTo>
                <a:cubicBezTo>
                  <a:pt x="1105" y="993"/>
                  <a:pt x="1129" y="1017"/>
                  <a:pt x="1129" y="1046"/>
                </a:cubicBezTo>
                <a:cubicBezTo>
                  <a:pt x="1129" y="1076"/>
                  <a:pt x="1105" y="1100"/>
                  <a:pt x="1076" y="1100"/>
                </a:cubicBezTo>
                <a:cubicBezTo>
                  <a:pt x="1046" y="1100"/>
                  <a:pt x="1022" y="1076"/>
                  <a:pt x="1022" y="1046"/>
                </a:cubicBezTo>
                <a:cubicBezTo>
                  <a:pt x="1022" y="1017"/>
                  <a:pt x="1046" y="993"/>
                  <a:pt x="1076" y="993"/>
                </a:cubicBezTo>
                <a:close/>
                <a:moveTo>
                  <a:pt x="828" y="843"/>
                </a:moveTo>
                <a:lnTo>
                  <a:pt x="975" y="990"/>
                </a:lnTo>
                <a:cubicBezTo>
                  <a:pt x="966" y="1007"/>
                  <a:pt x="960" y="1026"/>
                  <a:pt x="960" y="1046"/>
                </a:cubicBezTo>
                <a:cubicBezTo>
                  <a:pt x="960" y="1110"/>
                  <a:pt x="1012" y="1162"/>
                  <a:pt x="1076" y="1162"/>
                </a:cubicBezTo>
                <a:cubicBezTo>
                  <a:pt x="1139" y="1162"/>
                  <a:pt x="1191" y="1110"/>
                  <a:pt x="1191" y="1046"/>
                </a:cubicBezTo>
                <a:cubicBezTo>
                  <a:pt x="1191" y="982"/>
                  <a:pt x="1139" y="930"/>
                  <a:pt x="1076" y="930"/>
                </a:cubicBezTo>
                <a:cubicBezTo>
                  <a:pt x="1055" y="930"/>
                  <a:pt x="1036" y="936"/>
                  <a:pt x="1019" y="946"/>
                </a:cubicBezTo>
                <a:lnTo>
                  <a:pt x="872" y="799"/>
                </a:lnTo>
                <a:lnTo>
                  <a:pt x="828" y="843"/>
                </a:lnTo>
                <a:close/>
                <a:moveTo>
                  <a:pt x="624" y="1077"/>
                </a:moveTo>
                <a:cubicBezTo>
                  <a:pt x="653" y="1077"/>
                  <a:pt x="678" y="1102"/>
                  <a:pt x="678" y="1131"/>
                </a:cubicBezTo>
                <a:cubicBezTo>
                  <a:pt x="678" y="1161"/>
                  <a:pt x="654" y="1184"/>
                  <a:pt x="624" y="1184"/>
                </a:cubicBezTo>
                <a:cubicBezTo>
                  <a:pt x="595" y="1184"/>
                  <a:pt x="570" y="1160"/>
                  <a:pt x="570" y="1131"/>
                </a:cubicBezTo>
                <a:cubicBezTo>
                  <a:pt x="570" y="1101"/>
                  <a:pt x="594" y="1077"/>
                  <a:pt x="624" y="1077"/>
                </a:cubicBezTo>
                <a:close/>
                <a:moveTo>
                  <a:pt x="624" y="1247"/>
                </a:moveTo>
                <a:cubicBezTo>
                  <a:pt x="688" y="1247"/>
                  <a:pt x="740" y="1195"/>
                  <a:pt x="740" y="1131"/>
                </a:cubicBezTo>
                <a:cubicBezTo>
                  <a:pt x="740" y="1078"/>
                  <a:pt x="704" y="1034"/>
                  <a:pt x="655" y="1020"/>
                </a:cubicBezTo>
                <a:lnTo>
                  <a:pt x="655" y="905"/>
                </a:lnTo>
                <a:lnTo>
                  <a:pt x="593" y="905"/>
                </a:lnTo>
                <a:lnTo>
                  <a:pt x="593" y="1020"/>
                </a:lnTo>
                <a:cubicBezTo>
                  <a:pt x="544" y="1034"/>
                  <a:pt x="508" y="1078"/>
                  <a:pt x="508" y="1131"/>
                </a:cubicBezTo>
                <a:cubicBezTo>
                  <a:pt x="508" y="1195"/>
                  <a:pt x="560" y="1247"/>
                  <a:pt x="624" y="1247"/>
                </a:cubicBezTo>
                <a:close/>
                <a:moveTo>
                  <a:pt x="173" y="993"/>
                </a:moveTo>
                <a:cubicBezTo>
                  <a:pt x="202" y="993"/>
                  <a:pt x="226" y="1017"/>
                  <a:pt x="226" y="1046"/>
                </a:cubicBezTo>
                <a:cubicBezTo>
                  <a:pt x="226" y="1076"/>
                  <a:pt x="202" y="1100"/>
                  <a:pt x="173" y="1100"/>
                </a:cubicBezTo>
                <a:cubicBezTo>
                  <a:pt x="143" y="1100"/>
                  <a:pt x="119" y="1076"/>
                  <a:pt x="119" y="1046"/>
                </a:cubicBezTo>
                <a:cubicBezTo>
                  <a:pt x="119" y="1017"/>
                  <a:pt x="143" y="993"/>
                  <a:pt x="173" y="993"/>
                </a:cubicBezTo>
                <a:close/>
                <a:moveTo>
                  <a:pt x="173" y="1162"/>
                </a:moveTo>
                <a:cubicBezTo>
                  <a:pt x="236" y="1162"/>
                  <a:pt x="288" y="1110"/>
                  <a:pt x="288" y="1046"/>
                </a:cubicBezTo>
                <a:cubicBezTo>
                  <a:pt x="288" y="1026"/>
                  <a:pt x="282" y="1007"/>
                  <a:pt x="273" y="990"/>
                </a:cubicBezTo>
                <a:lnTo>
                  <a:pt x="420" y="843"/>
                </a:lnTo>
                <a:lnTo>
                  <a:pt x="376" y="799"/>
                </a:lnTo>
                <a:lnTo>
                  <a:pt x="229" y="946"/>
                </a:lnTo>
                <a:cubicBezTo>
                  <a:pt x="212" y="936"/>
                  <a:pt x="193" y="930"/>
                  <a:pt x="173" y="930"/>
                </a:cubicBezTo>
                <a:cubicBezTo>
                  <a:pt x="109" y="930"/>
                  <a:pt x="57" y="982"/>
                  <a:pt x="57" y="1046"/>
                </a:cubicBezTo>
                <a:cubicBezTo>
                  <a:pt x="57" y="1110"/>
                  <a:pt x="109" y="1162"/>
                  <a:pt x="173" y="1162"/>
                </a:cubicBezTo>
                <a:close/>
                <a:moveTo>
                  <a:pt x="170" y="624"/>
                </a:moveTo>
                <a:cubicBezTo>
                  <a:pt x="170" y="653"/>
                  <a:pt x="145" y="677"/>
                  <a:pt x="116" y="677"/>
                </a:cubicBezTo>
                <a:cubicBezTo>
                  <a:pt x="86" y="677"/>
                  <a:pt x="63" y="653"/>
                  <a:pt x="63" y="624"/>
                </a:cubicBezTo>
                <a:cubicBezTo>
                  <a:pt x="63" y="594"/>
                  <a:pt x="87" y="570"/>
                  <a:pt x="116" y="570"/>
                </a:cubicBezTo>
                <a:cubicBezTo>
                  <a:pt x="146" y="570"/>
                  <a:pt x="170" y="594"/>
                  <a:pt x="170" y="624"/>
                </a:cubicBezTo>
                <a:close/>
                <a:moveTo>
                  <a:pt x="0" y="624"/>
                </a:moveTo>
                <a:cubicBezTo>
                  <a:pt x="0" y="688"/>
                  <a:pt x="52" y="740"/>
                  <a:pt x="116" y="740"/>
                </a:cubicBezTo>
                <a:cubicBezTo>
                  <a:pt x="169" y="740"/>
                  <a:pt x="213" y="704"/>
                  <a:pt x="227" y="655"/>
                </a:cubicBezTo>
                <a:lnTo>
                  <a:pt x="342" y="655"/>
                </a:lnTo>
                <a:lnTo>
                  <a:pt x="342" y="593"/>
                </a:lnTo>
                <a:lnTo>
                  <a:pt x="227" y="593"/>
                </a:lnTo>
                <a:cubicBezTo>
                  <a:pt x="213" y="544"/>
                  <a:pt x="169" y="508"/>
                  <a:pt x="116" y="508"/>
                </a:cubicBezTo>
                <a:cubicBezTo>
                  <a:pt x="52" y="508"/>
                  <a:pt x="0" y="560"/>
                  <a:pt x="0" y="624"/>
                </a:cubicBezTo>
                <a:close/>
                <a:moveTo>
                  <a:pt x="173" y="254"/>
                </a:moveTo>
                <a:cubicBezTo>
                  <a:pt x="143" y="254"/>
                  <a:pt x="119" y="230"/>
                  <a:pt x="119" y="201"/>
                </a:cubicBezTo>
                <a:cubicBezTo>
                  <a:pt x="119" y="171"/>
                  <a:pt x="143" y="147"/>
                  <a:pt x="173" y="147"/>
                </a:cubicBezTo>
                <a:cubicBezTo>
                  <a:pt x="202" y="147"/>
                  <a:pt x="226" y="171"/>
                  <a:pt x="226" y="201"/>
                </a:cubicBezTo>
                <a:cubicBezTo>
                  <a:pt x="226" y="230"/>
                  <a:pt x="202" y="254"/>
                  <a:pt x="173" y="254"/>
                </a:cubicBezTo>
                <a:close/>
                <a:moveTo>
                  <a:pt x="420" y="404"/>
                </a:moveTo>
                <a:lnTo>
                  <a:pt x="273" y="257"/>
                </a:lnTo>
                <a:cubicBezTo>
                  <a:pt x="282" y="240"/>
                  <a:pt x="288" y="221"/>
                  <a:pt x="288" y="201"/>
                </a:cubicBezTo>
                <a:cubicBezTo>
                  <a:pt x="288" y="137"/>
                  <a:pt x="236" y="85"/>
                  <a:pt x="173" y="85"/>
                </a:cubicBezTo>
                <a:cubicBezTo>
                  <a:pt x="109" y="85"/>
                  <a:pt x="57" y="137"/>
                  <a:pt x="57" y="201"/>
                </a:cubicBezTo>
                <a:cubicBezTo>
                  <a:pt x="57" y="264"/>
                  <a:pt x="109" y="316"/>
                  <a:pt x="173" y="316"/>
                </a:cubicBezTo>
                <a:cubicBezTo>
                  <a:pt x="193" y="316"/>
                  <a:pt x="212" y="310"/>
                  <a:pt x="229" y="301"/>
                </a:cubicBezTo>
                <a:lnTo>
                  <a:pt x="376" y="448"/>
                </a:lnTo>
                <a:lnTo>
                  <a:pt x="420" y="404"/>
                </a:lnTo>
                <a:close/>
                <a:moveTo>
                  <a:pt x="624" y="170"/>
                </a:moveTo>
                <a:cubicBezTo>
                  <a:pt x="594" y="170"/>
                  <a:pt x="571" y="146"/>
                  <a:pt x="571" y="116"/>
                </a:cubicBezTo>
                <a:cubicBezTo>
                  <a:pt x="571" y="86"/>
                  <a:pt x="595" y="62"/>
                  <a:pt x="624" y="62"/>
                </a:cubicBezTo>
                <a:cubicBezTo>
                  <a:pt x="654" y="62"/>
                  <a:pt x="678" y="86"/>
                  <a:pt x="678" y="116"/>
                </a:cubicBezTo>
                <a:cubicBezTo>
                  <a:pt x="678" y="146"/>
                  <a:pt x="653" y="170"/>
                  <a:pt x="624" y="170"/>
                </a:cubicBezTo>
                <a:close/>
                <a:moveTo>
                  <a:pt x="624" y="0"/>
                </a:moveTo>
                <a:cubicBezTo>
                  <a:pt x="560" y="0"/>
                  <a:pt x="508" y="52"/>
                  <a:pt x="508" y="116"/>
                </a:cubicBezTo>
                <a:cubicBezTo>
                  <a:pt x="508" y="169"/>
                  <a:pt x="544" y="213"/>
                  <a:pt x="593" y="227"/>
                </a:cubicBezTo>
                <a:lnTo>
                  <a:pt x="593" y="342"/>
                </a:lnTo>
                <a:lnTo>
                  <a:pt x="655" y="342"/>
                </a:lnTo>
                <a:lnTo>
                  <a:pt x="655" y="227"/>
                </a:lnTo>
                <a:cubicBezTo>
                  <a:pt x="704" y="213"/>
                  <a:pt x="740" y="169"/>
                  <a:pt x="740" y="116"/>
                </a:cubicBezTo>
                <a:cubicBezTo>
                  <a:pt x="740" y="52"/>
                  <a:pt x="688" y="0"/>
                  <a:pt x="624" y="0"/>
                </a:cubicBezTo>
                <a:close/>
                <a:moveTo>
                  <a:pt x="624" y="819"/>
                </a:moveTo>
                <a:cubicBezTo>
                  <a:pt x="517" y="819"/>
                  <a:pt x="429" y="731"/>
                  <a:pt x="429" y="624"/>
                </a:cubicBezTo>
                <a:cubicBezTo>
                  <a:pt x="429" y="517"/>
                  <a:pt x="517" y="429"/>
                  <a:pt x="624" y="429"/>
                </a:cubicBezTo>
                <a:cubicBezTo>
                  <a:pt x="732" y="429"/>
                  <a:pt x="819" y="517"/>
                  <a:pt x="819" y="624"/>
                </a:cubicBezTo>
                <a:cubicBezTo>
                  <a:pt x="819" y="731"/>
                  <a:pt x="732" y="819"/>
                  <a:pt x="624" y="819"/>
                </a:cubicBezTo>
                <a:close/>
                <a:moveTo>
                  <a:pt x="624" y="367"/>
                </a:moveTo>
                <a:cubicBezTo>
                  <a:pt x="483" y="367"/>
                  <a:pt x="367" y="482"/>
                  <a:pt x="367" y="624"/>
                </a:cubicBezTo>
                <a:cubicBezTo>
                  <a:pt x="367" y="766"/>
                  <a:pt x="483" y="880"/>
                  <a:pt x="624" y="880"/>
                </a:cubicBezTo>
                <a:cubicBezTo>
                  <a:pt x="766" y="880"/>
                  <a:pt x="881" y="766"/>
                  <a:pt x="881" y="624"/>
                </a:cubicBezTo>
                <a:cubicBezTo>
                  <a:pt x="881" y="482"/>
                  <a:pt x="766" y="367"/>
                  <a:pt x="624" y="367"/>
                </a:cubicBezTo>
                <a:close/>
                <a:moveTo>
                  <a:pt x="1076" y="254"/>
                </a:moveTo>
                <a:cubicBezTo>
                  <a:pt x="1046" y="254"/>
                  <a:pt x="1022" y="230"/>
                  <a:pt x="1022" y="201"/>
                </a:cubicBezTo>
                <a:cubicBezTo>
                  <a:pt x="1022" y="171"/>
                  <a:pt x="1046" y="147"/>
                  <a:pt x="1076" y="147"/>
                </a:cubicBezTo>
                <a:cubicBezTo>
                  <a:pt x="1105" y="147"/>
                  <a:pt x="1129" y="171"/>
                  <a:pt x="1129" y="201"/>
                </a:cubicBezTo>
                <a:cubicBezTo>
                  <a:pt x="1129" y="230"/>
                  <a:pt x="1105" y="254"/>
                  <a:pt x="1076" y="254"/>
                </a:cubicBezTo>
                <a:close/>
                <a:moveTo>
                  <a:pt x="1076" y="85"/>
                </a:moveTo>
                <a:cubicBezTo>
                  <a:pt x="1012" y="85"/>
                  <a:pt x="960" y="137"/>
                  <a:pt x="960" y="201"/>
                </a:cubicBezTo>
                <a:cubicBezTo>
                  <a:pt x="960" y="221"/>
                  <a:pt x="966" y="240"/>
                  <a:pt x="975" y="257"/>
                </a:cubicBezTo>
                <a:lnTo>
                  <a:pt x="828" y="404"/>
                </a:lnTo>
                <a:lnTo>
                  <a:pt x="872" y="448"/>
                </a:lnTo>
                <a:lnTo>
                  <a:pt x="1019" y="301"/>
                </a:lnTo>
                <a:cubicBezTo>
                  <a:pt x="1036" y="310"/>
                  <a:pt x="1055" y="316"/>
                  <a:pt x="1076" y="316"/>
                </a:cubicBezTo>
                <a:cubicBezTo>
                  <a:pt x="1139" y="316"/>
                  <a:pt x="1191" y="264"/>
                  <a:pt x="1191" y="201"/>
                </a:cubicBezTo>
                <a:cubicBezTo>
                  <a:pt x="1191" y="137"/>
                  <a:pt x="1139" y="85"/>
                  <a:pt x="1076" y="85"/>
                </a:cubicBezTo>
                <a:close/>
                <a:moveTo>
                  <a:pt x="1132" y="678"/>
                </a:moveTo>
                <a:cubicBezTo>
                  <a:pt x="1102" y="678"/>
                  <a:pt x="1078" y="653"/>
                  <a:pt x="1078" y="624"/>
                </a:cubicBezTo>
                <a:cubicBezTo>
                  <a:pt x="1078" y="594"/>
                  <a:pt x="1103" y="570"/>
                  <a:pt x="1132" y="570"/>
                </a:cubicBezTo>
                <a:cubicBezTo>
                  <a:pt x="1162" y="570"/>
                  <a:pt x="1186" y="594"/>
                  <a:pt x="1186" y="624"/>
                </a:cubicBezTo>
                <a:cubicBezTo>
                  <a:pt x="1186" y="654"/>
                  <a:pt x="1161" y="678"/>
                  <a:pt x="1132" y="678"/>
                </a:cubicBezTo>
                <a:close/>
                <a:moveTo>
                  <a:pt x="1132" y="508"/>
                </a:moveTo>
                <a:cubicBezTo>
                  <a:pt x="1079" y="508"/>
                  <a:pt x="1035" y="544"/>
                  <a:pt x="1021" y="593"/>
                </a:cubicBezTo>
                <a:lnTo>
                  <a:pt x="906" y="593"/>
                </a:lnTo>
                <a:lnTo>
                  <a:pt x="906" y="655"/>
                </a:lnTo>
                <a:lnTo>
                  <a:pt x="1021" y="655"/>
                </a:lnTo>
                <a:cubicBezTo>
                  <a:pt x="1035" y="704"/>
                  <a:pt x="1079" y="740"/>
                  <a:pt x="1132" y="740"/>
                </a:cubicBezTo>
                <a:cubicBezTo>
                  <a:pt x="1196" y="740"/>
                  <a:pt x="1248" y="688"/>
                  <a:pt x="1248" y="624"/>
                </a:cubicBezTo>
                <a:cubicBezTo>
                  <a:pt x="1248" y="560"/>
                  <a:pt x="1196" y="508"/>
                  <a:pt x="1132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Freeform 17">
            <a:extLst>
              <a:ext uri="{FF2B5EF4-FFF2-40B4-BE49-F238E27FC236}">
                <a16:creationId xmlns:a16="http://schemas.microsoft.com/office/drawing/2014/main" id="{40441F23-EA48-469D-F765-5549B33349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29315" y="3985740"/>
            <a:ext cx="357188" cy="458787"/>
          </a:xfrm>
          <a:custGeom>
            <a:avLst/>
            <a:gdLst>
              <a:gd name="T0" fmla="*/ 711 w 994"/>
              <a:gd name="T1" fmla="*/ 1071 h 1276"/>
              <a:gd name="T2" fmla="*/ 790 w 994"/>
              <a:gd name="T3" fmla="*/ 796 h 1276"/>
              <a:gd name="T4" fmla="*/ 852 w 994"/>
              <a:gd name="T5" fmla="*/ 734 h 1276"/>
              <a:gd name="T6" fmla="*/ 649 w 994"/>
              <a:gd name="T7" fmla="*/ 1134 h 1276"/>
              <a:gd name="T8" fmla="*/ 852 w 994"/>
              <a:gd name="T9" fmla="*/ 734 h 1276"/>
              <a:gd name="T10" fmla="*/ 849 w 994"/>
              <a:gd name="T11" fmla="*/ 570 h 1276"/>
              <a:gd name="T12" fmla="*/ 539 w 994"/>
              <a:gd name="T13" fmla="*/ 508 h 1276"/>
              <a:gd name="T14" fmla="*/ 536 w 994"/>
              <a:gd name="T15" fmla="*/ 1071 h 1276"/>
              <a:gd name="T16" fmla="*/ 457 w 994"/>
              <a:gd name="T17" fmla="*/ 908 h 1276"/>
              <a:gd name="T18" fmla="*/ 536 w 994"/>
              <a:gd name="T19" fmla="*/ 1071 h 1276"/>
              <a:gd name="T20" fmla="*/ 395 w 994"/>
              <a:gd name="T21" fmla="*/ 847 h 1276"/>
              <a:gd name="T22" fmla="*/ 598 w 994"/>
              <a:gd name="T23" fmla="*/ 1134 h 1276"/>
              <a:gd name="T24" fmla="*/ 282 w 994"/>
              <a:gd name="T25" fmla="*/ 1071 h 1276"/>
              <a:gd name="T26" fmla="*/ 203 w 994"/>
              <a:gd name="T27" fmla="*/ 739 h 1276"/>
              <a:gd name="T28" fmla="*/ 282 w 994"/>
              <a:gd name="T29" fmla="*/ 1071 h 1276"/>
              <a:gd name="T30" fmla="*/ 141 w 994"/>
              <a:gd name="T31" fmla="*/ 677 h 1276"/>
              <a:gd name="T32" fmla="*/ 344 w 994"/>
              <a:gd name="T33" fmla="*/ 1134 h 1276"/>
              <a:gd name="T34" fmla="*/ 367 w 994"/>
              <a:gd name="T35" fmla="*/ 342 h 1276"/>
              <a:gd name="T36" fmla="*/ 259 w 994"/>
              <a:gd name="T37" fmla="*/ 342 h 1276"/>
              <a:gd name="T38" fmla="*/ 313 w 994"/>
              <a:gd name="T39" fmla="*/ 260 h 1276"/>
              <a:gd name="T40" fmla="*/ 367 w 994"/>
              <a:gd name="T41" fmla="*/ 342 h 1276"/>
              <a:gd name="T42" fmla="*/ 485 w 994"/>
              <a:gd name="T43" fmla="*/ 567 h 1276"/>
              <a:gd name="T44" fmla="*/ 403 w 994"/>
              <a:gd name="T45" fmla="*/ 413 h 1276"/>
              <a:gd name="T46" fmla="*/ 429 w 994"/>
              <a:gd name="T47" fmla="*/ 313 h 1276"/>
              <a:gd name="T48" fmla="*/ 197 w 994"/>
              <a:gd name="T49" fmla="*/ 313 h 1276"/>
              <a:gd name="T50" fmla="*/ 223 w 994"/>
              <a:gd name="T51" fmla="*/ 413 h 1276"/>
              <a:gd name="T52" fmla="*/ 141 w 994"/>
              <a:gd name="T53" fmla="*/ 567 h 1276"/>
              <a:gd name="T54" fmla="*/ 203 w 994"/>
              <a:gd name="T55" fmla="*/ 511 h 1276"/>
              <a:gd name="T56" fmla="*/ 423 w 994"/>
              <a:gd name="T57" fmla="*/ 511 h 1276"/>
              <a:gd name="T58" fmla="*/ 849 w 994"/>
              <a:gd name="T59" fmla="*/ 395 h 1276"/>
              <a:gd name="T60" fmla="*/ 539 w 994"/>
              <a:gd name="T61" fmla="*/ 457 h 1276"/>
              <a:gd name="T62" fmla="*/ 849 w 994"/>
              <a:gd name="T63" fmla="*/ 395 h 1276"/>
              <a:gd name="T64" fmla="*/ 877 w 994"/>
              <a:gd name="T65" fmla="*/ 254 h 1276"/>
              <a:gd name="T66" fmla="*/ 739 w 994"/>
              <a:gd name="T67" fmla="*/ 116 h 1276"/>
              <a:gd name="T68" fmla="*/ 677 w 994"/>
              <a:gd name="T69" fmla="*/ 316 h 1276"/>
              <a:gd name="T70" fmla="*/ 931 w 994"/>
              <a:gd name="T71" fmla="*/ 1187 h 1276"/>
              <a:gd name="T72" fmla="*/ 87 w 994"/>
              <a:gd name="T73" fmla="*/ 1213 h 1276"/>
              <a:gd name="T74" fmla="*/ 62 w 994"/>
              <a:gd name="T75" fmla="*/ 88 h 1276"/>
              <a:gd name="T76" fmla="*/ 723 w 994"/>
              <a:gd name="T77" fmla="*/ 62 h 1276"/>
              <a:gd name="T78" fmla="*/ 931 w 994"/>
              <a:gd name="T79" fmla="*/ 1187 h 1276"/>
              <a:gd name="T80" fmla="*/ 749 w 994"/>
              <a:gd name="T81" fmla="*/ 0 h 1276"/>
              <a:gd name="T82" fmla="*/ 0 w 994"/>
              <a:gd name="T83" fmla="*/ 88 h 1276"/>
              <a:gd name="T84" fmla="*/ 87 w 994"/>
              <a:gd name="T85" fmla="*/ 1275 h 1276"/>
              <a:gd name="T86" fmla="*/ 993 w 994"/>
              <a:gd name="T87" fmla="*/ 1187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94" h="1276">
                <a:moveTo>
                  <a:pt x="790" y="1071"/>
                </a:moveTo>
                <a:lnTo>
                  <a:pt x="711" y="1071"/>
                </a:lnTo>
                <a:lnTo>
                  <a:pt x="711" y="796"/>
                </a:lnTo>
                <a:lnTo>
                  <a:pt x="790" y="796"/>
                </a:lnTo>
                <a:lnTo>
                  <a:pt x="790" y="1071"/>
                </a:lnTo>
                <a:close/>
                <a:moveTo>
                  <a:pt x="852" y="734"/>
                </a:moveTo>
                <a:lnTo>
                  <a:pt x="649" y="734"/>
                </a:lnTo>
                <a:lnTo>
                  <a:pt x="649" y="1134"/>
                </a:lnTo>
                <a:lnTo>
                  <a:pt x="852" y="1134"/>
                </a:lnTo>
                <a:lnTo>
                  <a:pt x="852" y="734"/>
                </a:lnTo>
                <a:close/>
                <a:moveTo>
                  <a:pt x="539" y="570"/>
                </a:moveTo>
                <a:lnTo>
                  <a:pt x="849" y="570"/>
                </a:lnTo>
                <a:lnTo>
                  <a:pt x="849" y="508"/>
                </a:lnTo>
                <a:lnTo>
                  <a:pt x="539" y="508"/>
                </a:lnTo>
                <a:lnTo>
                  <a:pt x="539" y="570"/>
                </a:lnTo>
                <a:close/>
                <a:moveTo>
                  <a:pt x="536" y="1071"/>
                </a:moveTo>
                <a:lnTo>
                  <a:pt x="457" y="1071"/>
                </a:lnTo>
                <a:lnTo>
                  <a:pt x="457" y="908"/>
                </a:lnTo>
                <a:lnTo>
                  <a:pt x="536" y="908"/>
                </a:lnTo>
                <a:lnTo>
                  <a:pt x="536" y="1071"/>
                </a:lnTo>
                <a:close/>
                <a:moveTo>
                  <a:pt x="598" y="847"/>
                </a:moveTo>
                <a:lnTo>
                  <a:pt x="395" y="847"/>
                </a:lnTo>
                <a:lnTo>
                  <a:pt x="395" y="1134"/>
                </a:lnTo>
                <a:lnTo>
                  <a:pt x="598" y="1134"/>
                </a:lnTo>
                <a:lnTo>
                  <a:pt x="598" y="847"/>
                </a:lnTo>
                <a:close/>
                <a:moveTo>
                  <a:pt x="282" y="1071"/>
                </a:moveTo>
                <a:lnTo>
                  <a:pt x="203" y="1071"/>
                </a:lnTo>
                <a:lnTo>
                  <a:pt x="203" y="739"/>
                </a:lnTo>
                <a:lnTo>
                  <a:pt x="282" y="739"/>
                </a:lnTo>
                <a:lnTo>
                  <a:pt x="282" y="1071"/>
                </a:lnTo>
                <a:close/>
                <a:moveTo>
                  <a:pt x="344" y="677"/>
                </a:moveTo>
                <a:lnTo>
                  <a:pt x="141" y="677"/>
                </a:lnTo>
                <a:lnTo>
                  <a:pt x="141" y="1134"/>
                </a:lnTo>
                <a:lnTo>
                  <a:pt x="344" y="1134"/>
                </a:lnTo>
                <a:lnTo>
                  <a:pt x="344" y="677"/>
                </a:lnTo>
                <a:close/>
                <a:moveTo>
                  <a:pt x="367" y="342"/>
                </a:moveTo>
                <a:cubicBezTo>
                  <a:pt x="367" y="372"/>
                  <a:pt x="343" y="395"/>
                  <a:pt x="313" y="395"/>
                </a:cubicBezTo>
                <a:cubicBezTo>
                  <a:pt x="283" y="395"/>
                  <a:pt x="259" y="372"/>
                  <a:pt x="259" y="342"/>
                </a:cubicBezTo>
                <a:lnTo>
                  <a:pt x="259" y="313"/>
                </a:lnTo>
                <a:cubicBezTo>
                  <a:pt x="259" y="283"/>
                  <a:pt x="283" y="260"/>
                  <a:pt x="313" y="260"/>
                </a:cubicBezTo>
                <a:cubicBezTo>
                  <a:pt x="343" y="260"/>
                  <a:pt x="367" y="283"/>
                  <a:pt x="367" y="313"/>
                </a:cubicBezTo>
                <a:lnTo>
                  <a:pt x="367" y="342"/>
                </a:lnTo>
                <a:close/>
                <a:moveTo>
                  <a:pt x="423" y="567"/>
                </a:moveTo>
                <a:lnTo>
                  <a:pt x="485" y="567"/>
                </a:lnTo>
                <a:lnTo>
                  <a:pt x="485" y="511"/>
                </a:lnTo>
                <a:cubicBezTo>
                  <a:pt x="485" y="463"/>
                  <a:pt x="448" y="431"/>
                  <a:pt x="403" y="413"/>
                </a:cubicBezTo>
                <a:cubicBezTo>
                  <a:pt x="419" y="393"/>
                  <a:pt x="429" y="369"/>
                  <a:pt x="429" y="342"/>
                </a:cubicBezTo>
                <a:lnTo>
                  <a:pt x="429" y="313"/>
                </a:lnTo>
                <a:cubicBezTo>
                  <a:pt x="429" y="250"/>
                  <a:pt x="377" y="198"/>
                  <a:pt x="313" y="198"/>
                </a:cubicBezTo>
                <a:cubicBezTo>
                  <a:pt x="249" y="198"/>
                  <a:pt x="197" y="250"/>
                  <a:pt x="197" y="313"/>
                </a:cubicBezTo>
                <a:lnTo>
                  <a:pt x="197" y="342"/>
                </a:lnTo>
                <a:cubicBezTo>
                  <a:pt x="197" y="369"/>
                  <a:pt x="207" y="393"/>
                  <a:pt x="223" y="413"/>
                </a:cubicBezTo>
                <a:cubicBezTo>
                  <a:pt x="178" y="431"/>
                  <a:pt x="141" y="463"/>
                  <a:pt x="141" y="511"/>
                </a:cubicBezTo>
                <a:lnTo>
                  <a:pt x="141" y="567"/>
                </a:lnTo>
                <a:lnTo>
                  <a:pt x="203" y="567"/>
                </a:lnTo>
                <a:lnTo>
                  <a:pt x="203" y="511"/>
                </a:lnTo>
                <a:cubicBezTo>
                  <a:pt x="203" y="479"/>
                  <a:pt x="269" y="457"/>
                  <a:pt x="313" y="457"/>
                </a:cubicBezTo>
                <a:cubicBezTo>
                  <a:pt x="357" y="457"/>
                  <a:pt x="423" y="479"/>
                  <a:pt x="423" y="511"/>
                </a:cubicBezTo>
                <a:lnTo>
                  <a:pt x="423" y="567"/>
                </a:lnTo>
                <a:close/>
                <a:moveTo>
                  <a:pt x="849" y="395"/>
                </a:moveTo>
                <a:lnTo>
                  <a:pt x="539" y="395"/>
                </a:lnTo>
                <a:lnTo>
                  <a:pt x="539" y="457"/>
                </a:lnTo>
                <a:lnTo>
                  <a:pt x="849" y="457"/>
                </a:lnTo>
                <a:lnTo>
                  <a:pt x="849" y="395"/>
                </a:lnTo>
                <a:close/>
                <a:moveTo>
                  <a:pt x="877" y="316"/>
                </a:moveTo>
                <a:lnTo>
                  <a:pt x="877" y="254"/>
                </a:lnTo>
                <a:lnTo>
                  <a:pt x="739" y="254"/>
                </a:lnTo>
                <a:lnTo>
                  <a:pt x="739" y="116"/>
                </a:lnTo>
                <a:lnTo>
                  <a:pt x="677" y="116"/>
                </a:lnTo>
                <a:lnTo>
                  <a:pt x="677" y="316"/>
                </a:lnTo>
                <a:lnTo>
                  <a:pt x="877" y="316"/>
                </a:lnTo>
                <a:close/>
                <a:moveTo>
                  <a:pt x="931" y="1187"/>
                </a:moveTo>
                <a:cubicBezTo>
                  <a:pt x="931" y="1201"/>
                  <a:pt x="920" y="1213"/>
                  <a:pt x="906" y="1213"/>
                </a:cubicBezTo>
                <a:lnTo>
                  <a:pt x="87" y="1213"/>
                </a:lnTo>
                <a:cubicBezTo>
                  <a:pt x="73" y="1213"/>
                  <a:pt x="62" y="1201"/>
                  <a:pt x="62" y="1187"/>
                </a:cubicBezTo>
                <a:lnTo>
                  <a:pt x="62" y="88"/>
                </a:lnTo>
                <a:cubicBezTo>
                  <a:pt x="62" y="74"/>
                  <a:pt x="73" y="62"/>
                  <a:pt x="87" y="62"/>
                </a:cubicBezTo>
                <a:lnTo>
                  <a:pt x="723" y="62"/>
                </a:lnTo>
                <a:lnTo>
                  <a:pt x="931" y="270"/>
                </a:lnTo>
                <a:lnTo>
                  <a:pt x="931" y="1187"/>
                </a:lnTo>
                <a:close/>
                <a:moveTo>
                  <a:pt x="993" y="244"/>
                </a:moveTo>
                <a:lnTo>
                  <a:pt x="749" y="0"/>
                </a:lnTo>
                <a:lnTo>
                  <a:pt x="87" y="0"/>
                </a:lnTo>
                <a:cubicBezTo>
                  <a:pt x="39" y="0"/>
                  <a:pt x="0" y="39"/>
                  <a:pt x="0" y="88"/>
                </a:cubicBezTo>
                <a:lnTo>
                  <a:pt x="0" y="1187"/>
                </a:lnTo>
                <a:cubicBezTo>
                  <a:pt x="0" y="1235"/>
                  <a:pt x="39" y="1275"/>
                  <a:pt x="87" y="1275"/>
                </a:cubicBezTo>
                <a:lnTo>
                  <a:pt x="906" y="1275"/>
                </a:lnTo>
                <a:cubicBezTo>
                  <a:pt x="954" y="1275"/>
                  <a:pt x="993" y="1235"/>
                  <a:pt x="993" y="1187"/>
                </a:cubicBezTo>
                <a:lnTo>
                  <a:pt x="993" y="2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Freeform 18">
            <a:extLst>
              <a:ext uri="{FF2B5EF4-FFF2-40B4-BE49-F238E27FC236}">
                <a16:creationId xmlns:a16="http://schemas.microsoft.com/office/drawing/2014/main" id="{1C249712-2F9A-58B0-8EC0-B788C0D923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6947" y="2943050"/>
            <a:ext cx="427038" cy="481013"/>
          </a:xfrm>
          <a:custGeom>
            <a:avLst/>
            <a:gdLst>
              <a:gd name="T0" fmla="*/ 1051 w 1185"/>
              <a:gd name="T1" fmla="*/ 1229 h 1334"/>
              <a:gd name="T2" fmla="*/ 1037 w 1185"/>
              <a:gd name="T3" fmla="*/ 1271 h 1334"/>
              <a:gd name="T4" fmla="*/ 1095 w 1185"/>
              <a:gd name="T5" fmla="*/ 1180 h 1334"/>
              <a:gd name="T6" fmla="*/ 711 w 1185"/>
              <a:gd name="T7" fmla="*/ 1305 h 1334"/>
              <a:gd name="T8" fmla="*/ 1150 w 1185"/>
              <a:gd name="T9" fmla="*/ 1153 h 1334"/>
              <a:gd name="T10" fmla="*/ 711 w 1185"/>
              <a:gd name="T11" fmla="*/ 1305 h 1334"/>
              <a:gd name="T12" fmla="*/ 603 w 1185"/>
              <a:gd name="T13" fmla="*/ 132 h 1334"/>
              <a:gd name="T14" fmla="*/ 55 w 1185"/>
              <a:gd name="T15" fmla="*/ 104 h 1334"/>
              <a:gd name="T16" fmla="*/ 960 w 1185"/>
              <a:gd name="T17" fmla="*/ 152 h 1334"/>
              <a:gd name="T18" fmla="*/ 0 w 1185"/>
              <a:gd name="T19" fmla="*/ 104 h 1334"/>
              <a:gd name="T20" fmla="*/ 640 w 1185"/>
              <a:gd name="T21" fmla="*/ 1305 h 1334"/>
              <a:gd name="T22" fmla="*/ 55 w 1185"/>
              <a:gd name="T23" fmla="*/ 1180 h 1334"/>
              <a:gd name="T24" fmla="*/ 55 w 1185"/>
              <a:gd name="T25" fmla="*/ 1125 h 1334"/>
              <a:gd name="T26" fmla="*/ 988 w 1185"/>
              <a:gd name="T27" fmla="*/ 493 h 1334"/>
              <a:gd name="T28" fmla="*/ 603 w 1185"/>
              <a:gd name="T29" fmla="*/ 1257 h 1334"/>
              <a:gd name="T30" fmla="*/ 567 w 1185"/>
              <a:gd name="T31" fmla="*/ 322 h 1334"/>
              <a:gd name="T32" fmla="*/ 643 w 1185"/>
              <a:gd name="T33" fmla="*/ 381 h 1334"/>
              <a:gd name="T34" fmla="*/ 567 w 1185"/>
              <a:gd name="T35" fmla="*/ 322 h 1334"/>
              <a:gd name="T36" fmla="*/ 698 w 1185"/>
              <a:gd name="T37" fmla="*/ 381 h 1334"/>
              <a:gd name="T38" fmla="*/ 511 w 1185"/>
              <a:gd name="T39" fmla="*/ 322 h 1334"/>
              <a:gd name="T40" fmla="*/ 372 w 1185"/>
              <a:gd name="T41" fmla="*/ 601 h 1334"/>
              <a:gd name="T42" fmla="*/ 431 w 1185"/>
              <a:gd name="T43" fmla="*/ 526 h 1334"/>
              <a:gd name="T44" fmla="*/ 431 w 1185"/>
              <a:gd name="T45" fmla="*/ 470 h 1334"/>
              <a:gd name="T46" fmla="*/ 372 w 1185"/>
              <a:gd name="T47" fmla="*/ 657 h 1334"/>
              <a:gd name="T48" fmla="*/ 439 w 1185"/>
              <a:gd name="T49" fmla="*/ 381 h 1334"/>
              <a:gd name="T50" fmla="*/ 364 w 1185"/>
              <a:gd name="T51" fmla="*/ 322 h 1334"/>
              <a:gd name="T52" fmla="*/ 439 w 1185"/>
              <a:gd name="T53" fmla="*/ 381 h 1334"/>
              <a:gd name="T54" fmla="*/ 308 w 1185"/>
              <a:gd name="T55" fmla="*/ 322 h 1334"/>
              <a:gd name="T56" fmla="*/ 495 w 1185"/>
              <a:gd name="T57" fmla="*/ 381 h 1334"/>
              <a:gd name="T58" fmla="*/ 372 w 1185"/>
              <a:gd name="T59" fmla="*/ 813 h 1334"/>
              <a:gd name="T60" fmla="*/ 431 w 1185"/>
              <a:gd name="T61" fmla="*/ 738 h 1334"/>
              <a:gd name="T62" fmla="*/ 431 w 1185"/>
              <a:gd name="T63" fmla="*/ 682 h 1334"/>
              <a:gd name="T64" fmla="*/ 372 w 1185"/>
              <a:gd name="T65" fmla="*/ 869 h 1334"/>
              <a:gd name="T66" fmla="*/ 236 w 1185"/>
              <a:gd name="T67" fmla="*/ 593 h 1334"/>
              <a:gd name="T68" fmla="*/ 160 w 1185"/>
              <a:gd name="T69" fmla="*/ 534 h 1334"/>
              <a:gd name="T70" fmla="*/ 236 w 1185"/>
              <a:gd name="T71" fmla="*/ 593 h 1334"/>
              <a:gd name="T72" fmla="*/ 105 w 1185"/>
              <a:gd name="T73" fmla="*/ 534 h 1334"/>
              <a:gd name="T74" fmla="*/ 292 w 1185"/>
              <a:gd name="T75" fmla="*/ 593 h 1334"/>
              <a:gd name="T76" fmla="*/ 169 w 1185"/>
              <a:gd name="T77" fmla="*/ 389 h 1334"/>
              <a:gd name="T78" fmla="*/ 228 w 1185"/>
              <a:gd name="T79" fmla="*/ 314 h 1334"/>
              <a:gd name="T80" fmla="*/ 228 w 1185"/>
              <a:gd name="T81" fmla="*/ 258 h 1334"/>
              <a:gd name="T82" fmla="*/ 169 w 1185"/>
              <a:gd name="T83" fmla="*/ 445 h 1334"/>
              <a:gd name="T84" fmla="*/ 236 w 1185"/>
              <a:gd name="T85" fmla="*/ 805 h 1334"/>
              <a:gd name="T86" fmla="*/ 160 w 1185"/>
              <a:gd name="T87" fmla="*/ 746 h 1334"/>
              <a:gd name="T88" fmla="*/ 236 w 1185"/>
              <a:gd name="T89" fmla="*/ 805 h 1334"/>
              <a:gd name="T90" fmla="*/ 105 w 1185"/>
              <a:gd name="T91" fmla="*/ 746 h 1334"/>
              <a:gd name="T92" fmla="*/ 292 w 1185"/>
              <a:gd name="T93" fmla="*/ 805 h 1334"/>
              <a:gd name="T94" fmla="*/ 1083 w 1185"/>
              <a:gd name="T95" fmla="*/ 605 h 1334"/>
              <a:gd name="T96" fmla="*/ 887 w 1185"/>
              <a:gd name="T97" fmla="*/ 505 h 1334"/>
              <a:gd name="T98" fmla="*/ 732 w 1185"/>
              <a:gd name="T99" fmla="*/ 639 h 1334"/>
              <a:gd name="T100" fmla="*/ 680 w 1185"/>
              <a:gd name="T101" fmla="*/ 944 h 1334"/>
              <a:gd name="T102" fmla="*/ 805 w 1185"/>
              <a:gd name="T103" fmla="*/ 1081 h 1334"/>
              <a:gd name="T104" fmla="*/ 671 w 1185"/>
              <a:gd name="T105" fmla="*/ 669 h 1334"/>
              <a:gd name="T106" fmla="*/ 788 w 1185"/>
              <a:gd name="T107" fmla="*/ 768 h 1334"/>
              <a:gd name="T108" fmla="*/ 831 w 1185"/>
              <a:gd name="T109" fmla="*/ 532 h 1334"/>
              <a:gd name="T110" fmla="*/ 887 w 1185"/>
              <a:gd name="T111" fmla="*/ 560 h 1334"/>
              <a:gd name="T112" fmla="*/ 958 w 1185"/>
              <a:gd name="T113" fmla="*/ 724 h 1334"/>
              <a:gd name="T114" fmla="*/ 1029 w 1185"/>
              <a:gd name="T115" fmla="*/ 619 h 1334"/>
              <a:gd name="T116" fmla="*/ 1085 w 1185"/>
              <a:gd name="T117" fmla="*/ 660 h 1334"/>
              <a:gd name="T118" fmla="*/ 1128 w 1185"/>
              <a:gd name="T119" fmla="*/ 758 h 1334"/>
              <a:gd name="T120" fmla="*/ 855 w 1185"/>
              <a:gd name="T121" fmla="*/ 1086 h 1334"/>
              <a:gd name="T122" fmla="*/ 1135 w 1185"/>
              <a:gd name="T123" fmla="*/ 1043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5" h="1334">
                <a:moveTo>
                  <a:pt x="1037" y="1242"/>
                </a:moveTo>
                <a:cubicBezTo>
                  <a:pt x="1030" y="1242"/>
                  <a:pt x="1024" y="1236"/>
                  <a:pt x="1024" y="1229"/>
                </a:cubicBezTo>
                <a:cubicBezTo>
                  <a:pt x="1024" y="1222"/>
                  <a:pt x="1030" y="1216"/>
                  <a:pt x="1037" y="1216"/>
                </a:cubicBezTo>
                <a:cubicBezTo>
                  <a:pt x="1045" y="1216"/>
                  <a:pt x="1051" y="1222"/>
                  <a:pt x="1051" y="1229"/>
                </a:cubicBezTo>
                <a:cubicBezTo>
                  <a:pt x="1051" y="1236"/>
                  <a:pt x="1045" y="1242"/>
                  <a:pt x="1037" y="1242"/>
                </a:cubicBezTo>
                <a:close/>
                <a:moveTo>
                  <a:pt x="1037" y="1187"/>
                </a:moveTo>
                <a:cubicBezTo>
                  <a:pt x="1014" y="1187"/>
                  <a:pt x="995" y="1206"/>
                  <a:pt x="995" y="1229"/>
                </a:cubicBezTo>
                <a:cubicBezTo>
                  <a:pt x="995" y="1252"/>
                  <a:pt x="1014" y="1271"/>
                  <a:pt x="1037" y="1271"/>
                </a:cubicBezTo>
                <a:cubicBezTo>
                  <a:pt x="1060" y="1271"/>
                  <a:pt x="1079" y="1252"/>
                  <a:pt x="1079" y="1229"/>
                </a:cubicBezTo>
                <a:cubicBezTo>
                  <a:pt x="1079" y="1206"/>
                  <a:pt x="1060" y="1187"/>
                  <a:pt x="1037" y="1187"/>
                </a:cubicBezTo>
                <a:close/>
                <a:moveTo>
                  <a:pt x="766" y="1180"/>
                </a:moveTo>
                <a:lnTo>
                  <a:pt x="1095" y="1180"/>
                </a:lnTo>
                <a:lnTo>
                  <a:pt x="1095" y="1277"/>
                </a:lnTo>
                <a:lnTo>
                  <a:pt x="766" y="1277"/>
                </a:lnTo>
                <a:lnTo>
                  <a:pt x="766" y="1180"/>
                </a:lnTo>
                <a:close/>
                <a:moveTo>
                  <a:pt x="711" y="1305"/>
                </a:moveTo>
                <a:cubicBezTo>
                  <a:pt x="711" y="1320"/>
                  <a:pt x="723" y="1333"/>
                  <a:pt x="738" y="1333"/>
                </a:cubicBezTo>
                <a:lnTo>
                  <a:pt x="1123" y="1333"/>
                </a:lnTo>
                <a:cubicBezTo>
                  <a:pt x="1138" y="1333"/>
                  <a:pt x="1150" y="1320"/>
                  <a:pt x="1150" y="1305"/>
                </a:cubicBezTo>
                <a:lnTo>
                  <a:pt x="1150" y="1153"/>
                </a:lnTo>
                <a:cubicBezTo>
                  <a:pt x="1150" y="1137"/>
                  <a:pt x="1138" y="1125"/>
                  <a:pt x="1123" y="1125"/>
                </a:cubicBezTo>
                <a:lnTo>
                  <a:pt x="738" y="1125"/>
                </a:lnTo>
                <a:cubicBezTo>
                  <a:pt x="723" y="1125"/>
                  <a:pt x="711" y="1137"/>
                  <a:pt x="711" y="1153"/>
                </a:cubicBezTo>
                <a:lnTo>
                  <a:pt x="711" y="1305"/>
                </a:lnTo>
                <a:close/>
                <a:moveTo>
                  <a:pt x="603" y="76"/>
                </a:moveTo>
                <a:lnTo>
                  <a:pt x="413" y="76"/>
                </a:lnTo>
                <a:lnTo>
                  <a:pt x="413" y="132"/>
                </a:lnTo>
                <a:lnTo>
                  <a:pt x="603" y="132"/>
                </a:lnTo>
                <a:lnTo>
                  <a:pt x="603" y="76"/>
                </a:lnTo>
                <a:close/>
                <a:moveTo>
                  <a:pt x="960" y="152"/>
                </a:moveTo>
                <a:lnTo>
                  <a:pt x="55" y="152"/>
                </a:lnTo>
                <a:lnTo>
                  <a:pt x="55" y="104"/>
                </a:lnTo>
                <a:cubicBezTo>
                  <a:pt x="55" y="77"/>
                  <a:pt x="77" y="55"/>
                  <a:pt x="104" y="55"/>
                </a:cubicBezTo>
                <a:lnTo>
                  <a:pt x="912" y="55"/>
                </a:lnTo>
                <a:cubicBezTo>
                  <a:pt x="939" y="55"/>
                  <a:pt x="960" y="77"/>
                  <a:pt x="960" y="104"/>
                </a:cubicBezTo>
                <a:lnTo>
                  <a:pt x="960" y="152"/>
                </a:lnTo>
                <a:close/>
                <a:moveTo>
                  <a:pt x="1016" y="104"/>
                </a:moveTo>
                <a:cubicBezTo>
                  <a:pt x="1016" y="46"/>
                  <a:pt x="969" y="0"/>
                  <a:pt x="912" y="0"/>
                </a:cubicBezTo>
                <a:lnTo>
                  <a:pt x="104" y="0"/>
                </a:lnTo>
                <a:cubicBezTo>
                  <a:pt x="46" y="0"/>
                  <a:pt x="0" y="46"/>
                  <a:pt x="0" y="104"/>
                </a:cubicBezTo>
                <a:lnTo>
                  <a:pt x="0" y="1229"/>
                </a:lnTo>
                <a:cubicBezTo>
                  <a:pt x="0" y="1286"/>
                  <a:pt x="46" y="1333"/>
                  <a:pt x="104" y="1333"/>
                </a:cubicBezTo>
                <a:lnTo>
                  <a:pt x="612" y="1333"/>
                </a:lnTo>
                <a:cubicBezTo>
                  <a:pt x="627" y="1333"/>
                  <a:pt x="640" y="1320"/>
                  <a:pt x="640" y="1305"/>
                </a:cubicBezTo>
                <a:cubicBezTo>
                  <a:pt x="640" y="1290"/>
                  <a:pt x="627" y="1277"/>
                  <a:pt x="612" y="1277"/>
                </a:cubicBezTo>
                <a:lnTo>
                  <a:pt x="104" y="1277"/>
                </a:lnTo>
                <a:cubicBezTo>
                  <a:pt x="77" y="1277"/>
                  <a:pt x="55" y="1256"/>
                  <a:pt x="55" y="1229"/>
                </a:cubicBezTo>
                <a:lnTo>
                  <a:pt x="55" y="1180"/>
                </a:lnTo>
                <a:lnTo>
                  <a:pt x="603" y="1180"/>
                </a:lnTo>
                <a:cubicBezTo>
                  <a:pt x="618" y="1180"/>
                  <a:pt x="631" y="1168"/>
                  <a:pt x="631" y="1153"/>
                </a:cubicBezTo>
                <a:cubicBezTo>
                  <a:pt x="631" y="1137"/>
                  <a:pt x="618" y="1125"/>
                  <a:pt x="603" y="1125"/>
                </a:cubicBezTo>
                <a:lnTo>
                  <a:pt x="55" y="1125"/>
                </a:lnTo>
                <a:lnTo>
                  <a:pt x="55" y="208"/>
                </a:lnTo>
                <a:lnTo>
                  <a:pt x="960" y="208"/>
                </a:lnTo>
                <a:lnTo>
                  <a:pt x="960" y="465"/>
                </a:lnTo>
                <a:cubicBezTo>
                  <a:pt x="960" y="480"/>
                  <a:pt x="973" y="493"/>
                  <a:pt x="988" y="493"/>
                </a:cubicBezTo>
                <a:cubicBezTo>
                  <a:pt x="1003" y="493"/>
                  <a:pt x="1016" y="480"/>
                  <a:pt x="1016" y="465"/>
                </a:cubicBezTo>
                <a:lnTo>
                  <a:pt x="1016" y="104"/>
                </a:lnTo>
                <a:close/>
                <a:moveTo>
                  <a:pt x="413" y="1257"/>
                </a:moveTo>
                <a:lnTo>
                  <a:pt x="603" y="1257"/>
                </a:lnTo>
                <a:lnTo>
                  <a:pt x="603" y="1201"/>
                </a:lnTo>
                <a:lnTo>
                  <a:pt x="413" y="1201"/>
                </a:lnTo>
                <a:lnTo>
                  <a:pt x="413" y="1257"/>
                </a:lnTo>
                <a:close/>
                <a:moveTo>
                  <a:pt x="567" y="322"/>
                </a:moveTo>
                <a:cubicBezTo>
                  <a:pt x="567" y="317"/>
                  <a:pt x="571" y="314"/>
                  <a:pt x="575" y="314"/>
                </a:cubicBezTo>
                <a:lnTo>
                  <a:pt x="634" y="314"/>
                </a:lnTo>
                <a:cubicBezTo>
                  <a:pt x="639" y="314"/>
                  <a:pt x="643" y="317"/>
                  <a:pt x="643" y="322"/>
                </a:cubicBezTo>
                <a:lnTo>
                  <a:pt x="643" y="381"/>
                </a:lnTo>
                <a:cubicBezTo>
                  <a:pt x="643" y="386"/>
                  <a:pt x="639" y="389"/>
                  <a:pt x="634" y="389"/>
                </a:cubicBezTo>
                <a:lnTo>
                  <a:pt x="575" y="389"/>
                </a:lnTo>
                <a:cubicBezTo>
                  <a:pt x="571" y="389"/>
                  <a:pt x="567" y="386"/>
                  <a:pt x="567" y="381"/>
                </a:cubicBezTo>
                <a:lnTo>
                  <a:pt x="567" y="322"/>
                </a:lnTo>
                <a:close/>
                <a:moveTo>
                  <a:pt x="511" y="381"/>
                </a:moveTo>
                <a:cubicBezTo>
                  <a:pt x="511" y="416"/>
                  <a:pt x="540" y="445"/>
                  <a:pt x="575" y="445"/>
                </a:cubicBezTo>
                <a:lnTo>
                  <a:pt x="634" y="445"/>
                </a:lnTo>
                <a:cubicBezTo>
                  <a:pt x="669" y="445"/>
                  <a:pt x="698" y="416"/>
                  <a:pt x="698" y="381"/>
                </a:cubicBezTo>
                <a:lnTo>
                  <a:pt x="698" y="322"/>
                </a:lnTo>
                <a:cubicBezTo>
                  <a:pt x="698" y="287"/>
                  <a:pt x="669" y="258"/>
                  <a:pt x="634" y="258"/>
                </a:cubicBezTo>
                <a:lnTo>
                  <a:pt x="575" y="258"/>
                </a:lnTo>
                <a:cubicBezTo>
                  <a:pt x="540" y="258"/>
                  <a:pt x="511" y="287"/>
                  <a:pt x="511" y="322"/>
                </a:cubicBezTo>
                <a:lnTo>
                  <a:pt x="511" y="381"/>
                </a:lnTo>
                <a:close/>
                <a:moveTo>
                  <a:pt x="439" y="593"/>
                </a:moveTo>
                <a:cubicBezTo>
                  <a:pt x="439" y="598"/>
                  <a:pt x="436" y="601"/>
                  <a:pt x="431" y="601"/>
                </a:cubicBezTo>
                <a:lnTo>
                  <a:pt x="372" y="601"/>
                </a:lnTo>
                <a:cubicBezTo>
                  <a:pt x="367" y="601"/>
                  <a:pt x="364" y="598"/>
                  <a:pt x="364" y="593"/>
                </a:cubicBezTo>
                <a:lnTo>
                  <a:pt x="364" y="534"/>
                </a:lnTo>
                <a:cubicBezTo>
                  <a:pt x="364" y="529"/>
                  <a:pt x="367" y="526"/>
                  <a:pt x="372" y="526"/>
                </a:cubicBezTo>
                <a:lnTo>
                  <a:pt x="431" y="526"/>
                </a:lnTo>
                <a:cubicBezTo>
                  <a:pt x="436" y="526"/>
                  <a:pt x="439" y="529"/>
                  <a:pt x="439" y="534"/>
                </a:cubicBezTo>
                <a:lnTo>
                  <a:pt x="439" y="593"/>
                </a:lnTo>
                <a:close/>
                <a:moveTo>
                  <a:pt x="495" y="534"/>
                </a:moveTo>
                <a:cubicBezTo>
                  <a:pt x="495" y="499"/>
                  <a:pt x="466" y="470"/>
                  <a:pt x="431" y="470"/>
                </a:cubicBezTo>
                <a:lnTo>
                  <a:pt x="372" y="470"/>
                </a:lnTo>
                <a:cubicBezTo>
                  <a:pt x="337" y="470"/>
                  <a:pt x="308" y="499"/>
                  <a:pt x="308" y="534"/>
                </a:cubicBezTo>
                <a:lnTo>
                  <a:pt x="308" y="593"/>
                </a:lnTo>
                <a:cubicBezTo>
                  <a:pt x="308" y="628"/>
                  <a:pt x="337" y="657"/>
                  <a:pt x="372" y="657"/>
                </a:cubicBezTo>
                <a:lnTo>
                  <a:pt x="431" y="657"/>
                </a:lnTo>
                <a:cubicBezTo>
                  <a:pt x="466" y="657"/>
                  <a:pt x="495" y="628"/>
                  <a:pt x="495" y="593"/>
                </a:cubicBezTo>
                <a:lnTo>
                  <a:pt x="495" y="534"/>
                </a:lnTo>
                <a:close/>
                <a:moveTo>
                  <a:pt x="439" y="381"/>
                </a:moveTo>
                <a:cubicBezTo>
                  <a:pt x="439" y="386"/>
                  <a:pt x="436" y="389"/>
                  <a:pt x="431" y="389"/>
                </a:cubicBezTo>
                <a:lnTo>
                  <a:pt x="372" y="389"/>
                </a:lnTo>
                <a:cubicBezTo>
                  <a:pt x="367" y="389"/>
                  <a:pt x="364" y="386"/>
                  <a:pt x="364" y="381"/>
                </a:cubicBezTo>
                <a:lnTo>
                  <a:pt x="364" y="322"/>
                </a:lnTo>
                <a:cubicBezTo>
                  <a:pt x="364" y="317"/>
                  <a:pt x="367" y="314"/>
                  <a:pt x="372" y="314"/>
                </a:cubicBezTo>
                <a:lnTo>
                  <a:pt x="431" y="314"/>
                </a:lnTo>
                <a:cubicBezTo>
                  <a:pt x="436" y="314"/>
                  <a:pt x="439" y="317"/>
                  <a:pt x="439" y="322"/>
                </a:cubicBezTo>
                <a:lnTo>
                  <a:pt x="439" y="381"/>
                </a:lnTo>
                <a:close/>
                <a:moveTo>
                  <a:pt x="495" y="322"/>
                </a:moveTo>
                <a:cubicBezTo>
                  <a:pt x="495" y="287"/>
                  <a:pt x="466" y="258"/>
                  <a:pt x="431" y="258"/>
                </a:cubicBezTo>
                <a:lnTo>
                  <a:pt x="372" y="258"/>
                </a:lnTo>
                <a:cubicBezTo>
                  <a:pt x="337" y="258"/>
                  <a:pt x="308" y="287"/>
                  <a:pt x="308" y="322"/>
                </a:cubicBezTo>
                <a:lnTo>
                  <a:pt x="308" y="381"/>
                </a:lnTo>
                <a:cubicBezTo>
                  <a:pt x="308" y="416"/>
                  <a:pt x="337" y="445"/>
                  <a:pt x="372" y="445"/>
                </a:cubicBezTo>
                <a:lnTo>
                  <a:pt x="431" y="445"/>
                </a:lnTo>
                <a:cubicBezTo>
                  <a:pt x="466" y="445"/>
                  <a:pt x="495" y="416"/>
                  <a:pt x="495" y="381"/>
                </a:cubicBezTo>
                <a:lnTo>
                  <a:pt x="495" y="322"/>
                </a:lnTo>
                <a:close/>
                <a:moveTo>
                  <a:pt x="439" y="805"/>
                </a:moveTo>
                <a:cubicBezTo>
                  <a:pt x="439" y="810"/>
                  <a:pt x="436" y="813"/>
                  <a:pt x="431" y="813"/>
                </a:cubicBezTo>
                <a:lnTo>
                  <a:pt x="372" y="813"/>
                </a:lnTo>
                <a:cubicBezTo>
                  <a:pt x="367" y="813"/>
                  <a:pt x="364" y="810"/>
                  <a:pt x="364" y="805"/>
                </a:cubicBezTo>
                <a:lnTo>
                  <a:pt x="364" y="746"/>
                </a:lnTo>
                <a:cubicBezTo>
                  <a:pt x="364" y="741"/>
                  <a:pt x="367" y="738"/>
                  <a:pt x="372" y="738"/>
                </a:cubicBezTo>
                <a:lnTo>
                  <a:pt x="431" y="738"/>
                </a:lnTo>
                <a:cubicBezTo>
                  <a:pt x="436" y="738"/>
                  <a:pt x="439" y="741"/>
                  <a:pt x="439" y="746"/>
                </a:cubicBezTo>
                <a:lnTo>
                  <a:pt x="439" y="805"/>
                </a:lnTo>
                <a:close/>
                <a:moveTo>
                  <a:pt x="495" y="746"/>
                </a:moveTo>
                <a:cubicBezTo>
                  <a:pt x="495" y="711"/>
                  <a:pt x="466" y="682"/>
                  <a:pt x="431" y="682"/>
                </a:cubicBezTo>
                <a:lnTo>
                  <a:pt x="372" y="682"/>
                </a:lnTo>
                <a:cubicBezTo>
                  <a:pt x="337" y="682"/>
                  <a:pt x="308" y="711"/>
                  <a:pt x="308" y="746"/>
                </a:cubicBezTo>
                <a:lnTo>
                  <a:pt x="308" y="805"/>
                </a:lnTo>
                <a:cubicBezTo>
                  <a:pt x="308" y="840"/>
                  <a:pt x="337" y="869"/>
                  <a:pt x="372" y="869"/>
                </a:cubicBezTo>
                <a:lnTo>
                  <a:pt x="431" y="869"/>
                </a:lnTo>
                <a:cubicBezTo>
                  <a:pt x="466" y="869"/>
                  <a:pt x="495" y="840"/>
                  <a:pt x="495" y="805"/>
                </a:cubicBezTo>
                <a:lnTo>
                  <a:pt x="495" y="746"/>
                </a:lnTo>
                <a:close/>
                <a:moveTo>
                  <a:pt x="236" y="593"/>
                </a:moveTo>
                <a:cubicBezTo>
                  <a:pt x="236" y="598"/>
                  <a:pt x="232" y="601"/>
                  <a:pt x="228" y="601"/>
                </a:cubicBezTo>
                <a:lnTo>
                  <a:pt x="169" y="601"/>
                </a:lnTo>
                <a:cubicBezTo>
                  <a:pt x="164" y="601"/>
                  <a:pt x="160" y="598"/>
                  <a:pt x="160" y="593"/>
                </a:cubicBezTo>
                <a:lnTo>
                  <a:pt x="160" y="534"/>
                </a:lnTo>
                <a:cubicBezTo>
                  <a:pt x="160" y="529"/>
                  <a:pt x="164" y="526"/>
                  <a:pt x="169" y="526"/>
                </a:cubicBezTo>
                <a:lnTo>
                  <a:pt x="228" y="526"/>
                </a:lnTo>
                <a:cubicBezTo>
                  <a:pt x="232" y="526"/>
                  <a:pt x="236" y="529"/>
                  <a:pt x="236" y="534"/>
                </a:cubicBezTo>
                <a:lnTo>
                  <a:pt x="236" y="593"/>
                </a:lnTo>
                <a:close/>
                <a:moveTo>
                  <a:pt x="292" y="534"/>
                </a:moveTo>
                <a:cubicBezTo>
                  <a:pt x="292" y="499"/>
                  <a:pt x="263" y="470"/>
                  <a:pt x="228" y="470"/>
                </a:cubicBezTo>
                <a:lnTo>
                  <a:pt x="169" y="470"/>
                </a:lnTo>
                <a:cubicBezTo>
                  <a:pt x="133" y="470"/>
                  <a:pt x="105" y="499"/>
                  <a:pt x="105" y="534"/>
                </a:cubicBezTo>
                <a:lnTo>
                  <a:pt x="105" y="593"/>
                </a:lnTo>
                <a:cubicBezTo>
                  <a:pt x="105" y="628"/>
                  <a:pt x="133" y="657"/>
                  <a:pt x="169" y="657"/>
                </a:cubicBezTo>
                <a:lnTo>
                  <a:pt x="228" y="657"/>
                </a:lnTo>
                <a:cubicBezTo>
                  <a:pt x="263" y="657"/>
                  <a:pt x="292" y="628"/>
                  <a:pt x="292" y="593"/>
                </a:cubicBezTo>
                <a:lnTo>
                  <a:pt x="292" y="534"/>
                </a:lnTo>
                <a:close/>
                <a:moveTo>
                  <a:pt x="236" y="381"/>
                </a:moveTo>
                <a:cubicBezTo>
                  <a:pt x="236" y="386"/>
                  <a:pt x="232" y="389"/>
                  <a:pt x="228" y="389"/>
                </a:cubicBezTo>
                <a:lnTo>
                  <a:pt x="169" y="389"/>
                </a:lnTo>
                <a:cubicBezTo>
                  <a:pt x="164" y="389"/>
                  <a:pt x="160" y="386"/>
                  <a:pt x="160" y="381"/>
                </a:cubicBezTo>
                <a:lnTo>
                  <a:pt x="160" y="322"/>
                </a:lnTo>
                <a:cubicBezTo>
                  <a:pt x="160" y="317"/>
                  <a:pt x="164" y="314"/>
                  <a:pt x="169" y="314"/>
                </a:cubicBezTo>
                <a:lnTo>
                  <a:pt x="228" y="314"/>
                </a:lnTo>
                <a:cubicBezTo>
                  <a:pt x="232" y="314"/>
                  <a:pt x="236" y="317"/>
                  <a:pt x="236" y="322"/>
                </a:cubicBezTo>
                <a:lnTo>
                  <a:pt x="236" y="381"/>
                </a:lnTo>
                <a:close/>
                <a:moveTo>
                  <a:pt x="292" y="322"/>
                </a:moveTo>
                <a:cubicBezTo>
                  <a:pt x="292" y="287"/>
                  <a:pt x="263" y="258"/>
                  <a:pt x="228" y="258"/>
                </a:cubicBezTo>
                <a:lnTo>
                  <a:pt x="169" y="258"/>
                </a:lnTo>
                <a:cubicBezTo>
                  <a:pt x="133" y="258"/>
                  <a:pt x="105" y="287"/>
                  <a:pt x="105" y="322"/>
                </a:cubicBezTo>
                <a:lnTo>
                  <a:pt x="105" y="381"/>
                </a:lnTo>
                <a:cubicBezTo>
                  <a:pt x="105" y="416"/>
                  <a:pt x="133" y="445"/>
                  <a:pt x="169" y="445"/>
                </a:cubicBezTo>
                <a:lnTo>
                  <a:pt x="228" y="445"/>
                </a:lnTo>
                <a:cubicBezTo>
                  <a:pt x="263" y="445"/>
                  <a:pt x="292" y="416"/>
                  <a:pt x="292" y="381"/>
                </a:cubicBezTo>
                <a:lnTo>
                  <a:pt x="292" y="322"/>
                </a:lnTo>
                <a:close/>
                <a:moveTo>
                  <a:pt x="236" y="805"/>
                </a:moveTo>
                <a:cubicBezTo>
                  <a:pt x="236" y="810"/>
                  <a:pt x="232" y="813"/>
                  <a:pt x="228" y="813"/>
                </a:cubicBezTo>
                <a:lnTo>
                  <a:pt x="169" y="813"/>
                </a:lnTo>
                <a:cubicBezTo>
                  <a:pt x="164" y="813"/>
                  <a:pt x="160" y="810"/>
                  <a:pt x="160" y="805"/>
                </a:cubicBezTo>
                <a:lnTo>
                  <a:pt x="160" y="746"/>
                </a:lnTo>
                <a:cubicBezTo>
                  <a:pt x="160" y="741"/>
                  <a:pt x="164" y="738"/>
                  <a:pt x="169" y="738"/>
                </a:cubicBezTo>
                <a:lnTo>
                  <a:pt x="228" y="738"/>
                </a:lnTo>
                <a:cubicBezTo>
                  <a:pt x="232" y="738"/>
                  <a:pt x="236" y="741"/>
                  <a:pt x="236" y="746"/>
                </a:cubicBezTo>
                <a:lnTo>
                  <a:pt x="236" y="805"/>
                </a:lnTo>
                <a:close/>
                <a:moveTo>
                  <a:pt x="292" y="746"/>
                </a:moveTo>
                <a:cubicBezTo>
                  <a:pt x="292" y="711"/>
                  <a:pt x="263" y="682"/>
                  <a:pt x="228" y="682"/>
                </a:cubicBezTo>
                <a:lnTo>
                  <a:pt x="169" y="682"/>
                </a:lnTo>
                <a:cubicBezTo>
                  <a:pt x="133" y="682"/>
                  <a:pt x="105" y="711"/>
                  <a:pt x="105" y="746"/>
                </a:cubicBezTo>
                <a:lnTo>
                  <a:pt x="105" y="805"/>
                </a:lnTo>
                <a:cubicBezTo>
                  <a:pt x="105" y="840"/>
                  <a:pt x="133" y="869"/>
                  <a:pt x="169" y="869"/>
                </a:cubicBezTo>
                <a:lnTo>
                  <a:pt x="228" y="869"/>
                </a:lnTo>
                <a:cubicBezTo>
                  <a:pt x="263" y="869"/>
                  <a:pt x="292" y="840"/>
                  <a:pt x="292" y="805"/>
                </a:cubicBezTo>
                <a:lnTo>
                  <a:pt x="292" y="746"/>
                </a:lnTo>
                <a:close/>
                <a:moveTo>
                  <a:pt x="1184" y="682"/>
                </a:moveTo>
                <a:cubicBezTo>
                  <a:pt x="1184" y="640"/>
                  <a:pt x="1149" y="605"/>
                  <a:pt x="1106" y="605"/>
                </a:cubicBezTo>
                <a:lnTo>
                  <a:pt x="1083" y="605"/>
                </a:lnTo>
                <a:cubicBezTo>
                  <a:pt x="1077" y="569"/>
                  <a:pt x="1045" y="542"/>
                  <a:pt x="1007" y="542"/>
                </a:cubicBezTo>
                <a:lnTo>
                  <a:pt x="974" y="542"/>
                </a:lnTo>
                <a:cubicBezTo>
                  <a:pt x="960" y="520"/>
                  <a:pt x="936" y="505"/>
                  <a:pt x="908" y="505"/>
                </a:cubicBezTo>
                <a:lnTo>
                  <a:pt x="887" y="505"/>
                </a:lnTo>
                <a:lnTo>
                  <a:pt x="887" y="401"/>
                </a:lnTo>
                <a:cubicBezTo>
                  <a:pt x="887" y="358"/>
                  <a:pt x="852" y="324"/>
                  <a:pt x="809" y="324"/>
                </a:cubicBezTo>
                <a:cubicBezTo>
                  <a:pt x="767" y="324"/>
                  <a:pt x="732" y="358"/>
                  <a:pt x="732" y="401"/>
                </a:cubicBezTo>
                <a:lnTo>
                  <a:pt x="732" y="639"/>
                </a:lnTo>
                <a:cubicBezTo>
                  <a:pt x="716" y="623"/>
                  <a:pt x="694" y="613"/>
                  <a:pt x="671" y="613"/>
                </a:cubicBezTo>
                <a:cubicBezTo>
                  <a:pt x="623" y="613"/>
                  <a:pt x="584" y="652"/>
                  <a:pt x="584" y="700"/>
                </a:cubicBezTo>
                <a:cubicBezTo>
                  <a:pt x="584" y="765"/>
                  <a:pt x="602" y="828"/>
                  <a:pt x="634" y="883"/>
                </a:cubicBezTo>
                <a:cubicBezTo>
                  <a:pt x="648" y="906"/>
                  <a:pt x="664" y="926"/>
                  <a:pt x="680" y="944"/>
                </a:cubicBezTo>
                <a:cubicBezTo>
                  <a:pt x="734" y="1005"/>
                  <a:pt x="750" y="1090"/>
                  <a:pt x="750" y="1091"/>
                </a:cubicBezTo>
                <a:cubicBezTo>
                  <a:pt x="752" y="1104"/>
                  <a:pt x="764" y="1114"/>
                  <a:pt x="777" y="1114"/>
                </a:cubicBezTo>
                <a:cubicBezTo>
                  <a:pt x="779" y="1114"/>
                  <a:pt x="781" y="1114"/>
                  <a:pt x="782" y="1113"/>
                </a:cubicBezTo>
                <a:cubicBezTo>
                  <a:pt x="797" y="1111"/>
                  <a:pt x="807" y="1096"/>
                  <a:pt x="805" y="1081"/>
                </a:cubicBezTo>
                <a:cubicBezTo>
                  <a:pt x="804" y="1077"/>
                  <a:pt x="787" y="980"/>
                  <a:pt x="721" y="908"/>
                </a:cubicBezTo>
                <a:cubicBezTo>
                  <a:pt x="707" y="893"/>
                  <a:pt x="694" y="875"/>
                  <a:pt x="682" y="855"/>
                </a:cubicBezTo>
                <a:cubicBezTo>
                  <a:pt x="654" y="808"/>
                  <a:pt x="640" y="755"/>
                  <a:pt x="640" y="700"/>
                </a:cubicBezTo>
                <a:cubicBezTo>
                  <a:pt x="640" y="683"/>
                  <a:pt x="654" y="669"/>
                  <a:pt x="671" y="669"/>
                </a:cubicBezTo>
                <a:cubicBezTo>
                  <a:pt x="684" y="669"/>
                  <a:pt x="695" y="677"/>
                  <a:pt x="700" y="689"/>
                </a:cubicBezTo>
                <a:lnTo>
                  <a:pt x="734" y="777"/>
                </a:lnTo>
                <a:cubicBezTo>
                  <a:pt x="739" y="790"/>
                  <a:pt x="752" y="797"/>
                  <a:pt x="765" y="795"/>
                </a:cubicBezTo>
                <a:cubicBezTo>
                  <a:pt x="778" y="792"/>
                  <a:pt x="788" y="781"/>
                  <a:pt x="788" y="768"/>
                </a:cubicBezTo>
                <a:lnTo>
                  <a:pt x="788" y="401"/>
                </a:lnTo>
                <a:cubicBezTo>
                  <a:pt x="788" y="389"/>
                  <a:pt x="797" y="379"/>
                  <a:pt x="809" y="379"/>
                </a:cubicBezTo>
                <a:cubicBezTo>
                  <a:pt x="821" y="379"/>
                  <a:pt x="831" y="389"/>
                  <a:pt x="831" y="401"/>
                </a:cubicBezTo>
                <a:lnTo>
                  <a:pt x="831" y="532"/>
                </a:lnTo>
                <a:lnTo>
                  <a:pt x="831" y="659"/>
                </a:lnTo>
                <a:cubicBezTo>
                  <a:pt x="831" y="674"/>
                  <a:pt x="844" y="687"/>
                  <a:pt x="859" y="687"/>
                </a:cubicBezTo>
                <a:cubicBezTo>
                  <a:pt x="874" y="687"/>
                  <a:pt x="887" y="674"/>
                  <a:pt x="887" y="659"/>
                </a:cubicBezTo>
                <a:lnTo>
                  <a:pt x="887" y="560"/>
                </a:lnTo>
                <a:lnTo>
                  <a:pt x="908" y="560"/>
                </a:lnTo>
                <a:cubicBezTo>
                  <a:pt x="920" y="560"/>
                  <a:pt x="930" y="570"/>
                  <a:pt x="930" y="582"/>
                </a:cubicBezTo>
                <a:lnTo>
                  <a:pt x="930" y="696"/>
                </a:lnTo>
                <a:cubicBezTo>
                  <a:pt x="930" y="711"/>
                  <a:pt x="943" y="724"/>
                  <a:pt x="958" y="724"/>
                </a:cubicBezTo>
                <a:cubicBezTo>
                  <a:pt x="973" y="724"/>
                  <a:pt x="986" y="711"/>
                  <a:pt x="986" y="696"/>
                </a:cubicBezTo>
                <a:lnTo>
                  <a:pt x="986" y="597"/>
                </a:lnTo>
                <a:lnTo>
                  <a:pt x="1007" y="597"/>
                </a:lnTo>
                <a:cubicBezTo>
                  <a:pt x="1019" y="597"/>
                  <a:pt x="1029" y="607"/>
                  <a:pt x="1029" y="619"/>
                </a:cubicBezTo>
                <a:lnTo>
                  <a:pt x="1029" y="739"/>
                </a:lnTo>
                <a:cubicBezTo>
                  <a:pt x="1029" y="754"/>
                  <a:pt x="1042" y="767"/>
                  <a:pt x="1057" y="767"/>
                </a:cubicBezTo>
                <a:cubicBezTo>
                  <a:pt x="1072" y="767"/>
                  <a:pt x="1085" y="754"/>
                  <a:pt x="1085" y="739"/>
                </a:cubicBezTo>
                <a:lnTo>
                  <a:pt x="1085" y="660"/>
                </a:lnTo>
                <a:lnTo>
                  <a:pt x="1106" y="660"/>
                </a:lnTo>
                <a:cubicBezTo>
                  <a:pt x="1119" y="660"/>
                  <a:pt x="1128" y="670"/>
                  <a:pt x="1128" y="682"/>
                </a:cubicBezTo>
                <a:lnTo>
                  <a:pt x="1128" y="757"/>
                </a:lnTo>
                <a:cubicBezTo>
                  <a:pt x="1128" y="758"/>
                  <a:pt x="1128" y="758"/>
                  <a:pt x="1128" y="758"/>
                </a:cubicBezTo>
                <a:cubicBezTo>
                  <a:pt x="1126" y="850"/>
                  <a:pt x="1110" y="940"/>
                  <a:pt x="1082" y="1026"/>
                </a:cubicBezTo>
                <a:cubicBezTo>
                  <a:pt x="1079" y="1038"/>
                  <a:pt x="1075" y="1049"/>
                  <a:pt x="1073" y="1058"/>
                </a:cubicBezTo>
                <a:lnTo>
                  <a:pt x="882" y="1058"/>
                </a:lnTo>
                <a:cubicBezTo>
                  <a:pt x="867" y="1058"/>
                  <a:pt x="855" y="1071"/>
                  <a:pt x="855" y="1086"/>
                </a:cubicBezTo>
                <a:cubicBezTo>
                  <a:pt x="855" y="1101"/>
                  <a:pt x="867" y="1114"/>
                  <a:pt x="882" y="1114"/>
                </a:cubicBezTo>
                <a:lnTo>
                  <a:pt x="1095" y="1114"/>
                </a:lnTo>
                <a:cubicBezTo>
                  <a:pt x="1108" y="1114"/>
                  <a:pt x="1120" y="1104"/>
                  <a:pt x="1122" y="1091"/>
                </a:cubicBezTo>
                <a:cubicBezTo>
                  <a:pt x="1122" y="1091"/>
                  <a:pt x="1127" y="1070"/>
                  <a:pt x="1135" y="1043"/>
                </a:cubicBezTo>
                <a:cubicBezTo>
                  <a:pt x="1165" y="952"/>
                  <a:pt x="1181" y="858"/>
                  <a:pt x="1183" y="761"/>
                </a:cubicBezTo>
                <a:cubicBezTo>
                  <a:pt x="1183" y="761"/>
                  <a:pt x="1184" y="760"/>
                  <a:pt x="1184" y="759"/>
                </a:cubicBezTo>
                <a:lnTo>
                  <a:pt x="1184" y="682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Freeform 21">
            <a:extLst>
              <a:ext uri="{FF2B5EF4-FFF2-40B4-BE49-F238E27FC236}">
                <a16:creationId xmlns:a16="http://schemas.microsoft.com/office/drawing/2014/main" id="{B09D8754-EFEF-40AB-68B0-A72370F863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0390" y="3977008"/>
            <a:ext cx="476250" cy="476250"/>
          </a:xfrm>
          <a:custGeom>
            <a:avLst/>
            <a:gdLst>
              <a:gd name="T0" fmla="*/ 629 w 1322"/>
              <a:gd name="T1" fmla="*/ 1057 h 1322"/>
              <a:gd name="T2" fmla="*/ 661 w 1322"/>
              <a:gd name="T3" fmla="*/ 1088 h 1322"/>
              <a:gd name="T4" fmla="*/ 692 w 1322"/>
              <a:gd name="T5" fmla="*/ 1057 h 1322"/>
              <a:gd name="T6" fmla="*/ 692 w 1322"/>
              <a:gd name="T7" fmla="*/ 985 h 1322"/>
              <a:gd name="T8" fmla="*/ 661 w 1322"/>
              <a:gd name="T9" fmla="*/ 954 h 1322"/>
              <a:gd name="T10" fmla="*/ 629 w 1322"/>
              <a:gd name="T11" fmla="*/ 985 h 1322"/>
              <a:gd name="T12" fmla="*/ 629 w 1322"/>
              <a:gd name="T13" fmla="*/ 1057 h 1322"/>
              <a:gd name="T14" fmla="*/ 336 w 1322"/>
              <a:gd name="T15" fmla="*/ 629 h 1322"/>
              <a:gd name="T16" fmla="*/ 264 w 1322"/>
              <a:gd name="T17" fmla="*/ 629 h 1322"/>
              <a:gd name="T18" fmla="*/ 233 w 1322"/>
              <a:gd name="T19" fmla="*/ 661 h 1322"/>
              <a:gd name="T20" fmla="*/ 264 w 1322"/>
              <a:gd name="T21" fmla="*/ 692 h 1322"/>
              <a:gd name="T22" fmla="*/ 336 w 1322"/>
              <a:gd name="T23" fmla="*/ 692 h 1322"/>
              <a:gd name="T24" fmla="*/ 368 w 1322"/>
              <a:gd name="T25" fmla="*/ 661 h 1322"/>
              <a:gd name="T26" fmla="*/ 336 w 1322"/>
              <a:gd name="T27" fmla="*/ 629 h 1322"/>
              <a:gd name="T28" fmla="*/ 692 w 1322"/>
              <a:gd name="T29" fmla="*/ 264 h 1322"/>
              <a:gd name="T30" fmla="*/ 661 w 1322"/>
              <a:gd name="T31" fmla="*/ 233 h 1322"/>
              <a:gd name="T32" fmla="*/ 629 w 1322"/>
              <a:gd name="T33" fmla="*/ 264 h 1322"/>
              <a:gd name="T34" fmla="*/ 629 w 1322"/>
              <a:gd name="T35" fmla="*/ 336 h 1322"/>
              <a:gd name="T36" fmla="*/ 661 w 1322"/>
              <a:gd name="T37" fmla="*/ 368 h 1322"/>
              <a:gd name="T38" fmla="*/ 692 w 1322"/>
              <a:gd name="T39" fmla="*/ 336 h 1322"/>
              <a:gd name="T40" fmla="*/ 692 w 1322"/>
              <a:gd name="T41" fmla="*/ 264 h 1322"/>
              <a:gd name="T42" fmla="*/ 917 w 1322"/>
              <a:gd name="T43" fmla="*/ 448 h 1322"/>
              <a:gd name="T44" fmla="*/ 913 w 1322"/>
              <a:gd name="T45" fmla="*/ 404 h 1322"/>
              <a:gd name="T46" fmla="*/ 869 w 1322"/>
              <a:gd name="T47" fmla="*/ 408 h 1322"/>
              <a:gd name="T48" fmla="*/ 653 w 1322"/>
              <a:gd name="T49" fmla="*/ 666 h 1322"/>
              <a:gd name="T50" fmla="*/ 487 w 1322"/>
              <a:gd name="T51" fmla="*/ 535 h 1322"/>
              <a:gd name="T52" fmla="*/ 443 w 1322"/>
              <a:gd name="T53" fmla="*/ 540 h 1322"/>
              <a:gd name="T54" fmla="*/ 448 w 1322"/>
              <a:gd name="T55" fmla="*/ 584 h 1322"/>
              <a:gd name="T56" fmla="*/ 638 w 1322"/>
              <a:gd name="T57" fmla="*/ 734 h 1322"/>
              <a:gd name="T58" fmla="*/ 644 w 1322"/>
              <a:gd name="T59" fmla="*/ 738 h 1322"/>
              <a:gd name="T60" fmla="*/ 647 w 1322"/>
              <a:gd name="T61" fmla="*/ 739 h 1322"/>
              <a:gd name="T62" fmla="*/ 657 w 1322"/>
              <a:gd name="T63" fmla="*/ 741 h 1322"/>
              <a:gd name="T64" fmla="*/ 671 w 1322"/>
              <a:gd name="T65" fmla="*/ 738 h 1322"/>
              <a:gd name="T66" fmla="*/ 674 w 1322"/>
              <a:gd name="T67" fmla="*/ 735 h 1322"/>
              <a:gd name="T68" fmla="*/ 681 w 1322"/>
              <a:gd name="T69" fmla="*/ 730 h 1322"/>
              <a:gd name="T70" fmla="*/ 917 w 1322"/>
              <a:gd name="T71" fmla="*/ 448 h 1322"/>
              <a:gd name="T72" fmla="*/ 1057 w 1322"/>
              <a:gd name="T73" fmla="*/ 629 h 1322"/>
              <a:gd name="T74" fmla="*/ 985 w 1322"/>
              <a:gd name="T75" fmla="*/ 629 h 1322"/>
              <a:gd name="T76" fmla="*/ 954 w 1322"/>
              <a:gd name="T77" fmla="*/ 661 h 1322"/>
              <a:gd name="T78" fmla="*/ 985 w 1322"/>
              <a:gd name="T79" fmla="*/ 692 h 1322"/>
              <a:gd name="T80" fmla="*/ 1057 w 1322"/>
              <a:gd name="T81" fmla="*/ 692 h 1322"/>
              <a:gd name="T82" fmla="*/ 1088 w 1322"/>
              <a:gd name="T83" fmla="*/ 661 h 1322"/>
              <a:gd name="T84" fmla="*/ 1057 w 1322"/>
              <a:gd name="T85" fmla="*/ 629 h 1322"/>
              <a:gd name="T86" fmla="*/ 661 w 1322"/>
              <a:gd name="T87" fmla="*/ 1111 h 1322"/>
              <a:gd name="T88" fmla="*/ 210 w 1322"/>
              <a:gd name="T89" fmla="*/ 661 h 1322"/>
              <a:gd name="T90" fmla="*/ 661 w 1322"/>
              <a:gd name="T91" fmla="*/ 210 h 1322"/>
              <a:gd name="T92" fmla="*/ 1111 w 1322"/>
              <a:gd name="T93" fmla="*/ 661 h 1322"/>
              <a:gd name="T94" fmla="*/ 661 w 1322"/>
              <a:gd name="T95" fmla="*/ 1111 h 1322"/>
              <a:gd name="T96" fmla="*/ 661 w 1322"/>
              <a:gd name="T97" fmla="*/ 148 h 1322"/>
              <a:gd name="T98" fmla="*/ 148 w 1322"/>
              <a:gd name="T99" fmla="*/ 661 h 1322"/>
              <a:gd name="T100" fmla="*/ 661 w 1322"/>
              <a:gd name="T101" fmla="*/ 1174 h 1322"/>
              <a:gd name="T102" fmla="*/ 1174 w 1322"/>
              <a:gd name="T103" fmla="*/ 661 h 1322"/>
              <a:gd name="T104" fmla="*/ 661 w 1322"/>
              <a:gd name="T105" fmla="*/ 148 h 1322"/>
              <a:gd name="T106" fmla="*/ 661 w 1322"/>
              <a:gd name="T107" fmla="*/ 1258 h 1322"/>
              <a:gd name="T108" fmla="*/ 63 w 1322"/>
              <a:gd name="T109" fmla="*/ 661 h 1322"/>
              <a:gd name="T110" fmla="*/ 661 w 1322"/>
              <a:gd name="T111" fmla="*/ 63 h 1322"/>
              <a:gd name="T112" fmla="*/ 1258 w 1322"/>
              <a:gd name="T113" fmla="*/ 661 h 1322"/>
              <a:gd name="T114" fmla="*/ 661 w 1322"/>
              <a:gd name="T115" fmla="*/ 1258 h 1322"/>
              <a:gd name="T116" fmla="*/ 661 w 1322"/>
              <a:gd name="T117" fmla="*/ 0 h 1322"/>
              <a:gd name="T118" fmla="*/ 0 w 1322"/>
              <a:gd name="T119" fmla="*/ 661 h 1322"/>
              <a:gd name="T120" fmla="*/ 661 w 1322"/>
              <a:gd name="T121" fmla="*/ 1321 h 1322"/>
              <a:gd name="T122" fmla="*/ 1321 w 1322"/>
              <a:gd name="T123" fmla="*/ 661 h 1322"/>
              <a:gd name="T124" fmla="*/ 661 w 1322"/>
              <a:gd name="T125" fmla="*/ 0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2" h="1322">
                <a:moveTo>
                  <a:pt x="629" y="1057"/>
                </a:moveTo>
                <a:cubicBezTo>
                  <a:pt x="629" y="1074"/>
                  <a:pt x="643" y="1088"/>
                  <a:pt x="661" y="1088"/>
                </a:cubicBezTo>
                <a:cubicBezTo>
                  <a:pt x="678" y="1088"/>
                  <a:pt x="692" y="1074"/>
                  <a:pt x="692" y="1057"/>
                </a:cubicBezTo>
                <a:lnTo>
                  <a:pt x="692" y="985"/>
                </a:lnTo>
                <a:cubicBezTo>
                  <a:pt x="692" y="968"/>
                  <a:pt x="678" y="954"/>
                  <a:pt x="661" y="954"/>
                </a:cubicBezTo>
                <a:cubicBezTo>
                  <a:pt x="643" y="954"/>
                  <a:pt x="629" y="968"/>
                  <a:pt x="629" y="985"/>
                </a:cubicBezTo>
                <a:lnTo>
                  <a:pt x="629" y="1057"/>
                </a:lnTo>
                <a:close/>
                <a:moveTo>
                  <a:pt x="336" y="629"/>
                </a:moveTo>
                <a:lnTo>
                  <a:pt x="264" y="629"/>
                </a:lnTo>
                <a:cubicBezTo>
                  <a:pt x="247" y="629"/>
                  <a:pt x="233" y="643"/>
                  <a:pt x="233" y="661"/>
                </a:cubicBezTo>
                <a:cubicBezTo>
                  <a:pt x="233" y="678"/>
                  <a:pt x="247" y="692"/>
                  <a:pt x="264" y="692"/>
                </a:cubicBezTo>
                <a:lnTo>
                  <a:pt x="336" y="692"/>
                </a:lnTo>
                <a:cubicBezTo>
                  <a:pt x="354" y="692"/>
                  <a:pt x="368" y="679"/>
                  <a:pt x="368" y="661"/>
                </a:cubicBezTo>
                <a:cubicBezTo>
                  <a:pt x="368" y="644"/>
                  <a:pt x="354" y="629"/>
                  <a:pt x="336" y="629"/>
                </a:cubicBezTo>
                <a:close/>
                <a:moveTo>
                  <a:pt x="692" y="264"/>
                </a:moveTo>
                <a:cubicBezTo>
                  <a:pt x="692" y="247"/>
                  <a:pt x="678" y="233"/>
                  <a:pt x="661" y="233"/>
                </a:cubicBezTo>
                <a:cubicBezTo>
                  <a:pt x="643" y="233"/>
                  <a:pt x="629" y="247"/>
                  <a:pt x="629" y="264"/>
                </a:cubicBezTo>
                <a:lnTo>
                  <a:pt x="629" y="336"/>
                </a:lnTo>
                <a:cubicBezTo>
                  <a:pt x="629" y="354"/>
                  <a:pt x="643" y="368"/>
                  <a:pt x="661" y="368"/>
                </a:cubicBezTo>
                <a:cubicBezTo>
                  <a:pt x="678" y="368"/>
                  <a:pt x="692" y="354"/>
                  <a:pt x="692" y="336"/>
                </a:cubicBezTo>
                <a:lnTo>
                  <a:pt x="692" y="264"/>
                </a:lnTo>
                <a:close/>
                <a:moveTo>
                  <a:pt x="917" y="448"/>
                </a:moveTo>
                <a:cubicBezTo>
                  <a:pt x="928" y="435"/>
                  <a:pt x="927" y="415"/>
                  <a:pt x="913" y="404"/>
                </a:cubicBezTo>
                <a:cubicBezTo>
                  <a:pt x="900" y="393"/>
                  <a:pt x="880" y="395"/>
                  <a:pt x="869" y="408"/>
                </a:cubicBezTo>
                <a:lnTo>
                  <a:pt x="653" y="666"/>
                </a:lnTo>
                <a:lnTo>
                  <a:pt x="487" y="535"/>
                </a:lnTo>
                <a:cubicBezTo>
                  <a:pt x="473" y="524"/>
                  <a:pt x="453" y="526"/>
                  <a:pt x="443" y="540"/>
                </a:cubicBezTo>
                <a:cubicBezTo>
                  <a:pt x="432" y="553"/>
                  <a:pt x="434" y="573"/>
                  <a:pt x="448" y="584"/>
                </a:cubicBezTo>
                <a:lnTo>
                  <a:pt x="638" y="734"/>
                </a:lnTo>
                <a:cubicBezTo>
                  <a:pt x="640" y="736"/>
                  <a:pt x="642" y="737"/>
                  <a:pt x="644" y="738"/>
                </a:cubicBezTo>
                <a:cubicBezTo>
                  <a:pt x="645" y="738"/>
                  <a:pt x="646" y="739"/>
                  <a:pt x="647" y="739"/>
                </a:cubicBezTo>
                <a:cubicBezTo>
                  <a:pt x="650" y="741"/>
                  <a:pt x="654" y="741"/>
                  <a:pt x="657" y="741"/>
                </a:cubicBezTo>
                <a:cubicBezTo>
                  <a:pt x="662" y="741"/>
                  <a:pt x="666" y="740"/>
                  <a:pt x="671" y="738"/>
                </a:cubicBezTo>
                <a:cubicBezTo>
                  <a:pt x="672" y="738"/>
                  <a:pt x="673" y="736"/>
                  <a:pt x="674" y="735"/>
                </a:cubicBezTo>
                <a:cubicBezTo>
                  <a:pt x="677" y="734"/>
                  <a:pt x="679" y="732"/>
                  <a:pt x="681" y="730"/>
                </a:cubicBezTo>
                <a:lnTo>
                  <a:pt x="917" y="448"/>
                </a:lnTo>
                <a:close/>
                <a:moveTo>
                  <a:pt x="1057" y="629"/>
                </a:moveTo>
                <a:lnTo>
                  <a:pt x="985" y="629"/>
                </a:lnTo>
                <a:cubicBezTo>
                  <a:pt x="968" y="629"/>
                  <a:pt x="954" y="643"/>
                  <a:pt x="954" y="661"/>
                </a:cubicBezTo>
                <a:cubicBezTo>
                  <a:pt x="954" y="678"/>
                  <a:pt x="968" y="692"/>
                  <a:pt x="985" y="692"/>
                </a:cubicBezTo>
                <a:lnTo>
                  <a:pt x="1057" y="692"/>
                </a:lnTo>
                <a:cubicBezTo>
                  <a:pt x="1074" y="692"/>
                  <a:pt x="1088" y="679"/>
                  <a:pt x="1088" y="661"/>
                </a:cubicBezTo>
                <a:cubicBezTo>
                  <a:pt x="1088" y="644"/>
                  <a:pt x="1074" y="629"/>
                  <a:pt x="1057" y="629"/>
                </a:cubicBezTo>
                <a:close/>
                <a:moveTo>
                  <a:pt x="661" y="1111"/>
                </a:moveTo>
                <a:cubicBezTo>
                  <a:pt x="412" y="1111"/>
                  <a:pt x="210" y="909"/>
                  <a:pt x="210" y="661"/>
                </a:cubicBezTo>
                <a:cubicBezTo>
                  <a:pt x="210" y="412"/>
                  <a:pt x="412" y="210"/>
                  <a:pt x="661" y="210"/>
                </a:cubicBezTo>
                <a:cubicBezTo>
                  <a:pt x="909" y="210"/>
                  <a:pt x="1111" y="412"/>
                  <a:pt x="1111" y="661"/>
                </a:cubicBezTo>
                <a:cubicBezTo>
                  <a:pt x="1111" y="909"/>
                  <a:pt x="909" y="1111"/>
                  <a:pt x="661" y="1111"/>
                </a:cubicBezTo>
                <a:close/>
                <a:moveTo>
                  <a:pt x="661" y="148"/>
                </a:moveTo>
                <a:cubicBezTo>
                  <a:pt x="378" y="148"/>
                  <a:pt x="148" y="378"/>
                  <a:pt x="148" y="661"/>
                </a:cubicBezTo>
                <a:cubicBezTo>
                  <a:pt x="148" y="943"/>
                  <a:pt x="378" y="1174"/>
                  <a:pt x="661" y="1174"/>
                </a:cubicBezTo>
                <a:cubicBezTo>
                  <a:pt x="943" y="1174"/>
                  <a:pt x="1174" y="944"/>
                  <a:pt x="1174" y="661"/>
                </a:cubicBezTo>
                <a:cubicBezTo>
                  <a:pt x="1174" y="378"/>
                  <a:pt x="943" y="148"/>
                  <a:pt x="661" y="148"/>
                </a:cubicBezTo>
                <a:close/>
                <a:moveTo>
                  <a:pt x="661" y="1258"/>
                </a:moveTo>
                <a:cubicBezTo>
                  <a:pt x="331" y="1258"/>
                  <a:pt x="63" y="990"/>
                  <a:pt x="63" y="661"/>
                </a:cubicBezTo>
                <a:cubicBezTo>
                  <a:pt x="63" y="331"/>
                  <a:pt x="331" y="63"/>
                  <a:pt x="661" y="63"/>
                </a:cubicBezTo>
                <a:cubicBezTo>
                  <a:pt x="990" y="63"/>
                  <a:pt x="1258" y="332"/>
                  <a:pt x="1258" y="661"/>
                </a:cubicBezTo>
                <a:cubicBezTo>
                  <a:pt x="1258" y="991"/>
                  <a:pt x="990" y="1258"/>
                  <a:pt x="661" y="1258"/>
                </a:cubicBezTo>
                <a:close/>
                <a:moveTo>
                  <a:pt x="661" y="0"/>
                </a:moveTo>
                <a:cubicBezTo>
                  <a:pt x="296" y="0"/>
                  <a:pt x="0" y="297"/>
                  <a:pt x="0" y="661"/>
                </a:cubicBezTo>
                <a:cubicBezTo>
                  <a:pt x="0" y="1025"/>
                  <a:pt x="296" y="1321"/>
                  <a:pt x="661" y="1321"/>
                </a:cubicBezTo>
                <a:cubicBezTo>
                  <a:pt x="1025" y="1321"/>
                  <a:pt x="1321" y="1025"/>
                  <a:pt x="1321" y="661"/>
                </a:cubicBezTo>
                <a:cubicBezTo>
                  <a:pt x="1321" y="297"/>
                  <a:pt x="1025" y="0"/>
                  <a:pt x="661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Freeform 22">
            <a:extLst>
              <a:ext uri="{FF2B5EF4-FFF2-40B4-BE49-F238E27FC236}">
                <a16:creationId xmlns:a16="http://schemas.microsoft.com/office/drawing/2014/main" id="{5C230E83-BA2C-361B-510D-5892BEA938E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24668" y="3975421"/>
            <a:ext cx="368300" cy="479425"/>
          </a:xfrm>
          <a:custGeom>
            <a:avLst/>
            <a:gdLst>
              <a:gd name="T0" fmla="*/ 338 w 1023"/>
              <a:gd name="T1" fmla="*/ 1188 h 1333"/>
              <a:gd name="T2" fmla="*/ 510 w 1023"/>
              <a:gd name="T3" fmla="*/ 1332 h 1333"/>
              <a:gd name="T4" fmla="*/ 683 w 1023"/>
              <a:gd name="T5" fmla="*/ 1188 h 1333"/>
              <a:gd name="T6" fmla="*/ 620 w 1023"/>
              <a:gd name="T7" fmla="*/ 1188 h 1333"/>
              <a:gd name="T8" fmla="*/ 510 w 1023"/>
              <a:gd name="T9" fmla="*/ 1270 h 1333"/>
              <a:gd name="T10" fmla="*/ 400 w 1023"/>
              <a:gd name="T11" fmla="*/ 1188 h 1333"/>
              <a:gd name="T12" fmla="*/ 338 w 1023"/>
              <a:gd name="T13" fmla="*/ 1188 h 1333"/>
              <a:gd name="T14" fmla="*/ 62 w 1023"/>
              <a:gd name="T15" fmla="*/ 1100 h 1333"/>
              <a:gd name="T16" fmla="*/ 62 w 1023"/>
              <a:gd name="T17" fmla="*/ 1036 h 1333"/>
              <a:gd name="T18" fmla="*/ 174 w 1023"/>
              <a:gd name="T19" fmla="*/ 915 h 1333"/>
              <a:gd name="T20" fmla="*/ 203 w 1023"/>
              <a:gd name="T21" fmla="*/ 604 h 1333"/>
              <a:gd name="T22" fmla="*/ 203 w 1023"/>
              <a:gd name="T23" fmla="*/ 539 h 1333"/>
              <a:gd name="T24" fmla="*/ 510 w 1023"/>
              <a:gd name="T25" fmla="*/ 231 h 1333"/>
              <a:gd name="T26" fmla="*/ 818 w 1023"/>
              <a:gd name="T27" fmla="*/ 539 h 1333"/>
              <a:gd name="T28" fmla="*/ 818 w 1023"/>
              <a:gd name="T29" fmla="*/ 597 h 1333"/>
              <a:gd name="T30" fmla="*/ 848 w 1023"/>
              <a:gd name="T31" fmla="*/ 915 h 1333"/>
              <a:gd name="T32" fmla="*/ 960 w 1023"/>
              <a:gd name="T33" fmla="*/ 1036 h 1333"/>
              <a:gd name="T34" fmla="*/ 960 w 1023"/>
              <a:gd name="T35" fmla="*/ 1100 h 1333"/>
              <a:gd name="T36" fmla="*/ 62 w 1023"/>
              <a:gd name="T37" fmla="*/ 1100 h 1333"/>
              <a:gd name="T38" fmla="*/ 457 w 1023"/>
              <a:gd name="T39" fmla="*/ 115 h 1333"/>
              <a:gd name="T40" fmla="*/ 510 w 1023"/>
              <a:gd name="T41" fmla="*/ 62 h 1333"/>
              <a:gd name="T42" fmla="*/ 564 w 1023"/>
              <a:gd name="T43" fmla="*/ 115 h 1333"/>
              <a:gd name="T44" fmla="*/ 510 w 1023"/>
              <a:gd name="T45" fmla="*/ 169 h 1333"/>
              <a:gd name="T46" fmla="*/ 457 w 1023"/>
              <a:gd name="T47" fmla="*/ 115 h 1333"/>
              <a:gd name="T48" fmla="*/ 1022 w 1023"/>
              <a:gd name="T49" fmla="*/ 1018 h 1333"/>
              <a:gd name="T50" fmla="*/ 1007 w 1023"/>
              <a:gd name="T51" fmla="*/ 992 h 1333"/>
              <a:gd name="T52" fmla="*/ 999 w 1023"/>
              <a:gd name="T53" fmla="*/ 987 h 1333"/>
              <a:gd name="T54" fmla="*/ 907 w 1023"/>
              <a:gd name="T55" fmla="*/ 896 h 1333"/>
              <a:gd name="T56" fmla="*/ 880 w 1023"/>
              <a:gd name="T57" fmla="*/ 597 h 1333"/>
              <a:gd name="T58" fmla="*/ 880 w 1023"/>
              <a:gd name="T59" fmla="*/ 539 h 1333"/>
              <a:gd name="T60" fmla="*/ 605 w 1023"/>
              <a:gd name="T61" fmla="*/ 182 h 1333"/>
              <a:gd name="T62" fmla="*/ 626 w 1023"/>
              <a:gd name="T63" fmla="*/ 115 h 1333"/>
              <a:gd name="T64" fmla="*/ 510 w 1023"/>
              <a:gd name="T65" fmla="*/ 0 h 1333"/>
              <a:gd name="T66" fmla="*/ 395 w 1023"/>
              <a:gd name="T67" fmla="*/ 115 h 1333"/>
              <a:gd name="T68" fmla="*/ 416 w 1023"/>
              <a:gd name="T69" fmla="*/ 182 h 1333"/>
              <a:gd name="T70" fmla="*/ 141 w 1023"/>
              <a:gd name="T71" fmla="*/ 539 h 1333"/>
              <a:gd name="T72" fmla="*/ 141 w 1023"/>
              <a:gd name="T73" fmla="*/ 604 h 1333"/>
              <a:gd name="T74" fmla="*/ 114 w 1023"/>
              <a:gd name="T75" fmla="*/ 896 h 1333"/>
              <a:gd name="T76" fmla="*/ 23 w 1023"/>
              <a:gd name="T77" fmla="*/ 987 h 1333"/>
              <a:gd name="T78" fmla="*/ 16 w 1023"/>
              <a:gd name="T79" fmla="*/ 992 h 1333"/>
              <a:gd name="T80" fmla="*/ 0 w 1023"/>
              <a:gd name="T81" fmla="*/ 1018 h 1333"/>
              <a:gd name="T82" fmla="*/ 0 w 1023"/>
              <a:gd name="T83" fmla="*/ 1131 h 1333"/>
              <a:gd name="T84" fmla="*/ 31 w 1023"/>
              <a:gd name="T85" fmla="*/ 1162 h 1333"/>
              <a:gd name="T86" fmla="*/ 991 w 1023"/>
              <a:gd name="T87" fmla="*/ 1162 h 1333"/>
              <a:gd name="T88" fmla="*/ 1022 w 1023"/>
              <a:gd name="T89" fmla="*/ 1131 h 1333"/>
              <a:gd name="T90" fmla="*/ 1022 w 1023"/>
              <a:gd name="T91" fmla="*/ 1018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3" h="1333">
                <a:moveTo>
                  <a:pt x="338" y="1188"/>
                </a:moveTo>
                <a:cubicBezTo>
                  <a:pt x="338" y="1267"/>
                  <a:pt x="415" y="1332"/>
                  <a:pt x="510" y="1332"/>
                </a:cubicBezTo>
                <a:cubicBezTo>
                  <a:pt x="604" y="1332"/>
                  <a:pt x="683" y="1267"/>
                  <a:pt x="683" y="1188"/>
                </a:cubicBezTo>
                <a:lnTo>
                  <a:pt x="620" y="1188"/>
                </a:lnTo>
                <a:cubicBezTo>
                  <a:pt x="620" y="1233"/>
                  <a:pt x="570" y="1270"/>
                  <a:pt x="510" y="1270"/>
                </a:cubicBezTo>
                <a:cubicBezTo>
                  <a:pt x="449" y="1270"/>
                  <a:pt x="400" y="1233"/>
                  <a:pt x="400" y="1188"/>
                </a:cubicBezTo>
                <a:lnTo>
                  <a:pt x="338" y="1188"/>
                </a:lnTo>
                <a:close/>
                <a:moveTo>
                  <a:pt x="62" y="1100"/>
                </a:moveTo>
                <a:lnTo>
                  <a:pt x="62" y="1036"/>
                </a:lnTo>
                <a:cubicBezTo>
                  <a:pt x="96" y="1017"/>
                  <a:pt x="153" y="980"/>
                  <a:pt x="174" y="915"/>
                </a:cubicBezTo>
                <a:cubicBezTo>
                  <a:pt x="204" y="817"/>
                  <a:pt x="204" y="737"/>
                  <a:pt x="203" y="604"/>
                </a:cubicBezTo>
                <a:cubicBezTo>
                  <a:pt x="203" y="583"/>
                  <a:pt x="203" y="562"/>
                  <a:pt x="203" y="539"/>
                </a:cubicBezTo>
                <a:cubicBezTo>
                  <a:pt x="203" y="369"/>
                  <a:pt x="340" y="231"/>
                  <a:pt x="510" y="231"/>
                </a:cubicBezTo>
                <a:cubicBezTo>
                  <a:pt x="679" y="231"/>
                  <a:pt x="818" y="369"/>
                  <a:pt x="818" y="539"/>
                </a:cubicBezTo>
                <a:lnTo>
                  <a:pt x="818" y="597"/>
                </a:lnTo>
                <a:cubicBezTo>
                  <a:pt x="817" y="733"/>
                  <a:pt x="817" y="815"/>
                  <a:pt x="848" y="915"/>
                </a:cubicBezTo>
                <a:cubicBezTo>
                  <a:pt x="868" y="980"/>
                  <a:pt x="924" y="1016"/>
                  <a:pt x="960" y="1036"/>
                </a:cubicBezTo>
                <a:lnTo>
                  <a:pt x="960" y="1100"/>
                </a:lnTo>
                <a:lnTo>
                  <a:pt x="62" y="1100"/>
                </a:lnTo>
                <a:close/>
                <a:moveTo>
                  <a:pt x="457" y="115"/>
                </a:moveTo>
                <a:cubicBezTo>
                  <a:pt x="457" y="86"/>
                  <a:pt x="480" y="62"/>
                  <a:pt x="510" y="62"/>
                </a:cubicBezTo>
                <a:cubicBezTo>
                  <a:pt x="539" y="62"/>
                  <a:pt x="564" y="86"/>
                  <a:pt x="564" y="115"/>
                </a:cubicBezTo>
                <a:cubicBezTo>
                  <a:pt x="564" y="145"/>
                  <a:pt x="540" y="169"/>
                  <a:pt x="510" y="169"/>
                </a:cubicBezTo>
                <a:cubicBezTo>
                  <a:pt x="481" y="169"/>
                  <a:pt x="457" y="145"/>
                  <a:pt x="457" y="115"/>
                </a:cubicBezTo>
                <a:close/>
                <a:moveTo>
                  <a:pt x="1022" y="1018"/>
                </a:moveTo>
                <a:cubicBezTo>
                  <a:pt x="1022" y="1007"/>
                  <a:pt x="1016" y="997"/>
                  <a:pt x="1007" y="992"/>
                </a:cubicBezTo>
                <a:lnTo>
                  <a:pt x="999" y="987"/>
                </a:lnTo>
                <a:cubicBezTo>
                  <a:pt x="970" y="971"/>
                  <a:pt x="922" y="943"/>
                  <a:pt x="907" y="896"/>
                </a:cubicBezTo>
                <a:cubicBezTo>
                  <a:pt x="879" y="806"/>
                  <a:pt x="879" y="732"/>
                  <a:pt x="880" y="597"/>
                </a:cubicBezTo>
                <a:lnTo>
                  <a:pt x="880" y="539"/>
                </a:lnTo>
                <a:cubicBezTo>
                  <a:pt x="880" y="368"/>
                  <a:pt x="763" y="224"/>
                  <a:pt x="605" y="182"/>
                </a:cubicBezTo>
                <a:cubicBezTo>
                  <a:pt x="618" y="163"/>
                  <a:pt x="626" y="140"/>
                  <a:pt x="626" y="115"/>
                </a:cubicBezTo>
                <a:cubicBezTo>
                  <a:pt x="626" y="52"/>
                  <a:pt x="573" y="0"/>
                  <a:pt x="510" y="0"/>
                </a:cubicBezTo>
                <a:cubicBezTo>
                  <a:pt x="446" y="0"/>
                  <a:pt x="395" y="52"/>
                  <a:pt x="395" y="115"/>
                </a:cubicBezTo>
                <a:cubicBezTo>
                  <a:pt x="395" y="140"/>
                  <a:pt x="403" y="163"/>
                  <a:pt x="416" y="182"/>
                </a:cubicBezTo>
                <a:cubicBezTo>
                  <a:pt x="258" y="224"/>
                  <a:pt x="141" y="368"/>
                  <a:pt x="141" y="539"/>
                </a:cubicBezTo>
                <a:cubicBezTo>
                  <a:pt x="141" y="562"/>
                  <a:pt x="141" y="584"/>
                  <a:pt x="141" y="604"/>
                </a:cubicBezTo>
                <a:cubicBezTo>
                  <a:pt x="142" y="735"/>
                  <a:pt x="142" y="808"/>
                  <a:pt x="114" y="896"/>
                </a:cubicBezTo>
                <a:cubicBezTo>
                  <a:pt x="99" y="944"/>
                  <a:pt x="51" y="971"/>
                  <a:pt x="23" y="987"/>
                </a:cubicBezTo>
                <a:lnTo>
                  <a:pt x="16" y="992"/>
                </a:lnTo>
                <a:cubicBezTo>
                  <a:pt x="6" y="997"/>
                  <a:pt x="0" y="1007"/>
                  <a:pt x="0" y="1018"/>
                </a:cubicBezTo>
                <a:lnTo>
                  <a:pt x="0" y="1131"/>
                </a:lnTo>
                <a:cubicBezTo>
                  <a:pt x="0" y="1148"/>
                  <a:pt x="14" y="1162"/>
                  <a:pt x="31" y="1162"/>
                </a:cubicBezTo>
                <a:lnTo>
                  <a:pt x="991" y="1162"/>
                </a:lnTo>
                <a:cubicBezTo>
                  <a:pt x="1008" y="1162"/>
                  <a:pt x="1022" y="1148"/>
                  <a:pt x="1022" y="1131"/>
                </a:cubicBezTo>
                <a:lnTo>
                  <a:pt x="1022" y="1018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Freeform 25">
            <a:extLst>
              <a:ext uri="{FF2B5EF4-FFF2-40B4-BE49-F238E27FC236}">
                <a16:creationId xmlns:a16="http://schemas.microsoft.com/office/drawing/2014/main" id="{16F82ABE-415C-9BC8-1FF9-A1F30F41A5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69666" y="3990502"/>
            <a:ext cx="474662" cy="449262"/>
          </a:xfrm>
          <a:custGeom>
            <a:avLst/>
            <a:gdLst>
              <a:gd name="T0" fmla="*/ 965 w 1320"/>
              <a:gd name="T1" fmla="*/ 285 h 1248"/>
              <a:gd name="T2" fmla="*/ 0 w 1320"/>
              <a:gd name="T3" fmla="*/ 0 h 1248"/>
              <a:gd name="T4" fmla="*/ 965 w 1320"/>
              <a:gd name="T5" fmla="*/ 1247 h 1248"/>
              <a:gd name="T6" fmla="*/ 903 w 1320"/>
              <a:gd name="T7" fmla="*/ 793 h 1248"/>
              <a:gd name="T8" fmla="*/ 62 w 1320"/>
              <a:gd name="T9" fmla="*/ 1185 h 1248"/>
              <a:gd name="T10" fmla="*/ 903 w 1320"/>
              <a:gd name="T11" fmla="*/ 62 h 1248"/>
              <a:gd name="T12" fmla="*/ 765 w 1320"/>
              <a:gd name="T13" fmla="*/ 339 h 1248"/>
              <a:gd name="T14" fmla="*/ 200 w 1320"/>
              <a:gd name="T15" fmla="*/ 401 h 1248"/>
              <a:gd name="T16" fmla="*/ 765 w 1320"/>
              <a:gd name="T17" fmla="*/ 339 h 1248"/>
              <a:gd name="T18" fmla="*/ 624 w 1320"/>
              <a:gd name="T19" fmla="*/ 260 h 1248"/>
              <a:gd name="T20" fmla="*/ 341 w 1320"/>
              <a:gd name="T21" fmla="*/ 198 h 1248"/>
              <a:gd name="T22" fmla="*/ 200 w 1320"/>
              <a:gd name="T23" fmla="*/ 514 h 1248"/>
              <a:gd name="T24" fmla="*/ 737 w 1320"/>
              <a:gd name="T25" fmla="*/ 452 h 1248"/>
              <a:gd name="T26" fmla="*/ 200 w 1320"/>
              <a:gd name="T27" fmla="*/ 514 h 1248"/>
              <a:gd name="T28" fmla="*/ 624 w 1320"/>
              <a:gd name="T29" fmla="*/ 626 h 1248"/>
              <a:gd name="T30" fmla="*/ 200 w 1320"/>
              <a:gd name="T31" fmla="*/ 564 h 1248"/>
              <a:gd name="T32" fmla="*/ 200 w 1320"/>
              <a:gd name="T33" fmla="*/ 739 h 1248"/>
              <a:gd name="T34" fmla="*/ 511 w 1320"/>
              <a:gd name="T35" fmla="*/ 677 h 1248"/>
              <a:gd name="T36" fmla="*/ 200 w 1320"/>
              <a:gd name="T37" fmla="*/ 739 h 1248"/>
              <a:gd name="T38" fmla="*/ 341 w 1320"/>
              <a:gd name="T39" fmla="*/ 1078 h 1248"/>
              <a:gd name="T40" fmla="*/ 172 w 1320"/>
              <a:gd name="T41" fmla="*/ 1016 h 1248"/>
              <a:gd name="T42" fmla="*/ 1177 w 1320"/>
              <a:gd name="T43" fmla="*/ 366 h 1248"/>
              <a:gd name="T44" fmla="*/ 1202 w 1320"/>
              <a:gd name="T45" fmla="*/ 246 h 1248"/>
              <a:gd name="T46" fmla="*/ 1217 w 1320"/>
              <a:gd name="T47" fmla="*/ 298 h 1248"/>
              <a:gd name="T48" fmla="*/ 1058 w 1320"/>
              <a:gd name="T49" fmla="*/ 335 h 1248"/>
              <a:gd name="T50" fmla="*/ 801 w 1320"/>
              <a:gd name="T51" fmla="*/ 748 h 1248"/>
              <a:gd name="T52" fmla="*/ 1058 w 1320"/>
              <a:gd name="T53" fmla="*/ 335 h 1248"/>
              <a:gd name="T54" fmla="*/ 510 w 1320"/>
              <a:gd name="T55" fmla="*/ 963 h 1248"/>
              <a:gd name="T56" fmla="*/ 756 w 1320"/>
              <a:gd name="T57" fmla="*/ 790 h 1248"/>
              <a:gd name="T58" fmla="*/ 1275 w 1320"/>
              <a:gd name="T59" fmla="*/ 150 h 1248"/>
              <a:gd name="T60" fmla="*/ 1202 w 1320"/>
              <a:gd name="T61" fmla="*/ 184 h 1248"/>
              <a:gd name="T62" fmla="*/ 680 w 1320"/>
              <a:gd name="T63" fmla="*/ 630 h 1248"/>
              <a:gd name="T64" fmla="*/ 446 w 1320"/>
              <a:gd name="T65" fmla="*/ 984 h 1248"/>
              <a:gd name="T66" fmla="*/ 399 w 1320"/>
              <a:gd name="T67" fmla="*/ 1079 h 1248"/>
              <a:gd name="T68" fmla="*/ 443 w 1320"/>
              <a:gd name="T69" fmla="*/ 1078 h 1248"/>
              <a:gd name="T70" fmla="*/ 497 w 1320"/>
              <a:gd name="T71" fmla="*/ 1027 h 1248"/>
              <a:gd name="T72" fmla="*/ 1178 w 1320"/>
              <a:gd name="T73" fmla="*/ 455 h 1248"/>
              <a:gd name="T74" fmla="*/ 1196 w 1320"/>
              <a:gd name="T75" fmla="*/ 509 h 1248"/>
              <a:gd name="T76" fmla="*/ 1040 w 1320"/>
              <a:gd name="T77" fmla="*/ 752 h 1248"/>
              <a:gd name="T78" fmla="*/ 1240 w 1320"/>
              <a:gd name="T79" fmla="*/ 429 h 1248"/>
              <a:gd name="T80" fmla="*/ 1275 w 1320"/>
              <a:gd name="T81" fmla="*/ 318 h 1248"/>
              <a:gd name="T82" fmla="*/ 1319 w 1320"/>
              <a:gd name="T83" fmla="*/ 194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20" h="1248">
                <a:moveTo>
                  <a:pt x="903" y="285"/>
                </a:moveTo>
                <a:lnTo>
                  <a:pt x="965" y="285"/>
                </a:lnTo>
                <a:lnTo>
                  <a:pt x="965" y="0"/>
                </a:lnTo>
                <a:lnTo>
                  <a:pt x="0" y="0"/>
                </a:lnTo>
                <a:lnTo>
                  <a:pt x="0" y="1247"/>
                </a:lnTo>
                <a:lnTo>
                  <a:pt x="965" y="1247"/>
                </a:lnTo>
                <a:lnTo>
                  <a:pt x="965" y="793"/>
                </a:lnTo>
                <a:lnTo>
                  <a:pt x="903" y="793"/>
                </a:lnTo>
                <a:lnTo>
                  <a:pt x="903" y="1185"/>
                </a:lnTo>
                <a:lnTo>
                  <a:pt x="62" y="1185"/>
                </a:lnTo>
                <a:lnTo>
                  <a:pt x="62" y="62"/>
                </a:lnTo>
                <a:lnTo>
                  <a:pt x="903" y="62"/>
                </a:lnTo>
                <a:lnTo>
                  <a:pt x="903" y="285"/>
                </a:lnTo>
                <a:close/>
                <a:moveTo>
                  <a:pt x="765" y="339"/>
                </a:moveTo>
                <a:lnTo>
                  <a:pt x="200" y="339"/>
                </a:lnTo>
                <a:lnTo>
                  <a:pt x="200" y="401"/>
                </a:lnTo>
                <a:lnTo>
                  <a:pt x="765" y="401"/>
                </a:lnTo>
                <a:lnTo>
                  <a:pt x="765" y="339"/>
                </a:lnTo>
                <a:close/>
                <a:moveTo>
                  <a:pt x="341" y="260"/>
                </a:moveTo>
                <a:lnTo>
                  <a:pt x="624" y="260"/>
                </a:lnTo>
                <a:lnTo>
                  <a:pt x="624" y="198"/>
                </a:lnTo>
                <a:lnTo>
                  <a:pt x="341" y="198"/>
                </a:lnTo>
                <a:lnTo>
                  <a:pt x="341" y="260"/>
                </a:lnTo>
                <a:close/>
                <a:moveTo>
                  <a:pt x="200" y="514"/>
                </a:moveTo>
                <a:lnTo>
                  <a:pt x="737" y="514"/>
                </a:lnTo>
                <a:lnTo>
                  <a:pt x="737" y="452"/>
                </a:lnTo>
                <a:lnTo>
                  <a:pt x="200" y="452"/>
                </a:lnTo>
                <a:lnTo>
                  <a:pt x="200" y="514"/>
                </a:lnTo>
                <a:close/>
                <a:moveTo>
                  <a:pt x="200" y="626"/>
                </a:moveTo>
                <a:lnTo>
                  <a:pt x="624" y="626"/>
                </a:lnTo>
                <a:lnTo>
                  <a:pt x="624" y="564"/>
                </a:lnTo>
                <a:lnTo>
                  <a:pt x="200" y="564"/>
                </a:lnTo>
                <a:lnTo>
                  <a:pt x="200" y="626"/>
                </a:lnTo>
                <a:close/>
                <a:moveTo>
                  <a:pt x="200" y="739"/>
                </a:moveTo>
                <a:lnTo>
                  <a:pt x="511" y="739"/>
                </a:lnTo>
                <a:lnTo>
                  <a:pt x="511" y="677"/>
                </a:lnTo>
                <a:lnTo>
                  <a:pt x="200" y="677"/>
                </a:lnTo>
                <a:lnTo>
                  <a:pt x="200" y="739"/>
                </a:lnTo>
                <a:close/>
                <a:moveTo>
                  <a:pt x="172" y="1078"/>
                </a:moveTo>
                <a:lnTo>
                  <a:pt x="341" y="1078"/>
                </a:lnTo>
                <a:lnTo>
                  <a:pt x="341" y="1016"/>
                </a:lnTo>
                <a:lnTo>
                  <a:pt x="172" y="1016"/>
                </a:lnTo>
                <a:lnTo>
                  <a:pt x="172" y="1078"/>
                </a:lnTo>
                <a:close/>
                <a:moveTo>
                  <a:pt x="1177" y="366"/>
                </a:moveTo>
                <a:lnTo>
                  <a:pt x="1103" y="293"/>
                </a:lnTo>
                <a:cubicBezTo>
                  <a:pt x="1142" y="262"/>
                  <a:pt x="1179" y="246"/>
                  <a:pt x="1202" y="246"/>
                </a:cubicBezTo>
                <a:cubicBezTo>
                  <a:pt x="1207" y="246"/>
                  <a:pt x="1214" y="247"/>
                  <a:pt x="1218" y="251"/>
                </a:cubicBezTo>
                <a:cubicBezTo>
                  <a:pt x="1223" y="256"/>
                  <a:pt x="1225" y="273"/>
                  <a:pt x="1217" y="298"/>
                </a:cubicBezTo>
                <a:cubicBezTo>
                  <a:pt x="1209" y="319"/>
                  <a:pt x="1195" y="343"/>
                  <a:pt x="1177" y="366"/>
                </a:cubicBezTo>
                <a:close/>
                <a:moveTo>
                  <a:pt x="1058" y="335"/>
                </a:moveTo>
                <a:lnTo>
                  <a:pt x="1134" y="411"/>
                </a:lnTo>
                <a:lnTo>
                  <a:pt x="801" y="748"/>
                </a:lnTo>
                <a:lnTo>
                  <a:pt x="725" y="672"/>
                </a:lnTo>
                <a:lnTo>
                  <a:pt x="1058" y="335"/>
                </a:lnTo>
                <a:close/>
                <a:moveTo>
                  <a:pt x="756" y="790"/>
                </a:moveTo>
                <a:cubicBezTo>
                  <a:pt x="662" y="877"/>
                  <a:pt x="556" y="948"/>
                  <a:pt x="510" y="963"/>
                </a:cubicBezTo>
                <a:cubicBezTo>
                  <a:pt x="524" y="920"/>
                  <a:pt x="594" y="815"/>
                  <a:pt x="683" y="717"/>
                </a:cubicBezTo>
                <a:lnTo>
                  <a:pt x="756" y="790"/>
                </a:lnTo>
                <a:close/>
                <a:moveTo>
                  <a:pt x="1319" y="194"/>
                </a:moveTo>
                <a:lnTo>
                  <a:pt x="1275" y="150"/>
                </a:lnTo>
                <a:lnTo>
                  <a:pt x="1235" y="190"/>
                </a:lnTo>
                <a:cubicBezTo>
                  <a:pt x="1225" y="186"/>
                  <a:pt x="1214" y="184"/>
                  <a:pt x="1202" y="184"/>
                </a:cubicBezTo>
                <a:cubicBezTo>
                  <a:pt x="1152" y="184"/>
                  <a:pt x="1088" y="217"/>
                  <a:pt x="1036" y="269"/>
                </a:cubicBezTo>
                <a:lnTo>
                  <a:pt x="680" y="630"/>
                </a:lnTo>
                <a:cubicBezTo>
                  <a:pt x="620" y="689"/>
                  <a:pt x="555" y="768"/>
                  <a:pt x="510" y="835"/>
                </a:cubicBezTo>
                <a:cubicBezTo>
                  <a:pt x="463" y="905"/>
                  <a:pt x="443" y="952"/>
                  <a:pt x="446" y="984"/>
                </a:cubicBezTo>
                <a:lnTo>
                  <a:pt x="398" y="1035"/>
                </a:lnTo>
                <a:cubicBezTo>
                  <a:pt x="386" y="1048"/>
                  <a:pt x="387" y="1068"/>
                  <a:pt x="399" y="1079"/>
                </a:cubicBezTo>
                <a:cubicBezTo>
                  <a:pt x="405" y="1085"/>
                  <a:pt x="413" y="1088"/>
                  <a:pt x="420" y="1088"/>
                </a:cubicBezTo>
                <a:cubicBezTo>
                  <a:pt x="429" y="1088"/>
                  <a:pt x="437" y="1084"/>
                  <a:pt x="443" y="1078"/>
                </a:cubicBezTo>
                <a:lnTo>
                  <a:pt x="491" y="1027"/>
                </a:lnTo>
                <a:cubicBezTo>
                  <a:pt x="493" y="1027"/>
                  <a:pt x="495" y="1027"/>
                  <a:pt x="497" y="1027"/>
                </a:cubicBezTo>
                <a:cubicBezTo>
                  <a:pt x="576" y="1027"/>
                  <a:pt x="762" y="875"/>
                  <a:pt x="843" y="793"/>
                </a:cubicBezTo>
                <a:lnTo>
                  <a:pt x="1178" y="455"/>
                </a:lnTo>
                <a:lnTo>
                  <a:pt x="1196" y="473"/>
                </a:lnTo>
                <a:cubicBezTo>
                  <a:pt x="1206" y="483"/>
                  <a:pt x="1206" y="499"/>
                  <a:pt x="1196" y="509"/>
                </a:cubicBezTo>
                <a:lnTo>
                  <a:pt x="996" y="708"/>
                </a:lnTo>
                <a:lnTo>
                  <a:pt x="1040" y="752"/>
                </a:lnTo>
                <a:lnTo>
                  <a:pt x="1240" y="553"/>
                </a:lnTo>
                <a:cubicBezTo>
                  <a:pt x="1274" y="519"/>
                  <a:pt x="1274" y="463"/>
                  <a:pt x="1240" y="429"/>
                </a:cubicBezTo>
                <a:lnTo>
                  <a:pt x="1221" y="410"/>
                </a:lnTo>
                <a:cubicBezTo>
                  <a:pt x="1245" y="380"/>
                  <a:pt x="1265" y="348"/>
                  <a:pt x="1275" y="318"/>
                </a:cubicBezTo>
                <a:cubicBezTo>
                  <a:pt x="1286" y="286"/>
                  <a:pt x="1287" y="257"/>
                  <a:pt x="1278" y="235"/>
                </a:cubicBezTo>
                <a:lnTo>
                  <a:pt x="1319" y="19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Freeform 26">
            <a:extLst>
              <a:ext uri="{FF2B5EF4-FFF2-40B4-BE49-F238E27FC236}">
                <a16:creationId xmlns:a16="http://schemas.microsoft.com/office/drawing/2014/main" id="{F9433D3B-B2EB-8BF2-D108-759B2881A1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93900" y="4000821"/>
            <a:ext cx="428625" cy="428625"/>
          </a:xfrm>
          <a:custGeom>
            <a:avLst/>
            <a:gdLst>
              <a:gd name="T0" fmla="*/ 877 w 1191"/>
              <a:gd name="T1" fmla="*/ 762 h 1192"/>
              <a:gd name="T2" fmla="*/ 990 w 1191"/>
              <a:gd name="T3" fmla="*/ 824 h 1192"/>
              <a:gd name="T4" fmla="*/ 990 w 1191"/>
              <a:gd name="T5" fmla="*/ 621 h 1192"/>
              <a:gd name="T6" fmla="*/ 877 w 1191"/>
              <a:gd name="T7" fmla="*/ 683 h 1192"/>
              <a:gd name="T8" fmla="*/ 990 w 1191"/>
              <a:gd name="T9" fmla="*/ 621 h 1192"/>
              <a:gd name="T10" fmla="*/ 651 w 1191"/>
              <a:gd name="T11" fmla="*/ 903 h 1192"/>
              <a:gd name="T12" fmla="*/ 764 w 1191"/>
              <a:gd name="T13" fmla="*/ 965 h 1192"/>
              <a:gd name="T14" fmla="*/ 764 w 1191"/>
              <a:gd name="T15" fmla="*/ 762 h 1192"/>
              <a:gd name="T16" fmla="*/ 651 w 1191"/>
              <a:gd name="T17" fmla="*/ 824 h 1192"/>
              <a:gd name="T18" fmla="*/ 764 w 1191"/>
              <a:gd name="T19" fmla="*/ 762 h 1192"/>
              <a:gd name="T20" fmla="*/ 651 w 1191"/>
              <a:gd name="T21" fmla="*/ 621 h 1192"/>
              <a:gd name="T22" fmla="*/ 764 w 1191"/>
              <a:gd name="T23" fmla="*/ 683 h 1192"/>
              <a:gd name="T24" fmla="*/ 539 w 1191"/>
              <a:gd name="T25" fmla="*/ 903 h 1192"/>
              <a:gd name="T26" fmla="*/ 426 w 1191"/>
              <a:gd name="T27" fmla="*/ 965 h 1192"/>
              <a:gd name="T28" fmla="*/ 539 w 1191"/>
              <a:gd name="T29" fmla="*/ 903 h 1192"/>
              <a:gd name="T30" fmla="*/ 426 w 1191"/>
              <a:gd name="T31" fmla="*/ 762 h 1192"/>
              <a:gd name="T32" fmla="*/ 539 w 1191"/>
              <a:gd name="T33" fmla="*/ 824 h 1192"/>
              <a:gd name="T34" fmla="*/ 539 w 1191"/>
              <a:gd name="T35" fmla="*/ 621 h 1192"/>
              <a:gd name="T36" fmla="*/ 426 w 1191"/>
              <a:gd name="T37" fmla="*/ 683 h 1192"/>
              <a:gd name="T38" fmla="*/ 539 w 1191"/>
              <a:gd name="T39" fmla="*/ 621 h 1192"/>
              <a:gd name="T40" fmla="*/ 200 w 1191"/>
              <a:gd name="T41" fmla="*/ 903 h 1192"/>
              <a:gd name="T42" fmla="*/ 313 w 1191"/>
              <a:gd name="T43" fmla="*/ 965 h 1192"/>
              <a:gd name="T44" fmla="*/ 313 w 1191"/>
              <a:gd name="T45" fmla="*/ 762 h 1192"/>
              <a:gd name="T46" fmla="*/ 200 w 1191"/>
              <a:gd name="T47" fmla="*/ 824 h 1192"/>
              <a:gd name="T48" fmla="*/ 313 w 1191"/>
              <a:gd name="T49" fmla="*/ 762 h 1192"/>
              <a:gd name="T50" fmla="*/ 62 w 1191"/>
              <a:gd name="T51" fmla="*/ 423 h 1192"/>
              <a:gd name="T52" fmla="*/ 87 w 1191"/>
              <a:gd name="T53" fmla="*/ 203 h 1192"/>
              <a:gd name="T54" fmla="*/ 169 w 1191"/>
              <a:gd name="T55" fmla="*/ 288 h 1192"/>
              <a:gd name="T56" fmla="*/ 400 w 1191"/>
              <a:gd name="T57" fmla="*/ 203 h 1192"/>
              <a:gd name="T58" fmla="*/ 790 w 1191"/>
              <a:gd name="T59" fmla="*/ 288 h 1192"/>
              <a:gd name="T60" fmla="*/ 1021 w 1191"/>
              <a:gd name="T61" fmla="*/ 203 h 1192"/>
              <a:gd name="T62" fmla="*/ 1128 w 1191"/>
              <a:gd name="T63" fmla="*/ 229 h 1192"/>
              <a:gd name="T64" fmla="*/ 959 w 1191"/>
              <a:gd name="T65" fmla="*/ 226 h 1192"/>
              <a:gd name="T66" fmla="*/ 852 w 1191"/>
              <a:gd name="T67" fmla="*/ 62 h 1192"/>
              <a:gd name="T68" fmla="*/ 959 w 1191"/>
              <a:gd name="T69" fmla="*/ 226 h 1192"/>
              <a:gd name="T70" fmla="*/ 231 w 1191"/>
              <a:gd name="T71" fmla="*/ 226 h 1192"/>
              <a:gd name="T72" fmla="*/ 338 w 1191"/>
              <a:gd name="T73" fmla="*/ 62 h 1192"/>
              <a:gd name="T74" fmla="*/ 62 w 1191"/>
              <a:gd name="T75" fmla="*/ 486 h 1192"/>
              <a:gd name="T76" fmla="*/ 1128 w 1191"/>
              <a:gd name="T77" fmla="*/ 1104 h 1192"/>
              <a:gd name="T78" fmla="*/ 87 w 1191"/>
              <a:gd name="T79" fmla="*/ 1129 h 1192"/>
              <a:gd name="T80" fmla="*/ 62 w 1191"/>
              <a:gd name="T81" fmla="*/ 486 h 1192"/>
              <a:gd name="T82" fmla="*/ 1103 w 1191"/>
              <a:gd name="T83" fmla="*/ 141 h 1192"/>
              <a:gd name="T84" fmla="*/ 1021 w 1191"/>
              <a:gd name="T85" fmla="*/ 59 h 1192"/>
              <a:gd name="T86" fmla="*/ 849 w 1191"/>
              <a:gd name="T87" fmla="*/ 0 h 1192"/>
              <a:gd name="T88" fmla="*/ 790 w 1191"/>
              <a:gd name="T89" fmla="*/ 141 h 1192"/>
              <a:gd name="T90" fmla="*/ 400 w 1191"/>
              <a:gd name="T91" fmla="*/ 59 h 1192"/>
              <a:gd name="T92" fmla="*/ 228 w 1191"/>
              <a:gd name="T93" fmla="*/ 0 h 1192"/>
              <a:gd name="T94" fmla="*/ 169 w 1191"/>
              <a:gd name="T95" fmla="*/ 141 h 1192"/>
              <a:gd name="T96" fmla="*/ 0 w 1191"/>
              <a:gd name="T97" fmla="*/ 229 h 1192"/>
              <a:gd name="T98" fmla="*/ 87 w 1191"/>
              <a:gd name="T99" fmla="*/ 1191 h 1192"/>
              <a:gd name="T100" fmla="*/ 1190 w 1191"/>
              <a:gd name="T101" fmla="*/ 1104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91" h="1192">
                <a:moveTo>
                  <a:pt x="990" y="762"/>
                </a:moveTo>
                <a:lnTo>
                  <a:pt x="877" y="762"/>
                </a:lnTo>
                <a:lnTo>
                  <a:pt x="877" y="824"/>
                </a:lnTo>
                <a:lnTo>
                  <a:pt x="990" y="824"/>
                </a:lnTo>
                <a:lnTo>
                  <a:pt x="990" y="762"/>
                </a:lnTo>
                <a:close/>
                <a:moveTo>
                  <a:pt x="990" y="621"/>
                </a:moveTo>
                <a:lnTo>
                  <a:pt x="877" y="621"/>
                </a:lnTo>
                <a:lnTo>
                  <a:pt x="877" y="683"/>
                </a:lnTo>
                <a:lnTo>
                  <a:pt x="990" y="683"/>
                </a:lnTo>
                <a:lnTo>
                  <a:pt x="990" y="621"/>
                </a:lnTo>
                <a:close/>
                <a:moveTo>
                  <a:pt x="764" y="903"/>
                </a:moveTo>
                <a:lnTo>
                  <a:pt x="651" y="903"/>
                </a:lnTo>
                <a:lnTo>
                  <a:pt x="651" y="965"/>
                </a:lnTo>
                <a:lnTo>
                  <a:pt x="764" y="965"/>
                </a:lnTo>
                <a:lnTo>
                  <a:pt x="764" y="903"/>
                </a:lnTo>
                <a:close/>
                <a:moveTo>
                  <a:pt x="764" y="762"/>
                </a:moveTo>
                <a:lnTo>
                  <a:pt x="651" y="762"/>
                </a:lnTo>
                <a:lnTo>
                  <a:pt x="651" y="824"/>
                </a:lnTo>
                <a:lnTo>
                  <a:pt x="764" y="824"/>
                </a:lnTo>
                <a:lnTo>
                  <a:pt x="764" y="762"/>
                </a:lnTo>
                <a:close/>
                <a:moveTo>
                  <a:pt x="764" y="621"/>
                </a:moveTo>
                <a:lnTo>
                  <a:pt x="651" y="621"/>
                </a:lnTo>
                <a:lnTo>
                  <a:pt x="651" y="683"/>
                </a:lnTo>
                <a:lnTo>
                  <a:pt x="764" y="683"/>
                </a:lnTo>
                <a:lnTo>
                  <a:pt x="764" y="621"/>
                </a:lnTo>
                <a:close/>
                <a:moveTo>
                  <a:pt x="539" y="903"/>
                </a:moveTo>
                <a:lnTo>
                  <a:pt x="426" y="903"/>
                </a:lnTo>
                <a:lnTo>
                  <a:pt x="426" y="965"/>
                </a:lnTo>
                <a:lnTo>
                  <a:pt x="539" y="965"/>
                </a:lnTo>
                <a:lnTo>
                  <a:pt x="539" y="903"/>
                </a:lnTo>
                <a:close/>
                <a:moveTo>
                  <a:pt x="539" y="762"/>
                </a:moveTo>
                <a:lnTo>
                  <a:pt x="426" y="762"/>
                </a:lnTo>
                <a:lnTo>
                  <a:pt x="426" y="824"/>
                </a:lnTo>
                <a:lnTo>
                  <a:pt x="539" y="824"/>
                </a:lnTo>
                <a:lnTo>
                  <a:pt x="539" y="762"/>
                </a:lnTo>
                <a:close/>
                <a:moveTo>
                  <a:pt x="539" y="621"/>
                </a:moveTo>
                <a:lnTo>
                  <a:pt x="426" y="621"/>
                </a:lnTo>
                <a:lnTo>
                  <a:pt x="426" y="683"/>
                </a:lnTo>
                <a:lnTo>
                  <a:pt x="539" y="683"/>
                </a:lnTo>
                <a:lnTo>
                  <a:pt x="539" y="621"/>
                </a:lnTo>
                <a:close/>
                <a:moveTo>
                  <a:pt x="313" y="903"/>
                </a:moveTo>
                <a:lnTo>
                  <a:pt x="200" y="903"/>
                </a:lnTo>
                <a:lnTo>
                  <a:pt x="200" y="965"/>
                </a:lnTo>
                <a:lnTo>
                  <a:pt x="313" y="965"/>
                </a:lnTo>
                <a:lnTo>
                  <a:pt x="313" y="903"/>
                </a:lnTo>
                <a:close/>
                <a:moveTo>
                  <a:pt x="313" y="762"/>
                </a:moveTo>
                <a:lnTo>
                  <a:pt x="200" y="762"/>
                </a:lnTo>
                <a:lnTo>
                  <a:pt x="200" y="824"/>
                </a:lnTo>
                <a:lnTo>
                  <a:pt x="313" y="824"/>
                </a:lnTo>
                <a:lnTo>
                  <a:pt x="313" y="762"/>
                </a:lnTo>
                <a:close/>
                <a:moveTo>
                  <a:pt x="1128" y="423"/>
                </a:moveTo>
                <a:lnTo>
                  <a:pt x="62" y="423"/>
                </a:ln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169" y="203"/>
                </a:lnTo>
                <a:lnTo>
                  <a:pt x="169" y="288"/>
                </a:lnTo>
                <a:lnTo>
                  <a:pt x="400" y="288"/>
                </a:lnTo>
                <a:lnTo>
                  <a:pt x="400" y="203"/>
                </a:lnTo>
                <a:lnTo>
                  <a:pt x="790" y="203"/>
                </a:lnTo>
                <a:lnTo>
                  <a:pt x="790" y="288"/>
                </a:lnTo>
                <a:lnTo>
                  <a:pt x="1021" y="288"/>
                </a:lnTo>
                <a:lnTo>
                  <a:pt x="1021" y="203"/>
                </a:lnTo>
                <a:lnTo>
                  <a:pt x="1103" y="203"/>
                </a:lnTo>
                <a:cubicBezTo>
                  <a:pt x="1117" y="203"/>
                  <a:pt x="1128" y="215"/>
                  <a:pt x="1128" y="229"/>
                </a:cubicBezTo>
                <a:lnTo>
                  <a:pt x="1128" y="423"/>
                </a:lnTo>
                <a:close/>
                <a:moveTo>
                  <a:pt x="959" y="226"/>
                </a:moveTo>
                <a:lnTo>
                  <a:pt x="852" y="226"/>
                </a:lnTo>
                <a:lnTo>
                  <a:pt x="852" y="62"/>
                </a:lnTo>
                <a:lnTo>
                  <a:pt x="959" y="62"/>
                </a:lnTo>
                <a:lnTo>
                  <a:pt x="959" y="226"/>
                </a:lnTo>
                <a:close/>
                <a:moveTo>
                  <a:pt x="338" y="226"/>
                </a:moveTo>
                <a:lnTo>
                  <a:pt x="231" y="226"/>
                </a:lnTo>
                <a:lnTo>
                  <a:pt x="231" y="62"/>
                </a:lnTo>
                <a:lnTo>
                  <a:pt x="338" y="62"/>
                </a:lnTo>
                <a:lnTo>
                  <a:pt x="338" y="226"/>
                </a:lnTo>
                <a:close/>
                <a:moveTo>
                  <a:pt x="62" y="486"/>
                </a:moveTo>
                <a:lnTo>
                  <a:pt x="1128" y="486"/>
                </a:lnTo>
                <a:lnTo>
                  <a:pt x="1128" y="1104"/>
                </a:lnTo>
                <a:cubicBezTo>
                  <a:pt x="1128" y="1118"/>
                  <a:pt x="1117" y="1129"/>
                  <a:pt x="1103" y="1129"/>
                </a:cubicBezTo>
                <a:lnTo>
                  <a:pt x="87" y="1129"/>
                </a:lnTo>
                <a:cubicBezTo>
                  <a:pt x="73" y="1129"/>
                  <a:pt x="62" y="1118"/>
                  <a:pt x="62" y="1104"/>
                </a:cubicBezTo>
                <a:lnTo>
                  <a:pt x="62" y="486"/>
                </a:lnTo>
                <a:close/>
                <a:moveTo>
                  <a:pt x="1190" y="229"/>
                </a:moveTo>
                <a:cubicBezTo>
                  <a:pt x="1190" y="181"/>
                  <a:pt x="1151" y="141"/>
                  <a:pt x="1103" y="141"/>
                </a:cubicBezTo>
                <a:lnTo>
                  <a:pt x="1021" y="141"/>
                </a:lnTo>
                <a:lnTo>
                  <a:pt x="1021" y="59"/>
                </a:lnTo>
                <a:cubicBezTo>
                  <a:pt x="1021" y="27"/>
                  <a:pt x="995" y="0"/>
                  <a:pt x="962" y="0"/>
                </a:cubicBezTo>
                <a:lnTo>
                  <a:pt x="849" y="0"/>
                </a:lnTo>
                <a:cubicBezTo>
                  <a:pt x="816" y="0"/>
                  <a:pt x="790" y="27"/>
                  <a:pt x="790" y="59"/>
                </a:cubicBezTo>
                <a:lnTo>
                  <a:pt x="790" y="141"/>
                </a:lnTo>
                <a:lnTo>
                  <a:pt x="400" y="141"/>
                </a:lnTo>
                <a:lnTo>
                  <a:pt x="400" y="59"/>
                </a:lnTo>
                <a:cubicBezTo>
                  <a:pt x="400" y="27"/>
                  <a:pt x="374" y="0"/>
                  <a:pt x="341" y="0"/>
                </a:cubicBezTo>
                <a:lnTo>
                  <a:pt x="228" y="0"/>
                </a:lnTo>
                <a:cubicBezTo>
                  <a:pt x="195" y="0"/>
                  <a:pt x="169" y="27"/>
                  <a:pt x="169" y="59"/>
                </a:cubicBezTo>
                <a:lnTo>
                  <a:pt x="169" y="141"/>
                </a:lnTo>
                <a:lnTo>
                  <a:pt x="87" y="141"/>
                </a:lnTo>
                <a:cubicBezTo>
                  <a:pt x="39" y="141"/>
                  <a:pt x="0" y="181"/>
                  <a:pt x="0" y="229"/>
                </a:cubicBezTo>
                <a:lnTo>
                  <a:pt x="0" y="1104"/>
                </a:lnTo>
                <a:cubicBezTo>
                  <a:pt x="0" y="1152"/>
                  <a:pt x="39" y="1191"/>
                  <a:pt x="87" y="1191"/>
                </a:cubicBezTo>
                <a:lnTo>
                  <a:pt x="1103" y="1191"/>
                </a:lnTo>
                <a:cubicBezTo>
                  <a:pt x="1151" y="1191"/>
                  <a:pt x="1190" y="1152"/>
                  <a:pt x="1190" y="1104"/>
                </a:cubicBezTo>
                <a:lnTo>
                  <a:pt x="1190" y="22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Freeform 27">
            <a:extLst>
              <a:ext uri="{FF2B5EF4-FFF2-40B4-BE49-F238E27FC236}">
                <a16:creationId xmlns:a16="http://schemas.microsoft.com/office/drawing/2014/main" id="{B6553C93-426F-1A7D-5A2E-1903AE8D2E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82975" y="3990502"/>
            <a:ext cx="449262" cy="449262"/>
          </a:xfrm>
          <a:custGeom>
            <a:avLst/>
            <a:gdLst>
              <a:gd name="T0" fmla="*/ 673 w 1247"/>
              <a:gd name="T1" fmla="*/ 962 h 1248"/>
              <a:gd name="T2" fmla="*/ 566 w 1247"/>
              <a:gd name="T3" fmla="*/ 962 h 1248"/>
              <a:gd name="T4" fmla="*/ 619 w 1247"/>
              <a:gd name="T5" fmla="*/ 1078 h 1248"/>
              <a:gd name="T6" fmla="*/ 619 w 1247"/>
              <a:gd name="T7" fmla="*/ 847 h 1248"/>
              <a:gd name="T8" fmla="*/ 619 w 1247"/>
              <a:gd name="T9" fmla="*/ 1078 h 1248"/>
              <a:gd name="T10" fmla="*/ 745 w 1247"/>
              <a:gd name="T11" fmla="*/ 620 h 1248"/>
              <a:gd name="T12" fmla="*/ 648 w 1247"/>
              <a:gd name="T13" fmla="*/ 762 h 1248"/>
              <a:gd name="T14" fmla="*/ 569 w 1247"/>
              <a:gd name="T15" fmla="*/ 762 h 1248"/>
              <a:gd name="T16" fmla="*/ 682 w 1247"/>
              <a:gd name="T17" fmla="*/ 565 h 1248"/>
              <a:gd name="T18" fmla="*/ 756 w 1247"/>
              <a:gd name="T19" fmla="*/ 434 h 1248"/>
              <a:gd name="T20" fmla="*/ 572 w 1247"/>
              <a:gd name="T21" fmla="*/ 342 h 1248"/>
              <a:gd name="T22" fmla="*/ 515 w 1247"/>
              <a:gd name="T23" fmla="*/ 435 h 1248"/>
              <a:gd name="T24" fmla="*/ 506 w 1247"/>
              <a:gd name="T25" fmla="*/ 452 h 1248"/>
              <a:gd name="T26" fmla="*/ 431 w 1247"/>
              <a:gd name="T27" fmla="*/ 447 h 1248"/>
              <a:gd name="T28" fmla="*/ 508 w 1247"/>
              <a:gd name="T29" fmla="*/ 280 h 1248"/>
              <a:gd name="T30" fmla="*/ 842 w 1247"/>
              <a:gd name="T31" fmla="*/ 430 h 1248"/>
              <a:gd name="T32" fmla="*/ 904 w 1247"/>
              <a:gd name="T33" fmla="*/ 424 h 1248"/>
              <a:gd name="T34" fmla="*/ 635 w 1247"/>
              <a:gd name="T35" fmla="*/ 175 h 1248"/>
              <a:gd name="T36" fmla="*/ 367 w 1247"/>
              <a:gd name="T37" fmla="*/ 435 h 1248"/>
              <a:gd name="T38" fmla="*/ 450 w 1247"/>
              <a:gd name="T39" fmla="*/ 514 h 1248"/>
              <a:gd name="T40" fmla="*/ 577 w 1247"/>
              <a:gd name="T41" fmla="*/ 437 h 1248"/>
              <a:gd name="T42" fmla="*/ 667 w 1247"/>
              <a:gd name="T43" fmla="*/ 396 h 1248"/>
              <a:gd name="T44" fmla="*/ 677 w 1247"/>
              <a:gd name="T45" fmla="*/ 485 h 1248"/>
              <a:gd name="T46" fmla="*/ 507 w 1247"/>
              <a:gd name="T47" fmla="*/ 708 h 1248"/>
              <a:gd name="T48" fmla="*/ 563 w 1247"/>
              <a:gd name="T49" fmla="*/ 824 h 1248"/>
              <a:gd name="T50" fmla="*/ 710 w 1247"/>
              <a:gd name="T51" fmla="*/ 765 h 1248"/>
              <a:gd name="T52" fmla="*/ 782 w 1247"/>
              <a:gd name="T53" fmla="*/ 670 h 1248"/>
              <a:gd name="T54" fmla="*/ 904 w 1247"/>
              <a:gd name="T55" fmla="*/ 424 h 1248"/>
              <a:gd name="T56" fmla="*/ 62 w 1247"/>
              <a:gd name="T57" fmla="*/ 624 h 1248"/>
              <a:gd name="T58" fmla="*/ 1184 w 1247"/>
              <a:gd name="T59" fmla="*/ 624 h 1248"/>
              <a:gd name="T60" fmla="*/ 622 w 1247"/>
              <a:gd name="T61" fmla="*/ 0 h 1248"/>
              <a:gd name="T62" fmla="*/ 622 w 1247"/>
              <a:gd name="T63" fmla="*/ 1247 h 1248"/>
              <a:gd name="T64" fmla="*/ 622 w 1247"/>
              <a:gd name="T65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47" h="1248">
                <a:moveTo>
                  <a:pt x="619" y="909"/>
                </a:moveTo>
                <a:cubicBezTo>
                  <a:pt x="649" y="909"/>
                  <a:pt x="673" y="933"/>
                  <a:pt x="673" y="962"/>
                </a:cubicBezTo>
                <a:cubicBezTo>
                  <a:pt x="673" y="992"/>
                  <a:pt x="649" y="1016"/>
                  <a:pt x="619" y="1016"/>
                </a:cubicBezTo>
                <a:cubicBezTo>
                  <a:pt x="590" y="1016"/>
                  <a:pt x="566" y="992"/>
                  <a:pt x="566" y="962"/>
                </a:cubicBezTo>
                <a:cubicBezTo>
                  <a:pt x="566" y="933"/>
                  <a:pt x="590" y="909"/>
                  <a:pt x="619" y="909"/>
                </a:cubicBezTo>
                <a:close/>
                <a:moveTo>
                  <a:pt x="619" y="1078"/>
                </a:moveTo>
                <a:cubicBezTo>
                  <a:pt x="683" y="1078"/>
                  <a:pt x="735" y="1026"/>
                  <a:pt x="735" y="962"/>
                </a:cubicBezTo>
                <a:cubicBezTo>
                  <a:pt x="735" y="898"/>
                  <a:pt x="683" y="847"/>
                  <a:pt x="619" y="847"/>
                </a:cubicBezTo>
                <a:cubicBezTo>
                  <a:pt x="556" y="847"/>
                  <a:pt x="504" y="899"/>
                  <a:pt x="504" y="962"/>
                </a:cubicBezTo>
                <a:cubicBezTo>
                  <a:pt x="504" y="1026"/>
                  <a:pt x="556" y="1078"/>
                  <a:pt x="619" y="1078"/>
                </a:cubicBezTo>
                <a:close/>
                <a:moveTo>
                  <a:pt x="783" y="590"/>
                </a:moveTo>
                <a:cubicBezTo>
                  <a:pt x="775" y="598"/>
                  <a:pt x="760" y="609"/>
                  <a:pt x="745" y="620"/>
                </a:cubicBezTo>
                <a:cubicBezTo>
                  <a:pt x="697" y="656"/>
                  <a:pt x="648" y="693"/>
                  <a:pt x="648" y="737"/>
                </a:cubicBezTo>
                <a:lnTo>
                  <a:pt x="648" y="762"/>
                </a:lnTo>
                <a:cubicBezTo>
                  <a:pt x="648" y="762"/>
                  <a:pt x="648" y="762"/>
                  <a:pt x="647" y="762"/>
                </a:cubicBezTo>
                <a:lnTo>
                  <a:pt x="569" y="762"/>
                </a:lnTo>
                <a:lnTo>
                  <a:pt x="569" y="708"/>
                </a:lnTo>
                <a:cubicBezTo>
                  <a:pt x="569" y="663"/>
                  <a:pt x="637" y="604"/>
                  <a:pt x="682" y="565"/>
                </a:cubicBezTo>
                <a:cubicBezTo>
                  <a:pt x="697" y="552"/>
                  <a:pt x="711" y="540"/>
                  <a:pt x="721" y="529"/>
                </a:cubicBezTo>
                <a:cubicBezTo>
                  <a:pt x="746" y="504"/>
                  <a:pt x="759" y="469"/>
                  <a:pt x="756" y="434"/>
                </a:cubicBezTo>
                <a:cubicBezTo>
                  <a:pt x="752" y="398"/>
                  <a:pt x="733" y="365"/>
                  <a:pt x="703" y="344"/>
                </a:cubicBezTo>
                <a:cubicBezTo>
                  <a:pt x="665" y="318"/>
                  <a:pt x="611" y="317"/>
                  <a:pt x="572" y="342"/>
                </a:cubicBezTo>
                <a:cubicBezTo>
                  <a:pt x="540" y="362"/>
                  <a:pt x="519" y="395"/>
                  <a:pt x="515" y="431"/>
                </a:cubicBezTo>
                <a:lnTo>
                  <a:pt x="515" y="435"/>
                </a:lnTo>
                <a:cubicBezTo>
                  <a:pt x="515" y="444"/>
                  <a:pt x="514" y="449"/>
                  <a:pt x="514" y="451"/>
                </a:cubicBezTo>
                <a:cubicBezTo>
                  <a:pt x="512" y="451"/>
                  <a:pt x="510" y="452"/>
                  <a:pt x="506" y="452"/>
                </a:cubicBezTo>
                <a:lnTo>
                  <a:pt x="450" y="452"/>
                </a:lnTo>
                <a:cubicBezTo>
                  <a:pt x="436" y="452"/>
                  <a:pt x="432" y="448"/>
                  <a:pt x="431" y="447"/>
                </a:cubicBezTo>
                <a:cubicBezTo>
                  <a:pt x="428" y="444"/>
                  <a:pt x="428" y="438"/>
                  <a:pt x="428" y="436"/>
                </a:cubicBezTo>
                <a:cubicBezTo>
                  <a:pt x="430" y="375"/>
                  <a:pt x="459" y="318"/>
                  <a:pt x="508" y="280"/>
                </a:cubicBezTo>
                <a:cubicBezTo>
                  <a:pt x="576" y="228"/>
                  <a:pt x="678" y="224"/>
                  <a:pt x="748" y="271"/>
                </a:cubicBezTo>
                <a:cubicBezTo>
                  <a:pt x="803" y="308"/>
                  <a:pt x="837" y="366"/>
                  <a:pt x="842" y="430"/>
                </a:cubicBezTo>
                <a:cubicBezTo>
                  <a:pt x="848" y="490"/>
                  <a:pt x="826" y="549"/>
                  <a:pt x="783" y="590"/>
                </a:cubicBezTo>
                <a:close/>
                <a:moveTo>
                  <a:pt x="904" y="424"/>
                </a:moveTo>
                <a:cubicBezTo>
                  <a:pt x="897" y="341"/>
                  <a:pt x="853" y="267"/>
                  <a:pt x="783" y="220"/>
                </a:cubicBezTo>
                <a:cubicBezTo>
                  <a:pt x="740" y="190"/>
                  <a:pt x="688" y="175"/>
                  <a:pt x="635" y="175"/>
                </a:cubicBezTo>
                <a:cubicBezTo>
                  <a:pt x="575" y="175"/>
                  <a:pt x="517" y="195"/>
                  <a:pt x="470" y="231"/>
                </a:cubicBezTo>
                <a:cubicBezTo>
                  <a:pt x="407" y="280"/>
                  <a:pt x="370" y="354"/>
                  <a:pt x="367" y="435"/>
                </a:cubicBezTo>
                <a:cubicBezTo>
                  <a:pt x="367" y="463"/>
                  <a:pt x="378" y="481"/>
                  <a:pt x="388" y="491"/>
                </a:cubicBezTo>
                <a:cubicBezTo>
                  <a:pt x="397" y="501"/>
                  <a:pt x="417" y="514"/>
                  <a:pt x="450" y="514"/>
                </a:cubicBezTo>
                <a:lnTo>
                  <a:pt x="506" y="514"/>
                </a:lnTo>
                <a:cubicBezTo>
                  <a:pt x="575" y="514"/>
                  <a:pt x="577" y="458"/>
                  <a:pt x="577" y="437"/>
                </a:cubicBezTo>
                <a:cubicBezTo>
                  <a:pt x="579" y="419"/>
                  <a:pt x="589" y="404"/>
                  <a:pt x="605" y="394"/>
                </a:cubicBezTo>
                <a:cubicBezTo>
                  <a:pt x="623" y="383"/>
                  <a:pt x="650" y="383"/>
                  <a:pt x="667" y="396"/>
                </a:cubicBezTo>
                <a:cubicBezTo>
                  <a:pt x="683" y="406"/>
                  <a:pt x="692" y="422"/>
                  <a:pt x="694" y="439"/>
                </a:cubicBezTo>
                <a:cubicBezTo>
                  <a:pt x="695" y="457"/>
                  <a:pt x="689" y="473"/>
                  <a:pt x="677" y="485"/>
                </a:cubicBezTo>
                <a:cubicBezTo>
                  <a:pt x="668" y="495"/>
                  <a:pt x="655" y="506"/>
                  <a:pt x="641" y="518"/>
                </a:cubicBezTo>
                <a:cubicBezTo>
                  <a:pt x="584" y="568"/>
                  <a:pt x="507" y="635"/>
                  <a:pt x="507" y="708"/>
                </a:cubicBezTo>
                <a:lnTo>
                  <a:pt x="507" y="765"/>
                </a:lnTo>
                <a:cubicBezTo>
                  <a:pt x="507" y="799"/>
                  <a:pt x="531" y="824"/>
                  <a:pt x="563" y="824"/>
                </a:cubicBezTo>
                <a:lnTo>
                  <a:pt x="648" y="824"/>
                </a:lnTo>
                <a:cubicBezTo>
                  <a:pt x="681" y="824"/>
                  <a:pt x="710" y="797"/>
                  <a:pt x="710" y="765"/>
                </a:cubicBezTo>
                <a:lnTo>
                  <a:pt x="710" y="737"/>
                </a:lnTo>
                <a:cubicBezTo>
                  <a:pt x="713" y="722"/>
                  <a:pt x="760" y="687"/>
                  <a:pt x="782" y="670"/>
                </a:cubicBezTo>
                <a:cubicBezTo>
                  <a:pt x="799" y="657"/>
                  <a:pt x="815" y="645"/>
                  <a:pt x="826" y="635"/>
                </a:cubicBezTo>
                <a:cubicBezTo>
                  <a:pt x="883" y="581"/>
                  <a:pt x="911" y="504"/>
                  <a:pt x="904" y="424"/>
                </a:cubicBez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4" y="315"/>
                  <a:pt x="1184" y="624"/>
                </a:cubicBezTo>
                <a:cubicBezTo>
                  <a:pt x="1184" y="934"/>
                  <a:pt x="933" y="1185"/>
                  <a:pt x="623" y="1185"/>
                </a:cubicBezTo>
                <a:close/>
                <a:moveTo>
                  <a:pt x="622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8"/>
                  <a:pt x="279" y="1247"/>
                  <a:pt x="622" y="1247"/>
                </a:cubicBezTo>
                <a:cubicBezTo>
                  <a:pt x="966" y="1247"/>
                  <a:pt x="1246" y="968"/>
                  <a:pt x="1246" y="624"/>
                </a:cubicBezTo>
                <a:cubicBezTo>
                  <a:pt x="1246" y="280"/>
                  <a:pt x="966" y="0"/>
                  <a:pt x="622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Freeform 28">
            <a:extLst>
              <a:ext uri="{FF2B5EF4-FFF2-40B4-BE49-F238E27FC236}">
                <a16:creationId xmlns:a16="http://schemas.microsoft.com/office/drawing/2014/main" id="{F83F2626-D15B-C0E7-C70C-6D02045A86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82672" y="3990502"/>
            <a:ext cx="449263" cy="449262"/>
          </a:xfrm>
          <a:custGeom>
            <a:avLst/>
            <a:gdLst>
              <a:gd name="T0" fmla="*/ 624 w 1249"/>
              <a:gd name="T1" fmla="*/ 367 h 1248"/>
              <a:gd name="T2" fmla="*/ 570 w 1249"/>
              <a:gd name="T3" fmla="*/ 313 h 1248"/>
              <a:gd name="T4" fmla="*/ 624 w 1249"/>
              <a:gd name="T5" fmla="*/ 260 h 1248"/>
              <a:gd name="T6" fmla="*/ 678 w 1249"/>
              <a:gd name="T7" fmla="*/ 313 h 1248"/>
              <a:gd name="T8" fmla="*/ 624 w 1249"/>
              <a:gd name="T9" fmla="*/ 367 h 1248"/>
              <a:gd name="T10" fmla="*/ 624 w 1249"/>
              <a:gd name="T11" fmla="*/ 198 h 1248"/>
              <a:gd name="T12" fmla="*/ 508 w 1249"/>
              <a:gd name="T13" fmla="*/ 313 h 1248"/>
              <a:gd name="T14" fmla="*/ 624 w 1249"/>
              <a:gd name="T15" fmla="*/ 429 h 1248"/>
              <a:gd name="T16" fmla="*/ 740 w 1249"/>
              <a:gd name="T17" fmla="*/ 313 h 1248"/>
              <a:gd name="T18" fmla="*/ 624 w 1249"/>
              <a:gd name="T19" fmla="*/ 198 h 1248"/>
              <a:gd name="T20" fmla="*/ 514 w 1249"/>
              <a:gd name="T21" fmla="*/ 900 h 1248"/>
              <a:gd name="T22" fmla="*/ 599 w 1249"/>
              <a:gd name="T23" fmla="*/ 872 h 1248"/>
              <a:gd name="T24" fmla="*/ 599 w 1249"/>
              <a:gd name="T25" fmla="*/ 573 h 1248"/>
              <a:gd name="T26" fmla="*/ 514 w 1249"/>
              <a:gd name="T27" fmla="*/ 545 h 1248"/>
              <a:gd name="T28" fmla="*/ 514 w 1249"/>
              <a:gd name="T29" fmla="*/ 514 h 1248"/>
              <a:gd name="T30" fmla="*/ 678 w 1249"/>
              <a:gd name="T31" fmla="*/ 514 h 1248"/>
              <a:gd name="T32" fmla="*/ 678 w 1249"/>
              <a:gd name="T33" fmla="*/ 872 h 1248"/>
              <a:gd name="T34" fmla="*/ 762 w 1249"/>
              <a:gd name="T35" fmla="*/ 900 h 1248"/>
              <a:gd name="T36" fmla="*/ 762 w 1249"/>
              <a:gd name="T37" fmla="*/ 931 h 1248"/>
              <a:gd name="T38" fmla="*/ 514 w 1249"/>
              <a:gd name="T39" fmla="*/ 931 h 1248"/>
              <a:gd name="T40" fmla="*/ 514 w 1249"/>
              <a:gd name="T41" fmla="*/ 900 h 1248"/>
              <a:gd name="T42" fmla="*/ 452 w 1249"/>
              <a:gd name="T43" fmla="*/ 993 h 1248"/>
              <a:gd name="T44" fmla="*/ 824 w 1249"/>
              <a:gd name="T45" fmla="*/ 993 h 1248"/>
              <a:gd name="T46" fmla="*/ 824 w 1249"/>
              <a:gd name="T47" fmla="*/ 855 h 1248"/>
              <a:gd name="T48" fmla="*/ 740 w 1249"/>
              <a:gd name="T49" fmla="*/ 827 h 1248"/>
              <a:gd name="T50" fmla="*/ 740 w 1249"/>
              <a:gd name="T51" fmla="*/ 451 h 1248"/>
              <a:gd name="T52" fmla="*/ 452 w 1249"/>
              <a:gd name="T53" fmla="*/ 451 h 1248"/>
              <a:gd name="T54" fmla="*/ 452 w 1249"/>
              <a:gd name="T55" fmla="*/ 590 h 1248"/>
              <a:gd name="T56" fmla="*/ 536 w 1249"/>
              <a:gd name="T57" fmla="*/ 618 h 1248"/>
              <a:gd name="T58" fmla="*/ 536 w 1249"/>
              <a:gd name="T59" fmla="*/ 827 h 1248"/>
              <a:gd name="T60" fmla="*/ 452 w 1249"/>
              <a:gd name="T61" fmla="*/ 855 h 1248"/>
              <a:gd name="T62" fmla="*/ 452 w 1249"/>
              <a:gd name="T63" fmla="*/ 993 h 1248"/>
              <a:gd name="T64" fmla="*/ 624 w 1249"/>
              <a:gd name="T65" fmla="*/ 1185 h 1248"/>
              <a:gd name="T66" fmla="*/ 62 w 1249"/>
              <a:gd name="T67" fmla="*/ 624 h 1248"/>
              <a:gd name="T68" fmla="*/ 624 w 1249"/>
              <a:gd name="T69" fmla="*/ 62 h 1248"/>
              <a:gd name="T70" fmla="*/ 1186 w 1249"/>
              <a:gd name="T71" fmla="*/ 624 h 1248"/>
              <a:gd name="T72" fmla="*/ 624 w 1249"/>
              <a:gd name="T73" fmla="*/ 1185 h 1248"/>
              <a:gd name="T74" fmla="*/ 624 w 1249"/>
              <a:gd name="T75" fmla="*/ 0 h 1248"/>
              <a:gd name="T76" fmla="*/ 0 w 1249"/>
              <a:gd name="T77" fmla="*/ 624 h 1248"/>
              <a:gd name="T78" fmla="*/ 624 w 1249"/>
              <a:gd name="T79" fmla="*/ 1247 h 1248"/>
              <a:gd name="T80" fmla="*/ 1248 w 1249"/>
              <a:gd name="T81" fmla="*/ 624 h 1248"/>
              <a:gd name="T82" fmla="*/ 624 w 1249"/>
              <a:gd name="T8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49" h="1248">
                <a:moveTo>
                  <a:pt x="624" y="367"/>
                </a:moveTo>
                <a:cubicBezTo>
                  <a:pt x="595" y="367"/>
                  <a:pt x="570" y="343"/>
                  <a:pt x="570" y="313"/>
                </a:cubicBezTo>
                <a:cubicBezTo>
                  <a:pt x="570" y="284"/>
                  <a:pt x="595" y="260"/>
                  <a:pt x="624" y="260"/>
                </a:cubicBezTo>
                <a:cubicBezTo>
                  <a:pt x="654" y="260"/>
                  <a:pt x="678" y="284"/>
                  <a:pt x="678" y="313"/>
                </a:cubicBezTo>
                <a:cubicBezTo>
                  <a:pt x="678" y="343"/>
                  <a:pt x="654" y="367"/>
                  <a:pt x="624" y="367"/>
                </a:cubicBezTo>
                <a:close/>
                <a:moveTo>
                  <a:pt x="624" y="198"/>
                </a:moveTo>
                <a:cubicBezTo>
                  <a:pt x="560" y="198"/>
                  <a:pt x="508" y="249"/>
                  <a:pt x="508" y="313"/>
                </a:cubicBezTo>
                <a:cubicBezTo>
                  <a:pt x="508" y="377"/>
                  <a:pt x="560" y="429"/>
                  <a:pt x="624" y="429"/>
                </a:cubicBezTo>
                <a:cubicBezTo>
                  <a:pt x="688" y="429"/>
                  <a:pt x="740" y="377"/>
                  <a:pt x="740" y="313"/>
                </a:cubicBezTo>
                <a:cubicBezTo>
                  <a:pt x="740" y="249"/>
                  <a:pt x="688" y="198"/>
                  <a:pt x="624" y="198"/>
                </a:cubicBezTo>
                <a:close/>
                <a:moveTo>
                  <a:pt x="514" y="900"/>
                </a:moveTo>
                <a:lnTo>
                  <a:pt x="599" y="872"/>
                </a:lnTo>
                <a:lnTo>
                  <a:pt x="599" y="573"/>
                </a:lnTo>
                <a:lnTo>
                  <a:pt x="514" y="545"/>
                </a:lnTo>
                <a:lnTo>
                  <a:pt x="514" y="514"/>
                </a:lnTo>
                <a:lnTo>
                  <a:pt x="678" y="514"/>
                </a:lnTo>
                <a:lnTo>
                  <a:pt x="678" y="872"/>
                </a:lnTo>
                <a:lnTo>
                  <a:pt x="762" y="900"/>
                </a:lnTo>
                <a:lnTo>
                  <a:pt x="762" y="931"/>
                </a:lnTo>
                <a:lnTo>
                  <a:pt x="514" y="931"/>
                </a:lnTo>
                <a:lnTo>
                  <a:pt x="514" y="900"/>
                </a:lnTo>
                <a:close/>
                <a:moveTo>
                  <a:pt x="452" y="993"/>
                </a:moveTo>
                <a:lnTo>
                  <a:pt x="824" y="993"/>
                </a:lnTo>
                <a:lnTo>
                  <a:pt x="824" y="855"/>
                </a:lnTo>
                <a:lnTo>
                  <a:pt x="740" y="827"/>
                </a:lnTo>
                <a:lnTo>
                  <a:pt x="740" y="451"/>
                </a:lnTo>
                <a:lnTo>
                  <a:pt x="452" y="451"/>
                </a:lnTo>
                <a:lnTo>
                  <a:pt x="452" y="590"/>
                </a:lnTo>
                <a:lnTo>
                  <a:pt x="536" y="618"/>
                </a:lnTo>
                <a:lnTo>
                  <a:pt x="536" y="827"/>
                </a:lnTo>
                <a:lnTo>
                  <a:pt x="452" y="855"/>
                </a:lnTo>
                <a:lnTo>
                  <a:pt x="452" y="993"/>
                </a:lnTo>
                <a:close/>
                <a:moveTo>
                  <a:pt x="624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4" y="62"/>
                </a:cubicBezTo>
                <a:cubicBezTo>
                  <a:pt x="934" y="62"/>
                  <a:pt x="1186" y="315"/>
                  <a:pt x="1186" y="624"/>
                </a:cubicBezTo>
                <a:cubicBezTo>
                  <a:pt x="1186" y="934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4" y="1247"/>
                </a:cubicBezTo>
                <a:cubicBezTo>
                  <a:pt x="968" y="1247"/>
                  <a:pt x="1248" y="968"/>
                  <a:pt x="1248" y="624"/>
                </a:cubicBezTo>
                <a:cubicBezTo>
                  <a:pt x="1248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Freeform 29">
            <a:extLst>
              <a:ext uri="{FF2B5EF4-FFF2-40B4-BE49-F238E27FC236}">
                <a16:creationId xmlns:a16="http://schemas.microsoft.com/office/drawing/2014/main" id="{2E8ABB82-F2A3-7870-932D-F3947C428B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53407" y="2943050"/>
            <a:ext cx="307975" cy="481012"/>
          </a:xfrm>
          <a:custGeom>
            <a:avLst/>
            <a:gdLst>
              <a:gd name="T0" fmla="*/ 262 w 857"/>
              <a:gd name="T1" fmla="*/ 1194 h 1336"/>
              <a:gd name="T2" fmla="*/ 595 w 857"/>
              <a:gd name="T3" fmla="*/ 1194 h 1336"/>
              <a:gd name="T4" fmla="*/ 595 w 857"/>
              <a:gd name="T5" fmla="*/ 1273 h 1336"/>
              <a:gd name="T6" fmla="*/ 262 w 857"/>
              <a:gd name="T7" fmla="*/ 1273 h 1336"/>
              <a:gd name="T8" fmla="*/ 262 w 857"/>
              <a:gd name="T9" fmla="*/ 1194 h 1336"/>
              <a:gd name="T10" fmla="*/ 200 w 857"/>
              <a:gd name="T11" fmla="*/ 1304 h 1336"/>
              <a:gd name="T12" fmla="*/ 231 w 857"/>
              <a:gd name="T13" fmla="*/ 1335 h 1336"/>
              <a:gd name="T14" fmla="*/ 626 w 857"/>
              <a:gd name="T15" fmla="*/ 1335 h 1336"/>
              <a:gd name="T16" fmla="*/ 657 w 857"/>
              <a:gd name="T17" fmla="*/ 1304 h 1336"/>
              <a:gd name="T18" fmla="*/ 657 w 857"/>
              <a:gd name="T19" fmla="*/ 1163 h 1336"/>
              <a:gd name="T20" fmla="*/ 626 w 857"/>
              <a:gd name="T21" fmla="*/ 1132 h 1336"/>
              <a:gd name="T22" fmla="*/ 231 w 857"/>
              <a:gd name="T23" fmla="*/ 1132 h 1336"/>
              <a:gd name="T24" fmla="*/ 200 w 857"/>
              <a:gd name="T25" fmla="*/ 1163 h 1336"/>
              <a:gd name="T26" fmla="*/ 200 w 857"/>
              <a:gd name="T27" fmla="*/ 1304 h 1336"/>
              <a:gd name="T28" fmla="*/ 262 w 857"/>
              <a:gd name="T29" fmla="*/ 940 h 1336"/>
              <a:gd name="T30" fmla="*/ 595 w 857"/>
              <a:gd name="T31" fmla="*/ 940 h 1336"/>
              <a:gd name="T32" fmla="*/ 595 w 857"/>
              <a:gd name="T33" fmla="*/ 1019 h 1336"/>
              <a:gd name="T34" fmla="*/ 262 w 857"/>
              <a:gd name="T35" fmla="*/ 1019 h 1336"/>
              <a:gd name="T36" fmla="*/ 262 w 857"/>
              <a:gd name="T37" fmla="*/ 940 h 1336"/>
              <a:gd name="T38" fmla="*/ 200 w 857"/>
              <a:gd name="T39" fmla="*/ 1050 h 1336"/>
              <a:gd name="T40" fmla="*/ 231 w 857"/>
              <a:gd name="T41" fmla="*/ 1081 h 1336"/>
              <a:gd name="T42" fmla="*/ 626 w 857"/>
              <a:gd name="T43" fmla="*/ 1081 h 1336"/>
              <a:gd name="T44" fmla="*/ 657 w 857"/>
              <a:gd name="T45" fmla="*/ 1050 h 1336"/>
              <a:gd name="T46" fmla="*/ 657 w 857"/>
              <a:gd name="T47" fmla="*/ 909 h 1336"/>
              <a:gd name="T48" fmla="*/ 626 w 857"/>
              <a:gd name="T49" fmla="*/ 878 h 1336"/>
              <a:gd name="T50" fmla="*/ 231 w 857"/>
              <a:gd name="T51" fmla="*/ 878 h 1336"/>
              <a:gd name="T52" fmla="*/ 200 w 857"/>
              <a:gd name="T53" fmla="*/ 909 h 1336"/>
              <a:gd name="T54" fmla="*/ 200 w 857"/>
              <a:gd name="T55" fmla="*/ 1050 h 1336"/>
              <a:gd name="T56" fmla="*/ 760 w 857"/>
              <a:gd name="T57" fmla="*/ 511 h 1336"/>
              <a:gd name="T58" fmla="*/ 626 w 857"/>
              <a:gd name="T59" fmla="*/ 511 h 1336"/>
              <a:gd name="T60" fmla="*/ 595 w 857"/>
              <a:gd name="T61" fmla="*/ 542 h 1336"/>
              <a:gd name="T62" fmla="*/ 595 w 857"/>
              <a:gd name="T63" fmla="*/ 765 h 1336"/>
              <a:gd name="T64" fmla="*/ 262 w 857"/>
              <a:gd name="T65" fmla="*/ 765 h 1336"/>
              <a:gd name="T66" fmla="*/ 262 w 857"/>
              <a:gd name="T67" fmla="*/ 542 h 1336"/>
              <a:gd name="T68" fmla="*/ 231 w 857"/>
              <a:gd name="T69" fmla="*/ 511 h 1336"/>
              <a:gd name="T70" fmla="*/ 97 w 857"/>
              <a:gd name="T71" fmla="*/ 511 h 1336"/>
              <a:gd name="T72" fmla="*/ 428 w 857"/>
              <a:gd name="T73" fmla="*/ 85 h 1336"/>
              <a:gd name="T74" fmla="*/ 760 w 857"/>
              <a:gd name="T75" fmla="*/ 511 h 1336"/>
              <a:gd name="T76" fmla="*/ 453 w 857"/>
              <a:gd name="T77" fmla="*/ 15 h 1336"/>
              <a:gd name="T78" fmla="*/ 404 w 857"/>
              <a:gd name="T79" fmla="*/ 15 h 1336"/>
              <a:gd name="T80" fmla="*/ 9 w 857"/>
              <a:gd name="T81" fmla="*/ 523 h 1336"/>
              <a:gd name="T82" fmla="*/ 5 w 857"/>
              <a:gd name="T83" fmla="*/ 556 h 1336"/>
              <a:gd name="T84" fmla="*/ 33 w 857"/>
              <a:gd name="T85" fmla="*/ 573 h 1336"/>
              <a:gd name="T86" fmla="*/ 200 w 857"/>
              <a:gd name="T87" fmla="*/ 573 h 1336"/>
              <a:gd name="T88" fmla="*/ 200 w 857"/>
              <a:gd name="T89" fmla="*/ 796 h 1336"/>
              <a:gd name="T90" fmla="*/ 231 w 857"/>
              <a:gd name="T91" fmla="*/ 827 h 1336"/>
              <a:gd name="T92" fmla="*/ 626 w 857"/>
              <a:gd name="T93" fmla="*/ 827 h 1336"/>
              <a:gd name="T94" fmla="*/ 657 w 857"/>
              <a:gd name="T95" fmla="*/ 796 h 1336"/>
              <a:gd name="T96" fmla="*/ 657 w 857"/>
              <a:gd name="T97" fmla="*/ 573 h 1336"/>
              <a:gd name="T98" fmla="*/ 823 w 857"/>
              <a:gd name="T99" fmla="*/ 573 h 1336"/>
              <a:gd name="T100" fmla="*/ 851 w 857"/>
              <a:gd name="T101" fmla="*/ 556 h 1336"/>
              <a:gd name="T102" fmla="*/ 848 w 857"/>
              <a:gd name="T103" fmla="*/ 523 h 1336"/>
              <a:gd name="T104" fmla="*/ 453 w 857"/>
              <a:gd name="T105" fmla="*/ 15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7" h="1336">
                <a:moveTo>
                  <a:pt x="262" y="1194"/>
                </a:moveTo>
                <a:lnTo>
                  <a:pt x="595" y="1194"/>
                </a:lnTo>
                <a:lnTo>
                  <a:pt x="595" y="1273"/>
                </a:lnTo>
                <a:lnTo>
                  <a:pt x="262" y="1273"/>
                </a:lnTo>
                <a:lnTo>
                  <a:pt x="262" y="1194"/>
                </a:lnTo>
                <a:close/>
                <a:moveTo>
                  <a:pt x="200" y="1304"/>
                </a:moveTo>
                <a:cubicBezTo>
                  <a:pt x="200" y="1321"/>
                  <a:pt x="213" y="1335"/>
                  <a:pt x="231" y="1335"/>
                </a:cubicBezTo>
                <a:lnTo>
                  <a:pt x="626" y="1335"/>
                </a:lnTo>
                <a:cubicBezTo>
                  <a:pt x="643" y="1335"/>
                  <a:pt x="657" y="1321"/>
                  <a:pt x="657" y="1304"/>
                </a:cubicBezTo>
                <a:lnTo>
                  <a:pt x="657" y="1163"/>
                </a:lnTo>
                <a:cubicBezTo>
                  <a:pt x="657" y="1146"/>
                  <a:pt x="643" y="1132"/>
                  <a:pt x="626" y="1132"/>
                </a:cubicBezTo>
                <a:lnTo>
                  <a:pt x="231" y="1132"/>
                </a:lnTo>
                <a:cubicBezTo>
                  <a:pt x="213" y="1132"/>
                  <a:pt x="200" y="1146"/>
                  <a:pt x="200" y="1163"/>
                </a:cubicBezTo>
                <a:lnTo>
                  <a:pt x="200" y="1304"/>
                </a:lnTo>
                <a:close/>
                <a:moveTo>
                  <a:pt x="262" y="940"/>
                </a:moveTo>
                <a:lnTo>
                  <a:pt x="595" y="940"/>
                </a:lnTo>
                <a:lnTo>
                  <a:pt x="595" y="1019"/>
                </a:lnTo>
                <a:lnTo>
                  <a:pt x="262" y="1019"/>
                </a:lnTo>
                <a:lnTo>
                  <a:pt x="262" y="940"/>
                </a:lnTo>
                <a:close/>
                <a:moveTo>
                  <a:pt x="200" y="1050"/>
                </a:moveTo>
                <a:cubicBezTo>
                  <a:pt x="200" y="1067"/>
                  <a:pt x="213" y="1081"/>
                  <a:pt x="231" y="1081"/>
                </a:cubicBezTo>
                <a:lnTo>
                  <a:pt x="626" y="1081"/>
                </a:lnTo>
                <a:cubicBezTo>
                  <a:pt x="643" y="1081"/>
                  <a:pt x="657" y="1067"/>
                  <a:pt x="657" y="1050"/>
                </a:cubicBezTo>
                <a:lnTo>
                  <a:pt x="657" y="909"/>
                </a:lnTo>
                <a:cubicBezTo>
                  <a:pt x="657" y="892"/>
                  <a:pt x="643" y="878"/>
                  <a:pt x="626" y="878"/>
                </a:cubicBezTo>
                <a:lnTo>
                  <a:pt x="231" y="878"/>
                </a:lnTo>
                <a:cubicBezTo>
                  <a:pt x="213" y="878"/>
                  <a:pt x="200" y="892"/>
                  <a:pt x="200" y="909"/>
                </a:cubicBezTo>
                <a:lnTo>
                  <a:pt x="200" y="1050"/>
                </a:lnTo>
                <a:close/>
                <a:moveTo>
                  <a:pt x="760" y="511"/>
                </a:moveTo>
                <a:lnTo>
                  <a:pt x="626" y="511"/>
                </a:lnTo>
                <a:cubicBezTo>
                  <a:pt x="609" y="511"/>
                  <a:pt x="595" y="525"/>
                  <a:pt x="595" y="542"/>
                </a:cubicBezTo>
                <a:lnTo>
                  <a:pt x="595" y="765"/>
                </a:lnTo>
                <a:lnTo>
                  <a:pt x="262" y="765"/>
                </a:lnTo>
                <a:lnTo>
                  <a:pt x="262" y="542"/>
                </a:lnTo>
                <a:cubicBezTo>
                  <a:pt x="262" y="525"/>
                  <a:pt x="248" y="511"/>
                  <a:pt x="231" y="511"/>
                </a:cubicBezTo>
                <a:lnTo>
                  <a:pt x="97" y="511"/>
                </a:lnTo>
                <a:lnTo>
                  <a:pt x="428" y="85"/>
                </a:lnTo>
                <a:lnTo>
                  <a:pt x="760" y="511"/>
                </a:lnTo>
                <a:close/>
                <a:moveTo>
                  <a:pt x="453" y="15"/>
                </a:moveTo>
                <a:cubicBezTo>
                  <a:pt x="441" y="0"/>
                  <a:pt x="415" y="0"/>
                  <a:pt x="404" y="15"/>
                </a:cubicBezTo>
                <a:lnTo>
                  <a:pt x="9" y="523"/>
                </a:lnTo>
                <a:cubicBezTo>
                  <a:pt x="1" y="533"/>
                  <a:pt x="0" y="545"/>
                  <a:pt x="5" y="556"/>
                </a:cubicBezTo>
                <a:cubicBezTo>
                  <a:pt x="10" y="567"/>
                  <a:pt x="21" y="573"/>
                  <a:pt x="33" y="573"/>
                </a:cubicBezTo>
                <a:lnTo>
                  <a:pt x="200" y="573"/>
                </a:lnTo>
                <a:lnTo>
                  <a:pt x="200" y="796"/>
                </a:lnTo>
                <a:cubicBezTo>
                  <a:pt x="200" y="813"/>
                  <a:pt x="213" y="827"/>
                  <a:pt x="231" y="827"/>
                </a:cubicBezTo>
                <a:lnTo>
                  <a:pt x="626" y="827"/>
                </a:lnTo>
                <a:cubicBezTo>
                  <a:pt x="643" y="827"/>
                  <a:pt x="657" y="813"/>
                  <a:pt x="657" y="796"/>
                </a:cubicBezTo>
                <a:lnTo>
                  <a:pt x="657" y="573"/>
                </a:lnTo>
                <a:lnTo>
                  <a:pt x="823" y="573"/>
                </a:lnTo>
                <a:cubicBezTo>
                  <a:pt x="835" y="573"/>
                  <a:pt x="846" y="567"/>
                  <a:pt x="851" y="556"/>
                </a:cubicBezTo>
                <a:cubicBezTo>
                  <a:pt x="856" y="545"/>
                  <a:pt x="855" y="533"/>
                  <a:pt x="848" y="523"/>
                </a:cubicBezTo>
                <a:lnTo>
                  <a:pt x="453" y="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Freeform 30">
            <a:extLst>
              <a:ext uri="{FF2B5EF4-FFF2-40B4-BE49-F238E27FC236}">
                <a16:creationId xmlns:a16="http://schemas.microsoft.com/office/drawing/2014/main" id="{06BD08D5-C911-62CB-6C7F-7B678B3D43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52310" y="2943050"/>
            <a:ext cx="309562" cy="481013"/>
          </a:xfrm>
          <a:custGeom>
            <a:avLst/>
            <a:gdLst>
              <a:gd name="T0" fmla="*/ 262 w 858"/>
              <a:gd name="T1" fmla="*/ 141 h 1336"/>
              <a:gd name="T2" fmla="*/ 595 w 858"/>
              <a:gd name="T3" fmla="*/ 141 h 1336"/>
              <a:gd name="T4" fmla="*/ 595 w 858"/>
              <a:gd name="T5" fmla="*/ 62 h 1336"/>
              <a:gd name="T6" fmla="*/ 262 w 858"/>
              <a:gd name="T7" fmla="*/ 62 h 1336"/>
              <a:gd name="T8" fmla="*/ 262 w 858"/>
              <a:gd name="T9" fmla="*/ 141 h 1336"/>
              <a:gd name="T10" fmla="*/ 200 w 858"/>
              <a:gd name="T11" fmla="*/ 31 h 1336"/>
              <a:gd name="T12" fmla="*/ 231 w 858"/>
              <a:gd name="T13" fmla="*/ 0 h 1336"/>
              <a:gd name="T14" fmla="*/ 626 w 858"/>
              <a:gd name="T15" fmla="*/ 0 h 1336"/>
              <a:gd name="T16" fmla="*/ 657 w 858"/>
              <a:gd name="T17" fmla="*/ 31 h 1336"/>
              <a:gd name="T18" fmla="*/ 657 w 858"/>
              <a:gd name="T19" fmla="*/ 172 h 1336"/>
              <a:gd name="T20" fmla="*/ 626 w 858"/>
              <a:gd name="T21" fmla="*/ 203 h 1336"/>
              <a:gd name="T22" fmla="*/ 231 w 858"/>
              <a:gd name="T23" fmla="*/ 203 h 1336"/>
              <a:gd name="T24" fmla="*/ 200 w 858"/>
              <a:gd name="T25" fmla="*/ 172 h 1336"/>
              <a:gd name="T26" fmla="*/ 200 w 858"/>
              <a:gd name="T27" fmla="*/ 31 h 1336"/>
              <a:gd name="T28" fmla="*/ 262 w 858"/>
              <a:gd name="T29" fmla="*/ 395 h 1336"/>
              <a:gd name="T30" fmla="*/ 595 w 858"/>
              <a:gd name="T31" fmla="*/ 395 h 1336"/>
              <a:gd name="T32" fmla="*/ 595 w 858"/>
              <a:gd name="T33" fmla="*/ 316 h 1336"/>
              <a:gd name="T34" fmla="*/ 262 w 858"/>
              <a:gd name="T35" fmla="*/ 316 h 1336"/>
              <a:gd name="T36" fmla="*/ 262 w 858"/>
              <a:gd name="T37" fmla="*/ 395 h 1336"/>
              <a:gd name="T38" fmla="*/ 200 w 858"/>
              <a:gd name="T39" fmla="*/ 285 h 1336"/>
              <a:gd name="T40" fmla="*/ 231 w 858"/>
              <a:gd name="T41" fmla="*/ 254 h 1336"/>
              <a:gd name="T42" fmla="*/ 626 w 858"/>
              <a:gd name="T43" fmla="*/ 254 h 1336"/>
              <a:gd name="T44" fmla="*/ 657 w 858"/>
              <a:gd name="T45" fmla="*/ 285 h 1336"/>
              <a:gd name="T46" fmla="*/ 657 w 858"/>
              <a:gd name="T47" fmla="*/ 426 h 1336"/>
              <a:gd name="T48" fmla="*/ 626 w 858"/>
              <a:gd name="T49" fmla="*/ 457 h 1336"/>
              <a:gd name="T50" fmla="*/ 231 w 858"/>
              <a:gd name="T51" fmla="*/ 457 h 1336"/>
              <a:gd name="T52" fmla="*/ 200 w 858"/>
              <a:gd name="T53" fmla="*/ 426 h 1336"/>
              <a:gd name="T54" fmla="*/ 200 w 858"/>
              <a:gd name="T55" fmla="*/ 285 h 1336"/>
              <a:gd name="T56" fmla="*/ 760 w 858"/>
              <a:gd name="T57" fmla="*/ 824 h 1336"/>
              <a:gd name="T58" fmla="*/ 626 w 858"/>
              <a:gd name="T59" fmla="*/ 824 h 1336"/>
              <a:gd name="T60" fmla="*/ 595 w 858"/>
              <a:gd name="T61" fmla="*/ 793 h 1336"/>
              <a:gd name="T62" fmla="*/ 595 w 858"/>
              <a:gd name="T63" fmla="*/ 570 h 1336"/>
              <a:gd name="T64" fmla="*/ 262 w 858"/>
              <a:gd name="T65" fmla="*/ 570 h 1336"/>
              <a:gd name="T66" fmla="*/ 262 w 858"/>
              <a:gd name="T67" fmla="*/ 793 h 1336"/>
              <a:gd name="T68" fmla="*/ 231 w 858"/>
              <a:gd name="T69" fmla="*/ 824 h 1336"/>
              <a:gd name="T70" fmla="*/ 97 w 858"/>
              <a:gd name="T71" fmla="*/ 824 h 1336"/>
              <a:gd name="T72" fmla="*/ 429 w 858"/>
              <a:gd name="T73" fmla="*/ 1250 h 1336"/>
              <a:gd name="T74" fmla="*/ 760 w 858"/>
              <a:gd name="T75" fmla="*/ 824 h 1336"/>
              <a:gd name="T76" fmla="*/ 453 w 858"/>
              <a:gd name="T77" fmla="*/ 1320 h 1336"/>
              <a:gd name="T78" fmla="*/ 404 w 858"/>
              <a:gd name="T79" fmla="*/ 1320 h 1336"/>
              <a:gd name="T80" fmla="*/ 9 w 858"/>
              <a:gd name="T81" fmla="*/ 812 h 1336"/>
              <a:gd name="T82" fmla="*/ 6 w 858"/>
              <a:gd name="T83" fmla="*/ 779 h 1336"/>
              <a:gd name="T84" fmla="*/ 34 w 858"/>
              <a:gd name="T85" fmla="*/ 762 h 1336"/>
              <a:gd name="T86" fmla="*/ 200 w 858"/>
              <a:gd name="T87" fmla="*/ 762 h 1336"/>
              <a:gd name="T88" fmla="*/ 200 w 858"/>
              <a:gd name="T89" fmla="*/ 539 h 1336"/>
              <a:gd name="T90" fmla="*/ 231 w 858"/>
              <a:gd name="T91" fmla="*/ 508 h 1336"/>
              <a:gd name="T92" fmla="*/ 626 w 858"/>
              <a:gd name="T93" fmla="*/ 508 h 1336"/>
              <a:gd name="T94" fmla="*/ 657 w 858"/>
              <a:gd name="T95" fmla="*/ 539 h 1336"/>
              <a:gd name="T96" fmla="*/ 657 w 858"/>
              <a:gd name="T97" fmla="*/ 762 h 1336"/>
              <a:gd name="T98" fmla="*/ 824 w 858"/>
              <a:gd name="T99" fmla="*/ 762 h 1336"/>
              <a:gd name="T100" fmla="*/ 852 w 858"/>
              <a:gd name="T101" fmla="*/ 779 h 1336"/>
              <a:gd name="T102" fmla="*/ 848 w 858"/>
              <a:gd name="T103" fmla="*/ 812 h 1336"/>
              <a:gd name="T104" fmla="*/ 453 w 858"/>
              <a:gd name="T105" fmla="*/ 132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8" h="1336">
                <a:moveTo>
                  <a:pt x="262" y="141"/>
                </a:moveTo>
                <a:lnTo>
                  <a:pt x="595" y="141"/>
                </a:lnTo>
                <a:lnTo>
                  <a:pt x="595" y="62"/>
                </a:lnTo>
                <a:lnTo>
                  <a:pt x="262" y="62"/>
                </a:lnTo>
                <a:lnTo>
                  <a:pt x="262" y="141"/>
                </a:lnTo>
                <a:close/>
                <a:moveTo>
                  <a:pt x="200" y="31"/>
                </a:moveTo>
                <a:cubicBezTo>
                  <a:pt x="200" y="14"/>
                  <a:pt x="214" y="0"/>
                  <a:pt x="231" y="0"/>
                </a:cubicBezTo>
                <a:lnTo>
                  <a:pt x="626" y="0"/>
                </a:lnTo>
                <a:cubicBezTo>
                  <a:pt x="643" y="0"/>
                  <a:pt x="657" y="14"/>
                  <a:pt x="657" y="31"/>
                </a:cubicBezTo>
                <a:lnTo>
                  <a:pt x="657" y="172"/>
                </a:lnTo>
                <a:cubicBezTo>
                  <a:pt x="657" y="189"/>
                  <a:pt x="643" y="203"/>
                  <a:pt x="626" y="203"/>
                </a:cubicBezTo>
                <a:lnTo>
                  <a:pt x="231" y="203"/>
                </a:lnTo>
                <a:cubicBezTo>
                  <a:pt x="214" y="203"/>
                  <a:pt x="200" y="189"/>
                  <a:pt x="200" y="172"/>
                </a:cubicBezTo>
                <a:lnTo>
                  <a:pt x="200" y="31"/>
                </a:lnTo>
                <a:close/>
                <a:moveTo>
                  <a:pt x="262" y="395"/>
                </a:moveTo>
                <a:lnTo>
                  <a:pt x="595" y="395"/>
                </a:lnTo>
                <a:lnTo>
                  <a:pt x="595" y="316"/>
                </a:lnTo>
                <a:lnTo>
                  <a:pt x="262" y="316"/>
                </a:lnTo>
                <a:lnTo>
                  <a:pt x="262" y="395"/>
                </a:lnTo>
                <a:close/>
                <a:moveTo>
                  <a:pt x="200" y="285"/>
                </a:moveTo>
                <a:cubicBezTo>
                  <a:pt x="200" y="268"/>
                  <a:pt x="214" y="254"/>
                  <a:pt x="231" y="254"/>
                </a:cubicBezTo>
                <a:lnTo>
                  <a:pt x="626" y="254"/>
                </a:lnTo>
                <a:cubicBezTo>
                  <a:pt x="643" y="254"/>
                  <a:pt x="657" y="268"/>
                  <a:pt x="657" y="285"/>
                </a:cubicBezTo>
                <a:lnTo>
                  <a:pt x="657" y="426"/>
                </a:lnTo>
                <a:cubicBezTo>
                  <a:pt x="657" y="443"/>
                  <a:pt x="643" y="457"/>
                  <a:pt x="626" y="457"/>
                </a:cubicBezTo>
                <a:lnTo>
                  <a:pt x="231" y="457"/>
                </a:lnTo>
                <a:cubicBezTo>
                  <a:pt x="214" y="457"/>
                  <a:pt x="200" y="443"/>
                  <a:pt x="200" y="426"/>
                </a:cubicBezTo>
                <a:lnTo>
                  <a:pt x="200" y="285"/>
                </a:lnTo>
                <a:close/>
                <a:moveTo>
                  <a:pt x="760" y="824"/>
                </a:moveTo>
                <a:lnTo>
                  <a:pt x="626" y="824"/>
                </a:lnTo>
                <a:cubicBezTo>
                  <a:pt x="609" y="824"/>
                  <a:pt x="595" y="810"/>
                  <a:pt x="595" y="793"/>
                </a:cubicBezTo>
                <a:lnTo>
                  <a:pt x="595" y="570"/>
                </a:lnTo>
                <a:lnTo>
                  <a:pt x="262" y="570"/>
                </a:lnTo>
                <a:lnTo>
                  <a:pt x="262" y="793"/>
                </a:lnTo>
                <a:cubicBezTo>
                  <a:pt x="262" y="810"/>
                  <a:pt x="248" y="824"/>
                  <a:pt x="231" y="824"/>
                </a:cubicBezTo>
                <a:lnTo>
                  <a:pt x="97" y="824"/>
                </a:lnTo>
                <a:lnTo>
                  <a:pt x="429" y="1250"/>
                </a:lnTo>
                <a:lnTo>
                  <a:pt x="760" y="824"/>
                </a:lnTo>
                <a:close/>
                <a:moveTo>
                  <a:pt x="453" y="1320"/>
                </a:moveTo>
                <a:cubicBezTo>
                  <a:pt x="441" y="1335"/>
                  <a:pt x="416" y="1335"/>
                  <a:pt x="404" y="1320"/>
                </a:cubicBezTo>
                <a:lnTo>
                  <a:pt x="9" y="812"/>
                </a:lnTo>
                <a:cubicBezTo>
                  <a:pt x="2" y="803"/>
                  <a:pt x="0" y="790"/>
                  <a:pt x="6" y="779"/>
                </a:cubicBezTo>
                <a:cubicBezTo>
                  <a:pt x="11" y="769"/>
                  <a:pt x="22" y="762"/>
                  <a:pt x="34" y="762"/>
                </a:cubicBezTo>
                <a:lnTo>
                  <a:pt x="200" y="762"/>
                </a:lnTo>
                <a:lnTo>
                  <a:pt x="200" y="539"/>
                </a:lnTo>
                <a:cubicBezTo>
                  <a:pt x="200" y="522"/>
                  <a:pt x="214" y="508"/>
                  <a:pt x="231" y="508"/>
                </a:cubicBezTo>
                <a:lnTo>
                  <a:pt x="626" y="508"/>
                </a:lnTo>
                <a:cubicBezTo>
                  <a:pt x="643" y="508"/>
                  <a:pt x="657" y="522"/>
                  <a:pt x="657" y="539"/>
                </a:cubicBezTo>
                <a:lnTo>
                  <a:pt x="657" y="762"/>
                </a:lnTo>
                <a:lnTo>
                  <a:pt x="824" y="762"/>
                </a:lnTo>
                <a:cubicBezTo>
                  <a:pt x="836" y="762"/>
                  <a:pt x="846" y="769"/>
                  <a:pt x="852" y="779"/>
                </a:cubicBezTo>
                <a:cubicBezTo>
                  <a:pt x="857" y="790"/>
                  <a:pt x="855" y="803"/>
                  <a:pt x="848" y="812"/>
                </a:cubicBezTo>
                <a:lnTo>
                  <a:pt x="453" y="132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Freeform 31">
            <a:extLst>
              <a:ext uri="{FF2B5EF4-FFF2-40B4-BE49-F238E27FC236}">
                <a16:creationId xmlns:a16="http://schemas.microsoft.com/office/drawing/2014/main" id="{8B6864F2-2E6D-A6F1-1692-403B27B829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66282" y="3028775"/>
            <a:ext cx="481013" cy="309562"/>
          </a:xfrm>
          <a:custGeom>
            <a:avLst/>
            <a:gdLst>
              <a:gd name="T0" fmla="*/ 141 w 1336"/>
              <a:gd name="T1" fmla="*/ 262 h 858"/>
              <a:gd name="T2" fmla="*/ 62 w 1336"/>
              <a:gd name="T3" fmla="*/ 262 h 858"/>
              <a:gd name="T4" fmla="*/ 62 w 1336"/>
              <a:gd name="T5" fmla="*/ 595 h 858"/>
              <a:gd name="T6" fmla="*/ 141 w 1336"/>
              <a:gd name="T7" fmla="*/ 595 h 858"/>
              <a:gd name="T8" fmla="*/ 141 w 1336"/>
              <a:gd name="T9" fmla="*/ 262 h 858"/>
              <a:gd name="T10" fmla="*/ 31 w 1336"/>
              <a:gd name="T11" fmla="*/ 657 h 858"/>
              <a:gd name="T12" fmla="*/ 0 w 1336"/>
              <a:gd name="T13" fmla="*/ 626 h 858"/>
              <a:gd name="T14" fmla="*/ 0 w 1336"/>
              <a:gd name="T15" fmla="*/ 231 h 858"/>
              <a:gd name="T16" fmla="*/ 31 w 1336"/>
              <a:gd name="T17" fmla="*/ 200 h 858"/>
              <a:gd name="T18" fmla="*/ 173 w 1336"/>
              <a:gd name="T19" fmla="*/ 200 h 858"/>
              <a:gd name="T20" fmla="*/ 204 w 1336"/>
              <a:gd name="T21" fmla="*/ 231 h 858"/>
              <a:gd name="T22" fmla="*/ 204 w 1336"/>
              <a:gd name="T23" fmla="*/ 626 h 858"/>
              <a:gd name="T24" fmla="*/ 173 w 1336"/>
              <a:gd name="T25" fmla="*/ 657 h 858"/>
              <a:gd name="T26" fmla="*/ 31 w 1336"/>
              <a:gd name="T27" fmla="*/ 657 h 858"/>
              <a:gd name="T28" fmla="*/ 395 w 1336"/>
              <a:gd name="T29" fmla="*/ 262 h 858"/>
              <a:gd name="T30" fmla="*/ 316 w 1336"/>
              <a:gd name="T31" fmla="*/ 262 h 858"/>
              <a:gd name="T32" fmla="*/ 316 w 1336"/>
              <a:gd name="T33" fmla="*/ 595 h 858"/>
              <a:gd name="T34" fmla="*/ 395 w 1336"/>
              <a:gd name="T35" fmla="*/ 595 h 858"/>
              <a:gd name="T36" fmla="*/ 395 w 1336"/>
              <a:gd name="T37" fmla="*/ 262 h 858"/>
              <a:gd name="T38" fmla="*/ 285 w 1336"/>
              <a:gd name="T39" fmla="*/ 657 h 858"/>
              <a:gd name="T40" fmla="*/ 254 w 1336"/>
              <a:gd name="T41" fmla="*/ 626 h 858"/>
              <a:gd name="T42" fmla="*/ 254 w 1336"/>
              <a:gd name="T43" fmla="*/ 231 h 858"/>
              <a:gd name="T44" fmla="*/ 285 w 1336"/>
              <a:gd name="T45" fmla="*/ 200 h 858"/>
              <a:gd name="T46" fmla="*/ 427 w 1336"/>
              <a:gd name="T47" fmla="*/ 200 h 858"/>
              <a:gd name="T48" fmla="*/ 458 w 1336"/>
              <a:gd name="T49" fmla="*/ 231 h 858"/>
              <a:gd name="T50" fmla="*/ 458 w 1336"/>
              <a:gd name="T51" fmla="*/ 626 h 858"/>
              <a:gd name="T52" fmla="*/ 427 w 1336"/>
              <a:gd name="T53" fmla="*/ 657 h 858"/>
              <a:gd name="T54" fmla="*/ 285 w 1336"/>
              <a:gd name="T55" fmla="*/ 657 h 858"/>
              <a:gd name="T56" fmla="*/ 824 w 1336"/>
              <a:gd name="T57" fmla="*/ 97 h 858"/>
              <a:gd name="T58" fmla="*/ 824 w 1336"/>
              <a:gd name="T59" fmla="*/ 231 h 858"/>
              <a:gd name="T60" fmla="*/ 793 w 1336"/>
              <a:gd name="T61" fmla="*/ 262 h 858"/>
              <a:gd name="T62" fmla="*/ 570 w 1336"/>
              <a:gd name="T63" fmla="*/ 262 h 858"/>
              <a:gd name="T64" fmla="*/ 570 w 1336"/>
              <a:gd name="T65" fmla="*/ 595 h 858"/>
              <a:gd name="T66" fmla="*/ 793 w 1336"/>
              <a:gd name="T67" fmla="*/ 595 h 858"/>
              <a:gd name="T68" fmla="*/ 824 w 1336"/>
              <a:gd name="T69" fmla="*/ 626 h 858"/>
              <a:gd name="T70" fmla="*/ 824 w 1336"/>
              <a:gd name="T71" fmla="*/ 760 h 858"/>
              <a:gd name="T72" fmla="*/ 1251 w 1336"/>
              <a:gd name="T73" fmla="*/ 429 h 858"/>
              <a:gd name="T74" fmla="*/ 824 w 1336"/>
              <a:gd name="T75" fmla="*/ 97 h 858"/>
              <a:gd name="T76" fmla="*/ 1320 w 1336"/>
              <a:gd name="T77" fmla="*/ 404 h 858"/>
              <a:gd name="T78" fmla="*/ 1320 w 1336"/>
              <a:gd name="T79" fmla="*/ 453 h 858"/>
              <a:gd name="T80" fmla="*/ 812 w 1336"/>
              <a:gd name="T81" fmla="*/ 848 h 858"/>
              <a:gd name="T82" fmla="*/ 780 w 1336"/>
              <a:gd name="T83" fmla="*/ 852 h 858"/>
              <a:gd name="T84" fmla="*/ 762 w 1336"/>
              <a:gd name="T85" fmla="*/ 824 h 858"/>
              <a:gd name="T86" fmla="*/ 762 w 1336"/>
              <a:gd name="T87" fmla="*/ 657 h 858"/>
              <a:gd name="T88" fmla="*/ 539 w 1336"/>
              <a:gd name="T89" fmla="*/ 657 h 858"/>
              <a:gd name="T90" fmla="*/ 508 w 1336"/>
              <a:gd name="T91" fmla="*/ 626 h 858"/>
              <a:gd name="T92" fmla="*/ 508 w 1336"/>
              <a:gd name="T93" fmla="*/ 231 h 858"/>
              <a:gd name="T94" fmla="*/ 539 w 1336"/>
              <a:gd name="T95" fmla="*/ 200 h 858"/>
              <a:gd name="T96" fmla="*/ 762 w 1336"/>
              <a:gd name="T97" fmla="*/ 200 h 858"/>
              <a:gd name="T98" fmla="*/ 762 w 1336"/>
              <a:gd name="T99" fmla="*/ 34 h 858"/>
              <a:gd name="T100" fmla="*/ 780 w 1336"/>
              <a:gd name="T101" fmla="*/ 6 h 858"/>
              <a:gd name="T102" fmla="*/ 812 w 1336"/>
              <a:gd name="T103" fmla="*/ 9 h 858"/>
              <a:gd name="T104" fmla="*/ 1320 w 1336"/>
              <a:gd name="T105" fmla="*/ 404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36" h="858">
                <a:moveTo>
                  <a:pt x="141" y="262"/>
                </a:moveTo>
                <a:lnTo>
                  <a:pt x="62" y="262"/>
                </a:lnTo>
                <a:lnTo>
                  <a:pt x="62" y="595"/>
                </a:lnTo>
                <a:lnTo>
                  <a:pt x="141" y="595"/>
                </a:lnTo>
                <a:lnTo>
                  <a:pt x="141" y="262"/>
                </a:lnTo>
                <a:close/>
                <a:moveTo>
                  <a:pt x="31" y="657"/>
                </a:moveTo>
                <a:cubicBezTo>
                  <a:pt x="14" y="657"/>
                  <a:pt x="0" y="643"/>
                  <a:pt x="0" y="626"/>
                </a:cubicBezTo>
                <a:lnTo>
                  <a:pt x="0" y="231"/>
                </a:lnTo>
                <a:cubicBezTo>
                  <a:pt x="0" y="214"/>
                  <a:pt x="14" y="200"/>
                  <a:pt x="31" y="200"/>
                </a:cubicBezTo>
                <a:lnTo>
                  <a:pt x="173" y="200"/>
                </a:lnTo>
                <a:cubicBezTo>
                  <a:pt x="190" y="200"/>
                  <a:pt x="204" y="214"/>
                  <a:pt x="204" y="231"/>
                </a:cubicBezTo>
                <a:lnTo>
                  <a:pt x="204" y="626"/>
                </a:lnTo>
                <a:cubicBezTo>
                  <a:pt x="204" y="643"/>
                  <a:pt x="190" y="657"/>
                  <a:pt x="173" y="657"/>
                </a:cubicBezTo>
                <a:lnTo>
                  <a:pt x="31" y="657"/>
                </a:lnTo>
                <a:close/>
                <a:moveTo>
                  <a:pt x="395" y="262"/>
                </a:moveTo>
                <a:lnTo>
                  <a:pt x="316" y="262"/>
                </a:lnTo>
                <a:lnTo>
                  <a:pt x="316" y="595"/>
                </a:lnTo>
                <a:lnTo>
                  <a:pt x="395" y="595"/>
                </a:lnTo>
                <a:lnTo>
                  <a:pt x="395" y="262"/>
                </a:lnTo>
                <a:close/>
                <a:moveTo>
                  <a:pt x="285" y="657"/>
                </a:moveTo>
                <a:cubicBezTo>
                  <a:pt x="268" y="657"/>
                  <a:pt x="254" y="643"/>
                  <a:pt x="254" y="626"/>
                </a:cubicBezTo>
                <a:lnTo>
                  <a:pt x="254" y="231"/>
                </a:lnTo>
                <a:cubicBezTo>
                  <a:pt x="254" y="214"/>
                  <a:pt x="268" y="200"/>
                  <a:pt x="285" y="200"/>
                </a:cubicBezTo>
                <a:lnTo>
                  <a:pt x="427" y="200"/>
                </a:lnTo>
                <a:cubicBezTo>
                  <a:pt x="444" y="200"/>
                  <a:pt x="458" y="214"/>
                  <a:pt x="458" y="231"/>
                </a:cubicBezTo>
                <a:lnTo>
                  <a:pt x="458" y="626"/>
                </a:lnTo>
                <a:cubicBezTo>
                  <a:pt x="458" y="643"/>
                  <a:pt x="444" y="657"/>
                  <a:pt x="427" y="657"/>
                </a:cubicBezTo>
                <a:lnTo>
                  <a:pt x="285" y="657"/>
                </a:lnTo>
                <a:close/>
                <a:moveTo>
                  <a:pt x="824" y="97"/>
                </a:moveTo>
                <a:lnTo>
                  <a:pt x="824" y="231"/>
                </a:lnTo>
                <a:cubicBezTo>
                  <a:pt x="824" y="248"/>
                  <a:pt x="811" y="262"/>
                  <a:pt x="793" y="262"/>
                </a:cubicBezTo>
                <a:lnTo>
                  <a:pt x="570" y="262"/>
                </a:lnTo>
                <a:lnTo>
                  <a:pt x="570" y="595"/>
                </a:lnTo>
                <a:lnTo>
                  <a:pt x="793" y="595"/>
                </a:lnTo>
                <a:cubicBezTo>
                  <a:pt x="811" y="595"/>
                  <a:pt x="824" y="609"/>
                  <a:pt x="824" y="626"/>
                </a:cubicBezTo>
                <a:lnTo>
                  <a:pt x="824" y="760"/>
                </a:lnTo>
                <a:lnTo>
                  <a:pt x="1251" y="429"/>
                </a:lnTo>
                <a:lnTo>
                  <a:pt x="824" y="97"/>
                </a:lnTo>
                <a:close/>
                <a:moveTo>
                  <a:pt x="1320" y="404"/>
                </a:moveTo>
                <a:cubicBezTo>
                  <a:pt x="1335" y="416"/>
                  <a:pt x="1335" y="441"/>
                  <a:pt x="1320" y="453"/>
                </a:cubicBezTo>
                <a:lnTo>
                  <a:pt x="812" y="848"/>
                </a:lnTo>
                <a:cubicBezTo>
                  <a:pt x="803" y="855"/>
                  <a:pt x="790" y="857"/>
                  <a:pt x="780" y="852"/>
                </a:cubicBezTo>
                <a:cubicBezTo>
                  <a:pt x="769" y="846"/>
                  <a:pt x="762" y="836"/>
                  <a:pt x="762" y="824"/>
                </a:cubicBezTo>
                <a:lnTo>
                  <a:pt x="762" y="657"/>
                </a:lnTo>
                <a:lnTo>
                  <a:pt x="539" y="657"/>
                </a:lnTo>
                <a:cubicBezTo>
                  <a:pt x="522" y="657"/>
                  <a:pt x="508" y="643"/>
                  <a:pt x="508" y="626"/>
                </a:cubicBezTo>
                <a:lnTo>
                  <a:pt x="508" y="231"/>
                </a:lnTo>
                <a:cubicBezTo>
                  <a:pt x="508" y="214"/>
                  <a:pt x="522" y="200"/>
                  <a:pt x="539" y="200"/>
                </a:cubicBezTo>
                <a:lnTo>
                  <a:pt x="762" y="200"/>
                </a:lnTo>
                <a:lnTo>
                  <a:pt x="762" y="34"/>
                </a:lnTo>
                <a:cubicBezTo>
                  <a:pt x="762" y="22"/>
                  <a:pt x="769" y="11"/>
                  <a:pt x="780" y="6"/>
                </a:cubicBezTo>
                <a:cubicBezTo>
                  <a:pt x="790" y="0"/>
                  <a:pt x="803" y="2"/>
                  <a:pt x="812" y="9"/>
                </a:cubicBezTo>
                <a:lnTo>
                  <a:pt x="1320" y="40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Freeform 33">
            <a:extLst>
              <a:ext uri="{FF2B5EF4-FFF2-40B4-BE49-F238E27FC236}">
                <a16:creationId xmlns:a16="http://schemas.microsoft.com/office/drawing/2014/main" id="{F0573AFA-536A-1899-EAA9-65B7772A4E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2003" y="4998402"/>
            <a:ext cx="466725" cy="430212"/>
          </a:xfrm>
          <a:custGeom>
            <a:avLst/>
            <a:gdLst>
              <a:gd name="T0" fmla="*/ 1239 w 1297"/>
              <a:gd name="T1" fmla="*/ 571 h 1193"/>
              <a:gd name="T2" fmla="*/ 799 w 1297"/>
              <a:gd name="T3" fmla="*/ 672 h 1193"/>
              <a:gd name="T4" fmla="*/ 799 w 1297"/>
              <a:gd name="T5" fmla="*/ 640 h 1193"/>
              <a:gd name="T6" fmla="*/ 763 w 1297"/>
              <a:gd name="T7" fmla="*/ 603 h 1193"/>
              <a:gd name="T8" fmla="*/ 542 w 1297"/>
              <a:gd name="T9" fmla="*/ 603 h 1193"/>
              <a:gd name="T10" fmla="*/ 506 w 1297"/>
              <a:gd name="T11" fmla="*/ 640 h 1193"/>
              <a:gd name="T12" fmla="*/ 506 w 1297"/>
              <a:gd name="T13" fmla="*/ 673 h 1193"/>
              <a:gd name="T14" fmla="*/ 56 w 1297"/>
              <a:gd name="T15" fmla="*/ 571 h 1193"/>
              <a:gd name="T16" fmla="*/ 56 w 1297"/>
              <a:gd name="T17" fmla="*/ 316 h 1193"/>
              <a:gd name="T18" fmla="*/ 116 w 1297"/>
              <a:gd name="T19" fmla="*/ 256 h 1193"/>
              <a:gd name="T20" fmla="*/ 1180 w 1297"/>
              <a:gd name="T21" fmla="*/ 256 h 1193"/>
              <a:gd name="T22" fmla="*/ 1239 w 1297"/>
              <a:gd name="T23" fmla="*/ 316 h 1193"/>
              <a:gd name="T24" fmla="*/ 1239 w 1297"/>
              <a:gd name="T25" fmla="*/ 571 h 1193"/>
              <a:gd name="T26" fmla="*/ 819 w 1297"/>
              <a:gd name="T27" fmla="*/ 200 h 1193"/>
              <a:gd name="T28" fmla="*/ 477 w 1297"/>
              <a:gd name="T29" fmla="*/ 200 h 1193"/>
              <a:gd name="T30" fmla="*/ 477 w 1297"/>
              <a:gd name="T31" fmla="*/ 149 h 1193"/>
              <a:gd name="T32" fmla="*/ 570 w 1297"/>
              <a:gd name="T33" fmla="*/ 56 h 1193"/>
              <a:gd name="T34" fmla="*/ 726 w 1297"/>
              <a:gd name="T35" fmla="*/ 56 h 1193"/>
              <a:gd name="T36" fmla="*/ 819 w 1297"/>
              <a:gd name="T37" fmla="*/ 149 h 1193"/>
              <a:gd name="T38" fmla="*/ 819 w 1297"/>
              <a:gd name="T39" fmla="*/ 200 h 1193"/>
              <a:gd name="T40" fmla="*/ 744 w 1297"/>
              <a:gd name="T41" fmla="*/ 710 h 1193"/>
              <a:gd name="T42" fmla="*/ 744 w 1297"/>
              <a:gd name="T43" fmla="*/ 820 h 1193"/>
              <a:gd name="T44" fmla="*/ 561 w 1297"/>
              <a:gd name="T45" fmla="*/ 820 h 1193"/>
              <a:gd name="T46" fmla="*/ 561 w 1297"/>
              <a:gd name="T47" fmla="*/ 660 h 1193"/>
              <a:gd name="T48" fmla="*/ 744 w 1297"/>
              <a:gd name="T49" fmla="*/ 660 h 1193"/>
              <a:gd name="T50" fmla="*/ 744 w 1297"/>
              <a:gd name="T51" fmla="*/ 695 h 1193"/>
              <a:gd name="T52" fmla="*/ 743 w 1297"/>
              <a:gd name="T53" fmla="*/ 705 h 1193"/>
              <a:gd name="T54" fmla="*/ 744 w 1297"/>
              <a:gd name="T55" fmla="*/ 710 h 1193"/>
              <a:gd name="T56" fmla="*/ 506 w 1297"/>
              <a:gd name="T57" fmla="*/ 730 h 1193"/>
              <a:gd name="T58" fmla="*/ 506 w 1297"/>
              <a:gd name="T59" fmla="*/ 839 h 1193"/>
              <a:gd name="T60" fmla="*/ 542 w 1297"/>
              <a:gd name="T61" fmla="*/ 876 h 1193"/>
              <a:gd name="T62" fmla="*/ 763 w 1297"/>
              <a:gd name="T63" fmla="*/ 876 h 1193"/>
              <a:gd name="T64" fmla="*/ 799 w 1297"/>
              <a:gd name="T65" fmla="*/ 839 h 1193"/>
              <a:gd name="T66" fmla="*/ 799 w 1297"/>
              <a:gd name="T67" fmla="*/ 729 h 1193"/>
              <a:gd name="T68" fmla="*/ 1178 w 1297"/>
              <a:gd name="T69" fmla="*/ 653 h 1193"/>
              <a:gd name="T70" fmla="*/ 1178 w 1297"/>
              <a:gd name="T71" fmla="*/ 1076 h 1193"/>
              <a:gd name="T72" fmla="*/ 1127 w 1297"/>
              <a:gd name="T73" fmla="*/ 1135 h 1193"/>
              <a:gd name="T74" fmla="*/ 169 w 1297"/>
              <a:gd name="T75" fmla="*/ 1135 h 1193"/>
              <a:gd name="T76" fmla="*/ 118 w 1297"/>
              <a:gd name="T77" fmla="*/ 1076 h 1193"/>
              <a:gd name="T78" fmla="*/ 118 w 1297"/>
              <a:gd name="T79" fmla="*/ 654 h 1193"/>
              <a:gd name="T80" fmla="*/ 506 w 1297"/>
              <a:gd name="T81" fmla="*/ 730 h 1193"/>
              <a:gd name="T82" fmla="*/ 1296 w 1297"/>
              <a:gd name="T83" fmla="*/ 316 h 1193"/>
              <a:gd name="T84" fmla="*/ 1180 w 1297"/>
              <a:gd name="T85" fmla="*/ 200 h 1193"/>
              <a:gd name="T86" fmla="*/ 875 w 1297"/>
              <a:gd name="T87" fmla="*/ 200 h 1193"/>
              <a:gd name="T88" fmla="*/ 875 w 1297"/>
              <a:gd name="T89" fmla="*/ 149 h 1193"/>
              <a:gd name="T90" fmla="*/ 726 w 1297"/>
              <a:gd name="T91" fmla="*/ 0 h 1193"/>
              <a:gd name="T92" fmla="*/ 570 w 1297"/>
              <a:gd name="T93" fmla="*/ 0 h 1193"/>
              <a:gd name="T94" fmla="*/ 420 w 1297"/>
              <a:gd name="T95" fmla="*/ 149 h 1193"/>
              <a:gd name="T96" fmla="*/ 420 w 1297"/>
              <a:gd name="T97" fmla="*/ 200 h 1193"/>
              <a:gd name="T98" fmla="*/ 116 w 1297"/>
              <a:gd name="T99" fmla="*/ 200 h 1193"/>
              <a:gd name="T100" fmla="*/ 0 w 1297"/>
              <a:gd name="T101" fmla="*/ 316 h 1193"/>
              <a:gd name="T102" fmla="*/ 0 w 1297"/>
              <a:gd name="T103" fmla="*/ 589 h 1193"/>
              <a:gd name="T104" fmla="*/ 17 w 1297"/>
              <a:gd name="T105" fmla="*/ 615 h 1193"/>
              <a:gd name="T106" fmla="*/ 62 w 1297"/>
              <a:gd name="T107" fmla="*/ 633 h 1193"/>
              <a:gd name="T108" fmla="*/ 62 w 1297"/>
              <a:gd name="T109" fmla="*/ 1076 h 1193"/>
              <a:gd name="T110" fmla="*/ 169 w 1297"/>
              <a:gd name="T111" fmla="*/ 1192 h 1193"/>
              <a:gd name="T112" fmla="*/ 1127 w 1297"/>
              <a:gd name="T113" fmla="*/ 1192 h 1193"/>
              <a:gd name="T114" fmla="*/ 1234 w 1297"/>
              <a:gd name="T115" fmla="*/ 1076 h 1193"/>
              <a:gd name="T116" fmla="*/ 1234 w 1297"/>
              <a:gd name="T117" fmla="*/ 632 h 1193"/>
              <a:gd name="T118" fmla="*/ 1279 w 1297"/>
              <a:gd name="T119" fmla="*/ 615 h 1193"/>
              <a:gd name="T120" fmla="*/ 1296 w 1297"/>
              <a:gd name="T121" fmla="*/ 589 h 1193"/>
              <a:gd name="T122" fmla="*/ 1296 w 1297"/>
              <a:gd name="T123" fmla="*/ 316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97" h="1193">
                <a:moveTo>
                  <a:pt x="1239" y="571"/>
                </a:moveTo>
                <a:cubicBezTo>
                  <a:pt x="1111" y="624"/>
                  <a:pt x="960" y="659"/>
                  <a:pt x="799" y="672"/>
                </a:cubicBezTo>
                <a:lnTo>
                  <a:pt x="799" y="640"/>
                </a:lnTo>
                <a:cubicBezTo>
                  <a:pt x="799" y="620"/>
                  <a:pt x="783" y="603"/>
                  <a:pt x="763" y="603"/>
                </a:cubicBezTo>
                <a:lnTo>
                  <a:pt x="542" y="603"/>
                </a:lnTo>
                <a:cubicBezTo>
                  <a:pt x="522" y="603"/>
                  <a:pt x="506" y="620"/>
                  <a:pt x="506" y="640"/>
                </a:cubicBezTo>
                <a:lnTo>
                  <a:pt x="506" y="673"/>
                </a:lnTo>
                <a:cubicBezTo>
                  <a:pt x="342" y="660"/>
                  <a:pt x="187" y="625"/>
                  <a:pt x="56" y="571"/>
                </a:cubicBezTo>
                <a:lnTo>
                  <a:pt x="56" y="316"/>
                </a:lnTo>
                <a:cubicBezTo>
                  <a:pt x="56" y="283"/>
                  <a:pt x="83" y="256"/>
                  <a:pt x="116" y="256"/>
                </a:cubicBezTo>
                <a:lnTo>
                  <a:pt x="1180" y="256"/>
                </a:lnTo>
                <a:cubicBezTo>
                  <a:pt x="1213" y="256"/>
                  <a:pt x="1239" y="283"/>
                  <a:pt x="1239" y="316"/>
                </a:cubicBezTo>
                <a:lnTo>
                  <a:pt x="1239" y="571"/>
                </a:lnTo>
                <a:close/>
                <a:moveTo>
                  <a:pt x="819" y="200"/>
                </a:moveTo>
                <a:lnTo>
                  <a:pt x="477" y="200"/>
                </a:lnTo>
                <a:lnTo>
                  <a:pt x="477" y="149"/>
                </a:lnTo>
                <a:cubicBezTo>
                  <a:pt x="477" y="98"/>
                  <a:pt x="518" y="56"/>
                  <a:pt x="570" y="56"/>
                </a:cubicBezTo>
                <a:lnTo>
                  <a:pt x="726" y="56"/>
                </a:lnTo>
                <a:cubicBezTo>
                  <a:pt x="777" y="56"/>
                  <a:pt x="819" y="98"/>
                  <a:pt x="819" y="149"/>
                </a:cubicBezTo>
                <a:lnTo>
                  <a:pt x="819" y="200"/>
                </a:lnTo>
                <a:close/>
                <a:moveTo>
                  <a:pt x="744" y="710"/>
                </a:moveTo>
                <a:lnTo>
                  <a:pt x="744" y="820"/>
                </a:lnTo>
                <a:lnTo>
                  <a:pt x="561" y="820"/>
                </a:lnTo>
                <a:lnTo>
                  <a:pt x="561" y="660"/>
                </a:lnTo>
                <a:lnTo>
                  <a:pt x="744" y="660"/>
                </a:lnTo>
                <a:lnTo>
                  <a:pt x="744" y="695"/>
                </a:lnTo>
                <a:cubicBezTo>
                  <a:pt x="743" y="698"/>
                  <a:pt x="743" y="702"/>
                  <a:pt x="743" y="705"/>
                </a:cubicBezTo>
                <a:cubicBezTo>
                  <a:pt x="743" y="707"/>
                  <a:pt x="744" y="708"/>
                  <a:pt x="744" y="710"/>
                </a:cubicBezTo>
                <a:close/>
                <a:moveTo>
                  <a:pt x="506" y="730"/>
                </a:moveTo>
                <a:lnTo>
                  <a:pt x="506" y="839"/>
                </a:lnTo>
                <a:cubicBezTo>
                  <a:pt x="506" y="859"/>
                  <a:pt x="522" y="876"/>
                  <a:pt x="542" y="876"/>
                </a:cubicBezTo>
                <a:lnTo>
                  <a:pt x="763" y="876"/>
                </a:lnTo>
                <a:cubicBezTo>
                  <a:pt x="783" y="876"/>
                  <a:pt x="799" y="859"/>
                  <a:pt x="799" y="839"/>
                </a:cubicBezTo>
                <a:lnTo>
                  <a:pt x="799" y="729"/>
                </a:lnTo>
                <a:cubicBezTo>
                  <a:pt x="934" y="718"/>
                  <a:pt x="1063" y="692"/>
                  <a:pt x="1178" y="653"/>
                </a:cubicBezTo>
                <a:lnTo>
                  <a:pt x="1178" y="1076"/>
                </a:lnTo>
                <a:cubicBezTo>
                  <a:pt x="1178" y="1108"/>
                  <a:pt x="1155" y="1135"/>
                  <a:pt x="1127" y="1135"/>
                </a:cubicBezTo>
                <a:lnTo>
                  <a:pt x="169" y="1135"/>
                </a:lnTo>
                <a:cubicBezTo>
                  <a:pt x="141" y="1135"/>
                  <a:pt x="118" y="1108"/>
                  <a:pt x="118" y="1076"/>
                </a:cubicBezTo>
                <a:lnTo>
                  <a:pt x="118" y="654"/>
                </a:lnTo>
                <a:cubicBezTo>
                  <a:pt x="236" y="693"/>
                  <a:pt x="368" y="719"/>
                  <a:pt x="506" y="730"/>
                </a:cubicBezTo>
                <a:close/>
                <a:moveTo>
                  <a:pt x="1296" y="316"/>
                </a:moveTo>
                <a:cubicBezTo>
                  <a:pt x="1296" y="252"/>
                  <a:pt x="1244" y="200"/>
                  <a:pt x="1180" y="200"/>
                </a:cubicBezTo>
                <a:lnTo>
                  <a:pt x="875" y="200"/>
                </a:lnTo>
                <a:lnTo>
                  <a:pt x="875" y="149"/>
                </a:lnTo>
                <a:cubicBezTo>
                  <a:pt x="875" y="67"/>
                  <a:pt x="809" y="0"/>
                  <a:pt x="726" y="0"/>
                </a:cubicBezTo>
                <a:lnTo>
                  <a:pt x="570" y="0"/>
                </a:lnTo>
                <a:cubicBezTo>
                  <a:pt x="487" y="0"/>
                  <a:pt x="420" y="67"/>
                  <a:pt x="420" y="149"/>
                </a:cubicBezTo>
                <a:lnTo>
                  <a:pt x="420" y="200"/>
                </a:lnTo>
                <a:lnTo>
                  <a:pt x="116" y="200"/>
                </a:lnTo>
                <a:cubicBezTo>
                  <a:pt x="52" y="200"/>
                  <a:pt x="0" y="252"/>
                  <a:pt x="0" y="316"/>
                </a:cubicBezTo>
                <a:lnTo>
                  <a:pt x="0" y="589"/>
                </a:lnTo>
                <a:cubicBezTo>
                  <a:pt x="0" y="601"/>
                  <a:pt x="7" y="611"/>
                  <a:pt x="17" y="615"/>
                </a:cubicBezTo>
                <a:cubicBezTo>
                  <a:pt x="32" y="621"/>
                  <a:pt x="46" y="627"/>
                  <a:pt x="62" y="633"/>
                </a:cubicBezTo>
                <a:lnTo>
                  <a:pt x="62" y="1076"/>
                </a:lnTo>
                <a:cubicBezTo>
                  <a:pt x="62" y="1140"/>
                  <a:pt x="110" y="1192"/>
                  <a:pt x="169" y="1192"/>
                </a:cubicBezTo>
                <a:lnTo>
                  <a:pt x="1127" y="1192"/>
                </a:lnTo>
                <a:cubicBezTo>
                  <a:pt x="1186" y="1192"/>
                  <a:pt x="1234" y="1140"/>
                  <a:pt x="1234" y="1076"/>
                </a:cubicBezTo>
                <a:lnTo>
                  <a:pt x="1234" y="632"/>
                </a:lnTo>
                <a:cubicBezTo>
                  <a:pt x="1249" y="626"/>
                  <a:pt x="1265" y="621"/>
                  <a:pt x="1279" y="615"/>
                </a:cubicBezTo>
                <a:cubicBezTo>
                  <a:pt x="1289" y="611"/>
                  <a:pt x="1296" y="601"/>
                  <a:pt x="1296" y="589"/>
                </a:cubicBezTo>
                <a:lnTo>
                  <a:pt x="1296" y="3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Freeform 34">
            <a:extLst>
              <a:ext uri="{FF2B5EF4-FFF2-40B4-BE49-F238E27FC236}">
                <a16:creationId xmlns:a16="http://schemas.microsoft.com/office/drawing/2014/main" id="{78DF2EC8-E629-921B-608A-BEC72BA342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90431" y="4988877"/>
            <a:ext cx="449262" cy="449262"/>
          </a:xfrm>
          <a:custGeom>
            <a:avLst/>
            <a:gdLst>
              <a:gd name="T0" fmla="*/ 904 w 1248"/>
              <a:gd name="T1" fmla="*/ 468 h 1248"/>
              <a:gd name="T2" fmla="*/ 525 w 1248"/>
              <a:gd name="T3" fmla="*/ 848 h 1248"/>
              <a:gd name="T4" fmla="*/ 343 w 1248"/>
              <a:gd name="T5" fmla="*/ 666 h 1248"/>
              <a:gd name="T6" fmla="*/ 412 w 1248"/>
              <a:gd name="T7" fmla="*/ 597 h 1248"/>
              <a:gd name="T8" fmla="*/ 525 w 1248"/>
              <a:gd name="T9" fmla="*/ 710 h 1248"/>
              <a:gd name="T10" fmla="*/ 835 w 1248"/>
              <a:gd name="T11" fmla="*/ 399 h 1248"/>
              <a:gd name="T12" fmla="*/ 904 w 1248"/>
              <a:gd name="T13" fmla="*/ 468 h 1248"/>
              <a:gd name="T14" fmla="*/ 525 w 1248"/>
              <a:gd name="T15" fmla="*/ 936 h 1248"/>
              <a:gd name="T16" fmla="*/ 992 w 1248"/>
              <a:gd name="T17" fmla="*/ 468 h 1248"/>
              <a:gd name="T18" fmla="*/ 835 w 1248"/>
              <a:gd name="T19" fmla="*/ 312 h 1248"/>
              <a:gd name="T20" fmla="*/ 525 w 1248"/>
              <a:gd name="T21" fmla="*/ 622 h 1248"/>
              <a:gd name="T22" fmla="*/ 412 w 1248"/>
              <a:gd name="T23" fmla="*/ 509 h 1248"/>
              <a:gd name="T24" fmla="*/ 255 w 1248"/>
              <a:gd name="T25" fmla="*/ 666 h 1248"/>
              <a:gd name="T26" fmla="*/ 525 w 1248"/>
              <a:gd name="T27" fmla="*/ 936 h 1248"/>
              <a:gd name="T28" fmla="*/ 623 w 1248"/>
              <a:gd name="T29" fmla="*/ 1185 h 1248"/>
              <a:gd name="T30" fmla="*/ 62 w 1248"/>
              <a:gd name="T31" fmla="*/ 624 h 1248"/>
              <a:gd name="T32" fmla="*/ 623 w 1248"/>
              <a:gd name="T33" fmla="*/ 62 h 1248"/>
              <a:gd name="T34" fmla="*/ 1185 w 1248"/>
              <a:gd name="T35" fmla="*/ 624 h 1248"/>
              <a:gd name="T36" fmla="*/ 623 w 1248"/>
              <a:gd name="T37" fmla="*/ 1185 h 1248"/>
              <a:gd name="T38" fmla="*/ 623 w 1248"/>
              <a:gd name="T39" fmla="*/ 0 h 1248"/>
              <a:gd name="T40" fmla="*/ 0 w 1248"/>
              <a:gd name="T41" fmla="*/ 624 h 1248"/>
              <a:gd name="T42" fmla="*/ 623 w 1248"/>
              <a:gd name="T43" fmla="*/ 1247 h 1248"/>
              <a:gd name="T44" fmla="*/ 1247 w 1248"/>
              <a:gd name="T45" fmla="*/ 624 h 1248"/>
              <a:gd name="T46" fmla="*/ 623 w 1248"/>
              <a:gd name="T47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8" h="1248">
                <a:moveTo>
                  <a:pt x="904" y="468"/>
                </a:moveTo>
                <a:lnTo>
                  <a:pt x="525" y="848"/>
                </a:lnTo>
                <a:lnTo>
                  <a:pt x="343" y="666"/>
                </a:lnTo>
                <a:lnTo>
                  <a:pt x="412" y="597"/>
                </a:lnTo>
                <a:lnTo>
                  <a:pt x="525" y="710"/>
                </a:lnTo>
                <a:lnTo>
                  <a:pt x="835" y="399"/>
                </a:lnTo>
                <a:lnTo>
                  <a:pt x="904" y="468"/>
                </a:lnTo>
                <a:close/>
                <a:moveTo>
                  <a:pt x="525" y="936"/>
                </a:moveTo>
                <a:lnTo>
                  <a:pt x="992" y="468"/>
                </a:lnTo>
                <a:lnTo>
                  <a:pt x="835" y="312"/>
                </a:lnTo>
                <a:lnTo>
                  <a:pt x="525" y="622"/>
                </a:lnTo>
                <a:lnTo>
                  <a:pt x="412" y="509"/>
                </a:lnTo>
                <a:lnTo>
                  <a:pt x="255" y="666"/>
                </a:lnTo>
                <a:lnTo>
                  <a:pt x="525" y="936"/>
                </a:ln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5" y="314"/>
                  <a:pt x="1185" y="624"/>
                </a:cubicBezTo>
                <a:cubicBezTo>
                  <a:pt x="1185" y="933"/>
                  <a:pt x="933" y="1185"/>
                  <a:pt x="623" y="1185"/>
                </a:cubicBezTo>
                <a:close/>
                <a:moveTo>
                  <a:pt x="623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4"/>
                </a:cubicBezTo>
                <a:cubicBezTo>
                  <a:pt x="1247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Freeform 35">
            <a:extLst>
              <a:ext uri="{FF2B5EF4-FFF2-40B4-BE49-F238E27FC236}">
                <a16:creationId xmlns:a16="http://schemas.microsoft.com/office/drawing/2014/main" id="{6079AEE5-F032-81DC-C279-68D5C25E5E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90128" y="4986802"/>
            <a:ext cx="449262" cy="449262"/>
          </a:xfrm>
          <a:custGeom>
            <a:avLst/>
            <a:gdLst>
              <a:gd name="T0" fmla="*/ 693 w 1248"/>
              <a:gd name="T1" fmla="*/ 624 h 1248"/>
              <a:gd name="T2" fmla="*/ 862 w 1248"/>
              <a:gd name="T3" fmla="*/ 793 h 1248"/>
              <a:gd name="T4" fmla="*/ 793 w 1248"/>
              <a:gd name="T5" fmla="*/ 862 h 1248"/>
              <a:gd name="T6" fmla="*/ 624 w 1248"/>
              <a:gd name="T7" fmla="*/ 693 h 1248"/>
              <a:gd name="T8" fmla="*/ 455 w 1248"/>
              <a:gd name="T9" fmla="*/ 862 h 1248"/>
              <a:gd name="T10" fmla="*/ 386 w 1248"/>
              <a:gd name="T11" fmla="*/ 793 h 1248"/>
              <a:gd name="T12" fmla="*/ 555 w 1248"/>
              <a:gd name="T13" fmla="*/ 624 h 1248"/>
              <a:gd name="T14" fmla="*/ 386 w 1248"/>
              <a:gd name="T15" fmla="*/ 454 h 1248"/>
              <a:gd name="T16" fmla="*/ 455 w 1248"/>
              <a:gd name="T17" fmla="*/ 385 h 1248"/>
              <a:gd name="T18" fmla="*/ 624 w 1248"/>
              <a:gd name="T19" fmla="*/ 555 h 1248"/>
              <a:gd name="T20" fmla="*/ 793 w 1248"/>
              <a:gd name="T21" fmla="*/ 385 h 1248"/>
              <a:gd name="T22" fmla="*/ 862 w 1248"/>
              <a:gd name="T23" fmla="*/ 454 h 1248"/>
              <a:gd name="T24" fmla="*/ 693 w 1248"/>
              <a:gd name="T25" fmla="*/ 624 h 1248"/>
              <a:gd name="T26" fmla="*/ 950 w 1248"/>
              <a:gd name="T27" fmla="*/ 793 h 1248"/>
              <a:gd name="T28" fmla="*/ 781 w 1248"/>
              <a:gd name="T29" fmla="*/ 624 h 1248"/>
              <a:gd name="T30" fmla="*/ 950 w 1248"/>
              <a:gd name="T31" fmla="*/ 454 h 1248"/>
              <a:gd name="T32" fmla="*/ 793 w 1248"/>
              <a:gd name="T33" fmla="*/ 297 h 1248"/>
              <a:gd name="T34" fmla="*/ 624 w 1248"/>
              <a:gd name="T35" fmla="*/ 467 h 1248"/>
              <a:gd name="T36" fmla="*/ 454 w 1248"/>
              <a:gd name="T37" fmla="*/ 297 h 1248"/>
              <a:gd name="T38" fmla="*/ 298 w 1248"/>
              <a:gd name="T39" fmla="*/ 454 h 1248"/>
              <a:gd name="T40" fmla="*/ 467 w 1248"/>
              <a:gd name="T41" fmla="*/ 624 h 1248"/>
              <a:gd name="T42" fmla="*/ 298 w 1248"/>
              <a:gd name="T43" fmla="*/ 793 h 1248"/>
              <a:gd name="T44" fmla="*/ 454 w 1248"/>
              <a:gd name="T45" fmla="*/ 950 h 1248"/>
              <a:gd name="T46" fmla="*/ 624 w 1248"/>
              <a:gd name="T47" fmla="*/ 780 h 1248"/>
              <a:gd name="T48" fmla="*/ 793 w 1248"/>
              <a:gd name="T49" fmla="*/ 950 h 1248"/>
              <a:gd name="T50" fmla="*/ 950 w 1248"/>
              <a:gd name="T51" fmla="*/ 793 h 1248"/>
              <a:gd name="T52" fmla="*/ 624 w 1248"/>
              <a:gd name="T53" fmla="*/ 1185 h 1248"/>
              <a:gd name="T54" fmla="*/ 62 w 1248"/>
              <a:gd name="T55" fmla="*/ 624 h 1248"/>
              <a:gd name="T56" fmla="*/ 624 w 1248"/>
              <a:gd name="T57" fmla="*/ 62 h 1248"/>
              <a:gd name="T58" fmla="*/ 1185 w 1248"/>
              <a:gd name="T59" fmla="*/ 624 h 1248"/>
              <a:gd name="T60" fmla="*/ 624 w 1248"/>
              <a:gd name="T61" fmla="*/ 1185 h 1248"/>
              <a:gd name="T62" fmla="*/ 624 w 1248"/>
              <a:gd name="T63" fmla="*/ 0 h 1248"/>
              <a:gd name="T64" fmla="*/ 0 w 1248"/>
              <a:gd name="T65" fmla="*/ 624 h 1248"/>
              <a:gd name="T66" fmla="*/ 624 w 1248"/>
              <a:gd name="T67" fmla="*/ 1247 h 1248"/>
              <a:gd name="T68" fmla="*/ 1247 w 1248"/>
              <a:gd name="T69" fmla="*/ 624 h 1248"/>
              <a:gd name="T70" fmla="*/ 624 w 1248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8" h="1248">
                <a:moveTo>
                  <a:pt x="693" y="624"/>
                </a:moveTo>
                <a:lnTo>
                  <a:pt x="862" y="793"/>
                </a:lnTo>
                <a:lnTo>
                  <a:pt x="793" y="862"/>
                </a:lnTo>
                <a:lnTo>
                  <a:pt x="624" y="693"/>
                </a:lnTo>
                <a:lnTo>
                  <a:pt x="455" y="862"/>
                </a:lnTo>
                <a:lnTo>
                  <a:pt x="386" y="793"/>
                </a:lnTo>
                <a:lnTo>
                  <a:pt x="555" y="624"/>
                </a:lnTo>
                <a:lnTo>
                  <a:pt x="386" y="454"/>
                </a:lnTo>
                <a:lnTo>
                  <a:pt x="455" y="385"/>
                </a:lnTo>
                <a:lnTo>
                  <a:pt x="624" y="555"/>
                </a:lnTo>
                <a:lnTo>
                  <a:pt x="793" y="385"/>
                </a:lnTo>
                <a:lnTo>
                  <a:pt x="862" y="454"/>
                </a:lnTo>
                <a:lnTo>
                  <a:pt x="693" y="624"/>
                </a:lnTo>
                <a:close/>
                <a:moveTo>
                  <a:pt x="950" y="793"/>
                </a:moveTo>
                <a:lnTo>
                  <a:pt x="781" y="624"/>
                </a:lnTo>
                <a:lnTo>
                  <a:pt x="950" y="454"/>
                </a:lnTo>
                <a:lnTo>
                  <a:pt x="793" y="297"/>
                </a:lnTo>
                <a:lnTo>
                  <a:pt x="624" y="467"/>
                </a:lnTo>
                <a:lnTo>
                  <a:pt x="454" y="297"/>
                </a:lnTo>
                <a:lnTo>
                  <a:pt x="298" y="454"/>
                </a:lnTo>
                <a:lnTo>
                  <a:pt x="467" y="624"/>
                </a:lnTo>
                <a:lnTo>
                  <a:pt x="298" y="793"/>
                </a:lnTo>
                <a:lnTo>
                  <a:pt x="454" y="950"/>
                </a:lnTo>
                <a:lnTo>
                  <a:pt x="624" y="780"/>
                </a:lnTo>
                <a:lnTo>
                  <a:pt x="793" y="950"/>
                </a:lnTo>
                <a:lnTo>
                  <a:pt x="950" y="793"/>
                </a:lnTo>
                <a:close/>
                <a:moveTo>
                  <a:pt x="624" y="1185"/>
                </a:moveTo>
                <a:cubicBezTo>
                  <a:pt x="315" y="1185"/>
                  <a:pt x="62" y="933"/>
                  <a:pt x="62" y="624"/>
                </a:cubicBezTo>
                <a:cubicBezTo>
                  <a:pt x="62" y="314"/>
                  <a:pt x="315" y="62"/>
                  <a:pt x="624" y="62"/>
                </a:cubicBezTo>
                <a:cubicBezTo>
                  <a:pt x="934" y="62"/>
                  <a:pt x="1185" y="314"/>
                  <a:pt x="1185" y="624"/>
                </a:cubicBezTo>
                <a:cubicBezTo>
                  <a:pt x="1185" y="933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7"/>
                  <a:pt x="280" y="1247"/>
                  <a:pt x="624" y="1247"/>
                </a:cubicBezTo>
                <a:cubicBezTo>
                  <a:pt x="968" y="1247"/>
                  <a:pt x="1247" y="967"/>
                  <a:pt x="1247" y="624"/>
                </a:cubicBezTo>
                <a:cubicBezTo>
                  <a:pt x="1247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Freeform 1">
            <a:extLst>
              <a:ext uri="{FF2B5EF4-FFF2-40B4-BE49-F238E27FC236}">
                <a16:creationId xmlns:a16="http://schemas.microsoft.com/office/drawing/2014/main" id="{9D8D57FF-F79F-A4AF-3120-80A5E71E84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64396" y="4993640"/>
            <a:ext cx="469900" cy="439737"/>
          </a:xfrm>
          <a:custGeom>
            <a:avLst/>
            <a:gdLst>
              <a:gd name="T0" fmla="*/ 705 w 1304"/>
              <a:gd name="T1" fmla="*/ 709 h 1222"/>
              <a:gd name="T2" fmla="*/ 598 w 1304"/>
              <a:gd name="T3" fmla="*/ 709 h 1222"/>
              <a:gd name="T4" fmla="*/ 651 w 1304"/>
              <a:gd name="T5" fmla="*/ 824 h 1222"/>
              <a:gd name="T6" fmla="*/ 651 w 1304"/>
              <a:gd name="T7" fmla="*/ 593 h 1222"/>
              <a:gd name="T8" fmla="*/ 651 w 1304"/>
              <a:gd name="T9" fmla="*/ 824 h 1222"/>
              <a:gd name="T10" fmla="*/ 535 w 1304"/>
              <a:gd name="T11" fmla="*/ 599 h 1222"/>
              <a:gd name="T12" fmla="*/ 572 w 1304"/>
              <a:gd name="T13" fmla="*/ 578 h 1222"/>
              <a:gd name="T14" fmla="*/ 668 w 1304"/>
              <a:gd name="T15" fmla="*/ 550 h 1222"/>
              <a:gd name="T16" fmla="*/ 767 w 1304"/>
              <a:gd name="T17" fmla="*/ 599 h 1222"/>
              <a:gd name="T18" fmla="*/ 817 w 1304"/>
              <a:gd name="T19" fmla="*/ 683 h 1222"/>
              <a:gd name="T20" fmla="*/ 799 w 1304"/>
              <a:gd name="T21" fmla="*/ 780 h 1222"/>
              <a:gd name="T22" fmla="*/ 782 w 1304"/>
              <a:gd name="T23" fmla="*/ 810 h 1222"/>
              <a:gd name="T24" fmla="*/ 690 w 1304"/>
              <a:gd name="T25" fmla="*/ 873 h 1222"/>
              <a:gd name="T26" fmla="*/ 613 w 1304"/>
              <a:gd name="T27" fmla="*/ 873 h 1222"/>
              <a:gd name="T28" fmla="*/ 521 w 1304"/>
              <a:gd name="T29" fmla="*/ 810 h 1222"/>
              <a:gd name="T30" fmla="*/ 504 w 1304"/>
              <a:gd name="T31" fmla="*/ 780 h 1222"/>
              <a:gd name="T32" fmla="*/ 486 w 1304"/>
              <a:gd name="T33" fmla="*/ 683 h 1222"/>
              <a:gd name="T34" fmla="*/ 598 w 1304"/>
              <a:gd name="T35" fmla="*/ 937 h 1222"/>
              <a:gd name="T36" fmla="*/ 642 w 1304"/>
              <a:gd name="T37" fmla="*/ 928 h 1222"/>
              <a:gd name="T38" fmla="*/ 701 w 1304"/>
              <a:gd name="T39" fmla="*/ 937 h 1222"/>
              <a:gd name="T40" fmla="*/ 704 w 1304"/>
              <a:gd name="T41" fmla="*/ 1130 h 1222"/>
              <a:gd name="T42" fmla="*/ 635 w 1304"/>
              <a:gd name="T43" fmla="*/ 1106 h 1222"/>
              <a:gd name="T44" fmla="*/ 598 w 1304"/>
              <a:gd name="T45" fmla="*/ 937 h 1222"/>
              <a:gd name="T46" fmla="*/ 536 w 1304"/>
              <a:gd name="T47" fmla="*/ 906 h 1222"/>
              <a:gd name="T48" fmla="*/ 536 w 1304"/>
              <a:gd name="T49" fmla="*/ 1188 h 1222"/>
              <a:gd name="T50" fmla="*/ 584 w 1304"/>
              <a:gd name="T51" fmla="*/ 1214 h 1222"/>
              <a:gd name="T52" fmla="*/ 718 w 1304"/>
              <a:gd name="T53" fmla="*/ 1214 h 1222"/>
              <a:gd name="T54" fmla="*/ 750 w 1304"/>
              <a:gd name="T55" fmla="*/ 1216 h 1222"/>
              <a:gd name="T56" fmla="*/ 767 w 1304"/>
              <a:gd name="T57" fmla="*/ 906 h 1222"/>
              <a:gd name="T58" fmla="*/ 779 w 1304"/>
              <a:gd name="T59" fmla="*/ 884 h 1222"/>
              <a:gd name="T60" fmla="*/ 851 w 1304"/>
              <a:gd name="T61" fmla="*/ 830 h 1222"/>
              <a:gd name="T62" fmla="*/ 862 w 1304"/>
              <a:gd name="T63" fmla="*/ 740 h 1222"/>
              <a:gd name="T64" fmla="*/ 840 w 1304"/>
              <a:gd name="T65" fmla="*/ 615 h 1222"/>
              <a:gd name="T66" fmla="*/ 733 w 1304"/>
              <a:gd name="T67" fmla="*/ 515 h 1222"/>
              <a:gd name="T68" fmla="*/ 589 w 1304"/>
              <a:gd name="T69" fmla="*/ 508 h 1222"/>
              <a:gd name="T70" fmla="*/ 473 w 1304"/>
              <a:gd name="T71" fmla="*/ 597 h 1222"/>
              <a:gd name="T72" fmla="*/ 425 w 1304"/>
              <a:gd name="T73" fmla="*/ 673 h 1222"/>
              <a:gd name="T74" fmla="*/ 445 w 1304"/>
              <a:gd name="T75" fmla="*/ 761 h 1222"/>
              <a:gd name="T76" fmla="*/ 507 w 1304"/>
              <a:gd name="T77" fmla="*/ 870 h 1222"/>
              <a:gd name="T78" fmla="*/ 341 w 1304"/>
              <a:gd name="T79" fmla="*/ 288 h 1222"/>
              <a:gd name="T80" fmla="*/ 961 w 1304"/>
              <a:gd name="T81" fmla="*/ 226 h 1222"/>
              <a:gd name="T82" fmla="*/ 341 w 1304"/>
              <a:gd name="T83" fmla="*/ 288 h 1222"/>
              <a:gd name="T84" fmla="*/ 454 w 1304"/>
              <a:gd name="T85" fmla="*/ 339 h 1222"/>
              <a:gd name="T86" fmla="*/ 848 w 1304"/>
              <a:gd name="T87" fmla="*/ 401 h 1222"/>
              <a:gd name="T88" fmla="*/ 1303 w 1304"/>
              <a:gd name="T89" fmla="*/ 966 h 1222"/>
              <a:gd name="T90" fmla="*/ 0 w 1304"/>
              <a:gd name="T91" fmla="*/ 0 h 1222"/>
              <a:gd name="T92" fmla="*/ 483 w 1304"/>
              <a:gd name="T93" fmla="*/ 966 h 1222"/>
              <a:gd name="T94" fmla="*/ 62 w 1304"/>
              <a:gd name="T95" fmla="*/ 903 h 1222"/>
              <a:gd name="T96" fmla="*/ 1241 w 1304"/>
              <a:gd name="T97" fmla="*/ 62 h 1222"/>
              <a:gd name="T98" fmla="*/ 820 w 1304"/>
              <a:gd name="T99" fmla="*/ 903 h 1222"/>
              <a:gd name="T100" fmla="*/ 1303 w 1304"/>
              <a:gd name="T101" fmla="*/ 966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04" h="1222">
                <a:moveTo>
                  <a:pt x="651" y="655"/>
                </a:moveTo>
                <a:cubicBezTo>
                  <a:pt x="681" y="655"/>
                  <a:pt x="705" y="679"/>
                  <a:pt x="705" y="709"/>
                </a:cubicBezTo>
                <a:cubicBezTo>
                  <a:pt x="705" y="738"/>
                  <a:pt x="681" y="762"/>
                  <a:pt x="651" y="762"/>
                </a:cubicBezTo>
                <a:cubicBezTo>
                  <a:pt x="622" y="762"/>
                  <a:pt x="598" y="738"/>
                  <a:pt x="598" y="709"/>
                </a:cubicBezTo>
                <a:cubicBezTo>
                  <a:pt x="598" y="679"/>
                  <a:pt x="622" y="655"/>
                  <a:pt x="651" y="655"/>
                </a:cubicBezTo>
                <a:close/>
                <a:moveTo>
                  <a:pt x="651" y="824"/>
                </a:moveTo>
                <a:cubicBezTo>
                  <a:pt x="715" y="824"/>
                  <a:pt x="767" y="773"/>
                  <a:pt x="767" y="709"/>
                </a:cubicBezTo>
                <a:cubicBezTo>
                  <a:pt x="767" y="645"/>
                  <a:pt x="715" y="593"/>
                  <a:pt x="651" y="593"/>
                </a:cubicBezTo>
                <a:cubicBezTo>
                  <a:pt x="588" y="593"/>
                  <a:pt x="536" y="645"/>
                  <a:pt x="536" y="709"/>
                </a:cubicBezTo>
                <a:cubicBezTo>
                  <a:pt x="536" y="773"/>
                  <a:pt x="588" y="824"/>
                  <a:pt x="651" y="824"/>
                </a:cubicBezTo>
                <a:close/>
                <a:moveTo>
                  <a:pt x="496" y="668"/>
                </a:moveTo>
                <a:cubicBezTo>
                  <a:pt x="519" y="653"/>
                  <a:pt x="534" y="627"/>
                  <a:pt x="535" y="599"/>
                </a:cubicBezTo>
                <a:cubicBezTo>
                  <a:pt x="536" y="586"/>
                  <a:pt x="547" y="575"/>
                  <a:pt x="561" y="577"/>
                </a:cubicBezTo>
                <a:cubicBezTo>
                  <a:pt x="565" y="577"/>
                  <a:pt x="568" y="578"/>
                  <a:pt x="572" y="578"/>
                </a:cubicBezTo>
                <a:cubicBezTo>
                  <a:pt x="596" y="578"/>
                  <a:pt x="619" y="567"/>
                  <a:pt x="635" y="550"/>
                </a:cubicBezTo>
                <a:cubicBezTo>
                  <a:pt x="644" y="540"/>
                  <a:pt x="659" y="540"/>
                  <a:pt x="668" y="550"/>
                </a:cubicBezTo>
                <a:cubicBezTo>
                  <a:pt x="686" y="570"/>
                  <a:pt x="714" y="580"/>
                  <a:pt x="741" y="577"/>
                </a:cubicBezTo>
                <a:cubicBezTo>
                  <a:pt x="755" y="575"/>
                  <a:pt x="767" y="586"/>
                  <a:pt x="767" y="599"/>
                </a:cubicBezTo>
                <a:cubicBezTo>
                  <a:pt x="769" y="627"/>
                  <a:pt x="783" y="653"/>
                  <a:pt x="807" y="668"/>
                </a:cubicBezTo>
                <a:cubicBezTo>
                  <a:pt x="812" y="671"/>
                  <a:pt x="816" y="677"/>
                  <a:pt x="817" y="683"/>
                </a:cubicBezTo>
                <a:cubicBezTo>
                  <a:pt x="818" y="690"/>
                  <a:pt x="817" y="697"/>
                  <a:pt x="813" y="702"/>
                </a:cubicBezTo>
                <a:cubicBezTo>
                  <a:pt x="796" y="724"/>
                  <a:pt x="791" y="753"/>
                  <a:pt x="799" y="780"/>
                </a:cubicBezTo>
                <a:cubicBezTo>
                  <a:pt x="801" y="786"/>
                  <a:pt x="800" y="793"/>
                  <a:pt x="797" y="799"/>
                </a:cubicBezTo>
                <a:cubicBezTo>
                  <a:pt x="794" y="805"/>
                  <a:pt x="788" y="809"/>
                  <a:pt x="782" y="810"/>
                </a:cubicBezTo>
                <a:cubicBezTo>
                  <a:pt x="755" y="816"/>
                  <a:pt x="733" y="835"/>
                  <a:pt x="722" y="861"/>
                </a:cubicBezTo>
                <a:cubicBezTo>
                  <a:pt x="717" y="873"/>
                  <a:pt x="702" y="879"/>
                  <a:pt x="690" y="873"/>
                </a:cubicBezTo>
                <a:cubicBezTo>
                  <a:pt x="678" y="866"/>
                  <a:pt x="665" y="863"/>
                  <a:pt x="651" y="863"/>
                </a:cubicBezTo>
                <a:cubicBezTo>
                  <a:pt x="638" y="863"/>
                  <a:pt x="625" y="866"/>
                  <a:pt x="613" y="873"/>
                </a:cubicBezTo>
                <a:cubicBezTo>
                  <a:pt x="601" y="879"/>
                  <a:pt x="586" y="873"/>
                  <a:pt x="581" y="861"/>
                </a:cubicBezTo>
                <a:cubicBezTo>
                  <a:pt x="570" y="835"/>
                  <a:pt x="548" y="816"/>
                  <a:pt x="521" y="810"/>
                </a:cubicBezTo>
                <a:cubicBezTo>
                  <a:pt x="515" y="809"/>
                  <a:pt x="509" y="805"/>
                  <a:pt x="506" y="799"/>
                </a:cubicBezTo>
                <a:cubicBezTo>
                  <a:pt x="503" y="793"/>
                  <a:pt x="502" y="786"/>
                  <a:pt x="504" y="780"/>
                </a:cubicBezTo>
                <a:cubicBezTo>
                  <a:pt x="512" y="753"/>
                  <a:pt x="507" y="724"/>
                  <a:pt x="490" y="702"/>
                </a:cubicBezTo>
                <a:cubicBezTo>
                  <a:pt x="486" y="697"/>
                  <a:pt x="485" y="690"/>
                  <a:pt x="486" y="683"/>
                </a:cubicBezTo>
                <a:cubicBezTo>
                  <a:pt x="487" y="677"/>
                  <a:pt x="491" y="671"/>
                  <a:pt x="496" y="668"/>
                </a:cubicBezTo>
                <a:close/>
                <a:moveTo>
                  <a:pt x="598" y="937"/>
                </a:moveTo>
                <a:cubicBezTo>
                  <a:pt x="600" y="937"/>
                  <a:pt x="601" y="937"/>
                  <a:pt x="602" y="937"/>
                </a:cubicBezTo>
                <a:cubicBezTo>
                  <a:pt x="616" y="937"/>
                  <a:pt x="629" y="934"/>
                  <a:pt x="642" y="928"/>
                </a:cubicBezTo>
                <a:cubicBezTo>
                  <a:pt x="647" y="924"/>
                  <a:pt x="655" y="924"/>
                  <a:pt x="662" y="928"/>
                </a:cubicBezTo>
                <a:cubicBezTo>
                  <a:pt x="674" y="934"/>
                  <a:pt x="687" y="937"/>
                  <a:pt x="701" y="937"/>
                </a:cubicBezTo>
                <a:cubicBezTo>
                  <a:pt x="702" y="937"/>
                  <a:pt x="703" y="937"/>
                  <a:pt x="704" y="937"/>
                </a:cubicBezTo>
                <a:lnTo>
                  <a:pt x="704" y="1130"/>
                </a:lnTo>
                <a:lnTo>
                  <a:pt x="668" y="1106"/>
                </a:lnTo>
                <a:cubicBezTo>
                  <a:pt x="658" y="1099"/>
                  <a:pt x="645" y="1099"/>
                  <a:pt x="635" y="1106"/>
                </a:cubicBezTo>
                <a:lnTo>
                  <a:pt x="598" y="1130"/>
                </a:lnTo>
                <a:lnTo>
                  <a:pt x="598" y="937"/>
                </a:lnTo>
                <a:close/>
                <a:moveTo>
                  <a:pt x="524" y="884"/>
                </a:moveTo>
                <a:cubicBezTo>
                  <a:pt x="527" y="892"/>
                  <a:pt x="531" y="899"/>
                  <a:pt x="536" y="906"/>
                </a:cubicBezTo>
                <a:lnTo>
                  <a:pt x="536" y="906"/>
                </a:lnTo>
                <a:lnTo>
                  <a:pt x="536" y="1188"/>
                </a:lnTo>
                <a:cubicBezTo>
                  <a:pt x="536" y="1200"/>
                  <a:pt x="542" y="1210"/>
                  <a:pt x="553" y="1216"/>
                </a:cubicBezTo>
                <a:cubicBezTo>
                  <a:pt x="563" y="1221"/>
                  <a:pt x="575" y="1221"/>
                  <a:pt x="584" y="1214"/>
                </a:cubicBezTo>
                <a:lnTo>
                  <a:pt x="651" y="1169"/>
                </a:lnTo>
                <a:lnTo>
                  <a:pt x="718" y="1214"/>
                </a:lnTo>
                <a:cubicBezTo>
                  <a:pt x="724" y="1218"/>
                  <a:pt x="729" y="1220"/>
                  <a:pt x="736" y="1220"/>
                </a:cubicBezTo>
                <a:cubicBezTo>
                  <a:pt x="741" y="1220"/>
                  <a:pt x="746" y="1218"/>
                  <a:pt x="750" y="1216"/>
                </a:cubicBezTo>
                <a:cubicBezTo>
                  <a:pt x="760" y="1210"/>
                  <a:pt x="767" y="1200"/>
                  <a:pt x="767" y="1188"/>
                </a:cubicBezTo>
                <a:lnTo>
                  <a:pt x="767" y="906"/>
                </a:lnTo>
                <a:lnTo>
                  <a:pt x="767" y="906"/>
                </a:lnTo>
                <a:cubicBezTo>
                  <a:pt x="772" y="900"/>
                  <a:pt x="776" y="892"/>
                  <a:pt x="779" y="884"/>
                </a:cubicBezTo>
                <a:cubicBezTo>
                  <a:pt x="782" y="877"/>
                  <a:pt x="788" y="872"/>
                  <a:pt x="796" y="870"/>
                </a:cubicBezTo>
                <a:cubicBezTo>
                  <a:pt x="819" y="865"/>
                  <a:pt x="839" y="851"/>
                  <a:pt x="851" y="830"/>
                </a:cubicBezTo>
                <a:cubicBezTo>
                  <a:pt x="863" y="809"/>
                  <a:pt x="865" y="784"/>
                  <a:pt x="858" y="761"/>
                </a:cubicBezTo>
                <a:cubicBezTo>
                  <a:pt x="856" y="754"/>
                  <a:pt x="857" y="746"/>
                  <a:pt x="862" y="740"/>
                </a:cubicBezTo>
                <a:cubicBezTo>
                  <a:pt x="876" y="721"/>
                  <a:pt x="882" y="696"/>
                  <a:pt x="878" y="673"/>
                </a:cubicBezTo>
                <a:cubicBezTo>
                  <a:pt x="874" y="649"/>
                  <a:pt x="860" y="628"/>
                  <a:pt x="840" y="615"/>
                </a:cubicBezTo>
                <a:cubicBezTo>
                  <a:pt x="834" y="611"/>
                  <a:pt x="830" y="604"/>
                  <a:pt x="829" y="597"/>
                </a:cubicBezTo>
                <a:cubicBezTo>
                  <a:pt x="827" y="547"/>
                  <a:pt x="783" y="509"/>
                  <a:pt x="733" y="515"/>
                </a:cubicBezTo>
                <a:cubicBezTo>
                  <a:pt x="726" y="516"/>
                  <a:pt x="719" y="514"/>
                  <a:pt x="714" y="508"/>
                </a:cubicBezTo>
                <a:cubicBezTo>
                  <a:pt x="681" y="473"/>
                  <a:pt x="621" y="473"/>
                  <a:pt x="589" y="508"/>
                </a:cubicBezTo>
                <a:cubicBezTo>
                  <a:pt x="584" y="514"/>
                  <a:pt x="577" y="516"/>
                  <a:pt x="569" y="515"/>
                </a:cubicBezTo>
                <a:cubicBezTo>
                  <a:pt x="519" y="509"/>
                  <a:pt x="475" y="547"/>
                  <a:pt x="473" y="597"/>
                </a:cubicBezTo>
                <a:cubicBezTo>
                  <a:pt x="473" y="604"/>
                  <a:pt x="469" y="611"/>
                  <a:pt x="462" y="615"/>
                </a:cubicBezTo>
                <a:cubicBezTo>
                  <a:pt x="443" y="628"/>
                  <a:pt x="429" y="649"/>
                  <a:pt x="425" y="673"/>
                </a:cubicBezTo>
                <a:cubicBezTo>
                  <a:pt x="420" y="696"/>
                  <a:pt x="426" y="721"/>
                  <a:pt x="441" y="739"/>
                </a:cubicBezTo>
                <a:cubicBezTo>
                  <a:pt x="445" y="746"/>
                  <a:pt x="447" y="754"/>
                  <a:pt x="445" y="761"/>
                </a:cubicBezTo>
                <a:cubicBezTo>
                  <a:pt x="437" y="784"/>
                  <a:pt x="440" y="809"/>
                  <a:pt x="452" y="830"/>
                </a:cubicBezTo>
                <a:cubicBezTo>
                  <a:pt x="464" y="851"/>
                  <a:pt x="484" y="865"/>
                  <a:pt x="507" y="870"/>
                </a:cubicBezTo>
                <a:cubicBezTo>
                  <a:pt x="515" y="872"/>
                  <a:pt x="521" y="877"/>
                  <a:pt x="524" y="884"/>
                </a:cubicBezTo>
                <a:close/>
                <a:moveTo>
                  <a:pt x="341" y="288"/>
                </a:moveTo>
                <a:lnTo>
                  <a:pt x="961" y="288"/>
                </a:lnTo>
                <a:lnTo>
                  <a:pt x="961" y="226"/>
                </a:lnTo>
                <a:lnTo>
                  <a:pt x="341" y="226"/>
                </a:lnTo>
                <a:lnTo>
                  <a:pt x="341" y="288"/>
                </a:lnTo>
                <a:close/>
                <a:moveTo>
                  <a:pt x="848" y="339"/>
                </a:moveTo>
                <a:lnTo>
                  <a:pt x="454" y="339"/>
                </a:lnTo>
                <a:lnTo>
                  <a:pt x="454" y="401"/>
                </a:lnTo>
                <a:lnTo>
                  <a:pt x="848" y="401"/>
                </a:lnTo>
                <a:lnTo>
                  <a:pt x="848" y="339"/>
                </a:lnTo>
                <a:close/>
                <a:moveTo>
                  <a:pt x="1303" y="966"/>
                </a:moveTo>
                <a:lnTo>
                  <a:pt x="1303" y="0"/>
                </a:lnTo>
                <a:lnTo>
                  <a:pt x="0" y="0"/>
                </a:lnTo>
                <a:lnTo>
                  <a:pt x="0" y="966"/>
                </a:lnTo>
                <a:lnTo>
                  <a:pt x="483" y="966"/>
                </a:lnTo>
                <a:lnTo>
                  <a:pt x="483" y="903"/>
                </a:lnTo>
                <a:lnTo>
                  <a:pt x="62" y="903"/>
                </a:lnTo>
                <a:lnTo>
                  <a:pt x="62" y="62"/>
                </a:lnTo>
                <a:lnTo>
                  <a:pt x="1241" y="62"/>
                </a:lnTo>
                <a:lnTo>
                  <a:pt x="1241" y="903"/>
                </a:lnTo>
                <a:lnTo>
                  <a:pt x="820" y="903"/>
                </a:lnTo>
                <a:lnTo>
                  <a:pt x="820" y="966"/>
                </a:lnTo>
                <a:lnTo>
                  <a:pt x="1303" y="96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Freeform 2">
            <a:extLst>
              <a:ext uri="{FF2B5EF4-FFF2-40B4-BE49-F238E27FC236}">
                <a16:creationId xmlns:a16="http://schemas.microsoft.com/office/drawing/2014/main" id="{EE3C4BAB-C37B-47BC-3BD0-67054D09C3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89822" y="4988877"/>
            <a:ext cx="449263" cy="449263"/>
          </a:xfrm>
          <a:custGeom>
            <a:avLst/>
            <a:gdLst>
              <a:gd name="T0" fmla="*/ 704 w 1247"/>
              <a:gd name="T1" fmla="*/ 706 h 1248"/>
              <a:gd name="T2" fmla="*/ 704 w 1247"/>
              <a:gd name="T3" fmla="*/ 931 h 1248"/>
              <a:gd name="T4" fmla="*/ 542 w 1247"/>
              <a:gd name="T5" fmla="*/ 931 h 1248"/>
              <a:gd name="T6" fmla="*/ 542 w 1247"/>
              <a:gd name="T7" fmla="*/ 706 h 1248"/>
              <a:gd name="T8" fmla="*/ 316 w 1247"/>
              <a:gd name="T9" fmla="*/ 706 h 1248"/>
              <a:gd name="T10" fmla="*/ 316 w 1247"/>
              <a:gd name="T11" fmla="*/ 542 h 1248"/>
              <a:gd name="T12" fmla="*/ 542 w 1247"/>
              <a:gd name="T13" fmla="*/ 542 h 1248"/>
              <a:gd name="T14" fmla="*/ 542 w 1247"/>
              <a:gd name="T15" fmla="*/ 316 h 1248"/>
              <a:gd name="T16" fmla="*/ 704 w 1247"/>
              <a:gd name="T17" fmla="*/ 316 h 1248"/>
              <a:gd name="T18" fmla="*/ 704 w 1247"/>
              <a:gd name="T19" fmla="*/ 542 h 1248"/>
              <a:gd name="T20" fmla="*/ 930 w 1247"/>
              <a:gd name="T21" fmla="*/ 542 h 1248"/>
              <a:gd name="T22" fmla="*/ 930 w 1247"/>
              <a:gd name="T23" fmla="*/ 706 h 1248"/>
              <a:gd name="T24" fmla="*/ 704 w 1247"/>
              <a:gd name="T25" fmla="*/ 706 h 1248"/>
              <a:gd name="T26" fmla="*/ 767 w 1247"/>
              <a:gd name="T27" fmla="*/ 768 h 1248"/>
              <a:gd name="T28" fmla="*/ 992 w 1247"/>
              <a:gd name="T29" fmla="*/ 768 h 1248"/>
              <a:gd name="T30" fmla="*/ 992 w 1247"/>
              <a:gd name="T31" fmla="*/ 480 h 1248"/>
              <a:gd name="T32" fmla="*/ 767 w 1247"/>
              <a:gd name="T33" fmla="*/ 480 h 1248"/>
              <a:gd name="T34" fmla="*/ 767 w 1247"/>
              <a:gd name="T35" fmla="*/ 254 h 1248"/>
              <a:gd name="T36" fmla="*/ 480 w 1247"/>
              <a:gd name="T37" fmla="*/ 254 h 1248"/>
              <a:gd name="T38" fmla="*/ 480 w 1247"/>
              <a:gd name="T39" fmla="*/ 480 h 1248"/>
              <a:gd name="T40" fmla="*/ 254 w 1247"/>
              <a:gd name="T41" fmla="*/ 480 h 1248"/>
              <a:gd name="T42" fmla="*/ 254 w 1247"/>
              <a:gd name="T43" fmla="*/ 768 h 1248"/>
              <a:gd name="T44" fmla="*/ 480 w 1247"/>
              <a:gd name="T45" fmla="*/ 768 h 1248"/>
              <a:gd name="T46" fmla="*/ 480 w 1247"/>
              <a:gd name="T47" fmla="*/ 994 h 1248"/>
              <a:gd name="T48" fmla="*/ 767 w 1247"/>
              <a:gd name="T49" fmla="*/ 994 h 1248"/>
              <a:gd name="T50" fmla="*/ 767 w 1247"/>
              <a:gd name="T51" fmla="*/ 768 h 1248"/>
              <a:gd name="T52" fmla="*/ 623 w 1247"/>
              <a:gd name="T53" fmla="*/ 1185 h 1248"/>
              <a:gd name="T54" fmla="*/ 62 w 1247"/>
              <a:gd name="T55" fmla="*/ 624 h 1248"/>
              <a:gd name="T56" fmla="*/ 623 w 1247"/>
              <a:gd name="T57" fmla="*/ 62 h 1248"/>
              <a:gd name="T58" fmla="*/ 1184 w 1247"/>
              <a:gd name="T59" fmla="*/ 624 h 1248"/>
              <a:gd name="T60" fmla="*/ 623 w 1247"/>
              <a:gd name="T61" fmla="*/ 1185 h 1248"/>
              <a:gd name="T62" fmla="*/ 623 w 1247"/>
              <a:gd name="T63" fmla="*/ 0 h 1248"/>
              <a:gd name="T64" fmla="*/ 0 w 1247"/>
              <a:gd name="T65" fmla="*/ 624 h 1248"/>
              <a:gd name="T66" fmla="*/ 623 w 1247"/>
              <a:gd name="T67" fmla="*/ 1247 h 1248"/>
              <a:gd name="T68" fmla="*/ 1246 w 1247"/>
              <a:gd name="T69" fmla="*/ 624 h 1248"/>
              <a:gd name="T70" fmla="*/ 623 w 1247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7" h="1248">
                <a:moveTo>
                  <a:pt x="704" y="706"/>
                </a:moveTo>
                <a:lnTo>
                  <a:pt x="704" y="931"/>
                </a:lnTo>
                <a:lnTo>
                  <a:pt x="542" y="931"/>
                </a:lnTo>
                <a:lnTo>
                  <a:pt x="542" y="706"/>
                </a:lnTo>
                <a:lnTo>
                  <a:pt x="316" y="706"/>
                </a:lnTo>
                <a:lnTo>
                  <a:pt x="316" y="542"/>
                </a:lnTo>
                <a:lnTo>
                  <a:pt x="542" y="542"/>
                </a:lnTo>
                <a:lnTo>
                  <a:pt x="542" y="316"/>
                </a:lnTo>
                <a:lnTo>
                  <a:pt x="704" y="316"/>
                </a:lnTo>
                <a:lnTo>
                  <a:pt x="704" y="542"/>
                </a:lnTo>
                <a:lnTo>
                  <a:pt x="930" y="542"/>
                </a:lnTo>
                <a:lnTo>
                  <a:pt x="930" y="706"/>
                </a:lnTo>
                <a:lnTo>
                  <a:pt x="704" y="706"/>
                </a:lnTo>
                <a:close/>
                <a:moveTo>
                  <a:pt x="767" y="768"/>
                </a:moveTo>
                <a:lnTo>
                  <a:pt x="992" y="768"/>
                </a:lnTo>
                <a:lnTo>
                  <a:pt x="992" y="480"/>
                </a:lnTo>
                <a:lnTo>
                  <a:pt x="767" y="480"/>
                </a:lnTo>
                <a:lnTo>
                  <a:pt x="767" y="254"/>
                </a:lnTo>
                <a:lnTo>
                  <a:pt x="480" y="254"/>
                </a:lnTo>
                <a:lnTo>
                  <a:pt x="480" y="480"/>
                </a:lnTo>
                <a:lnTo>
                  <a:pt x="254" y="480"/>
                </a:lnTo>
                <a:lnTo>
                  <a:pt x="254" y="768"/>
                </a:lnTo>
                <a:lnTo>
                  <a:pt x="480" y="768"/>
                </a:lnTo>
                <a:lnTo>
                  <a:pt x="480" y="994"/>
                </a:lnTo>
                <a:lnTo>
                  <a:pt x="767" y="994"/>
                </a:lnTo>
                <a:lnTo>
                  <a:pt x="767" y="768"/>
                </a:lnTo>
                <a:close/>
                <a:moveTo>
                  <a:pt x="623" y="1185"/>
                </a:moveTo>
                <a:cubicBezTo>
                  <a:pt x="314" y="1185"/>
                  <a:pt x="62" y="934"/>
                  <a:pt x="62" y="624"/>
                </a:cubicBezTo>
                <a:cubicBezTo>
                  <a:pt x="62" y="315"/>
                  <a:pt x="314" y="62"/>
                  <a:pt x="623" y="62"/>
                </a:cubicBezTo>
                <a:cubicBezTo>
                  <a:pt x="932" y="62"/>
                  <a:pt x="1184" y="314"/>
                  <a:pt x="1184" y="624"/>
                </a:cubicBezTo>
                <a:cubicBezTo>
                  <a:pt x="1184" y="933"/>
                  <a:pt x="932" y="1185"/>
                  <a:pt x="623" y="1185"/>
                </a:cubicBezTo>
                <a:close/>
                <a:moveTo>
                  <a:pt x="623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3" y="1247"/>
                </a:cubicBezTo>
                <a:cubicBezTo>
                  <a:pt x="967" y="1247"/>
                  <a:pt x="1246" y="968"/>
                  <a:pt x="1246" y="624"/>
                </a:cubicBezTo>
                <a:cubicBezTo>
                  <a:pt x="1246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" name="Ryhmä 85">
            <a:extLst>
              <a:ext uri="{FF2B5EF4-FFF2-40B4-BE49-F238E27FC236}">
                <a16:creationId xmlns:a16="http://schemas.microsoft.com/office/drawing/2014/main" id="{57FFC063-FFFC-337F-767F-CA4F648B9CF1}"/>
              </a:ext>
            </a:extLst>
          </p:cNvPr>
          <p:cNvGrpSpPr/>
          <p:nvPr userDrawn="1"/>
        </p:nvGrpSpPr>
        <p:grpSpPr>
          <a:xfrm>
            <a:off x="1137891" y="1226385"/>
            <a:ext cx="507474" cy="244422"/>
            <a:chOff x="1137891" y="1226385"/>
            <a:chExt cx="507474" cy="244422"/>
          </a:xfrm>
        </p:grpSpPr>
        <p:sp>
          <p:nvSpPr>
            <p:cNvPr id="87" name="Puolivapaa piirto 46">
              <a:extLst>
                <a:ext uri="{FF2B5EF4-FFF2-40B4-BE49-F238E27FC236}">
                  <a16:creationId xmlns:a16="http://schemas.microsoft.com/office/drawing/2014/main" id="{23CC797A-0E09-EDA6-A350-3224DDF1B785}"/>
                </a:ext>
              </a:extLst>
            </p:cNvPr>
            <p:cNvSpPr/>
            <p:nvPr userDrawn="1"/>
          </p:nvSpPr>
          <p:spPr>
            <a:xfrm>
              <a:off x="1233028" y="1243172"/>
              <a:ext cx="317201" cy="227635"/>
            </a:xfrm>
            <a:custGeom>
              <a:avLst/>
              <a:gdLst>
                <a:gd name="connsiteX0" fmla="*/ 0 w 359356"/>
                <a:gd name="connsiteY0" fmla="*/ 42696 h 256175"/>
                <a:gd name="connsiteX1" fmla="*/ 192131 w 359356"/>
                <a:gd name="connsiteY1" fmla="*/ 0 h 256175"/>
                <a:gd name="connsiteX2" fmla="*/ 359356 w 359356"/>
                <a:gd name="connsiteY2" fmla="*/ 46254 h 256175"/>
                <a:gd name="connsiteX3" fmla="*/ 330892 w 359356"/>
                <a:gd name="connsiteY3" fmla="*/ 224153 h 256175"/>
                <a:gd name="connsiteX4" fmla="*/ 281080 w 359356"/>
                <a:gd name="connsiteY4" fmla="*/ 241943 h 256175"/>
                <a:gd name="connsiteX5" fmla="*/ 270406 w 359356"/>
                <a:gd name="connsiteY5" fmla="*/ 245501 h 256175"/>
                <a:gd name="connsiteX6" fmla="*/ 209921 w 359356"/>
                <a:gd name="connsiteY6" fmla="*/ 252617 h 256175"/>
                <a:gd name="connsiteX7" fmla="*/ 185015 w 359356"/>
                <a:gd name="connsiteY7" fmla="*/ 256175 h 256175"/>
                <a:gd name="connsiteX8" fmla="*/ 103181 w 359356"/>
                <a:gd name="connsiteY8" fmla="*/ 252617 h 256175"/>
                <a:gd name="connsiteX9" fmla="*/ 71159 w 359356"/>
                <a:gd name="connsiteY9" fmla="*/ 241943 h 256175"/>
                <a:gd name="connsiteX10" fmla="*/ 35580 w 359356"/>
                <a:gd name="connsiteY10" fmla="*/ 231269 h 256175"/>
                <a:gd name="connsiteX11" fmla="*/ 24906 w 359356"/>
                <a:gd name="connsiteY11" fmla="*/ 224153 h 256175"/>
                <a:gd name="connsiteX12" fmla="*/ 14232 w 359356"/>
                <a:gd name="connsiteY12" fmla="*/ 213479 h 256175"/>
                <a:gd name="connsiteX13" fmla="*/ 0 w 359356"/>
                <a:gd name="connsiteY13" fmla="*/ 42696 h 256175"/>
                <a:gd name="connsiteX0" fmla="*/ 0 w 359356"/>
                <a:gd name="connsiteY0" fmla="*/ 42696 h 303574"/>
                <a:gd name="connsiteX1" fmla="*/ 192131 w 359356"/>
                <a:gd name="connsiteY1" fmla="*/ 0 h 303574"/>
                <a:gd name="connsiteX2" fmla="*/ 359356 w 359356"/>
                <a:gd name="connsiteY2" fmla="*/ 46254 h 303574"/>
                <a:gd name="connsiteX3" fmla="*/ 330892 w 359356"/>
                <a:gd name="connsiteY3" fmla="*/ 224153 h 303574"/>
                <a:gd name="connsiteX4" fmla="*/ 281080 w 359356"/>
                <a:gd name="connsiteY4" fmla="*/ 241943 h 303574"/>
                <a:gd name="connsiteX5" fmla="*/ 264056 w 359356"/>
                <a:gd name="connsiteY5" fmla="*/ 302651 h 303574"/>
                <a:gd name="connsiteX6" fmla="*/ 209921 w 359356"/>
                <a:gd name="connsiteY6" fmla="*/ 252617 h 303574"/>
                <a:gd name="connsiteX7" fmla="*/ 185015 w 359356"/>
                <a:gd name="connsiteY7" fmla="*/ 256175 h 303574"/>
                <a:gd name="connsiteX8" fmla="*/ 103181 w 359356"/>
                <a:gd name="connsiteY8" fmla="*/ 252617 h 303574"/>
                <a:gd name="connsiteX9" fmla="*/ 71159 w 359356"/>
                <a:gd name="connsiteY9" fmla="*/ 241943 h 303574"/>
                <a:gd name="connsiteX10" fmla="*/ 35580 w 359356"/>
                <a:gd name="connsiteY10" fmla="*/ 231269 h 303574"/>
                <a:gd name="connsiteX11" fmla="*/ 24906 w 359356"/>
                <a:gd name="connsiteY11" fmla="*/ 224153 h 303574"/>
                <a:gd name="connsiteX12" fmla="*/ 14232 w 359356"/>
                <a:gd name="connsiteY12" fmla="*/ 213479 h 303574"/>
                <a:gd name="connsiteX13" fmla="*/ 0 w 359356"/>
                <a:gd name="connsiteY13" fmla="*/ 42696 h 303574"/>
                <a:gd name="connsiteX0" fmla="*/ 0 w 359356"/>
                <a:gd name="connsiteY0" fmla="*/ 45871 h 306749"/>
                <a:gd name="connsiteX1" fmla="*/ 173081 w 359356"/>
                <a:gd name="connsiteY1" fmla="*/ 0 h 306749"/>
                <a:gd name="connsiteX2" fmla="*/ 359356 w 359356"/>
                <a:gd name="connsiteY2" fmla="*/ 49429 h 306749"/>
                <a:gd name="connsiteX3" fmla="*/ 330892 w 359356"/>
                <a:gd name="connsiteY3" fmla="*/ 227328 h 306749"/>
                <a:gd name="connsiteX4" fmla="*/ 281080 w 359356"/>
                <a:gd name="connsiteY4" fmla="*/ 245118 h 306749"/>
                <a:gd name="connsiteX5" fmla="*/ 264056 w 359356"/>
                <a:gd name="connsiteY5" fmla="*/ 305826 h 306749"/>
                <a:gd name="connsiteX6" fmla="*/ 209921 w 359356"/>
                <a:gd name="connsiteY6" fmla="*/ 255792 h 306749"/>
                <a:gd name="connsiteX7" fmla="*/ 185015 w 359356"/>
                <a:gd name="connsiteY7" fmla="*/ 259350 h 306749"/>
                <a:gd name="connsiteX8" fmla="*/ 103181 w 359356"/>
                <a:gd name="connsiteY8" fmla="*/ 255792 h 306749"/>
                <a:gd name="connsiteX9" fmla="*/ 71159 w 359356"/>
                <a:gd name="connsiteY9" fmla="*/ 245118 h 306749"/>
                <a:gd name="connsiteX10" fmla="*/ 35580 w 359356"/>
                <a:gd name="connsiteY10" fmla="*/ 234444 h 306749"/>
                <a:gd name="connsiteX11" fmla="*/ 24906 w 359356"/>
                <a:gd name="connsiteY11" fmla="*/ 227328 h 306749"/>
                <a:gd name="connsiteX12" fmla="*/ 14232 w 359356"/>
                <a:gd name="connsiteY12" fmla="*/ 216654 h 306749"/>
                <a:gd name="connsiteX13" fmla="*/ 0 w 359356"/>
                <a:gd name="connsiteY13" fmla="*/ 45871 h 306749"/>
                <a:gd name="connsiteX0" fmla="*/ 0 w 359356"/>
                <a:gd name="connsiteY0" fmla="*/ 42696 h 303574"/>
                <a:gd name="connsiteX1" fmla="*/ 192131 w 359356"/>
                <a:gd name="connsiteY1" fmla="*/ 0 h 303574"/>
                <a:gd name="connsiteX2" fmla="*/ 359356 w 359356"/>
                <a:gd name="connsiteY2" fmla="*/ 46254 h 303574"/>
                <a:gd name="connsiteX3" fmla="*/ 330892 w 359356"/>
                <a:gd name="connsiteY3" fmla="*/ 224153 h 303574"/>
                <a:gd name="connsiteX4" fmla="*/ 281080 w 359356"/>
                <a:gd name="connsiteY4" fmla="*/ 241943 h 303574"/>
                <a:gd name="connsiteX5" fmla="*/ 264056 w 359356"/>
                <a:gd name="connsiteY5" fmla="*/ 302651 h 303574"/>
                <a:gd name="connsiteX6" fmla="*/ 209921 w 359356"/>
                <a:gd name="connsiteY6" fmla="*/ 252617 h 303574"/>
                <a:gd name="connsiteX7" fmla="*/ 185015 w 359356"/>
                <a:gd name="connsiteY7" fmla="*/ 256175 h 303574"/>
                <a:gd name="connsiteX8" fmla="*/ 103181 w 359356"/>
                <a:gd name="connsiteY8" fmla="*/ 252617 h 303574"/>
                <a:gd name="connsiteX9" fmla="*/ 71159 w 359356"/>
                <a:gd name="connsiteY9" fmla="*/ 241943 h 303574"/>
                <a:gd name="connsiteX10" fmla="*/ 35580 w 359356"/>
                <a:gd name="connsiteY10" fmla="*/ 231269 h 303574"/>
                <a:gd name="connsiteX11" fmla="*/ 24906 w 359356"/>
                <a:gd name="connsiteY11" fmla="*/ 224153 h 303574"/>
                <a:gd name="connsiteX12" fmla="*/ 14232 w 359356"/>
                <a:gd name="connsiteY12" fmla="*/ 213479 h 303574"/>
                <a:gd name="connsiteX13" fmla="*/ 0 w 359356"/>
                <a:gd name="connsiteY13" fmla="*/ 42696 h 303574"/>
                <a:gd name="connsiteX0" fmla="*/ 0 w 359356"/>
                <a:gd name="connsiteY0" fmla="*/ 42696 h 303574"/>
                <a:gd name="connsiteX1" fmla="*/ 175309 w 359356"/>
                <a:gd name="connsiteY1" fmla="*/ 0 h 303574"/>
                <a:gd name="connsiteX2" fmla="*/ 359356 w 359356"/>
                <a:gd name="connsiteY2" fmla="*/ 46254 h 303574"/>
                <a:gd name="connsiteX3" fmla="*/ 330892 w 359356"/>
                <a:gd name="connsiteY3" fmla="*/ 224153 h 303574"/>
                <a:gd name="connsiteX4" fmla="*/ 281080 w 359356"/>
                <a:gd name="connsiteY4" fmla="*/ 241943 h 303574"/>
                <a:gd name="connsiteX5" fmla="*/ 264056 w 359356"/>
                <a:gd name="connsiteY5" fmla="*/ 302651 h 303574"/>
                <a:gd name="connsiteX6" fmla="*/ 209921 w 359356"/>
                <a:gd name="connsiteY6" fmla="*/ 252617 h 303574"/>
                <a:gd name="connsiteX7" fmla="*/ 185015 w 359356"/>
                <a:gd name="connsiteY7" fmla="*/ 256175 h 303574"/>
                <a:gd name="connsiteX8" fmla="*/ 103181 w 359356"/>
                <a:gd name="connsiteY8" fmla="*/ 252617 h 303574"/>
                <a:gd name="connsiteX9" fmla="*/ 71159 w 359356"/>
                <a:gd name="connsiteY9" fmla="*/ 241943 h 303574"/>
                <a:gd name="connsiteX10" fmla="*/ 35580 w 359356"/>
                <a:gd name="connsiteY10" fmla="*/ 231269 h 303574"/>
                <a:gd name="connsiteX11" fmla="*/ 24906 w 359356"/>
                <a:gd name="connsiteY11" fmla="*/ 224153 h 303574"/>
                <a:gd name="connsiteX12" fmla="*/ 14232 w 359356"/>
                <a:gd name="connsiteY12" fmla="*/ 213479 h 303574"/>
                <a:gd name="connsiteX13" fmla="*/ 0 w 359356"/>
                <a:gd name="connsiteY13" fmla="*/ 42696 h 303574"/>
                <a:gd name="connsiteX0" fmla="*/ 0 w 359356"/>
                <a:gd name="connsiteY0" fmla="*/ 42696 h 303574"/>
                <a:gd name="connsiteX1" fmla="*/ 175309 w 359356"/>
                <a:gd name="connsiteY1" fmla="*/ 0 h 303574"/>
                <a:gd name="connsiteX2" fmla="*/ 359356 w 359356"/>
                <a:gd name="connsiteY2" fmla="*/ 46254 h 303574"/>
                <a:gd name="connsiteX3" fmla="*/ 330892 w 359356"/>
                <a:gd name="connsiteY3" fmla="*/ 224153 h 303574"/>
                <a:gd name="connsiteX4" fmla="*/ 281080 w 359356"/>
                <a:gd name="connsiteY4" fmla="*/ 241943 h 303574"/>
                <a:gd name="connsiteX5" fmla="*/ 264056 w 359356"/>
                <a:gd name="connsiteY5" fmla="*/ 302651 h 303574"/>
                <a:gd name="connsiteX6" fmla="*/ 209921 w 359356"/>
                <a:gd name="connsiteY6" fmla="*/ 252617 h 303574"/>
                <a:gd name="connsiteX7" fmla="*/ 185015 w 359356"/>
                <a:gd name="connsiteY7" fmla="*/ 256175 h 303574"/>
                <a:gd name="connsiteX8" fmla="*/ 103181 w 359356"/>
                <a:gd name="connsiteY8" fmla="*/ 252617 h 303574"/>
                <a:gd name="connsiteX9" fmla="*/ 71159 w 359356"/>
                <a:gd name="connsiteY9" fmla="*/ 241943 h 303574"/>
                <a:gd name="connsiteX10" fmla="*/ 35580 w 359356"/>
                <a:gd name="connsiteY10" fmla="*/ 231269 h 303574"/>
                <a:gd name="connsiteX11" fmla="*/ 24906 w 359356"/>
                <a:gd name="connsiteY11" fmla="*/ 224153 h 303574"/>
                <a:gd name="connsiteX12" fmla="*/ 14232 w 359356"/>
                <a:gd name="connsiteY12" fmla="*/ 213479 h 303574"/>
                <a:gd name="connsiteX13" fmla="*/ 0 w 359356"/>
                <a:gd name="connsiteY13" fmla="*/ 42696 h 303574"/>
                <a:gd name="connsiteX0" fmla="*/ 0 w 359356"/>
                <a:gd name="connsiteY0" fmla="*/ 42696 h 303574"/>
                <a:gd name="connsiteX1" fmla="*/ 175309 w 359356"/>
                <a:gd name="connsiteY1" fmla="*/ 0 h 303574"/>
                <a:gd name="connsiteX2" fmla="*/ 359356 w 359356"/>
                <a:gd name="connsiteY2" fmla="*/ 46254 h 303574"/>
                <a:gd name="connsiteX3" fmla="*/ 330892 w 359356"/>
                <a:gd name="connsiteY3" fmla="*/ 224153 h 303574"/>
                <a:gd name="connsiteX4" fmla="*/ 281080 w 359356"/>
                <a:gd name="connsiteY4" fmla="*/ 241943 h 303574"/>
                <a:gd name="connsiteX5" fmla="*/ 264056 w 359356"/>
                <a:gd name="connsiteY5" fmla="*/ 302651 h 303574"/>
                <a:gd name="connsiteX6" fmla="*/ 209921 w 359356"/>
                <a:gd name="connsiteY6" fmla="*/ 252617 h 303574"/>
                <a:gd name="connsiteX7" fmla="*/ 185015 w 359356"/>
                <a:gd name="connsiteY7" fmla="*/ 256175 h 303574"/>
                <a:gd name="connsiteX8" fmla="*/ 103181 w 359356"/>
                <a:gd name="connsiteY8" fmla="*/ 252617 h 303574"/>
                <a:gd name="connsiteX9" fmla="*/ 71159 w 359356"/>
                <a:gd name="connsiteY9" fmla="*/ 241943 h 303574"/>
                <a:gd name="connsiteX10" fmla="*/ 35580 w 359356"/>
                <a:gd name="connsiteY10" fmla="*/ 231269 h 303574"/>
                <a:gd name="connsiteX11" fmla="*/ 24906 w 359356"/>
                <a:gd name="connsiteY11" fmla="*/ 224153 h 303574"/>
                <a:gd name="connsiteX12" fmla="*/ 14232 w 359356"/>
                <a:gd name="connsiteY12" fmla="*/ 213479 h 303574"/>
                <a:gd name="connsiteX13" fmla="*/ 0 w 359356"/>
                <a:gd name="connsiteY13" fmla="*/ 42696 h 303574"/>
                <a:gd name="connsiteX0" fmla="*/ 0 w 359356"/>
                <a:gd name="connsiteY0" fmla="*/ 42696 h 302986"/>
                <a:gd name="connsiteX1" fmla="*/ 175309 w 359356"/>
                <a:gd name="connsiteY1" fmla="*/ 0 h 302986"/>
                <a:gd name="connsiteX2" fmla="*/ 359356 w 359356"/>
                <a:gd name="connsiteY2" fmla="*/ 46254 h 302986"/>
                <a:gd name="connsiteX3" fmla="*/ 330892 w 359356"/>
                <a:gd name="connsiteY3" fmla="*/ 224153 h 302986"/>
                <a:gd name="connsiteX4" fmla="*/ 264056 w 359356"/>
                <a:gd name="connsiteY4" fmla="*/ 302651 h 302986"/>
                <a:gd name="connsiteX5" fmla="*/ 209921 w 359356"/>
                <a:gd name="connsiteY5" fmla="*/ 252617 h 302986"/>
                <a:gd name="connsiteX6" fmla="*/ 185015 w 359356"/>
                <a:gd name="connsiteY6" fmla="*/ 256175 h 302986"/>
                <a:gd name="connsiteX7" fmla="*/ 103181 w 359356"/>
                <a:gd name="connsiteY7" fmla="*/ 252617 h 302986"/>
                <a:gd name="connsiteX8" fmla="*/ 71159 w 359356"/>
                <a:gd name="connsiteY8" fmla="*/ 241943 h 302986"/>
                <a:gd name="connsiteX9" fmla="*/ 35580 w 359356"/>
                <a:gd name="connsiteY9" fmla="*/ 231269 h 302986"/>
                <a:gd name="connsiteX10" fmla="*/ 24906 w 359356"/>
                <a:gd name="connsiteY10" fmla="*/ 224153 h 302986"/>
                <a:gd name="connsiteX11" fmla="*/ 14232 w 359356"/>
                <a:gd name="connsiteY11" fmla="*/ 213479 h 302986"/>
                <a:gd name="connsiteX12" fmla="*/ 0 w 359356"/>
                <a:gd name="connsiteY12" fmla="*/ 42696 h 302986"/>
                <a:gd name="connsiteX0" fmla="*/ 0 w 359356"/>
                <a:gd name="connsiteY0" fmla="*/ 42696 h 256175"/>
                <a:gd name="connsiteX1" fmla="*/ 175309 w 359356"/>
                <a:gd name="connsiteY1" fmla="*/ 0 h 256175"/>
                <a:gd name="connsiteX2" fmla="*/ 359356 w 359356"/>
                <a:gd name="connsiteY2" fmla="*/ 46254 h 256175"/>
                <a:gd name="connsiteX3" fmla="*/ 330892 w 359356"/>
                <a:gd name="connsiteY3" fmla="*/ 224153 h 256175"/>
                <a:gd name="connsiteX4" fmla="*/ 209921 w 359356"/>
                <a:gd name="connsiteY4" fmla="*/ 252617 h 256175"/>
                <a:gd name="connsiteX5" fmla="*/ 185015 w 359356"/>
                <a:gd name="connsiteY5" fmla="*/ 256175 h 256175"/>
                <a:gd name="connsiteX6" fmla="*/ 103181 w 359356"/>
                <a:gd name="connsiteY6" fmla="*/ 252617 h 256175"/>
                <a:gd name="connsiteX7" fmla="*/ 71159 w 359356"/>
                <a:gd name="connsiteY7" fmla="*/ 241943 h 256175"/>
                <a:gd name="connsiteX8" fmla="*/ 35580 w 359356"/>
                <a:gd name="connsiteY8" fmla="*/ 231269 h 256175"/>
                <a:gd name="connsiteX9" fmla="*/ 24906 w 359356"/>
                <a:gd name="connsiteY9" fmla="*/ 224153 h 256175"/>
                <a:gd name="connsiteX10" fmla="*/ 14232 w 359356"/>
                <a:gd name="connsiteY10" fmla="*/ 213479 h 256175"/>
                <a:gd name="connsiteX11" fmla="*/ 0 w 359356"/>
                <a:gd name="connsiteY11" fmla="*/ 42696 h 256175"/>
                <a:gd name="connsiteX0" fmla="*/ 0 w 359356"/>
                <a:gd name="connsiteY0" fmla="*/ 42696 h 256175"/>
                <a:gd name="connsiteX1" fmla="*/ 175309 w 359356"/>
                <a:gd name="connsiteY1" fmla="*/ 0 h 256175"/>
                <a:gd name="connsiteX2" fmla="*/ 359356 w 359356"/>
                <a:gd name="connsiteY2" fmla="*/ 46254 h 256175"/>
                <a:gd name="connsiteX3" fmla="*/ 330892 w 359356"/>
                <a:gd name="connsiteY3" fmla="*/ 224153 h 256175"/>
                <a:gd name="connsiteX4" fmla="*/ 209921 w 359356"/>
                <a:gd name="connsiteY4" fmla="*/ 252617 h 256175"/>
                <a:gd name="connsiteX5" fmla="*/ 185015 w 359356"/>
                <a:gd name="connsiteY5" fmla="*/ 256175 h 256175"/>
                <a:gd name="connsiteX6" fmla="*/ 71159 w 359356"/>
                <a:gd name="connsiteY6" fmla="*/ 241943 h 256175"/>
                <a:gd name="connsiteX7" fmla="*/ 35580 w 359356"/>
                <a:gd name="connsiteY7" fmla="*/ 231269 h 256175"/>
                <a:gd name="connsiteX8" fmla="*/ 24906 w 359356"/>
                <a:gd name="connsiteY8" fmla="*/ 224153 h 256175"/>
                <a:gd name="connsiteX9" fmla="*/ 14232 w 359356"/>
                <a:gd name="connsiteY9" fmla="*/ 213479 h 256175"/>
                <a:gd name="connsiteX10" fmla="*/ 0 w 359356"/>
                <a:gd name="connsiteY10" fmla="*/ 42696 h 256175"/>
                <a:gd name="connsiteX0" fmla="*/ 0 w 359356"/>
                <a:gd name="connsiteY0" fmla="*/ 42696 h 256175"/>
                <a:gd name="connsiteX1" fmla="*/ 175309 w 359356"/>
                <a:gd name="connsiteY1" fmla="*/ 0 h 256175"/>
                <a:gd name="connsiteX2" fmla="*/ 359356 w 359356"/>
                <a:gd name="connsiteY2" fmla="*/ 46254 h 256175"/>
                <a:gd name="connsiteX3" fmla="*/ 330892 w 359356"/>
                <a:gd name="connsiteY3" fmla="*/ 224153 h 256175"/>
                <a:gd name="connsiteX4" fmla="*/ 209921 w 359356"/>
                <a:gd name="connsiteY4" fmla="*/ 252617 h 256175"/>
                <a:gd name="connsiteX5" fmla="*/ 185015 w 359356"/>
                <a:gd name="connsiteY5" fmla="*/ 256175 h 256175"/>
                <a:gd name="connsiteX6" fmla="*/ 35580 w 359356"/>
                <a:gd name="connsiteY6" fmla="*/ 231269 h 256175"/>
                <a:gd name="connsiteX7" fmla="*/ 24906 w 359356"/>
                <a:gd name="connsiteY7" fmla="*/ 224153 h 256175"/>
                <a:gd name="connsiteX8" fmla="*/ 14232 w 359356"/>
                <a:gd name="connsiteY8" fmla="*/ 213479 h 256175"/>
                <a:gd name="connsiteX9" fmla="*/ 0 w 359356"/>
                <a:gd name="connsiteY9" fmla="*/ 42696 h 256175"/>
                <a:gd name="connsiteX0" fmla="*/ 0 w 359356"/>
                <a:gd name="connsiteY0" fmla="*/ 42696 h 256175"/>
                <a:gd name="connsiteX1" fmla="*/ 175309 w 359356"/>
                <a:gd name="connsiteY1" fmla="*/ 0 h 256175"/>
                <a:gd name="connsiteX2" fmla="*/ 359356 w 359356"/>
                <a:gd name="connsiteY2" fmla="*/ 46254 h 256175"/>
                <a:gd name="connsiteX3" fmla="*/ 330892 w 359356"/>
                <a:gd name="connsiteY3" fmla="*/ 224153 h 256175"/>
                <a:gd name="connsiteX4" fmla="*/ 209921 w 359356"/>
                <a:gd name="connsiteY4" fmla="*/ 252617 h 256175"/>
                <a:gd name="connsiteX5" fmla="*/ 185015 w 359356"/>
                <a:gd name="connsiteY5" fmla="*/ 256175 h 256175"/>
                <a:gd name="connsiteX6" fmla="*/ 24906 w 359356"/>
                <a:gd name="connsiteY6" fmla="*/ 224153 h 256175"/>
                <a:gd name="connsiteX7" fmla="*/ 14232 w 359356"/>
                <a:gd name="connsiteY7" fmla="*/ 213479 h 256175"/>
                <a:gd name="connsiteX8" fmla="*/ 0 w 359356"/>
                <a:gd name="connsiteY8" fmla="*/ 42696 h 256175"/>
                <a:gd name="connsiteX0" fmla="*/ 0 w 359356"/>
                <a:gd name="connsiteY0" fmla="*/ 42696 h 256175"/>
                <a:gd name="connsiteX1" fmla="*/ 175309 w 359356"/>
                <a:gd name="connsiteY1" fmla="*/ 0 h 256175"/>
                <a:gd name="connsiteX2" fmla="*/ 359356 w 359356"/>
                <a:gd name="connsiteY2" fmla="*/ 46254 h 256175"/>
                <a:gd name="connsiteX3" fmla="*/ 330892 w 359356"/>
                <a:gd name="connsiteY3" fmla="*/ 224153 h 256175"/>
                <a:gd name="connsiteX4" fmla="*/ 209921 w 359356"/>
                <a:gd name="connsiteY4" fmla="*/ 252617 h 256175"/>
                <a:gd name="connsiteX5" fmla="*/ 185015 w 359356"/>
                <a:gd name="connsiteY5" fmla="*/ 256175 h 256175"/>
                <a:gd name="connsiteX6" fmla="*/ 14232 w 359356"/>
                <a:gd name="connsiteY6" fmla="*/ 213479 h 256175"/>
                <a:gd name="connsiteX7" fmla="*/ 0 w 359356"/>
                <a:gd name="connsiteY7" fmla="*/ 42696 h 256175"/>
                <a:gd name="connsiteX0" fmla="*/ 0 w 359356"/>
                <a:gd name="connsiteY0" fmla="*/ 42696 h 256887"/>
                <a:gd name="connsiteX1" fmla="*/ 175309 w 359356"/>
                <a:gd name="connsiteY1" fmla="*/ 0 h 256887"/>
                <a:gd name="connsiteX2" fmla="*/ 359356 w 359356"/>
                <a:gd name="connsiteY2" fmla="*/ 46254 h 256887"/>
                <a:gd name="connsiteX3" fmla="*/ 330892 w 359356"/>
                <a:gd name="connsiteY3" fmla="*/ 224153 h 256887"/>
                <a:gd name="connsiteX4" fmla="*/ 185015 w 359356"/>
                <a:gd name="connsiteY4" fmla="*/ 256175 h 256887"/>
                <a:gd name="connsiteX5" fmla="*/ 14232 w 359356"/>
                <a:gd name="connsiteY5" fmla="*/ 213479 h 256887"/>
                <a:gd name="connsiteX6" fmla="*/ 0 w 359356"/>
                <a:gd name="connsiteY6" fmla="*/ 42696 h 256887"/>
                <a:gd name="connsiteX0" fmla="*/ 0 w 359356"/>
                <a:gd name="connsiteY0" fmla="*/ 42696 h 258268"/>
                <a:gd name="connsiteX1" fmla="*/ 175309 w 359356"/>
                <a:gd name="connsiteY1" fmla="*/ 0 h 258268"/>
                <a:gd name="connsiteX2" fmla="*/ 359356 w 359356"/>
                <a:gd name="connsiteY2" fmla="*/ 46254 h 258268"/>
                <a:gd name="connsiteX3" fmla="*/ 330892 w 359356"/>
                <a:gd name="connsiteY3" fmla="*/ 224153 h 258268"/>
                <a:gd name="connsiteX4" fmla="*/ 171252 w 359356"/>
                <a:gd name="connsiteY4" fmla="*/ 257704 h 258268"/>
                <a:gd name="connsiteX5" fmla="*/ 14232 w 359356"/>
                <a:gd name="connsiteY5" fmla="*/ 213479 h 258268"/>
                <a:gd name="connsiteX6" fmla="*/ 0 w 359356"/>
                <a:gd name="connsiteY6" fmla="*/ 42696 h 258268"/>
                <a:gd name="connsiteX0" fmla="*/ 0 w 359356"/>
                <a:gd name="connsiteY0" fmla="*/ 42696 h 258268"/>
                <a:gd name="connsiteX1" fmla="*/ 175309 w 359356"/>
                <a:gd name="connsiteY1" fmla="*/ 0 h 258268"/>
                <a:gd name="connsiteX2" fmla="*/ 359356 w 359356"/>
                <a:gd name="connsiteY2" fmla="*/ 46254 h 258268"/>
                <a:gd name="connsiteX3" fmla="*/ 330892 w 359356"/>
                <a:gd name="connsiteY3" fmla="*/ 224153 h 258268"/>
                <a:gd name="connsiteX4" fmla="*/ 171252 w 359356"/>
                <a:gd name="connsiteY4" fmla="*/ 257704 h 258268"/>
                <a:gd name="connsiteX5" fmla="*/ 14232 w 359356"/>
                <a:gd name="connsiteY5" fmla="*/ 213479 h 258268"/>
                <a:gd name="connsiteX6" fmla="*/ 0 w 359356"/>
                <a:gd name="connsiteY6" fmla="*/ 42696 h 258268"/>
                <a:gd name="connsiteX0" fmla="*/ 0 w 359356"/>
                <a:gd name="connsiteY0" fmla="*/ 42696 h 258268"/>
                <a:gd name="connsiteX1" fmla="*/ 175309 w 359356"/>
                <a:gd name="connsiteY1" fmla="*/ 0 h 258268"/>
                <a:gd name="connsiteX2" fmla="*/ 359356 w 359356"/>
                <a:gd name="connsiteY2" fmla="*/ 46254 h 258268"/>
                <a:gd name="connsiteX3" fmla="*/ 330892 w 359356"/>
                <a:gd name="connsiteY3" fmla="*/ 224153 h 258268"/>
                <a:gd name="connsiteX4" fmla="*/ 171252 w 359356"/>
                <a:gd name="connsiteY4" fmla="*/ 257704 h 258268"/>
                <a:gd name="connsiteX5" fmla="*/ 14232 w 359356"/>
                <a:gd name="connsiteY5" fmla="*/ 213479 h 258268"/>
                <a:gd name="connsiteX6" fmla="*/ 0 w 359356"/>
                <a:gd name="connsiteY6" fmla="*/ 42696 h 258268"/>
                <a:gd name="connsiteX0" fmla="*/ 0 w 359356"/>
                <a:gd name="connsiteY0" fmla="*/ 42696 h 257888"/>
                <a:gd name="connsiteX1" fmla="*/ 175309 w 359356"/>
                <a:gd name="connsiteY1" fmla="*/ 0 h 257888"/>
                <a:gd name="connsiteX2" fmla="*/ 359356 w 359356"/>
                <a:gd name="connsiteY2" fmla="*/ 46254 h 257888"/>
                <a:gd name="connsiteX3" fmla="*/ 330892 w 359356"/>
                <a:gd name="connsiteY3" fmla="*/ 224153 h 257888"/>
                <a:gd name="connsiteX4" fmla="*/ 171252 w 359356"/>
                <a:gd name="connsiteY4" fmla="*/ 257704 h 257888"/>
                <a:gd name="connsiteX5" fmla="*/ 14232 w 359356"/>
                <a:gd name="connsiteY5" fmla="*/ 213479 h 257888"/>
                <a:gd name="connsiteX6" fmla="*/ 0 w 359356"/>
                <a:gd name="connsiteY6" fmla="*/ 42696 h 25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356" h="257888">
                  <a:moveTo>
                    <a:pt x="0" y="42696"/>
                  </a:moveTo>
                  <a:cubicBezTo>
                    <a:pt x="58436" y="28464"/>
                    <a:pt x="109227" y="3527"/>
                    <a:pt x="175309" y="0"/>
                  </a:cubicBezTo>
                  <a:cubicBezTo>
                    <a:pt x="245834" y="3184"/>
                    <a:pt x="298007" y="30836"/>
                    <a:pt x="359356" y="46254"/>
                  </a:cubicBezTo>
                  <a:lnTo>
                    <a:pt x="330892" y="224153"/>
                  </a:lnTo>
                  <a:cubicBezTo>
                    <a:pt x="275837" y="248435"/>
                    <a:pt x="224029" y="259483"/>
                    <a:pt x="171252" y="257704"/>
                  </a:cubicBezTo>
                  <a:cubicBezTo>
                    <a:pt x="135578" y="258827"/>
                    <a:pt x="58831" y="239883"/>
                    <a:pt x="14232" y="213479"/>
                  </a:cubicBezTo>
                  <a:lnTo>
                    <a:pt x="0" y="42696"/>
                  </a:lnTo>
                  <a:close/>
                </a:path>
              </a:pathLst>
            </a:custGeom>
            <a:noFill/>
            <a:ln w="19050">
              <a:solidFill>
                <a:srgbClr val="0042A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8" name="Puolivapaa piirto 47">
              <a:extLst>
                <a:ext uri="{FF2B5EF4-FFF2-40B4-BE49-F238E27FC236}">
                  <a16:creationId xmlns:a16="http://schemas.microsoft.com/office/drawing/2014/main" id="{F4B4EEF7-8F5F-25FB-3ACA-185DA360356E}"/>
                </a:ext>
              </a:extLst>
            </p:cNvPr>
            <p:cNvSpPr/>
            <p:nvPr userDrawn="1"/>
          </p:nvSpPr>
          <p:spPr>
            <a:xfrm>
              <a:off x="1137891" y="1226385"/>
              <a:ext cx="107791" cy="190500"/>
            </a:xfrm>
            <a:custGeom>
              <a:avLst/>
              <a:gdLst>
                <a:gd name="connsiteX0" fmla="*/ 888642 w 991673"/>
                <a:gd name="connsiteY0" fmla="*/ 463640 h 1906074"/>
                <a:gd name="connsiteX1" fmla="*/ 888642 w 991673"/>
                <a:gd name="connsiteY1" fmla="*/ 463640 h 1906074"/>
                <a:gd name="connsiteX2" fmla="*/ 811369 w 991673"/>
                <a:gd name="connsiteY2" fmla="*/ 321972 h 1906074"/>
                <a:gd name="connsiteX3" fmla="*/ 772733 w 991673"/>
                <a:gd name="connsiteY3" fmla="*/ 296215 h 1906074"/>
                <a:gd name="connsiteX4" fmla="*/ 708338 w 991673"/>
                <a:gd name="connsiteY4" fmla="*/ 231820 h 1906074"/>
                <a:gd name="connsiteX5" fmla="*/ 669702 w 991673"/>
                <a:gd name="connsiteY5" fmla="*/ 193184 h 1906074"/>
                <a:gd name="connsiteX6" fmla="*/ 631065 w 991673"/>
                <a:gd name="connsiteY6" fmla="*/ 167426 h 1906074"/>
                <a:gd name="connsiteX7" fmla="*/ 515155 w 991673"/>
                <a:gd name="connsiteY7" fmla="*/ 64395 h 1906074"/>
                <a:gd name="connsiteX8" fmla="*/ 476518 w 991673"/>
                <a:gd name="connsiteY8" fmla="*/ 51516 h 1906074"/>
                <a:gd name="connsiteX9" fmla="*/ 437882 w 991673"/>
                <a:gd name="connsiteY9" fmla="*/ 25758 h 1906074"/>
                <a:gd name="connsiteX10" fmla="*/ 360609 w 991673"/>
                <a:gd name="connsiteY10" fmla="*/ 0 h 1906074"/>
                <a:gd name="connsiteX11" fmla="*/ 115910 w 991673"/>
                <a:gd name="connsiteY11" fmla="*/ 38637 h 1906074"/>
                <a:gd name="connsiteX12" fmla="*/ 77273 w 991673"/>
                <a:gd name="connsiteY12" fmla="*/ 64395 h 1906074"/>
                <a:gd name="connsiteX13" fmla="*/ 25758 w 991673"/>
                <a:gd name="connsiteY13" fmla="*/ 141668 h 1906074"/>
                <a:gd name="connsiteX14" fmla="*/ 0 w 991673"/>
                <a:gd name="connsiteY14" fmla="*/ 231820 h 1906074"/>
                <a:gd name="connsiteX15" fmla="*/ 12879 w 991673"/>
                <a:gd name="connsiteY15" fmla="*/ 553792 h 1906074"/>
                <a:gd name="connsiteX16" fmla="*/ 25758 w 991673"/>
                <a:gd name="connsiteY16" fmla="*/ 631065 h 1906074"/>
                <a:gd name="connsiteX17" fmla="*/ 51516 w 991673"/>
                <a:gd name="connsiteY17" fmla="*/ 746975 h 1906074"/>
                <a:gd name="connsiteX18" fmla="*/ 77273 w 991673"/>
                <a:gd name="connsiteY18" fmla="*/ 824248 h 1906074"/>
                <a:gd name="connsiteX19" fmla="*/ 90152 w 991673"/>
                <a:gd name="connsiteY19" fmla="*/ 862885 h 1906074"/>
                <a:gd name="connsiteX20" fmla="*/ 115910 w 991673"/>
                <a:gd name="connsiteY20" fmla="*/ 901522 h 1906074"/>
                <a:gd name="connsiteX21" fmla="*/ 141668 w 991673"/>
                <a:gd name="connsiteY21" fmla="*/ 978795 h 1906074"/>
                <a:gd name="connsiteX22" fmla="*/ 167425 w 991673"/>
                <a:gd name="connsiteY22" fmla="*/ 1017431 h 1906074"/>
                <a:gd name="connsiteX23" fmla="*/ 218941 w 991673"/>
                <a:gd name="connsiteY23" fmla="*/ 1133341 h 1906074"/>
                <a:gd name="connsiteX24" fmla="*/ 283335 w 991673"/>
                <a:gd name="connsiteY24" fmla="*/ 1249251 h 1906074"/>
                <a:gd name="connsiteX25" fmla="*/ 334851 w 991673"/>
                <a:gd name="connsiteY25" fmla="*/ 1326524 h 1906074"/>
                <a:gd name="connsiteX26" fmla="*/ 412124 w 991673"/>
                <a:gd name="connsiteY26" fmla="*/ 1403798 h 1906074"/>
                <a:gd name="connsiteX27" fmla="*/ 476518 w 991673"/>
                <a:gd name="connsiteY27" fmla="*/ 1468192 h 1906074"/>
                <a:gd name="connsiteX28" fmla="*/ 540913 w 991673"/>
                <a:gd name="connsiteY28" fmla="*/ 1545465 h 1906074"/>
                <a:gd name="connsiteX29" fmla="*/ 566671 w 991673"/>
                <a:gd name="connsiteY29" fmla="*/ 1584102 h 1906074"/>
                <a:gd name="connsiteX30" fmla="*/ 605307 w 991673"/>
                <a:gd name="connsiteY30" fmla="*/ 1609860 h 1906074"/>
                <a:gd name="connsiteX31" fmla="*/ 643944 w 991673"/>
                <a:gd name="connsiteY31" fmla="*/ 1648496 h 1906074"/>
                <a:gd name="connsiteX32" fmla="*/ 759854 w 991673"/>
                <a:gd name="connsiteY32" fmla="*/ 1725770 h 1906074"/>
                <a:gd name="connsiteX33" fmla="*/ 875764 w 991673"/>
                <a:gd name="connsiteY33" fmla="*/ 1803043 h 1906074"/>
                <a:gd name="connsiteX34" fmla="*/ 914400 w 991673"/>
                <a:gd name="connsiteY34" fmla="*/ 1828800 h 1906074"/>
                <a:gd name="connsiteX35" fmla="*/ 940158 w 991673"/>
                <a:gd name="connsiteY35" fmla="*/ 1867437 h 1906074"/>
                <a:gd name="connsiteX36" fmla="*/ 978795 w 991673"/>
                <a:gd name="connsiteY36" fmla="*/ 1893195 h 1906074"/>
                <a:gd name="connsiteX37" fmla="*/ 991673 w 991673"/>
                <a:gd name="connsiteY37" fmla="*/ 1906074 h 1906074"/>
                <a:gd name="connsiteX38" fmla="*/ 888642 w 991673"/>
                <a:gd name="connsiteY38" fmla="*/ 463640 h 1906074"/>
                <a:gd name="connsiteX0" fmla="*/ 888642 w 991673"/>
                <a:gd name="connsiteY0" fmla="*/ 463640 h 1906074"/>
                <a:gd name="connsiteX1" fmla="*/ 888642 w 991673"/>
                <a:gd name="connsiteY1" fmla="*/ 463640 h 1906074"/>
                <a:gd name="connsiteX2" fmla="*/ 772733 w 991673"/>
                <a:gd name="connsiteY2" fmla="*/ 296215 h 1906074"/>
                <a:gd name="connsiteX3" fmla="*/ 708338 w 991673"/>
                <a:gd name="connsiteY3" fmla="*/ 231820 h 1906074"/>
                <a:gd name="connsiteX4" fmla="*/ 669702 w 991673"/>
                <a:gd name="connsiteY4" fmla="*/ 193184 h 1906074"/>
                <a:gd name="connsiteX5" fmla="*/ 631065 w 991673"/>
                <a:gd name="connsiteY5" fmla="*/ 167426 h 1906074"/>
                <a:gd name="connsiteX6" fmla="*/ 515155 w 991673"/>
                <a:gd name="connsiteY6" fmla="*/ 64395 h 1906074"/>
                <a:gd name="connsiteX7" fmla="*/ 476518 w 991673"/>
                <a:gd name="connsiteY7" fmla="*/ 51516 h 1906074"/>
                <a:gd name="connsiteX8" fmla="*/ 437882 w 991673"/>
                <a:gd name="connsiteY8" fmla="*/ 25758 h 1906074"/>
                <a:gd name="connsiteX9" fmla="*/ 360609 w 991673"/>
                <a:gd name="connsiteY9" fmla="*/ 0 h 1906074"/>
                <a:gd name="connsiteX10" fmla="*/ 115910 w 991673"/>
                <a:gd name="connsiteY10" fmla="*/ 38637 h 1906074"/>
                <a:gd name="connsiteX11" fmla="*/ 77273 w 991673"/>
                <a:gd name="connsiteY11" fmla="*/ 64395 h 1906074"/>
                <a:gd name="connsiteX12" fmla="*/ 25758 w 991673"/>
                <a:gd name="connsiteY12" fmla="*/ 141668 h 1906074"/>
                <a:gd name="connsiteX13" fmla="*/ 0 w 991673"/>
                <a:gd name="connsiteY13" fmla="*/ 231820 h 1906074"/>
                <a:gd name="connsiteX14" fmla="*/ 12879 w 991673"/>
                <a:gd name="connsiteY14" fmla="*/ 553792 h 1906074"/>
                <a:gd name="connsiteX15" fmla="*/ 25758 w 991673"/>
                <a:gd name="connsiteY15" fmla="*/ 631065 h 1906074"/>
                <a:gd name="connsiteX16" fmla="*/ 51516 w 991673"/>
                <a:gd name="connsiteY16" fmla="*/ 746975 h 1906074"/>
                <a:gd name="connsiteX17" fmla="*/ 77273 w 991673"/>
                <a:gd name="connsiteY17" fmla="*/ 824248 h 1906074"/>
                <a:gd name="connsiteX18" fmla="*/ 90152 w 991673"/>
                <a:gd name="connsiteY18" fmla="*/ 862885 h 1906074"/>
                <a:gd name="connsiteX19" fmla="*/ 115910 w 991673"/>
                <a:gd name="connsiteY19" fmla="*/ 901522 h 1906074"/>
                <a:gd name="connsiteX20" fmla="*/ 141668 w 991673"/>
                <a:gd name="connsiteY20" fmla="*/ 978795 h 1906074"/>
                <a:gd name="connsiteX21" fmla="*/ 167425 w 991673"/>
                <a:gd name="connsiteY21" fmla="*/ 1017431 h 1906074"/>
                <a:gd name="connsiteX22" fmla="*/ 218941 w 991673"/>
                <a:gd name="connsiteY22" fmla="*/ 1133341 h 1906074"/>
                <a:gd name="connsiteX23" fmla="*/ 283335 w 991673"/>
                <a:gd name="connsiteY23" fmla="*/ 1249251 h 1906074"/>
                <a:gd name="connsiteX24" fmla="*/ 334851 w 991673"/>
                <a:gd name="connsiteY24" fmla="*/ 1326524 h 1906074"/>
                <a:gd name="connsiteX25" fmla="*/ 412124 w 991673"/>
                <a:gd name="connsiteY25" fmla="*/ 1403798 h 1906074"/>
                <a:gd name="connsiteX26" fmla="*/ 476518 w 991673"/>
                <a:gd name="connsiteY26" fmla="*/ 1468192 h 1906074"/>
                <a:gd name="connsiteX27" fmla="*/ 540913 w 991673"/>
                <a:gd name="connsiteY27" fmla="*/ 1545465 h 1906074"/>
                <a:gd name="connsiteX28" fmla="*/ 566671 w 991673"/>
                <a:gd name="connsiteY28" fmla="*/ 1584102 h 1906074"/>
                <a:gd name="connsiteX29" fmla="*/ 605307 w 991673"/>
                <a:gd name="connsiteY29" fmla="*/ 1609860 h 1906074"/>
                <a:gd name="connsiteX30" fmla="*/ 643944 w 991673"/>
                <a:gd name="connsiteY30" fmla="*/ 1648496 h 1906074"/>
                <a:gd name="connsiteX31" fmla="*/ 759854 w 991673"/>
                <a:gd name="connsiteY31" fmla="*/ 1725770 h 1906074"/>
                <a:gd name="connsiteX32" fmla="*/ 875764 w 991673"/>
                <a:gd name="connsiteY32" fmla="*/ 1803043 h 1906074"/>
                <a:gd name="connsiteX33" fmla="*/ 914400 w 991673"/>
                <a:gd name="connsiteY33" fmla="*/ 1828800 h 1906074"/>
                <a:gd name="connsiteX34" fmla="*/ 940158 w 991673"/>
                <a:gd name="connsiteY34" fmla="*/ 1867437 h 1906074"/>
                <a:gd name="connsiteX35" fmla="*/ 978795 w 991673"/>
                <a:gd name="connsiteY35" fmla="*/ 1893195 h 1906074"/>
                <a:gd name="connsiteX36" fmla="*/ 991673 w 991673"/>
                <a:gd name="connsiteY36" fmla="*/ 1906074 h 1906074"/>
                <a:gd name="connsiteX37" fmla="*/ 888642 w 991673"/>
                <a:gd name="connsiteY37" fmla="*/ 463640 h 1906074"/>
                <a:gd name="connsiteX0" fmla="*/ 888642 w 991673"/>
                <a:gd name="connsiteY0" fmla="*/ 463640 h 1906074"/>
                <a:gd name="connsiteX1" fmla="*/ 888642 w 991673"/>
                <a:gd name="connsiteY1" fmla="*/ 463640 h 1906074"/>
                <a:gd name="connsiteX2" fmla="*/ 708338 w 991673"/>
                <a:gd name="connsiteY2" fmla="*/ 231820 h 1906074"/>
                <a:gd name="connsiteX3" fmla="*/ 669702 w 991673"/>
                <a:gd name="connsiteY3" fmla="*/ 193184 h 1906074"/>
                <a:gd name="connsiteX4" fmla="*/ 631065 w 991673"/>
                <a:gd name="connsiteY4" fmla="*/ 167426 h 1906074"/>
                <a:gd name="connsiteX5" fmla="*/ 515155 w 991673"/>
                <a:gd name="connsiteY5" fmla="*/ 64395 h 1906074"/>
                <a:gd name="connsiteX6" fmla="*/ 476518 w 991673"/>
                <a:gd name="connsiteY6" fmla="*/ 51516 h 1906074"/>
                <a:gd name="connsiteX7" fmla="*/ 437882 w 991673"/>
                <a:gd name="connsiteY7" fmla="*/ 25758 h 1906074"/>
                <a:gd name="connsiteX8" fmla="*/ 360609 w 991673"/>
                <a:gd name="connsiteY8" fmla="*/ 0 h 1906074"/>
                <a:gd name="connsiteX9" fmla="*/ 115910 w 991673"/>
                <a:gd name="connsiteY9" fmla="*/ 38637 h 1906074"/>
                <a:gd name="connsiteX10" fmla="*/ 77273 w 991673"/>
                <a:gd name="connsiteY10" fmla="*/ 64395 h 1906074"/>
                <a:gd name="connsiteX11" fmla="*/ 25758 w 991673"/>
                <a:gd name="connsiteY11" fmla="*/ 141668 h 1906074"/>
                <a:gd name="connsiteX12" fmla="*/ 0 w 991673"/>
                <a:gd name="connsiteY12" fmla="*/ 231820 h 1906074"/>
                <a:gd name="connsiteX13" fmla="*/ 12879 w 991673"/>
                <a:gd name="connsiteY13" fmla="*/ 553792 h 1906074"/>
                <a:gd name="connsiteX14" fmla="*/ 25758 w 991673"/>
                <a:gd name="connsiteY14" fmla="*/ 631065 h 1906074"/>
                <a:gd name="connsiteX15" fmla="*/ 51516 w 991673"/>
                <a:gd name="connsiteY15" fmla="*/ 746975 h 1906074"/>
                <a:gd name="connsiteX16" fmla="*/ 77273 w 991673"/>
                <a:gd name="connsiteY16" fmla="*/ 824248 h 1906074"/>
                <a:gd name="connsiteX17" fmla="*/ 90152 w 991673"/>
                <a:gd name="connsiteY17" fmla="*/ 862885 h 1906074"/>
                <a:gd name="connsiteX18" fmla="*/ 115910 w 991673"/>
                <a:gd name="connsiteY18" fmla="*/ 901522 h 1906074"/>
                <a:gd name="connsiteX19" fmla="*/ 141668 w 991673"/>
                <a:gd name="connsiteY19" fmla="*/ 978795 h 1906074"/>
                <a:gd name="connsiteX20" fmla="*/ 167425 w 991673"/>
                <a:gd name="connsiteY20" fmla="*/ 1017431 h 1906074"/>
                <a:gd name="connsiteX21" fmla="*/ 218941 w 991673"/>
                <a:gd name="connsiteY21" fmla="*/ 1133341 h 1906074"/>
                <a:gd name="connsiteX22" fmla="*/ 283335 w 991673"/>
                <a:gd name="connsiteY22" fmla="*/ 1249251 h 1906074"/>
                <a:gd name="connsiteX23" fmla="*/ 334851 w 991673"/>
                <a:gd name="connsiteY23" fmla="*/ 1326524 h 1906074"/>
                <a:gd name="connsiteX24" fmla="*/ 412124 w 991673"/>
                <a:gd name="connsiteY24" fmla="*/ 1403798 h 1906074"/>
                <a:gd name="connsiteX25" fmla="*/ 476518 w 991673"/>
                <a:gd name="connsiteY25" fmla="*/ 1468192 h 1906074"/>
                <a:gd name="connsiteX26" fmla="*/ 540913 w 991673"/>
                <a:gd name="connsiteY26" fmla="*/ 1545465 h 1906074"/>
                <a:gd name="connsiteX27" fmla="*/ 566671 w 991673"/>
                <a:gd name="connsiteY27" fmla="*/ 1584102 h 1906074"/>
                <a:gd name="connsiteX28" fmla="*/ 605307 w 991673"/>
                <a:gd name="connsiteY28" fmla="*/ 1609860 h 1906074"/>
                <a:gd name="connsiteX29" fmla="*/ 643944 w 991673"/>
                <a:gd name="connsiteY29" fmla="*/ 1648496 h 1906074"/>
                <a:gd name="connsiteX30" fmla="*/ 759854 w 991673"/>
                <a:gd name="connsiteY30" fmla="*/ 1725770 h 1906074"/>
                <a:gd name="connsiteX31" fmla="*/ 875764 w 991673"/>
                <a:gd name="connsiteY31" fmla="*/ 1803043 h 1906074"/>
                <a:gd name="connsiteX32" fmla="*/ 914400 w 991673"/>
                <a:gd name="connsiteY32" fmla="*/ 1828800 h 1906074"/>
                <a:gd name="connsiteX33" fmla="*/ 940158 w 991673"/>
                <a:gd name="connsiteY33" fmla="*/ 1867437 h 1906074"/>
                <a:gd name="connsiteX34" fmla="*/ 978795 w 991673"/>
                <a:gd name="connsiteY34" fmla="*/ 1893195 h 1906074"/>
                <a:gd name="connsiteX35" fmla="*/ 991673 w 991673"/>
                <a:gd name="connsiteY35" fmla="*/ 1906074 h 1906074"/>
                <a:gd name="connsiteX36" fmla="*/ 888642 w 991673"/>
                <a:gd name="connsiteY36" fmla="*/ 463640 h 1906074"/>
                <a:gd name="connsiteX0" fmla="*/ 888642 w 991673"/>
                <a:gd name="connsiteY0" fmla="*/ 463640 h 1906074"/>
                <a:gd name="connsiteX1" fmla="*/ 888642 w 991673"/>
                <a:gd name="connsiteY1" fmla="*/ 463640 h 1906074"/>
                <a:gd name="connsiteX2" fmla="*/ 669702 w 991673"/>
                <a:gd name="connsiteY2" fmla="*/ 193184 h 1906074"/>
                <a:gd name="connsiteX3" fmla="*/ 631065 w 991673"/>
                <a:gd name="connsiteY3" fmla="*/ 167426 h 1906074"/>
                <a:gd name="connsiteX4" fmla="*/ 515155 w 991673"/>
                <a:gd name="connsiteY4" fmla="*/ 64395 h 1906074"/>
                <a:gd name="connsiteX5" fmla="*/ 476518 w 991673"/>
                <a:gd name="connsiteY5" fmla="*/ 51516 h 1906074"/>
                <a:gd name="connsiteX6" fmla="*/ 437882 w 991673"/>
                <a:gd name="connsiteY6" fmla="*/ 25758 h 1906074"/>
                <a:gd name="connsiteX7" fmla="*/ 360609 w 991673"/>
                <a:gd name="connsiteY7" fmla="*/ 0 h 1906074"/>
                <a:gd name="connsiteX8" fmla="*/ 115910 w 991673"/>
                <a:gd name="connsiteY8" fmla="*/ 38637 h 1906074"/>
                <a:gd name="connsiteX9" fmla="*/ 77273 w 991673"/>
                <a:gd name="connsiteY9" fmla="*/ 64395 h 1906074"/>
                <a:gd name="connsiteX10" fmla="*/ 25758 w 991673"/>
                <a:gd name="connsiteY10" fmla="*/ 141668 h 1906074"/>
                <a:gd name="connsiteX11" fmla="*/ 0 w 991673"/>
                <a:gd name="connsiteY11" fmla="*/ 231820 h 1906074"/>
                <a:gd name="connsiteX12" fmla="*/ 12879 w 991673"/>
                <a:gd name="connsiteY12" fmla="*/ 553792 h 1906074"/>
                <a:gd name="connsiteX13" fmla="*/ 25758 w 991673"/>
                <a:gd name="connsiteY13" fmla="*/ 631065 h 1906074"/>
                <a:gd name="connsiteX14" fmla="*/ 51516 w 991673"/>
                <a:gd name="connsiteY14" fmla="*/ 746975 h 1906074"/>
                <a:gd name="connsiteX15" fmla="*/ 77273 w 991673"/>
                <a:gd name="connsiteY15" fmla="*/ 824248 h 1906074"/>
                <a:gd name="connsiteX16" fmla="*/ 90152 w 991673"/>
                <a:gd name="connsiteY16" fmla="*/ 862885 h 1906074"/>
                <a:gd name="connsiteX17" fmla="*/ 115910 w 991673"/>
                <a:gd name="connsiteY17" fmla="*/ 901522 h 1906074"/>
                <a:gd name="connsiteX18" fmla="*/ 141668 w 991673"/>
                <a:gd name="connsiteY18" fmla="*/ 978795 h 1906074"/>
                <a:gd name="connsiteX19" fmla="*/ 167425 w 991673"/>
                <a:gd name="connsiteY19" fmla="*/ 1017431 h 1906074"/>
                <a:gd name="connsiteX20" fmla="*/ 218941 w 991673"/>
                <a:gd name="connsiteY20" fmla="*/ 1133341 h 1906074"/>
                <a:gd name="connsiteX21" fmla="*/ 283335 w 991673"/>
                <a:gd name="connsiteY21" fmla="*/ 1249251 h 1906074"/>
                <a:gd name="connsiteX22" fmla="*/ 334851 w 991673"/>
                <a:gd name="connsiteY22" fmla="*/ 1326524 h 1906074"/>
                <a:gd name="connsiteX23" fmla="*/ 412124 w 991673"/>
                <a:gd name="connsiteY23" fmla="*/ 1403798 h 1906074"/>
                <a:gd name="connsiteX24" fmla="*/ 476518 w 991673"/>
                <a:gd name="connsiteY24" fmla="*/ 1468192 h 1906074"/>
                <a:gd name="connsiteX25" fmla="*/ 540913 w 991673"/>
                <a:gd name="connsiteY25" fmla="*/ 1545465 h 1906074"/>
                <a:gd name="connsiteX26" fmla="*/ 566671 w 991673"/>
                <a:gd name="connsiteY26" fmla="*/ 1584102 h 1906074"/>
                <a:gd name="connsiteX27" fmla="*/ 605307 w 991673"/>
                <a:gd name="connsiteY27" fmla="*/ 1609860 h 1906074"/>
                <a:gd name="connsiteX28" fmla="*/ 643944 w 991673"/>
                <a:gd name="connsiteY28" fmla="*/ 1648496 h 1906074"/>
                <a:gd name="connsiteX29" fmla="*/ 759854 w 991673"/>
                <a:gd name="connsiteY29" fmla="*/ 1725770 h 1906074"/>
                <a:gd name="connsiteX30" fmla="*/ 875764 w 991673"/>
                <a:gd name="connsiteY30" fmla="*/ 1803043 h 1906074"/>
                <a:gd name="connsiteX31" fmla="*/ 914400 w 991673"/>
                <a:gd name="connsiteY31" fmla="*/ 1828800 h 1906074"/>
                <a:gd name="connsiteX32" fmla="*/ 940158 w 991673"/>
                <a:gd name="connsiteY32" fmla="*/ 1867437 h 1906074"/>
                <a:gd name="connsiteX33" fmla="*/ 978795 w 991673"/>
                <a:gd name="connsiteY33" fmla="*/ 1893195 h 1906074"/>
                <a:gd name="connsiteX34" fmla="*/ 991673 w 991673"/>
                <a:gd name="connsiteY34" fmla="*/ 1906074 h 1906074"/>
                <a:gd name="connsiteX35" fmla="*/ 888642 w 991673"/>
                <a:gd name="connsiteY35" fmla="*/ 463640 h 1906074"/>
                <a:gd name="connsiteX0" fmla="*/ 888642 w 991673"/>
                <a:gd name="connsiteY0" fmla="*/ 463640 h 1906074"/>
                <a:gd name="connsiteX1" fmla="*/ 888642 w 991673"/>
                <a:gd name="connsiteY1" fmla="*/ 463640 h 1906074"/>
                <a:gd name="connsiteX2" fmla="*/ 631065 w 991673"/>
                <a:gd name="connsiteY2" fmla="*/ 167426 h 1906074"/>
                <a:gd name="connsiteX3" fmla="*/ 515155 w 991673"/>
                <a:gd name="connsiteY3" fmla="*/ 64395 h 1906074"/>
                <a:gd name="connsiteX4" fmla="*/ 476518 w 991673"/>
                <a:gd name="connsiteY4" fmla="*/ 51516 h 1906074"/>
                <a:gd name="connsiteX5" fmla="*/ 437882 w 991673"/>
                <a:gd name="connsiteY5" fmla="*/ 25758 h 1906074"/>
                <a:gd name="connsiteX6" fmla="*/ 360609 w 991673"/>
                <a:gd name="connsiteY6" fmla="*/ 0 h 1906074"/>
                <a:gd name="connsiteX7" fmla="*/ 115910 w 991673"/>
                <a:gd name="connsiteY7" fmla="*/ 38637 h 1906074"/>
                <a:gd name="connsiteX8" fmla="*/ 77273 w 991673"/>
                <a:gd name="connsiteY8" fmla="*/ 64395 h 1906074"/>
                <a:gd name="connsiteX9" fmla="*/ 25758 w 991673"/>
                <a:gd name="connsiteY9" fmla="*/ 141668 h 1906074"/>
                <a:gd name="connsiteX10" fmla="*/ 0 w 991673"/>
                <a:gd name="connsiteY10" fmla="*/ 231820 h 1906074"/>
                <a:gd name="connsiteX11" fmla="*/ 12879 w 991673"/>
                <a:gd name="connsiteY11" fmla="*/ 553792 h 1906074"/>
                <a:gd name="connsiteX12" fmla="*/ 25758 w 991673"/>
                <a:gd name="connsiteY12" fmla="*/ 631065 h 1906074"/>
                <a:gd name="connsiteX13" fmla="*/ 51516 w 991673"/>
                <a:gd name="connsiteY13" fmla="*/ 746975 h 1906074"/>
                <a:gd name="connsiteX14" fmla="*/ 77273 w 991673"/>
                <a:gd name="connsiteY14" fmla="*/ 824248 h 1906074"/>
                <a:gd name="connsiteX15" fmla="*/ 90152 w 991673"/>
                <a:gd name="connsiteY15" fmla="*/ 862885 h 1906074"/>
                <a:gd name="connsiteX16" fmla="*/ 115910 w 991673"/>
                <a:gd name="connsiteY16" fmla="*/ 901522 h 1906074"/>
                <a:gd name="connsiteX17" fmla="*/ 141668 w 991673"/>
                <a:gd name="connsiteY17" fmla="*/ 978795 h 1906074"/>
                <a:gd name="connsiteX18" fmla="*/ 167425 w 991673"/>
                <a:gd name="connsiteY18" fmla="*/ 1017431 h 1906074"/>
                <a:gd name="connsiteX19" fmla="*/ 218941 w 991673"/>
                <a:gd name="connsiteY19" fmla="*/ 1133341 h 1906074"/>
                <a:gd name="connsiteX20" fmla="*/ 283335 w 991673"/>
                <a:gd name="connsiteY20" fmla="*/ 1249251 h 1906074"/>
                <a:gd name="connsiteX21" fmla="*/ 334851 w 991673"/>
                <a:gd name="connsiteY21" fmla="*/ 1326524 h 1906074"/>
                <a:gd name="connsiteX22" fmla="*/ 412124 w 991673"/>
                <a:gd name="connsiteY22" fmla="*/ 1403798 h 1906074"/>
                <a:gd name="connsiteX23" fmla="*/ 476518 w 991673"/>
                <a:gd name="connsiteY23" fmla="*/ 1468192 h 1906074"/>
                <a:gd name="connsiteX24" fmla="*/ 540913 w 991673"/>
                <a:gd name="connsiteY24" fmla="*/ 1545465 h 1906074"/>
                <a:gd name="connsiteX25" fmla="*/ 566671 w 991673"/>
                <a:gd name="connsiteY25" fmla="*/ 1584102 h 1906074"/>
                <a:gd name="connsiteX26" fmla="*/ 605307 w 991673"/>
                <a:gd name="connsiteY26" fmla="*/ 1609860 h 1906074"/>
                <a:gd name="connsiteX27" fmla="*/ 643944 w 991673"/>
                <a:gd name="connsiteY27" fmla="*/ 1648496 h 1906074"/>
                <a:gd name="connsiteX28" fmla="*/ 759854 w 991673"/>
                <a:gd name="connsiteY28" fmla="*/ 1725770 h 1906074"/>
                <a:gd name="connsiteX29" fmla="*/ 875764 w 991673"/>
                <a:gd name="connsiteY29" fmla="*/ 1803043 h 1906074"/>
                <a:gd name="connsiteX30" fmla="*/ 914400 w 991673"/>
                <a:gd name="connsiteY30" fmla="*/ 1828800 h 1906074"/>
                <a:gd name="connsiteX31" fmla="*/ 940158 w 991673"/>
                <a:gd name="connsiteY31" fmla="*/ 1867437 h 1906074"/>
                <a:gd name="connsiteX32" fmla="*/ 978795 w 991673"/>
                <a:gd name="connsiteY32" fmla="*/ 1893195 h 1906074"/>
                <a:gd name="connsiteX33" fmla="*/ 991673 w 991673"/>
                <a:gd name="connsiteY33" fmla="*/ 1906074 h 1906074"/>
                <a:gd name="connsiteX34" fmla="*/ 888642 w 991673"/>
                <a:gd name="connsiteY34" fmla="*/ 463640 h 1906074"/>
                <a:gd name="connsiteX0" fmla="*/ 888642 w 991673"/>
                <a:gd name="connsiteY0" fmla="*/ 463640 h 1906074"/>
                <a:gd name="connsiteX1" fmla="*/ 888642 w 991673"/>
                <a:gd name="connsiteY1" fmla="*/ 463640 h 1906074"/>
                <a:gd name="connsiteX2" fmla="*/ 631065 w 991673"/>
                <a:gd name="connsiteY2" fmla="*/ 167426 h 1906074"/>
                <a:gd name="connsiteX3" fmla="*/ 476518 w 991673"/>
                <a:gd name="connsiteY3" fmla="*/ 51516 h 1906074"/>
                <a:gd name="connsiteX4" fmla="*/ 437882 w 991673"/>
                <a:gd name="connsiteY4" fmla="*/ 25758 h 1906074"/>
                <a:gd name="connsiteX5" fmla="*/ 360609 w 991673"/>
                <a:gd name="connsiteY5" fmla="*/ 0 h 1906074"/>
                <a:gd name="connsiteX6" fmla="*/ 115910 w 991673"/>
                <a:gd name="connsiteY6" fmla="*/ 38637 h 1906074"/>
                <a:gd name="connsiteX7" fmla="*/ 77273 w 991673"/>
                <a:gd name="connsiteY7" fmla="*/ 64395 h 1906074"/>
                <a:gd name="connsiteX8" fmla="*/ 25758 w 991673"/>
                <a:gd name="connsiteY8" fmla="*/ 141668 h 1906074"/>
                <a:gd name="connsiteX9" fmla="*/ 0 w 991673"/>
                <a:gd name="connsiteY9" fmla="*/ 231820 h 1906074"/>
                <a:gd name="connsiteX10" fmla="*/ 12879 w 991673"/>
                <a:gd name="connsiteY10" fmla="*/ 553792 h 1906074"/>
                <a:gd name="connsiteX11" fmla="*/ 25758 w 991673"/>
                <a:gd name="connsiteY11" fmla="*/ 631065 h 1906074"/>
                <a:gd name="connsiteX12" fmla="*/ 51516 w 991673"/>
                <a:gd name="connsiteY12" fmla="*/ 746975 h 1906074"/>
                <a:gd name="connsiteX13" fmla="*/ 77273 w 991673"/>
                <a:gd name="connsiteY13" fmla="*/ 824248 h 1906074"/>
                <a:gd name="connsiteX14" fmla="*/ 90152 w 991673"/>
                <a:gd name="connsiteY14" fmla="*/ 862885 h 1906074"/>
                <a:gd name="connsiteX15" fmla="*/ 115910 w 991673"/>
                <a:gd name="connsiteY15" fmla="*/ 901522 h 1906074"/>
                <a:gd name="connsiteX16" fmla="*/ 141668 w 991673"/>
                <a:gd name="connsiteY16" fmla="*/ 978795 h 1906074"/>
                <a:gd name="connsiteX17" fmla="*/ 167425 w 991673"/>
                <a:gd name="connsiteY17" fmla="*/ 1017431 h 1906074"/>
                <a:gd name="connsiteX18" fmla="*/ 218941 w 991673"/>
                <a:gd name="connsiteY18" fmla="*/ 1133341 h 1906074"/>
                <a:gd name="connsiteX19" fmla="*/ 283335 w 991673"/>
                <a:gd name="connsiteY19" fmla="*/ 1249251 h 1906074"/>
                <a:gd name="connsiteX20" fmla="*/ 334851 w 991673"/>
                <a:gd name="connsiteY20" fmla="*/ 1326524 h 1906074"/>
                <a:gd name="connsiteX21" fmla="*/ 412124 w 991673"/>
                <a:gd name="connsiteY21" fmla="*/ 1403798 h 1906074"/>
                <a:gd name="connsiteX22" fmla="*/ 476518 w 991673"/>
                <a:gd name="connsiteY22" fmla="*/ 1468192 h 1906074"/>
                <a:gd name="connsiteX23" fmla="*/ 540913 w 991673"/>
                <a:gd name="connsiteY23" fmla="*/ 1545465 h 1906074"/>
                <a:gd name="connsiteX24" fmla="*/ 566671 w 991673"/>
                <a:gd name="connsiteY24" fmla="*/ 1584102 h 1906074"/>
                <a:gd name="connsiteX25" fmla="*/ 605307 w 991673"/>
                <a:gd name="connsiteY25" fmla="*/ 1609860 h 1906074"/>
                <a:gd name="connsiteX26" fmla="*/ 643944 w 991673"/>
                <a:gd name="connsiteY26" fmla="*/ 1648496 h 1906074"/>
                <a:gd name="connsiteX27" fmla="*/ 759854 w 991673"/>
                <a:gd name="connsiteY27" fmla="*/ 1725770 h 1906074"/>
                <a:gd name="connsiteX28" fmla="*/ 875764 w 991673"/>
                <a:gd name="connsiteY28" fmla="*/ 1803043 h 1906074"/>
                <a:gd name="connsiteX29" fmla="*/ 914400 w 991673"/>
                <a:gd name="connsiteY29" fmla="*/ 1828800 h 1906074"/>
                <a:gd name="connsiteX30" fmla="*/ 940158 w 991673"/>
                <a:gd name="connsiteY30" fmla="*/ 1867437 h 1906074"/>
                <a:gd name="connsiteX31" fmla="*/ 978795 w 991673"/>
                <a:gd name="connsiteY31" fmla="*/ 1893195 h 1906074"/>
                <a:gd name="connsiteX32" fmla="*/ 991673 w 991673"/>
                <a:gd name="connsiteY32" fmla="*/ 1906074 h 1906074"/>
                <a:gd name="connsiteX33" fmla="*/ 888642 w 991673"/>
                <a:gd name="connsiteY33" fmla="*/ 463640 h 1906074"/>
                <a:gd name="connsiteX0" fmla="*/ 888642 w 991673"/>
                <a:gd name="connsiteY0" fmla="*/ 463678 h 1906112"/>
                <a:gd name="connsiteX1" fmla="*/ 888642 w 991673"/>
                <a:gd name="connsiteY1" fmla="*/ 463678 h 1906112"/>
                <a:gd name="connsiteX2" fmla="*/ 631065 w 991673"/>
                <a:gd name="connsiteY2" fmla="*/ 167464 h 1906112"/>
                <a:gd name="connsiteX3" fmla="*/ 437882 w 991673"/>
                <a:gd name="connsiteY3" fmla="*/ 25796 h 1906112"/>
                <a:gd name="connsiteX4" fmla="*/ 360609 w 991673"/>
                <a:gd name="connsiteY4" fmla="*/ 38 h 1906112"/>
                <a:gd name="connsiteX5" fmla="*/ 115910 w 991673"/>
                <a:gd name="connsiteY5" fmla="*/ 38675 h 1906112"/>
                <a:gd name="connsiteX6" fmla="*/ 77273 w 991673"/>
                <a:gd name="connsiteY6" fmla="*/ 64433 h 1906112"/>
                <a:gd name="connsiteX7" fmla="*/ 25758 w 991673"/>
                <a:gd name="connsiteY7" fmla="*/ 141706 h 1906112"/>
                <a:gd name="connsiteX8" fmla="*/ 0 w 991673"/>
                <a:gd name="connsiteY8" fmla="*/ 231858 h 1906112"/>
                <a:gd name="connsiteX9" fmla="*/ 12879 w 991673"/>
                <a:gd name="connsiteY9" fmla="*/ 553830 h 1906112"/>
                <a:gd name="connsiteX10" fmla="*/ 25758 w 991673"/>
                <a:gd name="connsiteY10" fmla="*/ 631103 h 1906112"/>
                <a:gd name="connsiteX11" fmla="*/ 51516 w 991673"/>
                <a:gd name="connsiteY11" fmla="*/ 747013 h 1906112"/>
                <a:gd name="connsiteX12" fmla="*/ 77273 w 991673"/>
                <a:gd name="connsiteY12" fmla="*/ 824286 h 1906112"/>
                <a:gd name="connsiteX13" fmla="*/ 90152 w 991673"/>
                <a:gd name="connsiteY13" fmla="*/ 862923 h 1906112"/>
                <a:gd name="connsiteX14" fmla="*/ 115910 w 991673"/>
                <a:gd name="connsiteY14" fmla="*/ 901560 h 1906112"/>
                <a:gd name="connsiteX15" fmla="*/ 141668 w 991673"/>
                <a:gd name="connsiteY15" fmla="*/ 978833 h 1906112"/>
                <a:gd name="connsiteX16" fmla="*/ 167425 w 991673"/>
                <a:gd name="connsiteY16" fmla="*/ 1017469 h 1906112"/>
                <a:gd name="connsiteX17" fmla="*/ 218941 w 991673"/>
                <a:gd name="connsiteY17" fmla="*/ 1133379 h 1906112"/>
                <a:gd name="connsiteX18" fmla="*/ 283335 w 991673"/>
                <a:gd name="connsiteY18" fmla="*/ 1249289 h 1906112"/>
                <a:gd name="connsiteX19" fmla="*/ 334851 w 991673"/>
                <a:gd name="connsiteY19" fmla="*/ 1326562 h 1906112"/>
                <a:gd name="connsiteX20" fmla="*/ 412124 w 991673"/>
                <a:gd name="connsiteY20" fmla="*/ 1403836 h 1906112"/>
                <a:gd name="connsiteX21" fmla="*/ 476518 w 991673"/>
                <a:gd name="connsiteY21" fmla="*/ 1468230 h 1906112"/>
                <a:gd name="connsiteX22" fmla="*/ 540913 w 991673"/>
                <a:gd name="connsiteY22" fmla="*/ 1545503 h 1906112"/>
                <a:gd name="connsiteX23" fmla="*/ 566671 w 991673"/>
                <a:gd name="connsiteY23" fmla="*/ 1584140 h 1906112"/>
                <a:gd name="connsiteX24" fmla="*/ 605307 w 991673"/>
                <a:gd name="connsiteY24" fmla="*/ 1609898 h 1906112"/>
                <a:gd name="connsiteX25" fmla="*/ 643944 w 991673"/>
                <a:gd name="connsiteY25" fmla="*/ 1648534 h 1906112"/>
                <a:gd name="connsiteX26" fmla="*/ 759854 w 991673"/>
                <a:gd name="connsiteY26" fmla="*/ 1725808 h 1906112"/>
                <a:gd name="connsiteX27" fmla="*/ 875764 w 991673"/>
                <a:gd name="connsiteY27" fmla="*/ 1803081 h 1906112"/>
                <a:gd name="connsiteX28" fmla="*/ 914400 w 991673"/>
                <a:gd name="connsiteY28" fmla="*/ 1828838 h 1906112"/>
                <a:gd name="connsiteX29" fmla="*/ 940158 w 991673"/>
                <a:gd name="connsiteY29" fmla="*/ 1867475 h 1906112"/>
                <a:gd name="connsiteX30" fmla="*/ 978795 w 991673"/>
                <a:gd name="connsiteY30" fmla="*/ 1893233 h 1906112"/>
                <a:gd name="connsiteX31" fmla="*/ 991673 w 991673"/>
                <a:gd name="connsiteY31" fmla="*/ 1906112 h 1906112"/>
                <a:gd name="connsiteX32" fmla="*/ 888642 w 991673"/>
                <a:gd name="connsiteY32" fmla="*/ 463678 h 1906112"/>
                <a:gd name="connsiteX0" fmla="*/ 888642 w 991673"/>
                <a:gd name="connsiteY0" fmla="*/ 445866 h 1888300"/>
                <a:gd name="connsiteX1" fmla="*/ 888642 w 991673"/>
                <a:gd name="connsiteY1" fmla="*/ 445866 h 1888300"/>
                <a:gd name="connsiteX2" fmla="*/ 631065 w 991673"/>
                <a:gd name="connsiteY2" fmla="*/ 149652 h 1888300"/>
                <a:gd name="connsiteX3" fmla="*/ 437882 w 991673"/>
                <a:gd name="connsiteY3" fmla="*/ 7984 h 1888300"/>
                <a:gd name="connsiteX4" fmla="*/ 115910 w 991673"/>
                <a:gd name="connsiteY4" fmla="*/ 20863 h 1888300"/>
                <a:gd name="connsiteX5" fmla="*/ 77273 w 991673"/>
                <a:gd name="connsiteY5" fmla="*/ 46621 h 1888300"/>
                <a:gd name="connsiteX6" fmla="*/ 25758 w 991673"/>
                <a:gd name="connsiteY6" fmla="*/ 123894 h 1888300"/>
                <a:gd name="connsiteX7" fmla="*/ 0 w 991673"/>
                <a:gd name="connsiteY7" fmla="*/ 214046 h 1888300"/>
                <a:gd name="connsiteX8" fmla="*/ 12879 w 991673"/>
                <a:gd name="connsiteY8" fmla="*/ 536018 h 1888300"/>
                <a:gd name="connsiteX9" fmla="*/ 25758 w 991673"/>
                <a:gd name="connsiteY9" fmla="*/ 613291 h 1888300"/>
                <a:gd name="connsiteX10" fmla="*/ 51516 w 991673"/>
                <a:gd name="connsiteY10" fmla="*/ 729201 h 1888300"/>
                <a:gd name="connsiteX11" fmla="*/ 77273 w 991673"/>
                <a:gd name="connsiteY11" fmla="*/ 806474 h 1888300"/>
                <a:gd name="connsiteX12" fmla="*/ 90152 w 991673"/>
                <a:gd name="connsiteY12" fmla="*/ 845111 h 1888300"/>
                <a:gd name="connsiteX13" fmla="*/ 115910 w 991673"/>
                <a:gd name="connsiteY13" fmla="*/ 883748 h 1888300"/>
                <a:gd name="connsiteX14" fmla="*/ 141668 w 991673"/>
                <a:gd name="connsiteY14" fmla="*/ 961021 h 1888300"/>
                <a:gd name="connsiteX15" fmla="*/ 167425 w 991673"/>
                <a:gd name="connsiteY15" fmla="*/ 999657 h 1888300"/>
                <a:gd name="connsiteX16" fmla="*/ 218941 w 991673"/>
                <a:gd name="connsiteY16" fmla="*/ 1115567 h 1888300"/>
                <a:gd name="connsiteX17" fmla="*/ 283335 w 991673"/>
                <a:gd name="connsiteY17" fmla="*/ 1231477 h 1888300"/>
                <a:gd name="connsiteX18" fmla="*/ 334851 w 991673"/>
                <a:gd name="connsiteY18" fmla="*/ 1308750 h 1888300"/>
                <a:gd name="connsiteX19" fmla="*/ 412124 w 991673"/>
                <a:gd name="connsiteY19" fmla="*/ 1386024 h 1888300"/>
                <a:gd name="connsiteX20" fmla="*/ 476518 w 991673"/>
                <a:gd name="connsiteY20" fmla="*/ 1450418 h 1888300"/>
                <a:gd name="connsiteX21" fmla="*/ 540913 w 991673"/>
                <a:gd name="connsiteY21" fmla="*/ 1527691 h 1888300"/>
                <a:gd name="connsiteX22" fmla="*/ 566671 w 991673"/>
                <a:gd name="connsiteY22" fmla="*/ 1566328 h 1888300"/>
                <a:gd name="connsiteX23" fmla="*/ 605307 w 991673"/>
                <a:gd name="connsiteY23" fmla="*/ 1592086 h 1888300"/>
                <a:gd name="connsiteX24" fmla="*/ 643944 w 991673"/>
                <a:gd name="connsiteY24" fmla="*/ 1630722 h 1888300"/>
                <a:gd name="connsiteX25" fmla="*/ 759854 w 991673"/>
                <a:gd name="connsiteY25" fmla="*/ 1707996 h 1888300"/>
                <a:gd name="connsiteX26" fmla="*/ 875764 w 991673"/>
                <a:gd name="connsiteY26" fmla="*/ 1785269 h 1888300"/>
                <a:gd name="connsiteX27" fmla="*/ 914400 w 991673"/>
                <a:gd name="connsiteY27" fmla="*/ 1811026 h 1888300"/>
                <a:gd name="connsiteX28" fmla="*/ 940158 w 991673"/>
                <a:gd name="connsiteY28" fmla="*/ 1849663 h 1888300"/>
                <a:gd name="connsiteX29" fmla="*/ 978795 w 991673"/>
                <a:gd name="connsiteY29" fmla="*/ 1875421 h 1888300"/>
                <a:gd name="connsiteX30" fmla="*/ 991673 w 991673"/>
                <a:gd name="connsiteY30" fmla="*/ 1888300 h 1888300"/>
                <a:gd name="connsiteX31" fmla="*/ 888642 w 991673"/>
                <a:gd name="connsiteY31" fmla="*/ 445866 h 1888300"/>
                <a:gd name="connsiteX0" fmla="*/ 888642 w 991673"/>
                <a:gd name="connsiteY0" fmla="*/ 488115 h 1930549"/>
                <a:gd name="connsiteX1" fmla="*/ 888642 w 991673"/>
                <a:gd name="connsiteY1" fmla="*/ 488115 h 1930549"/>
                <a:gd name="connsiteX2" fmla="*/ 631065 w 991673"/>
                <a:gd name="connsiteY2" fmla="*/ 191901 h 1930549"/>
                <a:gd name="connsiteX3" fmla="*/ 328322 w 991673"/>
                <a:gd name="connsiteY3" fmla="*/ 3881 h 1930549"/>
                <a:gd name="connsiteX4" fmla="*/ 115910 w 991673"/>
                <a:gd name="connsiteY4" fmla="*/ 63112 h 1930549"/>
                <a:gd name="connsiteX5" fmla="*/ 77273 w 991673"/>
                <a:gd name="connsiteY5" fmla="*/ 88870 h 1930549"/>
                <a:gd name="connsiteX6" fmla="*/ 25758 w 991673"/>
                <a:gd name="connsiteY6" fmla="*/ 166143 h 1930549"/>
                <a:gd name="connsiteX7" fmla="*/ 0 w 991673"/>
                <a:gd name="connsiteY7" fmla="*/ 256295 h 1930549"/>
                <a:gd name="connsiteX8" fmla="*/ 12879 w 991673"/>
                <a:gd name="connsiteY8" fmla="*/ 578267 h 1930549"/>
                <a:gd name="connsiteX9" fmla="*/ 25758 w 991673"/>
                <a:gd name="connsiteY9" fmla="*/ 655540 h 1930549"/>
                <a:gd name="connsiteX10" fmla="*/ 51516 w 991673"/>
                <a:gd name="connsiteY10" fmla="*/ 771450 h 1930549"/>
                <a:gd name="connsiteX11" fmla="*/ 77273 w 991673"/>
                <a:gd name="connsiteY11" fmla="*/ 848723 h 1930549"/>
                <a:gd name="connsiteX12" fmla="*/ 90152 w 991673"/>
                <a:gd name="connsiteY12" fmla="*/ 887360 h 1930549"/>
                <a:gd name="connsiteX13" fmla="*/ 115910 w 991673"/>
                <a:gd name="connsiteY13" fmla="*/ 925997 h 1930549"/>
                <a:gd name="connsiteX14" fmla="*/ 141668 w 991673"/>
                <a:gd name="connsiteY14" fmla="*/ 1003270 h 1930549"/>
                <a:gd name="connsiteX15" fmla="*/ 167425 w 991673"/>
                <a:gd name="connsiteY15" fmla="*/ 1041906 h 1930549"/>
                <a:gd name="connsiteX16" fmla="*/ 218941 w 991673"/>
                <a:gd name="connsiteY16" fmla="*/ 1157816 h 1930549"/>
                <a:gd name="connsiteX17" fmla="*/ 283335 w 991673"/>
                <a:gd name="connsiteY17" fmla="*/ 1273726 h 1930549"/>
                <a:gd name="connsiteX18" fmla="*/ 334851 w 991673"/>
                <a:gd name="connsiteY18" fmla="*/ 1350999 h 1930549"/>
                <a:gd name="connsiteX19" fmla="*/ 412124 w 991673"/>
                <a:gd name="connsiteY19" fmla="*/ 1428273 h 1930549"/>
                <a:gd name="connsiteX20" fmla="*/ 476518 w 991673"/>
                <a:gd name="connsiteY20" fmla="*/ 1492667 h 1930549"/>
                <a:gd name="connsiteX21" fmla="*/ 540913 w 991673"/>
                <a:gd name="connsiteY21" fmla="*/ 1569940 h 1930549"/>
                <a:gd name="connsiteX22" fmla="*/ 566671 w 991673"/>
                <a:gd name="connsiteY22" fmla="*/ 1608577 h 1930549"/>
                <a:gd name="connsiteX23" fmla="*/ 605307 w 991673"/>
                <a:gd name="connsiteY23" fmla="*/ 1634335 h 1930549"/>
                <a:gd name="connsiteX24" fmla="*/ 643944 w 991673"/>
                <a:gd name="connsiteY24" fmla="*/ 1672971 h 1930549"/>
                <a:gd name="connsiteX25" fmla="*/ 759854 w 991673"/>
                <a:gd name="connsiteY25" fmla="*/ 1750245 h 1930549"/>
                <a:gd name="connsiteX26" fmla="*/ 875764 w 991673"/>
                <a:gd name="connsiteY26" fmla="*/ 1827518 h 1930549"/>
                <a:gd name="connsiteX27" fmla="*/ 914400 w 991673"/>
                <a:gd name="connsiteY27" fmla="*/ 1853275 h 1930549"/>
                <a:gd name="connsiteX28" fmla="*/ 940158 w 991673"/>
                <a:gd name="connsiteY28" fmla="*/ 1891912 h 1930549"/>
                <a:gd name="connsiteX29" fmla="*/ 978795 w 991673"/>
                <a:gd name="connsiteY29" fmla="*/ 1917670 h 1930549"/>
                <a:gd name="connsiteX30" fmla="*/ 991673 w 991673"/>
                <a:gd name="connsiteY30" fmla="*/ 1930549 h 1930549"/>
                <a:gd name="connsiteX31" fmla="*/ 888642 w 991673"/>
                <a:gd name="connsiteY31" fmla="*/ 488115 h 1930549"/>
                <a:gd name="connsiteX0" fmla="*/ 888642 w 991673"/>
                <a:gd name="connsiteY0" fmla="*/ 484330 h 1926764"/>
                <a:gd name="connsiteX1" fmla="*/ 888642 w 991673"/>
                <a:gd name="connsiteY1" fmla="*/ 484330 h 1926764"/>
                <a:gd name="connsiteX2" fmla="*/ 631065 w 991673"/>
                <a:gd name="connsiteY2" fmla="*/ 188116 h 1926764"/>
                <a:gd name="connsiteX3" fmla="*/ 328322 w 991673"/>
                <a:gd name="connsiteY3" fmla="*/ 96 h 1926764"/>
                <a:gd name="connsiteX4" fmla="*/ 115910 w 991673"/>
                <a:gd name="connsiteY4" fmla="*/ 59327 h 1926764"/>
                <a:gd name="connsiteX5" fmla="*/ 77273 w 991673"/>
                <a:gd name="connsiteY5" fmla="*/ 85085 h 1926764"/>
                <a:gd name="connsiteX6" fmla="*/ 25758 w 991673"/>
                <a:gd name="connsiteY6" fmla="*/ 162358 h 1926764"/>
                <a:gd name="connsiteX7" fmla="*/ 0 w 991673"/>
                <a:gd name="connsiteY7" fmla="*/ 252510 h 1926764"/>
                <a:gd name="connsiteX8" fmla="*/ 12879 w 991673"/>
                <a:gd name="connsiteY8" fmla="*/ 574482 h 1926764"/>
                <a:gd name="connsiteX9" fmla="*/ 25758 w 991673"/>
                <a:gd name="connsiteY9" fmla="*/ 651755 h 1926764"/>
                <a:gd name="connsiteX10" fmla="*/ 51516 w 991673"/>
                <a:gd name="connsiteY10" fmla="*/ 767665 h 1926764"/>
                <a:gd name="connsiteX11" fmla="*/ 77273 w 991673"/>
                <a:gd name="connsiteY11" fmla="*/ 844938 h 1926764"/>
                <a:gd name="connsiteX12" fmla="*/ 90152 w 991673"/>
                <a:gd name="connsiteY12" fmla="*/ 883575 h 1926764"/>
                <a:gd name="connsiteX13" fmla="*/ 115910 w 991673"/>
                <a:gd name="connsiteY13" fmla="*/ 922212 h 1926764"/>
                <a:gd name="connsiteX14" fmla="*/ 141668 w 991673"/>
                <a:gd name="connsiteY14" fmla="*/ 999485 h 1926764"/>
                <a:gd name="connsiteX15" fmla="*/ 167425 w 991673"/>
                <a:gd name="connsiteY15" fmla="*/ 1038121 h 1926764"/>
                <a:gd name="connsiteX16" fmla="*/ 218941 w 991673"/>
                <a:gd name="connsiteY16" fmla="*/ 1154031 h 1926764"/>
                <a:gd name="connsiteX17" fmla="*/ 283335 w 991673"/>
                <a:gd name="connsiteY17" fmla="*/ 1269941 h 1926764"/>
                <a:gd name="connsiteX18" fmla="*/ 334851 w 991673"/>
                <a:gd name="connsiteY18" fmla="*/ 1347214 h 1926764"/>
                <a:gd name="connsiteX19" fmla="*/ 412124 w 991673"/>
                <a:gd name="connsiteY19" fmla="*/ 1424488 h 1926764"/>
                <a:gd name="connsiteX20" fmla="*/ 476518 w 991673"/>
                <a:gd name="connsiteY20" fmla="*/ 1488882 h 1926764"/>
                <a:gd name="connsiteX21" fmla="*/ 540913 w 991673"/>
                <a:gd name="connsiteY21" fmla="*/ 1566155 h 1926764"/>
                <a:gd name="connsiteX22" fmla="*/ 566671 w 991673"/>
                <a:gd name="connsiteY22" fmla="*/ 1604792 h 1926764"/>
                <a:gd name="connsiteX23" fmla="*/ 605307 w 991673"/>
                <a:gd name="connsiteY23" fmla="*/ 1630550 h 1926764"/>
                <a:gd name="connsiteX24" fmla="*/ 643944 w 991673"/>
                <a:gd name="connsiteY24" fmla="*/ 1669186 h 1926764"/>
                <a:gd name="connsiteX25" fmla="*/ 759854 w 991673"/>
                <a:gd name="connsiteY25" fmla="*/ 1746460 h 1926764"/>
                <a:gd name="connsiteX26" fmla="*/ 875764 w 991673"/>
                <a:gd name="connsiteY26" fmla="*/ 1823733 h 1926764"/>
                <a:gd name="connsiteX27" fmla="*/ 914400 w 991673"/>
                <a:gd name="connsiteY27" fmla="*/ 1849490 h 1926764"/>
                <a:gd name="connsiteX28" fmla="*/ 940158 w 991673"/>
                <a:gd name="connsiteY28" fmla="*/ 1888127 h 1926764"/>
                <a:gd name="connsiteX29" fmla="*/ 978795 w 991673"/>
                <a:gd name="connsiteY29" fmla="*/ 1913885 h 1926764"/>
                <a:gd name="connsiteX30" fmla="*/ 991673 w 991673"/>
                <a:gd name="connsiteY30" fmla="*/ 1926764 h 1926764"/>
                <a:gd name="connsiteX31" fmla="*/ 888642 w 991673"/>
                <a:gd name="connsiteY31" fmla="*/ 484330 h 1926764"/>
                <a:gd name="connsiteX0" fmla="*/ 888642 w 991673"/>
                <a:gd name="connsiteY0" fmla="*/ 486757 h 1929191"/>
                <a:gd name="connsiteX1" fmla="*/ 888642 w 991673"/>
                <a:gd name="connsiteY1" fmla="*/ 486757 h 1929191"/>
                <a:gd name="connsiteX2" fmla="*/ 631065 w 991673"/>
                <a:gd name="connsiteY2" fmla="*/ 190543 h 1929191"/>
                <a:gd name="connsiteX3" fmla="*/ 328322 w 991673"/>
                <a:gd name="connsiteY3" fmla="*/ 2523 h 1929191"/>
                <a:gd name="connsiteX4" fmla="*/ 77273 w 991673"/>
                <a:gd name="connsiteY4" fmla="*/ 87512 h 1929191"/>
                <a:gd name="connsiteX5" fmla="*/ 25758 w 991673"/>
                <a:gd name="connsiteY5" fmla="*/ 164785 h 1929191"/>
                <a:gd name="connsiteX6" fmla="*/ 0 w 991673"/>
                <a:gd name="connsiteY6" fmla="*/ 254937 h 1929191"/>
                <a:gd name="connsiteX7" fmla="*/ 12879 w 991673"/>
                <a:gd name="connsiteY7" fmla="*/ 576909 h 1929191"/>
                <a:gd name="connsiteX8" fmla="*/ 25758 w 991673"/>
                <a:gd name="connsiteY8" fmla="*/ 654182 h 1929191"/>
                <a:gd name="connsiteX9" fmla="*/ 51516 w 991673"/>
                <a:gd name="connsiteY9" fmla="*/ 770092 h 1929191"/>
                <a:gd name="connsiteX10" fmla="*/ 77273 w 991673"/>
                <a:gd name="connsiteY10" fmla="*/ 847365 h 1929191"/>
                <a:gd name="connsiteX11" fmla="*/ 90152 w 991673"/>
                <a:gd name="connsiteY11" fmla="*/ 886002 h 1929191"/>
                <a:gd name="connsiteX12" fmla="*/ 115910 w 991673"/>
                <a:gd name="connsiteY12" fmla="*/ 924639 h 1929191"/>
                <a:gd name="connsiteX13" fmla="*/ 141668 w 991673"/>
                <a:gd name="connsiteY13" fmla="*/ 1001912 h 1929191"/>
                <a:gd name="connsiteX14" fmla="*/ 167425 w 991673"/>
                <a:gd name="connsiteY14" fmla="*/ 1040548 h 1929191"/>
                <a:gd name="connsiteX15" fmla="*/ 218941 w 991673"/>
                <a:gd name="connsiteY15" fmla="*/ 1156458 h 1929191"/>
                <a:gd name="connsiteX16" fmla="*/ 283335 w 991673"/>
                <a:gd name="connsiteY16" fmla="*/ 1272368 h 1929191"/>
                <a:gd name="connsiteX17" fmla="*/ 334851 w 991673"/>
                <a:gd name="connsiteY17" fmla="*/ 1349641 h 1929191"/>
                <a:gd name="connsiteX18" fmla="*/ 412124 w 991673"/>
                <a:gd name="connsiteY18" fmla="*/ 1426915 h 1929191"/>
                <a:gd name="connsiteX19" fmla="*/ 476518 w 991673"/>
                <a:gd name="connsiteY19" fmla="*/ 1491309 h 1929191"/>
                <a:gd name="connsiteX20" fmla="*/ 540913 w 991673"/>
                <a:gd name="connsiteY20" fmla="*/ 1568582 h 1929191"/>
                <a:gd name="connsiteX21" fmla="*/ 566671 w 991673"/>
                <a:gd name="connsiteY21" fmla="*/ 1607219 h 1929191"/>
                <a:gd name="connsiteX22" fmla="*/ 605307 w 991673"/>
                <a:gd name="connsiteY22" fmla="*/ 1632977 h 1929191"/>
                <a:gd name="connsiteX23" fmla="*/ 643944 w 991673"/>
                <a:gd name="connsiteY23" fmla="*/ 1671613 h 1929191"/>
                <a:gd name="connsiteX24" fmla="*/ 759854 w 991673"/>
                <a:gd name="connsiteY24" fmla="*/ 1748887 h 1929191"/>
                <a:gd name="connsiteX25" fmla="*/ 875764 w 991673"/>
                <a:gd name="connsiteY25" fmla="*/ 1826160 h 1929191"/>
                <a:gd name="connsiteX26" fmla="*/ 914400 w 991673"/>
                <a:gd name="connsiteY26" fmla="*/ 1851917 h 1929191"/>
                <a:gd name="connsiteX27" fmla="*/ 940158 w 991673"/>
                <a:gd name="connsiteY27" fmla="*/ 1890554 h 1929191"/>
                <a:gd name="connsiteX28" fmla="*/ 978795 w 991673"/>
                <a:gd name="connsiteY28" fmla="*/ 1916312 h 1929191"/>
                <a:gd name="connsiteX29" fmla="*/ 991673 w 991673"/>
                <a:gd name="connsiteY29" fmla="*/ 1929191 h 1929191"/>
                <a:gd name="connsiteX30" fmla="*/ 888642 w 991673"/>
                <a:gd name="connsiteY30" fmla="*/ 486757 h 1929191"/>
                <a:gd name="connsiteX0" fmla="*/ 888642 w 991673"/>
                <a:gd name="connsiteY0" fmla="*/ 486757 h 1929191"/>
                <a:gd name="connsiteX1" fmla="*/ 888642 w 991673"/>
                <a:gd name="connsiteY1" fmla="*/ 486757 h 1929191"/>
                <a:gd name="connsiteX2" fmla="*/ 631065 w 991673"/>
                <a:gd name="connsiteY2" fmla="*/ 190543 h 1929191"/>
                <a:gd name="connsiteX3" fmla="*/ 328322 w 991673"/>
                <a:gd name="connsiteY3" fmla="*/ 2523 h 1929191"/>
                <a:gd name="connsiteX4" fmla="*/ 77273 w 991673"/>
                <a:gd name="connsiteY4" fmla="*/ 87512 h 1929191"/>
                <a:gd name="connsiteX5" fmla="*/ 0 w 991673"/>
                <a:gd name="connsiteY5" fmla="*/ 254937 h 1929191"/>
                <a:gd name="connsiteX6" fmla="*/ 12879 w 991673"/>
                <a:gd name="connsiteY6" fmla="*/ 576909 h 1929191"/>
                <a:gd name="connsiteX7" fmla="*/ 25758 w 991673"/>
                <a:gd name="connsiteY7" fmla="*/ 654182 h 1929191"/>
                <a:gd name="connsiteX8" fmla="*/ 51516 w 991673"/>
                <a:gd name="connsiteY8" fmla="*/ 770092 h 1929191"/>
                <a:gd name="connsiteX9" fmla="*/ 77273 w 991673"/>
                <a:gd name="connsiteY9" fmla="*/ 847365 h 1929191"/>
                <a:gd name="connsiteX10" fmla="*/ 90152 w 991673"/>
                <a:gd name="connsiteY10" fmla="*/ 886002 h 1929191"/>
                <a:gd name="connsiteX11" fmla="*/ 115910 w 991673"/>
                <a:gd name="connsiteY11" fmla="*/ 924639 h 1929191"/>
                <a:gd name="connsiteX12" fmla="*/ 141668 w 991673"/>
                <a:gd name="connsiteY12" fmla="*/ 1001912 h 1929191"/>
                <a:gd name="connsiteX13" fmla="*/ 167425 w 991673"/>
                <a:gd name="connsiteY13" fmla="*/ 1040548 h 1929191"/>
                <a:gd name="connsiteX14" fmla="*/ 218941 w 991673"/>
                <a:gd name="connsiteY14" fmla="*/ 1156458 h 1929191"/>
                <a:gd name="connsiteX15" fmla="*/ 283335 w 991673"/>
                <a:gd name="connsiteY15" fmla="*/ 1272368 h 1929191"/>
                <a:gd name="connsiteX16" fmla="*/ 334851 w 991673"/>
                <a:gd name="connsiteY16" fmla="*/ 1349641 h 1929191"/>
                <a:gd name="connsiteX17" fmla="*/ 412124 w 991673"/>
                <a:gd name="connsiteY17" fmla="*/ 1426915 h 1929191"/>
                <a:gd name="connsiteX18" fmla="*/ 476518 w 991673"/>
                <a:gd name="connsiteY18" fmla="*/ 1491309 h 1929191"/>
                <a:gd name="connsiteX19" fmla="*/ 540913 w 991673"/>
                <a:gd name="connsiteY19" fmla="*/ 1568582 h 1929191"/>
                <a:gd name="connsiteX20" fmla="*/ 566671 w 991673"/>
                <a:gd name="connsiteY20" fmla="*/ 1607219 h 1929191"/>
                <a:gd name="connsiteX21" fmla="*/ 605307 w 991673"/>
                <a:gd name="connsiteY21" fmla="*/ 1632977 h 1929191"/>
                <a:gd name="connsiteX22" fmla="*/ 643944 w 991673"/>
                <a:gd name="connsiteY22" fmla="*/ 1671613 h 1929191"/>
                <a:gd name="connsiteX23" fmla="*/ 759854 w 991673"/>
                <a:gd name="connsiteY23" fmla="*/ 1748887 h 1929191"/>
                <a:gd name="connsiteX24" fmla="*/ 875764 w 991673"/>
                <a:gd name="connsiteY24" fmla="*/ 1826160 h 1929191"/>
                <a:gd name="connsiteX25" fmla="*/ 914400 w 991673"/>
                <a:gd name="connsiteY25" fmla="*/ 1851917 h 1929191"/>
                <a:gd name="connsiteX26" fmla="*/ 940158 w 991673"/>
                <a:gd name="connsiteY26" fmla="*/ 1890554 h 1929191"/>
                <a:gd name="connsiteX27" fmla="*/ 978795 w 991673"/>
                <a:gd name="connsiteY27" fmla="*/ 1916312 h 1929191"/>
                <a:gd name="connsiteX28" fmla="*/ 991673 w 991673"/>
                <a:gd name="connsiteY28" fmla="*/ 1929191 h 1929191"/>
                <a:gd name="connsiteX29" fmla="*/ 888642 w 991673"/>
                <a:gd name="connsiteY29" fmla="*/ 486757 h 1929191"/>
                <a:gd name="connsiteX0" fmla="*/ 888642 w 991673"/>
                <a:gd name="connsiteY0" fmla="*/ 489674 h 1932108"/>
                <a:gd name="connsiteX1" fmla="*/ 888642 w 991673"/>
                <a:gd name="connsiteY1" fmla="*/ 489674 h 1932108"/>
                <a:gd name="connsiteX2" fmla="*/ 631065 w 991673"/>
                <a:gd name="connsiteY2" fmla="*/ 193460 h 1932108"/>
                <a:gd name="connsiteX3" fmla="*/ 328322 w 991673"/>
                <a:gd name="connsiteY3" fmla="*/ 5440 h 1932108"/>
                <a:gd name="connsiteX4" fmla="*/ 68845 w 991673"/>
                <a:gd name="connsiteY4" fmla="*/ 60933 h 1932108"/>
                <a:gd name="connsiteX5" fmla="*/ 0 w 991673"/>
                <a:gd name="connsiteY5" fmla="*/ 257854 h 1932108"/>
                <a:gd name="connsiteX6" fmla="*/ 12879 w 991673"/>
                <a:gd name="connsiteY6" fmla="*/ 579826 h 1932108"/>
                <a:gd name="connsiteX7" fmla="*/ 25758 w 991673"/>
                <a:gd name="connsiteY7" fmla="*/ 657099 h 1932108"/>
                <a:gd name="connsiteX8" fmla="*/ 51516 w 991673"/>
                <a:gd name="connsiteY8" fmla="*/ 773009 h 1932108"/>
                <a:gd name="connsiteX9" fmla="*/ 77273 w 991673"/>
                <a:gd name="connsiteY9" fmla="*/ 850282 h 1932108"/>
                <a:gd name="connsiteX10" fmla="*/ 90152 w 991673"/>
                <a:gd name="connsiteY10" fmla="*/ 888919 h 1932108"/>
                <a:gd name="connsiteX11" fmla="*/ 115910 w 991673"/>
                <a:gd name="connsiteY11" fmla="*/ 927556 h 1932108"/>
                <a:gd name="connsiteX12" fmla="*/ 141668 w 991673"/>
                <a:gd name="connsiteY12" fmla="*/ 1004829 h 1932108"/>
                <a:gd name="connsiteX13" fmla="*/ 167425 w 991673"/>
                <a:gd name="connsiteY13" fmla="*/ 1043465 h 1932108"/>
                <a:gd name="connsiteX14" fmla="*/ 218941 w 991673"/>
                <a:gd name="connsiteY14" fmla="*/ 1159375 h 1932108"/>
                <a:gd name="connsiteX15" fmla="*/ 283335 w 991673"/>
                <a:gd name="connsiteY15" fmla="*/ 1275285 h 1932108"/>
                <a:gd name="connsiteX16" fmla="*/ 334851 w 991673"/>
                <a:gd name="connsiteY16" fmla="*/ 1352558 h 1932108"/>
                <a:gd name="connsiteX17" fmla="*/ 412124 w 991673"/>
                <a:gd name="connsiteY17" fmla="*/ 1429832 h 1932108"/>
                <a:gd name="connsiteX18" fmla="*/ 476518 w 991673"/>
                <a:gd name="connsiteY18" fmla="*/ 1494226 h 1932108"/>
                <a:gd name="connsiteX19" fmla="*/ 540913 w 991673"/>
                <a:gd name="connsiteY19" fmla="*/ 1571499 h 1932108"/>
                <a:gd name="connsiteX20" fmla="*/ 566671 w 991673"/>
                <a:gd name="connsiteY20" fmla="*/ 1610136 h 1932108"/>
                <a:gd name="connsiteX21" fmla="*/ 605307 w 991673"/>
                <a:gd name="connsiteY21" fmla="*/ 1635894 h 1932108"/>
                <a:gd name="connsiteX22" fmla="*/ 643944 w 991673"/>
                <a:gd name="connsiteY22" fmla="*/ 1674530 h 1932108"/>
                <a:gd name="connsiteX23" fmla="*/ 759854 w 991673"/>
                <a:gd name="connsiteY23" fmla="*/ 1751804 h 1932108"/>
                <a:gd name="connsiteX24" fmla="*/ 875764 w 991673"/>
                <a:gd name="connsiteY24" fmla="*/ 1829077 h 1932108"/>
                <a:gd name="connsiteX25" fmla="*/ 914400 w 991673"/>
                <a:gd name="connsiteY25" fmla="*/ 1854834 h 1932108"/>
                <a:gd name="connsiteX26" fmla="*/ 940158 w 991673"/>
                <a:gd name="connsiteY26" fmla="*/ 1893471 h 1932108"/>
                <a:gd name="connsiteX27" fmla="*/ 978795 w 991673"/>
                <a:gd name="connsiteY27" fmla="*/ 1919229 h 1932108"/>
                <a:gd name="connsiteX28" fmla="*/ 991673 w 991673"/>
                <a:gd name="connsiteY28" fmla="*/ 1932108 h 1932108"/>
                <a:gd name="connsiteX29" fmla="*/ 888642 w 991673"/>
                <a:gd name="connsiteY29" fmla="*/ 489674 h 1932108"/>
                <a:gd name="connsiteX0" fmla="*/ 889949 w 992980"/>
                <a:gd name="connsiteY0" fmla="*/ 489674 h 1932108"/>
                <a:gd name="connsiteX1" fmla="*/ 889949 w 992980"/>
                <a:gd name="connsiteY1" fmla="*/ 489674 h 1932108"/>
                <a:gd name="connsiteX2" fmla="*/ 632372 w 992980"/>
                <a:gd name="connsiteY2" fmla="*/ 193460 h 1932108"/>
                <a:gd name="connsiteX3" fmla="*/ 329629 w 992980"/>
                <a:gd name="connsiteY3" fmla="*/ 5440 h 1932108"/>
                <a:gd name="connsiteX4" fmla="*/ 70152 w 992980"/>
                <a:gd name="connsiteY4" fmla="*/ 60933 h 1932108"/>
                <a:gd name="connsiteX5" fmla="*/ 1307 w 992980"/>
                <a:gd name="connsiteY5" fmla="*/ 257854 h 1932108"/>
                <a:gd name="connsiteX6" fmla="*/ 27065 w 992980"/>
                <a:gd name="connsiteY6" fmla="*/ 657099 h 1932108"/>
                <a:gd name="connsiteX7" fmla="*/ 52823 w 992980"/>
                <a:gd name="connsiteY7" fmla="*/ 773009 h 1932108"/>
                <a:gd name="connsiteX8" fmla="*/ 78580 w 992980"/>
                <a:gd name="connsiteY8" fmla="*/ 850282 h 1932108"/>
                <a:gd name="connsiteX9" fmla="*/ 91459 w 992980"/>
                <a:gd name="connsiteY9" fmla="*/ 888919 h 1932108"/>
                <a:gd name="connsiteX10" fmla="*/ 117217 w 992980"/>
                <a:gd name="connsiteY10" fmla="*/ 927556 h 1932108"/>
                <a:gd name="connsiteX11" fmla="*/ 142975 w 992980"/>
                <a:gd name="connsiteY11" fmla="*/ 1004829 h 1932108"/>
                <a:gd name="connsiteX12" fmla="*/ 168732 w 992980"/>
                <a:gd name="connsiteY12" fmla="*/ 1043465 h 1932108"/>
                <a:gd name="connsiteX13" fmla="*/ 220248 w 992980"/>
                <a:gd name="connsiteY13" fmla="*/ 1159375 h 1932108"/>
                <a:gd name="connsiteX14" fmla="*/ 284642 w 992980"/>
                <a:gd name="connsiteY14" fmla="*/ 1275285 h 1932108"/>
                <a:gd name="connsiteX15" fmla="*/ 336158 w 992980"/>
                <a:gd name="connsiteY15" fmla="*/ 1352558 h 1932108"/>
                <a:gd name="connsiteX16" fmla="*/ 413431 w 992980"/>
                <a:gd name="connsiteY16" fmla="*/ 1429832 h 1932108"/>
                <a:gd name="connsiteX17" fmla="*/ 477825 w 992980"/>
                <a:gd name="connsiteY17" fmla="*/ 1494226 h 1932108"/>
                <a:gd name="connsiteX18" fmla="*/ 542220 w 992980"/>
                <a:gd name="connsiteY18" fmla="*/ 1571499 h 1932108"/>
                <a:gd name="connsiteX19" fmla="*/ 567978 w 992980"/>
                <a:gd name="connsiteY19" fmla="*/ 1610136 h 1932108"/>
                <a:gd name="connsiteX20" fmla="*/ 606614 w 992980"/>
                <a:gd name="connsiteY20" fmla="*/ 1635894 h 1932108"/>
                <a:gd name="connsiteX21" fmla="*/ 645251 w 992980"/>
                <a:gd name="connsiteY21" fmla="*/ 1674530 h 1932108"/>
                <a:gd name="connsiteX22" fmla="*/ 761161 w 992980"/>
                <a:gd name="connsiteY22" fmla="*/ 1751804 h 1932108"/>
                <a:gd name="connsiteX23" fmla="*/ 877071 w 992980"/>
                <a:gd name="connsiteY23" fmla="*/ 1829077 h 1932108"/>
                <a:gd name="connsiteX24" fmla="*/ 915707 w 992980"/>
                <a:gd name="connsiteY24" fmla="*/ 1854834 h 1932108"/>
                <a:gd name="connsiteX25" fmla="*/ 941465 w 992980"/>
                <a:gd name="connsiteY25" fmla="*/ 1893471 h 1932108"/>
                <a:gd name="connsiteX26" fmla="*/ 980102 w 992980"/>
                <a:gd name="connsiteY26" fmla="*/ 1919229 h 1932108"/>
                <a:gd name="connsiteX27" fmla="*/ 992980 w 992980"/>
                <a:gd name="connsiteY27" fmla="*/ 1932108 h 1932108"/>
                <a:gd name="connsiteX28" fmla="*/ 889949 w 992980"/>
                <a:gd name="connsiteY28" fmla="*/ 489674 h 1932108"/>
                <a:gd name="connsiteX0" fmla="*/ 890152 w 993183"/>
                <a:gd name="connsiteY0" fmla="*/ 489674 h 1932108"/>
                <a:gd name="connsiteX1" fmla="*/ 890152 w 993183"/>
                <a:gd name="connsiteY1" fmla="*/ 489674 h 1932108"/>
                <a:gd name="connsiteX2" fmla="*/ 632575 w 993183"/>
                <a:gd name="connsiteY2" fmla="*/ 193460 h 1932108"/>
                <a:gd name="connsiteX3" fmla="*/ 329832 w 993183"/>
                <a:gd name="connsiteY3" fmla="*/ 5440 h 1932108"/>
                <a:gd name="connsiteX4" fmla="*/ 70355 w 993183"/>
                <a:gd name="connsiteY4" fmla="*/ 60933 h 1932108"/>
                <a:gd name="connsiteX5" fmla="*/ 1510 w 993183"/>
                <a:gd name="connsiteY5" fmla="*/ 257854 h 1932108"/>
                <a:gd name="connsiteX6" fmla="*/ 27268 w 993183"/>
                <a:gd name="connsiteY6" fmla="*/ 657099 h 1932108"/>
                <a:gd name="connsiteX7" fmla="*/ 78783 w 993183"/>
                <a:gd name="connsiteY7" fmla="*/ 850282 h 1932108"/>
                <a:gd name="connsiteX8" fmla="*/ 91662 w 993183"/>
                <a:gd name="connsiteY8" fmla="*/ 888919 h 1932108"/>
                <a:gd name="connsiteX9" fmla="*/ 117420 w 993183"/>
                <a:gd name="connsiteY9" fmla="*/ 927556 h 1932108"/>
                <a:gd name="connsiteX10" fmla="*/ 143178 w 993183"/>
                <a:gd name="connsiteY10" fmla="*/ 1004829 h 1932108"/>
                <a:gd name="connsiteX11" fmla="*/ 168935 w 993183"/>
                <a:gd name="connsiteY11" fmla="*/ 1043465 h 1932108"/>
                <a:gd name="connsiteX12" fmla="*/ 220451 w 993183"/>
                <a:gd name="connsiteY12" fmla="*/ 1159375 h 1932108"/>
                <a:gd name="connsiteX13" fmla="*/ 284845 w 993183"/>
                <a:gd name="connsiteY13" fmla="*/ 1275285 h 1932108"/>
                <a:gd name="connsiteX14" fmla="*/ 336361 w 993183"/>
                <a:gd name="connsiteY14" fmla="*/ 1352558 h 1932108"/>
                <a:gd name="connsiteX15" fmla="*/ 413634 w 993183"/>
                <a:gd name="connsiteY15" fmla="*/ 1429832 h 1932108"/>
                <a:gd name="connsiteX16" fmla="*/ 478028 w 993183"/>
                <a:gd name="connsiteY16" fmla="*/ 1494226 h 1932108"/>
                <a:gd name="connsiteX17" fmla="*/ 542423 w 993183"/>
                <a:gd name="connsiteY17" fmla="*/ 1571499 h 1932108"/>
                <a:gd name="connsiteX18" fmla="*/ 568181 w 993183"/>
                <a:gd name="connsiteY18" fmla="*/ 1610136 h 1932108"/>
                <a:gd name="connsiteX19" fmla="*/ 606817 w 993183"/>
                <a:gd name="connsiteY19" fmla="*/ 1635894 h 1932108"/>
                <a:gd name="connsiteX20" fmla="*/ 645454 w 993183"/>
                <a:gd name="connsiteY20" fmla="*/ 1674530 h 1932108"/>
                <a:gd name="connsiteX21" fmla="*/ 761364 w 993183"/>
                <a:gd name="connsiteY21" fmla="*/ 1751804 h 1932108"/>
                <a:gd name="connsiteX22" fmla="*/ 877274 w 993183"/>
                <a:gd name="connsiteY22" fmla="*/ 1829077 h 1932108"/>
                <a:gd name="connsiteX23" fmla="*/ 915910 w 993183"/>
                <a:gd name="connsiteY23" fmla="*/ 1854834 h 1932108"/>
                <a:gd name="connsiteX24" fmla="*/ 941668 w 993183"/>
                <a:gd name="connsiteY24" fmla="*/ 1893471 h 1932108"/>
                <a:gd name="connsiteX25" fmla="*/ 980305 w 993183"/>
                <a:gd name="connsiteY25" fmla="*/ 1919229 h 1932108"/>
                <a:gd name="connsiteX26" fmla="*/ 993183 w 993183"/>
                <a:gd name="connsiteY26" fmla="*/ 1932108 h 1932108"/>
                <a:gd name="connsiteX27" fmla="*/ 890152 w 993183"/>
                <a:gd name="connsiteY27" fmla="*/ 489674 h 1932108"/>
                <a:gd name="connsiteX0" fmla="*/ 890276 w 993307"/>
                <a:gd name="connsiteY0" fmla="*/ 489674 h 1932108"/>
                <a:gd name="connsiteX1" fmla="*/ 890276 w 993307"/>
                <a:gd name="connsiteY1" fmla="*/ 489674 h 1932108"/>
                <a:gd name="connsiteX2" fmla="*/ 632699 w 993307"/>
                <a:gd name="connsiteY2" fmla="*/ 193460 h 1932108"/>
                <a:gd name="connsiteX3" fmla="*/ 329956 w 993307"/>
                <a:gd name="connsiteY3" fmla="*/ 5440 h 1932108"/>
                <a:gd name="connsiteX4" fmla="*/ 70479 w 993307"/>
                <a:gd name="connsiteY4" fmla="*/ 60933 h 1932108"/>
                <a:gd name="connsiteX5" fmla="*/ 1634 w 993307"/>
                <a:gd name="connsiteY5" fmla="*/ 257854 h 1932108"/>
                <a:gd name="connsiteX6" fmla="*/ 27392 w 993307"/>
                <a:gd name="connsiteY6" fmla="*/ 657099 h 1932108"/>
                <a:gd name="connsiteX7" fmla="*/ 91786 w 993307"/>
                <a:gd name="connsiteY7" fmla="*/ 888919 h 1932108"/>
                <a:gd name="connsiteX8" fmla="*/ 117544 w 993307"/>
                <a:gd name="connsiteY8" fmla="*/ 927556 h 1932108"/>
                <a:gd name="connsiteX9" fmla="*/ 143302 w 993307"/>
                <a:gd name="connsiteY9" fmla="*/ 1004829 h 1932108"/>
                <a:gd name="connsiteX10" fmla="*/ 169059 w 993307"/>
                <a:gd name="connsiteY10" fmla="*/ 1043465 h 1932108"/>
                <a:gd name="connsiteX11" fmla="*/ 220575 w 993307"/>
                <a:gd name="connsiteY11" fmla="*/ 1159375 h 1932108"/>
                <a:gd name="connsiteX12" fmla="*/ 284969 w 993307"/>
                <a:gd name="connsiteY12" fmla="*/ 1275285 h 1932108"/>
                <a:gd name="connsiteX13" fmla="*/ 336485 w 993307"/>
                <a:gd name="connsiteY13" fmla="*/ 1352558 h 1932108"/>
                <a:gd name="connsiteX14" fmla="*/ 413758 w 993307"/>
                <a:gd name="connsiteY14" fmla="*/ 1429832 h 1932108"/>
                <a:gd name="connsiteX15" fmla="*/ 478152 w 993307"/>
                <a:gd name="connsiteY15" fmla="*/ 1494226 h 1932108"/>
                <a:gd name="connsiteX16" fmla="*/ 542547 w 993307"/>
                <a:gd name="connsiteY16" fmla="*/ 1571499 h 1932108"/>
                <a:gd name="connsiteX17" fmla="*/ 568305 w 993307"/>
                <a:gd name="connsiteY17" fmla="*/ 1610136 h 1932108"/>
                <a:gd name="connsiteX18" fmla="*/ 606941 w 993307"/>
                <a:gd name="connsiteY18" fmla="*/ 1635894 h 1932108"/>
                <a:gd name="connsiteX19" fmla="*/ 645578 w 993307"/>
                <a:gd name="connsiteY19" fmla="*/ 1674530 h 1932108"/>
                <a:gd name="connsiteX20" fmla="*/ 761488 w 993307"/>
                <a:gd name="connsiteY20" fmla="*/ 1751804 h 1932108"/>
                <a:gd name="connsiteX21" fmla="*/ 877398 w 993307"/>
                <a:gd name="connsiteY21" fmla="*/ 1829077 h 1932108"/>
                <a:gd name="connsiteX22" fmla="*/ 916034 w 993307"/>
                <a:gd name="connsiteY22" fmla="*/ 1854834 h 1932108"/>
                <a:gd name="connsiteX23" fmla="*/ 941792 w 993307"/>
                <a:gd name="connsiteY23" fmla="*/ 1893471 h 1932108"/>
                <a:gd name="connsiteX24" fmla="*/ 980429 w 993307"/>
                <a:gd name="connsiteY24" fmla="*/ 1919229 h 1932108"/>
                <a:gd name="connsiteX25" fmla="*/ 993307 w 993307"/>
                <a:gd name="connsiteY25" fmla="*/ 1932108 h 1932108"/>
                <a:gd name="connsiteX26" fmla="*/ 890276 w 993307"/>
                <a:gd name="connsiteY26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143613 w 993618"/>
                <a:gd name="connsiteY8" fmla="*/ 1004829 h 1932108"/>
                <a:gd name="connsiteX9" fmla="*/ 169370 w 993618"/>
                <a:gd name="connsiteY9" fmla="*/ 1043465 h 1932108"/>
                <a:gd name="connsiteX10" fmla="*/ 220886 w 993618"/>
                <a:gd name="connsiteY10" fmla="*/ 1159375 h 1932108"/>
                <a:gd name="connsiteX11" fmla="*/ 285280 w 993618"/>
                <a:gd name="connsiteY11" fmla="*/ 1275285 h 1932108"/>
                <a:gd name="connsiteX12" fmla="*/ 336796 w 993618"/>
                <a:gd name="connsiteY12" fmla="*/ 1352558 h 1932108"/>
                <a:gd name="connsiteX13" fmla="*/ 414069 w 993618"/>
                <a:gd name="connsiteY13" fmla="*/ 1429832 h 1932108"/>
                <a:gd name="connsiteX14" fmla="*/ 478463 w 993618"/>
                <a:gd name="connsiteY14" fmla="*/ 1494226 h 1932108"/>
                <a:gd name="connsiteX15" fmla="*/ 542858 w 993618"/>
                <a:gd name="connsiteY15" fmla="*/ 1571499 h 1932108"/>
                <a:gd name="connsiteX16" fmla="*/ 568616 w 993618"/>
                <a:gd name="connsiteY16" fmla="*/ 1610136 h 1932108"/>
                <a:gd name="connsiteX17" fmla="*/ 607252 w 993618"/>
                <a:gd name="connsiteY17" fmla="*/ 1635894 h 1932108"/>
                <a:gd name="connsiteX18" fmla="*/ 645889 w 993618"/>
                <a:gd name="connsiteY18" fmla="*/ 1674530 h 1932108"/>
                <a:gd name="connsiteX19" fmla="*/ 761799 w 993618"/>
                <a:gd name="connsiteY19" fmla="*/ 1751804 h 1932108"/>
                <a:gd name="connsiteX20" fmla="*/ 877709 w 993618"/>
                <a:gd name="connsiteY20" fmla="*/ 1829077 h 1932108"/>
                <a:gd name="connsiteX21" fmla="*/ 916345 w 993618"/>
                <a:gd name="connsiteY21" fmla="*/ 1854834 h 1932108"/>
                <a:gd name="connsiteX22" fmla="*/ 942103 w 993618"/>
                <a:gd name="connsiteY22" fmla="*/ 1893471 h 1932108"/>
                <a:gd name="connsiteX23" fmla="*/ 980740 w 993618"/>
                <a:gd name="connsiteY23" fmla="*/ 1919229 h 1932108"/>
                <a:gd name="connsiteX24" fmla="*/ 993618 w 993618"/>
                <a:gd name="connsiteY24" fmla="*/ 1932108 h 1932108"/>
                <a:gd name="connsiteX25" fmla="*/ 890587 w 993618"/>
                <a:gd name="connsiteY25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169370 w 993618"/>
                <a:gd name="connsiteY8" fmla="*/ 1043465 h 1932108"/>
                <a:gd name="connsiteX9" fmla="*/ 220886 w 993618"/>
                <a:gd name="connsiteY9" fmla="*/ 1159375 h 1932108"/>
                <a:gd name="connsiteX10" fmla="*/ 285280 w 993618"/>
                <a:gd name="connsiteY10" fmla="*/ 1275285 h 1932108"/>
                <a:gd name="connsiteX11" fmla="*/ 336796 w 993618"/>
                <a:gd name="connsiteY11" fmla="*/ 1352558 h 1932108"/>
                <a:gd name="connsiteX12" fmla="*/ 414069 w 993618"/>
                <a:gd name="connsiteY12" fmla="*/ 1429832 h 1932108"/>
                <a:gd name="connsiteX13" fmla="*/ 478463 w 993618"/>
                <a:gd name="connsiteY13" fmla="*/ 1494226 h 1932108"/>
                <a:gd name="connsiteX14" fmla="*/ 542858 w 993618"/>
                <a:gd name="connsiteY14" fmla="*/ 1571499 h 1932108"/>
                <a:gd name="connsiteX15" fmla="*/ 568616 w 993618"/>
                <a:gd name="connsiteY15" fmla="*/ 1610136 h 1932108"/>
                <a:gd name="connsiteX16" fmla="*/ 607252 w 993618"/>
                <a:gd name="connsiteY16" fmla="*/ 1635894 h 1932108"/>
                <a:gd name="connsiteX17" fmla="*/ 645889 w 993618"/>
                <a:gd name="connsiteY17" fmla="*/ 1674530 h 1932108"/>
                <a:gd name="connsiteX18" fmla="*/ 761799 w 993618"/>
                <a:gd name="connsiteY18" fmla="*/ 1751804 h 1932108"/>
                <a:gd name="connsiteX19" fmla="*/ 877709 w 993618"/>
                <a:gd name="connsiteY19" fmla="*/ 1829077 h 1932108"/>
                <a:gd name="connsiteX20" fmla="*/ 916345 w 993618"/>
                <a:gd name="connsiteY20" fmla="*/ 1854834 h 1932108"/>
                <a:gd name="connsiteX21" fmla="*/ 942103 w 993618"/>
                <a:gd name="connsiteY21" fmla="*/ 1893471 h 1932108"/>
                <a:gd name="connsiteX22" fmla="*/ 980740 w 993618"/>
                <a:gd name="connsiteY22" fmla="*/ 1919229 h 1932108"/>
                <a:gd name="connsiteX23" fmla="*/ 993618 w 993618"/>
                <a:gd name="connsiteY23" fmla="*/ 1932108 h 1932108"/>
                <a:gd name="connsiteX24" fmla="*/ 890587 w 993618"/>
                <a:gd name="connsiteY24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220886 w 993618"/>
                <a:gd name="connsiteY8" fmla="*/ 1159375 h 1932108"/>
                <a:gd name="connsiteX9" fmla="*/ 285280 w 993618"/>
                <a:gd name="connsiteY9" fmla="*/ 1275285 h 1932108"/>
                <a:gd name="connsiteX10" fmla="*/ 336796 w 993618"/>
                <a:gd name="connsiteY10" fmla="*/ 1352558 h 1932108"/>
                <a:gd name="connsiteX11" fmla="*/ 414069 w 993618"/>
                <a:gd name="connsiteY11" fmla="*/ 1429832 h 1932108"/>
                <a:gd name="connsiteX12" fmla="*/ 478463 w 993618"/>
                <a:gd name="connsiteY12" fmla="*/ 1494226 h 1932108"/>
                <a:gd name="connsiteX13" fmla="*/ 542858 w 993618"/>
                <a:gd name="connsiteY13" fmla="*/ 1571499 h 1932108"/>
                <a:gd name="connsiteX14" fmla="*/ 568616 w 993618"/>
                <a:gd name="connsiteY14" fmla="*/ 1610136 h 1932108"/>
                <a:gd name="connsiteX15" fmla="*/ 607252 w 993618"/>
                <a:gd name="connsiteY15" fmla="*/ 1635894 h 1932108"/>
                <a:gd name="connsiteX16" fmla="*/ 645889 w 993618"/>
                <a:gd name="connsiteY16" fmla="*/ 1674530 h 1932108"/>
                <a:gd name="connsiteX17" fmla="*/ 761799 w 993618"/>
                <a:gd name="connsiteY17" fmla="*/ 1751804 h 1932108"/>
                <a:gd name="connsiteX18" fmla="*/ 877709 w 993618"/>
                <a:gd name="connsiteY18" fmla="*/ 1829077 h 1932108"/>
                <a:gd name="connsiteX19" fmla="*/ 916345 w 993618"/>
                <a:gd name="connsiteY19" fmla="*/ 1854834 h 1932108"/>
                <a:gd name="connsiteX20" fmla="*/ 942103 w 993618"/>
                <a:gd name="connsiteY20" fmla="*/ 1893471 h 1932108"/>
                <a:gd name="connsiteX21" fmla="*/ 980740 w 993618"/>
                <a:gd name="connsiteY21" fmla="*/ 1919229 h 1932108"/>
                <a:gd name="connsiteX22" fmla="*/ 993618 w 993618"/>
                <a:gd name="connsiteY22" fmla="*/ 1932108 h 1932108"/>
                <a:gd name="connsiteX23" fmla="*/ 890587 w 993618"/>
                <a:gd name="connsiteY23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285280 w 993618"/>
                <a:gd name="connsiteY8" fmla="*/ 1275285 h 1932108"/>
                <a:gd name="connsiteX9" fmla="*/ 336796 w 993618"/>
                <a:gd name="connsiteY9" fmla="*/ 1352558 h 1932108"/>
                <a:gd name="connsiteX10" fmla="*/ 414069 w 993618"/>
                <a:gd name="connsiteY10" fmla="*/ 1429832 h 1932108"/>
                <a:gd name="connsiteX11" fmla="*/ 478463 w 993618"/>
                <a:gd name="connsiteY11" fmla="*/ 1494226 h 1932108"/>
                <a:gd name="connsiteX12" fmla="*/ 542858 w 993618"/>
                <a:gd name="connsiteY12" fmla="*/ 1571499 h 1932108"/>
                <a:gd name="connsiteX13" fmla="*/ 568616 w 993618"/>
                <a:gd name="connsiteY13" fmla="*/ 1610136 h 1932108"/>
                <a:gd name="connsiteX14" fmla="*/ 607252 w 993618"/>
                <a:gd name="connsiteY14" fmla="*/ 1635894 h 1932108"/>
                <a:gd name="connsiteX15" fmla="*/ 645889 w 993618"/>
                <a:gd name="connsiteY15" fmla="*/ 1674530 h 1932108"/>
                <a:gd name="connsiteX16" fmla="*/ 761799 w 993618"/>
                <a:gd name="connsiteY16" fmla="*/ 1751804 h 1932108"/>
                <a:gd name="connsiteX17" fmla="*/ 877709 w 993618"/>
                <a:gd name="connsiteY17" fmla="*/ 1829077 h 1932108"/>
                <a:gd name="connsiteX18" fmla="*/ 916345 w 993618"/>
                <a:gd name="connsiteY18" fmla="*/ 1854834 h 1932108"/>
                <a:gd name="connsiteX19" fmla="*/ 942103 w 993618"/>
                <a:gd name="connsiteY19" fmla="*/ 1893471 h 1932108"/>
                <a:gd name="connsiteX20" fmla="*/ 980740 w 993618"/>
                <a:gd name="connsiteY20" fmla="*/ 1919229 h 1932108"/>
                <a:gd name="connsiteX21" fmla="*/ 993618 w 993618"/>
                <a:gd name="connsiteY21" fmla="*/ 1932108 h 1932108"/>
                <a:gd name="connsiteX22" fmla="*/ 890587 w 993618"/>
                <a:gd name="connsiteY22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285280 w 993618"/>
                <a:gd name="connsiteY8" fmla="*/ 1275285 h 1932108"/>
                <a:gd name="connsiteX9" fmla="*/ 414069 w 993618"/>
                <a:gd name="connsiteY9" fmla="*/ 1429832 h 1932108"/>
                <a:gd name="connsiteX10" fmla="*/ 478463 w 993618"/>
                <a:gd name="connsiteY10" fmla="*/ 1494226 h 1932108"/>
                <a:gd name="connsiteX11" fmla="*/ 542858 w 993618"/>
                <a:gd name="connsiteY11" fmla="*/ 1571499 h 1932108"/>
                <a:gd name="connsiteX12" fmla="*/ 568616 w 993618"/>
                <a:gd name="connsiteY12" fmla="*/ 1610136 h 1932108"/>
                <a:gd name="connsiteX13" fmla="*/ 607252 w 993618"/>
                <a:gd name="connsiteY13" fmla="*/ 1635894 h 1932108"/>
                <a:gd name="connsiteX14" fmla="*/ 645889 w 993618"/>
                <a:gd name="connsiteY14" fmla="*/ 1674530 h 1932108"/>
                <a:gd name="connsiteX15" fmla="*/ 761799 w 993618"/>
                <a:gd name="connsiteY15" fmla="*/ 1751804 h 1932108"/>
                <a:gd name="connsiteX16" fmla="*/ 877709 w 993618"/>
                <a:gd name="connsiteY16" fmla="*/ 1829077 h 1932108"/>
                <a:gd name="connsiteX17" fmla="*/ 916345 w 993618"/>
                <a:gd name="connsiteY17" fmla="*/ 1854834 h 1932108"/>
                <a:gd name="connsiteX18" fmla="*/ 942103 w 993618"/>
                <a:gd name="connsiteY18" fmla="*/ 1893471 h 1932108"/>
                <a:gd name="connsiteX19" fmla="*/ 980740 w 993618"/>
                <a:gd name="connsiteY19" fmla="*/ 1919229 h 1932108"/>
                <a:gd name="connsiteX20" fmla="*/ 993618 w 993618"/>
                <a:gd name="connsiteY20" fmla="*/ 1932108 h 1932108"/>
                <a:gd name="connsiteX21" fmla="*/ 890587 w 993618"/>
                <a:gd name="connsiteY21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285280 w 993618"/>
                <a:gd name="connsiteY8" fmla="*/ 1275285 h 1932108"/>
                <a:gd name="connsiteX9" fmla="*/ 414069 w 993618"/>
                <a:gd name="connsiteY9" fmla="*/ 1429832 h 1932108"/>
                <a:gd name="connsiteX10" fmla="*/ 542858 w 993618"/>
                <a:gd name="connsiteY10" fmla="*/ 1571499 h 1932108"/>
                <a:gd name="connsiteX11" fmla="*/ 568616 w 993618"/>
                <a:gd name="connsiteY11" fmla="*/ 1610136 h 1932108"/>
                <a:gd name="connsiteX12" fmla="*/ 607252 w 993618"/>
                <a:gd name="connsiteY12" fmla="*/ 1635894 h 1932108"/>
                <a:gd name="connsiteX13" fmla="*/ 645889 w 993618"/>
                <a:gd name="connsiteY13" fmla="*/ 1674530 h 1932108"/>
                <a:gd name="connsiteX14" fmla="*/ 761799 w 993618"/>
                <a:gd name="connsiteY14" fmla="*/ 1751804 h 1932108"/>
                <a:gd name="connsiteX15" fmla="*/ 877709 w 993618"/>
                <a:gd name="connsiteY15" fmla="*/ 1829077 h 1932108"/>
                <a:gd name="connsiteX16" fmla="*/ 916345 w 993618"/>
                <a:gd name="connsiteY16" fmla="*/ 1854834 h 1932108"/>
                <a:gd name="connsiteX17" fmla="*/ 942103 w 993618"/>
                <a:gd name="connsiteY17" fmla="*/ 1893471 h 1932108"/>
                <a:gd name="connsiteX18" fmla="*/ 980740 w 993618"/>
                <a:gd name="connsiteY18" fmla="*/ 1919229 h 1932108"/>
                <a:gd name="connsiteX19" fmla="*/ 993618 w 993618"/>
                <a:gd name="connsiteY19" fmla="*/ 1932108 h 1932108"/>
                <a:gd name="connsiteX20" fmla="*/ 890587 w 993618"/>
                <a:gd name="connsiteY20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285280 w 993618"/>
                <a:gd name="connsiteY8" fmla="*/ 1275285 h 1932108"/>
                <a:gd name="connsiteX9" fmla="*/ 414069 w 993618"/>
                <a:gd name="connsiteY9" fmla="*/ 1429832 h 1932108"/>
                <a:gd name="connsiteX10" fmla="*/ 542858 w 993618"/>
                <a:gd name="connsiteY10" fmla="*/ 1571499 h 1932108"/>
                <a:gd name="connsiteX11" fmla="*/ 607252 w 993618"/>
                <a:gd name="connsiteY11" fmla="*/ 1635894 h 1932108"/>
                <a:gd name="connsiteX12" fmla="*/ 645889 w 993618"/>
                <a:gd name="connsiteY12" fmla="*/ 1674530 h 1932108"/>
                <a:gd name="connsiteX13" fmla="*/ 761799 w 993618"/>
                <a:gd name="connsiteY13" fmla="*/ 1751804 h 1932108"/>
                <a:gd name="connsiteX14" fmla="*/ 877709 w 993618"/>
                <a:gd name="connsiteY14" fmla="*/ 1829077 h 1932108"/>
                <a:gd name="connsiteX15" fmla="*/ 916345 w 993618"/>
                <a:gd name="connsiteY15" fmla="*/ 1854834 h 1932108"/>
                <a:gd name="connsiteX16" fmla="*/ 942103 w 993618"/>
                <a:gd name="connsiteY16" fmla="*/ 1893471 h 1932108"/>
                <a:gd name="connsiteX17" fmla="*/ 980740 w 993618"/>
                <a:gd name="connsiteY17" fmla="*/ 1919229 h 1932108"/>
                <a:gd name="connsiteX18" fmla="*/ 993618 w 993618"/>
                <a:gd name="connsiteY18" fmla="*/ 1932108 h 1932108"/>
                <a:gd name="connsiteX19" fmla="*/ 890587 w 993618"/>
                <a:gd name="connsiteY19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414069 w 993618"/>
                <a:gd name="connsiteY8" fmla="*/ 1429832 h 1932108"/>
                <a:gd name="connsiteX9" fmla="*/ 542858 w 993618"/>
                <a:gd name="connsiteY9" fmla="*/ 1571499 h 1932108"/>
                <a:gd name="connsiteX10" fmla="*/ 607252 w 993618"/>
                <a:gd name="connsiteY10" fmla="*/ 1635894 h 1932108"/>
                <a:gd name="connsiteX11" fmla="*/ 645889 w 993618"/>
                <a:gd name="connsiteY11" fmla="*/ 1674530 h 1932108"/>
                <a:gd name="connsiteX12" fmla="*/ 761799 w 993618"/>
                <a:gd name="connsiteY12" fmla="*/ 1751804 h 1932108"/>
                <a:gd name="connsiteX13" fmla="*/ 877709 w 993618"/>
                <a:gd name="connsiteY13" fmla="*/ 1829077 h 1932108"/>
                <a:gd name="connsiteX14" fmla="*/ 916345 w 993618"/>
                <a:gd name="connsiteY14" fmla="*/ 1854834 h 1932108"/>
                <a:gd name="connsiteX15" fmla="*/ 942103 w 993618"/>
                <a:gd name="connsiteY15" fmla="*/ 1893471 h 1932108"/>
                <a:gd name="connsiteX16" fmla="*/ 980740 w 993618"/>
                <a:gd name="connsiteY16" fmla="*/ 1919229 h 1932108"/>
                <a:gd name="connsiteX17" fmla="*/ 993618 w 993618"/>
                <a:gd name="connsiteY17" fmla="*/ 1932108 h 1932108"/>
                <a:gd name="connsiteX18" fmla="*/ 890587 w 993618"/>
                <a:gd name="connsiteY18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414069 w 993618"/>
                <a:gd name="connsiteY8" fmla="*/ 1429832 h 1932108"/>
                <a:gd name="connsiteX9" fmla="*/ 607252 w 993618"/>
                <a:gd name="connsiteY9" fmla="*/ 1635894 h 1932108"/>
                <a:gd name="connsiteX10" fmla="*/ 645889 w 993618"/>
                <a:gd name="connsiteY10" fmla="*/ 1674530 h 1932108"/>
                <a:gd name="connsiteX11" fmla="*/ 761799 w 993618"/>
                <a:gd name="connsiteY11" fmla="*/ 1751804 h 1932108"/>
                <a:gd name="connsiteX12" fmla="*/ 877709 w 993618"/>
                <a:gd name="connsiteY12" fmla="*/ 1829077 h 1932108"/>
                <a:gd name="connsiteX13" fmla="*/ 916345 w 993618"/>
                <a:gd name="connsiteY13" fmla="*/ 1854834 h 1932108"/>
                <a:gd name="connsiteX14" fmla="*/ 942103 w 993618"/>
                <a:gd name="connsiteY14" fmla="*/ 1893471 h 1932108"/>
                <a:gd name="connsiteX15" fmla="*/ 980740 w 993618"/>
                <a:gd name="connsiteY15" fmla="*/ 1919229 h 1932108"/>
                <a:gd name="connsiteX16" fmla="*/ 993618 w 993618"/>
                <a:gd name="connsiteY16" fmla="*/ 1932108 h 1932108"/>
                <a:gd name="connsiteX17" fmla="*/ 890587 w 993618"/>
                <a:gd name="connsiteY17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414069 w 993618"/>
                <a:gd name="connsiteY8" fmla="*/ 1429832 h 1932108"/>
                <a:gd name="connsiteX9" fmla="*/ 645889 w 993618"/>
                <a:gd name="connsiteY9" fmla="*/ 1674530 h 1932108"/>
                <a:gd name="connsiteX10" fmla="*/ 761799 w 993618"/>
                <a:gd name="connsiteY10" fmla="*/ 1751804 h 1932108"/>
                <a:gd name="connsiteX11" fmla="*/ 877709 w 993618"/>
                <a:gd name="connsiteY11" fmla="*/ 1829077 h 1932108"/>
                <a:gd name="connsiteX12" fmla="*/ 916345 w 993618"/>
                <a:gd name="connsiteY12" fmla="*/ 1854834 h 1932108"/>
                <a:gd name="connsiteX13" fmla="*/ 942103 w 993618"/>
                <a:gd name="connsiteY13" fmla="*/ 1893471 h 1932108"/>
                <a:gd name="connsiteX14" fmla="*/ 980740 w 993618"/>
                <a:gd name="connsiteY14" fmla="*/ 1919229 h 1932108"/>
                <a:gd name="connsiteX15" fmla="*/ 993618 w 993618"/>
                <a:gd name="connsiteY15" fmla="*/ 1932108 h 1932108"/>
                <a:gd name="connsiteX16" fmla="*/ 890587 w 993618"/>
                <a:gd name="connsiteY16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414069 w 993618"/>
                <a:gd name="connsiteY8" fmla="*/ 1429832 h 1932108"/>
                <a:gd name="connsiteX9" fmla="*/ 761799 w 993618"/>
                <a:gd name="connsiteY9" fmla="*/ 1751804 h 1932108"/>
                <a:gd name="connsiteX10" fmla="*/ 877709 w 993618"/>
                <a:gd name="connsiteY10" fmla="*/ 1829077 h 1932108"/>
                <a:gd name="connsiteX11" fmla="*/ 916345 w 993618"/>
                <a:gd name="connsiteY11" fmla="*/ 1854834 h 1932108"/>
                <a:gd name="connsiteX12" fmla="*/ 942103 w 993618"/>
                <a:gd name="connsiteY12" fmla="*/ 1893471 h 1932108"/>
                <a:gd name="connsiteX13" fmla="*/ 980740 w 993618"/>
                <a:gd name="connsiteY13" fmla="*/ 1919229 h 1932108"/>
                <a:gd name="connsiteX14" fmla="*/ 993618 w 993618"/>
                <a:gd name="connsiteY14" fmla="*/ 1932108 h 1932108"/>
                <a:gd name="connsiteX15" fmla="*/ 890587 w 993618"/>
                <a:gd name="connsiteY15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414069 w 993618"/>
                <a:gd name="connsiteY8" fmla="*/ 1429832 h 1932108"/>
                <a:gd name="connsiteX9" fmla="*/ 761799 w 993618"/>
                <a:gd name="connsiteY9" fmla="*/ 1751804 h 1932108"/>
                <a:gd name="connsiteX10" fmla="*/ 916345 w 993618"/>
                <a:gd name="connsiteY10" fmla="*/ 1854834 h 1932108"/>
                <a:gd name="connsiteX11" fmla="*/ 942103 w 993618"/>
                <a:gd name="connsiteY11" fmla="*/ 1893471 h 1932108"/>
                <a:gd name="connsiteX12" fmla="*/ 980740 w 993618"/>
                <a:gd name="connsiteY12" fmla="*/ 1919229 h 1932108"/>
                <a:gd name="connsiteX13" fmla="*/ 993618 w 993618"/>
                <a:gd name="connsiteY13" fmla="*/ 1932108 h 1932108"/>
                <a:gd name="connsiteX14" fmla="*/ 890587 w 993618"/>
                <a:gd name="connsiteY14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414069 w 993618"/>
                <a:gd name="connsiteY8" fmla="*/ 1429832 h 1932108"/>
                <a:gd name="connsiteX9" fmla="*/ 761799 w 993618"/>
                <a:gd name="connsiteY9" fmla="*/ 1751804 h 1932108"/>
                <a:gd name="connsiteX10" fmla="*/ 942103 w 993618"/>
                <a:gd name="connsiteY10" fmla="*/ 1893471 h 1932108"/>
                <a:gd name="connsiteX11" fmla="*/ 980740 w 993618"/>
                <a:gd name="connsiteY11" fmla="*/ 1919229 h 1932108"/>
                <a:gd name="connsiteX12" fmla="*/ 993618 w 993618"/>
                <a:gd name="connsiteY12" fmla="*/ 1932108 h 1932108"/>
                <a:gd name="connsiteX13" fmla="*/ 890587 w 993618"/>
                <a:gd name="connsiteY13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414069 w 993618"/>
                <a:gd name="connsiteY8" fmla="*/ 1429832 h 1932108"/>
                <a:gd name="connsiteX9" fmla="*/ 761799 w 993618"/>
                <a:gd name="connsiteY9" fmla="*/ 1751804 h 1932108"/>
                <a:gd name="connsiteX10" fmla="*/ 980740 w 993618"/>
                <a:gd name="connsiteY10" fmla="*/ 1919229 h 1932108"/>
                <a:gd name="connsiteX11" fmla="*/ 993618 w 993618"/>
                <a:gd name="connsiteY11" fmla="*/ 1932108 h 1932108"/>
                <a:gd name="connsiteX12" fmla="*/ 890587 w 993618"/>
                <a:gd name="connsiteY12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414069 w 993618"/>
                <a:gd name="connsiteY8" fmla="*/ 1429832 h 1932108"/>
                <a:gd name="connsiteX9" fmla="*/ 761799 w 993618"/>
                <a:gd name="connsiteY9" fmla="*/ 1751804 h 1932108"/>
                <a:gd name="connsiteX10" fmla="*/ 993618 w 993618"/>
                <a:gd name="connsiteY10" fmla="*/ 1932108 h 1932108"/>
                <a:gd name="connsiteX11" fmla="*/ 890587 w 993618"/>
                <a:gd name="connsiteY11" fmla="*/ 489674 h 1932108"/>
                <a:gd name="connsiteX0" fmla="*/ 888642 w 991673"/>
                <a:gd name="connsiteY0" fmla="*/ 489674 h 1932108"/>
                <a:gd name="connsiteX1" fmla="*/ 888642 w 991673"/>
                <a:gd name="connsiteY1" fmla="*/ 489674 h 1932108"/>
                <a:gd name="connsiteX2" fmla="*/ 631065 w 991673"/>
                <a:gd name="connsiteY2" fmla="*/ 193460 h 1932108"/>
                <a:gd name="connsiteX3" fmla="*/ 328322 w 991673"/>
                <a:gd name="connsiteY3" fmla="*/ 5440 h 1932108"/>
                <a:gd name="connsiteX4" fmla="*/ 68845 w 991673"/>
                <a:gd name="connsiteY4" fmla="*/ 60933 h 1932108"/>
                <a:gd name="connsiteX5" fmla="*/ 0 w 991673"/>
                <a:gd name="connsiteY5" fmla="*/ 257854 h 1932108"/>
                <a:gd name="connsiteX6" fmla="*/ 115910 w 991673"/>
                <a:gd name="connsiteY6" fmla="*/ 927556 h 1932108"/>
                <a:gd name="connsiteX7" fmla="*/ 412124 w 991673"/>
                <a:gd name="connsiteY7" fmla="*/ 1429832 h 1932108"/>
                <a:gd name="connsiteX8" fmla="*/ 759854 w 991673"/>
                <a:gd name="connsiteY8" fmla="*/ 1751804 h 1932108"/>
                <a:gd name="connsiteX9" fmla="*/ 991673 w 991673"/>
                <a:gd name="connsiteY9" fmla="*/ 1932108 h 1932108"/>
                <a:gd name="connsiteX10" fmla="*/ 888642 w 991673"/>
                <a:gd name="connsiteY10" fmla="*/ 489674 h 1932108"/>
                <a:gd name="connsiteX0" fmla="*/ 909711 w 1012742"/>
                <a:gd name="connsiteY0" fmla="*/ 489674 h 1932108"/>
                <a:gd name="connsiteX1" fmla="*/ 909711 w 1012742"/>
                <a:gd name="connsiteY1" fmla="*/ 489674 h 1932108"/>
                <a:gd name="connsiteX2" fmla="*/ 652134 w 1012742"/>
                <a:gd name="connsiteY2" fmla="*/ 193460 h 1932108"/>
                <a:gd name="connsiteX3" fmla="*/ 349391 w 1012742"/>
                <a:gd name="connsiteY3" fmla="*/ 5440 h 1932108"/>
                <a:gd name="connsiteX4" fmla="*/ 89914 w 1012742"/>
                <a:gd name="connsiteY4" fmla="*/ 60933 h 1932108"/>
                <a:gd name="connsiteX5" fmla="*/ 0 w 1012742"/>
                <a:gd name="connsiteY5" fmla="*/ 422193 h 1932108"/>
                <a:gd name="connsiteX6" fmla="*/ 136979 w 1012742"/>
                <a:gd name="connsiteY6" fmla="*/ 927556 h 1932108"/>
                <a:gd name="connsiteX7" fmla="*/ 433193 w 1012742"/>
                <a:gd name="connsiteY7" fmla="*/ 1429832 h 1932108"/>
                <a:gd name="connsiteX8" fmla="*/ 780923 w 1012742"/>
                <a:gd name="connsiteY8" fmla="*/ 1751804 h 1932108"/>
                <a:gd name="connsiteX9" fmla="*/ 1012742 w 1012742"/>
                <a:gd name="connsiteY9" fmla="*/ 1932108 h 1932108"/>
                <a:gd name="connsiteX10" fmla="*/ 909711 w 1012742"/>
                <a:gd name="connsiteY10" fmla="*/ 489674 h 1932108"/>
                <a:gd name="connsiteX0" fmla="*/ 909711 w 1012742"/>
                <a:gd name="connsiteY0" fmla="*/ 487400 h 1929834"/>
                <a:gd name="connsiteX1" fmla="*/ 909711 w 1012742"/>
                <a:gd name="connsiteY1" fmla="*/ 487400 h 1929834"/>
                <a:gd name="connsiteX2" fmla="*/ 652134 w 1012742"/>
                <a:gd name="connsiteY2" fmla="*/ 191186 h 1929834"/>
                <a:gd name="connsiteX3" fmla="*/ 349391 w 1012742"/>
                <a:gd name="connsiteY3" fmla="*/ 3166 h 1929834"/>
                <a:gd name="connsiteX4" fmla="*/ 102556 w 1012742"/>
                <a:gd name="connsiteY4" fmla="*/ 79728 h 1929834"/>
                <a:gd name="connsiteX5" fmla="*/ 0 w 1012742"/>
                <a:gd name="connsiteY5" fmla="*/ 419919 h 1929834"/>
                <a:gd name="connsiteX6" fmla="*/ 136979 w 1012742"/>
                <a:gd name="connsiteY6" fmla="*/ 925282 h 1929834"/>
                <a:gd name="connsiteX7" fmla="*/ 433193 w 1012742"/>
                <a:gd name="connsiteY7" fmla="*/ 1427558 h 1929834"/>
                <a:gd name="connsiteX8" fmla="*/ 780923 w 1012742"/>
                <a:gd name="connsiteY8" fmla="*/ 1749530 h 1929834"/>
                <a:gd name="connsiteX9" fmla="*/ 1012742 w 1012742"/>
                <a:gd name="connsiteY9" fmla="*/ 1929834 h 1929834"/>
                <a:gd name="connsiteX10" fmla="*/ 909711 w 1012742"/>
                <a:gd name="connsiteY10" fmla="*/ 487400 h 1929834"/>
                <a:gd name="connsiteX0" fmla="*/ 909711 w 1028417"/>
                <a:gd name="connsiteY0" fmla="*/ 487400 h 1961185"/>
                <a:gd name="connsiteX1" fmla="*/ 909711 w 1028417"/>
                <a:gd name="connsiteY1" fmla="*/ 487400 h 1961185"/>
                <a:gd name="connsiteX2" fmla="*/ 652134 w 1028417"/>
                <a:gd name="connsiteY2" fmla="*/ 191186 h 1961185"/>
                <a:gd name="connsiteX3" fmla="*/ 349391 w 1028417"/>
                <a:gd name="connsiteY3" fmla="*/ 3166 h 1961185"/>
                <a:gd name="connsiteX4" fmla="*/ 102556 w 1028417"/>
                <a:gd name="connsiteY4" fmla="*/ 79728 h 1961185"/>
                <a:gd name="connsiteX5" fmla="*/ 0 w 1028417"/>
                <a:gd name="connsiteY5" fmla="*/ 419919 h 1961185"/>
                <a:gd name="connsiteX6" fmla="*/ 136979 w 1028417"/>
                <a:gd name="connsiteY6" fmla="*/ 925282 h 1961185"/>
                <a:gd name="connsiteX7" fmla="*/ 433193 w 1028417"/>
                <a:gd name="connsiteY7" fmla="*/ 1427558 h 1961185"/>
                <a:gd name="connsiteX8" fmla="*/ 780923 w 1028417"/>
                <a:gd name="connsiteY8" fmla="*/ 1749530 h 1961185"/>
                <a:gd name="connsiteX9" fmla="*/ 1028417 w 1028417"/>
                <a:gd name="connsiteY9" fmla="*/ 1961185 h 1961185"/>
                <a:gd name="connsiteX10" fmla="*/ 909711 w 1028417"/>
                <a:gd name="connsiteY10" fmla="*/ 487400 h 196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8417" h="1961185">
                  <a:moveTo>
                    <a:pt x="909711" y="487400"/>
                  </a:moveTo>
                  <a:lnTo>
                    <a:pt x="909711" y="487400"/>
                  </a:lnTo>
                  <a:cubicBezTo>
                    <a:pt x="866782" y="438031"/>
                    <a:pt x="745521" y="271892"/>
                    <a:pt x="652134" y="191186"/>
                  </a:cubicBezTo>
                  <a:cubicBezTo>
                    <a:pt x="558747" y="110480"/>
                    <a:pt x="440987" y="21742"/>
                    <a:pt x="349391" y="3166"/>
                  </a:cubicBezTo>
                  <a:cubicBezTo>
                    <a:pt x="257795" y="-15410"/>
                    <a:pt x="152983" y="52684"/>
                    <a:pt x="102556" y="79728"/>
                  </a:cubicBezTo>
                  <a:cubicBezTo>
                    <a:pt x="47836" y="121797"/>
                    <a:pt x="10732" y="338353"/>
                    <a:pt x="0" y="419919"/>
                  </a:cubicBezTo>
                  <a:cubicBezTo>
                    <a:pt x="7844" y="564356"/>
                    <a:pt x="64780" y="757342"/>
                    <a:pt x="136979" y="925282"/>
                  </a:cubicBezTo>
                  <a:cubicBezTo>
                    <a:pt x="209178" y="1093222"/>
                    <a:pt x="325869" y="1290183"/>
                    <a:pt x="433193" y="1427558"/>
                  </a:cubicBezTo>
                  <a:cubicBezTo>
                    <a:pt x="540517" y="1564933"/>
                    <a:pt x="703650" y="1682989"/>
                    <a:pt x="780923" y="1749530"/>
                  </a:cubicBezTo>
                  <a:lnTo>
                    <a:pt x="1028417" y="1961185"/>
                  </a:lnTo>
                  <a:lnTo>
                    <a:pt x="909711" y="487400"/>
                  </a:lnTo>
                  <a:close/>
                </a:path>
              </a:pathLst>
            </a:custGeom>
            <a:noFill/>
            <a:ln w="19050">
              <a:solidFill>
                <a:srgbClr val="0042A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9" name="Puolivapaa piirto 48">
              <a:extLst>
                <a:ext uri="{FF2B5EF4-FFF2-40B4-BE49-F238E27FC236}">
                  <a16:creationId xmlns:a16="http://schemas.microsoft.com/office/drawing/2014/main" id="{5CD68E9F-C426-7355-6E1C-03180496F56E}"/>
                </a:ext>
              </a:extLst>
            </p:cNvPr>
            <p:cNvSpPr/>
            <p:nvPr userDrawn="1"/>
          </p:nvSpPr>
          <p:spPr>
            <a:xfrm>
              <a:off x="1237440" y="1299512"/>
              <a:ext cx="307933" cy="117372"/>
            </a:xfrm>
            <a:custGeom>
              <a:avLst/>
              <a:gdLst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84667 w 2937933"/>
                <a:gd name="connsiteY2" fmla="*/ 220134 h 1185334"/>
                <a:gd name="connsiteX3" fmla="*/ 110067 w 2937933"/>
                <a:gd name="connsiteY3" fmla="*/ 211667 h 1185334"/>
                <a:gd name="connsiteX4" fmla="*/ 143933 w 2937933"/>
                <a:gd name="connsiteY4" fmla="*/ 203200 h 1185334"/>
                <a:gd name="connsiteX5" fmla="*/ 194733 w 2937933"/>
                <a:gd name="connsiteY5" fmla="*/ 186267 h 1185334"/>
                <a:gd name="connsiteX6" fmla="*/ 228600 w 2937933"/>
                <a:gd name="connsiteY6" fmla="*/ 177800 h 1185334"/>
                <a:gd name="connsiteX7" fmla="*/ 270933 w 2937933"/>
                <a:gd name="connsiteY7" fmla="*/ 169334 h 1185334"/>
                <a:gd name="connsiteX8" fmla="*/ 321733 w 2937933"/>
                <a:gd name="connsiteY8" fmla="*/ 152400 h 1185334"/>
                <a:gd name="connsiteX9" fmla="*/ 347133 w 2937933"/>
                <a:gd name="connsiteY9" fmla="*/ 143934 h 1185334"/>
                <a:gd name="connsiteX10" fmla="*/ 372533 w 2937933"/>
                <a:gd name="connsiteY10" fmla="*/ 135467 h 1185334"/>
                <a:gd name="connsiteX11" fmla="*/ 448733 w 2937933"/>
                <a:gd name="connsiteY11" fmla="*/ 118534 h 1185334"/>
                <a:gd name="connsiteX12" fmla="*/ 499533 w 2937933"/>
                <a:gd name="connsiteY12" fmla="*/ 101600 h 1185334"/>
                <a:gd name="connsiteX13" fmla="*/ 660400 w 2937933"/>
                <a:gd name="connsiteY13" fmla="*/ 76200 h 1185334"/>
                <a:gd name="connsiteX14" fmla="*/ 736600 w 2937933"/>
                <a:gd name="connsiteY14" fmla="*/ 59267 h 1185334"/>
                <a:gd name="connsiteX15" fmla="*/ 770467 w 2937933"/>
                <a:gd name="connsiteY15" fmla="*/ 50800 h 1185334"/>
                <a:gd name="connsiteX16" fmla="*/ 863600 w 2937933"/>
                <a:gd name="connsiteY16" fmla="*/ 33867 h 1185334"/>
                <a:gd name="connsiteX17" fmla="*/ 973667 w 2937933"/>
                <a:gd name="connsiteY17" fmla="*/ 25400 h 1185334"/>
                <a:gd name="connsiteX18" fmla="*/ 1032933 w 2937933"/>
                <a:gd name="connsiteY18" fmla="*/ 16934 h 1185334"/>
                <a:gd name="connsiteX19" fmla="*/ 1066800 w 2937933"/>
                <a:gd name="connsiteY19" fmla="*/ 8467 h 1185334"/>
                <a:gd name="connsiteX20" fmla="*/ 1430867 w 2937933"/>
                <a:gd name="connsiteY20" fmla="*/ 0 h 1185334"/>
                <a:gd name="connsiteX21" fmla="*/ 1727200 w 2937933"/>
                <a:gd name="connsiteY21" fmla="*/ 8467 h 1185334"/>
                <a:gd name="connsiteX22" fmla="*/ 1803400 w 2937933"/>
                <a:gd name="connsiteY22" fmla="*/ 33867 h 1185334"/>
                <a:gd name="connsiteX23" fmla="*/ 1845733 w 2937933"/>
                <a:gd name="connsiteY23" fmla="*/ 42334 h 1185334"/>
                <a:gd name="connsiteX24" fmla="*/ 1930400 w 2937933"/>
                <a:gd name="connsiteY24" fmla="*/ 67734 h 1185334"/>
                <a:gd name="connsiteX25" fmla="*/ 1989667 w 2937933"/>
                <a:gd name="connsiteY25" fmla="*/ 76200 h 1185334"/>
                <a:gd name="connsiteX26" fmla="*/ 2057400 w 2937933"/>
                <a:gd name="connsiteY26" fmla="*/ 84667 h 1185334"/>
                <a:gd name="connsiteX27" fmla="*/ 2167467 w 2937933"/>
                <a:gd name="connsiteY27" fmla="*/ 110067 h 1185334"/>
                <a:gd name="connsiteX28" fmla="*/ 2286000 w 2937933"/>
                <a:gd name="connsiteY28" fmla="*/ 127000 h 1185334"/>
                <a:gd name="connsiteX29" fmla="*/ 2328333 w 2937933"/>
                <a:gd name="connsiteY29" fmla="*/ 135467 h 1185334"/>
                <a:gd name="connsiteX30" fmla="*/ 2404533 w 2937933"/>
                <a:gd name="connsiteY30" fmla="*/ 152400 h 1185334"/>
                <a:gd name="connsiteX31" fmla="*/ 2531533 w 2937933"/>
                <a:gd name="connsiteY31" fmla="*/ 169334 h 1185334"/>
                <a:gd name="connsiteX32" fmla="*/ 2667000 w 2937933"/>
                <a:gd name="connsiteY32" fmla="*/ 186267 h 1185334"/>
                <a:gd name="connsiteX33" fmla="*/ 2768600 w 2937933"/>
                <a:gd name="connsiteY33" fmla="*/ 203200 h 1185334"/>
                <a:gd name="connsiteX34" fmla="*/ 2827867 w 2937933"/>
                <a:gd name="connsiteY34" fmla="*/ 211667 h 1185334"/>
                <a:gd name="connsiteX35" fmla="*/ 2937933 w 2937933"/>
                <a:gd name="connsiteY35" fmla="*/ 211667 h 1185334"/>
                <a:gd name="connsiteX36" fmla="*/ 2937933 w 2937933"/>
                <a:gd name="connsiteY36" fmla="*/ 211667 h 1185334"/>
                <a:gd name="connsiteX37" fmla="*/ 2819400 w 2937933"/>
                <a:gd name="connsiteY37" fmla="*/ 914400 h 1185334"/>
                <a:gd name="connsiteX38" fmla="*/ 2810933 w 2937933"/>
                <a:gd name="connsiteY38" fmla="*/ 948267 h 1185334"/>
                <a:gd name="connsiteX39" fmla="*/ 2692400 w 2937933"/>
                <a:gd name="connsiteY39" fmla="*/ 973667 h 1185334"/>
                <a:gd name="connsiteX40" fmla="*/ 2590800 w 2937933"/>
                <a:gd name="connsiteY40" fmla="*/ 1007534 h 1185334"/>
                <a:gd name="connsiteX41" fmla="*/ 2565400 w 2937933"/>
                <a:gd name="connsiteY41" fmla="*/ 1016000 h 1185334"/>
                <a:gd name="connsiteX42" fmla="*/ 2540000 w 2937933"/>
                <a:gd name="connsiteY42" fmla="*/ 1024467 h 1185334"/>
                <a:gd name="connsiteX43" fmla="*/ 2472267 w 2937933"/>
                <a:gd name="connsiteY43" fmla="*/ 1032934 h 1185334"/>
                <a:gd name="connsiteX44" fmla="*/ 2413000 w 2937933"/>
                <a:gd name="connsiteY44" fmla="*/ 1049867 h 1185334"/>
                <a:gd name="connsiteX45" fmla="*/ 2328333 w 2937933"/>
                <a:gd name="connsiteY45" fmla="*/ 1075267 h 1185334"/>
                <a:gd name="connsiteX46" fmla="*/ 2235200 w 2937933"/>
                <a:gd name="connsiteY46" fmla="*/ 1092200 h 1185334"/>
                <a:gd name="connsiteX47" fmla="*/ 2201333 w 2937933"/>
                <a:gd name="connsiteY47" fmla="*/ 1100667 h 1185334"/>
                <a:gd name="connsiteX48" fmla="*/ 2150533 w 2937933"/>
                <a:gd name="connsiteY48" fmla="*/ 1117600 h 1185334"/>
                <a:gd name="connsiteX49" fmla="*/ 2099733 w 2937933"/>
                <a:gd name="connsiteY49" fmla="*/ 1126067 h 1185334"/>
                <a:gd name="connsiteX50" fmla="*/ 1879600 w 2937933"/>
                <a:gd name="connsiteY50" fmla="*/ 1134534 h 1185334"/>
                <a:gd name="connsiteX51" fmla="*/ 1549400 w 2937933"/>
                <a:gd name="connsiteY51" fmla="*/ 1159934 h 1185334"/>
                <a:gd name="connsiteX52" fmla="*/ 1464733 w 2937933"/>
                <a:gd name="connsiteY52" fmla="*/ 1176867 h 1185334"/>
                <a:gd name="connsiteX53" fmla="*/ 1439333 w 2937933"/>
                <a:gd name="connsiteY53" fmla="*/ 1185334 h 1185334"/>
                <a:gd name="connsiteX54" fmla="*/ 1109133 w 2937933"/>
                <a:gd name="connsiteY54" fmla="*/ 1176867 h 1185334"/>
                <a:gd name="connsiteX55" fmla="*/ 948267 w 2937933"/>
                <a:gd name="connsiteY55" fmla="*/ 1151467 h 1185334"/>
                <a:gd name="connsiteX56" fmla="*/ 889000 w 2937933"/>
                <a:gd name="connsiteY56" fmla="*/ 1134534 h 1185334"/>
                <a:gd name="connsiteX57" fmla="*/ 829733 w 2937933"/>
                <a:gd name="connsiteY57" fmla="*/ 1126067 h 1185334"/>
                <a:gd name="connsiteX58" fmla="*/ 795867 w 2937933"/>
                <a:gd name="connsiteY58" fmla="*/ 1117600 h 1185334"/>
                <a:gd name="connsiteX59" fmla="*/ 728133 w 2937933"/>
                <a:gd name="connsiteY59" fmla="*/ 1109134 h 1185334"/>
                <a:gd name="connsiteX60" fmla="*/ 609600 w 2937933"/>
                <a:gd name="connsiteY60" fmla="*/ 1083734 h 1185334"/>
                <a:gd name="connsiteX61" fmla="*/ 533400 w 2937933"/>
                <a:gd name="connsiteY61" fmla="*/ 1066800 h 1185334"/>
                <a:gd name="connsiteX62" fmla="*/ 508000 w 2937933"/>
                <a:gd name="connsiteY62" fmla="*/ 1058334 h 1185334"/>
                <a:gd name="connsiteX63" fmla="*/ 474133 w 2937933"/>
                <a:gd name="connsiteY63" fmla="*/ 1049867 h 1185334"/>
                <a:gd name="connsiteX64" fmla="*/ 423333 w 2937933"/>
                <a:gd name="connsiteY64" fmla="*/ 1032934 h 1185334"/>
                <a:gd name="connsiteX65" fmla="*/ 389467 w 2937933"/>
                <a:gd name="connsiteY65" fmla="*/ 1024467 h 1185334"/>
                <a:gd name="connsiteX66" fmla="*/ 338667 w 2937933"/>
                <a:gd name="connsiteY66" fmla="*/ 1007534 h 1185334"/>
                <a:gd name="connsiteX67" fmla="*/ 270933 w 2937933"/>
                <a:gd name="connsiteY67" fmla="*/ 973667 h 1185334"/>
                <a:gd name="connsiteX68" fmla="*/ 245533 w 2937933"/>
                <a:gd name="connsiteY68" fmla="*/ 956734 h 1185334"/>
                <a:gd name="connsiteX69" fmla="*/ 194733 w 2937933"/>
                <a:gd name="connsiteY69" fmla="*/ 939800 h 1185334"/>
                <a:gd name="connsiteX70" fmla="*/ 143933 w 2937933"/>
                <a:gd name="connsiteY70" fmla="*/ 914400 h 1185334"/>
                <a:gd name="connsiteX71" fmla="*/ 67733 w 2937933"/>
                <a:gd name="connsiteY71" fmla="*/ 905934 h 1185334"/>
                <a:gd name="connsiteX72" fmla="*/ 42333 w 2937933"/>
                <a:gd name="connsiteY72" fmla="*/ 897467 h 1185334"/>
                <a:gd name="connsiteX73" fmla="*/ 0 w 2937933"/>
                <a:gd name="connsiteY73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10067 w 2937933"/>
                <a:gd name="connsiteY2" fmla="*/ 211667 h 1185334"/>
                <a:gd name="connsiteX3" fmla="*/ 143933 w 2937933"/>
                <a:gd name="connsiteY3" fmla="*/ 203200 h 1185334"/>
                <a:gd name="connsiteX4" fmla="*/ 194733 w 2937933"/>
                <a:gd name="connsiteY4" fmla="*/ 186267 h 1185334"/>
                <a:gd name="connsiteX5" fmla="*/ 228600 w 2937933"/>
                <a:gd name="connsiteY5" fmla="*/ 177800 h 1185334"/>
                <a:gd name="connsiteX6" fmla="*/ 270933 w 2937933"/>
                <a:gd name="connsiteY6" fmla="*/ 169334 h 1185334"/>
                <a:gd name="connsiteX7" fmla="*/ 321733 w 2937933"/>
                <a:gd name="connsiteY7" fmla="*/ 152400 h 1185334"/>
                <a:gd name="connsiteX8" fmla="*/ 347133 w 2937933"/>
                <a:gd name="connsiteY8" fmla="*/ 143934 h 1185334"/>
                <a:gd name="connsiteX9" fmla="*/ 372533 w 2937933"/>
                <a:gd name="connsiteY9" fmla="*/ 135467 h 1185334"/>
                <a:gd name="connsiteX10" fmla="*/ 448733 w 2937933"/>
                <a:gd name="connsiteY10" fmla="*/ 118534 h 1185334"/>
                <a:gd name="connsiteX11" fmla="*/ 499533 w 2937933"/>
                <a:gd name="connsiteY11" fmla="*/ 101600 h 1185334"/>
                <a:gd name="connsiteX12" fmla="*/ 660400 w 2937933"/>
                <a:gd name="connsiteY12" fmla="*/ 76200 h 1185334"/>
                <a:gd name="connsiteX13" fmla="*/ 736600 w 2937933"/>
                <a:gd name="connsiteY13" fmla="*/ 59267 h 1185334"/>
                <a:gd name="connsiteX14" fmla="*/ 770467 w 2937933"/>
                <a:gd name="connsiteY14" fmla="*/ 50800 h 1185334"/>
                <a:gd name="connsiteX15" fmla="*/ 863600 w 2937933"/>
                <a:gd name="connsiteY15" fmla="*/ 33867 h 1185334"/>
                <a:gd name="connsiteX16" fmla="*/ 973667 w 2937933"/>
                <a:gd name="connsiteY16" fmla="*/ 25400 h 1185334"/>
                <a:gd name="connsiteX17" fmla="*/ 1032933 w 2937933"/>
                <a:gd name="connsiteY17" fmla="*/ 16934 h 1185334"/>
                <a:gd name="connsiteX18" fmla="*/ 1066800 w 2937933"/>
                <a:gd name="connsiteY18" fmla="*/ 8467 h 1185334"/>
                <a:gd name="connsiteX19" fmla="*/ 1430867 w 2937933"/>
                <a:gd name="connsiteY19" fmla="*/ 0 h 1185334"/>
                <a:gd name="connsiteX20" fmla="*/ 1727200 w 2937933"/>
                <a:gd name="connsiteY20" fmla="*/ 8467 h 1185334"/>
                <a:gd name="connsiteX21" fmla="*/ 1803400 w 2937933"/>
                <a:gd name="connsiteY21" fmla="*/ 33867 h 1185334"/>
                <a:gd name="connsiteX22" fmla="*/ 1845733 w 2937933"/>
                <a:gd name="connsiteY22" fmla="*/ 42334 h 1185334"/>
                <a:gd name="connsiteX23" fmla="*/ 1930400 w 2937933"/>
                <a:gd name="connsiteY23" fmla="*/ 67734 h 1185334"/>
                <a:gd name="connsiteX24" fmla="*/ 1989667 w 2937933"/>
                <a:gd name="connsiteY24" fmla="*/ 76200 h 1185334"/>
                <a:gd name="connsiteX25" fmla="*/ 2057400 w 2937933"/>
                <a:gd name="connsiteY25" fmla="*/ 84667 h 1185334"/>
                <a:gd name="connsiteX26" fmla="*/ 2167467 w 2937933"/>
                <a:gd name="connsiteY26" fmla="*/ 110067 h 1185334"/>
                <a:gd name="connsiteX27" fmla="*/ 2286000 w 2937933"/>
                <a:gd name="connsiteY27" fmla="*/ 127000 h 1185334"/>
                <a:gd name="connsiteX28" fmla="*/ 2328333 w 2937933"/>
                <a:gd name="connsiteY28" fmla="*/ 135467 h 1185334"/>
                <a:gd name="connsiteX29" fmla="*/ 2404533 w 2937933"/>
                <a:gd name="connsiteY29" fmla="*/ 152400 h 1185334"/>
                <a:gd name="connsiteX30" fmla="*/ 2531533 w 2937933"/>
                <a:gd name="connsiteY30" fmla="*/ 169334 h 1185334"/>
                <a:gd name="connsiteX31" fmla="*/ 2667000 w 2937933"/>
                <a:gd name="connsiteY31" fmla="*/ 186267 h 1185334"/>
                <a:gd name="connsiteX32" fmla="*/ 2768600 w 2937933"/>
                <a:gd name="connsiteY32" fmla="*/ 203200 h 1185334"/>
                <a:gd name="connsiteX33" fmla="*/ 2827867 w 2937933"/>
                <a:gd name="connsiteY33" fmla="*/ 211667 h 1185334"/>
                <a:gd name="connsiteX34" fmla="*/ 2937933 w 2937933"/>
                <a:gd name="connsiteY34" fmla="*/ 211667 h 1185334"/>
                <a:gd name="connsiteX35" fmla="*/ 2937933 w 2937933"/>
                <a:gd name="connsiteY35" fmla="*/ 211667 h 1185334"/>
                <a:gd name="connsiteX36" fmla="*/ 2819400 w 2937933"/>
                <a:gd name="connsiteY36" fmla="*/ 914400 h 1185334"/>
                <a:gd name="connsiteX37" fmla="*/ 2810933 w 2937933"/>
                <a:gd name="connsiteY37" fmla="*/ 948267 h 1185334"/>
                <a:gd name="connsiteX38" fmla="*/ 2692400 w 2937933"/>
                <a:gd name="connsiteY38" fmla="*/ 973667 h 1185334"/>
                <a:gd name="connsiteX39" fmla="*/ 2590800 w 2937933"/>
                <a:gd name="connsiteY39" fmla="*/ 1007534 h 1185334"/>
                <a:gd name="connsiteX40" fmla="*/ 2565400 w 2937933"/>
                <a:gd name="connsiteY40" fmla="*/ 1016000 h 1185334"/>
                <a:gd name="connsiteX41" fmla="*/ 2540000 w 2937933"/>
                <a:gd name="connsiteY41" fmla="*/ 1024467 h 1185334"/>
                <a:gd name="connsiteX42" fmla="*/ 2472267 w 2937933"/>
                <a:gd name="connsiteY42" fmla="*/ 1032934 h 1185334"/>
                <a:gd name="connsiteX43" fmla="*/ 2413000 w 2937933"/>
                <a:gd name="connsiteY43" fmla="*/ 1049867 h 1185334"/>
                <a:gd name="connsiteX44" fmla="*/ 2328333 w 2937933"/>
                <a:gd name="connsiteY44" fmla="*/ 1075267 h 1185334"/>
                <a:gd name="connsiteX45" fmla="*/ 2235200 w 2937933"/>
                <a:gd name="connsiteY45" fmla="*/ 1092200 h 1185334"/>
                <a:gd name="connsiteX46" fmla="*/ 2201333 w 2937933"/>
                <a:gd name="connsiteY46" fmla="*/ 1100667 h 1185334"/>
                <a:gd name="connsiteX47" fmla="*/ 2150533 w 2937933"/>
                <a:gd name="connsiteY47" fmla="*/ 1117600 h 1185334"/>
                <a:gd name="connsiteX48" fmla="*/ 2099733 w 2937933"/>
                <a:gd name="connsiteY48" fmla="*/ 1126067 h 1185334"/>
                <a:gd name="connsiteX49" fmla="*/ 1879600 w 2937933"/>
                <a:gd name="connsiteY49" fmla="*/ 1134534 h 1185334"/>
                <a:gd name="connsiteX50" fmla="*/ 1549400 w 2937933"/>
                <a:gd name="connsiteY50" fmla="*/ 1159934 h 1185334"/>
                <a:gd name="connsiteX51" fmla="*/ 1464733 w 2937933"/>
                <a:gd name="connsiteY51" fmla="*/ 1176867 h 1185334"/>
                <a:gd name="connsiteX52" fmla="*/ 1439333 w 2937933"/>
                <a:gd name="connsiteY52" fmla="*/ 1185334 h 1185334"/>
                <a:gd name="connsiteX53" fmla="*/ 1109133 w 2937933"/>
                <a:gd name="connsiteY53" fmla="*/ 1176867 h 1185334"/>
                <a:gd name="connsiteX54" fmla="*/ 948267 w 2937933"/>
                <a:gd name="connsiteY54" fmla="*/ 1151467 h 1185334"/>
                <a:gd name="connsiteX55" fmla="*/ 889000 w 2937933"/>
                <a:gd name="connsiteY55" fmla="*/ 1134534 h 1185334"/>
                <a:gd name="connsiteX56" fmla="*/ 829733 w 2937933"/>
                <a:gd name="connsiteY56" fmla="*/ 1126067 h 1185334"/>
                <a:gd name="connsiteX57" fmla="*/ 795867 w 2937933"/>
                <a:gd name="connsiteY57" fmla="*/ 1117600 h 1185334"/>
                <a:gd name="connsiteX58" fmla="*/ 728133 w 2937933"/>
                <a:gd name="connsiteY58" fmla="*/ 1109134 h 1185334"/>
                <a:gd name="connsiteX59" fmla="*/ 609600 w 2937933"/>
                <a:gd name="connsiteY59" fmla="*/ 1083734 h 1185334"/>
                <a:gd name="connsiteX60" fmla="*/ 533400 w 2937933"/>
                <a:gd name="connsiteY60" fmla="*/ 1066800 h 1185334"/>
                <a:gd name="connsiteX61" fmla="*/ 508000 w 2937933"/>
                <a:gd name="connsiteY61" fmla="*/ 1058334 h 1185334"/>
                <a:gd name="connsiteX62" fmla="*/ 474133 w 2937933"/>
                <a:gd name="connsiteY62" fmla="*/ 1049867 h 1185334"/>
                <a:gd name="connsiteX63" fmla="*/ 423333 w 2937933"/>
                <a:gd name="connsiteY63" fmla="*/ 1032934 h 1185334"/>
                <a:gd name="connsiteX64" fmla="*/ 389467 w 2937933"/>
                <a:gd name="connsiteY64" fmla="*/ 1024467 h 1185334"/>
                <a:gd name="connsiteX65" fmla="*/ 338667 w 2937933"/>
                <a:gd name="connsiteY65" fmla="*/ 1007534 h 1185334"/>
                <a:gd name="connsiteX66" fmla="*/ 270933 w 2937933"/>
                <a:gd name="connsiteY66" fmla="*/ 973667 h 1185334"/>
                <a:gd name="connsiteX67" fmla="*/ 245533 w 2937933"/>
                <a:gd name="connsiteY67" fmla="*/ 956734 h 1185334"/>
                <a:gd name="connsiteX68" fmla="*/ 194733 w 2937933"/>
                <a:gd name="connsiteY68" fmla="*/ 939800 h 1185334"/>
                <a:gd name="connsiteX69" fmla="*/ 143933 w 2937933"/>
                <a:gd name="connsiteY69" fmla="*/ 914400 h 1185334"/>
                <a:gd name="connsiteX70" fmla="*/ 67733 w 2937933"/>
                <a:gd name="connsiteY70" fmla="*/ 905934 h 1185334"/>
                <a:gd name="connsiteX71" fmla="*/ 42333 w 2937933"/>
                <a:gd name="connsiteY71" fmla="*/ 897467 h 1185334"/>
                <a:gd name="connsiteX72" fmla="*/ 0 w 2937933"/>
                <a:gd name="connsiteY72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43933 w 2937933"/>
                <a:gd name="connsiteY2" fmla="*/ 203200 h 1185334"/>
                <a:gd name="connsiteX3" fmla="*/ 194733 w 2937933"/>
                <a:gd name="connsiteY3" fmla="*/ 186267 h 1185334"/>
                <a:gd name="connsiteX4" fmla="*/ 228600 w 2937933"/>
                <a:gd name="connsiteY4" fmla="*/ 177800 h 1185334"/>
                <a:gd name="connsiteX5" fmla="*/ 270933 w 2937933"/>
                <a:gd name="connsiteY5" fmla="*/ 169334 h 1185334"/>
                <a:gd name="connsiteX6" fmla="*/ 321733 w 2937933"/>
                <a:gd name="connsiteY6" fmla="*/ 152400 h 1185334"/>
                <a:gd name="connsiteX7" fmla="*/ 347133 w 2937933"/>
                <a:gd name="connsiteY7" fmla="*/ 143934 h 1185334"/>
                <a:gd name="connsiteX8" fmla="*/ 372533 w 2937933"/>
                <a:gd name="connsiteY8" fmla="*/ 135467 h 1185334"/>
                <a:gd name="connsiteX9" fmla="*/ 448733 w 2937933"/>
                <a:gd name="connsiteY9" fmla="*/ 118534 h 1185334"/>
                <a:gd name="connsiteX10" fmla="*/ 499533 w 2937933"/>
                <a:gd name="connsiteY10" fmla="*/ 101600 h 1185334"/>
                <a:gd name="connsiteX11" fmla="*/ 660400 w 2937933"/>
                <a:gd name="connsiteY11" fmla="*/ 76200 h 1185334"/>
                <a:gd name="connsiteX12" fmla="*/ 736600 w 2937933"/>
                <a:gd name="connsiteY12" fmla="*/ 59267 h 1185334"/>
                <a:gd name="connsiteX13" fmla="*/ 770467 w 2937933"/>
                <a:gd name="connsiteY13" fmla="*/ 50800 h 1185334"/>
                <a:gd name="connsiteX14" fmla="*/ 863600 w 2937933"/>
                <a:gd name="connsiteY14" fmla="*/ 33867 h 1185334"/>
                <a:gd name="connsiteX15" fmla="*/ 973667 w 2937933"/>
                <a:gd name="connsiteY15" fmla="*/ 25400 h 1185334"/>
                <a:gd name="connsiteX16" fmla="*/ 1032933 w 2937933"/>
                <a:gd name="connsiteY16" fmla="*/ 16934 h 1185334"/>
                <a:gd name="connsiteX17" fmla="*/ 1066800 w 2937933"/>
                <a:gd name="connsiteY17" fmla="*/ 8467 h 1185334"/>
                <a:gd name="connsiteX18" fmla="*/ 1430867 w 2937933"/>
                <a:gd name="connsiteY18" fmla="*/ 0 h 1185334"/>
                <a:gd name="connsiteX19" fmla="*/ 1727200 w 2937933"/>
                <a:gd name="connsiteY19" fmla="*/ 8467 h 1185334"/>
                <a:gd name="connsiteX20" fmla="*/ 1803400 w 2937933"/>
                <a:gd name="connsiteY20" fmla="*/ 33867 h 1185334"/>
                <a:gd name="connsiteX21" fmla="*/ 1845733 w 2937933"/>
                <a:gd name="connsiteY21" fmla="*/ 42334 h 1185334"/>
                <a:gd name="connsiteX22" fmla="*/ 1930400 w 2937933"/>
                <a:gd name="connsiteY22" fmla="*/ 67734 h 1185334"/>
                <a:gd name="connsiteX23" fmla="*/ 1989667 w 2937933"/>
                <a:gd name="connsiteY23" fmla="*/ 76200 h 1185334"/>
                <a:gd name="connsiteX24" fmla="*/ 2057400 w 2937933"/>
                <a:gd name="connsiteY24" fmla="*/ 84667 h 1185334"/>
                <a:gd name="connsiteX25" fmla="*/ 2167467 w 2937933"/>
                <a:gd name="connsiteY25" fmla="*/ 110067 h 1185334"/>
                <a:gd name="connsiteX26" fmla="*/ 2286000 w 2937933"/>
                <a:gd name="connsiteY26" fmla="*/ 127000 h 1185334"/>
                <a:gd name="connsiteX27" fmla="*/ 2328333 w 2937933"/>
                <a:gd name="connsiteY27" fmla="*/ 135467 h 1185334"/>
                <a:gd name="connsiteX28" fmla="*/ 2404533 w 2937933"/>
                <a:gd name="connsiteY28" fmla="*/ 152400 h 1185334"/>
                <a:gd name="connsiteX29" fmla="*/ 2531533 w 2937933"/>
                <a:gd name="connsiteY29" fmla="*/ 169334 h 1185334"/>
                <a:gd name="connsiteX30" fmla="*/ 2667000 w 2937933"/>
                <a:gd name="connsiteY30" fmla="*/ 186267 h 1185334"/>
                <a:gd name="connsiteX31" fmla="*/ 2768600 w 2937933"/>
                <a:gd name="connsiteY31" fmla="*/ 203200 h 1185334"/>
                <a:gd name="connsiteX32" fmla="*/ 2827867 w 2937933"/>
                <a:gd name="connsiteY32" fmla="*/ 211667 h 1185334"/>
                <a:gd name="connsiteX33" fmla="*/ 2937933 w 2937933"/>
                <a:gd name="connsiteY33" fmla="*/ 211667 h 1185334"/>
                <a:gd name="connsiteX34" fmla="*/ 2937933 w 2937933"/>
                <a:gd name="connsiteY34" fmla="*/ 211667 h 1185334"/>
                <a:gd name="connsiteX35" fmla="*/ 2819400 w 2937933"/>
                <a:gd name="connsiteY35" fmla="*/ 914400 h 1185334"/>
                <a:gd name="connsiteX36" fmla="*/ 2810933 w 2937933"/>
                <a:gd name="connsiteY36" fmla="*/ 948267 h 1185334"/>
                <a:gd name="connsiteX37" fmla="*/ 2692400 w 2937933"/>
                <a:gd name="connsiteY37" fmla="*/ 973667 h 1185334"/>
                <a:gd name="connsiteX38" fmla="*/ 2590800 w 2937933"/>
                <a:gd name="connsiteY38" fmla="*/ 1007534 h 1185334"/>
                <a:gd name="connsiteX39" fmla="*/ 2565400 w 2937933"/>
                <a:gd name="connsiteY39" fmla="*/ 1016000 h 1185334"/>
                <a:gd name="connsiteX40" fmla="*/ 2540000 w 2937933"/>
                <a:gd name="connsiteY40" fmla="*/ 1024467 h 1185334"/>
                <a:gd name="connsiteX41" fmla="*/ 2472267 w 2937933"/>
                <a:gd name="connsiteY41" fmla="*/ 1032934 h 1185334"/>
                <a:gd name="connsiteX42" fmla="*/ 2413000 w 2937933"/>
                <a:gd name="connsiteY42" fmla="*/ 1049867 h 1185334"/>
                <a:gd name="connsiteX43" fmla="*/ 2328333 w 2937933"/>
                <a:gd name="connsiteY43" fmla="*/ 1075267 h 1185334"/>
                <a:gd name="connsiteX44" fmla="*/ 2235200 w 2937933"/>
                <a:gd name="connsiteY44" fmla="*/ 1092200 h 1185334"/>
                <a:gd name="connsiteX45" fmla="*/ 2201333 w 2937933"/>
                <a:gd name="connsiteY45" fmla="*/ 1100667 h 1185334"/>
                <a:gd name="connsiteX46" fmla="*/ 2150533 w 2937933"/>
                <a:gd name="connsiteY46" fmla="*/ 1117600 h 1185334"/>
                <a:gd name="connsiteX47" fmla="*/ 2099733 w 2937933"/>
                <a:gd name="connsiteY47" fmla="*/ 1126067 h 1185334"/>
                <a:gd name="connsiteX48" fmla="*/ 1879600 w 2937933"/>
                <a:gd name="connsiteY48" fmla="*/ 1134534 h 1185334"/>
                <a:gd name="connsiteX49" fmla="*/ 1549400 w 2937933"/>
                <a:gd name="connsiteY49" fmla="*/ 1159934 h 1185334"/>
                <a:gd name="connsiteX50" fmla="*/ 1464733 w 2937933"/>
                <a:gd name="connsiteY50" fmla="*/ 1176867 h 1185334"/>
                <a:gd name="connsiteX51" fmla="*/ 1439333 w 2937933"/>
                <a:gd name="connsiteY51" fmla="*/ 1185334 h 1185334"/>
                <a:gd name="connsiteX52" fmla="*/ 1109133 w 2937933"/>
                <a:gd name="connsiteY52" fmla="*/ 1176867 h 1185334"/>
                <a:gd name="connsiteX53" fmla="*/ 948267 w 2937933"/>
                <a:gd name="connsiteY53" fmla="*/ 1151467 h 1185334"/>
                <a:gd name="connsiteX54" fmla="*/ 889000 w 2937933"/>
                <a:gd name="connsiteY54" fmla="*/ 1134534 h 1185334"/>
                <a:gd name="connsiteX55" fmla="*/ 829733 w 2937933"/>
                <a:gd name="connsiteY55" fmla="*/ 1126067 h 1185334"/>
                <a:gd name="connsiteX56" fmla="*/ 795867 w 2937933"/>
                <a:gd name="connsiteY56" fmla="*/ 1117600 h 1185334"/>
                <a:gd name="connsiteX57" fmla="*/ 728133 w 2937933"/>
                <a:gd name="connsiteY57" fmla="*/ 1109134 h 1185334"/>
                <a:gd name="connsiteX58" fmla="*/ 609600 w 2937933"/>
                <a:gd name="connsiteY58" fmla="*/ 1083734 h 1185334"/>
                <a:gd name="connsiteX59" fmla="*/ 533400 w 2937933"/>
                <a:gd name="connsiteY59" fmla="*/ 1066800 h 1185334"/>
                <a:gd name="connsiteX60" fmla="*/ 508000 w 2937933"/>
                <a:gd name="connsiteY60" fmla="*/ 1058334 h 1185334"/>
                <a:gd name="connsiteX61" fmla="*/ 474133 w 2937933"/>
                <a:gd name="connsiteY61" fmla="*/ 1049867 h 1185334"/>
                <a:gd name="connsiteX62" fmla="*/ 423333 w 2937933"/>
                <a:gd name="connsiteY62" fmla="*/ 1032934 h 1185334"/>
                <a:gd name="connsiteX63" fmla="*/ 389467 w 2937933"/>
                <a:gd name="connsiteY63" fmla="*/ 1024467 h 1185334"/>
                <a:gd name="connsiteX64" fmla="*/ 338667 w 2937933"/>
                <a:gd name="connsiteY64" fmla="*/ 1007534 h 1185334"/>
                <a:gd name="connsiteX65" fmla="*/ 270933 w 2937933"/>
                <a:gd name="connsiteY65" fmla="*/ 973667 h 1185334"/>
                <a:gd name="connsiteX66" fmla="*/ 245533 w 2937933"/>
                <a:gd name="connsiteY66" fmla="*/ 956734 h 1185334"/>
                <a:gd name="connsiteX67" fmla="*/ 194733 w 2937933"/>
                <a:gd name="connsiteY67" fmla="*/ 939800 h 1185334"/>
                <a:gd name="connsiteX68" fmla="*/ 143933 w 2937933"/>
                <a:gd name="connsiteY68" fmla="*/ 914400 h 1185334"/>
                <a:gd name="connsiteX69" fmla="*/ 67733 w 2937933"/>
                <a:gd name="connsiteY69" fmla="*/ 905934 h 1185334"/>
                <a:gd name="connsiteX70" fmla="*/ 42333 w 2937933"/>
                <a:gd name="connsiteY70" fmla="*/ 897467 h 1185334"/>
                <a:gd name="connsiteX71" fmla="*/ 0 w 2937933"/>
                <a:gd name="connsiteY71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94733 w 2937933"/>
                <a:gd name="connsiteY2" fmla="*/ 186267 h 1185334"/>
                <a:gd name="connsiteX3" fmla="*/ 228600 w 2937933"/>
                <a:gd name="connsiteY3" fmla="*/ 177800 h 1185334"/>
                <a:gd name="connsiteX4" fmla="*/ 270933 w 2937933"/>
                <a:gd name="connsiteY4" fmla="*/ 169334 h 1185334"/>
                <a:gd name="connsiteX5" fmla="*/ 321733 w 2937933"/>
                <a:gd name="connsiteY5" fmla="*/ 152400 h 1185334"/>
                <a:gd name="connsiteX6" fmla="*/ 347133 w 2937933"/>
                <a:gd name="connsiteY6" fmla="*/ 143934 h 1185334"/>
                <a:gd name="connsiteX7" fmla="*/ 372533 w 2937933"/>
                <a:gd name="connsiteY7" fmla="*/ 135467 h 1185334"/>
                <a:gd name="connsiteX8" fmla="*/ 448733 w 2937933"/>
                <a:gd name="connsiteY8" fmla="*/ 118534 h 1185334"/>
                <a:gd name="connsiteX9" fmla="*/ 499533 w 2937933"/>
                <a:gd name="connsiteY9" fmla="*/ 101600 h 1185334"/>
                <a:gd name="connsiteX10" fmla="*/ 660400 w 2937933"/>
                <a:gd name="connsiteY10" fmla="*/ 76200 h 1185334"/>
                <a:gd name="connsiteX11" fmla="*/ 736600 w 2937933"/>
                <a:gd name="connsiteY11" fmla="*/ 59267 h 1185334"/>
                <a:gd name="connsiteX12" fmla="*/ 770467 w 2937933"/>
                <a:gd name="connsiteY12" fmla="*/ 50800 h 1185334"/>
                <a:gd name="connsiteX13" fmla="*/ 863600 w 2937933"/>
                <a:gd name="connsiteY13" fmla="*/ 33867 h 1185334"/>
                <a:gd name="connsiteX14" fmla="*/ 973667 w 2937933"/>
                <a:gd name="connsiteY14" fmla="*/ 25400 h 1185334"/>
                <a:gd name="connsiteX15" fmla="*/ 1032933 w 2937933"/>
                <a:gd name="connsiteY15" fmla="*/ 16934 h 1185334"/>
                <a:gd name="connsiteX16" fmla="*/ 1066800 w 2937933"/>
                <a:gd name="connsiteY16" fmla="*/ 8467 h 1185334"/>
                <a:gd name="connsiteX17" fmla="*/ 1430867 w 2937933"/>
                <a:gd name="connsiteY17" fmla="*/ 0 h 1185334"/>
                <a:gd name="connsiteX18" fmla="*/ 1727200 w 2937933"/>
                <a:gd name="connsiteY18" fmla="*/ 8467 h 1185334"/>
                <a:gd name="connsiteX19" fmla="*/ 1803400 w 2937933"/>
                <a:gd name="connsiteY19" fmla="*/ 33867 h 1185334"/>
                <a:gd name="connsiteX20" fmla="*/ 1845733 w 2937933"/>
                <a:gd name="connsiteY20" fmla="*/ 42334 h 1185334"/>
                <a:gd name="connsiteX21" fmla="*/ 1930400 w 2937933"/>
                <a:gd name="connsiteY21" fmla="*/ 67734 h 1185334"/>
                <a:gd name="connsiteX22" fmla="*/ 1989667 w 2937933"/>
                <a:gd name="connsiteY22" fmla="*/ 76200 h 1185334"/>
                <a:gd name="connsiteX23" fmla="*/ 2057400 w 2937933"/>
                <a:gd name="connsiteY23" fmla="*/ 84667 h 1185334"/>
                <a:gd name="connsiteX24" fmla="*/ 2167467 w 2937933"/>
                <a:gd name="connsiteY24" fmla="*/ 110067 h 1185334"/>
                <a:gd name="connsiteX25" fmla="*/ 2286000 w 2937933"/>
                <a:gd name="connsiteY25" fmla="*/ 127000 h 1185334"/>
                <a:gd name="connsiteX26" fmla="*/ 2328333 w 2937933"/>
                <a:gd name="connsiteY26" fmla="*/ 135467 h 1185334"/>
                <a:gd name="connsiteX27" fmla="*/ 2404533 w 2937933"/>
                <a:gd name="connsiteY27" fmla="*/ 152400 h 1185334"/>
                <a:gd name="connsiteX28" fmla="*/ 2531533 w 2937933"/>
                <a:gd name="connsiteY28" fmla="*/ 169334 h 1185334"/>
                <a:gd name="connsiteX29" fmla="*/ 2667000 w 2937933"/>
                <a:gd name="connsiteY29" fmla="*/ 186267 h 1185334"/>
                <a:gd name="connsiteX30" fmla="*/ 2768600 w 2937933"/>
                <a:gd name="connsiteY30" fmla="*/ 203200 h 1185334"/>
                <a:gd name="connsiteX31" fmla="*/ 2827867 w 2937933"/>
                <a:gd name="connsiteY31" fmla="*/ 211667 h 1185334"/>
                <a:gd name="connsiteX32" fmla="*/ 2937933 w 2937933"/>
                <a:gd name="connsiteY32" fmla="*/ 211667 h 1185334"/>
                <a:gd name="connsiteX33" fmla="*/ 2937933 w 2937933"/>
                <a:gd name="connsiteY33" fmla="*/ 211667 h 1185334"/>
                <a:gd name="connsiteX34" fmla="*/ 2819400 w 2937933"/>
                <a:gd name="connsiteY34" fmla="*/ 914400 h 1185334"/>
                <a:gd name="connsiteX35" fmla="*/ 2810933 w 2937933"/>
                <a:gd name="connsiteY35" fmla="*/ 948267 h 1185334"/>
                <a:gd name="connsiteX36" fmla="*/ 2692400 w 2937933"/>
                <a:gd name="connsiteY36" fmla="*/ 973667 h 1185334"/>
                <a:gd name="connsiteX37" fmla="*/ 2590800 w 2937933"/>
                <a:gd name="connsiteY37" fmla="*/ 1007534 h 1185334"/>
                <a:gd name="connsiteX38" fmla="*/ 2565400 w 2937933"/>
                <a:gd name="connsiteY38" fmla="*/ 1016000 h 1185334"/>
                <a:gd name="connsiteX39" fmla="*/ 2540000 w 2937933"/>
                <a:gd name="connsiteY39" fmla="*/ 1024467 h 1185334"/>
                <a:gd name="connsiteX40" fmla="*/ 2472267 w 2937933"/>
                <a:gd name="connsiteY40" fmla="*/ 1032934 h 1185334"/>
                <a:gd name="connsiteX41" fmla="*/ 2413000 w 2937933"/>
                <a:gd name="connsiteY41" fmla="*/ 1049867 h 1185334"/>
                <a:gd name="connsiteX42" fmla="*/ 2328333 w 2937933"/>
                <a:gd name="connsiteY42" fmla="*/ 1075267 h 1185334"/>
                <a:gd name="connsiteX43" fmla="*/ 2235200 w 2937933"/>
                <a:gd name="connsiteY43" fmla="*/ 1092200 h 1185334"/>
                <a:gd name="connsiteX44" fmla="*/ 2201333 w 2937933"/>
                <a:gd name="connsiteY44" fmla="*/ 1100667 h 1185334"/>
                <a:gd name="connsiteX45" fmla="*/ 2150533 w 2937933"/>
                <a:gd name="connsiteY45" fmla="*/ 1117600 h 1185334"/>
                <a:gd name="connsiteX46" fmla="*/ 2099733 w 2937933"/>
                <a:gd name="connsiteY46" fmla="*/ 1126067 h 1185334"/>
                <a:gd name="connsiteX47" fmla="*/ 1879600 w 2937933"/>
                <a:gd name="connsiteY47" fmla="*/ 1134534 h 1185334"/>
                <a:gd name="connsiteX48" fmla="*/ 1549400 w 2937933"/>
                <a:gd name="connsiteY48" fmla="*/ 1159934 h 1185334"/>
                <a:gd name="connsiteX49" fmla="*/ 1464733 w 2937933"/>
                <a:gd name="connsiteY49" fmla="*/ 1176867 h 1185334"/>
                <a:gd name="connsiteX50" fmla="*/ 1439333 w 2937933"/>
                <a:gd name="connsiteY50" fmla="*/ 1185334 h 1185334"/>
                <a:gd name="connsiteX51" fmla="*/ 1109133 w 2937933"/>
                <a:gd name="connsiteY51" fmla="*/ 1176867 h 1185334"/>
                <a:gd name="connsiteX52" fmla="*/ 948267 w 2937933"/>
                <a:gd name="connsiteY52" fmla="*/ 1151467 h 1185334"/>
                <a:gd name="connsiteX53" fmla="*/ 889000 w 2937933"/>
                <a:gd name="connsiteY53" fmla="*/ 1134534 h 1185334"/>
                <a:gd name="connsiteX54" fmla="*/ 829733 w 2937933"/>
                <a:gd name="connsiteY54" fmla="*/ 1126067 h 1185334"/>
                <a:gd name="connsiteX55" fmla="*/ 795867 w 2937933"/>
                <a:gd name="connsiteY55" fmla="*/ 1117600 h 1185334"/>
                <a:gd name="connsiteX56" fmla="*/ 728133 w 2937933"/>
                <a:gd name="connsiteY56" fmla="*/ 1109134 h 1185334"/>
                <a:gd name="connsiteX57" fmla="*/ 609600 w 2937933"/>
                <a:gd name="connsiteY57" fmla="*/ 1083734 h 1185334"/>
                <a:gd name="connsiteX58" fmla="*/ 533400 w 2937933"/>
                <a:gd name="connsiteY58" fmla="*/ 1066800 h 1185334"/>
                <a:gd name="connsiteX59" fmla="*/ 508000 w 2937933"/>
                <a:gd name="connsiteY59" fmla="*/ 1058334 h 1185334"/>
                <a:gd name="connsiteX60" fmla="*/ 474133 w 2937933"/>
                <a:gd name="connsiteY60" fmla="*/ 1049867 h 1185334"/>
                <a:gd name="connsiteX61" fmla="*/ 423333 w 2937933"/>
                <a:gd name="connsiteY61" fmla="*/ 1032934 h 1185334"/>
                <a:gd name="connsiteX62" fmla="*/ 389467 w 2937933"/>
                <a:gd name="connsiteY62" fmla="*/ 1024467 h 1185334"/>
                <a:gd name="connsiteX63" fmla="*/ 338667 w 2937933"/>
                <a:gd name="connsiteY63" fmla="*/ 1007534 h 1185334"/>
                <a:gd name="connsiteX64" fmla="*/ 270933 w 2937933"/>
                <a:gd name="connsiteY64" fmla="*/ 973667 h 1185334"/>
                <a:gd name="connsiteX65" fmla="*/ 245533 w 2937933"/>
                <a:gd name="connsiteY65" fmla="*/ 956734 h 1185334"/>
                <a:gd name="connsiteX66" fmla="*/ 194733 w 2937933"/>
                <a:gd name="connsiteY66" fmla="*/ 939800 h 1185334"/>
                <a:gd name="connsiteX67" fmla="*/ 143933 w 2937933"/>
                <a:gd name="connsiteY67" fmla="*/ 914400 h 1185334"/>
                <a:gd name="connsiteX68" fmla="*/ 67733 w 2937933"/>
                <a:gd name="connsiteY68" fmla="*/ 905934 h 1185334"/>
                <a:gd name="connsiteX69" fmla="*/ 42333 w 2937933"/>
                <a:gd name="connsiteY69" fmla="*/ 897467 h 1185334"/>
                <a:gd name="connsiteX70" fmla="*/ 0 w 2937933"/>
                <a:gd name="connsiteY70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228600 w 2937933"/>
                <a:gd name="connsiteY2" fmla="*/ 177800 h 1185334"/>
                <a:gd name="connsiteX3" fmla="*/ 270933 w 2937933"/>
                <a:gd name="connsiteY3" fmla="*/ 169334 h 1185334"/>
                <a:gd name="connsiteX4" fmla="*/ 321733 w 2937933"/>
                <a:gd name="connsiteY4" fmla="*/ 152400 h 1185334"/>
                <a:gd name="connsiteX5" fmla="*/ 347133 w 2937933"/>
                <a:gd name="connsiteY5" fmla="*/ 143934 h 1185334"/>
                <a:gd name="connsiteX6" fmla="*/ 372533 w 2937933"/>
                <a:gd name="connsiteY6" fmla="*/ 135467 h 1185334"/>
                <a:gd name="connsiteX7" fmla="*/ 448733 w 2937933"/>
                <a:gd name="connsiteY7" fmla="*/ 118534 h 1185334"/>
                <a:gd name="connsiteX8" fmla="*/ 499533 w 2937933"/>
                <a:gd name="connsiteY8" fmla="*/ 101600 h 1185334"/>
                <a:gd name="connsiteX9" fmla="*/ 660400 w 2937933"/>
                <a:gd name="connsiteY9" fmla="*/ 76200 h 1185334"/>
                <a:gd name="connsiteX10" fmla="*/ 736600 w 2937933"/>
                <a:gd name="connsiteY10" fmla="*/ 59267 h 1185334"/>
                <a:gd name="connsiteX11" fmla="*/ 770467 w 2937933"/>
                <a:gd name="connsiteY11" fmla="*/ 50800 h 1185334"/>
                <a:gd name="connsiteX12" fmla="*/ 863600 w 2937933"/>
                <a:gd name="connsiteY12" fmla="*/ 33867 h 1185334"/>
                <a:gd name="connsiteX13" fmla="*/ 973667 w 2937933"/>
                <a:gd name="connsiteY13" fmla="*/ 25400 h 1185334"/>
                <a:gd name="connsiteX14" fmla="*/ 1032933 w 2937933"/>
                <a:gd name="connsiteY14" fmla="*/ 16934 h 1185334"/>
                <a:gd name="connsiteX15" fmla="*/ 1066800 w 2937933"/>
                <a:gd name="connsiteY15" fmla="*/ 8467 h 1185334"/>
                <a:gd name="connsiteX16" fmla="*/ 1430867 w 2937933"/>
                <a:gd name="connsiteY16" fmla="*/ 0 h 1185334"/>
                <a:gd name="connsiteX17" fmla="*/ 1727200 w 2937933"/>
                <a:gd name="connsiteY17" fmla="*/ 8467 h 1185334"/>
                <a:gd name="connsiteX18" fmla="*/ 1803400 w 2937933"/>
                <a:gd name="connsiteY18" fmla="*/ 33867 h 1185334"/>
                <a:gd name="connsiteX19" fmla="*/ 1845733 w 2937933"/>
                <a:gd name="connsiteY19" fmla="*/ 42334 h 1185334"/>
                <a:gd name="connsiteX20" fmla="*/ 1930400 w 2937933"/>
                <a:gd name="connsiteY20" fmla="*/ 67734 h 1185334"/>
                <a:gd name="connsiteX21" fmla="*/ 1989667 w 2937933"/>
                <a:gd name="connsiteY21" fmla="*/ 76200 h 1185334"/>
                <a:gd name="connsiteX22" fmla="*/ 2057400 w 2937933"/>
                <a:gd name="connsiteY22" fmla="*/ 84667 h 1185334"/>
                <a:gd name="connsiteX23" fmla="*/ 2167467 w 2937933"/>
                <a:gd name="connsiteY23" fmla="*/ 110067 h 1185334"/>
                <a:gd name="connsiteX24" fmla="*/ 2286000 w 2937933"/>
                <a:gd name="connsiteY24" fmla="*/ 127000 h 1185334"/>
                <a:gd name="connsiteX25" fmla="*/ 2328333 w 2937933"/>
                <a:gd name="connsiteY25" fmla="*/ 135467 h 1185334"/>
                <a:gd name="connsiteX26" fmla="*/ 2404533 w 2937933"/>
                <a:gd name="connsiteY26" fmla="*/ 152400 h 1185334"/>
                <a:gd name="connsiteX27" fmla="*/ 2531533 w 2937933"/>
                <a:gd name="connsiteY27" fmla="*/ 169334 h 1185334"/>
                <a:gd name="connsiteX28" fmla="*/ 2667000 w 2937933"/>
                <a:gd name="connsiteY28" fmla="*/ 186267 h 1185334"/>
                <a:gd name="connsiteX29" fmla="*/ 2768600 w 2937933"/>
                <a:gd name="connsiteY29" fmla="*/ 203200 h 1185334"/>
                <a:gd name="connsiteX30" fmla="*/ 2827867 w 2937933"/>
                <a:gd name="connsiteY30" fmla="*/ 211667 h 1185334"/>
                <a:gd name="connsiteX31" fmla="*/ 2937933 w 2937933"/>
                <a:gd name="connsiteY31" fmla="*/ 211667 h 1185334"/>
                <a:gd name="connsiteX32" fmla="*/ 2937933 w 2937933"/>
                <a:gd name="connsiteY32" fmla="*/ 211667 h 1185334"/>
                <a:gd name="connsiteX33" fmla="*/ 2819400 w 2937933"/>
                <a:gd name="connsiteY33" fmla="*/ 914400 h 1185334"/>
                <a:gd name="connsiteX34" fmla="*/ 2810933 w 2937933"/>
                <a:gd name="connsiteY34" fmla="*/ 948267 h 1185334"/>
                <a:gd name="connsiteX35" fmla="*/ 2692400 w 2937933"/>
                <a:gd name="connsiteY35" fmla="*/ 973667 h 1185334"/>
                <a:gd name="connsiteX36" fmla="*/ 2590800 w 2937933"/>
                <a:gd name="connsiteY36" fmla="*/ 1007534 h 1185334"/>
                <a:gd name="connsiteX37" fmla="*/ 2565400 w 2937933"/>
                <a:gd name="connsiteY37" fmla="*/ 1016000 h 1185334"/>
                <a:gd name="connsiteX38" fmla="*/ 2540000 w 2937933"/>
                <a:gd name="connsiteY38" fmla="*/ 1024467 h 1185334"/>
                <a:gd name="connsiteX39" fmla="*/ 2472267 w 2937933"/>
                <a:gd name="connsiteY39" fmla="*/ 1032934 h 1185334"/>
                <a:gd name="connsiteX40" fmla="*/ 2413000 w 2937933"/>
                <a:gd name="connsiteY40" fmla="*/ 1049867 h 1185334"/>
                <a:gd name="connsiteX41" fmla="*/ 2328333 w 2937933"/>
                <a:gd name="connsiteY41" fmla="*/ 1075267 h 1185334"/>
                <a:gd name="connsiteX42" fmla="*/ 2235200 w 2937933"/>
                <a:gd name="connsiteY42" fmla="*/ 1092200 h 1185334"/>
                <a:gd name="connsiteX43" fmla="*/ 2201333 w 2937933"/>
                <a:gd name="connsiteY43" fmla="*/ 1100667 h 1185334"/>
                <a:gd name="connsiteX44" fmla="*/ 2150533 w 2937933"/>
                <a:gd name="connsiteY44" fmla="*/ 1117600 h 1185334"/>
                <a:gd name="connsiteX45" fmla="*/ 2099733 w 2937933"/>
                <a:gd name="connsiteY45" fmla="*/ 1126067 h 1185334"/>
                <a:gd name="connsiteX46" fmla="*/ 1879600 w 2937933"/>
                <a:gd name="connsiteY46" fmla="*/ 1134534 h 1185334"/>
                <a:gd name="connsiteX47" fmla="*/ 1549400 w 2937933"/>
                <a:gd name="connsiteY47" fmla="*/ 1159934 h 1185334"/>
                <a:gd name="connsiteX48" fmla="*/ 1464733 w 2937933"/>
                <a:gd name="connsiteY48" fmla="*/ 1176867 h 1185334"/>
                <a:gd name="connsiteX49" fmla="*/ 1439333 w 2937933"/>
                <a:gd name="connsiteY49" fmla="*/ 1185334 h 1185334"/>
                <a:gd name="connsiteX50" fmla="*/ 1109133 w 2937933"/>
                <a:gd name="connsiteY50" fmla="*/ 1176867 h 1185334"/>
                <a:gd name="connsiteX51" fmla="*/ 948267 w 2937933"/>
                <a:gd name="connsiteY51" fmla="*/ 1151467 h 1185334"/>
                <a:gd name="connsiteX52" fmla="*/ 889000 w 2937933"/>
                <a:gd name="connsiteY52" fmla="*/ 1134534 h 1185334"/>
                <a:gd name="connsiteX53" fmla="*/ 829733 w 2937933"/>
                <a:gd name="connsiteY53" fmla="*/ 1126067 h 1185334"/>
                <a:gd name="connsiteX54" fmla="*/ 795867 w 2937933"/>
                <a:gd name="connsiteY54" fmla="*/ 1117600 h 1185334"/>
                <a:gd name="connsiteX55" fmla="*/ 728133 w 2937933"/>
                <a:gd name="connsiteY55" fmla="*/ 1109134 h 1185334"/>
                <a:gd name="connsiteX56" fmla="*/ 609600 w 2937933"/>
                <a:gd name="connsiteY56" fmla="*/ 1083734 h 1185334"/>
                <a:gd name="connsiteX57" fmla="*/ 533400 w 2937933"/>
                <a:gd name="connsiteY57" fmla="*/ 1066800 h 1185334"/>
                <a:gd name="connsiteX58" fmla="*/ 508000 w 2937933"/>
                <a:gd name="connsiteY58" fmla="*/ 1058334 h 1185334"/>
                <a:gd name="connsiteX59" fmla="*/ 474133 w 2937933"/>
                <a:gd name="connsiteY59" fmla="*/ 1049867 h 1185334"/>
                <a:gd name="connsiteX60" fmla="*/ 423333 w 2937933"/>
                <a:gd name="connsiteY60" fmla="*/ 1032934 h 1185334"/>
                <a:gd name="connsiteX61" fmla="*/ 389467 w 2937933"/>
                <a:gd name="connsiteY61" fmla="*/ 1024467 h 1185334"/>
                <a:gd name="connsiteX62" fmla="*/ 338667 w 2937933"/>
                <a:gd name="connsiteY62" fmla="*/ 1007534 h 1185334"/>
                <a:gd name="connsiteX63" fmla="*/ 270933 w 2937933"/>
                <a:gd name="connsiteY63" fmla="*/ 973667 h 1185334"/>
                <a:gd name="connsiteX64" fmla="*/ 245533 w 2937933"/>
                <a:gd name="connsiteY64" fmla="*/ 956734 h 1185334"/>
                <a:gd name="connsiteX65" fmla="*/ 194733 w 2937933"/>
                <a:gd name="connsiteY65" fmla="*/ 939800 h 1185334"/>
                <a:gd name="connsiteX66" fmla="*/ 143933 w 2937933"/>
                <a:gd name="connsiteY66" fmla="*/ 914400 h 1185334"/>
                <a:gd name="connsiteX67" fmla="*/ 67733 w 2937933"/>
                <a:gd name="connsiteY67" fmla="*/ 905934 h 1185334"/>
                <a:gd name="connsiteX68" fmla="*/ 42333 w 2937933"/>
                <a:gd name="connsiteY68" fmla="*/ 897467 h 1185334"/>
                <a:gd name="connsiteX69" fmla="*/ 0 w 2937933"/>
                <a:gd name="connsiteY69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270933 w 2937933"/>
                <a:gd name="connsiteY2" fmla="*/ 169334 h 1185334"/>
                <a:gd name="connsiteX3" fmla="*/ 321733 w 2937933"/>
                <a:gd name="connsiteY3" fmla="*/ 152400 h 1185334"/>
                <a:gd name="connsiteX4" fmla="*/ 347133 w 2937933"/>
                <a:gd name="connsiteY4" fmla="*/ 143934 h 1185334"/>
                <a:gd name="connsiteX5" fmla="*/ 372533 w 2937933"/>
                <a:gd name="connsiteY5" fmla="*/ 135467 h 1185334"/>
                <a:gd name="connsiteX6" fmla="*/ 448733 w 2937933"/>
                <a:gd name="connsiteY6" fmla="*/ 118534 h 1185334"/>
                <a:gd name="connsiteX7" fmla="*/ 499533 w 2937933"/>
                <a:gd name="connsiteY7" fmla="*/ 101600 h 1185334"/>
                <a:gd name="connsiteX8" fmla="*/ 660400 w 2937933"/>
                <a:gd name="connsiteY8" fmla="*/ 76200 h 1185334"/>
                <a:gd name="connsiteX9" fmla="*/ 736600 w 2937933"/>
                <a:gd name="connsiteY9" fmla="*/ 59267 h 1185334"/>
                <a:gd name="connsiteX10" fmla="*/ 770467 w 2937933"/>
                <a:gd name="connsiteY10" fmla="*/ 50800 h 1185334"/>
                <a:gd name="connsiteX11" fmla="*/ 863600 w 2937933"/>
                <a:gd name="connsiteY11" fmla="*/ 33867 h 1185334"/>
                <a:gd name="connsiteX12" fmla="*/ 973667 w 2937933"/>
                <a:gd name="connsiteY12" fmla="*/ 25400 h 1185334"/>
                <a:gd name="connsiteX13" fmla="*/ 1032933 w 2937933"/>
                <a:gd name="connsiteY13" fmla="*/ 16934 h 1185334"/>
                <a:gd name="connsiteX14" fmla="*/ 1066800 w 2937933"/>
                <a:gd name="connsiteY14" fmla="*/ 8467 h 1185334"/>
                <a:gd name="connsiteX15" fmla="*/ 1430867 w 2937933"/>
                <a:gd name="connsiteY15" fmla="*/ 0 h 1185334"/>
                <a:gd name="connsiteX16" fmla="*/ 1727200 w 2937933"/>
                <a:gd name="connsiteY16" fmla="*/ 8467 h 1185334"/>
                <a:gd name="connsiteX17" fmla="*/ 1803400 w 2937933"/>
                <a:gd name="connsiteY17" fmla="*/ 33867 h 1185334"/>
                <a:gd name="connsiteX18" fmla="*/ 1845733 w 2937933"/>
                <a:gd name="connsiteY18" fmla="*/ 42334 h 1185334"/>
                <a:gd name="connsiteX19" fmla="*/ 1930400 w 2937933"/>
                <a:gd name="connsiteY19" fmla="*/ 67734 h 1185334"/>
                <a:gd name="connsiteX20" fmla="*/ 1989667 w 2937933"/>
                <a:gd name="connsiteY20" fmla="*/ 76200 h 1185334"/>
                <a:gd name="connsiteX21" fmla="*/ 2057400 w 2937933"/>
                <a:gd name="connsiteY21" fmla="*/ 84667 h 1185334"/>
                <a:gd name="connsiteX22" fmla="*/ 2167467 w 2937933"/>
                <a:gd name="connsiteY22" fmla="*/ 110067 h 1185334"/>
                <a:gd name="connsiteX23" fmla="*/ 2286000 w 2937933"/>
                <a:gd name="connsiteY23" fmla="*/ 127000 h 1185334"/>
                <a:gd name="connsiteX24" fmla="*/ 2328333 w 2937933"/>
                <a:gd name="connsiteY24" fmla="*/ 135467 h 1185334"/>
                <a:gd name="connsiteX25" fmla="*/ 2404533 w 2937933"/>
                <a:gd name="connsiteY25" fmla="*/ 152400 h 1185334"/>
                <a:gd name="connsiteX26" fmla="*/ 2531533 w 2937933"/>
                <a:gd name="connsiteY26" fmla="*/ 169334 h 1185334"/>
                <a:gd name="connsiteX27" fmla="*/ 2667000 w 2937933"/>
                <a:gd name="connsiteY27" fmla="*/ 186267 h 1185334"/>
                <a:gd name="connsiteX28" fmla="*/ 2768600 w 2937933"/>
                <a:gd name="connsiteY28" fmla="*/ 203200 h 1185334"/>
                <a:gd name="connsiteX29" fmla="*/ 2827867 w 2937933"/>
                <a:gd name="connsiteY29" fmla="*/ 211667 h 1185334"/>
                <a:gd name="connsiteX30" fmla="*/ 2937933 w 2937933"/>
                <a:gd name="connsiteY30" fmla="*/ 211667 h 1185334"/>
                <a:gd name="connsiteX31" fmla="*/ 2937933 w 2937933"/>
                <a:gd name="connsiteY31" fmla="*/ 211667 h 1185334"/>
                <a:gd name="connsiteX32" fmla="*/ 2819400 w 2937933"/>
                <a:gd name="connsiteY32" fmla="*/ 914400 h 1185334"/>
                <a:gd name="connsiteX33" fmla="*/ 2810933 w 2937933"/>
                <a:gd name="connsiteY33" fmla="*/ 948267 h 1185334"/>
                <a:gd name="connsiteX34" fmla="*/ 2692400 w 2937933"/>
                <a:gd name="connsiteY34" fmla="*/ 973667 h 1185334"/>
                <a:gd name="connsiteX35" fmla="*/ 2590800 w 2937933"/>
                <a:gd name="connsiteY35" fmla="*/ 1007534 h 1185334"/>
                <a:gd name="connsiteX36" fmla="*/ 2565400 w 2937933"/>
                <a:gd name="connsiteY36" fmla="*/ 1016000 h 1185334"/>
                <a:gd name="connsiteX37" fmla="*/ 2540000 w 2937933"/>
                <a:gd name="connsiteY37" fmla="*/ 1024467 h 1185334"/>
                <a:gd name="connsiteX38" fmla="*/ 2472267 w 2937933"/>
                <a:gd name="connsiteY38" fmla="*/ 1032934 h 1185334"/>
                <a:gd name="connsiteX39" fmla="*/ 2413000 w 2937933"/>
                <a:gd name="connsiteY39" fmla="*/ 1049867 h 1185334"/>
                <a:gd name="connsiteX40" fmla="*/ 2328333 w 2937933"/>
                <a:gd name="connsiteY40" fmla="*/ 1075267 h 1185334"/>
                <a:gd name="connsiteX41" fmla="*/ 2235200 w 2937933"/>
                <a:gd name="connsiteY41" fmla="*/ 1092200 h 1185334"/>
                <a:gd name="connsiteX42" fmla="*/ 2201333 w 2937933"/>
                <a:gd name="connsiteY42" fmla="*/ 1100667 h 1185334"/>
                <a:gd name="connsiteX43" fmla="*/ 2150533 w 2937933"/>
                <a:gd name="connsiteY43" fmla="*/ 1117600 h 1185334"/>
                <a:gd name="connsiteX44" fmla="*/ 2099733 w 2937933"/>
                <a:gd name="connsiteY44" fmla="*/ 1126067 h 1185334"/>
                <a:gd name="connsiteX45" fmla="*/ 1879600 w 2937933"/>
                <a:gd name="connsiteY45" fmla="*/ 1134534 h 1185334"/>
                <a:gd name="connsiteX46" fmla="*/ 1549400 w 2937933"/>
                <a:gd name="connsiteY46" fmla="*/ 1159934 h 1185334"/>
                <a:gd name="connsiteX47" fmla="*/ 1464733 w 2937933"/>
                <a:gd name="connsiteY47" fmla="*/ 1176867 h 1185334"/>
                <a:gd name="connsiteX48" fmla="*/ 1439333 w 2937933"/>
                <a:gd name="connsiteY48" fmla="*/ 1185334 h 1185334"/>
                <a:gd name="connsiteX49" fmla="*/ 1109133 w 2937933"/>
                <a:gd name="connsiteY49" fmla="*/ 1176867 h 1185334"/>
                <a:gd name="connsiteX50" fmla="*/ 948267 w 2937933"/>
                <a:gd name="connsiteY50" fmla="*/ 1151467 h 1185334"/>
                <a:gd name="connsiteX51" fmla="*/ 889000 w 2937933"/>
                <a:gd name="connsiteY51" fmla="*/ 1134534 h 1185334"/>
                <a:gd name="connsiteX52" fmla="*/ 829733 w 2937933"/>
                <a:gd name="connsiteY52" fmla="*/ 1126067 h 1185334"/>
                <a:gd name="connsiteX53" fmla="*/ 795867 w 2937933"/>
                <a:gd name="connsiteY53" fmla="*/ 1117600 h 1185334"/>
                <a:gd name="connsiteX54" fmla="*/ 728133 w 2937933"/>
                <a:gd name="connsiteY54" fmla="*/ 1109134 h 1185334"/>
                <a:gd name="connsiteX55" fmla="*/ 609600 w 2937933"/>
                <a:gd name="connsiteY55" fmla="*/ 1083734 h 1185334"/>
                <a:gd name="connsiteX56" fmla="*/ 533400 w 2937933"/>
                <a:gd name="connsiteY56" fmla="*/ 1066800 h 1185334"/>
                <a:gd name="connsiteX57" fmla="*/ 508000 w 2937933"/>
                <a:gd name="connsiteY57" fmla="*/ 1058334 h 1185334"/>
                <a:gd name="connsiteX58" fmla="*/ 474133 w 2937933"/>
                <a:gd name="connsiteY58" fmla="*/ 1049867 h 1185334"/>
                <a:gd name="connsiteX59" fmla="*/ 423333 w 2937933"/>
                <a:gd name="connsiteY59" fmla="*/ 1032934 h 1185334"/>
                <a:gd name="connsiteX60" fmla="*/ 389467 w 2937933"/>
                <a:gd name="connsiteY60" fmla="*/ 1024467 h 1185334"/>
                <a:gd name="connsiteX61" fmla="*/ 338667 w 2937933"/>
                <a:gd name="connsiteY61" fmla="*/ 1007534 h 1185334"/>
                <a:gd name="connsiteX62" fmla="*/ 270933 w 2937933"/>
                <a:gd name="connsiteY62" fmla="*/ 973667 h 1185334"/>
                <a:gd name="connsiteX63" fmla="*/ 245533 w 2937933"/>
                <a:gd name="connsiteY63" fmla="*/ 956734 h 1185334"/>
                <a:gd name="connsiteX64" fmla="*/ 194733 w 2937933"/>
                <a:gd name="connsiteY64" fmla="*/ 939800 h 1185334"/>
                <a:gd name="connsiteX65" fmla="*/ 143933 w 2937933"/>
                <a:gd name="connsiteY65" fmla="*/ 914400 h 1185334"/>
                <a:gd name="connsiteX66" fmla="*/ 67733 w 2937933"/>
                <a:gd name="connsiteY66" fmla="*/ 905934 h 1185334"/>
                <a:gd name="connsiteX67" fmla="*/ 42333 w 2937933"/>
                <a:gd name="connsiteY67" fmla="*/ 897467 h 1185334"/>
                <a:gd name="connsiteX68" fmla="*/ 0 w 2937933"/>
                <a:gd name="connsiteY68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321733 w 2937933"/>
                <a:gd name="connsiteY2" fmla="*/ 152400 h 1185334"/>
                <a:gd name="connsiteX3" fmla="*/ 347133 w 2937933"/>
                <a:gd name="connsiteY3" fmla="*/ 143934 h 1185334"/>
                <a:gd name="connsiteX4" fmla="*/ 372533 w 2937933"/>
                <a:gd name="connsiteY4" fmla="*/ 135467 h 1185334"/>
                <a:gd name="connsiteX5" fmla="*/ 448733 w 2937933"/>
                <a:gd name="connsiteY5" fmla="*/ 118534 h 1185334"/>
                <a:gd name="connsiteX6" fmla="*/ 499533 w 2937933"/>
                <a:gd name="connsiteY6" fmla="*/ 101600 h 1185334"/>
                <a:gd name="connsiteX7" fmla="*/ 660400 w 2937933"/>
                <a:gd name="connsiteY7" fmla="*/ 76200 h 1185334"/>
                <a:gd name="connsiteX8" fmla="*/ 736600 w 2937933"/>
                <a:gd name="connsiteY8" fmla="*/ 59267 h 1185334"/>
                <a:gd name="connsiteX9" fmla="*/ 770467 w 2937933"/>
                <a:gd name="connsiteY9" fmla="*/ 50800 h 1185334"/>
                <a:gd name="connsiteX10" fmla="*/ 863600 w 2937933"/>
                <a:gd name="connsiteY10" fmla="*/ 33867 h 1185334"/>
                <a:gd name="connsiteX11" fmla="*/ 973667 w 2937933"/>
                <a:gd name="connsiteY11" fmla="*/ 25400 h 1185334"/>
                <a:gd name="connsiteX12" fmla="*/ 1032933 w 2937933"/>
                <a:gd name="connsiteY12" fmla="*/ 16934 h 1185334"/>
                <a:gd name="connsiteX13" fmla="*/ 1066800 w 2937933"/>
                <a:gd name="connsiteY13" fmla="*/ 8467 h 1185334"/>
                <a:gd name="connsiteX14" fmla="*/ 1430867 w 2937933"/>
                <a:gd name="connsiteY14" fmla="*/ 0 h 1185334"/>
                <a:gd name="connsiteX15" fmla="*/ 1727200 w 2937933"/>
                <a:gd name="connsiteY15" fmla="*/ 8467 h 1185334"/>
                <a:gd name="connsiteX16" fmla="*/ 1803400 w 2937933"/>
                <a:gd name="connsiteY16" fmla="*/ 33867 h 1185334"/>
                <a:gd name="connsiteX17" fmla="*/ 1845733 w 2937933"/>
                <a:gd name="connsiteY17" fmla="*/ 42334 h 1185334"/>
                <a:gd name="connsiteX18" fmla="*/ 1930400 w 2937933"/>
                <a:gd name="connsiteY18" fmla="*/ 67734 h 1185334"/>
                <a:gd name="connsiteX19" fmla="*/ 1989667 w 2937933"/>
                <a:gd name="connsiteY19" fmla="*/ 76200 h 1185334"/>
                <a:gd name="connsiteX20" fmla="*/ 2057400 w 2937933"/>
                <a:gd name="connsiteY20" fmla="*/ 84667 h 1185334"/>
                <a:gd name="connsiteX21" fmla="*/ 2167467 w 2937933"/>
                <a:gd name="connsiteY21" fmla="*/ 110067 h 1185334"/>
                <a:gd name="connsiteX22" fmla="*/ 2286000 w 2937933"/>
                <a:gd name="connsiteY22" fmla="*/ 127000 h 1185334"/>
                <a:gd name="connsiteX23" fmla="*/ 2328333 w 2937933"/>
                <a:gd name="connsiteY23" fmla="*/ 135467 h 1185334"/>
                <a:gd name="connsiteX24" fmla="*/ 2404533 w 2937933"/>
                <a:gd name="connsiteY24" fmla="*/ 152400 h 1185334"/>
                <a:gd name="connsiteX25" fmla="*/ 2531533 w 2937933"/>
                <a:gd name="connsiteY25" fmla="*/ 169334 h 1185334"/>
                <a:gd name="connsiteX26" fmla="*/ 2667000 w 2937933"/>
                <a:gd name="connsiteY26" fmla="*/ 186267 h 1185334"/>
                <a:gd name="connsiteX27" fmla="*/ 2768600 w 2937933"/>
                <a:gd name="connsiteY27" fmla="*/ 203200 h 1185334"/>
                <a:gd name="connsiteX28" fmla="*/ 2827867 w 2937933"/>
                <a:gd name="connsiteY28" fmla="*/ 211667 h 1185334"/>
                <a:gd name="connsiteX29" fmla="*/ 2937933 w 2937933"/>
                <a:gd name="connsiteY29" fmla="*/ 211667 h 1185334"/>
                <a:gd name="connsiteX30" fmla="*/ 2937933 w 2937933"/>
                <a:gd name="connsiteY30" fmla="*/ 211667 h 1185334"/>
                <a:gd name="connsiteX31" fmla="*/ 2819400 w 2937933"/>
                <a:gd name="connsiteY31" fmla="*/ 914400 h 1185334"/>
                <a:gd name="connsiteX32" fmla="*/ 2810933 w 2937933"/>
                <a:gd name="connsiteY32" fmla="*/ 948267 h 1185334"/>
                <a:gd name="connsiteX33" fmla="*/ 2692400 w 2937933"/>
                <a:gd name="connsiteY33" fmla="*/ 973667 h 1185334"/>
                <a:gd name="connsiteX34" fmla="*/ 2590800 w 2937933"/>
                <a:gd name="connsiteY34" fmla="*/ 1007534 h 1185334"/>
                <a:gd name="connsiteX35" fmla="*/ 2565400 w 2937933"/>
                <a:gd name="connsiteY35" fmla="*/ 1016000 h 1185334"/>
                <a:gd name="connsiteX36" fmla="*/ 2540000 w 2937933"/>
                <a:gd name="connsiteY36" fmla="*/ 1024467 h 1185334"/>
                <a:gd name="connsiteX37" fmla="*/ 2472267 w 2937933"/>
                <a:gd name="connsiteY37" fmla="*/ 1032934 h 1185334"/>
                <a:gd name="connsiteX38" fmla="*/ 2413000 w 2937933"/>
                <a:gd name="connsiteY38" fmla="*/ 1049867 h 1185334"/>
                <a:gd name="connsiteX39" fmla="*/ 2328333 w 2937933"/>
                <a:gd name="connsiteY39" fmla="*/ 1075267 h 1185334"/>
                <a:gd name="connsiteX40" fmla="*/ 2235200 w 2937933"/>
                <a:gd name="connsiteY40" fmla="*/ 1092200 h 1185334"/>
                <a:gd name="connsiteX41" fmla="*/ 2201333 w 2937933"/>
                <a:gd name="connsiteY41" fmla="*/ 1100667 h 1185334"/>
                <a:gd name="connsiteX42" fmla="*/ 2150533 w 2937933"/>
                <a:gd name="connsiteY42" fmla="*/ 1117600 h 1185334"/>
                <a:gd name="connsiteX43" fmla="*/ 2099733 w 2937933"/>
                <a:gd name="connsiteY43" fmla="*/ 1126067 h 1185334"/>
                <a:gd name="connsiteX44" fmla="*/ 1879600 w 2937933"/>
                <a:gd name="connsiteY44" fmla="*/ 1134534 h 1185334"/>
                <a:gd name="connsiteX45" fmla="*/ 1549400 w 2937933"/>
                <a:gd name="connsiteY45" fmla="*/ 1159934 h 1185334"/>
                <a:gd name="connsiteX46" fmla="*/ 1464733 w 2937933"/>
                <a:gd name="connsiteY46" fmla="*/ 1176867 h 1185334"/>
                <a:gd name="connsiteX47" fmla="*/ 1439333 w 2937933"/>
                <a:gd name="connsiteY47" fmla="*/ 1185334 h 1185334"/>
                <a:gd name="connsiteX48" fmla="*/ 1109133 w 2937933"/>
                <a:gd name="connsiteY48" fmla="*/ 1176867 h 1185334"/>
                <a:gd name="connsiteX49" fmla="*/ 948267 w 2937933"/>
                <a:gd name="connsiteY49" fmla="*/ 1151467 h 1185334"/>
                <a:gd name="connsiteX50" fmla="*/ 889000 w 2937933"/>
                <a:gd name="connsiteY50" fmla="*/ 1134534 h 1185334"/>
                <a:gd name="connsiteX51" fmla="*/ 829733 w 2937933"/>
                <a:gd name="connsiteY51" fmla="*/ 1126067 h 1185334"/>
                <a:gd name="connsiteX52" fmla="*/ 795867 w 2937933"/>
                <a:gd name="connsiteY52" fmla="*/ 1117600 h 1185334"/>
                <a:gd name="connsiteX53" fmla="*/ 728133 w 2937933"/>
                <a:gd name="connsiteY53" fmla="*/ 1109134 h 1185334"/>
                <a:gd name="connsiteX54" fmla="*/ 609600 w 2937933"/>
                <a:gd name="connsiteY54" fmla="*/ 1083734 h 1185334"/>
                <a:gd name="connsiteX55" fmla="*/ 533400 w 2937933"/>
                <a:gd name="connsiteY55" fmla="*/ 1066800 h 1185334"/>
                <a:gd name="connsiteX56" fmla="*/ 508000 w 2937933"/>
                <a:gd name="connsiteY56" fmla="*/ 1058334 h 1185334"/>
                <a:gd name="connsiteX57" fmla="*/ 474133 w 2937933"/>
                <a:gd name="connsiteY57" fmla="*/ 1049867 h 1185334"/>
                <a:gd name="connsiteX58" fmla="*/ 423333 w 2937933"/>
                <a:gd name="connsiteY58" fmla="*/ 1032934 h 1185334"/>
                <a:gd name="connsiteX59" fmla="*/ 389467 w 2937933"/>
                <a:gd name="connsiteY59" fmla="*/ 1024467 h 1185334"/>
                <a:gd name="connsiteX60" fmla="*/ 338667 w 2937933"/>
                <a:gd name="connsiteY60" fmla="*/ 1007534 h 1185334"/>
                <a:gd name="connsiteX61" fmla="*/ 270933 w 2937933"/>
                <a:gd name="connsiteY61" fmla="*/ 973667 h 1185334"/>
                <a:gd name="connsiteX62" fmla="*/ 245533 w 2937933"/>
                <a:gd name="connsiteY62" fmla="*/ 956734 h 1185334"/>
                <a:gd name="connsiteX63" fmla="*/ 194733 w 2937933"/>
                <a:gd name="connsiteY63" fmla="*/ 939800 h 1185334"/>
                <a:gd name="connsiteX64" fmla="*/ 143933 w 2937933"/>
                <a:gd name="connsiteY64" fmla="*/ 914400 h 1185334"/>
                <a:gd name="connsiteX65" fmla="*/ 67733 w 2937933"/>
                <a:gd name="connsiteY65" fmla="*/ 905934 h 1185334"/>
                <a:gd name="connsiteX66" fmla="*/ 42333 w 2937933"/>
                <a:gd name="connsiteY66" fmla="*/ 897467 h 1185334"/>
                <a:gd name="connsiteX67" fmla="*/ 0 w 2937933"/>
                <a:gd name="connsiteY67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347133 w 2937933"/>
                <a:gd name="connsiteY2" fmla="*/ 143934 h 1185334"/>
                <a:gd name="connsiteX3" fmla="*/ 372533 w 2937933"/>
                <a:gd name="connsiteY3" fmla="*/ 135467 h 1185334"/>
                <a:gd name="connsiteX4" fmla="*/ 448733 w 2937933"/>
                <a:gd name="connsiteY4" fmla="*/ 118534 h 1185334"/>
                <a:gd name="connsiteX5" fmla="*/ 499533 w 2937933"/>
                <a:gd name="connsiteY5" fmla="*/ 101600 h 1185334"/>
                <a:gd name="connsiteX6" fmla="*/ 660400 w 2937933"/>
                <a:gd name="connsiteY6" fmla="*/ 76200 h 1185334"/>
                <a:gd name="connsiteX7" fmla="*/ 736600 w 2937933"/>
                <a:gd name="connsiteY7" fmla="*/ 59267 h 1185334"/>
                <a:gd name="connsiteX8" fmla="*/ 770467 w 2937933"/>
                <a:gd name="connsiteY8" fmla="*/ 50800 h 1185334"/>
                <a:gd name="connsiteX9" fmla="*/ 863600 w 2937933"/>
                <a:gd name="connsiteY9" fmla="*/ 33867 h 1185334"/>
                <a:gd name="connsiteX10" fmla="*/ 973667 w 2937933"/>
                <a:gd name="connsiteY10" fmla="*/ 25400 h 1185334"/>
                <a:gd name="connsiteX11" fmla="*/ 1032933 w 2937933"/>
                <a:gd name="connsiteY11" fmla="*/ 16934 h 1185334"/>
                <a:gd name="connsiteX12" fmla="*/ 1066800 w 2937933"/>
                <a:gd name="connsiteY12" fmla="*/ 8467 h 1185334"/>
                <a:gd name="connsiteX13" fmla="*/ 1430867 w 2937933"/>
                <a:gd name="connsiteY13" fmla="*/ 0 h 1185334"/>
                <a:gd name="connsiteX14" fmla="*/ 1727200 w 2937933"/>
                <a:gd name="connsiteY14" fmla="*/ 8467 h 1185334"/>
                <a:gd name="connsiteX15" fmla="*/ 1803400 w 2937933"/>
                <a:gd name="connsiteY15" fmla="*/ 33867 h 1185334"/>
                <a:gd name="connsiteX16" fmla="*/ 1845733 w 2937933"/>
                <a:gd name="connsiteY16" fmla="*/ 42334 h 1185334"/>
                <a:gd name="connsiteX17" fmla="*/ 1930400 w 2937933"/>
                <a:gd name="connsiteY17" fmla="*/ 67734 h 1185334"/>
                <a:gd name="connsiteX18" fmla="*/ 1989667 w 2937933"/>
                <a:gd name="connsiteY18" fmla="*/ 76200 h 1185334"/>
                <a:gd name="connsiteX19" fmla="*/ 2057400 w 2937933"/>
                <a:gd name="connsiteY19" fmla="*/ 84667 h 1185334"/>
                <a:gd name="connsiteX20" fmla="*/ 2167467 w 2937933"/>
                <a:gd name="connsiteY20" fmla="*/ 110067 h 1185334"/>
                <a:gd name="connsiteX21" fmla="*/ 2286000 w 2937933"/>
                <a:gd name="connsiteY21" fmla="*/ 127000 h 1185334"/>
                <a:gd name="connsiteX22" fmla="*/ 2328333 w 2937933"/>
                <a:gd name="connsiteY22" fmla="*/ 135467 h 1185334"/>
                <a:gd name="connsiteX23" fmla="*/ 2404533 w 2937933"/>
                <a:gd name="connsiteY23" fmla="*/ 152400 h 1185334"/>
                <a:gd name="connsiteX24" fmla="*/ 2531533 w 2937933"/>
                <a:gd name="connsiteY24" fmla="*/ 169334 h 1185334"/>
                <a:gd name="connsiteX25" fmla="*/ 2667000 w 2937933"/>
                <a:gd name="connsiteY25" fmla="*/ 186267 h 1185334"/>
                <a:gd name="connsiteX26" fmla="*/ 2768600 w 2937933"/>
                <a:gd name="connsiteY26" fmla="*/ 203200 h 1185334"/>
                <a:gd name="connsiteX27" fmla="*/ 2827867 w 2937933"/>
                <a:gd name="connsiteY27" fmla="*/ 211667 h 1185334"/>
                <a:gd name="connsiteX28" fmla="*/ 2937933 w 2937933"/>
                <a:gd name="connsiteY28" fmla="*/ 211667 h 1185334"/>
                <a:gd name="connsiteX29" fmla="*/ 2937933 w 2937933"/>
                <a:gd name="connsiteY29" fmla="*/ 211667 h 1185334"/>
                <a:gd name="connsiteX30" fmla="*/ 2819400 w 2937933"/>
                <a:gd name="connsiteY30" fmla="*/ 914400 h 1185334"/>
                <a:gd name="connsiteX31" fmla="*/ 2810933 w 2937933"/>
                <a:gd name="connsiteY31" fmla="*/ 948267 h 1185334"/>
                <a:gd name="connsiteX32" fmla="*/ 2692400 w 2937933"/>
                <a:gd name="connsiteY32" fmla="*/ 973667 h 1185334"/>
                <a:gd name="connsiteX33" fmla="*/ 2590800 w 2937933"/>
                <a:gd name="connsiteY33" fmla="*/ 1007534 h 1185334"/>
                <a:gd name="connsiteX34" fmla="*/ 2565400 w 2937933"/>
                <a:gd name="connsiteY34" fmla="*/ 1016000 h 1185334"/>
                <a:gd name="connsiteX35" fmla="*/ 2540000 w 2937933"/>
                <a:gd name="connsiteY35" fmla="*/ 1024467 h 1185334"/>
                <a:gd name="connsiteX36" fmla="*/ 2472267 w 2937933"/>
                <a:gd name="connsiteY36" fmla="*/ 1032934 h 1185334"/>
                <a:gd name="connsiteX37" fmla="*/ 2413000 w 2937933"/>
                <a:gd name="connsiteY37" fmla="*/ 1049867 h 1185334"/>
                <a:gd name="connsiteX38" fmla="*/ 2328333 w 2937933"/>
                <a:gd name="connsiteY38" fmla="*/ 1075267 h 1185334"/>
                <a:gd name="connsiteX39" fmla="*/ 2235200 w 2937933"/>
                <a:gd name="connsiteY39" fmla="*/ 1092200 h 1185334"/>
                <a:gd name="connsiteX40" fmla="*/ 2201333 w 2937933"/>
                <a:gd name="connsiteY40" fmla="*/ 1100667 h 1185334"/>
                <a:gd name="connsiteX41" fmla="*/ 2150533 w 2937933"/>
                <a:gd name="connsiteY41" fmla="*/ 1117600 h 1185334"/>
                <a:gd name="connsiteX42" fmla="*/ 2099733 w 2937933"/>
                <a:gd name="connsiteY42" fmla="*/ 1126067 h 1185334"/>
                <a:gd name="connsiteX43" fmla="*/ 1879600 w 2937933"/>
                <a:gd name="connsiteY43" fmla="*/ 1134534 h 1185334"/>
                <a:gd name="connsiteX44" fmla="*/ 1549400 w 2937933"/>
                <a:gd name="connsiteY44" fmla="*/ 1159934 h 1185334"/>
                <a:gd name="connsiteX45" fmla="*/ 1464733 w 2937933"/>
                <a:gd name="connsiteY45" fmla="*/ 1176867 h 1185334"/>
                <a:gd name="connsiteX46" fmla="*/ 1439333 w 2937933"/>
                <a:gd name="connsiteY46" fmla="*/ 1185334 h 1185334"/>
                <a:gd name="connsiteX47" fmla="*/ 1109133 w 2937933"/>
                <a:gd name="connsiteY47" fmla="*/ 1176867 h 1185334"/>
                <a:gd name="connsiteX48" fmla="*/ 948267 w 2937933"/>
                <a:gd name="connsiteY48" fmla="*/ 1151467 h 1185334"/>
                <a:gd name="connsiteX49" fmla="*/ 889000 w 2937933"/>
                <a:gd name="connsiteY49" fmla="*/ 1134534 h 1185334"/>
                <a:gd name="connsiteX50" fmla="*/ 829733 w 2937933"/>
                <a:gd name="connsiteY50" fmla="*/ 1126067 h 1185334"/>
                <a:gd name="connsiteX51" fmla="*/ 795867 w 2937933"/>
                <a:gd name="connsiteY51" fmla="*/ 1117600 h 1185334"/>
                <a:gd name="connsiteX52" fmla="*/ 728133 w 2937933"/>
                <a:gd name="connsiteY52" fmla="*/ 1109134 h 1185334"/>
                <a:gd name="connsiteX53" fmla="*/ 609600 w 2937933"/>
                <a:gd name="connsiteY53" fmla="*/ 1083734 h 1185334"/>
                <a:gd name="connsiteX54" fmla="*/ 533400 w 2937933"/>
                <a:gd name="connsiteY54" fmla="*/ 1066800 h 1185334"/>
                <a:gd name="connsiteX55" fmla="*/ 508000 w 2937933"/>
                <a:gd name="connsiteY55" fmla="*/ 1058334 h 1185334"/>
                <a:gd name="connsiteX56" fmla="*/ 474133 w 2937933"/>
                <a:gd name="connsiteY56" fmla="*/ 1049867 h 1185334"/>
                <a:gd name="connsiteX57" fmla="*/ 423333 w 2937933"/>
                <a:gd name="connsiteY57" fmla="*/ 1032934 h 1185334"/>
                <a:gd name="connsiteX58" fmla="*/ 389467 w 2937933"/>
                <a:gd name="connsiteY58" fmla="*/ 1024467 h 1185334"/>
                <a:gd name="connsiteX59" fmla="*/ 338667 w 2937933"/>
                <a:gd name="connsiteY59" fmla="*/ 1007534 h 1185334"/>
                <a:gd name="connsiteX60" fmla="*/ 270933 w 2937933"/>
                <a:gd name="connsiteY60" fmla="*/ 973667 h 1185334"/>
                <a:gd name="connsiteX61" fmla="*/ 245533 w 2937933"/>
                <a:gd name="connsiteY61" fmla="*/ 956734 h 1185334"/>
                <a:gd name="connsiteX62" fmla="*/ 194733 w 2937933"/>
                <a:gd name="connsiteY62" fmla="*/ 939800 h 1185334"/>
                <a:gd name="connsiteX63" fmla="*/ 143933 w 2937933"/>
                <a:gd name="connsiteY63" fmla="*/ 914400 h 1185334"/>
                <a:gd name="connsiteX64" fmla="*/ 67733 w 2937933"/>
                <a:gd name="connsiteY64" fmla="*/ 905934 h 1185334"/>
                <a:gd name="connsiteX65" fmla="*/ 42333 w 2937933"/>
                <a:gd name="connsiteY65" fmla="*/ 897467 h 1185334"/>
                <a:gd name="connsiteX66" fmla="*/ 0 w 2937933"/>
                <a:gd name="connsiteY66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372533 w 2937933"/>
                <a:gd name="connsiteY2" fmla="*/ 135467 h 1185334"/>
                <a:gd name="connsiteX3" fmla="*/ 448733 w 2937933"/>
                <a:gd name="connsiteY3" fmla="*/ 118534 h 1185334"/>
                <a:gd name="connsiteX4" fmla="*/ 499533 w 2937933"/>
                <a:gd name="connsiteY4" fmla="*/ 101600 h 1185334"/>
                <a:gd name="connsiteX5" fmla="*/ 660400 w 2937933"/>
                <a:gd name="connsiteY5" fmla="*/ 76200 h 1185334"/>
                <a:gd name="connsiteX6" fmla="*/ 736600 w 2937933"/>
                <a:gd name="connsiteY6" fmla="*/ 59267 h 1185334"/>
                <a:gd name="connsiteX7" fmla="*/ 770467 w 2937933"/>
                <a:gd name="connsiteY7" fmla="*/ 50800 h 1185334"/>
                <a:gd name="connsiteX8" fmla="*/ 863600 w 2937933"/>
                <a:gd name="connsiteY8" fmla="*/ 33867 h 1185334"/>
                <a:gd name="connsiteX9" fmla="*/ 973667 w 2937933"/>
                <a:gd name="connsiteY9" fmla="*/ 25400 h 1185334"/>
                <a:gd name="connsiteX10" fmla="*/ 1032933 w 2937933"/>
                <a:gd name="connsiteY10" fmla="*/ 16934 h 1185334"/>
                <a:gd name="connsiteX11" fmla="*/ 1066800 w 2937933"/>
                <a:gd name="connsiteY11" fmla="*/ 8467 h 1185334"/>
                <a:gd name="connsiteX12" fmla="*/ 1430867 w 2937933"/>
                <a:gd name="connsiteY12" fmla="*/ 0 h 1185334"/>
                <a:gd name="connsiteX13" fmla="*/ 1727200 w 2937933"/>
                <a:gd name="connsiteY13" fmla="*/ 8467 h 1185334"/>
                <a:gd name="connsiteX14" fmla="*/ 1803400 w 2937933"/>
                <a:gd name="connsiteY14" fmla="*/ 33867 h 1185334"/>
                <a:gd name="connsiteX15" fmla="*/ 1845733 w 2937933"/>
                <a:gd name="connsiteY15" fmla="*/ 42334 h 1185334"/>
                <a:gd name="connsiteX16" fmla="*/ 1930400 w 2937933"/>
                <a:gd name="connsiteY16" fmla="*/ 67734 h 1185334"/>
                <a:gd name="connsiteX17" fmla="*/ 1989667 w 2937933"/>
                <a:gd name="connsiteY17" fmla="*/ 76200 h 1185334"/>
                <a:gd name="connsiteX18" fmla="*/ 2057400 w 2937933"/>
                <a:gd name="connsiteY18" fmla="*/ 84667 h 1185334"/>
                <a:gd name="connsiteX19" fmla="*/ 2167467 w 2937933"/>
                <a:gd name="connsiteY19" fmla="*/ 110067 h 1185334"/>
                <a:gd name="connsiteX20" fmla="*/ 2286000 w 2937933"/>
                <a:gd name="connsiteY20" fmla="*/ 127000 h 1185334"/>
                <a:gd name="connsiteX21" fmla="*/ 2328333 w 2937933"/>
                <a:gd name="connsiteY21" fmla="*/ 135467 h 1185334"/>
                <a:gd name="connsiteX22" fmla="*/ 2404533 w 2937933"/>
                <a:gd name="connsiteY22" fmla="*/ 152400 h 1185334"/>
                <a:gd name="connsiteX23" fmla="*/ 2531533 w 2937933"/>
                <a:gd name="connsiteY23" fmla="*/ 169334 h 1185334"/>
                <a:gd name="connsiteX24" fmla="*/ 2667000 w 2937933"/>
                <a:gd name="connsiteY24" fmla="*/ 186267 h 1185334"/>
                <a:gd name="connsiteX25" fmla="*/ 2768600 w 2937933"/>
                <a:gd name="connsiteY25" fmla="*/ 203200 h 1185334"/>
                <a:gd name="connsiteX26" fmla="*/ 2827867 w 2937933"/>
                <a:gd name="connsiteY26" fmla="*/ 211667 h 1185334"/>
                <a:gd name="connsiteX27" fmla="*/ 2937933 w 2937933"/>
                <a:gd name="connsiteY27" fmla="*/ 211667 h 1185334"/>
                <a:gd name="connsiteX28" fmla="*/ 2937933 w 2937933"/>
                <a:gd name="connsiteY28" fmla="*/ 211667 h 1185334"/>
                <a:gd name="connsiteX29" fmla="*/ 2819400 w 2937933"/>
                <a:gd name="connsiteY29" fmla="*/ 914400 h 1185334"/>
                <a:gd name="connsiteX30" fmla="*/ 2810933 w 2937933"/>
                <a:gd name="connsiteY30" fmla="*/ 948267 h 1185334"/>
                <a:gd name="connsiteX31" fmla="*/ 2692400 w 2937933"/>
                <a:gd name="connsiteY31" fmla="*/ 973667 h 1185334"/>
                <a:gd name="connsiteX32" fmla="*/ 2590800 w 2937933"/>
                <a:gd name="connsiteY32" fmla="*/ 1007534 h 1185334"/>
                <a:gd name="connsiteX33" fmla="*/ 2565400 w 2937933"/>
                <a:gd name="connsiteY33" fmla="*/ 1016000 h 1185334"/>
                <a:gd name="connsiteX34" fmla="*/ 2540000 w 2937933"/>
                <a:gd name="connsiteY34" fmla="*/ 1024467 h 1185334"/>
                <a:gd name="connsiteX35" fmla="*/ 2472267 w 2937933"/>
                <a:gd name="connsiteY35" fmla="*/ 1032934 h 1185334"/>
                <a:gd name="connsiteX36" fmla="*/ 2413000 w 2937933"/>
                <a:gd name="connsiteY36" fmla="*/ 1049867 h 1185334"/>
                <a:gd name="connsiteX37" fmla="*/ 2328333 w 2937933"/>
                <a:gd name="connsiteY37" fmla="*/ 1075267 h 1185334"/>
                <a:gd name="connsiteX38" fmla="*/ 2235200 w 2937933"/>
                <a:gd name="connsiteY38" fmla="*/ 1092200 h 1185334"/>
                <a:gd name="connsiteX39" fmla="*/ 2201333 w 2937933"/>
                <a:gd name="connsiteY39" fmla="*/ 1100667 h 1185334"/>
                <a:gd name="connsiteX40" fmla="*/ 2150533 w 2937933"/>
                <a:gd name="connsiteY40" fmla="*/ 1117600 h 1185334"/>
                <a:gd name="connsiteX41" fmla="*/ 2099733 w 2937933"/>
                <a:gd name="connsiteY41" fmla="*/ 1126067 h 1185334"/>
                <a:gd name="connsiteX42" fmla="*/ 1879600 w 2937933"/>
                <a:gd name="connsiteY42" fmla="*/ 1134534 h 1185334"/>
                <a:gd name="connsiteX43" fmla="*/ 1549400 w 2937933"/>
                <a:gd name="connsiteY43" fmla="*/ 1159934 h 1185334"/>
                <a:gd name="connsiteX44" fmla="*/ 1464733 w 2937933"/>
                <a:gd name="connsiteY44" fmla="*/ 1176867 h 1185334"/>
                <a:gd name="connsiteX45" fmla="*/ 1439333 w 2937933"/>
                <a:gd name="connsiteY45" fmla="*/ 1185334 h 1185334"/>
                <a:gd name="connsiteX46" fmla="*/ 1109133 w 2937933"/>
                <a:gd name="connsiteY46" fmla="*/ 1176867 h 1185334"/>
                <a:gd name="connsiteX47" fmla="*/ 948267 w 2937933"/>
                <a:gd name="connsiteY47" fmla="*/ 1151467 h 1185334"/>
                <a:gd name="connsiteX48" fmla="*/ 889000 w 2937933"/>
                <a:gd name="connsiteY48" fmla="*/ 1134534 h 1185334"/>
                <a:gd name="connsiteX49" fmla="*/ 829733 w 2937933"/>
                <a:gd name="connsiteY49" fmla="*/ 1126067 h 1185334"/>
                <a:gd name="connsiteX50" fmla="*/ 795867 w 2937933"/>
                <a:gd name="connsiteY50" fmla="*/ 1117600 h 1185334"/>
                <a:gd name="connsiteX51" fmla="*/ 728133 w 2937933"/>
                <a:gd name="connsiteY51" fmla="*/ 1109134 h 1185334"/>
                <a:gd name="connsiteX52" fmla="*/ 609600 w 2937933"/>
                <a:gd name="connsiteY52" fmla="*/ 1083734 h 1185334"/>
                <a:gd name="connsiteX53" fmla="*/ 533400 w 2937933"/>
                <a:gd name="connsiteY53" fmla="*/ 1066800 h 1185334"/>
                <a:gd name="connsiteX54" fmla="*/ 508000 w 2937933"/>
                <a:gd name="connsiteY54" fmla="*/ 1058334 h 1185334"/>
                <a:gd name="connsiteX55" fmla="*/ 474133 w 2937933"/>
                <a:gd name="connsiteY55" fmla="*/ 1049867 h 1185334"/>
                <a:gd name="connsiteX56" fmla="*/ 423333 w 2937933"/>
                <a:gd name="connsiteY56" fmla="*/ 1032934 h 1185334"/>
                <a:gd name="connsiteX57" fmla="*/ 389467 w 2937933"/>
                <a:gd name="connsiteY57" fmla="*/ 1024467 h 1185334"/>
                <a:gd name="connsiteX58" fmla="*/ 338667 w 2937933"/>
                <a:gd name="connsiteY58" fmla="*/ 1007534 h 1185334"/>
                <a:gd name="connsiteX59" fmla="*/ 270933 w 2937933"/>
                <a:gd name="connsiteY59" fmla="*/ 973667 h 1185334"/>
                <a:gd name="connsiteX60" fmla="*/ 245533 w 2937933"/>
                <a:gd name="connsiteY60" fmla="*/ 956734 h 1185334"/>
                <a:gd name="connsiteX61" fmla="*/ 194733 w 2937933"/>
                <a:gd name="connsiteY61" fmla="*/ 939800 h 1185334"/>
                <a:gd name="connsiteX62" fmla="*/ 143933 w 2937933"/>
                <a:gd name="connsiteY62" fmla="*/ 914400 h 1185334"/>
                <a:gd name="connsiteX63" fmla="*/ 67733 w 2937933"/>
                <a:gd name="connsiteY63" fmla="*/ 905934 h 1185334"/>
                <a:gd name="connsiteX64" fmla="*/ 42333 w 2937933"/>
                <a:gd name="connsiteY64" fmla="*/ 897467 h 1185334"/>
                <a:gd name="connsiteX65" fmla="*/ 0 w 2937933"/>
                <a:gd name="connsiteY65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448733 w 2937933"/>
                <a:gd name="connsiteY2" fmla="*/ 118534 h 1185334"/>
                <a:gd name="connsiteX3" fmla="*/ 499533 w 2937933"/>
                <a:gd name="connsiteY3" fmla="*/ 101600 h 1185334"/>
                <a:gd name="connsiteX4" fmla="*/ 660400 w 2937933"/>
                <a:gd name="connsiteY4" fmla="*/ 76200 h 1185334"/>
                <a:gd name="connsiteX5" fmla="*/ 736600 w 2937933"/>
                <a:gd name="connsiteY5" fmla="*/ 59267 h 1185334"/>
                <a:gd name="connsiteX6" fmla="*/ 770467 w 2937933"/>
                <a:gd name="connsiteY6" fmla="*/ 50800 h 1185334"/>
                <a:gd name="connsiteX7" fmla="*/ 863600 w 2937933"/>
                <a:gd name="connsiteY7" fmla="*/ 33867 h 1185334"/>
                <a:gd name="connsiteX8" fmla="*/ 973667 w 2937933"/>
                <a:gd name="connsiteY8" fmla="*/ 25400 h 1185334"/>
                <a:gd name="connsiteX9" fmla="*/ 1032933 w 2937933"/>
                <a:gd name="connsiteY9" fmla="*/ 16934 h 1185334"/>
                <a:gd name="connsiteX10" fmla="*/ 1066800 w 2937933"/>
                <a:gd name="connsiteY10" fmla="*/ 8467 h 1185334"/>
                <a:gd name="connsiteX11" fmla="*/ 1430867 w 2937933"/>
                <a:gd name="connsiteY11" fmla="*/ 0 h 1185334"/>
                <a:gd name="connsiteX12" fmla="*/ 1727200 w 2937933"/>
                <a:gd name="connsiteY12" fmla="*/ 8467 h 1185334"/>
                <a:gd name="connsiteX13" fmla="*/ 1803400 w 2937933"/>
                <a:gd name="connsiteY13" fmla="*/ 33867 h 1185334"/>
                <a:gd name="connsiteX14" fmla="*/ 1845733 w 2937933"/>
                <a:gd name="connsiteY14" fmla="*/ 42334 h 1185334"/>
                <a:gd name="connsiteX15" fmla="*/ 1930400 w 2937933"/>
                <a:gd name="connsiteY15" fmla="*/ 67734 h 1185334"/>
                <a:gd name="connsiteX16" fmla="*/ 1989667 w 2937933"/>
                <a:gd name="connsiteY16" fmla="*/ 76200 h 1185334"/>
                <a:gd name="connsiteX17" fmla="*/ 2057400 w 2937933"/>
                <a:gd name="connsiteY17" fmla="*/ 84667 h 1185334"/>
                <a:gd name="connsiteX18" fmla="*/ 2167467 w 2937933"/>
                <a:gd name="connsiteY18" fmla="*/ 110067 h 1185334"/>
                <a:gd name="connsiteX19" fmla="*/ 2286000 w 2937933"/>
                <a:gd name="connsiteY19" fmla="*/ 127000 h 1185334"/>
                <a:gd name="connsiteX20" fmla="*/ 2328333 w 2937933"/>
                <a:gd name="connsiteY20" fmla="*/ 135467 h 1185334"/>
                <a:gd name="connsiteX21" fmla="*/ 2404533 w 2937933"/>
                <a:gd name="connsiteY21" fmla="*/ 152400 h 1185334"/>
                <a:gd name="connsiteX22" fmla="*/ 2531533 w 2937933"/>
                <a:gd name="connsiteY22" fmla="*/ 169334 h 1185334"/>
                <a:gd name="connsiteX23" fmla="*/ 2667000 w 2937933"/>
                <a:gd name="connsiteY23" fmla="*/ 186267 h 1185334"/>
                <a:gd name="connsiteX24" fmla="*/ 2768600 w 2937933"/>
                <a:gd name="connsiteY24" fmla="*/ 203200 h 1185334"/>
                <a:gd name="connsiteX25" fmla="*/ 2827867 w 2937933"/>
                <a:gd name="connsiteY25" fmla="*/ 211667 h 1185334"/>
                <a:gd name="connsiteX26" fmla="*/ 2937933 w 2937933"/>
                <a:gd name="connsiteY26" fmla="*/ 211667 h 1185334"/>
                <a:gd name="connsiteX27" fmla="*/ 2937933 w 2937933"/>
                <a:gd name="connsiteY27" fmla="*/ 211667 h 1185334"/>
                <a:gd name="connsiteX28" fmla="*/ 2819400 w 2937933"/>
                <a:gd name="connsiteY28" fmla="*/ 914400 h 1185334"/>
                <a:gd name="connsiteX29" fmla="*/ 2810933 w 2937933"/>
                <a:gd name="connsiteY29" fmla="*/ 948267 h 1185334"/>
                <a:gd name="connsiteX30" fmla="*/ 2692400 w 2937933"/>
                <a:gd name="connsiteY30" fmla="*/ 973667 h 1185334"/>
                <a:gd name="connsiteX31" fmla="*/ 2590800 w 2937933"/>
                <a:gd name="connsiteY31" fmla="*/ 1007534 h 1185334"/>
                <a:gd name="connsiteX32" fmla="*/ 2565400 w 2937933"/>
                <a:gd name="connsiteY32" fmla="*/ 1016000 h 1185334"/>
                <a:gd name="connsiteX33" fmla="*/ 2540000 w 2937933"/>
                <a:gd name="connsiteY33" fmla="*/ 1024467 h 1185334"/>
                <a:gd name="connsiteX34" fmla="*/ 2472267 w 2937933"/>
                <a:gd name="connsiteY34" fmla="*/ 1032934 h 1185334"/>
                <a:gd name="connsiteX35" fmla="*/ 2413000 w 2937933"/>
                <a:gd name="connsiteY35" fmla="*/ 1049867 h 1185334"/>
                <a:gd name="connsiteX36" fmla="*/ 2328333 w 2937933"/>
                <a:gd name="connsiteY36" fmla="*/ 1075267 h 1185334"/>
                <a:gd name="connsiteX37" fmla="*/ 2235200 w 2937933"/>
                <a:gd name="connsiteY37" fmla="*/ 1092200 h 1185334"/>
                <a:gd name="connsiteX38" fmla="*/ 2201333 w 2937933"/>
                <a:gd name="connsiteY38" fmla="*/ 1100667 h 1185334"/>
                <a:gd name="connsiteX39" fmla="*/ 2150533 w 2937933"/>
                <a:gd name="connsiteY39" fmla="*/ 1117600 h 1185334"/>
                <a:gd name="connsiteX40" fmla="*/ 2099733 w 2937933"/>
                <a:gd name="connsiteY40" fmla="*/ 1126067 h 1185334"/>
                <a:gd name="connsiteX41" fmla="*/ 1879600 w 2937933"/>
                <a:gd name="connsiteY41" fmla="*/ 1134534 h 1185334"/>
                <a:gd name="connsiteX42" fmla="*/ 1549400 w 2937933"/>
                <a:gd name="connsiteY42" fmla="*/ 1159934 h 1185334"/>
                <a:gd name="connsiteX43" fmla="*/ 1464733 w 2937933"/>
                <a:gd name="connsiteY43" fmla="*/ 1176867 h 1185334"/>
                <a:gd name="connsiteX44" fmla="*/ 1439333 w 2937933"/>
                <a:gd name="connsiteY44" fmla="*/ 1185334 h 1185334"/>
                <a:gd name="connsiteX45" fmla="*/ 1109133 w 2937933"/>
                <a:gd name="connsiteY45" fmla="*/ 1176867 h 1185334"/>
                <a:gd name="connsiteX46" fmla="*/ 948267 w 2937933"/>
                <a:gd name="connsiteY46" fmla="*/ 1151467 h 1185334"/>
                <a:gd name="connsiteX47" fmla="*/ 889000 w 2937933"/>
                <a:gd name="connsiteY47" fmla="*/ 1134534 h 1185334"/>
                <a:gd name="connsiteX48" fmla="*/ 829733 w 2937933"/>
                <a:gd name="connsiteY48" fmla="*/ 1126067 h 1185334"/>
                <a:gd name="connsiteX49" fmla="*/ 795867 w 2937933"/>
                <a:gd name="connsiteY49" fmla="*/ 1117600 h 1185334"/>
                <a:gd name="connsiteX50" fmla="*/ 728133 w 2937933"/>
                <a:gd name="connsiteY50" fmla="*/ 1109134 h 1185334"/>
                <a:gd name="connsiteX51" fmla="*/ 609600 w 2937933"/>
                <a:gd name="connsiteY51" fmla="*/ 1083734 h 1185334"/>
                <a:gd name="connsiteX52" fmla="*/ 533400 w 2937933"/>
                <a:gd name="connsiteY52" fmla="*/ 1066800 h 1185334"/>
                <a:gd name="connsiteX53" fmla="*/ 508000 w 2937933"/>
                <a:gd name="connsiteY53" fmla="*/ 1058334 h 1185334"/>
                <a:gd name="connsiteX54" fmla="*/ 474133 w 2937933"/>
                <a:gd name="connsiteY54" fmla="*/ 1049867 h 1185334"/>
                <a:gd name="connsiteX55" fmla="*/ 423333 w 2937933"/>
                <a:gd name="connsiteY55" fmla="*/ 1032934 h 1185334"/>
                <a:gd name="connsiteX56" fmla="*/ 389467 w 2937933"/>
                <a:gd name="connsiteY56" fmla="*/ 1024467 h 1185334"/>
                <a:gd name="connsiteX57" fmla="*/ 338667 w 2937933"/>
                <a:gd name="connsiteY57" fmla="*/ 1007534 h 1185334"/>
                <a:gd name="connsiteX58" fmla="*/ 270933 w 2937933"/>
                <a:gd name="connsiteY58" fmla="*/ 973667 h 1185334"/>
                <a:gd name="connsiteX59" fmla="*/ 245533 w 2937933"/>
                <a:gd name="connsiteY59" fmla="*/ 956734 h 1185334"/>
                <a:gd name="connsiteX60" fmla="*/ 194733 w 2937933"/>
                <a:gd name="connsiteY60" fmla="*/ 939800 h 1185334"/>
                <a:gd name="connsiteX61" fmla="*/ 143933 w 2937933"/>
                <a:gd name="connsiteY61" fmla="*/ 914400 h 1185334"/>
                <a:gd name="connsiteX62" fmla="*/ 67733 w 2937933"/>
                <a:gd name="connsiteY62" fmla="*/ 905934 h 1185334"/>
                <a:gd name="connsiteX63" fmla="*/ 42333 w 2937933"/>
                <a:gd name="connsiteY63" fmla="*/ 897467 h 1185334"/>
                <a:gd name="connsiteX64" fmla="*/ 0 w 2937933"/>
                <a:gd name="connsiteY64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499533 w 2937933"/>
                <a:gd name="connsiteY2" fmla="*/ 101600 h 1185334"/>
                <a:gd name="connsiteX3" fmla="*/ 660400 w 2937933"/>
                <a:gd name="connsiteY3" fmla="*/ 76200 h 1185334"/>
                <a:gd name="connsiteX4" fmla="*/ 736600 w 2937933"/>
                <a:gd name="connsiteY4" fmla="*/ 59267 h 1185334"/>
                <a:gd name="connsiteX5" fmla="*/ 770467 w 2937933"/>
                <a:gd name="connsiteY5" fmla="*/ 50800 h 1185334"/>
                <a:gd name="connsiteX6" fmla="*/ 863600 w 2937933"/>
                <a:gd name="connsiteY6" fmla="*/ 33867 h 1185334"/>
                <a:gd name="connsiteX7" fmla="*/ 973667 w 2937933"/>
                <a:gd name="connsiteY7" fmla="*/ 25400 h 1185334"/>
                <a:gd name="connsiteX8" fmla="*/ 1032933 w 2937933"/>
                <a:gd name="connsiteY8" fmla="*/ 16934 h 1185334"/>
                <a:gd name="connsiteX9" fmla="*/ 1066800 w 2937933"/>
                <a:gd name="connsiteY9" fmla="*/ 8467 h 1185334"/>
                <a:gd name="connsiteX10" fmla="*/ 1430867 w 2937933"/>
                <a:gd name="connsiteY10" fmla="*/ 0 h 1185334"/>
                <a:gd name="connsiteX11" fmla="*/ 1727200 w 2937933"/>
                <a:gd name="connsiteY11" fmla="*/ 8467 h 1185334"/>
                <a:gd name="connsiteX12" fmla="*/ 1803400 w 2937933"/>
                <a:gd name="connsiteY12" fmla="*/ 33867 h 1185334"/>
                <a:gd name="connsiteX13" fmla="*/ 1845733 w 2937933"/>
                <a:gd name="connsiteY13" fmla="*/ 42334 h 1185334"/>
                <a:gd name="connsiteX14" fmla="*/ 1930400 w 2937933"/>
                <a:gd name="connsiteY14" fmla="*/ 67734 h 1185334"/>
                <a:gd name="connsiteX15" fmla="*/ 1989667 w 2937933"/>
                <a:gd name="connsiteY15" fmla="*/ 76200 h 1185334"/>
                <a:gd name="connsiteX16" fmla="*/ 2057400 w 2937933"/>
                <a:gd name="connsiteY16" fmla="*/ 84667 h 1185334"/>
                <a:gd name="connsiteX17" fmla="*/ 2167467 w 2937933"/>
                <a:gd name="connsiteY17" fmla="*/ 110067 h 1185334"/>
                <a:gd name="connsiteX18" fmla="*/ 2286000 w 2937933"/>
                <a:gd name="connsiteY18" fmla="*/ 127000 h 1185334"/>
                <a:gd name="connsiteX19" fmla="*/ 2328333 w 2937933"/>
                <a:gd name="connsiteY19" fmla="*/ 135467 h 1185334"/>
                <a:gd name="connsiteX20" fmla="*/ 2404533 w 2937933"/>
                <a:gd name="connsiteY20" fmla="*/ 152400 h 1185334"/>
                <a:gd name="connsiteX21" fmla="*/ 2531533 w 2937933"/>
                <a:gd name="connsiteY21" fmla="*/ 169334 h 1185334"/>
                <a:gd name="connsiteX22" fmla="*/ 2667000 w 2937933"/>
                <a:gd name="connsiteY22" fmla="*/ 186267 h 1185334"/>
                <a:gd name="connsiteX23" fmla="*/ 2768600 w 2937933"/>
                <a:gd name="connsiteY23" fmla="*/ 203200 h 1185334"/>
                <a:gd name="connsiteX24" fmla="*/ 2827867 w 2937933"/>
                <a:gd name="connsiteY24" fmla="*/ 211667 h 1185334"/>
                <a:gd name="connsiteX25" fmla="*/ 2937933 w 2937933"/>
                <a:gd name="connsiteY25" fmla="*/ 211667 h 1185334"/>
                <a:gd name="connsiteX26" fmla="*/ 2937933 w 2937933"/>
                <a:gd name="connsiteY26" fmla="*/ 211667 h 1185334"/>
                <a:gd name="connsiteX27" fmla="*/ 2819400 w 2937933"/>
                <a:gd name="connsiteY27" fmla="*/ 914400 h 1185334"/>
                <a:gd name="connsiteX28" fmla="*/ 2810933 w 2937933"/>
                <a:gd name="connsiteY28" fmla="*/ 948267 h 1185334"/>
                <a:gd name="connsiteX29" fmla="*/ 2692400 w 2937933"/>
                <a:gd name="connsiteY29" fmla="*/ 973667 h 1185334"/>
                <a:gd name="connsiteX30" fmla="*/ 2590800 w 2937933"/>
                <a:gd name="connsiteY30" fmla="*/ 1007534 h 1185334"/>
                <a:gd name="connsiteX31" fmla="*/ 2565400 w 2937933"/>
                <a:gd name="connsiteY31" fmla="*/ 1016000 h 1185334"/>
                <a:gd name="connsiteX32" fmla="*/ 2540000 w 2937933"/>
                <a:gd name="connsiteY32" fmla="*/ 1024467 h 1185334"/>
                <a:gd name="connsiteX33" fmla="*/ 2472267 w 2937933"/>
                <a:gd name="connsiteY33" fmla="*/ 1032934 h 1185334"/>
                <a:gd name="connsiteX34" fmla="*/ 2413000 w 2937933"/>
                <a:gd name="connsiteY34" fmla="*/ 1049867 h 1185334"/>
                <a:gd name="connsiteX35" fmla="*/ 2328333 w 2937933"/>
                <a:gd name="connsiteY35" fmla="*/ 1075267 h 1185334"/>
                <a:gd name="connsiteX36" fmla="*/ 2235200 w 2937933"/>
                <a:gd name="connsiteY36" fmla="*/ 1092200 h 1185334"/>
                <a:gd name="connsiteX37" fmla="*/ 2201333 w 2937933"/>
                <a:gd name="connsiteY37" fmla="*/ 1100667 h 1185334"/>
                <a:gd name="connsiteX38" fmla="*/ 2150533 w 2937933"/>
                <a:gd name="connsiteY38" fmla="*/ 1117600 h 1185334"/>
                <a:gd name="connsiteX39" fmla="*/ 2099733 w 2937933"/>
                <a:gd name="connsiteY39" fmla="*/ 1126067 h 1185334"/>
                <a:gd name="connsiteX40" fmla="*/ 1879600 w 2937933"/>
                <a:gd name="connsiteY40" fmla="*/ 1134534 h 1185334"/>
                <a:gd name="connsiteX41" fmla="*/ 1549400 w 2937933"/>
                <a:gd name="connsiteY41" fmla="*/ 1159934 h 1185334"/>
                <a:gd name="connsiteX42" fmla="*/ 1464733 w 2937933"/>
                <a:gd name="connsiteY42" fmla="*/ 1176867 h 1185334"/>
                <a:gd name="connsiteX43" fmla="*/ 1439333 w 2937933"/>
                <a:gd name="connsiteY43" fmla="*/ 1185334 h 1185334"/>
                <a:gd name="connsiteX44" fmla="*/ 1109133 w 2937933"/>
                <a:gd name="connsiteY44" fmla="*/ 1176867 h 1185334"/>
                <a:gd name="connsiteX45" fmla="*/ 948267 w 2937933"/>
                <a:gd name="connsiteY45" fmla="*/ 1151467 h 1185334"/>
                <a:gd name="connsiteX46" fmla="*/ 889000 w 2937933"/>
                <a:gd name="connsiteY46" fmla="*/ 1134534 h 1185334"/>
                <a:gd name="connsiteX47" fmla="*/ 829733 w 2937933"/>
                <a:gd name="connsiteY47" fmla="*/ 1126067 h 1185334"/>
                <a:gd name="connsiteX48" fmla="*/ 795867 w 2937933"/>
                <a:gd name="connsiteY48" fmla="*/ 1117600 h 1185334"/>
                <a:gd name="connsiteX49" fmla="*/ 728133 w 2937933"/>
                <a:gd name="connsiteY49" fmla="*/ 1109134 h 1185334"/>
                <a:gd name="connsiteX50" fmla="*/ 609600 w 2937933"/>
                <a:gd name="connsiteY50" fmla="*/ 1083734 h 1185334"/>
                <a:gd name="connsiteX51" fmla="*/ 533400 w 2937933"/>
                <a:gd name="connsiteY51" fmla="*/ 1066800 h 1185334"/>
                <a:gd name="connsiteX52" fmla="*/ 508000 w 2937933"/>
                <a:gd name="connsiteY52" fmla="*/ 1058334 h 1185334"/>
                <a:gd name="connsiteX53" fmla="*/ 474133 w 2937933"/>
                <a:gd name="connsiteY53" fmla="*/ 1049867 h 1185334"/>
                <a:gd name="connsiteX54" fmla="*/ 423333 w 2937933"/>
                <a:gd name="connsiteY54" fmla="*/ 1032934 h 1185334"/>
                <a:gd name="connsiteX55" fmla="*/ 389467 w 2937933"/>
                <a:gd name="connsiteY55" fmla="*/ 1024467 h 1185334"/>
                <a:gd name="connsiteX56" fmla="*/ 338667 w 2937933"/>
                <a:gd name="connsiteY56" fmla="*/ 1007534 h 1185334"/>
                <a:gd name="connsiteX57" fmla="*/ 270933 w 2937933"/>
                <a:gd name="connsiteY57" fmla="*/ 973667 h 1185334"/>
                <a:gd name="connsiteX58" fmla="*/ 245533 w 2937933"/>
                <a:gd name="connsiteY58" fmla="*/ 956734 h 1185334"/>
                <a:gd name="connsiteX59" fmla="*/ 194733 w 2937933"/>
                <a:gd name="connsiteY59" fmla="*/ 939800 h 1185334"/>
                <a:gd name="connsiteX60" fmla="*/ 143933 w 2937933"/>
                <a:gd name="connsiteY60" fmla="*/ 914400 h 1185334"/>
                <a:gd name="connsiteX61" fmla="*/ 67733 w 2937933"/>
                <a:gd name="connsiteY61" fmla="*/ 905934 h 1185334"/>
                <a:gd name="connsiteX62" fmla="*/ 42333 w 2937933"/>
                <a:gd name="connsiteY62" fmla="*/ 897467 h 1185334"/>
                <a:gd name="connsiteX63" fmla="*/ 0 w 2937933"/>
                <a:gd name="connsiteY63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660400 w 2937933"/>
                <a:gd name="connsiteY2" fmla="*/ 76200 h 1185334"/>
                <a:gd name="connsiteX3" fmla="*/ 736600 w 2937933"/>
                <a:gd name="connsiteY3" fmla="*/ 59267 h 1185334"/>
                <a:gd name="connsiteX4" fmla="*/ 770467 w 2937933"/>
                <a:gd name="connsiteY4" fmla="*/ 50800 h 1185334"/>
                <a:gd name="connsiteX5" fmla="*/ 863600 w 2937933"/>
                <a:gd name="connsiteY5" fmla="*/ 33867 h 1185334"/>
                <a:gd name="connsiteX6" fmla="*/ 973667 w 2937933"/>
                <a:gd name="connsiteY6" fmla="*/ 25400 h 1185334"/>
                <a:gd name="connsiteX7" fmla="*/ 1032933 w 2937933"/>
                <a:gd name="connsiteY7" fmla="*/ 16934 h 1185334"/>
                <a:gd name="connsiteX8" fmla="*/ 1066800 w 2937933"/>
                <a:gd name="connsiteY8" fmla="*/ 8467 h 1185334"/>
                <a:gd name="connsiteX9" fmla="*/ 1430867 w 2937933"/>
                <a:gd name="connsiteY9" fmla="*/ 0 h 1185334"/>
                <a:gd name="connsiteX10" fmla="*/ 1727200 w 2937933"/>
                <a:gd name="connsiteY10" fmla="*/ 8467 h 1185334"/>
                <a:gd name="connsiteX11" fmla="*/ 1803400 w 2937933"/>
                <a:gd name="connsiteY11" fmla="*/ 33867 h 1185334"/>
                <a:gd name="connsiteX12" fmla="*/ 1845733 w 2937933"/>
                <a:gd name="connsiteY12" fmla="*/ 42334 h 1185334"/>
                <a:gd name="connsiteX13" fmla="*/ 1930400 w 2937933"/>
                <a:gd name="connsiteY13" fmla="*/ 67734 h 1185334"/>
                <a:gd name="connsiteX14" fmla="*/ 1989667 w 2937933"/>
                <a:gd name="connsiteY14" fmla="*/ 76200 h 1185334"/>
                <a:gd name="connsiteX15" fmla="*/ 2057400 w 2937933"/>
                <a:gd name="connsiteY15" fmla="*/ 84667 h 1185334"/>
                <a:gd name="connsiteX16" fmla="*/ 2167467 w 2937933"/>
                <a:gd name="connsiteY16" fmla="*/ 110067 h 1185334"/>
                <a:gd name="connsiteX17" fmla="*/ 2286000 w 2937933"/>
                <a:gd name="connsiteY17" fmla="*/ 127000 h 1185334"/>
                <a:gd name="connsiteX18" fmla="*/ 2328333 w 2937933"/>
                <a:gd name="connsiteY18" fmla="*/ 135467 h 1185334"/>
                <a:gd name="connsiteX19" fmla="*/ 2404533 w 2937933"/>
                <a:gd name="connsiteY19" fmla="*/ 152400 h 1185334"/>
                <a:gd name="connsiteX20" fmla="*/ 2531533 w 2937933"/>
                <a:gd name="connsiteY20" fmla="*/ 169334 h 1185334"/>
                <a:gd name="connsiteX21" fmla="*/ 2667000 w 2937933"/>
                <a:gd name="connsiteY21" fmla="*/ 186267 h 1185334"/>
                <a:gd name="connsiteX22" fmla="*/ 2768600 w 2937933"/>
                <a:gd name="connsiteY22" fmla="*/ 203200 h 1185334"/>
                <a:gd name="connsiteX23" fmla="*/ 2827867 w 2937933"/>
                <a:gd name="connsiteY23" fmla="*/ 211667 h 1185334"/>
                <a:gd name="connsiteX24" fmla="*/ 2937933 w 2937933"/>
                <a:gd name="connsiteY24" fmla="*/ 211667 h 1185334"/>
                <a:gd name="connsiteX25" fmla="*/ 2937933 w 2937933"/>
                <a:gd name="connsiteY25" fmla="*/ 211667 h 1185334"/>
                <a:gd name="connsiteX26" fmla="*/ 2819400 w 2937933"/>
                <a:gd name="connsiteY26" fmla="*/ 914400 h 1185334"/>
                <a:gd name="connsiteX27" fmla="*/ 2810933 w 2937933"/>
                <a:gd name="connsiteY27" fmla="*/ 948267 h 1185334"/>
                <a:gd name="connsiteX28" fmla="*/ 2692400 w 2937933"/>
                <a:gd name="connsiteY28" fmla="*/ 973667 h 1185334"/>
                <a:gd name="connsiteX29" fmla="*/ 2590800 w 2937933"/>
                <a:gd name="connsiteY29" fmla="*/ 1007534 h 1185334"/>
                <a:gd name="connsiteX30" fmla="*/ 2565400 w 2937933"/>
                <a:gd name="connsiteY30" fmla="*/ 1016000 h 1185334"/>
                <a:gd name="connsiteX31" fmla="*/ 2540000 w 2937933"/>
                <a:gd name="connsiteY31" fmla="*/ 1024467 h 1185334"/>
                <a:gd name="connsiteX32" fmla="*/ 2472267 w 2937933"/>
                <a:gd name="connsiteY32" fmla="*/ 1032934 h 1185334"/>
                <a:gd name="connsiteX33" fmla="*/ 2413000 w 2937933"/>
                <a:gd name="connsiteY33" fmla="*/ 1049867 h 1185334"/>
                <a:gd name="connsiteX34" fmla="*/ 2328333 w 2937933"/>
                <a:gd name="connsiteY34" fmla="*/ 1075267 h 1185334"/>
                <a:gd name="connsiteX35" fmla="*/ 2235200 w 2937933"/>
                <a:gd name="connsiteY35" fmla="*/ 1092200 h 1185334"/>
                <a:gd name="connsiteX36" fmla="*/ 2201333 w 2937933"/>
                <a:gd name="connsiteY36" fmla="*/ 1100667 h 1185334"/>
                <a:gd name="connsiteX37" fmla="*/ 2150533 w 2937933"/>
                <a:gd name="connsiteY37" fmla="*/ 1117600 h 1185334"/>
                <a:gd name="connsiteX38" fmla="*/ 2099733 w 2937933"/>
                <a:gd name="connsiteY38" fmla="*/ 1126067 h 1185334"/>
                <a:gd name="connsiteX39" fmla="*/ 1879600 w 2937933"/>
                <a:gd name="connsiteY39" fmla="*/ 1134534 h 1185334"/>
                <a:gd name="connsiteX40" fmla="*/ 1549400 w 2937933"/>
                <a:gd name="connsiteY40" fmla="*/ 1159934 h 1185334"/>
                <a:gd name="connsiteX41" fmla="*/ 1464733 w 2937933"/>
                <a:gd name="connsiteY41" fmla="*/ 1176867 h 1185334"/>
                <a:gd name="connsiteX42" fmla="*/ 1439333 w 2937933"/>
                <a:gd name="connsiteY42" fmla="*/ 1185334 h 1185334"/>
                <a:gd name="connsiteX43" fmla="*/ 1109133 w 2937933"/>
                <a:gd name="connsiteY43" fmla="*/ 1176867 h 1185334"/>
                <a:gd name="connsiteX44" fmla="*/ 948267 w 2937933"/>
                <a:gd name="connsiteY44" fmla="*/ 1151467 h 1185334"/>
                <a:gd name="connsiteX45" fmla="*/ 889000 w 2937933"/>
                <a:gd name="connsiteY45" fmla="*/ 1134534 h 1185334"/>
                <a:gd name="connsiteX46" fmla="*/ 829733 w 2937933"/>
                <a:gd name="connsiteY46" fmla="*/ 1126067 h 1185334"/>
                <a:gd name="connsiteX47" fmla="*/ 795867 w 2937933"/>
                <a:gd name="connsiteY47" fmla="*/ 1117600 h 1185334"/>
                <a:gd name="connsiteX48" fmla="*/ 728133 w 2937933"/>
                <a:gd name="connsiteY48" fmla="*/ 1109134 h 1185334"/>
                <a:gd name="connsiteX49" fmla="*/ 609600 w 2937933"/>
                <a:gd name="connsiteY49" fmla="*/ 1083734 h 1185334"/>
                <a:gd name="connsiteX50" fmla="*/ 533400 w 2937933"/>
                <a:gd name="connsiteY50" fmla="*/ 1066800 h 1185334"/>
                <a:gd name="connsiteX51" fmla="*/ 508000 w 2937933"/>
                <a:gd name="connsiteY51" fmla="*/ 1058334 h 1185334"/>
                <a:gd name="connsiteX52" fmla="*/ 474133 w 2937933"/>
                <a:gd name="connsiteY52" fmla="*/ 1049867 h 1185334"/>
                <a:gd name="connsiteX53" fmla="*/ 423333 w 2937933"/>
                <a:gd name="connsiteY53" fmla="*/ 1032934 h 1185334"/>
                <a:gd name="connsiteX54" fmla="*/ 389467 w 2937933"/>
                <a:gd name="connsiteY54" fmla="*/ 1024467 h 1185334"/>
                <a:gd name="connsiteX55" fmla="*/ 338667 w 2937933"/>
                <a:gd name="connsiteY55" fmla="*/ 1007534 h 1185334"/>
                <a:gd name="connsiteX56" fmla="*/ 270933 w 2937933"/>
                <a:gd name="connsiteY56" fmla="*/ 973667 h 1185334"/>
                <a:gd name="connsiteX57" fmla="*/ 245533 w 2937933"/>
                <a:gd name="connsiteY57" fmla="*/ 956734 h 1185334"/>
                <a:gd name="connsiteX58" fmla="*/ 194733 w 2937933"/>
                <a:gd name="connsiteY58" fmla="*/ 939800 h 1185334"/>
                <a:gd name="connsiteX59" fmla="*/ 143933 w 2937933"/>
                <a:gd name="connsiteY59" fmla="*/ 914400 h 1185334"/>
                <a:gd name="connsiteX60" fmla="*/ 67733 w 2937933"/>
                <a:gd name="connsiteY60" fmla="*/ 905934 h 1185334"/>
                <a:gd name="connsiteX61" fmla="*/ 42333 w 2937933"/>
                <a:gd name="connsiteY61" fmla="*/ 897467 h 1185334"/>
                <a:gd name="connsiteX62" fmla="*/ 0 w 2937933"/>
                <a:gd name="connsiteY62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736600 w 2937933"/>
                <a:gd name="connsiteY2" fmla="*/ 59267 h 1185334"/>
                <a:gd name="connsiteX3" fmla="*/ 770467 w 2937933"/>
                <a:gd name="connsiteY3" fmla="*/ 50800 h 1185334"/>
                <a:gd name="connsiteX4" fmla="*/ 863600 w 2937933"/>
                <a:gd name="connsiteY4" fmla="*/ 33867 h 1185334"/>
                <a:gd name="connsiteX5" fmla="*/ 973667 w 2937933"/>
                <a:gd name="connsiteY5" fmla="*/ 25400 h 1185334"/>
                <a:gd name="connsiteX6" fmla="*/ 1032933 w 2937933"/>
                <a:gd name="connsiteY6" fmla="*/ 16934 h 1185334"/>
                <a:gd name="connsiteX7" fmla="*/ 1066800 w 2937933"/>
                <a:gd name="connsiteY7" fmla="*/ 8467 h 1185334"/>
                <a:gd name="connsiteX8" fmla="*/ 1430867 w 2937933"/>
                <a:gd name="connsiteY8" fmla="*/ 0 h 1185334"/>
                <a:gd name="connsiteX9" fmla="*/ 1727200 w 2937933"/>
                <a:gd name="connsiteY9" fmla="*/ 8467 h 1185334"/>
                <a:gd name="connsiteX10" fmla="*/ 1803400 w 2937933"/>
                <a:gd name="connsiteY10" fmla="*/ 33867 h 1185334"/>
                <a:gd name="connsiteX11" fmla="*/ 1845733 w 2937933"/>
                <a:gd name="connsiteY11" fmla="*/ 42334 h 1185334"/>
                <a:gd name="connsiteX12" fmla="*/ 1930400 w 2937933"/>
                <a:gd name="connsiteY12" fmla="*/ 67734 h 1185334"/>
                <a:gd name="connsiteX13" fmla="*/ 1989667 w 2937933"/>
                <a:gd name="connsiteY13" fmla="*/ 76200 h 1185334"/>
                <a:gd name="connsiteX14" fmla="*/ 2057400 w 2937933"/>
                <a:gd name="connsiteY14" fmla="*/ 84667 h 1185334"/>
                <a:gd name="connsiteX15" fmla="*/ 2167467 w 2937933"/>
                <a:gd name="connsiteY15" fmla="*/ 110067 h 1185334"/>
                <a:gd name="connsiteX16" fmla="*/ 2286000 w 2937933"/>
                <a:gd name="connsiteY16" fmla="*/ 127000 h 1185334"/>
                <a:gd name="connsiteX17" fmla="*/ 2328333 w 2937933"/>
                <a:gd name="connsiteY17" fmla="*/ 135467 h 1185334"/>
                <a:gd name="connsiteX18" fmla="*/ 2404533 w 2937933"/>
                <a:gd name="connsiteY18" fmla="*/ 152400 h 1185334"/>
                <a:gd name="connsiteX19" fmla="*/ 2531533 w 2937933"/>
                <a:gd name="connsiteY19" fmla="*/ 169334 h 1185334"/>
                <a:gd name="connsiteX20" fmla="*/ 2667000 w 2937933"/>
                <a:gd name="connsiteY20" fmla="*/ 186267 h 1185334"/>
                <a:gd name="connsiteX21" fmla="*/ 2768600 w 2937933"/>
                <a:gd name="connsiteY21" fmla="*/ 203200 h 1185334"/>
                <a:gd name="connsiteX22" fmla="*/ 2827867 w 2937933"/>
                <a:gd name="connsiteY22" fmla="*/ 211667 h 1185334"/>
                <a:gd name="connsiteX23" fmla="*/ 2937933 w 2937933"/>
                <a:gd name="connsiteY23" fmla="*/ 211667 h 1185334"/>
                <a:gd name="connsiteX24" fmla="*/ 2937933 w 2937933"/>
                <a:gd name="connsiteY24" fmla="*/ 211667 h 1185334"/>
                <a:gd name="connsiteX25" fmla="*/ 2819400 w 2937933"/>
                <a:gd name="connsiteY25" fmla="*/ 914400 h 1185334"/>
                <a:gd name="connsiteX26" fmla="*/ 2810933 w 2937933"/>
                <a:gd name="connsiteY26" fmla="*/ 948267 h 1185334"/>
                <a:gd name="connsiteX27" fmla="*/ 2692400 w 2937933"/>
                <a:gd name="connsiteY27" fmla="*/ 973667 h 1185334"/>
                <a:gd name="connsiteX28" fmla="*/ 2590800 w 2937933"/>
                <a:gd name="connsiteY28" fmla="*/ 1007534 h 1185334"/>
                <a:gd name="connsiteX29" fmla="*/ 2565400 w 2937933"/>
                <a:gd name="connsiteY29" fmla="*/ 1016000 h 1185334"/>
                <a:gd name="connsiteX30" fmla="*/ 2540000 w 2937933"/>
                <a:gd name="connsiteY30" fmla="*/ 1024467 h 1185334"/>
                <a:gd name="connsiteX31" fmla="*/ 2472267 w 2937933"/>
                <a:gd name="connsiteY31" fmla="*/ 1032934 h 1185334"/>
                <a:gd name="connsiteX32" fmla="*/ 2413000 w 2937933"/>
                <a:gd name="connsiteY32" fmla="*/ 1049867 h 1185334"/>
                <a:gd name="connsiteX33" fmla="*/ 2328333 w 2937933"/>
                <a:gd name="connsiteY33" fmla="*/ 1075267 h 1185334"/>
                <a:gd name="connsiteX34" fmla="*/ 2235200 w 2937933"/>
                <a:gd name="connsiteY34" fmla="*/ 1092200 h 1185334"/>
                <a:gd name="connsiteX35" fmla="*/ 2201333 w 2937933"/>
                <a:gd name="connsiteY35" fmla="*/ 1100667 h 1185334"/>
                <a:gd name="connsiteX36" fmla="*/ 2150533 w 2937933"/>
                <a:gd name="connsiteY36" fmla="*/ 1117600 h 1185334"/>
                <a:gd name="connsiteX37" fmla="*/ 2099733 w 2937933"/>
                <a:gd name="connsiteY37" fmla="*/ 1126067 h 1185334"/>
                <a:gd name="connsiteX38" fmla="*/ 1879600 w 2937933"/>
                <a:gd name="connsiteY38" fmla="*/ 1134534 h 1185334"/>
                <a:gd name="connsiteX39" fmla="*/ 1549400 w 2937933"/>
                <a:gd name="connsiteY39" fmla="*/ 1159934 h 1185334"/>
                <a:gd name="connsiteX40" fmla="*/ 1464733 w 2937933"/>
                <a:gd name="connsiteY40" fmla="*/ 1176867 h 1185334"/>
                <a:gd name="connsiteX41" fmla="*/ 1439333 w 2937933"/>
                <a:gd name="connsiteY41" fmla="*/ 1185334 h 1185334"/>
                <a:gd name="connsiteX42" fmla="*/ 1109133 w 2937933"/>
                <a:gd name="connsiteY42" fmla="*/ 1176867 h 1185334"/>
                <a:gd name="connsiteX43" fmla="*/ 948267 w 2937933"/>
                <a:gd name="connsiteY43" fmla="*/ 1151467 h 1185334"/>
                <a:gd name="connsiteX44" fmla="*/ 889000 w 2937933"/>
                <a:gd name="connsiteY44" fmla="*/ 1134534 h 1185334"/>
                <a:gd name="connsiteX45" fmla="*/ 829733 w 2937933"/>
                <a:gd name="connsiteY45" fmla="*/ 1126067 h 1185334"/>
                <a:gd name="connsiteX46" fmla="*/ 795867 w 2937933"/>
                <a:gd name="connsiteY46" fmla="*/ 1117600 h 1185334"/>
                <a:gd name="connsiteX47" fmla="*/ 728133 w 2937933"/>
                <a:gd name="connsiteY47" fmla="*/ 1109134 h 1185334"/>
                <a:gd name="connsiteX48" fmla="*/ 609600 w 2937933"/>
                <a:gd name="connsiteY48" fmla="*/ 1083734 h 1185334"/>
                <a:gd name="connsiteX49" fmla="*/ 533400 w 2937933"/>
                <a:gd name="connsiteY49" fmla="*/ 1066800 h 1185334"/>
                <a:gd name="connsiteX50" fmla="*/ 508000 w 2937933"/>
                <a:gd name="connsiteY50" fmla="*/ 1058334 h 1185334"/>
                <a:gd name="connsiteX51" fmla="*/ 474133 w 2937933"/>
                <a:gd name="connsiteY51" fmla="*/ 1049867 h 1185334"/>
                <a:gd name="connsiteX52" fmla="*/ 423333 w 2937933"/>
                <a:gd name="connsiteY52" fmla="*/ 1032934 h 1185334"/>
                <a:gd name="connsiteX53" fmla="*/ 389467 w 2937933"/>
                <a:gd name="connsiteY53" fmla="*/ 1024467 h 1185334"/>
                <a:gd name="connsiteX54" fmla="*/ 338667 w 2937933"/>
                <a:gd name="connsiteY54" fmla="*/ 1007534 h 1185334"/>
                <a:gd name="connsiteX55" fmla="*/ 270933 w 2937933"/>
                <a:gd name="connsiteY55" fmla="*/ 973667 h 1185334"/>
                <a:gd name="connsiteX56" fmla="*/ 245533 w 2937933"/>
                <a:gd name="connsiteY56" fmla="*/ 956734 h 1185334"/>
                <a:gd name="connsiteX57" fmla="*/ 194733 w 2937933"/>
                <a:gd name="connsiteY57" fmla="*/ 939800 h 1185334"/>
                <a:gd name="connsiteX58" fmla="*/ 143933 w 2937933"/>
                <a:gd name="connsiteY58" fmla="*/ 914400 h 1185334"/>
                <a:gd name="connsiteX59" fmla="*/ 67733 w 2937933"/>
                <a:gd name="connsiteY59" fmla="*/ 905934 h 1185334"/>
                <a:gd name="connsiteX60" fmla="*/ 42333 w 2937933"/>
                <a:gd name="connsiteY60" fmla="*/ 897467 h 1185334"/>
                <a:gd name="connsiteX61" fmla="*/ 0 w 2937933"/>
                <a:gd name="connsiteY61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770467 w 2937933"/>
                <a:gd name="connsiteY2" fmla="*/ 50800 h 1185334"/>
                <a:gd name="connsiteX3" fmla="*/ 863600 w 2937933"/>
                <a:gd name="connsiteY3" fmla="*/ 33867 h 1185334"/>
                <a:gd name="connsiteX4" fmla="*/ 973667 w 2937933"/>
                <a:gd name="connsiteY4" fmla="*/ 25400 h 1185334"/>
                <a:gd name="connsiteX5" fmla="*/ 1032933 w 2937933"/>
                <a:gd name="connsiteY5" fmla="*/ 16934 h 1185334"/>
                <a:gd name="connsiteX6" fmla="*/ 1066800 w 2937933"/>
                <a:gd name="connsiteY6" fmla="*/ 8467 h 1185334"/>
                <a:gd name="connsiteX7" fmla="*/ 1430867 w 2937933"/>
                <a:gd name="connsiteY7" fmla="*/ 0 h 1185334"/>
                <a:gd name="connsiteX8" fmla="*/ 1727200 w 2937933"/>
                <a:gd name="connsiteY8" fmla="*/ 8467 h 1185334"/>
                <a:gd name="connsiteX9" fmla="*/ 1803400 w 2937933"/>
                <a:gd name="connsiteY9" fmla="*/ 33867 h 1185334"/>
                <a:gd name="connsiteX10" fmla="*/ 1845733 w 2937933"/>
                <a:gd name="connsiteY10" fmla="*/ 42334 h 1185334"/>
                <a:gd name="connsiteX11" fmla="*/ 1930400 w 2937933"/>
                <a:gd name="connsiteY11" fmla="*/ 67734 h 1185334"/>
                <a:gd name="connsiteX12" fmla="*/ 1989667 w 2937933"/>
                <a:gd name="connsiteY12" fmla="*/ 76200 h 1185334"/>
                <a:gd name="connsiteX13" fmla="*/ 2057400 w 2937933"/>
                <a:gd name="connsiteY13" fmla="*/ 84667 h 1185334"/>
                <a:gd name="connsiteX14" fmla="*/ 2167467 w 2937933"/>
                <a:gd name="connsiteY14" fmla="*/ 110067 h 1185334"/>
                <a:gd name="connsiteX15" fmla="*/ 2286000 w 2937933"/>
                <a:gd name="connsiteY15" fmla="*/ 127000 h 1185334"/>
                <a:gd name="connsiteX16" fmla="*/ 2328333 w 2937933"/>
                <a:gd name="connsiteY16" fmla="*/ 135467 h 1185334"/>
                <a:gd name="connsiteX17" fmla="*/ 2404533 w 2937933"/>
                <a:gd name="connsiteY17" fmla="*/ 152400 h 1185334"/>
                <a:gd name="connsiteX18" fmla="*/ 2531533 w 2937933"/>
                <a:gd name="connsiteY18" fmla="*/ 169334 h 1185334"/>
                <a:gd name="connsiteX19" fmla="*/ 2667000 w 2937933"/>
                <a:gd name="connsiteY19" fmla="*/ 186267 h 1185334"/>
                <a:gd name="connsiteX20" fmla="*/ 2768600 w 2937933"/>
                <a:gd name="connsiteY20" fmla="*/ 203200 h 1185334"/>
                <a:gd name="connsiteX21" fmla="*/ 2827867 w 2937933"/>
                <a:gd name="connsiteY21" fmla="*/ 211667 h 1185334"/>
                <a:gd name="connsiteX22" fmla="*/ 2937933 w 2937933"/>
                <a:gd name="connsiteY22" fmla="*/ 211667 h 1185334"/>
                <a:gd name="connsiteX23" fmla="*/ 2937933 w 2937933"/>
                <a:gd name="connsiteY23" fmla="*/ 211667 h 1185334"/>
                <a:gd name="connsiteX24" fmla="*/ 2819400 w 2937933"/>
                <a:gd name="connsiteY24" fmla="*/ 914400 h 1185334"/>
                <a:gd name="connsiteX25" fmla="*/ 2810933 w 2937933"/>
                <a:gd name="connsiteY25" fmla="*/ 948267 h 1185334"/>
                <a:gd name="connsiteX26" fmla="*/ 2692400 w 2937933"/>
                <a:gd name="connsiteY26" fmla="*/ 973667 h 1185334"/>
                <a:gd name="connsiteX27" fmla="*/ 2590800 w 2937933"/>
                <a:gd name="connsiteY27" fmla="*/ 1007534 h 1185334"/>
                <a:gd name="connsiteX28" fmla="*/ 2565400 w 2937933"/>
                <a:gd name="connsiteY28" fmla="*/ 1016000 h 1185334"/>
                <a:gd name="connsiteX29" fmla="*/ 2540000 w 2937933"/>
                <a:gd name="connsiteY29" fmla="*/ 1024467 h 1185334"/>
                <a:gd name="connsiteX30" fmla="*/ 2472267 w 2937933"/>
                <a:gd name="connsiteY30" fmla="*/ 1032934 h 1185334"/>
                <a:gd name="connsiteX31" fmla="*/ 2413000 w 2937933"/>
                <a:gd name="connsiteY31" fmla="*/ 1049867 h 1185334"/>
                <a:gd name="connsiteX32" fmla="*/ 2328333 w 2937933"/>
                <a:gd name="connsiteY32" fmla="*/ 1075267 h 1185334"/>
                <a:gd name="connsiteX33" fmla="*/ 2235200 w 2937933"/>
                <a:gd name="connsiteY33" fmla="*/ 1092200 h 1185334"/>
                <a:gd name="connsiteX34" fmla="*/ 2201333 w 2937933"/>
                <a:gd name="connsiteY34" fmla="*/ 1100667 h 1185334"/>
                <a:gd name="connsiteX35" fmla="*/ 2150533 w 2937933"/>
                <a:gd name="connsiteY35" fmla="*/ 1117600 h 1185334"/>
                <a:gd name="connsiteX36" fmla="*/ 2099733 w 2937933"/>
                <a:gd name="connsiteY36" fmla="*/ 1126067 h 1185334"/>
                <a:gd name="connsiteX37" fmla="*/ 1879600 w 2937933"/>
                <a:gd name="connsiteY37" fmla="*/ 1134534 h 1185334"/>
                <a:gd name="connsiteX38" fmla="*/ 1549400 w 2937933"/>
                <a:gd name="connsiteY38" fmla="*/ 1159934 h 1185334"/>
                <a:gd name="connsiteX39" fmla="*/ 1464733 w 2937933"/>
                <a:gd name="connsiteY39" fmla="*/ 1176867 h 1185334"/>
                <a:gd name="connsiteX40" fmla="*/ 1439333 w 2937933"/>
                <a:gd name="connsiteY40" fmla="*/ 1185334 h 1185334"/>
                <a:gd name="connsiteX41" fmla="*/ 1109133 w 2937933"/>
                <a:gd name="connsiteY41" fmla="*/ 1176867 h 1185334"/>
                <a:gd name="connsiteX42" fmla="*/ 948267 w 2937933"/>
                <a:gd name="connsiteY42" fmla="*/ 1151467 h 1185334"/>
                <a:gd name="connsiteX43" fmla="*/ 889000 w 2937933"/>
                <a:gd name="connsiteY43" fmla="*/ 1134534 h 1185334"/>
                <a:gd name="connsiteX44" fmla="*/ 829733 w 2937933"/>
                <a:gd name="connsiteY44" fmla="*/ 1126067 h 1185334"/>
                <a:gd name="connsiteX45" fmla="*/ 795867 w 2937933"/>
                <a:gd name="connsiteY45" fmla="*/ 1117600 h 1185334"/>
                <a:gd name="connsiteX46" fmla="*/ 728133 w 2937933"/>
                <a:gd name="connsiteY46" fmla="*/ 1109134 h 1185334"/>
                <a:gd name="connsiteX47" fmla="*/ 609600 w 2937933"/>
                <a:gd name="connsiteY47" fmla="*/ 1083734 h 1185334"/>
                <a:gd name="connsiteX48" fmla="*/ 533400 w 2937933"/>
                <a:gd name="connsiteY48" fmla="*/ 1066800 h 1185334"/>
                <a:gd name="connsiteX49" fmla="*/ 508000 w 2937933"/>
                <a:gd name="connsiteY49" fmla="*/ 1058334 h 1185334"/>
                <a:gd name="connsiteX50" fmla="*/ 474133 w 2937933"/>
                <a:gd name="connsiteY50" fmla="*/ 1049867 h 1185334"/>
                <a:gd name="connsiteX51" fmla="*/ 423333 w 2937933"/>
                <a:gd name="connsiteY51" fmla="*/ 1032934 h 1185334"/>
                <a:gd name="connsiteX52" fmla="*/ 389467 w 2937933"/>
                <a:gd name="connsiteY52" fmla="*/ 1024467 h 1185334"/>
                <a:gd name="connsiteX53" fmla="*/ 338667 w 2937933"/>
                <a:gd name="connsiteY53" fmla="*/ 1007534 h 1185334"/>
                <a:gd name="connsiteX54" fmla="*/ 270933 w 2937933"/>
                <a:gd name="connsiteY54" fmla="*/ 973667 h 1185334"/>
                <a:gd name="connsiteX55" fmla="*/ 245533 w 2937933"/>
                <a:gd name="connsiteY55" fmla="*/ 956734 h 1185334"/>
                <a:gd name="connsiteX56" fmla="*/ 194733 w 2937933"/>
                <a:gd name="connsiteY56" fmla="*/ 939800 h 1185334"/>
                <a:gd name="connsiteX57" fmla="*/ 143933 w 2937933"/>
                <a:gd name="connsiteY57" fmla="*/ 914400 h 1185334"/>
                <a:gd name="connsiteX58" fmla="*/ 67733 w 2937933"/>
                <a:gd name="connsiteY58" fmla="*/ 905934 h 1185334"/>
                <a:gd name="connsiteX59" fmla="*/ 42333 w 2937933"/>
                <a:gd name="connsiteY59" fmla="*/ 897467 h 1185334"/>
                <a:gd name="connsiteX60" fmla="*/ 0 w 2937933"/>
                <a:gd name="connsiteY60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863600 w 2937933"/>
                <a:gd name="connsiteY2" fmla="*/ 33867 h 1185334"/>
                <a:gd name="connsiteX3" fmla="*/ 973667 w 2937933"/>
                <a:gd name="connsiteY3" fmla="*/ 25400 h 1185334"/>
                <a:gd name="connsiteX4" fmla="*/ 1032933 w 2937933"/>
                <a:gd name="connsiteY4" fmla="*/ 16934 h 1185334"/>
                <a:gd name="connsiteX5" fmla="*/ 1066800 w 2937933"/>
                <a:gd name="connsiteY5" fmla="*/ 8467 h 1185334"/>
                <a:gd name="connsiteX6" fmla="*/ 1430867 w 2937933"/>
                <a:gd name="connsiteY6" fmla="*/ 0 h 1185334"/>
                <a:gd name="connsiteX7" fmla="*/ 1727200 w 2937933"/>
                <a:gd name="connsiteY7" fmla="*/ 8467 h 1185334"/>
                <a:gd name="connsiteX8" fmla="*/ 1803400 w 2937933"/>
                <a:gd name="connsiteY8" fmla="*/ 33867 h 1185334"/>
                <a:gd name="connsiteX9" fmla="*/ 1845733 w 2937933"/>
                <a:gd name="connsiteY9" fmla="*/ 42334 h 1185334"/>
                <a:gd name="connsiteX10" fmla="*/ 1930400 w 2937933"/>
                <a:gd name="connsiteY10" fmla="*/ 67734 h 1185334"/>
                <a:gd name="connsiteX11" fmla="*/ 1989667 w 2937933"/>
                <a:gd name="connsiteY11" fmla="*/ 76200 h 1185334"/>
                <a:gd name="connsiteX12" fmla="*/ 2057400 w 2937933"/>
                <a:gd name="connsiteY12" fmla="*/ 84667 h 1185334"/>
                <a:gd name="connsiteX13" fmla="*/ 2167467 w 2937933"/>
                <a:gd name="connsiteY13" fmla="*/ 110067 h 1185334"/>
                <a:gd name="connsiteX14" fmla="*/ 2286000 w 2937933"/>
                <a:gd name="connsiteY14" fmla="*/ 127000 h 1185334"/>
                <a:gd name="connsiteX15" fmla="*/ 2328333 w 2937933"/>
                <a:gd name="connsiteY15" fmla="*/ 135467 h 1185334"/>
                <a:gd name="connsiteX16" fmla="*/ 2404533 w 2937933"/>
                <a:gd name="connsiteY16" fmla="*/ 152400 h 1185334"/>
                <a:gd name="connsiteX17" fmla="*/ 2531533 w 2937933"/>
                <a:gd name="connsiteY17" fmla="*/ 169334 h 1185334"/>
                <a:gd name="connsiteX18" fmla="*/ 2667000 w 2937933"/>
                <a:gd name="connsiteY18" fmla="*/ 186267 h 1185334"/>
                <a:gd name="connsiteX19" fmla="*/ 2768600 w 2937933"/>
                <a:gd name="connsiteY19" fmla="*/ 203200 h 1185334"/>
                <a:gd name="connsiteX20" fmla="*/ 2827867 w 2937933"/>
                <a:gd name="connsiteY20" fmla="*/ 211667 h 1185334"/>
                <a:gd name="connsiteX21" fmla="*/ 2937933 w 2937933"/>
                <a:gd name="connsiteY21" fmla="*/ 211667 h 1185334"/>
                <a:gd name="connsiteX22" fmla="*/ 2937933 w 2937933"/>
                <a:gd name="connsiteY22" fmla="*/ 211667 h 1185334"/>
                <a:gd name="connsiteX23" fmla="*/ 2819400 w 2937933"/>
                <a:gd name="connsiteY23" fmla="*/ 914400 h 1185334"/>
                <a:gd name="connsiteX24" fmla="*/ 2810933 w 2937933"/>
                <a:gd name="connsiteY24" fmla="*/ 948267 h 1185334"/>
                <a:gd name="connsiteX25" fmla="*/ 2692400 w 2937933"/>
                <a:gd name="connsiteY25" fmla="*/ 973667 h 1185334"/>
                <a:gd name="connsiteX26" fmla="*/ 2590800 w 2937933"/>
                <a:gd name="connsiteY26" fmla="*/ 1007534 h 1185334"/>
                <a:gd name="connsiteX27" fmla="*/ 2565400 w 2937933"/>
                <a:gd name="connsiteY27" fmla="*/ 1016000 h 1185334"/>
                <a:gd name="connsiteX28" fmla="*/ 2540000 w 2937933"/>
                <a:gd name="connsiteY28" fmla="*/ 1024467 h 1185334"/>
                <a:gd name="connsiteX29" fmla="*/ 2472267 w 2937933"/>
                <a:gd name="connsiteY29" fmla="*/ 1032934 h 1185334"/>
                <a:gd name="connsiteX30" fmla="*/ 2413000 w 2937933"/>
                <a:gd name="connsiteY30" fmla="*/ 1049867 h 1185334"/>
                <a:gd name="connsiteX31" fmla="*/ 2328333 w 2937933"/>
                <a:gd name="connsiteY31" fmla="*/ 1075267 h 1185334"/>
                <a:gd name="connsiteX32" fmla="*/ 2235200 w 2937933"/>
                <a:gd name="connsiteY32" fmla="*/ 1092200 h 1185334"/>
                <a:gd name="connsiteX33" fmla="*/ 2201333 w 2937933"/>
                <a:gd name="connsiteY33" fmla="*/ 1100667 h 1185334"/>
                <a:gd name="connsiteX34" fmla="*/ 2150533 w 2937933"/>
                <a:gd name="connsiteY34" fmla="*/ 1117600 h 1185334"/>
                <a:gd name="connsiteX35" fmla="*/ 2099733 w 2937933"/>
                <a:gd name="connsiteY35" fmla="*/ 1126067 h 1185334"/>
                <a:gd name="connsiteX36" fmla="*/ 1879600 w 2937933"/>
                <a:gd name="connsiteY36" fmla="*/ 1134534 h 1185334"/>
                <a:gd name="connsiteX37" fmla="*/ 1549400 w 2937933"/>
                <a:gd name="connsiteY37" fmla="*/ 1159934 h 1185334"/>
                <a:gd name="connsiteX38" fmla="*/ 1464733 w 2937933"/>
                <a:gd name="connsiteY38" fmla="*/ 1176867 h 1185334"/>
                <a:gd name="connsiteX39" fmla="*/ 1439333 w 2937933"/>
                <a:gd name="connsiteY39" fmla="*/ 1185334 h 1185334"/>
                <a:gd name="connsiteX40" fmla="*/ 1109133 w 2937933"/>
                <a:gd name="connsiteY40" fmla="*/ 1176867 h 1185334"/>
                <a:gd name="connsiteX41" fmla="*/ 948267 w 2937933"/>
                <a:gd name="connsiteY41" fmla="*/ 1151467 h 1185334"/>
                <a:gd name="connsiteX42" fmla="*/ 889000 w 2937933"/>
                <a:gd name="connsiteY42" fmla="*/ 1134534 h 1185334"/>
                <a:gd name="connsiteX43" fmla="*/ 829733 w 2937933"/>
                <a:gd name="connsiteY43" fmla="*/ 1126067 h 1185334"/>
                <a:gd name="connsiteX44" fmla="*/ 795867 w 2937933"/>
                <a:gd name="connsiteY44" fmla="*/ 1117600 h 1185334"/>
                <a:gd name="connsiteX45" fmla="*/ 728133 w 2937933"/>
                <a:gd name="connsiteY45" fmla="*/ 1109134 h 1185334"/>
                <a:gd name="connsiteX46" fmla="*/ 609600 w 2937933"/>
                <a:gd name="connsiteY46" fmla="*/ 1083734 h 1185334"/>
                <a:gd name="connsiteX47" fmla="*/ 533400 w 2937933"/>
                <a:gd name="connsiteY47" fmla="*/ 1066800 h 1185334"/>
                <a:gd name="connsiteX48" fmla="*/ 508000 w 2937933"/>
                <a:gd name="connsiteY48" fmla="*/ 1058334 h 1185334"/>
                <a:gd name="connsiteX49" fmla="*/ 474133 w 2937933"/>
                <a:gd name="connsiteY49" fmla="*/ 1049867 h 1185334"/>
                <a:gd name="connsiteX50" fmla="*/ 423333 w 2937933"/>
                <a:gd name="connsiteY50" fmla="*/ 1032934 h 1185334"/>
                <a:gd name="connsiteX51" fmla="*/ 389467 w 2937933"/>
                <a:gd name="connsiteY51" fmla="*/ 1024467 h 1185334"/>
                <a:gd name="connsiteX52" fmla="*/ 338667 w 2937933"/>
                <a:gd name="connsiteY52" fmla="*/ 1007534 h 1185334"/>
                <a:gd name="connsiteX53" fmla="*/ 270933 w 2937933"/>
                <a:gd name="connsiteY53" fmla="*/ 973667 h 1185334"/>
                <a:gd name="connsiteX54" fmla="*/ 245533 w 2937933"/>
                <a:gd name="connsiteY54" fmla="*/ 956734 h 1185334"/>
                <a:gd name="connsiteX55" fmla="*/ 194733 w 2937933"/>
                <a:gd name="connsiteY55" fmla="*/ 939800 h 1185334"/>
                <a:gd name="connsiteX56" fmla="*/ 143933 w 2937933"/>
                <a:gd name="connsiteY56" fmla="*/ 914400 h 1185334"/>
                <a:gd name="connsiteX57" fmla="*/ 67733 w 2937933"/>
                <a:gd name="connsiteY57" fmla="*/ 905934 h 1185334"/>
                <a:gd name="connsiteX58" fmla="*/ 42333 w 2937933"/>
                <a:gd name="connsiteY58" fmla="*/ 897467 h 1185334"/>
                <a:gd name="connsiteX59" fmla="*/ 0 w 2937933"/>
                <a:gd name="connsiteY59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973667 w 2937933"/>
                <a:gd name="connsiteY2" fmla="*/ 25400 h 1185334"/>
                <a:gd name="connsiteX3" fmla="*/ 1032933 w 2937933"/>
                <a:gd name="connsiteY3" fmla="*/ 16934 h 1185334"/>
                <a:gd name="connsiteX4" fmla="*/ 1066800 w 2937933"/>
                <a:gd name="connsiteY4" fmla="*/ 8467 h 1185334"/>
                <a:gd name="connsiteX5" fmla="*/ 1430867 w 2937933"/>
                <a:gd name="connsiteY5" fmla="*/ 0 h 1185334"/>
                <a:gd name="connsiteX6" fmla="*/ 1727200 w 2937933"/>
                <a:gd name="connsiteY6" fmla="*/ 8467 h 1185334"/>
                <a:gd name="connsiteX7" fmla="*/ 1803400 w 2937933"/>
                <a:gd name="connsiteY7" fmla="*/ 33867 h 1185334"/>
                <a:gd name="connsiteX8" fmla="*/ 1845733 w 2937933"/>
                <a:gd name="connsiteY8" fmla="*/ 42334 h 1185334"/>
                <a:gd name="connsiteX9" fmla="*/ 1930400 w 2937933"/>
                <a:gd name="connsiteY9" fmla="*/ 67734 h 1185334"/>
                <a:gd name="connsiteX10" fmla="*/ 1989667 w 2937933"/>
                <a:gd name="connsiteY10" fmla="*/ 76200 h 1185334"/>
                <a:gd name="connsiteX11" fmla="*/ 2057400 w 2937933"/>
                <a:gd name="connsiteY11" fmla="*/ 84667 h 1185334"/>
                <a:gd name="connsiteX12" fmla="*/ 2167467 w 2937933"/>
                <a:gd name="connsiteY12" fmla="*/ 110067 h 1185334"/>
                <a:gd name="connsiteX13" fmla="*/ 2286000 w 2937933"/>
                <a:gd name="connsiteY13" fmla="*/ 127000 h 1185334"/>
                <a:gd name="connsiteX14" fmla="*/ 2328333 w 2937933"/>
                <a:gd name="connsiteY14" fmla="*/ 135467 h 1185334"/>
                <a:gd name="connsiteX15" fmla="*/ 2404533 w 2937933"/>
                <a:gd name="connsiteY15" fmla="*/ 152400 h 1185334"/>
                <a:gd name="connsiteX16" fmla="*/ 2531533 w 2937933"/>
                <a:gd name="connsiteY16" fmla="*/ 169334 h 1185334"/>
                <a:gd name="connsiteX17" fmla="*/ 2667000 w 2937933"/>
                <a:gd name="connsiteY17" fmla="*/ 186267 h 1185334"/>
                <a:gd name="connsiteX18" fmla="*/ 2768600 w 2937933"/>
                <a:gd name="connsiteY18" fmla="*/ 203200 h 1185334"/>
                <a:gd name="connsiteX19" fmla="*/ 2827867 w 2937933"/>
                <a:gd name="connsiteY19" fmla="*/ 211667 h 1185334"/>
                <a:gd name="connsiteX20" fmla="*/ 2937933 w 2937933"/>
                <a:gd name="connsiteY20" fmla="*/ 211667 h 1185334"/>
                <a:gd name="connsiteX21" fmla="*/ 2937933 w 2937933"/>
                <a:gd name="connsiteY21" fmla="*/ 211667 h 1185334"/>
                <a:gd name="connsiteX22" fmla="*/ 2819400 w 2937933"/>
                <a:gd name="connsiteY22" fmla="*/ 914400 h 1185334"/>
                <a:gd name="connsiteX23" fmla="*/ 2810933 w 2937933"/>
                <a:gd name="connsiteY23" fmla="*/ 948267 h 1185334"/>
                <a:gd name="connsiteX24" fmla="*/ 2692400 w 2937933"/>
                <a:gd name="connsiteY24" fmla="*/ 973667 h 1185334"/>
                <a:gd name="connsiteX25" fmla="*/ 2590800 w 2937933"/>
                <a:gd name="connsiteY25" fmla="*/ 1007534 h 1185334"/>
                <a:gd name="connsiteX26" fmla="*/ 2565400 w 2937933"/>
                <a:gd name="connsiteY26" fmla="*/ 1016000 h 1185334"/>
                <a:gd name="connsiteX27" fmla="*/ 2540000 w 2937933"/>
                <a:gd name="connsiteY27" fmla="*/ 1024467 h 1185334"/>
                <a:gd name="connsiteX28" fmla="*/ 2472267 w 2937933"/>
                <a:gd name="connsiteY28" fmla="*/ 1032934 h 1185334"/>
                <a:gd name="connsiteX29" fmla="*/ 2413000 w 2937933"/>
                <a:gd name="connsiteY29" fmla="*/ 1049867 h 1185334"/>
                <a:gd name="connsiteX30" fmla="*/ 2328333 w 2937933"/>
                <a:gd name="connsiteY30" fmla="*/ 1075267 h 1185334"/>
                <a:gd name="connsiteX31" fmla="*/ 2235200 w 2937933"/>
                <a:gd name="connsiteY31" fmla="*/ 1092200 h 1185334"/>
                <a:gd name="connsiteX32" fmla="*/ 2201333 w 2937933"/>
                <a:gd name="connsiteY32" fmla="*/ 1100667 h 1185334"/>
                <a:gd name="connsiteX33" fmla="*/ 2150533 w 2937933"/>
                <a:gd name="connsiteY33" fmla="*/ 1117600 h 1185334"/>
                <a:gd name="connsiteX34" fmla="*/ 2099733 w 2937933"/>
                <a:gd name="connsiteY34" fmla="*/ 1126067 h 1185334"/>
                <a:gd name="connsiteX35" fmla="*/ 1879600 w 2937933"/>
                <a:gd name="connsiteY35" fmla="*/ 1134534 h 1185334"/>
                <a:gd name="connsiteX36" fmla="*/ 1549400 w 2937933"/>
                <a:gd name="connsiteY36" fmla="*/ 1159934 h 1185334"/>
                <a:gd name="connsiteX37" fmla="*/ 1464733 w 2937933"/>
                <a:gd name="connsiteY37" fmla="*/ 1176867 h 1185334"/>
                <a:gd name="connsiteX38" fmla="*/ 1439333 w 2937933"/>
                <a:gd name="connsiteY38" fmla="*/ 1185334 h 1185334"/>
                <a:gd name="connsiteX39" fmla="*/ 1109133 w 2937933"/>
                <a:gd name="connsiteY39" fmla="*/ 1176867 h 1185334"/>
                <a:gd name="connsiteX40" fmla="*/ 948267 w 2937933"/>
                <a:gd name="connsiteY40" fmla="*/ 1151467 h 1185334"/>
                <a:gd name="connsiteX41" fmla="*/ 889000 w 2937933"/>
                <a:gd name="connsiteY41" fmla="*/ 1134534 h 1185334"/>
                <a:gd name="connsiteX42" fmla="*/ 829733 w 2937933"/>
                <a:gd name="connsiteY42" fmla="*/ 1126067 h 1185334"/>
                <a:gd name="connsiteX43" fmla="*/ 795867 w 2937933"/>
                <a:gd name="connsiteY43" fmla="*/ 1117600 h 1185334"/>
                <a:gd name="connsiteX44" fmla="*/ 728133 w 2937933"/>
                <a:gd name="connsiteY44" fmla="*/ 1109134 h 1185334"/>
                <a:gd name="connsiteX45" fmla="*/ 609600 w 2937933"/>
                <a:gd name="connsiteY45" fmla="*/ 1083734 h 1185334"/>
                <a:gd name="connsiteX46" fmla="*/ 533400 w 2937933"/>
                <a:gd name="connsiteY46" fmla="*/ 1066800 h 1185334"/>
                <a:gd name="connsiteX47" fmla="*/ 508000 w 2937933"/>
                <a:gd name="connsiteY47" fmla="*/ 1058334 h 1185334"/>
                <a:gd name="connsiteX48" fmla="*/ 474133 w 2937933"/>
                <a:gd name="connsiteY48" fmla="*/ 1049867 h 1185334"/>
                <a:gd name="connsiteX49" fmla="*/ 423333 w 2937933"/>
                <a:gd name="connsiteY49" fmla="*/ 1032934 h 1185334"/>
                <a:gd name="connsiteX50" fmla="*/ 389467 w 2937933"/>
                <a:gd name="connsiteY50" fmla="*/ 1024467 h 1185334"/>
                <a:gd name="connsiteX51" fmla="*/ 338667 w 2937933"/>
                <a:gd name="connsiteY51" fmla="*/ 1007534 h 1185334"/>
                <a:gd name="connsiteX52" fmla="*/ 270933 w 2937933"/>
                <a:gd name="connsiteY52" fmla="*/ 973667 h 1185334"/>
                <a:gd name="connsiteX53" fmla="*/ 245533 w 2937933"/>
                <a:gd name="connsiteY53" fmla="*/ 956734 h 1185334"/>
                <a:gd name="connsiteX54" fmla="*/ 194733 w 2937933"/>
                <a:gd name="connsiteY54" fmla="*/ 939800 h 1185334"/>
                <a:gd name="connsiteX55" fmla="*/ 143933 w 2937933"/>
                <a:gd name="connsiteY55" fmla="*/ 914400 h 1185334"/>
                <a:gd name="connsiteX56" fmla="*/ 67733 w 2937933"/>
                <a:gd name="connsiteY56" fmla="*/ 905934 h 1185334"/>
                <a:gd name="connsiteX57" fmla="*/ 42333 w 2937933"/>
                <a:gd name="connsiteY57" fmla="*/ 897467 h 1185334"/>
                <a:gd name="connsiteX58" fmla="*/ 0 w 2937933"/>
                <a:gd name="connsiteY58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032933 w 2937933"/>
                <a:gd name="connsiteY2" fmla="*/ 16934 h 1185334"/>
                <a:gd name="connsiteX3" fmla="*/ 1066800 w 2937933"/>
                <a:gd name="connsiteY3" fmla="*/ 8467 h 1185334"/>
                <a:gd name="connsiteX4" fmla="*/ 1430867 w 2937933"/>
                <a:gd name="connsiteY4" fmla="*/ 0 h 1185334"/>
                <a:gd name="connsiteX5" fmla="*/ 1727200 w 2937933"/>
                <a:gd name="connsiteY5" fmla="*/ 8467 h 1185334"/>
                <a:gd name="connsiteX6" fmla="*/ 1803400 w 2937933"/>
                <a:gd name="connsiteY6" fmla="*/ 33867 h 1185334"/>
                <a:gd name="connsiteX7" fmla="*/ 1845733 w 2937933"/>
                <a:gd name="connsiteY7" fmla="*/ 42334 h 1185334"/>
                <a:gd name="connsiteX8" fmla="*/ 1930400 w 2937933"/>
                <a:gd name="connsiteY8" fmla="*/ 67734 h 1185334"/>
                <a:gd name="connsiteX9" fmla="*/ 1989667 w 2937933"/>
                <a:gd name="connsiteY9" fmla="*/ 76200 h 1185334"/>
                <a:gd name="connsiteX10" fmla="*/ 2057400 w 2937933"/>
                <a:gd name="connsiteY10" fmla="*/ 84667 h 1185334"/>
                <a:gd name="connsiteX11" fmla="*/ 2167467 w 2937933"/>
                <a:gd name="connsiteY11" fmla="*/ 110067 h 1185334"/>
                <a:gd name="connsiteX12" fmla="*/ 2286000 w 2937933"/>
                <a:gd name="connsiteY12" fmla="*/ 127000 h 1185334"/>
                <a:gd name="connsiteX13" fmla="*/ 2328333 w 2937933"/>
                <a:gd name="connsiteY13" fmla="*/ 135467 h 1185334"/>
                <a:gd name="connsiteX14" fmla="*/ 2404533 w 2937933"/>
                <a:gd name="connsiteY14" fmla="*/ 152400 h 1185334"/>
                <a:gd name="connsiteX15" fmla="*/ 2531533 w 2937933"/>
                <a:gd name="connsiteY15" fmla="*/ 169334 h 1185334"/>
                <a:gd name="connsiteX16" fmla="*/ 2667000 w 2937933"/>
                <a:gd name="connsiteY16" fmla="*/ 186267 h 1185334"/>
                <a:gd name="connsiteX17" fmla="*/ 2768600 w 2937933"/>
                <a:gd name="connsiteY17" fmla="*/ 203200 h 1185334"/>
                <a:gd name="connsiteX18" fmla="*/ 2827867 w 2937933"/>
                <a:gd name="connsiteY18" fmla="*/ 211667 h 1185334"/>
                <a:gd name="connsiteX19" fmla="*/ 2937933 w 2937933"/>
                <a:gd name="connsiteY19" fmla="*/ 211667 h 1185334"/>
                <a:gd name="connsiteX20" fmla="*/ 2937933 w 2937933"/>
                <a:gd name="connsiteY20" fmla="*/ 211667 h 1185334"/>
                <a:gd name="connsiteX21" fmla="*/ 2819400 w 2937933"/>
                <a:gd name="connsiteY21" fmla="*/ 914400 h 1185334"/>
                <a:gd name="connsiteX22" fmla="*/ 2810933 w 2937933"/>
                <a:gd name="connsiteY22" fmla="*/ 948267 h 1185334"/>
                <a:gd name="connsiteX23" fmla="*/ 2692400 w 2937933"/>
                <a:gd name="connsiteY23" fmla="*/ 973667 h 1185334"/>
                <a:gd name="connsiteX24" fmla="*/ 2590800 w 2937933"/>
                <a:gd name="connsiteY24" fmla="*/ 1007534 h 1185334"/>
                <a:gd name="connsiteX25" fmla="*/ 2565400 w 2937933"/>
                <a:gd name="connsiteY25" fmla="*/ 1016000 h 1185334"/>
                <a:gd name="connsiteX26" fmla="*/ 2540000 w 2937933"/>
                <a:gd name="connsiteY26" fmla="*/ 1024467 h 1185334"/>
                <a:gd name="connsiteX27" fmla="*/ 2472267 w 2937933"/>
                <a:gd name="connsiteY27" fmla="*/ 1032934 h 1185334"/>
                <a:gd name="connsiteX28" fmla="*/ 2413000 w 2937933"/>
                <a:gd name="connsiteY28" fmla="*/ 1049867 h 1185334"/>
                <a:gd name="connsiteX29" fmla="*/ 2328333 w 2937933"/>
                <a:gd name="connsiteY29" fmla="*/ 1075267 h 1185334"/>
                <a:gd name="connsiteX30" fmla="*/ 2235200 w 2937933"/>
                <a:gd name="connsiteY30" fmla="*/ 1092200 h 1185334"/>
                <a:gd name="connsiteX31" fmla="*/ 2201333 w 2937933"/>
                <a:gd name="connsiteY31" fmla="*/ 1100667 h 1185334"/>
                <a:gd name="connsiteX32" fmla="*/ 2150533 w 2937933"/>
                <a:gd name="connsiteY32" fmla="*/ 1117600 h 1185334"/>
                <a:gd name="connsiteX33" fmla="*/ 2099733 w 2937933"/>
                <a:gd name="connsiteY33" fmla="*/ 1126067 h 1185334"/>
                <a:gd name="connsiteX34" fmla="*/ 1879600 w 2937933"/>
                <a:gd name="connsiteY34" fmla="*/ 1134534 h 1185334"/>
                <a:gd name="connsiteX35" fmla="*/ 1549400 w 2937933"/>
                <a:gd name="connsiteY35" fmla="*/ 1159934 h 1185334"/>
                <a:gd name="connsiteX36" fmla="*/ 1464733 w 2937933"/>
                <a:gd name="connsiteY36" fmla="*/ 1176867 h 1185334"/>
                <a:gd name="connsiteX37" fmla="*/ 1439333 w 2937933"/>
                <a:gd name="connsiteY37" fmla="*/ 1185334 h 1185334"/>
                <a:gd name="connsiteX38" fmla="*/ 1109133 w 2937933"/>
                <a:gd name="connsiteY38" fmla="*/ 1176867 h 1185334"/>
                <a:gd name="connsiteX39" fmla="*/ 948267 w 2937933"/>
                <a:gd name="connsiteY39" fmla="*/ 1151467 h 1185334"/>
                <a:gd name="connsiteX40" fmla="*/ 889000 w 2937933"/>
                <a:gd name="connsiteY40" fmla="*/ 1134534 h 1185334"/>
                <a:gd name="connsiteX41" fmla="*/ 829733 w 2937933"/>
                <a:gd name="connsiteY41" fmla="*/ 1126067 h 1185334"/>
                <a:gd name="connsiteX42" fmla="*/ 795867 w 2937933"/>
                <a:gd name="connsiteY42" fmla="*/ 1117600 h 1185334"/>
                <a:gd name="connsiteX43" fmla="*/ 728133 w 2937933"/>
                <a:gd name="connsiteY43" fmla="*/ 1109134 h 1185334"/>
                <a:gd name="connsiteX44" fmla="*/ 609600 w 2937933"/>
                <a:gd name="connsiteY44" fmla="*/ 1083734 h 1185334"/>
                <a:gd name="connsiteX45" fmla="*/ 533400 w 2937933"/>
                <a:gd name="connsiteY45" fmla="*/ 1066800 h 1185334"/>
                <a:gd name="connsiteX46" fmla="*/ 508000 w 2937933"/>
                <a:gd name="connsiteY46" fmla="*/ 1058334 h 1185334"/>
                <a:gd name="connsiteX47" fmla="*/ 474133 w 2937933"/>
                <a:gd name="connsiteY47" fmla="*/ 1049867 h 1185334"/>
                <a:gd name="connsiteX48" fmla="*/ 423333 w 2937933"/>
                <a:gd name="connsiteY48" fmla="*/ 1032934 h 1185334"/>
                <a:gd name="connsiteX49" fmla="*/ 389467 w 2937933"/>
                <a:gd name="connsiteY49" fmla="*/ 1024467 h 1185334"/>
                <a:gd name="connsiteX50" fmla="*/ 338667 w 2937933"/>
                <a:gd name="connsiteY50" fmla="*/ 1007534 h 1185334"/>
                <a:gd name="connsiteX51" fmla="*/ 270933 w 2937933"/>
                <a:gd name="connsiteY51" fmla="*/ 973667 h 1185334"/>
                <a:gd name="connsiteX52" fmla="*/ 245533 w 2937933"/>
                <a:gd name="connsiteY52" fmla="*/ 956734 h 1185334"/>
                <a:gd name="connsiteX53" fmla="*/ 194733 w 2937933"/>
                <a:gd name="connsiteY53" fmla="*/ 939800 h 1185334"/>
                <a:gd name="connsiteX54" fmla="*/ 143933 w 2937933"/>
                <a:gd name="connsiteY54" fmla="*/ 914400 h 1185334"/>
                <a:gd name="connsiteX55" fmla="*/ 67733 w 2937933"/>
                <a:gd name="connsiteY55" fmla="*/ 905934 h 1185334"/>
                <a:gd name="connsiteX56" fmla="*/ 42333 w 2937933"/>
                <a:gd name="connsiteY56" fmla="*/ 897467 h 1185334"/>
                <a:gd name="connsiteX57" fmla="*/ 0 w 2937933"/>
                <a:gd name="connsiteY57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066800 w 2937933"/>
                <a:gd name="connsiteY2" fmla="*/ 8467 h 1185334"/>
                <a:gd name="connsiteX3" fmla="*/ 1430867 w 2937933"/>
                <a:gd name="connsiteY3" fmla="*/ 0 h 1185334"/>
                <a:gd name="connsiteX4" fmla="*/ 1727200 w 2937933"/>
                <a:gd name="connsiteY4" fmla="*/ 8467 h 1185334"/>
                <a:gd name="connsiteX5" fmla="*/ 1803400 w 2937933"/>
                <a:gd name="connsiteY5" fmla="*/ 33867 h 1185334"/>
                <a:gd name="connsiteX6" fmla="*/ 1845733 w 2937933"/>
                <a:gd name="connsiteY6" fmla="*/ 42334 h 1185334"/>
                <a:gd name="connsiteX7" fmla="*/ 1930400 w 2937933"/>
                <a:gd name="connsiteY7" fmla="*/ 67734 h 1185334"/>
                <a:gd name="connsiteX8" fmla="*/ 1989667 w 2937933"/>
                <a:gd name="connsiteY8" fmla="*/ 76200 h 1185334"/>
                <a:gd name="connsiteX9" fmla="*/ 2057400 w 2937933"/>
                <a:gd name="connsiteY9" fmla="*/ 84667 h 1185334"/>
                <a:gd name="connsiteX10" fmla="*/ 2167467 w 2937933"/>
                <a:gd name="connsiteY10" fmla="*/ 110067 h 1185334"/>
                <a:gd name="connsiteX11" fmla="*/ 2286000 w 2937933"/>
                <a:gd name="connsiteY11" fmla="*/ 127000 h 1185334"/>
                <a:gd name="connsiteX12" fmla="*/ 2328333 w 2937933"/>
                <a:gd name="connsiteY12" fmla="*/ 135467 h 1185334"/>
                <a:gd name="connsiteX13" fmla="*/ 2404533 w 2937933"/>
                <a:gd name="connsiteY13" fmla="*/ 152400 h 1185334"/>
                <a:gd name="connsiteX14" fmla="*/ 2531533 w 2937933"/>
                <a:gd name="connsiteY14" fmla="*/ 169334 h 1185334"/>
                <a:gd name="connsiteX15" fmla="*/ 2667000 w 2937933"/>
                <a:gd name="connsiteY15" fmla="*/ 186267 h 1185334"/>
                <a:gd name="connsiteX16" fmla="*/ 2768600 w 2937933"/>
                <a:gd name="connsiteY16" fmla="*/ 203200 h 1185334"/>
                <a:gd name="connsiteX17" fmla="*/ 2827867 w 2937933"/>
                <a:gd name="connsiteY17" fmla="*/ 211667 h 1185334"/>
                <a:gd name="connsiteX18" fmla="*/ 2937933 w 2937933"/>
                <a:gd name="connsiteY18" fmla="*/ 211667 h 1185334"/>
                <a:gd name="connsiteX19" fmla="*/ 2937933 w 2937933"/>
                <a:gd name="connsiteY19" fmla="*/ 211667 h 1185334"/>
                <a:gd name="connsiteX20" fmla="*/ 2819400 w 2937933"/>
                <a:gd name="connsiteY20" fmla="*/ 914400 h 1185334"/>
                <a:gd name="connsiteX21" fmla="*/ 2810933 w 2937933"/>
                <a:gd name="connsiteY21" fmla="*/ 948267 h 1185334"/>
                <a:gd name="connsiteX22" fmla="*/ 2692400 w 2937933"/>
                <a:gd name="connsiteY22" fmla="*/ 973667 h 1185334"/>
                <a:gd name="connsiteX23" fmla="*/ 2590800 w 2937933"/>
                <a:gd name="connsiteY23" fmla="*/ 1007534 h 1185334"/>
                <a:gd name="connsiteX24" fmla="*/ 2565400 w 2937933"/>
                <a:gd name="connsiteY24" fmla="*/ 1016000 h 1185334"/>
                <a:gd name="connsiteX25" fmla="*/ 2540000 w 2937933"/>
                <a:gd name="connsiteY25" fmla="*/ 1024467 h 1185334"/>
                <a:gd name="connsiteX26" fmla="*/ 2472267 w 2937933"/>
                <a:gd name="connsiteY26" fmla="*/ 1032934 h 1185334"/>
                <a:gd name="connsiteX27" fmla="*/ 2413000 w 2937933"/>
                <a:gd name="connsiteY27" fmla="*/ 1049867 h 1185334"/>
                <a:gd name="connsiteX28" fmla="*/ 2328333 w 2937933"/>
                <a:gd name="connsiteY28" fmla="*/ 1075267 h 1185334"/>
                <a:gd name="connsiteX29" fmla="*/ 2235200 w 2937933"/>
                <a:gd name="connsiteY29" fmla="*/ 1092200 h 1185334"/>
                <a:gd name="connsiteX30" fmla="*/ 2201333 w 2937933"/>
                <a:gd name="connsiteY30" fmla="*/ 1100667 h 1185334"/>
                <a:gd name="connsiteX31" fmla="*/ 2150533 w 2937933"/>
                <a:gd name="connsiteY31" fmla="*/ 1117600 h 1185334"/>
                <a:gd name="connsiteX32" fmla="*/ 2099733 w 2937933"/>
                <a:gd name="connsiteY32" fmla="*/ 1126067 h 1185334"/>
                <a:gd name="connsiteX33" fmla="*/ 1879600 w 2937933"/>
                <a:gd name="connsiteY33" fmla="*/ 1134534 h 1185334"/>
                <a:gd name="connsiteX34" fmla="*/ 1549400 w 2937933"/>
                <a:gd name="connsiteY34" fmla="*/ 1159934 h 1185334"/>
                <a:gd name="connsiteX35" fmla="*/ 1464733 w 2937933"/>
                <a:gd name="connsiteY35" fmla="*/ 1176867 h 1185334"/>
                <a:gd name="connsiteX36" fmla="*/ 1439333 w 2937933"/>
                <a:gd name="connsiteY36" fmla="*/ 1185334 h 1185334"/>
                <a:gd name="connsiteX37" fmla="*/ 1109133 w 2937933"/>
                <a:gd name="connsiteY37" fmla="*/ 1176867 h 1185334"/>
                <a:gd name="connsiteX38" fmla="*/ 948267 w 2937933"/>
                <a:gd name="connsiteY38" fmla="*/ 1151467 h 1185334"/>
                <a:gd name="connsiteX39" fmla="*/ 889000 w 2937933"/>
                <a:gd name="connsiteY39" fmla="*/ 1134534 h 1185334"/>
                <a:gd name="connsiteX40" fmla="*/ 829733 w 2937933"/>
                <a:gd name="connsiteY40" fmla="*/ 1126067 h 1185334"/>
                <a:gd name="connsiteX41" fmla="*/ 795867 w 2937933"/>
                <a:gd name="connsiteY41" fmla="*/ 1117600 h 1185334"/>
                <a:gd name="connsiteX42" fmla="*/ 728133 w 2937933"/>
                <a:gd name="connsiteY42" fmla="*/ 1109134 h 1185334"/>
                <a:gd name="connsiteX43" fmla="*/ 609600 w 2937933"/>
                <a:gd name="connsiteY43" fmla="*/ 1083734 h 1185334"/>
                <a:gd name="connsiteX44" fmla="*/ 533400 w 2937933"/>
                <a:gd name="connsiteY44" fmla="*/ 1066800 h 1185334"/>
                <a:gd name="connsiteX45" fmla="*/ 508000 w 2937933"/>
                <a:gd name="connsiteY45" fmla="*/ 1058334 h 1185334"/>
                <a:gd name="connsiteX46" fmla="*/ 474133 w 2937933"/>
                <a:gd name="connsiteY46" fmla="*/ 1049867 h 1185334"/>
                <a:gd name="connsiteX47" fmla="*/ 423333 w 2937933"/>
                <a:gd name="connsiteY47" fmla="*/ 1032934 h 1185334"/>
                <a:gd name="connsiteX48" fmla="*/ 389467 w 2937933"/>
                <a:gd name="connsiteY48" fmla="*/ 1024467 h 1185334"/>
                <a:gd name="connsiteX49" fmla="*/ 338667 w 2937933"/>
                <a:gd name="connsiteY49" fmla="*/ 1007534 h 1185334"/>
                <a:gd name="connsiteX50" fmla="*/ 270933 w 2937933"/>
                <a:gd name="connsiteY50" fmla="*/ 973667 h 1185334"/>
                <a:gd name="connsiteX51" fmla="*/ 245533 w 2937933"/>
                <a:gd name="connsiteY51" fmla="*/ 956734 h 1185334"/>
                <a:gd name="connsiteX52" fmla="*/ 194733 w 2937933"/>
                <a:gd name="connsiteY52" fmla="*/ 939800 h 1185334"/>
                <a:gd name="connsiteX53" fmla="*/ 143933 w 2937933"/>
                <a:gd name="connsiteY53" fmla="*/ 914400 h 1185334"/>
                <a:gd name="connsiteX54" fmla="*/ 67733 w 2937933"/>
                <a:gd name="connsiteY54" fmla="*/ 905934 h 1185334"/>
                <a:gd name="connsiteX55" fmla="*/ 42333 w 2937933"/>
                <a:gd name="connsiteY55" fmla="*/ 897467 h 1185334"/>
                <a:gd name="connsiteX56" fmla="*/ 0 w 2937933"/>
                <a:gd name="connsiteY56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430867 w 2937933"/>
                <a:gd name="connsiteY2" fmla="*/ 0 h 1185334"/>
                <a:gd name="connsiteX3" fmla="*/ 1727200 w 2937933"/>
                <a:gd name="connsiteY3" fmla="*/ 8467 h 1185334"/>
                <a:gd name="connsiteX4" fmla="*/ 1803400 w 2937933"/>
                <a:gd name="connsiteY4" fmla="*/ 33867 h 1185334"/>
                <a:gd name="connsiteX5" fmla="*/ 1845733 w 2937933"/>
                <a:gd name="connsiteY5" fmla="*/ 42334 h 1185334"/>
                <a:gd name="connsiteX6" fmla="*/ 1930400 w 2937933"/>
                <a:gd name="connsiteY6" fmla="*/ 67734 h 1185334"/>
                <a:gd name="connsiteX7" fmla="*/ 1989667 w 2937933"/>
                <a:gd name="connsiteY7" fmla="*/ 76200 h 1185334"/>
                <a:gd name="connsiteX8" fmla="*/ 2057400 w 2937933"/>
                <a:gd name="connsiteY8" fmla="*/ 84667 h 1185334"/>
                <a:gd name="connsiteX9" fmla="*/ 2167467 w 2937933"/>
                <a:gd name="connsiteY9" fmla="*/ 110067 h 1185334"/>
                <a:gd name="connsiteX10" fmla="*/ 2286000 w 2937933"/>
                <a:gd name="connsiteY10" fmla="*/ 127000 h 1185334"/>
                <a:gd name="connsiteX11" fmla="*/ 2328333 w 2937933"/>
                <a:gd name="connsiteY11" fmla="*/ 135467 h 1185334"/>
                <a:gd name="connsiteX12" fmla="*/ 2404533 w 2937933"/>
                <a:gd name="connsiteY12" fmla="*/ 152400 h 1185334"/>
                <a:gd name="connsiteX13" fmla="*/ 2531533 w 2937933"/>
                <a:gd name="connsiteY13" fmla="*/ 169334 h 1185334"/>
                <a:gd name="connsiteX14" fmla="*/ 2667000 w 2937933"/>
                <a:gd name="connsiteY14" fmla="*/ 186267 h 1185334"/>
                <a:gd name="connsiteX15" fmla="*/ 2768600 w 2937933"/>
                <a:gd name="connsiteY15" fmla="*/ 203200 h 1185334"/>
                <a:gd name="connsiteX16" fmla="*/ 2827867 w 2937933"/>
                <a:gd name="connsiteY16" fmla="*/ 211667 h 1185334"/>
                <a:gd name="connsiteX17" fmla="*/ 2937933 w 2937933"/>
                <a:gd name="connsiteY17" fmla="*/ 211667 h 1185334"/>
                <a:gd name="connsiteX18" fmla="*/ 2937933 w 2937933"/>
                <a:gd name="connsiteY18" fmla="*/ 211667 h 1185334"/>
                <a:gd name="connsiteX19" fmla="*/ 2819400 w 2937933"/>
                <a:gd name="connsiteY19" fmla="*/ 914400 h 1185334"/>
                <a:gd name="connsiteX20" fmla="*/ 2810933 w 2937933"/>
                <a:gd name="connsiteY20" fmla="*/ 948267 h 1185334"/>
                <a:gd name="connsiteX21" fmla="*/ 2692400 w 2937933"/>
                <a:gd name="connsiteY21" fmla="*/ 973667 h 1185334"/>
                <a:gd name="connsiteX22" fmla="*/ 2590800 w 2937933"/>
                <a:gd name="connsiteY22" fmla="*/ 1007534 h 1185334"/>
                <a:gd name="connsiteX23" fmla="*/ 2565400 w 2937933"/>
                <a:gd name="connsiteY23" fmla="*/ 1016000 h 1185334"/>
                <a:gd name="connsiteX24" fmla="*/ 2540000 w 2937933"/>
                <a:gd name="connsiteY24" fmla="*/ 1024467 h 1185334"/>
                <a:gd name="connsiteX25" fmla="*/ 2472267 w 2937933"/>
                <a:gd name="connsiteY25" fmla="*/ 1032934 h 1185334"/>
                <a:gd name="connsiteX26" fmla="*/ 2413000 w 2937933"/>
                <a:gd name="connsiteY26" fmla="*/ 1049867 h 1185334"/>
                <a:gd name="connsiteX27" fmla="*/ 2328333 w 2937933"/>
                <a:gd name="connsiteY27" fmla="*/ 1075267 h 1185334"/>
                <a:gd name="connsiteX28" fmla="*/ 2235200 w 2937933"/>
                <a:gd name="connsiteY28" fmla="*/ 1092200 h 1185334"/>
                <a:gd name="connsiteX29" fmla="*/ 2201333 w 2937933"/>
                <a:gd name="connsiteY29" fmla="*/ 1100667 h 1185334"/>
                <a:gd name="connsiteX30" fmla="*/ 2150533 w 2937933"/>
                <a:gd name="connsiteY30" fmla="*/ 1117600 h 1185334"/>
                <a:gd name="connsiteX31" fmla="*/ 2099733 w 2937933"/>
                <a:gd name="connsiteY31" fmla="*/ 1126067 h 1185334"/>
                <a:gd name="connsiteX32" fmla="*/ 1879600 w 2937933"/>
                <a:gd name="connsiteY32" fmla="*/ 1134534 h 1185334"/>
                <a:gd name="connsiteX33" fmla="*/ 1549400 w 2937933"/>
                <a:gd name="connsiteY33" fmla="*/ 1159934 h 1185334"/>
                <a:gd name="connsiteX34" fmla="*/ 1464733 w 2937933"/>
                <a:gd name="connsiteY34" fmla="*/ 1176867 h 1185334"/>
                <a:gd name="connsiteX35" fmla="*/ 1439333 w 2937933"/>
                <a:gd name="connsiteY35" fmla="*/ 1185334 h 1185334"/>
                <a:gd name="connsiteX36" fmla="*/ 1109133 w 2937933"/>
                <a:gd name="connsiteY36" fmla="*/ 1176867 h 1185334"/>
                <a:gd name="connsiteX37" fmla="*/ 948267 w 2937933"/>
                <a:gd name="connsiteY37" fmla="*/ 1151467 h 1185334"/>
                <a:gd name="connsiteX38" fmla="*/ 889000 w 2937933"/>
                <a:gd name="connsiteY38" fmla="*/ 1134534 h 1185334"/>
                <a:gd name="connsiteX39" fmla="*/ 829733 w 2937933"/>
                <a:gd name="connsiteY39" fmla="*/ 1126067 h 1185334"/>
                <a:gd name="connsiteX40" fmla="*/ 795867 w 2937933"/>
                <a:gd name="connsiteY40" fmla="*/ 1117600 h 1185334"/>
                <a:gd name="connsiteX41" fmla="*/ 728133 w 2937933"/>
                <a:gd name="connsiteY41" fmla="*/ 1109134 h 1185334"/>
                <a:gd name="connsiteX42" fmla="*/ 609600 w 2937933"/>
                <a:gd name="connsiteY42" fmla="*/ 1083734 h 1185334"/>
                <a:gd name="connsiteX43" fmla="*/ 533400 w 2937933"/>
                <a:gd name="connsiteY43" fmla="*/ 1066800 h 1185334"/>
                <a:gd name="connsiteX44" fmla="*/ 508000 w 2937933"/>
                <a:gd name="connsiteY44" fmla="*/ 1058334 h 1185334"/>
                <a:gd name="connsiteX45" fmla="*/ 474133 w 2937933"/>
                <a:gd name="connsiteY45" fmla="*/ 1049867 h 1185334"/>
                <a:gd name="connsiteX46" fmla="*/ 423333 w 2937933"/>
                <a:gd name="connsiteY46" fmla="*/ 1032934 h 1185334"/>
                <a:gd name="connsiteX47" fmla="*/ 389467 w 2937933"/>
                <a:gd name="connsiteY47" fmla="*/ 1024467 h 1185334"/>
                <a:gd name="connsiteX48" fmla="*/ 338667 w 2937933"/>
                <a:gd name="connsiteY48" fmla="*/ 1007534 h 1185334"/>
                <a:gd name="connsiteX49" fmla="*/ 270933 w 2937933"/>
                <a:gd name="connsiteY49" fmla="*/ 973667 h 1185334"/>
                <a:gd name="connsiteX50" fmla="*/ 245533 w 2937933"/>
                <a:gd name="connsiteY50" fmla="*/ 956734 h 1185334"/>
                <a:gd name="connsiteX51" fmla="*/ 194733 w 2937933"/>
                <a:gd name="connsiteY51" fmla="*/ 939800 h 1185334"/>
                <a:gd name="connsiteX52" fmla="*/ 143933 w 2937933"/>
                <a:gd name="connsiteY52" fmla="*/ 914400 h 1185334"/>
                <a:gd name="connsiteX53" fmla="*/ 67733 w 2937933"/>
                <a:gd name="connsiteY53" fmla="*/ 905934 h 1185334"/>
                <a:gd name="connsiteX54" fmla="*/ 42333 w 2937933"/>
                <a:gd name="connsiteY54" fmla="*/ 897467 h 1185334"/>
                <a:gd name="connsiteX55" fmla="*/ 0 w 2937933"/>
                <a:gd name="connsiteY55" fmla="*/ 237067 h 1185334"/>
                <a:gd name="connsiteX0" fmla="*/ 0 w 2937933"/>
                <a:gd name="connsiteY0" fmla="*/ 247272 h 1195539"/>
                <a:gd name="connsiteX1" fmla="*/ 0 w 2937933"/>
                <a:gd name="connsiteY1" fmla="*/ 247272 h 1195539"/>
                <a:gd name="connsiteX2" fmla="*/ 1430867 w 2937933"/>
                <a:gd name="connsiteY2" fmla="*/ 10205 h 1195539"/>
                <a:gd name="connsiteX3" fmla="*/ 1803400 w 2937933"/>
                <a:gd name="connsiteY3" fmla="*/ 44072 h 1195539"/>
                <a:gd name="connsiteX4" fmla="*/ 1845733 w 2937933"/>
                <a:gd name="connsiteY4" fmla="*/ 52539 h 1195539"/>
                <a:gd name="connsiteX5" fmla="*/ 1930400 w 2937933"/>
                <a:gd name="connsiteY5" fmla="*/ 77939 h 1195539"/>
                <a:gd name="connsiteX6" fmla="*/ 1989667 w 2937933"/>
                <a:gd name="connsiteY6" fmla="*/ 86405 h 1195539"/>
                <a:gd name="connsiteX7" fmla="*/ 2057400 w 2937933"/>
                <a:gd name="connsiteY7" fmla="*/ 94872 h 1195539"/>
                <a:gd name="connsiteX8" fmla="*/ 2167467 w 2937933"/>
                <a:gd name="connsiteY8" fmla="*/ 120272 h 1195539"/>
                <a:gd name="connsiteX9" fmla="*/ 2286000 w 2937933"/>
                <a:gd name="connsiteY9" fmla="*/ 137205 h 1195539"/>
                <a:gd name="connsiteX10" fmla="*/ 2328333 w 2937933"/>
                <a:gd name="connsiteY10" fmla="*/ 145672 h 1195539"/>
                <a:gd name="connsiteX11" fmla="*/ 2404533 w 2937933"/>
                <a:gd name="connsiteY11" fmla="*/ 162605 h 1195539"/>
                <a:gd name="connsiteX12" fmla="*/ 2531533 w 2937933"/>
                <a:gd name="connsiteY12" fmla="*/ 179539 h 1195539"/>
                <a:gd name="connsiteX13" fmla="*/ 2667000 w 2937933"/>
                <a:gd name="connsiteY13" fmla="*/ 196472 h 1195539"/>
                <a:gd name="connsiteX14" fmla="*/ 2768600 w 2937933"/>
                <a:gd name="connsiteY14" fmla="*/ 213405 h 1195539"/>
                <a:gd name="connsiteX15" fmla="*/ 2827867 w 2937933"/>
                <a:gd name="connsiteY15" fmla="*/ 221872 h 1195539"/>
                <a:gd name="connsiteX16" fmla="*/ 2937933 w 2937933"/>
                <a:gd name="connsiteY16" fmla="*/ 221872 h 1195539"/>
                <a:gd name="connsiteX17" fmla="*/ 2937933 w 2937933"/>
                <a:gd name="connsiteY17" fmla="*/ 221872 h 1195539"/>
                <a:gd name="connsiteX18" fmla="*/ 2819400 w 2937933"/>
                <a:gd name="connsiteY18" fmla="*/ 924605 h 1195539"/>
                <a:gd name="connsiteX19" fmla="*/ 2810933 w 2937933"/>
                <a:gd name="connsiteY19" fmla="*/ 958472 h 1195539"/>
                <a:gd name="connsiteX20" fmla="*/ 2692400 w 2937933"/>
                <a:gd name="connsiteY20" fmla="*/ 983872 h 1195539"/>
                <a:gd name="connsiteX21" fmla="*/ 2590800 w 2937933"/>
                <a:gd name="connsiteY21" fmla="*/ 1017739 h 1195539"/>
                <a:gd name="connsiteX22" fmla="*/ 2565400 w 2937933"/>
                <a:gd name="connsiteY22" fmla="*/ 1026205 h 1195539"/>
                <a:gd name="connsiteX23" fmla="*/ 2540000 w 2937933"/>
                <a:gd name="connsiteY23" fmla="*/ 1034672 h 1195539"/>
                <a:gd name="connsiteX24" fmla="*/ 2472267 w 2937933"/>
                <a:gd name="connsiteY24" fmla="*/ 1043139 h 1195539"/>
                <a:gd name="connsiteX25" fmla="*/ 2413000 w 2937933"/>
                <a:gd name="connsiteY25" fmla="*/ 1060072 h 1195539"/>
                <a:gd name="connsiteX26" fmla="*/ 2328333 w 2937933"/>
                <a:gd name="connsiteY26" fmla="*/ 1085472 h 1195539"/>
                <a:gd name="connsiteX27" fmla="*/ 2235200 w 2937933"/>
                <a:gd name="connsiteY27" fmla="*/ 1102405 h 1195539"/>
                <a:gd name="connsiteX28" fmla="*/ 2201333 w 2937933"/>
                <a:gd name="connsiteY28" fmla="*/ 1110872 h 1195539"/>
                <a:gd name="connsiteX29" fmla="*/ 2150533 w 2937933"/>
                <a:gd name="connsiteY29" fmla="*/ 1127805 h 1195539"/>
                <a:gd name="connsiteX30" fmla="*/ 2099733 w 2937933"/>
                <a:gd name="connsiteY30" fmla="*/ 1136272 h 1195539"/>
                <a:gd name="connsiteX31" fmla="*/ 1879600 w 2937933"/>
                <a:gd name="connsiteY31" fmla="*/ 1144739 h 1195539"/>
                <a:gd name="connsiteX32" fmla="*/ 1549400 w 2937933"/>
                <a:gd name="connsiteY32" fmla="*/ 1170139 h 1195539"/>
                <a:gd name="connsiteX33" fmla="*/ 1464733 w 2937933"/>
                <a:gd name="connsiteY33" fmla="*/ 1187072 h 1195539"/>
                <a:gd name="connsiteX34" fmla="*/ 1439333 w 2937933"/>
                <a:gd name="connsiteY34" fmla="*/ 1195539 h 1195539"/>
                <a:gd name="connsiteX35" fmla="*/ 1109133 w 2937933"/>
                <a:gd name="connsiteY35" fmla="*/ 1187072 h 1195539"/>
                <a:gd name="connsiteX36" fmla="*/ 948267 w 2937933"/>
                <a:gd name="connsiteY36" fmla="*/ 1161672 h 1195539"/>
                <a:gd name="connsiteX37" fmla="*/ 889000 w 2937933"/>
                <a:gd name="connsiteY37" fmla="*/ 1144739 h 1195539"/>
                <a:gd name="connsiteX38" fmla="*/ 829733 w 2937933"/>
                <a:gd name="connsiteY38" fmla="*/ 1136272 h 1195539"/>
                <a:gd name="connsiteX39" fmla="*/ 795867 w 2937933"/>
                <a:gd name="connsiteY39" fmla="*/ 1127805 h 1195539"/>
                <a:gd name="connsiteX40" fmla="*/ 728133 w 2937933"/>
                <a:gd name="connsiteY40" fmla="*/ 1119339 h 1195539"/>
                <a:gd name="connsiteX41" fmla="*/ 609600 w 2937933"/>
                <a:gd name="connsiteY41" fmla="*/ 1093939 h 1195539"/>
                <a:gd name="connsiteX42" fmla="*/ 533400 w 2937933"/>
                <a:gd name="connsiteY42" fmla="*/ 1077005 h 1195539"/>
                <a:gd name="connsiteX43" fmla="*/ 508000 w 2937933"/>
                <a:gd name="connsiteY43" fmla="*/ 1068539 h 1195539"/>
                <a:gd name="connsiteX44" fmla="*/ 474133 w 2937933"/>
                <a:gd name="connsiteY44" fmla="*/ 1060072 h 1195539"/>
                <a:gd name="connsiteX45" fmla="*/ 423333 w 2937933"/>
                <a:gd name="connsiteY45" fmla="*/ 1043139 h 1195539"/>
                <a:gd name="connsiteX46" fmla="*/ 389467 w 2937933"/>
                <a:gd name="connsiteY46" fmla="*/ 1034672 h 1195539"/>
                <a:gd name="connsiteX47" fmla="*/ 338667 w 2937933"/>
                <a:gd name="connsiteY47" fmla="*/ 1017739 h 1195539"/>
                <a:gd name="connsiteX48" fmla="*/ 270933 w 2937933"/>
                <a:gd name="connsiteY48" fmla="*/ 983872 h 1195539"/>
                <a:gd name="connsiteX49" fmla="*/ 245533 w 2937933"/>
                <a:gd name="connsiteY49" fmla="*/ 966939 h 1195539"/>
                <a:gd name="connsiteX50" fmla="*/ 194733 w 2937933"/>
                <a:gd name="connsiteY50" fmla="*/ 950005 h 1195539"/>
                <a:gd name="connsiteX51" fmla="*/ 143933 w 2937933"/>
                <a:gd name="connsiteY51" fmla="*/ 924605 h 1195539"/>
                <a:gd name="connsiteX52" fmla="*/ 67733 w 2937933"/>
                <a:gd name="connsiteY52" fmla="*/ 916139 h 1195539"/>
                <a:gd name="connsiteX53" fmla="*/ 42333 w 2937933"/>
                <a:gd name="connsiteY53" fmla="*/ 907672 h 1195539"/>
                <a:gd name="connsiteX54" fmla="*/ 0 w 2937933"/>
                <a:gd name="connsiteY54" fmla="*/ 247272 h 1195539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430867 w 2937933"/>
                <a:gd name="connsiteY2" fmla="*/ 0 h 1185334"/>
                <a:gd name="connsiteX3" fmla="*/ 1845733 w 2937933"/>
                <a:gd name="connsiteY3" fmla="*/ 42334 h 1185334"/>
                <a:gd name="connsiteX4" fmla="*/ 1930400 w 2937933"/>
                <a:gd name="connsiteY4" fmla="*/ 67734 h 1185334"/>
                <a:gd name="connsiteX5" fmla="*/ 1989667 w 2937933"/>
                <a:gd name="connsiteY5" fmla="*/ 76200 h 1185334"/>
                <a:gd name="connsiteX6" fmla="*/ 2057400 w 2937933"/>
                <a:gd name="connsiteY6" fmla="*/ 84667 h 1185334"/>
                <a:gd name="connsiteX7" fmla="*/ 2167467 w 2937933"/>
                <a:gd name="connsiteY7" fmla="*/ 110067 h 1185334"/>
                <a:gd name="connsiteX8" fmla="*/ 2286000 w 2937933"/>
                <a:gd name="connsiteY8" fmla="*/ 127000 h 1185334"/>
                <a:gd name="connsiteX9" fmla="*/ 2328333 w 2937933"/>
                <a:gd name="connsiteY9" fmla="*/ 135467 h 1185334"/>
                <a:gd name="connsiteX10" fmla="*/ 2404533 w 2937933"/>
                <a:gd name="connsiteY10" fmla="*/ 152400 h 1185334"/>
                <a:gd name="connsiteX11" fmla="*/ 2531533 w 2937933"/>
                <a:gd name="connsiteY11" fmla="*/ 169334 h 1185334"/>
                <a:gd name="connsiteX12" fmla="*/ 2667000 w 2937933"/>
                <a:gd name="connsiteY12" fmla="*/ 186267 h 1185334"/>
                <a:gd name="connsiteX13" fmla="*/ 2768600 w 2937933"/>
                <a:gd name="connsiteY13" fmla="*/ 203200 h 1185334"/>
                <a:gd name="connsiteX14" fmla="*/ 2827867 w 2937933"/>
                <a:gd name="connsiteY14" fmla="*/ 211667 h 1185334"/>
                <a:gd name="connsiteX15" fmla="*/ 2937933 w 2937933"/>
                <a:gd name="connsiteY15" fmla="*/ 211667 h 1185334"/>
                <a:gd name="connsiteX16" fmla="*/ 2937933 w 2937933"/>
                <a:gd name="connsiteY16" fmla="*/ 211667 h 1185334"/>
                <a:gd name="connsiteX17" fmla="*/ 2819400 w 2937933"/>
                <a:gd name="connsiteY17" fmla="*/ 914400 h 1185334"/>
                <a:gd name="connsiteX18" fmla="*/ 2810933 w 2937933"/>
                <a:gd name="connsiteY18" fmla="*/ 948267 h 1185334"/>
                <a:gd name="connsiteX19" fmla="*/ 2692400 w 2937933"/>
                <a:gd name="connsiteY19" fmla="*/ 973667 h 1185334"/>
                <a:gd name="connsiteX20" fmla="*/ 2590800 w 2937933"/>
                <a:gd name="connsiteY20" fmla="*/ 1007534 h 1185334"/>
                <a:gd name="connsiteX21" fmla="*/ 2565400 w 2937933"/>
                <a:gd name="connsiteY21" fmla="*/ 1016000 h 1185334"/>
                <a:gd name="connsiteX22" fmla="*/ 2540000 w 2937933"/>
                <a:gd name="connsiteY22" fmla="*/ 1024467 h 1185334"/>
                <a:gd name="connsiteX23" fmla="*/ 2472267 w 2937933"/>
                <a:gd name="connsiteY23" fmla="*/ 1032934 h 1185334"/>
                <a:gd name="connsiteX24" fmla="*/ 2413000 w 2937933"/>
                <a:gd name="connsiteY24" fmla="*/ 1049867 h 1185334"/>
                <a:gd name="connsiteX25" fmla="*/ 2328333 w 2937933"/>
                <a:gd name="connsiteY25" fmla="*/ 1075267 h 1185334"/>
                <a:gd name="connsiteX26" fmla="*/ 2235200 w 2937933"/>
                <a:gd name="connsiteY26" fmla="*/ 1092200 h 1185334"/>
                <a:gd name="connsiteX27" fmla="*/ 2201333 w 2937933"/>
                <a:gd name="connsiteY27" fmla="*/ 1100667 h 1185334"/>
                <a:gd name="connsiteX28" fmla="*/ 2150533 w 2937933"/>
                <a:gd name="connsiteY28" fmla="*/ 1117600 h 1185334"/>
                <a:gd name="connsiteX29" fmla="*/ 2099733 w 2937933"/>
                <a:gd name="connsiteY29" fmla="*/ 1126067 h 1185334"/>
                <a:gd name="connsiteX30" fmla="*/ 1879600 w 2937933"/>
                <a:gd name="connsiteY30" fmla="*/ 1134534 h 1185334"/>
                <a:gd name="connsiteX31" fmla="*/ 1549400 w 2937933"/>
                <a:gd name="connsiteY31" fmla="*/ 1159934 h 1185334"/>
                <a:gd name="connsiteX32" fmla="*/ 1464733 w 2937933"/>
                <a:gd name="connsiteY32" fmla="*/ 1176867 h 1185334"/>
                <a:gd name="connsiteX33" fmla="*/ 1439333 w 2937933"/>
                <a:gd name="connsiteY33" fmla="*/ 1185334 h 1185334"/>
                <a:gd name="connsiteX34" fmla="*/ 1109133 w 2937933"/>
                <a:gd name="connsiteY34" fmla="*/ 1176867 h 1185334"/>
                <a:gd name="connsiteX35" fmla="*/ 948267 w 2937933"/>
                <a:gd name="connsiteY35" fmla="*/ 1151467 h 1185334"/>
                <a:gd name="connsiteX36" fmla="*/ 889000 w 2937933"/>
                <a:gd name="connsiteY36" fmla="*/ 1134534 h 1185334"/>
                <a:gd name="connsiteX37" fmla="*/ 829733 w 2937933"/>
                <a:gd name="connsiteY37" fmla="*/ 1126067 h 1185334"/>
                <a:gd name="connsiteX38" fmla="*/ 795867 w 2937933"/>
                <a:gd name="connsiteY38" fmla="*/ 1117600 h 1185334"/>
                <a:gd name="connsiteX39" fmla="*/ 728133 w 2937933"/>
                <a:gd name="connsiteY39" fmla="*/ 1109134 h 1185334"/>
                <a:gd name="connsiteX40" fmla="*/ 609600 w 2937933"/>
                <a:gd name="connsiteY40" fmla="*/ 1083734 h 1185334"/>
                <a:gd name="connsiteX41" fmla="*/ 533400 w 2937933"/>
                <a:gd name="connsiteY41" fmla="*/ 1066800 h 1185334"/>
                <a:gd name="connsiteX42" fmla="*/ 508000 w 2937933"/>
                <a:gd name="connsiteY42" fmla="*/ 1058334 h 1185334"/>
                <a:gd name="connsiteX43" fmla="*/ 474133 w 2937933"/>
                <a:gd name="connsiteY43" fmla="*/ 1049867 h 1185334"/>
                <a:gd name="connsiteX44" fmla="*/ 423333 w 2937933"/>
                <a:gd name="connsiteY44" fmla="*/ 1032934 h 1185334"/>
                <a:gd name="connsiteX45" fmla="*/ 389467 w 2937933"/>
                <a:gd name="connsiteY45" fmla="*/ 1024467 h 1185334"/>
                <a:gd name="connsiteX46" fmla="*/ 338667 w 2937933"/>
                <a:gd name="connsiteY46" fmla="*/ 1007534 h 1185334"/>
                <a:gd name="connsiteX47" fmla="*/ 270933 w 2937933"/>
                <a:gd name="connsiteY47" fmla="*/ 973667 h 1185334"/>
                <a:gd name="connsiteX48" fmla="*/ 245533 w 2937933"/>
                <a:gd name="connsiteY48" fmla="*/ 956734 h 1185334"/>
                <a:gd name="connsiteX49" fmla="*/ 194733 w 2937933"/>
                <a:gd name="connsiteY49" fmla="*/ 939800 h 1185334"/>
                <a:gd name="connsiteX50" fmla="*/ 143933 w 2937933"/>
                <a:gd name="connsiteY50" fmla="*/ 914400 h 1185334"/>
                <a:gd name="connsiteX51" fmla="*/ 67733 w 2937933"/>
                <a:gd name="connsiteY51" fmla="*/ 905934 h 1185334"/>
                <a:gd name="connsiteX52" fmla="*/ 42333 w 2937933"/>
                <a:gd name="connsiteY52" fmla="*/ 897467 h 1185334"/>
                <a:gd name="connsiteX53" fmla="*/ 0 w 2937933"/>
                <a:gd name="connsiteY53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430867 w 2937933"/>
                <a:gd name="connsiteY2" fmla="*/ 0 h 1185334"/>
                <a:gd name="connsiteX3" fmla="*/ 1930400 w 2937933"/>
                <a:gd name="connsiteY3" fmla="*/ 67734 h 1185334"/>
                <a:gd name="connsiteX4" fmla="*/ 1989667 w 2937933"/>
                <a:gd name="connsiteY4" fmla="*/ 76200 h 1185334"/>
                <a:gd name="connsiteX5" fmla="*/ 2057400 w 2937933"/>
                <a:gd name="connsiteY5" fmla="*/ 84667 h 1185334"/>
                <a:gd name="connsiteX6" fmla="*/ 2167467 w 2937933"/>
                <a:gd name="connsiteY6" fmla="*/ 110067 h 1185334"/>
                <a:gd name="connsiteX7" fmla="*/ 2286000 w 2937933"/>
                <a:gd name="connsiteY7" fmla="*/ 127000 h 1185334"/>
                <a:gd name="connsiteX8" fmla="*/ 2328333 w 2937933"/>
                <a:gd name="connsiteY8" fmla="*/ 135467 h 1185334"/>
                <a:gd name="connsiteX9" fmla="*/ 2404533 w 2937933"/>
                <a:gd name="connsiteY9" fmla="*/ 152400 h 1185334"/>
                <a:gd name="connsiteX10" fmla="*/ 2531533 w 2937933"/>
                <a:gd name="connsiteY10" fmla="*/ 169334 h 1185334"/>
                <a:gd name="connsiteX11" fmla="*/ 2667000 w 2937933"/>
                <a:gd name="connsiteY11" fmla="*/ 186267 h 1185334"/>
                <a:gd name="connsiteX12" fmla="*/ 2768600 w 2937933"/>
                <a:gd name="connsiteY12" fmla="*/ 203200 h 1185334"/>
                <a:gd name="connsiteX13" fmla="*/ 2827867 w 2937933"/>
                <a:gd name="connsiteY13" fmla="*/ 211667 h 1185334"/>
                <a:gd name="connsiteX14" fmla="*/ 2937933 w 2937933"/>
                <a:gd name="connsiteY14" fmla="*/ 211667 h 1185334"/>
                <a:gd name="connsiteX15" fmla="*/ 2937933 w 2937933"/>
                <a:gd name="connsiteY15" fmla="*/ 211667 h 1185334"/>
                <a:gd name="connsiteX16" fmla="*/ 2819400 w 2937933"/>
                <a:gd name="connsiteY16" fmla="*/ 914400 h 1185334"/>
                <a:gd name="connsiteX17" fmla="*/ 2810933 w 2937933"/>
                <a:gd name="connsiteY17" fmla="*/ 948267 h 1185334"/>
                <a:gd name="connsiteX18" fmla="*/ 2692400 w 2937933"/>
                <a:gd name="connsiteY18" fmla="*/ 973667 h 1185334"/>
                <a:gd name="connsiteX19" fmla="*/ 2590800 w 2937933"/>
                <a:gd name="connsiteY19" fmla="*/ 1007534 h 1185334"/>
                <a:gd name="connsiteX20" fmla="*/ 2565400 w 2937933"/>
                <a:gd name="connsiteY20" fmla="*/ 1016000 h 1185334"/>
                <a:gd name="connsiteX21" fmla="*/ 2540000 w 2937933"/>
                <a:gd name="connsiteY21" fmla="*/ 1024467 h 1185334"/>
                <a:gd name="connsiteX22" fmla="*/ 2472267 w 2937933"/>
                <a:gd name="connsiteY22" fmla="*/ 1032934 h 1185334"/>
                <a:gd name="connsiteX23" fmla="*/ 2413000 w 2937933"/>
                <a:gd name="connsiteY23" fmla="*/ 1049867 h 1185334"/>
                <a:gd name="connsiteX24" fmla="*/ 2328333 w 2937933"/>
                <a:gd name="connsiteY24" fmla="*/ 1075267 h 1185334"/>
                <a:gd name="connsiteX25" fmla="*/ 2235200 w 2937933"/>
                <a:gd name="connsiteY25" fmla="*/ 1092200 h 1185334"/>
                <a:gd name="connsiteX26" fmla="*/ 2201333 w 2937933"/>
                <a:gd name="connsiteY26" fmla="*/ 1100667 h 1185334"/>
                <a:gd name="connsiteX27" fmla="*/ 2150533 w 2937933"/>
                <a:gd name="connsiteY27" fmla="*/ 1117600 h 1185334"/>
                <a:gd name="connsiteX28" fmla="*/ 2099733 w 2937933"/>
                <a:gd name="connsiteY28" fmla="*/ 1126067 h 1185334"/>
                <a:gd name="connsiteX29" fmla="*/ 1879600 w 2937933"/>
                <a:gd name="connsiteY29" fmla="*/ 1134534 h 1185334"/>
                <a:gd name="connsiteX30" fmla="*/ 1549400 w 2937933"/>
                <a:gd name="connsiteY30" fmla="*/ 1159934 h 1185334"/>
                <a:gd name="connsiteX31" fmla="*/ 1464733 w 2937933"/>
                <a:gd name="connsiteY31" fmla="*/ 1176867 h 1185334"/>
                <a:gd name="connsiteX32" fmla="*/ 1439333 w 2937933"/>
                <a:gd name="connsiteY32" fmla="*/ 1185334 h 1185334"/>
                <a:gd name="connsiteX33" fmla="*/ 1109133 w 2937933"/>
                <a:gd name="connsiteY33" fmla="*/ 1176867 h 1185334"/>
                <a:gd name="connsiteX34" fmla="*/ 948267 w 2937933"/>
                <a:gd name="connsiteY34" fmla="*/ 1151467 h 1185334"/>
                <a:gd name="connsiteX35" fmla="*/ 889000 w 2937933"/>
                <a:gd name="connsiteY35" fmla="*/ 1134534 h 1185334"/>
                <a:gd name="connsiteX36" fmla="*/ 829733 w 2937933"/>
                <a:gd name="connsiteY36" fmla="*/ 1126067 h 1185334"/>
                <a:gd name="connsiteX37" fmla="*/ 795867 w 2937933"/>
                <a:gd name="connsiteY37" fmla="*/ 1117600 h 1185334"/>
                <a:gd name="connsiteX38" fmla="*/ 728133 w 2937933"/>
                <a:gd name="connsiteY38" fmla="*/ 1109134 h 1185334"/>
                <a:gd name="connsiteX39" fmla="*/ 609600 w 2937933"/>
                <a:gd name="connsiteY39" fmla="*/ 1083734 h 1185334"/>
                <a:gd name="connsiteX40" fmla="*/ 533400 w 2937933"/>
                <a:gd name="connsiteY40" fmla="*/ 1066800 h 1185334"/>
                <a:gd name="connsiteX41" fmla="*/ 508000 w 2937933"/>
                <a:gd name="connsiteY41" fmla="*/ 1058334 h 1185334"/>
                <a:gd name="connsiteX42" fmla="*/ 474133 w 2937933"/>
                <a:gd name="connsiteY42" fmla="*/ 1049867 h 1185334"/>
                <a:gd name="connsiteX43" fmla="*/ 423333 w 2937933"/>
                <a:gd name="connsiteY43" fmla="*/ 1032934 h 1185334"/>
                <a:gd name="connsiteX44" fmla="*/ 389467 w 2937933"/>
                <a:gd name="connsiteY44" fmla="*/ 1024467 h 1185334"/>
                <a:gd name="connsiteX45" fmla="*/ 338667 w 2937933"/>
                <a:gd name="connsiteY45" fmla="*/ 1007534 h 1185334"/>
                <a:gd name="connsiteX46" fmla="*/ 270933 w 2937933"/>
                <a:gd name="connsiteY46" fmla="*/ 973667 h 1185334"/>
                <a:gd name="connsiteX47" fmla="*/ 245533 w 2937933"/>
                <a:gd name="connsiteY47" fmla="*/ 956734 h 1185334"/>
                <a:gd name="connsiteX48" fmla="*/ 194733 w 2937933"/>
                <a:gd name="connsiteY48" fmla="*/ 939800 h 1185334"/>
                <a:gd name="connsiteX49" fmla="*/ 143933 w 2937933"/>
                <a:gd name="connsiteY49" fmla="*/ 914400 h 1185334"/>
                <a:gd name="connsiteX50" fmla="*/ 67733 w 2937933"/>
                <a:gd name="connsiteY50" fmla="*/ 905934 h 1185334"/>
                <a:gd name="connsiteX51" fmla="*/ 42333 w 2937933"/>
                <a:gd name="connsiteY51" fmla="*/ 897467 h 1185334"/>
                <a:gd name="connsiteX52" fmla="*/ 0 w 2937933"/>
                <a:gd name="connsiteY52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430867 w 2937933"/>
                <a:gd name="connsiteY2" fmla="*/ 0 h 1185334"/>
                <a:gd name="connsiteX3" fmla="*/ 1989667 w 2937933"/>
                <a:gd name="connsiteY3" fmla="*/ 76200 h 1185334"/>
                <a:gd name="connsiteX4" fmla="*/ 2057400 w 2937933"/>
                <a:gd name="connsiteY4" fmla="*/ 84667 h 1185334"/>
                <a:gd name="connsiteX5" fmla="*/ 2167467 w 2937933"/>
                <a:gd name="connsiteY5" fmla="*/ 110067 h 1185334"/>
                <a:gd name="connsiteX6" fmla="*/ 2286000 w 2937933"/>
                <a:gd name="connsiteY6" fmla="*/ 127000 h 1185334"/>
                <a:gd name="connsiteX7" fmla="*/ 2328333 w 2937933"/>
                <a:gd name="connsiteY7" fmla="*/ 135467 h 1185334"/>
                <a:gd name="connsiteX8" fmla="*/ 2404533 w 2937933"/>
                <a:gd name="connsiteY8" fmla="*/ 152400 h 1185334"/>
                <a:gd name="connsiteX9" fmla="*/ 2531533 w 2937933"/>
                <a:gd name="connsiteY9" fmla="*/ 169334 h 1185334"/>
                <a:gd name="connsiteX10" fmla="*/ 2667000 w 2937933"/>
                <a:gd name="connsiteY10" fmla="*/ 186267 h 1185334"/>
                <a:gd name="connsiteX11" fmla="*/ 2768600 w 2937933"/>
                <a:gd name="connsiteY11" fmla="*/ 203200 h 1185334"/>
                <a:gd name="connsiteX12" fmla="*/ 2827867 w 2937933"/>
                <a:gd name="connsiteY12" fmla="*/ 211667 h 1185334"/>
                <a:gd name="connsiteX13" fmla="*/ 2937933 w 2937933"/>
                <a:gd name="connsiteY13" fmla="*/ 211667 h 1185334"/>
                <a:gd name="connsiteX14" fmla="*/ 2937933 w 2937933"/>
                <a:gd name="connsiteY14" fmla="*/ 211667 h 1185334"/>
                <a:gd name="connsiteX15" fmla="*/ 2819400 w 2937933"/>
                <a:gd name="connsiteY15" fmla="*/ 914400 h 1185334"/>
                <a:gd name="connsiteX16" fmla="*/ 2810933 w 2937933"/>
                <a:gd name="connsiteY16" fmla="*/ 948267 h 1185334"/>
                <a:gd name="connsiteX17" fmla="*/ 2692400 w 2937933"/>
                <a:gd name="connsiteY17" fmla="*/ 973667 h 1185334"/>
                <a:gd name="connsiteX18" fmla="*/ 2590800 w 2937933"/>
                <a:gd name="connsiteY18" fmla="*/ 1007534 h 1185334"/>
                <a:gd name="connsiteX19" fmla="*/ 2565400 w 2937933"/>
                <a:gd name="connsiteY19" fmla="*/ 1016000 h 1185334"/>
                <a:gd name="connsiteX20" fmla="*/ 2540000 w 2937933"/>
                <a:gd name="connsiteY20" fmla="*/ 1024467 h 1185334"/>
                <a:gd name="connsiteX21" fmla="*/ 2472267 w 2937933"/>
                <a:gd name="connsiteY21" fmla="*/ 1032934 h 1185334"/>
                <a:gd name="connsiteX22" fmla="*/ 2413000 w 2937933"/>
                <a:gd name="connsiteY22" fmla="*/ 1049867 h 1185334"/>
                <a:gd name="connsiteX23" fmla="*/ 2328333 w 2937933"/>
                <a:gd name="connsiteY23" fmla="*/ 1075267 h 1185334"/>
                <a:gd name="connsiteX24" fmla="*/ 2235200 w 2937933"/>
                <a:gd name="connsiteY24" fmla="*/ 1092200 h 1185334"/>
                <a:gd name="connsiteX25" fmla="*/ 2201333 w 2937933"/>
                <a:gd name="connsiteY25" fmla="*/ 1100667 h 1185334"/>
                <a:gd name="connsiteX26" fmla="*/ 2150533 w 2937933"/>
                <a:gd name="connsiteY26" fmla="*/ 1117600 h 1185334"/>
                <a:gd name="connsiteX27" fmla="*/ 2099733 w 2937933"/>
                <a:gd name="connsiteY27" fmla="*/ 1126067 h 1185334"/>
                <a:gd name="connsiteX28" fmla="*/ 1879600 w 2937933"/>
                <a:gd name="connsiteY28" fmla="*/ 1134534 h 1185334"/>
                <a:gd name="connsiteX29" fmla="*/ 1549400 w 2937933"/>
                <a:gd name="connsiteY29" fmla="*/ 1159934 h 1185334"/>
                <a:gd name="connsiteX30" fmla="*/ 1464733 w 2937933"/>
                <a:gd name="connsiteY30" fmla="*/ 1176867 h 1185334"/>
                <a:gd name="connsiteX31" fmla="*/ 1439333 w 2937933"/>
                <a:gd name="connsiteY31" fmla="*/ 1185334 h 1185334"/>
                <a:gd name="connsiteX32" fmla="*/ 1109133 w 2937933"/>
                <a:gd name="connsiteY32" fmla="*/ 1176867 h 1185334"/>
                <a:gd name="connsiteX33" fmla="*/ 948267 w 2937933"/>
                <a:gd name="connsiteY33" fmla="*/ 1151467 h 1185334"/>
                <a:gd name="connsiteX34" fmla="*/ 889000 w 2937933"/>
                <a:gd name="connsiteY34" fmla="*/ 1134534 h 1185334"/>
                <a:gd name="connsiteX35" fmla="*/ 829733 w 2937933"/>
                <a:gd name="connsiteY35" fmla="*/ 1126067 h 1185334"/>
                <a:gd name="connsiteX36" fmla="*/ 795867 w 2937933"/>
                <a:gd name="connsiteY36" fmla="*/ 1117600 h 1185334"/>
                <a:gd name="connsiteX37" fmla="*/ 728133 w 2937933"/>
                <a:gd name="connsiteY37" fmla="*/ 1109134 h 1185334"/>
                <a:gd name="connsiteX38" fmla="*/ 609600 w 2937933"/>
                <a:gd name="connsiteY38" fmla="*/ 1083734 h 1185334"/>
                <a:gd name="connsiteX39" fmla="*/ 533400 w 2937933"/>
                <a:gd name="connsiteY39" fmla="*/ 1066800 h 1185334"/>
                <a:gd name="connsiteX40" fmla="*/ 508000 w 2937933"/>
                <a:gd name="connsiteY40" fmla="*/ 1058334 h 1185334"/>
                <a:gd name="connsiteX41" fmla="*/ 474133 w 2937933"/>
                <a:gd name="connsiteY41" fmla="*/ 1049867 h 1185334"/>
                <a:gd name="connsiteX42" fmla="*/ 423333 w 2937933"/>
                <a:gd name="connsiteY42" fmla="*/ 1032934 h 1185334"/>
                <a:gd name="connsiteX43" fmla="*/ 389467 w 2937933"/>
                <a:gd name="connsiteY43" fmla="*/ 1024467 h 1185334"/>
                <a:gd name="connsiteX44" fmla="*/ 338667 w 2937933"/>
                <a:gd name="connsiteY44" fmla="*/ 1007534 h 1185334"/>
                <a:gd name="connsiteX45" fmla="*/ 270933 w 2937933"/>
                <a:gd name="connsiteY45" fmla="*/ 973667 h 1185334"/>
                <a:gd name="connsiteX46" fmla="*/ 245533 w 2937933"/>
                <a:gd name="connsiteY46" fmla="*/ 956734 h 1185334"/>
                <a:gd name="connsiteX47" fmla="*/ 194733 w 2937933"/>
                <a:gd name="connsiteY47" fmla="*/ 939800 h 1185334"/>
                <a:gd name="connsiteX48" fmla="*/ 143933 w 2937933"/>
                <a:gd name="connsiteY48" fmla="*/ 914400 h 1185334"/>
                <a:gd name="connsiteX49" fmla="*/ 67733 w 2937933"/>
                <a:gd name="connsiteY49" fmla="*/ 905934 h 1185334"/>
                <a:gd name="connsiteX50" fmla="*/ 42333 w 2937933"/>
                <a:gd name="connsiteY50" fmla="*/ 897467 h 1185334"/>
                <a:gd name="connsiteX51" fmla="*/ 0 w 2937933"/>
                <a:gd name="connsiteY51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430867 w 2937933"/>
                <a:gd name="connsiteY2" fmla="*/ 0 h 1185334"/>
                <a:gd name="connsiteX3" fmla="*/ 2057400 w 2937933"/>
                <a:gd name="connsiteY3" fmla="*/ 84667 h 1185334"/>
                <a:gd name="connsiteX4" fmla="*/ 2167467 w 2937933"/>
                <a:gd name="connsiteY4" fmla="*/ 110067 h 1185334"/>
                <a:gd name="connsiteX5" fmla="*/ 2286000 w 2937933"/>
                <a:gd name="connsiteY5" fmla="*/ 127000 h 1185334"/>
                <a:gd name="connsiteX6" fmla="*/ 2328333 w 2937933"/>
                <a:gd name="connsiteY6" fmla="*/ 135467 h 1185334"/>
                <a:gd name="connsiteX7" fmla="*/ 2404533 w 2937933"/>
                <a:gd name="connsiteY7" fmla="*/ 152400 h 1185334"/>
                <a:gd name="connsiteX8" fmla="*/ 2531533 w 2937933"/>
                <a:gd name="connsiteY8" fmla="*/ 169334 h 1185334"/>
                <a:gd name="connsiteX9" fmla="*/ 2667000 w 2937933"/>
                <a:gd name="connsiteY9" fmla="*/ 186267 h 1185334"/>
                <a:gd name="connsiteX10" fmla="*/ 2768600 w 2937933"/>
                <a:gd name="connsiteY10" fmla="*/ 203200 h 1185334"/>
                <a:gd name="connsiteX11" fmla="*/ 2827867 w 2937933"/>
                <a:gd name="connsiteY11" fmla="*/ 211667 h 1185334"/>
                <a:gd name="connsiteX12" fmla="*/ 2937933 w 2937933"/>
                <a:gd name="connsiteY12" fmla="*/ 211667 h 1185334"/>
                <a:gd name="connsiteX13" fmla="*/ 2937933 w 2937933"/>
                <a:gd name="connsiteY13" fmla="*/ 211667 h 1185334"/>
                <a:gd name="connsiteX14" fmla="*/ 2819400 w 2937933"/>
                <a:gd name="connsiteY14" fmla="*/ 914400 h 1185334"/>
                <a:gd name="connsiteX15" fmla="*/ 2810933 w 2937933"/>
                <a:gd name="connsiteY15" fmla="*/ 948267 h 1185334"/>
                <a:gd name="connsiteX16" fmla="*/ 2692400 w 2937933"/>
                <a:gd name="connsiteY16" fmla="*/ 973667 h 1185334"/>
                <a:gd name="connsiteX17" fmla="*/ 2590800 w 2937933"/>
                <a:gd name="connsiteY17" fmla="*/ 1007534 h 1185334"/>
                <a:gd name="connsiteX18" fmla="*/ 2565400 w 2937933"/>
                <a:gd name="connsiteY18" fmla="*/ 1016000 h 1185334"/>
                <a:gd name="connsiteX19" fmla="*/ 2540000 w 2937933"/>
                <a:gd name="connsiteY19" fmla="*/ 1024467 h 1185334"/>
                <a:gd name="connsiteX20" fmla="*/ 2472267 w 2937933"/>
                <a:gd name="connsiteY20" fmla="*/ 1032934 h 1185334"/>
                <a:gd name="connsiteX21" fmla="*/ 2413000 w 2937933"/>
                <a:gd name="connsiteY21" fmla="*/ 1049867 h 1185334"/>
                <a:gd name="connsiteX22" fmla="*/ 2328333 w 2937933"/>
                <a:gd name="connsiteY22" fmla="*/ 1075267 h 1185334"/>
                <a:gd name="connsiteX23" fmla="*/ 2235200 w 2937933"/>
                <a:gd name="connsiteY23" fmla="*/ 1092200 h 1185334"/>
                <a:gd name="connsiteX24" fmla="*/ 2201333 w 2937933"/>
                <a:gd name="connsiteY24" fmla="*/ 1100667 h 1185334"/>
                <a:gd name="connsiteX25" fmla="*/ 2150533 w 2937933"/>
                <a:gd name="connsiteY25" fmla="*/ 1117600 h 1185334"/>
                <a:gd name="connsiteX26" fmla="*/ 2099733 w 2937933"/>
                <a:gd name="connsiteY26" fmla="*/ 1126067 h 1185334"/>
                <a:gd name="connsiteX27" fmla="*/ 1879600 w 2937933"/>
                <a:gd name="connsiteY27" fmla="*/ 1134534 h 1185334"/>
                <a:gd name="connsiteX28" fmla="*/ 1549400 w 2937933"/>
                <a:gd name="connsiteY28" fmla="*/ 1159934 h 1185334"/>
                <a:gd name="connsiteX29" fmla="*/ 1464733 w 2937933"/>
                <a:gd name="connsiteY29" fmla="*/ 1176867 h 1185334"/>
                <a:gd name="connsiteX30" fmla="*/ 1439333 w 2937933"/>
                <a:gd name="connsiteY30" fmla="*/ 1185334 h 1185334"/>
                <a:gd name="connsiteX31" fmla="*/ 1109133 w 2937933"/>
                <a:gd name="connsiteY31" fmla="*/ 1176867 h 1185334"/>
                <a:gd name="connsiteX32" fmla="*/ 948267 w 2937933"/>
                <a:gd name="connsiteY32" fmla="*/ 1151467 h 1185334"/>
                <a:gd name="connsiteX33" fmla="*/ 889000 w 2937933"/>
                <a:gd name="connsiteY33" fmla="*/ 1134534 h 1185334"/>
                <a:gd name="connsiteX34" fmla="*/ 829733 w 2937933"/>
                <a:gd name="connsiteY34" fmla="*/ 1126067 h 1185334"/>
                <a:gd name="connsiteX35" fmla="*/ 795867 w 2937933"/>
                <a:gd name="connsiteY35" fmla="*/ 1117600 h 1185334"/>
                <a:gd name="connsiteX36" fmla="*/ 728133 w 2937933"/>
                <a:gd name="connsiteY36" fmla="*/ 1109134 h 1185334"/>
                <a:gd name="connsiteX37" fmla="*/ 609600 w 2937933"/>
                <a:gd name="connsiteY37" fmla="*/ 1083734 h 1185334"/>
                <a:gd name="connsiteX38" fmla="*/ 533400 w 2937933"/>
                <a:gd name="connsiteY38" fmla="*/ 1066800 h 1185334"/>
                <a:gd name="connsiteX39" fmla="*/ 508000 w 2937933"/>
                <a:gd name="connsiteY39" fmla="*/ 1058334 h 1185334"/>
                <a:gd name="connsiteX40" fmla="*/ 474133 w 2937933"/>
                <a:gd name="connsiteY40" fmla="*/ 1049867 h 1185334"/>
                <a:gd name="connsiteX41" fmla="*/ 423333 w 2937933"/>
                <a:gd name="connsiteY41" fmla="*/ 1032934 h 1185334"/>
                <a:gd name="connsiteX42" fmla="*/ 389467 w 2937933"/>
                <a:gd name="connsiteY42" fmla="*/ 1024467 h 1185334"/>
                <a:gd name="connsiteX43" fmla="*/ 338667 w 2937933"/>
                <a:gd name="connsiteY43" fmla="*/ 1007534 h 1185334"/>
                <a:gd name="connsiteX44" fmla="*/ 270933 w 2937933"/>
                <a:gd name="connsiteY44" fmla="*/ 973667 h 1185334"/>
                <a:gd name="connsiteX45" fmla="*/ 245533 w 2937933"/>
                <a:gd name="connsiteY45" fmla="*/ 956734 h 1185334"/>
                <a:gd name="connsiteX46" fmla="*/ 194733 w 2937933"/>
                <a:gd name="connsiteY46" fmla="*/ 939800 h 1185334"/>
                <a:gd name="connsiteX47" fmla="*/ 143933 w 2937933"/>
                <a:gd name="connsiteY47" fmla="*/ 914400 h 1185334"/>
                <a:gd name="connsiteX48" fmla="*/ 67733 w 2937933"/>
                <a:gd name="connsiteY48" fmla="*/ 905934 h 1185334"/>
                <a:gd name="connsiteX49" fmla="*/ 42333 w 2937933"/>
                <a:gd name="connsiteY49" fmla="*/ 897467 h 1185334"/>
                <a:gd name="connsiteX50" fmla="*/ 0 w 2937933"/>
                <a:gd name="connsiteY50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430867 w 2937933"/>
                <a:gd name="connsiteY2" fmla="*/ 0 h 1185334"/>
                <a:gd name="connsiteX3" fmla="*/ 2167467 w 2937933"/>
                <a:gd name="connsiteY3" fmla="*/ 110067 h 1185334"/>
                <a:gd name="connsiteX4" fmla="*/ 2286000 w 2937933"/>
                <a:gd name="connsiteY4" fmla="*/ 127000 h 1185334"/>
                <a:gd name="connsiteX5" fmla="*/ 2328333 w 2937933"/>
                <a:gd name="connsiteY5" fmla="*/ 135467 h 1185334"/>
                <a:gd name="connsiteX6" fmla="*/ 2404533 w 2937933"/>
                <a:gd name="connsiteY6" fmla="*/ 152400 h 1185334"/>
                <a:gd name="connsiteX7" fmla="*/ 2531533 w 2937933"/>
                <a:gd name="connsiteY7" fmla="*/ 169334 h 1185334"/>
                <a:gd name="connsiteX8" fmla="*/ 2667000 w 2937933"/>
                <a:gd name="connsiteY8" fmla="*/ 186267 h 1185334"/>
                <a:gd name="connsiteX9" fmla="*/ 2768600 w 2937933"/>
                <a:gd name="connsiteY9" fmla="*/ 203200 h 1185334"/>
                <a:gd name="connsiteX10" fmla="*/ 2827867 w 2937933"/>
                <a:gd name="connsiteY10" fmla="*/ 211667 h 1185334"/>
                <a:gd name="connsiteX11" fmla="*/ 2937933 w 2937933"/>
                <a:gd name="connsiteY11" fmla="*/ 211667 h 1185334"/>
                <a:gd name="connsiteX12" fmla="*/ 2937933 w 2937933"/>
                <a:gd name="connsiteY12" fmla="*/ 211667 h 1185334"/>
                <a:gd name="connsiteX13" fmla="*/ 2819400 w 2937933"/>
                <a:gd name="connsiteY13" fmla="*/ 914400 h 1185334"/>
                <a:gd name="connsiteX14" fmla="*/ 2810933 w 2937933"/>
                <a:gd name="connsiteY14" fmla="*/ 948267 h 1185334"/>
                <a:gd name="connsiteX15" fmla="*/ 2692400 w 2937933"/>
                <a:gd name="connsiteY15" fmla="*/ 973667 h 1185334"/>
                <a:gd name="connsiteX16" fmla="*/ 2590800 w 2937933"/>
                <a:gd name="connsiteY16" fmla="*/ 1007534 h 1185334"/>
                <a:gd name="connsiteX17" fmla="*/ 2565400 w 2937933"/>
                <a:gd name="connsiteY17" fmla="*/ 1016000 h 1185334"/>
                <a:gd name="connsiteX18" fmla="*/ 2540000 w 2937933"/>
                <a:gd name="connsiteY18" fmla="*/ 1024467 h 1185334"/>
                <a:gd name="connsiteX19" fmla="*/ 2472267 w 2937933"/>
                <a:gd name="connsiteY19" fmla="*/ 1032934 h 1185334"/>
                <a:gd name="connsiteX20" fmla="*/ 2413000 w 2937933"/>
                <a:gd name="connsiteY20" fmla="*/ 1049867 h 1185334"/>
                <a:gd name="connsiteX21" fmla="*/ 2328333 w 2937933"/>
                <a:gd name="connsiteY21" fmla="*/ 1075267 h 1185334"/>
                <a:gd name="connsiteX22" fmla="*/ 2235200 w 2937933"/>
                <a:gd name="connsiteY22" fmla="*/ 1092200 h 1185334"/>
                <a:gd name="connsiteX23" fmla="*/ 2201333 w 2937933"/>
                <a:gd name="connsiteY23" fmla="*/ 1100667 h 1185334"/>
                <a:gd name="connsiteX24" fmla="*/ 2150533 w 2937933"/>
                <a:gd name="connsiteY24" fmla="*/ 1117600 h 1185334"/>
                <a:gd name="connsiteX25" fmla="*/ 2099733 w 2937933"/>
                <a:gd name="connsiteY25" fmla="*/ 1126067 h 1185334"/>
                <a:gd name="connsiteX26" fmla="*/ 1879600 w 2937933"/>
                <a:gd name="connsiteY26" fmla="*/ 1134534 h 1185334"/>
                <a:gd name="connsiteX27" fmla="*/ 1549400 w 2937933"/>
                <a:gd name="connsiteY27" fmla="*/ 1159934 h 1185334"/>
                <a:gd name="connsiteX28" fmla="*/ 1464733 w 2937933"/>
                <a:gd name="connsiteY28" fmla="*/ 1176867 h 1185334"/>
                <a:gd name="connsiteX29" fmla="*/ 1439333 w 2937933"/>
                <a:gd name="connsiteY29" fmla="*/ 1185334 h 1185334"/>
                <a:gd name="connsiteX30" fmla="*/ 1109133 w 2937933"/>
                <a:gd name="connsiteY30" fmla="*/ 1176867 h 1185334"/>
                <a:gd name="connsiteX31" fmla="*/ 948267 w 2937933"/>
                <a:gd name="connsiteY31" fmla="*/ 1151467 h 1185334"/>
                <a:gd name="connsiteX32" fmla="*/ 889000 w 2937933"/>
                <a:gd name="connsiteY32" fmla="*/ 1134534 h 1185334"/>
                <a:gd name="connsiteX33" fmla="*/ 829733 w 2937933"/>
                <a:gd name="connsiteY33" fmla="*/ 1126067 h 1185334"/>
                <a:gd name="connsiteX34" fmla="*/ 795867 w 2937933"/>
                <a:gd name="connsiteY34" fmla="*/ 1117600 h 1185334"/>
                <a:gd name="connsiteX35" fmla="*/ 728133 w 2937933"/>
                <a:gd name="connsiteY35" fmla="*/ 1109134 h 1185334"/>
                <a:gd name="connsiteX36" fmla="*/ 609600 w 2937933"/>
                <a:gd name="connsiteY36" fmla="*/ 1083734 h 1185334"/>
                <a:gd name="connsiteX37" fmla="*/ 533400 w 2937933"/>
                <a:gd name="connsiteY37" fmla="*/ 1066800 h 1185334"/>
                <a:gd name="connsiteX38" fmla="*/ 508000 w 2937933"/>
                <a:gd name="connsiteY38" fmla="*/ 1058334 h 1185334"/>
                <a:gd name="connsiteX39" fmla="*/ 474133 w 2937933"/>
                <a:gd name="connsiteY39" fmla="*/ 1049867 h 1185334"/>
                <a:gd name="connsiteX40" fmla="*/ 423333 w 2937933"/>
                <a:gd name="connsiteY40" fmla="*/ 1032934 h 1185334"/>
                <a:gd name="connsiteX41" fmla="*/ 389467 w 2937933"/>
                <a:gd name="connsiteY41" fmla="*/ 1024467 h 1185334"/>
                <a:gd name="connsiteX42" fmla="*/ 338667 w 2937933"/>
                <a:gd name="connsiteY42" fmla="*/ 1007534 h 1185334"/>
                <a:gd name="connsiteX43" fmla="*/ 270933 w 2937933"/>
                <a:gd name="connsiteY43" fmla="*/ 973667 h 1185334"/>
                <a:gd name="connsiteX44" fmla="*/ 245533 w 2937933"/>
                <a:gd name="connsiteY44" fmla="*/ 956734 h 1185334"/>
                <a:gd name="connsiteX45" fmla="*/ 194733 w 2937933"/>
                <a:gd name="connsiteY45" fmla="*/ 939800 h 1185334"/>
                <a:gd name="connsiteX46" fmla="*/ 143933 w 2937933"/>
                <a:gd name="connsiteY46" fmla="*/ 914400 h 1185334"/>
                <a:gd name="connsiteX47" fmla="*/ 67733 w 2937933"/>
                <a:gd name="connsiteY47" fmla="*/ 905934 h 1185334"/>
                <a:gd name="connsiteX48" fmla="*/ 42333 w 2937933"/>
                <a:gd name="connsiteY48" fmla="*/ 897467 h 1185334"/>
                <a:gd name="connsiteX49" fmla="*/ 0 w 2937933"/>
                <a:gd name="connsiteY49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430867 w 2937933"/>
                <a:gd name="connsiteY2" fmla="*/ 0 h 1185334"/>
                <a:gd name="connsiteX3" fmla="*/ 2286000 w 2937933"/>
                <a:gd name="connsiteY3" fmla="*/ 127000 h 1185334"/>
                <a:gd name="connsiteX4" fmla="*/ 2328333 w 2937933"/>
                <a:gd name="connsiteY4" fmla="*/ 135467 h 1185334"/>
                <a:gd name="connsiteX5" fmla="*/ 2404533 w 2937933"/>
                <a:gd name="connsiteY5" fmla="*/ 152400 h 1185334"/>
                <a:gd name="connsiteX6" fmla="*/ 2531533 w 2937933"/>
                <a:gd name="connsiteY6" fmla="*/ 169334 h 1185334"/>
                <a:gd name="connsiteX7" fmla="*/ 2667000 w 2937933"/>
                <a:gd name="connsiteY7" fmla="*/ 186267 h 1185334"/>
                <a:gd name="connsiteX8" fmla="*/ 2768600 w 2937933"/>
                <a:gd name="connsiteY8" fmla="*/ 203200 h 1185334"/>
                <a:gd name="connsiteX9" fmla="*/ 2827867 w 2937933"/>
                <a:gd name="connsiteY9" fmla="*/ 211667 h 1185334"/>
                <a:gd name="connsiteX10" fmla="*/ 2937933 w 2937933"/>
                <a:gd name="connsiteY10" fmla="*/ 211667 h 1185334"/>
                <a:gd name="connsiteX11" fmla="*/ 2937933 w 2937933"/>
                <a:gd name="connsiteY11" fmla="*/ 211667 h 1185334"/>
                <a:gd name="connsiteX12" fmla="*/ 2819400 w 2937933"/>
                <a:gd name="connsiteY12" fmla="*/ 914400 h 1185334"/>
                <a:gd name="connsiteX13" fmla="*/ 2810933 w 2937933"/>
                <a:gd name="connsiteY13" fmla="*/ 948267 h 1185334"/>
                <a:gd name="connsiteX14" fmla="*/ 2692400 w 2937933"/>
                <a:gd name="connsiteY14" fmla="*/ 973667 h 1185334"/>
                <a:gd name="connsiteX15" fmla="*/ 2590800 w 2937933"/>
                <a:gd name="connsiteY15" fmla="*/ 1007534 h 1185334"/>
                <a:gd name="connsiteX16" fmla="*/ 2565400 w 2937933"/>
                <a:gd name="connsiteY16" fmla="*/ 1016000 h 1185334"/>
                <a:gd name="connsiteX17" fmla="*/ 2540000 w 2937933"/>
                <a:gd name="connsiteY17" fmla="*/ 1024467 h 1185334"/>
                <a:gd name="connsiteX18" fmla="*/ 2472267 w 2937933"/>
                <a:gd name="connsiteY18" fmla="*/ 1032934 h 1185334"/>
                <a:gd name="connsiteX19" fmla="*/ 2413000 w 2937933"/>
                <a:gd name="connsiteY19" fmla="*/ 1049867 h 1185334"/>
                <a:gd name="connsiteX20" fmla="*/ 2328333 w 2937933"/>
                <a:gd name="connsiteY20" fmla="*/ 1075267 h 1185334"/>
                <a:gd name="connsiteX21" fmla="*/ 2235200 w 2937933"/>
                <a:gd name="connsiteY21" fmla="*/ 1092200 h 1185334"/>
                <a:gd name="connsiteX22" fmla="*/ 2201333 w 2937933"/>
                <a:gd name="connsiteY22" fmla="*/ 1100667 h 1185334"/>
                <a:gd name="connsiteX23" fmla="*/ 2150533 w 2937933"/>
                <a:gd name="connsiteY23" fmla="*/ 1117600 h 1185334"/>
                <a:gd name="connsiteX24" fmla="*/ 2099733 w 2937933"/>
                <a:gd name="connsiteY24" fmla="*/ 1126067 h 1185334"/>
                <a:gd name="connsiteX25" fmla="*/ 1879600 w 2937933"/>
                <a:gd name="connsiteY25" fmla="*/ 1134534 h 1185334"/>
                <a:gd name="connsiteX26" fmla="*/ 1549400 w 2937933"/>
                <a:gd name="connsiteY26" fmla="*/ 1159934 h 1185334"/>
                <a:gd name="connsiteX27" fmla="*/ 1464733 w 2937933"/>
                <a:gd name="connsiteY27" fmla="*/ 1176867 h 1185334"/>
                <a:gd name="connsiteX28" fmla="*/ 1439333 w 2937933"/>
                <a:gd name="connsiteY28" fmla="*/ 1185334 h 1185334"/>
                <a:gd name="connsiteX29" fmla="*/ 1109133 w 2937933"/>
                <a:gd name="connsiteY29" fmla="*/ 1176867 h 1185334"/>
                <a:gd name="connsiteX30" fmla="*/ 948267 w 2937933"/>
                <a:gd name="connsiteY30" fmla="*/ 1151467 h 1185334"/>
                <a:gd name="connsiteX31" fmla="*/ 889000 w 2937933"/>
                <a:gd name="connsiteY31" fmla="*/ 1134534 h 1185334"/>
                <a:gd name="connsiteX32" fmla="*/ 829733 w 2937933"/>
                <a:gd name="connsiteY32" fmla="*/ 1126067 h 1185334"/>
                <a:gd name="connsiteX33" fmla="*/ 795867 w 2937933"/>
                <a:gd name="connsiteY33" fmla="*/ 1117600 h 1185334"/>
                <a:gd name="connsiteX34" fmla="*/ 728133 w 2937933"/>
                <a:gd name="connsiteY34" fmla="*/ 1109134 h 1185334"/>
                <a:gd name="connsiteX35" fmla="*/ 609600 w 2937933"/>
                <a:gd name="connsiteY35" fmla="*/ 1083734 h 1185334"/>
                <a:gd name="connsiteX36" fmla="*/ 533400 w 2937933"/>
                <a:gd name="connsiteY36" fmla="*/ 1066800 h 1185334"/>
                <a:gd name="connsiteX37" fmla="*/ 508000 w 2937933"/>
                <a:gd name="connsiteY37" fmla="*/ 1058334 h 1185334"/>
                <a:gd name="connsiteX38" fmla="*/ 474133 w 2937933"/>
                <a:gd name="connsiteY38" fmla="*/ 1049867 h 1185334"/>
                <a:gd name="connsiteX39" fmla="*/ 423333 w 2937933"/>
                <a:gd name="connsiteY39" fmla="*/ 1032934 h 1185334"/>
                <a:gd name="connsiteX40" fmla="*/ 389467 w 2937933"/>
                <a:gd name="connsiteY40" fmla="*/ 1024467 h 1185334"/>
                <a:gd name="connsiteX41" fmla="*/ 338667 w 2937933"/>
                <a:gd name="connsiteY41" fmla="*/ 1007534 h 1185334"/>
                <a:gd name="connsiteX42" fmla="*/ 270933 w 2937933"/>
                <a:gd name="connsiteY42" fmla="*/ 973667 h 1185334"/>
                <a:gd name="connsiteX43" fmla="*/ 245533 w 2937933"/>
                <a:gd name="connsiteY43" fmla="*/ 956734 h 1185334"/>
                <a:gd name="connsiteX44" fmla="*/ 194733 w 2937933"/>
                <a:gd name="connsiteY44" fmla="*/ 939800 h 1185334"/>
                <a:gd name="connsiteX45" fmla="*/ 143933 w 2937933"/>
                <a:gd name="connsiteY45" fmla="*/ 914400 h 1185334"/>
                <a:gd name="connsiteX46" fmla="*/ 67733 w 2937933"/>
                <a:gd name="connsiteY46" fmla="*/ 905934 h 1185334"/>
                <a:gd name="connsiteX47" fmla="*/ 42333 w 2937933"/>
                <a:gd name="connsiteY47" fmla="*/ 897467 h 1185334"/>
                <a:gd name="connsiteX48" fmla="*/ 0 w 2937933"/>
                <a:gd name="connsiteY48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430867 w 2937933"/>
                <a:gd name="connsiteY2" fmla="*/ 0 h 1185334"/>
                <a:gd name="connsiteX3" fmla="*/ 2328333 w 2937933"/>
                <a:gd name="connsiteY3" fmla="*/ 135467 h 1185334"/>
                <a:gd name="connsiteX4" fmla="*/ 2404533 w 2937933"/>
                <a:gd name="connsiteY4" fmla="*/ 152400 h 1185334"/>
                <a:gd name="connsiteX5" fmla="*/ 2531533 w 2937933"/>
                <a:gd name="connsiteY5" fmla="*/ 169334 h 1185334"/>
                <a:gd name="connsiteX6" fmla="*/ 2667000 w 2937933"/>
                <a:gd name="connsiteY6" fmla="*/ 186267 h 1185334"/>
                <a:gd name="connsiteX7" fmla="*/ 2768600 w 2937933"/>
                <a:gd name="connsiteY7" fmla="*/ 203200 h 1185334"/>
                <a:gd name="connsiteX8" fmla="*/ 2827867 w 2937933"/>
                <a:gd name="connsiteY8" fmla="*/ 211667 h 1185334"/>
                <a:gd name="connsiteX9" fmla="*/ 2937933 w 2937933"/>
                <a:gd name="connsiteY9" fmla="*/ 211667 h 1185334"/>
                <a:gd name="connsiteX10" fmla="*/ 2937933 w 2937933"/>
                <a:gd name="connsiteY10" fmla="*/ 211667 h 1185334"/>
                <a:gd name="connsiteX11" fmla="*/ 2819400 w 2937933"/>
                <a:gd name="connsiteY11" fmla="*/ 914400 h 1185334"/>
                <a:gd name="connsiteX12" fmla="*/ 2810933 w 2937933"/>
                <a:gd name="connsiteY12" fmla="*/ 948267 h 1185334"/>
                <a:gd name="connsiteX13" fmla="*/ 2692400 w 2937933"/>
                <a:gd name="connsiteY13" fmla="*/ 973667 h 1185334"/>
                <a:gd name="connsiteX14" fmla="*/ 2590800 w 2937933"/>
                <a:gd name="connsiteY14" fmla="*/ 1007534 h 1185334"/>
                <a:gd name="connsiteX15" fmla="*/ 2565400 w 2937933"/>
                <a:gd name="connsiteY15" fmla="*/ 1016000 h 1185334"/>
                <a:gd name="connsiteX16" fmla="*/ 2540000 w 2937933"/>
                <a:gd name="connsiteY16" fmla="*/ 1024467 h 1185334"/>
                <a:gd name="connsiteX17" fmla="*/ 2472267 w 2937933"/>
                <a:gd name="connsiteY17" fmla="*/ 1032934 h 1185334"/>
                <a:gd name="connsiteX18" fmla="*/ 2413000 w 2937933"/>
                <a:gd name="connsiteY18" fmla="*/ 1049867 h 1185334"/>
                <a:gd name="connsiteX19" fmla="*/ 2328333 w 2937933"/>
                <a:gd name="connsiteY19" fmla="*/ 1075267 h 1185334"/>
                <a:gd name="connsiteX20" fmla="*/ 2235200 w 2937933"/>
                <a:gd name="connsiteY20" fmla="*/ 1092200 h 1185334"/>
                <a:gd name="connsiteX21" fmla="*/ 2201333 w 2937933"/>
                <a:gd name="connsiteY21" fmla="*/ 1100667 h 1185334"/>
                <a:gd name="connsiteX22" fmla="*/ 2150533 w 2937933"/>
                <a:gd name="connsiteY22" fmla="*/ 1117600 h 1185334"/>
                <a:gd name="connsiteX23" fmla="*/ 2099733 w 2937933"/>
                <a:gd name="connsiteY23" fmla="*/ 1126067 h 1185334"/>
                <a:gd name="connsiteX24" fmla="*/ 1879600 w 2937933"/>
                <a:gd name="connsiteY24" fmla="*/ 1134534 h 1185334"/>
                <a:gd name="connsiteX25" fmla="*/ 1549400 w 2937933"/>
                <a:gd name="connsiteY25" fmla="*/ 1159934 h 1185334"/>
                <a:gd name="connsiteX26" fmla="*/ 1464733 w 2937933"/>
                <a:gd name="connsiteY26" fmla="*/ 1176867 h 1185334"/>
                <a:gd name="connsiteX27" fmla="*/ 1439333 w 2937933"/>
                <a:gd name="connsiteY27" fmla="*/ 1185334 h 1185334"/>
                <a:gd name="connsiteX28" fmla="*/ 1109133 w 2937933"/>
                <a:gd name="connsiteY28" fmla="*/ 1176867 h 1185334"/>
                <a:gd name="connsiteX29" fmla="*/ 948267 w 2937933"/>
                <a:gd name="connsiteY29" fmla="*/ 1151467 h 1185334"/>
                <a:gd name="connsiteX30" fmla="*/ 889000 w 2937933"/>
                <a:gd name="connsiteY30" fmla="*/ 1134534 h 1185334"/>
                <a:gd name="connsiteX31" fmla="*/ 829733 w 2937933"/>
                <a:gd name="connsiteY31" fmla="*/ 1126067 h 1185334"/>
                <a:gd name="connsiteX32" fmla="*/ 795867 w 2937933"/>
                <a:gd name="connsiteY32" fmla="*/ 1117600 h 1185334"/>
                <a:gd name="connsiteX33" fmla="*/ 728133 w 2937933"/>
                <a:gd name="connsiteY33" fmla="*/ 1109134 h 1185334"/>
                <a:gd name="connsiteX34" fmla="*/ 609600 w 2937933"/>
                <a:gd name="connsiteY34" fmla="*/ 1083734 h 1185334"/>
                <a:gd name="connsiteX35" fmla="*/ 533400 w 2937933"/>
                <a:gd name="connsiteY35" fmla="*/ 1066800 h 1185334"/>
                <a:gd name="connsiteX36" fmla="*/ 508000 w 2937933"/>
                <a:gd name="connsiteY36" fmla="*/ 1058334 h 1185334"/>
                <a:gd name="connsiteX37" fmla="*/ 474133 w 2937933"/>
                <a:gd name="connsiteY37" fmla="*/ 1049867 h 1185334"/>
                <a:gd name="connsiteX38" fmla="*/ 423333 w 2937933"/>
                <a:gd name="connsiteY38" fmla="*/ 1032934 h 1185334"/>
                <a:gd name="connsiteX39" fmla="*/ 389467 w 2937933"/>
                <a:gd name="connsiteY39" fmla="*/ 1024467 h 1185334"/>
                <a:gd name="connsiteX40" fmla="*/ 338667 w 2937933"/>
                <a:gd name="connsiteY40" fmla="*/ 1007534 h 1185334"/>
                <a:gd name="connsiteX41" fmla="*/ 270933 w 2937933"/>
                <a:gd name="connsiteY41" fmla="*/ 973667 h 1185334"/>
                <a:gd name="connsiteX42" fmla="*/ 245533 w 2937933"/>
                <a:gd name="connsiteY42" fmla="*/ 956734 h 1185334"/>
                <a:gd name="connsiteX43" fmla="*/ 194733 w 2937933"/>
                <a:gd name="connsiteY43" fmla="*/ 939800 h 1185334"/>
                <a:gd name="connsiteX44" fmla="*/ 143933 w 2937933"/>
                <a:gd name="connsiteY44" fmla="*/ 914400 h 1185334"/>
                <a:gd name="connsiteX45" fmla="*/ 67733 w 2937933"/>
                <a:gd name="connsiteY45" fmla="*/ 905934 h 1185334"/>
                <a:gd name="connsiteX46" fmla="*/ 42333 w 2937933"/>
                <a:gd name="connsiteY46" fmla="*/ 897467 h 1185334"/>
                <a:gd name="connsiteX47" fmla="*/ 0 w 2937933"/>
                <a:gd name="connsiteY47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430867 w 2937933"/>
                <a:gd name="connsiteY2" fmla="*/ 0 h 1185334"/>
                <a:gd name="connsiteX3" fmla="*/ 2404533 w 2937933"/>
                <a:gd name="connsiteY3" fmla="*/ 152400 h 1185334"/>
                <a:gd name="connsiteX4" fmla="*/ 2531533 w 2937933"/>
                <a:gd name="connsiteY4" fmla="*/ 169334 h 1185334"/>
                <a:gd name="connsiteX5" fmla="*/ 2667000 w 2937933"/>
                <a:gd name="connsiteY5" fmla="*/ 186267 h 1185334"/>
                <a:gd name="connsiteX6" fmla="*/ 2768600 w 2937933"/>
                <a:gd name="connsiteY6" fmla="*/ 203200 h 1185334"/>
                <a:gd name="connsiteX7" fmla="*/ 2827867 w 2937933"/>
                <a:gd name="connsiteY7" fmla="*/ 211667 h 1185334"/>
                <a:gd name="connsiteX8" fmla="*/ 2937933 w 2937933"/>
                <a:gd name="connsiteY8" fmla="*/ 211667 h 1185334"/>
                <a:gd name="connsiteX9" fmla="*/ 2937933 w 2937933"/>
                <a:gd name="connsiteY9" fmla="*/ 211667 h 1185334"/>
                <a:gd name="connsiteX10" fmla="*/ 2819400 w 2937933"/>
                <a:gd name="connsiteY10" fmla="*/ 914400 h 1185334"/>
                <a:gd name="connsiteX11" fmla="*/ 2810933 w 2937933"/>
                <a:gd name="connsiteY11" fmla="*/ 948267 h 1185334"/>
                <a:gd name="connsiteX12" fmla="*/ 2692400 w 2937933"/>
                <a:gd name="connsiteY12" fmla="*/ 973667 h 1185334"/>
                <a:gd name="connsiteX13" fmla="*/ 2590800 w 2937933"/>
                <a:gd name="connsiteY13" fmla="*/ 1007534 h 1185334"/>
                <a:gd name="connsiteX14" fmla="*/ 2565400 w 2937933"/>
                <a:gd name="connsiteY14" fmla="*/ 1016000 h 1185334"/>
                <a:gd name="connsiteX15" fmla="*/ 2540000 w 2937933"/>
                <a:gd name="connsiteY15" fmla="*/ 1024467 h 1185334"/>
                <a:gd name="connsiteX16" fmla="*/ 2472267 w 2937933"/>
                <a:gd name="connsiteY16" fmla="*/ 1032934 h 1185334"/>
                <a:gd name="connsiteX17" fmla="*/ 2413000 w 2937933"/>
                <a:gd name="connsiteY17" fmla="*/ 1049867 h 1185334"/>
                <a:gd name="connsiteX18" fmla="*/ 2328333 w 2937933"/>
                <a:gd name="connsiteY18" fmla="*/ 1075267 h 1185334"/>
                <a:gd name="connsiteX19" fmla="*/ 2235200 w 2937933"/>
                <a:gd name="connsiteY19" fmla="*/ 1092200 h 1185334"/>
                <a:gd name="connsiteX20" fmla="*/ 2201333 w 2937933"/>
                <a:gd name="connsiteY20" fmla="*/ 1100667 h 1185334"/>
                <a:gd name="connsiteX21" fmla="*/ 2150533 w 2937933"/>
                <a:gd name="connsiteY21" fmla="*/ 1117600 h 1185334"/>
                <a:gd name="connsiteX22" fmla="*/ 2099733 w 2937933"/>
                <a:gd name="connsiteY22" fmla="*/ 1126067 h 1185334"/>
                <a:gd name="connsiteX23" fmla="*/ 1879600 w 2937933"/>
                <a:gd name="connsiteY23" fmla="*/ 1134534 h 1185334"/>
                <a:gd name="connsiteX24" fmla="*/ 1549400 w 2937933"/>
                <a:gd name="connsiteY24" fmla="*/ 1159934 h 1185334"/>
                <a:gd name="connsiteX25" fmla="*/ 1464733 w 2937933"/>
                <a:gd name="connsiteY25" fmla="*/ 1176867 h 1185334"/>
                <a:gd name="connsiteX26" fmla="*/ 1439333 w 2937933"/>
                <a:gd name="connsiteY26" fmla="*/ 1185334 h 1185334"/>
                <a:gd name="connsiteX27" fmla="*/ 1109133 w 2937933"/>
                <a:gd name="connsiteY27" fmla="*/ 1176867 h 1185334"/>
                <a:gd name="connsiteX28" fmla="*/ 948267 w 2937933"/>
                <a:gd name="connsiteY28" fmla="*/ 1151467 h 1185334"/>
                <a:gd name="connsiteX29" fmla="*/ 889000 w 2937933"/>
                <a:gd name="connsiteY29" fmla="*/ 1134534 h 1185334"/>
                <a:gd name="connsiteX30" fmla="*/ 829733 w 2937933"/>
                <a:gd name="connsiteY30" fmla="*/ 1126067 h 1185334"/>
                <a:gd name="connsiteX31" fmla="*/ 795867 w 2937933"/>
                <a:gd name="connsiteY31" fmla="*/ 1117600 h 1185334"/>
                <a:gd name="connsiteX32" fmla="*/ 728133 w 2937933"/>
                <a:gd name="connsiteY32" fmla="*/ 1109134 h 1185334"/>
                <a:gd name="connsiteX33" fmla="*/ 609600 w 2937933"/>
                <a:gd name="connsiteY33" fmla="*/ 1083734 h 1185334"/>
                <a:gd name="connsiteX34" fmla="*/ 533400 w 2937933"/>
                <a:gd name="connsiteY34" fmla="*/ 1066800 h 1185334"/>
                <a:gd name="connsiteX35" fmla="*/ 508000 w 2937933"/>
                <a:gd name="connsiteY35" fmla="*/ 1058334 h 1185334"/>
                <a:gd name="connsiteX36" fmla="*/ 474133 w 2937933"/>
                <a:gd name="connsiteY36" fmla="*/ 1049867 h 1185334"/>
                <a:gd name="connsiteX37" fmla="*/ 423333 w 2937933"/>
                <a:gd name="connsiteY37" fmla="*/ 1032934 h 1185334"/>
                <a:gd name="connsiteX38" fmla="*/ 389467 w 2937933"/>
                <a:gd name="connsiteY38" fmla="*/ 1024467 h 1185334"/>
                <a:gd name="connsiteX39" fmla="*/ 338667 w 2937933"/>
                <a:gd name="connsiteY39" fmla="*/ 1007534 h 1185334"/>
                <a:gd name="connsiteX40" fmla="*/ 270933 w 2937933"/>
                <a:gd name="connsiteY40" fmla="*/ 973667 h 1185334"/>
                <a:gd name="connsiteX41" fmla="*/ 245533 w 2937933"/>
                <a:gd name="connsiteY41" fmla="*/ 956734 h 1185334"/>
                <a:gd name="connsiteX42" fmla="*/ 194733 w 2937933"/>
                <a:gd name="connsiteY42" fmla="*/ 939800 h 1185334"/>
                <a:gd name="connsiteX43" fmla="*/ 143933 w 2937933"/>
                <a:gd name="connsiteY43" fmla="*/ 914400 h 1185334"/>
                <a:gd name="connsiteX44" fmla="*/ 67733 w 2937933"/>
                <a:gd name="connsiteY44" fmla="*/ 905934 h 1185334"/>
                <a:gd name="connsiteX45" fmla="*/ 42333 w 2937933"/>
                <a:gd name="connsiteY45" fmla="*/ 897467 h 1185334"/>
                <a:gd name="connsiteX46" fmla="*/ 0 w 2937933"/>
                <a:gd name="connsiteY46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430867 w 2937933"/>
                <a:gd name="connsiteY2" fmla="*/ 0 h 1185334"/>
                <a:gd name="connsiteX3" fmla="*/ 2531533 w 2937933"/>
                <a:gd name="connsiteY3" fmla="*/ 169334 h 1185334"/>
                <a:gd name="connsiteX4" fmla="*/ 2667000 w 2937933"/>
                <a:gd name="connsiteY4" fmla="*/ 186267 h 1185334"/>
                <a:gd name="connsiteX5" fmla="*/ 2768600 w 2937933"/>
                <a:gd name="connsiteY5" fmla="*/ 203200 h 1185334"/>
                <a:gd name="connsiteX6" fmla="*/ 2827867 w 2937933"/>
                <a:gd name="connsiteY6" fmla="*/ 211667 h 1185334"/>
                <a:gd name="connsiteX7" fmla="*/ 2937933 w 2937933"/>
                <a:gd name="connsiteY7" fmla="*/ 211667 h 1185334"/>
                <a:gd name="connsiteX8" fmla="*/ 2937933 w 2937933"/>
                <a:gd name="connsiteY8" fmla="*/ 211667 h 1185334"/>
                <a:gd name="connsiteX9" fmla="*/ 2819400 w 2937933"/>
                <a:gd name="connsiteY9" fmla="*/ 914400 h 1185334"/>
                <a:gd name="connsiteX10" fmla="*/ 2810933 w 2937933"/>
                <a:gd name="connsiteY10" fmla="*/ 948267 h 1185334"/>
                <a:gd name="connsiteX11" fmla="*/ 2692400 w 2937933"/>
                <a:gd name="connsiteY11" fmla="*/ 973667 h 1185334"/>
                <a:gd name="connsiteX12" fmla="*/ 2590800 w 2937933"/>
                <a:gd name="connsiteY12" fmla="*/ 1007534 h 1185334"/>
                <a:gd name="connsiteX13" fmla="*/ 2565400 w 2937933"/>
                <a:gd name="connsiteY13" fmla="*/ 1016000 h 1185334"/>
                <a:gd name="connsiteX14" fmla="*/ 2540000 w 2937933"/>
                <a:gd name="connsiteY14" fmla="*/ 1024467 h 1185334"/>
                <a:gd name="connsiteX15" fmla="*/ 2472267 w 2937933"/>
                <a:gd name="connsiteY15" fmla="*/ 1032934 h 1185334"/>
                <a:gd name="connsiteX16" fmla="*/ 2413000 w 2937933"/>
                <a:gd name="connsiteY16" fmla="*/ 1049867 h 1185334"/>
                <a:gd name="connsiteX17" fmla="*/ 2328333 w 2937933"/>
                <a:gd name="connsiteY17" fmla="*/ 1075267 h 1185334"/>
                <a:gd name="connsiteX18" fmla="*/ 2235200 w 2937933"/>
                <a:gd name="connsiteY18" fmla="*/ 1092200 h 1185334"/>
                <a:gd name="connsiteX19" fmla="*/ 2201333 w 2937933"/>
                <a:gd name="connsiteY19" fmla="*/ 1100667 h 1185334"/>
                <a:gd name="connsiteX20" fmla="*/ 2150533 w 2937933"/>
                <a:gd name="connsiteY20" fmla="*/ 1117600 h 1185334"/>
                <a:gd name="connsiteX21" fmla="*/ 2099733 w 2937933"/>
                <a:gd name="connsiteY21" fmla="*/ 1126067 h 1185334"/>
                <a:gd name="connsiteX22" fmla="*/ 1879600 w 2937933"/>
                <a:gd name="connsiteY22" fmla="*/ 1134534 h 1185334"/>
                <a:gd name="connsiteX23" fmla="*/ 1549400 w 2937933"/>
                <a:gd name="connsiteY23" fmla="*/ 1159934 h 1185334"/>
                <a:gd name="connsiteX24" fmla="*/ 1464733 w 2937933"/>
                <a:gd name="connsiteY24" fmla="*/ 1176867 h 1185334"/>
                <a:gd name="connsiteX25" fmla="*/ 1439333 w 2937933"/>
                <a:gd name="connsiteY25" fmla="*/ 1185334 h 1185334"/>
                <a:gd name="connsiteX26" fmla="*/ 1109133 w 2937933"/>
                <a:gd name="connsiteY26" fmla="*/ 1176867 h 1185334"/>
                <a:gd name="connsiteX27" fmla="*/ 948267 w 2937933"/>
                <a:gd name="connsiteY27" fmla="*/ 1151467 h 1185334"/>
                <a:gd name="connsiteX28" fmla="*/ 889000 w 2937933"/>
                <a:gd name="connsiteY28" fmla="*/ 1134534 h 1185334"/>
                <a:gd name="connsiteX29" fmla="*/ 829733 w 2937933"/>
                <a:gd name="connsiteY29" fmla="*/ 1126067 h 1185334"/>
                <a:gd name="connsiteX30" fmla="*/ 795867 w 2937933"/>
                <a:gd name="connsiteY30" fmla="*/ 1117600 h 1185334"/>
                <a:gd name="connsiteX31" fmla="*/ 728133 w 2937933"/>
                <a:gd name="connsiteY31" fmla="*/ 1109134 h 1185334"/>
                <a:gd name="connsiteX32" fmla="*/ 609600 w 2937933"/>
                <a:gd name="connsiteY32" fmla="*/ 1083734 h 1185334"/>
                <a:gd name="connsiteX33" fmla="*/ 533400 w 2937933"/>
                <a:gd name="connsiteY33" fmla="*/ 1066800 h 1185334"/>
                <a:gd name="connsiteX34" fmla="*/ 508000 w 2937933"/>
                <a:gd name="connsiteY34" fmla="*/ 1058334 h 1185334"/>
                <a:gd name="connsiteX35" fmla="*/ 474133 w 2937933"/>
                <a:gd name="connsiteY35" fmla="*/ 1049867 h 1185334"/>
                <a:gd name="connsiteX36" fmla="*/ 423333 w 2937933"/>
                <a:gd name="connsiteY36" fmla="*/ 1032934 h 1185334"/>
                <a:gd name="connsiteX37" fmla="*/ 389467 w 2937933"/>
                <a:gd name="connsiteY37" fmla="*/ 1024467 h 1185334"/>
                <a:gd name="connsiteX38" fmla="*/ 338667 w 2937933"/>
                <a:gd name="connsiteY38" fmla="*/ 1007534 h 1185334"/>
                <a:gd name="connsiteX39" fmla="*/ 270933 w 2937933"/>
                <a:gd name="connsiteY39" fmla="*/ 973667 h 1185334"/>
                <a:gd name="connsiteX40" fmla="*/ 245533 w 2937933"/>
                <a:gd name="connsiteY40" fmla="*/ 956734 h 1185334"/>
                <a:gd name="connsiteX41" fmla="*/ 194733 w 2937933"/>
                <a:gd name="connsiteY41" fmla="*/ 939800 h 1185334"/>
                <a:gd name="connsiteX42" fmla="*/ 143933 w 2937933"/>
                <a:gd name="connsiteY42" fmla="*/ 914400 h 1185334"/>
                <a:gd name="connsiteX43" fmla="*/ 67733 w 2937933"/>
                <a:gd name="connsiteY43" fmla="*/ 905934 h 1185334"/>
                <a:gd name="connsiteX44" fmla="*/ 42333 w 2937933"/>
                <a:gd name="connsiteY44" fmla="*/ 897467 h 1185334"/>
                <a:gd name="connsiteX45" fmla="*/ 0 w 2937933"/>
                <a:gd name="connsiteY45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430867 w 2937933"/>
                <a:gd name="connsiteY2" fmla="*/ 0 h 1185334"/>
                <a:gd name="connsiteX3" fmla="*/ 2667000 w 2937933"/>
                <a:gd name="connsiteY3" fmla="*/ 186267 h 1185334"/>
                <a:gd name="connsiteX4" fmla="*/ 2768600 w 2937933"/>
                <a:gd name="connsiteY4" fmla="*/ 203200 h 1185334"/>
                <a:gd name="connsiteX5" fmla="*/ 2827867 w 2937933"/>
                <a:gd name="connsiteY5" fmla="*/ 211667 h 1185334"/>
                <a:gd name="connsiteX6" fmla="*/ 2937933 w 2937933"/>
                <a:gd name="connsiteY6" fmla="*/ 211667 h 1185334"/>
                <a:gd name="connsiteX7" fmla="*/ 2937933 w 2937933"/>
                <a:gd name="connsiteY7" fmla="*/ 211667 h 1185334"/>
                <a:gd name="connsiteX8" fmla="*/ 2819400 w 2937933"/>
                <a:gd name="connsiteY8" fmla="*/ 914400 h 1185334"/>
                <a:gd name="connsiteX9" fmla="*/ 2810933 w 2937933"/>
                <a:gd name="connsiteY9" fmla="*/ 948267 h 1185334"/>
                <a:gd name="connsiteX10" fmla="*/ 2692400 w 2937933"/>
                <a:gd name="connsiteY10" fmla="*/ 973667 h 1185334"/>
                <a:gd name="connsiteX11" fmla="*/ 2590800 w 2937933"/>
                <a:gd name="connsiteY11" fmla="*/ 1007534 h 1185334"/>
                <a:gd name="connsiteX12" fmla="*/ 2565400 w 2937933"/>
                <a:gd name="connsiteY12" fmla="*/ 1016000 h 1185334"/>
                <a:gd name="connsiteX13" fmla="*/ 2540000 w 2937933"/>
                <a:gd name="connsiteY13" fmla="*/ 1024467 h 1185334"/>
                <a:gd name="connsiteX14" fmla="*/ 2472267 w 2937933"/>
                <a:gd name="connsiteY14" fmla="*/ 1032934 h 1185334"/>
                <a:gd name="connsiteX15" fmla="*/ 2413000 w 2937933"/>
                <a:gd name="connsiteY15" fmla="*/ 1049867 h 1185334"/>
                <a:gd name="connsiteX16" fmla="*/ 2328333 w 2937933"/>
                <a:gd name="connsiteY16" fmla="*/ 1075267 h 1185334"/>
                <a:gd name="connsiteX17" fmla="*/ 2235200 w 2937933"/>
                <a:gd name="connsiteY17" fmla="*/ 1092200 h 1185334"/>
                <a:gd name="connsiteX18" fmla="*/ 2201333 w 2937933"/>
                <a:gd name="connsiteY18" fmla="*/ 1100667 h 1185334"/>
                <a:gd name="connsiteX19" fmla="*/ 2150533 w 2937933"/>
                <a:gd name="connsiteY19" fmla="*/ 1117600 h 1185334"/>
                <a:gd name="connsiteX20" fmla="*/ 2099733 w 2937933"/>
                <a:gd name="connsiteY20" fmla="*/ 1126067 h 1185334"/>
                <a:gd name="connsiteX21" fmla="*/ 1879600 w 2937933"/>
                <a:gd name="connsiteY21" fmla="*/ 1134534 h 1185334"/>
                <a:gd name="connsiteX22" fmla="*/ 1549400 w 2937933"/>
                <a:gd name="connsiteY22" fmla="*/ 1159934 h 1185334"/>
                <a:gd name="connsiteX23" fmla="*/ 1464733 w 2937933"/>
                <a:gd name="connsiteY23" fmla="*/ 1176867 h 1185334"/>
                <a:gd name="connsiteX24" fmla="*/ 1439333 w 2937933"/>
                <a:gd name="connsiteY24" fmla="*/ 1185334 h 1185334"/>
                <a:gd name="connsiteX25" fmla="*/ 1109133 w 2937933"/>
                <a:gd name="connsiteY25" fmla="*/ 1176867 h 1185334"/>
                <a:gd name="connsiteX26" fmla="*/ 948267 w 2937933"/>
                <a:gd name="connsiteY26" fmla="*/ 1151467 h 1185334"/>
                <a:gd name="connsiteX27" fmla="*/ 889000 w 2937933"/>
                <a:gd name="connsiteY27" fmla="*/ 1134534 h 1185334"/>
                <a:gd name="connsiteX28" fmla="*/ 829733 w 2937933"/>
                <a:gd name="connsiteY28" fmla="*/ 1126067 h 1185334"/>
                <a:gd name="connsiteX29" fmla="*/ 795867 w 2937933"/>
                <a:gd name="connsiteY29" fmla="*/ 1117600 h 1185334"/>
                <a:gd name="connsiteX30" fmla="*/ 728133 w 2937933"/>
                <a:gd name="connsiteY30" fmla="*/ 1109134 h 1185334"/>
                <a:gd name="connsiteX31" fmla="*/ 609600 w 2937933"/>
                <a:gd name="connsiteY31" fmla="*/ 1083734 h 1185334"/>
                <a:gd name="connsiteX32" fmla="*/ 533400 w 2937933"/>
                <a:gd name="connsiteY32" fmla="*/ 1066800 h 1185334"/>
                <a:gd name="connsiteX33" fmla="*/ 508000 w 2937933"/>
                <a:gd name="connsiteY33" fmla="*/ 1058334 h 1185334"/>
                <a:gd name="connsiteX34" fmla="*/ 474133 w 2937933"/>
                <a:gd name="connsiteY34" fmla="*/ 1049867 h 1185334"/>
                <a:gd name="connsiteX35" fmla="*/ 423333 w 2937933"/>
                <a:gd name="connsiteY35" fmla="*/ 1032934 h 1185334"/>
                <a:gd name="connsiteX36" fmla="*/ 389467 w 2937933"/>
                <a:gd name="connsiteY36" fmla="*/ 1024467 h 1185334"/>
                <a:gd name="connsiteX37" fmla="*/ 338667 w 2937933"/>
                <a:gd name="connsiteY37" fmla="*/ 1007534 h 1185334"/>
                <a:gd name="connsiteX38" fmla="*/ 270933 w 2937933"/>
                <a:gd name="connsiteY38" fmla="*/ 973667 h 1185334"/>
                <a:gd name="connsiteX39" fmla="*/ 245533 w 2937933"/>
                <a:gd name="connsiteY39" fmla="*/ 956734 h 1185334"/>
                <a:gd name="connsiteX40" fmla="*/ 194733 w 2937933"/>
                <a:gd name="connsiteY40" fmla="*/ 939800 h 1185334"/>
                <a:gd name="connsiteX41" fmla="*/ 143933 w 2937933"/>
                <a:gd name="connsiteY41" fmla="*/ 914400 h 1185334"/>
                <a:gd name="connsiteX42" fmla="*/ 67733 w 2937933"/>
                <a:gd name="connsiteY42" fmla="*/ 905934 h 1185334"/>
                <a:gd name="connsiteX43" fmla="*/ 42333 w 2937933"/>
                <a:gd name="connsiteY43" fmla="*/ 897467 h 1185334"/>
                <a:gd name="connsiteX44" fmla="*/ 0 w 2937933"/>
                <a:gd name="connsiteY44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430867 w 2937933"/>
                <a:gd name="connsiteY2" fmla="*/ 0 h 1185334"/>
                <a:gd name="connsiteX3" fmla="*/ 2768600 w 2937933"/>
                <a:gd name="connsiteY3" fmla="*/ 203200 h 1185334"/>
                <a:gd name="connsiteX4" fmla="*/ 2827867 w 2937933"/>
                <a:gd name="connsiteY4" fmla="*/ 211667 h 1185334"/>
                <a:gd name="connsiteX5" fmla="*/ 2937933 w 2937933"/>
                <a:gd name="connsiteY5" fmla="*/ 211667 h 1185334"/>
                <a:gd name="connsiteX6" fmla="*/ 2937933 w 2937933"/>
                <a:gd name="connsiteY6" fmla="*/ 211667 h 1185334"/>
                <a:gd name="connsiteX7" fmla="*/ 2819400 w 2937933"/>
                <a:gd name="connsiteY7" fmla="*/ 914400 h 1185334"/>
                <a:gd name="connsiteX8" fmla="*/ 2810933 w 2937933"/>
                <a:gd name="connsiteY8" fmla="*/ 948267 h 1185334"/>
                <a:gd name="connsiteX9" fmla="*/ 2692400 w 2937933"/>
                <a:gd name="connsiteY9" fmla="*/ 973667 h 1185334"/>
                <a:gd name="connsiteX10" fmla="*/ 2590800 w 2937933"/>
                <a:gd name="connsiteY10" fmla="*/ 1007534 h 1185334"/>
                <a:gd name="connsiteX11" fmla="*/ 2565400 w 2937933"/>
                <a:gd name="connsiteY11" fmla="*/ 1016000 h 1185334"/>
                <a:gd name="connsiteX12" fmla="*/ 2540000 w 2937933"/>
                <a:gd name="connsiteY12" fmla="*/ 1024467 h 1185334"/>
                <a:gd name="connsiteX13" fmla="*/ 2472267 w 2937933"/>
                <a:gd name="connsiteY13" fmla="*/ 1032934 h 1185334"/>
                <a:gd name="connsiteX14" fmla="*/ 2413000 w 2937933"/>
                <a:gd name="connsiteY14" fmla="*/ 1049867 h 1185334"/>
                <a:gd name="connsiteX15" fmla="*/ 2328333 w 2937933"/>
                <a:gd name="connsiteY15" fmla="*/ 1075267 h 1185334"/>
                <a:gd name="connsiteX16" fmla="*/ 2235200 w 2937933"/>
                <a:gd name="connsiteY16" fmla="*/ 1092200 h 1185334"/>
                <a:gd name="connsiteX17" fmla="*/ 2201333 w 2937933"/>
                <a:gd name="connsiteY17" fmla="*/ 1100667 h 1185334"/>
                <a:gd name="connsiteX18" fmla="*/ 2150533 w 2937933"/>
                <a:gd name="connsiteY18" fmla="*/ 1117600 h 1185334"/>
                <a:gd name="connsiteX19" fmla="*/ 2099733 w 2937933"/>
                <a:gd name="connsiteY19" fmla="*/ 1126067 h 1185334"/>
                <a:gd name="connsiteX20" fmla="*/ 1879600 w 2937933"/>
                <a:gd name="connsiteY20" fmla="*/ 1134534 h 1185334"/>
                <a:gd name="connsiteX21" fmla="*/ 1549400 w 2937933"/>
                <a:gd name="connsiteY21" fmla="*/ 1159934 h 1185334"/>
                <a:gd name="connsiteX22" fmla="*/ 1464733 w 2937933"/>
                <a:gd name="connsiteY22" fmla="*/ 1176867 h 1185334"/>
                <a:gd name="connsiteX23" fmla="*/ 1439333 w 2937933"/>
                <a:gd name="connsiteY23" fmla="*/ 1185334 h 1185334"/>
                <a:gd name="connsiteX24" fmla="*/ 1109133 w 2937933"/>
                <a:gd name="connsiteY24" fmla="*/ 1176867 h 1185334"/>
                <a:gd name="connsiteX25" fmla="*/ 948267 w 2937933"/>
                <a:gd name="connsiteY25" fmla="*/ 1151467 h 1185334"/>
                <a:gd name="connsiteX26" fmla="*/ 889000 w 2937933"/>
                <a:gd name="connsiteY26" fmla="*/ 1134534 h 1185334"/>
                <a:gd name="connsiteX27" fmla="*/ 829733 w 2937933"/>
                <a:gd name="connsiteY27" fmla="*/ 1126067 h 1185334"/>
                <a:gd name="connsiteX28" fmla="*/ 795867 w 2937933"/>
                <a:gd name="connsiteY28" fmla="*/ 1117600 h 1185334"/>
                <a:gd name="connsiteX29" fmla="*/ 728133 w 2937933"/>
                <a:gd name="connsiteY29" fmla="*/ 1109134 h 1185334"/>
                <a:gd name="connsiteX30" fmla="*/ 609600 w 2937933"/>
                <a:gd name="connsiteY30" fmla="*/ 1083734 h 1185334"/>
                <a:gd name="connsiteX31" fmla="*/ 533400 w 2937933"/>
                <a:gd name="connsiteY31" fmla="*/ 1066800 h 1185334"/>
                <a:gd name="connsiteX32" fmla="*/ 508000 w 2937933"/>
                <a:gd name="connsiteY32" fmla="*/ 1058334 h 1185334"/>
                <a:gd name="connsiteX33" fmla="*/ 474133 w 2937933"/>
                <a:gd name="connsiteY33" fmla="*/ 1049867 h 1185334"/>
                <a:gd name="connsiteX34" fmla="*/ 423333 w 2937933"/>
                <a:gd name="connsiteY34" fmla="*/ 1032934 h 1185334"/>
                <a:gd name="connsiteX35" fmla="*/ 389467 w 2937933"/>
                <a:gd name="connsiteY35" fmla="*/ 1024467 h 1185334"/>
                <a:gd name="connsiteX36" fmla="*/ 338667 w 2937933"/>
                <a:gd name="connsiteY36" fmla="*/ 1007534 h 1185334"/>
                <a:gd name="connsiteX37" fmla="*/ 270933 w 2937933"/>
                <a:gd name="connsiteY37" fmla="*/ 973667 h 1185334"/>
                <a:gd name="connsiteX38" fmla="*/ 245533 w 2937933"/>
                <a:gd name="connsiteY38" fmla="*/ 956734 h 1185334"/>
                <a:gd name="connsiteX39" fmla="*/ 194733 w 2937933"/>
                <a:gd name="connsiteY39" fmla="*/ 939800 h 1185334"/>
                <a:gd name="connsiteX40" fmla="*/ 143933 w 2937933"/>
                <a:gd name="connsiteY40" fmla="*/ 914400 h 1185334"/>
                <a:gd name="connsiteX41" fmla="*/ 67733 w 2937933"/>
                <a:gd name="connsiteY41" fmla="*/ 905934 h 1185334"/>
                <a:gd name="connsiteX42" fmla="*/ 42333 w 2937933"/>
                <a:gd name="connsiteY42" fmla="*/ 897467 h 1185334"/>
                <a:gd name="connsiteX43" fmla="*/ 0 w 2937933"/>
                <a:gd name="connsiteY43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430867 w 2937933"/>
                <a:gd name="connsiteY2" fmla="*/ 0 h 1185334"/>
                <a:gd name="connsiteX3" fmla="*/ 2827867 w 2937933"/>
                <a:gd name="connsiteY3" fmla="*/ 211667 h 1185334"/>
                <a:gd name="connsiteX4" fmla="*/ 2937933 w 2937933"/>
                <a:gd name="connsiteY4" fmla="*/ 211667 h 1185334"/>
                <a:gd name="connsiteX5" fmla="*/ 2937933 w 2937933"/>
                <a:gd name="connsiteY5" fmla="*/ 211667 h 1185334"/>
                <a:gd name="connsiteX6" fmla="*/ 2819400 w 2937933"/>
                <a:gd name="connsiteY6" fmla="*/ 914400 h 1185334"/>
                <a:gd name="connsiteX7" fmla="*/ 2810933 w 2937933"/>
                <a:gd name="connsiteY7" fmla="*/ 948267 h 1185334"/>
                <a:gd name="connsiteX8" fmla="*/ 2692400 w 2937933"/>
                <a:gd name="connsiteY8" fmla="*/ 973667 h 1185334"/>
                <a:gd name="connsiteX9" fmla="*/ 2590800 w 2937933"/>
                <a:gd name="connsiteY9" fmla="*/ 1007534 h 1185334"/>
                <a:gd name="connsiteX10" fmla="*/ 2565400 w 2937933"/>
                <a:gd name="connsiteY10" fmla="*/ 1016000 h 1185334"/>
                <a:gd name="connsiteX11" fmla="*/ 2540000 w 2937933"/>
                <a:gd name="connsiteY11" fmla="*/ 1024467 h 1185334"/>
                <a:gd name="connsiteX12" fmla="*/ 2472267 w 2937933"/>
                <a:gd name="connsiteY12" fmla="*/ 1032934 h 1185334"/>
                <a:gd name="connsiteX13" fmla="*/ 2413000 w 2937933"/>
                <a:gd name="connsiteY13" fmla="*/ 1049867 h 1185334"/>
                <a:gd name="connsiteX14" fmla="*/ 2328333 w 2937933"/>
                <a:gd name="connsiteY14" fmla="*/ 1075267 h 1185334"/>
                <a:gd name="connsiteX15" fmla="*/ 2235200 w 2937933"/>
                <a:gd name="connsiteY15" fmla="*/ 1092200 h 1185334"/>
                <a:gd name="connsiteX16" fmla="*/ 2201333 w 2937933"/>
                <a:gd name="connsiteY16" fmla="*/ 1100667 h 1185334"/>
                <a:gd name="connsiteX17" fmla="*/ 2150533 w 2937933"/>
                <a:gd name="connsiteY17" fmla="*/ 1117600 h 1185334"/>
                <a:gd name="connsiteX18" fmla="*/ 2099733 w 2937933"/>
                <a:gd name="connsiteY18" fmla="*/ 1126067 h 1185334"/>
                <a:gd name="connsiteX19" fmla="*/ 1879600 w 2937933"/>
                <a:gd name="connsiteY19" fmla="*/ 1134534 h 1185334"/>
                <a:gd name="connsiteX20" fmla="*/ 1549400 w 2937933"/>
                <a:gd name="connsiteY20" fmla="*/ 1159934 h 1185334"/>
                <a:gd name="connsiteX21" fmla="*/ 1464733 w 2937933"/>
                <a:gd name="connsiteY21" fmla="*/ 1176867 h 1185334"/>
                <a:gd name="connsiteX22" fmla="*/ 1439333 w 2937933"/>
                <a:gd name="connsiteY22" fmla="*/ 1185334 h 1185334"/>
                <a:gd name="connsiteX23" fmla="*/ 1109133 w 2937933"/>
                <a:gd name="connsiteY23" fmla="*/ 1176867 h 1185334"/>
                <a:gd name="connsiteX24" fmla="*/ 948267 w 2937933"/>
                <a:gd name="connsiteY24" fmla="*/ 1151467 h 1185334"/>
                <a:gd name="connsiteX25" fmla="*/ 889000 w 2937933"/>
                <a:gd name="connsiteY25" fmla="*/ 1134534 h 1185334"/>
                <a:gd name="connsiteX26" fmla="*/ 829733 w 2937933"/>
                <a:gd name="connsiteY26" fmla="*/ 1126067 h 1185334"/>
                <a:gd name="connsiteX27" fmla="*/ 795867 w 2937933"/>
                <a:gd name="connsiteY27" fmla="*/ 1117600 h 1185334"/>
                <a:gd name="connsiteX28" fmla="*/ 728133 w 2937933"/>
                <a:gd name="connsiteY28" fmla="*/ 1109134 h 1185334"/>
                <a:gd name="connsiteX29" fmla="*/ 609600 w 2937933"/>
                <a:gd name="connsiteY29" fmla="*/ 1083734 h 1185334"/>
                <a:gd name="connsiteX30" fmla="*/ 533400 w 2937933"/>
                <a:gd name="connsiteY30" fmla="*/ 1066800 h 1185334"/>
                <a:gd name="connsiteX31" fmla="*/ 508000 w 2937933"/>
                <a:gd name="connsiteY31" fmla="*/ 1058334 h 1185334"/>
                <a:gd name="connsiteX32" fmla="*/ 474133 w 2937933"/>
                <a:gd name="connsiteY32" fmla="*/ 1049867 h 1185334"/>
                <a:gd name="connsiteX33" fmla="*/ 423333 w 2937933"/>
                <a:gd name="connsiteY33" fmla="*/ 1032934 h 1185334"/>
                <a:gd name="connsiteX34" fmla="*/ 389467 w 2937933"/>
                <a:gd name="connsiteY34" fmla="*/ 1024467 h 1185334"/>
                <a:gd name="connsiteX35" fmla="*/ 338667 w 2937933"/>
                <a:gd name="connsiteY35" fmla="*/ 1007534 h 1185334"/>
                <a:gd name="connsiteX36" fmla="*/ 270933 w 2937933"/>
                <a:gd name="connsiteY36" fmla="*/ 973667 h 1185334"/>
                <a:gd name="connsiteX37" fmla="*/ 245533 w 2937933"/>
                <a:gd name="connsiteY37" fmla="*/ 956734 h 1185334"/>
                <a:gd name="connsiteX38" fmla="*/ 194733 w 2937933"/>
                <a:gd name="connsiteY38" fmla="*/ 939800 h 1185334"/>
                <a:gd name="connsiteX39" fmla="*/ 143933 w 2937933"/>
                <a:gd name="connsiteY39" fmla="*/ 914400 h 1185334"/>
                <a:gd name="connsiteX40" fmla="*/ 67733 w 2937933"/>
                <a:gd name="connsiteY40" fmla="*/ 905934 h 1185334"/>
                <a:gd name="connsiteX41" fmla="*/ 42333 w 2937933"/>
                <a:gd name="connsiteY41" fmla="*/ 897467 h 1185334"/>
                <a:gd name="connsiteX42" fmla="*/ 0 w 2937933"/>
                <a:gd name="connsiteY42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430867 w 2937933"/>
                <a:gd name="connsiteY2" fmla="*/ 0 h 1185334"/>
                <a:gd name="connsiteX3" fmla="*/ 2937933 w 2937933"/>
                <a:gd name="connsiteY3" fmla="*/ 211667 h 1185334"/>
                <a:gd name="connsiteX4" fmla="*/ 2937933 w 2937933"/>
                <a:gd name="connsiteY4" fmla="*/ 211667 h 1185334"/>
                <a:gd name="connsiteX5" fmla="*/ 2819400 w 2937933"/>
                <a:gd name="connsiteY5" fmla="*/ 914400 h 1185334"/>
                <a:gd name="connsiteX6" fmla="*/ 2810933 w 2937933"/>
                <a:gd name="connsiteY6" fmla="*/ 948267 h 1185334"/>
                <a:gd name="connsiteX7" fmla="*/ 2692400 w 2937933"/>
                <a:gd name="connsiteY7" fmla="*/ 973667 h 1185334"/>
                <a:gd name="connsiteX8" fmla="*/ 2590800 w 2937933"/>
                <a:gd name="connsiteY8" fmla="*/ 1007534 h 1185334"/>
                <a:gd name="connsiteX9" fmla="*/ 2565400 w 2937933"/>
                <a:gd name="connsiteY9" fmla="*/ 1016000 h 1185334"/>
                <a:gd name="connsiteX10" fmla="*/ 2540000 w 2937933"/>
                <a:gd name="connsiteY10" fmla="*/ 1024467 h 1185334"/>
                <a:gd name="connsiteX11" fmla="*/ 2472267 w 2937933"/>
                <a:gd name="connsiteY11" fmla="*/ 1032934 h 1185334"/>
                <a:gd name="connsiteX12" fmla="*/ 2413000 w 2937933"/>
                <a:gd name="connsiteY12" fmla="*/ 1049867 h 1185334"/>
                <a:gd name="connsiteX13" fmla="*/ 2328333 w 2937933"/>
                <a:gd name="connsiteY13" fmla="*/ 1075267 h 1185334"/>
                <a:gd name="connsiteX14" fmla="*/ 2235200 w 2937933"/>
                <a:gd name="connsiteY14" fmla="*/ 1092200 h 1185334"/>
                <a:gd name="connsiteX15" fmla="*/ 2201333 w 2937933"/>
                <a:gd name="connsiteY15" fmla="*/ 1100667 h 1185334"/>
                <a:gd name="connsiteX16" fmla="*/ 2150533 w 2937933"/>
                <a:gd name="connsiteY16" fmla="*/ 1117600 h 1185334"/>
                <a:gd name="connsiteX17" fmla="*/ 2099733 w 2937933"/>
                <a:gd name="connsiteY17" fmla="*/ 1126067 h 1185334"/>
                <a:gd name="connsiteX18" fmla="*/ 1879600 w 2937933"/>
                <a:gd name="connsiteY18" fmla="*/ 1134534 h 1185334"/>
                <a:gd name="connsiteX19" fmla="*/ 1549400 w 2937933"/>
                <a:gd name="connsiteY19" fmla="*/ 1159934 h 1185334"/>
                <a:gd name="connsiteX20" fmla="*/ 1464733 w 2937933"/>
                <a:gd name="connsiteY20" fmla="*/ 1176867 h 1185334"/>
                <a:gd name="connsiteX21" fmla="*/ 1439333 w 2937933"/>
                <a:gd name="connsiteY21" fmla="*/ 1185334 h 1185334"/>
                <a:gd name="connsiteX22" fmla="*/ 1109133 w 2937933"/>
                <a:gd name="connsiteY22" fmla="*/ 1176867 h 1185334"/>
                <a:gd name="connsiteX23" fmla="*/ 948267 w 2937933"/>
                <a:gd name="connsiteY23" fmla="*/ 1151467 h 1185334"/>
                <a:gd name="connsiteX24" fmla="*/ 889000 w 2937933"/>
                <a:gd name="connsiteY24" fmla="*/ 1134534 h 1185334"/>
                <a:gd name="connsiteX25" fmla="*/ 829733 w 2937933"/>
                <a:gd name="connsiteY25" fmla="*/ 1126067 h 1185334"/>
                <a:gd name="connsiteX26" fmla="*/ 795867 w 2937933"/>
                <a:gd name="connsiteY26" fmla="*/ 1117600 h 1185334"/>
                <a:gd name="connsiteX27" fmla="*/ 728133 w 2937933"/>
                <a:gd name="connsiteY27" fmla="*/ 1109134 h 1185334"/>
                <a:gd name="connsiteX28" fmla="*/ 609600 w 2937933"/>
                <a:gd name="connsiteY28" fmla="*/ 1083734 h 1185334"/>
                <a:gd name="connsiteX29" fmla="*/ 533400 w 2937933"/>
                <a:gd name="connsiteY29" fmla="*/ 1066800 h 1185334"/>
                <a:gd name="connsiteX30" fmla="*/ 508000 w 2937933"/>
                <a:gd name="connsiteY30" fmla="*/ 1058334 h 1185334"/>
                <a:gd name="connsiteX31" fmla="*/ 474133 w 2937933"/>
                <a:gd name="connsiteY31" fmla="*/ 1049867 h 1185334"/>
                <a:gd name="connsiteX32" fmla="*/ 423333 w 2937933"/>
                <a:gd name="connsiteY32" fmla="*/ 1032934 h 1185334"/>
                <a:gd name="connsiteX33" fmla="*/ 389467 w 2937933"/>
                <a:gd name="connsiteY33" fmla="*/ 1024467 h 1185334"/>
                <a:gd name="connsiteX34" fmla="*/ 338667 w 2937933"/>
                <a:gd name="connsiteY34" fmla="*/ 1007534 h 1185334"/>
                <a:gd name="connsiteX35" fmla="*/ 270933 w 2937933"/>
                <a:gd name="connsiteY35" fmla="*/ 973667 h 1185334"/>
                <a:gd name="connsiteX36" fmla="*/ 245533 w 2937933"/>
                <a:gd name="connsiteY36" fmla="*/ 956734 h 1185334"/>
                <a:gd name="connsiteX37" fmla="*/ 194733 w 2937933"/>
                <a:gd name="connsiteY37" fmla="*/ 939800 h 1185334"/>
                <a:gd name="connsiteX38" fmla="*/ 143933 w 2937933"/>
                <a:gd name="connsiteY38" fmla="*/ 914400 h 1185334"/>
                <a:gd name="connsiteX39" fmla="*/ 67733 w 2937933"/>
                <a:gd name="connsiteY39" fmla="*/ 905934 h 1185334"/>
                <a:gd name="connsiteX40" fmla="*/ 42333 w 2937933"/>
                <a:gd name="connsiteY40" fmla="*/ 897467 h 1185334"/>
                <a:gd name="connsiteX41" fmla="*/ 0 w 2937933"/>
                <a:gd name="connsiteY41" fmla="*/ 237067 h 1185334"/>
                <a:gd name="connsiteX0" fmla="*/ 0 w 2937933"/>
                <a:gd name="connsiteY0" fmla="*/ 188941 h 1137208"/>
                <a:gd name="connsiteX1" fmla="*/ 0 w 2937933"/>
                <a:gd name="connsiteY1" fmla="*/ 188941 h 1137208"/>
                <a:gd name="connsiteX2" fmla="*/ 1474983 w 2937933"/>
                <a:gd name="connsiteY2" fmla="*/ 0 h 1137208"/>
                <a:gd name="connsiteX3" fmla="*/ 2937933 w 2937933"/>
                <a:gd name="connsiteY3" fmla="*/ 163541 h 1137208"/>
                <a:gd name="connsiteX4" fmla="*/ 2937933 w 2937933"/>
                <a:gd name="connsiteY4" fmla="*/ 163541 h 1137208"/>
                <a:gd name="connsiteX5" fmla="*/ 2819400 w 2937933"/>
                <a:gd name="connsiteY5" fmla="*/ 866274 h 1137208"/>
                <a:gd name="connsiteX6" fmla="*/ 2810933 w 2937933"/>
                <a:gd name="connsiteY6" fmla="*/ 900141 h 1137208"/>
                <a:gd name="connsiteX7" fmla="*/ 2692400 w 2937933"/>
                <a:gd name="connsiteY7" fmla="*/ 925541 h 1137208"/>
                <a:gd name="connsiteX8" fmla="*/ 2590800 w 2937933"/>
                <a:gd name="connsiteY8" fmla="*/ 959408 h 1137208"/>
                <a:gd name="connsiteX9" fmla="*/ 2565400 w 2937933"/>
                <a:gd name="connsiteY9" fmla="*/ 967874 h 1137208"/>
                <a:gd name="connsiteX10" fmla="*/ 2540000 w 2937933"/>
                <a:gd name="connsiteY10" fmla="*/ 976341 h 1137208"/>
                <a:gd name="connsiteX11" fmla="*/ 2472267 w 2937933"/>
                <a:gd name="connsiteY11" fmla="*/ 984808 h 1137208"/>
                <a:gd name="connsiteX12" fmla="*/ 2413000 w 2937933"/>
                <a:gd name="connsiteY12" fmla="*/ 1001741 h 1137208"/>
                <a:gd name="connsiteX13" fmla="*/ 2328333 w 2937933"/>
                <a:gd name="connsiteY13" fmla="*/ 1027141 h 1137208"/>
                <a:gd name="connsiteX14" fmla="*/ 2235200 w 2937933"/>
                <a:gd name="connsiteY14" fmla="*/ 1044074 h 1137208"/>
                <a:gd name="connsiteX15" fmla="*/ 2201333 w 2937933"/>
                <a:gd name="connsiteY15" fmla="*/ 1052541 h 1137208"/>
                <a:gd name="connsiteX16" fmla="*/ 2150533 w 2937933"/>
                <a:gd name="connsiteY16" fmla="*/ 1069474 h 1137208"/>
                <a:gd name="connsiteX17" fmla="*/ 2099733 w 2937933"/>
                <a:gd name="connsiteY17" fmla="*/ 1077941 h 1137208"/>
                <a:gd name="connsiteX18" fmla="*/ 1879600 w 2937933"/>
                <a:gd name="connsiteY18" fmla="*/ 1086408 h 1137208"/>
                <a:gd name="connsiteX19" fmla="*/ 1549400 w 2937933"/>
                <a:gd name="connsiteY19" fmla="*/ 1111808 h 1137208"/>
                <a:gd name="connsiteX20" fmla="*/ 1464733 w 2937933"/>
                <a:gd name="connsiteY20" fmla="*/ 1128741 h 1137208"/>
                <a:gd name="connsiteX21" fmla="*/ 1439333 w 2937933"/>
                <a:gd name="connsiteY21" fmla="*/ 1137208 h 1137208"/>
                <a:gd name="connsiteX22" fmla="*/ 1109133 w 2937933"/>
                <a:gd name="connsiteY22" fmla="*/ 1128741 h 1137208"/>
                <a:gd name="connsiteX23" fmla="*/ 948267 w 2937933"/>
                <a:gd name="connsiteY23" fmla="*/ 1103341 h 1137208"/>
                <a:gd name="connsiteX24" fmla="*/ 889000 w 2937933"/>
                <a:gd name="connsiteY24" fmla="*/ 1086408 h 1137208"/>
                <a:gd name="connsiteX25" fmla="*/ 829733 w 2937933"/>
                <a:gd name="connsiteY25" fmla="*/ 1077941 h 1137208"/>
                <a:gd name="connsiteX26" fmla="*/ 795867 w 2937933"/>
                <a:gd name="connsiteY26" fmla="*/ 1069474 h 1137208"/>
                <a:gd name="connsiteX27" fmla="*/ 728133 w 2937933"/>
                <a:gd name="connsiteY27" fmla="*/ 1061008 h 1137208"/>
                <a:gd name="connsiteX28" fmla="*/ 609600 w 2937933"/>
                <a:gd name="connsiteY28" fmla="*/ 1035608 h 1137208"/>
                <a:gd name="connsiteX29" fmla="*/ 533400 w 2937933"/>
                <a:gd name="connsiteY29" fmla="*/ 1018674 h 1137208"/>
                <a:gd name="connsiteX30" fmla="*/ 508000 w 2937933"/>
                <a:gd name="connsiteY30" fmla="*/ 1010208 h 1137208"/>
                <a:gd name="connsiteX31" fmla="*/ 474133 w 2937933"/>
                <a:gd name="connsiteY31" fmla="*/ 1001741 h 1137208"/>
                <a:gd name="connsiteX32" fmla="*/ 423333 w 2937933"/>
                <a:gd name="connsiteY32" fmla="*/ 984808 h 1137208"/>
                <a:gd name="connsiteX33" fmla="*/ 389467 w 2937933"/>
                <a:gd name="connsiteY33" fmla="*/ 976341 h 1137208"/>
                <a:gd name="connsiteX34" fmla="*/ 338667 w 2937933"/>
                <a:gd name="connsiteY34" fmla="*/ 959408 h 1137208"/>
                <a:gd name="connsiteX35" fmla="*/ 270933 w 2937933"/>
                <a:gd name="connsiteY35" fmla="*/ 925541 h 1137208"/>
                <a:gd name="connsiteX36" fmla="*/ 245533 w 2937933"/>
                <a:gd name="connsiteY36" fmla="*/ 908608 h 1137208"/>
                <a:gd name="connsiteX37" fmla="*/ 194733 w 2937933"/>
                <a:gd name="connsiteY37" fmla="*/ 891674 h 1137208"/>
                <a:gd name="connsiteX38" fmla="*/ 143933 w 2937933"/>
                <a:gd name="connsiteY38" fmla="*/ 866274 h 1137208"/>
                <a:gd name="connsiteX39" fmla="*/ 67733 w 2937933"/>
                <a:gd name="connsiteY39" fmla="*/ 857808 h 1137208"/>
                <a:gd name="connsiteX40" fmla="*/ 42333 w 2937933"/>
                <a:gd name="connsiteY40" fmla="*/ 849341 h 1137208"/>
                <a:gd name="connsiteX41" fmla="*/ 0 w 2937933"/>
                <a:gd name="connsiteY41" fmla="*/ 188941 h 1137208"/>
                <a:gd name="connsiteX0" fmla="*/ 0 w 2937933"/>
                <a:gd name="connsiteY0" fmla="*/ 188941 h 1137208"/>
                <a:gd name="connsiteX1" fmla="*/ 0 w 2937933"/>
                <a:gd name="connsiteY1" fmla="*/ 188941 h 1137208"/>
                <a:gd name="connsiteX2" fmla="*/ 1474983 w 2937933"/>
                <a:gd name="connsiteY2" fmla="*/ 0 h 1137208"/>
                <a:gd name="connsiteX3" fmla="*/ 2937933 w 2937933"/>
                <a:gd name="connsiteY3" fmla="*/ 163541 h 1137208"/>
                <a:gd name="connsiteX4" fmla="*/ 2937933 w 2937933"/>
                <a:gd name="connsiteY4" fmla="*/ 163541 h 1137208"/>
                <a:gd name="connsiteX5" fmla="*/ 2819400 w 2937933"/>
                <a:gd name="connsiteY5" fmla="*/ 866274 h 1137208"/>
                <a:gd name="connsiteX6" fmla="*/ 2810933 w 2937933"/>
                <a:gd name="connsiteY6" fmla="*/ 900141 h 1137208"/>
                <a:gd name="connsiteX7" fmla="*/ 2692400 w 2937933"/>
                <a:gd name="connsiteY7" fmla="*/ 925541 h 1137208"/>
                <a:gd name="connsiteX8" fmla="*/ 2590800 w 2937933"/>
                <a:gd name="connsiteY8" fmla="*/ 959408 h 1137208"/>
                <a:gd name="connsiteX9" fmla="*/ 2565400 w 2937933"/>
                <a:gd name="connsiteY9" fmla="*/ 967874 h 1137208"/>
                <a:gd name="connsiteX10" fmla="*/ 2540000 w 2937933"/>
                <a:gd name="connsiteY10" fmla="*/ 976341 h 1137208"/>
                <a:gd name="connsiteX11" fmla="*/ 2472267 w 2937933"/>
                <a:gd name="connsiteY11" fmla="*/ 984808 h 1137208"/>
                <a:gd name="connsiteX12" fmla="*/ 2413000 w 2937933"/>
                <a:gd name="connsiteY12" fmla="*/ 1001741 h 1137208"/>
                <a:gd name="connsiteX13" fmla="*/ 2328333 w 2937933"/>
                <a:gd name="connsiteY13" fmla="*/ 1027141 h 1137208"/>
                <a:gd name="connsiteX14" fmla="*/ 2235200 w 2937933"/>
                <a:gd name="connsiteY14" fmla="*/ 1044074 h 1137208"/>
                <a:gd name="connsiteX15" fmla="*/ 2201333 w 2937933"/>
                <a:gd name="connsiteY15" fmla="*/ 1052541 h 1137208"/>
                <a:gd name="connsiteX16" fmla="*/ 2150533 w 2937933"/>
                <a:gd name="connsiteY16" fmla="*/ 1069474 h 1137208"/>
                <a:gd name="connsiteX17" fmla="*/ 2099733 w 2937933"/>
                <a:gd name="connsiteY17" fmla="*/ 1077941 h 1137208"/>
                <a:gd name="connsiteX18" fmla="*/ 1879600 w 2937933"/>
                <a:gd name="connsiteY18" fmla="*/ 1086408 h 1137208"/>
                <a:gd name="connsiteX19" fmla="*/ 1549400 w 2937933"/>
                <a:gd name="connsiteY19" fmla="*/ 1111808 h 1137208"/>
                <a:gd name="connsiteX20" fmla="*/ 1464733 w 2937933"/>
                <a:gd name="connsiteY20" fmla="*/ 1128741 h 1137208"/>
                <a:gd name="connsiteX21" fmla="*/ 1439333 w 2937933"/>
                <a:gd name="connsiteY21" fmla="*/ 1137208 h 1137208"/>
                <a:gd name="connsiteX22" fmla="*/ 1109133 w 2937933"/>
                <a:gd name="connsiteY22" fmla="*/ 1128741 h 1137208"/>
                <a:gd name="connsiteX23" fmla="*/ 948267 w 2937933"/>
                <a:gd name="connsiteY23" fmla="*/ 1103341 h 1137208"/>
                <a:gd name="connsiteX24" fmla="*/ 889000 w 2937933"/>
                <a:gd name="connsiteY24" fmla="*/ 1086408 h 1137208"/>
                <a:gd name="connsiteX25" fmla="*/ 829733 w 2937933"/>
                <a:gd name="connsiteY25" fmla="*/ 1077941 h 1137208"/>
                <a:gd name="connsiteX26" fmla="*/ 795867 w 2937933"/>
                <a:gd name="connsiteY26" fmla="*/ 1069474 h 1137208"/>
                <a:gd name="connsiteX27" fmla="*/ 728133 w 2937933"/>
                <a:gd name="connsiteY27" fmla="*/ 1061008 h 1137208"/>
                <a:gd name="connsiteX28" fmla="*/ 609600 w 2937933"/>
                <a:gd name="connsiteY28" fmla="*/ 1035608 h 1137208"/>
                <a:gd name="connsiteX29" fmla="*/ 533400 w 2937933"/>
                <a:gd name="connsiteY29" fmla="*/ 1018674 h 1137208"/>
                <a:gd name="connsiteX30" fmla="*/ 508000 w 2937933"/>
                <a:gd name="connsiteY30" fmla="*/ 1010208 h 1137208"/>
                <a:gd name="connsiteX31" fmla="*/ 474133 w 2937933"/>
                <a:gd name="connsiteY31" fmla="*/ 1001741 h 1137208"/>
                <a:gd name="connsiteX32" fmla="*/ 423333 w 2937933"/>
                <a:gd name="connsiteY32" fmla="*/ 984808 h 1137208"/>
                <a:gd name="connsiteX33" fmla="*/ 389467 w 2937933"/>
                <a:gd name="connsiteY33" fmla="*/ 976341 h 1137208"/>
                <a:gd name="connsiteX34" fmla="*/ 338667 w 2937933"/>
                <a:gd name="connsiteY34" fmla="*/ 959408 h 1137208"/>
                <a:gd name="connsiteX35" fmla="*/ 270933 w 2937933"/>
                <a:gd name="connsiteY35" fmla="*/ 925541 h 1137208"/>
                <a:gd name="connsiteX36" fmla="*/ 245533 w 2937933"/>
                <a:gd name="connsiteY36" fmla="*/ 908608 h 1137208"/>
                <a:gd name="connsiteX37" fmla="*/ 194733 w 2937933"/>
                <a:gd name="connsiteY37" fmla="*/ 891674 h 1137208"/>
                <a:gd name="connsiteX38" fmla="*/ 143933 w 2937933"/>
                <a:gd name="connsiteY38" fmla="*/ 866274 h 1137208"/>
                <a:gd name="connsiteX39" fmla="*/ 67733 w 2937933"/>
                <a:gd name="connsiteY39" fmla="*/ 857808 h 1137208"/>
                <a:gd name="connsiteX40" fmla="*/ 42333 w 2937933"/>
                <a:gd name="connsiteY40" fmla="*/ 849341 h 1137208"/>
                <a:gd name="connsiteX41" fmla="*/ 0 w 2937933"/>
                <a:gd name="connsiteY41" fmla="*/ 188941 h 1137208"/>
                <a:gd name="connsiteX0" fmla="*/ 0 w 2937933"/>
                <a:gd name="connsiteY0" fmla="*/ 188941 h 1137208"/>
                <a:gd name="connsiteX1" fmla="*/ 0 w 2937933"/>
                <a:gd name="connsiteY1" fmla="*/ 188941 h 1137208"/>
                <a:gd name="connsiteX2" fmla="*/ 1474983 w 2937933"/>
                <a:gd name="connsiteY2" fmla="*/ 0 h 1137208"/>
                <a:gd name="connsiteX3" fmla="*/ 2937933 w 2937933"/>
                <a:gd name="connsiteY3" fmla="*/ 163541 h 1137208"/>
                <a:gd name="connsiteX4" fmla="*/ 2937933 w 2937933"/>
                <a:gd name="connsiteY4" fmla="*/ 163541 h 1137208"/>
                <a:gd name="connsiteX5" fmla="*/ 2819400 w 2937933"/>
                <a:gd name="connsiteY5" fmla="*/ 866274 h 1137208"/>
                <a:gd name="connsiteX6" fmla="*/ 2810933 w 2937933"/>
                <a:gd name="connsiteY6" fmla="*/ 900141 h 1137208"/>
                <a:gd name="connsiteX7" fmla="*/ 2692400 w 2937933"/>
                <a:gd name="connsiteY7" fmla="*/ 925541 h 1137208"/>
                <a:gd name="connsiteX8" fmla="*/ 2590800 w 2937933"/>
                <a:gd name="connsiteY8" fmla="*/ 959408 h 1137208"/>
                <a:gd name="connsiteX9" fmla="*/ 2565400 w 2937933"/>
                <a:gd name="connsiteY9" fmla="*/ 967874 h 1137208"/>
                <a:gd name="connsiteX10" fmla="*/ 2540000 w 2937933"/>
                <a:gd name="connsiteY10" fmla="*/ 976341 h 1137208"/>
                <a:gd name="connsiteX11" fmla="*/ 2472267 w 2937933"/>
                <a:gd name="connsiteY11" fmla="*/ 984808 h 1137208"/>
                <a:gd name="connsiteX12" fmla="*/ 2413000 w 2937933"/>
                <a:gd name="connsiteY12" fmla="*/ 1001741 h 1137208"/>
                <a:gd name="connsiteX13" fmla="*/ 2328333 w 2937933"/>
                <a:gd name="connsiteY13" fmla="*/ 1027141 h 1137208"/>
                <a:gd name="connsiteX14" fmla="*/ 2235200 w 2937933"/>
                <a:gd name="connsiteY14" fmla="*/ 1044074 h 1137208"/>
                <a:gd name="connsiteX15" fmla="*/ 2201333 w 2937933"/>
                <a:gd name="connsiteY15" fmla="*/ 1052541 h 1137208"/>
                <a:gd name="connsiteX16" fmla="*/ 2150533 w 2937933"/>
                <a:gd name="connsiteY16" fmla="*/ 1069474 h 1137208"/>
                <a:gd name="connsiteX17" fmla="*/ 2099733 w 2937933"/>
                <a:gd name="connsiteY17" fmla="*/ 1077941 h 1137208"/>
                <a:gd name="connsiteX18" fmla="*/ 1879600 w 2937933"/>
                <a:gd name="connsiteY18" fmla="*/ 1086408 h 1137208"/>
                <a:gd name="connsiteX19" fmla="*/ 1549400 w 2937933"/>
                <a:gd name="connsiteY19" fmla="*/ 1111808 h 1137208"/>
                <a:gd name="connsiteX20" fmla="*/ 1464733 w 2937933"/>
                <a:gd name="connsiteY20" fmla="*/ 1128741 h 1137208"/>
                <a:gd name="connsiteX21" fmla="*/ 1439333 w 2937933"/>
                <a:gd name="connsiteY21" fmla="*/ 1137208 h 1137208"/>
                <a:gd name="connsiteX22" fmla="*/ 1109133 w 2937933"/>
                <a:gd name="connsiteY22" fmla="*/ 1128741 h 1137208"/>
                <a:gd name="connsiteX23" fmla="*/ 948267 w 2937933"/>
                <a:gd name="connsiteY23" fmla="*/ 1103341 h 1137208"/>
                <a:gd name="connsiteX24" fmla="*/ 889000 w 2937933"/>
                <a:gd name="connsiteY24" fmla="*/ 1086408 h 1137208"/>
                <a:gd name="connsiteX25" fmla="*/ 829733 w 2937933"/>
                <a:gd name="connsiteY25" fmla="*/ 1077941 h 1137208"/>
                <a:gd name="connsiteX26" fmla="*/ 795867 w 2937933"/>
                <a:gd name="connsiteY26" fmla="*/ 1069474 h 1137208"/>
                <a:gd name="connsiteX27" fmla="*/ 728133 w 2937933"/>
                <a:gd name="connsiteY27" fmla="*/ 1061008 h 1137208"/>
                <a:gd name="connsiteX28" fmla="*/ 609600 w 2937933"/>
                <a:gd name="connsiteY28" fmla="*/ 1035608 h 1137208"/>
                <a:gd name="connsiteX29" fmla="*/ 533400 w 2937933"/>
                <a:gd name="connsiteY29" fmla="*/ 1018674 h 1137208"/>
                <a:gd name="connsiteX30" fmla="*/ 508000 w 2937933"/>
                <a:gd name="connsiteY30" fmla="*/ 1010208 h 1137208"/>
                <a:gd name="connsiteX31" fmla="*/ 474133 w 2937933"/>
                <a:gd name="connsiteY31" fmla="*/ 1001741 h 1137208"/>
                <a:gd name="connsiteX32" fmla="*/ 423333 w 2937933"/>
                <a:gd name="connsiteY32" fmla="*/ 984808 h 1137208"/>
                <a:gd name="connsiteX33" fmla="*/ 389467 w 2937933"/>
                <a:gd name="connsiteY33" fmla="*/ 976341 h 1137208"/>
                <a:gd name="connsiteX34" fmla="*/ 338667 w 2937933"/>
                <a:gd name="connsiteY34" fmla="*/ 959408 h 1137208"/>
                <a:gd name="connsiteX35" fmla="*/ 270933 w 2937933"/>
                <a:gd name="connsiteY35" fmla="*/ 925541 h 1137208"/>
                <a:gd name="connsiteX36" fmla="*/ 245533 w 2937933"/>
                <a:gd name="connsiteY36" fmla="*/ 908608 h 1137208"/>
                <a:gd name="connsiteX37" fmla="*/ 194733 w 2937933"/>
                <a:gd name="connsiteY37" fmla="*/ 891674 h 1137208"/>
                <a:gd name="connsiteX38" fmla="*/ 143933 w 2937933"/>
                <a:gd name="connsiteY38" fmla="*/ 866274 h 1137208"/>
                <a:gd name="connsiteX39" fmla="*/ 67733 w 2937933"/>
                <a:gd name="connsiteY39" fmla="*/ 857808 h 1137208"/>
                <a:gd name="connsiteX40" fmla="*/ 42333 w 2937933"/>
                <a:gd name="connsiteY40" fmla="*/ 849341 h 1137208"/>
                <a:gd name="connsiteX41" fmla="*/ 0 w 2937933"/>
                <a:gd name="connsiteY41" fmla="*/ 188941 h 1137208"/>
                <a:gd name="connsiteX0" fmla="*/ 0 w 2937933"/>
                <a:gd name="connsiteY0" fmla="*/ 188941 h 1137208"/>
                <a:gd name="connsiteX1" fmla="*/ 0 w 2937933"/>
                <a:gd name="connsiteY1" fmla="*/ 188941 h 1137208"/>
                <a:gd name="connsiteX2" fmla="*/ 1474983 w 2937933"/>
                <a:gd name="connsiteY2" fmla="*/ 0 h 1137208"/>
                <a:gd name="connsiteX3" fmla="*/ 2937933 w 2937933"/>
                <a:gd name="connsiteY3" fmla="*/ 163541 h 1137208"/>
                <a:gd name="connsiteX4" fmla="*/ 2937933 w 2937933"/>
                <a:gd name="connsiteY4" fmla="*/ 163541 h 1137208"/>
                <a:gd name="connsiteX5" fmla="*/ 2819400 w 2937933"/>
                <a:gd name="connsiteY5" fmla="*/ 866274 h 1137208"/>
                <a:gd name="connsiteX6" fmla="*/ 2692400 w 2937933"/>
                <a:gd name="connsiteY6" fmla="*/ 925541 h 1137208"/>
                <a:gd name="connsiteX7" fmla="*/ 2590800 w 2937933"/>
                <a:gd name="connsiteY7" fmla="*/ 959408 h 1137208"/>
                <a:gd name="connsiteX8" fmla="*/ 2565400 w 2937933"/>
                <a:gd name="connsiteY8" fmla="*/ 967874 h 1137208"/>
                <a:gd name="connsiteX9" fmla="*/ 2540000 w 2937933"/>
                <a:gd name="connsiteY9" fmla="*/ 976341 h 1137208"/>
                <a:gd name="connsiteX10" fmla="*/ 2472267 w 2937933"/>
                <a:gd name="connsiteY10" fmla="*/ 984808 h 1137208"/>
                <a:gd name="connsiteX11" fmla="*/ 2413000 w 2937933"/>
                <a:gd name="connsiteY11" fmla="*/ 1001741 h 1137208"/>
                <a:gd name="connsiteX12" fmla="*/ 2328333 w 2937933"/>
                <a:gd name="connsiteY12" fmla="*/ 1027141 h 1137208"/>
                <a:gd name="connsiteX13" fmla="*/ 2235200 w 2937933"/>
                <a:gd name="connsiteY13" fmla="*/ 1044074 h 1137208"/>
                <a:gd name="connsiteX14" fmla="*/ 2201333 w 2937933"/>
                <a:gd name="connsiteY14" fmla="*/ 1052541 h 1137208"/>
                <a:gd name="connsiteX15" fmla="*/ 2150533 w 2937933"/>
                <a:gd name="connsiteY15" fmla="*/ 1069474 h 1137208"/>
                <a:gd name="connsiteX16" fmla="*/ 2099733 w 2937933"/>
                <a:gd name="connsiteY16" fmla="*/ 1077941 h 1137208"/>
                <a:gd name="connsiteX17" fmla="*/ 1879600 w 2937933"/>
                <a:gd name="connsiteY17" fmla="*/ 1086408 h 1137208"/>
                <a:gd name="connsiteX18" fmla="*/ 1549400 w 2937933"/>
                <a:gd name="connsiteY18" fmla="*/ 1111808 h 1137208"/>
                <a:gd name="connsiteX19" fmla="*/ 1464733 w 2937933"/>
                <a:gd name="connsiteY19" fmla="*/ 1128741 h 1137208"/>
                <a:gd name="connsiteX20" fmla="*/ 1439333 w 2937933"/>
                <a:gd name="connsiteY20" fmla="*/ 1137208 h 1137208"/>
                <a:gd name="connsiteX21" fmla="*/ 1109133 w 2937933"/>
                <a:gd name="connsiteY21" fmla="*/ 1128741 h 1137208"/>
                <a:gd name="connsiteX22" fmla="*/ 948267 w 2937933"/>
                <a:gd name="connsiteY22" fmla="*/ 1103341 h 1137208"/>
                <a:gd name="connsiteX23" fmla="*/ 889000 w 2937933"/>
                <a:gd name="connsiteY23" fmla="*/ 1086408 h 1137208"/>
                <a:gd name="connsiteX24" fmla="*/ 829733 w 2937933"/>
                <a:gd name="connsiteY24" fmla="*/ 1077941 h 1137208"/>
                <a:gd name="connsiteX25" fmla="*/ 795867 w 2937933"/>
                <a:gd name="connsiteY25" fmla="*/ 1069474 h 1137208"/>
                <a:gd name="connsiteX26" fmla="*/ 728133 w 2937933"/>
                <a:gd name="connsiteY26" fmla="*/ 1061008 h 1137208"/>
                <a:gd name="connsiteX27" fmla="*/ 609600 w 2937933"/>
                <a:gd name="connsiteY27" fmla="*/ 1035608 h 1137208"/>
                <a:gd name="connsiteX28" fmla="*/ 533400 w 2937933"/>
                <a:gd name="connsiteY28" fmla="*/ 1018674 h 1137208"/>
                <a:gd name="connsiteX29" fmla="*/ 508000 w 2937933"/>
                <a:gd name="connsiteY29" fmla="*/ 1010208 h 1137208"/>
                <a:gd name="connsiteX30" fmla="*/ 474133 w 2937933"/>
                <a:gd name="connsiteY30" fmla="*/ 1001741 h 1137208"/>
                <a:gd name="connsiteX31" fmla="*/ 423333 w 2937933"/>
                <a:gd name="connsiteY31" fmla="*/ 984808 h 1137208"/>
                <a:gd name="connsiteX32" fmla="*/ 389467 w 2937933"/>
                <a:gd name="connsiteY32" fmla="*/ 976341 h 1137208"/>
                <a:gd name="connsiteX33" fmla="*/ 338667 w 2937933"/>
                <a:gd name="connsiteY33" fmla="*/ 959408 h 1137208"/>
                <a:gd name="connsiteX34" fmla="*/ 270933 w 2937933"/>
                <a:gd name="connsiteY34" fmla="*/ 925541 h 1137208"/>
                <a:gd name="connsiteX35" fmla="*/ 245533 w 2937933"/>
                <a:gd name="connsiteY35" fmla="*/ 908608 h 1137208"/>
                <a:gd name="connsiteX36" fmla="*/ 194733 w 2937933"/>
                <a:gd name="connsiteY36" fmla="*/ 891674 h 1137208"/>
                <a:gd name="connsiteX37" fmla="*/ 143933 w 2937933"/>
                <a:gd name="connsiteY37" fmla="*/ 866274 h 1137208"/>
                <a:gd name="connsiteX38" fmla="*/ 67733 w 2937933"/>
                <a:gd name="connsiteY38" fmla="*/ 857808 h 1137208"/>
                <a:gd name="connsiteX39" fmla="*/ 42333 w 2937933"/>
                <a:gd name="connsiteY39" fmla="*/ 849341 h 1137208"/>
                <a:gd name="connsiteX40" fmla="*/ 0 w 2937933"/>
                <a:gd name="connsiteY40" fmla="*/ 188941 h 1137208"/>
                <a:gd name="connsiteX0" fmla="*/ 0 w 2937933"/>
                <a:gd name="connsiteY0" fmla="*/ 188941 h 1137208"/>
                <a:gd name="connsiteX1" fmla="*/ 0 w 2937933"/>
                <a:gd name="connsiteY1" fmla="*/ 188941 h 1137208"/>
                <a:gd name="connsiteX2" fmla="*/ 1474983 w 2937933"/>
                <a:gd name="connsiteY2" fmla="*/ 0 h 1137208"/>
                <a:gd name="connsiteX3" fmla="*/ 2937933 w 2937933"/>
                <a:gd name="connsiteY3" fmla="*/ 163541 h 1137208"/>
                <a:gd name="connsiteX4" fmla="*/ 2937933 w 2937933"/>
                <a:gd name="connsiteY4" fmla="*/ 163541 h 1137208"/>
                <a:gd name="connsiteX5" fmla="*/ 2819400 w 2937933"/>
                <a:gd name="connsiteY5" fmla="*/ 866274 h 1137208"/>
                <a:gd name="connsiteX6" fmla="*/ 2590800 w 2937933"/>
                <a:gd name="connsiteY6" fmla="*/ 959408 h 1137208"/>
                <a:gd name="connsiteX7" fmla="*/ 2565400 w 2937933"/>
                <a:gd name="connsiteY7" fmla="*/ 967874 h 1137208"/>
                <a:gd name="connsiteX8" fmla="*/ 2540000 w 2937933"/>
                <a:gd name="connsiteY8" fmla="*/ 976341 h 1137208"/>
                <a:gd name="connsiteX9" fmla="*/ 2472267 w 2937933"/>
                <a:gd name="connsiteY9" fmla="*/ 984808 h 1137208"/>
                <a:gd name="connsiteX10" fmla="*/ 2413000 w 2937933"/>
                <a:gd name="connsiteY10" fmla="*/ 1001741 h 1137208"/>
                <a:gd name="connsiteX11" fmla="*/ 2328333 w 2937933"/>
                <a:gd name="connsiteY11" fmla="*/ 1027141 h 1137208"/>
                <a:gd name="connsiteX12" fmla="*/ 2235200 w 2937933"/>
                <a:gd name="connsiteY12" fmla="*/ 1044074 h 1137208"/>
                <a:gd name="connsiteX13" fmla="*/ 2201333 w 2937933"/>
                <a:gd name="connsiteY13" fmla="*/ 1052541 h 1137208"/>
                <a:gd name="connsiteX14" fmla="*/ 2150533 w 2937933"/>
                <a:gd name="connsiteY14" fmla="*/ 1069474 h 1137208"/>
                <a:gd name="connsiteX15" fmla="*/ 2099733 w 2937933"/>
                <a:gd name="connsiteY15" fmla="*/ 1077941 h 1137208"/>
                <a:gd name="connsiteX16" fmla="*/ 1879600 w 2937933"/>
                <a:gd name="connsiteY16" fmla="*/ 1086408 h 1137208"/>
                <a:gd name="connsiteX17" fmla="*/ 1549400 w 2937933"/>
                <a:gd name="connsiteY17" fmla="*/ 1111808 h 1137208"/>
                <a:gd name="connsiteX18" fmla="*/ 1464733 w 2937933"/>
                <a:gd name="connsiteY18" fmla="*/ 1128741 h 1137208"/>
                <a:gd name="connsiteX19" fmla="*/ 1439333 w 2937933"/>
                <a:gd name="connsiteY19" fmla="*/ 1137208 h 1137208"/>
                <a:gd name="connsiteX20" fmla="*/ 1109133 w 2937933"/>
                <a:gd name="connsiteY20" fmla="*/ 1128741 h 1137208"/>
                <a:gd name="connsiteX21" fmla="*/ 948267 w 2937933"/>
                <a:gd name="connsiteY21" fmla="*/ 1103341 h 1137208"/>
                <a:gd name="connsiteX22" fmla="*/ 889000 w 2937933"/>
                <a:gd name="connsiteY22" fmla="*/ 1086408 h 1137208"/>
                <a:gd name="connsiteX23" fmla="*/ 829733 w 2937933"/>
                <a:gd name="connsiteY23" fmla="*/ 1077941 h 1137208"/>
                <a:gd name="connsiteX24" fmla="*/ 795867 w 2937933"/>
                <a:gd name="connsiteY24" fmla="*/ 1069474 h 1137208"/>
                <a:gd name="connsiteX25" fmla="*/ 728133 w 2937933"/>
                <a:gd name="connsiteY25" fmla="*/ 1061008 h 1137208"/>
                <a:gd name="connsiteX26" fmla="*/ 609600 w 2937933"/>
                <a:gd name="connsiteY26" fmla="*/ 1035608 h 1137208"/>
                <a:gd name="connsiteX27" fmla="*/ 533400 w 2937933"/>
                <a:gd name="connsiteY27" fmla="*/ 1018674 h 1137208"/>
                <a:gd name="connsiteX28" fmla="*/ 508000 w 2937933"/>
                <a:gd name="connsiteY28" fmla="*/ 1010208 h 1137208"/>
                <a:gd name="connsiteX29" fmla="*/ 474133 w 2937933"/>
                <a:gd name="connsiteY29" fmla="*/ 1001741 h 1137208"/>
                <a:gd name="connsiteX30" fmla="*/ 423333 w 2937933"/>
                <a:gd name="connsiteY30" fmla="*/ 984808 h 1137208"/>
                <a:gd name="connsiteX31" fmla="*/ 389467 w 2937933"/>
                <a:gd name="connsiteY31" fmla="*/ 976341 h 1137208"/>
                <a:gd name="connsiteX32" fmla="*/ 338667 w 2937933"/>
                <a:gd name="connsiteY32" fmla="*/ 959408 h 1137208"/>
                <a:gd name="connsiteX33" fmla="*/ 270933 w 2937933"/>
                <a:gd name="connsiteY33" fmla="*/ 925541 h 1137208"/>
                <a:gd name="connsiteX34" fmla="*/ 245533 w 2937933"/>
                <a:gd name="connsiteY34" fmla="*/ 908608 h 1137208"/>
                <a:gd name="connsiteX35" fmla="*/ 194733 w 2937933"/>
                <a:gd name="connsiteY35" fmla="*/ 891674 h 1137208"/>
                <a:gd name="connsiteX36" fmla="*/ 143933 w 2937933"/>
                <a:gd name="connsiteY36" fmla="*/ 866274 h 1137208"/>
                <a:gd name="connsiteX37" fmla="*/ 67733 w 2937933"/>
                <a:gd name="connsiteY37" fmla="*/ 857808 h 1137208"/>
                <a:gd name="connsiteX38" fmla="*/ 42333 w 2937933"/>
                <a:gd name="connsiteY38" fmla="*/ 849341 h 1137208"/>
                <a:gd name="connsiteX39" fmla="*/ 0 w 2937933"/>
                <a:gd name="connsiteY39" fmla="*/ 188941 h 1137208"/>
                <a:gd name="connsiteX0" fmla="*/ 0 w 2937933"/>
                <a:gd name="connsiteY0" fmla="*/ 188941 h 1137208"/>
                <a:gd name="connsiteX1" fmla="*/ 0 w 2937933"/>
                <a:gd name="connsiteY1" fmla="*/ 188941 h 1137208"/>
                <a:gd name="connsiteX2" fmla="*/ 1474983 w 2937933"/>
                <a:gd name="connsiteY2" fmla="*/ 0 h 1137208"/>
                <a:gd name="connsiteX3" fmla="*/ 2937933 w 2937933"/>
                <a:gd name="connsiteY3" fmla="*/ 163541 h 1137208"/>
                <a:gd name="connsiteX4" fmla="*/ 2937933 w 2937933"/>
                <a:gd name="connsiteY4" fmla="*/ 163541 h 1137208"/>
                <a:gd name="connsiteX5" fmla="*/ 2819400 w 2937933"/>
                <a:gd name="connsiteY5" fmla="*/ 866274 h 1137208"/>
                <a:gd name="connsiteX6" fmla="*/ 2590800 w 2937933"/>
                <a:gd name="connsiteY6" fmla="*/ 959408 h 1137208"/>
                <a:gd name="connsiteX7" fmla="*/ 2565400 w 2937933"/>
                <a:gd name="connsiteY7" fmla="*/ 967874 h 1137208"/>
                <a:gd name="connsiteX8" fmla="*/ 2472267 w 2937933"/>
                <a:gd name="connsiteY8" fmla="*/ 984808 h 1137208"/>
                <a:gd name="connsiteX9" fmla="*/ 2413000 w 2937933"/>
                <a:gd name="connsiteY9" fmla="*/ 1001741 h 1137208"/>
                <a:gd name="connsiteX10" fmla="*/ 2328333 w 2937933"/>
                <a:gd name="connsiteY10" fmla="*/ 1027141 h 1137208"/>
                <a:gd name="connsiteX11" fmla="*/ 2235200 w 2937933"/>
                <a:gd name="connsiteY11" fmla="*/ 1044074 h 1137208"/>
                <a:gd name="connsiteX12" fmla="*/ 2201333 w 2937933"/>
                <a:gd name="connsiteY12" fmla="*/ 1052541 h 1137208"/>
                <a:gd name="connsiteX13" fmla="*/ 2150533 w 2937933"/>
                <a:gd name="connsiteY13" fmla="*/ 1069474 h 1137208"/>
                <a:gd name="connsiteX14" fmla="*/ 2099733 w 2937933"/>
                <a:gd name="connsiteY14" fmla="*/ 1077941 h 1137208"/>
                <a:gd name="connsiteX15" fmla="*/ 1879600 w 2937933"/>
                <a:gd name="connsiteY15" fmla="*/ 1086408 h 1137208"/>
                <a:gd name="connsiteX16" fmla="*/ 1549400 w 2937933"/>
                <a:gd name="connsiteY16" fmla="*/ 1111808 h 1137208"/>
                <a:gd name="connsiteX17" fmla="*/ 1464733 w 2937933"/>
                <a:gd name="connsiteY17" fmla="*/ 1128741 h 1137208"/>
                <a:gd name="connsiteX18" fmla="*/ 1439333 w 2937933"/>
                <a:gd name="connsiteY18" fmla="*/ 1137208 h 1137208"/>
                <a:gd name="connsiteX19" fmla="*/ 1109133 w 2937933"/>
                <a:gd name="connsiteY19" fmla="*/ 1128741 h 1137208"/>
                <a:gd name="connsiteX20" fmla="*/ 948267 w 2937933"/>
                <a:gd name="connsiteY20" fmla="*/ 1103341 h 1137208"/>
                <a:gd name="connsiteX21" fmla="*/ 889000 w 2937933"/>
                <a:gd name="connsiteY21" fmla="*/ 1086408 h 1137208"/>
                <a:gd name="connsiteX22" fmla="*/ 829733 w 2937933"/>
                <a:gd name="connsiteY22" fmla="*/ 1077941 h 1137208"/>
                <a:gd name="connsiteX23" fmla="*/ 795867 w 2937933"/>
                <a:gd name="connsiteY23" fmla="*/ 1069474 h 1137208"/>
                <a:gd name="connsiteX24" fmla="*/ 728133 w 2937933"/>
                <a:gd name="connsiteY24" fmla="*/ 1061008 h 1137208"/>
                <a:gd name="connsiteX25" fmla="*/ 609600 w 2937933"/>
                <a:gd name="connsiteY25" fmla="*/ 1035608 h 1137208"/>
                <a:gd name="connsiteX26" fmla="*/ 533400 w 2937933"/>
                <a:gd name="connsiteY26" fmla="*/ 1018674 h 1137208"/>
                <a:gd name="connsiteX27" fmla="*/ 508000 w 2937933"/>
                <a:gd name="connsiteY27" fmla="*/ 1010208 h 1137208"/>
                <a:gd name="connsiteX28" fmla="*/ 474133 w 2937933"/>
                <a:gd name="connsiteY28" fmla="*/ 1001741 h 1137208"/>
                <a:gd name="connsiteX29" fmla="*/ 423333 w 2937933"/>
                <a:gd name="connsiteY29" fmla="*/ 984808 h 1137208"/>
                <a:gd name="connsiteX30" fmla="*/ 389467 w 2937933"/>
                <a:gd name="connsiteY30" fmla="*/ 976341 h 1137208"/>
                <a:gd name="connsiteX31" fmla="*/ 338667 w 2937933"/>
                <a:gd name="connsiteY31" fmla="*/ 959408 h 1137208"/>
                <a:gd name="connsiteX32" fmla="*/ 270933 w 2937933"/>
                <a:gd name="connsiteY32" fmla="*/ 925541 h 1137208"/>
                <a:gd name="connsiteX33" fmla="*/ 245533 w 2937933"/>
                <a:gd name="connsiteY33" fmla="*/ 908608 h 1137208"/>
                <a:gd name="connsiteX34" fmla="*/ 194733 w 2937933"/>
                <a:gd name="connsiteY34" fmla="*/ 891674 h 1137208"/>
                <a:gd name="connsiteX35" fmla="*/ 143933 w 2937933"/>
                <a:gd name="connsiteY35" fmla="*/ 866274 h 1137208"/>
                <a:gd name="connsiteX36" fmla="*/ 67733 w 2937933"/>
                <a:gd name="connsiteY36" fmla="*/ 857808 h 1137208"/>
                <a:gd name="connsiteX37" fmla="*/ 42333 w 2937933"/>
                <a:gd name="connsiteY37" fmla="*/ 849341 h 1137208"/>
                <a:gd name="connsiteX38" fmla="*/ 0 w 2937933"/>
                <a:gd name="connsiteY38" fmla="*/ 188941 h 1137208"/>
                <a:gd name="connsiteX0" fmla="*/ 0 w 2937933"/>
                <a:gd name="connsiteY0" fmla="*/ 188941 h 1137208"/>
                <a:gd name="connsiteX1" fmla="*/ 0 w 2937933"/>
                <a:gd name="connsiteY1" fmla="*/ 188941 h 1137208"/>
                <a:gd name="connsiteX2" fmla="*/ 1474983 w 2937933"/>
                <a:gd name="connsiteY2" fmla="*/ 0 h 1137208"/>
                <a:gd name="connsiteX3" fmla="*/ 2937933 w 2937933"/>
                <a:gd name="connsiteY3" fmla="*/ 163541 h 1137208"/>
                <a:gd name="connsiteX4" fmla="*/ 2937933 w 2937933"/>
                <a:gd name="connsiteY4" fmla="*/ 163541 h 1137208"/>
                <a:gd name="connsiteX5" fmla="*/ 2819400 w 2937933"/>
                <a:gd name="connsiteY5" fmla="*/ 866274 h 1137208"/>
                <a:gd name="connsiteX6" fmla="*/ 2590800 w 2937933"/>
                <a:gd name="connsiteY6" fmla="*/ 959408 h 1137208"/>
                <a:gd name="connsiteX7" fmla="*/ 2565400 w 2937933"/>
                <a:gd name="connsiteY7" fmla="*/ 967874 h 1137208"/>
                <a:gd name="connsiteX8" fmla="*/ 2413000 w 2937933"/>
                <a:gd name="connsiteY8" fmla="*/ 1001741 h 1137208"/>
                <a:gd name="connsiteX9" fmla="*/ 2328333 w 2937933"/>
                <a:gd name="connsiteY9" fmla="*/ 1027141 h 1137208"/>
                <a:gd name="connsiteX10" fmla="*/ 2235200 w 2937933"/>
                <a:gd name="connsiteY10" fmla="*/ 1044074 h 1137208"/>
                <a:gd name="connsiteX11" fmla="*/ 2201333 w 2937933"/>
                <a:gd name="connsiteY11" fmla="*/ 1052541 h 1137208"/>
                <a:gd name="connsiteX12" fmla="*/ 2150533 w 2937933"/>
                <a:gd name="connsiteY12" fmla="*/ 1069474 h 1137208"/>
                <a:gd name="connsiteX13" fmla="*/ 2099733 w 2937933"/>
                <a:gd name="connsiteY13" fmla="*/ 1077941 h 1137208"/>
                <a:gd name="connsiteX14" fmla="*/ 1879600 w 2937933"/>
                <a:gd name="connsiteY14" fmla="*/ 1086408 h 1137208"/>
                <a:gd name="connsiteX15" fmla="*/ 1549400 w 2937933"/>
                <a:gd name="connsiteY15" fmla="*/ 1111808 h 1137208"/>
                <a:gd name="connsiteX16" fmla="*/ 1464733 w 2937933"/>
                <a:gd name="connsiteY16" fmla="*/ 1128741 h 1137208"/>
                <a:gd name="connsiteX17" fmla="*/ 1439333 w 2937933"/>
                <a:gd name="connsiteY17" fmla="*/ 1137208 h 1137208"/>
                <a:gd name="connsiteX18" fmla="*/ 1109133 w 2937933"/>
                <a:gd name="connsiteY18" fmla="*/ 1128741 h 1137208"/>
                <a:gd name="connsiteX19" fmla="*/ 948267 w 2937933"/>
                <a:gd name="connsiteY19" fmla="*/ 1103341 h 1137208"/>
                <a:gd name="connsiteX20" fmla="*/ 889000 w 2937933"/>
                <a:gd name="connsiteY20" fmla="*/ 1086408 h 1137208"/>
                <a:gd name="connsiteX21" fmla="*/ 829733 w 2937933"/>
                <a:gd name="connsiteY21" fmla="*/ 1077941 h 1137208"/>
                <a:gd name="connsiteX22" fmla="*/ 795867 w 2937933"/>
                <a:gd name="connsiteY22" fmla="*/ 1069474 h 1137208"/>
                <a:gd name="connsiteX23" fmla="*/ 728133 w 2937933"/>
                <a:gd name="connsiteY23" fmla="*/ 1061008 h 1137208"/>
                <a:gd name="connsiteX24" fmla="*/ 609600 w 2937933"/>
                <a:gd name="connsiteY24" fmla="*/ 1035608 h 1137208"/>
                <a:gd name="connsiteX25" fmla="*/ 533400 w 2937933"/>
                <a:gd name="connsiteY25" fmla="*/ 1018674 h 1137208"/>
                <a:gd name="connsiteX26" fmla="*/ 508000 w 2937933"/>
                <a:gd name="connsiteY26" fmla="*/ 1010208 h 1137208"/>
                <a:gd name="connsiteX27" fmla="*/ 474133 w 2937933"/>
                <a:gd name="connsiteY27" fmla="*/ 1001741 h 1137208"/>
                <a:gd name="connsiteX28" fmla="*/ 423333 w 2937933"/>
                <a:gd name="connsiteY28" fmla="*/ 984808 h 1137208"/>
                <a:gd name="connsiteX29" fmla="*/ 389467 w 2937933"/>
                <a:gd name="connsiteY29" fmla="*/ 976341 h 1137208"/>
                <a:gd name="connsiteX30" fmla="*/ 338667 w 2937933"/>
                <a:gd name="connsiteY30" fmla="*/ 959408 h 1137208"/>
                <a:gd name="connsiteX31" fmla="*/ 270933 w 2937933"/>
                <a:gd name="connsiteY31" fmla="*/ 925541 h 1137208"/>
                <a:gd name="connsiteX32" fmla="*/ 245533 w 2937933"/>
                <a:gd name="connsiteY32" fmla="*/ 908608 h 1137208"/>
                <a:gd name="connsiteX33" fmla="*/ 194733 w 2937933"/>
                <a:gd name="connsiteY33" fmla="*/ 891674 h 1137208"/>
                <a:gd name="connsiteX34" fmla="*/ 143933 w 2937933"/>
                <a:gd name="connsiteY34" fmla="*/ 866274 h 1137208"/>
                <a:gd name="connsiteX35" fmla="*/ 67733 w 2937933"/>
                <a:gd name="connsiteY35" fmla="*/ 857808 h 1137208"/>
                <a:gd name="connsiteX36" fmla="*/ 42333 w 2937933"/>
                <a:gd name="connsiteY36" fmla="*/ 849341 h 1137208"/>
                <a:gd name="connsiteX37" fmla="*/ 0 w 2937933"/>
                <a:gd name="connsiteY37" fmla="*/ 188941 h 1137208"/>
                <a:gd name="connsiteX0" fmla="*/ 0 w 2937933"/>
                <a:gd name="connsiteY0" fmla="*/ 188941 h 1137208"/>
                <a:gd name="connsiteX1" fmla="*/ 0 w 2937933"/>
                <a:gd name="connsiteY1" fmla="*/ 188941 h 1137208"/>
                <a:gd name="connsiteX2" fmla="*/ 1474983 w 2937933"/>
                <a:gd name="connsiteY2" fmla="*/ 0 h 1137208"/>
                <a:gd name="connsiteX3" fmla="*/ 2937933 w 2937933"/>
                <a:gd name="connsiteY3" fmla="*/ 163541 h 1137208"/>
                <a:gd name="connsiteX4" fmla="*/ 2937933 w 2937933"/>
                <a:gd name="connsiteY4" fmla="*/ 163541 h 1137208"/>
                <a:gd name="connsiteX5" fmla="*/ 2819400 w 2937933"/>
                <a:gd name="connsiteY5" fmla="*/ 866274 h 1137208"/>
                <a:gd name="connsiteX6" fmla="*/ 2590800 w 2937933"/>
                <a:gd name="connsiteY6" fmla="*/ 959408 h 1137208"/>
                <a:gd name="connsiteX7" fmla="*/ 2565400 w 2937933"/>
                <a:gd name="connsiteY7" fmla="*/ 967874 h 1137208"/>
                <a:gd name="connsiteX8" fmla="*/ 2328333 w 2937933"/>
                <a:gd name="connsiteY8" fmla="*/ 1027141 h 1137208"/>
                <a:gd name="connsiteX9" fmla="*/ 2235200 w 2937933"/>
                <a:gd name="connsiteY9" fmla="*/ 1044074 h 1137208"/>
                <a:gd name="connsiteX10" fmla="*/ 2201333 w 2937933"/>
                <a:gd name="connsiteY10" fmla="*/ 1052541 h 1137208"/>
                <a:gd name="connsiteX11" fmla="*/ 2150533 w 2937933"/>
                <a:gd name="connsiteY11" fmla="*/ 1069474 h 1137208"/>
                <a:gd name="connsiteX12" fmla="*/ 2099733 w 2937933"/>
                <a:gd name="connsiteY12" fmla="*/ 1077941 h 1137208"/>
                <a:gd name="connsiteX13" fmla="*/ 1879600 w 2937933"/>
                <a:gd name="connsiteY13" fmla="*/ 1086408 h 1137208"/>
                <a:gd name="connsiteX14" fmla="*/ 1549400 w 2937933"/>
                <a:gd name="connsiteY14" fmla="*/ 1111808 h 1137208"/>
                <a:gd name="connsiteX15" fmla="*/ 1464733 w 2937933"/>
                <a:gd name="connsiteY15" fmla="*/ 1128741 h 1137208"/>
                <a:gd name="connsiteX16" fmla="*/ 1439333 w 2937933"/>
                <a:gd name="connsiteY16" fmla="*/ 1137208 h 1137208"/>
                <a:gd name="connsiteX17" fmla="*/ 1109133 w 2937933"/>
                <a:gd name="connsiteY17" fmla="*/ 1128741 h 1137208"/>
                <a:gd name="connsiteX18" fmla="*/ 948267 w 2937933"/>
                <a:gd name="connsiteY18" fmla="*/ 1103341 h 1137208"/>
                <a:gd name="connsiteX19" fmla="*/ 889000 w 2937933"/>
                <a:gd name="connsiteY19" fmla="*/ 1086408 h 1137208"/>
                <a:gd name="connsiteX20" fmla="*/ 829733 w 2937933"/>
                <a:gd name="connsiteY20" fmla="*/ 1077941 h 1137208"/>
                <a:gd name="connsiteX21" fmla="*/ 795867 w 2937933"/>
                <a:gd name="connsiteY21" fmla="*/ 1069474 h 1137208"/>
                <a:gd name="connsiteX22" fmla="*/ 728133 w 2937933"/>
                <a:gd name="connsiteY22" fmla="*/ 1061008 h 1137208"/>
                <a:gd name="connsiteX23" fmla="*/ 609600 w 2937933"/>
                <a:gd name="connsiteY23" fmla="*/ 1035608 h 1137208"/>
                <a:gd name="connsiteX24" fmla="*/ 533400 w 2937933"/>
                <a:gd name="connsiteY24" fmla="*/ 1018674 h 1137208"/>
                <a:gd name="connsiteX25" fmla="*/ 508000 w 2937933"/>
                <a:gd name="connsiteY25" fmla="*/ 1010208 h 1137208"/>
                <a:gd name="connsiteX26" fmla="*/ 474133 w 2937933"/>
                <a:gd name="connsiteY26" fmla="*/ 1001741 h 1137208"/>
                <a:gd name="connsiteX27" fmla="*/ 423333 w 2937933"/>
                <a:gd name="connsiteY27" fmla="*/ 984808 h 1137208"/>
                <a:gd name="connsiteX28" fmla="*/ 389467 w 2937933"/>
                <a:gd name="connsiteY28" fmla="*/ 976341 h 1137208"/>
                <a:gd name="connsiteX29" fmla="*/ 338667 w 2937933"/>
                <a:gd name="connsiteY29" fmla="*/ 959408 h 1137208"/>
                <a:gd name="connsiteX30" fmla="*/ 270933 w 2937933"/>
                <a:gd name="connsiteY30" fmla="*/ 925541 h 1137208"/>
                <a:gd name="connsiteX31" fmla="*/ 245533 w 2937933"/>
                <a:gd name="connsiteY31" fmla="*/ 908608 h 1137208"/>
                <a:gd name="connsiteX32" fmla="*/ 194733 w 2937933"/>
                <a:gd name="connsiteY32" fmla="*/ 891674 h 1137208"/>
                <a:gd name="connsiteX33" fmla="*/ 143933 w 2937933"/>
                <a:gd name="connsiteY33" fmla="*/ 866274 h 1137208"/>
                <a:gd name="connsiteX34" fmla="*/ 67733 w 2937933"/>
                <a:gd name="connsiteY34" fmla="*/ 857808 h 1137208"/>
                <a:gd name="connsiteX35" fmla="*/ 42333 w 2937933"/>
                <a:gd name="connsiteY35" fmla="*/ 849341 h 1137208"/>
                <a:gd name="connsiteX36" fmla="*/ 0 w 2937933"/>
                <a:gd name="connsiteY36" fmla="*/ 188941 h 1137208"/>
                <a:gd name="connsiteX0" fmla="*/ 0 w 2937933"/>
                <a:gd name="connsiteY0" fmla="*/ 188941 h 1137208"/>
                <a:gd name="connsiteX1" fmla="*/ 0 w 2937933"/>
                <a:gd name="connsiteY1" fmla="*/ 188941 h 1137208"/>
                <a:gd name="connsiteX2" fmla="*/ 1474983 w 2937933"/>
                <a:gd name="connsiteY2" fmla="*/ 0 h 1137208"/>
                <a:gd name="connsiteX3" fmla="*/ 2937933 w 2937933"/>
                <a:gd name="connsiteY3" fmla="*/ 163541 h 1137208"/>
                <a:gd name="connsiteX4" fmla="*/ 2937933 w 2937933"/>
                <a:gd name="connsiteY4" fmla="*/ 163541 h 1137208"/>
                <a:gd name="connsiteX5" fmla="*/ 2819400 w 2937933"/>
                <a:gd name="connsiteY5" fmla="*/ 866274 h 1137208"/>
                <a:gd name="connsiteX6" fmla="*/ 2590800 w 2937933"/>
                <a:gd name="connsiteY6" fmla="*/ 959408 h 1137208"/>
                <a:gd name="connsiteX7" fmla="*/ 2328333 w 2937933"/>
                <a:gd name="connsiteY7" fmla="*/ 1027141 h 1137208"/>
                <a:gd name="connsiteX8" fmla="*/ 2235200 w 2937933"/>
                <a:gd name="connsiteY8" fmla="*/ 1044074 h 1137208"/>
                <a:gd name="connsiteX9" fmla="*/ 2201333 w 2937933"/>
                <a:gd name="connsiteY9" fmla="*/ 1052541 h 1137208"/>
                <a:gd name="connsiteX10" fmla="*/ 2150533 w 2937933"/>
                <a:gd name="connsiteY10" fmla="*/ 1069474 h 1137208"/>
                <a:gd name="connsiteX11" fmla="*/ 2099733 w 2937933"/>
                <a:gd name="connsiteY11" fmla="*/ 1077941 h 1137208"/>
                <a:gd name="connsiteX12" fmla="*/ 1879600 w 2937933"/>
                <a:gd name="connsiteY12" fmla="*/ 1086408 h 1137208"/>
                <a:gd name="connsiteX13" fmla="*/ 1549400 w 2937933"/>
                <a:gd name="connsiteY13" fmla="*/ 1111808 h 1137208"/>
                <a:gd name="connsiteX14" fmla="*/ 1464733 w 2937933"/>
                <a:gd name="connsiteY14" fmla="*/ 1128741 h 1137208"/>
                <a:gd name="connsiteX15" fmla="*/ 1439333 w 2937933"/>
                <a:gd name="connsiteY15" fmla="*/ 1137208 h 1137208"/>
                <a:gd name="connsiteX16" fmla="*/ 1109133 w 2937933"/>
                <a:gd name="connsiteY16" fmla="*/ 1128741 h 1137208"/>
                <a:gd name="connsiteX17" fmla="*/ 948267 w 2937933"/>
                <a:gd name="connsiteY17" fmla="*/ 1103341 h 1137208"/>
                <a:gd name="connsiteX18" fmla="*/ 889000 w 2937933"/>
                <a:gd name="connsiteY18" fmla="*/ 1086408 h 1137208"/>
                <a:gd name="connsiteX19" fmla="*/ 829733 w 2937933"/>
                <a:gd name="connsiteY19" fmla="*/ 1077941 h 1137208"/>
                <a:gd name="connsiteX20" fmla="*/ 795867 w 2937933"/>
                <a:gd name="connsiteY20" fmla="*/ 1069474 h 1137208"/>
                <a:gd name="connsiteX21" fmla="*/ 728133 w 2937933"/>
                <a:gd name="connsiteY21" fmla="*/ 1061008 h 1137208"/>
                <a:gd name="connsiteX22" fmla="*/ 609600 w 2937933"/>
                <a:gd name="connsiteY22" fmla="*/ 1035608 h 1137208"/>
                <a:gd name="connsiteX23" fmla="*/ 533400 w 2937933"/>
                <a:gd name="connsiteY23" fmla="*/ 1018674 h 1137208"/>
                <a:gd name="connsiteX24" fmla="*/ 508000 w 2937933"/>
                <a:gd name="connsiteY24" fmla="*/ 1010208 h 1137208"/>
                <a:gd name="connsiteX25" fmla="*/ 474133 w 2937933"/>
                <a:gd name="connsiteY25" fmla="*/ 1001741 h 1137208"/>
                <a:gd name="connsiteX26" fmla="*/ 423333 w 2937933"/>
                <a:gd name="connsiteY26" fmla="*/ 984808 h 1137208"/>
                <a:gd name="connsiteX27" fmla="*/ 389467 w 2937933"/>
                <a:gd name="connsiteY27" fmla="*/ 976341 h 1137208"/>
                <a:gd name="connsiteX28" fmla="*/ 338667 w 2937933"/>
                <a:gd name="connsiteY28" fmla="*/ 959408 h 1137208"/>
                <a:gd name="connsiteX29" fmla="*/ 270933 w 2937933"/>
                <a:gd name="connsiteY29" fmla="*/ 925541 h 1137208"/>
                <a:gd name="connsiteX30" fmla="*/ 245533 w 2937933"/>
                <a:gd name="connsiteY30" fmla="*/ 908608 h 1137208"/>
                <a:gd name="connsiteX31" fmla="*/ 194733 w 2937933"/>
                <a:gd name="connsiteY31" fmla="*/ 891674 h 1137208"/>
                <a:gd name="connsiteX32" fmla="*/ 143933 w 2937933"/>
                <a:gd name="connsiteY32" fmla="*/ 866274 h 1137208"/>
                <a:gd name="connsiteX33" fmla="*/ 67733 w 2937933"/>
                <a:gd name="connsiteY33" fmla="*/ 857808 h 1137208"/>
                <a:gd name="connsiteX34" fmla="*/ 42333 w 2937933"/>
                <a:gd name="connsiteY34" fmla="*/ 849341 h 1137208"/>
                <a:gd name="connsiteX35" fmla="*/ 0 w 2937933"/>
                <a:gd name="connsiteY35" fmla="*/ 188941 h 1137208"/>
                <a:gd name="connsiteX0" fmla="*/ 0 w 2937933"/>
                <a:gd name="connsiteY0" fmla="*/ 188941 h 1137208"/>
                <a:gd name="connsiteX1" fmla="*/ 0 w 2937933"/>
                <a:gd name="connsiteY1" fmla="*/ 188941 h 1137208"/>
                <a:gd name="connsiteX2" fmla="*/ 1474983 w 2937933"/>
                <a:gd name="connsiteY2" fmla="*/ 0 h 1137208"/>
                <a:gd name="connsiteX3" fmla="*/ 2937933 w 2937933"/>
                <a:gd name="connsiteY3" fmla="*/ 163541 h 1137208"/>
                <a:gd name="connsiteX4" fmla="*/ 2937933 w 2937933"/>
                <a:gd name="connsiteY4" fmla="*/ 163541 h 1137208"/>
                <a:gd name="connsiteX5" fmla="*/ 2819400 w 2937933"/>
                <a:gd name="connsiteY5" fmla="*/ 866274 h 1137208"/>
                <a:gd name="connsiteX6" fmla="*/ 2328333 w 2937933"/>
                <a:gd name="connsiteY6" fmla="*/ 1027141 h 1137208"/>
                <a:gd name="connsiteX7" fmla="*/ 2235200 w 2937933"/>
                <a:gd name="connsiteY7" fmla="*/ 1044074 h 1137208"/>
                <a:gd name="connsiteX8" fmla="*/ 2201333 w 2937933"/>
                <a:gd name="connsiteY8" fmla="*/ 1052541 h 1137208"/>
                <a:gd name="connsiteX9" fmla="*/ 2150533 w 2937933"/>
                <a:gd name="connsiteY9" fmla="*/ 1069474 h 1137208"/>
                <a:gd name="connsiteX10" fmla="*/ 2099733 w 2937933"/>
                <a:gd name="connsiteY10" fmla="*/ 1077941 h 1137208"/>
                <a:gd name="connsiteX11" fmla="*/ 1879600 w 2937933"/>
                <a:gd name="connsiteY11" fmla="*/ 1086408 h 1137208"/>
                <a:gd name="connsiteX12" fmla="*/ 1549400 w 2937933"/>
                <a:gd name="connsiteY12" fmla="*/ 1111808 h 1137208"/>
                <a:gd name="connsiteX13" fmla="*/ 1464733 w 2937933"/>
                <a:gd name="connsiteY13" fmla="*/ 1128741 h 1137208"/>
                <a:gd name="connsiteX14" fmla="*/ 1439333 w 2937933"/>
                <a:gd name="connsiteY14" fmla="*/ 1137208 h 1137208"/>
                <a:gd name="connsiteX15" fmla="*/ 1109133 w 2937933"/>
                <a:gd name="connsiteY15" fmla="*/ 1128741 h 1137208"/>
                <a:gd name="connsiteX16" fmla="*/ 948267 w 2937933"/>
                <a:gd name="connsiteY16" fmla="*/ 1103341 h 1137208"/>
                <a:gd name="connsiteX17" fmla="*/ 889000 w 2937933"/>
                <a:gd name="connsiteY17" fmla="*/ 1086408 h 1137208"/>
                <a:gd name="connsiteX18" fmla="*/ 829733 w 2937933"/>
                <a:gd name="connsiteY18" fmla="*/ 1077941 h 1137208"/>
                <a:gd name="connsiteX19" fmla="*/ 795867 w 2937933"/>
                <a:gd name="connsiteY19" fmla="*/ 1069474 h 1137208"/>
                <a:gd name="connsiteX20" fmla="*/ 728133 w 2937933"/>
                <a:gd name="connsiteY20" fmla="*/ 1061008 h 1137208"/>
                <a:gd name="connsiteX21" fmla="*/ 609600 w 2937933"/>
                <a:gd name="connsiteY21" fmla="*/ 1035608 h 1137208"/>
                <a:gd name="connsiteX22" fmla="*/ 533400 w 2937933"/>
                <a:gd name="connsiteY22" fmla="*/ 1018674 h 1137208"/>
                <a:gd name="connsiteX23" fmla="*/ 508000 w 2937933"/>
                <a:gd name="connsiteY23" fmla="*/ 1010208 h 1137208"/>
                <a:gd name="connsiteX24" fmla="*/ 474133 w 2937933"/>
                <a:gd name="connsiteY24" fmla="*/ 1001741 h 1137208"/>
                <a:gd name="connsiteX25" fmla="*/ 423333 w 2937933"/>
                <a:gd name="connsiteY25" fmla="*/ 984808 h 1137208"/>
                <a:gd name="connsiteX26" fmla="*/ 389467 w 2937933"/>
                <a:gd name="connsiteY26" fmla="*/ 976341 h 1137208"/>
                <a:gd name="connsiteX27" fmla="*/ 338667 w 2937933"/>
                <a:gd name="connsiteY27" fmla="*/ 959408 h 1137208"/>
                <a:gd name="connsiteX28" fmla="*/ 270933 w 2937933"/>
                <a:gd name="connsiteY28" fmla="*/ 925541 h 1137208"/>
                <a:gd name="connsiteX29" fmla="*/ 245533 w 2937933"/>
                <a:gd name="connsiteY29" fmla="*/ 908608 h 1137208"/>
                <a:gd name="connsiteX30" fmla="*/ 194733 w 2937933"/>
                <a:gd name="connsiteY30" fmla="*/ 891674 h 1137208"/>
                <a:gd name="connsiteX31" fmla="*/ 143933 w 2937933"/>
                <a:gd name="connsiteY31" fmla="*/ 866274 h 1137208"/>
                <a:gd name="connsiteX32" fmla="*/ 67733 w 2937933"/>
                <a:gd name="connsiteY32" fmla="*/ 857808 h 1137208"/>
                <a:gd name="connsiteX33" fmla="*/ 42333 w 2937933"/>
                <a:gd name="connsiteY33" fmla="*/ 849341 h 1137208"/>
                <a:gd name="connsiteX34" fmla="*/ 0 w 2937933"/>
                <a:gd name="connsiteY34" fmla="*/ 188941 h 1137208"/>
                <a:gd name="connsiteX0" fmla="*/ 0 w 2937933"/>
                <a:gd name="connsiteY0" fmla="*/ 188941 h 1137208"/>
                <a:gd name="connsiteX1" fmla="*/ 0 w 2937933"/>
                <a:gd name="connsiteY1" fmla="*/ 188941 h 1137208"/>
                <a:gd name="connsiteX2" fmla="*/ 1474983 w 2937933"/>
                <a:gd name="connsiteY2" fmla="*/ 0 h 1137208"/>
                <a:gd name="connsiteX3" fmla="*/ 2937933 w 2937933"/>
                <a:gd name="connsiteY3" fmla="*/ 163541 h 1137208"/>
                <a:gd name="connsiteX4" fmla="*/ 2937933 w 2937933"/>
                <a:gd name="connsiteY4" fmla="*/ 163541 h 1137208"/>
                <a:gd name="connsiteX5" fmla="*/ 2819400 w 2937933"/>
                <a:gd name="connsiteY5" fmla="*/ 866274 h 1137208"/>
                <a:gd name="connsiteX6" fmla="*/ 2235200 w 2937933"/>
                <a:gd name="connsiteY6" fmla="*/ 1044074 h 1137208"/>
                <a:gd name="connsiteX7" fmla="*/ 2201333 w 2937933"/>
                <a:gd name="connsiteY7" fmla="*/ 1052541 h 1137208"/>
                <a:gd name="connsiteX8" fmla="*/ 2150533 w 2937933"/>
                <a:gd name="connsiteY8" fmla="*/ 1069474 h 1137208"/>
                <a:gd name="connsiteX9" fmla="*/ 2099733 w 2937933"/>
                <a:gd name="connsiteY9" fmla="*/ 1077941 h 1137208"/>
                <a:gd name="connsiteX10" fmla="*/ 1879600 w 2937933"/>
                <a:gd name="connsiteY10" fmla="*/ 1086408 h 1137208"/>
                <a:gd name="connsiteX11" fmla="*/ 1549400 w 2937933"/>
                <a:gd name="connsiteY11" fmla="*/ 1111808 h 1137208"/>
                <a:gd name="connsiteX12" fmla="*/ 1464733 w 2937933"/>
                <a:gd name="connsiteY12" fmla="*/ 1128741 h 1137208"/>
                <a:gd name="connsiteX13" fmla="*/ 1439333 w 2937933"/>
                <a:gd name="connsiteY13" fmla="*/ 1137208 h 1137208"/>
                <a:gd name="connsiteX14" fmla="*/ 1109133 w 2937933"/>
                <a:gd name="connsiteY14" fmla="*/ 1128741 h 1137208"/>
                <a:gd name="connsiteX15" fmla="*/ 948267 w 2937933"/>
                <a:gd name="connsiteY15" fmla="*/ 1103341 h 1137208"/>
                <a:gd name="connsiteX16" fmla="*/ 889000 w 2937933"/>
                <a:gd name="connsiteY16" fmla="*/ 1086408 h 1137208"/>
                <a:gd name="connsiteX17" fmla="*/ 829733 w 2937933"/>
                <a:gd name="connsiteY17" fmla="*/ 1077941 h 1137208"/>
                <a:gd name="connsiteX18" fmla="*/ 795867 w 2937933"/>
                <a:gd name="connsiteY18" fmla="*/ 1069474 h 1137208"/>
                <a:gd name="connsiteX19" fmla="*/ 728133 w 2937933"/>
                <a:gd name="connsiteY19" fmla="*/ 1061008 h 1137208"/>
                <a:gd name="connsiteX20" fmla="*/ 609600 w 2937933"/>
                <a:gd name="connsiteY20" fmla="*/ 1035608 h 1137208"/>
                <a:gd name="connsiteX21" fmla="*/ 533400 w 2937933"/>
                <a:gd name="connsiteY21" fmla="*/ 1018674 h 1137208"/>
                <a:gd name="connsiteX22" fmla="*/ 508000 w 2937933"/>
                <a:gd name="connsiteY22" fmla="*/ 1010208 h 1137208"/>
                <a:gd name="connsiteX23" fmla="*/ 474133 w 2937933"/>
                <a:gd name="connsiteY23" fmla="*/ 1001741 h 1137208"/>
                <a:gd name="connsiteX24" fmla="*/ 423333 w 2937933"/>
                <a:gd name="connsiteY24" fmla="*/ 984808 h 1137208"/>
                <a:gd name="connsiteX25" fmla="*/ 389467 w 2937933"/>
                <a:gd name="connsiteY25" fmla="*/ 976341 h 1137208"/>
                <a:gd name="connsiteX26" fmla="*/ 338667 w 2937933"/>
                <a:gd name="connsiteY26" fmla="*/ 959408 h 1137208"/>
                <a:gd name="connsiteX27" fmla="*/ 270933 w 2937933"/>
                <a:gd name="connsiteY27" fmla="*/ 925541 h 1137208"/>
                <a:gd name="connsiteX28" fmla="*/ 245533 w 2937933"/>
                <a:gd name="connsiteY28" fmla="*/ 908608 h 1137208"/>
                <a:gd name="connsiteX29" fmla="*/ 194733 w 2937933"/>
                <a:gd name="connsiteY29" fmla="*/ 891674 h 1137208"/>
                <a:gd name="connsiteX30" fmla="*/ 143933 w 2937933"/>
                <a:gd name="connsiteY30" fmla="*/ 866274 h 1137208"/>
                <a:gd name="connsiteX31" fmla="*/ 67733 w 2937933"/>
                <a:gd name="connsiteY31" fmla="*/ 857808 h 1137208"/>
                <a:gd name="connsiteX32" fmla="*/ 42333 w 2937933"/>
                <a:gd name="connsiteY32" fmla="*/ 849341 h 1137208"/>
                <a:gd name="connsiteX33" fmla="*/ 0 w 2937933"/>
                <a:gd name="connsiteY33" fmla="*/ 188941 h 1137208"/>
                <a:gd name="connsiteX0" fmla="*/ 0 w 2937933"/>
                <a:gd name="connsiteY0" fmla="*/ 188941 h 1137208"/>
                <a:gd name="connsiteX1" fmla="*/ 0 w 2937933"/>
                <a:gd name="connsiteY1" fmla="*/ 188941 h 1137208"/>
                <a:gd name="connsiteX2" fmla="*/ 1474983 w 2937933"/>
                <a:gd name="connsiteY2" fmla="*/ 0 h 1137208"/>
                <a:gd name="connsiteX3" fmla="*/ 2937933 w 2937933"/>
                <a:gd name="connsiteY3" fmla="*/ 163541 h 1137208"/>
                <a:gd name="connsiteX4" fmla="*/ 2937933 w 2937933"/>
                <a:gd name="connsiteY4" fmla="*/ 163541 h 1137208"/>
                <a:gd name="connsiteX5" fmla="*/ 2819400 w 2937933"/>
                <a:gd name="connsiteY5" fmla="*/ 866274 h 1137208"/>
                <a:gd name="connsiteX6" fmla="*/ 2201333 w 2937933"/>
                <a:gd name="connsiteY6" fmla="*/ 1052541 h 1137208"/>
                <a:gd name="connsiteX7" fmla="*/ 2150533 w 2937933"/>
                <a:gd name="connsiteY7" fmla="*/ 1069474 h 1137208"/>
                <a:gd name="connsiteX8" fmla="*/ 2099733 w 2937933"/>
                <a:gd name="connsiteY8" fmla="*/ 1077941 h 1137208"/>
                <a:gd name="connsiteX9" fmla="*/ 1879600 w 2937933"/>
                <a:gd name="connsiteY9" fmla="*/ 1086408 h 1137208"/>
                <a:gd name="connsiteX10" fmla="*/ 1549400 w 2937933"/>
                <a:gd name="connsiteY10" fmla="*/ 1111808 h 1137208"/>
                <a:gd name="connsiteX11" fmla="*/ 1464733 w 2937933"/>
                <a:gd name="connsiteY11" fmla="*/ 1128741 h 1137208"/>
                <a:gd name="connsiteX12" fmla="*/ 1439333 w 2937933"/>
                <a:gd name="connsiteY12" fmla="*/ 1137208 h 1137208"/>
                <a:gd name="connsiteX13" fmla="*/ 1109133 w 2937933"/>
                <a:gd name="connsiteY13" fmla="*/ 1128741 h 1137208"/>
                <a:gd name="connsiteX14" fmla="*/ 948267 w 2937933"/>
                <a:gd name="connsiteY14" fmla="*/ 1103341 h 1137208"/>
                <a:gd name="connsiteX15" fmla="*/ 889000 w 2937933"/>
                <a:gd name="connsiteY15" fmla="*/ 1086408 h 1137208"/>
                <a:gd name="connsiteX16" fmla="*/ 829733 w 2937933"/>
                <a:gd name="connsiteY16" fmla="*/ 1077941 h 1137208"/>
                <a:gd name="connsiteX17" fmla="*/ 795867 w 2937933"/>
                <a:gd name="connsiteY17" fmla="*/ 1069474 h 1137208"/>
                <a:gd name="connsiteX18" fmla="*/ 728133 w 2937933"/>
                <a:gd name="connsiteY18" fmla="*/ 1061008 h 1137208"/>
                <a:gd name="connsiteX19" fmla="*/ 609600 w 2937933"/>
                <a:gd name="connsiteY19" fmla="*/ 1035608 h 1137208"/>
                <a:gd name="connsiteX20" fmla="*/ 533400 w 2937933"/>
                <a:gd name="connsiteY20" fmla="*/ 1018674 h 1137208"/>
                <a:gd name="connsiteX21" fmla="*/ 508000 w 2937933"/>
                <a:gd name="connsiteY21" fmla="*/ 1010208 h 1137208"/>
                <a:gd name="connsiteX22" fmla="*/ 474133 w 2937933"/>
                <a:gd name="connsiteY22" fmla="*/ 1001741 h 1137208"/>
                <a:gd name="connsiteX23" fmla="*/ 423333 w 2937933"/>
                <a:gd name="connsiteY23" fmla="*/ 984808 h 1137208"/>
                <a:gd name="connsiteX24" fmla="*/ 389467 w 2937933"/>
                <a:gd name="connsiteY24" fmla="*/ 976341 h 1137208"/>
                <a:gd name="connsiteX25" fmla="*/ 338667 w 2937933"/>
                <a:gd name="connsiteY25" fmla="*/ 959408 h 1137208"/>
                <a:gd name="connsiteX26" fmla="*/ 270933 w 2937933"/>
                <a:gd name="connsiteY26" fmla="*/ 925541 h 1137208"/>
                <a:gd name="connsiteX27" fmla="*/ 245533 w 2937933"/>
                <a:gd name="connsiteY27" fmla="*/ 908608 h 1137208"/>
                <a:gd name="connsiteX28" fmla="*/ 194733 w 2937933"/>
                <a:gd name="connsiteY28" fmla="*/ 891674 h 1137208"/>
                <a:gd name="connsiteX29" fmla="*/ 143933 w 2937933"/>
                <a:gd name="connsiteY29" fmla="*/ 866274 h 1137208"/>
                <a:gd name="connsiteX30" fmla="*/ 67733 w 2937933"/>
                <a:gd name="connsiteY30" fmla="*/ 857808 h 1137208"/>
                <a:gd name="connsiteX31" fmla="*/ 42333 w 2937933"/>
                <a:gd name="connsiteY31" fmla="*/ 849341 h 1137208"/>
                <a:gd name="connsiteX32" fmla="*/ 0 w 2937933"/>
                <a:gd name="connsiteY32" fmla="*/ 188941 h 1137208"/>
                <a:gd name="connsiteX0" fmla="*/ 0 w 2937933"/>
                <a:gd name="connsiteY0" fmla="*/ 188941 h 1137208"/>
                <a:gd name="connsiteX1" fmla="*/ 0 w 2937933"/>
                <a:gd name="connsiteY1" fmla="*/ 188941 h 1137208"/>
                <a:gd name="connsiteX2" fmla="*/ 1474983 w 2937933"/>
                <a:gd name="connsiteY2" fmla="*/ 0 h 1137208"/>
                <a:gd name="connsiteX3" fmla="*/ 2937933 w 2937933"/>
                <a:gd name="connsiteY3" fmla="*/ 163541 h 1137208"/>
                <a:gd name="connsiteX4" fmla="*/ 2937933 w 2937933"/>
                <a:gd name="connsiteY4" fmla="*/ 163541 h 1137208"/>
                <a:gd name="connsiteX5" fmla="*/ 2819400 w 2937933"/>
                <a:gd name="connsiteY5" fmla="*/ 866274 h 1137208"/>
                <a:gd name="connsiteX6" fmla="*/ 2150533 w 2937933"/>
                <a:gd name="connsiteY6" fmla="*/ 1069474 h 1137208"/>
                <a:gd name="connsiteX7" fmla="*/ 2099733 w 2937933"/>
                <a:gd name="connsiteY7" fmla="*/ 1077941 h 1137208"/>
                <a:gd name="connsiteX8" fmla="*/ 1879600 w 2937933"/>
                <a:gd name="connsiteY8" fmla="*/ 1086408 h 1137208"/>
                <a:gd name="connsiteX9" fmla="*/ 1549400 w 2937933"/>
                <a:gd name="connsiteY9" fmla="*/ 1111808 h 1137208"/>
                <a:gd name="connsiteX10" fmla="*/ 1464733 w 2937933"/>
                <a:gd name="connsiteY10" fmla="*/ 1128741 h 1137208"/>
                <a:gd name="connsiteX11" fmla="*/ 1439333 w 2937933"/>
                <a:gd name="connsiteY11" fmla="*/ 1137208 h 1137208"/>
                <a:gd name="connsiteX12" fmla="*/ 1109133 w 2937933"/>
                <a:gd name="connsiteY12" fmla="*/ 1128741 h 1137208"/>
                <a:gd name="connsiteX13" fmla="*/ 948267 w 2937933"/>
                <a:gd name="connsiteY13" fmla="*/ 1103341 h 1137208"/>
                <a:gd name="connsiteX14" fmla="*/ 889000 w 2937933"/>
                <a:gd name="connsiteY14" fmla="*/ 1086408 h 1137208"/>
                <a:gd name="connsiteX15" fmla="*/ 829733 w 2937933"/>
                <a:gd name="connsiteY15" fmla="*/ 1077941 h 1137208"/>
                <a:gd name="connsiteX16" fmla="*/ 795867 w 2937933"/>
                <a:gd name="connsiteY16" fmla="*/ 1069474 h 1137208"/>
                <a:gd name="connsiteX17" fmla="*/ 728133 w 2937933"/>
                <a:gd name="connsiteY17" fmla="*/ 1061008 h 1137208"/>
                <a:gd name="connsiteX18" fmla="*/ 609600 w 2937933"/>
                <a:gd name="connsiteY18" fmla="*/ 1035608 h 1137208"/>
                <a:gd name="connsiteX19" fmla="*/ 533400 w 2937933"/>
                <a:gd name="connsiteY19" fmla="*/ 1018674 h 1137208"/>
                <a:gd name="connsiteX20" fmla="*/ 508000 w 2937933"/>
                <a:gd name="connsiteY20" fmla="*/ 1010208 h 1137208"/>
                <a:gd name="connsiteX21" fmla="*/ 474133 w 2937933"/>
                <a:gd name="connsiteY21" fmla="*/ 1001741 h 1137208"/>
                <a:gd name="connsiteX22" fmla="*/ 423333 w 2937933"/>
                <a:gd name="connsiteY22" fmla="*/ 984808 h 1137208"/>
                <a:gd name="connsiteX23" fmla="*/ 389467 w 2937933"/>
                <a:gd name="connsiteY23" fmla="*/ 976341 h 1137208"/>
                <a:gd name="connsiteX24" fmla="*/ 338667 w 2937933"/>
                <a:gd name="connsiteY24" fmla="*/ 959408 h 1137208"/>
                <a:gd name="connsiteX25" fmla="*/ 270933 w 2937933"/>
                <a:gd name="connsiteY25" fmla="*/ 925541 h 1137208"/>
                <a:gd name="connsiteX26" fmla="*/ 245533 w 2937933"/>
                <a:gd name="connsiteY26" fmla="*/ 908608 h 1137208"/>
                <a:gd name="connsiteX27" fmla="*/ 194733 w 2937933"/>
                <a:gd name="connsiteY27" fmla="*/ 891674 h 1137208"/>
                <a:gd name="connsiteX28" fmla="*/ 143933 w 2937933"/>
                <a:gd name="connsiteY28" fmla="*/ 866274 h 1137208"/>
                <a:gd name="connsiteX29" fmla="*/ 67733 w 2937933"/>
                <a:gd name="connsiteY29" fmla="*/ 857808 h 1137208"/>
                <a:gd name="connsiteX30" fmla="*/ 42333 w 2937933"/>
                <a:gd name="connsiteY30" fmla="*/ 849341 h 1137208"/>
                <a:gd name="connsiteX31" fmla="*/ 0 w 2937933"/>
                <a:gd name="connsiteY31" fmla="*/ 188941 h 1137208"/>
                <a:gd name="connsiteX0" fmla="*/ 0 w 2937933"/>
                <a:gd name="connsiteY0" fmla="*/ 188941 h 1137208"/>
                <a:gd name="connsiteX1" fmla="*/ 0 w 2937933"/>
                <a:gd name="connsiteY1" fmla="*/ 188941 h 1137208"/>
                <a:gd name="connsiteX2" fmla="*/ 1474983 w 2937933"/>
                <a:gd name="connsiteY2" fmla="*/ 0 h 1137208"/>
                <a:gd name="connsiteX3" fmla="*/ 2937933 w 2937933"/>
                <a:gd name="connsiteY3" fmla="*/ 163541 h 1137208"/>
                <a:gd name="connsiteX4" fmla="*/ 2937933 w 2937933"/>
                <a:gd name="connsiteY4" fmla="*/ 163541 h 1137208"/>
                <a:gd name="connsiteX5" fmla="*/ 2819400 w 2937933"/>
                <a:gd name="connsiteY5" fmla="*/ 866274 h 1137208"/>
                <a:gd name="connsiteX6" fmla="*/ 2099733 w 2937933"/>
                <a:gd name="connsiteY6" fmla="*/ 1077941 h 1137208"/>
                <a:gd name="connsiteX7" fmla="*/ 1879600 w 2937933"/>
                <a:gd name="connsiteY7" fmla="*/ 1086408 h 1137208"/>
                <a:gd name="connsiteX8" fmla="*/ 1549400 w 2937933"/>
                <a:gd name="connsiteY8" fmla="*/ 1111808 h 1137208"/>
                <a:gd name="connsiteX9" fmla="*/ 1464733 w 2937933"/>
                <a:gd name="connsiteY9" fmla="*/ 1128741 h 1137208"/>
                <a:gd name="connsiteX10" fmla="*/ 1439333 w 2937933"/>
                <a:gd name="connsiteY10" fmla="*/ 1137208 h 1137208"/>
                <a:gd name="connsiteX11" fmla="*/ 1109133 w 2937933"/>
                <a:gd name="connsiteY11" fmla="*/ 1128741 h 1137208"/>
                <a:gd name="connsiteX12" fmla="*/ 948267 w 2937933"/>
                <a:gd name="connsiteY12" fmla="*/ 1103341 h 1137208"/>
                <a:gd name="connsiteX13" fmla="*/ 889000 w 2937933"/>
                <a:gd name="connsiteY13" fmla="*/ 1086408 h 1137208"/>
                <a:gd name="connsiteX14" fmla="*/ 829733 w 2937933"/>
                <a:gd name="connsiteY14" fmla="*/ 1077941 h 1137208"/>
                <a:gd name="connsiteX15" fmla="*/ 795867 w 2937933"/>
                <a:gd name="connsiteY15" fmla="*/ 1069474 h 1137208"/>
                <a:gd name="connsiteX16" fmla="*/ 728133 w 2937933"/>
                <a:gd name="connsiteY16" fmla="*/ 1061008 h 1137208"/>
                <a:gd name="connsiteX17" fmla="*/ 609600 w 2937933"/>
                <a:gd name="connsiteY17" fmla="*/ 1035608 h 1137208"/>
                <a:gd name="connsiteX18" fmla="*/ 533400 w 2937933"/>
                <a:gd name="connsiteY18" fmla="*/ 1018674 h 1137208"/>
                <a:gd name="connsiteX19" fmla="*/ 508000 w 2937933"/>
                <a:gd name="connsiteY19" fmla="*/ 1010208 h 1137208"/>
                <a:gd name="connsiteX20" fmla="*/ 474133 w 2937933"/>
                <a:gd name="connsiteY20" fmla="*/ 1001741 h 1137208"/>
                <a:gd name="connsiteX21" fmla="*/ 423333 w 2937933"/>
                <a:gd name="connsiteY21" fmla="*/ 984808 h 1137208"/>
                <a:gd name="connsiteX22" fmla="*/ 389467 w 2937933"/>
                <a:gd name="connsiteY22" fmla="*/ 976341 h 1137208"/>
                <a:gd name="connsiteX23" fmla="*/ 338667 w 2937933"/>
                <a:gd name="connsiteY23" fmla="*/ 959408 h 1137208"/>
                <a:gd name="connsiteX24" fmla="*/ 270933 w 2937933"/>
                <a:gd name="connsiteY24" fmla="*/ 925541 h 1137208"/>
                <a:gd name="connsiteX25" fmla="*/ 245533 w 2937933"/>
                <a:gd name="connsiteY25" fmla="*/ 908608 h 1137208"/>
                <a:gd name="connsiteX26" fmla="*/ 194733 w 2937933"/>
                <a:gd name="connsiteY26" fmla="*/ 891674 h 1137208"/>
                <a:gd name="connsiteX27" fmla="*/ 143933 w 2937933"/>
                <a:gd name="connsiteY27" fmla="*/ 866274 h 1137208"/>
                <a:gd name="connsiteX28" fmla="*/ 67733 w 2937933"/>
                <a:gd name="connsiteY28" fmla="*/ 857808 h 1137208"/>
                <a:gd name="connsiteX29" fmla="*/ 42333 w 2937933"/>
                <a:gd name="connsiteY29" fmla="*/ 849341 h 1137208"/>
                <a:gd name="connsiteX30" fmla="*/ 0 w 2937933"/>
                <a:gd name="connsiteY30" fmla="*/ 188941 h 1137208"/>
                <a:gd name="connsiteX0" fmla="*/ 0 w 2937933"/>
                <a:gd name="connsiteY0" fmla="*/ 188941 h 1137208"/>
                <a:gd name="connsiteX1" fmla="*/ 0 w 2937933"/>
                <a:gd name="connsiteY1" fmla="*/ 188941 h 1137208"/>
                <a:gd name="connsiteX2" fmla="*/ 1474983 w 2937933"/>
                <a:gd name="connsiteY2" fmla="*/ 0 h 1137208"/>
                <a:gd name="connsiteX3" fmla="*/ 2937933 w 2937933"/>
                <a:gd name="connsiteY3" fmla="*/ 163541 h 1137208"/>
                <a:gd name="connsiteX4" fmla="*/ 2937933 w 2937933"/>
                <a:gd name="connsiteY4" fmla="*/ 163541 h 1137208"/>
                <a:gd name="connsiteX5" fmla="*/ 2819400 w 2937933"/>
                <a:gd name="connsiteY5" fmla="*/ 866274 h 1137208"/>
                <a:gd name="connsiteX6" fmla="*/ 1879600 w 2937933"/>
                <a:gd name="connsiteY6" fmla="*/ 1086408 h 1137208"/>
                <a:gd name="connsiteX7" fmla="*/ 1549400 w 2937933"/>
                <a:gd name="connsiteY7" fmla="*/ 1111808 h 1137208"/>
                <a:gd name="connsiteX8" fmla="*/ 1464733 w 2937933"/>
                <a:gd name="connsiteY8" fmla="*/ 1128741 h 1137208"/>
                <a:gd name="connsiteX9" fmla="*/ 1439333 w 2937933"/>
                <a:gd name="connsiteY9" fmla="*/ 1137208 h 1137208"/>
                <a:gd name="connsiteX10" fmla="*/ 1109133 w 2937933"/>
                <a:gd name="connsiteY10" fmla="*/ 1128741 h 1137208"/>
                <a:gd name="connsiteX11" fmla="*/ 948267 w 2937933"/>
                <a:gd name="connsiteY11" fmla="*/ 1103341 h 1137208"/>
                <a:gd name="connsiteX12" fmla="*/ 889000 w 2937933"/>
                <a:gd name="connsiteY12" fmla="*/ 1086408 h 1137208"/>
                <a:gd name="connsiteX13" fmla="*/ 829733 w 2937933"/>
                <a:gd name="connsiteY13" fmla="*/ 1077941 h 1137208"/>
                <a:gd name="connsiteX14" fmla="*/ 795867 w 2937933"/>
                <a:gd name="connsiteY14" fmla="*/ 1069474 h 1137208"/>
                <a:gd name="connsiteX15" fmla="*/ 728133 w 2937933"/>
                <a:gd name="connsiteY15" fmla="*/ 1061008 h 1137208"/>
                <a:gd name="connsiteX16" fmla="*/ 609600 w 2937933"/>
                <a:gd name="connsiteY16" fmla="*/ 1035608 h 1137208"/>
                <a:gd name="connsiteX17" fmla="*/ 533400 w 2937933"/>
                <a:gd name="connsiteY17" fmla="*/ 1018674 h 1137208"/>
                <a:gd name="connsiteX18" fmla="*/ 508000 w 2937933"/>
                <a:gd name="connsiteY18" fmla="*/ 1010208 h 1137208"/>
                <a:gd name="connsiteX19" fmla="*/ 474133 w 2937933"/>
                <a:gd name="connsiteY19" fmla="*/ 1001741 h 1137208"/>
                <a:gd name="connsiteX20" fmla="*/ 423333 w 2937933"/>
                <a:gd name="connsiteY20" fmla="*/ 984808 h 1137208"/>
                <a:gd name="connsiteX21" fmla="*/ 389467 w 2937933"/>
                <a:gd name="connsiteY21" fmla="*/ 976341 h 1137208"/>
                <a:gd name="connsiteX22" fmla="*/ 338667 w 2937933"/>
                <a:gd name="connsiteY22" fmla="*/ 959408 h 1137208"/>
                <a:gd name="connsiteX23" fmla="*/ 270933 w 2937933"/>
                <a:gd name="connsiteY23" fmla="*/ 925541 h 1137208"/>
                <a:gd name="connsiteX24" fmla="*/ 245533 w 2937933"/>
                <a:gd name="connsiteY24" fmla="*/ 908608 h 1137208"/>
                <a:gd name="connsiteX25" fmla="*/ 194733 w 2937933"/>
                <a:gd name="connsiteY25" fmla="*/ 891674 h 1137208"/>
                <a:gd name="connsiteX26" fmla="*/ 143933 w 2937933"/>
                <a:gd name="connsiteY26" fmla="*/ 866274 h 1137208"/>
                <a:gd name="connsiteX27" fmla="*/ 67733 w 2937933"/>
                <a:gd name="connsiteY27" fmla="*/ 857808 h 1137208"/>
                <a:gd name="connsiteX28" fmla="*/ 42333 w 2937933"/>
                <a:gd name="connsiteY28" fmla="*/ 849341 h 1137208"/>
                <a:gd name="connsiteX29" fmla="*/ 0 w 2937933"/>
                <a:gd name="connsiteY29" fmla="*/ 188941 h 1137208"/>
                <a:gd name="connsiteX0" fmla="*/ 0 w 2937933"/>
                <a:gd name="connsiteY0" fmla="*/ 188941 h 1137208"/>
                <a:gd name="connsiteX1" fmla="*/ 0 w 2937933"/>
                <a:gd name="connsiteY1" fmla="*/ 188941 h 1137208"/>
                <a:gd name="connsiteX2" fmla="*/ 1474983 w 2937933"/>
                <a:gd name="connsiteY2" fmla="*/ 0 h 1137208"/>
                <a:gd name="connsiteX3" fmla="*/ 2937933 w 2937933"/>
                <a:gd name="connsiteY3" fmla="*/ 163541 h 1137208"/>
                <a:gd name="connsiteX4" fmla="*/ 2937933 w 2937933"/>
                <a:gd name="connsiteY4" fmla="*/ 163541 h 1137208"/>
                <a:gd name="connsiteX5" fmla="*/ 2819400 w 2937933"/>
                <a:gd name="connsiteY5" fmla="*/ 866274 h 1137208"/>
                <a:gd name="connsiteX6" fmla="*/ 1549400 w 2937933"/>
                <a:gd name="connsiteY6" fmla="*/ 1111808 h 1137208"/>
                <a:gd name="connsiteX7" fmla="*/ 1464733 w 2937933"/>
                <a:gd name="connsiteY7" fmla="*/ 1128741 h 1137208"/>
                <a:gd name="connsiteX8" fmla="*/ 1439333 w 2937933"/>
                <a:gd name="connsiteY8" fmla="*/ 1137208 h 1137208"/>
                <a:gd name="connsiteX9" fmla="*/ 1109133 w 2937933"/>
                <a:gd name="connsiteY9" fmla="*/ 1128741 h 1137208"/>
                <a:gd name="connsiteX10" fmla="*/ 948267 w 2937933"/>
                <a:gd name="connsiteY10" fmla="*/ 1103341 h 1137208"/>
                <a:gd name="connsiteX11" fmla="*/ 889000 w 2937933"/>
                <a:gd name="connsiteY11" fmla="*/ 1086408 h 1137208"/>
                <a:gd name="connsiteX12" fmla="*/ 829733 w 2937933"/>
                <a:gd name="connsiteY12" fmla="*/ 1077941 h 1137208"/>
                <a:gd name="connsiteX13" fmla="*/ 795867 w 2937933"/>
                <a:gd name="connsiteY13" fmla="*/ 1069474 h 1137208"/>
                <a:gd name="connsiteX14" fmla="*/ 728133 w 2937933"/>
                <a:gd name="connsiteY14" fmla="*/ 1061008 h 1137208"/>
                <a:gd name="connsiteX15" fmla="*/ 609600 w 2937933"/>
                <a:gd name="connsiteY15" fmla="*/ 1035608 h 1137208"/>
                <a:gd name="connsiteX16" fmla="*/ 533400 w 2937933"/>
                <a:gd name="connsiteY16" fmla="*/ 1018674 h 1137208"/>
                <a:gd name="connsiteX17" fmla="*/ 508000 w 2937933"/>
                <a:gd name="connsiteY17" fmla="*/ 1010208 h 1137208"/>
                <a:gd name="connsiteX18" fmla="*/ 474133 w 2937933"/>
                <a:gd name="connsiteY18" fmla="*/ 1001741 h 1137208"/>
                <a:gd name="connsiteX19" fmla="*/ 423333 w 2937933"/>
                <a:gd name="connsiteY19" fmla="*/ 984808 h 1137208"/>
                <a:gd name="connsiteX20" fmla="*/ 389467 w 2937933"/>
                <a:gd name="connsiteY20" fmla="*/ 976341 h 1137208"/>
                <a:gd name="connsiteX21" fmla="*/ 338667 w 2937933"/>
                <a:gd name="connsiteY21" fmla="*/ 959408 h 1137208"/>
                <a:gd name="connsiteX22" fmla="*/ 270933 w 2937933"/>
                <a:gd name="connsiteY22" fmla="*/ 925541 h 1137208"/>
                <a:gd name="connsiteX23" fmla="*/ 245533 w 2937933"/>
                <a:gd name="connsiteY23" fmla="*/ 908608 h 1137208"/>
                <a:gd name="connsiteX24" fmla="*/ 194733 w 2937933"/>
                <a:gd name="connsiteY24" fmla="*/ 891674 h 1137208"/>
                <a:gd name="connsiteX25" fmla="*/ 143933 w 2937933"/>
                <a:gd name="connsiteY25" fmla="*/ 866274 h 1137208"/>
                <a:gd name="connsiteX26" fmla="*/ 67733 w 2937933"/>
                <a:gd name="connsiteY26" fmla="*/ 857808 h 1137208"/>
                <a:gd name="connsiteX27" fmla="*/ 42333 w 2937933"/>
                <a:gd name="connsiteY27" fmla="*/ 849341 h 1137208"/>
                <a:gd name="connsiteX28" fmla="*/ 0 w 2937933"/>
                <a:gd name="connsiteY28" fmla="*/ 188941 h 1137208"/>
                <a:gd name="connsiteX0" fmla="*/ 0 w 2937933"/>
                <a:gd name="connsiteY0" fmla="*/ 188941 h 1140401"/>
                <a:gd name="connsiteX1" fmla="*/ 0 w 2937933"/>
                <a:gd name="connsiteY1" fmla="*/ 188941 h 1140401"/>
                <a:gd name="connsiteX2" fmla="*/ 1474983 w 2937933"/>
                <a:gd name="connsiteY2" fmla="*/ 0 h 1140401"/>
                <a:gd name="connsiteX3" fmla="*/ 2937933 w 2937933"/>
                <a:gd name="connsiteY3" fmla="*/ 163541 h 1140401"/>
                <a:gd name="connsiteX4" fmla="*/ 2937933 w 2937933"/>
                <a:gd name="connsiteY4" fmla="*/ 163541 h 1140401"/>
                <a:gd name="connsiteX5" fmla="*/ 2819400 w 2937933"/>
                <a:gd name="connsiteY5" fmla="*/ 866274 h 1140401"/>
                <a:gd name="connsiteX6" fmla="*/ 1549400 w 2937933"/>
                <a:gd name="connsiteY6" fmla="*/ 1111808 h 1140401"/>
                <a:gd name="connsiteX7" fmla="*/ 1439333 w 2937933"/>
                <a:gd name="connsiteY7" fmla="*/ 1137208 h 1140401"/>
                <a:gd name="connsiteX8" fmla="*/ 1109133 w 2937933"/>
                <a:gd name="connsiteY8" fmla="*/ 1128741 h 1140401"/>
                <a:gd name="connsiteX9" fmla="*/ 948267 w 2937933"/>
                <a:gd name="connsiteY9" fmla="*/ 1103341 h 1140401"/>
                <a:gd name="connsiteX10" fmla="*/ 889000 w 2937933"/>
                <a:gd name="connsiteY10" fmla="*/ 1086408 h 1140401"/>
                <a:gd name="connsiteX11" fmla="*/ 829733 w 2937933"/>
                <a:gd name="connsiteY11" fmla="*/ 1077941 h 1140401"/>
                <a:gd name="connsiteX12" fmla="*/ 795867 w 2937933"/>
                <a:gd name="connsiteY12" fmla="*/ 1069474 h 1140401"/>
                <a:gd name="connsiteX13" fmla="*/ 728133 w 2937933"/>
                <a:gd name="connsiteY13" fmla="*/ 1061008 h 1140401"/>
                <a:gd name="connsiteX14" fmla="*/ 609600 w 2937933"/>
                <a:gd name="connsiteY14" fmla="*/ 1035608 h 1140401"/>
                <a:gd name="connsiteX15" fmla="*/ 533400 w 2937933"/>
                <a:gd name="connsiteY15" fmla="*/ 1018674 h 1140401"/>
                <a:gd name="connsiteX16" fmla="*/ 508000 w 2937933"/>
                <a:gd name="connsiteY16" fmla="*/ 1010208 h 1140401"/>
                <a:gd name="connsiteX17" fmla="*/ 474133 w 2937933"/>
                <a:gd name="connsiteY17" fmla="*/ 1001741 h 1140401"/>
                <a:gd name="connsiteX18" fmla="*/ 423333 w 2937933"/>
                <a:gd name="connsiteY18" fmla="*/ 984808 h 1140401"/>
                <a:gd name="connsiteX19" fmla="*/ 389467 w 2937933"/>
                <a:gd name="connsiteY19" fmla="*/ 976341 h 1140401"/>
                <a:gd name="connsiteX20" fmla="*/ 338667 w 2937933"/>
                <a:gd name="connsiteY20" fmla="*/ 959408 h 1140401"/>
                <a:gd name="connsiteX21" fmla="*/ 270933 w 2937933"/>
                <a:gd name="connsiteY21" fmla="*/ 925541 h 1140401"/>
                <a:gd name="connsiteX22" fmla="*/ 245533 w 2937933"/>
                <a:gd name="connsiteY22" fmla="*/ 908608 h 1140401"/>
                <a:gd name="connsiteX23" fmla="*/ 194733 w 2937933"/>
                <a:gd name="connsiteY23" fmla="*/ 891674 h 1140401"/>
                <a:gd name="connsiteX24" fmla="*/ 143933 w 2937933"/>
                <a:gd name="connsiteY24" fmla="*/ 866274 h 1140401"/>
                <a:gd name="connsiteX25" fmla="*/ 67733 w 2937933"/>
                <a:gd name="connsiteY25" fmla="*/ 857808 h 1140401"/>
                <a:gd name="connsiteX26" fmla="*/ 42333 w 2937933"/>
                <a:gd name="connsiteY26" fmla="*/ 849341 h 1140401"/>
                <a:gd name="connsiteX27" fmla="*/ 0 w 2937933"/>
                <a:gd name="connsiteY27" fmla="*/ 188941 h 1140401"/>
                <a:gd name="connsiteX0" fmla="*/ 0 w 2937933"/>
                <a:gd name="connsiteY0" fmla="*/ 188941 h 1137348"/>
                <a:gd name="connsiteX1" fmla="*/ 0 w 2937933"/>
                <a:gd name="connsiteY1" fmla="*/ 188941 h 1137348"/>
                <a:gd name="connsiteX2" fmla="*/ 1474983 w 2937933"/>
                <a:gd name="connsiteY2" fmla="*/ 0 h 1137348"/>
                <a:gd name="connsiteX3" fmla="*/ 2937933 w 2937933"/>
                <a:gd name="connsiteY3" fmla="*/ 163541 h 1137348"/>
                <a:gd name="connsiteX4" fmla="*/ 2937933 w 2937933"/>
                <a:gd name="connsiteY4" fmla="*/ 163541 h 1137348"/>
                <a:gd name="connsiteX5" fmla="*/ 2819400 w 2937933"/>
                <a:gd name="connsiteY5" fmla="*/ 866274 h 1137348"/>
                <a:gd name="connsiteX6" fmla="*/ 1549400 w 2937933"/>
                <a:gd name="connsiteY6" fmla="*/ 1111808 h 1137348"/>
                <a:gd name="connsiteX7" fmla="*/ 1109133 w 2937933"/>
                <a:gd name="connsiteY7" fmla="*/ 1128741 h 1137348"/>
                <a:gd name="connsiteX8" fmla="*/ 948267 w 2937933"/>
                <a:gd name="connsiteY8" fmla="*/ 1103341 h 1137348"/>
                <a:gd name="connsiteX9" fmla="*/ 889000 w 2937933"/>
                <a:gd name="connsiteY9" fmla="*/ 1086408 h 1137348"/>
                <a:gd name="connsiteX10" fmla="*/ 829733 w 2937933"/>
                <a:gd name="connsiteY10" fmla="*/ 1077941 h 1137348"/>
                <a:gd name="connsiteX11" fmla="*/ 795867 w 2937933"/>
                <a:gd name="connsiteY11" fmla="*/ 1069474 h 1137348"/>
                <a:gd name="connsiteX12" fmla="*/ 728133 w 2937933"/>
                <a:gd name="connsiteY12" fmla="*/ 1061008 h 1137348"/>
                <a:gd name="connsiteX13" fmla="*/ 609600 w 2937933"/>
                <a:gd name="connsiteY13" fmla="*/ 1035608 h 1137348"/>
                <a:gd name="connsiteX14" fmla="*/ 533400 w 2937933"/>
                <a:gd name="connsiteY14" fmla="*/ 1018674 h 1137348"/>
                <a:gd name="connsiteX15" fmla="*/ 508000 w 2937933"/>
                <a:gd name="connsiteY15" fmla="*/ 1010208 h 1137348"/>
                <a:gd name="connsiteX16" fmla="*/ 474133 w 2937933"/>
                <a:gd name="connsiteY16" fmla="*/ 1001741 h 1137348"/>
                <a:gd name="connsiteX17" fmla="*/ 423333 w 2937933"/>
                <a:gd name="connsiteY17" fmla="*/ 984808 h 1137348"/>
                <a:gd name="connsiteX18" fmla="*/ 389467 w 2937933"/>
                <a:gd name="connsiteY18" fmla="*/ 976341 h 1137348"/>
                <a:gd name="connsiteX19" fmla="*/ 338667 w 2937933"/>
                <a:gd name="connsiteY19" fmla="*/ 959408 h 1137348"/>
                <a:gd name="connsiteX20" fmla="*/ 270933 w 2937933"/>
                <a:gd name="connsiteY20" fmla="*/ 925541 h 1137348"/>
                <a:gd name="connsiteX21" fmla="*/ 245533 w 2937933"/>
                <a:gd name="connsiteY21" fmla="*/ 908608 h 1137348"/>
                <a:gd name="connsiteX22" fmla="*/ 194733 w 2937933"/>
                <a:gd name="connsiteY22" fmla="*/ 891674 h 1137348"/>
                <a:gd name="connsiteX23" fmla="*/ 143933 w 2937933"/>
                <a:gd name="connsiteY23" fmla="*/ 866274 h 1137348"/>
                <a:gd name="connsiteX24" fmla="*/ 67733 w 2937933"/>
                <a:gd name="connsiteY24" fmla="*/ 857808 h 1137348"/>
                <a:gd name="connsiteX25" fmla="*/ 42333 w 2937933"/>
                <a:gd name="connsiteY25" fmla="*/ 849341 h 1137348"/>
                <a:gd name="connsiteX26" fmla="*/ 0 w 2937933"/>
                <a:gd name="connsiteY26" fmla="*/ 188941 h 1137348"/>
                <a:gd name="connsiteX0" fmla="*/ 0 w 2937933"/>
                <a:gd name="connsiteY0" fmla="*/ 188941 h 1128209"/>
                <a:gd name="connsiteX1" fmla="*/ 0 w 2937933"/>
                <a:gd name="connsiteY1" fmla="*/ 188941 h 1128209"/>
                <a:gd name="connsiteX2" fmla="*/ 1474983 w 2937933"/>
                <a:gd name="connsiteY2" fmla="*/ 0 h 1128209"/>
                <a:gd name="connsiteX3" fmla="*/ 2937933 w 2937933"/>
                <a:gd name="connsiteY3" fmla="*/ 163541 h 1128209"/>
                <a:gd name="connsiteX4" fmla="*/ 2937933 w 2937933"/>
                <a:gd name="connsiteY4" fmla="*/ 163541 h 1128209"/>
                <a:gd name="connsiteX5" fmla="*/ 2819400 w 2937933"/>
                <a:gd name="connsiteY5" fmla="*/ 866274 h 1128209"/>
                <a:gd name="connsiteX6" fmla="*/ 1549400 w 2937933"/>
                <a:gd name="connsiteY6" fmla="*/ 1111808 h 1128209"/>
                <a:gd name="connsiteX7" fmla="*/ 948267 w 2937933"/>
                <a:gd name="connsiteY7" fmla="*/ 1103341 h 1128209"/>
                <a:gd name="connsiteX8" fmla="*/ 889000 w 2937933"/>
                <a:gd name="connsiteY8" fmla="*/ 1086408 h 1128209"/>
                <a:gd name="connsiteX9" fmla="*/ 829733 w 2937933"/>
                <a:gd name="connsiteY9" fmla="*/ 1077941 h 1128209"/>
                <a:gd name="connsiteX10" fmla="*/ 795867 w 2937933"/>
                <a:gd name="connsiteY10" fmla="*/ 1069474 h 1128209"/>
                <a:gd name="connsiteX11" fmla="*/ 728133 w 2937933"/>
                <a:gd name="connsiteY11" fmla="*/ 1061008 h 1128209"/>
                <a:gd name="connsiteX12" fmla="*/ 609600 w 2937933"/>
                <a:gd name="connsiteY12" fmla="*/ 1035608 h 1128209"/>
                <a:gd name="connsiteX13" fmla="*/ 533400 w 2937933"/>
                <a:gd name="connsiteY13" fmla="*/ 1018674 h 1128209"/>
                <a:gd name="connsiteX14" fmla="*/ 508000 w 2937933"/>
                <a:gd name="connsiteY14" fmla="*/ 1010208 h 1128209"/>
                <a:gd name="connsiteX15" fmla="*/ 474133 w 2937933"/>
                <a:gd name="connsiteY15" fmla="*/ 1001741 h 1128209"/>
                <a:gd name="connsiteX16" fmla="*/ 423333 w 2937933"/>
                <a:gd name="connsiteY16" fmla="*/ 984808 h 1128209"/>
                <a:gd name="connsiteX17" fmla="*/ 389467 w 2937933"/>
                <a:gd name="connsiteY17" fmla="*/ 976341 h 1128209"/>
                <a:gd name="connsiteX18" fmla="*/ 338667 w 2937933"/>
                <a:gd name="connsiteY18" fmla="*/ 959408 h 1128209"/>
                <a:gd name="connsiteX19" fmla="*/ 270933 w 2937933"/>
                <a:gd name="connsiteY19" fmla="*/ 925541 h 1128209"/>
                <a:gd name="connsiteX20" fmla="*/ 245533 w 2937933"/>
                <a:gd name="connsiteY20" fmla="*/ 908608 h 1128209"/>
                <a:gd name="connsiteX21" fmla="*/ 194733 w 2937933"/>
                <a:gd name="connsiteY21" fmla="*/ 891674 h 1128209"/>
                <a:gd name="connsiteX22" fmla="*/ 143933 w 2937933"/>
                <a:gd name="connsiteY22" fmla="*/ 866274 h 1128209"/>
                <a:gd name="connsiteX23" fmla="*/ 67733 w 2937933"/>
                <a:gd name="connsiteY23" fmla="*/ 857808 h 1128209"/>
                <a:gd name="connsiteX24" fmla="*/ 42333 w 2937933"/>
                <a:gd name="connsiteY24" fmla="*/ 849341 h 1128209"/>
                <a:gd name="connsiteX25" fmla="*/ 0 w 2937933"/>
                <a:gd name="connsiteY25" fmla="*/ 188941 h 1128209"/>
                <a:gd name="connsiteX0" fmla="*/ 0 w 2937933"/>
                <a:gd name="connsiteY0" fmla="*/ 188941 h 1124121"/>
                <a:gd name="connsiteX1" fmla="*/ 0 w 2937933"/>
                <a:gd name="connsiteY1" fmla="*/ 188941 h 1124121"/>
                <a:gd name="connsiteX2" fmla="*/ 1474983 w 2937933"/>
                <a:gd name="connsiteY2" fmla="*/ 0 h 1124121"/>
                <a:gd name="connsiteX3" fmla="*/ 2937933 w 2937933"/>
                <a:gd name="connsiteY3" fmla="*/ 163541 h 1124121"/>
                <a:gd name="connsiteX4" fmla="*/ 2937933 w 2937933"/>
                <a:gd name="connsiteY4" fmla="*/ 163541 h 1124121"/>
                <a:gd name="connsiteX5" fmla="*/ 2819400 w 2937933"/>
                <a:gd name="connsiteY5" fmla="*/ 866274 h 1124121"/>
                <a:gd name="connsiteX6" fmla="*/ 1549400 w 2937933"/>
                <a:gd name="connsiteY6" fmla="*/ 1111808 h 1124121"/>
                <a:gd name="connsiteX7" fmla="*/ 889000 w 2937933"/>
                <a:gd name="connsiteY7" fmla="*/ 1086408 h 1124121"/>
                <a:gd name="connsiteX8" fmla="*/ 829733 w 2937933"/>
                <a:gd name="connsiteY8" fmla="*/ 1077941 h 1124121"/>
                <a:gd name="connsiteX9" fmla="*/ 795867 w 2937933"/>
                <a:gd name="connsiteY9" fmla="*/ 1069474 h 1124121"/>
                <a:gd name="connsiteX10" fmla="*/ 728133 w 2937933"/>
                <a:gd name="connsiteY10" fmla="*/ 1061008 h 1124121"/>
                <a:gd name="connsiteX11" fmla="*/ 609600 w 2937933"/>
                <a:gd name="connsiteY11" fmla="*/ 1035608 h 1124121"/>
                <a:gd name="connsiteX12" fmla="*/ 533400 w 2937933"/>
                <a:gd name="connsiteY12" fmla="*/ 1018674 h 1124121"/>
                <a:gd name="connsiteX13" fmla="*/ 508000 w 2937933"/>
                <a:gd name="connsiteY13" fmla="*/ 1010208 h 1124121"/>
                <a:gd name="connsiteX14" fmla="*/ 474133 w 2937933"/>
                <a:gd name="connsiteY14" fmla="*/ 1001741 h 1124121"/>
                <a:gd name="connsiteX15" fmla="*/ 423333 w 2937933"/>
                <a:gd name="connsiteY15" fmla="*/ 984808 h 1124121"/>
                <a:gd name="connsiteX16" fmla="*/ 389467 w 2937933"/>
                <a:gd name="connsiteY16" fmla="*/ 976341 h 1124121"/>
                <a:gd name="connsiteX17" fmla="*/ 338667 w 2937933"/>
                <a:gd name="connsiteY17" fmla="*/ 959408 h 1124121"/>
                <a:gd name="connsiteX18" fmla="*/ 270933 w 2937933"/>
                <a:gd name="connsiteY18" fmla="*/ 925541 h 1124121"/>
                <a:gd name="connsiteX19" fmla="*/ 245533 w 2937933"/>
                <a:gd name="connsiteY19" fmla="*/ 908608 h 1124121"/>
                <a:gd name="connsiteX20" fmla="*/ 194733 w 2937933"/>
                <a:gd name="connsiteY20" fmla="*/ 891674 h 1124121"/>
                <a:gd name="connsiteX21" fmla="*/ 143933 w 2937933"/>
                <a:gd name="connsiteY21" fmla="*/ 866274 h 1124121"/>
                <a:gd name="connsiteX22" fmla="*/ 67733 w 2937933"/>
                <a:gd name="connsiteY22" fmla="*/ 857808 h 1124121"/>
                <a:gd name="connsiteX23" fmla="*/ 42333 w 2937933"/>
                <a:gd name="connsiteY23" fmla="*/ 849341 h 1124121"/>
                <a:gd name="connsiteX24" fmla="*/ 0 w 2937933"/>
                <a:gd name="connsiteY24" fmla="*/ 188941 h 1124121"/>
                <a:gd name="connsiteX0" fmla="*/ 0 w 2937933"/>
                <a:gd name="connsiteY0" fmla="*/ 188941 h 1122576"/>
                <a:gd name="connsiteX1" fmla="*/ 0 w 2937933"/>
                <a:gd name="connsiteY1" fmla="*/ 188941 h 1122576"/>
                <a:gd name="connsiteX2" fmla="*/ 1474983 w 2937933"/>
                <a:gd name="connsiteY2" fmla="*/ 0 h 1122576"/>
                <a:gd name="connsiteX3" fmla="*/ 2937933 w 2937933"/>
                <a:gd name="connsiteY3" fmla="*/ 163541 h 1122576"/>
                <a:gd name="connsiteX4" fmla="*/ 2937933 w 2937933"/>
                <a:gd name="connsiteY4" fmla="*/ 163541 h 1122576"/>
                <a:gd name="connsiteX5" fmla="*/ 2819400 w 2937933"/>
                <a:gd name="connsiteY5" fmla="*/ 866274 h 1122576"/>
                <a:gd name="connsiteX6" fmla="*/ 1549400 w 2937933"/>
                <a:gd name="connsiteY6" fmla="*/ 1111808 h 1122576"/>
                <a:gd name="connsiteX7" fmla="*/ 829733 w 2937933"/>
                <a:gd name="connsiteY7" fmla="*/ 1077941 h 1122576"/>
                <a:gd name="connsiteX8" fmla="*/ 795867 w 2937933"/>
                <a:gd name="connsiteY8" fmla="*/ 1069474 h 1122576"/>
                <a:gd name="connsiteX9" fmla="*/ 728133 w 2937933"/>
                <a:gd name="connsiteY9" fmla="*/ 1061008 h 1122576"/>
                <a:gd name="connsiteX10" fmla="*/ 609600 w 2937933"/>
                <a:gd name="connsiteY10" fmla="*/ 1035608 h 1122576"/>
                <a:gd name="connsiteX11" fmla="*/ 533400 w 2937933"/>
                <a:gd name="connsiteY11" fmla="*/ 1018674 h 1122576"/>
                <a:gd name="connsiteX12" fmla="*/ 508000 w 2937933"/>
                <a:gd name="connsiteY12" fmla="*/ 1010208 h 1122576"/>
                <a:gd name="connsiteX13" fmla="*/ 474133 w 2937933"/>
                <a:gd name="connsiteY13" fmla="*/ 1001741 h 1122576"/>
                <a:gd name="connsiteX14" fmla="*/ 423333 w 2937933"/>
                <a:gd name="connsiteY14" fmla="*/ 984808 h 1122576"/>
                <a:gd name="connsiteX15" fmla="*/ 389467 w 2937933"/>
                <a:gd name="connsiteY15" fmla="*/ 976341 h 1122576"/>
                <a:gd name="connsiteX16" fmla="*/ 338667 w 2937933"/>
                <a:gd name="connsiteY16" fmla="*/ 959408 h 1122576"/>
                <a:gd name="connsiteX17" fmla="*/ 270933 w 2937933"/>
                <a:gd name="connsiteY17" fmla="*/ 925541 h 1122576"/>
                <a:gd name="connsiteX18" fmla="*/ 245533 w 2937933"/>
                <a:gd name="connsiteY18" fmla="*/ 908608 h 1122576"/>
                <a:gd name="connsiteX19" fmla="*/ 194733 w 2937933"/>
                <a:gd name="connsiteY19" fmla="*/ 891674 h 1122576"/>
                <a:gd name="connsiteX20" fmla="*/ 143933 w 2937933"/>
                <a:gd name="connsiteY20" fmla="*/ 866274 h 1122576"/>
                <a:gd name="connsiteX21" fmla="*/ 67733 w 2937933"/>
                <a:gd name="connsiteY21" fmla="*/ 857808 h 1122576"/>
                <a:gd name="connsiteX22" fmla="*/ 42333 w 2937933"/>
                <a:gd name="connsiteY22" fmla="*/ 849341 h 1122576"/>
                <a:gd name="connsiteX23" fmla="*/ 0 w 2937933"/>
                <a:gd name="connsiteY23" fmla="*/ 188941 h 1122576"/>
                <a:gd name="connsiteX0" fmla="*/ 0 w 2937933"/>
                <a:gd name="connsiteY0" fmla="*/ 188941 h 1121224"/>
                <a:gd name="connsiteX1" fmla="*/ 0 w 2937933"/>
                <a:gd name="connsiteY1" fmla="*/ 188941 h 1121224"/>
                <a:gd name="connsiteX2" fmla="*/ 1474983 w 2937933"/>
                <a:gd name="connsiteY2" fmla="*/ 0 h 1121224"/>
                <a:gd name="connsiteX3" fmla="*/ 2937933 w 2937933"/>
                <a:gd name="connsiteY3" fmla="*/ 163541 h 1121224"/>
                <a:gd name="connsiteX4" fmla="*/ 2937933 w 2937933"/>
                <a:gd name="connsiteY4" fmla="*/ 163541 h 1121224"/>
                <a:gd name="connsiteX5" fmla="*/ 2819400 w 2937933"/>
                <a:gd name="connsiteY5" fmla="*/ 866274 h 1121224"/>
                <a:gd name="connsiteX6" fmla="*/ 1549400 w 2937933"/>
                <a:gd name="connsiteY6" fmla="*/ 1111808 h 1121224"/>
                <a:gd name="connsiteX7" fmla="*/ 795867 w 2937933"/>
                <a:gd name="connsiteY7" fmla="*/ 1069474 h 1121224"/>
                <a:gd name="connsiteX8" fmla="*/ 728133 w 2937933"/>
                <a:gd name="connsiteY8" fmla="*/ 1061008 h 1121224"/>
                <a:gd name="connsiteX9" fmla="*/ 609600 w 2937933"/>
                <a:gd name="connsiteY9" fmla="*/ 1035608 h 1121224"/>
                <a:gd name="connsiteX10" fmla="*/ 533400 w 2937933"/>
                <a:gd name="connsiteY10" fmla="*/ 1018674 h 1121224"/>
                <a:gd name="connsiteX11" fmla="*/ 508000 w 2937933"/>
                <a:gd name="connsiteY11" fmla="*/ 1010208 h 1121224"/>
                <a:gd name="connsiteX12" fmla="*/ 474133 w 2937933"/>
                <a:gd name="connsiteY12" fmla="*/ 1001741 h 1121224"/>
                <a:gd name="connsiteX13" fmla="*/ 423333 w 2937933"/>
                <a:gd name="connsiteY13" fmla="*/ 984808 h 1121224"/>
                <a:gd name="connsiteX14" fmla="*/ 389467 w 2937933"/>
                <a:gd name="connsiteY14" fmla="*/ 976341 h 1121224"/>
                <a:gd name="connsiteX15" fmla="*/ 338667 w 2937933"/>
                <a:gd name="connsiteY15" fmla="*/ 959408 h 1121224"/>
                <a:gd name="connsiteX16" fmla="*/ 270933 w 2937933"/>
                <a:gd name="connsiteY16" fmla="*/ 925541 h 1121224"/>
                <a:gd name="connsiteX17" fmla="*/ 245533 w 2937933"/>
                <a:gd name="connsiteY17" fmla="*/ 908608 h 1121224"/>
                <a:gd name="connsiteX18" fmla="*/ 194733 w 2937933"/>
                <a:gd name="connsiteY18" fmla="*/ 891674 h 1121224"/>
                <a:gd name="connsiteX19" fmla="*/ 143933 w 2937933"/>
                <a:gd name="connsiteY19" fmla="*/ 866274 h 1121224"/>
                <a:gd name="connsiteX20" fmla="*/ 67733 w 2937933"/>
                <a:gd name="connsiteY20" fmla="*/ 857808 h 1121224"/>
                <a:gd name="connsiteX21" fmla="*/ 42333 w 2937933"/>
                <a:gd name="connsiteY21" fmla="*/ 849341 h 1121224"/>
                <a:gd name="connsiteX22" fmla="*/ 0 w 2937933"/>
                <a:gd name="connsiteY22" fmla="*/ 188941 h 1121224"/>
                <a:gd name="connsiteX0" fmla="*/ 0 w 2937933"/>
                <a:gd name="connsiteY0" fmla="*/ 188941 h 1120263"/>
                <a:gd name="connsiteX1" fmla="*/ 0 w 2937933"/>
                <a:gd name="connsiteY1" fmla="*/ 188941 h 1120263"/>
                <a:gd name="connsiteX2" fmla="*/ 1474983 w 2937933"/>
                <a:gd name="connsiteY2" fmla="*/ 0 h 1120263"/>
                <a:gd name="connsiteX3" fmla="*/ 2937933 w 2937933"/>
                <a:gd name="connsiteY3" fmla="*/ 163541 h 1120263"/>
                <a:gd name="connsiteX4" fmla="*/ 2937933 w 2937933"/>
                <a:gd name="connsiteY4" fmla="*/ 163541 h 1120263"/>
                <a:gd name="connsiteX5" fmla="*/ 2819400 w 2937933"/>
                <a:gd name="connsiteY5" fmla="*/ 866274 h 1120263"/>
                <a:gd name="connsiteX6" fmla="*/ 1549400 w 2937933"/>
                <a:gd name="connsiteY6" fmla="*/ 1111808 h 1120263"/>
                <a:gd name="connsiteX7" fmla="*/ 728133 w 2937933"/>
                <a:gd name="connsiteY7" fmla="*/ 1061008 h 1120263"/>
                <a:gd name="connsiteX8" fmla="*/ 609600 w 2937933"/>
                <a:gd name="connsiteY8" fmla="*/ 1035608 h 1120263"/>
                <a:gd name="connsiteX9" fmla="*/ 533400 w 2937933"/>
                <a:gd name="connsiteY9" fmla="*/ 1018674 h 1120263"/>
                <a:gd name="connsiteX10" fmla="*/ 508000 w 2937933"/>
                <a:gd name="connsiteY10" fmla="*/ 1010208 h 1120263"/>
                <a:gd name="connsiteX11" fmla="*/ 474133 w 2937933"/>
                <a:gd name="connsiteY11" fmla="*/ 1001741 h 1120263"/>
                <a:gd name="connsiteX12" fmla="*/ 423333 w 2937933"/>
                <a:gd name="connsiteY12" fmla="*/ 984808 h 1120263"/>
                <a:gd name="connsiteX13" fmla="*/ 389467 w 2937933"/>
                <a:gd name="connsiteY13" fmla="*/ 976341 h 1120263"/>
                <a:gd name="connsiteX14" fmla="*/ 338667 w 2937933"/>
                <a:gd name="connsiteY14" fmla="*/ 959408 h 1120263"/>
                <a:gd name="connsiteX15" fmla="*/ 270933 w 2937933"/>
                <a:gd name="connsiteY15" fmla="*/ 925541 h 1120263"/>
                <a:gd name="connsiteX16" fmla="*/ 245533 w 2937933"/>
                <a:gd name="connsiteY16" fmla="*/ 908608 h 1120263"/>
                <a:gd name="connsiteX17" fmla="*/ 194733 w 2937933"/>
                <a:gd name="connsiteY17" fmla="*/ 891674 h 1120263"/>
                <a:gd name="connsiteX18" fmla="*/ 143933 w 2937933"/>
                <a:gd name="connsiteY18" fmla="*/ 866274 h 1120263"/>
                <a:gd name="connsiteX19" fmla="*/ 67733 w 2937933"/>
                <a:gd name="connsiteY19" fmla="*/ 857808 h 1120263"/>
                <a:gd name="connsiteX20" fmla="*/ 42333 w 2937933"/>
                <a:gd name="connsiteY20" fmla="*/ 849341 h 1120263"/>
                <a:gd name="connsiteX21" fmla="*/ 0 w 2937933"/>
                <a:gd name="connsiteY21" fmla="*/ 188941 h 1120263"/>
                <a:gd name="connsiteX0" fmla="*/ 0 w 2937933"/>
                <a:gd name="connsiteY0" fmla="*/ 188941 h 1111808"/>
                <a:gd name="connsiteX1" fmla="*/ 0 w 2937933"/>
                <a:gd name="connsiteY1" fmla="*/ 188941 h 1111808"/>
                <a:gd name="connsiteX2" fmla="*/ 1474983 w 2937933"/>
                <a:gd name="connsiteY2" fmla="*/ 0 h 1111808"/>
                <a:gd name="connsiteX3" fmla="*/ 2937933 w 2937933"/>
                <a:gd name="connsiteY3" fmla="*/ 163541 h 1111808"/>
                <a:gd name="connsiteX4" fmla="*/ 2937933 w 2937933"/>
                <a:gd name="connsiteY4" fmla="*/ 163541 h 1111808"/>
                <a:gd name="connsiteX5" fmla="*/ 2819400 w 2937933"/>
                <a:gd name="connsiteY5" fmla="*/ 866274 h 1111808"/>
                <a:gd name="connsiteX6" fmla="*/ 1549400 w 2937933"/>
                <a:gd name="connsiteY6" fmla="*/ 1111808 h 1111808"/>
                <a:gd name="connsiteX7" fmla="*/ 609600 w 2937933"/>
                <a:gd name="connsiteY7" fmla="*/ 1035608 h 1111808"/>
                <a:gd name="connsiteX8" fmla="*/ 533400 w 2937933"/>
                <a:gd name="connsiteY8" fmla="*/ 1018674 h 1111808"/>
                <a:gd name="connsiteX9" fmla="*/ 508000 w 2937933"/>
                <a:gd name="connsiteY9" fmla="*/ 1010208 h 1111808"/>
                <a:gd name="connsiteX10" fmla="*/ 474133 w 2937933"/>
                <a:gd name="connsiteY10" fmla="*/ 1001741 h 1111808"/>
                <a:gd name="connsiteX11" fmla="*/ 423333 w 2937933"/>
                <a:gd name="connsiteY11" fmla="*/ 984808 h 1111808"/>
                <a:gd name="connsiteX12" fmla="*/ 389467 w 2937933"/>
                <a:gd name="connsiteY12" fmla="*/ 976341 h 1111808"/>
                <a:gd name="connsiteX13" fmla="*/ 338667 w 2937933"/>
                <a:gd name="connsiteY13" fmla="*/ 959408 h 1111808"/>
                <a:gd name="connsiteX14" fmla="*/ 270933 w 2937933"/>
                <a:gd name="connsiteY14" fmla="*/ 925541 h 1111808"/>
                <a:gd name="connsiteX15" fmla="*/ 245533 w 2937933"/>
                <a:gd name="connsiteY15" fmla="*/ 908608 h 1111808"/>
                <a:gd name="connsiteX16" fmla="*/ 194733 w 2937933"/>
                <a:gd name="connsiteY16" fmla="*/ 891674 h 1111808"/>
                <a:gd name="connsiteX17" fmla="*/ 143933 w 2937933"/>
                <a:gd name="connsiteY17" fmla="*/ 866274 h 1111808"/>
                <a:gd name="connsiteX18" fmla="*/ 67733 w 2937933"/>
                <a:gd name="connsiteY18" fmla="*/ 857808 h 1111808"/>
                <a:gd name="connsiteX19" fmla="*/ 42333 w 2937933"/>
                <a:gd name="connsiteY19" fmla="*/ 849341 h 1111808"/>
                <a:gd name="connsiteX20" fmla="*/ 0 w 2937933"/>
                <a:gd name="connsiteY20" fmla="*/ 188941 h 1111808"/>
                <a:gd name="connsiteX0" fmla="*/ 0 w 2937933"/>
                <a:gd name="connsiteY0" fmla="*/ 188941 h 1111808"/>
                <a:gd name="connsiteX1" fmla="*/ 0 w 2937933"/>
                <a:gd name="connsiteY1" fmla="*/ 188941 h 1111808"/>
                <a:gd name="connsiteX2" fmla="*/ 1474983 w 2937933"/>
                <a:gd name="connsiteY2" fmla="*/ 0 h 1111808"/>
                <a:gd name="connsiteX3" fmla="*/ 2937933 w 2937933"/>
                <a:gd name="connsiteY3" fmla="*/ 163541 h 1111808"/>
                <a:gd name="connsiteX4" fmla="*/ 2937933 w 2937933"/>
                <a:gd name="connsiteY4" fmla="*/ 163541 h 1111808"/>
                <a:gd name="connsiteX5" fmla="*/ 2819400 w 2937933"/>
                <a:gd name="connsiteY5" fmla="*/ 866274 h 1111808"/>
                <a:gd name="connsiteX6" fmla="*/ 1549400 w 2937933"/>
                <a:gd name="connsiteY6" fmla="*/ 1111808 h 1111808"/>
                <a:gd name="connsiteX7" fmla="*/ 533400 w 2937933"/>
                <a:gd name="connsiteY7" fmla="*/ 1018674 h 1111808"/>
                <a:gd name="connsiteX8" fmla="*/ 508000 w 2937933"/>
                <a:gd name="connsiteY8" fmla="*/ 1010208 h 1111808"/>
                <a:gd name="connsiteX9" fmla="*/ 474133 w 2937933"/>
                <a:gd name="connsiteY9" fmla="*/ 1001741 h 1111808"/>
                <a:gd name="connsiteX10" fmla="*/ 423333 w 2937933"/>
                <a:gd name="connsiteY10" fmla="*/ 984808 h 1111808"/>
                <a:gd name="connsiteX11" fmla="*/ 389467 w 2937933"/>
                <a:gd name="connsiteY11" fmla="*/ 976341 h 1111808"/>
                <a:gd name="connsiteX12" fmla="*/ 338667 w 2937933"/>
                <a:gd name="connsiteY12" fmla="*/ 959408 h 1111808"/>
                <a:gd name="connsiteX13" fmla="*/ 270933 w 2937933"/>
                <a:gd name="connsiteY13" fmla="*/ 925541 h 1111808"/>
                <a:gd name="connsiteX14" fmla="*/ 245533 w 2937933"/>
                <a:gd name="connsiteY14" fmla="*/ 908608 h 1111808"/>
                <a:gd name="connsiteX15" fmla="*/ 194733 w 2937933"/>
                <a:gd name="connsiteY15" fmla="*/ 891674 h 1111808"/>
                <a:gd name="connsiteX16" fmla="*/ 143933 w 2937933"/>
                <a:gd name="connsiteY16" fmla="*/ 866274 h 1111808"/>
                <a:gd name="connsiteX17" fmla="*/ 67733 w 2937933"/>
                <a:gd name="connsiteY17" fmla="*/ 857808 h 1111808"/>
                <a:gd name="connsiteX18" fmla="*/ 42333 w 2937933"/>
                <a:gd name="connsiteY18" fmla="*/ 849341 h 1111808"/>
                <a:gd name="connsiteX19" fmla="*/ 0 w 2937933"/>
                <a:gd name="connsiteY19" fmla="*/ 188941 h 1111808"/>
                <a:gd name="connsiteX0" fmla="*/ 0 w 2937933"/>
                <a:gd name="connsiteY0" fmla="*/ 188941 h 1111808"/>
                <a:gd name="connsiteX1" fmla="*/ 0 w 2937933"/>
                <a:gd name="connsiteY1" fmla="*/ 188941 h 1111808"/>
                <a:gd name="connsiteX2" fmla="*/ 1474983 w 2937933"/>
                <a:gd name="connsiteY2" fmla="*/ 0 h 1111808"/>
                <a:gd name="connsiteX3" fmla="*/ 2937933 w 2937933"/>
                <a:gd name="connsiteY3" fmla="*/ 163541 h 1111808"/>
                <a:gd name="connsiteX4" fmla="*/ 2937933 w 2937933"/>
                <a:gd name="connsiteY4" fmla="*/ 163541 h 1111808"/>
                <a:gd name="connsiteX5" fmla="*/ 2819400 w 2937933"/>
                <a:gd name="connsiteY5" fmla="*/ 866274 h 1111808"/>
                <a:gd name="connsiteX6" fmla="*/ 1549400 w 2937933"/>
                <a:gd name="connsiteY6" fmla="*/ 1111808 h 1111808"/>
                <a:gd name="connsiteX7" fmla="*/ 508000 w 2937933"/>
                <a:gd name="connsiteY7" fmla="*/ 1010208 h 1111808"/>
                <a:gd name="connsiteX8" fmla="*/ 474133 w 2937933"/>
                <a:gd name="connsiteY8" fmla="*/ 1001741 h 1111808"/>
                <a:gd name="connsiteX9" fmla="*/ 423333 w 2937933"/>
                <a:gd name="connsiteY9" fmla="*/ 984808 h 1111808"/>
                <a:gd name="connsiteX10" fmla="*/ 389467 w 2937933"/>
                <a:gd name="connsiteY10" fmla="*/ 976341 h 1111808"/>
                <a:gd name="connsiteX11" fmla="*/ 338667 w 2937933"/>
                <a:gd name="connsiteY11" fmla="*/ 959408 h 1111808"/>
                <a:gd name="connsiteX12" fmla="*/ 270933 w 2937933"/>
                <a:gd name="connsiteY12" fmla="*/ 925541 h 1111808"/>
                <a:gd name="connsiteX13" fmla="*/ 245533 w 2937933"/>
                <a:gd name="connsiteY13" fmla="*/ 908608 h 1111808"/>
                <a:gd name="connsiteX14" fmla="*/ 194733 w 2937933"/>
                <a:gd name="connsiteY14" fmla="*/ 891674 h 1111808"/>
                <a:gd name="connsiteX15" fmla="*/ 143933 w 2937933"/>
                <a:gd name="connsiteY15" fmla="*/ 866274 h 1111808"/>
                <a:gd name="connsiteX16" fmla="*/ 67733 w 2937933"/>
                <a:gd name="connsiteY16" fmla="*/ 857808 h 1111808"/>
                <a:gd name="connsiteX17" fmla="*/ 42333 w 2937933"/>
                <a:gd name="connsiteY17" fmla="*/ 849341 h 1111808"/>
                <a:gd name="connsiteX18" fmla="*/ 0 w 2937933"/>
                <a:gd name="connsiteY18" fmla="*/ 188941 h 1111808"/>
                <a:gd name="connsiteX0" fmla="*/ 0 w 2937933"/>
                <a:gd name="connsiteY0" fmla="*/ 188941 h 1111808"/>
                <a:gd name="connsiteX1" fmla="*/ 0 w 2937933"/>
                <a:gd name="connsiteY1" fmla="*/ 188941 h 1111808"/>
                <a:gd name="connsiteX2" fmla="*/ 1474983 w 2937933"/>
                <a:gd name="connsiteY2" fmla="*/ 0 h 1111808"/>
                <a:gd name="connsiteX3" fmla="*/ 2937933 w 2937933"/>
                <a:gd name="connsiteY3" fmla="*/ 163541 h 1111808"/>
                <a:gd name="connsiteX4" fmla="*/ 2937933 w 2937933"/>
                <a:gd name="connsiteY4" fmla="*/ 163541 h 1111808"/>
                <a:gd name="connsiteX5" fmla="*/ 2819400 w 2937933"/>
                <a:gd name="connsiteY5" fmla="*/ 866274 h 1111808"/>
                <a:gd name="connsiteX6" fmla="*/ 1549400 w 2937933"/>
                <a:gd name="connsiteY6" fmla="*/ 1111808 h 1111808"/>
                <a:gd name="connsiteX7" fmla="*/ 474133 w 2937933"/>
                <a:gd name="connsiteY7" fmla="*/ 1001741 h 1111808"/>
                <a:gd name="connsiteX8" fmla="*/ 423333 w 2937933"/>
                <a:gd name="connsiteY8" fmla="*/ 984808 h 1111808"/>
                <a:gd name="connsiteX9" fmla="*/ 389467 w 2937933"/>
                <a:gd name="connsiteY9" fmla="*/ 976341 h 1111808"/>
                <a:gd name="connsiteX10" fmla="*/ 338667 w 2937933"/>
                <a:gd name="connsiteY10" fmla="*/ 959408 h 1111808"/>
                <a:gd name="connsiteX11" fmla="*/ 270933 w 2937933"/>
                <a:gd name="connsiteY11" fmla="*/ 925541 h 1111808"/>
                <a:gd name="connsiteX12" fmla="*/ 245533 w 2937933"/>
                <a:gd name="connsiteY12" fmla="*/ 908608 h 1111808"/>
                <a:gd name="connsiteX13" fmla="*/ 194733 w 2937933"/>
                <a:gd name="connsiteY13" fmla="*/ 891674 h 1111808"/>
                <a:gd name="connsiteX14" fmla="*/ 143933 w 2937933"/>
                <a:gd name="connsiteY14" fmla="*/ 866274 h 1111808"/>
                <a:gd name="connsiteX15" fmla="*/ 67733 w 2937933"/>
                <a:gd name="connsiteY15" fmla="*/ 857808 h 1111808"/>
                <a:gd name="connsiteX16" fmla="*/ 42333 w 2937933"/>
                <a:gd name="connsiteY16" fmla="*/ 849341 h 1111808"/>
                <a:gd name="connsiteX17" fmla="*/ 0 w 2937933"/>
                <a:gd name="connsiteY17" fmla="*/ 188941 h 1111808"/>
                <a:gd name="connsiteX0" fmla="*/ 0 w 2937933"/>
                <a:gd name="connsiteY0" fmla="*/ 188941 h 1111808"/>
                <a:gd name="connsiteX1" fmla="*/ 0 w 2937933"/>
                <a:gd name="connsiteY1" fmla="*/ 188941 h 1111808"/>
                <a:gd name="connsiteX2" fmla="*/ 1474983 w 2937933"/>
                <a:gd name="connsiteY2" fmla="*/ 0 h 1111808"/>
                <a:gd name="connsiteX3" fmla="*/ 2937933 w 2937933"/>
                <a:gd name="connsiteY3" fmla="*/ 163541 h 1111808"/>
                <a:gd name="connsiteX4" fmla="*/ 2937933 w 2937933"/>
                <a:gd name="connsiteY4" fmla="*/ 163541 h 1111808"/>
                <a:gd name="connsiteX5" fmla="*/ 2819400 w 2937933"/>
                <a:gd name="connsiteY5" fmla="*/ 866274 h 1111808"/>
                <a:gd name="connsiteX6" fmla="*/ 1549400 w 2937933"/>
                <a:gd name="connsiteY6" fmla="*/ 1111808 h 1111808"/>
                <a:gd name="connsiteX7" fmla="*/ 423333 w 2937933"/>
                <a:gd name="connsiteY7" fmla="*/ 984808 h 1111808"/>
                <a:gd name="connsiteX8" fmla="*/ 389467 w 2937933"/>
                <a:gd name="connsiteY8" fmla="*/ 976341 h 1111808"/>
                <a:gd name="connsiteX9" fmla="*/ 338667 w 2937933"/>
                <a:gd name="connsiteY9" fmla="*/ 959408 h 1111808"/>
                <a:gd name="connsiteX10" fmla="*/ 270933 w 2937933"/>
                <a:gd name="connsiteY10" fmla="*/ 925541 h 1111808"/>
                <a:gd name="connsiteX11" fmla="*/ 245533 w 2937933"/>
                <a:gd name="connsiteY11" fmla="*/ 908608 h 1111808"/>
                <a:gd name="connsiteX12" fmla="*/ 194733 w 2937933"/>
                <a:gd name="connsiteY12" fmla="*/ 891674 h 1111808"/>
                <a:gd name="connsiteX13" fmla="*/ 143933 w 2937933"/>
                <a:gd name="connsiteY13" fmla="*/ 866274 h 1111808"/>
                <a:gd name="connsiteX14" fmla="*/ 67733 w 2937933"/>
                <a:gd name="connsiteY14" fmla="*/ 857808 h 1111808"/>
                <a:gd name="connsiteX15" fmla="*/ 42333 w 2937933"/>
                <a:gd name="connsiteY15" fmla="*/ 849341 h 1111808"/>
                <a:gd name="connsiteX16" fmla="*/ 0 w 2937933"/>
                <a:gd name="connsiteY16" fmla="*/ 188941 h 1111808"/>
                <a:gd name="connsiteX0" fmla="*/ 0 w 2937933"/>
                <a:gd name="connsiteY0" fmla="*/ 188941 h 1111808"/>
                <a:gd name="connsiteX1" fmla="*/ 0 w 2937933"/>
                <a:gd name="connsiteY1" fmla="*/ 188941 h 1111808"/>
                <a:gd name="connsiteX2" fmla="*/ 1474983 w 2937933"/>
                <a:gd name="connsiteY2" fmla="*/ 0 h 1111808"/>
                <a:gd name="connsiteX3" fmla="*/ 2937933 w 2937933"/>
                <a:gd name="connsiteY3" fmla="*/ 163541 h 1111808"/>
                <a:gd name="connsiteX4" fmla="*/ 2937933 w 2937933"/>
                <a:gd name="connsiteY4" fmla="*/ 163541 h 1111808"/>
                <a:gd name="connsiteX5" fmla="*/ 2819400 w 2937933"/>
                <a:gd name="connsiteY5" fmla="*/ 866274 h 1111808"/>
                <a:gd name="connsiteX6" fmla="*/ 1549400 w 2937933"/>
                <a:gd name="connsiteY6" fmla="*/ 1111808 h 1111808"/>
                <a:gd name="connsiteX7" fmla="*/ 389467 w 2937933"/>
                <a:gd name="connsiteY7" fmla="*/ 976341 h 1111808"/>
                <a:gd name="connsiteX8" fmla="*/ 338667 w 2937933"/>
                <a:gd name="connsiteY8" fmla="*/ 959408 h 1111808"/>
                <a:gd name="connsiteX9" fmla="*/ 270933 w 2937933"/>
                <a:gd name="connsiteY9" fmla="*/ 925541 h 1111808"/>
                <a:gd name="connsiteX10" fmla="*/ 245533 w 2937933"/>
                <a:gd name="connsiteY10" fmla="*/ 908608 h 1111808"/>
                <a:gd name="connsiteX11" fmla="*/ 194733 w 2937933"/>
                <a:gd name="connsiteY11" fmla="*/ 891674 h 1111808"/>
                <a:gd name="connsiteX12" fmla="*/ 143933 w 2937933"/>
                <a:gd name="connsiteY12" fmla="*/ 866274 h 1111808"/>
                <a:gd name="connsiteX13" fmla="*/ 67733 w 2937933"/>
                <a:gd name="connsiteY13" fmla="*/ 857808 h 1111808"/>
                <a:gd name="connsiteX14" fmla="*/ 42333 w 2937933"/>
                <a:gd name="connsiteY14" fmla="*/ 849341 h 1111808"/>
                <a:gd name="connsiteX15" fmla="*/ 0 w 2937933"/>
                <a:gd name="connsiteY15" fmla="*/ 188941 h 1111808"/>
                <a:gd name="connsiteX0" fmla="*/ 0 w 2937933"/>
                <a:gd name="connsiteY0" fmla="*/ 188941 h 1111808"/>
                <a:gd name="connsiteX1" fmla="*/ 0 w 2937933"/>
                <a:gd name="connsiteY1" fmla="*/ 188941 h 1111808"/>
                <a:gd name="connsiteX2" fmla="*/ 1474983 w 2937933"/>
                <a:gd name="connsiteY2" fmla="*/ 0 h 1111808"/>
                <a:gd name="connsiteX3" fmla="*/ 2937933 w 2937933"/>
                <a:gd name="connsiteY3" fmla="*/ 163541 h 1111808"/>
                <a:gd name="connsiteX4" fmla="*/ 2937933 w 2937933"/>
                <a:gd name="connsiteY4" fmla="*/ 163541 h 1111808"/>
                <a:gd name="connsiteX5" fmla="*/ 2819400 w 2937933"/>
                <a:gd name="connsiteY5" fmla="*/ 866274 h 1111808"/>
                <a:gd name="connsiteX6" fmla="*/ 1549400 w 2937933"/>
                <a:gd name="connsiteY6" fmla="*/ 1111808 h 1111808"/>
                <a:gd name="connsiteX7" fmla="*/ 338667 w 2937933"/>
                <a:gd name="connsiteY7" fmla="*/ 959408 h 1111808"/>
                <a:gd name="connsiteX8" fmla="*/ 270933 w 2937933"/>
                <a:gd name="connsiteY8" fmla="*/ 925541 h 1111808"/>
                <a:gd name="connsiteX9" fmla="*/ 245533 w 2937933"/>
                <a:gd name="connsiteY9" fmla="*/ 908608 h 1111808"/>
                <a:gd name="connsiteX10" fmla="*/ 194733 w 2937933"/>
                <a:gd name="connsiteY10" fmla="*/ 891674 h 1111808"/>
                <a:gd name="connsiteX11" fmla="*/ 143933 w 2937933"/>
                <a:gd name="connsiteY11" fmla="*/ 866274 h 1111808"/>
                <a:gd name="connsiteX12" fmla="*/ 67733 w 2937933"/>
                <a:gd name="connsiteY12" fmla="*/ 857808 h 1111808"/>
                <a:gd name="connsiteX13" fmla="*/ 42333 w 2937933"/>
                <a:gd name="connsiteY13" fmla="*/ 849341 h 1111808"/>
                <a:gd name="connsiteX14" fmla="*/ 0 w 2937933"/>
                <a:gd name="connsiteY14" fmla="*/ 188941 h 1111808"/>
                <a:gd name="connsiteX0" fmla="*/ 0 w 2937933"/>
                <a:gd name="connsiteY0" fmla="*/ 188941 h 1111808"/>
                <a:gd name="connsiteX1" fmla="*/ 0 w 2937933"/>
                <a:gd name="connsiteY1" fmla="*/ 188941 h 1111808"/>
                <a:gd name="connsiteX2" fmla="*/ 1474983 w 2937933"/>
                <a:gd name="connsiteY2" fmla="*/ 0 h 1111808"/>
                <a:gd name="connsiteX3" fmla="*/ 2937933 w 2937933"/>
                <a:gd name="connsiteY3" fmla="*/ 163541 h 1111808"/>
                <a:gd name="connsiteX4" fmla="*/ 2937933 w 2937933"/>
                <a:gd name="connsiteY4" fmla="*/ 163541 h 1111808"/>
                <a:gd name="connsiteX5" fmla="*/ 2819400 w 2937933"/>
                <a:gd name="connsiteY5" fmla="*/ 866274 h 1111808"/>
                <a:gd name="connsiteX6" fmla="*/ 1549400 w 2937933"/>
                <a:gd name="connsiteY6" fmla="*/ 1111808 h 1111808"/>
                <a:gd name="connsiteX7" fmla="*/ 270933 w 2937933"/>
                <a:gd name="connsiteY7" fmla="*/ 925541 h 1111808"/>
                <a:gd name="connsiteX8" fmla="*/ 245533 w 2937933"/>
                <a:gd name="connsiteY8" fmla="*/ 908608 h 1111808"/>
                <a:gd name="connsiteX9" fmla="*/ 194733 w 2937933"/>
                <a:gd name="connsiteY9" fmla="*/ 891674 h 1111808"/>
                <a:gd name="connsiteX10" fmla="*/ 143933 w 2937933"/>
                <a:gd name="connsiteY10" fmla="*/ 866274 h 1111808"/>
                <a:gd name="connsiteX11" fmla="*/ 67733 w 2937933"/>
                <a:gd name="connsiteY11" fmla="*/ 857808 h 1111808"/>
                <a:gd name="connsiteX12" fmla="*/ 42333 w 2937933"/>
                <a:gd name="connsiteY12" fmla="*/ 849341 h 1111808"/>
                <a:gd name="connsiteX13" fmla="*/ 0 w 2937933"/>
                <a:gd name="connsiteY13" fmla="*/ 188941 h 1111808"/>
                <a:gd name="connsiteX0" fmla="*/ 0 w 2937933"/>
                <a:gd name="connsiteY0" fmla="*/ 188941 h 1111808"/>
                <a:gd name="connsiteX1" fmla="*/ 0 w 2937933"/>
                <a:gd name="connsiteY1" fmla="*/ 188941 h 1111808"/>
                <a:gd name="connsiteX2" fmla="*/ 1474983 w 2937933"/>
                <a:gd name="connsiteY2" fmla="*/ 0 h 1111808"/>
                <a:gd name="connsiteX3" fmla="*/ 2937933 w 2937933"/>
                <a:gd name="connsiteY3" fmla="*/ 163541 h 1111808"/>
                <a:gd name="connsiteX4" fmla="*/ 2937933 w 2937933"/>
                <a:gd name="connsiteY4" fmla="*/ 163541 h 1111808"/>
                <a:gd name="connsiteX5" fmla="*/ 2819400 w 2937933"/>
                <a:gd name="connsiteY5" fmla="*/ 866274 h 1111808"/>
                <a:gd name="connsiteX6" fmla="*/ 1549400 w 2937933"/>
                <a:gd name="connsiteY6" fmla="*/ 1111808 h 1111808"/>
                <a:gd name="connsiteX7" fmla="*/ 245533 w 2937933"/>
                <a:gd name="connsiteY7" fmla="*/ 908608 h 1111808"/>
                <a:gd name="connsiteX8" fmla="*/ 194733 w 2937933"/>
                <a:gd name="connsiteY8" fmla="*/ 891674 h 1111808"/>
                <a:gd name="connsiteX9" fmla="*/ 143933 w 2937933"/>
                <a:gd name="connsiteY9" fmla="*/ 866274 h 1111808"/>
                <a:gd name="connsiteX10" fmla="*/ 67733 w 2937933"/>
                <a:gd name="connsiteY10" fmla="*/ 857808 h 1111808"/>
                <a:gd name="connsiteX11" fmla="*/ 42333 w 2937933"/>
                <a:gd name="connsiteY11" fmla="*/ 849341 h 1111808"/>
                <a:gd name="connsiteX12" fmla="*/ 0 w 2937933"/>
                <a:gd name="connsiteY12" fmla="*/ 188941 h 1111808"/>
                <a:gd name="connsiteX0" fmla="*/ 0 w 2937933"/>
                <a:gd name="connsiteY0" fmla="*/ 188941 h 1111808"/>
                <a:gd name="connsiteX1" fmla="*/ 0 w 2937933"/>
                <a:gd name="connsiteY1" fmla="*/ 188941 h 1111808"/>
                <a:gd name="connsiteX2" fmla="*/ 1474983 w 2937933"/>
                <a:gd name="connsiteY2" fmla="*/ 0 h 1111808"/>
                <a:gd name="connsiteX3" fmla="*/ 2937933 w 2937933"/>
                <a:gd name="connsiteY3" fmla="*/ 163541 h 1111808"/>
                <a:gd name="connsiteX4" fmla="*/ 2937933 w 2937933"/>
                <a:gd name="connsiteY4" fmla="*/ 163541 h 1111808"/>
                <a:gd name="connsiteX5" fmla="*/ 2819400 w 2937933"/>
                <a:gd name="connsiteY5" fmla="*/ 866274 h 1111808"/>
                <a:gd name="connsiteX6" fmla="*/ 1549400 w 2937933"/>
                <a:gd name="connsiteY6" fmla="*/ 1111808 h 1111808"/>
                <a:gd name="connsiteX7" fmla="*/ 194733 w 2937933"/>
                <a:gd name="connsiteY7" fmla="*/ 891674 h 1111808"/>
                <a:gd name="connsiteX8" fmla="*/ 143933 w 2937933"/>
                <a:gd name="connsiteY8" fmla="*/ 866274 h 1111808"/>
                <a:gd name="connsiteX9" fmla="*/ 67733 w 2937933"/>
                <a:gd name="connsiteY9" fmla="*/ 857808 h 1111808"/>
                <a:gd name="connsiteX10" fmla="*/ 42333 w 2937933"/>
                <a:gd name="connsiteY10" fmla="*/ 849341 h 1111808"/>
                <a:gd name="connsiteX11" fmla="*/ 0 w 2937933"/>
                <a:gd name="connsiteY11" fmla="*/ 188941 h 1111808"/>
                <a:gd name="connsiteX0" fmla="*/ 0 w 2937933"/>
                <a:gd name="connsiteY0" fmla="*/ 188941 h 1111808"/>
                <a:gd name="connsiteX1" fmla="*/ 0 w 2937933"/>
                <a:gd name="connsiteY1" fmla="*/ 188941 h 1111808"/>
                <a:gd name="connsiteX2" fmla="*/ 1474983 w 2937933"/>
                <a:gd name="connsiteY2" fmla="*/ 0 h 1111808"/>
                <a:gd name="connsiteX3" fmla="*/ 2937933 w 2937933"/>
                <a:gd name="connsiteY3" fmla="*/ 163541 h 1111808"/>
                <a:gd name="connsiteX4" fmla="*/ 2937933 w 2937933"/>
                <a:gd name="connsiteY4" fmla="*/ 163541 h 1111808"/>
                <a:gd name="connsiteX5" fmla="*/ 2819400 w 2937933"/>
                <a:gd name="connsiteY5" fmla="*/ 866274 h 1111808"/>
                <a:gd name="connsiteX6" fmla="*/ 1549400 w 2937933"/>
                <a:gd name="connsiteY6" fmla="*/ 1111808 h 1111808"/>
                <a:gd name="connsiteX7" fmla="*/ 143933 w 2937933"/>
                <a:gd name="connsiteY7" fmla="*/ 866274 h 1111808"/>
                <a:gd name="connsiteX8" fmla="*/ 67733 w 2937933"/>
                <a:gd name="connsiteY8" fmla="*/ 857808 h 1111808"/>
                <a:gd name="connsiteX9" fmla="*/ 42333 w 2937933"/>
                <a:gd name="connsiteY9" fmla="*/ 849341 h 1111808"/>
                <a:gd name="connsiteX10" fmla="*/ 0 w 2937933"/>
                <a:gd name="connsiteY10" fmla="*/ 188941 h 1111808"/>
                <a:gd name="connsiteX0" fmla="*/ 0 w 2937933"/>
                <a:gd name="connsiteY0" fmla="*/ 188941 h 1111808"/>
                <a:gd name="connsiteX1" fmla="*/ 0 w 2937933"/>
                <a:gd name="connsiteY1" fmla="*/ 188941 h 1111808"/>
                <a:gd name="connsiteX2" fmla="*/ 1474983 w 2937933"/>
                <a:gd name="connsiteY2" fmla="*/ 0 h 1111808"/>
                <a:gd name="connsiteX3" fmla="*/ 2937933 w 2937933"/>
                <a:gd name="connsiteY3" fmla="*/ 163541 h 1111808"/>
                <a:gd name="connsiteX4" fmla="*/ 2937933 w 2937933"/>
                <a:gd name="connsiteY4" fmla="*/ 163541 h 1111808"/>
                <a:gd name="connsiteX5" fmla="*/ 2819400 w 2937933"/>
                <a:gd name="connsiteY5" fmla="*/ 866274 h 1111808"/>
                <a:gd name="connsiteX6" fmla="*/ 1549400 w 2937933"/>
                <a:gd name="connsiteY6" fmla="*/ 1111808 h 1111808"/>
                <a:gd name="connsiteX7" fmla="*/ 67733 w 2937933"/>
                <a:gd name="connsiteY7" fmla="*/ 857808 h 1111808"/>
                <a:gd name="connsiteX8" fmla="*/ 42333 w 2937933"/>
                <a:gd name="connsiteY8" fmla="*/ 849341 h 1111808"/>
                <a:gd name="connsiteX9" fmla="*/ 0 w 2937933"/>
                <a:gd name="connsiteY9" fmla="*/ 188941 h 1111808"/>
                <a:gd name="connsiteX0" fmla="*/ 0 w 2937933"/>
                <a:gd name="connsiteY0" fmla="*/ 188941 h 1111808"/>
                <a:gd name="connsiteX1" fmla="*/ 0 w 2937933"/>
                <a:gd name="connsiteY1" fmla="*/ 188941 h 1111808"/>
                <a:gd name="connsiteX2" fmla="*/ 1474983 w 2937933"/>
                <a:gd name="connsiteY2" fmla="*/ 0 h 1111808"/>
                <a:gd name="connsiteX3" fmla="*/ 2937933 w 2937933"/>
                <a:gd name="connsiteY3" fmla="*/ 163541 h 1111808"/>
                <a:gd name="connsiteX4" fmla="*/ 2937933 w 2937933"/>
                <a:gd name="connsiteY4" fmla="*/ 163541 h 1111808"/>
                <a:gd name="connsiteX5" fmla="*/ 2819400 w 2937933"/>
                <a:gd name="connsiteY5" fmla="*/ 866274 h 1111808"/>
                <a:gd name="connsiteX6" fmla="*/ 1549400 w 2937933"/>
                <a:gd name="connsiteY6" fmla="*/ 1111808 h 1111808"/>
                <a:gd name="connsiteX7" fmla="*/ 42333 w 2937933"/>
                <a:gd name="connsiteY7" fmla="*/ 849341 h 1111808"/>
                <a:gd name="connsiteX8" fmla="*/ 0 w 2937933"/>
                <a:gd name="connsiteY8" fmla="*/ 188941 h 1111808"/>
                <a:gd name="connsiteX0" fmla="*/ 0 w 2937933"/>
                <a:gd name="connsiteY0" fmla="*/ 188941 h 1119829"/>
                <a:gd name="connsiteX1" fmla="*/ 0 w 2937933"/>
                <a:gd name="connsiteY1" fmla="*/ 188941 h 1119829"/>
                <a:gd name="connsiteX2" fmla="*/ 1474983 w 2937933"/>
                <a:gd name="connsiteY2" fmla="*/ 0 h 1119829"/>
                <a:gd name="connsiteX3" fmla="*/ 2937933 w 2937933"/>
                <a:gd name="connsiteY3" fmla="*/ 163541 h 1119829"/>
                <a:gd name="connsiteX4" fmla="*/ 2937933 w 2937933"/>
                <a:gd name="connsiteY4" fmla="*/ 163541 h 1119829"/>
                <a:gd name="connsiteX5" fmla="*/ 2819400 w 2937933"/>
                <a:gd name="connsiteY5" fmla="*/ 866274 h 1119829"/>
                <a:gd name="connsiteX6" fmla="*/ 1469190 w 2937933"/>
                <a:gd name="connsiteY6" fmla="*/ 1119829 h 1119829"/>
                <a:gd name="connsiteX7" fmla="*/ 42333 w 2937933"/>
                <a:gd name="connsiteY7" fmla="*/ 849341 h 1119829"/>
                <a:gd name="connsiteX8" fmla="*/ 0 w 2937933"/>
                <a:gd name="connsiteY8" fmla="*/ 188941 h 1119829"/>
                <a:gd name="connsiteX0" fmla="*/ 0 w 2937933"/>
                <a:gd name="connsiteY0" fmla="*/ 188941 h 1119829"/>
                <a:gd name="connsiteX1" fmla="*/ 0 w 2937933"/>
                <a:gd name="connsiteY1" fmla="*/ 188941 h 1119829"/>
                <a:gd name="connsiteX2" fmla="*/ 1474983 w 2937933"/>
                <a:gd name="connsiteY2" fmla="*/ 0 h 1119829"/>
                <a:gd name="connsiteX3" fmla="*/ 2937933 w 2937933"/>
                <a:gd name="connsiteY3" fmla="*/ 163541 h 1119829"/>
                <a:gd name="connsiteX4" fmla="*/ 2937933 w 2937933"/>
                <a:gd name="connsiteY4" fmla="*/ 163541 h 1119829"/>
                <a:gd name="connsiteX5" fmla="*/ 2819400 w 2937933"/>
                <a:gd name="connsiteY5" fmla="*/ 866274 h 1119829"/>
                <a:gd name="connsiteX6" fmla="*/ 1469190 w 2937933"/>
                <a:gd name="connsiteY6" fmla="*/ 1119829 h 1119829"/>
                <a:gd name="connsiteX7" fmla="*/ 42333 w 2937933"/>
                <a:gd name="connsiteY7" fmla="*/ 849341 h 1119829"/>
                <a:gd name="connsiteX8" fmla="*/ 0 w 2937933"/>
                <a:gd name="connsiteY8" fmla="*/ 188941 h 1119829"/>
                <a:gd name="connsiteX0" fmla="*/ 0 w 2937933"/>
                <a:gd name="connsiteY0" fmla="*/ 188941 h 1119829"/>
                <a:gd name="connsiteX1" fmla="*/ 0 w 2937933"/>
                <a:gd name="connsiteY1" fmla="*/ 188941 h 1119829"/>
                <a:gd name="connsiteX2" fmla="*/ 1474983 w 2937933"/>
                <a:gd name="connsiteY2" fmla="*/ 0 h 1119829"/>
                <a:gd name="connsiteX3" fmla="*/ 2937933 w 2937933"/>
                <a:gd name="connsiteY3" fmla="*/ 163541 h 1119829"/>
                <a:gd name="connsiteX4" fmla="*/ 2937933 w 2937933"/>
                <a:gd name="connsiteY4" fmla="*/ 163541 h 1119829"/>
                <a:gd name="connsiteX5" fmla="*/ 2819400 w 2937933"/>
                <a:gd name="connsiteY5" fmla="*/ 866274 h 1119829"/>
                <a:gd name="connsiteX6" fmla="*/ 1469190 w 2937933"/>
                <a:gd name="connsiteY6" fmla="*/ 1119829 h 1119829"/>
                <a:gd name="connsiteX7" fmla="*/ 42333 w 2937933"/>
                <a:gd name="connsiteY7" fmla="*/ 849341 h 1119829"/>
                <a:gd name="connsiteX8" fmla="*/ 0 w 2937933"/>
                <a:gd name="connsiteY8" fmla="*/ 188941 h 1119829"/>
                <a:gd name="connsiteX0" fmla="*/ 0 w 2937933"/>
                <a:gd name="connsiteY0" fmla="*/ 188941 h 1119829"/>
                <a:gd name="connsiteX1" fmla="*/ 0 w 2937933"/>
                <a:gd name="connsiteY1" fmla="*/ 188941 h 1119829"/>
                <a:gd name="connsiteX2" fmla="*/ 1474983 w 2937933"/>
                <a:gd name="connsiteY2" fmla="*/ 0 h 1119829"/>
                <a:gd name="connsiteX3" fmla="*/ 2937933 w 2937933"/>
                <a:gd name="connsiteY3" fmla="*/ 163541 h 1119829"/>
                <a:gd name="connsiteX4" fmla="*/ 2937933 w 2937933"/>
                <a:gd name="connsiteY4" fmla="*/ 163541 h 1119829"/>
                <a:gd name="connsiteX5" fmla="*/ 2835442 w 2937933"/>
                <a:gd name="connsiteY5" fmla="*/ 890337 h 1119829"/>
                <a:gd name="connsiteX6" fmla="*/ 1469190 w 2937933"/>
                <a:gd name="connsiteY6" fmla="*/ 1119829 h 1119829"/>
                <a:gd name="connsiteX7" fmla="*/ 42333 w 2937933"/>
                <a:gd name="connsiteY7" fmla="*/ 849341 h 1119829"/>
                <a:gd name="connsiteX8" fmla="*/ 0 w 2937933"/>
                <a:gd name="connsiteY8" fmla="*/ 188941 h 1119829"/>
                <a:gd name="connsiteX0" fmla="*/ 0 w 2937933"/>
                <a:gd name="connsiteY0" fmla="*/ 188941 h 1119829"/>
                <a:gd name="connsiteX1" fmla="*/ 0 w 2937933"/>
                <a:gd name="connsiteY1" fmla="*/ 188941 h 1119829"/>
                <a:gd name="connsiteX2" fmla="*/ 1474983 w 2937933"/>
                <a:gd name="connsiteY2" fmla="*/ 0 h 1119829"/>
                <a:gd name="connsiteX3" fmla="*/ 2937933 w 2937933"/>
                <a:gd name="connsiteY3" fmla="*/ 163541 h 1119829"/>
                <a:gd name="connsiteX4" fmla="*/ 2937933 w 2937933"/>
                <a:gd name="connsiteY4" fmla="*/ 163541 h 1119829"/>
                <a:gd name="connsiteX5" fmla="*/ 2811379 w 2937933"/>
                <a:gd name="connsiteY5" fmla="*/ 954505 h 1119829"/>
                <a:gd name="connsiteX6" fmla="*/ 1469190 w 2937933"/>
                <a:gd name="connsiteY6" fmla="*/ 1119829 h 1119829"/>
                <a:gd name="connsiteX7" fmla="*/ 42333 w 2937933"/>
                <a:gd name="connsiteY7" fmla="*/ 849341 h 1119829"/>
                <a:gd name="connsiteX8" fmla="*/ 0 w 2937933"/>
                <a:gd name="connsiteY8" fmla="*/ 188941 h 1119829"/>
                <a:gd name="connsiteX0" fmla="*/ 0 w 2937933"/>
                <a:gd name="connsiteY0" fmla="*/ 188941 h 1119829"/>
                <a:gd name="connsiteX1" fmla="*/ 0 w 2937933"/>
                <a:gd name="connsiteY1" fmla="*/ 188941 h 1119829"/>
                <a:gd name="connsiteX2" fmla="*/ 1474983 w 2937933"/>
                <a:gd name="connsiteY2" fmla="*/ 0 h 1119829"/>
                <a:gd name="connsiteX3" fmla="*/ 2937933 w 2937933"/>
                <a:gd name="connsiteY3" fmla="*/ 163541 h 1119829"/>
                <a:gd name="connsiteX4" fmla="*/ 2937933 w 2937933"/>
                <a:gd name="connsiteY4" fmla="*/ 163541 h 1119829"/>
                <a:gd name="connsiteX5" fmla="*/ 2811379 w 2937933"/>
                <a:gd name="connsiteY5" fmla="*/ 954505 h 1119829"/>
                <a:gd name="connsiteX6" fmla="*/ 1469190 w 2937933"/>
                <a:gd name="connsiteY6" fmla="*/ 1119829 h 1119829"/>
                <a:gd name="connsiteX7" fmla="*/ 38323 w 2937933"/>
                <a:gd name="connsiteY7" fmla="*/ 901478 h 1119829"/>
                <a:gd name="connsiteX8" fmla="*/ 0 w 2937933"/>
                <a:gd name="connsiteY8" fmla="*/ 188941 h 111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7933" h="1119829">
                  <a:moveTo>
                    <a:pt x="0" y="188941"/>
                  </a:moveTo>
                  <a:lnTo>
                    <a:pt x="0" y="188941"/>
                  </a:lnTo>
                  <a:cubicBezTo>
                    <a:pt x="491661" y="125961"/>
                    <a:pt x="951238" y="6832"/>
                    <a:pt x="1474983" y="0"/>
                  </a:cubicBezTo>
                  <a:cubicBezTo>
                    <a:pt x="1986696" y="14409"/>
                    <a:pt x="2450283" y="109027"/>
                    <a:pt x="2937933" y="163541"/>
                  </a:cubicBezTo>
                  <a:lnTo>
                    <a:pt x="2937933" y="163541"/>
                  </a:lnTo>
                  <a:lnTo>
                    <a:pt x="2811379" y="954505"/>
                  </a:lnTo>
                  <a:cubicBezTo>
                    <a:pt x="2361309" y="1039023"/>
                    <a:pt x="1967387" y="1103490"/>
                    <a:pt x="1469190" y="1119829"/>
                  </a:cubicBezTo>
                  <a:cubicBezTo>
                    <a:pt x="973518" y="1073782"/>
                    <a:pt x="513942" y="991641"/>
                    <a:pt x="38323" y="901478"/>
                  </a:cubicBezTo>
                  <a:lnTo>
                    <a:pt x="0" y="188941"/>
                  </a:lnTo>
                  <a:close/>
                </a:path>
              </a:pathLst>
            </a:custGeom>
            <a:noFill/>
            <a:ln w="19050">
              <a:solidFill>
                <a:srgbClr val="0042A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0" name="Puolivapaa piirto 49">
              <a:extLst>
                <a:ext uri="{FF2B5EF4-FFF2-40B4-BE49-F238E27FC236}">
                  <a16:creationId xmlns:a16="http://schemas.microsoft.com/office/drawing/2014/main" id="{5ECCA1B6-C819-9C24-DAB5-7ACD4A4B78F2}"/>
                </a:ext>
              </a:extLst>
            </p:cNvPr>
            <p:cNvSpPr/>
            <p:nvPr userDrawn="1"/>
          </p:nvSpPr>
          <p:spPr>
            <a:xfrm flipH="1">
              <a:off x="1526527" y="1233483"/>
              <a:ext cx="118838" cy="183401"/>
            </a:xfrm>
            <a:custGeom>
              <a:avLst/>
              <a:gdLst>
                <a:gd name="connsiteX0" fmla="*/ 888642 w 991673"/>
                <a:gd name="connsiteY0" fmla="*/ 463640 h 1906074"/>
                <a:gd name="connsiteX1" fmla="*/ 888642 w 991673"/>
                <a:gd name="connsiteY1" fmla="*/ 463640 h 1906074"/>
                <a:gd name="connsiteX2" fmla="*/ 811369 w 991673"/>
                <a:gd name="connsiteY2" fmla="*/ 321972 h 1906074"/>
                <a:gd name="connsiteX3" fmla="*/ 772733 w 991673"/>
                <a:gd name="connsiteY3" fmla="*/ 296215 h 1906074"/>
                <a:gd name="connsiteX4" fmla="*/ 708338 w 991673"/>
                <a:gd name="connsiteY4" fmla="*/ 231820 h 1906074"/>
                <a:gd name="connsiteX5" fmla="*/ 669702 w 991673"/>
                <a:gd name="connsiteY5" fmla="*/ 193184 h 1906074"/>
                <a:gd name="connsiteX6" fmla="*/ 631065 w 991673"/>
                <a:gd name="connsiteY6" fmla="*/ 167426 h 1906074"/>
                <a:gd name="connsiteX7" fmla="*/ 515155 w 991673"/>
                <a:gd name="connsiteY7" fmla="*/ 64395 h 1906074"/>
                <a:gd name="connsiteX8" fmla="*/ 476518 w 991673"/>
                <a:gd name="connsiteY8" fmla="*/ 51516 h 1906074"/>
                <a:gd name="connsiteX9" fmla="*/ 437882 w 991673"/>
                <a:gd name="connsiteY9" fmla="*/ 25758 h 1906074"/>
                <a:gd name="connsiteX10" fmla="*/ 360609 w 991673"/>
                <a:gd name="connsiteY10" fmla="*/ 0 h 1906074"/>
                <a:gd name="connsiteX11" fmla="*/ 115910 w 991673"/>
                <a:gd name="connsiteY11" fmla="*/ 38637 h 1906074"/>
                <a:gd name="connsiteX12" fmla="*/ 77273 w 991673"/>
                <a:gd name="connsiteY12" fmla="*/ 64395 h 1906074"/>
                <a:gd name="connsiteX13" fmla="*/ 25758 w 991673"/>
                <a:gd name="connsiteY13" fmla="*/ 141668 h 1906074"/>
                <a:gd name="connsiteX14" fmla="*/ 0 w 991673"/>
                <a:gd name="connsiteY14" fmla="*/ 231820 h 1906074"/>
                <a:gd name="connsiteX15" fmla="*/ 12879 w 991673"/>
                <a:gd name="connsiteY15" fmla="*/ 553792 h 1906074"/>
                <a:gd name="connsiteX16" fmla="*/ 25758 w 991673"/>
                <a:gd name="connsiteY16" fmla="*/ 631065 h 1906074"/>
                <a:gd name="connsiteX17" fmla="*/ 51516 w 991673"/>
                <a:gd name="connsiteY17" fmla="*/ 746975 h 1906074"/>
                <a:gd name="connsiteX18" fmla="*/ 77273 w 991673"/>
                <a:gd name="connsiteY18" fmla="*/ 824248 h 1906074"/>
                <a:gd name="connsiteX19" fmla="*/ 90152 w 991673"/>
                <a:gd name="connsiteY19" fmla="*/ 862885 h 1906074"/>
                <a:gd name="connsiteX20" fmla="*/ 115910 w 991673"/>
                <a:gd name="connsiteY20" fmla="*/ 901522 h 1906074"/>
                <a:gd name="connsiteX21" fmla="*/ 141668 w 991673"/>
                <a:gd name="connsiteY21" fmla="*/ 978795 h 1906074"/>
                <a:gd name="connsiteX22" fmla="*/ 167425 w 991673"/>
                <a:gd name="connsiteY22" fmla="*/ 1017431 h 1906074"/>
                <a:gd name="connsiteX23" fmla="*/ 218941 w 991673"/>
                <a:gd name="connsiteY23" fmla="*/ 1133341 h 1906074"/>
                <a:gd name="connsiteX24" fmla="*/ 283335 w 991673"/>
                <a:gd name="connsiteY24" fmla="*/ 1249251 h 1906074"/>
                <a:gd name="connsiteX25" fmla="*/ 334851 w 991673"/>
                <a:gd name="connsiteY25" fmla="*/ 1326524 h 1906074"/>
                <a:gd name="connsiteX26" fmla="*/ 412124 w 991673"/>
                <a:gd name="connsiteY26" fmla="*/ 1403798 h 1906074"/>
                <a:gd name="connsiteX27" fmla="*/ 476518 w 991673"/>
                <a:gd name="connsiteY27" fmla="*/ 1468192 h 1906074"/>
                <a:gd name="connsiteX28" fmla="*/ 540913 w 991673"/>
                <a:gd name="connsiteY28" fmla="*/ 1545465 h 1906074"/>
                <a:gd name="connsiteX29" fmla="*/ 566671 w 991673"/>
                <a:gd name="connsiteY29" fmla="*/ 1584102 h 1906074"/>
                <a:gd name="connsiteX30" fmla="*/ 605307 w 991673"/>
                <a:gd name="connsiteY30" fmla="*/ 1609860 h 1906074"/>
                <a:gd name="connsiteX31" fmla="*/ 643944 w 991673"/>
                <a:gd name="connsiteY31" fmla="*/ 1648496 h 1906074"/>
                <a:gd name="connsiteX32" fmla="*/ 759854 w 991673"/>
                <a:gd name="connsiteY32" fmla="*/ 1725770 h 1906074"/>
                <a:gd name="connsiteX33" fmla="*/ 875764 w 991673"/>
                <a:gd name="connsiteY33" fmla="*/ 1803043 h 1906074"/>
                <a:gd name="connsiteX34" fmla="*/ 914400 w 991673"/>
                <a:gd name="connsiteY34" fmla="*/ 1828800 h 1906074"/>
                <a:gd name="connsiteX35" fmla="*/ 940158 w 991673"/>
                <a:gd name="connsiteY35" fmla="*/ 1867437 h 1906074"/>
                <a:gd name="connsiteX36" fmla="*/ 978795 w 991673"/>
                <a:gd name="connsiteY36" fmla="*/ 1893195 h 1906074"/>
                <a:gd name="connsiteX37" fmla="*/ 991673 w 991673"/>
                <a:gd name="connsiteY37" fmla="*/ 1906074 h 1906074"/>
                <a:gd name="connsiteX38" fmla="*/ 888642 w 991673"/>
                <a:gd name="connsiteY38" fmla="*/ 463640 h 1906074"/>
                <a:gd name="connsiteX0" fmla="*/ 888642 w 991673"/>
                <a:gd name="connsiteY0" fmla="*/ 463640 h 1906074"/>
                <a:gd name="connsiteX1" fmla="*/ 888642 w 991673"/>
                <a:gd name="connsiteY1" fmla="*/ 463640 h 1906074"/>
                <a:gd name="connsiteX2" fmla="*/ 772733 w 991673"/>
                <a:gd name="connsiteY2" fmla="*/ 296215 h 1906074"/>
                <a:gd name="connsiteX3" fmla="*/ 708338 w 991673"/>
                <a:gd name="connsiteY3" fmla="*/ 231820 h 1906074"/>
                <a:gd name="connsiteX4" fmla="*/ 669702 w 991673"/>
                <a:gd name="connsiteY4" fmla="*/ 193184 h 1906074"/>
                <a:gd name="connsiteX5" fmla="*/ 631065 w 991673"/>
                <a:gd name="connsiteY5" fmla="*/ 167426 h 1906074"/>
                <a:gd name="connsiteX6" fmla="*/ 515155 w 991673"/>
                <a:gd name="connsiteY6" fmla="*/ 64395 h 1906074"/>
                <a:gd name="connsiteX7" fmla="*/ 476518 w 991673"/>
                <a:gd name="connsiteY7" fmla="*/ 51516 h 1906074"/>
                <a:gd name="connsiteX8" fmla="*/ 437882 w 991673"/>
                <a:gd name="connsiteY8" fmla="*/ 25758 h 1906074"/>
                <a:gd name="connsiteX9" fmla="*/ 360609 w 991673"/>
                <a:gd name="connsiteY9" fmla="*/ 0 h 1906074"/>
                <a:gd name="connsiteX10" fmla="*/ 115910 w 991673"/>
                <a:gd name="connsiteY10" fmla="*/ 38637 h 1906074"/>
                <a:gd name="connsiteX11" fmla="*/ 77273 w 991673"/>
                <a:gd name="connsiteY11" fmla="*/ 64395 h 1906074"/>
                <a:gd name="connsiteX12" fmla="*/ 25758 w 991673"/>
                <a:gd name="connsiteY12" fmla="*/ 141668 h 1906074"/>
                <a:gd name="connsiteX13" fmla="*/ 0 w 991673"/>
                <a:gd name="connsiteY13" fmla="*/ 231820 h 1906074"/>
                <a:gd name="connsiteX14" fmla="*/ 12879 w 991673"/>
                <a:gd name="connsiteY14" fmla="*/ 553792 h 1906074"/>
                <a:gd name="connsiteX15" fmla="*/ 25758 w 991673"/>
                <a:gd name="connsiteY15" fmla="*/ 631065 h 1906074"/>
                <a:gd name="connsiteX16" fmla="*/ 51516 w 991673"/>
                <a:gd name="connsiteY16" fmla="*/ 746975 h 1906074"/>
                <a:gd name="connsiteX17" fmla="*/ 77273 w 991673"/>
                <a:gd name="connsiteY17" fmla="*/ 824248 h 1906074"/>
                <a:gd name="connsiteX18" fmla="*/ 90152 w 991673"/>
                <a:gd name="connsiteY18" fmla="*/ 862885 h 1906074"/>
                <a:gd name="connsiteX19" fmla="*/ 115910 w 991673"/>
                <a:gd name="connsiteY19" fmla="*/ 901522 h 1906074"/>
                <a:gd name="connsiteX20" fmla="*/ 141668 w 991673"/>
                <a:gd name="connsiteY20" fmla="*/ 978795 h 1906074"/>
                <a:gd name="connsiteX21" fmla="*/ 167425 w 991673"/>
                <a:gd name="connsiteY21" fmla="*/ 1017431 h 1906074"/>
                <a:gd name="connsiteX22" fmla="*/ 218941 w 991673"/>
                <a:gd name="connsiteY22" fmla="*/ 1133341 h 1906074"/>
                <a:gd name="connsiteX23" fmla="*/ 283335 w 991673"/>
                <a:gd name="connsiteY23" fmla="*/ 1249251 h 1906074"/>
                <a:gd name="connsiteX24" fmla="*/ 334851 w 991673"/>
                <a:gd name="connsiteY24" fmla="*/ 1326524 h 1906074"/>
                <a:gd name="connsiteX25" fmla="*/ 412124 w 991673"/>
                <a:gd name="connsiteY25" fmla="*/ 1403798 h 1906074"/>
                <a:gd name="connsiteX26" fmla="*/ 476518 w 991673"/>
                <a:gd name="connsiteY26" fmla="*/ 1468192 h 1906074"/>
                <a:gd name="connsiteX27" fmla="*/ 540913 w 991673"/>
                <a:gd name="connsiteY27" fmla="*/ 1545465 h 1906074"/>
                <a:gd name="connsiteX28" fmla="*/ 566671 w 991673"/>
                <a:gd name="connsiteY28" fmla="*/ 1584102 h 1906074"/>
                <a:gd name="connsiteX29" fmla="*/ 605307 w 991673"/>
                <a:gd name="connsiteY29" fmla="*/ 1609860 h 1906074"/>
                <a:gd name="connsiteX30" fmla="*/ 643944 w 991673"/>
                <a:gd name="connsiteY30" fmla="*/ 1648496 h 1906074"/>
                <a:gd name="connsiteX31" fmla="*/ 759854 w 991673"/>
                <a:gd name="connsiteY31" fmla="*/ 1725770 h 1906074"/>
                <a:gd name="connsiteX32" fmla="*/ 875764 w 991673"/>
                <a:gd name="connsiteY32" fmla="*/ 1803043 h 1906074"/>
                <a:gd name="connsiteX33" fmla="*/ 914400 w 991673"/>
                <a:gd name="connsiteY33" fmla="*/ 1828800 h 1906074"/>
                <a:gd name="connsiteX34" fmla="*/ 940158 w 991673"/>
                <a:gd name="connsiteY34" fmla="*/ 1867437 h 1906074"/>
                <a:gd name="connsiteX35" fmla="*/ 978795 w 991673"/>
                <a:gd name="connsiteY35" fmla="*/ 1893195 h 1906074"/>
                <a:gd name="connsiteX36" fmla="*/ 991673 w 991673"/>
                <a:gd name="connsiteY36" fmla="*/ 1906074 h 1906074"/>
                <a:gd name="connsiteX37" fmla="*/ 888642 w 991673"/>
                <a:gd name="connsiteY37" fmla="*/ 463640 h 1906074"/>
                <a:gd name="connsiteX0" fmla="*/ 888642 w 991673"/>
                <a:gd name="connsiteY0" fmla="*/ 463640 h 1906074"/>
                <a:gd name="connsiteX1" fmla="*/ 888642 w 991673"/>
                <a:gd name="connsiteY1" fmla="*/ 463640 h 1906074"/>
                <a:gd name="connsiteX2" fmla="*/ 708338 w 991673"/>
                <a:gd name="connsiteY2" fmla="*/ 231820 h 1906074"/>
                <a:gd name="connsiteX3" fmla="*/ 669702 w 991673"/>
                <a:gd name="connsiteY3" fmla="*/ 193184 h 1906074"/>
                <a:gd name="connsiteX4" fmla="*/ 631065 w 991673"/>
                <a:gd name="connsiteY4" fmla="*/ 167426 h 1906074"/>
                <a:gd name="connsiteX5" fmla="*/ 515155 w 991673"/>
                <a:gd name="connsiteY5" fmla="*/ 64395 h 1906074"/>
                <a:gd name="connsiteX6" fmla="*/ 476518 w 991673"/>
                <a:gd name="connsiteY6" fmla="*/ 51516 h 1906074"/>
                <a:gd name="connsiteX7" fmla="*/ 437882 w 991673"/>
                <a:gd name="connsiteY7" fmla="*/ 25758 h 1906074"/>
                <a:gd name="connsiteX8" fmla="*/ 360609 w 991673"/>
                <a:gd name="connsiteY8" fmla="*/ 0 h 1906074"/>
                <a:gd name="connsiteX9" fmla="*/ 115910 w 991673"/>
                <a:gd name="connsiteY9" fmla="*/ 38637 h 1906074"/>
                <a:gd name="connsiteX10" fmla="*/ 77273 w 991673"/>
                <a:gd name="connsiteY10" fmla="*/ 64395 h 1906074"/>
                <a:gd name="connsiteX11" fmla="*/ 25758 w 991673"/>
                <a:gd name="connsiteY11" fmla="*/ 141668 h 1906074"/>
                <a:gd name="connsiteX12" fmla="*/ 0 w 991673"/>
                <a:gd name="connsiteY12" fmla="*/ 231820 h 1906074"/>
                <a:gd name="connsiteX13" fmla="*/ 12879 w 991673"/>
                <a:gd name="connsiteY13" fmla="*/ 553792 h 1906074"/>
                <a:gd name="connsiteX14" fmla="*/ 25758 w 991673"/>
                <a:gd name="connsiteY14" fmla="*/ 631065 h 1906074"/>
                <a:gd name="connsiteX15" fmla="*/ 51516 w 991673"/>
                <a:gd name="connsiteY15" fmla="*/ 746975 h 1906074"/>
                <a:gd name="connsiteX16" fmla="*/ 77273 w 991673"/>
                <a:gd name="connsiteY16" fmla="*/ 824248 h 1906074"/>
                <a:gd name="connsiteX17" fmla="*/ 90152 w 991673"/>
                <a:gd name="connsiteY17" fmla="*/ 862885 h 1906074"/>
                <a:gd name="connsiteX18" fmla="*/ 115910 w 991673"/>
                <a:gd name="connsiteY18" fmla="*/ 901522 h 1906074"/>
                <a:gd name="connsiteX19" fmla="*/ 141668 w 991673"/>
                <a:gd name="connsiteY19" fmla="*/ 978795 h 1906074"/>
                <a:gd name="connsiteX20" fmla="*/ 167425 w 991673"/>
                <a:gd name="connsiteY20" fmla="*/ 1017431 h 1906074"/>
                <a:gd name="connsiteX21" fmla="*/ 218941 w 991673"/>
                <a:gd name="connsiteY21" fmla="*/ 1133341 h 1906074"/>
                <a:gd name="connsiteX22" fmla="*/ 283335 w 991673"/>
                <a:gd name="connsiteY22" fmla="*/ 1249251 h 1906074"/>
                <a:gd name="connsiteX23" fmla="*/ 334851 w 991673"/>
                <a:gd name="connsiteY23" fmla="*/ 1326524 h 1906074"/>
                <a:gd name="connsiteX24" fmla="*/ 412124 w 991673"/>
                <a:gd name="connsiteY24" fmla="*/ 1403798 h 1906074"/>
                <a:gd name="connsiteX25" fmla="*/ 476518 w 991673"/>
                <a:gd name="connsiteY25" fmla="*/ 1468192 h 1906074"/>
                <a:gd name="connsiteX26" fmla="*/ 540913 w 991673"/>
                <a:gd name="connsiteY26" fmla="*/ 1545465 h 1906074"/>
                <a:gd name="connsiteX27" fmla="*/ 566671 w 991673"/>
                <a:gd name="connsiteY27" fmla="*/ 1584102 h 1906074"/>
                <a:gd name="connsiteX28" fmla="*/ 605307 w 991673"/>
                <a:gd name="connsiteY28" fmla="*/ 1609860 h 1906074"/>
                <a:gd name="connsiteX29" fmla="*/ 643944 w 991673"/>
                <a:gd name="connsiteY29" fmla="*/ 1648496 h 1906074"/>
                <a:gd name="connsiteX30" fmla="*/ 759854 w 991673"/>
                <a:gd name="connsiteY30" fmla="*/ 1725770 h 1906074"/>
                <a:gd name="connsiteX31" fmla="*/ 875764 w 991673"/>
                <a:gd name="connsiteY31" fmla="*/ 1803043 h 1906074"/>
                <a:gd name="connsiteX32" fmla="*/ 914400 w 991673"/>
                <a:gd name="connsiteY32" fmla="*/ 1828800 h 1906074"/>
                <a:gd name="connsiteX33" fmla="*/ 940158 w 991673"/>
                <a:gd name="connsiteY33" fmla="*/ 1867437 h 1906074"/>
                <a:gd name="connsiteX34" fmla="*/ 978795 w 991673"/>
                <a:gd name="connsiteY34" fmla="*/ 1893195 h 1906074"/>
                <a:gd name="connsiteX35" fmla="*/ 991673 w 991673"/>
                <a:gd name="connsiteY35" fmla="*/ 1906074 h 1906074"/>
                <a:gd name="connsiteX36" fmla="*/ 888642 w 991673"/>
                <a:gd name="connsiteY36" fmla="*/ 463640 h 1906074"/>
                <a:gd name="connsiteX0" fmla="*/ 888642 w 991673"/>
                <a:gd name="connsiteY0" fmla="*/ 463640 h 1906074"/>
                <a:gd name="connsiteX1" fmla="*/ 888642 w 991673"/>
                <a:gd name="connsiteY1" fmla="*/ 463640 h 1906074"/>
                <a:gd name="connsiteX2" fmla="*/ 669702 w 991673"/>
                <a:gd name="connsiteY2" fmla="*/ 193184 h 1906074"/>
                <a:gd name="connsiteX3" fmla="*/ 631065 w 991673"/>
                <a:gd name="connsiteY3" fmla="*/ 167426 h 1906074"/>
                <a:gd name="connsiteX4" fmla="*/ 515155 w 991673"/>
                <a:gd name="connsiteY4" fmla="*/ 64395 h 1906074"/>
                <a:gd name="connsiteX5" fmla="*/ 476518 w 991673"/>
                <a:gd name="connsiteY5" fmla="*/ 51516 h 1906074"/>
                <a:gd name="connsiteX6" fmla="*/ 437882 w 991673"/>
                <a:gd name="connsiteY6" fmla="*/ 25758 h 1906074"/>
                <a:gd name="connsiteX7" fmla="*/ 360609 w 991673"/>
                <a:gd name="connsiteY7" fmla="*/ 0 h 1906074"/>
                <a:gd name="connsiteX8" fmla="*/ 115910 w 991673"/>
                <a:gd name="connsiteY8" fmla="*/ 38637 h 1906074"/>
                <a:gd name="connsiteX9" fmla="*/ 77273 w 991673"/>
                <a:gd name="connsiteY9" fmla="*/ 64395 h 1906074"/>
                <a:gd name="connsiteX10" fmla="*/ 25758 w 991673"/>
                <a:gd name="connsiteY10" fmla="*/ 141668 h 1906074"/>
                <a:gd name="connsiteX11" fmla="*/ 0 w 991673"/>
                <a:gd name="connsiteY11" fmla="*/ 231820 h 1906074"/>
                <a:gd name="connsiteX12" fmla="*/ 12879 w 991673"/>
                <a:gd name="connsiteY12" fmla="*/ 553792 h 1906074"/>
                <a:gd name="connsiteX13" fmla="*/ 25758 w 991673"/>
                <a:gd name="connsiteY13" fmla="*/ 631065 h 1906074"/>
                <a:gd name="connsiteX14" fmla="*/ 51516 w 991673"/>
                <a:gd name="connsiteY14" fmla="*/ 746975 h 1906074"/>
                <a:gd name="connsiteX15" fmla="*/ 77273 w 991673"/>
                <a:gd name="connsiteY15" fmla="*/ 824248 h 1906074"/>
                <a:gd name="connsiteX16" fmla="*/ 90152 w 991673"/>
                <a:gd name="connsiteY16" fmla="*/ 862885 h 1906074"/>
                <a:gd name="connsiteX17" fmla="*/ 115910 w 991673"/>
                <a:gd name="connsiteY17" fmla="*/ 901522 h 1906074"/>
                <a:gd name="connsiteX18" fmla="*/ 141668 w 991673"/>
                <a:gd name="connsiteY18" fmla="*/ 978795 h 1906074"/>
                <a:gd name="connsiteX19" fmla="*/ 167425 w 991673"/>
                <a:gd name="connsiteY19" fmla="*/ 1017431 h 1906074"/>
                <a:gd name="connsiteX20" fmla="*/ 218941 w 991673"/>
                <a:gd name="connsiteY20" fmla="*/ 1133341 h 1906074"/>
                <a:gd name="connsiteX21" fmla="*/ 283335 w 991673"/>
                <a:gd name="connsiteY21" fmla="*/ 1249251 h 1906074"/>
                <a:gd name="connsiteX22" fmla="*/ 334851 w 991673"/>
                <a:gd name="connsiteY22" fmla="*/ 1326524 h 1906074"/>
                <a:gd name="connsiteX23" fmla="*/ 412124 w 991673"/>
                <a:gd name="connsiteY23" fmla="*/ 1403798 h 1906074"/>
                <a:gd name="connsiteX24" fmla="*/ 476518 w 991673"/>
                <a:gd name="connsiteY24" fmla="*/ 1468192 h 1906074"/>
                <a:gd name="connsiteX25" fmla="*/ 540913 w 991673"/>
                <a:gd name="connsiteY25" fmla="*/ 1545465 h 1906074"/>
                <a:gd name="connsiteX26" fmla="*/ 566671 w 991673"/>
                <a:gd name="connsiteY26" fmla="*/ 1584102 h 1906074"/>
                <a:gd name="connsiteX27" fmla="*/ 605307 w 991673"/>
                <a:gd name="connsiteY27" fmla="*/ 1609860 h 1906074"/>
                <a:gd name="connsiteX28" fmla="*/ 643944 w 991673"/>
                <a:gd name="connsiteY28" fmla="*/ 1648496 h 1906074"/>
                <a:gd name="connsiteX29" fmla="*/ 759854 w 991673"/>
                <a:gd name="connsiteY29" fmla="*/ 1725770 h 1906074"/>
                <a:gd name="connsiteX30" fmla="*/ 875764 w 991673"/>
                <a:gd name="connsiteY30" fmla="*/ 1803043 h 1906074"/>
                <a:gd name="connsiteX31" fmla="*/ 914400 w 991673"/>
                <a:gd name="connsiteY31" fmla="*/ 1828800 h 1906074"/>
                <a:gd name="connsiteX32" fmla="*/ 940158 w 991673"/>
                <a:gd name="connsiteY32" fmla="*/ 1867437 h 1906074"/>
                <a:gd name="connsiteX33" fmla="*/ 978795 w 991673"/>
                <a:gd name="connsiteY33" fmla="*/ 1893195 h 1906074"/>
                <a:gd name="connsiteX34" fmla="*/ 991673 w 991673"/>
                <a:gd name="connsiteY34" fmla="*/ 1906074 h 1906074"/>
                <a:gd name="connsiteX35" fmla="*/ 888642 w 991673"/>
                <a:gd name="connsiteY35" fmla="*/ 463640 h 1906074"/>
                <a:gd name="connsiteX0" fmla="*/ 888642 w 991673"/>
                <a:gd name="connsiteY0" fmla="*/ 463640 h 1906074"/>
                <a:gd name="connsiteX1" fmla="*/ 888642 w 991673"/>
                <a:gd name="connsiteY1" fmla="*/ 463640 h 1906074"/>
                <a:gd name="connsiteX2" fmla="*/ 631065 w 991673"/>
                <a:gd name="connsiteY2" fmla="*/ 167426 h 1906074"/>
                <a:gd name="connsiteX3" fmla="*/ 515155 w 991673"/>
                <a:gd name="connsiteY3" fmla="*/ 64395 h 1906074"/>
                <a:gd name="connsiteX4" fmla="*/ 476518 w 991673"/>
                <a:gd name="connsiteY4" fmla="*/ 51516 h 1906074"/>
                <a:gd name="connsiteX5" fmla="*/ 437882 w 991673"/>
                <a:gd name="connsiteY5" fmla="*/ 25758 h 1906074"/>
                <a:gd name="connsiteX6" fmla="*/ 360609 w 991673"/>
                <a:gd name="connsiteY6" fmla="*/ 0 h 1906074"/>
                <a:gd name="connsiteX7" fmla="*/ 115910 w 991673"/>
                <a:gd name="connsiteY7" fmla="*/ 38637 h 1906074"/>
                <a:gd name="connsiteX8" fmla="*/ 77273 w 991673"/>
                <a:gd name="connsiteY8" fmla="*/ 64395 h 1906074"/>
                <a:gd name="connsiteX9" fmla="*/ 25758 w 991673"/>
                <a:gd name="connsiteY9" fmla="*/ 141668 h 1906074"/>
                <a:gd name="connsiteX10" fmla="*/ 0 w 991673"/>
                <a:gd name="connsiteY10" fmla="*/ 231820 h 1906074"/>
                <a:gd name="connsiteX11" fmla="*/ 12879 w 991673"/>
                <a:gd name="connsiteY11" fmla="*/ 553792 h 1906074"/>
                <a:gd name="connsiteX12" fmla="*/ 25758 w 991673"/>
                <a:gd name="connsiteY12" fmla="*/ 631065 h 1906074"/>
                <a:gd name="connsiteX13" fmla="*/ 51516 w 991673"/>
                <a:gd name="connsiteY13" fmla="*/ 746975 h 1906074"/>
                <a:gd name="connsiteX14" fmla="*/ 77273 w 991673"/>
                <a:gd name="connsiteY14" fmla="*/ 824248 h 1906074"/>
                <a:gd name="connsiteX15" fmla="*/ 90152 w 991673"/>
                <a:gd name="connsiteY15" fmla="*/ 862885 h 1906074"/>
                <a:gd name="connsiteX16" fmla="*/ 115910 w 991673"/>
                <a:gd name="connsiteY16" fmla="*/ 901522 h 1906074"/>
                <a:gd name="connsiteX17" fmla="*/ 141668 w 991673"/>
                <a:gd name="connsiteY17" fmla="*/ 978795 h 1906074"/>
                <a:gd name="connsiteX18" fmla="*/ 167425 w 991673"/>
                <a:gd name="connsiteY18" fmla="*/ 1017431 h 1906074"/>
                <a:gd name="connsiteX19" fmla="*/ 218941 w 991673"/>
                <a:gd name="connsiteY19" fmla="*/ 1133341 h 1906074"/>
                <a:gd name="connsiteX20" fmla="*/ 283335 w 991673"/>
                <a:gd name="connsiteY20" fmla="*/ 1249251 h 1906074"/>
                <a:gd name="connsiteX21" fmla="*/ 334851 w 991673"/>
                <a:gd name="connsiteY21" fmla="*/ 1326524 h 1906074"/>
                <a:gd name="connsiteX22" fmla="*/ 412124 w 991673"/>
                <a:gd name="connsiteY22" fmla="*/ 1403798 h 1906074"/>
                <a:gd name="connsiteX23" fmla="*/ 476518 w 991673"/>
                <a:gd name="connsiteY23" fmla="*/ 1468192 h 1906074"/>
                <a:gd name="connsiteX24" fmla="*/ 540913 w 991673"/>
                <a:gd name="connsiteY24" fmla="*/ 1545465 h 1906074"/>
                <a:gd name="connsiteX25" fmla="*/ 566671 w 991673"/>
                <a:gd name="connsiteY25" fmla="*/ 1584102 h 1906074"/>
                <a:gd name="connsiteX26" fmla="*/ 605307 w 991673"/>
                <a:gd name="connsiteY26" fmla="*/ 1609860 h 1906074"/>
                <a:gd name="connsiteX27" fmla="*/ 643944 w 991673"/>
                <a:gd name="connsiteY27" fmla="*/ 1648496 h 1906074"/>
                <a:gd name="connsiteX28" fmla="*/ 759854 w 991673"/>
                <a:gd name="connsiteY28" fmla="*/ 1725770 h 1906074"/>
                <a:gd name="connsiteX29" fmla="*/ 875764 w 991673"/>
                <a:gd name="connsiteY29" fmla="*/ 1803043 h 1906074"/>
                <a:gd name="connsiteX30" fmla="*/ 914400 w 991673"/>
                <a:gd name="connsiteY30" fmla="*/ 1828800 h 1906074"/>
                <a:gd name="connsiteX31" fmla="*/ 940158 w 991673"/>
                <a:gd name="connsiteY31" fmla="*/ 1867437 h 1906074"/>
                <a:gd name="connsiteX32" fmla="*/ 978795 w 991673"/>
                <a:gd name="connsiteY32" fmla="*/ 1893195 h 1906074"/>
                <a:gd name="connsiteX33" fmla="*/ 991673 w 991673"/>
                <a:gd name="connsiteY33" fmla="*/ 1906074 h 1906074"/>
                <a:gd name="connsiteX34" fmla="*/ 888642 w 991673"/>
                <a:gd name="connsiteY34" fmla="*/ 463640 h 1906074"/>
                <a:gd name="connsiteX0" fmla="*/ 888642 w 991673"/>
                <a:gd name="connsiteY0" fmla="*/ 463640 h 1906074"/>
                <a:gd name="connsiteX1" fmla="*/ 888642 w 991673"/>
                <a:gd name="connsiteY1" fmla="*/ 463640 h 1906074"/>
                <a:gd name="connsiteX2" fmla="*/ 631065 w 991673"/>
                <a:gd name="connsiteY2" fmla="*/ 167426 h 1906074"/>
                <a:gd name="connsiteX3" fmla="*/ 476518 w 991673"/>
                <a:gd name="connsiteY3" fmla="*/ 51516 h 1906074"/>
                <a:gd name="connsiteX4" fmla="*/ 437882 w 991673"/>
                <a:gd name="connsiteY4" fmla="*/ 25758 h 1906074"/>
                <a:gd name="connsiteX5" fmla="*/ 360609 w 991673"/>
                <a:gd name="connsiteY5" fmla="*/ 0 h 1906074"/>
                <a:gd name="connsiteX6" fmla="*/ 115910 w 991673"/>
                <a:gd name="connsiteY6" fmla="*/ 38637 h 1906074"/>
                <a:gd name="connsiteX7" fmla="*/ 77273 w 991673"/>
                <a:gd name="connsiteY7" fmla="*/ 64395 h 1906074"/>
                <a:gd name="connsiteX8" fmla="*/ 25758 w 991673"/>
                <a:gd name="connsiteY8" fmla="*/ 141668 h 1906074"/>
                <a:gd name="connsiteX9" fmla="*/ 0 w 991673"/>
                <a:gd name="connsiteY9" fmla="*/ 231820 h 1906074"/>
                <a:gd name="connsiteX10" fmla="*/ 12879 w 991673"/>
                <a:gd name="connsiteY10" fmla="*/ 553792 h 1906074"/>
                <a:gd name="connsiteX11" fmla="*/ 25758 w 991673"/>
                <a:gd name="connsiteY11" fmla="*/ 631065 h 1906074"/>
                <a:gd name="connsiteX12" fmla="*/ 51516 w 991673"/>
                <a:gd name="connsiteY12" fmla="*/ 746975 h 1906074"/>
                <a:gd name="connsiteX13" fmla="*/ 77273 w 991673"/>
                <a:gd name="connsiteY13" fmla="*/ 824248 h 1906074"/>
                <a:gd name="connsiteX14" fmla="*/ 90152 w 991673"/>
                <a:gd name="connsiteY14" fmla="*/ 862885 h 1906074"/>
                <a:gd name="connsiteX15" fmla="*/ 115910 w 991673"/>
                <a:gd name="connsiteY15" fmla="*/ 901522 h 1906074"/>
                <a:gd name="connsiteX16" fmla="*/ 141668 w 991673"/>
                <a:gd name="connsiteY16" fmla="*/ 978795 h 1906074"/>
                <a:gd name="connsiteX17" fmla="*/ 167425 w 991673"/>
                <a:gd name="connsiteY17" fmla="*/ 1017431 h 1906074"/>
                <a:gd name="connsiteX18" fmla="*/ 218941 w 991673"/>
                <a:gd name="connsiteY18" fmla="*/ 1133341 h 1906074"/>
                <a:gd name="connsiteX19" fmla="*/ 283335 w 991673"/>
                <a:gd name="connsiteY19" fmla="*/ 1249251 h 1906074"/>
                <a:gd name="connsiteX20" fmla="*/ 334851 w 991673"/>
                <a:gd name="connsiteY20" fmla="*/ 1326524 h 1906074"/>
                <a:gd name="connsiteX21" fmla="*/ 412124 w 991673"/>
                <a:gd name="connsiteY21" fmla="*/ 1403798 h 1906074"/>
                <a:gd name="connsiteX22" fmla="*/ 476518 w 991673"/>
                <a:gd name="connsiteY22" fmla="*/ 1468192 h 1906074"/>
                <a:gd name="connsiteX23" fmla="*/ 540913 w 991673"/>
                <a:gd name="connsiteY23" fmla="*/ 1545465 h 1906074"/>
                <a:gd name="connsiteX24" fmla="*/ 566671 w 991673"/>
                <a:gd name="connsiteY24" fmla="*/ 1584102 h 1906074"/>
                <a:gd name="connsiteX25" fmla="*/ 605307 w 991673"/>
                <a:gd name="connsiteY25" fmla="*/ 1609860 h 1906074"/>
                <a:gd name="connsiteX26" fmla="*/ 643944 w 991673"/>
                <a:gd name="connsiteY26" fmla="*/ 1648496 h 1906074"/>
                <a:gd name="connsiteX27" fmla="*/ 759854 w 991673"/>
                <a:gd name="connsiteY27" fmla="*/ 1725770 h 1906074"/>
                <a:gd name="connsiteX28" fmla="*/ 875764 w 991673"/>
                <a:gd name="connsiteY28" fmla="*/ 1803043 h 1906074"/>
                <a:gd name="connsiteX29" fmla="*/ 914400 w 991673"/>
                <a:gd name="connsiteY29" fmla="*/ 1828800 h 1906074"/>
                <a:gd name="connsiteX30" fmla="*/ 940158 w 991673"/>
                <a:gd name="connsiteY30" fmla="*/ 1867437 h 1906074"/>
                <a:gd name="connsiteX31" fmla="*/ 978795 w 991673"/>
                <a:gd name="connsiteY31" fmla="*/ 1893195 h 1906074"/>
                <a:gd name="connsiteX32" fmla="*/ 991673 w 991673"/>
                <a:gd name="connsiteY32" fmla="*/ 1906074 h 1906074"/>
                <a:gd name="connsiteX33" fmla="*/ 888642 w 991673"/>
                <a:gd name="connsiteY33" fmla="*/ 463640 h 1906074"/>
                <a:gd name="connsiteX0" fmla="*/ 888642 w 991673"/>
                <a:gd name="connsiteY0" fmla="*/ 463678 h 1906112"/>
                <a:gd name="connsiteX1" fmla="*/ 888642 w 991673"/>
                <a:gd name="connsiteY1" fmla="*/ 463678 h 1906112"/>
                <a:gd name="connsiteX2" fmla="*/ 631065 w 991673"/>
                <a:gd name="connsiteY2" fmla="*/ 167464 h 1906112"/>
                <a:gd name="connsiteX3" fmla="*/ 437882 w 991673"/>
                <a:gd name="connsiteY3" fmla="*/ 25796 h 1906112"/>
                <a:gd name="connsiteX4" fmla="*/ 360609 w 991673"/>
                <a:gd name="connsiteY4" fmla="*/ 38 h 1906112"/>
                <a:gd name="connsiteX5" fmla="*/ 115910 w 991673"/>
                <a:gd name="connsiteY5" fmla="*/ 38675 h 1906112"/>
                <a:gd name="connsiteX6" fmla="*/ 77273 w 991673"/>
                <a:gd name="connsiteY6" fmla="*/ 64433 h 1906112"/>
                <a:gd name="connsiteX7" fmla="*/ 25758 w 991673"/>
                <a:gd name="connsiteY7" fmla="*/ 141706 h 1906112"/>
                <a:gd name="connsiteX8" fmla="*/ 0 w 991673"/>
                <a:gd name="connsiteY8" fmla="*/ 231858 h 1906112"/>
                <a:gd name="connsiteX9" fmla="*/ 12879 w 991673"/>
                <a:gd name="connsiteY9" fmla="*/ 553830 h 1906112"/>
                <a:gd name="connsiteX10" fmla="*/ 25758 w 991673"/>
                <a:gd name="connsiteY10" fmla="*/ 631103 h 1906112"/>
                <a:gd name="connsiteX11" fmla="*/ 51516 w 991673"/>
                <a:gd name="connsiteY11" fmla="*/ 747013 h 1906112"/>
                <a:gd name="connsiteX12" fmla="*/ 77273 w 991673"/>
                <a:gd name="connsiteY12" fmla="*/ 824286 h 1906112"/>
                <a:gd name="connsiteX13" fmla="*/ 90152 w 991673"/>
                <a:gd name="connsiteY13" fmla="*/ 862923 h 1906112"/>
                <a:gd name="connsiteX14" fmla="*/ 115910 w 991673"/>
                <a:gd name="connsiteY14" fmla="*/ 901560 h 1906112"/>
                <a:gd name="connsiteX15" fmla="*/ 141668 w 991673"/>
                <a:gd name="connsiteY15" fmla="*/ 978833 h 1906112"/>
                <a:gd name="connsiteX16" fmla="*/ 167425 w 991673"/>
                <a:gd name="connsiteY16" fmla="*/ 1017469 h 1906112"/>
                <a:gd name="connsiteX17" fmla="*/ 218941 w 991673"/>
                <a:gd name="connsiteY17" fmla="*/ 1133379 h 1906112"/>
                <a:gd name="connsiteX18" fmla="*/ 283335 w 991673"/>
                <a:gd name="connsiteY18" fmla="*/ 1249289 h 1906112"/>
                <a:gd name="connsiteX19" fmla="*/ 334851 w 991673"/>
                <a:gd name="connsiteY19" fmla="*/ 1326562 h 1906112"/>
                <a:gd name="connsiteX20" fmla="*/ 412124 w 991673"/>
                <a:gd name="connsiteY20" fmla="*/ 1403836 h 1906112"/>
                <a:gd name="connsiteX21" fmla="*/ 476518 w 991673"/>
                <a:gd name="connsiteY21" fmla="*/ 1468230 h 1906112"/>
                <a:gd name="connsiteX22" fmla="*/ 540913 w 991673"/>
                <a:gd name="connsiteY22" fmla="*/ 1545503 h 1906112"/>
                <a:gd name="connsiteX23" fmla="*/ 566671 w 991673"/>
                <a:gd name="connsiteY23" fmla="*/ 1584140 h 1906112"/>
                <a:gd name="connsiteX24" fmla="*/ 605307 w 991673"/>
                <a:gd name="connsiteY24" fmla="*/ 1609898 h 1906112"/>
                <a:gd name="connsiteX25" fmla="*/ 643944 w 991673"/>
                <a:gd name="connsiteY25" fmla="*/ 1648534 h 1906112"/>
                <a:gd name="connsiteX26" fmla="*/ 759854 w 991673"/>
                <a:gd name="connsiteY26" fmla="*/ 1725808 h 1906112"/>
                <a:gd name="connsiteX27" fmla="*/ 875764 w 991673"/>
                <a:gd name="connsiteY27" fmla="*/ 1803081 h 1906112"/>
                <a:gd name="connsiteX28" fmla="*/ 914400 w 991673"/>
                <a:gd name="connsiteY28" fmla="*/ 1828838 h 1906112"/>
                <a:gd name="connsiteX29" fmla="*/ 940158 w 991673"/>
                <a:gd name="connsiteY29" fmla="*/ 1867475 h 1906112"/>
                <a:gd name="connsiteX30" fmla="*/ 978795 w 991673"/>
                <a:gd name="connsiteY30" fmla="*/ 1893233 h 1906112"/>
                <a:gd name="connsiteX31" fmla="*/ 991673 w 991673"/>
                <a:gd name="connsiteY31" fmla="*/ 1906112 h 1906112"/>
                <a:gd name="connsiteX32" fmla="*/ 888642 w 991673"/>
                <a:gd name="connsiteY32" fmla="*/ 463678 h 1906112"/>
                <a:gd name="connsiteX0" fmla="*/ 888642 w 991673"/>
                <a:gd name="connsiteY0" fmla="*/ 445866 h 1888300"/>
                <a:gd name="connsiteX1" fmla="*/ 888642 w 991673"/>
                <a:gd name="connsiteY1" fmla="*/ 445866 h 1888300"/>
                <a:gd name="connsiteX2" fmla="*/ 631065 w 991673"/>
                <a:gd name="connsiteY2" fmla="*/ 149652 h 1888300"/>
                <a:gd name="connsiteX3" fmla="*/ 437882 w 991673"/>
                <a:gd name="connsiteY3" fmla="*/ 7984 h 1888300"/>
                <a:gd name="connsiteX4" fmla="*/ 115910 w 991673"/>
                <a:gd name="connsiteY4" fmla="*/ 20863 h 1888300"/>
                <a:gd name="connsiteX5" fmla="*/ 77273 w 991673"/>
                <a:gd name="connsiteY5" fmla="*/ 46621 h 1888300"/>
                <a:gd name="connsiteX6" fmla="*/ 25758 w 991673"/>
                <a:gd name="connsiteY6" fmla="*/ 123894 h 1888300"/>
                <a:gd name="connsiteX7" fmla="*/ 0 w 991673"/>
                <a:gd name="connsiteY7" fmla="*/ 214046 h 1888300"/>
                <a:gd name="connsiteX8" fmla="*/ 12879 w 991673"/>
                <a:gd name="connsiteY8" fmla="*/ 536018 h 1888300"/>
                <a:gd name="connsiteX9" fmla="*/ 25758 w 991673"/>
                <a:gd name="connsiteY9" fmla="*/ 613291 h 1888300"/>
                <a:gd name="connsiteX10" fmla="*/ 51516 w 991673"/>
                <a:gd name="connsiteY10" fmla="*/ 729201 h 1888300"/>
                <a:gd name="connsiteX11" fmla="*/ 77273 w 991673"/>
                <a:gd name="connsiteY11" fmla="*/ 806474 h 1888300"/>
                <a:gd name="connsiteX12" fmla="*/ 90152 w 991673"/>
                <a:gd name="connsiteY12" fmla="*/ 845111 h 1888300"/>
                <a:gd name="connsiteX13" fmla="*/ 115910 w 991673"/>
                <a:gd name="connsiteY13" fmla="*/ 883748 h 1888300"/>
                <a:gd name="connsiteX14" fmla="*/ 141668 w 991673"/>
                <a:gd name="connsiteY14" fmla="*/ 961021 h 1888300"/>
                <a:gd name="connsiteX15" fmla="*/ 167425 w 991673"/>
                <a:gd name="connsiteY15" fmla="*/ 999657 h 1888300"/>
                <a:gd name="connsiteX16" fmla="*/ 218941 w 991673"/>
                <a:gd name="connsiteY16" fmla="*/ 1115567 h 1888300"/>
                <a:gd name="connsiteX17" fmla="*/ 283335 w 991673"/>
                <a:gd name="connsiteY17" fmla="*/ 1231477 h 1888300"/>
                <a:gd name="connsiteX18" fmla="*/ 334851 w 991673"/>
                <a:gd name="connsiteY18" fmla="*/ 1308750 h 1888300"/>
                <a:gd name="connsiteX19" fmla="*/ 412124 w 991673"/>
                <a:gd name="connsiteY19" fmla="*/ 1386024 h 1888300"/>
                <a:gd name="connsiteX20" fmla="*/ 476518 w 991673"/>
                <a:gd name="connsiteY20" fmla="*/ 1450418 h 1888300"/>
                <a:gd name="connsiteX21" fmla="*/ 540913 w 991673"/>
                <a:gd name="connsiteY21" fmla="*/ 1527691 h 1888300"/>
                <a:gd name="connsiteX22" fmla="*/ 566671 w 991673"/>
                <a:gd name="connsiteY22" fmla="*/ 1566328 h 1888300"/>
                <a:gd name="connsiteX23" fmla="*/ 605307 w 991673"/>
                <a:gd name="connsiteY23" fmla="*/ 1592086 h 1888300"/>
                <a:gd name="connsiteX24" fmla="*/ 643944 w 991673"/>
                <a:gd name="connsiteY24" fmla="*/ 1630722 h 1888300"/>
                <a:gd name="connsiteX25" fmla="*/ 759854 w 991673"/>
                <a:gd name="connsiteY25" fmla="*/ 1707996 h 1888300"/>
                <a:gd name="connsiteX26" fmla="*/ 875764 w 991673"/>
                <a:gd name="connsiteY26" fmla="*/ 1785269 h 1888300"/>
                <a:gd name="connsiteX27" fmla="*/ 914400 w 991673"/>
                <a:gd name="connsiteY27" fmla="*/ 1811026 h 1888300"/>
                <a:gd name="connsiteX28" fmla="*/ 940158 w 991673"/>
                <a:gd name="connsiteY28" fmla="*/ 1849663 h 1888300"/>
                <a:gd name="connsiteX29" fmla="*/ 978795 w 991673"/>
                <a:gd name="connsiteY29" fmla="*/ 1875421 h 1888300"/>
                <a:gd name="connsiteX30" fmla="*/ 991673 w 991673"/>
                <a:gd name="connsiteY30" fmla="*/ 1888300 h 1888300"/>
                <a:gd name="connsiteX31" fmla="*/ 888642 w 991673"/>
                <a:gd name="connsiteY31" fmla="*/ 445866 h 1888300"/>
                <a:gd name="connsiteX0" fmla="*/ 888642 w 991673"/>
                <a:gd name="connsiteY0" fmla="*/ 488115 h 1930549"/>
                <a:gd name="connsiteX1" fmla="*/ 888642 w 991673"/>
                <a:gd name="connsiteY1" fmla="*/ 488115 h 1930549"/>
                <a:gd name="connsiteX2" fmla="*/ 631065 w 991673"/>
                <a:gd name="connsiteY2" fmla="*/ 191901 h 1930549"/>
                <a:gd name="connsiteX3" fmla="*/ 328322 w 991673"/>
                <a:gd name="connsiteY3" fmla="*/ 3881 h 1930549"/>
                <a:gd name="connsiteX4" fmla="*/ 115910 w 991673"/>
                <a:gd name="connsiteY4" fmla="*/ 63112 h 1930549"/>
                <a:gd name="connsiteX5" fmla="*/ 77273 w 991673"/>
                <a:gd name="connsiteY5" fmla="*/ 88870 h 1930549"/>
                <a:gd name="connsiteX6" fmla="*/ 25758 w 991673"/>
                <a:gd name="connsiteY6" fmla="*/ 166143 h 1930549"/>
                <a:gd name="connsiteX7" fmla="*/ 0 w 991673"/>
                <a:gd name="connsiteY7" fmla="*/ 256295 h 1930549"/>
                <a:gd name="connsiteX8" fmla="*/ 12879 w 991673"/>
                <a:gd name="connsiteY8" fmla="*/ 578267 h 1930549"/>
                <a:gd name="connsiteX9" fmla="*/ 25758 w 991673"/>
                <a:gd name="connsiteY9" fmla="*/ 655540 h 1930549"/>
                <a:gd name="connsiteX10" fmla="*/ 51516 w 991673"/>
                <a:gd name="connsiteY10" fmla="*/ 771450 h 1930549"/>
                <a:gd name="connsiteX11" fmla="*/ 77273 w 991673"/>
                <a:gd name="connsiteY11" fmla="*/ 848723 h 1930549"/>
                <a:gd name="connsiteX12" fmla="*/ 90152 w 991673"/>
                <a:gd name="connsiteY12" fmla="*/ 887360 h 1930549"/>
                <a:gd name="connsiteX13" fmla="*/ 115910 w 991673"/>
                <a:gd name="connsiteY13" fmla="*/ 925997 h 1930549"/>
                <a:gd name="connsiteX14" fmla="*/ 141668 w 991673"/>
                <a:gd name="connsiteY14" fmla="*/ 1003270 h 1930549"/>
                <a:gd name="connsiteX15" fmla="*/ 167425 w 991673"/>
                <a:gd name="connsiteY15" fmla="*/ 1041906 h 1930549"/>
                <a:gd name="connsiteX16" fmla="*/ 218941 w 991673"/>
                <a:gd name="connsiteY16" fmla="*/ 1157816 h 1930549"/>
                <a:gd name="connsiteX17" fmla="*/ 283335 w 991673"/>
                <a:gd name="connsiteY17" fmla="*/ 1273726 h 1930549"/>
                <a:gd name="connsiteX18" fmla="*/ 334851 w 991673"/>
                <a:gd name="connsiteY18" fmla="*/ 1350999 h 1930549"/>
                <a:gd name="connsiteX19" fmla="*/ 412124 w 991673"/>
                <a:gd name="connsiteY19" fmla="*/ 1428273 h 1930549"/>
                <a:gd name="connsiteX20" fmla="*/ 476518 w 991673"/>
                <a:gd name="connsiteY20" fmla="*/ 1492667 h 1930549"/>
                <a:gd name="connsiteX21" fmla="*/ 540913 w 991673"/>
                <a:gd name="connsiteY21" fmla="*/ 1569940 h 1930549"/>
                <a:gd name="connsiteX22" fmla="*/ 566671 w 991673"/>
                <a:gd name="connsiteY22" fmla="*/ 1608577 h 1930549"/>
                <a:gd name="connsiteX23" fmla="*/ 605307 w 991673"/>
                <a:gd name="connsiteY23" fmla="*/ 1634335 h 1930549"/>
                <a:gd name="connsiteX24" fmla="*/ 643944 w 991673"/>
                <a:gd name="connsiteY24" fmla="*/ 1672971 h 1930549"/>
                <a:gd name="connsiteX25" fmla="*/ 759854 w 991673"/>
                <a:gd name="connsiteY25" fmla="*/ 1750245 h 1930549"/>
                <a:gd name="connsiteX26" fmla="*/ 875764 w 991673"/>
                <a:gd name="connsiteY26" fmla="*/ 1827518 h 1930549"/>
                <a:gd name="connsiteX27" fmla="*/ 914400 w 991673"/>
                <a:gd name="connsiteY27" fmla="*/ 1853275 h 1930549"/>
                <a:gd name="connsiteX28" fmla="*/ 940158 w 991673"/>
                <a:gd name="connsiteY28" fmla="*/ 1891912 h 1930549"/>
                <a:gd name="connsiteX29" fmla="*/ 978795 w 991673"/>
                <a:gd name="connsiteY29" fmla="*/ 1917670 h 1930549"/>
                <a:gd name="connsiteX30" fmla="*/ 991673 w 991673"/>
                <a:gd name="connsiteY30" fmla="*/ 1930549 h 1930549"/>
                <a:gd name="connsiteX31" fmla="*/ 888642 w 991673"/>
                <a:gd name="connsiteY31" fmla="*/ 488115 h 1930549"/>
                <a:gd name="connsiteX0" fmla="*/ 888642 w 991673"/>
                <a:gd name="connsiteY0" fmla="*/ 484330 h 1926764"/>
                <a:gd name="connsiteX1" fmla="*/ 888642 w 991673"/>
                <a:gd name="connsiteY1" fmla="*/ 484330 h 1926764"/>
                <a:gd name="connsiteX2" fmla="*/ 631065 w 991673"/>
                <a:gd name="connsiteY2" fmla="*/ 188116 h 1926764"/>
                <a:gd name="connsiteX3" fmla="*/ 328322 w 991673"/>
                <a:gd name="connsiteY3" fmla="*/ 96 h 1926764"/>
                <a:gd name="connsiteX4" fmla="*/ 115910 w 991673"/>
                <a:gd name="connsiteY4" fmla="*/ 59327 h 1926764"/>
                <a:gd name="connsiteX5" fmla="*/ 77273 w 991673"/>
                <a:gd name="connsiteY5" fmla="*/ 85085 h 1926764"/>
                <a:gd name="connsiteX6" fmla="*/ 25758 w 991673"/>
                <a:gd name="connsiteY6" fmla="*/ 162358 h 1926764"/>
                <a:gd name="connsiteX7" fmla="*/ 0 w 991673"/>
                <a:gd name="connsiteY7" fmla="*/ 252510 h 1926764"/>
                <a:gd name="connsiteX8" fmla="*/ 12879 w 991673"/>
                <a:gd name="connsiteY8" fmla="*/ 574482 h 1926764"/>
                <a:gd name="connsiteX9" fmla="*/ 25758 w 991673"/>
                <a:gd name="connsiteY9" fmla="*/ 651755 h 1926764"/>
                <a:gd name="connsiteX10" fmla="*/ 51516 w 991673"/>
                <a:gd name="connsiteY10" fmla="*/ 767665 h 1926764"/>
                <a:gd name="connsiteX11" fmla="*/ 77273 w 991673"/>
                <a:gd name="connsiteY11" fmla="*/ 844938 h 1926764"/>
                <a:gd name="connsiteX12" fmla="*/ 90152 w 991673"/>
                <a:gd name="connsiteY12" fmla="*/ 883575 h 1926764"/>
                <a:gd name="connsiteX13" fmla="*/ 115910 w 991673"/>
                <a:gd name="connsiteY13" fmla="*/ 922212 h 1926764"/>
                <a:gd name="connsiteX14" fmla="*/ 141668 w 991673"/>
                <a:gd name="connsiteY14" fmla="*/ 999485 h 1926764"/>
                <a:gd name="connsiteX15" fmla="*/ 167425 w 991673"/>
                <a:gd name="connsiteY15" fmla="*/ 1038121 h 1926764"/>
                <a:gd name="connsiteX16" fmla="*/ 218941 w 991673"/>
                <a:gd name="connsiteY16" fmla="*/ 1154031 h 1926764"/>
                <a:gd name="connsiteX17" fmla="*/ 283335 w 991673"/>
                <a:gd name="connsiteY17" fmla="*/ 1269941 h 1926764"/>
                <a:gd name="connsiteX18" fmla="*/ 334851 w 991673"/>
                <a:gd name="connsiteY18" fmla="*/ 1347214 h 1926764"/>
                <a:gd name="connsiteX19" fmla="*/ 412124 w 991673"/>
                <a:gd name="connsiteY19" fmla="*/ 1424488 h 1926764"/>
                <a:gd name="connsiteX20" fmla="*/ 476518 w 991673"/>
                <a:gd name="connsiteY20" fmla="*/ 1488882 h 1926764"/>
                <a:gd name="connsiteX21" fmla="*/ 540913 w 991673"/>
                <a:gd name="connsiteY21" fmla="*/ 1566155 h 1926764"/>
                <a:gd name="connsiteX22" fmla="*/ 566671 w 991673"/>
                <a:gd name="connsiteY22" fmla="*/ 1604792 h 1926764"/>
                <a:gd name="connsiteX23" fmla="*/ 605307 w 991673"/>
                <a:gd name="connsiteY23" fmla="*/ 1630550 h 1926764"/>
                <a:gd name="connsiteX24" fmla="*/ 643944 w 991673"/>
                <a:gd name="connsiteY24" fmla="*/ 1669186 h 1926764"/>
                <a:gd name="connsiteX25" fmla="*/ 759854 w 991673"/>
                <a:gd name="connsiteY25" fmla="*/ 1746460 h 1926764"/>
                <a:gd name="connsiteX26" fmla="*/ 875764 w 991673"/>
                <a:gd name="connsiteY26" fmla="*/ 1823733 h 1926764"/>
                <a:gd name="connsiteX27" fmla="*/ 914400 w 991673"/>
                <a:gd name="connsiteY27" fmla="*/ 1849490 h 1926764"/>
                <a:gd name="connsiteX28" fmla="*/ 940158 w 991673"/>
                <a:gd name="connsiteY28" fmla="*/ 1888127 h 1926764"/>
                <a:gd name="connsiteX29" fmla="*/ 978795 w 991673"/>
                <a:gd name="connsiteY29" fmla="*/ 1913885 h 1926764"/>
                <a:gd name="connsiteX30" fmla="*/ 991673 w 991673"/>
                <a:gd name="connsiteY30" fmla="*/ 1926764 h 1926764"/>
                <a:gd name="connsiteX31" fmla="*/ 888642 w 991673"/>
                <a:gd name="connsiteY31" fmla="*/ 484330 h 1926764"/>
                <a:gd name="connsiteX0" fmla="*/ 888642 w 991673"/>
                <a:gd name="connsiteY0" fmla="*/ 486757 h 1929191"/>
                <a:gd name="connsiteX1" fmla="*/ 888642 w 991673"/>
                <a:gd name="connsiteY1" fmla="*/ 486757 h 1929191"/>
                <a:gd name="connsiteX2" fmla="*/ 631065 w 991673"/>
                <a:gd name="connsiteY2" fmla="*/ 190543 h 1929191"/>
                <a:gd name="connsiteX3" fmla="*/ 328322 w 991673"/>
                <a:gd name="connsiteY3" fmla="*/ 2523 h 1929191"/>
                <a:gd name="connsiteX4" fmla="*/ 77273 w 991673"/>
                <a:gd name="connsiteY4" fmla="*/ 87512 h 1929191"/>
                <a:gd name="connsiteX5" fmla="*/ 25758 w 991673"/>
                <a:gd name="connsiteY5" fmla="*/ 164785 h 1929191"/>
                <a:gd name="connsiteX6" fmla="*/ 0 w 991673"/>
                <a:gd name="connsiteY6" fmla="*/ 254937 h 1929191"/>
                <a:gd name="connsiteX7" fmla="*/ 12879 w 991673"/>
                <a:gd name="connsiteY7" fmla="*/ 576909 h 1929191"/>
                <a:gd name="connsiteX8" fmla="*/ 25758 w 991673"/>
                <a:gd name="connsiteY8" fmla="*/ 654182 h 1929191"/>
                <a:gd name="connsiteX9" fmla="*/ 51516 w 991673"/>
                <a:gd name="connsiteY9" fmla="*/ 770092 h 1929191"/>
                <a:gd name="connsiteX10" fmla="*/ 77273 w 991673"/>
                <a:gd name="connsiteY10" fmla="*/ 847365 h 1929191"/>
                <a:gd name="connsiteX11" fmla="*/ 90152 w 991673"/>
                <a:gd name="connsiteY11" fmla="*/ 886002 h 1929191"/>
                <a:gd name="connsiteX12" fmla="*/ 115910 w 991673"/>
                <a:gd name="connsiteY12" fmla="*/ 924639 h 1929191"/>
                <a:gd name="connsiteX13" fmla="*/ 141668 w 991673"/>
                <a:gd name="connsiteY13" fmla="*/ 1001912 h 1929191"/>
                <a:gd name="connsiteX14" fmla="*/ 167425 w 991673"/>
                <a:gd name="connsiteY14" fmla="*/ 1040548 h 1929191"/>
                <a:gd name="connsiteX15" fmla="*/ 218941 w 991673"/>
                <a:gd name="connsiteY15" fmla="*/ 1156458 h 1929191"/>
                <a:gd name="connsiteX16" fmla="*/ 283335 w 991673"/>
                <a:gd name="connsiteY16" fmla="*/ 1272368 h 1929191"/>
                <a:gd name="connsiteX17" fmla="*/ 334851 w 991673"/>
                <a:gd name="connsiteY17" fmla="*/ 1349641 h 1929191"/>
                <a:gd name="connsiteX18" fmla="*/ 412124 w 991673"/>
                <a:gd name="connsiteY18" fmla="*/ 1426915 h 1929191"/>
                <a:gd name="connsiteX19" fmla="*/ 476518 w 991673"/>
                <a:gd name="connsiteY19" fmla="*/ 1491309 h 1929191"/>
                <a:gd name="connsiteX20" fmla="*/ 540913 w 991673"/>
                <a:gd name="connsiteY20" fmla="*/ 1568582 h 1929191"/>
                <a:gd name="connsiteX21" fmla="*/ 566671 w 991673"/>
                <a:gd name="connsiteY21" fmla="*/ 1607219 h 1929191"/>
                <a:gd name="connsiteX22" fmla="*/ 605307 w 991673"/>
                <a:gd name="connsiteY22" fmla="*/ 1632977 h 1929191"/>
                <a:gd name="connsiteX23" fmla="*/ 643944 w 991673"/>
                <a:gd name="connsiteY23" fmla="*/ 1671613 h 1929191"/>
                <a:gd name="connsiteX24" fmla="*/ 759854 w 991673"/>
                <a:gd name="connsiteY24" fmla="*/ 1748887 h 1929191"/>
                <a:gd name="connsiteX25" fmla="*/ 875764 w 991673"/>
                <a:gd name="connsiteY25" fmla="*/ 1826160 h 1929191"/>
                <a:gd name="connsiteX26" fmla="*/ 914400 w 991673"/>
                <a:gd name="connsiteY26" fmla="*/ 1851917 h 1929191"/>
                <a:gd name="connsiteX27" fmla="*/ 940158 w 991673"/>
                <a:gd name="connsiteY27" fmla="*/ 1890554 h 1929191"/>
                <a:gd name="connsiteX28" fmla="*/ 978795 w 991673"/>
                <a:gd name="connsiteY28" fmla="*/ 1916312 h 1929191"/>
                <a:gd name="connsiteX29" fmla="*/ 991673 w 991673"/>
                <a:gd name="connsiteY29" fmla="*/ 1929191 h 1929191"/>
                <a:gd name="connsiteX30" fmla="*/ 888642 w 991673"/>
                <a:gd name="connsiteY30" fmla="*/ 486757 h 1929191"/>
                <a:gd name="connsiteX0" fmla="*/ 888642 w 991673"/>
                <a:gd name="connsiteY0" fmla="*/ 486757 h 1929191"/>
                <a:gd name="connsiteX1" fmla="*/ 888642 w 991673"/>
                <a:gd name="connsiteY1" fmla="*/ 486757 h 1929191"/>
                <a:gd name="connsiteX2" fmla="*/ 631065 w 991673"/>
                <a:gd name="connsiteY2" fmla="*/ 190543 h 1929191"/>
                <a:gd name="connsiteX3" fmla="*/ 328322 w 991673"/>
                <a:gd name="connsiteY3" fmla="*/ 2523 h 1929191"/>
                <a:gd name="connsiteX4" fmla="*/ 77273 w 991673"/>
                <a:gd name="connsiteY4" fmla="*/ 87512 h 1929191"/>
                <a:gd name="connsiteX5" fmla="*/ 0 w 991673"/>
                <a:gd name="connsiteY5" fmla="*/ 254937 h 1929191"/>
                <a:gd name="connsiteX6" fmla="*/ 12879 w 991673"/>
                <a:gd name="connsiteY6" fmla="*/ 576909 h 1929191"/>
                <a:gd name="connsiteX7" fmla="*/ 25758 w 991673"/>
                <a:gd name="connsiteY7" fmla="*/ 654182 h 1929191"/>
                <a:gd name="connsiteX8" fmla="*/ 51516 w 991673"/>
                <a:gd name="connsiteY8" fmla="*/ 770092 h 1929191"/>
                <a:gd name="connsiteX9" fmla="*/ 77273 w 991673"/>
                <a:gd name="connsiteY9" fmla="*/ 847365 h 1929191"/>
                <a:gd name="connsiteX10" fmla="*/ 90152 w 991673"/>
                <a:gd name="connsiteY10" fmla="*/ 886002 h 1929191"/>
                <a:gd name="connsiteX11" fmla="*/ 115910 w 991673"/>
                <a:gd name="connsiteY11" fmla="*/ 924639 h 1929191"/>
                <a:gd name="connsiteX12" fmla="*/ 141668 w 991673"/>
                <a:gd name="connsiteY12" fmla="*/ 1001912 h 1929191"/>
                <a:gd name="connsiteX13" fmla="*/ 167425 w 991673"/>
                <a:gd name="connsiteY13" fmla="*/ 1040548 h 1929191"/>
                <a:gd name="connsiteX14" fmla="*/ 218941 w 991673"/>
                <a:gd name="connsiteY14" fmla="*/ 1156458 h 1929191"/>
                <a:gd name="connsiteX15" fmla="*/ 283335 w 991673"/>
                <a:gd name="connsiteY15" fmla="*/ 1272368 h 1929191"/>
                <a:gd name="connsiteX16" fmla="*/ 334851 w 991673"/>
                <a:gd name="connsiteY16" fmla="*/ 1349641 h 1929191"/>
                <a:gd name="connsiteX17" fmla="*/ 412124 w 991673"/>
                <a:gd name="connsiteY17" fmla="*/ 1426915 h 1929191"/>
                <a:gd name="connsiteX18" fmla="*/ 476518 w 991673"/>
                <a:gd name="connsiteY18" fmla="*/ 1491309 h 1929191"/>
                <a:gd name="connsiteX19" fmla="*/ 540913 w 991673"/>
                <a:gd name="connsiteY19" fmla="*/ 1568582 h 1929191"/>
                <a:gd name="connsiteX20" fmla="*/ 566671 w 991673"/>
                <a:gd name="connsiteY20" fmla="*/ 1607219 h 1929191"/>
                <a:gd name="connsiteX21" fmla="*/ 605307 w 991673"/>
                <a:gd name="connsiteY21" fmla="*/ 1632977 h 1929191"/>
                <a:gd name="connsiteX22" fmla="*/ 643944 w 991673"/>
                <a:gd name="connsiteY22" fmla="*/ 1671613 h 1929191"/>
                <a:gd name="connsiteX23" fmla="*/ 759854 w 991673"/>
                <a:gd name="connsiteY23" fmla="*/ 1748887 h 1929191"/>
                <a:gd name="connsiteX24" fmla="*/ 875764 w 991673"/>
                <a:gd name="connsiteY24" fmla="*/ 1826160 h 1929191"/>
                <a:gd name="connsiteX25" fmla="*/ 914400 w 991673"/>
                <a:gd name="connsiteY25" fmla="*/ 1851917 h 1929191"/>
                <a:gd name="connsiteX26" fmla="*/ 940158 w 991673"/>
                <a:gd name="connsiteY26" fmla="*/ 1890554 h 1929191"/>
                <a:gd name="connsiteX27" fmla="*/ 978795 w 991673"/>
                <a:gd name="connsiteY27" fmla="*/ 1916312 h 1929191"/>
                <a:gd name="connsiteX28" fmla="*/ 991673 w 991673"/>
                <a:gd name="connsiteY28" fmla="*/ 1929191 h 1929191"/>
                <a:gd name="connsiteX29" fmla="*/ 888642 w 991673"/>
                <a:gd name="connsiteY29" fmla="*/ 486757 h 1929191"/>
                <a:gd name="connsiteX0" fmla="*/ 888642 w 991673"/>
                <a:gd name="connsiteY0" fmla="*/ 489674 h 1932108"/>
                <a:gd name="connsiteX1" fmla="*/ 888642 w 991673"/>
                <a:gd name="connsiteY1" fmla="*/ 489674 h 1932108"/>
                <a:gd name="connsiteX2" fmla="*/ 631065 w 991673"/>
                <a:gd name="connsiteY2" fmla="*/ 193460 h 1932108"/>
                <a:gd name="connsiteX3" fmla="*/ 328322 w 991673"/>
                <a:gd name="connsiteY3" fmla="*/ 5440 h 1932108"/>
                <a:gd name="connsiteX4" fmla="*/ 68845 w 991673"/>
                <a:gd name="connsiteY4" fmla="*/ 60933 h 1932108"/>
                <a:gd name="connsiteX5" fmla="*/ 0 w 991673"/>
                <a:gd name="connsiteY5" fmla="*/ 257854 h 1932108"/>
                <a:gd name="connsiteX6" fmla="*/ 12879 w 991673"/>
                <a:gd name="connsiteY6" fmla="*/ 579826 h 1932108"/>
                <a:gd name="connsiteX7" fmla="*/ 25758 w 991673"/>
                <a:gd name="connsiteY7" fmla="*/ 657099 h 1932108"/>
                <a:gd name="connsiteX8" fmla="*/ 51516 w 991673"/>
                <a:gd name="connsiteY8" fmla="*/ 773009 h 1932108"/>
                <a:gd name="connsiteX9" fmla="*/ 77273 w 991673"/>
                <a:gd name="connsiteY9" fmla="*/ 850282 h 1932108"/>
                <a:gd name="connsiteX10" fmla="*/ 90152 w 991673"/>
                <a:gd name="connsiteY10" fmla="*/ 888919 h 1932108"/>
                <a:gd name="connsiteX11" fmla="*/ 115910 w 991673"/>
                <a:gd name="connsiteY11" fmla="*/ 927556 h 1932108"/>
                <a:gd name="connsiteX12" fmla="*/ 141668 w 991673"/>
                <a:gd name="connsiteY12" fmla="*/ 1004829 h 1932108"/>
                <a:gd name="connsiteX13" fmla="*/ 167425 w 991673"/>
                <a:gd name="connsiteY13" fmla="*/ 1043465 h 1932108"/>
                <a:gd name="connsiteX14" fmla="*/ 218941 w 991673"/>
                <a:gd name="connsiteY14" fmla="*/ 1159375 h 1932108"/>
                <a:gd name="connsiteX15" fmla="*/ 283335 w 991673"/>
                <a:gd name="connsiteY15" fmla="*/ 1275285 h 1932108"/>
                <a:gd name="connsiteX16" fmla="*/ 334851 w 991673"/>
                <a:gd name="connsiteY16" fmla="*/ 1352558 h 1932108"/>
                <a:gd name="connsiteX17" fmla="*/ 412124 w 991673"/>
                <a:gd name="connsiteY17" fmla="*/ 1429832 h 1932108"/>
                <a:gd name="connsiteX18" fmla="*/ 476518 w 991673"/>
                <a:gd name="connsiteY18" fmla="*/ 1494226 h 1932108"/>
                <a:gd name="connsiteX19" fmla="*/ 540913 w 991673"/>
                <a:gd name="connsiteY19" fmla="*/ 1571499 h 1932108"/>
                <a:gd name="connsiteX20" fmla="*/ 566671 w 991673"/>
                <a:gd name="connsiteY20" fmla="*/ 1610136 h 1932108"/>
                <a:gd name="connsiteX21" fmla="*/ 605307 w 991673"/>
                <a:gd name="connsiteY21" fmla="*/ 1635894 h 1932108"/>
                <a:gd name="connsiteX22" fmla="*/ 643944 w 991673"/>
                <a:gd name="connsiteY22" fmla="*/ 1674530 h 1932108"/>
                <a:gd name="connsiteX23" fmla="*/ 759854 w 991673"/>
                <a:gd name="connsiteY23" fmla="*/ 1751804 h 1932108"/>
                <a:gd name="connsiteX24" fmla="*/ 875764 w 991673"/>
                <a:gd name="connsiteY24" fmla="*/ 1829077 h 1932108"/>
                <a:gd name="connsiteX25" fmla="*/ 914400 w 991673"/>
                <a:gd name="connsiteY25" fmla="*/ 1854834 h 1932108"/>
                <a:gd name="connsiteX26" fmla="*/ 940158 w 991673"/>
                <a:gd name="connsiteY26" fmla="*/ 1893471 h 1932108"/>
                <a:gd name="connsiteX27" fmla="*/ 978795 w 991673"/>
                <a:gd name="connsiteY27" fmla="*/ 1919229 h 1932108"/>
                <a:gd name="connsiteX28" fmla="*/ 991673 w 991673"/>
                <a:gd name="connsiteY28" fmla="*/ 1932108 h 1932108"/>
                <a:gd name="connsiteX29" fmla="*/ 888642 w 991673"/>
                <a:gd name="connsiteY29" fmla="*/ 489674 h 1932108"/>
                <a:gd name="connsiteX0" fmla="*/ 889949 w 992980"/>
                <a:gd name="connsiteY0" fmla="*/ 489674 h 1932108"/>
                <a:gd name="connsiteX1" fmla="*/ 889949 w 992980"/>
                <a:gd name="connsiteY1" fmla="*/ 489674 h 1932108"/>
                <a:gd name="connsiteX2" fmla="*/ 632372 w 992980"/>
                <a:gd name="connsiteY2" fmla="*/ 193460 h 1932108"/>
                <a:gd name="connsiteX3" fmla="*/ 329629 w 992980"/>
                <a:gd name="connsiteY3" fmla="*/ 5440 h 1932108"/>
                <a:gd name="connsiteX4" fmla="*/ 70152 w 992980"/>
                <a:gd name="connsiteY4" fmla="*/ 60933 h 1932108"/>
                <a:gd name="connsiteX5" fmla="*/ 1307 w 992980"/>
                <a:gd name="connsiteY5" fmla="*/ 257854 h 1932108"/>
                <a:gd name="connsiteX6" fmla="*/ 27065 w 992980"/>
                <a:gd name="connsiteY6" fmla="*/ 657099 h 1932108"/>
                <a:gd name="connsiteX7" fmla="*/ 52823 w 992980"/>
                <a:gd name="connsiteY7" fmla="*/ 773009 h 1932108"/>
                <a:gd name="connsiteX8" fmla="*/ 78580 w 992980"/>
                <a:gd name="connsiteY8" fmla="*/ 850282 h 1932108"/>
                <a:gd name="connsiteX9" fmla="*/ 91459 w 992980"/>
                <a:gd name="connsiteY9" fmla="*/ 888919 h 1932108"/>
                <a:gd name="connsiteX10" fmla="*/ 117217 w 992980"/>
                <a:gd name="connsiteY10" fmla="*/ 927556 h 1932108"/>
                <a:gd name="connsiteX11" fmla="*/ 142975 w 992980"/>
                <a:gd name="connsiteY11" fmla="*/ 1004829 h 1932108"/>
                <a:gd name="connsiteX12" fmla="*/ 168732 w 992980"/>
                <a:gd name="connsiteY12" fmla="*/ 1043465 h 1932108"/>
                <a:gd name="connsiteX13" fmla="*/ 220248 w 992980"/>
                <a:gd name="connsiteY13" fmla="*/ 1159375 h 1932108"/>
                <a:gd name="connsiteX14" fmla="*/ 284642 w 992980"/>
                <a:gd name="connsiteY14" fmla="*/ 1275285 h 1932108"/>
                <a:gd name="connsiteX15" fmla="*/ 336158 w 992980"/>
                <a:gd name="connsiteY15" fmla="*/ 1352558 h 1932108"/>
                <a:gd name="connsiteX16" fmla="*/ 413431 w 992980"/>
                <a:gd name="connsiteY16" fmla="*/ 1429832 h 1932108"/>
                <a:gd name="connsiteX17" fmla="*/ 477825 w 992980"/>
                <a:gd name="connsiteY17" fmla="*/ 1494226 h 1932108"/>
                <a:gd name="connsiteX18" fmla="*/ 542220 w 992980"/>
                <a:gd name="connsiteY18" fmla="*/ 1571499 h 1932108"/>
                <a:gd name="connsiteX19" fmla="*/ 567978 w 992980"/>
                <a:gd name="connsiteY19" fmla="*/ 1610136 h 1932108"/>
                <a:gd name="connsiteX20" fmla="*/ 606614 w 992980"/>
                <a:gd name="connsiteY20" fmla="*/ 1635894 h 1932108"/>
                <a:gd name="connsiteX21" fmla="*/ 645251 w 992980"/>
                <a:gd name="connsiteY21" fmla="*/ 1674530 h 1932108"/>
                <a:gd name="connsiteX22" fmla="*/ 761161 w 992980"/>
                <a:gd name="connsiteY22" fmla="*/ 1751804 h 1932108"/>
                <a:gd name="connsiteX23" fmla="*/ 877071 w 992980"/>
                <a:gd name="connsiteY23" fmla="*/ 1829077 h 1932108"/>
                <a:gd name="connsiteX24" fmla="*/ 915707 w 992980"/>
                <a:gd name="connsiteY24" fmla="*/ 1854834 h 1932108"/>
                <a:gd name="connsiteX25" fmla="*/ 941465 w 992980"/>
                <a:gd name="connsiteY25" fmla="*/ 1893471 h 1932108"/>
                <a:gd name="connsiteX26" fmla="*/ 980102 w 992980"/>
                <a:gd name="connsiteY26" fmla="*/ 1919229 h 1932108"/>
                <a:gd name="connsiteX27" fmla="*/ 992980 w 992980"/>
                <a:gd name="connsiteY27" fmla="*/ 1932108 h 1932108"/>
                <a:gd name="connsiteX28" fmla="*/ 889949 w 992980"/>
                <a:gd name="connsiteY28" fmla="*/ 489674 h 1932108"/>
                <a:gd name="connsiteX0" fmla="*/ 890152 w 993183"/>
                <a:gd name="connsiteY0" fmla="*/ 489674 h 1932108"/>
                <a:gd name="connsiteX1" fmla="*/ 890152 w 993183"/>
                <a:gd name="connsiteY1" fmla="*/ 489674 h 1932108"/>
                <a:gd name="connsiteX2" fmla="*/ 632575 w 993183"/>
                <a:gd name="connsiteY2" fmla="*/ 193460 h 1932108"/>
                <a:gd name="connsiteX3" fmla="*/ 329832 w 993183"/>
                <a:gd name="connsiteY3" fmla="*/ 5440 h 1932108"/>
                <a:gd name="connsiteX4" fmla="*/ 70355 w 993183"/>
                <a:gd name="connsiteY4" fmla="*/ 60933 h 1932108"/>
                <a:gd name="connsiteX5" fmla="*/ 1510 w 993183"/>
                <a:gd name="connsiteY5" fmla="*/ 257854 h 1932108"/>
                <a:gd name="connsiteX6" fmla="*/ 27268 w 993183"/>
                <a:gd name="connsiteY6" fmla="*/ 657099 h 1932108"/>
                <a:gd name="connsiteX7" fmla="*/ 78783 w 993183"/>
                <a:gd name="connsiteY7" fmla="*/ 850282 h 1932108"/>
                <a:gd name="connsiteX8" fmla="*/ 91662 w 993183"/>
                <a:gd name="connsiteY8" fmla="*/ 888919 h 1932108"/>
                <a:gd name="connsiteX9" fmla="*/ 117420 w 993183"/>
                <a:gd name="connsiteY9" fmla="*/ 927556 h 1932108"/>
                <a:gd name="connsiteX10" fmla="*/ 143178 w 993183"/>
                <a:gd name="connsiteY10" fmla="*/ 1004829 h 1932108"/>
                <a:gd name="connsiteX11" fmla="*/ 168935 w 993183"/>
                <a:gd name="connsiteY11" fmla="*/ 1043465 h 1932108"/>
                <a:gd name="connsiteX12" fmla="*/ 220451 w 993183"/>
                <a:gd name="connsiteY12" fmla="*/ 1159375 h 1932108"/>
                <a:gd name="connsiteX13" fmla="*/ 284845 w 993183"/>
                <a:gd name="connsiteY13" fmla="*/ 1275285 h 1932108"/>
                <a:gd name="connsiteX14" fmla="*/ 336361 w 993183"/>
                <a:gd name="connsiteY14" fmla="*/ 1352558 h 1932108"/>
                <a:gd name="connsiteX15" fmla="*/ 413634 w 993183"/>
                <a:gd name="connsiteY15" fmla="*/ 1429832 h 1932108"/>
                <a:gd name="connsiteX16" fmla="*/ 478028 w 993183"/>
                <a:gd name="connsiteY16" fmla="*/ 1494226 h 1932108"/>
                <a:gd name="connsiteX17" fmla="*/ 542423 w 993183"/>
                <a:gd name="connsiteY17" fmla="*/ 1571499 h 1932108"/>
                <a:gd name="connsiteX18" fmla="*/ 568181 w 993183"/>
                <a:gd name="connsiteY18" fmla="*/ 1610136 h 1932108"/>
                <a:gd name="connsiteX19" fmla="*/ 606817 w 993183"/>
                <a:gd name="connsiteY19" fmla="*/ 1635894 h 1932108"/>
                <a:gd name="connsiteX20" fmla="*/ 645454 w 993183"/>
                <a:gd name="connsiteY20" fmla="*/ 1674530 h 1932108"/>
                <a:gd name="connsiteX21" fmla="*/ 761364 w 993183"/>
                <a:gd name="connsiteY21" fmla="*/ 1751804 h 1932108"/>
                <a:gd name="connsiteX22" fmla="*/ 877274 w 993183"/>
                <a:gd name="connsiteY22" fmla="*/ 1829077 h 1932108"/>
                <a:gd name="connsiteX23" fmla="*/ 915910 w 993183"/>
                <a:gd name="connsiteY23" fmla="*/ 1854834 h 1932108"/>
                <a:gd name="connsiteX24" fmla="*/ 941668 w 993183"/>
                <a:gd name="connsiteY24" fmla="*/ 1893471 h 1932108"/>
                <a:gd name="connsiteX25" fmla="*/ 980305 w 993183"/>
                <a:gd name="connsiteY25" fmla="*/ 1919229 h 1932108"/>
                <a:gd name="connsiteX26" fmla="*/ 993183 w 993183"/>
                <a:gd name="connsiteY26" fmla="*/ 1932108 h 1932108"/>
                <a:gd name="connsiteX27" fmla="*/ 890152 w 993183"/>
                <a:gd name="connsiteY27" fmla="*/ 489674 h 1932108"/>
                <a:gd name="connsiteX0" fmla="*/ 890276 w 993307"/>
                <a:gd name="connsiteY0" fmla="*/ 489674 h 1932108"/>
                <a:gd name="connsiteX1" fmla="*/ 890276 w 993307"/>
                <a:gd name="connsiteY1" fmla="*/ 489674 h 1932108"/>
                <a:gd name="connsiteX2" fmla="*/ 632699 w 993307"/>
                <a:gd name="connsiteY2" fmla="*/ 193460 h 1932108"/>
                <a:gd name="connsiteX3" fmla="*/ 329956 w 993307"/>
                <a:gd name="connsiteY3" fmla="*/ 5440 h 1932108"/>
                <a:gd name="connsiteX4" fmla="*/ 70479 w 993307"/>
                <a:gd name="connsiteY4" fmla="*/ 60933 h 1932108"/>
                <a:gd name="connsiteX5" fmla="*/ 1634 w 993307"/>
                <a:gd name="connsiteY5" fmla="*/ 257854 h 1932108"/>
                <a:gd name="connsiteX6" fmla="*/ 27392 w 993307"/>
                <a:gd name="connsiteY6" fmla="*/ 657099 h 1932108"/>
                <a:gd name="connsiteX7" fmla="*/ 91786 w 993307"/>
                <a:gd name="connsiteY7" fmla="*/ 888919 h 1932108"/>
                <a:gd name="connsiteX8" fmla="*/ 117544 w 993307"/>
                <a:gd name="connsiteY8" fmla="*/ 927556 h 1932108"/>
                <a:gd name="connsiteX9" fmla="*/ 143302 w 993307"/>
                <a:gd name="connsiteY9" fmla="*/ 1004829 h 1932108"/>
                <a:gd name="connsiteX10" fmla="*/ 169059 w 993307"/>
                <a:gd name="connsiteY10" fmla="*/ 1043465 h 1932108"/>
                <a:gd name="connsiteX11" fmla="*/ 220575 w 993307"/>
                <a:gd name="connsiteY11" fmla="*/ 1159375 h 1932108"/>
                <a:gd name="connsiteX12" fmla="*/ 284969 w 993307"/>
                <a:gd name="connsiteY12" fmla="*/ 1275285 h 1932108"/>
                <a:gd name="connsiteX13" fmla="*/ 336485 w 993307"/>
                <a:gd name="connsiteY13" fmla="*/ 1352558 h 1932108"/>
                <a:gd name="connsiteX14" fmla="*/ 413758 w 993307"/>
                <a:gd name="connsiteY14" fmla="*/ 1429832 h 1932108"/>
                <a:gd name="connsiteX15" fmla="*/ 478152 w 993307"/>
                <a:gd name="connsiteY15" fmla="*/ 1494226 h 1932108"/>
                <a:gd name="connsiteX16" fmla="*/ 542547 w 993307"/>
                <a:gd name="connsiteY16" fmla="*/ 1571499 h 1932108"/>
                <a:gd name="connsiteX17" fmla="*/ 568305 w 993307"/>
                <a:gd name="connsiteY17" fmla="*/ 1610136 h 1932108"/>
                <a:gd name="connsiteX18" fmla="*/ 606941 w 993307"/>
                <a:gd name="connsiteY18" fmla="*/ 1635894 h 1932108"/>
                <a:gd name="connsiteX19" fmla="*/ 645578 w 993307"/>
                <a:gd name="connsiteY19" fmla="*/ 1674530 h 1932108"/>
                <a:gd name="connsiteX20" fmla="*/ 761488 w 993307"/>
                <a:gd name="connsiteY20" fmla="*/ 1751804 h 1932108"/>
                <a:gd name="connsiteX21" fmla="*/ 877398 w 993307"/>
                <a:gd name="connsiteY21" fmla="*/ 1829077 h 1932108"/>
                <a:gd name="connsiteX22" fmla="*/ 916034 w 993307"/>
                <a:gd name="connsiteY22" fmla="*/ 1854834 h 1932108"/>
                <a:gd name="connsiteX23" fmla="*/ 941792 w 993307"/>
                <a:gd name="connsiteY23" fmla="*/ 1893471 h 1932108"/>
                <a:gd name="connsiteX24" fmla="*/ 980429 w 993307"/>
                <a:gd name="connsiteY24" fmla="*/ 1919229 h 1932108"/>
                <a:gd name="connsiteX25" fmla="*/ 993307 w 993307"/>
                <a:gd name="connsiteY25" fmla="*/ 1932108 h 1932108"/>
                <a:gd name="connsiteX26" fmla="*/ 890276 w 993307"/>
                <a:gd name="connsiteY26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143613 w 993618"/>
                <a:gd name="connsiteY8" fmla="*/ 1004829 h 1932108"/>
                <a:gd name="connsiteX9" fmla="*/ 169370 w 993618"/>
                <a:gd name="connsiteY9" fmla="*/ 1043465 h 1932108"/>
                <a:gd name="connsiteX10" fmla="*/ 220886 w 993618"/>
                <a:gd name="connsiteY10" fmla="*/ 1159375 h 1932108"/>
                <a:gd name="connsiteX11" fmla="*/ 285280 w 993618"/>
                <a:gd name="connsiteY11" fmla="*/ 1275285 h 1932108"/>
                <a:gd name="connsiteX12" fmla="*/ 336796 w 993618"/>
                <a:gd name="connsiteY12" fmla="*/ 1352558 h 1932108"/>
                <a:gd name="connsiteX13" fmla="*/ 414069 w 993618"/>
                <a:gd name="connsiteY13" fmla="*/ 1429832 h 1932108"/>
                <a:gd name="connsiteX14" fmla="*/ 478463 w 993618"/>
                <a:gd name="connsiteY14" fmla="*/ 1494226 h 1932108"/>
                <a:gd name="connsiteX15" fmla="*/ 542858 w 993618"/>
                <a:gd name="connsiteY15" fmla="*/ 1571499 h 1932108"/>
                <a:gd name="connsiteX16" fmla="*/ 568616 w 993618"/>
                <a:gd name="connsiteY16" fmla="*/ 1610136 h 1932108"/>
                <a:gd name="connsiteX17" fmla="*/ 607252 w 993618"/>
                <a:gd name="connsiteY17" fmla="*/ 1635894 h 1932108"/>
                <a:gd name="connsiteX18" fmla="*/ 645889 w 993618"/>
                <a:gd name="connsiteY18" fmla="*/ 1674530 h 1932108"/>
                <a:gd name="connsiteX19" fmla="*/ 761799 w 993618"/>
                <a:gd name="connsiteY19" fmla="*/ 1751804 h 1932108"/>
                <a:gd name="connsiteX20" fmla="*/ 877709 w 993618"/>
                <a:gd name="connsiteY20" fmla="*/ 1829077 h 1932108"/>
                <a:gd name="connsiteX21" fmla="*/ 916345 w 993618"/>
                <a:gd name="connsiteY21" fmla="*/ 1854834 h 1932108"/>
                <a:gd name="connsiteX22" fmla="*/ 942103 w 993618"/>
                <a:gd name="connsiteY22" fmla="*/ 1893471 h 1932108"/>
                <a:gd name="connsiteX23" fmla="*/ 980740 w 993618"/>
                <a:gd name="connsiteY23" fmla="*/ 1919229 h 1932108"/>
                <a:gd name="connsiteX24" fmla="*/ 993618 w 993618"/>
                <a:gd name="connsiteY24" fmla="*/ 1932108 h 1932108"/>
                <a:gd name="connsiteX25" fmla="*/ 890587 w 993618"/>
                <a:gd name="connsiteY25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169370 w 993618"/>
                <a:gd name="connsiteY8" fmla="*/ 1043465 h 1932108"/>
                <a:gd name="connsiteX9" fmla="*/ 220886 w 993618"/>
                <a:gd name="connsiteY9" fmla="*/ 1159375 h 1932108"/>
                <a:gd name="connsiteX10" fmla="*/ 285280 w 993618"/>
                <a:gd name="connsiteY10" fmla="*/ 1275285 h 1932108"/>
                <a:gd name="connsiteX11" fmla="*/ 336796 w 993618"/>
                <a:gd name="connsiteY11" fmla="*/ 1352558 h 1932108"/>
                <a:gd name="connsiteX12" fmla="*/ 414069 w 993618"/>
                <a:gd name="connsiteY12" fmla="*/ 1429832 h 1932108"/>
                <a:gd name="connsiteX13" fmla="*/ 478463 w 993618"/>
                <a:gd name="connsiteY13" fmla="*/ 1494226 h 1932108"/>
                <a:gd name="connsiteX14" fmla="*/ 542858 w 993618"/>
                <a:gd name="connsiteY14" fmla="*/ 1571499 h 1932108"/>
                <a:gd name="connsiteX15" fmla="*/ 568616 w 993618"/>
                <a:gd name="connsiteY15" fmla="*/ 1610136 h 1932108"/>
                <a:gd name="connsiteX16" fmla="*/ 607252 w 993618"/>
                <a:gd name="connsiteY16" fmla="*/ 1635894 h 1932108"/>
                <a:gd name="connsiteX17" fmla="*/ 645889 w 993618"/>
                <a:gd name="connsiteY17" fmla="*/ 1674530 h 1932108"/>
                <a:gd name="connsiteX18" fmla="*/ 761799 w 993618"/>
                <a:gd name="connsiteY18" fmla="*/ 1751804 h 1932108"/>
                <a:gd name="connsiteX19" fmla="*/ 877709 w 993618"/>
                <a:gd name="connsiteY19" fmla="*/ 1829077 h 1932108"/>
                <a:gd name="connsiteX20" fmla="*/ 916345 w 993618"/>
                <a:gd name="connsiteY20" fmla="*/ 1854834 h 1932108"/>
                <a:gd name="connsiteX21" fmla="*/ 942103 w 993618"/>
                <a:gd name="connsiteY21" fmla="*/ 1893471 h 1932108"/>
                <a:gd name="connsiteX22" fmla="*/ 980740 w 993618"/>
                <a:gd name="connsiteY22" fmla="*/ 1919229 h 1932108"/>
                <a:gd name="connsiteX23" fmla="*/ 993618 w 993618"/>
                <a:gd name="connsiteY23" fmla="*/ 1932108 h 1932108"/>
                <a:gd name="connsiteX24" fmla="*/ 890587 w 993618"/>
                <a:gd name="connsiteY24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220886 w 993618"/>
                <a:gd name="connsiteY8" fmla="*/ 1159375 h 1932108"/>
                <a:gd name="connsiteX9" fmla="*/ 285280 w 993618"/>
                <a:gd name="connsiteY9" fmla="*/ 1275285 h 1932108"/>
                <a:gd name="connsiteX10" fmla="*/ 336796 w 993618"/>
                <a:gd name="connsiteY10" fmla="*/ 1352558 h 1932108"/>
                <a:gd name="connsiteX11" fmla="*/ 414069 w 993618"/>
                <a:gd name="connsiteY11" fmla="*/ 1429832 h 1932108"/>
                <a:gd name="connsiteX12" fmla="*/ 478463 w 993618"/>
                <a:gd name="connsiteY12" fmla="*/ 1494226 h 1932108"/>
                <a:gd name="connsiteX13" fmla="*/ 542858 w 993618"/>
                <a:gd name="connsiteY13" fmla="*/ 1571499 h 1932108"/>
                <a:gd name="connsiteX14" fmla="*/ 568616 w 993618"/>
                <a:gd name="connsiteY14" fmla="*/ 1610136 h 1932108"/>
                <a:gd name="connsiteX15" fmla="*/ 607252 w 993618"/>
                <a:gd name="connsiteY15" fmla="*/ 1635894 h 1932108"/>
                <a:gd name="connsiteX16" fmla="*/ 645889 w 993618"/>
                <a:gd name="connsiteY16" fmla="*/ 1674530 h 1932108"/>
                <a:gd name="connsiteX17" fmla="*/ 761799 w 993618"/>
                <a:gd name="connsiteY17" fmla="*/ 1751804 h 1932108"/>
                <a:gd name="connsiteX18" fmla="*/ 877709 w 993618"/>
                <a:gd name="connsiteY18" fmla="*/ 1829077 h 1932108"/>
                <a:gd name="connsiteX19" fmla="*/ 916345 w 993618"/>
                <a:gd name="connsiteY19" fmla="*/ 1854834 h 1932108"/>
                <a:gd name="connsiteX20" fmla="*/ 942103 w 993618"/>
                <a:gd name="connsiteY20" fmla="*/ 1893471 h 1932108"/>
                <a:gd name="connsiteX21" fmla="*/ 980740 w 993618"/>
                <a:gd name="connsiteY21" fmla="*/ 1919229 h 1932108"/>
                <a:gd name="connsiteX22" fmla="*/ 993618 w 993618"/>
                <a:gd name="connsiteY22" fmla="*/ 1932108 h 1932108"/>
                <a:gd name="connsiteX23" fmla="*/ 890587 w 993618"/>
                <a:gd name="connsiteY23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285280 w 993618"/>
                <a:gd name="connsiteY8" fmla="*/ 1275285 h 1932108"/>
                <a:gd name="connsiteX9" fmla="*/ 336796 w 993618"/>
                <a:gd name="connsiteY9" fmla="*/ 1352558 h 1932108"/>
                <a:gd name="connsiteX10" fmla="*/ 414069 w 993618"/>
                <a:gd name="connsiteY10" fmla="*/ 1429832 h 1932108"/>
                <a:gd name="connsiteX11" fmla="*/ 478463 w 993618"/>
                <a:gd name="connsiteY11" fmla="*/ 1494226 h 1932108"/>
                <a:gd name="connsiteX12" fmla="*/ 542858 w 993618"/>
                <a:gd name="connsiteY12" fmla="*/ 1571499 h 1932108"/>
                <a:gd name="connsiteX13" fmla="*/ 568616 w 993618"/>
                <a:gd name="connsiteY13" fmla="*/ 1610136 h 1932108"/>
                <a:gd name="connsiteX14" fmla="*/ 607252 w 993618"/>
                <a:gd name="connsiteY14" fmla="*/ 1635894 h 1932108"/>
                <a:gd name="connsiteX15" fmla="*/ 645889 w 993618"/>
                <a:gd name="connsiteY15" fmla="*/ 1674530 h 1932108"/>
                <a:gd name="connsiteX16" fmla="*/ 761799 w 993618"/>
                <a:gd name="connsiteY16" fmla="*/ 1751804 h 1932108"/>
                <a:gd name="connsiteX17" fmla="*/ 877709 w 993618"/>
                <a:gd name="connsiteY17" fmla="*/ 1829077 h 1932108"/>
                <a:gd name="connsiteX18" fmla="*/ 916345 w 993618"/>
                <a:gd name="connsiteY18" fmla="*/ 1854834 h 1932108"/>
                <a:gd name="connsiteX19" fmla="*/ 942103 w 993618"/>
                <a:gd name="connsiteY19" fmla="*/ 1893471 h 1932108"/>
                <a:gd name="connsiteX20" fmla="*/ 980740 w 993618"/>
                <a:gd name="connsiteY20" fmla="*/ 1919229 h 1932108"/>
                <a:gd name="connsiteX21" fmla="*/ 993618 w 993618"/>
                <a:gd name="connsiteY21" fmla="*/ 1932108 h 1932108"/>
                <a:gd name="connsiteX22" fmla="*/ 890587 w 993618"/>
                <a:gd name="connsiteY22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285280 w 993618"/>
                <a:gd name="connsiteY8" fmla="*/ 1275285 h 1932108"/>
                <a:gd name="connsiteX9" fmla="*/ 414069 w 993618"/>
                <a:gd name="connsiteY9" fmla="*/ 1429832 h 1932108"/>
                <a:gd name="connsiteX10" fmla="*/ 478463 w 993618"/>
                <a:gd name="connsiteY10" fmla="*/ 1494226 h 1932108"/>
                <a:gd name="connsiteX11" fmla="*/ 542858 w 993618"/>
                <a:gd name="connsiteY11" fmla="*/ 1571499 h 1932108"/>
                <a:gd name="connsiteX12" fmla="*/ 568616 w 993618"/>
                <a:gd name="connsiteY12" fmla="*/ 1610136 h 1932108"/>
                <a:gd name="connsiteX13" fmla="*/ 607252 w 993618"/>
                <a:gd name="connsiteY13" fmla="*/ 1635894 h 1932108"/>
                <a:gd name="connsiteX14" fmla="*/ 645889 w 993618"/>
                <a:gd name="connsiteY14" fmla="*/ 1674530 h 1932108"/>
                <a:gd name="connsiteX15" fmla="*/ 761799 w 993618"/>
                <a:gd name="connsiteY15" fmla="*/ 1751804 h 1932108"/>
                <a:gd name="connsiteX16" fmla="*/ 877709 w 993618"/>
                <a:gd name="connsiteY16" fmla="*/ 1829077 h 1932108"/>
                <a:gd name="connsiteX17" fmla="*/ 916345 w 993618"/>
                <a:gd name="connsiteY17" fmla="*/ 1854834 h 1932108"/>
                <a:gd name="connsiteX18" fmla="*/ 942103 w 993618"/>
                <a:gd name="connsiteY18" fmla="*/ 1893471 h 1932108"/>
                <a:gd name="connsiteX19" fmla="*/ 980740 w 993618"/>
                <a:gd name="connsiteY19" fmla="*/ 1919229 h 1932108"/>
                <a:gd name="connsiteX20" fmla="*/ 993618 w 993618"/>
                <a:gd name="connsiteY20" fmla="*/ 1932108 h 1932108"/>
                <a:gd name="connsiteX21" fmla="*/ 890587 w 993618"/>
                <a:gd name="connsiteY21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285280 w 993618"/>
                <a:gd name="connsiteY8" fmla="*/ 1275285 h 1932108"/>
                <a:gd name="connsiteX9" fmla="*/ 414069 w 993618"/>
                <a:gd name="connsiteY9" fmla="*/ 1429832 h 1932108"/>
                <a:gd name="connsiteX10" fmla="*/ 542858 w 993618"/>
                <a:gd name="connsiteY10" fmla="*/ 1571499 h 1932108"/>
                <a:gd name="connsiteX11" fmla="*/ 568616 w 993618"/>
                <a:gd name="connsiteY11" fmla="*/ 1610136 h 1932108"/>
                <a:gd name="connsiteX12" fmla="*/ 607252 w 993618"/>
                <a:gd name="connsiteY12" fmla="*/ 1635894 h 1932108"/>
                <a:gd name="connsiteX13" fmla="*/ 645889 w 993618"/>
                <a:gd name="connsiteY13" fmla="*/ 1674530 h 1932108"/>
                <a:gd name="connsiteX14" fmla="*/ 761799 w 993618"/>
                <a:gd name="connsiteY14" fmla="*/ 1751804 h 1932108"/>
                <a:gd name="connsiteX15" fmla="*/ 877709 w 993618"/>
                <a:gd name="connsiteY15" fmla="*/ 1829077 h 1932108"/>
                <a:gd name="connsiteX16" fmla="*/ 916345 w 993618"/>
                <a:gd name="connsiteY16" fmla="*/ 1854834 h 1932108"/>
                <a:gd name="connsiteX17" fmla="*/ 942103 w 993618"/>
                <a:gd name="connsiteY17" fmla="*/ 1893471 h 1932108"/>
                <a:gd name="connsiteX18" fmla="*/ 980740 w 993618"/>
                <a:gd name="connsiteY18" fmla="*/ 1919229 h 1932108"/>
                <a:gd name="connsiteX19" fmla="*/ 993618 w 993618"/>
                <a:gd name="connsiteY19" fmla="*/ 1932108 h 1932108"/>
                <a:gd name="connsiteX20" fmla="*/ 890587 w 993618"/>
                <a:gd name="connsiteY20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285280 w 993618"/>
                <a:gd name="connsiteY8" fmla="*/ 1275285 h 1932108"/>
                <a:gd name="connsiteX9" fmla="*/ 414069 w 993618"/>
                <a:gd name="connsiteY9" fmla="*/ 1429832 h 1932108"/>
                <a:gd name="connsiteX10" fmla="*/ 542858 w 993618"/>
                <a:gd name="connsiteY10" fmla="*/ 1571499 h 1932108"/>
                <a:gd name="connsiteX11" fmla="*/ 607252 w 993618"/>
                <a:gd name="connsiteY11" fmla="*/ 1635894 h 1932108"/>
                <a:gd name="connsiteX12" fmla="*/ 645889 w 993618"/>
                <a:gd name="connsiteY12" fmla="*/ 1674530 h 1932108"/>
                <a:gd name="connsiteX13" fmla="*/ 761799 w 993618"/>
                <a:gd name="connsiteY13" fmla="*/ 1751804 h 1932108"/>
                <a:gd name="connsiteX14" fmla="*/ 877709 w 993618"/>
                <a:gd name="connsiteY14" fmla="*/ 1829077 h 1932108"/>
                <a:gd name="connsiteX15" fmla="*/ 916345 w 993618"/>
                <a:gd name="connsiteY15" fmla="*/ 1854834 h 1932108"/>
                <a:gd name="connsiteX16" fmla="*/ 942103 w 993618"/>
                <a:gd name="connsiteY16" fmla="*/ 1893471 h 1932108"/>
                <a:gd name="connsiteX17" fmla="*/ 980740 w 993618"/>
                <a:gd name="connsiteY17" fmla="*/ 1919229 h 1932108"/>
                <a:gd name="connsiteX18" fmla="*/ 993618 w 993618"/>
                <a:gd name="connsiteY18" fmla="*/ 1932108 h 1932108"/>
                <a:gd name="connsiteX19" fmla="*/ 890587 w 993618"/>
                <a:gd name="connsiteY19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414069 w 993618"/>
                <a:gd name="connsiteY8" fmla="*/ 1429832 h 1932108"/>
                <a:gd name="connsiteX9" fmla="*/ 542858 w 993618"/>
                <a:gd name="connsiteY9" fmla="*/ 1571499 h 1932108"/>
                <a:gd name="connsiteX10" fmla="*/ 607252 w 993618"/>
                <a:gd name="connsiteY10" fmla="*/ 1635894 h 1932108"/>
                <a:gd name="connsiteX11" fmla="*/ 645889 w 993618"/>
                <a:gd name="connsiteY11" fmla="*/ 1674530 h 1932108"/>
                <a:gd name="connsiteX12" fmla="*/ 761799 w 993618"/>
                <a:gd name="connsiteY12" fmla="*/ 1751804 h 1932108"/>
                <a:gd name="connsiteX13" fmla="*/ 877709 w 993618"/>
                <a:gd name="connsiteY13" fmla="*/ 1829077 h 1932108"/>
                <a:gd name="connsiteX14" fmla="*/ 916345 w 993618"/>
                <a:gd name="connsiteY14" fmla="*/ 1854834 h 1932108"/>
                <a:gd name="connsiteX15" fmla="*/ 942103 w 993618"/>
                <a:gd name="connsiteY15" fmla="*/ 1893471 h 1932108"/>
                <a:gd name="connsiteX16" fmla="*/ 980740 w 993618"/>
                <a:gd name="connsiteY16" fmla="*/ 1919229 h 1932108"/>
                <a:gd name="connsiteX17" fmla="*/ 993618 w 993618"/>
                <a:gd name="connsiteY17" fmla="*/ 1932108 h 1932108"/>
                <a:gd name="connsiteX18" fmla="*/ 890587 w 993618"/>
                <a:gd name="connsiteY18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414069 w 993618"/>
                <a:gd name="connsiteY8" fmla="*/ 1429832 h 1932108"/>
                <a:gd name="connsiteX9" fmla="*/ 607252 w 993618"/>
                <a:gd name="connsiteY9" fmla="*/ 1635894 h 1932108"/>
                <a:gd name="connsiteX10" fmla="*/ 645889 w 993618"/>
                <a:gd name="connsiteY10" fmla="*/ 1674530 h 1932108"/>
                <a:gd name="connsiteX11" fmla="*/ 761799 w 993618"/>
                <a:gd name="connsiteY11" fmla="*/ 1751804 h 1932108"/>
                <a:gd name="connsiteX12" fmla="*/ 877709 w 993618"/>
                <a:gd name="connsiteY12" fmla="*/ 1829077 h 1932108"/>
                <a:gd name="connsiteX13" fmla="*/ 916345 w 993618"/>
                <a:gd name="connsiteY13" fmla="*/ 1854834 h 1932108"/>
                <a:gd name="connsiteX14" fmla="*/ 942103 w 993618"/>
                <a:gd name="connsiteY14" fmla="*/ 1893471 h 1932108"/>
                <a:gd name="connsiteX15" fmla="*/ 980740 w 993618"/>
                <a:gd name="connsiteY15" fmla="*/ 1919229 h 1932108"/>
                <a:gd name="connsiteX16" fmla="*/ 993618 w 993618"/>
                <a:gd name="connsiteY16" fmla="*/ 1932108 h 1932108"/>
                <a:gd name="connsiteX17" fmla="*/ 890587 w 993618"/>
                <a:gd name="connsiteY17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414069 w 993618"/>
                <a:gd name="connsiteY8" fmla="*/ 1429832 h 1932108"/>
                <a:gd name="connsiteX9" fmla="*/ 645889 w 993618"/>
                <a:gd name="connsiteY9" fmla="*/ 1674530 h 1932108"/>
                <a:gd name="connsiteX10" fmla="*/ 761799 w 993618"/>
                <a:gd name="connsiteY10" fmla="*/ 1751804 h 1932108"/>
                <a:gd name="connsiteX11" fmla="*/ 877709 w 993618"/>
                <a:gd name="connsiteY11" fmla="*/ 1829077 h 1932108"/>
                <a:gd name="connsiteX12" fmla="*/ 916345 w 993618"/>
                <a:gd name="connsiteY12" fmla="*/ 1854834 h 1932108"/>
                <a:gd name="connsiteX13" fmla="*/ 942103 w 993618"/>
                <a:gd name="connsiteY13" fmla="*/ 1893471 h 1932108"/>
                <a:gd name="connsiteX14" fmla="*/ 980740 w 993618"/>
                <a:gd name="connsiteY14" fmla="*/ 1919229 h 1932108"/>
                <a:gd name="connsiteX15" fmla="*/ 993618 w 993618"/>
                <a:gd name="connsiteY15" fmla="*/ 1932108 h 1932108"/>
                <a:gd name="connsiteX16" fmla="*/ 890587 w 993618"/>
                <a:gd name="connsiteY16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414069 w 993618"/>
                <a:gd name="connsiteY8" fmla="*/ 1429832 h 1932108"/>
                <a:gd name="connsiteX9" fmla="*/ 761799 w 993618"/>
                <a:gd name="connsiteY9" fmla="*/ 1751804 h 1932108"/>
                <a:gd name="connsiteX10" fmla="*/ 877709 w 993618"/>
                <a:gd name="connsiteY10" fmla="*/ 1829077 h 1932108"/>
                <a:gd name="connsiteX11" fmla="*/ 916345 w 993618"/>
                <a:gd name="connsiteY11" fmla="*/ 1854834 h 1932108"/>
                <a:gd name="connsiteX12" fmla="*/ 942103 w 993618"/>
                <a:gd name="connsiteY12" fmla="*/ 1893471 h 1932108"/>
                <a:gd name="connsiteX13" fmla="*/ 980740 w 993618"/>
                <a:gd name="connsiteY13" fmla="*/ 1919229 h 1932108"/>
                <a:gd name="connsiteX14" fmla="*/ 993618 w 993618"/>
                <a:gd name="connsiteY14" fmla="*/ 1932108 h 1932108"/>
                <a:gd name="connsiteX15" fmla="*/ 890587 w 993618"/>
                <a:gd name="connsiteY15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414069 w 993618"/>
                <a:gd name="connsiteY8" fmla="*/ 1429832 h 1932108"/>
                <a:gd name="connsiteX9" fmla="*/ 761799 w 993618"/>
                <a:gd name="connsiteY9" fmla="*/ 1751804 h 1932108"/>
                <a:gd name="connsiteX10" fmla="*/ 916345 w 993618"/>
                <a:gd name="connsiteY10" fmla="*/ 1854834 h 1932108"/>
                <a:gd name="connsiteX11" fmla="*/ 942103 w 993618"/>
                <a:gd name="connsiteY11" fmla="*/ 1893471 h 1932108"/>
                <a:gd name="connsiteX12" fmla="*/ 980740 w 993618"/>
                <a:gd name="connsiteY12" fmla="*/ 1919229 h 1932108"/>
                <a:gd name="connsiteX13" fmla="*/ 993618 w 993618"/>
                <a:gd name="connsiteY13" fmla="*/ 1932108 h 1932108"/>
                <a:gd name="connsiteX14" fmla="*/ 890587 w 993618"/>
                <a:gd name="connsiteY14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414069 w 993618"/>
                <a:gd name="connsiteY8" fmla="*/ 1429832 h 1932108"/>
                <a:gd name="connsiteX9" fmla="*/ 761799 w 993618"/>
                <a:gd name="connsiteY9" fmla="*/ 1751804 h 1932108"/>
                <a:gd name="connsiteX10" fmla="*/ 942103 w 993618"/>
                <a:gd name="connsiteY10" fmla="*/ 1893471 h 1932108"/>
                <a:gd name="connsiteX11" fmla="*/ 980740 w 993618"/>
                <a:gd name="connsiteY11" fmla="*/ 1919229 h 1932108"/>
                <a:gd name="connsiteX12" fmla="*/ 993618 w 993618"/>
                <a:gd name="connsiteY12" fmla="*/ 1932108 h 1932108"/>
                <a:gd name="connsiteX13" fmla="*/ 890587 w 993618"/>
                <a:gd name="connsiteY13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414069 w 993618"/>
                <a:gd name="connsiteY8" fmla="*/ 1429832 h 1932108"/>
                <a:gd name="connsiteX9" fmla="*/ 761799 w 993618"/>
                <a:gd name="connsiteY9" fmla="*/ 1751804 h 1932108"/>
                <a:gd name="connsiteX10" fmla="*/ 980740 w 993618"/>
                <a:gd name="connsiteY10" fmla="*/ 1919229 h 1932108"/>
                <a:gd name="connsiteX11" fmla="*/ 993618 w 993618"/>
                <a:gd name="connsiteY11" fmla="*/ 1932108 h 1932108"/>
                <a:gd name="connsiteX12" fmla="*/ 890587 w 993618"/>
                <a:gd name="connsiteY12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414069 w 993618"/>
                <a:gd name="connsiteY8" fmla="*/ 1429832 h 1932108"/>
                <a:gd name="connsiteX9" fmla="*/ 761799 w 993618"/>
                <a:gd name="connsiteY9" fmla="*/ 1751804 h 1932108"/>
                <a:gd name="connsiteX10" fmla="*/ 993618 w 993618"/>
                <a:gd name="connsiteY10" fmla="*/ 1932108 h 1932108"/>
                <a:gd name="connsiteX11" fmla="*/ 890587 w 993618"/>
                <a:gd name="connsiteY11" fmla="*/ 489674 h 1932108"/>
                <a:gd name="connsiteX0" fmla="*/ 888642 w 991673"/>
                <a:gd name="connsiteY0" fmla="*/ 489674 h 1932108"/>
                <a:gd name="connsiteX1" fmla="*/ 888642 w 991673"/>
                <a:gd name="connsiteY1" fmla="*/ 489674 h 1932108"/>
                <a:gd name="connsiteX2" fmla="*/ 631065 w 991673"/>
                <a:gd name="connsiteY2" fmla="*/ 193460 h 1932108"/>
                <a:gd name="connsiteX3" fmla="*/ 328322 w 991673"/>
                <a:gd name="connsiteY3" fmla="*/ 5440 h 1932108"/>
                <a:gd name="connsiteX4" fmla="*/ 68845 w 991673"/>
                <a:gd name="connsiteY4" fmla="*/ 60933 h 1932108"/>
                <a:gd name="connsiteX5" fmla="*/ 0 w 991673"/>
                <a:gd name="connsiteY5" fmla="*/ 257854 h 1932108"/>
                <a:gd name="connsiteX6" fmla="*/ 115910 w 991673"/>
                <a:gd name="connsiteY6" fmla="*/ 927556 h 1932108"/>
                <a:gd name="connsiteX7" fmla="*/ 412124 w 991673"/>
                <a:gd name="connsiteY7" fmla="*/ 1429832 h 1932108"/>
                <a:gd name="connsiteX8" fmla="*/ 759854 w 991673"/>
                <a:gd name="connsiteY8" fmla="*/ 1751804 h 1932108"/>
                <a:gd name="connsiteX9" fmla="*/ 991673 w 991673"/>
                <a:gd name="connsiteY9" fmla="*/ 1932108 h 1932108"/>
                <a:gd name="connsiteX10" fmla="*/ 888642 w 991673"/>
                <a:gd name="connsiteY10" fmla="*/ 489674 h 1932108"/>
                <a:gd name="connsiteX0" fmla="*/ 909711 w 1012742"/>
                <a:gd name="connsiteY0" fmla="*/ 489674 h 1932108"/>
                <a:gd name="connsiteX1" fmla="*/ 909711 w 1012742"/>
                <a:gd name="connsiteY1" fmla="*/ 489674 h 1932108"/>
                <a:gd name="connsiteX2" fmla="*/ 652134 w 1012742"/>
                <a:gd name="connsiteY2" fmla="*/ 193460 h 1932108"/>
                <a:gd name="connsiteX3" fmla="*/ 349391 w 1012742"/>
                <a:gd name="connsiteY3" fmla="*/ 5440 h 1932108"/>
                <a:gd name="connsiteX4" fmla="*/ 89914 w 1012742"/>
                <a:gd name="connsiteY4" fmla="*/ 60933 h 1932108"/>
                <a:gd name="connsiteX5" fmla="*/ 0 w 1012742"/>
                <a:gd name="connsiteY5" fmla="*/ 422193 h 1932108"/>
                <a:gd name="connsiteX6" fmla="*/ 136979 w 1012742"/>
                <a:gd name="connsiteY6" fmla="*/ 927556 h 1932108"/>
                <a:gd name="connsiteX7" fmla="*/ 433193 w 1012742"/>
                <a:gd name="connsiteY7" fmla="*/ 1429832 h 1932108"/>
                <a:gd name="connsiteX8" fmla="*/ 780923 w 1012742"/>
                <a:gd name="connsiteY8" fmla="*/ 1751804 h 1932108"/>
                <a:gd name="connsiteX9" fmla="*/ 1012742 w 1012742"/>
                <a:gd name="connsiteY9" fmla="*/ 1932108 h 1932108"/>
                <a:gd name="connsiteX10" fmla="*/ 909711 w 1012742"/>
                <a:gd name="connsiteY10" fmla="*/ 489674 h 1932108"/>
                <a:gd name="connsiteX0" fmla="*/ 909711 w 1012742"/>
                <a:gd name="connsiteY0" fmla="*/ 487400 h 1929834"/>
                <a:gd name="connsiteX1" fmla="*/ 909711 w 1012742"/>
                <a:gd name="connsiteY1" fmla="*/ 487400 h 1929834"/>
                <a:gd name="connsiteX2" fmla="*/ 652134 w 1012742"/>
                <a:gd name="connsiteY2" fmla="*/ 191186 h 1929834"/>
                <a:gd name="connsiteX3" fmla="*/ 349391 w 1012742"/>
                <a:gd name="connsiteY3" fmla="*/ 3166 h 1929834"/>
                <a:gd name="connsiteX4" fmla="*/ 102556 w 1012742"/>
                <a:gd name="connsiteY4" fmla="*/ 79728 h 1929834"/>
                <a:gd name="connsiteX5" fmla="*/ 0 w 1012742"/>
                <a:gd name="connsiteY5" fmla="*/ 419919 h 1929834"/>
                <a:gd name="connsiteX6" fmla="*/ 136979 w 1012742"/>
                <a:gd name="connsiteY6" fmla="*/ 925282 h 1929834"/>
                <a:gd name="connsiteX7" fmla="*/ 433193 w 1012742"/>
                <a:gd name="connsiteY7" fmla="*/ 1427558 h 1929834"/>
                <a:gd name="connsiteX8" fmla="*/ 780923 w 1012742"/>
                <a:gd name="connsiteY8" fmla="*/ 1749530 h 1929834"/>
                <a:gd name="connsiteX9" fmla="*/ 1012742 w 1012742"/>
                <a:gd name="connsiteY9" fmla="*/ 1929834 h 1929834"/>
                <a:gd name="connsiteX10" fmla="*/ 909711 w 1012742"/>
                <a:gd name="connsiteY10" fmla="*/ 487400 h 1929834"/>
                <a:gd name="connsiteX0" fmla="*/ 909711 w 1028417"/>
                <a:gd name="connsiteY0" fmla="*/ 487400 h 1961185"/>
                <a:gd name="connsiteX1" fmla="*/ 909711 w 1028417"/>
                <a:gd name="connsiteY1" fmla="*/ 487400 h 1961185"/>
                <a:gd name="connsiteX2" fmla="*/ 652134 w 1028417"/>
                <a:gd name="connsiteY2" fmla="*/ 191186 h 1961185"/>
                <a:gd name="connsiteX3" fmla="*/ 349391 w 1028417"/>
                <a:gd name="connsiteY3" fmla="*/ 3166 h 1961185"/>
                <a:gd name="connsiteX4" fmla="*/ 102556 w 1028417"/>
                <a:gd name="connsiteY4" fmla="*/ 79728 h 1961185"/>
                <a:gd name="connsiteX5" fmla="*/ 0 w 1028417"/>
                <a:gd name="connsiteY5" fmla="*/ 419919 h 1961185"/>
                <a:gd name="connsiteX6" fmla="*/ 136979 w 1028417"/>
                <a:gd name="connsiteY6" fmla="*/ 925282 h 1961185"/>
                <a:gd name="connsiteX7" fmla="*/ 433193 w 1028417"/>
                <a:gd name="connsiteY7" fmla="*/ 1427558 h 1961185"/>
                <a:gd name="connsiteX8" fmla="*/ 780923 w 1028417"/>
                <a:gd name="connsiteY8" fmla="*/ 1749530 h 1961185"/>
                <a:gd name="connsiteX9" fmla="*/ 1028417 w 1028417"/>
                <a:gd name="connsiteY9" fmla="*/ 1961185 h 1961185"/>
                <a:gd name="connsiteX10" fmla="*/ 909711 w 1028417"/>
                <a:gd name="connsiteY10" fmla="*/ 487400 h 1961185"/>
                <a:gd name="connsiteX0" fmla="*/ 909711 w 1115199"/>
                <a:gd name="connsiteY0" fmla="*/ 487400 h 1969206"/>
                <a:gd name="connsiteX1" fmla="*/ 909711 w 1115199"/>
                <a:gd name="connsiteY1" fmla="*/ 487400 h 1969206"/>
                <a:gd name="connsiteX2" fmla="*/ 652134 w 1115199"/>
                <a:gd name="connsiteY2" fmla="*/ 191186 h 1969206"/>
                <a:gd name="connsiteX3" fmla="*/ 349391 w 1115199"/>
                <a:gd name="connsiteY3" fmla="*/ 3166 h 1969206"/>
                <a:gd name="connsiteX4" fmla="*/ 102556 w 1115199"/>
                <a:gd name="connsiteY4" fmla="*/ 79728 h 1969206"/>
                <a:gd name="connsiteX5" fmla="*/ 0 w 1115199"/>
                <a:gd name="connsiteY5" fmla="*/ 419919 h 1969206"/>
                <a:gd name="connsiteX6" fmla="*/ 136979 w 1115199"/>
                <a:gd name="connsiteY6" fmla="*/ 925282 h 1969206"/>
                <a:gd name="connsiteX7" fmla="*/ 433193 w 1115199"/>
                <a:gd name="connsiteY7" fmla="*/ 1427558 h 1969206"/>
                <a:gd name="connsiteX8" fmla="*/ 780923 w 1115199"/>
                <a:gd name="connsiteY8" fmla="*/ 1749530 h 1969206"/>
                <a:gd name="connsiteX9" fmla="*/ 1115199 w 1115199"/>
                <a:gd name="connsiteY9" fmla="*/ 1969206 h 1969206"/>
                <a:gd name="connsiteX10" fmla="*/ 909711 w 1115199"/>
                <a:gd name="connsiteY10" fmla="*/ 487400 h 196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5199" h="1969206">
                  <a:moveTo>
                    <a:pt x="909711" y="487400"/>
                  </a:moveTo>
                  <a:lnTo>
                    <a:pt x="909711" y="487400"/>
                  </a:lnTo>
                  <a:cubicBezTo>
                    <a:pt x="866782" y="438031"/>
                    <a:pt x="745521" y="271892"/>
                    <a:pt x="652134" y="191186"/>
                  </a:cubicBezTo>
                  <a:cubicBezTo>
                    <a:pt x="558747" y="110480"/>
                    <a:pt x="440987" y="21742"/>
                    <a:pt x="349391" y="3166"/>
                  </a:cubicBezTo>
                  <a:cubicBezTo>
                    <a:pt x="257795" y="-15410"/>
                    <a:pt x="152983" y="52684"/>
                    <a:pt x="102556" y="79728"/>
                  </a:cubicBezTo>
                  <a:cubicBezTo>
                    <a:pt x="47836" y="121797"/>
                    <a:pt x="10732" y="338353"/>
                    <a:pt x="0" y="419919"/>
                  </a:cubicBezTo>
                  <a:cubicBezTo>
                    <a:pt x="7844" y="564356"/>
                    <a:pt x="64780" y="757342"/>
                    <a:pt x="136979" y="925282"/>
                  </a:cubicBezTo>
                  <a:cubicBezTo>
                    <a:pt x="209178" y="1093222"/>
                    <a:pt x="325869" y="1290183"/>
                    <a:pt x="433193" y="1427558"/>
                  </a:cubicBezTo>
                  <a:cubicBezTo>
                    <a:pt x="540517" y="1564933"/>
                    <a:pt x="703650" y="1682989"/>
                    <a:pt x="780923" y="1749530"/>
                  </a:cubicBezTo>
                  <a:lnTo>
                    <a:pt x="1115199" y="1969206"/>
                  </a:lnTo>
                  <a:lnTo>
                    <a:pt x="909711" y="487400"/>
                  </a:lnTo>
                  <a:close/>
                </a:path>
              </a:pathLst>
            </a:custGeom>
            <a:noFill/>
            <a:ln w="19050">
              <a:solidFill>
                <a:srgbClr val="0042A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208038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konit kopioitavissa Master-sivuil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3" name="TextBox 92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 (</a:t>
            </a:r>
            <a:r>
              <a:rPr lang="en-US" sz="1800" dirty="0" err="1"/>
              <a:t>Näytä</a:t>
            </a:r>
            <a:r>
              <a:rPr lang="en-US" sz="1800" dirty="0"/>
              <a:t> &gt; Dian </a:t>
            </a:r>
            <a:r>
              <a:rPr lang="en-US" sz="1800" dirty="0" err="1"/>
              <a:t>perustyyli</a:t>
            </a:r>
            <a:r>
              <a:rPr lang="en-US" sz="1800" dirty="0"/>
              <a:t>). </a:t>
            </a:r>
            <a:r>
              <a:rPr lang="en-US" sz="1800" dirty="0" err="1"/>
              <a:t>Ikoneita</a:t>
            </a:r>
            <a:r>
              <a:rPr lang="en-US" sz="1800" dirty="0"/>
              <a:t> </a:t>
            </a:r>
            <a:r>
              <a:rPr lang="en-US" sz="1800" dirty="0" err="1"/>
              <a:t>voi</a:t>
            </a:r>
            <a:r>
              <a:rPr lang="en-US" sz="1800" dirty="0"/>
              <a:t> </a:t>
            </a:r>
            <a:r>
              <a:rPr lang="en-US" sz="1800" dirty="0" err="1"/>
              <a:t>myös</a:t>
            </a:r>
            <a:r>
              <a:rPr lang="en-US" sz="1800" dirty="0"/>
              <a:t> </a:t>
            </a:r>
            <a:r>
              <a:rPr lang="en-US" sz="1800" dirty="0" err="1"/>
              <a:t>ladata</a:t>
            </a:r>
            <a:r>
              <a:rPr lang="en-US" sz="1800" dirty="0"/>
              <a:t> </a:t>
            </a:r>
            <a:r>
              <a:rPr lang="en-US" sz="1800" dirty="0" err="1"/>
              <a:t>aineistopankista</a:t>
            </a:r>
            <a:r>
              <a:rPr lang="en-US" sz="1800" dirty="0"/>
              <a:t>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662E12B-9F13-7543-9D9B-065DEA60A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321" y="419296"/>
            <a:ext cx="431800" cy="4953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50A0F93-0C85-294C-815D-3E5AC4CEA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2758" y="419296"/>
            <a:ext cx="393700" cy="4953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83A9C66-275B-CC42-B93B-E797737866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62548" y="419297"/>
            <a:ext cx="510777" cy="49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15365"/>
      </p:ext>
    </p:extLst>
  </p:cSld>
  <p:clrMapOvr>
    <a:masterClrMapping/>
  </p:clrMapOvr>
  <p:hf sldNum="0"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196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 (</a:t>
            </a:r>
            <a:r>
              <a:rPr lang="en-US" sz="1800" dirty="0" err="1"/>
              <a:t>Näytä</a:t>
            </a:r>
            <a:r>
              <a:rPr lang="en-US" sz="1800" dirty="0"/>
              <a:t> &gt; Dian </a:t>
            </a:r>
            <a:r>
              <a:rPr lang="en-US" sz="1800" dirty="0" err="1"/>
              <a:t>perustyyli</a:t>
            </a:r>
            <a:r>
              <a:rPr lang="en-US" sz="1800" dirty="0"/>
              <a:t>). </a:t>
            </a:r>
            <a:r>
              <a:rPr lang="en-US" sz="1800" dirty="0" err="1"/>
              <a:t>Ikoneita</a:t>
            </a:r>
            <a:r>
              <a:rPr lang="en-US" sz="1800" dirty="0"/>
              <a:t> </a:t>
            </a:r>
            <a:r>
              <a:rPr lang="en-US" sz="1800" dirty="0" err="1"/>
              <a:t>voi</a:t>
            </a:r>
            <a:r>
              <a:rPr lang="en-US" sz="1800" dirty="0"/>
              <a:t> </a:t>
            </a:r>
            <a:r>
              <a:rPr lang="en-US" sz="1800" dirty="0" err="1"/>
              <a:t>myös</a:t>
            </a:r>
            <a:r>
              <a:rPr lang="en-US" sz="1800" dirty="0"/>
              <a:t> </a:t>
            </a:r>
            <a:r>
              <a:rPr lang="en-US" sz="1800" dirty="0" err="1"/>
              <a:t>ladata</a:t>
            </a:r>
            <a:r>
              <a:rPr lang="en-US" sz="1800" dirty="0"/>
              <a:t> </a:t>
            </a:r>
            <a:r>
              <a:rPr lang="en-US" sz="1800" dirty="0" err="1"/>
              <a:t>aineistopankista</a:t>
            </a:r>
            <a:r>
              <a:rPr lang="en-US" sz="1800" dirty="0"/>
              <a:t>.</a:t>
            </a:r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C6CEDCB2-06D0-3441-8D21-ED37E80D58AB}"/>
              </a:ext>
            </a:extLst>
          </p:cNvPr>
          <p:cNvGrpSpPr/>
          <p:nvPr/>
        </p:nvGrpSpPr>
        <p:grpSpPr>
          <a:xfrm>
            <a:off x="2974629" y="2424629"/>
            <a:ext cx="710291" cy="710292"/>
            <a:chOff x="1475612" y="2498626"/>
            <a:chExt cx="710291" cy="710292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EFA13AB0-9701-7E4D-A0F5-46EA564EFC2A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5" name="Freeform 1">
              <a:extLst>
                <a:ext uri="{FF2B5EF4-FFF2-40B4-BE49-F238E27FC236}">
                  <a16:creationId xmlns:a16="http://schemas.microsoft.com/office/drawing/2014/main" id="{29D29DD9-F96C-364C-982B-23D54CB57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245" y="2609297"/>
              <a:ext cx="327025" cy="488950"/>
            </a:xfrm>
            <a:custGeom>
              <a:avLst/>
              <a:gdLst>
                <a:gd name="T0" fmla="*/ 798 w 909"/>
                <a:gd name="T1" fmla="*/ 1125 h 1359"/>
                <a:gd name="T2" fmla="*/ 818 w 909"/>
                <a:gd name="T3" fmla="*/ 1160 h 1359"/>
                <a:gd name="T4" fmla="*/ 880 w 909"/>
                <a:gd name="T5" fmla="*/ 1273 h 1359"/>
                <a:gd name="T6" fmla="*/ 848 w 909"/>
                <a:gd name="T7" fmla="*/ 1088 h 1359"/>
                <a:gd name="T8" fmla="*/ 714 w 909"/>
                <a:gd name="T9" fmla="*/ 1041 h 1359"/>
                <a:gd name="T10" fmla="*/ 28 w 909"/>
                <a:gd name="T11" fmla="*/ 1160 h 1359"/>
                <a:gd name="T12" fmla="*/ 90 w 909"/>
                <a:gd name="T13" fmla="*/ 1273 h 1359"/>
                <a:gd name="T14" fmla="*/ 106 w 909"/>
                <a:gd name="T15" fmla="*/ 1130 h 1359"/>
                <a:gd name="T16" fmla="*/ 150 w 909"/>
                <a:gd name="T17" fmla="*/ 997 h 1359"/>
                <a:gd name="T18" fmla="*/ 60 w 909"/>
                <a:gd name="T19" fmla="*/ 1088 h 1359"/>
                <a:gd name="T20" fmla="*/ 711 w 909"/>
                <a:gd name="T21" fmla="*/ 861 h 1359"/>
                <a:gd name="T22" fmla="*/ 482 w 909"/>
                <a:gd name="T23" fmla="*/ 1016 h 1359"/>
                <a:gd name="T24" fmla="*/ 306 w 909"/>
                <a:gd name="T25" fmla="*/ 968 h 1359"/>
                <a:gd name="T26" fmla="*/ 175 w 909"/>
                <a:gd name="T27" fmla="*/ 737 h 1359"/>
                <a:gd name="T28" fmla="*/ 734 w 909"/>
                <a:gd name="T29" fmla="*/ 570 h 1359"/>
                <a:gd name="T30" fmla="*/ 3 w 909"/>
                <a:gd name="T31" fmla="*/ 508 h 1359"/>
                <a:gd name="T32" fmla="*/ 113 w 909"/>
                <a:gd name="T33" fmla="*/ 570 h 1359"/>
                <a:gd name="T34" fmla="*/ 146 w 909"/>
                <a:gd name="T35" fmla="*/ 895 h 1359"/>
                <a:gd name="T36" fmla="*/ 197 w 909"/>
                <a:gd name="T37" fmla="*/ 1157 h 1359"/>
                <a:gd name="T38" fmla="*/ 127 w 909"/>
                <a:gd name="T39" fmla="*/ 1187 h 1359"/>
                <a:gd name="T40" fmla="*/ 338 w 909"/>
                <a:gd name="T41" fmla="*/ 1358 h 1359"/>
                <a:gd name="T42" fmla="*/ 400 w 909"/>
                <a:gd name="T43" fmla="*/ 1301 h 1359"/>
                <a:gd name="T44" fmla="*/ 259 w 909"/>
                <a:gd name="T45" fmla="*/ 1196 h 1359"/>
                <a:gd name="T46" fmla="*/ 263 w 909"/>
                <a:gd name="T47" fmla="*/ 1013 h 1359"/>
                <a:gd name="T48" fmla="*/ 482 w 909"/>
                <a:gd name="T49" fmla="*/ 1078 h 1359"/>
                <a:gd name="T50" fmla="*/ 649 w 909"/>
                <a:gd name="T51" fmla="*/ 1010 h 1359"/>
                <a:gd name="T52" fmla="*/ 522 w 909"/>
                <a:gd name="T53" fmla="*/ 1275 h 1359"/>
                <a:gd name="T54" fmla="*/ 508 w 909"/>
                <a:gd name="T55" fmla="*/ 1358 h 1359"/>
                <a:gd name="T56" fmla="*/ 570 w 909"/>
                <a:gd name="T57" fmla="*/ 1319 h 1359"/>
                <a:gd name="T58" fmla="*/ 748 w 909"/>
                <a:gd name="T59" fmla="*/ 1134 h 1359"/>
                <a:gd name="T60" fmla="*/ 711 w 909"/>
                <a:gd name="T61" fmla="*/ 952 h 1359"/>
                <a:gd name="T62" fmla="*/ 796 w 909"/>
                <a:gd name="T63" fmla="*/ 737 h 1359"/>
                <a:gd name="T64" fmla="*/ 906 w 909"/>
                <a:gd name="T65" fmla="*/ 571 h 1359"/>
                <a:gd name="T66" fmla="*/ 3 w 909"/>
                <a:gd name="T67" fmla="*/ 508 h 1359"/>
                <a:gd name="T68" fmla="*/ 316 w 909"/>
                <a:gd name="T69" fmla="*/ 201 h 1359"/>
                <a:gd name="T70" fmla="*/ 301 w 909"/>
                <a:gd name="T71" fmla="*/ 33 h 1359"/>
                <a:gd name="T72" fmla="*/ 56 w 909"/>
                <a:gd name="T73" fmla="*/ 342 h 1359"/>
                <a:gd name="T74" fmla="*/ 17 w 909"/>
                <a:gd name="T75" fmla="*/ 399 h 1359"/>
                <a:gd name="T76" fmla="*/ 0 w 909"/>
                <a:gd name="T77" fmla="*/ 483 h 1359"/>
                <a:gd name="T78" fmla="*/ 62 w 909"/>
                <a:gd name="T79" fmla="*/ 446 h 1359"/>
                <a:gd name="T80" fmla="*/ 118 w 909"/>
                <a:gd name="T81" fmla="*/ 398 h 1359"/>
                <a:gd name="T82" fmla="*/ 254 w 909"/>
                <a:gd name="T83" fmla="*/ 114 h 1359"/>
                <a:gd name="T84" fmla="*/ 508 w 909"/>
                <a:gd name="T85" fmla="*/ 285 h 1359"/>
                <a:gd name="T86" fmla="*/ 570 w 909"/>
                <a:gd name="T87" fmla="*/ 31 h 1359"/>
                <a:gd name="T88" fmla="*/ 369 w 909"/>
                <a:gd name="T89" fmla="*/ 0 h 1359"/>
                <a:gd name="T90" fmla="*/ 338 w 909"/>
                <a:gd name="T91" fmla="*/ 285 h 1359"/>
                <a:gd name="T92" fmla="*/ 400 w 909"/>
                <a:gd name="T93" fmla="*/ 63 h 1359"/>
                <a:gd name="T94" fmla="*/ 508 w 909"/>
                <a:gd name="T95" fmla="*/ 285 h 1359"/>
                <a:gd name="T96" fmla="*/ 908 w 909"/>
                <a:gd name="T97" fmla="*/ 427 h 1359"/>
                <a:gd name="T98" fmla="*/ 852 w 909"/>
                <a:gd name="T99" fmla="*/ 379 h 1359"/>
                <a:gd name="T100" fmla="*/ 639 w 909"/>
                <a:gd name="T101" fmla="*/ 33 h 1359"/>
                <a:gd name="T102" fmla="*/ 592 w 909"/>
                <a:gd name="T103" fmla="*/ 60 h 1359"/>
                <a:gd name="T104" fmla="*/ 654 w 909"/>
                <a:gd name="T105" fmla="*/ 201 h 1359"/>
                <a:gd name="T106" fmla="*/ 790 w 909"/>
                <a:gd name="T107" fmla="*/ 342 h 1359"/>
                <a:gd name="T108" fmla="*/ 807 w 909"/>
                <a:gd name="T109" fmla="*/ 426 h 1359"/>
                <a:gd name="T110" fmla="*/ 846 w 909"/>
                <a:gd name="T111" fmla="*/ 483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9" h="1359">
                  <a:moveTo>
                    <a:pt x="714" y="1041"/>
                  </a:moveTo>
                  <a:lnTo>
                    <a:pt x="798" y="1125"/>
                  </a:lnTo>
                  <a:lnTo>
                    <a:pt x="802" y="1130"/>
                  </a:lnTo>
                  <a:cubicBezTo>
                    <a:pt x="815" y="1143"/>
                    <a:pt x="818" y="1147"/>
                    <a:pt x="818" y="1160"/>
                  </a:cubicBezTo>
                  <a:lnTo>
                    <a:pt x="818" y="1273"/>
                  </a:lnTo>
                  <a:lnTo>
                    <a:pt x="880" y="1273"/>
                  </a:lnTo>
                  <a:lnTo>
                    <a:pt x="880" y="1160"/>
                  </a:lnTo>
                  <a:cubicBezTo>
                    <a:pt x="880" y="1123"/>
                    <a:pt x="863" y="1104"/>
                    <a:pt x="848" y="1088"/>
                  </a:cubicBezTo>
                  <a:lnTo>
                    <a:pt x="758" y="997"/>
                  </a:lnTo>
                  <a:lnTo>
                    <a:pt x="714" y="1041"/>
                  </a:lnTo>
                  <a:close/>
                  <a:moveTo>
                    <a:pt x="60" y="1088"/>
                  </a:moveTo>
                  <a:cubicBezTo>
                    <a:pt x="46" y="1103"/>
                    <a:pt x="28" y="1123"/>
                    <a:pt x="28" y="1160"/>
                  </a:cubicBezTo>
                  <a:lnTo>
                    <a:pt x="28" y="1273"/>
                  </a:lnTo>
                  <a:lnTo>
                    <a:pt x="90" y="1273"/>
                  </a:lnTo>
                  <a:lnTo>
                    <a:pt x="90" y="1160"/>
                  </a:lnTo>
                  <a:cubicBezTo>
                    <a:pt x="90" y="1147"/>
                    <a:pt x="94" y="1143"/>
                    <a:pt x="106" y="1130"/>
                  </a:cubicBezTo>
                  <a:lnTo>
                    <a:pt x="194" y="1041"/>
                  </a:lnTo>
                  <a:lnTo>
                    <a:pt x="150" y="997"/>
                  </a:lnTo>
                  <a:lnTo>
                    <a:pt x="64" y="1083"/>
                  </a:lnTo>
                  <a:lnTo>
                    <a:pt x="60" y="1088"/>
                  </a:lnTo>
                  <a:close/>
                  <a:moveTo>
                    <a:pt x="734" y="737"/>
                  </a:moveTo>
                  <a:cubicBezTo>
                    <a:pt x="734" y="777"/>
                    <a:pt x="723" y="842"/>
                    <a:pt x="711" y="861"/>
                  </a:cubicBezTo>
                  <a:cubicBezTo>
                    <a:pt x="698" y="880"/>
                    <a:pt x="638" y="936"/>
                    <a:pt x="602" y="969"/>
                  </a:cubicBezTo>
                  <a:cubicBezTo>
                    <a:pt x="570" y="999"/>
                    <a:pt x="527" y="1016"/>
                    <a:pt x="482" y="1016"/>
                  </a:cubicBezTo>
                  <a:lnTo>
                    <a:pt x="426" y="1016"/>
                  </a:lnTo>
                  <a:cubicBezTo>
                    <a:pt x="381" y="1016"/>
                    <a:pt x="338" y="999"/>
                    <a:pt x="306" y="968"/>
                  </a:cubicBezTo>
                  <a:cubicBezTo>
                    <a:pt x="271" y="936"/>
                    <a:pt x="210" y="880"/>
                    <a:pt x="198" y="861"/>
                  </a:cubicBezTo>
                  <a:cubicBezTo>
                    <a:pt x="185" y="842"/>
                    <a:pt x="175" y="777"/>
                    <a:pt x="175" y="737"/>
                  </a:cubicBezTo>
                  <a:lnTo>
                    <a:pt x="175" y="570"/>
                  </a:lnTo>
                  <a:lnTo>
                    <a:pt x="734" y="570"/>
                  </a:lnTo>
                  <a:lnTo>
                    <a:pt x="734" y="737"/>
                  </a:lnTo>
                  <a:close/>
                  <a:moveTo>
                    <a:pt x="3" y="508"/>
                  </a:moveTo>
                  <a:lnTo>
                    <a:pt x="3" y="570"/>
                  </a:lnTo>
                  <a:lnTo>
                    <a:pt x="113" y="570"/>
                  </a:lnTo>
                  <a:lnTo>
                    <a:pt x="113" y="737"/>
                  </a:lnTo>
                  <a:cubicBezTo>
                    <a:pt x="113" y="772"/>
                    <a:pt x="121" y="857"/>
                    <a:pt x="146" y="895"/>
                  </a:cubicBezTo>
                  <a:cubicBezTo>
                    <a:pt x="155" y="909"/>
                    <a:pt x="176" y="930"/>
                    <a:pt x="197" y="952"/>
                  </a:cubicBezTo>
                  <a:lnTo>
                    <a:pt x="197" y="1157"/>
                  </a:lnTo>
                  <a:lnTo>
                    <a:pt x="160" y="1134"/>
                  </a:lnTo>
                  <a:lnTo>
                    <a:pt x="127" y="1187"/>
                  </a:lnTo>
                  <a:lnTo>
                    <a:pt x="338" y="1319"/>
                  </a:lnTo>
                  <a:lnTo>
                    <a:pt x="338" y="1358"/>
                  </a:lnTo>
                  <a:lnTo>
                    <a:pt x="400" y="1358"/>
                  </a:lnTo>
                  <a:lnTo>
                    <a:pt x="400" y="1301"/>
                  </a:lnTo>
                  <a:cubicBezTo>
                    <a:pt x="400" y="1291"/>
                    <a:pt x="395" y="1281"/>
                    <a:pt x="386" y="1275"/>
                  </a:cubicBezTo>
                  <a:lnTo>
                    <a:pt x="259" y="1196"/>
                  </a:lnTo>
                  <a:lnTo>
                    <a:pt x="259" y="1010"/>
                  </a:lnTo>
                  <a:cubicBezTo>
                    <a:pt x="261" y="1011"/>
                    <a:pt x="262" y="1013"/>
                    <a:pt x="263" y="1013"/>
                  </a:cubicBezTo>
                  <a:cubicBezTo>
                    <a:pt x="307" y="1055"/>
                    <a:pt x="365" y="1078"/>
                    <a:pt x="426" y="1078"/>
                  </a:cubicBezTo>
                  <a:lnTo>
                    <a:pt x="482" y="1078"/>
                  </a:lnTo>
                  <a:cubicBezTo>
                    <a:pt x="543" y="1078"/>
                    <a:pt x="601" y="1055"/>
                    <a:pt x="644" y="1014"/>
                  </a:cubicBezTo>
                  <a:cubicBezTo>
                    <a:pt x="645" y="1013"/>
                    <a:pt x="647" y="1011"/>
                    <a:pt x="649" y="1010"/>
                  </a:cubicBezTo>
                  <a:lnTo>
                    <a:pt x="649" y="1196"/>
                  </a:lnTo>
                  <a:lnTo>
                    <a:pt x="522" y="1275"/>
                  </a:lnTo>
                  <a:cubicBezTo>
                    <a:pt x="513" y="1281"/>
                    <a:pt x="508" y="1291"/>
                    <a:pt x="508" y="1301"/>
                  </a:cubicBezTo>
                  <a:lnTo>
                    <a:pt x="508" y="1358"/>
                  </a:lnTo>
                  <a:lnTo>
                    <a:pt x="570" y="1358"/>
                  </a:lnTo>
                  <a:lnTo>
                    <a:pt x="570" y="1319"/>
                  </a:lnTo>
                  <a:lnTo>
                    <a:pt x="781" y="1187"/>
                  </a:lnTo>
                  <a:lnTo>
                    <a:pt x="748" y="1134"/>
                  </a:lnTo>
                  <a:lnTo>
                    <a:pt x="711" y="1157"/>
                  </a:lnTo>
                  <a:lnTo>
                    <a:pt x="711" y="952"/>
                  </a:lnTo>
                  <a:cubicBezTo>
                    <a:pt x="733" y="930"/>
                    <a:pt x="753" y="909"/>
                    <a:pt x="762" y="895"/>
                  </a:cubicBezTo>
                  <a:cubicBezTo>
                    <a:pt x="787" y="857"/>
                    <a:pt x="796" y="772"/>
                    <a:pt x="796" y="737"/>
                  </a:cubicBezTo>
                  <a:lnTo>
                    <a:pt x="796" y="571"/>
                  </a:lnTo>
                  <a:lnTo>
                    <a:pt x="906" y="571"/>
                  </a:lnTo>
                  <a:lnTo>
                    <a:pt x="906" y="508"/>
                  </a:lnTo>
                  <a:lnTo>
                    <a:pt x="3" y="508"/>
                  </a:lnTo>
                  <a:close/>
                  <a:moveTo>
                    <a:pt x="254" y="201"/>
                  </a:moveTo>
                  <a:lnTo>
                    <a:pt x="316" y="201"/>
                  </a:lnTo>
                  <a:lnTo>
                    <a:pt x="316" y="60"/>
                  </a:lnTo>
                  <a:cubicBezTo>
                    <a:pt x="316" y="49"/>
                    <a:pt x="310" y="39"/>
                    <a:pt x="301" y="33"/>
                  </a:cubicBezTo>
                  <a:cubicBezTo>
                    <a:pt x="291" y="27"/>
                    <a:pt x="280" y="27"/>
                    <a:pt x="270" y="32"/>
                  </a:cubicBezTo>
                  <a:cubicBezTo>
                    <a:pt x="170" y="87"/>
                    <a:pt x="56" y="171"/>
                    <a:pt x="56" y="342"/>
                  </a:cubicBezTo>
                  <a:lnTo>
                    <a:pt x="56" y="379"/>
                  </a:lnTo>
                  <a:lnTo>
                    <a:pt x="17" y="399"/>
                  </a:lnTo>
                  <a:cubicBezTo>
                    <a:pt x="6" y="404"/>
                    <a:pt x="0" y="415"/>
                    <a:pt x="0" y="427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446"/>
                  </a:lnTo>
                  <a:lnTo>
                    <a:pt x="101" y="426"/>
                  </a:lnTo>
                  <a:cubicBezTo>
                    <a:pt x="112" y="421"/>
                    <a:pt x="118" y="410"/>
                    <a:pt x="118" y="398"/>
                  </a:cubicBezTo>
                  <a:lnTo>
                    <a:pt x="118" y="342"/>
                  </a:lnTo>
                  <a:cubicBezTo>
                    <a:pt x="118" y="247"/>
                    <a:pt x="159" y="176"/>
                    <a:pt x="254" y="114"/>
                  </a:cubicBezTo>
                  <a:lnTo>
                    <a:pt x="254" y="201"/>
                  </a:lnTo>
                  <a:close/>
                  <a:moveTo>
                    <a:pt x="508" y="285"/>
                  </a:moveTo>
                  <a:lnTo>
                    <a:pt x="570" y="285"/>
                  </a:lnTo>
                  <a:lnTo>
                    <a:pt x="570" y="31"/>
                  </a:lnTo>
                  <a:cubicBezTo>
                    <a:pt x="570" y="14"/>
                    <a:pt x="556" y="0"/>
                    <a:pt x="539" y="0"/>
                  </a:cubicBezTo>
                  <a:lnTo>
                    <a:pt x="369" y="0"/>
                  </a:lnTo>
                  <a:cubicBezTo>
                    <a:pt x="352" y="0"/>
                    <a:pt x="338" y="14"/>
                    <a:pt x="338" y="31"/>
                  </a:cubicBezTo>
                  <a:lnTo>
                    <a:pt x="338" y="285"/>
                  </a:lnTo>
                  <a:lnTo>
                    <a:pt x="400" y="285"/>
                  </a:lnTo>
                  <a:lnTo>
                    <a:pt x="400" y="63"/>
                  </a:lnTo>
                  <a:lnTo>
                    <a:pt x="508" y="63"/>
                  </a:lnTo>
                  <a:lnTo>
                    <a:pt x="508" y="285"/>
                  </a:lnTo>
                  <a:close/>
                  <a:moveTo>
                    <a:pt x="908" y="483"/>
                  </a:moveTo>
                  <a:lnTo>
                    <a:pt x="908" y="427"/>
                  </a:lnTo>
                  <a:cubicBezTo>
                    <a:pt x="908" y="415"/>
                    <a:pt x="902" y="404"/>
                    <a:pt x="891" y="399"/>
                  </a:cubicBezTo>
                  <a:lnTo>
                    <a:pt x="852" y="379"/>
                  </a:lnTo>
                  <a:lnTo>
                    <a:pt x="852" y="342"/>
                  </a:lnTo>
                  <a:cubicBezTo>
                    <a:pt x="852" y="173"/>
                    <a:pt x="738" y="88"/>
                    <a:pt x="639" y="33"/>
                  </a:cubicBezTo>
                  <a:cubicBezTo>
                    <a:pt x="629" y="27"/>
                    <a:pt x="617" y="27"/>
                    <a:pt x="608" y="33"/>
                  </a:cubicBezTo>
                  <a:cubicBezTo>
                    <a:pt x="598" y="39"/>
                    <a:pt x="592" y="49"/>
                    <a:pt x="592" y="60"/>
                  </a:cubicBezTo>
                  <a:lnTo>
                    <a:pt x="592" y="201"/>
                  </a:lnTo>
                  <a:lnTo>
                    <a:pt x="654" y="201"/>
                  </a:lnTo>
                  <a:lnTo>
                    <a:pt x="654" y="115"/>
                  </a:lnTo>
                  <a:cubicBezTo>
                    <a:pt x="750" y="178"/>
                    <a:pt x="790" y="247"/>
                    <a:pt x="790" y="342"/>
                  </a:cubicBezTo>
                  <a:lnTo>
                    <a:pt x="790" y="398"/>
                  </a:lnTo>
                  <a:cubicBezTo>
                    <a:pt x="790" y="410"/>
                    <a:pt x="797" y="421"/>
                    <a:pt x="807" y="426"/>
                  </a:cubicBezTo>
                  <a:lnTo>
                    <a:pt x="846" y="446"/>
                  </a:lnTo>
                  <a:lnTo>
                    <a:pt x="846" y="483"/>
                  </a:lnTo>
                  <a:lnTo>
                    <a:pt x="908" y="4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BAD48A27-55CF-B345-A421-F495017E2D44}"/>
              </a:ext>
            </a:extLst>
          </p:cNvPr>
          <p:cNvGrpSpPr/>
          <p:nvPr/>
        </p:nvGrpSpPr>
        <p:grpSpPr>
          <a:xfrm>
            <a:off x="1882388" y="1446339"/>
            <a:ext cx="710291" cy="710292"/>
            <a:chOff x="383371" y="1520336"/>
            <a:chExt cx="710291" cy="710292"/>
          </a:xfrm>
        </p:grpSpPr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CA032C97-8CFA-9341-8FE9-B7BA660A8525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8" name="Freeform 2">
              <a:extLst>
                <a:ext uri="{FF2B5EF4-FFF2-40B4-BE49-F238E27FC236}">
                  <a16:creationId xmlns:a16="http://schemas.microsoft.com/office/drawing/2014/main" id="{97578225-4F31-DA4A-9985-B28299DCB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79" y="1652438"/>
              <a:ext cx="447675" cy="446088"/>
            </a:xfrm>
            <a:custGeom>
              <a:avLst/>
              <a:gdLst>
                <a:gd name="T0" fmla="*/ 230 w 1245"/>
                <a:gd name="T1" fmla="*/ 479 h 1238"/>
                <a:gd name="T2" fmla="*/ 248 w 1245"/>
                <a:gd name="T3" fmla="*/ 572 h 1238"/>
                <a:gd name="T4" fmla="*/ 276 w 1245"/>
                <a:gd name="T5" fmla="*/ 591 h 1238"/>
                <a:gd name="T6" fmla="*/ 287 w 1245"/>
                <a:gd name="T7" fmla="*/ 588 h 1238"/>
                <a:gd name="T8" fmla="*/ 303 w 1245"/>
                <a:gd name="T9" fmla="*/ 550 h 1238"/>
                <a:gd name="T10" fmla="*/ 290 w 1245"/>
                <a:gd name="T11" fmla="*/ 479 h 1238"/>
                <a:gd name="T12" fmla="*/ 260 w 1245"/>
                <a:gd name="T13" fmla="*/ 450 h 1238"/>
                <a:gd name="T14" fmla="*/ 230 w 1245"/>
                <a:gd name="T15" fmla="*/ 479 h 1238"/>
                <a:gd name="T16" fmla="*/ 477 w 1245"/>
                <a:gd name="T17" fmla="*/ 233 h 1238"/>
                <a:gd name="T18" fmla="*/ 248 w 1245"/>
                <a:gd name="T19" fmla="*/ 387 h 1238"/>
                <a:gd name="T20" fmla="*/ 265 w 1245"/>
                <a:gd name="T21" fmla="*/ 426 h 1238"/>
                <a:gd name="T22" fmla="*/ 276 w 1245"/>
                <a:gd name="T23" fmla="*/ 428 h 1238"/>
                <a:gd name="T24" fmla="*/ 303 w 1245"/>
                <a:gd name="T25" fmla="*/ 409 h 1238"/>
                <a:gd name="T26" fmla="*/ 477 w 1245"/>
                <a:gd name="T27" fmla="*/ 292 h 1238"/>
                <a:gd name="T28" fmla="*/ 507 w 1245"/>
                <a:gd name="T29" fmla="*/ 263 h 1238"/>
                <a:gd name="T30" fmla="*/ 477 w 1245"/>
                <a:gd name="T31" fmla="*/ 233 h 1238"/>
                <a:gd name="T32" fmla="*/ 477 w 1245"/>
                <a:gd name="T33" fmla="*/ 775 h 1238"/>
                <a:gd name="T34" fmla="*/ 181 w 1245"/>
                <a:gd name="T35" fmla="*/ 479 h 1238"/>
                <a:gd name="T36" fmla="*/ 477 w 1245"/>
                <a:gd name="T37" fmla="*/ 184 h 1238"/>
                <a:gd name="T38" fmla="*/ 772 w 1245"/>
                <a:gd name="T39" fmla="*/ 479 h 1238"/>
                <a:gd name="T40" fmla="*/ 477 w 1245"/>
                <a:gd name="T41" fmla="*/ 775 h 1238"/>
                <a:gd name="T42" fmla="*/ 477 w 1245"/>
                <a:gd name="T43" fmla="*/ 124 h 1238"/>
                <a:gd name="T44" fmla="*/ 122 w 1245"/>
                <a:gd name="T45" fmla="*/ 479 h 1238"/>
                <a:gd name="T46" fmla="*/ 477 w 1245"/>
                <a:gd name="T47" fmla="*/ 835 h 1238"/>
                <a:gd name="T48" fmla="*/ 832 w 1245"/>
                <a:gd name="T49" fmla="*/ 479 h 1238"/>
                <a:gd name="T50" fmla="*/ 477 w 1245"/>
                <a:gd name="T51" fmla="*/ 124 h 1238"/>
                <a:gd name="T52" fmla="*/ 1094 w 1245"/>
                <a:gd name="T53" fmla="*/ 1163 h 1238"/>
                <a:gd name="T54" fmla="*/ 728 w 1245"/>
                <a:gd name="T55" fmla="*/ 797 h 1238"/>
                <a:gd name="T56" fmla="*/ 707 w 1245"/>
                <a:gd name="T57" fmla="*/ 811 h 1238"/>
                <a:gd name="T58" fmla="*/ 418 w 1245"/>
                <a:gd name="T59" fmla="*/ 879 h 1238"/>
                <a:gd name="T60" fmla="*/ 76 w 1245"/>
                <a:gd name="T61" fmla="*/ 533 h 1238"/>
                <a:gd name="T62" fmla="*/ 173 w 1245"/>
                <a:gd name="T63" fmla="*/ 213 h 1238"/>
                <a:gd name="T64" fmla="*/ 530 w 1245"/>
                <a:gd name="T65" fmla="*/ 79 h 1238"/>
                <a:gd name="T66" fmla="*/ 876 w 1245"/>
                <a:gd name="T67" fmla="*/ 420 h 1238"/>
                <a:gd name="T68" fmla="*/ 808 w 1245"/>
                <a:gd name="T69" fmla="*/ 710 h 1238"/>
                <a:gd name="T70" fmla="*/ 794 w 1245"/>
                <a:gd name="T71" fmla="*/ 730 h 1238"/>
                <a:gd name="T72" fmla="*/ 1161 w 1245"/>
                <a:gd name="T73" fmla="*/ 1097 h 1238"/>
                <a:gd name="T74" fmla="*/ 1161 w 1245"/>
                <a:gd name="T75" fmla="*/ 1163 h 1238"/>
                <a:gd name="T76" fmla="*/ 1094 w 1245"/>
                <a:gd name="T77" fmla="*/ 1163 h 1238"/>
                <a:gd name="T78" fmla="*/ 871 w 1245"/>
                <a:gd name="T79" fmla="*/ 723 h 1238"/>
                <a:gd name="T80" fmla="*/ 936 w 1245"/>
                <a:gd name="T81" fmla="*/ 412 h 1238"/>
                <a:gd name="T82" fmla="*/ 538 w 1245"/>
                <a:gd name="T83" fmla="*/ 20 h 1238"/>
                <a:gd name="T84" fmla="*/ 129 w 1245"/>
                <a:gd name="T85" fmla="*/ 173 h 1238"/>
                <a:gd name="T86" fmla="*/ 17 w 1245"/>
                <a:gd name="T87" fmla="*/ 541 h 1238"/>
                <a:gd name="T88" fmla="*/ 409 w 1245"/>
                <a:gd name="T89" fmla="*/ 938 h 1238"/>
                <a:gd name="T90" fmla="*/ 720 w 1245"/>
                <a:gd name="T91" fmla="*/ 874 h 1238"/>
                <a:gd name="T92" fmla="*/ 1052 w 1245"/>
                <a:gd name="T93" fmla="*/ 1205 h 1238"/>
                <a:gd name="T94" fmla="*/ 1127 w 1245"/>
                <a:gd name="T95" fmla="*/ 1237 h 1238"/>
                <a:gd name="T96" fmla="*/ 1203 w 1245"/>
                <a:gd name="T97" fmla="*/ 1205 h 1238"/>
                <a:gd name="T98" fmla="*/ 1203 w 1245"/>
                <a:gd name="T99" fmla="*/ 1055 h 1238"/>
                <a:gd name="T100" fmla="*/ 871 w 1245"/>
                <a:gd name="T101" fmla="*/ 723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5" h="1238">
                  <a:moveTo>
                    <a:pt x="230" y="479"/>
                  </a:moveTo>
                  <a:cubicBezTo>
                    <a:pt x="230" y="511"/>
                    <a:pt x="236" y="543"/>
                    <a:pt x="248" y="572"/>
                  </a:cubicBezTo>
                  <a:cubicBezTo>
                    <a:pt x="253" y="584"/>
                    <a:pt x="264" y="591"/>
                    <a:pt x="276" y="591"/>
                  </a:cubicBezTo>
                  <a:cubicBezTo>
                    <a:pt x="279" y="591"/>
                    <a:pt x="283" y="590"/>
                    <a:pt x="287" y="588"/>
                  </a:cubicBezTo>
                  <a:cubicBezTo>
                    <a:pt x="302" y="582"/>
                    <a:pt x="310" y="565"/>
                    <a:pt x="303" y="550"/>
                  </a:cubicBezTo>
                  <a:cubicBezTo>
                    <a:pt x="294" y="527"/>
                    <a:pt x="290" y="504"/>
                    <a:pt x="290" y="479"/>
                  </a:cubicBezTo>
                  <a:cubicBezTo>
                    <a:pt x="290" y="463"/>
                    <a:pt x="276" y="450"/>
                    <a:pt x="260" y="450"/>
                  </a:cubicBezTo>
                  <a:cubicBezTo>
                    <a:pt x="244" y="450"/>
                    <a:pt x="230" y="463"/>
                    <a:pt x="230" y="479"/>
                  </a:cubicBezTo>
                  <a:close/>
                  <a:moveTo>
                    <a:pt x="477" y="233"/>
                  </a:moveTo>
                  <a:cubicBezTo>
                    <a:pt x="376" y="233"/>
                    <a:pt x="286" y="293"/>
                    <a:pt x="248" y="387"/>
                  </a:cubicBezTo>
                  <a:cubicBezTo>
                    <a:pt x="242" y="402"/>
                    <a:pt x="249" y="420"/>
                    <a:pt x="265" y="426"/>
                  </a:cubicBezTo>
                  <a:cubicBezTo>
                    <a:pt x="268" y="427"/>
                    <a:pt x="272" y="428"/>
                    <a:pt x="276" y="428"/>
                  </a:cubicBezTo>
                  <a:cubicBezTo>
                    <a:pt x="288" y="428"/>
                    <a:pt x="299" y="421"/>
                    <a:pt x="303" y="409"/>
                  </a:cubicBezTo>
                  <a:cubicBezTo>
                    <a:pt x="332" y="338"/>
                    <a:pt x="400" y="292"/>
                    <a:pt x="477" y="292"/>
                  </a:cubicBezTo>
                  <a:cubicBezTo>
                    <a:pt x="493" y="292"/>
                    <a:pt x="507" y="279"/>
                    <a:pt x="507" y="263"/>
                  </a:cubicBezTo>
                  <a:cubicBezTo>
                    <a:pt x="507" y="246"/>
                    <a:pt x="493" y="233"/>
                    <a:pt x="477" y="233"/>
                  </a:cubicBezTo>
                  <a:close/>
                  <a:moveTo>
                    <a:pt x="477" y="775"/>
                  </a:moveTo>
                  <a:cubicBezTo>
                    <a:pt x="314" y="775"/>
                    <a:pt x="181" y="642"/>
                    <a:pt x="181" y="479"/>
                  </a:cubicBezTo>
                  <a:cubicBezTo>
                    <a:pt x="181" y="317"/>
                    <a:pt x="314" y="184"/>
                    <a:pt x="477" y="184"/>
                  </a:cubicBezTo>
                  <a:cubicBezTo>
                    <a:pt x="640" y="184"/>
                    <a:pt x="772" y="317"/>
                    <a:pt x="772" y="479"/>
                  </a:cubicBezTo>
                  <a:cubicBezTo>
                    <a:pt x="772" y="642"/>
                    <a:pt x="640" y="775"/>
                    <a:pt x="477" y="775"/>
                  </a:cubicBezTo>
                  <a:close/>
                  <a:moveTo>
                    <a:pt x="477" y="124"/>
                  </a:moveTo>
                  <a:cubicBezTo>
                    <a:pt x="281" y="124"/>
                    <a:pt x="122" y="284"/>
                    <a:pt x="122" y="479"/>
                  </a:cubicBezTo>
                  <a:cubicBezTo>
                    <a:pt x="122" y="675"/>
                    <a:pt x="281" y="835"/>
                    <a:pt x="477" y="835"/>
                  </a:cubicBezTo>
                  <a:cubicBezTo>
                    <a:pt x="673" y="835"/>
                    <a:pt x="832" y="675"/>
                    <a:pt x="832" y="479"/>
                  </a:cubicBezTo>
                  <a:cubicBezTo>
                    <a:pt x="832" y="284"/>
                    <a:pt x="673" y="124"/>
                    <a:pt x="477" y="124"/>
                  </a:cubicBezTo>
                  <a:close/>
                  <a:moveTo>
                    <a:pt x="1094" y="1163"/>
                  </a:moveTo>
                  <a:lnTo>
                    <a:pt x="728" y="797"/>
                  </a:lnTo>
                  <a:lnTo>
                    <a:pt x="707" y="811"/>
                  </a:lnTo>
                  <a:cubicBezTo>
                    <a:pt x="623" y="870"/>
                    <a:pt x="521" y="894"/>
                    <a:pt x="418" y="879"/>
                  </a:cubicBezTo>
                  <a:cubicBezTo>
                    <a:pt x="240" y="854"/>
                    <a:pt x="99" y="711"/>
                    <a:pt x="76" y="533"/>
                  </a:cubicBezTo>
                  <a:cubicBezTo>
                    <a:pt x="61" y="415"/>
                    <a:pt x="96" y="301"/>
                    <a:pt x="173" y="213"/>
                  </a:cubicBezTo>
                  <a:cubicBezTo>
                    <a:pt x="262" y="112"/>
                    <a:pt x="396" y="62"/>
                    <a:pt x="530" y="79"/>
                  </a:cubicBezTo>
                  <a:cubicBezTo>
                    <a:pt x="709" y="102"/>
                    <a:pt x="851" y="242"/>
                    <a:pt x="876" y="420"/>
                  </a:cubicBezTo>
                  <a:cubicBezTo>
                    <a:pt x="891" y="523"/>
                    <a:pt x="867" y="626"/>
                    <a:pt x="808" y="710"/>
                  </a:cubicBezTo>
                  <a:lnTo>
                    <a:pt x="794" y="730"/>
                  </a:lnTo>
                  <a:lnTo>
                    <a:pt x="1161" y="1097"/>
                  </a:lnTo>
                  <a:cubicBezTo>
                    <a:pt x="1179" y="1115"/>
                    <a:pt x="1179" y="1145"/>
                    <a:pt x="1161" y="1163"/>
                  </a:cubicBezTo>
                  <a:cubicBezTo>
                    <a:pt x="1143" y="1181"/>
                    <a:pt x="1112" y="1181"/>
                    <a:pt x="1094" y="1163"/>
                  </a:cubicBezTo>
                  <a:close/>
                  <a:moveTo>
                    <a:pt x="871" y="723"/>
                  </a:moveTo>
                  <a:cubicBezTo>
                    <a:pt x="928" y="631"/>
                    <a:pt x="951" y="521"/>
                    <a:pt x="936" y="412"/>
                  </a:cubicBezTo>
                  <a:cubicBezTo>
                    <a:pt x="906" y="207"/>
                    <a:pt x="743" y="46"/>
                    <a:pt x="538" y="20"/>
                  </a:cubicBezTo>
                  <a:cubicBezTo>
                    <a:pt x="384" y="0"/>
                    <a:pt x="230" y="58"/>
                    <a:pt x="129" y="173"/>
                  </a:cubicBezTo>
                  <a:cubicBezTo>
                    <a:pt x="41" y="273"/>
                    <a:pt x="0" y="407"/>
                    <a:pt x="17" y="541"/>
                  </a:cubicBezTo>
                  <a:cubicBezTo>
                    <a:pt x="44" y="746"/>
                    <a:pt x="205" y="909"/>
                    <a:pt x="409" y="938"/>
                  </a:cubicBezTo>
                  <a:cubicBezTo>
                    <a:pt x="518" y="954"/>
                    <a:pt x="628" y="931"/>
                    <a:pt x="720" y="874"/>
                  </a:cubicBezTo>
                  <a:lnTo>
                    <a:pt x="1052" y="1205"/>
                  </a:lnTo>
                  <a:cubicBezTo>
                    <a:pt x="1072" y="1225"/>
                    <a:pt x="1099" y="1237"/>
                    <a:pt x="1127" y="1237"/>
                  </a:cubicBezTo>
                  <a:cubicBezTo>
                    <a:pt x="1156" y="1237"/>
                    <a:pt x="1183" y="1225"/>
                    <a:pt x="1203" y="1205"/>
                  </a:cubicBezTo>
                  <a:cubicBezTo>
                    <a:pt x="1244" y="1164"/>
                    <a:pt x="1244" y="1096"/>
                    <a:pt x="1203" y="1055"/>
                  </a:cubicBezTo>
                  <a:lnTo>
                    <a:pt x="871" y="7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C5F64965-C337-F34A-AA35-82DE8A4EB161}"/>
              </a:ext>
            </a:extLst>
          </p:cNvPr>
          <p:cNvGrpSpPr/>
          <p:nvPr/>
        </p:nvGrpSpPr>
        <p:grpSpPr>
          <a:xfrm>
            <a:off x="2982085" y="1446339"/>
            <a:ext cx="710291" cy="710292"/>
            <a:chOff x="1483068" y="1520336"/>
            <a:chExt cx="710291" cy="710292"/>
          </a:xfrm>
        </p:grpSpPr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B5D6483-54AA-3B40-8F60-9B30EF153684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1" name="Freeform 3">
              <a:extLst>
                <a:ext uri="{FF2B5EF4-FFF2-40B4-BE49-F238E27FC236}">
                  <a16:creationId xmlns:a16="http://schemas.microsoft.com/office/drawing/2014/main" id="{58C13B54-1AD3-5349-AEFC-38C8BE48F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532" y="1699270"/>
              <a:ext cx="487362" cy="352425"/>
            </a:xfrm>
            <a:custGeom>
              <a:avLst/>
              <a:gdLst>
                <a:gd name="T0" fmla="*/ 959 w 1355"/>
                <a:gd name="T1" fmla="*/ 363 h 979"/>
                <a:gd name="T2" fmla="*/ 1016 w 1355"/>
                <a:gd name="T3" fmla="*/ 442 h 979"/>
                <a:gd name="T4" fmla="*/ 903 w 1355"/>
                <a:gd name="T5" fmla="*/ 799 h 979"/>
                <a:gd name="T6" fmla="*/ 564 w 1355"/>
                <a:gd name="T7" fmla="*/ 270 h 979"/>
                <a:gd name="T8" fmla="*/ 903 w 1355"/>
                <a:gd name="T9" fmla="*/ 799 h 979"/>
                <a:gd name="T10" fmla="*/ 197 w 1355"/>
                <a:gd name="T11" fmla="*/ 583 h 979"/>
                <a:gd name="T12" fmla="*/ 56 w 1355"/>
                <a:gd name="T13" fmla="*/ 414 h 979"/>
                <a:gd name="T14" fmla="*/ 508 w 1355"/>
                <a:gd name="T15" fmla="*/ 273 h 979"/>
                <a:gd name="T16" fmla="*/ 141 w 1355"/>
                <a:gd name="T17" fmla="*/ 630 h 979"/>
                <a:gd name="T18" fmla="*/ 254 w 1355"/>
                <a:gd name="T19" fmla="*/ 640 h 979"/>
                <a:gd name="T20" fmla="*/ 340 w 1355"/>
                <a:gd name="T21" fmla="*/ 875 h 979"/>
                <a:gd name="T22" fmla="*/ 310 w 1355"/>
                <a:gd name="T23" fmla="*/ 922 h 979"/>
                <a:gd name="T24" fmla="*/ 226 w 1355"/>
                <a:gd name="T25" fmla="*/ 861 h 979"/>
                <a:gd name="T26" fmla="*/ 152 w 1355"/>
                <a:gd name="T27" fmla="*/ 691 h 979"/>
                <a:gd name="T28" fmla="*/ 141 w 1355"/>
                <a:gd name="T29" fmla="*/ 630 h 979"/>
                <a:gd name="T30" fmla="*/ 321 w 1355"/>
                <a:gd name="T31" fmla="*/ 691 h 979"/>
                <a:gd name="T32" fmla="*/ 423 w 1355"/>
                <a:gd name="T33" fmla="*/ 640 h 979"/>
                <a:gd name="T34" fmla="*/ 395 w 1355"/>
                <a:gd name="T35" fmla="*/ 696 h 979"/>
                <a:gd name="T36" fmla="*/ 1031 w 1355"/>
                <a:gd name="T37" fmla="*/ 343 h 979"/>
                <a:gd name="T38" fmla="*/ 959 w 1355"/>
                <a:gd name="T39" fmla="*/ 57 h 979"/>
                <a:gd name="T40" fmla="*/ 865 w 1355"/>
                <a:gd name="T41" fmla="*/ 15 h 979"/>
                <a:gd name="T42" fmla="*/ 197 w 1355"/>
                <a:gd name="T43" fmla="*/ 216 h 979"/>
                <a:gd name="T44" fmla="*/ 0 w 1355"/>
                <a:gd name="T45" fmla="*/ 442 h 979"/>
                <a:gd name="T46" fmla="*/ 84 w 1355"/>
                <a:gd name="T47" fmla="*/ 611 h 979"/>
                <a:gd name="T48" fmla="*/ 100 w 1355"/>
                <a:gd name="T49" fmla="*/ 713 h 979"/>
                <a:gd name="T50" fmla="*/ 173 w 1355"/>
                <a:gd name="T51" fmla="*/ 881 h 979"/>
                <a:gd name="T52" fmla="*/ 310 w 1355"/>
                <a:gd name="T53" fmla="*/ 978 h 979"/>
                <a:gd name="T54" fmla="*/ 393 w 1355"/>
                <a:gd name="T55" fmla="*/ 855 h 979"/>
                <a:gd name="T56" fmla="*/ 395 w 1355"/>
                <a:gd name="T57" fmla="*/ 752 h 979"/>
                <a:gd name="T58" fmla="*/ 480 w 1355"/>
                <a:gd name="T59" fmla="*/ 640 h 979"/>
                <a:gd name="T60" fmla="*/ 865 w 1355"/>
                <a:gd name="T61" fmla="*/ 841 h 979"/>
                <a:gd name="T62" fmla="*/ 942 w 1355"/>
                <a:gd name="T63" fmla="*/ 840 h 979"/>
                <a:gd name="T64" fmla="*/ 959 w 1355"/>
                <a:gd name="T65" fmla="*/ 580 h 979"/>
                <a:gd name="T66" fmla="*/ 1031 w 1355"/>
                <a:gd name="T67" fmla="*/ 343 h 979"/>
                <a:gd name="T68" fmla="*/ 1052 w 1355"/>
                <a:gd name="T69" fmla="*/ 208 h 979"/>
                <a:gd name="T70" fmla="*/ 1052 w 1355"/>
                <a:gd name="T71" fmla="*/ 676 h 979"/>
                <a:gd name="T72" fmla="*/ 1213 w 1355"/>
                <a:gd name="T73" fmla="*/ 442 h 979"/>
                <a:gd name="T74" fmla="*/ 1201 w 1355"/>
                <a:gd name="T75" fmla="*/ 111 h 979"/>
                <a:gd name="T76" fmla="*/ 1298 w 1355"/>
                <a:gd name="T77" fmla="*/ 442 h 979"/>
                <a:gd name="T78" fmla="*/ 1201 w 1355"/>
                <a:gd name="T79" fmla="*/ 773 h 979"/>
                <a:gd name="T80" fmla="*/ 1201 w 1355"/>
                <a:gd name="T81" fmla="*/ 111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5" h="979">
                  <a:moveTo>
                    <a:pt x="959" y="521"/>
                  </a:moveTo>
                  <a:lnTo>
                    <a:pt x="959" y="363"/>
                  </a:lnTo>
                  <a:cubicBezTo>
                    <a:pt x="971" y="367"/>
                    <a:pt x="982" y="374"/>
                    <a:pt x="991" y="383"/>
                  </a:cubicBezTo>
                  <a:cubicBezTo>
                    <a:pt x="1007" y="399"/>
                    <a:pt x="1016" y="420"/>
                    <a:pt x="1016" y="442"/>
                  </a:cubicBezTo>
                  <a:cubicBezTo>
                    <a:pt x="1016" y="478"/>
                    <a:pt x="992" y="509"/>
                    <a:pt x="959" y="521"/>
                  </a:cubicBezTo>
                  <a:close/>
                  <a:moveTo>
                    <a:pt x="903" y="799"/>
                  </a:moveTo>
                  <a:cubicBezTo>
                    <a:pt x="823" y="724"/>
                    <a:pt x="678" y="604"/>
                    <a:pt x="564" y="586"/>
                  </a:cubicBezTo>
                  <a:lnTo>
                    <a:pt x="564" y="270"/>
                  </a:lnTo>
                  <a:cubicBezTo>
                    <a:pt x="678" y="252"/>
                    <a:pt x="823" y="131"/>
                    <a:pt x="903" y="57"/>
                  </a:cubicBezTo>
                  <a:lnTo>
                    <a:pt x="903" y="799"/>
                  </a:lnTo>
                  <a:close/>
                  <a:moveTo>
                    <a:pt x="508" y="583"/>
                  </a:moveTo>
                  <a:lnTo>
                    <a:pt x="197" y="583"/>
                  </a:lnTo>
                  <a:cubicBezTo>
                    <a:pt x="120" y="583"/>
                    <a:pt x="56" y="520"/>
                    <a:pt x="56" y="442"/>
                  </a:cubicBezTo>
                  <a:lnTo>
                    <a:pt x="56" y="414"/>
                  </a:lnTo>
                  <a:cubicBezTo>
                    <a:pt x="56" y="336"/>
                    <a:pt x="120" y="273"/>
                    <a:pt x="197" y="273"/>
                  </a:cubicBezTo>
                  <a:lnTo>
                    <a:pt x="508" y="273"/>
                  </a:lnTo>
                  <a:lnTo>
                    <a:pt x="508" y="583"/>
                  </a:lnTo>
                  <a:close/>
                  <a:moveTo>
                    <a:pt x="141" y="630"/>
                  </a:moveTo>
                  <a:cubicBezTo>
                    <a:pt x="159" y="636"/>
                    <a:pt x="178" y="640"/>
                    <a:pt x="197" y="640"/>
                  </a:cubicBezTo>
                  <a:lnTo>
                    <a:pt x="254" y="640"/>
                  </a:lnTo>
                  <a:cubicBezTo>
                    <a:pt x="255" y="664"/>
                    <a:pt x="260" y="688"/>
                    <a:pt x="269" y="713"/>
                  </a:cubicBezTo>
                  <a:cubicBezTo>
                    <a:pt x="270" y="714"/>
                    <a:pt x="325" y="834"/>
                    <a:pt x="340" y="875"/>
                  </a:cubicBezTo>
                  <a:cubicBezTo>
                    <a:pt x="344" y="884"/>
                    <a:pt x="349" y="901"/>
                    <a:pt x="342" y="910"/>
                  </a:cubicBezTo>
                  <a:cubicBezTo>
                    <a:pt x="337" y="918"/>
                    <a:pt x="322" y="922"/>
                    <a:pt x="310" y="922"/>
                  </a:cubicBezTo>
                  <a:lnTo>
                    <a:pt x="282" y="922"/>
                  </a:lnTo>
                  <a:cubicBezTo>
                    <a:pt x="251" y="922"/>
                    <a:pt x="238" y="894"/>
                    <a:pt x="226" y="861"/>
                  </a:cubicBezTo>
                  <a:lnTo>
                    <a:pt x="224" y="855"/>
                  </a:lnTo>
                  <a:cubicBezTo>
                    <a:pt x="213" y="827"/>
                    <a:pt x="154" y="695"/>
                    <a:pt x="152" y="691"/>
                  </a:cubicBezTo>
                  <a:cubicBezTo>
                    <a:pt x="145" y="672"/>
                    <a:pt x="141" y="652"/>
                    <a:pt x="141" y="632"/>
                  </a:cubicBezTo>
                  <a:lnTo>
                    <a:pt x="141" y="630"/>
                  </a:lnTo>
                  <a:close/>
                  <a:moveTo>
                    <a:pt x="323" y="696"/>
                  </a:moveTo>
                  <a:cubicBezTo>
                    <a:pt x="322" y="694"/>
                    <a:pt x="321" y="692"/>
                    <a:pt x="321" y="691"/>
                  </a:cubicBezTo>
                  <a:cubicBezTo>
                    <a:pt x="315" y="675"/>
                    <a:pt x="312" y="657"/>
                    <a:pt x="311" y="640"/>
                  </a:cubicBezTo>
                  <a:lnTo>
                    <a:pt x="423" y="640"/>
                  </a:lnTo>
                  <a:lnTo>
                    <a:pt x="423" y="668"/>
                  </a:lnTo>
                  <a:cubicBezTo>
                    <a:pt x="423" y="683"/>
                    <a:pt x="411" y="696"/>
                    <a:pt x="395" y="696"/>
                  </a:cubicBezTo>
                  <a:lnTo>
                    <a:pt x="323" y="696"/>
                  </a:lnTo>
                  <a:close/>
                  <a:moveTo>
                    <a:pt x="1031" y="343"/>
                  </a:moveTo>
                  <a:cubicBezTo>
                    <a:pt x="1011" y="323"/>
                    <a:pt x="986" y="309"/>
                    <a:pt x="959" y="304"/>
                  </a:cubicBezTo>
                  <a:lnTo>
                    <a:pt x="959" y="57"/>
                  </a:lnTo>
                  <a:cubicBezTo>
                    <a:pt x="959" y="26"/>
                    <a:pt x="934" y="0"/>
                    <a:pt x="903" y="0"/>
                  </a:cubicBezTo>
                  <a:cubicBezTo>
                    <a:pt x="889" y="0"/>
                    <a:pt x="875" y="6"/>
                    <a:pt x="865" y="15"/>
                  </a:cubicBezTo>
                  <a:cubicBezTo>
                    <a:pt x="727" y="143"/>
                    <a:pt x="608" y="216"/>
                    <a:pt x="536" y="216"/>
                  </a:cubicBezTo>
                  <a:lnTo>
                    <a:pt x="197" y="216"/>
                  </a:lnTo>
                  <a:cubicBezTo>
                    <a:pt x="88" y="216"/>
                    <a:pt x="0" y="305"/>
                    <a:pt x="0" y="414"/>
                  </a:cubicBezTo>
                  <a:lnTo>
                    <a:pt x="0" y="442"/>
                  </a:lnTo>
                  <a:cubicBezTo>
                    <a:pt x="0" y="514"/>
                    <a:pt x="39" y="577"/>
                    <a:pt x="97" y="611"/>
                  </a:cubicBezTo>
                  <a:lnTo>
                    <a:pt x="84" y="611"/>
                  </a:lnTo>
                  <a:lnTo>
                    <a:pt x="84" y="632"/>
                  </a:lnTo>
                  <a:cubicBezTo>
                    <a:pt x="84" y="659"/>
                    <a:pt x="89" y="686"/>
                    <a:pt x="100" y="713"/>
                  </a:cubicBezTo>
                  <a:cubicBezTo>
                    <a:pt x="100" y="714"/>
                    <a:pt x="161" y="849"/>
                    <a:pt x="171" y="875"/>
                  </a:cubicBezTo>
                  <a:lnTo>
                    <a:pt x="173" y="881"/>
                  </a:lnTo>
                  <a:cubicBezTo>
                    <a:pt x="184" y="910"/>
                    <a:pt x="209" y="978"/>
                    <a:pt x="282" y="978"/>
                  </a:cubicBezTo>
                  <a:lnTo>
                    <a:pt x="310" y="978"/>
                  </a:lnTo>
                  <a:cubicBezTo>
                    <a:pt x="323" y="978"/>
                    <a:pt x="365" y="976"/>
                    <a:pt x="389" y="942"/>
                  </a:cubicBezTo>
                  <a:cubicBezTo>
                    <a:pt x="400" y="926"/>
                    <a:pt x="409" y="898"/>
                    <a:pt x="393" y="855"/>
                  </a:cubicBezTo>
                  <a:cubicBezTo>
                    <a:pt x="384" y="833"/>
                    <a:pt x="365" y="789"/>
                    <a:pt x="349" y="752"/>
                  </a:cubicBezTo>
                  <a:lnTo>
                    <a:pt x="395" y="752"/>
                  </a:lnTo>
                  <a:cubicBezTo>
                    <a:pt x="441" y="752"/>
                    <a:pt x="480" y="715"/>
                    <a:pt x="480" y="668"/>
                  </a:cubicBezTo>
                  <a:lnTo>
                    <a:pt x="480" y="640"/>
                  </a:lnTo>
                  <a:lnTo>
                    <a:pt x="536" y="640"/>
                  </a:lnTo>
                  <a:cubicBezTo>
                    <a:pt x="607" y="640"/>
                    <a:pt x="727" y="713"/>
                    <a:pt x="865" y="841"/>
                  </a:cubicBezTo>
                  <a:cubicBezTo>
                    <a:pt x="875" y="850"/>
                    <a:pt x="889" y="856"/>
                    <a:pt x="903" y="856"/>
                  </a:cubicBezTo>
                  <a:cubicBezTo>
                    <a:pt x="917" y="856"/>
                    <a:pt x="931" y="850"/>
                    <a:pt x="942" y="840"/>
                  </a:cubicBezTo>
                  <a:cubicBezTo>
                    <a:pt x="953" y="829"/>
                    <a:pt x="959" y="815"/>
                    <a:pt x="959" y="799"/>
                  </a:cubicBezTo>
                  <a:lnTo>
                    <a:pt x="959" y="580"/>
                  </a:lnTo>
                  <a:cubicBezTo>
                    <a:pt x="1023" y="567"/>
                    <a:pt x="1072" y="509"/>
                    <a:pt x="1072" y="442"/>
                  </a:cubicBezTo>
                  <a:cubicBezTo>
                    <a:pt x="1072" y="405"/>
                    <a:pt x="1058" y="370"/>
                    <a:pt x="1031" y="343"/>
                  </a:cubicBezTo>
                  <a:close/>
                  <a:moveTo>
                    <a:pt x="1092" y="168"/>
                  </a:moveTo>
                  <a:lnTo>
                    <a:pt x="1052" y="208"/>
                  </a:lnTo>
                  <a:cubicBezTo>
                    <a:pt x="1123" y="279"/>
                    <a:pt x="1157" y="356"/>
                    <a:pt x="1157" y="442"/>
                  </a:cubicBezTo>
                  <a:cubicBezTo>
                    <a:pt x="1157" y="528"/>
                    <a:pt x="1123" y="605"/>
                    <a:pt x="1052" y="676"/>
                  </a:cubicBezTo>
                  <a:lnTo>
                    <a:pt x="1092" y="716"/>
                  </a:lnTo>
                  <a:cubicBezTo>
                    <a:pt x="1174" y="633"/>
                    <a:pt x="1213" y="544"/>
                    <a:pt x="1213" y="442"/>
                  </a:cubicBezTo>
                  <a:cubicBezTo>
                    <a:pt x="1213" y="340"/>
                    <a:pt x="1174" y="251"/>
                    <a:pt x="1092" y="168"/>
                  </a:cubicBezTo>
                  <a:close/>
                  <a:moveTo>
                    <a:pt x="1201" y="111"/>
                  </a:moveTo>
                  <a:lnTo>
                    <a:pt x="1163" y="152"/>
                  </a:lnTo>
                  <a:cubicBezTo>
                    <a:pt x="1251" y="235"/>
                    <a:pt x="1298" y="335"/>
                    <a:pt x="1298" y="442"/>
                  </a:cubicBezTo>
                  <a:cubicBezTo>
                    <a:pt x="1298" y="549"/>
                    <a:pt x="1251" y="649"/>
                    <a:pt x="1163" y="732"/>
                  </a:cubicBezTo>
                  <a:lnTo>
                    <a:pt x="1201" y="773"/>
                  </a:lnTo>
                  <a:cubicBezTo>
                    <a:pt x="1301" y="679"/>
                    <a:pt x="1354" y="565"/>
                    <a:pt x="1354" y="442"/>
                  </a:cubicBezTo>
                  <a:cubicBezTo>
                    <a:pt x="1354" y="319"/>
                    <a:pt x="1301" y="205"/>
                    <a:pt x="1201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1BABAA58-B5A4-E54B-BCF1-0C5BEE2CB767}"/>
              </a:ext>
            </a:extLst>
          </p:cNvPr>
          <p:cNvGrpSpPr/>
          <p:nvPr/>
        </p:nvGrpSpPr>
        <p:grpSpPr>
          <a:xfrm>
            <a:off x="6281176" y="1446339"/>
            <a:ext cx="710291" cy="710292"/>
            <a:chOff x="4782159" y="1520336"/>
            <a:chExt cx="710291" cy="710292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F7AA875F-27F9-774B-A1E7-6F4A3B057F3D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4" name="Freeform 4">
              <a:extLst>
                <a:ext uri="{FF2B5EF4-FFF2-40B4-BE49-F238E27FC236}">
                  <a16:creationId xmlns:a16="http://schemas.microsoft.com/office/drawing/2014/main" id="{7216DC24-3EB5-4343-8778-05B8A0E8B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754" y="1669901"/>
              <a:ext cx="419100" cy="411163"/>
            </a:xfrm>
            <a:custGeom>
              <a:avLst/>
              <a:gdLst>
                <a:gd name="T0" fmla="*/ 141 w 1164"/>
                <a:gd name="T1" fmla="*/ 547 h 1143"/>
                <a:gd name="T2" fmla="*/ 203 w 1164"/>
                <a:gd name="T3" fmla="*/ 660 h 1143"/>
                <a:gd name="T4" fmla="*/ 282 w 1164"/>
                <a:gd name="T5" fmla="*/ 1052 h 1143"/>
                <a:gd name="T6" fmla="*/ 62 w 1164"/>
                <a:gd name="T7" fmla="*/ 493 h 1143"/>
                <a:gd name="T8" fmla="*/ 282 w 1164"/>
                <a:gd name="T9" fmla="*/ 1052 h 1143"/>
                <a:gd name="T10" fmla="*/ 761 w 1164"/>
                <a:gd name="T11" fmla="*/ 51 h 1143"/>
                <a:gd name="T12" fmla="*/ 593 w 1164"/>
                <a:gd name="T13" fmla="*/ 83 h 1143"/>
                <a:gd name="T14" fmla="*/ 485 w 1164"/>
                <a:gd name="T15" fmla="*/ 373 h 1143"/>
                <a:gd name="T16" fmla="*/ 344 w 1164"/>
                <a:gd name="T17" fmla="*/ 487 h 1143"/>
                <a:gd name="T18" fmla="*/ 0 w 1164"/>
                <a:gd name="T19" fmla="*/ 431 h 1143"/>
                <a:gd name="T20" fmla="*/ 344 w 1164"/>
                <a:gd name="T21" fmla="*/ 1114 h 1143"/>
                <a:gd name="T22" fmla="*/ 390 w 1164"/>
                <a:gd name="T23" fmla="*/ 1058 h 1143"/>
                <a:gd name="T24" fmla="*/ 737 w 1164"/>
                <a:gd name="T25" fmla="*/ 1114 h 1143"/>
                <a:gd name="T26" fmla="*/ 512 w 1164"/>
                <a:gd name="T27" fmla="*/ 1052 h 1143"/>
                <a:gd name="T28" fmla="*/ 344 w 1164"/>
                <a:gd name="T29" fmla="*/ 968 h 1143"/>
                <a:gd name="T30" fmla="*/ 412 w 1164"/>
                <a:gd name="T31" fmla="*/ 550 h 1143"/>
                <a:gd name="T32" fmla="*/ 655 w 1164"/>
                <a:gd name="T33" fmla="*/ 123 h 1143"/>
                <a:gd name="T34" fmla="*/ 665 w 1164"/>
                <a:gd name="T35" fmla="*/ 70 h 1143"/>
                <a:gd name="T36" fmla="*/ 762 w 1164"/>
                <a:gd name="T37" fmla="*/ 248 h 1143"/>
                <a:gd name="T38" fmla="*/ 734 w 1164"/>
                <a:gd name="T39" fmla="*/ 406 h 1143"/>
                <a:gd name="T40" fmla="*/ 534 w 1164"/>
                <a:gd name="T41" fmla="*/ 828 h 1143"/>
                <a:gd name="T42" fmla="*/ 796 w 1164"/>
                <a:gd name="T43" fmla="*/ 547 h 1143"/>
                <a:gd name="T44" fmla="*/ 801 w 1164"/>
                <a:gd name="T45" fmla="*/ 387 h 1143"/>
                <a:gd name="T46" fmla="*/ 1101 w 1164"/>
                <a:gd name="T47" fmla="*/ 744 h 1143"/>
                <a:gd name="T48" fmla="*/ 1047 w 1164"/>
                <a:gd name="T49" fmla="*/ 770 h 1143"/>
                <a:gd name="T50" fmla="*/ 909 w 1164"/>
                <a:gd name="T51" fmla="*/ 744 h 1143"/>
                <a:gd name="T52" fmla="*/ 934 w 1164"/>
                <a:gd name="T53" fmla="*/ 662 h 1143"/>
                <a:gd name="T54" fmla="*/ 1075 w 1164"/>
                <a:gd name="T55" fmla="*/ 662 h 1143"/>
                <a:gd name="T56" fmla="*/ 1101 w 1164"/>
                <a:gd name="T57" fmla="*/ 744 h 1143"/>
                <a:gd name="T58" fmla="*/ 1047 w 1164"/>
                <a:gd name="T59" fmla="*/ 600 h 1143"/>
                <a:gd name="T60" fmla="*/ 906 w 1164"/>
                <a:gd name="T61" fmla="*/ 600 h 1143"/>
                <a:gd name="T62" fmla="*/ 880 w 1164"/>
                <a:gd name="T63" fmla="*/ 519 h 1143"/>
                <a:gd name="T64" fmla="*/ 1047 w 1164"/>
                <a:gd name="T65" fmla="*/ 493 h 1143"/>
                <a:gd name="T66" fmla="*/ 1072 w 1164"/>
                <a:gd name="T67" fmla="*/ 575 h 1143"/>
                <a:gd name="T68" fmla="*/ 990 w 1164"/>
                <a:gd name="T69" fmla="*/ 1001 h 1143"/>
                <a:gd name="T70" fmla="*/ 1016 w 1164"/>
                <a:gd name="T71" fmla="*/ 1055 h 1143"/>
                <a:gd name="T72" fmla="*/ 849 w 1164"/>
                <a:gd name="T73" fmla="*/ 1080 h 1143"/>
                <a:gd name="T74" fmla="*/ 824 w 1164"/>
                <a:gd name="T75" fmla="*/ 1026 h 1143"/>
                <a:gd name="T76" fmla="*/ 906 w 1164"/>
                <a:gd name="T77" fmla="*/ 1001 h 1143"/>
                <a:gd name="T78" fmla="*/ 906 w 1164"/>
                <a:gd name="T79" fmla="*/ 939 h 1143"/>
                <a:gd name="T80" fmla="*/ 880 w 1164"/>
                <a:gd name="T81" fmla="*/ 857 h 1143"/>
                <a:gd name="T82" fmla="*/ 934 w 1164"/>
                <a:gd name="T83" fmla="*/ 832 h 1143"/>
                <a:gd name="T84" fmla="*/ 1072 w 1164"/>
                <a:gd name="T85" fmla="*/ 857 h 1143"/>
                <a:gd name="T86" fmla="*/ 1047 w 1164"/>
                <a:gd name="T87" fmla="*/ 939 h 1143"/>
                <a:gd name="T88" fmla="*/ 1163 w 1164"/>
                <a:gd name="T89" fmla="*/ 688 h 1143"/>
                <a:gd name="T90" fmla="*/ 1134 w 1164"/>
                <a:gd name="T91" fmla="*/ 575 h 1143"/>
                <a:gd name="T92" fmla="*/ 1047 w 1164"/>
                <a:gd name="T93" fmla="*/ 431 h 1143"/>
                <a:gd name="T94" fmla="*/ 818 w 1164"/>
                <a:gd name="T95" fmla="*/ 519 h 1143"/>
                <a:gd name="T96" fmla="*/ 857 w 1164"/>
                <a:gd name="T97" fmla="*/ 647 h 1143"/>
                <a:gd name="T98" fmla="*/ 847 w 1164"/>
                <a:gd name="T99" fmla="*/ 744 h 1143"/>
                <a:gd name="T100" fmla="*/ 818 w 1164"/>
                <a:gd name="T101" fmla="*/ 857 h 1143"/>
                <a:gd name="T102" fmla="*/ 824 w 1164"/>
                <a:gd name="T103" fmla="*/ 943 h 1143"/>
                <a:gd name="T104" fmla="*/ 762 w 1164"/>
                <a:gd name="T105" fmla="*/ 1055 h 1143"/>
                <a:gd name="T106" fmla="*/ 990 w 1164"/>
                <a:gd name="T107" fmla="*/ 1142 h 1143"/>
                <a:gd name="T108" fmla="*/ 1078 w 1164"/>
                <a:gd name="T109" fmla="*/ 1026 h 1143"/>
                <a:gd name="T110" fmla="*/ 1134 w 1164"/>
                <a:gd name="T111" fmla="*/ 914 h 1143"/>
                <a:gd name="T112" fmla="*/ 1124 w 1164"/>
                <a:gd name="T113" fmla="*/ 817 h 1143"/>
                <a:gd name="T114" fmla="*/ 1163 w 1164"/>
                <a:gd name="T115" fmla="*/ 688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4" h="1143">
                  <a:moveTo>
                    <a:pt x="203" y="547"/>
                  </a:moveTo>
                  <a:lnTo>
                    <a:pt x="141" y="547"/>
                  </a:lnTo>
                  <a:lnTo>
                    <a:pt x="141" y="660"/>
                  </a:lnTo>
                  <a:lnTo>
                    <a:pt x="203" y="660"/>
                  </a:lnTo>
                  <a:lnTo>
                    <a:pt x="203" y="547"/>
                  </a:lnTo>
                  <a:close/>
                  <a:moveTo>
                    <a:pt x="282" y="1052"/>
                  </a:moveTo>
                  <a:lnTo>
                    <a:pt x="62" y="1052"/>
                  </a:lnTo>
                  <a:lnTo>
                    <a:pt x="62" y="493"/>
                  </a:lnTo>
                  <a:lnTo>
                    <a:pt x="282" y="493"/>
                  </a:lnTo>
                  <a:lnTo>
                    <a:pt x="282" y="1052"/>
                  </a:lnTo>
                  <a:close/>
                  <a:moveTo>
                    <a:pt x="824" y="248"/>
                  </a:moveTo>
                  <a:cubicBezTo>
                    <a:pt x="824" y="149"/>
                    <a:pt x="805" y="107"/>
                    <a:pt x="761" y="51"/>
                  </a:cubicBezTo>
                  <a:cubicBezTo>
                    <a:pt x="728" y="8"/>
                    <a:pt x="679" y="0"/>
                    <a:pt x="645" y="11"/>
                  </a:cubicBezTo>
                  <a:cubicBezTo>
                    <a:pt x="613" y="22"/>
                    <a:pt x="593" y="50"/>
                    <a:pt x="593" y="83"/>
                  </a:cubicBezTo>
                  <a:lnTo>
                    <a:pt x="593" y="123"/>
                  </a:lnTo>
                  <a:cubicBezTo>
                    <a:pt x="593" y="218"/>
                    <a:pt x="564" y="285"/>
                    <a:pt x="485" y="373"/>
                  </a:cubicBezTo>
                  <a:lnTo>
                    <a:pt x="384" y="487"/>
                  </a:lnTo>
                  <a:lnTo>
                    <a:pt x="344" y="487"/>
                  </a:lnTo>
                  <a:lnTo>
                    <a:pt x="344" y="431"/>
                  </a:lnTo>
                  <a:lnTo>
                    <a:pt x="0" y="431"/>
                  </a:lnTo>
                  <a:lnTo>
                    <a:pt x="0" y="1114"/>
                  </a:lnTo>
                  <a:lnTo>
                    <a:pt x="344" y="1114"/>
                  </a:lnTo>
                  <a:lnTo>
                    <a:pt x="344" y="1030"/>
                  </a:lnTo>
                  <a:cubicBezTo>
                    <a:pt x="359" y="1030"/>
                    <a:pt x="371" y="1041"/>
                    <a:pt x="390" y="1058"/>
                  </a:cubicBezTo>
                  <a:cubicBezTo>
                    <a:pt x="416" y="1082"/>
                    <a:pt x="451" y="1114"/>
                    <a:pt x="512" y="1114"/>
                  </a:cubicBezTo>
                  <a:lnTo>
                    <a:pt x="737" y="1114"/>
                  </a:lnTo>
                  <a:lnTo>
                    <a:pt x="737" y="1052"/>
                  </a:lnTo>
                  <a:lnTo>
                    <a:pt x="512" y="1052"/>
                  </a:lnTo>
                  <a:cubicBezTo>
                    <a:pt x="475" y="1052"/>
                    <a:pt x="455" y="1034"/>
                    <a:pt x="432" y="1012"/>
                  </a:cubicBezTo>
                  <a:cubicBezTo>
                    <a:pt x="410" y="992"/>
                    <a:pt x="384" y="968"/>
                    <a:pt x="344" y="968"/>
                  </a:cubicBezTo>
                  <a:lnTo>
                    <a:pt x="344" y="550"/>
                  </a:lnTo>
                  <a:lnTo>
                    <a:pt x="412" y="550"/>
                  </a:lnTo>
                  <a:lnTo>
                    <a:pt x="532" y="415"/>
                  </a:lnTo>
                  <a:cubicBezTo>
                    <a:pt x="596" y="343"/>
                    <a:pt x="655" y="258"/>
                    <a:pt x="655" y="123"/>
                  </a:cubicBezTo>
                  <a:lnTo>
                    <a:pt x="655" y="83"/>
                  </a:lnTo>
                  <a:cubicBezTo>
                    <a:pt x="655" y="80"/>
                    <a:pt x="655" y="73"/>
                    <a:pt x="665" y="70"/>
                  </a:cubicBezTo>
                  <a:cubicBezTo>
                    <a:pt x="677" y="66"/>
                    <a:pt x="697" y="70"/>
                    <a:pt x="712" y="89"/>
                  </a:cubicBezTo>
                  <a:cubicBezTo>
                    <a:pt x="747" y="135"/>
                    <a:pt x="762" y="162"/>
                    <a:pt x="762" y="248"/>
                  </a:cubicBezTo>
                  <a:cubicBezTo>
                    <a:pt x="762" y="306"/>
                    <a:pt x="750" y="343"/>
                    <a:pt x="742" y="368"/>
                  </a:cubicBezTo>
                  <a:cubicBezTo>
                    <a:pt x="737" y="383"/>
                    <a:pt x="734" y="394"/>
                    <a:pt x="734" y="406"/>
                  </a:cubicBezTo>
                  <a:lnTo>
                    <a:pt x="734" y="546"/>
                  </a:lnTo>
                  <a:cubicBezTo>
                    <a:pt x="731" y="673"/>
                    <a:pt x="653" y="784"/>
                    <a:pt x="534" y="828"/>
                  </a:cubicBezTo>
                  <a:lnTo>
                    <a:pt x="556" y="886"/>
                  </a:lnTo>
                  <a:cubicBezTo>
                    <a:pt x="698" y="833"/>
                    <a:pt x="793" y="700"/>
                    <a:pt x="796" y="547"/>
                  </a:cubicBezTo>
                  <a:lnTo>
                    <a:pt x="796" y="406"/>
                  </a:lnTo>
                  <a:cubicBezTo>
                    <a:pt x="796" y="403"/>
                    <a:pt x="799" y="394"/>
                    <a:pt x="801" y="387"/>
                  </a:cubicBezTo>
                  <a:cubicBezTo>
                    <a:pt x="810" y="360"/>
                    <a:pt x="824" y="315"/>
                    <a:pt x="824" y="248"/>
                  </a:cubicBezTo>
                  <a:close/>
                  <a:moveTo>
                    <a:pt x="1101" y="744"/>
                  </a:moveTo>
                  <a:cubicBezTo>
                    <a:pt x="1101" y="758"/>
                    <a:pt x="1089" y="770"/>
                    <a:pt x="1075" y="770"/>
                  </a:cubicBezTo>
                  <a:lnTo>
                    <a:pt x="1047" y="770"/>
                  </a:lnTo>
                  <a:lnTo>
                    <a:pt x="934" y="770"/>
                  </a:lnTo>
                  <a:cubicBezTo>
                    <a:pt x="920" y="770"/>
                    <a:pt x="909" y="758"/>
                    <a:pt x="909" y="744"/>
                  </a:cubicBezTo>
                  <a:lnTo>
                    <a:pt x="909" y="688"/>
                  </a:lnTo>
                  <a:cubicBezTo>
                    <a:pt x="909" y="674"/>
                    <a:pt x="920" y="662"/>
                    <a:pt x="934" y="662"/>
                  </a:cubicBezTo>
                  <a:lnTo>
                    <a:pt x="1047" y="662"/>
                  </a:lnTo>
                  <a:lnTo>
                    <a:pt x="1075" y="662"/>
                  </a:lnTo>
                  <a:cubicBezTo>
                    <a:pt x="1089" y="662"/>
                    <a:pt x="1101" y="674"/>
                    <a:pt x="1101" y="688"/>
                  </a:cubicBezTo>
                  <a:lnTo>
                    <a:pt x="1101" y="744"/>
                  </a:lnTo>
                  <a:close/>
                  <a:moveTo>
                    <a:pt x="1072" y="575"/>
                  </a:moveTo>
                  <a:cubicBezTo>
                    <a:pt x="1072" y="589"/>
                    <a:pt x="1061" y="600"/>
                    <a:pt x="1047" y="600"/>
                  </a:cubicBezTo>
                  <a:lnTo>
                    <a:pt x="934" y="600"/>
                  </a:lnTo>
                  <a:lnTo>
                    <a:pt x="906" y="600"/>
                  </a:lnTo>
                  <a:cubicBezTo>
                    <a:pt x="892" y="600"/>
                    <a:pt x="880" y="589"/>
                    <a:pt x="880" y="575"/>
                  </a:cubicBezTo>
                  <a:lnTo>
                    <a:pt x="880" y="519"/>
                  </a:lnTo>
                  <a:cubicBezTo>
                    <a:pt x="880" y="505"/>
                    <a:pt x="892" y="493"/>
                    <a:pt x="906" y="493"/>
                  </a:cubicBezTo>
                  <a:lnTo>
                    <a:pt x="1047" y="493"/>
                  </a:lnTo>
                  <a:cubicBezTo>
                    <a:pt x="1061" y="493"/>
                    <a:pt x="1072" y="505"/>
                    <a:pt x="1072" y="519"/>
                  </a:cubicBezTo>
                  <a:lnTo>
                    <a:pt x="1072" y="575"/>
                  </a:lnTo>
                  <a:close/>
                  <a:moveTo>
                    <a:pt x="906" y="1001"/>
                  </a:moveTo>
                  <a:lnTo>
                    <a:pt x="990" y="1001"/>
                  </a:lnTo>
                  <a:cubicBezTo>
                    <a:pt x="1004" y="1001"/>
                    <a:pt x="1016" y="1012"/>
                    <a:pt x="1016" y="1026"/>
                  </a:cubicBezTo>
                  <a:lnTo>
                    <a:pt x="1016" y="1055"/>
                  </a:lnTo>
                  <a:cubicBezTo>
                    <a:pt x="1016" y="1069"/>
                    <a:pt x="1004" y="1080"/>
                    <a:pt x="990" y="1080"/>
                  </a:cubicBezTo>
                  <a:lnTo>
                    <a:pt x="849" y="1080"/>
                  </a:lnTo>
                  <a:cubicBezTo>
                    <a:pt x="835" y="1080"/>
                    <a:pt x="824" y="1069"/>
                    <a:pt x="824" y="1055"/>
                  </a:cubicBezTo>
                  <a:lnTo>
                    <a:pt x="824" y="1026"/>
                  </a:lnTo>
                  <a:cubicBezTo>
                    <a:pt x="824" y="1012"/>
                    <a:pt x="835" y="1001"/>
                    <a:pt x="849" y="1001"/>
                  </a:cubicBezTo>
                  <a:lnTo>
                    <a:pt x="906" y="1001"/>
                  </a:lnTo>
                  <a:close/>
                  <a:moveTo>
                    <a:pt x="990" y="939"/>
                  </a:moveTo>
                  <a:lnTo>
                    <a:pt x="906" y="939"/>
                  </a:lnTo>
                  <a:cubicBezTo>
                    <a:pt x="892" y="939"/>
                    <a:pt x="880" y="928"/>
                    <a:pt x="880" y="914"/>
                  </a:cubicBezTo>
                  <a:lnTo>
                    <a:pt x="880" y="857"/>
                  </a:lnTo>
                  <a:cubicBezTo>
                    <a:pt x="880" y="843"/>
                    <a:pt x="892" y="832"/>
                    <a:pt x="906" y="832"/>
                  </a:cubicBezTo>
                  <a:lnTo>
                    <a:pt x="934" y="832"/>
                  </a:lnTo>
                  <a:lnTo>
                    <a:pt x="1047" y="832"/>
                  </a:lnTo>
                  <a:cubicBezTo>
                    <a:pt x="1061" y="832"/>
                    <a:pt x="1072" y="843"/>
                    <a:pt x="1072" y="857"/>
                  </a:cubicBezTo>
                  <a:lnTo>
                    <a:pt x="1072" y="914"/>
                  </a:lnTo>
                  <a:cubicBezTo>
                    <a:pt x="1072" y="928"/>
                    <a:pt x="1061" y="939"/>
                    <a:pt x="1047" y="939"/>
                  </a:cubicBezTo>
                  <a:lnTo>
                    <a:pt x="990" y="939"/>
                  </a:lnTo>
                  <a:close/>
                  <a:moveTo>
                    <a:pt x="1163" y="688"/>
                  </a:moveTo>
                  <a:cubicBezTo>
                    <a:pt x="1163" y="658"/>
                    <a:pt x="1147" y="631"/>
                    <a:pt x="1124" y="615"/>
                  </a:cubicBezTo>
                  <a:cubicBezTo>
                    <a:pt x="1130" y="603"/>
                    <a:pt x="1134" y="590"/>
                    <a:pt x="1134" y="575"/>
                  </a:cubicBezTo>
                  <a:lnTo>
                    <a:pt x="1134" y="519"/>
                  </a:lnTo>
                  <a:cubicBezTo>
                    <a:pt x="1134" y="470"/>
                    <a:pt x="1095" y="431"/>
                    <a:pt x="1047" y="431"/>
                  </a:cubicBezTo>
                  <a:lnTo>
                    <a:pt x="906" y="431"/>
                  </a:lnTo>
                  <a:cubicBezTo>
                    <a:pt x="858" y="431"/>
                    <a:pt x="818" y="470"/>
                    <a:pt x="818" y="519"/>
                  </a:cubicBezTo>
                  <a:lnTo>
                    <a:pt x="818" y="575"/>
                  </a:lnTo>
                  <a:cubicBezTo>
                    <a:pt x="818" y="605"/>
                    <a:pt x="834" y="632"/>
                    <a:pt x="857" y="647"/>
                  </a:cubicBezTo>
                  <a:cubicBezTo>
                    <a:pt x="851" y="660"/>
                    <a:pt x="847" y="673"/>
                    <a:pt x="847" y="688"/>
                  </a:cubicBezTo>
                  <a:lnTo>
                    <a:pt x="847" y="744"/>
                  </a:lnTo>
                  <a:cubicBezTo>
                    <a:pt x="847" y="759"/>
                    <a:pt x="851" y="773"/>
                    <a:pt x="857" y="785"/>
                  </a:cubicBezTo>
                  <a:cubicBezTo>
                    <a:pt x="834" y="800"/>
                    <a:pt x="818" y="827"/>
                    <a:pt x="818" y="857"/>
                  </a:cubicBezTo>
                  <a:lnTo>
                    <a:pt x="818" y="914"/>
                  </a:lnTo>
                  <a:cubicBezTo>
                    <a:pt x="818" y="924"/>
                    <a:pt x="821" y="934"/>
                    <a:pt x="824" y="943"/>
                  </a:cubicBezTo>
                  <a:cubicBezTo>
                    <a:pt x="788" y="954"/>
                    <a:pt x="762" y="987"/>
                    <a:pt x="762" y="1026"/>
                  </a:cubicBezTo>
                  <a:lnTo>
                    <a:pt x="762" y="1055"/>
                  </a:lnTo>
                  <a:cubicBezTo>
                    <a:pt x="762" y="1103"/>
                    <a:pt x="801" y="1142"/>
                    <a:pt x="849" y="1142"/>
                  </a:cubicBezTo>
                  <a:lnTo>
                    <a:pt x="990" y="1142"/>
                  </a:lnTo>
                  <a:cubicBezTo>
                    <a:pt x="1039" y="1142"/>
                    <a:pt x="1078" y="1103"/>
                    <a:pt x="1078" y="1055"/>
                  </a:cubicBezTo>
                  <a:lnTo>
                    <a:pt x="1078" y="1026"/>
                  </a:lnTo>
                  <a:cubicBezTo>
                    <a:pt x="1078" y="1016"/>
                    <a:pt x="1076" y="1006"/>
                    <a:pt x="1072" y="997"/>
                  </a:cubicBezTo>
                  <a:cubicBezTo>
                    <a:pt x="1108" y="986"/>
                    <a:pt x="1134" y="953"/>
                    <a:pt x="1134" y="914"/>
                  </a:cubicBezTo>
                  <a:lnTo>
                    <a:pt x="1134" y="857"/>
                  </a:lnTo>
                  <a:cubicBezTo>
                    <a:pt x="1134" y="842"/>
                    <a:pt x="1130" y="829"/>
                    <a:pt x="1124" y="817"/>
                  </a:cubicBezTo>
                  <a:cubicBezTo>
                    <a:pt x="1147" y="801"/>
                    <a:pt x="1163" y="774"/>
                    <a:pt x="1163" y="744"/>
                  </a:cubicBezTo>
                  <a:lnTo>
                    <a:pt x="1163" y="6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7B9C8B4E-41F6-AC4C-9FB6-E0FC6A139CEB}"/>
              </a:ext>
            </a:extLst>
          </p:cNvPr>
          <p:cNvGrpSpPr/>
          <p:nvPr/>
        </p:nvGrpSpPr>
        <p:grpSpPr>
          <a:xfrm>
            <a:off x="6273720" y="2424629"/>
            <a:ext cx="710291" cy="710292"/>
            <a:chOff x="4774703" y="2498626"/>
            <a:chExt cx="710291" cy="710292"/>
          </a:xfrm>
        </p:grpSpPr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24617CA0-A9DE-7A4F-B554-7562720888B3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7" name="Freeform 5">
              <a:extLst>
                <a:ext uri="{FF2B5EF4-FFF2-40B4-BE49-F238E27FC236}">
                  <a16:creationId xmlns:a16="http://schemas.microsoft.com/office/drawing/2014/main" id="{E900AE4D-94A3-F943-84AE-D70CF65D1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486" y="2619616"/>
              <a:ext cx="466725" cy="468313"/>
            </a:xfrm>
            <a:custGeom>
              <a:avLst/>
              <a:gdLst>
                <a:gd name="T0" fmla="*/ 34 w 1297"/>
                <a:gd name="T1" fmla="*/ 1235 h 1303"/>
                <a:gd name="T2" fmla="*/ 197 w 1297"/>
                <a:gd name="T3" fmla="*/ 1235 h 1303"/>
                <a:gd name="T4" fmla="*/ 572 w 1297"/>
                <a:gd name="T5" fmla="*/ 773 h 1303"/>
                <a:gd name="T6" fmla="*/ 78 w 1297"/>
                <a:gd name="T7" fmla="*/ 1192 h 1303"/>
                <a:gd name="T8" fmla="*/ 78 w 1297"/>
                <a:gd name="T9" fmla="*/ 1192 h 1303"/>
                <a:gd name="T10" fmla="*/ 78 w 1297"/>
                <a:gd name="T11" fmla="*/ 1116 h 1303"/>
                <a:gd name="T12" fmla="*/ 459 w 1297"/>
                <a:gd name="T13" fmla="*/ 646 h 1303"/>
                <a:gd name="T14" fmla="*/ 0 w 1297"/>
                <a:gd name="T15" fmla="*/ 1154 h 1303"/>
                <a:gd name="T16" fmla="*/ 138 w 1297"/>
                <a:gd name="T17" fmla="*/ 1176 h 1303"/>
                <a:gd name="T18" fmla="*/ 153 w 1297"/>
                <a:gd name="T19" fmla="*/ 1072 h 1303"/>
                <a:gd name="T20" fmla="*/ 138 w 1297"/>
                <a:gd name="T21" fmla="*/ 1176 h 1303"/>
                <a:gd name="T22" fmla="*/ 1220 w 1297"/>
                <a:gd name="T23" fmla="*/ 183 h 1303"/>
                <a:gd name="T24" fmla="*/ 1170 w 1297"/>
                <a:gd name="T25" fmla="*/ 175 h 1303"/>
                <a:gd name="T26" fmla="*/ 967 w 1297"/>
                <a:gd name="T27" fmla="*/ 226 h 1303"/>
                <a:gd name="T28" fmla="*/ 1103 w 1297"/>
                <a:gd name="T29" fmla="*/ 72 h 1303"/>
                <a:gd name="T30" fmla="*/ 782 w 1297"/>
                <a:gd name="T31" fmla="*/ 84 h 1303"/>
                <a:gd name="T32" fmla="*/ 697 w 1297"/>
                <a:gd name="T33" fmla="*/ 408 h 1303"/>
                <a:gd name="T34" fmla="*/ 673 w 1297"/>
                <a:gd name="T35" fmla="*/ 521 h 1303"/>
                <a:gd name="T36" fmla="*/ 762 w 1297"/>
                <a:gd name="T37" fmla="*/ 402 h 1303"/>
                <a:gd name="T38" fmla="*/ 826 w 1297"/>
                <a:gd name="T39" fmla="*/ 128 h 1303"/>
                <a:gd name="T40" fmla="*/ 902 w 1297"/>
                <a:gd name="T41" fmla="*/ 204 h 1303"/>
                <a:gd name="T42" fmla="*/ 902 w 1297"/>
                <a:gd name="T43" fmla="*/ 248 h 1303"/>
                <a:gd name="T44" fmla="*/ 1065 w 1297"/>
                <a:gd name="T45" fmla="*/ 368 h 1303"/>
                <a:gd name="T46" fmla="*/ 1141 w 1297"/>
                <a:gd name="T47" fmla="*/ 444 h 1303"/>
                <a:gd name="T48" fmla="*/ 867 w 1297"/>
                <a:gd name="T49" fmla="*/ 507 h 1303"/>
                <a:gd name="T50" fmla="*/ 756 w 1297"/>
                <a:gd name="T51" fmla="*/ 589 h 1303"/>
                <a:gd name="T52" fmla="*/ 861 w 1297"/>
                <a:gd name="T53" fmla="*/ 572 h 1303"/>
                <a:gd name="T54" fmla="*/ 1185 w 1297"/>
                <a:gd name="T55" fmla="*/ 487 h 1303"/>
                <a:gd name="T56" fmla="*/ 1151 w 1297"/>
                <a:gd name="T57" fmla="*/ 1125 h 1303"/>
                <a:gd name="T58" fmla="*/ 868 w 1297"/>
                <a:gd name="T59" fmla="*/ 929 h 1303"/>
                <a:gd name="T60" fmla="*/ 1167 w 1297"/>
                <a:gd name="T61" fmla="*/ 1224 h 1303"/>
                <a:gd name="T62" fmla="*/ 852 w 1297"/>
                <a:gd name="T63" fmla="*/ 985 h 1303"/>
                <a:gd name="T64" fmla="*/ 746 w 1297"/>
                <a:gd name="T65" fmla="*/ 936 h 1303"/>
                <a:gd name="T66" fmla="*/ 943 w 1297"/>
                <a:gd name="T67" fmla="*/ 771 h 1303"/>
                <a:gd name="T68" fmla="*/ 1207 w 1297"/>
                <a:gd name="T69" fmla="*/ 1109 h 1303"/>
                <a:gd name="T70" fmla="*/ 1167 w 1297"/>
                <a:gd name="T71" fmla="*/ 1224 h 1303"/>
                <a:gd name="T72" fmla="*/ 333 w 1297"/>
                <a:gd name="T73" fmla="*/ 386 h 1303"/>
                <a:gd name="T74" fmla="*/ 230 w 1297"/>
                <a:gd name="T75" fmla="*/ 360 h 1303"/>
                <a:gd name="T76" fmla="*/ 136 w 1297"/>
                <a:gd name="T77" fmla="*/ 109 h 1303"/>
                <a:gd name="T78" fmla="*/ 361 w 1297"/>
                <a:gd name="T79" fmla="*/ 335 h 1303"/>
                <a:gd name="T80" fmla="*/ 806 w 1297"/>
                <a:gd name="T81" fmla="*/ 788 h 1303"/>
                <a:gd name="T82" fmla="*/ 1019 w 1297"/>
                <a:gd name="T83" fmla="*/ 832 h 1303"/>
                <a:gd name="T84" fmla="*/ 980 w 1297"/>
                <a:gd name="T85" fmla="*/ 718 h 1303"/>
                <a:gd name="T86" fmla="*/ 888 w 1297"/>
                <a:gd name="T87" fmla="*/ 706 h 1303"/>
                <a:gd name="T88" fmla="*/ 420 w 1297"/>
                <a:gd name="T89" fmla="*/ 314 h 1303"/>
                <a:gd name="T90" fmla="*/ 388 w 1297"/>
                <a:gd name="T91" fmla="*/ 203 h 1303"/>
                <a:gd name="T92" fmla="*/ 110 w 1297"/>
                <a:gd name="T93" fmla="*/ 47 h 1303"/>
                <a:gd name="T94" fmla="*/ 26 w 1297"/>
                <a:gd name="T95" fmla="*/ 166 h 1303"/>
                <a:gd name="T96" fmla="*/ 205 w 1297"/>
                <a:gd name="T97" fmla="*/ 419 h 1303"/>
                <a:gd name="T98" fmla="*/ 727 w 1297"/>
                <a:gd name="T99" fmla="*/ 868 h 1303"/>
                <a:gd name="T100" fmla="*/ 701 w 1297"/>
                <a:gd name="T101" fmla="*/ 997 h 1303"/>
                <a:gd name="T102" fmla="*/ 815 w 1297"/>
                <a:gd name="T103" fmla="*/ 1036 h 1303"/>
                <a:gd name="T104" fmla="*/ 1129 w 1297"/>
                <a:gd name="T105" fmla="*/ 1302 h 1303"/>
                <a:gd name="T106" fmla="*/ 1251 w 1297"/>
                <a:gd name="T107" fmla="*/ 1228 h 1303"/>
                <a:gd name="T108" fmla="*/ 1019 w 1297"/>
                <a:gd name="T109" fmla="*/ 832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97" h="1303">
                  <a:moveTo>
                    <a:pt x="34" y="1235"/>
                  </a:moveTo>
                  <a:lnTo>
                    <a:pt x="34" y="1235"/>
                  </a:lnTo>
                  <a:cubicBezTo>
                    <a:pt x="56" y="1257"/>
                    <a:pt x="85" y="1269"/>
                    <a:pt x="116" y="1269"/>
                  </a:cubicBezTo>
                  <a:cubicBezTo>
                    <a:pt x="146" y="1269"/>
                    <a:pt x="176" y="1257"/>
                    <a:pt x="197" y="1235"/>
                  </a:cubicBezTo>
                  <a:lnTo>
                    <a:pt x="616" y="817"/>
                  </a:lnTo>
                  <a:lnTo>
                    <a:pt x="572" y="773"/>
                  </a:lnTo>
                  <a:lnTo>
                    <a:pt x="153" y="1192"/>
                  </a:lnTo>
                  <a:cubicBezTo>
                    <a:pt x="133" y="1212"/>
                    <a:pt x="98" y="1212"/>
                    <a:pt x="78" y="1192"/>
                  </a:cubicBezTo>
                  <a:lnTo>
                    <a:pt x="54" y="1215"/>
                  </a:lnTo>
                  <a:lnTo>
                    <a:pt x="78" y="1192"/>
                  </a:lnTo>
                  <a:cubicBezTo>
                    <a:pt x="68" y="1181"/>
                    <a:pt x="62" y="1168"/>
                    <a:pt x="62" y="1154"/>
                  </a:cubicBezTo>
                  <a:cubicBezTo>
                    <a:pt x="62" y="1139"/>
                    <a:pt x="67" y="1126"/>
                    <a:pt x="78" y="1116"/>
                  </a:cubicBezTo>
                  <a:lnTo>
                    <a:pt x="503" y="690"/>
                  </a:lnTo>
                  <a:lnTo>
                    <a:pt x="459" y="646"/>
                  </a:lnTo>
                  <a:lnTo>
                    <a:pt x="34" y="1072"/>
                  </a:lnTo>
                  <a:cubicBezTo>
                    <a:pt x="12" y="1094"/>
                    <a:pt x="0" y="1123"/>
                    <a:pt x="0" y="1154"/>
                  </a:cubicBezTo>
                  <a:cubicBezTo>
                    <a:pt x="0" y="1185"/>
                    <a:pt x="12" y="1214"/>
                    <a:pt x="34" y="1235"/>
                  </a:cubicBezTo>
                  <a:close/>
                  <a:moveTo>
                    <a:pt x="138" y="1176"/>
                  </a:moveTo>
                  <a:lnTo>
                    <a:pt x="197" y="1116"/>
                  </a:lnTo>
                  <a:lnTo>
                    <a:pt x="153" y="1072"/>
                  </a:lnTo>
                  <a:lnTo>
                    <a:pt x="94" y="1132"/>
                  </a:lnTo>
                  <a:lnTo>
                    <a:pt x="138" y="1176"/>
                  </a:lnTo>
                  <a:close/>
                  <a:moveTo>
                    <a:pt x="1185" y="487"/>
                  </a:moveTo>
                  <a:cubicBezTo>
                    <a:pt x="1269" y="403"/>
                    <a:pt x="1264" y="274"/>
                    <a:pt x="1220" y="183"/>
                  </a:cubicBezTo>
                  <a:cubicBezTo>
                    <a:pt x="1216" y="174"/>
                    <a:pt x="1208" y="168"/>
                    <a:pt x="1198" y="166"/>
                  </a:cubicBezTo>
                  <a:cubicBezTo>
                    <a:pt x="1188" y="164"/>
                    <a:pt x="1178" y="167"/>
                    <a:pt x="1170" y="175"/>
                  </a:cubicBezTo>
                  <a:lnTo>
                    <a:pt x="1043" y="302"/>
                  </a:lnTo>
                  <a:lnTo>
                    <a:pt x="967" y="226"/>
                  </a:lnTo>
                  <a:lnTo>
                    <a:pt x="1095" y="99"/>
                  </a:lnTo>
                  <a:cubicBezTo>
                    <a:pt x="1102" y="92"/>
                    <a:pt x="1105" y="82"/>
                    <a:pt x="1103" y="72"/>
                  </a:cubicBezTo>
                  <a:cubicBezTo>
                    <a:pt x="1102" y="62"/>
                    <a:pt x="1095" y="53"/>
                    <a:pt x="1086" y="49"/>
                  </a:cubicBezTo>
                  <a:cubicBezTo>
                    <a:pt x="995" y="6"/>
                    <a:pt x="866" y="0"/>
                    <a:pt x="782" y="84"/>
                  </a:cubicBezTo>
                  <a:lnTo>
                    <a:pt x="742" y="124"/>
                  </a:lnTo>
                  <a:cubicBezTo>
                    <a:pt x="666" y="200"/>
                    <a:pt x="651" y="298"/>
                    <a:pt x="697" y="408"/>
                  </a:cubicBezTo>
                  <a:lnTo>
                    <a:pt x="629" y="477"/>
                  </a:lnTo>
                  <a:lnTo>
                    <a:pt x="673" y="521"/>
                  </a:lnTo>
                  <a:lnTo>
                    <a:pt x="756" y="437"/>
                  </a:lnTo>
                  <a:cubicBezTo>
                    <a:pt x="766" y="428"/>
                    <a:pt x="768" y="414"/>
                    <a:pt x="762" y="402"/>
                  </a:cubicBezTo>
                  <a:cubicBezTo>
                    <a:pt x="717" y="307"/>
                    <a:pt x="725" y="229"/>
                    <a:pt x="786" y="168"/>
                  </a:cubicBezTo>
                  <a:lnTo>
                    <a:pt x="826" y="128"/>
                  </a:lnTo>
                  <a:cubicBezTo>
                    <a:pt x="876" y="78"/>
                    <a:pt x="953" y="72"/>
                    <a:pt x="1016" y="89"/>
                  </a:cubicBezTo>
                  <a:lnTo>
                    <a:pt x="902" y="204"/>
                  </a:lnTo>
                  <a:cubicBezTo>
                    <a:pt x="896" y="210"/>
                    <a:pt x="892" y="218"/>
                    <a:pt x="892" y="226"/>
                  </a:cubicBezTo>
                  <a:cubicBezTo>
                    <a:pt x="892" y="234"/>
                    <a:pt x="896" y="242"/>
                    <a:pt x="902" y="248"/>
                  </a:cubicBezTo>
                  <a:lnTo>
                    <a:pt x="1021" y="368"/>
                  </a:lnTo>
                  <a:cubicBezTo>
                    <a:pt x="1033" y="380"/>
                    <a:pt x="1053" y="380"/>
                    <a:pt x="1065" y="368"/>
                  </a:cubicBezTo>
                  <a:lnTo>
                    <a:pt x="1180" y="253"/>
                  </a:lnTo>
                  <a:cubicBezTo>
                    <a:pt x="1197" y="316"/>
                    <a:pt x="1192" y="393"/>
                    <a:pt x="1141" y="444"/>
                  </a:cubicBezTo>
                  <a:lnTo>
                    <a:pt x="1101" y="483"/>
                  </a:lnTo>
                  <a:cubicBezTo>
                    <a:pt x="1040" y="544"/>
                    <a:pt x="962" y="552"/>
                    <a:pt x="867" y="507"/>
                  </a:cubicBezTo>
                  <a:cubicBezTo>
                    <a:pt x="856" y="501"/>
                    <a:pt x="841" y="504"/>
                    <a:pt x="832" y="513"/>
                  </a:cubicBezTo>
                  <a:lnTo>
                    <a:pt x="756" y="589"/>
                  </a:lnTo>
                  <a:lnTo>
                    <a:pt x="800" y="633"/>
                  </a:lnTo>
                  <a:lnTo>
                    <a:pt x="861" y="572"/>
                  </a:lnTo>
                  <a:cubicBezTo>
                    <a:pt x="972" y="618"/>
                    <a:pt x="1070" y="603"/>
                    <a:pt x="1145" y="527"/>
                  </a:cubicBezTo>
                  <a:lnTo>
                    <a:pt x="1185" y="487"/>
                  </a:lnTo>
                  <a:close/>
                  <a:moveTo>
                    <a:pt x="1107" y="1169"/>
                  </a:moveTo>
                  <a:lnTo>
                    <a:pt x="1151" y="1125"/>
                  </a:lnTo>
                  <a:lnTo>
                    <a:pt x="912" y="885"/>
                  </a:lnTo>
                  <a:lnTo>
                    <a:pt x="868" y="929"/>
                  </a:lnTo>
                  <a:lnTo>
                    <a:pt x="1107" y="1169"/>
                  </a:lnTo>
                  <a:close/>
                  <a:moveTo>
                    <a:pt x="1167" y="1224"/>
                  </a:moveTo>
                  <a:cubicBezTo>
                    <a:pt x="1147" y="1245"/>
                    <a:pt x="1112" y="1245"/>
                    <a:pt x="1092" y="1224"/>
                  </a:cubicBezTo>
                  <a:lnTo>
                    <a:pt x="852" y="985"/>
                  </a:lnTo>
                  <a:cubicBezTo>
                    <a:pt x="846" y="979"/>
                    <a:pt x="845" y="978"/>
                    <a:pt x="754" y="960"/>
                  </a:cubicBezTo>
                  <a:cubicBezTo>
                    <a:pt x="752" y="953"/>
                    <a:pt x="749" y="944"/>
                    <a:pt x="746" y="936"/>
                  </a:cubicBezTo>
                  <a:lnTo>
                    <a:pt x="919" y="763"/>
                  </a:lnTo>
                  <a:cubicBezTo>
                    <a:pt x="926" y="766"/>
                    <a:pt x="935" y="769"/>
                    <a:pt x="943" y="771"/>
                  </a:cubicBezTo>
                  <a:cubicBezTo>
                    <a:pt x="961" y="863"/>
                    <a:pt x="962" y="863"/>
                    <a:pt x="968" y="870"/>
                  </a:cubicBezTo>
                  <a:lnTo>
                    <a:pt x="1207" y="1109"/>
                  </a:lnTo>
                  <a:cubicBezTo>
                    <a:pt x="1228" y="1130"/>
                    <a:pt x="1228" y="1164"/>
                    <a:pt x="1207" y="1185"/>
                  </a:cubicBezTo>
                  <a:lnTo>
                    <a:pt x="1167" y="1224"/>
                  </a:lnTo>
                  <a:close/>
                  <a:moveTo>
                    <a:pt x="771" y="824"/>
                  </a:moveTo>
                  <a:lnTo>
                    <a:pt x="333" y="386"/>
                  </a:lnTo>
                  <a:cubicBezTo>
                    <a:pt x="329" y="382"/>
                    <a:pt x="323" y="379"/>
                    <a:pt x="317" y="378"/>
                  </a:cubicBezTo>
                  <a:lnTo>
                    <a:pt x="230" y="360"/>
                  </a:lnTo>
                  <a:lnTo>
                    <a:pt x="92" y="153"/>
                  </a:lnTo>
                  <a:lnTo>
                    <a:pt x="136" y="109"/>
                  </a:lnTo>
                  <a:lnTo>
                    <a:pt x="343" y="247"/>
                  </a:lnTo>
                  <a:lnTo>
                    <a:pt x="361" y="335"/>
                  </a:lnTo>
                  <a:cubicBezTo>
                    <a:pt x="362" y="341"/>
                    <a:pt x="365" y="346"/>
                    <a:pt x="369" y="350"/>
                  </a:cubicBezTo>
                  <a:cubicBezTo>
                    <a:pt x="373" y="354"/>
                    <a:pt x="717" y="698"/>
                    <a:pt x="806" y="788"/>
                  </a:cubicBezTo>
                  <a:lnTo>
                    <a:pt x="771" y="824"/>
                  </a:lnTo>
                  <a:close/>
                  <a:moveTo>
                    <a:pt x="1019" y="832"/>
                  </a:moveTo>
                  <a:cubicBezTo>
                    <a:pt x="1014" y="808"/>
                    <a:pt x="1001" y="742"/>
                    <a:pt x="1001" y="742"/>
                  </a:cubicBezTo>
                  <a:cubicBezTo>
                    <a:pt x="998" y="731"/>
                    <a:pt x="991" y="722"/>
                    <a:pt x="980" y="718"/>
                  </a:cubicBezTo>
                  <a:cubicBezTo>
                    <a:pt x="919" y="697"/>
                    <a:pt x="917" y="697"/>
                    <a:pt x="911" y="697"/>
                  </a:cubicBezTo>
                  <a:cubicBezTo>
                    <a:pt x="903" y="697"/>
                    <a:pt x="894" y="700"/>
                    <a:pt x="888" y="706"/>
                  </a:cubicBezTo>
                  <a:lnTo>
                    <a:pt x="850" y="744"/>
                  </a:lnTo>
                  <a:cubicBezTo>
                    <a:pt x="542" y="436"/>
                    <a:pt x="449" y="343"/>
                    <a:pt x="420" y="314"/>
                  </a:cubicBezTo>
                  <a:lnTo>
                    <a:pt x="402" y="223"/>
                  </a:lnTo>
                  <a:cubicBezTo>
                    <a:pt x="400" y="215"/>
                    <a:pt x="395" y="207"/>
                    <a:pt x="388" y="203"/>
                  </a:cubicBezTo>
                  <a:lnTo>
                    <a:pt x="149" y="43"/>
                  </a:lnTo>
                  <a:cubicBezTo>
                    <a:pt x="137" y="35"/>
                    <a:pt x="120" y="37"/>
                    <a:pt x="110" y="47"/>
                  </a:cubicBezTo>
                  <a:lnTo>
                    <a:pt x="30" y="127"/>
                  </a:lnTo>
                  <a:cubicBezTo>
                    <a:pt x="19" y="138"/>
                    <a:pt x="18" y="154"/>
                    <a:pt x="26" y="166"/>
                  </a:cubicBezTo>
                  <a:lnTo>
                    <a:pt x="186" y="406"/>
                  </a:lnTo>
                  <a:cubicBezTo>
                    <a:pt x="190" y="412"/>
                    <a:pt x="197" y="417"/>
                    <a:pt x="205" y="419"/>
                  </a:cubicBezTo>
                  <a:lnTo>
                    <a:pt x="296" y="437"/>
                  </a:lnTo>
                  <a:lnTo>
                    <a:pt x="727" y="868"/>
                  </a:lnTo>
                  <a:lnTo>
                    <a:pt x="690" y="905"/>
                  </a:lnTo>
                  <a:cubicBezTo>
                    <a:pt x="674" y="919"/>
                    <a:pt x="674" y="919"/>
                    <a:pt x="701" y="997"/>
                  </a:cubicBezTo>
                  <a:cubicBezTo>
                    <a:pt x="705" y="1008"/>
                    <a:pt x="714" y="1016"/>
                    <a:pt x="725" y="1018"/>
                  </a:cubicBezTo>
                  <a:cubicBezTo>
                    <a:pt x="725" y="1018"/>
                    <a:pt x="791" y="1031"/>
                    <a:pt x="815" y="1036"/>
                  </a:cubicBezTo>
                  <a:lnTo>
                    <a:pt x="1048" y="1268"/>
                  </a:lnTo>
                  <a:cubicBezTo>
                    <a:pt x="1069" y="1290"/>
                    <a:pt x="1099" y="1302"/>
                    <a:pt x="1129" y="1302"/>
                  </a:cubicBezTo>
                  <a:cubicBezTo>
                    <a:pt x="1160" y="1302"/>
                    <a:pt x="1189" y="1290"/>
                    <a:pt x="1211" y="1268"/>
                  </a:cubicBezTo>
                  <a:lnTo>
                    <a:pt x="1251" y="1228"/>
                  </a:lnTo>
                  <a:cubicBezTo>
                    <a:pt x="1296" y="1183"/>
                    <a:pt x="1296" y="1110"/>
                    <a:pt x="1251" y="1065"/>
                  </a:cubicBezTo>
                  <a:lnTo>
                    <a:pt x="1019" y="8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39981B03-1F82-2F44-972B-F89A78081724}"/>
              </a:ext>
            </a:extLst>
          </p:cNvPr>
          <p:cNvGrpSpPr/>
          <p:nvPr/>
        </p:nvGrpSpPr>
        <p:grpSpPr>
          <a:xfrm>
            <a:off x="5174023" y="2424629"/>
            <a:ext cx="710291" cy="710292"/>
            <a:chOff x="3675006" y="2498626"/>
            <a:chExt cx="710291" cy="710292"/>
          </a:xfrm>
        </p:grpSpPr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5E92B6F6-B1BD-844A-905A-22BD46682666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0" name="Freeform 6">
              <a:extLst>
                <a:ext uri="{FF2B5EF4-FFF2-40B4-BE49-F238E27FC236}">
                  <a16:creationId xmlns:a16="http://schemas.microsoft.com/office/drawing/2014/main" id="{9082573B-E317-F140-8EEB-E47075927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220" y="2587072"/>
              <a:ext cx="423863" cy="533400"/>
            </a:xfrm>
            <a:custGeom>
              <a:avLst/>
              <a:gdLst>
                <a:gd name="T0" fmla="*/ 1145 w 1178"/>
                <a:gd name="T1" fmla="*/ 723 h 1481"/>
                <a:gd name="T2" fmla="*/ 1055 w 1178"/>
                <a:gd name="T3" fmla="*/ 647 h 1481"/>
                <a:gd name="T4" fmla="*/ 760 w 1178"/>
                <a:gd name="T5" fmla="*/ 1202 h 1481"/>
                <a:gd name="T6" fmla="*/ 416 w 1178"/>
                <a:gd name="T7" fmla="*/ 1202 h 1481"/>
                <a:gd name="T8" fmla="*/ 609 w 1178"/>
                <a:gd name="T9" fmla="*/ 1396 h 1481"/>
                <a:gd name="T10" fmla="*/ 559 w 1178"/>
                <a:gd name="T11" fmla="*/ 1395 h 1481"/>
                <a:gd name="T12" fmla="*/ 356 w 1178"/>
                <a:gd name="T13" fmla="*/ 1143 h 1481"/>
                <a:gd name="T14" fmla="*/ 499 w 1178"/>
                <a:gd name="T15" fmla="*/ 1391 h 1481"/>
                <a:gd name="T16" fmla="*/ 677 w 1178"/>
                <a:gd name="T17" fmla="*/ 1384 h 1481"/>
                <a:gd name="T18" fmla="*/ 386 w 1178"/>
                <a:gd name="T19" fmla="*/ 1122 h 1481"/>
                <a:gd name="T20" fmla="*/ 790 w 1178"/>
                <a:gd name="T21" fmla="*/ 1063 h 1481"/>
                <a:gd name="T22" fmla="*/ 386 w 1178"/>
                <a:gd name="T23" fmla="*/ 1122 h 1481"/>
                <a:gd name="T24" fmla="*/ 367 w 1178"/>
                <a:gd name="T25" fmla="*/ 576 h 1481"/>
                <a:gd name="T26" fmla="*/ 784 w 1178"/>
                <a:gd name="T27" fmla="*/ 423 h 1481"/>
                <a:gd name="T28" fmla="*/ 308 w 1178"/>
                <a:gd name="T29" fmla="*/ 571 h 1481"/>
                <a:gd name="T30" fmla="*/ 588 w 1178"/>
                <a:gd name="T31" fmla="*/ 252 h 1481"/>
                <a:gd name="T32" fmla="*/ 760 w 1178"/>
                <a:gd name="T33" fmla="*/ 984 h 1481"/>
                <a:gd name="T34" fmla="*/ 246 w 1178"/>
                <a:gd name="T35" fmla="*/ 566 h 1481"/>
                <a:gd name="T36" fmla="*/ 359 w 1178"/>
                <a:gd name="T37" fmla="*/ 1013 h 1481"/>
                <a:gd name="T38" fmla="*/ 817 w 1178"/>
                <a:gd name="T39" fmla="*/ 1013 h 1481"/>
                <a:gd name="T40" fmla="*/ 588 w 1178"/>
                <a:gd name="T41" fmla="*/ 193 h 1481"/>
                <a:gd name="T42" fmla="*/ 301 w 1178"/>
                <a:gd name="T43" fmla="*/ 878 h 1481"/>
                <a:gd name="T44" fmla="*/ 131 w 1178"/>
                <a:gd name="T45" fmla="*/ 706 h 1481"/>
                <a:gd name="T46" fmla="*/ 26 w 1178"/>
                <a:gd name="T47" fmla="*/ 664 h 1481"/>
                <a:gd name="T48" fmla="*/ 37 w 1178"/>
                <a:gd name="T49" fmla="*/ 468 h 1481"/>
                <a:gd name="T50" fmla="*/ 121 w 1178"/>
                <a:gd name="T51" fmla="*/ 543 h 1481"/>
                <a:gd name="T52" fmla="*/ 131 w 1178"/>
                <a:gd name="T53" fmla="*/ 484 h 1481"/>
                <a:gd name="T54" fmla="*/ 73 w 1178"/>
                <a:gd name="T55" fmla="*/ 298 h 1481"/>
                <a:gd name="T56" fmla="*/ 182 w 1178"/>
                <a:gd name="T57" fmla="*/ 390 h 1481"/>
                <a:gd name="T58" fmla="*/ 113 w 1178"/>
                <a:gd name="T59" fmla="*/ 287 h 1481"/>
                <a:gd name="T60" fmla="*/ 206 w 1178"/>
                <a:gd name="T61" fmla="*/ 139 h 1481"/>
                <a:gd name="T62" fmla="*/ 287 w 1178"/>
                <a:gd name="T63" fmla="*/ 265 h 1481"/>
                <a:gd name="T64" fmla="*/ 423 w 1178"/>
                <a:gd name="T65" fmla="*/ 54 h 1481"/>
                <a:gd name="T66" fmla="*/ 400 w 1178"/>
                <a:gd name="T67" fmla="*/ 165 h 1481"/>
                <a:gd name="T68" fmla="*/ 455 w 1178"/>
                <a:gd name="T69" fmla="*/ 144 h 1481"/>
                <a:gd name="T70" fmla="*/ 588 w 1178"/>
                <a:gd name="T71" fmla="*/ 0 h 1481"/>
                <a:gd name="T72" fmla="*/ 588 w 1178"/>
                <a:gd name="T73" fmla="*/ 156 h 1481"/>
                <a:gd name="T74" fmla="*/ 809 w 1178"/>
                <a:gd name="T75" fmla="*/ 74 h 1481"/>
                <a:gd name="T76" fmla="*/ 721 w 1178"/>
                <a:gd name="T77" fmla="*/ 144 h 1481"/>
                <a:gd name="T78" fmla="*/ 776 w 1178"/>
                <a:gd name="T79" fmla="*/ 165 h 1481"/>
                <a:gd name="T80" fmla="*/ 970 w 1178"/>
                <a:gd name="T81" fmla="*/ 139 h 1481"/>
                <a:gd name="T82" fmla="*/ 870 w 1178"/>
                <a:gd name="T83" fmla="*/ 258 h 1481"/>
                <a:gd name="T84" fmla="*/ 974 w 1178"/>
                <a:gd name="T85" fmla="*/ 181 h 1481"/>
                <a:gd name="T86" fmla="*/ 968 w 1178"/>
                <a:gd name="T87" fmla="*/ 375 h 1481"/>
                <a:gd name="T88" fmla="*/ 1092 w 1178"/>
                <a:gd name="T89" fmla="*/ 338 h 1481"/>
                <a:gd name="T90" fmla="*/ 1139 w 1178"/>
                <a:gd name="T91" fmla="*/ 468 h 1481"/>
                <a:gd name="T92" fmla="*/ 1050 w 1178"/>
                <a:gd name="T93" fmla="*/ 543 h 1481"/>
                <a:gd name="T94" fmla="*/ 1174 w 1178"/>
                <a:gd name="T95" fmla="*/ 492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78" h="1481">
                  <a:moveTo>
                    <a:pt x="1045" y="706"/>
                  </a:moveTo>
                  <a:lnTo>
                    <a:pt x="1139" y="722"/>
                  </a:lnTo>
                  <a:cubicBezTo>
                    <a:pt x="1141" y="723"/>
                    <a:pt x="1143" y="723"/>
                    <a:pt x="1145" y="723"/>
                  </a:cubicBezTo>
                  <a:cubicBezTo>
                    <a:pt x="1159" y="723"/>
                    <a:pt x="1171" y="713"/>
                    <a:pt x="1174" y="698"/>
                  </a:cubicBezTo>
                  <a:cubicBezTo>
                    <a:pt x="1177" y="682"/>
                    <a:pt x="1166" y="667"/>
                    <a:pt x="1150" y="664"/>
                  </a:cubicBezTo>
                  <a:lnTo>
                    <a:pt x="1055" y="647"/>
                  </a:lnTo>
                  <a:cubicBezTo>
                    <a:pt x="1039" y="644"/>
                    <a:pt x="1023" y="655"/>
                    <a:pt x="1021" y="671"/>
                  </a:cubicBezTo>
                  <a:cubicBezTo>
                    <a:pt x="1018" y="687"/>
                    <a:pt x="1029" y="703"/>
                    <a:pt x="1045" y="706"/>
                  </a:cubicBezTo>
                  <a:close/>
                  <a:moveTo>
                    <a:pt x="760" y="1202"/>
                  </a:moveTo>
                  <a:cubicBezTo>
                    <a:pt x="751" y="1278"/>
                    <a:pt x="687" y="1337"/>
                    <a:pt x="609" y="1337"/>
                  </a:cubicBezTo>
                  <a:lnTo>
                    <a:pt x="567" y="1337"/>
                  </a:lnTo>
                  <a:cubicBezTo>
                    <a:pt x="489" y="1337"/>
                    <a:pt x="425" y="1278"/>
                    <a:pt x="416" y="1202"/>
                  </a:cubicBezTo>
                  <a:lnTo>
                    <a:pt x="760" y="1202"/>
                  </a:lnTo>
                  <a:close/>
                  <a:moveTo>
                    <a:pt x="567" y="1396"/>
                  </a:moveTo>
                  <a:lnTo>
                    <a:pt x="609" y="1396"/>
                  </a:lnTo>
                  <a:cubicBezTo>
                    <a:pt x="612" y="1396"/>
                    <a:pt x="614" y="1395"/>
                    <a:pt x="617" y="1395"/>
                  </a:cubicBezTo>
                  <a:cubicBezTo>
                    <a:pt x="615" y="1410"/>
                    <a:pt x="603" y="1421"/>
                    <a:pt x="588" y="1421"/>
                  </a:cubicBezTo>
                  <a:cubicBezTo>
                    <a:pt x="573" y="1421"/>
                    <a:pt x="561" y="1410"/>
                    <a:pt x="559" y="1395"/>
                  </a:cubicBezTo>
                  <a:cubicBezTo>
                    <a:pt x="562" y="1395"/>
                    <a:pt x="564" y="1396"/>
                    <a:pt x="567" y="1396"/>
                  </a:cubicBezTo>
                  <a:close/>
                  <a:moveTo>
                    <a:pt x="820" y="1143"/>
                  </a:moveTo>
                  <a:lnTo>
                    <a:pt x="356" y="1143"/>
                  </a:lnTo>
                  <a:lnTo>
                    <a:pt x="356" y="1185"/>
                  </a:lnTo>
                  <a:cubicBezTo>
                    <a:pt x="356" y="1278"/>
                    <a:pt x="416" y="1355"/>
                    <a:pt x="499" y="1384"/>
                  </a:cubicBezTo>
                  <a:lnTo>
                    <a:pt x="499" y="1391"/>
                  </a:lnTo>
                  <a:cubicBezTo>
                    <a:pt x="499" y="1440"/>
                    <a:pt x="539" y="1480"/>
                    <a:pt x="588" y="1480"/>
                  </a:cubicBezTo>
                  <a:cubicBezTo>
                    <a:pt x="637" y="1480"/>
                    <a:pt x="677" y="1440"/>
                    <a:pt x="677" y="1391"/>
                  </a:cubicBezTo>
                  <a:lnTo>
                    <a:pt x="677" y="1384"/>
                  </a:lnTo>
                  <a:cubicBezTo>
                    <a:pt x="760" y="1355"/>
                    <a:pt x="820" y="1277"/>
                    <a:pt x="820" y="1185"/>
                  </a:cubicBezTo>
                  <a:lnTo>
                    <a:pt x="820" y="1143"/>
                  </a:lnTo>
                  <a:close/>
                  <a:moveTo>
                    <a:pt x="386" y="1122"/>
                  </a:moveTo>
                  <a:lnTo>
                    <a:pt x="790" y="1122"/>
                  </a:lnTo>
                  <a:cubicBezTo>
                    <a:pt x="807" y="1122"/>
                    <a:pt x="820" y="1110"/>
                    <a:pt x="820" y="1093"/>
                  </a:cubicBezTo>
                  <a:cubicBezTo>
                    <a:pt x="820" y="1077"/>
                    <a:pt x="807" y="1063"/>
                    <a:pt x="790" y="1063"/>
                  </a:cubicBezTo>
                  <a:lnTo>
                    <a:pt x="386" y="1063"/>
                  </a:lnTo>
                  <a:cubicBezTo>
                    <a:pt x="369" y="1063"/>
                    <a:pt x="356" y="1076"/>
                    <a:pt x="356" y="1093"/>
                  </a:cubicBezTo>
                  <a:cubicBezTo>
                    <a:pt x="356" y="1109"/>
                    <a:pt x="369" y="1122"/>
                    <a:pt x="386" y="1122"/>
                  </a:cubicBezTo>
                  <a:close/>
                  <a:moveTo>
                    <a:pt x="335" y="603"/>
                  </a:moveTo>
                  <a:cubicBezTo>
                    <a:pt x="336" y="603"/>
                    <a:pt x="337" y="603"/>
                    <a:pt x="338" y="603"/>
                  </a:cubicBezTo>
                  <a:cubicBezTo>
                    <a:pt x="353" y="603"/>
                    <a:pt x="366" y="592"/>
                    <a:pt x="367" y="576"/>
                  </a:cubicBezTo>
                  <a:cubicBezTo>
                    <a:pt x="376" y="466"/>
                    <a:pt x="466" y="377"/>
                    <a:pt x="577" y="370"/>
                  </a:cubicBezTo>
                  <a:cubicBezTo>
                    <a:pt x="637" y="366"/>
                    <a:pt x="697" y="386"/>
                    <a:pt x="742" y="426"/>
                  </a:cubicBezTo>
                  <a:cubicBezTo>
                    <a:pt x="755" y="437"/>
                    <a:pt x="773" y="435"/>
                    <a:pt x="784" y="423"/>
                  </a:cubicBezTo>
                  <a:cubicBezTo>
                    <a:pt x="795" y="411"/>
                    <a:pt x="794" y="392"/>
                    <a:pt x="781" y="381"/>
                  </a:cubicBezTo>
                  <a:cubicBezTo>
                    <a:pt x="724" y="331"/>
                    <a:pt x="649" y="305"/>
                    <a:pt x="572" y="311"/>
                  </a:cubicBezTo>
                  <a:cubicBezTo>
                    <a:pt x="433" y="320"/>
                    <a:pt x="320" y="432"/>
                    <a:pt x="308" y="571"/>
                  </a:cubicBezTo>
                  <a:cubicBezTo>
                    <a:pt x="307" y="588"/>
                    <a:pt x="319" y="602"/>
                    <a:pt x="335" y="603"/>
                  </a:cubicBezTo>
                  <a:close/>
                  <a:moveTo>
                    <a:pt x="564" y="253"/>
                  </a:moveTo>
                  <a:cubicBezTo>
                    <a:pt x="572" y="253"/>
                    <a:pt x="580" y="252"/>
                    <a:pt x="588" y="252"/>
                  </a:cubicBezTo>
                  <a:cubicBezTo>
                    <a:pt x="777" y="252"/>
                    <a:pt x="931" y="406"/>
                    <a:pt x="931" y="596"/>
                  </a:cubicBezTo>
                  <a:cubicBezTo>
                    <a:pt x="931" y="688"/>
                    <a:pt x="895" y="774"/>
                    <a:pt x="830" y="839"/>
                  </a:cubicBezTo>
                  <a:cubicBezTo>
                    <a:pt x="791" y="878"/>
                    <a:pt x="766" y="929"/>
                    <a:pt x="760" y="984"/>
                  </a:cubicBezTo>
                  <a:lnTo>
                    <a:pt x="416" y="984"/>
                  </a:lnTo>
                  <a:cubicBezTo>
                    <a:pt x="410" y="930"/>
                    <a:pt x="384" y="878"/>
                    <a:pt x="343" y="836"/>
                  </a:cubicBezTo>
                  <a:cubicBezTo>
                    <a:pt x="273" y="765"/>
                    <a:pt x="238" y="667"/>
                    <a:pt x="246" y="566"/>
                  </a:cubicBezTo>
                  <a:cubicBezTo>
                    <a:pt x="260" y="399"/>
                    <a:pt x="396" y="265"/>
                    <a:pt x="564" y="253"/>
                  </a:cubicBezTo>
                  <a:close/>
                  <a:moveTo>
                    <a:pt x="301" y="878"/>
                  </a:moveTo>
                  <a:cubicBezTo>
                    <a:pt x="338" y="915"/>
                    <a:pt x="359" y="963"/>
                    <a:pt x="359" y="1013"/>
                  </a:cubicBezTo>
                  <a:lnTo>
                    <a:pt x="359" y="1044"/>
                  </a:lnTo>
                  <a:lnTo>
                    <a:pt x="817" y="1044"/>
                  </a:lnTo>
                  <a:lnTo>
                    <a:pt x="817" y="1013"/>
                  </a:lnTo>
                  <a:cubicBezTo>
                    <a:pt x="817" y="963"/>
                    <a:pt x="837" y="915"/>
                    <a:pt x="871" y="881"/>
                  </a:cubicBezTo>
                  <a:cubicBezTo>
                    <a:pt x="948" y="805"/>
                    <a:pt x="990" y="704"/>
                    <a:pt x="990" y="596"/>
                  </a:cubicBezTo>
                  <a:cubicBezTo>
                    <a:pt x="990" y="374"/>
                    <a:pt x="810" y="193"/>
                    <a:pt x="588" y="193"/>
                  </a:cubicBezTo>
                  <a:cubicBezTo>
                    <a:pt x="579" y="193"/>
                    <a:pt x="569" y="194"/>
                    <a:pt x="560" y="194"/>
                  </a:cubicBezTo>
                  <a:cubicBezTo>
                    <a:pt x="363" y="208"/>
                    <a:pt x="203" y="366"/>
                    <a:pt x="187" y="562"/>
                  </a:cubicBezTo>
                  <a:cubicBezTo>
                    <a:pt x="177" y="679"/>
                    <a:pt x="219" y="794"/>
                    <a:pt x="301" y="878"/>
                  </a:cubicBezTo>
                  <a:close/>
                  <a:moveTo>
                    <a:pt x="31" y="723"/>
                  </a:moveTo>
                  <a:cubicBezTo>
                    <a:pt x="33" y="723"/>
                    <a:pt x="35" y="723"/>
                    <a:pt x="37" y="722"/>
                  </a:cubicBezTo>
                  <a:lnTo>
                    <a:pt x="131" y="706"/>
                  </a:lnTo>
                  <a:cubicBezTo>
                    <a:pt x="147" y="703"/>
                    <a:pt x="158" y="687"/>
                    <a:pt x="155" y="671"/>
                  </a:cubicBezTo>
                  <a:cubicBezTo>
                    <a:pt x="153" y="655"/>
                    <a:pt x="137" y="644"/>
                    <a:pt x="121" y="647"/>
                  </a:cubicBezTo>
                  <a:lnTo>
                    <a:pt x="26" y="664"/>
                  </a:lnTo>
                  <a:cubicBezTo>
                    <a:pt x="11" y="667"/>
                    <a:pt x="0" y="682"/>
                    <a:pt x="3" y="698"/>
                  </a:cubicBezTo>
                  <a:cubicBezTo>
                    <a:pt x="6" y="713"/>
                    <a:pt x="17" y="723"/>
                    <a:pt x="31" y="723"/>
                  </a:cubicBezTo>
                  <a:close/>
                  <a:moveTo>
                    <a:pt x="37" y="468"/>
                  </a:moveTo>
                  <a:cubicBezTo>
                    <a:pt x="20" y="465"/>
                    <a:pt x="6" y="476"/>
                    <a:pt x="3" y="492"/>
                  </a:cubicBezTo>
                  <a:cubicBezTo>
                    <a:pt x="0" y="508"/>
                    <a:pt x="11" y="523"/>
                    <a:pt x="26" y="526"/>
                  </a:cubicBezTo>
                  <a:lnTo>
                    <a:pt x="121" y="543"/>
                  </a:lnTo>
                  <a:cubicBezTo>
                    <a:pt x="123" y="543"/>
                    <a:pt x="125" y="543"/>
                    <a:pt x="126" y="543"/>
                  </a:cubicBezTo>
                  <a:cubicBezTo>
                    <a:pt x="140" y="543"/>
                    <a:pt x="153" y="533"/>
                    <a:pt x="155" y="519"/>
                  </a:cubicBezTo>
                  <a:cubicBezTo>
                    <a:pt x="158" y="503"/>
                    <a:pt x="147" y="487"/>
                    <a:pt x="131" y="484"/>
                  </a:cubicBezTo>
                  <a:lnTo>
                    <a:pt x="37" y="468"/>
                  </a:lnTo>
                  <a:close/>
                  <a:moveTo>
                    <a:pt x="113" y="287"/>
                  </a:moveTo>
                  <a:cubicBezTo>
                    <a:pt x="99" y="279"/>
                    <a:pt x="81" y="283"/>
                    <a:pt x="73" y="298"/>
                  </a:cubicBezTo>
                  <a:cubicBezTo>
                    <a:pt x="65" y="312"/>
                    <a:pt x="70" y="330"/>
                    <a:pt x="84" y="338"/>
                  </a:cubicBezTo>
                  <a:lnTo>
                    <a:pt x="167" y="386"/>
                  </a:lnTo>
                  <a:cubicBezTo>
                    <a:pt x="172" y="389"/>
                    <a:pt x="177" y="390"/>
                    <a:pt x="182" y="390"/>
                  </a:cubicBezTo>
                  <a:cubicBezTo>
                    <a:pt x="192" y="390"/>
                    <a:pt x="202" y="385"/>
                    <a:pt x="208" y="375"/>
                  </a:cubicBezTo>
                  <a:cubicBezTo>
                    <a:pt x="216" y="361"/>
                    <a:pt x="211" y="343"/>
                    <a:pt x="197" y="335"/>
                  </a:cubicBezTo>
                  <a:lnTo>
                    <a:pt x="113" y="287"/>
                  </a:lnTo>
                  <a:close/>
                  <a:moveTo>
                    <a:pt x="309" y="217"/>
                  </a:moveTo>
                  <a:lnTo>
                    <a:pt x="247" y="143"/>
                  </a:lnTo>
                  <a:cubicBezTo>
                    <a:pt x="237" y="130"/>
                    <a:pt x="218" y="129"/>
                    <a:pt x="206" y="139"/>
                  </a:cubicBezTo>
                  <a:cubicBezTo>
                    <a:pt x="193" y="150"/>
                    <a:pt x="191" y="169"/>
                    <a:pt x="202" y="181"/>
                  </a:cubicBezTo>
                  <a:lnTo>
                    <a:pt x="264" y="255"/>
                  </a:lnTo>
                  <a:cubicBezTo>
                    <a:pt x="270" y="262"/>
                    <a:pt x="278" y="265"/>
                    <a:pt x="287" y="265"/>
                  </a:cubicBezTo>
                  <a:cubicBezTo>
                    <a:pt x="293" y="265"/>
                    <a:pt x="300" y="263"/>
                    <a:pt x="306" y="258"/>
                  </a:cubicBezTo>
                  <a:cubicBezTo>
                    <a:pt x="318" y="248"/>
                    <a:pt x="320" y="229"/>
                    <a:pt x="309" y="217"/>
                  </a:cubicBezTo>
                  <a:close/>
                  <a:moveTo>
                    <a:pt x="423" y="54"/>
                  </a:moveTo>
                  <a:cubicBezTo>
                    <a:pt x="417" y="38"/>
                    <a:pt x="400" y="30"/>
                    <a:pt x="385" y="36"/>
                  </a:cubicBezTo>
                  <a:cubicBezTo>
                    <a:pt x="369" y="42"/>
                    <a:pt x="361" y="59"/>
                    <a:pt x="367" y="74"/>
                  </a:cubicBezTo>
                  <a:lnTo>
                    <a:pt x="400" y="165"/>
                  </a:lnTo>
                  <a:cubicBezTo>
                    <a:pt x="404" y="177"/>
                    <a:pt x="416" y="184"/>
                    <a:pt x="428" y="184"/>
                  </a:cubicBezTo>
                  <a:cubicBezTo>
                    <a:pt x="431" y="184"/>
                    <a:pt x="434" y="183"/>
                    <a:pt x="438" y="182"/>
                  </a:cubicBezTo>
                  <a:cubicBezTo>
                    <a:pt x="453" y="177"/>
                    <a:pt x="461" y="160"/>
                    <a:pt x="455" y="144"/>
                  </a:cubicBezTo>
                  <a:lnTo>
                    <a:pt x="423" y="54"/>
                  </a:lnTo>
                  <a:close/>
                  <a:moveTo>
                    <a:pt x="618" y="30"/>
                  </a:moveTo>
                  <a:cubicBezTo>
                    <a:pt x="618" y="13"/>
                    <a:pt x="604" y="0"/>
                    <a:pt x="588" y="0"/>
                  </a:cubicBezTo>
                  <a:cubicBezTo>
                    <a:pt x="572" y="0"/>
                    <a:pt x="558" y="13"/>
                    <a:pt x="558" y="30"/>
                  </a:cubicBezTo>
                  <a:lnTo>
                    <a:pt x="558" y="126"/>
                  </a:lnTo>
                  <a:cubicBezTo>
                    <a:pt x="558" y="142"/>
                    <a:pt x="572" y="156"/>
                    <a:pt x="588" y="156"/>
                  </a:cubicBezTo>
                  <a:cubicBezTo>
                    <a:pt x="604" y="156"/>
                    <a:pt x="618" y="142"/>
                    <a:pt x="618" y="126"/>
                  </a:cubicBezTo>
                  <a:lnTo>
                    <a:pt x="618" y="30"/>
                  </a:lnTo>
                  <a:close/>
                  <a:moveTo>
                    <a:pt x="809" y="74"/>
                  </a:moveTo>
                  <a:cubicBezTo>
                    <a:pt x="815" y="59"/>
                    <a:pt x="807" y="42"/>
                    <a:pt x="791" y="36"/>
                  </a:cubicBezTo>
                  <a:cubicBezTo>
                    <a:pt x="776" y="30"/>
                    <a:pt x="759" y="38"/>
                    <a:pt x="753" y="54"/>
                  </a:cubicBezTo>
                  <a:lnTo>
                    <a:pt x="721" y="144"/>
                  </a:lnTo>
                  <a:cubicBezTo>
                    <a:pt x="715" y="160"/>
                    <a:pt x="723" y="177"/>
                    <a:pt x="738" y="182"/>
                  </a:cubicBezTo>
                  <a:cubicBezTo>
                    <a:pt x="742" y="183"/>
                    <a:pt x="745" y="184"/>
                    <a:pt x="748" y="184"/>
                  </a:cubicBezTo>
                  <a:cubicBezTo>
                    <a:pt x="760" y="184"/>
                    <a:pt x="772" y="177"/>
                    <a:pt x="776" y="165"/>
                  </a:cubicBezTo>
                  <a:lnTo>
                    <a:pt x="809" y="74"/>
                  </a:lnTo>
                  <a:close/>
                  <a:moveTo>
                    <a:pt x="974" y="181"/>
                  </a:moveTo>
                  <a:cubicBezTo>
                    <a:pt x="985" y="169"/>
                    <a:pt x="983" y="150"/>
                    <a:pt x="970" y="139"/>
                  </a:cubicBezTo>
                  <a:cubicBezTo>
                    <a:pt x="958" y="129"/>
                    <a:pt x="939" y="130"/>
                    <a:pt x="929" y="143"/>
                  </a:cubicBezTo>
                  <a:lnTo>
                    <a:pt x="867" y="217"/>
                  </a:lnTo>
                  <a:cubicBezTo>
                    <a:pt x="856" y="229"/>
                    <a:pt x="858" y="248"/>
                    <a:pt x="870" y="258"/>
                  </a:cubicBezTo>
                  <a:cubicBezTo>
                    <a:pt x="876" y="263"/>
                    <a:pt x="883" y="265"/>
                    <a:pt x="889" y="265"/>
                  </a:cubicBezTo>
                  <a:cubicBezTo>
                    <a:pt x="898" y="265"/>
                    <a:pt x="906" y="262"/>
                    <a:pt x="912" y="255"/>
                  </a:cubicBezTo>
                  <a:lnTo>
                    <a:pt x="974" y="181"/>
                  </a:lnTo>
                  <a:close/>
                  <a:moveTo>
                    <a:pt x="1063" y="287"/>
                  </a:moveTo>
                  <a:lnTo>
                    <a:pt x="979" y="335"/>
                  </a:lnTo>
                  <a:cubicBezTo>
                    <a:pt x="965" y="343"/>
                    <a:pt x="960" y="361"/>
                    <a:pt x="968" y="375"/>
                  </a:cubicBezTo>
                  <a:cubicBezTo>
                    <a:pt x="974" y="385"/>
                    <a:pt x="984" y="390"/>
                    <a:pt x="994" y="390"/>
                  </a:cubicBezTo>
                  <a:cubicBezTo>
                    <a:pt x="999" y="390"/>
                    <a:pt x="1004" y="389"/>
                    <a:pt x="1009" y="386"/>
                  </a:cubicBezTo>
                  <a:lnTo>
                    <a:pt x="1092" y="338"/>
                  </a:lnTo>
                  <a:cubicBezTo>
                    <a:pt x="1106" y="330"/>
                    <a:pt x="1111" y="312"/>
                    <a:pt x="1103" y="298"/>
                  </a:cubicBezTo>
                  <a:cubicBezTo>
                    <a:pt x="1095" y="283"/>
                    <a:pt x="1077" y="279"/>
                    <a:pt x="1063" y="287"/>
                  </a:cubicBezTo>
                  <a:close/>
                  <a:moveTo>
                    <a:pt x="1139" y="468"/>
                  </a:moveTo>
                  <a:lnTo>
                    <a:pt x="1045" y="484"/>
                  </a:lnTo>
                  <a:cubicBezTo>
                    <a:pt x="1029" y="487"/>
                    <a:pt x="1018" y="503"/>
                    <a:pt x="1021" y="519"/>
                  </a:cubicBezTo>
                  <a:cubicBezTo>
                    <a:pt x="1023" y="533"/>
                    <a:pt x="1036" y="543"/>
                    <a:pt x="1050" y="543"/>
                  </a:cubicBezTo>
                  <a:cubicBezTo>
                    <a:pt x="1052" y="543"/>
                    <a:pt x="1053" y="543"/>
                    <a:pt x="1055" y="543"/>
                  </a:cubicBezTo>
                  <a:lnTo>
                    <a:pt x="1150" y="526"/>
                  </a:lnTo>
                  <a:cubicBezTo>
                    <a:pt x="1166" y="523"/>
                    <a:pt x="1177" y="508"/>
                    <a:pt x="1174" y="492"/>
                  </a:cubicBezTo>
                  <a:cubicBezTo>
                    <a:pt x="1171" y="476"/>
                    <a:pt x="1156" y="465"/>
                    <a:pt x="1139" y="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EE334DFD-1857-BA49-9BCE-F062A10D97C0}"/>
              </a:ext>
            </a:extLst>
          </p:cNvPr>
          <p:cNvGrpSpPr/>
          <p:nvPr/>
        </p:nvGrpSpPr>
        <p:grpSpPr>
          <a:xfrm>
            <a:off x="1876356" y="3456206"/>
            <a:ext cx="710291" cy="710292"/>
            <a:chOff x="377339" y="3530203"/>
            <a:chExt cx="710291" cy="710292"/>
          </a:xfrm>
        </p:grpSpPr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8630DD58-7B4F-AC42-B463-B6C3619DFD84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3" name="Freeform 7">
              <a:extLst>
                <a:ext uri="{FF2B5EF4-FFF2-40B4-BE49-F238E27FC236}">
                  <a16:creationId xmlns:a16="http://schemas.microsoft.com/office/drawing/2014/main" id="{DFCFBFCA-7C46-6247-B686-961934934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72" y="3640874"/>
              <a:ext cx="428625" cy="488950"/>
            </a:xfrm>
            <a:custGeom>
              <a:avLst/>
              <a:gdLst>
                <a:gd name="T0" fmla="*/ 959 w 1192"/>
                <a:gd name="T1" fmla="*/ 1075 h 1358"/>
                <a:gd name="T2" fmla="*/ 1021 w 1192"/>
                <a:gd name="T3" fmla="*/ 1075 h 1358"/>
                <a:gd name="T4" fmla="*/ 1021 w 1192"/>
                <a:gd name="T5" fmla="*/ 426 h 1358"/>
                <a:gd name="T6" fmla="*/ 595 w 1192"/>
                <a:gd name="T7" fmla="*/ 0 h 1358"/>
                <a:gd name="T8" fmla="*/ 169 w 1192"/>
                <a:gd name="T9" fmla="*/ 426 h 1358"/>
                <a:gd name="T10" fmla="*/ 169 w 1192"/>
                <a:gd name="T11" fmla="*/ 1075 h 1358"/>
                <a:gd name="T12" fmla="*/ 231 w 1192"/>
                <a:gd name="T13" fmla="*/ 1075 h 1358"/>
                <a:gd name="T14" fmla="*/ 231 w 1192"/>
                <a:gd name="T15" fmla="*/ 426 h 1358"/>
                <a:gd name="T16" fmla="*/ 595 w 1192"/>
                <a:gd name="T17" fmla="*/ 62 h 1358"/>
                <a:gd name="T18" fmla="*/ 959 w 1192"/>
                <a:gd name="T19" fmla="*/ 426 h 1358"/>
                <a:gd name="T20" fmla="*/ 959 w 1192"/>
                <a:gd name="T21" fmla="*/ 1075 h 1358"/>
                <a:gd name="T22" fmla="*/ 694 w 1192"/>
                <a:gd name="T23" fmla="*/ 878 h 1358"/>
                <a:gd name="T24" fmla="*/ 595 w 1192"/>
                <a:gd name="T25" fmla="*/ 903 h 1358"/>
                <a:gd name="T26" fmla="*/ 496 w 1192"/>
                <a:gd name="T27" fmla="*/ 878 h 1358"/>
                <a:gd name="T28" fmla="*/ 482 w 1192"/>
                <a:gd name="T29" fmla="*/ 872 h 1358"/>
                <a:gd name="T30" fmla="*/ 344 w 1192"/>
                <a:gd name="T31" fmla="*/ 736 h 1358"/>
                <a:gd name="T32" fmla="*/ 344 w 1192"/>
                <a:gd name="T33" fmla="*/ 539 h 1358"/>
                <a:gd name="T34" fmla="*/ 451 w 1192"/>
                <a:gd name="T35" fmla="*/ 359 h 1358"/>
                <a:gd name="T36" fmla="*/ 652 w 1192"/>
                <a:gd name="T37" fmla="*/ 429 h 1358"/>
                <a:gd name="T38" fmla="*/ 847 w 1192"/>
                <a:gd name="T39" fmla="*/ 522 h 1358"/>
                <a:gd name="T40" fmla="*/ 847 w 1192"/>
                <a:gd name="T41" fmla="*/ 736 h 1358"/>
                <a:gd name="T42" fmla="*/ 709 w 1192"/>
                <a:gd name="T43" fmla="*/ 872 h 1358"/>
                <a:gd name="T44" fmla="*/ 694 w 1192"/>
                <a:gd name="T45" fmla="*/ 878 h 1358"/>
                <a:gd name="T46" fmla="*/ 1191 w 1192"/>
                <a:gd name="T47" fmla="*/ 1357 h 1358"/>
                <a:gd name="T48" fmla="*/ 1191 w 1192"/>
                <a:gd name="T49" fmla="*/ 1272 h 1358"/>
                <a:gd name="T50" fmla="*/ 1027 w 1192"/>
                <a:gd name="T51" fmla="*/ 1112 h 1358"/>
                <a:gd name="T52" fmla="*/ 858 w 1192"/>
                <a:gd name="T53" fmla="*/ 1067 h 1358"/>
                <a:gd name="T54" fmla="*/ 796 w 1192"/>
                <a:gd name="T55" fmla="*/ 1019 h 1358"/>
                <a:gd name="T56" fmla="*/ 796 w 1192"/>
                <a:gd name="T57" fmla="*/ 898 h 1358"/>
                <a:gd name="T58" fmla="*/ 909 w 1192"/>
                <a:gd name="T59" fmla="*/ 736 h 1358"/>
                <a:gd name="T60" fmla="*/ 909 w 1192"/>
                <a:gd name="T61" fmla="*/ 501 h 1358"/>
                <a:gd name="T62" fmla="*/ 903 w 1192"/>
                <a:gd name="T63" fmla="*/ 492 h 1358"/>
                <a:gd name="T64" fmla="*/ 652 w 1192"/>
                <a:gd name="T65" fmla="*/ 367 h 1358"/>
                <a:gd name="T66" fmla="*/ 457 w 1192"/>
                <a:gd name="T67" fmla="*/ 228 h 1358"/>
                <a:gd name="T68" fmla="*/ 395 w 1192"/>
                <a:gd name="T69" fmla="*/ 228 h 1358"/>
                <a:gd name="T70" fmla="*/ 414 w 1192"/>
                <a:gd name="T71" fmla="*/ 308 h 1358"/>
                <a:gd name="T72" fmla="*/ 282 w 1192"/>
                <a:gd name="T73" fmla="*/ 539 h 1358"/>
                <a:gd name="T74" fmla="*/ 282 w 1192"/>
                <a:gd name="T75" fmla="*/ 736 h 1358"/>
                <a:gd name="T76" fmla="*/ 395 w 1192"/>
                <a:gd name="T77" fmla="*/ 898 h 1358"/>
                <a:gd name="T78" fmla="*/ 395 w 1192"/>
                <a:gd name="T79" fmla="*/ 1019 h 1358"/>
                <a:gd name="T80" fmla="*/ 333 w 1192"/>
                <a:gd name="T81" fmla="*/ 1067 h 1358"/>
                <a:gd name="T82" fmla="*/ 164 w 1192"/>
                <a:gd name="T83" fmla="*/ 1112 h 1358"/>
                <a:gd name="T84" fmla="*/ 0 w 1192"/>
                <a:gd name="T85" fmla="*/ 1273 h 1358"/>
                <a:gd name="T86" fmla="*/ 0 w 1192"/>
                <a:gd name="T87" fmla="*/ 1357 h 1358"/>
                <a:gd name="T88" fmla="*/ 62 w 1192"/>
                <a:gd name="T89" fmla="*/ 1357 h 1358"/>
                <a:gd name="T90" fmla="*/ 62 w 1192"/>
                <a:gd name="T91" fmla="*/ 1273 h 1358"/>
                <a:gd name="T92" fmla="*/ 180 w 1192"/>
                <a:gd name="T93" fmla="*/ 1172 h 1358"/>
                <a:gd name="T94" fmla="*/ 349 w 1192"/>
                <a:gd name="T95" fmla="*/ 1127 h 1358"/>
                <a:gd name="T96" fmla="*/ 457 w 1192"/>
                <a:gd name="T97" fmla="*/ 1019 h 1358"/>
                <a:gd name="T98" fmla="*/ 457 w 1192"/>
                <a:gd name="T99" fmla="*/ 928 h 1358"/>
                <a:gd name="T100" fmla="*/ 458 w 1192"/>
                <a:gd name="T101" fmla="*/ 929 h 1358"/>
                <a:gd name="T102" fmla="*/ 469 w 1192"/>
                <a:gd name="T103" fmla="*/ 933 h 1358"/>
                <a:gd name="T104" fmla="*/ 595 w 1192"/>
                <a:gd name="T105" fmla="*/ 965 h 1358"/>
                <a:gd name="T106" fmla="*/ 722 w 1192"/>
                <a:gd name="T107" fmla="*/ 933 h 1358"/>
                <a:gd name="T108" fmla="*/ 733 w 1192"/>
                <a:gd name="T109" fmla="*/ 929 h 1358"/>
                <a:gd name="T110" fmla="*/ 734 w 1192"/>
                <a:gd name="T111" fmla="*/ 928 h 1358"/>
                <a:gd name="T112" fmla="*/ 734 w 1192"/>
                <a:gd name="T113" fmla="*/ 1019 h 1358"/>
                <a:gd name="T114" fmla="*/ 842 w 1192"/>
                <a:gd name="T115" fmla="*/ 1127 h 1358"/>
                <a:gd name="T116" fmla="*/ 1011 w 1192"/>
                <a:gd name="T117" fmla="*/ 1172 h 1358"/>
                <a:gd name="T118" fmla="*/ 1129 w 1192"/>
                <a:gd name="T119" fmla="*/ 1273 h 1358"/>
                <a:gd name="T120" fmla="*/ 1129 w 1192"/>
                <a:gd name="T121" fmla="*/ 1357 h 1358"/>
                <a:gd name="T122" fmla="*/ 1191 w 1192"/>
                <a:gd name="T12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2" h="1358">
                  <a:moveTo>
                    <a:pt x="959" y="1075"/>
                  </a:moveTo>
                  <a:lnTo>
                    <a:pt x="1021" y="1075"/>
                  </a:lnTo>
                  <a:lnTo>
                    <a:pt x="1021" y="426"/>
                  </a:lnTo>
                  <a:cubicBezTo>
                    <a:pt x="1021" y="191"/>
                    <a:pt x="830" y="0"/>
                    <a:pt x="595" y="0"/>
                  </a:cubicBezTo>
                  <a:cubicBezTo>
                    <a:pt x="360" y="0"/>
                    <a:pt x="169" y="191"/>
                    <a:pt x="169" y="426"/>
                  </a:cubicBezTo>
                  <a:lnTo>
                    <a:pt x="169" y="1075"/>
                  </a:lnTo>
                  <a:lnTo>
                    <a:pt x="231" y="1075"/>
                  </a:lnTo>
                  <a:lnTo>
                    <a:pt x="231" y="426"/>
                  </a:lnTo>
                  <a:cubicBezTo>
                    <a:pt x="231" y="225"/>
                    <a:pt x="395" y="62"/>
                    <a:pt x="595" y="62"/>
                  </a:cubicBezTo>
                  <a:cubicBezTo>
                    <a:pt x="796" y="62"/>
                    <a:pt x="959" y="225"/>
                    <a:pt x="959" y="426"/>
                  </a:cubicBezTo>
                  <a:lnTo>
                    <a:pt x="959" y="1075"/>
                  </a:lnTo>
                  <a:close/>
                  <a:moveTo>
                    <a:pt x="694" y="878"/>
                  </a:moveTo>
                  <a:cubicBezTo>
                    <a:pt x="679" y="885"/>
                    <a:pt x="640" y="903"/>
                    <a:pt x="595" y="903"/>
                  </a:cubicBezTo>
                  <a:cubicBezTo>
                    <a:pt x="551" y="903"/>
                    <a:pt x="511" y="885"/>
                    <a:pt x="496" y="878"/>
                  </a:cubicBezTo>
                  <a:cubicBezTo>
                    <a:pt x="493" y="876"/>
                    <a:pt x="488" y="874"/>
                    <a:pt x="482" y="872"/>
                  </a:cubicBezTo>
                  <a:cubicBezTo>
                    <a:pt x="444" y="855"/>
                    <a:pt x="344" y="813"/>
                    <a:pt x="344" y="736"/>
                  </a:cubicBezTo>
                  <a:lnTo>
                    <a:pt x="344" y="539"/>
                  </a:lnTo>
                  <a:cubicBezTo>
                    <a:pt x="344" y="472"/>
                    <a:pt x="409" y="399"/>
                    <a:pt x="451" y="359"/>
                  </a:cubicBezTo>
                  <a:cubicBezTo>
                    <a:pt x="493" y="400"/>
                    <a:pt x="559" y="429"/>
                    <a:pt x="652" y="429"/>
                  </a:cubicBezTo>
                  <a:cubicBezTo>
                    <a:pt x="758" y="429"/>
                    <a:pt x="827" y="499"/>
                    <a:pt x="847" y="522"/>
                  </a:cubicBezTo>
                  <a:lnTo>
                    <a:pt x="847" y="736"/>
                  </a:lnTo>
                  <a:cubicBezTo>
                    <a:pt x="847" y="813"/>
                    <a:pt x="747" y="855"/>
                    <a:pt x="709" y="872"/>
                  </a:cubicBezTo>
                  <a:cubicBezTo>
                    <a:pt x="703" y="874"/>
                    <a:pt x="698" y="876"/>
                    <a:pt x="694" y="878"/>
                  </a:cubicBezTo>
                  <a:close/>
                  <a:moveTo>
                    <a:pt x="1191" y="1357"/>
                  </a:moveTo>
                  <a:lnTo>
                    <a:pt x="1191" y="1272"/>
                  </a:lnTo>
                  <a:cubicBezTo>
                    <a:pt x="1189" y="1203"/>
                    <a:pt x="1120" y="1136"/>
                    <a:pt x="1027" y="1112"/>
                  </a:cubicBezTo>
                  <a:lnTo>
                    <a:pt x="858" y="1067"/>
                  </a:lnTo>
                  <a:cubicBezTo>
                    <a:pt x="796" y="1051"/>
                    <a:pt x="796" y="1029"/>
                    <a:pt x="796" y="1019"/>
                  </a:cubicBezTo>
                  <a:lnTo>
                    <a:pt x="796" y="898"/>
                  </a:lnTo>
                  <a:cubicBezTo>
                    <a:pt x="849" y="868"/>
                    <a:pt x="909" y="817"/>
                    <a:pt x="909" y="736"/>
                  </a:cubicBezTo>
                  <a:lnTo>
                    <a:pt x="909" y="501"/>
                  </a:lnTo>
                  <a:lnTo>
                    <a:pt x="903" y="492"/>
                  </a:lnTo>
                  <a:cubicBezTo>
                    <a:pt x="899" y="487"/>
                    <a:pt x="811" y="367"/>
                    <a:pt x="652" y="367"/>
                  </a:cubicBezTo>
                  <a:cubicBezTo>
                    <a:pt x="535" y="367"/>
                    <a:pt x="457" y="311"/>
                    <a:pt x="457" y="228"/>
                  </a:cubicBezTo>
                  <a:lnTo>
                    <a:pt x="395" y="228"/>
                  </a:lnTo>
                  <a:cubicBezTo>
                    <a:pt x="395" y="255"/>
                    <a:pt x="401" y="283"/>
                    <a:pt x="414" y="308"/>
                  </a:cubicBezTo>
                  <a:cubicBezTo>
                    <a:pt x="367" y="353"/>
                    <a:pt x="282" y="444"/>
                    <a:pt x="282" y="539"/>
                  </a:cubicBezTo>
                  <a:lnTo>
                    <a:pt x="282" y="736"/>
                  </a:lnTo>
                  <a:cubicBezTo>
                    <a:pt x="282" y="817"/>
                    <a:pt x="342" y="868"/>
                    <a:pt x="395" y="898"/>
                  </a:cubicBezTo>
                  <a:lnTo>
                    <a:pt x="395" y="1019"/>
                  </a:lnTo>
                  <a:cubicBezTo>
                    <a:pt x="395" y="1029"/>
                    <a:pt x="395" y="1051"/>
                    <a:pt x="333" y="1067"/>
                  </a:cubicBezTo>
                  <a:lnTo>
                    <a:pt x="164" y="1112"/>
                  </a:lnTo>
                  <a:cubicBezTo>
                    <a:pt x="71" y="1136"/>
                    <a:pt x="2" y="1203"/>
                    <a:pt x="0" y="1273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273"/>
                  </a:lnTo>
                  <a:cubicBezTo>
                    <a:pt x="63" y="1234"/>
                    <a:pt x="116" y="1188"/>
                    <a:pt x="180" y="1172"/>
                  </a:cubicBezTo>
                  <a:lnTo>
                    <a:pt x="349" y="1127"/>
                  </a:lnTo>
                  <a:cubicBezTo>
                    <a:pt x="421" y="1109"/>
                    <a:pt x="457" y="1072"/>
                    <a:pt x="457" y="1019"/>
                  </a:cubicBezTo>
                  <a:lnTo>
                    <a:pt x="457" y="928"/>
                  </a:lnTo>
                  <a:lnTo>
                    <a:pt x="458" y="929"/>
                  </a:lnTo>
                  <a:cubicBezTo>
                    <a:pt x="462" y="931"/>
                    <a:pt x="466" y="932"/>
                    <a:pt x="469" y="933"/>
                  </a:cubicBezTo>
                  <a:cubicBezTo>
                    <a:pt x="492" y="945"/>
                    <a:pt x="540" y="965"/>
                    <a:pt x="595" y="965"/>
                  </a:cubicBezTo>
                  <a:cubicBezTo>
                    <a:pt x="651" y="965"/>
                    <a:pt x="699" y="945"/>
                    <a:pt x="722" y="933"/>
                  </a:cubicBezTo>
                  <a:cubicBezTo>
                    <a:pt x="725" y="932"/>
                    <a:pt x="728" y="931"/>
                    <a:pt x="733" y="929"/>
                  </a:cubicBezTo>
                  <a:lnTo>
                    <a:pt x="734" y="928"/>
                  </a:lnTo>
                  <a:lnTo>
                    <a:pt x="734" y="1019"/>
                  </a:lnTo>
                  <a:cubicBezTo>
                    <a:pt x="734" y="1072"/>
                    <a:pt x="770" y="1109"/>
                    <a:pt x="842" y="1127"/>
                  </a:cubicBezTo>
                  <a:lnTo>
                    <a:pt x="1011" y="1172"/>
                  </a:lnTo>
                  <a:cubicBezTo>
                    <a:pt x="1075" y="1188"/>
                    <a:pt x="1128" y="1234"/>
                    <a:pt x="1129" y="1273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700A76B8-51EE-6747-91BF-1760F4D69DBA}"/>
              </a:ext>
            </a:extLst>
          </p:cNvPr>
          <p:cNvGrpSpPr/>
          <p:nvPr/>
        </p:nvGrpSpPr>
        <p:grpSpPr>
          <a:xfrm>
            <a:off x="2976053" y="3456206"/>
            <a:ext cx="710291" cy="710292"/>
            <a:chOff x="1477036" y="3530203"/>
            <a:chExt cx="710291" cy="710292"/>
          </a:xfrm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EE66FDA9-45CB-A941-B87E-3FADCC83A973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6" name="Freeform 8">
              <a:extLst>
                <a:ext uri="{FF2B5EF4-FFF2-40B4-BE49-F238E27FC236}">
                  <a16:creationId xmlns:a16="http://schemas.microsoft.com/office/drawing/2014/main" id="{557A5F99-59A0-3B43-8D9D-B3E8EC8E9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869" y="3640874"/>
              <a:ext cx="428625" cy="488950"/>
            </a:xfrm>
            <a:custGeom>
              <a:avLst/>
              <a:gdLst>
                <a:gd name="T0" fmla="*/ 596 w 1192"/>
                <a:gd name="T1" fmla="*/ 931 h 1358"/>
                <a:gd name="T2" fmla="*/ 482 w 1192"/>
                <a:gd name="T3" fmla="*/ 900 h 1358"/>
                <a:gd name="T4" fmla="*/ 345 w 1192"/>
                <a:gd name="T5" fmla="*/ 663 h 1358"/>
                <a:gd name="T6" fmla="*/ 260 w 1192"/>
                <a:gd name="T7" fmla="*/ 593 h 1358"/>
                <a:gd name="T8" fmla="*/ 282 w 1192"/>
                <a:gd name="T9" fmla="*/ 513 h 1358"/>
                <a:gd name="T10" fmla="*/ 345 w 1192"/>
                <a:gd name="T11" fmla="*/ 539 h 1358"/>
                <a:gd name="T12" fmla="*/ 345 w 1192"/>
                <a:gd name="T13" fmla="*/ 482 h 1358"/>
                <a:gd name="T14" fmla="*/ 381 w 1192"/>
                <a:gd name="T15" fmla="*/ 344 h 1358"/>
                <a:gd name="T16" fmla="*/ 847 w 1192"/>
                <a:gd name="T17" fmla="*/ 454 h 1358"/>
                <a:gd name="T18" fmla="*/ 847 w 1192"/>
                <a:gd name="T19" fmla="*/ 513 h 1358"/>
                <a:gd name="T20" fmla="*/ 909 w 1192"/>
                <a:gd name="T21" fmla="*/ 539 h 1358"/>
                <a:gd name="T22" fmla="*/ 931 w 1192"/>
                <a:gd name="T23" fmla="*/ 513 h 1358"/>
                <a:gd name="T24" fmla="*/ 920 w 1192"/>
                <a:gd name="T25" fmla="*/ 615 h 1358"/>
                <a:gd name="T26" fmla="*/ 847 w 1192"/>
                <a:gd name="T27" fmla="*/ 765 h 1358"/>
                <a:gd name="T28" fmla="*/ 695 w 1192"/>
                <a:gd name="T29" fmla="*/ 906 h 1358"/>
                <a:gd name="T30" fmla="*/ 283 w 1192"/>
                <a:gd name="T31" fmla="*/ 451 h 1358"/>
                <a:gd name="T32" fmla="*/ 232 w 1192"/>
                <a:gd name="T33" fmla="*/ 398 h 1358"/>
                <a:gd name="T34" fmla="*/ 236 w 1192"/>
                <a:gd name="T35" fmla="*/ 303 h 1358"/>
                <a:gd name="T36" fmla="*/ 283 w 1192"/>
                <a:gd name="T37" fmla="*/ 426 h 1358"/>
                <a:gd name="T38" fmla="*/ 1191 w 1192"/>
                <a:gd name="T39" fmla="*/ 1300 h 1358"/>
                <a:gd name="T40" fmla="*/ 858 w 1192"/>
                <a:gd name="T41" fmla="*/ 1096 h 1358"/>
                <a:gd name="T42" fmla="*/ 796 w 1192"/>
                <a:gd name="T43" fmla="*/ 927 h 1358"/>
                <a:gd name="T44" fmla="*/ 909 w 1192"/>
                <a:gd name="T45" fmla="*/ 697 h 1358"/>
                <a:gd name="T46" fmla="*/ 994 w 1192"/>
                <a:gd name="T47" fmla="*/ 593 h 1358"/>
                <a:gd name="T48" fmla="*/ 909 w 1192"/>
                <a:gd name="T49" fmla="*/ 451 h 1358"/>
                <a:gd name="T50" fmla="*/ 370 w 1192"/>
                <a:gd name="T51" fmla="*/ 282 h 1358"/>
                <a:gd name="T52" fmla="*/ 232 w 1192"/>
                <a:gd name="T53" fmla="*/ 62 h 1358"/>
                <a:gd name="T54" fmla="*/ 932 w 1192"/>
                <a:gd name="T55" fmla="*/ 257 h 1358"/>
                <a:gd name="T56" fmla="*/ 994 w 1192"/>
                <a:gd name="T57" fmla="*/ 426 h 1358"/>
                <a:gd name="T58" fmla="*/ 709 w 1192"/>
                <a:gd name="T59" fmla="*/ 0 h 1358"/>
                <a:gd name="T60" fmla="*/ 170 w 1192"/>
                <a:gd name="T61" fmla="*/ 172 h 1358"/>
                <a:gd name="T62" fmla="*/ 170 w 1192"/>
                <a:gd name="T63" fmla="*/ 341 h 1358"/>
                <a:gd name="T64" fmla="*/ 198 w 1192"/>
                <a:gd name="T65" fmla="*/ 476 h 1358"/>
                <a:gd name="T66" fmla="*/ 237 w 1192"/>
                <a:gd name="T67" fmla="*/ 666 h 1358"/>
                <a:gd name="T68" fmla="*/ 282 w 1192"/>
                <a:gd name="T69" fmla="*/ 765 h 1358"/>
                <a:gd name="T70" fmla="*/ 395 w 1192"/>
                <a:gd name="T71" fmla="*/ 1047 h 1358"/>
                <a:gd name="T72" fmla="*/ 164 w 1192"/>
                <a:gd name="T73" fmla="*/ 1140 h 1358"/>
                <a:gd name="T74" fmla="*/ 0 w 1192"/>
                <a:gd name="T75" fmla="*/ 1357 h 1358"/>
                <a:gd name="T76" fmla="*/ 62 w 1192"/>
                <a:gd name="T77" fmla="*/ 1330 h 1358"/>
                <a:gd name="T78" fmla="*/ 349 w 1192"/>
                <a:gd name="T79" fmla="*/ 1156 h 1358"/>
                <a:gd name="T80" fmla="*/ 457 w 1192"/>
                <a:gd name="T81" fmla="*/ 957 h 1358"/>
                <a:gd name="T82" fmla="*/ 469 w 1192"/>
                <a:gd name="T83" fmla="*/ 962 h 1358"/>
                <a:gd name="T84" fmla="*/ 723 w 1192"/>
                <a:gd name="T85" fmla="*/ 962 h 1358"/>
                <a:gd name="T86" fmla="*/ 734 w 1192"/>
                <a:gd name="T87" fmla="*/ 957 h 1358"/>
                <a:gd name="T88" fmla="*/ 842 w 1192"/>
                <a:gd name="T89" fmla="*/ 1156 h 1358"/>
                <a:gd name="T90" fmla="*/ 1129 w 1192"/>
                <a:gd name="T91" fmla="*/ 1301 h 1358"/>
                <a:gd name="T92" fmla="*/ 1191 w 1192"/>
                <a:gd name="T9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92" h="1358">
                  <a:moveTo>
                    <a:pt x="695" y="906"/>
                  </a:moveTo>
                  <a:cubicBezTo>
                    <a:pt x="680" y="914"/>
                    <a:pt x="640" y="931"/>
                    <a:pt x="596" y="931"/>
                  </a:cubicBezTo>
                  <a:cubicBezTo>
                    <a:pt x="551" y="931"/>
                    <a:pt x="512" y="914"/>
                    <a:pt x="497" y="906"/>
                  </a:cubicBezTo>
                  <a:cubicBezTo>
                    <a:pt x="494" y="905"/>
                    <a:pt x="489" y="903"/>
                    <a:pt x="482" y="900"/>
                  </a:cubicBezTo>
                  <a:cubicBezTo>
                    <a:pt x="445" y="884"/>
                    <a:pt x="345" y="841"/>
                    <a:pt x="345" y="765"/>
                  </a:cubicBezTo>
                  <a:lnTo>
                    <a:pt x="345" y="663"/>
                  </a:lnTo>
                  <a:lnTo>
                    <a:pt x="271" y="615"/>
                  </a:lnTo>
                  <a:cubicBezTo>
                    <a:pt x="264" y="610"/>
                    <a:pt x="260" y="602"/>
                    <a:pt x="260" y="593"/>
                  </a:cubicBezTo>
                  <a:lnTo>
                    <a:pt x="260" y="513"/>
                  </a:lnTo>
                  <a:lnTo>
                    <a:pt x="282" y="513"/>
                  </a:lnTo>
                  <a:lnTo>
                    <a:pt x="282" y="539"/>
                  </a:lnTo>
                  <a:lnTo>
                    <a:pt x="345" y="539"/>
                  </a:lnTo>
                  <a:lnTo>
                    <a:pt x="345" y="513"/>
                  </a:lnTo>
                  <a:lnTo>
                    <a:pt x="345" y="482"/>
                  </a:lnTo>
                  <a:lnTo>
                    <a:pt x="345" y="426"/>
                  </a:lnTo>
                  <a:cubicBezTo>
                    <a:pt x="345" y="392"/>
                    <a:pt x="356" y="366"/>
                    <a:pt x="381" y="344"/>
                  </a:cubicBezTo>
                  <a:lnTo>
                    <a:pt x="765" y="344"/>
                  </a:lnTo>
                  <a:cubicBezTo>
                    <a:pt x="841" y="344"/>
                    <a:pt x="847" y="428"/>
                    <a:pt x="847" y="454"/>
                  </a:cubicBezTo>
                  <a:lnTo>
                    <a:pt x="847" y="482"/>
                  </a:lnTo>
                  <a:lnTo>
                    <a:pt x="847" y="513"/>
                  </a:lnTo>
                  <a:lnTo>
                    <a:pt x="847" y="539"/>
                  </a:lnTo>
                  <a:lnTo>
                    <a:pt x="909" y="539"/>
                  </a:lnTo>
                  <a:lnTo>
                    <a:pt x="909" y="513"/>
                  </a:lnTo>
                  <a:lnTo>
                    <a:pt x="931" y="513"/>
                  </a:lnTo>
                  <a:lnTo>
                    <a:pt x="931" y="593"/>
                  </a:lnTo>
                  <a:cubicBezTo>
                    <a:pt x="931" y="602"/>
                    <a:pt x="927" y="610"/>
                    <a:pt x="920" y="615"/>
                  </a:cubicBezTo>
                  <a:lnTo>
                    <a:pt x="847" y="663"/>
                  </a:lnTo>
                  <a:lnTo>
                    <a:pt x="847" y="765"/>
                  </a:lnTo>
                  <a:cubicBezTo>
                    <a:pt x="847" y="841"/>
                    <a:pt x="747" y="884"/>
                    <a:pt x="709" y="900"/>
                  </a:cubicBezTo>
                  <a:cubicBezTo>
                    <a:pt x="703" y="903"/>
                    <a:pt x="698" y="905"/>
                    <a:pt x="695" y="906"/>
                  </a:cubicBezTo>
                  <a:close/>
                  <a:moveTo>
                    <a:pt x="283" y="426"/>
                  </a:moveTo>
                  <a:lnTo>
                    <a:pt x="283" y="451"/>
                  </a:lnTo>
                  <a:lnTo>
                    <a:pt x="264" y="451"/>
                  </a:lnTo>
                  <a:cubicBezTo>
                    <a:pt x="253" y="446"/>
                    <a:pt x="232" y="431"/>
                    <a:pt x="232" y="398"/>
                  </a:cubicBezTo>
                  <a:lnTo>
                    <a:pt x="232" y="341"/>
                  </a:lnTo>
                  <a:cubicBezTo>
                    <a:pt x="232" y="324"/>
                    <a:pt x="234" y="312"/>
                    <a:pt x="236" y="303"/>
                  </a:cubicBezTo>
                  <a:cubicBezTo>
                    <a:pt x="256" y="318"/>
                    <a:pt x="279" y="330"/>
                    <a:pt x="307" y="337"/>
                  </a:cubicBezTo>
                  <a:cubicBezTo>
                    <a:pt x="291" y="363"/>
                    <a:pt x="283" y="393"/>
                    <a:pt x="283" y="426"/>
                  </a:cubicBezTo>
                  <a:close/>
                  <a:moveTo>
                    <a:pt x="1191" y="1357"/>
                  </a:moveTo>
                  <a:lnTo>
                    <a:pt x="1191" y="1300"/>
                  </a:lnTo>
                  <a:cubicBezTo>
                    <a:pt x="1189" y="1231"/>
                    <a:pt x="1120" y="1164"/>
                    <a:pt x="1027" y="1140"/>
                  </a:cubicBezTo>
                  <a:lnTo>
                    <a:pt x="858" y="1096"/>
                  </a:lnTo>
                  <a:cubicBezTo>
                    <a:pt x="796" y="1079"/>
                    <a:pt x="796" y="1057"/>
                    <a:pt x="796" y="1047"/>
                  </a:cubicBezTo>
                  <a:lnTo>
                    <a:pt x="796" y="927"/>
                  </a:lnTo>
                  <a:cubicBezTo>
                    <a:pt x="849" y="896"/>
                    <a:pt x="909" y="845"/>
                    <a:pt x="909" y="765"/>
                  </a:cubicBezTo>
                  <a:lnTo>
                    <a:pt x="909" y="697"/>
                  </a:lnTo>
                  <a:lnTo>
                    <a:pt x="955" y="666"/>
                  </a:lnTo>
                  <a:cubicBezTo>
                    <a:pt x="979" y="650"/>
                    <a:pt x="994" y="623"/>
                    <a:pt x="994" y="593"/>
                  </a:cubicBezTo>
                  <a:lnTo>
                    <a:pt x="994" y="451"/>
                  </a:lnTo>
                  <a:lnTo>
                    <a:pt x="909" y="451"/>
                  </a:lnTo>
                  <a:cubicBezTo>
                    <a:pt x="908" y="367"/>
                    <a:pt x="863" y="282"/>
                    <a:pt x="765" y="282"/>
                  </a:cubicBezTo>
                  <a:lnTo>
                    <a:pt x="370" y="282"/>
                  </a:lnTo>
                  <a:cubicBezTo>
                    <a:pt x="275" y="282"/>
                    <a:pt x="232" y="225"/>
                    <a:pt x="232" y="172"/>
                  </a:cubicBezTo>
                  <a:lnTo>
                    <a:pt x="232" y="62"/>
                  </a:lnTo>
                  <a:lnTo>
                    <a:pt x="709" y="62"/>
                  </a:lnTo>
                  <a:cubicBezTo>
                    <a:pt x="900" y="62"/>
                    <a:pt x="932" y="89"/>
                    <a:pt x="932" y="257"/>
                  </a:cubicBezTo>
                  <a:lnTo>
                    <a:pt x="932" y="426"/>
                  </a:lnTo>
                  <a:lnTo>
                    <a:pt x="994" y="426"/>
                  </a:lnTo>
                  <a:lnTo>
                    <a:pt x="994" y="257"/>
                  </a:lnTo>
                  <a:cubicBezTo>
                    <a:pt x="994" y="36"/>
                    <a:pt x="910" y="0"/>
                    <a:pt x="709" y="0"/>
                  </a:cubicBezTo>
                  <a:lnTo>
                    <a:pt x="170" y="0"/>
                  </a:lnTo>
                  <a:lnTo>
                    <a:pt x="170" y="172"/>
                  </a:lnTo>
                  <a:cubicBezTo>
                    <a:pt x="170" y="200"/>
                    <a:pt x="177" y="228"/>
                    <a:pt x="192" y="253"/>
                  </a:cubicBezTo>
                  <a:cubicBezTo>
                    <a:pt x="180" y="271"/>
                    <a:pt x="170" y="298"/>
                    <a:pt x="170" y="341"/>
                  </a:cubicBezTo>
                  <a:lnTo>
                    <a:pt x="170" y="398"/>
                  </a:lnTo>
                  <a:cubicBezTo>
                    <a:pt x="170" y="431"/>
                    <a:pt x="182" y="457"/>
                    <a:pt x="198" y="476"/>
                  </a:cubicBezTo>
                  <a:lnTo>
                    <a:pt x="198" y="593"/>
                  </a:lnTo>
                  <a:cubicBezTo>
                    <a:pt x="198" y="623"/>
                    <a:pt x="212" y="650"/>
                    <a:pt x="237" y="666"/>
                  </a:cubicBezTo>
                  <a:lnTo>
                    <a:pt x="282" y="697"/>
                  </a:lnTo>
                  <a:lnTo>
                    <a:pt x="282" y="765"/>
                  </a:lnTo>
                  <a:cubicBezTo>
                    <a:pt x="282" y="845"/>
                    <a:pt x="342" y="896"/>
                    <a:pt x="395" y="927"/>
                  </a:cubicBezTo>
                  <a:lnTo>
                    <a:pt x="395" y="1047"/>
                  </a:lnTo>
                  <a:cubicBezTo>
                    <a:pt x="395" y="1057"/>
                    <a:pt x="395" y="1079"/>
                    <a:pt x="333" y="1096"/>
                  </a:cubicBezTo>
                  <a:lnTo>
                    <a:pt x="164" y="1140"/>
                  </a:lnTo>
                  <a:cubicBezTo>
                    <a:pt x="74" y="1163"/>
                    <a:pt x="2" y="1260"/>
                    <a:pt x="0" y="1329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330"/>
                  </a:lnTo>
                  <a:cubicBezTo>
                    <a:pt x="63" y="1290"/>
                    <a:pt x="114" y="1217"/>
                    <a:pt x="180" y="1200"/>
                  </a:cubicBezTo>
                  <a:lnTo>
                    <a:pt x="349" y="1156"/>
                  </a:lnTo>
                  <a:cubicBezTo>
                    <a:pt x="421" y="1137"/>
                    <a:pt x="457" y="1100"/>
                    <a:pt x="457" y="1047"/>
                  </a:cubicBezTo>
                  <a:lnTo>
                    <a:pt x="457" y="957"/>
                  </a:lnTo>
                  <a:cubicBezTo>
                    <a:pt x="458" y="957"/>
                    <a:pt x="458" y="957"/>
                    <a:pt x="458" y="957"/>
                  </a:cubicBezTo>
                  <a:cubicBezTo>
                    <a:pt x="463" y="959"/>
                    <a:pt x="467" y="961"/>
                    <a:pt x="469" y="962"/>
                  </a:cubicBezTo>
                  <a:cubicBezTo>
                    <a:pt x="492" y="974"/>
                    <a:pt x="540" y="993"/>
                    <a:pt x="596" y="993"/>
                  </a:cubicBezTo>
                  <a:cubicBezTo>
                    <a:pt x="651" y="993"/>
                    <a:pt x="699" y="974"/>
                    <a:pt x="723" y="962"/>
                  </a:cubicBezTo>
                  <a:cubicBezTo>
                    <a:pt x="725" y="961"/>
                    <a:pt x="729" y="959"/>
                    <a:pt x="734" y="957"/>
                  </a:cubicBezTo>
                  <a:lnTo>
                    <a:pt x="734" y="957"/>
                  </a:lnTo>
                  <a:lnTo>
                    <a:pt x="734" y="1047"/>
                  </a:lnTo>
                  <a:cubicBezTo>
                    <a:pt x="734" y="1100"/>
                    <a:pt x="771" y="1137"/>
                    <a:pt x="842" y="1156"/>
                  </a:cubicBezTo>
                  <a:lnTo>
                    <a:pt x="1012" y="1200"/>
                  </a:lnTo>
                  <a:cubicBezTo>
                    <a:pt x="1075" y="1216"/>
                    <a:pt x="1128" y="1262"/>
                    <a:pt x="1129" y="1301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5A31E3DF-78AD-0345-B045-AF7A6D656D03}"/>
              </a:ext>
            </a:extLst>
          </p:cNvPr>
          <p:cNvGrpSpPr/>
          <p:nvPr/>
        </p:nvGrpSpPr>
        <p:grpSpPr>
          <a:xfrm>
            <a:off x="4075750" y="3456206"/>
            <a:ext cx="710291" cy="710292"/>
            <a:chOff x="2576733" y="3530203"/>
            <a:chExt cx="710291" cy="710292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95D414C8-9AF9-C743-BF3E-70E5FB132E84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9" name="Freeform 9">
              <a:extLst>
                <a:ext uri="{FF2B5EF4-FFF2-40B4-BE49-F238E27FC236}">
                  <a16:creationId xmlns:a16="http://schemas.microsoft.com/office/drawing/2014/main" id="{A0CD3662-2371-134C-8738-81141C20D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341 w 1192"/>
                <a:gd name="T1" fmla="*/ 1129 h 1192"/>
                <a:gd name="T2" fmla="*/ 62 w 1192"/>
                <a:gd name="T3" fmla="*/ 966 h 1192"/>
                <a:gd name="T4" fmla="*/ 621 w 1192"/>
                <a:gd name="T5" fmla="*/ 966 h 1192"/>
                <a:gd name="T6" fmla="*/ 621 w 1192"/>
                <a:gd name="T7" fmla="*/ 850 h 1192"/>
                <a:gd name="T8" fmla="*/ 62 w 1192"/>
                <a:gd name="T9" fmla="*/ 850 h 1192"/>
                <a:gd name="T10" fmla="*/ 341 w 1192"/>
                <a:gd name="T11" fmla="*/ 909 h 1192"/>
                <a:gd name="T12" fmla="*/ 621 w 1192"/>
                <a:gd name="T13" fmla="*/ 850 h 1192"/>
                <a:gd name="T14" fmla="*/ 62 w 1192"/>
                <a:gd name="T15" fmla="*/ 708 h 1192"/>
                <a:gd name="T16" fmla="*/ 621 w 1192"/>
                <a:gd name="T17" fmla="*/ 708 h 1192"/>
                <a:gd name="T18" fmla="*/ 0 w 1192"/>
                <a:gd name="T19" fmla="*/ 708 h 1192"/>
                <a:gd name="T20" fmla="*/ 341 w 1192"/>
                <a:gd name="T21" fmla="*/ 1191 h 1192"/>
                <a:gd name="T22" fmla="*/ 683 w 1192"/>
                <a:gd name="T23" fmla="*/ 708 h 1192"/>
                <a:gd name="T24" fmla="*/ 0 w 1192"/>
                <a:gd name="T25" fmla="*/ 708 h 1192"/>
                <a:gd name="T26" fmla="*/ 570 w 1192"/>
                <a:gd name="T27" fmla="*/ 200 h 1192"/>
                <a:gd name="T28" fmla="*/ 1129 w 1192"/>
                <a:gd name="T29" fmla="*/ 200 h 1192"/>
                <a:gd name="T30" fmla="*/ 570 w 1192"/>
                <a:gd name="T31" fmla="*/ 317 h 1192"/>
                <a:gd name="T32" fmla="*/ 1129 w 1192"/>
                <a:gd name="T33" fmla="*/ 317 h 1192"/>
                <a:gd name="T34" fmla="*/ 849 w 1192"/>
                <a:gd name="T35" fmla="*/ 480 h 1192"/>
                <a:gd name="T36" fmla="*/ 570 w 1192"/>
                <a:gd name="T37" fmla="*/ 317 h 1192"/>
                <a:gd name="T38" fmla="*/ 849 w 1192"/>
                <a:gd name="T39" fmla="*/ 0 h 1192"/>
                <a:gd name="T40" fmla="*/ 508 w 1192"/>
                <a:gd name="T41" fmla="*/ 483 h 1192"/>
                <a:gd name="T42" fmla="*/ 570 w 1192"/>
                <a:gd name="T43" fmla="*/ 483 h 1192"/>
                <a:gd name="T44" fmla="*/ 849 w 1192"/>
                <a:gd name="T45" fmla="*/ 542 h 1192"/>
                <a:gd name="T46" fmla="*/ 1129 w 1192"/>
                <a:gd name="T47" fmla="*/ 483 h 1192"/>
                <a:gd name="T48" fmla="*/ 732 w 1192"/>
                <a:gd name="T49" fmla="*/ 608 h 1192"/>
                <a:gd name="T50" fmla="*/ 718 w 1192"/>
                <a:gd name="T51" fmla="*/ 668 h 1192"/>
                <a:gd name="T52" fmla="*/ 1129 w 1192"/>
                <a:gd name="T53" fmla="*/ 599 h 1192"/>
                <a:gd name="T54" fmla="*/ 849 w 1192"/>
                <a:gd name="T55" fmla="*/ 762 h 1192"/>
                <a:gd name="T56" fmla="*/ 695 w 1192"/>
                <a:gd name="T57" fmla="*/ 772 h 1192"/>
                <a:gd name="T58" fmla="*/ 849 w 1192"/>
                <a:gd name="T59" fmla="*/ 824 h 1192"/>
                <a:gd name="T60" fmla="*/ 1129 w 1192"/>
                <a:gd name="T61" fmla="*/ 765 h 1192"/>
                <a:gd name="T62" fmla="*/ 732 w 1192"/>
                <a:gd name="T63" fmla="*/ 890 h 1192"/>
                <a:gd name="T64" fmla="*/ 718 w 1192"/>
                <a:gd name="T65" fmla="*/ 950 h 1192"/>
                <a:gd name="T66" fmla="*/ 1191 w 1192"/>
                <a:gd name="T67" fmla="*/ 765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2" h="1192">
                  <a:moveTo>
                    <a:pt x="621" y="991"/>
                  </a:moveTo>
                  <a:cubicBezTo>
                    <a:pt x="621" y="1056"/>
                    <a:pt x="505" y="1129"/>
                    <a:pt x="341" y="1129"/>
                  </a:cubicBezTo>
                  <a:cubicBezTo>
                    <a:pt x="176" y="1129"/>
                    <a:pt x="62" y="1056"/>
                    <a:pt x="62" y="991"/>
                  </a:cubicBezTo>
                  <a:lnTo>
                    <a:pt x="62" y="966"/>
                  </a:lnTo>
                  <a:cubicBezTo>
                    <a:pt x="123" y="1017"/>
                    <a:pt x="224" y="1050"/>
                    <a:pt x="341" y="1050"/>
                  </a:cubicBezTo>
                  <a:cubicBezTo>
                    <a:pt x="458" y="1050"/>
                    <a:pt x="559" y="1017"/>
                    <a:pt x="621" y="966"/>
                  </a:cubicBezTo>
                  <a:lnTo>
                    <a:pt x="621" y="991"/>
                  </a:lnTo>
                  <a:close/>
                  <a:moveTo>
                    <a:pt x="621" y="850"/>
                  </a:moveTo>
                  <a:cubicBezTo>
                    <a:pt x="621" y="915"/>
                    <a:pt x="505" y="988"/>
                    <a:pt x="341" y="988"/>
                  </a:cubicBezTo>
                  <a:cubicBezTo>
                    <a:pt x="176" y="988"/>
                    <a:pt x="62" y="915"/>
                    <a:pt x="62" y="850"/>
                  </a:cubicBezTo>
                  <a:lnTo>
                    <a:pt x="62" y="825"/>
                  </a:lnTo>
                  <a:cubicBezTo>
                    <a:pt x="123" y="876"/>
                    <a:pt x="224" y="909"/>
                    <a:pt x="341" y="909"/>
                  </a:cubicBezTo>
                  <a:cubicBezTo>
                    <a:pt x="458" y="909"/>
                    <a:pt x="559" y="876"/>
                    <a:pt x="621" y="825"/>
                  </a:cubicBezTo>
                  <a:lnTo>
                    <a:pt x="621" y="850"/>
                  </a:lnTo>
                  <a:close/>
                  <a:moveTo>
                    <a:pt x="341" y="847"/>
                  </a:moveTo>
                  <a:cubicBezTo>
                    <a:pt x="176" y="847"/>
                    <a:pt x="62" y="774"/>
                    <a:pt x="62" y="708"/>
                  </a:cubicBezTo>
                  <a:cubicBezTo>
                    <a:pt x="62" y="643"/>
                    <a:pt x="176" y="570"/>
                    <a:pt x="341" y="570"/>
                  </a:cubicBezTo>
                  <a:cubicBezTo>
                    <a:pt x="505" y="570"/>
                    <a:pt x="621" y="643"/>
                    <a:pt x="621" y="708"/>
                  </a:cubicBezTo>
                  <a:cubicBezTo>
                    <a:pt x="621" y="774"/>
                    <a:pt x="505" y="847"/>
                    <a:pt x="341" y="847"/>
                  </a:cubicBezTo>
                  <a:close/>
                  <a:moveTo>
                    <a:pt x="0" y="708"/>
                  </a:moveTo>
                  <a:lnTo>
                    <a:pt x="0" y="991"/>
                  </a:lnTo>
                  <a:cubicBezTo>
                    <a:pt x="0" y="1103"/>
                    <a:pt x="150" y="1191"/>
                    <a:pt x="341" y="1191"/>
                  </a:cubicBezTo>
                  <a:cubicBezTo>
                    <a:pt x="533" y="1191"/>
                    <a:pt x="683" y="1103"/>
                    <a:pt x="683" y="991"/>
                  </a:cubicBezTo>
                  <a:lnTo>
                    <a:pt x="683" y="708"/>
                  </a:lnTo>
                  <a:cubicBezTo>
                    <a:pt x="683" y="596"/>
                    <a:pt x="533" y="508"/>
                    <a:pt x="341" y="508"/>
                  </a:cubicBezTo>
                  <a:cubicBezTo>
                    <a:pt x="150" y="508"/>
                    <a:pt x="0" y="596"/>
                    <a:pt x="0" y="708"/>
                  </a:cubicBezTo>
                  <a:close/>
                  <a:moveTo>
                    <a:pt x="849" y="339"/>
                  </a:moveTo>
                  <a:cubicBezTo>
                    <a:pt x="684" y="339"/>
                    <a:pt x="570" y="266"/>
                    <a:pt x="570" y="200"/>
                  </a:cubicBezTo>
                  <a:cubicBezTo>
                    <a:pt x="570" y="135"/>
                    <a:pt x="684" y="62"/>
                    <a:pt x="849" y="62"/>
                  </a:cubicBezTo>
                  <a:cubicBezTo>
                    <a:pt x="1013" y="62"/>
                    <a:pt x="1129" y="135"/>
                    <a:pt x="1129" y="200"/>
                  </a:cubicBezTo>
                  <a:cubicBezTo>
                    <a:pt x="1129" y="266"/>
                    <a:pt x="1013" y="339"/>
                    <a:pt x="849" y="339"/>
                  </a:cubicBezTo>
                  <a:close/>
                  <a:moveTo>
                    <a:pt x="570" y="317"/>
                  </a:moveTo>
                  <a:cubicBezTo>
                    <a:pt x="631" y="368"/>
                    <a:pt x="732" y="401"/>
                    <a:pt x="849" y="401"/>
                  </a:cubicBezTo>
                  <a:cubicBezTo>
                    <a:pt x="966" y="401"/>
                    <a:pt x="1067" y="368"/>
                    <a:pt x="1129" y="317"/>
                  </a:cubicBezTo>
                  <a:lnTo>
                    <a:pt x="1129" y="342"/>
                  </a:lnTo>
                  <a:cubicBezTo>
                    <a:pt x="1129" y="407"/>
                    <a:pt x="1013" y="480"/>
                    <a:pt x="849" y="480"/>
                  </a:cubicBezTo>
                  <a:cubicBezTo>
                    <a:pt x="684" y="480"/>
                    <a:pt x="570" y="407"/>
                    <a:pt x="570" y="342"/>
                  </a:cubicBezTo>
                  <a:lnTo>
                    <a:pt x="570" y="317"/>
                  </a:lnTo>
                  <a:close/>
                  <a:moveTo>
                    <a:pt x="1191" y="200"/>
                  </a:moveTo>
                  <a:cubicBezTo>
                    <a:pt x="1191" y="88"/>
                    <a:pt x="1041" y="0"/>
                    <a:pt x="849" y="0"/>
                  </a:cubicBezTo>
                  <a:cubicBezTo>
                    <a:pt x="658" y="0"/>
                    <a:pt x="508" y="88"/>
                    <a:pt x="508" y="200"/>
                  </a:cubicBezTo>
                  <a:lnTo>
                    <a:pt x="508" y="483"/>
                  </a:lnTo>
                  <a:cubicBezTo>
                    <a:pt x="508" y="500"/>
                    <a:pt x="522" y="514"/>
                    <a:pt x="539" y="514"/>
                  </a:cubicBezTo>
                  <a:cubicBezTo>
                    <a:pt x="556" y="514"/>
                    <a:pt x="570" y="500"/>
                    <a:pt x="570" y="483"/>
                  </a:cubicBezTo>
                  <a:lnTo>
                    <a:pt x="570" y="458"/>
                  </a:lnTo>
                  <a:cubicBezTo>
                    <a:pt x="631" y="509"/>
                    <a:pt x="732" y="542"/>
                    <a:pt x="849" y="542"/>
                  </a:cubicBezTo>
                  <a:cubicBezTo>
                    <a:pt x="966" y="542"/>
                    <a:pt x="1067" y="509"/>
                    <a:pt x="1129" y="458"/>
                  </a:cubicBezTo>
                  <a:lnTo>
                    <a:pt x="1129" y="483"/>
                  </a:lnTo>
                  <a:cubicBezTo>
                    <a:pt x="1129" y="548"/>
                    <a:pt x="1014" y="621"/>
                    <a:pt x="849" y="621"/>
                  </a:cubicBezTo>
                  <a:cubicBezTo>
                    <a:pt x="809" y="621"/>
                    <a:pt x="769" y="616"/>
                    <a:pt x="732" y="608"/>
                  </a:cubicBezTo>
                  <a:cubicBezTo>
                    <a:pt x="716" y="604"/>
                    <a:pt x="699" y="614"/>
                    <a:pt x="695" y="631"/>
                  </a:cubicBezTo>
                  <a:cubicBezTo>
                    <a:pt x="691" y="647"/>
                    <a:pt x="701" y="664"/>
                    <a:pt x="718" y="668"/>
                  </a:cubicBezTo>
                  <a:cubicBezTo>
                    <a:pt x="760" y="678"/>
                    <a:pt x="804" y="683"/>
                    <a:pt x="849" y="683"/>
                  </a:cubicBezTo>
                  <a:cubicBezTo>
                    <a:pt x="966" y="683"/>
                    <a:pt x="1067" y="650"/>
                    <a:pt x="1129" y="599"/>
                  </a:cubicBezTo>
                  <a:lnTo>
                    <a:pt x="1129" y="624"/>
                  </a:lnTo>
                  <a:cubicBezTo>
                    <a:pt x="1129" y="689"/>
                    <a:pt x="1014" y="762"/>
                    <a:pt x="849" y="762"/>
                  </a:cubicBezTo>
                  <a:cubicBezTo>
                    <a:pt x="809" y="762"/>
                    <a:pt x="769" y="758"/>
                    <a:pt x="732" y="749"/>
                  </a:cubicBezTo>
                  <a:cubicBezTo>
                    <a:pt x="716" y="745"/>
                    <a:pt x="699" y="755"/>
                    <a:pt x="695" y="772"/>
                  </a:cubicBezTo>
                  <a:cubicBezTo>
                    <a:pt x="691" y="788"/>
                    <a:pt x="701" y="805"/>
                    <a:pt x="718" y="809"/>
                  </a:cubicBezTo>
                  <a:cubicBezTo>
                    <a:pt x="759" y="819"/>
                    <a:pt x="804" y="824"/>
                    <a:pt x="849" y="824"/>
                  </a:cubicBezTo>
                  <a:cubicBezTo>
                    <a:pt x="966" y="824"/>
                    <a:pt x="1067" y="791"/>
                    <a:pt x="1129" y="740"/>
                  </a:cubicBezTo>
                  <a:lnTo>
                    <a:pt x="1129" y="765"/>
                  </a:lnTo>
                  <a:cubicBezTo>
                    <a:pt x="1129" y="830"/>
                    <a:pt x="1014" y="903"/>
                    <a:pt x="849" y="903"/>
                  </a:cubicBezTo>
                  <a:cubicBezTo>
                    <a:pt x="809" y="903"/>
                    <a:pt x="769" y="899"/>
                    <a:pt x="732" y="890"/>
                  </a:cubicBezTo>
                  <a:cubicBezTo>
                    <a:pt x="716" y="886"/>
                    <a:pt x="699" y="896"/>
                    <a:pt x="695" y="913"/>
                  </a:cubicBezTo>
                  <a:cubicBezTo>
                    <a:pt x="691" y="929"/>
                    <a:pt x="701" y="946"/>
                    <a:pt x="718" y="950"/>
                  </a:cubicBezTo>
                  <a:cubicBezTo>
                    <a:pt x="760" y="960"/>
                    <a:pt x="804" y="965"/>
                    <a:pt x="849" y="965"/>
                  </a:cubicBezTo>
                  <a:cubicBezTo>
                    <a:pt x="1041" y="965"/>
                    <a:pt x="1191" y="877"/>
                    <a:pt x="1191" y="765"/>
                  </a:cubicBezTo>
                  <a:lnTo>
                    <a:pt x="1191" y="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7EF5BDC7-5B7A-D044-8B20-82A82236F77C}"/>
              </a:ext>
            </a:extLst>
          </p:cNvPr>
          <p:cNvGrpSpPr/>
          <p:nvPr/>
        </p:nvGrpSpPr>
        <p:grpSpPr>
          <a:xfrm>
            <a:off x="7374841" y="3456206"/>
            <a:ext cx="710291" cy="710292"/>
            <a:chOff x="5875824" y="3530203"/>
            <a:chExt cx="710291" cy="710292"/>
          </a:xfrm>
        </p:grpSpPr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7345023A-F39E-D842-A495-2E157C32B30F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2" name="Freeform 11">
              <a:extLst>
                <a:ext uri="{FF2B5EF4-FFF2-40B4-BE49-F238E27FC236}">
                  <a16:creationId xmlns:a16="http://schemas.microsoft.com/office/drawing/2014/main" id="{48F5C246-034E-6248-82BC-FC59C3AB2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3671037"/>
              <a:ext cx="490538" cy="428625"/>
            </a:xfrm>
            <a:custGeom>
              <a:avLst/>
              <a:gdLst>
                <a:gd name="T0" fmla="*/ 591 w 1361"/>
                <a:gd name="T1" fmla="*/ 363 h 1192"/>
                <a:gd name="T2" fmla="*/ 458 w 1361"/>
                <a:gd name="T3" fmla="*/ 337 h 1192"/>
                <a:gd name="T4" fmla="*/ 997 w 1361"/>
                <a:gd name="T5" fmla="*/ 405 h 1192"/>
                <a:gd name="T6" fmla="*/ 845 w 1361"/>
                <a:gd name="T7" fmla="*/ 565 h 1192"/>
                <a:gd name="T8" fmla="*/ 1064 w 1361"/>
                <a:gd name="T9" fmla="*/ 392 h 1192"/>
                <a:gd name="T10" fmla="*/ 691 w 1361"/>
                <a:gd name="T11" fmla="*/ 198 h 1192"/>
                <a:gd name="T12" fmla="*/ 264 w 1361"/>
                <a:gd name="T13" fmla="*/ 498 h 1192"/>
                <a:gd name="T14" fmla="*/ 310 w 1361"/>
                <a:gd name="T15" fmla="*/ 561 h 1192"/>
                <a:gd name="T16" fmla="*/ 378 w 1361"/>
                <a:gd name="T17" fmla="*/ 496 h 1192"/>
                <a:gd name="T18" fmla="*/ 829 w 1361"/>
                <a:gd name="T19" fmla="*/ 542 h 1192"/>
                <a:gd name="T20" fmla="*/ 680 w 1361"/>
                <a:gd name="T21" fmla="*/ 881 h 1192"/>
                <a:gd name="T22" fmla="*/ 680 w 1361"/>
                <a:gd name="T23" fmla="*/ 717 h 1192"/>
                <a:gd name="T24" fmla="*/ 680 w 1361"/>
                <a:gd name="T25" fmla="*/ 881 h 1192"/>
                <a:gd name="T26" fmla="*/ 1086 w 1361"/>
                <a:gd name="T27" fmla="*/ 491 h 1192"/>
                <a:gd name="T28" fmla="*/ 680 w 1361"/>
                <a:gd name="T29" fmla="*/ 655 h 1192"/>
                <a:gd name="T30" fmla="*/ 546 w 1361"/>
                <a:gd name="T31" fmla="*/ 851 h 1192"/>
                <a:gd name="T32" fmla="*/ 499 w 1361"/>
                <a:gd name="T33" fmla="*/ 956 h 1192"/>
                <a:gd name="T34" fmla="*/ 680 w 1361"/>
                <a:gd name="T35" fmla="*/ 943 h 1192"/>
                <a:gd name="T36" fmla="*/ 814 w 1361"/>
                <a:gd name="T37" fmla="*/ 748 h 1192"/>
                <a:gd name="T38" fmla="*/ 1231 w 1361"/>
                <a:gd name="T39" fmla="*/ 960 h 1192"/>
                <a:gd name="T40" fmla="*/ 939 w 1361"/>
                <a:gd name="T41" fmla="*/ 1079 h 1192"/>
                <a:gd name="T42" fmla="*/ 420 w 1361"/>
                <a:gd name="T43" fmla="*/ 1079 h 1192"/>
                <a:gd name="T44" fmla="*/ 129 w 1361"/>
                <a:gd name="T45" fmla="*/ 960 h 1192"/>
                <a:gd name="T46" fmla="*/ 680 w 1361"/>
                <a:gd name="T47" fmla="*/ 62 h 1192"/>
                <a:gd name="T48" fmla="*/ 1231 w 1361"/>
                <a:gd name="T49" fmla="*/ 960 h 1192"/>
                <a:gd name="T50" fmla="*/ 0 w 1361"/>
                <a:gd name="T51" fmla="*/ 680 h 1192"/>
                <a:gd name="T52" fmla="*/ 91 w 1361"/>
                <a:gd name="T53" fmla="*/ 1022 h 1192"/>
                <a:gd name="T54" fmla="*/ 375 w 1361"/>
                <a:gd name="T55" fmla="*/ 1127 h 1192"/>
                <a:gd name="T56" fmla="*/ 680 w 1361"/>
                <a:gd name="T57" fmla="*/ 1191 h 1192"/>
                <a:gd name="T58" fmla="*/ 985 w 1361"/>
                <a:gd name="T59" fmla="*/ 1127 h 1192"/>
                <a:gd name="T60" fmla="*/ 1268 w 1361"/>
                <a:gd name="T61" fmla="*/ 1022 h 1192"/>
                <a:gd name="T62" fmla="*/ 1360 w 1361"/>
                <a:gd name="T63" fmla="*/ 68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1" h="1192">
                  <a:moveTo>
                    <a:pt x="862" y="484"/>
                  </a:moveTo>
                  <a:cubicBezTo>
                    <a:pt x="797" y="406"/>
                    <a:pt x="699" y="363"/>
                    <a:pt x="591" y="363"/>
                  </a:cubicBezTo>
                  <a:cubicBezTo>
                    <a:pt x="514" y="363"/>
                    <a:pt x="437" y="385"/>
                    <a:pt x="370" y="427"/>
                  </a:cubicBezTo>
                  <a:cubicBezTo>
                    <a:pt x="394" y="392"/>
                    <a:pt x="423" y="362"/>
                    <a:pt x="458" y="337"/>
                  </a:cubicBezTo>
                  <a:cubicBezTo>
                    <a:pt x="526" y="286"/>
                    <a:pt x="607" y="260"/>
                    <a:pt x="691" y="260"/>
                  </a:cubicBezTo>
                  <a:cubicBezTo>
                    <a:pt x="812" y="260"/>
                    <a:pt x="923" y="313"/>
                    <a:pt x="997" y="405"/>
                  </a:cubicBezTo>
                  <a:lnTo>
                    <a:pt x="862" y="484"/>
                  </a:lnTo>
                  <a:close/>
                  <a:moveTo>
                    <a:pt x="845" y="565"/>
                  </a:moveTo>
                  <a:lnTo>
                    <a:pt x="1087" y="425"/>
                  </a:lnTo>
                  <a:lnTo>
                    <a:pt x="1064" y="392"/>
                  </a:lnTo>
                  <a:cubicBezTo>
                    <a:pt x="1061" y="387"/>
                    <a:pt x="1059" y="383"/>
                    <a:pt x="1055" y="379"/>
                  </a:cubicBezTo>
                  <a:cubicBezTo>
                    <a:pt x="970" y="265"/>
                    <a:pt x="834" y="198"/>
                    <a:pt x="691" y="198"/>
                  </a:cubicBezTo>
                  <a:cubicBezTo>
                    <a:pt x="593" y="198"/>
                    <a:pt x="500" y="228"/>
                    <a:pt x="421" y="287"/>
                  </a:cubicBezTo>
                  <a:cubicBezTo>
                    <a:pt x="348" y="340"/>
                    <a:pt x="294" y="413"/>
                    <a:pt x="264" y="498"/>
                  </a:cubicBezTo>
                  <a:lnTo>
                    <a:pt x="257" y="519"/>
                  </a:lnTo>
                  <a:lnTo>
                    <a:pt x="310" y="561"/>
                  </a:lnTo>
                  <a:lnTo>
                    <a:pt x="330" y="540"/>
                  </a:lnTo>
                  <a:cubicBezTo>
                    <a:pt x="347" y="522"/>
                    <a:pt x="363" y="508"/>
                    <a:pt x="378" y="496"/>
                  </a:cubicBezTo>
                  <a:cubicBezTo>
                    <a:pt x="441" y="450"/>
                    <a:pt x="516" y="425"/>
                    <a:pt x="591" y="425"/>
                  </a:cubicBezTo>
                  <a:cubicBezTo>
                    <a:pt x="689" y="425"/>
                    <a:pt x="776" y="468"/>
                    <a:pt x="829" y="542"/>
                  </a:cubicBezTo>
                  <a:lnTo>
                    <a:pt x="845" y="565"/>
                  </a:lnTo>
                  <a:close/>
                  <a:moveTo>
                    <a:pt x="680" y="881"/>
                  </a:moveTo>
                  <a:cubicBezTo>
                    <a:pt x="635" y="881"/>
                    <a:pt x="598" y="844"/>
                    <a:pt x="598" y="799"/>
                  </a:cubicBezTo>
                  <a:cubicBezTo>
                    <a:pt x="598" y="754"/>
                    <a:pt x="635" y="717"/>
                    <a:pt x="680" y="717"/>
                  </a:cubicBezTo>
                  <a:cubicBezTo>
                    <a:pt x="725" y="717"/>
                    <a:pt x="762" y="754"/>
                    <a:pt x="762" y="799"/>
                  </a:cubicBezTo>
                  <a:cubicBezTo>
                    <a:pt x="762" y="844"/>
                    <a:pt x="725" y="881"/>
                    <a:pt x="680" y="881"/>
                  </a:cubicBezTo>
                  <a:close/>
                  <a:moveTo>
                    <a:pt x="1120" y="543"/>
                  </a:moveTo>
                  <a:lnTo>
                    <a:pt x="1086" y="491"/>
                  </a:lnTo>
                  <a:lnTo>
                    <a:pt x="780" y="696"/>
                  </a:lnTo>
                  <a:cubicBezTo>
                    <a:pt x="754" y="671"/>
                    <a:pt x="719" y="655"/>
                    <a:pt x="680" y="655"/>
                  </a:cubicBezTo>
                  <a:cubicBezTo>
                    <a:pt x="600" y="655"/>
                    <a:pt x="536" y="720"/>
                    <a:pt x="536" y="799"/>
                  </a:cubicBezTo>
                  <a:cubicBezTo>
                    <a:pt x="536" y="817"/>
                    <a:pt x="540" y="835"/>
                    <a:pt x="546" y="851"/>
                  </a:cubicBezTo>
                  <a:lnTo>
                    <a:pt x="465" y="904"/>
                  </a:lnTo>
                  <a:lnTo>
                    <a:pt x="499" y="956"/>
                  </a:lnTo>
                  <a:lnTo>
                    <a:pt x="580" y="903"/>
                  </a:lnTo>
                  <a:cubicBezTo>
                    <a:pt x="606" y="928"/>
                    <a:pt x="641" y="943"/>
                    <a:pt x="680" y="943"/>
                  </a:cubicBezTo>
                  <a:cubicBezTo>
                    <a:pt x="759" y="943"/>
                    <a:pt x="824" y="878"/>
                    <a:pt x="824" y="799"/>
                  </a:cubicBezTo>
                  <a:cubicBezTo>
                    <a:pt x="824" y="781"/>
                    <a:pt x="820" y="764"/>
                    <a:pt x="814" y="748"/>
                  </a:cubicBezTo>
                  <a:lnTo>
                    <a:pt x="1120" y="543"/>
                  </a:lnTo>
                  <a:close/>
                  <a:moveTo>
                    <a:pt x="1231" y="960"/>
                  </a:moveTo>
                  <a:lnTo>
                    <a:pt x="999" y="960"/>
                  </a:lnTo>
                  <a:lnTo>
                    <a:pt x="939" y="1079"/>
                  </a:lnTo>
                  <a:cubicBezTo>
                    <a:pt x="856" y="1114"/>
                    <a:pt x="778" y="1129"/>
                    <a:pt x="680" y="1129"/>
                  </a:cubicBezTo>
                  <a:cubicBezTo>
                    <a:pt x="582" y="1129"/>
                    <a:pt x="503" y="1114"/>
                    <a:pt x="420" y="1079"/>
                  </a:cubicBezTo>
                  <a:lnTo>
                    <a:pt x="360" y="960"/>
                  </a:lnTo>
                  <a:lnTo>
                    <a:pt x="129" y="960"/>
                  </a:lnTo>
                  <a:cubicBezTo>
                    <a:pt x="85" y="874"/>
                    <a:pt x="62" y="777"/>
                    <a:pt x="62" y="680"/>
                  </a:cubicBezTo>
                  <a:cubicBezTo>
                    <a:pt x="62" y="339"/>
                    <a:pt x="339" y="62"/>
                    <a:pt x="680" y="62"/>
                  </a:cubicBezTo>
                  <a:cubicBezTo>
                    <a:pt x="1021" y="62"/>
                    <a:pt x="1298" y="339"/>
                    <a:pt x="1298" y="680"/>
                  </a:cubicBezTo>
                  <a:cubicBezTo>
                    <a:pt x="1298" y="777"/>
                    <a:pt x="1275" y="874"/>
                    <a:pt x="1231" y="960"/>
                  </a:cubicBezTo>
                  <a:close/>
                  <a:moveTo>
                    <a:pt x="680" y="0"/>
                  </a:moveTo>
                  <a:cubicBezTo>
                    <a:pt x="305" y="0"/>
                    <a:pt x="0" y="305"/>
                    <a:pt x="0" y="680"/>
                  </a:cubicBezTo>
                  <a:cubicBezTo>
                    <a:pt x="0" y="794"/>
                    <a:pt x="28" y="906"/>
                    <a:pt x="83" y="1006"/>
                  </a:cubicBezTo>
                  <a:lnTo>
                    <a:pt x="91" y="1022"/>
                  </a:lnTo>
                  <a:lnTo>
                    <a:pt x="322" y="1022"/>
                  </a:lnTo>
                  <a:lnTo>
                    <a:pt x="375" y="1127"/>
                  </a:lnTo>
                  <a:lnTo>
                    <a:pt x="385" y="1132"/>
                  </a:lnTo>
                  <a:cubicBezTo>
                    <a:pt x="479" y="1173"/>
                    <a:pt x="570" y="1191"/>
                    <a:pt x="680" y="1191"/>
                  </a:cubicBezTo>
                  <a:cubicBezTo>
                    <a:pt x="790" y="1191"/>
                    <a:pt x="881" y="1173"/>
                    <a:pt x="974" y="1132"/>
                  </a:cubicBezTo>
                  <a:lnTo>
                    <a:pt x="985" y="1127"/>
                  </a:lnTo>
                  <a:lnTo>
                    <a:pt x="1038" y="1022"/>
                  </a:lnTo>
                  <a:lnTo>
                    <a:pt x="1268" y="1022"/>
                  </a:lnTo>
                  <a:lnTo>
                    <a:pt x="1277" y="1006"/>
                  </a:lnTo>
                  <a:cubicBezTo>
                    <a:pt x="1331" y="906"/>
                    <a:pt x="1360" y="794"/>
                    <a:pt x="1360" y="680"/>
                  </a:cubicBezTo>
                  <a:cubicBezTo>
                    <a:pt x="1360" y="305"/>
                    <a:pt x="1055" y="0"/>
                    <a:pt x="6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17FE1AF7-ACEF-1E49-9515-37C2C3119F70}"/>
              </a:ext>
            </a:extLst>
          </p:cNvPr>
          <p:cNvGrpSpPr/>
          <p:nvPr/>
        </p:nvGrpSpPr>
        <p:grpSpPr>
          <a:xfrm>
            <a:off x="1874932" y="2424629"/>
            <a:ext cx="710291" cy="710292"/>
            <a:chOff x="375915" y="2498626"/>
            <a:chExt cx="710291" cy="710292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65BD7AC2-2673-FB4C-96A1-44DF5B7A877C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5" name="Freeform 12">
              <a:extLst>
                <a:ext uri="{FF2B5EF4-FFF2-40B4-BE49-F238E27FC236}">
                  <a16:creationId xmlns:a16="http://schemas.microsoft.com/office/drawing/2014/main" id="{7071F91C-9E65-DC4F-88AA-9B3A0FE38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66" y="2608504"/>
              <a:ext cx="458788" cy="490537"/>
            </a:xfrm>
            <a:custGeom>
              <a:avLst/>
              <a:gdLst>
                <a:gd name="T0" fmla="*/ 200 w 1276"/>
                <a:gd name="T1" fmla="*/ 141 h 1361"/>
                <a:gd name="T2" fmla="*/ 0 w 1276"/>
                <a:gd name="T3" fmla="*/ 229 h 1361"/>
                <a:gd name="T4" fmla="*/ 87 w 1276"/>
                <a:gd name="T5" fmla="*/ 1360 h 1361"/>
                <a:gd name="T6" fmla="*/ 1078 w 1276"/>
                <a:gd name="T7" fmla="*/ 1273 h 1361"/>
                <a:gd name="T8" fmla="*/ 1016 w 1276"/>
                <a:gd name="T9" fmla="*/ 906 h 1361"/>
                <a:gd name="T10" fmla="*/ 990 w 1276"/>
                <a:gd name="T11" fmla="*/ 1298 h 1361"/>
                <a:gd name="T12" fmla="*/ 62 w 1276"/>
                <a:gd name="T13" fmla="*/ 1273 h 1361"/>
                <a:gd name="T14" fmla="*/ 87 w 1276"/>
                <a:gd name="T15" fmla="*/ 203 h 1361"/>
                <a:gd name="T16" fmla="*/ 175 w 1276"/>
                <a:gd name="T17" fmla="*/ 316 h 1361"/>
                <a:gd name="T18" fmla="*/ 200 w 1276"/>
                <a:gd name="T19" fmla="*/ 254 h 1361"/>
                <a:gd name="T20" fmla="*/ 113 w 1276"/>
                <a:gd name="T21" fmla="*/ 1247 h 1361"/>
                <a:gd name="T22" fmla="*/ 965 w 1276"/>
                <a:gd name="T23" fmla="*/ 1019 h 1361"/>
                <a:gd name="T24" fmla="*/ 903 w 1276"/>
                <a:gd name="T25" fmla="*/ 1185 h 1361"/>
                <a:gd name="T26" fmla="*/ 175 w 1276"/>
                <a:gd name="T27" fmla="*/ 316 h 1361"/>
                <a:gd name="T28" fmla="*/ 508 w 1276"/>
                <a:gd name="T29" fmla="*/ 116 h 1361"/>
                <a:gd name="T30" fmla="*/ 570 w 1276"/>
                <a:gd name="T31" fmla="*/ 172 h 1361"/>
                <a:gd name="T32" fmla="*/ 288 w 1276"/>
                <a:gd name="T33" fmla="*/ 229 h 1361"/>
                <a:gd name="T34" fmla="*/ 457 w 1276"/>
                <a:gd name="T35" fmla="*/ 175 h 1361"/>
                <a:gd name="T36" fmla="*/ 539 w 1276"/>
                <a:gd name="T37" fmla="*/ 62 h 1361"/>
                <a:gd name="T38" fmla="*/ 621 w 1276"/>
                <a:gd name="T39" fmla="*/ 175 h 1361"/>
                <a:gd name="T40" fmla="*/ 790 w 1276"/>
                <a:gd name="T41" fmla="*/ 229 h 1361"/>
                <a:gd name="T42" fmla="*/ 288 w 1276"/>
                <a:gd name="T43" fmla="*/ 282 h 1361"/>
                <a:gd name="T44" fmla="*/ 226 w 1276"/>
                <a:gd name="T45" fmla="*/ 344 h 1361"/>
                <a:gd name="T46" fmla="*/ 852 w 1276"/>
                <a:gd name="T47" fmla="*/ 229 h 1361"/>
                <a:gd name="T48" fmla="*/ 679 w 1276"/>
                <a:gd name="T49" fmla="*/ 113 h 1361"/>
                <a:gd name="T50" fmla="*/ 398 w 1276"/>
                <a:gd name="T51" fmla="*/ 113 h 1361"/>
                <a:gd name="T52" fmla="*/ 226 w 1276"/>
                <a:gd name="T53" fmla="*/ 229 h 1361"/>
                <a:gd name="T54" fmla="*/ 1016 w 1276"/>
                <a:gd name="T55" fmla="*/ 426 h 1361"/>
                <a:gd name="T56" fmla="*/ 1078 w 1276"/>
                <a:gd name="T57" fmla="*/ 229 h 1361"/>
                <a:gd name="T58" fmla="*/ 878 w 1276"/>
                <a:gd name="T59" fmla="*/ 141 h 1361"/>
                <a:gd name="T60" fmla="*/ 990 w 1276"/>
                <a:gd name="T61" fmla="*/ 203 h 1361"/>
                <a:gd name="T62" fmla="*/ 1016 w 1276"/>
                <a:gd name="T63" fmla="*/ 426 h 1361"/>
                <a:gd name="T64" fmla="*/ 878 w 1276"/>
                <a:gd name="T65" fmla="*/ 254 h 1361"/>
                <a:gd name="T66" fmla="*/ 903 w 1276"/>
                <a:gd name="T67" fmla="*/ 316 h 1361"/>
                <a:gd name="T68" fmla="*/ 965 w 1276"/>
                <a:gd name="T69" fmla="*/ 539 h 1361"/>
                <a:gd name="T70" fmla="*/ 1200 w 1276"/>
                <a:gd name="T71" fmla="*/ 595 h 1361"/>
                <a:gd name="T72" fmla="*/ 554 w 1276"/>
                <a:gd name="T73" fmla="*/ 818 h 1361"/>
                <a:gd name="T74" fmla="*/ 743 w 1276"/>
                <a:gd name="T75" fmla="*/ 868 h 1361"/>
                <a:gd name="T76" fmla="*/ 1131 w 1276"/>
                <a:gd name="T77" fmla="*/ 526 h 1361"/>
                <a:gd name="T78" fmla="*/ 1266 w 1276"/>
                <a:gd name="T79" fmla="*/ 574 h 1361"/>
                <a:gd name="T80" fmla="*/ 1110 w 1276"/>
                <a:gd name="T81" fmla="*/ 461 h 1361"/>
                <a:gd name="T82" fmla="*/ 645 w 1276"/>
                <a:gd name="T83" fmla="*/ 683 h 1361"/>
                <a:gd name="T84" fmla="*/ 489 w 1276"/>
                <a:gd name="T85" fmla="*/ 796 h 1361"/>
                <a:gd name="T86" fmla="*/ 738 w 1276"/>
                <a:gd name="T87" fmla="*/ 1097 h 1361"/>
                <a:gd name="T88" fmla="*/ 760 w 1276"/>
                <a:gd name="T89" fmla="*/ 1106 h 1361"/>
                <a:gd name="T90" fmla="*/ 1266 w 1276"/>
                <a:gd name="T91" fmla="*/ 617 h 1361"/>
                <a:gd name="T92" fmla="*/ 1266 w 1276"/>
                <a:gd name="T93" fmla="*/ 57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76" h="1361">
                  <a:moveTo>
                    <a:pt x="200" y="203"/>
                  </a:moveTo>
                  <a:lnTo>
                    <a:pt x="200" y="141"/>
                  </a:lnTo>
                  <a:lnTo>
                    <a:pt x="87" y="141"/>
                  </a:lnTo>
                  <a:cubicBezTo>
                    <a:pt x="39" y="141"/>
                    <a:pt x="0" y="180"/>
                    <a:pt x="0" y="229"/>
                  </a:cubicBezTo>
                  <a:lnTo>
                    <a:pt x="0" y="1273"/>
                  </a:lnTo>
                  <a:cubicBezTo>
                    <a:pt x="0" y="1321"/>
                    <a:pt x="39" y="1360"/>
                    <a:pt x="87" y="1360"/>
                  </a:cubicBezTo>
                  <a:lnTo>
                    <a:pt x="990" y="1360"/>
                  </a:lnTo>
                  <a:cubicBezTo>
                    <a:pt x="1039" y="1360"/>
                    <a:pt x="1078" y="1321"/>
                    <a:pt x="1078" y="1273"/>
                  </a:cubicBezTo>
                  <a:lnTo>
                    <a:pt x="1078" y="906"/>
                  </a:lnTo>
                  <a:lnTo>
                    <a:pt x="1016" y="906"/>
                  </a:lnTo>
                  <a:lnTo>
                    <a:pt x="1016" y="1273"/>
                  </a:lnTo>
                  <a:cubicBezTo>
                    <a:pt x="1016" y="1287"/>
                    <a:pt x="1004" y="1298"/>
                    <a:pt x="990" y="1298"/>
                  </a:cubicBezTo>
                  <a:lnTo>
                    <a:pt x="87" y="1298"/>
                  </a:lnTo>
                  <a:cubicBezTo>
                    <a:pt x="73" y="1298"/>
                    <a:pt x="62" y="1287"/>
                    <a:pt x="62" y="1273"/>
                  </a:cubicBez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200" y="203"/>
                  </a:lnTo>
                  <a:close/>
                  <a:moveTo>
                    <a:pt x="175" y="316"/>
                  </a:moveTo>
                  <a:lnTo>
                    <a:pt x="200" y="316"/>
                  </a:lnTo>
                  <a:lnTo>
                    <a:pt x="200" y="254"/>
                  </a:lnTo>
                  <a:lnTo>
                    <a:pt x="113" y="254"/>
                  </a:lnTo>
                  <a:lnTo>
                    <a:pt x="113" y="1247"/>
                  </a:lnTo>
                  <a:lnTo>
                    <a:pt x="965" y="1247"/>
                  </a:lnTo>
                  <a:lnTo>
                    <a:pt x="965" y="1019"/>
                  </a:lnTo>
                  <a:lnTo>
                    <a:pt x="903" y="1019"/>
                  </a:lnTo>
                  <a:lnTo>
                    <a:pt x="903" y="1185"/>
                  </a:lnTo>
                  <a:lnTo>
                    <a:pt x="175" y="1185"/>
                  </a:lnTo>
                  <a:lnTo>
                    <a:pt x="175" y="316"/>
                  </a:lnTo>
                  <a:close/>
                  <a:moveTo>
                    <a:pt x="570" y="116"/>
                  </a:moveTo>
                  <a:lnTo>
                    <a:pt x="508" y="116"/>
                  </a:lnTo>
                  <a:lnTo>
                    <a:pt x="508" y="172"/>
                  </a:lnTo>
                  <a:lnTo>
                    <a:pt x="570" y="172"/>
                  </a:lnTo>
                  <a:lnTo>
                    <a:pt x="570" y="116"/>
                  </a:lnTo>
                  <a:close/>
                  <a:moveTo>
                    <a:pt x="288" y="229"/>
                  </a:moveTo>
                  <a:cubicBezTo>
                    <a:pt x="288" y="199"/>
                    <a:pt x="312" y="175"/>
                    <a:pt x="341" y="175"/>
                  </a:cubicBezTo>
                  <a:lnTo>
                    <a:pt x="457" y="175"/>
                  </a:lnTo>
                  <a:lnTo>
                    <a:pt x="457" y="144"/>
                  </a:lnTo>
                  <a:cubicBezTo>
                    <a:pt x="457" y="99"/>
                    <a:pt x="494" y="62"/>
                    <a:pt x="539" y="62"/>
                  </a:cubicBezTo>
                  <a:cubicBezTo>
                    <a:pt x="584" y="62"/>
                    <a:pt x="621" y="99"/>
                    <a:pt x="621" y="144"/>
                  </a:cubicBezTo>
                  <a:lnTo>
                    <a:pt x="621" y="175"/>
                  </a:lnTo>
                  <a:lnTo>
                    <a:pt x="736" y="175"/>
                  </a:lnTo>
                  <a:cubicBezTo>
                    <a:pt x="766" y="175"/>
                    <a:pt x="790" y="199"/>
                    <a:pt x="790" y="229"/>
                  </a:cubicBezTo>
                  <a:lnTo>
                    <a:pt x="790" y="282"/>
                  </a:lnTo>
                  <a:lnTo>
                    <a:pt x="288" y="282"/>
                  </a:lnTo>
                  <a:lnTo>
                    <a:pt x="288" y="229"/>
                  </a:lnTo>
                  <a:close/>
                  <a:moveTo>
                    <a:pt x="226" y="344"/>
                  </a:moveTo>
                  <a:lnTo>
                    <a:pt x="852" y="344"/>
                  </a:lnTo>
                  <a:lnTo>
                    <a:pt x="852" y="229"/>
                  </a:lnTo>
                  <a:cubicBezTo>
                    <a:pt x="852" y="165"/>
                    <a:pt x="800" y="113"/>
                    <a:pt x="736" y="113"/>
                  </a:cubicBezTo>
                  <a:lnTo>
                    <a:pt x="679" y="113"/>
                  </a:lnTo>
                  <a:cubicBezTo>
                    <a:pt x="665" y="48"/>
                    <a:pt x="608" y="0"/>
                    <a:pt x="539" y="0"/>
                  </a:cubicBezTo>
                  <a:cubicBezTo>
                    <a:pt x="470" y="0"/>
                    <a:pt x="413" y="48"/>
                    <a:pt x="398" y="113"/>
                  </a:cubicBezTo>
                  <a:lnTo>
                    <a:pt x="341" y="113"/>
                  </a:lnTo>
                  <a:cubicBezTo>
                    <a:pt x="278" y="113"/>
                    <a:pt x="226" y="165"/>
                    <a:pt x="226" y="229"/>
                  </a:cubicBezTo>
                  <a:lnTo>
                    <a:pt x="226" y="344"/>
                  </a:lnTo>
                  <a:close/>
                  <a:moveTo>
                    <a:pt x="1016" y="426"/>
                  </a:moveTo>
                  <a:lnTo>
                    <a:pt x="1078" y="426"/>
                  </a:lnTo>
                  <a:lnTo>
                    <a:pt x="1078" y="229"/>
                  </a:lnTo>
                  <a:cubicBezTo>
                    <a:pt x="1078" y="180"/>
                    <a:pt x="1039" y="141"/>
                    <a:pt x="990" y="141"/>
                  </a:cubicBezTo>
                  <a:lnTo>
                    <a:pt x="878" y="141"/>
                  </a:lnTo>
                  <a:lnTo>
                    <a:pt x="878" y="203"/>
                  </a:lnTo>
                  <a:lnTo>
                    <a:pt x="990" y="203"/>
                  </a:lnTo>
                  <a:cubicBezTo>
                    <a:pt x="1004" y="203"/>
                    <a:pt x="1016" y="215"/>
                    <a:pt x="1016" y="229"/>
                  </a:cubicBezTo>
                  <a:lnTo>
                    <a:pt x="1016" y="426"/>
                  </a:lnTo>
                  <a:close/>
                  <a:moveTo>
                    <a:pt x="965" y="254"/>
                  </a:moveTo>
                  <a:lnTo>
                    <a:pt x="878" y="254"/>
                  </a:lnTo>
                  <a:lnTo>
                    <a:pt x="878" y="316"/>
                  </a:lnTo>
                  <a:lnTo>
                    <a:pt x="903" y="316"/>
                  </a:lnTo>
                  <a:lnTo>
                    <a:pt x="903" y="539"/>
                  </a:lnTo>
                  <a:lnTo>
                    <a:pt x="965" y="539"/>
                  </a:lnTo>
                  <a:lnTo>
                    <a:pt x="965" y="254"/>
                  </a:lnTo>
                  <a:close/>
                  <a:moveTo>
                    <a:pt x="1200" y="595"/>
                  </a:moveTo>
                  <a:lnTo>
                    <a:pt x="760" y="1031"/>
                  </a:lnTo>
                  <a:lnTo>
                    <a:pt x="554" y="818"/>
                  </a:lnTo>
                  <a:lnTo>
                    <a:pt x="624" y="749"/>
                  </a:lnTo>
                  <a:lnTo>
                    <a:pt x="743" y="868"/>
                  </a:lnTo>
                  <a:cubicBezTo>
                    <a:pt x="755" y="880"/>
                    <a:pt x="774" y="880"/>
                    <a:pt x="786" y="868"/>
                  </a:cubicBezTo>
                  <a:lnTo>
                    <a:pt x="1131" y="526"/>
                  </a:lnTo>
                  <a:lnTo>
                    <a:pt x="1200" y="595"/>
                  </a:lnTo>
                  <a:close/>
                  <a:moveTo>
                    <a:pt x="1266" y="574"/>
                  </a:moveTo>
                  <a:lnTo>
                    <a:pt x="1153" y="461"/>
                  </a:lnTo>
                  <a:cubicBezTo>
                    <a:pt x="1141" y="449"/>
                    <a:pt x="1122" y="448"/>
                    <a:pt x="1110" y="461"/>
                  </a:cubicBezTo>
                  <a:lnTo>
                    <a:pt x="765" y="802"/>
                  </a:lnTo>
                  <a:lnTo>
                    <a:pt x="645" y="683"/>
                  </a:lnTo>
                  <a:cubicBezTo>
                    <a:pt x="633" y="671"/>
                    <a:pt x="614" y="671"/>
                    <a:pt x="602" y="683"/>
                  </a:cubicBezTo>
                  <a:lnTo>
                    <a:pt x="489" y="796"/>
                  </a:lnTo>
                  <a:cubicBezTo>
                    <a:pt x="477" y="808"/>
                    <a:pt x="477" y="827"/>
                    <a:pt x="488" y="839"/>
                  </a:cubicBezTo>
                  <a:lnTo>
                    <a:pt x="738" y="1097"/>
                  </a:lnTo>
                  <a:cubicBezTo>
                    <a:pt x="743" y="1103"/>
                    <a:pt x="751" y="1106"/>
                    <a:pt x="760" y="1106"/>
                  </a:cubicBezTo>
                  <a:lnTo>
                    <a:pt x="760" y="1106"/>
                  </a:lnTo>
                  <a:cubicBezTo>
                    <a:pt x="768" y="1106"/>
                    <a:pt x="776" y="1103"/>
                    <a:pt x="782" y="1097"/>
                  </a:cubicBezTo>
                  <a:lnTo>
                    <a:pt x="1266" y="617"/>
                  </a:lnTo>
                  <a:cubicBezTo>
                    <a:pt x="1272" y="612"/>
                    <a:pt x="1275" y="604"/>
                    <a:pt x="1275" y="596"/>
                  </a:cubicBezTo>
                  <a:cubicBezTo>
                    <a:pt x="1275" y="587"/>
                    <a:pt x="1272" y="579"/>
                    <a:pt x="1266" y="5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6A8C91B8-11A6-0144-A2CF-D2AB6723F14E}"/>
              </a:ext>
            </a:extLst>
          </p:cNvPr>
          <p:cNvGrpSpPr/>
          <p:nvPr/>
        </p:nvGrpSpPr>
        <p:grpSpPr>
          <a:xfrm>
            <a:off x="5174023" y="547973"/>
            <a:ext cx="710291" cy="710292"/>
            <a:chOff x="3675006" y="621970"/>
            <a:chExt cx="710291" cy="710292"/>
          </a:xfrm>
        </p:grpSpPr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79C5131B-B8E6-2646-8FA5-B85D8E3CE640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E809FA0D-AD18-DB42-A003-2F8F5A530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370" y="788997"/>
              <a:ext cx="563562" cy="376238"/>
            </a:xfrm>
            <a:custGeom>
              <a:avLst/>
              <a:gdLst>
                <a:gd name="T0" fmla="*/ 717 w 1566"/>
                <a:gd name="T1" fmla="*/ 765 h 1044"/>
                <a:gd name="T2" fmla="*/ 772 w 1566"/>
                <a:gd name="T3" fmla="*/ 800 h 1044"/>
                <a:gd name="T4" fmla="*/ 1277 w 1566"/>
                <a:gd name="T5" fmla="*/ 856 h 1044"/>
                <a:gd name="T6" fmla="*/ 1091 w 1566"/>
                <a:gd name="T7" fmla="*/ 792 h 1044"/>
                <a:gd name="T8" fmla="*/ 1277 w 1566"/>
                <a:gd name="T9" fmla="*/ 856 h 1044"/>
                <a:gd name="T10" fmla="*/ 1212 w 1566"/>
                <a:gd name="T11" fmla="*/ 737 h 1044"/>
                <a:gd name="T12" fmla="*/ 1277 w 1566"/>
                <a:gd name="T13" fmla="*/ 670 h 1044"/>
                <a:gd name="T14" fmla="*/ 1157 w 1566"/>
                <a:gd name="T15" fmla="*/ 737 h 1044"/>
                <a:gd name="T16" fmla="*/ 1091 w 1566"/>
                <a:gd name="T17" fmla="*/ 670 h 1044"/>
                <a:gd name="T18" fmla="*/ 1157 w 1566"/>
                <a:gd name="T19" fmla="*/ 737 h 1044"/>
                <a:gd name="T20" fmla="*/ 1036 w 1566"/>
                <a:gd name="T21" fmla="*/ 615 h 1044"/>
                <a:gd name="T22" fmla="*/ 1332 w 1566"/>
                <a:gd name="T23" fmla="*/ 911 h 1044"/>
                <a:gd name="T24" fmla="*/ 490 w 1566"/>
                <a:gd name="T25" fmla="*/ 856 h 1044"/>
                <a:gd name="T26" fmla="*/ 304 w 1566"/>
                <a:gd name="T27" fmla="*/ 792 h 1044"/>
                <a:gd name="T28" fmla="*/ 490 w 1566"/>
                <a:gd name="T29" fmla="*/ 856 h 1044"/>
                <a:gd name="T30" fmla="*/ 424 w 1566"/>
                <a:gd name="T31" fmla="*/ 737 h 1044"/>
                <a:gd name="T32" fmla="*/ 490 w 1566"/>
                <a:gd name="T33" fmla="*/ 670 h 1044"/>
                <a:gd name="T34" fmla="*/ 369 w 1566"/>
                <a:gd name="T35" fmla="*/ 737 h 1044"/>
                <a:gd name="T36" fmla="*/ 304 w 1566"/>
                <a:gd name="T37" fmla="*/ 670 h 1044"/>
                <a:gd name="T38" fmla="*/ 369 w 1566"/>
                <a:gd name="T39" fmla="*/ 737 h 1044"/>
                <a:gd name="T40" fmla="*/ 249 w 1566"/>
                <a:gd name="T41" fmla="*/ 615 h 1044"/>
                <a:gd name="T42" fmla="*/ 545 w 1566"/>
                <a:gd name="T43" fmla="*/ 911 h 1044"/>
                <a:gd name="T44" fmla="*/ 1510 w 1566"/>
                <a:gd name="T45" fmla="*/ 439 h 1044"/>
                <a:gd name="T46" fmla="*/ 759 w 1566"/>
                <a:gd name="T47" fmla="*/ 221 h 1044"/>
                <a:gd name="T48" fmla="*/ 1510 w 1566"/>
                <a:gd name="T49" fmla="*/ 439 h 1044"/>
                <a:gd name="T50" fmla="*/ 1091 w 1566"/>
                <a:gd name="T51" fmla="*/ 153 h 1044"/>
                <a:gd name="T52" fmla="*/ 1184 w 1566"/>
                <a:gd name="T53" fmla="*/ 153 h 1044"/>
                <a:gd name="T54" fmla="*/ 1192 w 1566"/>
                <a:gd name="T55" fmla="*/ 164 h 1044"/>
                <a:gd name="T56" fmla="*/ 1157 w 1566"/>
                <a:gd name="T57" fmla="*/ 98 h 1044"/>
                <a:gd name="T58" fmla="*/ 1127 w 1566"/>
                <a:gd name="T59" fmla="*/ 55 h 1044"/>
                <a:gd name="T60" fmla="*/ 1157 w 1566"/>
                <a:gd name="T61" fmla="*/ 98 h 1044"/>
                <a:gd name="T62" fmla="*/ 501 w 1566"/>
                <a:gd name="T63" fmla="*/ 445 h 1044"/>
                <a:gd name="T64" fmla="*/ 517 w 1566"/>
                <a:gd name="T65" fmla="*/ 495 h 1044"/>
                <a:gd name="T66" fmla="*/ 779 w 1566"/>
                <a:gd name="T67" fmla="*/ 305 h 1044"/>
                <a:gd name="T68" fmla="*/ 1043 w 1566"/>
                <a:gd name="T69" fmla="*/ 495 h 1044"/>
                <a:gd name="T70" fmla="*/ 1451 w 1566"/>
                <a:gd name="T71" fmla="*/ 988 h 1044"/>
                <a:gd name="T72" fmla="*/ 906 w 1566"/>
                <a:gd name="T73" fmla="*/ 625 h 1044"/>
                <a:gd name="T74" fmla="*/ 740 w 1566"/>
                <a:gd name="T75" fmla="*/ 529 h 1044"/>
                <a:gd name="T76" fmla="*/ 644 w 1566"/>
                <a:gd name="T77" fmla="*/ 988 h 1044"/>
                <a:gd name="T78" fmla="*/ 154 w 1566"/>
                <a:gd name="T79" fmla="*/ 410 h 1044"/>
                <a:gd name="T80" fmla="*/ 660 w 1566"/>
                <a:gd name="T81" fmla="*/ 216 h 1044"/>
                <a:gd name="T82" fmla="*/ 733 w 1566"/>
                <a:gd name="T83" fmla="*/ 270 h 1044"/>
                <a:gd name="T84" fmla="*/ 740 w 1566"/>
                <a:gd name="T85" fmla="*/ 584 h 1044"/>
                <a:gd name="T86" fmla="*/ 851 w 1566"/>
                <a:gd name="T87" fmla="*/ 625 h 1044"/>
                <a:gd name="T88" fmla="*/ 699 w 1566"/>
                <a:gd name="T89" fmla="*/ 988 h 1044"/>
                <a:gd name="T90" fmla="*/ 1565 w 1566"/>
                <a:gd name="T91" fmla="*/ 194 h 1044"/>
                <a:gd name="T92" fmla="*/ 1247 w 1566"/>
                <a:gd name="T93" fmla="*/ 166 h 1044"/>
                <a:gd name="T94" fmla="*/ 1220 w 1566"/>
                <a:gd name="T95" fmla="*/ 98 h 1044"/>
                <a:gd name="T96" fmla="*/ 1212 w 1566"/>
                <a:gd name="T97" fmla="*/ 27 h 1044"/>
                <a:gd name="T98" fmla="*/ 1099 w 1566"/>
                <a:gd name="T99" fmla="*/ 0 h 1044"/>
                <a:gd name="T100" fmla="*/ 1071 w 1566"/>
                <a:gd name="T101" fmla="*/ 98 h 1044"/>
                <a:gd name="T102" fmla="*/ 1036 w 1566"/>
                <a:gd name="T103" fmla="*/ 125 h 1044"/>
                <a:gd name="T104" fmla="*/ 685 w 1566"/>
                <a:gd name="T105" fmla="*/ 166 h 1044"/>
                <a:gd name="T106" fmla="*/ 518 w 1566"/>
                <a:gd name="T107" fmla="*/ 66 h 1044"/>
                <a:gd name="T108" fmla="*/ 10 w 1566"/>
                <a:gd name="T109" fmla="*/ 484 h 1044"/>
                <a:gd name="T110" fmla="*/ 48 w 1566"/>
                <a:gd name="T111" fmla="*/ 489 h 1044"/>
                <a:gd name="T112" fmla="*/ 99 w 1566"/>
                <a:gd name="T113" fmla="*/ 1016 h 1044"/>
                <a:gd name="T114" fmla="*/ 672 w 1566"/>
                <a:gd name="T115" fmla="*/ 1043 h 1044"/>
                <a:gd name="T116" fmla="*/ 1479 w 1566"/>
                <a:gd name="T117" fmla="*/ 1043 h 1044"/>
                <a:gd name="T118" fmla="*/ 1506 w 1566"/>
                <a:gd name="T119" fmla="*/ 495 h 1044"/>
                <a:gd name="T120" fmla="*/ 1565 w 1566"/>
                <a:gd name="T121" fmla="*/ 467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66" h="1044">
                  <a:moveTo>
                    <a:pt x="772" y="765"/>
                  </a:moveTo>
                  <a:lnTo>
                    <a:pt x="717" y="765"/>
                  </a:lnTo>
                  <a:lnTo>
                    <a:pt x="717" y="800"/>
                  </a:lnTo>
                  <a:lnTo>
                    <a:pt x="772" y="800"/>
                  </a:lnTo>
                  <a:lnTo>
                    <a:pt x="772" y="765"/>
                  </a:lnTo>
                  <a:close/>
                  <a:moveTo>
                    <a:pt x="1277" y="856"/>
                  </a:moveTo>
                  <a:lnTo>
                    <a:pt x="1091" y="856"/>
                  </a:lnTo>
                  <a:lnTo>
                    <a:pt x="1091" y="792"/>
                  </a:lnTo>
                  <a:lnTo>
                    <a:pt x="1277" y="792"/>
                  </a:lnTo>
                  <a:lnTo>
                    <a:pt x="1277" y="856"/>
                  </a:lnTo>
                  <a:close/>
                  <a:moveTo>
                    <a:pt x="1277" y="737"/>
                  </a:moveTo>
                  <a:lnTo>
                    <a:pt x="1212" y="737"/>
                  </a:lnTo>
                  <a:lnTo>
                    <a:pt x="1212" y="670"/>
                  </a:lnTo>
                  <a:lnTo>
                    <a:pt x="1277" y="670"/>
                  </a:lnTo>
                  <a:lnTo>
                    <a:pt x="1277" y="737"/>
                  </a:lnTo>
                  <a:close/>
                  <a:moveTo>
                    <a:pt x="1157" y="737"/>
                  </a:moveTo>
                  <a:lnTo>
                    <a:pt x="1091" y="737"/>
                  </a:lnTo>
                  <a:lnTo>
                    <a:pt x="1091" y="670"/>
                  </a:lnTo>
                  <a:lnTo>
                    <a:pt x="1157" y="670"/>
                  </a:lnTo>
                  <a:lnTo>
                    <a:pt x="1157" y="737"/>
                  </a:lnTo>
                  <a:close/>
                  <a:moveTo>
                    <a:pt x="1332" y="615"/>
                  </a:moveTo>
                  <a:lnTo>
                    <a:pt x="1036" y="615"/>
                  </a:lnTo>
                  <a:lnTo>
                    <a:pt x="1036" y="911"/>
                  </a:lnTo>
                  <a:lnTo>
                    <a:pt x="1332" y="911"/>
                  </a:lnTo>
                  <a:lnTo>
                    <a:pt x="1332" y="615"/>
                  </a:lnTo>
                  <a:close/>
                  <a:moveTo>
                    <a:pt x="490" y="856"/>
                  </a:moveTo>
                  <a:lnTo>
                    <a:pt x="304" y="856"/>
                  </a:lnTo>
                  <a:lnTo>
                    <a:pt x="304" y="792"/>
                  </a:lnTo>
                  <a:lnTo>
                    <a:pt x="490" y="792"/>
                  </a:lnTo>
                  <a:lnTo>
                    <a:pt x="490" y="856"/>
                  </a:lnTo>
                  <a:close/>
                  <a:moveTo>
                    <a:pt x="490" y="737"/>
                  </a:moveTo>
                  <a:lnTo>
                    <a:pt x="424" y="737"/>
                  </a:lnTo>
                  <a:lnTo>
                    <a:pt x="424" y="670"/>
                  </a:lnTo>
                  <a:lnTo>
                    <a:pt x="490" y="670"/>
                  </a:lnTo>
                  <a:lnTo>
                    <a:pt x="490" y="737"/>
                  </a:lnTo>
                  <a:close/>
                  <a:moveTo>
                    <a:pt x="369" y="737"/>
                  </a:moveTo>
                  <a:lnTo>
                    <a:pt x="304" y="737"/>
                  </a:lnTo>
                  <a:lnTo>
                    <a:pt x="304" y="670"/>
                  </a:lnTo>
                  <a:lnTo>
                    <a:pt x="369" y="670"/>
                  </a:lnTo>
                  <a:lnTo>
                    <a:pt x="369" y="737"/>
                  </a:lnTo>
                  <a:close/>
                  <a:moveTo>
                    <a:pt x="545" y="615"/>
                  </a:moveTo>
                  <a:lnTo>
                    <a:pt x="249" y="615"/>
                  </a:lnTo>
                  <a:lnTo>
                    <a:pt x="249" y="911"/>
                  </a:lnTo>
                  <a:lnTo>
                    <a:pt x="545" y="911"/>
                  </a:lnTo>
                  <a:lnTo>
                    <a:pt x="545" y="615"/>
                  </a:lnTo>
                  <a:close/>
                  <a:moveTo>
                    <a:pt x="1510" y="439"/>
                  </a:moveTo>
                  <a:lnTo>
                    <a:pt x="1052" y="439"/>
                  </a:lnTo>
                  <a:lnTo>
                    <a:pt x="759" y="221"/>
                  </a:lnTo>
                  <a:lnTo>
                    <a:pt x="1510" y="221"/>
                  </a:lnTo>
                  <a:lnTo>
                    <a:pt x="1510" y="439"/>
                  </a:lnTo>
                  <a:close/>
                  <a:moveTo>
                    <a:pt x="1091" y="164"/>
                  </a:moveTo>
                  <a:lnTo>
                    <a:pt x="1091" y="153"/>
                  </a:lnTo>
                  <a:lnTo>
                    <a:pt x="1099" y="153"/>
                  </a:lnTo>
                  <a:lnTo>
                    <a:pt x="1184" y="153"/>
                  </a:lnTo>
                  <a:lnTo>
                    <a:pt x="1192" y="153"/>
                  </a:lnTo>
                  <a:lnTo>
                    <a:pt x="1192" y="164"/>
                  </a:lnTo>
                  <a:lnTo>
                    <a:pt x="1091" y="164"/>
                  </a:lnTo>
                  <a:close/>
                  <a:moveTo>
                    <a:pt x="1157" y="98"/>
                  </a:moveTo>
                  <a:lnTo>
                    <a:pt x="1127" y="98"/>
                  </a:lnTo>
                  <a:lnTo>
                    <a:pt x="1127" y="55"/>
                  </a:lnTo>
                  <a:lnTo>
                    <a:pt x="1157" y="55"/>
                  </a:lnTo>
                  <a:lnTo>
                    <a:pt x="1157" y="98"/>
                  </a:lnTo>
                  <a:close/>
                  <a:moveTo>
                    <a:pt x="733" y="270"/>
                  </a:moveTo>
                  <a:lnTo>
                    <a:pt x="501" y="445"/>
                  </a:lnTo>
                  <a:cubicBezTo>
                    <a:pt x="488" y="454"/>
                    <a:pt x="486" y="471"/>
                    <a:pt x="495" y="484"/>
                  </a:cubicBezTo>
                  <a:cubicBezTo>
                    <a:pt x="500" y="491"/>
                    <a:pt x="509" y="495"/>
                    <a:pt x="517" y="495"/>
                  </a:cubicBezTo>
                  <a:cubicBezTo>
                    <a:pt x="523" y="495"/>
                    <a:pt x="529" y="493"/>
                    <a:pt x="534" y="489"/>
                  </a:cubicBezTo>
                  <a:lnTo>
                    <a:pt x="779" y="305"/>
                  </a:lnTo>
                  <a:lnTo>
                    <a:pt x="1026" y="489"/>
                  </a:lnTo>
                  <a:cubicBezTo>
                    <a:pt x="1031" y="493"/>
                    <a:pt x="1037" y="495"/>
                    <a:pt x="1043" y="495"/>
                  </a:cubicBezTo>
                  <a:lnTo>
                    <a:pt x="1451" y="495"/>
                  </a:lnTo>
                  <a:lnTo>
                    <a:pt x="1451" y="988"/>
                  </a:lnTo>
                  <a:lnTo>
                    <a:pt x="906" y="988"/>
                  </a:lnTo>
                  <a:lnTo>
                    <a:pt x="906" y="625"/>
                  </a:lnTo>
                  <a:cubicBezTo>
                    <a:pt x="906" y="572"/>
                    <a:pt x="863" y="529"/>
                    <a:pt x="811" y="529"/>
                  </a:cubicBezTo>
                  <a:lnTo>
                    <a:pt x="740" y="529"/>
                  </a:lnTo>
                  <a:cubicBezTo>
                    <a:pt x="687" y="529"/>
                    <a:pt x="644" y="572"/>
                    <a:pt x="644" y="625"/>
                  </a:cubicBezTo>
                  <a:lnTo>
                    <a:pt x="644" y="988"/>
                  </a:lnTo>
                  <a:lnTo>
                    <a:pt x="154" y="988"/>
                  </a:lnTo>
                  <a:lnTo>
                    <a:pt x="154" y="410"/>
                  </a:lnTo>
                  <a:lnTo>
                    <a:pt x="534" y="122"/>
                  </a:lnTo>
                  <a:lnTo>
                    <a:pt x="660" y="216"/>
                  </a:lnTo>
                  <a:lnTo>
                    <a:pt x="660" y="216"/>
                  </a:lnTo>
                  <a:lnTo>
                    <a:pt x="733" y="270"/>
                  </a:lnTo>
                  <a:close/>
                  <a:moveTo>
                    <a:pt x="699" y="625"/>
                  </a:moveTo>
                  <a:cubicBezTo>
                    <a:pt x="699" y="602"/>
                    <a:pt x="718" y="584"/>
                    <a:pt x="740" y="584"/>
                  </a:cubicBezTo>
                  <a:lnTo>
                    <a:pt x="811" y="584"/>
                  </a:lnTo>
                  <a:cubicBezTo>
                    <a:pt x="833" y="584"/>
                    <a:pt x="851" y="602"/>
                    <a:pt x="851" y="625"/>
                  </a:cubicBezTo>
                  <a:lnTo>
                    <a:pt x="851" y="988"/>
                  </a:lnTo>
                  <a:lnTo>
                    <a:pt x="699" y="988"/>
                  </a:lnTo>
                  <a:lnTo>
                    <a:pt x="699" y="625"/>
                  </a:lnTo>
                  <a:close/>
                  <a:moveTo>
                    <a:pt x="1565" y="194"/>
                  </a:moveTo>
                  <a:cubicBezTo>
                    <a:pt x="1565" y="178"/>
                    <a:pt x="1553" y="166"/>
                    <a:pt x="1537" y="166"/>
                  </a:cubicBezTo>
                  <a:lnTo>
                    <a:pt x="1247" y="166"/>
                  </a:lnTo>
                  <a:lnTo>
                    <a:pt x="1247" y="125"/>
                  </a:lnTo>
                  <a:cubicBezTo>
                    <a:pt x="1247" y="110"/>
                    <a:pt x="1235" y="98"/>
                    <a:pt x="1220" y="98"/>
                  </a:cubicBezTo>
                  <a:lnTo>
                    <a:pt x="1212" y="98"/>
                  </a:lnTo>
                  <a:lnTo>
                    <a:pt x="1212" y="27"/>
                  </a:lnTo>
                  <a:cubicBezTo>
                    <a:pt x="1212" y="12"/>
                    <a:pt x="1200" y="0"/>
                    <a:pt x="1184" y="0"/>
                  </a:cubicBezTo>
                  <a:lnTo>
                    <a:pt x="1099" y="0"/>
                  </a:lnTo>
                  <a:cubicBezTo>
                    <a:pt x="1084" y="0"/>
                    <a:pt x="1071" y="12"/>
                    <a:pt x="1071" y="27"/>
                  </a:cubicBezTo>
                  <a:lnTo>
                    <a:pt x="1071" y="98"/>
                  </a:lnTo>
                  <a:lnTo>
                    <a:pt x="1064" y="98"/>
                  </a:lnTo>
                  <a:cubicBezTo>
                    <a:pt x="1049" y="98"/>
                    <a:pt x="1036" y="110"/>
                    <a:pt x="1036" y="125"/>
                  </a:cubicBezTo>
                  <a:lnTo>
                    <a:pt x="1036" y="166"/>
                  </a:lnTo>
                  <a:lnTo>
                    <a:pt x="685" y="166"/>
                  </a:lnTo>
                  <a:lnTo>
                    <a:pt x="551" y="66"/>
                  </a:lnTo>
                  <a:cubicBezTo>
                    <a:pt x="541" y="59"/>
                    <a:pt x="528" y="59"/>
                    <a:pt x="518" y="66"/>
                  </a:cubicBezTo>
                  <a:lnTo>
                    <a:pt x="15" y="445"/>
                  </a:lnTo>
                  <a:cubicBezTo>
                    <a:pt x="3" y="454"/>
                    <a:pt x="0" y="471"/>
                    <a:pt x="10" y="484"/>
                  </a:cubicBezTo>
                  <a:cubicBezTo>
                    <a:pt x="15" y="491"/>
                    <a:pt x="23" y="495"/>
                    <a:pt x="32" y="495"/>
                  </a:cubicBezTo>
                  <a:cubicBezTo>
                    <a:pt x="37" y="495"/>
                    <a:pt x="43" y="493"/>
                    <a:pt x="48" y="489"/>
                  </a:cubicBezTo>
                  <a:lnTo>
                    <a:pt x="99" y="451"/>
                  </a:lnTo>
                  <a:lnTo>
                    <a:pt x="99" y="1016"/>
                  </a:lnTo>
                  <a:cubicBezTo>
                    <a:pt x="99" y="1031"/>
                    <a:pt x="111" y="1043"/>
                    <a:pt x="126" y="1043"/>
                  </a:cubicBezTo>
                  <a:lnTo>
                    <a:pt x="672" y="1043"/>
                  </a:lnTo>
                  <a:lnTo>
                    <a:pt x="879" y="1043"/>
                  </a:lnTo>
                  <a:lnTo>
                    <a:pt x="1479" y="1043"/>
                  </a:lnTo>
                  <a:cubicBezTo>
                    <a:pt x="1494" y="1043"/>
                    <a:pt x="1506" y="1031"/>
                    <a:pt x="1506" y="1016"/>
                  </a:cubicBezTo>
                  <a:lnTo>
                    <a:pt x="1506" y="495"/>
                  </a:lnTo>
                  <a:lnTo>
                    <a:pt x="1537" y="495"/>
                  </a:lnTo>
                  <a:cubicBezTo>
                    <a:pt x="1553" y="495"/>
                    <a:pt x="1565" y="482"/>
                    <a:pt x="1565" y="467"/>
                  </a:cubicBezTo>
                  <a:lnTo>
                    <a:pt x="1565" y="1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AB24149E-4380-584C-A335-B7AD6DF4B7EE}"/>
              </a:ext>
            </a:extLst>
          </p:cNvPr>
          <p:cNvGrpSpPr/>
          <p:nvPr/>
        </p:nvGrpSpPr>
        <p:grpSpPr>
          <a:xfrm>
            <a:off x="7380873" y="1446339"/>
            <a:ext cx="710291" cy="710292"/>
            <a:chOff x="5881856" y="1520336"/>
            <a:chExt cx="710291" cy="710292"/>
          </a:xfrm>
        </p:grpSpPr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8A327F05-9958-074F-855E-333F99555507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1" name="Freeform 14">
              <a:extLst>
                <a:ext uri="{FF2B5EF4-FFF2-40B4-BE49-F238E27FC236}">
                  <a16:creationId xmlns:a16="http://schemas.microsoft.com/office/drawing/2014/main" id="{A7AD6E50-A727-0446-A5E4-2C600CDB1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3326" y="1647676"/>
              <a:ext cx="387350" cy="455612"/>
            </a:xfrm>
            <a:custGeom>
              <a:avLst/>
              <a:gdLst>
                <a:gd name="T0" fmla="*/ 940 w 1076"/>
                <a:gd name="T1" fmla="*/ 925 h 1264"/>
                <a:gd name="T2" fmla="*/ 763 w 1076"/>
                <a:gd name="T3" fmla="*/ 1206 h 1264"/>
                <a:gd name="T4" fmla="*/ 706 w 1076"/>
                <a:gd name="T5" fmla="*/ 1235 h 1264"/>
                <a:gd name="T6" fmla="*/ 969 w 1076"/>
                <a:gd name="T7" fmla="*/ 1263 h 1264"/>
                <a:gd name="T8" fmla="*/ 997 w 1076"/>
                <a:gd name="T9" fmla="*/ 896 h 1264"/>
                <a:gd name="T10" fmla="*/ 734 w 1076"/>
                <a:gd name="T11" fmla="*/ 867 h 1264"/>
                <a:gd name="T12" fmla="*/ 706 w 1076"/>
                <a:gd name="T13" fmla="*/ 1235 h 1264"/>
                <a:gd name="T14" fmla="*/ 601 w 1076"/>
                <a:gd name="T15" fmla="*/ 795 h 1264"/>
                <a:gd name="T16" fmla="*/ 424 w 1076"/>
                <a:gd name="T17" fmla="*/ 1206 h 1264"/>
                <a:gd name="T18" fmla="*/ 367 w 1076"/>
                <a:gd name="T19" fmla="*/ 1235 h 1264"/>
                <a:gd name="T20" fmla="*/ 630 w 1076"/>
                <a:gd name="T21" fmla="*/ 1263 h 1264"/>
                <a:gd name="T22" fmla="*/ 659 w 1076"/>
                <a:gd name="T23" fmla="*/ 766 h 1264"/>
                <a:gd name="T24" fmla="*/ 396 w 1076"/>
                <a:gd name="T25" fmla="*/ 737 h 1264"/>
                <a:gd name="T26" fmla="*/ 367 w 1076"/>
                <a:gd name="T27" fmla="*/ 1235 h 1264"/>
                <a:gd name="T28" fmla="*/ 263 w 1076"/>
                <a:gd name="T29" fmla="*/ 664 h 1264"/>
                <a:gd name="T30" fmla="*/ 86 w 1076"/>
                <a:gd name="T31" fmla="*/ 1206 h 1264"/>
                <a:gd name="T32" fmla="*/ 29 w 1076"/>
                <a:gd name="T33" fmla="*/ 1235 h 1264"/>
                <a:gd name="T34" fmla="*/ 292 w 1076"/>
                <a:gd name="T35" fmla="*/ 1263 h 1264"/>
                <a:gd name="T36" fmla="*/ 320 w 1076"/>
                <a:gd name="T37" fmla="*/ 636 h 1264"/>
                <a:gd name="T38" fmla="*/ 57 w 1076"/>
                <a:gd name="T39" fmla="*/ 607 h 1264"/>
                <a:gd name="T40" fmla="*/ 29 w 1076"/>
                <a:gd name="T41" fmla="*/ 1235 h 1264"/>
                <a:gd name="T42" fmla="*/ 855 w 1076"/>
                <a:gd name="T43" fmla="*/ 703 h 1264"/>
                <a:gd name="T44" fmla="*/ 885 w 1076"/>
                <a:gd name="T45" fmla="*/ 634 h 1264"/>
                <a:gd name="T46" fmla="*/ 558 w 1076"/>
                <a:gd name="T47" fmla="*/ 347 h 1264"/>
                <a:gd name="T48" fmla="*/ 72 w 1076"/>
                <a:gd name="T49" fmla="*/ 133 h 1264"/>
                <a:gd name="T50" fmla="*/ 402 w 1076"/>
                <a:gd name="T51" fmla="*/ 336 h 1264"/>
                <a:gd name="T52" fmla="*/ 578 w 1076"/>
                <a:gd name="T53" fmla="*/ 200 h 1264"/>
                <a:gd name="T54" fmla="*/ 989 w 1076"/>
                <a:gd name="T55" fmla="*/ 570 h 1264"/>
                <a:gd name="T56" fmla="*/ 1018 w 1076"/>
                <a:gd name="T57" fmla="*/ 703 h 1264"/>
                <a:gd name="T58" fmla="*/ 1058 w 1076"/>
                <a:gd name="T59" fmla="*/ 445 h 1264"/>
                <a:gd name="T60" fmla="*/ 969 w 1076"/>
                <a:gd name="T61" fmla="*/ 509 h 1264"/>
                <a:gd name="T62" fmla="*/ 558 w 1076"/>
                <a:gd name="T63" fmla="*/ 139 h 1264"/>
                <a:gd name="T64" fmla="*/ 156 w 1076"/>
                <a:gd name="T65" fmla="*/ 9 h 1264"/>
                <a:gd name="T66" fmla="*/ 115 w 1076"/>
                <a:gd name="T67" fmla="*/ 9 h 1264"/>
                <a:gd name="T68" fmla="*/ 11 w 1076"/>
                <a:gd name="T69" fmla="*/ 153 h 1264"/>
                <a:gd name="T70" fmla="*/ 442 w 1076"/>
                <a:gd name="T71" fmla="*/ 544 h 1264"/>
                <a:gd name="T72" fmla="*/ 824 w 1076"/>
                <a:gd name="T73" fmla="*/ 654 h 1264"/>
                <a:gd name="T74" fmla="*/ 760 w 1076"/>
                <a:gd name="T75" fmla="*/ 743 h 1264"/>
                <a:gd name="T76" fmla="*/ 1047 w 1076"/>
                <a:gd name="T77" fmla="*/ 761 h 1264"/>
                <a:gd name="T78" fmla="*/ 1075 w 1076"/>
                <a:gd name="T79" fmla="*/ 472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64">
                  <a:moveTo>
                    <a:pt x="763" y="925"/>
                  </a:moveTo>
                  <a:lnTo>
                    <a:pt x="940" y="925"/>
                  </a:lnTo>
                  <a:lnTo>
                    <a:pt x="940" y="1206"/>
                  </a:lnTo>
                  <a:lnTo>
                    <a:pt x="763" y="1206"/>
                  </a:lnTo>
                  <a:lnTo>
                    <a:pt x="763" y="925"/>
                  </a:lnTo>
                  <a:close/>
                  <a:moveTo>
                    <a:pt x="706" y="1235"/>
                  </a:moveTo>
                  <a:cubicBezTo>
                    <a:pt x="706" y="1250"/>
                    <a:pt x="718" y="1263"/>
                    <a:pt x="734" y="1263"/>
                  </a:cubicBezTo>
                  <a:lnTo>
                    <a:pt x="969" y="1263"/>
                  </a:lnTo>
                  <a:cubicBezTo>
                    <a:pt x="984" y="1263"/>
                    <a:pt x="997" y="1250"/>
                    <a:pt x="997" y="1235"/>
                  </a:cubicBezTo>
                  <a:lnTo>
                    <a:pt x="997" y="896"/>
                  </a:lnTo>
                  <a:cubicBezTo>
                    <a:pt x="997" y="880"/>
                    <a:pt x="984" y="867"/>
                    <a:pt x="969" y="867"/>
                  </a:cubicBezTo>
                  <a:lnTo>
                    <a:pt x="734" y="867"/>
                  </a:lnTo>
                  <a:cubicBezTo>
                    <a:pt x="718" y="867"/>
                    <a:pt x="706" y="880"/>
                    <a:pt x="706" y="896"/>
                  </a:cubicBezTo>
                  <a:lnTo>
                    <a:pt x="706" y="1235"/>
                  </a:lnTo>
                  <a:close/>
                  <a:moveTo>
                    <a:pt x="424" y="795"/>
                  </a:moveTo>
                  <a:lnTo>
                    <a:pt x="601" y="795"/>
                  </a:lnTo>
                  <a:lnTo>
                    <a:pt x="601" y="1206"/>
                  </a:lnTo>
                  <a:lnTo>
                    <a:pt x="424" y="1206"/>
                  </a:lnTo>
                  <a:lnTo>
                    <a:pt x="424" y="795"/>
                  </a:lnTo>
                  <a:close/>
                  <a:moveTo>
                    <a:pt x="367" y="1235"/>
                  </a:moveTo>
                  <a:cubicBezTo>
                    <a:pt x="367" y="1250"/>
                    <a:pt x="380" y="1263"/>
                    <a:pt x="396" y="1263"/>
                  </a:cubicBezTo>
                  <a:lnTo>
                    <a:pt x="630" y="1263"/>
                  </a:lnTo>
                  <a:cubicBezTo>
                    <a:pt x="646" y="1263"/>
                    <a:pt x="659" y="1250"/>
                    <a:pt x="659" y="1235"/>
                  </a:cubicBezTo>
                  <a:lnTo>
                    <a:pt x="659" y="766"/>
                  </a:lnTo>
                  <a:cubicBezTo>
                    <a:pt x="659" y="750"/>
                    <a:pt x="646" y="737"/>
                    <a:pt x="630" y="737"/>
                  </a:cubicBezTo>
                  <a:lnTo>
                    <a:pt x="396" y="737"/>
                  </a:lnTo>
                  <a:cubicBezTo>
                    <a:pt x="380" y="737"/>
                    <a:pt x="367" y="750"/>
                    <a:pt x="367" y="766"/>
                  </a:cubicBezTo>
                  <a:lnTo>
                    <a:pt x="367" y="1235"/>
                  </a:lnTo>
                  <a:close/>
                  <a:moveTo>
                    <a:pt x="86" y="664"/>
                  </a:moveTo>
                  <a:lnTo>
                    <a:pt x="263" y="664"/>
                  </a:lnTo>
                  <a:lnTo>
                    <a:pt x="263" y="1206"/>
                  </a:lnTo>
                  <a:lnTo>
                    <a:pt x="86" y="1206"/>
                  </a:lnTo>
                  <a:lnTo>
                    <a:pt x="86" y="664"/>
                  </a:lnTo>
                  <a:close/>
                  <a:moveTo>
                    <a:pt x="29" y="1235"/>
                  </a:moveTo>
                  <a:cubicBezTo>
                    <a:pt x="29" y="1250"/>
                    <a:pt x="41" y="1263"/>
                    <a:pt x="57" y="1263"/>
                  </a:cubicBezTo>
                  <a:lnTo>
                    <a:pt x="292" y="1263"/>
                  </a:lnTo>
                  <a:cubicBezTo>
                    <a:pt x="307" y="1263"/>
                    <a:pt x="320" y="1250"/>
                    <a:pt x="320" y="1235"/>
                  </a:cubicBezTo>
                  <a:lnTo>
                    <a:pt x="320" y="636"/>
                  </a:lnTo>
                  <a:cubicBezTo>
                    <a:pt x="320" y="620"/>
                    <a:pt x="307" y="607"/>
                    <a:pt x="292" y="607"/>
                  </a:cubicBezTo>
                  <a:lnTo>
                    <a:pt x="57" y="607"/>
                  </a:lnTo>
                  <a:cubicBezTo>
                    <a:pt x="41" y="607"/>
                    <a:pt x="29" y="620"/>
                    <a:pt x="29" y="636"/>
                  </a:cubicBezTo>
                  <a:lnTo>
                    <a:pt x="29" y="1235"/>
                  </a:lnTo>
                  <a:close/>
                  <a:moveTo>
                    <a:pt x="1018" y="703"/>
                  </a:moveTo>
                  <a:lnTo>
                    <a:pt x="855" y="703"/>
                  </a:lnTo>
                  <a:lnTo>
                    <a:pt x="885" y="674"/>
                  </a:lnTo>
                  <a:cubicBezTo>
                    <a:pt x="896" y="663"/>
                    <a:pt x="896" y="645"/>
                    <a:pt x="885" y="634"/>
                  </a:cubicBezTo>
                  <a:lnTo>
                    <a:pt x="598" y="347"/>
                  </a:lnTo>
                  <a:cubicBezTo>
                    <a:pt x="587" y="336"/>
                    <a:pt x="569" y="336"/>
                    <a:pt x="558" y="347"/>
                  </a:cubicBezTo>
                  <a:lnTo>
                    <a:pt x="422" y="483"/>
                  </a:lnTo>
                  <a:lnTo>
                    <a:pt x="72" y="133"/>
                  </a:lnTo>
                  <a:lnTo>
                    <a:pt x="135" y="69"/>
                  </a:lnTo>
                  <a:lnTo>
                    <a:pt x="402" y="336"/>
                  </a:lnTo>
                  <a:cubicBezTo>
                    <a:pt x="413" y="347"/>
                    <a:pt x="431" y="347"/>
                    <a:pt x="442" y="336"/>
                  </a:cubicBezTo>
                  <a:lnTo>
                    <a:pt x="578" y="200"/>
                  </a:lnTo>
                  <a:lnTo>
                    <a:pt x="948" y="570"/>
                  </a:lnTo>
                  <a:cubicBezTo>
                    <a:pt x="960" y="581"/>
                    <a:pt x="978" y="581"/>
                    <a:pt x="989" y="570"/>
                  </a:cubicBezTo>
                  <a:lnTo>
                    <a:pt x="1018" y="541"/>
                  </a:lnTo>
                  <a:lnTo>
                    <a:pt x="1018" y="703"/>
                  </a:lnTo>
                  <a:close/>
                  <a:moveTo>
                    <a:pt x="1075" y="472"/>
                  </a:moveTo>
                  <a:cubicBezTo>
                    <a:pt x="1075" y="460"/>
                    <a:pt x="1068" y="449"/>
                    <a:pt x="1058" y="445"/>
                  </a:cubicBezTo>
                  <a:cubicBezTo>
                    <a:pt x="1047" y="441"/>
                    <a:pt x="1035" y="443"/>
                    <a:pt x="1026" y="451"/>
                  </a:cubicBezTo>
                  <a:lnTo>
                    <a:pt x="969" y="509"/>
                  </a:lnTo>
                  <a:lnTo>
                    <a:pt x="598" y="139"/>
                  </a:lnTo>
                  <a:cubicBezTo>
                    <a:pt x="587" y="128"/>
                    <a:pt x="569" y="128"/>
                    <a:pt x="558" y="139"/>
                  </a:cubicBezTo>
                  <a:lnTo>
                    <a:pt x="422" y="275"/>
                  </a:lnTo>
                  <a:lnTo>
                    <a:pt x="156" y="9"/>
                  </a:lnTo>
                  <a:cubicBezTo>
                    <a:pt x="150" y="3"/>
                    <a:pt x="143" y="0"/>
                    <a:pt x="135" y="0"/>
                  </a:cubicBezTo>
                  <a:cubicBezTo>
                    <a:pt x="128" y="0"/>
                    <a:pt x="121" y="3"/>
                    <a:pt x="115" y="9"/>
                  </a:cubicBezTo>
                  <a:lnTo>
                    <a:pt x="11" y="113"/>
                  </a:lnTo>
                  <a:cubicBezTo>
                    <a:pt x="0" y="124"/>
                    <a:pt x="0" y="142"/>
                    <a:pt x="11" y="153"/>
                  </a:cubicBezTo>
                  <a:lnTo>
                    <a:pt x="401" y="544"/>
                  </a:lnTo>
                  <a:cubicBezTo>
                    <a:pt x="413" y="555"/>
                    <a:pt x="431" y="555"/>
                    <a:pt x="442" y="544"/>
                  </a:cubicBezTo>
                  <a:lnTo>
                    <a:pt x="578" y="408"/>
                  </a:lnTo>
                  <a:lnTo>
                    <a:pt x="824" y="654"/>
                  </a:lnTo>
                  <a:lnTo>
                    <a:pt x="766" y="712"/>
                  </a:lnTo>
                  <a:cubicBezTo>
                    <a:pt x="758" y="720"/>
                    <a:pt x="755" y="732"/>
                    <a:pt x="760" y="743"/>
                  </a:cubicBezTo>
                  <a:cubicBezTo>
                    <a:pt x="764" y="754"/>
                    <a:pt x="775" y="761"/>
                    <a:pt x="786" y="761"/>
                  </a:cubicBezTo>
                  <a:lnTo>
                    <a:pt x="1047" y="761"/>
                  </a:lnTo>
                  <a:cubicBezTo>
                    <a:pt x="1063" y="761"/>
                    <a:pt x="1075" y="748"/>
                    <a:pt x="1075" y="732"/>
                  </a:cubicBezTo>
                  <a:lnTo>
                    <a:pt x="1075" y="4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5397FECB-BD58-284C-A90D-FCF6122BE58B}"/>
              </a:ext>
            </a:extLst>
          </p:cNvPr>
          <p:cNvGrpSpPr/>
          <p:nvPr/>
        </p:nvGrpSpPr>
        <p:grpSpPr>
          <a:xfrm>
            <a:off x="1874932" y="547973"/>
            <a:ext cx="710291" cy="710292"/>
            <a:chOff x="375915" y="621970"/>
            <a:chExt cx="710291" cy="710292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4B1DB7A6-0545-7B46-81C9-D4936358A0A4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4" name="Freeform 15">
              <a:extLst>
                <a:ext uri="{FF2B5EF4-FFF2-40B4-BE49-F238E27FC236}">
                  <a16:creationId xmlns:a16="http://schemas.microsoft.com/office/drawing/2014/main" id="{E2075B1C-1FC3-9F4A-8CB0-C0D082F49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85" y="737404"/>
              <a:ext cx="488950" cy="479425"/>
            </a:xfrm>
            <a:custGeom>
              <a:avLst/>
              <a:gdLst>
                <a:gd name="T0" fmla="*/ 344 w 1360"/>
                <a:gd name="T1" fmla="*/ 862 h 1330"/>
                <a:gd name="T2" fmla="*/ 404 w 1360"/>
                <a:gd name="T3" fmla="*/ 715 h 1330"/>
                <a:gd name="T4" fmla="*/ 344 w 1360"/>
                <a:gd name="T5" fmla="*/ 624 h 1330"/>
                <a:gd name="T6" fmla="*/ 282 w 1360"/>
                <a:gd name="T7" fmla="*/ 916 h 1330"/>
                <a:gd name="T8" fmla="*/ 150 w 1360"/>
                <a:gd name="T9" fmla="*/ 871 h 1330"/>
                <a:gd name="T10" fmla="*/ 282 w 1360"/>
                <a:gd name="T11" fmla="*/ 1126 h 1330"/>
                <a:gd name="T12" fmla="*/ 313 w 1360"/>
                <a:gd name="T13" fmla="*/ 343 h 1330"/>
                <a:gd name="T14" fmla="*/ 344 w 1360"/>
                <a:gd name="T15" fmla="*/ 1126 h 1330"/>
                <a:gd name="T16" fmla="*/ 287 w 1360"/>
                <a:gd name="T17" fmla="*/ 268 h 1330"/>
                <a:gd name="T18" fmla="*/ 282 w 1360"/>
                <a:gd name="T19" fmla="*/ 1189 h 1330"/>
                <a:gd name="T20" fmla="*/ 344 w 1360"/>
                <a:gd name="T21" fmla="*/ 1329 h 1330"/>
                <a:gd name="T22" fmla="*/ 627 w 1360"/>
                <a:gd name="T23" fmla="*/ 878 h 1330"/>
                <a:gd name="T24" fmla="*/ 858 w 1360"/>
                <a:gd name="T25" fmla="*/ 384 h 1330"/>
                <a:gd name="T26" fmla="*/ 626 w 1360"/>
                <a:gd name="T27" fmla="*/ 78 h 1330"/>
                <a:gd name="T28" fmla="*/ 501 w 1360"/>
                <a:gd name="T29" fmla="*/ 412 h 1330"/>
                <a:gd name="T30" fmla="*/ 803 w 1360"/>
                <a:gd name="T31" fmla="*/ 412 h 1330"/>
                <a:gd name="T32" fmla="*/ 1118 w 1360"/>
                <a:gd name="T33" fmla="*/ 254 h 1330"/>
                <a:gd name="T34" fmla="*/ 1118 w 1360"/>
                <a:gd name="T35" fmla="*/ 62 h 1330"/>
                <a:gd name="T36" fmla="*/ 1118 w 1360"/>
                <a:gd name="T37" fmla="*/ 254 h 1330"/>
                <a:gd name="T38" fmla="*/ 960 w 1360"/>
                <a:gd name="T39" fmla="*/ 158 h 1330"/>
                <a:gd name="T40" fmla="*/ 1276 w 1360"/>
                <a:gd name="T41" fmla="*/ 158 h 1330"/>
                <a:gd name="T42" fmla="*/ 1118 w 1360"/>
                <a:gd name="T43" fmla="*/ 632 h 1330"/>
                <a:gd name="T44" fmla="*/ 594 w 1360"/>
                <a:gd name="T45" fmla="*/ 659 h 1330"/>
                <a:gd name="T46" fmla="*/ 850 w 1360"/>
                <a:gd name="T47" fmla="*/ 485 h 1330"/>
                <a:gd name="T48" fmla="*/ 1093 w 1360"/>
                <a:gd name="T49" fmla="*/ 693 h 1330"/>
                <a:gd name="T50" fmla="*/ 1093 w 1360"/>
                <a:gd name="T51" fmla="*/ 1101 h 1330"/>
                <a:gd name="T52" fmla="*/ 881 w 1360"/>
                <a:gd name="T53" fmla="*/ 1003 h 1330"/>
                <a:gd name="T54" fmla="*/ 940 w 1360"/>
                <a:gd name="T55" fmla="*/ 856 h 1330"/>
                <a:gd name="T56" fmla="*/ 881 w 1360"/>
                <a:gd name="T57" fmla="*/ 652 h 1330"/>
                <a:gd name="T58" fmla="*/ 819 w 1360"/>
                <a:gd name="T59" fmla="*/ 916 h 1330"/>
                <a:gd name="T60" fmla="*/ 715 w 1360"/>
                <a:gd name="T61" fmla="*/ 900 h 1330"/>
                <a:gd name="T62" fmla="*/ 819 w 1360"/>
                <a:gd name="T63" fmla="*/ 1101 h 1330"/>
                <a:gd name="T64" fmla="*/ 596 w 1360"/>
                <a:gd name="T65" fmla="*/ 1163 h 1330"/>
                <a:gd name="T66" fmla="*/ 819 w 1360"/>
                <a:gd name="T67" fmla="*/ 1329 h 1330"/>
                <a:gd name="T68" fmla="*/ 881 w 1360"/>
                <a:gd name="T69" fmla="*/ 1163 h 1330"/>
                <a:gd name="T70" fmla="*/ 1359 w 1360"/>
                <a:gd name="T71" fmla="*/ 897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0" h="1330">
                  <a:moveTo>
                    <a:pt x="344" y="1126"/>
                  </a:moveTo>
                  <a:lnTo>
                    <a:pt x="344" y="862"/>
                  </a:lnTo>
                  <a:lnTo>
                    <a:pt x="448" y="759"/>
                  </a:lnTo>
                  <a:lnTo>
                    <a:pt x="404" y="715"/>
                  </a:lnTo>
                  <a:lnTo>
                    <a:pt x="344" y="775"/>
                  </a:lnTo>
                  <a:lnTo>
                    <a:pt x="344" y="624"/>
                  </a:lnTo>
                  <a:lnTo>
                    <a:pt x="282" y="624"/>
                  </a:lnTo>
                  <a:lnTo>
                    <a:pt x="282" y="916"/>
                  </a:lnTo>
                  <a:lnTo>
                    <a:pt x="194" y="828"/>
                  </a:lnTo>
                  <a:lnTo>
                    <a:pt x="150" y="871"/>
                  </a:lnTo>
                  <a:lnTo>
                    <a:pt x="282" y="1003"/>
                  </a:lnTo>
                  <a:lnTo>
                    <a:pt x="282" y="1126"/>
                  </a:lnTo>
                  <a:cubicBezTo>
                    <a:pt x="159" y="1110"/>
                    <a:pt x="62" y="1006"/>
                    <a:pt x="62" y="878"/>
                  </a:cubicBezTo>
                  <a:cubicBezTo>
                    <a:pt x="62" y="769"/>
                    <a:pt x="225" y="485"/>
                    <a:pt x="313" y="343"/>
                  </a:cubicBezTo>
                  <a:cubicBezTo>
                    <a:pt x="402" y="485"/>
                    <a:pt x="565" y="769"/>
                    <a:pt x="565" y="878"/>
                  </a:cubicBezTo>
                  <a:cubicBezTo>
                    <a:pt x="565" y="1006"/>
                    <a:pt x="468" y="1110"/>
                    <a:pt x="344" y="1126"/>
                  </a:cubicBezTo>
                  <a:close/>
                  <a:moveTo>
                    <a:pt x="339" y="268"/>
                  </a:moveTo>
                  <a:cubicBezTo>
                    <a:pt x="328" y="251"/>
                    <a:pt x="299" y="251"/>
                    <a:pt x="287" y="268"/>
                  </a:cubicBezTo>
                  <a:cubicBezTo>
                    <a:pt x="258" y="314"/>
                    <a:pt x="0" y="717"/>
                    <a:pt x="0" y="878"/>
                  </a:cubicBezTo>
                  <a:cubicBezTo>
                    <a:pt x="0" y="1040"/>
                    <a:pt x="124" y="1174"/>
                    <a:pt x="282" y="1189"/>
                  </a:cubicBezTo>
                  <a:lnTo>
                    <a:pt x="282" y="1329"/>
                  </a:lnTo>
                  <a:lnTo>
                    <a:pt x="344" y="1329"/>
                  </a:lnTo>
                  <a:lnTo>
                    <a:pt x="344" y="1189"/>
                  </a:lnTo>
                  <a:cubicBezTo>
                    <a:pt x="503" y="1174"/>
                    <a:pt x="627" y="1040"/>
                    <a:pt x="627" y="878"/>
                  </a:cubicBezTo>
                  <a:cubicBezTo>
                    <a:pt x="627" y="717"/>
                    <a:pt x="369" y="314"/>
                    <a:pt x="339" y="268"/>
                  </a:cubicBezTo>
                  <a:close/>
                  <a:moveTo>
                    <a:pt x="858" y="384"/>
                  </a:moveTo>
                  <a:cubicBezTo>
                    <a:pt x="778" y="230"/>
                    <a:pt x="679" y="79"/>
                    <a:pt x="678" y="78"/>
                  </a:cubicBezTo>
                  <a:cubicBezTo>
                    <a:pt x="666" y="60"/>
                    <a:pt x="637" y="60"/>
                    <a:pt x="626" y="78"/>
                  </a:cubicBezTo>
                  <a:cubicBezTo>
                    <a:pt x="625" y="79"/>
                    <a:pt x="526" y="230"/>
                    <a:pt x="446" y="384"/>
                  </a:cubicBezTo>
                  <a:lnTo>
                    <a:pt x="501" y="412"/>
                  </a:lnTo>
                  <a:cubicBezTo>
                    <a:pt x="555" y="309"/>
                    <a:pt x="618" y="207"/>
                    <a:pt x="652" y="152"/>
                  </a:cubicBezTo>
                  <a:cubicBezTo>
                    <a:pt x="686" y="207"/>
                    <a:pt x="749" y="309"/>
                    <a:pt x="803" y="412"/>
                  </a:cubicBezTo>
                  <a:lnTo>
                    <a:pt x="858" y="384"/>
                  </a:lnTo>
                  <a:close/>
                  <a:moveTo>
                    <a:pt x="1118" y="254"/>
                  </a:moveTo>
                  <a:cubicBezTo>
                    <a:pt x="1065" y="254"/>
                    <a:pt x="1022" y="211"/>
                    <a:pt x="1022" y="158"/>
                  </a:cubicBezTo>
                  <a:cubicBezTo>
                    <a:pt x="1022" y="105"/>
                    <a:pt x="1065" y="62"/>
                    <a:pt x="1118" y="62"/>
                  </a:cubicBezTo>
                  <a:cubicBezTo>
                    <a:pt x="1171" y="62"/>
                    <a:pt x="1214" y="105"/>
                    <a:pt x="1214" y="158"/>
                  </a:cubicBezTo>
                  <a:cubicBezTo>
                    <a:pt x="1214" y="211"/>
                    <a:pt x="1171" y="254"/>
                    <a:pt x="1118" y="254"/>
                  </a:cubicBezTo>
                  <a:close/>
                  <a:moveTo>
                    <a:pt x="1118" y="0"/>
                  </a:moveTo>
                  <a:cubicBezTo>
                    <a:pt x="1030" y="0"/>
                    <a:pt x="960" y="71"/>
                    <a:pt x="960" y="158"/>
                  </a:cubicBezTo>
                  <a:cubicBezTo>
                    <a:pt x="960" y="245"/>
                    <a:pt x="1030" y="316"/>
                    <a:pt x="1118" y="316"/>
                  </a:cubicBezTo>
                  <a:cubicBezTo>
                    <a:pt x="1205" y="316"/>
                    <a:pt x="1276" y="245"/>
                    <a:pt x="1276" y="158"/>
                  </a:cubicBezTo>
                  <a:cubicBezTo>
                    <a:pt x="1276" y="71"/>
                    <a:pt x="1205" y="0"/>
                    <a:pt x="1118" y="0"/>
                  </a:cubicBezTo>
                  <a:close/>
                  <a:moveTo>
                    <a:pt x="1118" y="632"/>
                  </a:moveTo>
                  <a:cubicBezTo>
                    <a:pt x="1092" y="513"/>
                    <a:pt x="979" y="423"/>
                    <a:pt x="850" y="423"/>
                  </a:cubicBezTo>
                  <a:cubicBezTo>
                    <a:pt x="717" y="423"/>
                    <a:pt x="609" y="522"/>
                    <a:pt x="594" y="659"/>
                  </a:cubicBezTo>
                  <a:lnTo>
                    <a:pt x="656" y="666"/>
                  </a:lnTo>
                  <a:cubicBezTo>
                    <a:pt x="668" y="560"/>
                    <a:pt x="747" y="485"/>
                    <a:pt x="850" y="485"/>
                  </a:cubicBezTo>
                  <a:cubicBezTo>
                    <a:pt x="957" y="485"/>
                    <a:pt x="1050" y="565"/>
                    <a:pt x="1061" y="666"/>
                  </a:cubicBezTo>
                  <a:cubicBezTo>
                    <a:pt x="1063" y="681"/>
                    <a:pt x="1078" y="693"/>
                    <a:pt x="1093" y="693"/>
                  </a:cubicBezTo>
                  <a:cubicBezTo>
                    <a:pt x="1206" y="693"/>
                    <a:pt x="1297" y="785"/>
                    <a:pt x="1297" y="897"/>
                  </a:cubicBezTo>
                  <a:cubicBezTo>
                    <a:pt x="1297" y="1009"/>
                    <a:pt x="1206" y="1101"/>
                    <a:pt x="1093" y="1101"/>
                  </a:cubicBezTo>
                  <a:lnTo>
                    <a:pt x="881" y="1101"/>
                  </a:lnTo>
                  <a:lnTo>
                    <a:pt x="881" y="1003"/>
                  </a:lnTo>
                  <a:lnTo>
                    <a:pt x="984" y="900"/>
                  </a:lnTo>
                  <a:lnTo>
                    <a:pt x="940" y="856"/>
                  </a:lnTo>
                  <a:lnTo>
                    <a:pt x="881" y="916"/>
                  </a:lnTo>
                  <a:lnTo>
                    <a:pt x="881" y="652"/>
                  </a:lnTo>
                  <a:lnTo>
                    <a:pt x="819" y="652"/>
                  </a:lnTo>
                  <a:lnTo>
                    <a:pt x="819" y="916"/>
                  </a:lnTo>
                  <a:lnTo>
                    <a:pt x="759" y="856"/>
                  </a:lnTo>
                  <a:lnTo>
                    <a:pt x="715" y="900"/>
                  </a:lnTo>
                  <a:lnTo>
                    <a:pt x="819" y="1003"/>
                  </a:lnTo>
                  <a:lnTo>
                    <a:pt x="819" y="1101"/>
                  </a:lnTo>
                  <a:lnTo>
                    <a:pt x="596" y="1101"/>
                  </a:lnTo>
                  <a:lnTo>
                    <a:pt x="596" y="1163"/>
                  </a:lnTo>
                  <a:lnTo>
                    <a:pt x="819" y="1163"/>
                  </a:lnTo>
                  <a:lnTo>
                    <a:pt x="819" y="1329"/>
                  </a:lnTo>
                  <a:lnTo>
                    <a:pt x="881" y="1329"/>
                  </a:lnTo>
                  <a:lnTo>
                    <a:pt x="881" y="1163"/>
                  </a:lnTo>
                  <a:lnTo>
                    <a:pt x="1093" y="1163"/>
                  </a:lnTo>
                  <a:cubicBezTo>
                    <a:pt x="1240" y="1163"/>
                    <a:pt x="1359" y="1044"/>
                    <a:pt x="1359" y="897"/>
                  </a:cubicBezTo>
                  <a:cubicBezTo>
                    <a:pt x="1359" y="759"/>
                    <a:pt x="1254" y="646"/>
                    <a:pt x="1118" y="6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67986094-19E8-A549-9F48-80573CBFC661}"/>
              </a:ext>
            </a:extLst>
          </p:cNvPr>
          <p:cNvGrpSpPr/>
          <p:nvPr/>
        </p:nvGrpSpPr>
        <p:grpSpPr>
          <a:xfrm>
            <a:off x="4081782" y="1446339"/>
            <a:ext cx="710291" cy="710292"/>
            <a:chOff x="2582765" y="1520336"/>
            <a:chExt cx="710291" cy="710292"/>
          </a:xfrm>
        </p:grpSpPr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D115FB5A-034B-7F40-805B-142732DBF991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7" name="Freeform 16">
              <a:extLst>
                <a:ext uri="{FF2B5EF4-FFF2-40B4-BE49-F238E27FC236}">
                  <a16:creationId xmlns:a16="http://schemas.microsoft.com/office/drawing/2014/main" id="{F7C1FD2C-A526-AA40-ABBE-F7C13A246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873" y="1604814"/>
              <a:ext cx="346075" cy="541337"/>
            </a:xfrm>
            <a:custGeom>
              <a:avLst/>
              <a:gdLst>
                <a:gd name="T0" fmla="*/ 408 w 960"/>
                <a:gd name="T1" fmla="*/ 292 h 1502"/>
                <a:gd name="T2" fmla="*/ 551 w 960"/>
                <a:gd name="T3" fmla="*/ 292 h 1502"/>
                <a:gd name="T4" fmla="*/ 480 w 960"/>
                <a:gd name="T5" fmla="*/ 158 h 1502"/>
                <a:gd name="T6" fmla="*/ 480 w 960"/>
                <a:gd name="T7" fmla="*/ 425 h 1502"/>
                <a:gd name="T8" fmla="*/ 480 w 960"/>
                <a:gd name="T9" fmla="*/ 158 h 1502"/>
                <a:gd name="T10" fmla="*/ 408 w 960"/>
                <a:gd name="T11" fmla="*/ 577 h 1502"/>
                <a:gd name="T12" fmla="*/ 551 w 960"/>
                <a:gd name="T13" fmla="*/ 577 h 1502"/>
                <a:gd name="T14" fmla="*/ 480 w 960"/>
                <a:gd name="T15" fmla="*/ 443 h 1502"/>
                <a:gd name="T16" fmla="*/ 480 w 960"/>
                <a:gd name="T17" fmla="*/ 710 h 1502"/>
                <a:gd name="T18" fmla="*/ 480 w 960"/>
                <a:gd name="T19" fmla="*/ 443 h 1502"/>
                <a:gd name="T20" fmla="*/ 408 w 960"/>
                <a:gd name="T21" fmla="*/ 862 h 1502"/>
                <a:gd name="T22" fmla="*/ 551 w 960"/>
                <a:gd name="T23" fmla="*/ 862 h 1502"/>
                <a:gd name="T24" fmla="*/ 480 w 960"/>
                <a:gd name="T25" fmla="*/ 729 h 1502"/>
                <a:gd name="T26" fmla="*/ 480 w 960"/>
                <a:gd name="T27" fmla="*/ 996 h 1502"/>
                <a:gd name="T28" fmla="*/ 480 w 960"/>
                <a:gd name="T29" fmla="*/ 729 h 1502"/>
                <a:gd name="T30" fmla="*/ 741 w 960"/>
                <a:gd name="T31" fmla="*/ 222 h 1502"/>
                <a:gd name="T32" fmla="*/ 741 w 960"/>
                <a:gd name="T33" fmla="*/ 348 h 1502"/>
                <a:gd name="T34" fmla="*/ 648 w 960"/>
                <a:gd name="T35" fmla="*/ 1020 h 1502"/>
                <a:gd name="T36" fmla="*/ 280 w 960"/>
                <a:gd name="T37" fmla="*/ 989 h 1502"/>
                <a:gd name="T38" fmla="*/ 311 w 960"/>
                <a:gd name="T39" fmla="*/ 133 h 1502"/>
                <a:gd name="T40" fmla="*/ 642 w 960"/>
                <a:gd name="T41" fmla="*/ 133 h 1502"/>
                <a:gd name="T42" fmla="*/ 648 w 960"/>
                <a:gd name="T43" fmla="*/ 133 h 1502"/>
                <a:gd name="T44" fmla="*/ 680 w 960"/>
                <a:gd name="T45" fmla="*/ 989 h 1502"/>
                <a:gd name="T46" fmla="*/ 386 w 960"/>
                <a:gd name="T47" fmla="*/ 62 h 1502"/>
                <a:gd name="T48" fmla="*/ 592 w 960"/>
                <a:gd name="T49" fmla="*/ 72 h 1502"/>
                <a:gd name="T50" fmla="*/ 84 w 960"/>
                <a:gd name="T51" fmla="*/ 222 h 1502"/>
                <a:gd name="T52" fmla="*/ 218 w 960"/>
                <a:gd name="T53" fmla="*/ 348 h 1502"/>
                <a:gd name="T54" fmla="*/ 218 w 960"/>
                <a:gd name="T55" fmla="*/ 506 h 1502"/>
                <a:gd name="T56" fmla="*/ 84 w 960"/>
                <a:gd name="T57" fmla="*/ 506 h 1502"/>
                <a:gd name="T58" fmla="*/ 218 w 960"/>
                <a:gd name="T59" fmla="*/ 791 h 1502"/>
                <a:gd name="T60" fmla="*/ 84 w 960"/>
                <a:gd name="T61" fmla="*/ 791 h 1502"/>
                <a:gd name="T62" fmla="*/ 875 w 960"/>
                <a:gd name="T63" fmla="*/ 791 h 1502"/>
                <a:gd name="T64" fmla="*/ 741 w 960"/>
                <a:gd name="T65" fmla="*/ 791 h 1502"/>
                <a:gd name="T66" fmla="*/ 741 w 960"/>
                <a:gd name="T67" fmla="*/ 633 h 1502"/>
                <a:gd name="T68" fmla="*/ 875 w 960"/>
                <a:gd name="T69" fmla="*/ 506 h 1502"/>
                <a:gd name="T70" fmla="*/ 741 w 960"/>
                <a:gd name="T71" fmla="*/ 445 h 1502"/>
                <a:gd name="T72" fmla="*/ 939 w 960"/>
                <a:gd name="T73" fmla="*/ 246 h 1502"/>
                <a:gd name="T74" fmla="*/ 905 w 960"/>
                <a:gd name="T75" fmla="*/ 160 h 1502"/>
                <a:gd name="T76" fmla="*/ 662 w 960"/>
                <a:gd name="T77" fmla="*/ 73 h 1502"/>
                <a:gd name="T78" fmla="*/ 573 w 960"/>
                <a:gd name="T79" fmla="*/ 0 h 1502"/>
                <a:gd name="T80" fmla="*/ 307 w 960"/>
                <a:gd name="T81" fmla="*/ 51 h 1502"/>
                <a:gd name="T82" fmla="*/ 218 w 960"/>
                <a:gd name="T83" fmla="*/ 160 h 1502"/>
                <a:gd name="T84" fmla="*/ 8 w 960"/>
                <a:gd name="T85" fmla="*/ 191 h 1502"/>
                <a:gd name="T86" fmla="*/ 218 w 960"/>
                <a:gd name="T87" fmla="*/ 433 h 1502"/>
                <a:gd name="T88" fmla="*/ 54 w 960"/>
                <a:gd name="T89" fmla="*/ 445 h 1502"/>
                <a:gd name="T90" fmla="*/ 20 w 960"/>
                <a:gd name="T91" fmla="*/ 531 h 1502"/>
                <a:gd name="T92" fmla="*/ 218 w 960"/>
                <a:gd name="T93" fmla="*/ 730 h 1502"/>
                <a:gd name="T94" fmla="*/ 8 w 960"/>
                <a:gd name="T95" fmla="*/ 761 h 1502"/>
                <a:gd name="T96" fmla="*/ 219 w 960"/>
                <a:gd name="T97" fmla="*/ 1004 h 1502"/>
                <a:gd name="T98" fmla="*/ 376 w 960"/>
                <a:gd name="T99" fmla="*/ 1082 h 1502"/>
                <a:gd name="T100" fmla="*/ 437 w 960"/>
                <a:gd name="T101" fmla="*/ 1501 h 1502"/>
                <a:gd name="T102" fmla="*/ 522 w 960"/>
                <a:gd name="T103" fmla="*/ 1082 h 1502"/>
                <a:gd name="T104" fmla="*/ 584 w 960"/>
                <a:gd name="T105" fmla="*/ 1501 h 1502"/>
                <a:gd name="T106" fmla="*/ 648 w 960"/>
                <a:gd name="T107" fmla="*/ 1082 h 1502"/>
                <a:gd name="T108" fmla="*/ 939 w 960"/>
                <a:gd name="T109" fmla="*/ 816 h 1502"/>
                <a:gd name="T110" fmla="*/ 905 w 960"/>
                <a:gd name="T111" fmla="*/ 730 h 1502"/>
                <a:gd name="T112" fmla="*/ 741 w 960"/>
                <a:gd name="T113" fmla="*/ 718 h 1502"/>
                <a:gd name="T114" fmla="*/ 951 w 960"/>
                <a:gd name="T115" fmla="*/ 476 h 1502"/>
                <a:gd name="T116" fmla="*/ 741 w 960"/>
                <a:gd name="T117" fmla="*/ 445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0" h="1502">
                  <a:moveTo>
                    <a:pt x="480" y="363"/>
                  </a:moveTo>
                  <a:cubicBezTo>
                    <a:pt x="440" y="363"/>
                    <a:pt x="408" y="331"/>
                    <a:pt x="408" y="292"/>
                  </a:cubicBezTo>
                  <a:cubicBezTo>
                    <a:pt x="408" y="252"/>
                    <a:pt x="440" y="220"/>
                    <a:pt x="480" y="220"/>
                  </a:cubicBezTo>
                  <a:cubicBezTo>
                    <a:pt x="519" y="220"/>
                    <a:pt x="551" y="252"/>
                    <a:pt x="551" y="292"/>
                  </a:cubicBezTo>
                  <a:cubicBezTo>
                    <a:pt x="551" y="331"/>
                    <a:pt x="519" y="363"/>
                    <a:pt x="480" y="363"/>
                  </a:cubicBezTo>
                  <a:close/>
                  <a:moveTo>
                    <a:pt x="480" y="158"/>
                  </a:moveTo>
                  <a:cubicBezTo>
                    <a:pt x="406" y="158"/>
                    <a:pt x="346" y="218"/>
                    <a:pt x="346" y="292"/>
                  </a:cubicBezTo>
                  <a:cubicBezTo>
                    <a:pt x="346" y="365"/>
                    <a:pt x="406" y="425"/>
                    <a:pt x="480" y="425"/>
                  </a:cubicBezTo>
                  <a:cubicBezTo>
                    <a:pt x="553" y="425"/>
                    <a:pt x="613" y="365"/>
                    <a:pt x="613" y="292"/>
                  </a:cubicBezTo>
                  <a:cubicBezTo>
                    <a:pt x="613" y="218"/>
                    <a:pt x="553" y="158"/>
                    <a:pt x="480" y="158"/>
                  </a:cubicBezTo>
                  <a:close/>
                  <a:moveTo>
                    <a:pt x="480" y="649"/>
                  </a:moveTo>
                  <a:cubicBezTo>
                    <a:pt x="440" y="649"/>
                    <a:pt x="408" y="616"/>
                    <a:pt x="408" y="577"/>
                  </a:cubicBezTo>
                  <a:cubicBezTo>
                    <a:pt x="408" y="537"/>
                    <a:pt x="440" y="505"/>
                    <a:pt x="480" y="505"/>
                  </a:cubicBezTo>
                  <a:cubicBezTo>
                    <a:pt x="519" y="505"/>
                    <a:pt x="551" y="537"/>
                    <a:pt x="551" y="577"/>
                  </a:cubicBezTo>
                  <a:cubicBezTo>
                    <a:pt x="551" y="616"/>
                    <a:pt x="519" y="649"/>
                    <a:pt x="480" y="649"/>
                  </a:cubicBezTo>
                  <a:close/>
                  <a:moveTo>
                    <a:pt x="480" y="443"/>
                  </a:moveTo>
                  <a:cubicBezTo>
                    <a:pt x="406" y="443"/>
                    <a:pt x="346" y="503"/>
                    <a:pt x="346" y="577"/>
                  </a:cubicBezTo>
                  <a:cubicBezTo>
                    <a:pt x="346" y="650"/>
                    <a:pt x="406" y="710"/>
                    <a:pt x="480" y="710"/>
                  </a:cubicBezTo>
                  <a:cubicBezTo>
                    <a:pt x="553" y="710"/>
                    <a:pt x="613" y="650"/>
                    <a:pt x="613" y="577"/>
                  </a:cubicBezTo>
                  <a:cubicBezTo>
                    <a:pt x="613" y="503"/>
                    <a:pt x="553" y="443"/>
                    <a:pt x="480" y="443"/>
                  </a:cubicBezTo>
                  <a:close/>
                  <a:moveTo>
                    <a:pt x="480" y="934"/>
                  </a:moveTo>
                  <a:cubicBezTo>
                    <a:pt x="440" y="934"/>
                    <a:pt x="408" y="901"/>
                    <a:pt x="408" y="862"/>
                  </a:cubicBezTo>
                  <a:cubicBezTo>
                    <a:pt x="408" y="822"/>
                    <a:pt x="440" y="790"/>
                    <a:pt x="480" y="790"/>
                  </a:cubicBezTo>
                  <a:cubicBezTo>
                    <a:pt x="519" y="790"/>
                    <a:pt x="551" y="822"/>
                    <a:pt x="551" y="862"/>
                  </a:cubicBezTo>
                  <a:cubicBezTo>
                    <a:pt x="551" y="901"/>
                    <a:pt x="519" y="934"/>
                    <a:pt x="480" y="934"/>
                  </a:cubicBezTo>
                  <a:close/>
                  <a:moveTo>
                    <a:pt x="480" y="729"/>
                  </a:moveTo>
                  <a:cubicBezTo>
                    <a:pt x="406" y="729"/>
                    <a:pt x="346" y="788"/>
                    <a:pt x="346" y="862"/>
                  </a:cubicBezTo>
                  <a:cubicBezTo>
                    <a:pt x="346" y="935"/>
                    <a:pt x="406" y="996"/>
                    <a:pt x="480" y="996"/>
                  </a:cubicBezTo>
                  <a:cubicBezTo>
                    <a:pt x="553" y="996"/>
                    <a:pt x="613" y="936"/>
                    <a:pt x="613" y="862"/>
                  </a:cubicBezTo>
                  <a:cubicBezTo>
                    <a:pt x="613" y="789"/>
                    <a:pt x="553" y="729"/>
                    <a:pt x="480" y="729"/>
                  </a:cubicBezTo>
                  <a:close/>
                  <a:moveTo>
                    <a:pt x="741" y="348"/>
                  </a:moveTo>
                  <a:lnTo>
                    <a:pt x="741" y="222"/>
                  </a:lnTo>
                  <a:lnTo>
                    <a:pt x="875" y="222"/>
                  </a:lnTo>
                  <a:lnTo>
                    <a:pt x="741" y="348"/>
                  </a:lnTo>
                  <a:close/>
                  <a:moveTo>
                    <a:pt x="680" y="989"/>
                  </a:moveTo>
                  <a:cubicBezTo>
                    <a:pt x="680" y="1006"/>
                    <a:pt x="665" y="1020"/>
                    <a:pt x="648" y="1020"/>
                  </a:cubicBezTo>
                  <a:lnTo>
                    <a:pt x="311" y="1020"/>
                  </a:lnTo>
                  <a:cubicBezTo>
                    <a:pt x="294" y="1020"/>
                    <a:pt x="280" y="1006"/>
                    <a:pt x="280" y="989"/>
                  </a:cubicBezTo>
                  <a:lnTo>
                    <a:pt x="280" y="165"/>
                  </a:lnTo>
                  <a:cubicBezTo>
                    <a:pt x="280" y="147"/>
                    <a:pt x="294" y="133"/>
                    <a:pt x="311" y="133"/>
                  </a:cubicBezTo>
                  <a:lnTo>
                    <a:pt x="642" y="133"/>
                  </a:lnTo>
                  <a:lnTo>
                    <a:pt x="642" y="133"/>
                  </a:lnTo>
                  <a:lnTo>
                    <a:pt x="642" y="133"/>
                  </a:lnTo>
                  <a:lnTo>
                    <a:pt x="648" y="133"/>
                  </a:lnTo>
                  <a:cubicBezTo>
                    <a:pt x="665" y="133"/>
                    <a:pt x="680" y="147"/>
                    <a:pt x="680" y="165"/>
                  </a:cubicBezTo>
                  <a:lnTo>
                    <a:pt x="680" y="989"/>
                  </a:lnTo>
                  <a:close/>
                  <a:moveTo>
                    <a:pt x="367" y="72"/>
                  </a:moveTo>
                  <a:cubicBezTo>
                    <a:pt x="372" y="66"/>
                    <a:pt x="378" y="62"/>
                    <a:pt x="386" y="62"/>
                  </a:cubicBezTo>
                  <a:lnTo>
                    <a:pt x="573" y="62"/>
                  </a:lnTo>
                  <a:cubicBezTo>
                    <a:pt x="581" y="62"/>
                    <a:pt x="587" y="66"/>
                    <a:pt x="592" y="72"/>
                  </a:cubicBezTo>
                  <a:lnTo>
                    <a:pt x="367" y="72"/>
                  </a:lnTo>
                  <a:close/>
                  <a:moveTo>
                    <a:pt x="84" y="222"/>
                  </a:moveTo>
                  <a:lnTo>
                    <a:pt x="218" y="222"/>
                  </a:lnTo>
                  <a:lnTo>
                    <a:pt x="218" y="348"/>
                  </a:lnTo>
                  <a:lnTo>
                    <a:pt x="84" y="222"/>
                  </a:lnTo>
                  <a:close/>
                  <a:moveTo>
                    <a:pt x="218" y="506"/>
                  </a:moveTo>
                  <a:lnTo>
                    <a:pt x="218" y="633"/>
                  </a:lnTo>
                  <a:lnTo>
                    <a:pt x="84" y="506"/>
                  </a:lnTo>
                  <a:lnTo>
                    <a:pt x="218" y="506"/>
                  </a:lnTo>
                  <a:close/>
                  <a:moveTo>
                    <a:pt x="218" y="791"/>
                  </a:moveTo>
                  <a:lnTo>
                    <a:pt x="218" y="917"/>
                  </a:lnTo>
                  <a:lnTo>
                    <a:pt x="84" y="791"/>
                  </a:lnTo>
                  <a:lnTo>
                    <a:pt x="218" y="791"/>
                  </a:lnTo>
                  <a:close/>
                  <a:moveTo>
                    <a:pt x="875" y="791"/>
                  </a:moveTo>
                  <a:lnTo>
                    <a:pt x="741" y="917"/>
                  </a:lnTo>
                  <a:lnTo>
                    <a:pt x="741" y="791"/>
                  </a:lnTo>
                  <a:lnTo>
                    <a:pt x="875" y="791"/>
                  </a:lnTo>
                  <a:close/>
                  <a:moveTo>
                    <a:pt x="741" y="633"/>
                  </a:moveTo>
                  <a:lnTo>
                    <a:pt x="741" y="506"/>
                  </a:lnTo>
                  <a:lnTo>
                    <a:pt x="875" y="506"/>
                  </a:lnTo>
                  <a:lnTo>
                    <a:pt x="741" y="633"/>
                  </a:lnTo>
                  <a:close/>
                  <a:moveTo>
                    <a:pt x="741" y="445"/>
                  </a:moveTo>
                  <a:lnTo>
                    <a:pt x="741" y="433"/>
                  </a:lnTo>
                  <a:lnTo>
                    <a:pt x="939" y="246"/>
                  </a:lnTo>
                  <a:cubicBezTo>
                    <a:pt x="954" y="232"/>
                    <a:pt x="959" y="211"/>
                    <a:pt x="951" y="191"/>
                  </a:cubicBezTo>
                  <a:cubicBezTo>
                    <a:pt x="944" y="172"/>
                    <a:pt x="926" y="160"/>
                    <a:pt x="905" y="160"/>
                  </a:cubicBezTo>
                  <a:lnTo>
                    <a:pt x="741" y="160"/>
                  </a:lnTo>
                  <a:cubicBezTo>
                    <a:pt x="739" y="116"/>
                    <a:pt x="705" y="80"/>
                    <a:pt x="662" y="73"/>
                  </a:cubicBezTo>
                  <a:lnTo>
                    <a:pt x="652" y="51"/>
                  </a:lnTo>
                  <a:cubicBezTo>
                    <a:pt x="638" y="20"/>
                    <a:pt x="607" y="0"/>
                    <a:pt x="573" y="0"/>
                  </a:cubicBezTo>
                  <a:lnTo>
                    <a:pt x="386" y="0"/>
                  </a:lnTo>
                  <a:cubicBezTo>
                    <a:pt x="352" y="0"/>
                    <a:pt x="321" y="20"/>
                    <a:pt x="307" y="51"/>
                  </a:cubicBezTo>
                  <a:lnTo>
                    <a:pt x="297" y="73"/>
                  </a:lnTo>
                  <a:cubicBezTo>
                    <a:pt x="254" y="80"/>
                    <a:pt x="221" y="116"/>
                    <a:pt x="218" y="160"/>
                  </a:cubicBezTo>
                  <a:lnTo>
                    <a:pt x="54" y="160"/>
                  </a:lnTo>
                  <a:cubicBezTo>
                    <a:pt x="34" y="160"/>
                    <a:pt x="15" y="172"/>
                    <a:pt x="8" y="191"/>
                  </a:cubicBezTo>
                  <a:cubicBezTo>
                    <a:pt x="0" y="211"/>
                    <a:pt x="5" y="232"/>
                    <a:pt x="20" y="246"/>
                  </a:cubicBezTo>
                  <a:lnTo>
                    <a:pt x="218" y="433"/>
                  </a:lnTo>
                  <a:lnTo>
                    <a:pt x="218" y="445"/>
                  </a:lnTo>
                  <a:lnTo>
                    <a:pt x="54" y="445"/>
                  </a:lnTo>
                  <a:cubicBezTo>
                    <a:pt x="34" y="445"/>
                    <a:pt x="15" y="457"/>
                    <a:pt x="8" y="476"/>
                  </a:cubicBezTo>
                  <a:cubicBezTo>
                    <a:pt x="0" y="495"/>
                    <a:pt x="5" y="517"/>
                    <a:pt x="20" y="531"/>
                  </a:cubicBezTo>
                  <a:lnTo>
                    <a:pt x="218" y="718"/>
                  </a:lnTo>
                  <a:lnTo>
                    <a:pt x="218" y="730"/>
                  </a:lnTo>
                  <a:lnTo>
                    <a:pt x="54" y="730"/>
                  </a:lnTo>
                  <a:cubicBezTo>
                    <a:pt x="34" y="730"/>
                    <a:pt x="15" y="742"/>
                    <a:pt x="8" y="761"/>
                  </a:cubicBezTo>
                  <a:cubicBezTo>
                    <a:pt x="0" y="780"/>
                    <a:pt x="5" y="801"/>
                    <a:pt x="20" y="816"/>
                  </a:cubicBezTo>
                  <a:lnTo>
                    <a:pt x="219" y="1004"/>
                  </a:lnTo>
                  <a:cubicBezTo>
                    <a:pt x="226" y="1048"/>
                    <a:pt x="265" y="1082"/>
                    <a:pt x="311" y="1082"/>
                  </a:cubicBezTo>
                  <a:lnTo>
                    <a:pt x="376" y="1082"/>
                  </a:lnTo>
                  <a:lnTo>
                    <a:pt x="376" y="1501"/>
                  </a:lnTo>
                  <a:lnTo>
                    <a:pt x="437" y="1501"/>
                  </a:lnTo>
                  <a:lnTo>
                    <a:pt x="437" y="1082"/>
                  </a:lnTo>
                  <a:lnTo>
                    <a:pt x="522" y="1082"/>
                  </a:lnTo>
                  <a:lnTo>
                    <a:pt x="522" y="1501"/>
                  </a:lnTo>
                  <a:lnTo>
                    <a:pt x="584" y="1501"/>
                  </a:lnTo>
                  <a:lnTo>
                    <a:pt x="584" y="1082"/>
                  </a:lnTo>
                  <a:lnTo>
                    <a:pt x="648" y="1082"/>
                  </a:lnTo>
                  <a:cubicBezTo>
                    <a:pt x="695" y="1082"/>
                    <a:pt x="733" y="1048"/>
                    <a:pt x="740" y="1004"/>
                  </a:cubicBezTo>
                  <a:lnTo>
                    <a:pt x="939" y="816"/>
                  </a:lnTo>
                  <a:cubicBezTo>
                    <a:pt x="954" y="801"/>
                    <a:pt x="959" y="780"/>
                    <a:pt x="951" y="761"/>
                  </a:cubicBezTo>
                  <a:cubicBezTo>
                    <a:pt x="944" y="742"/>
                    <a:pt x="926" y="730"/>
                    <a:pt x="905" y="730"/>
                  </a:cubicBezTo>
                  <a:lnTo>
                    <a:pt x="741" y="730"/>
                  </a:lnTo>
                  <a:lnTo>
                    <a:pt x="741" y="718"/>
                  </a:lnTo>
                  <a:lnTo>
                    <a:pt x="939" y="531"/>
                  </a:lnTo>
                  <a:cubicBezTo>
                    <a:pt x="954" y="517"/>
                    <a:pt x="959" y="495"/>
                    <a:pt x="951" y="476"/>
                  </a:cubicBezTo>
                  <a:cubicBezTo>
                    <a:pt x="944" y="457"/>
                    <a:pt x="926" y="445"/>
                    <a:pt x="905" y="445"/>
                  </a:cubicBezTo>
                  <a:lnTo>
                    <a:pt x="741" y="4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60DC9E1B-ABBC-3742-8092-26F798656FF2}"/>
              </a:ext>
            </a:extLst>
          </p:cNvPr>
          <p:cNvGrpSpPr/>
          <p:nvPr/>
        </p:nvGrpSpPr>
        <p:grpSpPr>
          <a:xfrm>
            <a:off x="2974629" y="547973"/>
            <a:ext cx="710291" cy="710292"/>
            <a:chOff x="1475612" y="621970"/>
            <a:chExt cx="710291" cy="710292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B1A6D13-2A50-3A4A-9F66-397794A43395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0" name="Freeform 17">
              <a:extLst>
                <a:ext uri="{FF2B5EF4-FFF2-40B4-BE49-F238E27FC236}">
                  <a16:creationId xmlns:a16="http://schemas.microsoft.com/office/drawing/2014/main" id="{C2C260DD-1A2A-B943-9884-871542D88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489" y="737404"/>
              <a:ext cx="490537" cy="479425"/>
            </a:xfrm>
            <a:custGeom>
              <a:avLst/>
              <a:gdLst>
                <a:gd name="T0" fmla="*/ 551 w 1363"/>
                <a:gd name="T1" fmla="*/ 708 h 1330"/>
                <a:gd name="T2" fmla="*/ 485 w 1363"/>
                <a:gd name="T3" fmla="*/ 642 h 1330"/>
                <a:gd name="T4" fmla="*/ 551 w 1363"/>
                <a:gd name="T5" fmla="*/ 991 h 1330"/>
                <a:gd name="T6" fmla="*/ 485 w 1363"/>
                <a:gd name="T7" fmla="*/ 924 h 1330"/>
                <a:gd name="T8" fmla="*/ 564 w 1363"/>
                <a:gd name="T9" fmla="*/ 1066 h 1330"/>
                <a:gd name="T10" fmla="*/ 498 w 1363"/>
                <a:gd name="T11" fmla="*/ 1132 h 1330"/>
                <a:gd name="T12" fmla="*/ 498 w 1363"/>
                <a:gd name="T13" fmla="*/ 850 h 1330"/>
                <a:gd name="T14" fmla="*/ 564 w 1363"/>
                <a:gd name="T15" fmla="*/ 916 h 1330"/>
                <a:gd name="T16" fmla="*/ 423 w 1363"/>
                <a:gd name="T17" fmla="*/ 511 h 1330"/>
                <a:gd name="T18" fmla="*/ 485 w 1363"/>
                <a:gd name="T19" fmla="*/ 1329 h 1330"/>
                <a:gd name="T20" fmla="*/ 564 w 1363"/>
                <a:gd name="T21" fmla="*/ 1286 h 1330"/>
                <a:gd name="T22" fmla="*/ 626 w 1363"/>
                <a:gd name="T23" fmla="*/ 1329 h 1330"/>
                <a:gd name="T24" fmla="*/ 564 w 1363"/>
                <a:gd name="T25" fmla="*/ 511 h 1330"/>
                <a:gd name="T26" fmla="*/ 485 w 1363"/>
                <a:gd name="T27" fmla="*/ 554 h 1330"/>
                <a:gd name="T28" fmla="*/ 1254 w 1363"/>
                <a:gd name="T29" fmla="*/ 423 h 1330"/>
                <a:gd name="T30" fmla="*/ 1116 w 1363"/>
                <a:gd name="T31" fmla="*/ 344 h 1330"/>
                <a:gd name="T32" fmla="*/ 1254 w 1363"/>
                <a:gd name="T33" fmla="*/ 423 h 1330"/>
                <a:gd name="T34" fmla="*/ 285 w 1363"/>
                <a:gd name="T35" fmla="*/ 282 h 1330"/>
                <a:gd name="T36" fmla="*/ 423 w 1363"/>
                <a:gd name="T37" fmla="*/ 91 h 1330"/>
                <a:gd name="T38" fmla="*/ 485 w 1363"/>
                <a:gd name="T39" fmla="*/ 257 h 1330"/>
                <a:gd name="T40" fmla="*/ 564 w 1363"/>
                <a:gd name="T41" fmla="*/ 237 h 1330"/>
                <a:gd name="T42" fmla="*/ 626 w 1363"/>
                <a:gd name="T43" fmla="*/ 257 h 1330"/>
                <a:gd name="T44" fmla="*/ 622 w 1363"/>
                <a:gd name="T45" fmla="*/ 213 h 1330"/>
                <a:gd name="T46" fmla="*/ 915 w 1363"/>
                <a:gd name="T47" fmla="*/ 282 h 1330"/>
                <a:gd name="T48" fmla="*/ 254 w 1363"/>
                <a:gd name="T49" fmla="*/ 344 h 1330"/>
                <a:gd name="T50" fmla="*/ 62 w 1363"/>
                <a:gd name="T51" fmla="*/ 536 h 1330"/>
                <a:gd name="T52" fmla="*/ 316 w 1363"/>
                <a:gd name="T53" fmla="*/ 423 h 1330"/>
                <a:gd name="T54" fmla="*/ 464 w 1363"/>
                <a:gd name="T55" fmla="*/ 344 h 1330"/>
                <a:gd name="T56" fmla="*/ 316 w 1363"/>
                <a:gd name="T57" fmla="*/ 423 h 1330"/>
                <a:gd name="T58" fmla="*/ 1028 w 1363"/>
                <a:gd name="T59" fmla="*/ 344 h 1330"/>
                <a:gd name="T60" fmla="*/ 896 w 1363"/>
                <a:gd name="T61" fmla="*/ 344 h 1330"/>
                <a:gd name="T62" fmla="*/ 755 w 1363"/>
                <a:gd name="T63" fmla="*/ 423 h 1330"/>
                <a:gd name="T64" fmla="*/ 887 w 1363"/>
                <a:gd name="T65" fmla="*/ 423 h 1330"/>
                <a:gd name="T66" fmla="*/ 472 w 1363"/>
                <a:gd name="T67" fmla="*/ 423 h 1330"/>
                <a:gd name="T68" fmla="*/ 605 w 1363"/>
                <a:gd name="T69" fmla="*/ 423 h 1330"/>
                <a:gd name="T70" fmla="*/ 746 w 1363"/>
                <a:gd name="T71" fmla="*/ 344 h 1330"/>
                <a:gd name="T72" fmla="*/ 614 w 1363"/>
                <a:gd name="T73" fmla="*/ 344 h 1330"/>
                <a:gd name="T74" fmla="*/ 1154 w 1363"/>
                <a:gd name="T75" fmla="*/ 847 h 1330"/>
                <a:gd name="T76" fmla="*/ 1047 w 1363"/>
                <a:gd name="T77" fmla="*/ 704 h 1330"/>
                <a:gd name="T78" fmla="*/ 1188 w 1363"/>
                <a:gd name="T79" fmla="*/ 282 h 1330"/>
                <a:gd name="T80" fmla="*/ 496 w 1363"/>
                <a:gd name="T81" fmla="*/ 3 h 1330"/>
                <a:gd name="T82" fmla="*/ 482 w 1363"/>
                <a:gd name="T83" fmla="*/ 0 h 1330"/>
                <a:gd name="T84" fmla="*/ 436 w 1363"/>
                <a:gd name="T85" fmla="*/ 6 h 1330"/>
                <a:gd name="T86" fmla="*/ 49 w 1363"/>
                <a:gd name="T87" fmla="*/ 282 h 1330"/>
                <a:gd name="T88" fmla="*/ 0 w 1363"/>
                <a:gd name="T89" fmla="*/ 313 h 1330"/>
                <a:gd name="T90" fmla="*/ 31 w 1363"/>
                <a:gd name="T91" fmla="*/ 598 h 1330"/>
                <a:gd name="T92" fmla="*/ 316 w 1363"/>
                <a:gd name="T93" fmla="*/ 567 h 1330"/>
                <a:gd name="T94" fmla="*/ 680 w 1363"/>
                <a:gd name="T95" fmla="*/ 485 h 1330"/>
                <a:gd name="T96" fmla="*/ 1016 w 1363"/>
                <a:gd name="T97" fmla="*/ 642 h 1330"/>
                <a:gd name="T98" fmla="*/ 764 w 1363"/>
                <a:gd name="T99" fmla="*/ 847 h 1330"/>
                <a:gd name="T100" fmla="*/ 1329 w 1363"/>
                <a:gd name="T101" fmla="*/ 909 h 1330"/>
                <a:gd name="T102" fmla="*/ 1231 w 1363"/>
                <a:gd name="T103" fmla="*/ 847 h 1330"/>
                <a:gd name="T104" fmla="*/ 1078 w 1363"/>
                <a:gd name="T105" fmla="*/ 485 h 1330"/>
                <a:gd name="T106" fmla="*/ 1358 w 1363"/>
                <a:gd name="T107" fmla="*/ 466 h 1330"/>
                <a:gd name="T108" fmla="*/ 1210 w 1363"/>
                <a:gd name="T109" fmla="*/ 291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3" h="1330">
                  <a:moveTo>
                    <a:pt x="485" y="642"/>
                  </a:moveTo>
                  <a:lnTo>
                    <a:pt x="551" y="708"/>
                  </a:lnTo>
                  <a:lnTo>
                    <a:pt x="485" y="775"/>
                  </a:lnTo>
                  <a:lnTo>
                    <a:pt x="485" y="642"/>
                  </a:lnTo>
                  <a:close/>
                  <a:moveTo>
                    <a:pt x="485" y="924"/>
                  </a:moveTo>
                  <a:lnTo>
                    <a:pt x="551" y="991"/>
                  </a:lnTo>
                  <a:lnTo>
                    <a:pt x="485" y="1057"/>
                  </a:lnTo>
                  <a:lnTo>
                    <a:pt x="485" y="924"/>
                  </a:lnTo>
                  <a:close/>
                  <a:moveTo>
                    <a:pt x="498" y="1132"/>
                  </a:moveTo>
                  <a:lnTo>
                    <a:pt x="564" y="1066"/>
                  </a:lnTo>
                  <a:lnTo>
                    <a:pt x="564" y="1198"/>
                  </a:lnTo>
                  <a:lnTo>
                    <a:pt x="498" y="1132"/>
                  </a:lnTo>
                  <a:close/>
                  <a:moveTo>
                    <a:pt x="564" y="916"/>
                  </a:moveTo>
                  <a:lnTo>
                    <a:pt x="498" y="850"/>
                  </a:lnTo>
                  <a:lnTo>
                    <a:pt x="564" y="783"/>
                  </a:lnTo>
                  <a:lnTo>
                    <a:pt x="564" y="916"/>
                  </a:lnTo>
                  <a:close/>
                  <a:moveTo>
                    <a:pt x="485" y="511"/>
                  </a:moveTo>
                  <a:lnTo>
                    <a:pt x="423" y="511"/>
                  </a:lnTo>
                  <a:lnTo>
                    <a:pt x="423" y="1329"/>
                  </a:lnTo>
                  <a:lnTo>
                    <a:pt x="485" y="1329"/>
                  </a:lnTo>
                  <a:lnTo>
                    <a:pt x="485" y="1207"/>
                  </a:lnTo>
                  <a:lnTo>
                    <a:pt x="564" y="1286"/>
                  </a:lnTo>
                  <a:lnTo>
                    <a:pt x="564" y="1329"/>
                  </a:lnTo>
                  <a:lnTo>
                    <a:pt x="626" y="1329"/>
                  </a:lnTo>
                  <a:lnTo>
                    <a:pt x="626" y="511"/>
                  </a:lnTo>
                  <a:lnTo>
                    <a:pt x="564" y="511"/>
                  </a:lnTo>
                  <a:lnTo>
                    <a:pt x="564" y="634"/>
                  </a:lnTo>
                  <a:lnTo>
                    <a:pt x="485" y="554"/>
                  </a:lnTo>
                  <a:lnTo>
                    <a:pt x="485" y="511"/>
                  </a:lnTo>
                  <a:close/>
                  <a:moveTo>
                    <a:pt x="1254" y="423"/>
                  </a:moveTo>
                  <a:lnTo>
                    <a:pt x="1037" y="423"/>
                  </a:lnTo>
                  <a:lnTo>
                    <a:pt x="1116" y="344"/>
                  </a:lnTo>
                  <a:lnTo>
                    <a:pt x="1175" y="344"/>
                  </a:lnTo>
                  <a:lnTo>
                    <a:pt x="1254" y="423"/>
                  </a:lnTo>
                  <a:close/>
                  <a:moveTo>
                    <a:pt x="915" y="282"/>
                  </a:moveTo>
                  <a:lnTo>
                    <a:pt x="285" y="282"/>
                  </a:lnTo>
                  <a:lnTo>
                    <a:pt x="156" y="282"/>
                  </a:lnTo>
                  <a:lnTo>
                    <a:pt x="423" y="91"/>
                  </a:lnTo>
                  <a:lnTo>
                    <a:pt x="423" y="257"/>
                  </a:lnTo>
                  <a:lnTo>
                    <a:pt x="485" y="257"/>
                  </a:lnTo>
                  <a:lnTo>
                    <a:pt x="485" y="99"/>
                  </a:lnTo>
                  <a:lnTo>
                    <a:pt x="564" y="237"/>
                  </a:lnTo>
                  <a:lnTo>
                    <a:pt x="564" y="257"/>
                  </a:lnTo>
                  <a:lnTo>
                    <a:pt x="626" y="257"/>
                  </a:lnTo>
                  <a:lnTo>
                    <a:pt x="626" y="229"/>
                  </a:lnTo>
                  <a:cubicBezTo>
                    <a:pt x="626" y="223"/>
                    <a:pt x="625" y="218"/>
                    <a:pt x="622" y="213"/>
                  </a:cubicBezTo>
                  <a:lnTo>
                    <a:pt x="560" y="105"/>
                  </a:lnTo>
                  <a:lnTo>
                    <a:pt x="915" y="282"/>
                  </a:lnTo>
                  <a:close/>
                  <a:moveTo>
                    <a:pt x="62" y="344"/>
                  </a:moveTo>
                  <a:lnTo>
                    <a:pt x="254" y="344"/>
                  </a:lnTo>
                  <a:lnTo>
                    <a:pt x="254" y="536"/>
                  </a:lnTo>
                  <a:lnTo>
                    <a:pt x="62" y="536"/>
                  </a:lnTo>
                  <a:lnTo>
                    <a:pt x="62" y="344"/>
                  </a:lnTo>
                  <a:close/>
                  <a:moveTo>
                    <a:pt x="316" y="423"/>
                  </a:moveTo>
                  <a:lnTo>
                    <a:pt x="316" y="344"/>
                  </a:lnTo>
                  <a:lnTo>
                    <a:pt x="464" y="344"/>
                  </a:lnTo>
                  <a:lnTo>
                    <a:pt x="385" y="423"/>
                  </a:lnTo>
                  <a:lnTo>
                    <a:pt x="316" y="423"/>
                  </a:lnTo>
                  <a:close/>
                  <a:moveTo>
                    <a:pt x="896" y="344"/>
                  </a:moveTo>
                  <a:lnTo>
                    <a:pt x="1028" y="344"/>
                  </a:lnTo>
                  <a:lnTo>
                    <a:pt x="962" y="411"/>
                  </a:lnTo>
                  <a:lnTo>
                    <a:pt x="896" y="344"/>
                  </a:lnTo>
                  <a:close/>
                  <a:moveTo>
                    <a:pt x="887" y="423"/>
                  </a:moveTo>
                  <a:lnTo>
                    <a:pt x="755" y="423"/>
                  </a:lnTo>
                  <a:lnTo>
                    <a:pt x="821" y="357"/>
                  </a:lnTo>
                  <a:lnTo>
                    <a:pt x="887" y="423"/>
                  </a:lnTo>
                  <a:close/>
                  <a:moveTo>
                    <a:pt x="605" y="423"/>
                  </a:moveTo>
                  <a:lnTo>
                    <a:pt x="472" y="423"/>
                  </a:lnTo>
                  <a:lnTo>
                    <a:pt x="539" y="357"/>
                  </a:lnTo>
                  <a:lnTo>
                    <a:pt x="605" y="423"/>
                  </a:lnTo>
                  <a:close/>
                  <a:moveTo>
                    <a:pt x="614" y="344"/>
                  </a:moveTo>
                  <a:lnTo>
                    <a:pt x="746" y="344"/>
                  </a:lnTo>
                  <a:lnTo>
                    <a:pt x="680" y="411"/>
                  </a:lnTo>
                  <a:lnTo>
                    <a:pt x="614" y="344"/>
                  </a:lnTo>
                  <a:close/>
                  <a:moveTo>
                    <a:pt x="1047" y="704"/>
                  </a:moveTo>
                  <a:lnTo>
                    <a:pt x="1154" y="847"/>
                  </a:lnTo>
                  <a:lnTo>
                    <a:pt x="939" y="847"/>
                  </a:lnTo>
                  <a:lnTo>
                    <a:pt x="1047" y="704"/>
                  </a:lnTo>
                  <a:close/>
                  <a:moveTo>
                    <a:pt x="1210" y="291"/>
                  </a:moveTo>
                  <a:cubicBezTo>
                    <a:pt x="1204" y="286"/>
                    <a:pt x="1196" y="282"/>
                    <a:pt x="1188" y="282"/>
                  </a:cubicBezTo>
                  <a:lnTo>
                    <a:pt x="1054" y="282"/>
                  </a:lnTo>
                  <a:lnTo>
                    <a:pt x="496" y="3"/>
                  </a:lnTo>
                  <a:lnTo>
                    <a:pt x="496" y="4"/>
                  </a:lnTo>
                  <a:cubicBezTo>
                    <a:pt x="492" y="2"/>
                    <a:pt x="487" y="0"/>
                    <a:pt x="482" y="0"/>
                  </a:cubicBezTo>
                  <a:lnTo>
                    <a:pt x="454" y="0"/>
                  </a:lnTo>
                  <a:cubicBezTo>
                    <a:pt x="447" y="0"/>
                    <a:pt x="441" y="3"/>
                    <a:pt x="436" y="6"/>
                  </a:cubicBezTo>
                  <a:lnTo>
                    <a:pt x="436" y="6"/>
                  </a:lnTo>
                  <a:lnTo>
                    <a:pt x="49" y="282"/>
                  </a:lnTo>
                  <a:lnTo>
                    <a:pt x="31" y="282"/>
                  </a:lnTo>
                  <a:cubicBezTo>
                    <a:pt x="14" y="282"/>
                    <a:pt x="0" y="296"/>
                    <a:pt x="0" y="313"/>
                  </a:cubicBezTo>
                  <a:lnTo>
                    <a:pt x="0" y="567"/>
                  </a:lnTo>
                  <a:cubicBezTo>
                    <a:pt x="0" y="584"/>
                    <a:pt x="13" y="598"/>
                    <a:pt x="31" y="598"/>
                  </a:cubicBezTo>
                  <a:lnTo>
                    <a:pt x="285" y="598"/>
                  </a:lnTo>
                  <a:cubicBezTo>
                    <a:pt x="302" y="598"/>
                    <a:pt x="316" y="584"/>
                    <a:pt x="316" y="567"/>
                  </a:cubicBezTo>
                  <a:lnTo>
                    <a:pt x="316" y="485"/>
                  </a:lnTo>
                  <a:lnTo>
                    <a:pt x="680" y="485"/>
                  </a:lnTo>
                  <a:lnTo>
                    <a:pt x="1016" y="485"/>
                  </a:lnTo>
                  <a:lnTo>
                    <a:pt x="1016" y="642"/>
                  </a:lnTo>
                  <a:lnTo>
                    <a:pt x="862" y="847"/>
                  </a:lnTo>
                  <a:lnTo>
                    <a:pt x="764" y="847"/>
                  </a:lnTo>
                  <a:lnTo>
                    <a:pt x="764" y="909"/>
                  </a:lnTo>
                  <a:lnTo>
                    <a:pt x="1329" y="909"/>
                  </a:lnTo>
                  <a:lnTo>
                    <a:pt x="1329" y="847"/>
                  </a:lnTo>
                  <a:lnTo>
                    <a:pt x="1231" y="847"/>
                  </a:lnTo>
                  <a:lnTo>
                    <a:pt x="1078" y="642"/>
                  </a:lnTo>
                  <a:lnTo>
                    <a:pt x="1078" y="485"/>
                  </a:lnTo>
                  <a:lnTo>
                    <a:pt x="1329" y="485"/>
                  </a:lnTo>
                  <a:cubicBezTo>
                    <a:pt x="1341" y="485"/>
                    <a:pt x="1353" y="478"/>
                    <a:pt x="1358" y="466"/>
                  </a:cubicBezTo>
                  <a:cubicBezTo>
                    <a:pt x="1362" y="455"/>
                    <a:pt x="1360" y="441"/>
                    <a:pt x="1351" y="433"/>
                  </a:cubicBezTo>
                  <a:lnTo>
                    <a:pt x="1210" y="2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AC4FE824-7BA2-8940-BD0E-13D8B6352B76}"/>
              </a:ext>
            </a:extLst>
          </p:cNvPr>
          <p:cNvGrpSpPr/>
          <p:nvPr/>
        </p:nvGrpSpPr>
        <p:grpSpPr>
          <a:xfrm>
            <a:off x="6273720" y="547973"/>
            <a:ext cx="710291" cy="710292"/>
            <a:chOff x="4774703" y="621970"/>
            <a:chExt cx="710291" cy="710292"/>
          </a:xfrm>
        </p:grpSpPr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A28AC6F1-B216-6146-BB0A-127868C8C5E5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3" name="Freeform 18">
              <a:extLst>
                <a:ext uri="{FF2B5EF4-FFF2-40B4-BE49-F238E27FC236}">
                  <a16:creationId xmlns:a16="http://schemas.microsoft.com/office/drawing/2014/main" id="{3E8EDD06-0257-E647-9F1B-BA0185C73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229" y="741372"/>
              <a:ext cx="503238" cy="471488"/>
            </a:xfrm>
            <a:custGeom>
              <a:avLst/>
              <a:gdLst>
                <a:gd name="T0" fmla="*/ 64 w 1398"/>
                <a:gd name="T1" fmla="*/ 1251 h 1308"/>
                <a:gd name="T2" fmla="*/ 154 w 1398"/>
                <a:gd name="T3" fmla="*/ 510 h 1308"/>
                <a:gd name="T4" fmla="*/ 302 w 1398"/>
                <a:gd name="T5" fmla="*/ 562 h 1308"/>
                <a:gd name="T6" fmla="*/ 171 w 1398"/>
                <a:gd name="T7" fmla="*/ 526 h 1308"/>
                <a:gd name="T8" fmla="*/ 154 w 1398"/>
                <a:gd name="T9" fmla="*/ 554 h 1308"/>
                <a:gd name="T10" fmla="*/ 191 w 1398"/>
                <a:gd name="T11" fmla="*/ 953 h 1308"/>
                <a:gd name="T12" fmla="*/ 244 w 1398"/>
                <a:gd name="T13" fmla="*/ 581 h 1308"/>
                <a:gd name="T14" fmla="*/ 244 w 1398"/>
                <a:gd name="T15" fmla="*/ 983 h 1308"/>
                <a:gd name="T16" fmla="*/ 154 w 1398"/>
                <a:gd name="T17" fmla="*/ 1011 h 1308"/>
                <a:gd name="T18" fmla="*/ 172 w 1398"/>
                <a:gd name="T19" fmla="*/ 1038 h 1308"/>
                <a:gd name="T20" fmla="*/ 302 w 1398"/>
                <a:gd name="T21" fmla="*/ 1002 h 1308"/>
                <a:gd name="T22" fmla="*/ 154 w 1398"/>
                <a:gd name="T23" fmla="*/ 1054 h 1308"/>
                <a:gd name="T24" fmla="*/ 565 w 1398"/>
                <a:gd name="T25" fmla="*/ 554 h 1308"/>
                <a:gd name="T26" fmla="*/ 565 w 1398"/>
                <a:gd name="T27" fmla="*/ 1011 h 1308"/>
                <a:gd name="T28" fmla="*/ 366 w 1398"/>
                <a:gd name="T29" fmla="*/ 1011 h 1308"/>
                <a:gd name="T30" fmla="*/ 366 w 1398"/>
                <a:gd name="T31" fmla="*/ 554 h 1308"/>
                <a:gd name="T32" fmla="*/ 620 w 1398"/>
                <a:gd name="T33" fmla="*/ 1054 h 1308"/>
                <a:gd name="T34" fmla="*/ 638 w 1398"/>
                <a:gd name="T35" fmla="*/ 1011 h 1308"/>
                <a:gd name="T36" fmla="*/ 759 w 1398"/>
                <a:gd name="T37" fmla="*/ 1011 h 1308"/>
                <a:gd name="T38" fmla="*/ 777 w 1398"/>
                <a:gd name="T39" fmla="*/ 1054 h 1308"/>
                <a:gd name="T40" fmla="*/ 740 w 1398"/>
                <a:gd name="T41" fmla="*/ 953 h 1308"/>
                <a:gd name="T42" fmla="*/ 657 w 1398"/>
                <a:gd name="T43" fmla="*/ 953 h 1308"/>
                <a:gd name="T44" fmla="*/ 710 w 1398"/>
                <a:gd name="T45" fmla="*/ 582 h 1308"/>
                <a:gd name="T46" fmla="*/ 629 w 1398"/>
                <a:gd name="T47" fmla="*/ 562 h 1308"/>
                <a:gd name="T48" fmla="*/ 777 w 1398"/>
                <a:gd name="T49" fmla="*/ 510 h 1308"/>
                <a:gd name="T50" fmla="*/ 759 w 1398"/>
                <a:gd name="T51" fmla="*/ 554 h 1308"/>
                <a:gd name="T52" fmla="*/ 832 w 1398"/>
                <a:gd name="T53" fmla="*/ 510 h 1308"/>
                <a:gd name="T54" fmla="*/ 1067 w 1398"/>
                <a:gd name="T55" fmla="*/ 611 h 1308"/>
                <a:gd name="T56" fmla="*/ 1031 w 1398"/>
                <a:gd name="T57" fmla="*/ 1054 h 1308"/>
                <a:gd name="T58" fmla="*/ 796 w 1398"/>
                <a:gd name="T59" fmla="*/ 953 h 1308"/>
                <a:gd name="T60" fmla="*/ 832 w 1398"/>
                <a:gd name="T61" fmla="*/ 510 h 1308"/>
                <a:gd name="T62" fmla="*/ 154 w 1398"/>
                <a:gd name="T63" fmla="*/ 1160 h 1308"/>
                <a:gd name="T64" fmla="*/ 565 w 1398"/>
                <a:gd name="T65" fmla="*/ 1110 h 1308"/>
                <a:gd name="T66" fmla="*/ 1243 w 1398"/>
                <a:gd name="T67" fmla="*/ 1110 h 1308"/>
                <a:gd name="T68" fmla="*/ 1086 w 1398"/>
                <a:gd name="T69" fmla="*/ 1011 h 1308"/>
                <a:gd name="T70" fmla="*/ 1104 w 1398"/>
                <a:gd name="T71" fmla="*/ 1038 h 1308"/>
                <a:gd name="T72" fmla="*/ 1234 w 1398"/>
                <a:gd name="T73" fmla="*/ 1002 h 1308"/>
                <a:gd name="T74" fmla="*/ 1176 w 1398"/>
                <a:gd name="T75" fmla="*/ 582 h 1308"/>
                <a:gd name="T76" fmla="*/ 1176 w 1398"/>
                <a:gd name="T77" fmla="*/ 983 h 1308"/>
                <a:gd name="T78" fmla="*/ 1123 w 1398"/>
                <a:gd name="T79" fmla="*/ 611 h 1308"/>
                <a:gd name="T80" fmla="*/ 1104 w 1398"/>
                <a:gd name="T81" fmla="*/ 526 h 1308"/>
                <a:gd name="T82" fmla="*/ 1086 w 1398"/>
                <a:gd name="T83" fmla="*/ 554 h 1308"/>
                <a:gd name="T84" fmla="*/ 1243 w 1398"/>
                <a:gd name="T85" fmla="*/ 554 h 1308"/>
                <a:gd name="T86" fmla="*/ 1225 w 1398"/>
                <a:gd name="T87" fmla="*/ 526 h 1308"/>
                <a:gd name="T88" fmla="*/ 1243 w 1398"/>
                <a:gd name="T89" fmla="*/ 455 h 1308"/>
                <a:gd name="T90" fmla="*/ 565 w 1398"/>
                <a:gd name="T91" fmla="*/ 455 h 1308"/>
                <a:gd name="T92" fmla="*/ 154 w 1398"/>
                <a:gd name="T93" fmla="*/ 427 h 1308"/>
                <a:gd name="T94" fmla="*/ 138 w 1398"/>
                <a:gd name="T95" fmla="*/ 371 h 1308"/>
                <a:gd name="T96" fmla="*/ 804 w 1398"/>
                <a:gd name="T97" fmla="*/ 371 h 1308"/>
                <a:gd name="T98" fmla="*/ 1262 w 1398"/>
                <a:gd name="T99" fmla="*/ 611 h 1308"/>
                <a:gd name="T100" fmla="*/ 1298 w 1398"/>
                <a:gd name="T101" fmla="*/ 455 h 1308"/>
                <a:gd name="T102" fmla="*/ 1393 w 1398"/>
                <a:gd name="T103" fmla="*/ 406 h 1308"/>
                <a:gd name="T104" fmla="*/ 685 w 1398"/>
                <a:gd name="T105" fmla="*/ 4 h 1308"/>
                <a:gd name="T106" fmla="*/ 30 w 1398"/>
                <a:gd name="T107" fmla="*/ 427 h 1308"/>
                <a:gd name="T108" fmla="*/ 99 w 1398"/>
                <a:gd name="T109" fmla="*/ 510 h 1308"/>
                <a:gd name="T110" fmla="*/ 135 w 1398"/>
                <a:gd name="T111" fmla="*/ 953 h 1308"/>
                <a:gd name="T112" fmla="*/ 99 w 1398"/>
                <a:gd name="T113" fmla="*/ 1110 h 1308"/>
                <a:gd name="T114" fmla="*/ 3 w 1398"/>
                <a:gd name="T115" fmla="*/ 1307 h 1308"/>
                <a:gd name="T116" fmla="*/ 1298 w 1398"/>
                <a:gd name="T117" fmla="*/ 1162 h 1308"/>
                <a:gd name="T118" fmla="*/ 1298 w 1398"/>
                <a:gd name="T119" fmla="*/ 1011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98" h="1308">
                  <a:moveTo>
                    <a:pt x="1278" y="1216"/>
                  </a:moveTo>
                  <a:cubicBezTo>
                    <a:pt x="1302" y="1216"/>
                    <a:pt x="1323" y="1230"/>
                    <a:pt x="1333" y="1251"/>
                  </a:cubicBezTo>
                  <a:lnTo>
                    <a:pt x="64" y="1251"/>
                  </a:lnTo>
                  <a:cubicBezTo>
                    <a:pt x="74" y="1230"/>
                    <a:pt x="95" y="1216"/>
                    <a:pt x="119" y="1216"/>
                  </a:cubicBezTo>
                  <a:lnTo>
                    <a:pt x="1278" y="1216"/>
                  </a:lnTo>
                  <a:close/>
                  <a:moveTo>
                    <a:pt x="154" y="510"/>
                  </a:moveTo>
                  <a:lnTo>
                    <a:pt x="311" y="510"/>
                  </a:lnTo>
                  <a:lnTo>
                    <a:pt x="311" y="554"/>
                  </a:lnTo>
                  <a:cubicBezTo>
                    <a:pt x="311" y="558"/>
                    <a:pt x="307" y="562"/>
                    <a:pt x="302" y="562"/>
                  </a:cubicBezTo>
                  <a:cubicBezTo>
                    <a:pt x="297" y="562"/>
                    <a:pt x="293" y="558"/>
                    <a:pt x="293" y="554"/>
                  </a:cubicBezTo>
                  <a:lnTo>
                    <a:pt x="293" y="526"/>
                  </a:lnTo>
                  <a:lnTo>
                    <a:pt x="171" y="526"/>
                  </a:lnTo>
                  <a:lnTo>
                    <a:pt x="171" y="554"/>
                  </a:lnTo>
                  <a:cubicBezTo>
                    <a:pt x="171" y="558"/>
                    <a:pt x="168" y="562"/>
                    <a:pt x="163" y="562"/>
                  </a:cubicBezTo>
                  <a:cubicBezTo>
                    <a:pt x="158" y="562"/>
                    <a:pt x="154" y="558"/>
                    <a:pt x="154" y="554"/>
                  </a:cubicBezTo>
                  <a:lnTo>
                    <a:pt x="154" y="510"/>
                  </a:lnTo>
                  <a:close/>
                  <a:moveTo>
                    <a:pt x="221" y="983"/>
                  </a:moveTo>
                  <a:cubicBezTo>
                    <a:pt x="214" y="970"/>
                    <a:pt x="204" y="960"/>
                    <a:pt x="191" y="953"/>
                  </a:cubicBezTo>
                  <a:lnTo>
                    <a:pt x="191" y="611"/>
                  </a:lnTo>
                  <a:cubicBezTo>
                    <a:pt x="204" y="605"/>
                    <a:pt x="214" y="595"/>
                    <a:pt x="221" y="581"/>
                  </a:cubicBezTo>
                  <a:lnTo>
                    <a:pt x="244" y="581"/>
                  </a:lnTo>
                  <a:cubicBezTo>
                    <a:pt x="250" y="595"/>
                    <a:pt x="261" y="605"/>
                    <a:pt x="274" y="611"/>
                  </a:cubicBezTo>
                  <a:lnTo>
                    <a:pt x="274" y="953"/>
                  </a:lnTo>
                  <a:cubicBezTo>
                    <a:pt x="261" y="960"/>
                    <a:pt x="250" y="970"/>
                    <a:pt x="244" y="983"/>
                  </a:cubicBezTo>
                  <a:lnTo>
                    <a:pt x="221" y="983"/>
                  </a:lnTo>
                  <a:close/>
                  <a:moveTo>
                    <a:pt x="154" y="1054"/>
                  </a:moveTo>
                  <a:lnTo>
                    <a:pt x="154" y="1011"/>
                  </a:lnTo>
                  <a:cubicBezTo>
                    <a:pt x="154" y="1006"/>
                    <a:pt x="158" y="1002"/>
                    <a:pt x="163" y="1002"/>
                  </a:cubicBezTo>
                  <a:cubicBezTo>
                    <a:pt x="168" y="1002"/>
                    <a:pt x="172" y="1006"/>
                    <a:pt x="172" y="1011"/>
                  </a:cubicBezTo>
                  <a:lnTo>
                    <a:pt x="172" y="1038"/>
                  </a:lnTo>
                  <a:lnTo>
                    <a:pt x="293" y="1038"/>
                  </a:lnTo>
                  <a:lnTo>
                    <a:pt x="293" y="1011"/>
                  </a:lnTo>
                  <a:cubicBezTo>
                    <a:pt x="293" y="1006"/>
                    <a:pt x="297" y="1002"/>
                    <a:pt x="302" y="1002"/>
                  </a:cubicBezTo>
                  <a:cubicBezTo>
                    <a:pt x="307" y="1002"/>
                    <a:pt x="311" y="1006"/>
                    <a:pt x="311" y="1011"/>
                  </a:cubicBezTo>
                  <a:lnTo>
                    <a:pt x="311" y="1054"/>
                  </a:lnTo>
                  <a:lnTo>
                    <a:pt x="154" y="1054"/>
                  </a:lnTo>
                  <a:close/>
                  <a:moveTo>
                    <a:pt x="366" y="510"/>
                  </a:moveTo>
                  <a:lnTo>
                    <a:pt x="565" y="510"/>
                  </a:lnTo>
                  <a:lnTo>
                    <a:pt x="565" y="554"/>
                  </a:lnTo>
                  <a:cubicBezTo>
                    <a:pt x="565" y="579"/>
                    <a:pt x="580" y="601"/>
                    <a:pt x="601" y="611"/>
                  </a:cubicBezTo>
                  <a:lnTo>
                    <a:pt x="601" y="953"/>
                  </a:lnTo>
                  <a:cubicBezTo>
                    <a:pt x="580" y="963"/>
                    <a:pt x="565" y="985"/>
                    <a:pt x="565" y="1011"/>
                  </a:cubicBezTo>
                  <a:lnTo>
                    <a:pt x="565" y="1054"/>
                  </a:lnTo>
                  <a:lnTo>
                    <a:pt x="366" y="1054"/>
                  </a:lnTo>
                  <a:lnTo>
                    <a:pt x="366" y="1011"/>
                  </a:lnTo>
                  <a:cubicBezTo>
                    <a:pt x="366" y="985"/>
                    <a:pt x="351" y="963"/>
                    <a:pt x="330" y="953"/>
                  </a:cubicBezTo>
                  <a:lnTo>
                    <a:pt x="330" y="611"/>
                  </a:lnTo>
                  <a:cubicBezTo>
                    <a:pt x="351" y="601"/>
                    <a:pt x="366" y="579"/>
                    <a:pt x="366" y="554"/>
                  </a:cubicBezTo>
                  <a:lnTo>
                    <a:pt x="366" y="510"/>
                  </a:lnTo>
                  <a:close/>
                  <a:moveTo>
                    <a:pt x="777" y="1054"/>
                  </a:moveTo>
                  <a:lnTo>
                    <a:pt x="620" y="1054"/>
                  </a:lnTo>
                  <a:lnTo>
                    <a:pt x="620" y="1011"/>
                  </a:lnTo>
                  <a:cubicBezTo>
                    <a:pt x="620" y="1006"/>
                    <a:pt x="624" y="1002"/>
                    <a:pt x="629" y="1002"/>
                  </a:cubicBezTo>
                  <a:cubicBezTo>
                    <a:pt x="634" y="1002"/>
                    <a:pt x="638" y="1006"/>
                    <a:pt x="638" y="1011"/>
                  </a:cubicBezTo>
                  <a:lnTo>
                    <a:pt x="638" y="1038"/>
                  </a:lnTo>
                  <a:lnTo>
                    <a:pt x="759" y="1038"/>
                  </a:lnTo>
                  <a:lnTo>
                    <a:pt x="759" y="1011"/>
                  </a:lnTo>
                  <a:cubicBezTo>
                    <a:pt x="759" y="1006"/>
                    <a:pt x="763" y="1002"/>
                    <a:pt x="768" y="1002"/>
                  </a:cubicBezTo>
                  <a:cubicBezTo>
                    <a:pt x="773" y="1002"/>
                    <a:pt x="777" y="1006"/>
                    <a:pt x="777" y="1011"/>
                  </a:cubicBezTo>
                  <a:lnTo>
                    <a:pt x="777" y="1054"/>
                  </a:lnTo>
                  <a:close/>
                  <a:moveTo>
                    <a:pt x="710" y="582"/>
                  </a:moveTo>
                  <a:cubicBezTo>
                    <a:pt x="716" y="595"/>
                    <a:pt x="727" y="605"/>
                    <a:pt x="740" y="611"/>
                  </a:cubicBezTo>
                  <a:lnTo>
                    <a:pt x="740" y="953"/>
                  </a:lnTo>
                  <a:cubicBezTo>
                    <a:pt x="727" y="960"/>
                    <a:pt x="716" y="970"/>
                    <a:pt x="710" y="983"/>
                  </a:cubicBezTo>
                  <a:lnTo>
                    <a:pt x="687" y="983"/>
                  </a:lnTo>
                  <a:cubicBezTo>
                    <a:pt x="680" y="970"/>
                    <a:pt x="670" y="960"/>
                    <a:pt x="657" y="953"/>
                  </a:cubicBezTo>
                  <a:lnTo>
                    <a:pt x="657" y="611"/>
                  </a:lnTo>
                  <a:cubicBezTo>
                    <a:pt x="670" y="605"/>
                    <a:pt x="680" y="595"/>
                    <a:pt x="687" y="582"/>
                  </a:cubicBezTo>
                  <a:lnTo>
                    <a:pt x="710" y="582"/>
                  </a:lnTo>
                  <a:close/>
                  <a:moveTo>
                    <a:pt x="638" y="526"/>
                  </a:moveTo>
                  <a:lnTo>
                    <a:pt x="638" y="554"/>
                  </a:lnTo>
                  <a:cubicBezTo>
                    <a:pt x="638" y="558"/>
                    <a:pt x="634" y="562"/>
                    <a:pt x="629" y="562"/>
                  </a:cubicBezTo>
                  <a:cubicBezTo>
                    <a:pt x="624" y="562"/>
                    <a:pt x="620" y="558"/>
                    <a:pt x="620" y="554"/>
                  </a:cubicBezTo>
                  <a:lnTo>
                    <a:pt x="620" y="510"/>
                  </a:lnTo>
                  <a:lnTo>
                    <a:pt x="777" y="510"/>
                  </a:lnTo>
                  <a:lnTo>
                    <a:pt x="777" y="554"/>
                  </a:lnTo>
                  <a:cubicBezTo>
                    <a:pt x="777" y="558"/>
                    <a:pt x="773" y="562"/>
                    <a:pt x="768" y="562"/>
                  </a:cubicBezTo>
                  <a:cubicBezTo>
                    <a:pt x="763" y="562"/>
                    <a:pt x="759" y="558"/>
                    <a:pt x="759" y="554"/>
                  </a:cubicBezTo>
                  <a:lnTo>
                    <a:pt x="759" y="526"/>
                  </a:lnTo>
                  <a:lnTo>
                    <a:pt x="638" y="526"/>
                  </a:lnTo>
                  <a:close/>
                  <a:moveTo>
                    <a:pt x="832" y="510"/>
                  </a:moveTo>
                  <a:lnTo>
                    <a:pt x="1031" y="510"/>
                  </a:lnTo>
                  <a:lnTo>
                    <a:pt x="1031" y="554"/>
                  </a:lnTo>
                  <a:cubicBezTo>
                    <a:pt x="1031" y="579"/>
                    <a:pt x="1046" y="601"/>
                    <a:pt x="1067" y="611"/>
                  </a:cubicBezTo>
                  <a:lnTo>
                    <a:pt x="1067" y="953"/>
                  </a:lnTo>
                  <a:cubicBezTo>
                    <a:pt x="1046" y="963"/>
                    <a:pt x="1031" y="985"/>
                    <a:pt x="1031" y="1011"/>
                  </a:cubicBezTo>
                  <a:lnTo>
                    <a:pt x="1031" y="1054"/>
                  </a:lnTo>
                  <a:lnTo>
                    <a:pt x="832" y="1054"/>
                  </a:lnTo>
                  <a:lnTo>
                    <a:pt x="832" y="1011"/>
                  </a:lnTo>
                  <a:cubicBezTo>
                    <a:pt x="832" y="985"/>
                    <a:pt x="817" y="963"/>
                    <a:pt x="796" y="953"/>
                  </a:cubicBezTo>
                  <a:lnTo>
                    <a:pt x="796" y="611"/>
                  </a:lnTo>
                  <a:cubicBezTo>
                    <a:pt x="817" y="601"/>
                    <a:pt x="832" y="579"/>
                    <a:pt x="832" y="554"/>
                  </a:cubicBezTo>
                  <a:lnTo>
                    <a:pt x="832" y="510"/>
                  </a:lnTo>
                  <a:close/>
                  <a:moveTo>
                    <a:pt x="1243" y="1110"/>
                  </a:moveTo>
                  <a:lnTo>
                    <a:pt x="1243" y="1160"/>
                  </a:lnTo>
                  <a:lnTo>
                    <a:pt x="154" y="1160"/>
                  </a:lnTo>
                  <a:lnTo>
                    <a:pt x="154" y="1110"/>
                  </a:lnTo>
                  <a:lnTo>
                    <a:pt x="366" y="1110"/>
                  </a:lnTo>
                  <a:lnTo>
                    <a:pt x="565" y="1110"/>
                  </a:lnTo>
                  <a:lnTo>
                    <a:pt x="832" y="1110"/>
                  </a:lnTo>
                  <a:lnTo>
                    <a:pt x="1031" y="1110"/>
                  </a:lnTo>
                  <a:lnTo>
                    <a:pt x="1243" y="1110"/>
                  </a:lnTo>
                  <a:close/>
                  <a:moveTo>
                    <a:pt x="1243" y="1054"/>
                  </a:moveTo>
                  <a:lnTo>
                    <a:pt x="1086" y="1054"/>
                  </a:lnTo>
                  <a:lnTo>
                    <a:pt x="1086" y="1011"/>
                  </a:lnTo>
                  <a:cubicBezTo>
                    <a:pt x="1086" y="1006"/>
                    <a:pt x="1090" y="1002"/>
                    <a:pt x="1095" y="1002"/>
                  </a:cubicBezTo>
                  <a:cubicBezTo>
                    <a:pt x="1100" y="1002"/>
                    <a:pt x="1104" y="1006"/>
                    <a:pt x="1104" y="1011"/>
                  </a:cubicBezTo>
                  <a:lnTo>
                    <a:pt x="1104" y="1038"/>
                  </a:lnTo>
                  <a:lnTo>
                    <a:pt x="1225" y="1038"/>
                  </a:lnTo>
                  <a:lnTo>
                    <a:pt x="1225" y="1011"/>
                  </a:lnTo>
                  <a:cubicBezTo>
                    <a:pt x="1225" y="1006"/>
                    <a:pt x="1229" y="1002"/>
                    <a:pt x="1234" y="1002"/>
                  </a:cubicBezTo>
                  <a:cubicBezTo>
                    <a:pt x="1239" y="1002"/>
                    <a:pt x="1243" y="1006"/>
                    <a:pt x="1243" y="1011"/>
                  </a:cubicBezTo>
                  <a:lnTo>
                    <a:pt x="1243" y="1054"/>
                  </a:lnTo>
                  <a:close/>
                  <a:moveTo>
                    <a:pt x="1176" y="582"/>
                  </a:moveTo>
                  <a:cubicBezTo>
                    <a:pt x="1182" y="595"/>
                    <a:pt x="1193" y="605"/>
                    <a:pt x="1206" y="611"/>
                  </a:cubicBezTo>
                  <a:lnTo>
                    <a:pt x="1206" y="953"/>
                  </a:lnTo>
                  <a:cubicBezTo>
                    <a:pt x="1193" y="960"/>
                    <a:pt x="1182" y="970"/>
                    <a:pt x="1176" y="983"/>
                  </a:cubicBezTo>
                  <a:lnTo>
                    <a:pt x="1153" y="983"/>
                  </a:lnTo>
                  <a:cubicBezTo>
                    <a:pt x="1146" y="970"/>
                    <a:pt x="1136" y="960"/>
                    <a:pt x="1123" y="953"/>
                  </a:cubicBezTo>
                  <a:lnTo>
                    <a:pt x="1123" y="611"/>
                  </a:lnTo>
                  <a:cubicBezTo>
                    <a:pt x="1136" y="605"/>
                    <a:pt x="1146" y="595"/>
                    <a:pt x="1153" y="582"/>
                  </a:cubicBezTo>
                  <a:lnTo>
                    <a:pt x="1176" y="582"/>
                  </a:lnTo>
                  <a:close/>
                  <a:moveTo>
                    <a:pt x="1104" y="526"/>
                  </a:moveTo>
                  <a:lnTo>
                    <a:pt x="1104" y="554"/>
                  </a:lnTo>
                  <a:cubicBezTo>
                    <a:pt x="1104" y="558"/>
                    <a:pt x="1100" y="562"/>
                    <a:pt x="1095" y="562"/>
                  </a:cubicBezTo>
                  <a:cubicBezTo>
                    <a:pt x="1090" y="562"/>
                    <a:pt x="1086" y="558"/>
                    <a:pt x="1086" y="554"/>
                  </a:cubicBezTo>
                  <a:lnTo>
                    <a:pt x="1086" y="510"/>
                  </a:lnTo>
                  <a:lnTo>
                    <a:pt x="1243" y="510"/>
                  </a:lnTo>
                  <a:lnTo>
                    <a:pt x="1243" y="554"/>
                  </a:lnTo>
                  <a:cubicBezTo>
                    <a:pt x="1243" y="558"/>
                    <a:pt x="1239" y="562"/>
                    <a:pt x="1234" y="562"/>
                  </a:cubicBezTo>
                  <a:cubicBezTo>
                    <a:pt x="1229" y="562"/>
                    <a:pt x="1225" y="558"/>
                    <a:pt x="1225" y="554"/>
                  </a:cubicBezTo>
                  <a:lnTo>
                    <a:pt x="1225" y="526"/>
                  </a:lnTo>
                  <a:lnTo>
                    <a:pt x="1104" y="526"/>
                  </a:lnTo>
                  <a:close/>
                  <a:moveTo>
                    <a:pt x="1243" y="427"/>
                  </a:moveTo>
                  <a:lnTo>
                    <a:pt x="1243" y="455"/>
                  </a:lnTo>
                  <a:lnTo>
                    <a:pt x="1031" y="455"/>
                  </a:lnTo>
                  <a:lnTo>
                    <a:pt x="832" y="455"/>
                  </a:lnTo>
                  <a:lnTo>
                    <a:pt x="565" y="455"/>
                  </a:lnTo>
                  <a:lnTo>
                    <a:pt x="366" y="455"/>
                  </a:lnTo>
                  <a:lnTo>
                    <a:pt x="154" y="455"/>
                  </a:lnTo>
                  <a:lnTo>
                    <a:pt x="154" y="427"/>
                  </a:lnTo>
                  <a:lnTo>
                    <a:pt x="593" y="427"/>
                  </a:lnTo>
                  <a:lnTo>
                    <a:pt x="593" y="371"/>
                  </a:lnTo>
                  <a:lnTo>
                    <a:pt x="138" y="371"/>
                  </a:lnTo>
                  <a:lnTo>
                    <a:pt x="698" y="60"/>
                  </a:lnTo>
                  <a:lnTo>
                    <a:pt x="1259" y="371"/>
                  </a:lnTo>
                  <a:lnTo>
                    <a:pt x="804" y="371"/>
                  </a:lnTo>
                  <a:lnTo>
                    <a:pt x="804" y="427"/>
                  </a:lnTo>
                  <a:lnTo>
                    <a:pt x="1243" y="427"/>
                  </a:lnTo>
                  <a:close/>
                  <a:moveTo>
                    <a:pt x="1262" y="611"/>
                  </a:moveTo>
                  <a:cubicBezTo>
                    <a:pt x="1283" y="601"/>
                    <a:pt x="1298" y="579"/>
                    <a:pt x="1298" y="554"/>
                  </a:cubicBezTo>
                  <a:lnTo>
                    <a:pt x="1298" y="510"/>
                  </a:lnTo>
                  <a:lnTo>
                    <a:pt x="1298" y="455"/>
                  </a:lnTo>
                  <a:lnTo>
                    <a:pt x="1298" y="427"/>
                  </a:lnTo>
                  <a:lnTo>
                    <a:pt x="1367" y="427"/>
                  </a:lnTo>
                  <a:cubicBezTo>
                    <a:pt x="1379" y="427"/>
                    <a:pt x="1390" y="418"/>
                    <a:pt x="1393" y="406"/>
                  </a:cubicBezTo>
                  <a:cubicBezTo>
                    <a:pt x="1397" y="394"/>
                    <a:pt x="1391" y="381"/>
                    <a:pt x="1380" y="375"/>
                  </a:cubicBezTo>
                  <a:lnTo>
                    <a:pt x="712" y="4"/>
                  </a:lnTo>
                  <a:cubicBezTo>
                    <a:pt x="704" y="0"/>
                    <a:pt x="693" y="0"/>
                    <a:pt x="685" y="4"/>
                  </a:cubicBezTo>
                  <a:lnTo>
                    <a:pt x="17" y="375"/>
                  </a:lnTo>
                  <a:cubicBezTo>
                    <a:pt x="6" y="381"/>
                    <a:pt x="0" y="394"/>
                    <a:pt x="3" y="406"/>
                  </a:cubicBezTo>
                  <a:cubicBezTo>
                    <a:pt x="7" y="418"/>
                    <a:pt x="18" y="427"/>
                    <a:pt x="30" y="427"/>
                  </a:cubicBezTo>
                  <a:lnTo>
                    <a:pt x="99" y="427"/>
                  </a:lnTo>
                  <a:lnTo>
                    <a:pt x="99" y="455"/>
                  </a:lnTo>
                  <a:lnTo>
                    <a:pt x="99" y="510"/>
                  </a:lnTo>
                  <a:lnTo>
                    <a:pt x="99" y="554"/>
                  </a:lnTo>
                  <a:cubicBezTo>
                    <a:pt x="99" y="579"/>
                    <a:pt x="114" y="601"/>
                    <a:pt x="135" y="611"/>
                  </a:cubicBezTo>
                  <a:lnTo>
                    <a:pt x="135" y="953"/>
                  </a:lnTo>
                  <a:cubicBezTo>
                    <a:pt x="114" y="963"/>
                    <a:pt x="99" y="985"/>
                    <a:pt x="99" y="1011"/>
                  </a:cubicBezTo>
                  <a:lnTo>
                    <a:pt x="99" y="1054"/>
                  </a:lnTo>
                  <a:lnTo>
                    <a:pt x="99" y="1110"/>
                  </a:lnTo>
                  <a:lnTo>
                    <a:pt x="99" y="1162"/>
                  </a:lnTo>
                  <a:cubicBezTo>
                    <a:pt x="44" y="1172"/>
                    <a:pt x="3" y="1220"/>
                    <a:pt x="3" y="1277"/>
                  </a:cubicBezTo>
                  <a:lnTo>
                    <a:pt x="3" y="1307"/>
                  </a:lnTo>
                  <a:lnTo>
                    <a:pt x="1394" y="1307"/>
                  </a:lnTo>
                  <a:lnTo>
                    <a:pt x="1394" y="1277"/>
                  </a:lnTo>
                  <a:cubicBezTo>
                    <a:pt x="1394" y="1220"/>
                    <a:pt x="1353" y="1172"/>
                    <a:pt x="1298" y="1162"/>
                  </a:cubicBezTo>
                  <a:lnTo>
                    <a:pt x="1298" y="1110"/>
                  </a:lnTo>
                  <a:lnTo>
                    <a:pt x="1298" y="1054"/>
                  </a:lnTo>
                  <a:lnTo>
                    <a:pt x="1298" y="1011"/>
                  </a:lnTo>
                  <a:cubicBezTo>
                    <a:pt x="1298" y="985"/>
                    <a:pt x="1283" y="963"/>
                    <a:pt x="1262" y="953"/>
                  </a:cubicBezTo>
                  <a:lnTo>
                    <a:pt x="1262" y="6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2F376780-3C93-1240-8A7C-A695C683D41F}"/>
              </a:ext>
            </a:extLst>
          </p:cNvPr>
          <p:cNvGrpSpPr/>
          <p:nvPr/>
        </p:nvGrpSpPr>
        <p:grpSpPr>
          <a:xfrm>
            <a:off x="4074326" y="547973"/>
            <a:ext cx="710291" cy="710292"/>
            <a:chOff x="2575309" y="621970"/>
            <a:chExt cx="710291" cy="710292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C54AC6B7-A3C0-B849-A650-5779944BDCC2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6" name="Freeform 19">
              <a:extLst>
                <a:ext uri="{FF2B5EF4-FFF2-40B4-BE49-F238E27FC236}">
                  <a16:creationId xmlns:a16="http://schemas.microsoft.com/office/drawing/2014/main" id="{27603B41-C932-EA43-9896-EC2B186C7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773" y="774710"/>
              <a:ext cx="487362" cy="404812"/>
            </a:xfrm>
            <a:custGeom>
              <a:avLst/>
              <a:gdLst>
                <a:gd name="T0" fmla="*/ 77 w 1353"/>
                <a:gd name="T1" fmla="*/ 1080 h 1126"/>
                <a:gd name="T2" fmla="*/ 176 w 1353"/>
                <a:gd name="T3" fmla="*/ 1122 h 1126"/>
                <a:gd name="T4" fmla="*/ 384 w 1353"/>
                <a:gd name="T5" fmla="*/ 778 h 1126"/>
                <a:gd name="T6" fmla="*/ 453 w 1353"/>
                <a:gd name="T7" fmla="*/ 1041 h 1126"/>
                <a:gd name="T8" fmla="*/ 611 w 1353"/>
                <a:gd name="T9" fmla="*/ 1098 h 1126"/>
                <a:gd name="T10" fmla="*/ 638 w 1353"/>
                <a:gd name="T11" fmla="*/ 846 h 1126"/>
                <a:gd name="T12" fmla="*/ 533 w 1353"/>
                <a:gd name="T13" fmla="*/ 656 h 1126"/>
                <a:gd name="T14" fmla="*/ 552 w 1353"/>
                <a:gd name="T15" fmla="*/ 807 h 1126"/>
                <a:gd name="T16" fmla="*/ 557 w 1353"/>
                <a:gd name="T17" fmla="*/ 813 h 1126"/>
                <a:gd name="T18" fmla="*/ 576 w 1353"/>
                <a:gd name="T19" fmla="*/ 1041 h 1126"/>
                <a:gd name="T20" fmla="*/ 541 w 1353"/>
                <a:gd name="T21" fmla="*/ 1059 h 1126"/>
                <a:gd name="T22" fmla="*/ 515 w 1353"/>
                <a:gd name="T23" fmla="*/ 1035 h 1126"/>
                <a:gd name="T24" fmla="*/ 488 w 1353"/>
                <a:gd name="T25" fmla="*/ 839 h 1126"/>
                <a:gd name="T26" fmla="*/ 380 w 1353"/>
                <a:gd name="T27" fmla="*/ 677 h 1126"/>
                <a:gd name="T28" fmla="*/ 194 w 1353"/>
                <a:gd name="T29" fmla="*/ 1045 h 1126"/>
                <a:gd name="T30" fmla="*/ 176 w 1353"/>
                <a:gd name="T31" fmla="*/ 1060 h 1126"/>
                <a:gd name="T32" fmla="*/ 132 w 1353"/>
                <a:gd name="T33" fmla="*/ 1051 h 1126"/>
                <a:gd name="T34" fmla="*/ 185 w 1353"/>
                <a:gd name="T35" fmla="*/ 860 h 1126"/>
                <a:gd name="T36" fmla="*/ 319 w 1353"/>
                <a:gd name="T37" fmla="*/ 589 h 1126"/>
                <a:gd name="T38" fmla="*/ 211 w 1353"/>
                <a:gd name="T39" fmla="*/ 612 h 1126"/>
                <a:gd name="T40" fmla="*/ 71 w 1353"/>
                <a:gd name="T41" fmla="*/ 1022 h 1126"/>
                <a:gd name="T42" fmla="*/ 695 w 1353"/>
                <a:gd name="T43" fmla="*/ 144 h 1126"/>
                <a:gd name="T44" fmla="*/ 858 w 1353"/>
                <a:gd name="T45" fmla="*/ 144 h 1126"/>
                <a:gd name="T46" fmla="*/ 777 w 1353"/>
                <a:gd name="T47" fmla="*/ 0 h 1126"/>
                <a:gd name="T48" fmla="*/ 777 w 1353"/>
                <a:gd name="T49" fmla="*/ 288 h 1126"/>
                <a:gd name="T50" fmla="*/ 777 w 1353"/>
                <a:gd name="T51" fmla="*/ 0 h 1126"/>
                <a:gd name="T52" fmla="*/ 638 w 1353"/>
                <a:gd name="T53" fmla="*/ 632 h 1126"/>
                <a:gd name="T54" fmla="*/ 622 w 1353"/>
                <a:gd name="T55" fmla="*/ 455 h 1126"/>
                <a:gd name="T56" fmla="*/ 516 w 1353"/>
                <a:gd name="T57" fmla="*/ 508 h 1126"/>
                <a:gd name="T58" fmla="*/ 576 w 1353"/>
                <a:gd name="T59" fmla="*/ 542 h 1126"/>
                <a:gd name="T60" fmla="*/ 291 w 1353"/>
                <a:gd name="T61" fmla="*/ 448 h 1126"/>
                <a:gd name="T62" fmla="*/ 352 w 1353"/>
                <a:gd name="T63" fmla="*/ 400 h 1126"/>
                <a:gd name="T64" fmla="*/ 379 w 1353"/>
                <a:gd name="T65" fmla="*/ 471 h 1126"/>
                <a:gd name="T66" fmla="*/ 437 w 1353"/>
                <a:gd name="T67" fmla="*/ 355 h 1126"/>
                <a:gd name="T68" fmla="*/ 297 w 1353"/>
                <a:gd name="T69" fmla="*/ 338 h 1126"/>
                <a:gd name="T70" fmla="*/ 236 w 1353"/>
                <a:gd name="T71" fmla="*/ 419 h 1126"/>
                <a:gd name="T72" fmla="*/ 248 w 1353"/>
                <a:gd name="T73" fmla="*/ 275 h 1126"/>
                <a:gd name="T74" fmla="*/ 466 w 1353"/>
                <a:gd name="T75" fmla="*/ 259 h 1126"/>
                <a:gd name="T76" fmla="*/ 675 w 1353"/>
                <a:gd name="T77" fmla="*/ 367 h 1126"/>
                <a:gd name="T78" fmla="*/ 717 w 1353"/>
                <a:gd name="T79" fmla="*/ 674 h 1126"/>
                <a:gd name="T80" fmla="*/ 1016 w 1353"/>
                <a:gd name="T81" fmla="*/ 644 h 1126"/>
                <a:gd name="T82" fmla="*/ 884 w 1353"/>
                <a:gd name="T83" fmla="*/ 763 h 1126"/>
                <a:gd name="T84" fmla="*/ 779 w 1353"/>
                <a:gd name="T85" fmla="*/ 511 h 1126"/>
                <a:gd name="T86" fmla="*/ 594 w 1353"/>
                <a:gd name="T87" fmla="*/ 231 h 1126"/>
                <a:gd name="T88" fmla="*/ 283 w 1353"/>
                <a:gd name="T89" fmla="*/ 197 h 1126"/>
                <a:gd name="T90" fmla="*/ 118 w 1353"/>
                <a:gd name="T91" fmla="*/ 356 h 1126"/>
                <a:gd name="T92" fmla="*/ 0 w 1353"/>
                <a:gd name="T93" fmla="*/ 364 h 1126"/>
                <a:gd name="T94" fmla="*/ 1006 w 1353"/>
                <a:gd name="T95" fmla="*/ 828 h 1126"/>
                <a:gd name="T96" fmla="*/ 999 w 1353"/>
                <a:gd name="T97" fmla="*/ 714 h 1126"/>
                <a:gd name="T98" fmla="*/ 1034 w 1353"/>
                <a:gd name="T99" fmla="*/ 715 h 1126"/>
                <a:gd name="T100" fmla="*/ 1283 w 1353"/>
                <a:gd name="T101" fmla="*/ 1033 h 1126"/>
                <a:gd name="T102" fmla="*/ 777 w 1353"/>
                <a:gd name="T103" fmla="*/ 1044 h 1126"/>
                <a:gd name="T104" fmla="*/ 759 w 1353"/>
                <a:gd name="T105" fmla="*/ 1018 h 1126"/>
                <a:gd name="T106" fmla="*/ 815 w 1353"/>
                <a:gd name="T107" fmla="*/ 854 h 1126"/>
                <a:gd name="T108" fmla="*/ 702 w 1353"/>
                <a:gd name="T109" fmla="*/ 1061 h 1126"/>
                <a:gd name="T110" fmla="*/ 1265 w 1353"/>
                <a:gd name="T111" fmla="*/ 1106 h 1126"/>
                <a:gd name="T112" fmla="*/ 1330 w 1353"/>
                <a:gd name="T113" fmla="*/ 979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3" h="1126">
                  <a:moveTo>
                    <a:pt x="71" y="1022"/>
                  </a:moveTo>
                  <a:cubicBezTo>
                    <a:pt x="65" y="1042"/>
                    <a:pt x="67" y="1062"/>
                    <a:pt x="77" y="1080"/>
                  </a:cubicBezTo>
                  <a:cubicBezTo>
                    <a:pt x="87" y="1099"/>
                    <a:pt x="105" y="1113"/>
                    <a:pt x="125" y="1119"/>
                  </a:cubicBezTo>
                  <a:cubicBezTo>
                    <a:pt x="136" y="1122"/>
                    <a:pt x="174" y="1122"/>
                    <a:pt x="176" y="1122"/>
                  </a:cubicBezTo>
                  <a:cubicBezTo>
                    <a:pt x="210" y="1122"/>
                    <a:pt x="240" y="1101"/>
                    <a:pt x="251" y="1069"/>
                  </a:cubicBezTo>
                  <a:lnTo>
                    <a:pt x="384" y="778"/>
                  </a:lnTo>
                  <a:lnTo>
                    <a:pt x="431" y="863"/>
                  </a:lnTo>
                  <a:lnTo>
                    <a:pt x="453" y="1041"/>
                  </a:lnTo>
                  <a:cubicBezTo>
                    <a:pt x="454" y="1083"/>
                    <a:pt x="494" y="1115"/>
                    <a:pt x="532" y="1121"/>
                  </a:cubicBezTo>
                  <a:cubicBezTo>
                    <a:pt x="559" y="1125"/>
                    <a:pt x="589" y="1116"/>
                    <a:pt x="611" y="1098"/>
                  </a:cubicBezTo>
                  <a:cubicBezTo>
                    <a:pt x="629" y="1082"/>
                    <a:pt x="638" y="1062"/>
                    <a:pt x="638" y="1041"/>
                  </a:cubicBezTo>
                  <a:lnTo>
                    <a:pt x="638" y="846"/>
                  </a:lnTo>
                  <a:cubicBezTo>
                    <a:pt x="638" y="817"/>
                    <a:pt x="620" y="793"/>
                    <a:pt x="607" y="776"/>
                  </a:cubicBezTo>
                  <a:lnTo>
                    <a:pt x="533" y="656"/>
                  </a:lnTo>
                  <a:lnTo>
                    <a:pt x="480" y="688"/>
                  </a:lnTo>
                  <a:lnTo>
                    <a:pt x="552" y="807"/>
                  </a:lnTo>
                  <a:cubicBezTo>
                    <a:pt x="553" y="807"/>
                    <a:pt x="554" y="808"/>
                    <a:pt x="554" y="809"/>
                  </a:cubicBezTo>
                  <a:lnTo>
                    <a:pt x="557" y="813"/>
                  </a:lnTo>
                  <a:cubicBezTo>
                    <a:pt x="565" y="823"/>
                    <a:pt x="576" y="838"/>
                    <a:pt x="576" y="846"/>
                  </a:cubicBezTo>
                  <a:lnTo>
                    <a:pt x="576" y="1041"/>
                  </a:lnTo>
                  <a:cubicBezTo>
                    <a:pt x="576" y="1044"/>
                    <a:pt x="574" y="1047"/>
                    <a:pt x="570" y="1050"/>
                  </a:cubicBezTo>
                  <a:cubicBezTo>
                    <a:pt x="563" y="1057"/>
                    <a:pt x="551" y="1061"/>
                    <a:pt x="541" y="1059"/>
                  </a:cubicBezTo>
                  <a:cubicBezTo>
                    <a:pt x="527" y="1057"/>
                    <a:pt x="515" y="1044"/>
                    <a:pt x="515" y="1039"/>
                  </a:cubicBezTo>
                  <a:cubicBezTo>
                    <a:pt x="515" y="1038"/>
                    <a:pt x="515" y="1036"/>
                    <a:pt x="515" y="1035"/>
                  </a:cubicBezTo>
                  <a:lnTo>
                    <a:pt x="492" y="850"/>
                  </a:lnTo>
                  <a:cubicBezTo>
                    <a:pt x="491" y="846"/>
                    <a:pt x="490" y="842"/>
                    <a:pt x="488" y="839"/>
                  </a:cubicBezTo>
                  <a:lnTo>
                    <a:pt x="409" y="693"/>
                  </a:lnTo>
                  <a:cubicBezTo>
                    <a:pt x="403" y="683"/>
                    <a:pt x="393" y="677"/>
                    <a:pt x="380" y="677"/>
                  </a:cubicBezTo>
                  <a:cubicBezTo>
                    <a:pt x="369" y="677"/>
                    <a:pt x="358" y="685"/>
                    <a:pt x="353" y="695"/>
                  </a:cubicBezTo>
                  <a:lnTo>
                    <a:pt x="194" y="1045"/>
                  </a:lnTo>
                  <a:cubicBezTo>
                    <a:pt x="194" y="1046"/>
                    <a:pt x="193" y="1047"/>
                    <a:pt x="193" y="1049"/>
                  </a:cubicBezTo>
                  <a:cubicBezTo>
                    <a:pt x="191" y="1055"/>
                    <a:pt x="184" y="1060"/>
                    <a:pt x="176" y="1060"/>
                  </a:cubicBezTo>
                  <a:cubicBezTo>
                    <a:pt x="170" y="1060"/>
                    <a:pt x="145" y="1059"/>
                    <a:pt x="142" y="1059"/>
                  </a:cubicBezTo>
                  <a:cubicBezTo>
                    <a:pt x="137" y="1057"/>
                    <a:pt x="134" y="1055"/>
                    <a:pt x="132" y="1051"/>
                  </a:cubicBezTo>
                  <a:cubicBezTo>
                    <a:pt x="130" y="1049"/>
                    <a:pt x="129" y="1045"/>
                    <a:pt x="131" y="1041"/>
                  </a:cubicBezTo>
                  <a:lnTo>
                    <a:pt x="185" y="860"/>
                  </a:lnTo>
                  <a:lnTo>
                    <a:pt x="267" y="640"/>
                  </a:lnTo>
                  <a:cubicBezTo>
                    <a:pt x="276" y="631"/>
                    <a:pt x="298" y="609"/>
                    <a:pt x="319" y="589"/>
                  </a:cubicBezTo>
                  <a:lnTo>
                    <a:pt x="275" y="545"/>
                  </a:lnTo>
                  <a:cubicBezTo>
                    <a:pt x="214" y="605"/>
                    <a:pt x="214" y="605"/>
                    <a:pt x="211" y="612"/>
                  </a:cubicBezTo>
                  <a:lnTo>
                    <a:pt x="126" y="840"/>
                  </a:lnTo>
                  <a:lnTo>
                    <a:pt x="71" y="1022"/>
                  </a:lnTo>
                  <a:close/>
                  <a:moveTo>
                    <a:pt x="777" y="225"/>
                  </a:moveTo>
                  <a:cubicBezTo>
                    <a:pt x="731" y="225"/>
                    <a:pt x="695" y="189"/>
                    <a:pt x="695" y="144"/>
                  </a:cubicBezTo>
                  <a:cubicBezTo>
                    <a:pt x="695" y="99"/>
                    <a:pt x="732" y="62"/>
                    <a:pt x="777" y="62"/>
                  </a:cubicBezTo>
                  <a:cubicBezTo>
                    <a:pt x="822" y="62"/>
                    <a:pt x="858" y="99"/>
                    <a:pt x="858" y="144"/>
                  </a:cubicBezTo>
                  <a:cubicBezTo>
                    <a:pt x="858" y="189"/>
                    <a:pt x="822" y="225"/>
                    <a:pt x="777" y="225"/>
                  </a:cubicBezTo>
                  <a:close/>
                  <a:moveTo>
                    <a:pt x="777" y="0"/>
                  </a:moveTo>
                  <a:cubicBezTo>
                    <a:pt x="697" y="0"/>
                    <a:pt x="633" y="64"/>
                    <a:pt x="633" y="144"/>
                  </a:cubicBezTo>
                  <a:cubicBezTo>
                    <a:pt x="633" y="223"/>
                    <a:pt x="697" y="288"/>
                    <a:pt x="777" y="288"/>
                  </a:cubicBezTo>
                  <a:cubicBezTo>
                    <a:pt x="856" y="288"/>
                    <a:pt x="921" y="223"/>
                    <a:pt x="921" y="144"/>
                  </a:cubicBezTo>
                  <a:cubicBezTo>
                    <a:pt x="921" y="64"/>
                    <a:pt x="856" y="0"/>
                    <a:pt x="777" y="0"/>
                  </a:cubicBezTo>
                  <a:close/>
                  <a:moveTo>
                    <a:pt x="717" y="674"/>
                  </a:moveTo>
                  <a:lnTo>
                    <a:pt x="638" y="632"/>
                  </a:lnTo>
                  <a:lnTo>
                    <a:pt x="638" y="482"/>
                  </a:lnTo>
                  <a:cubicBezTo>
                    <a:pt x="638" y="471"/>
                    <a:pt x="632" y="460"/>
                    <a:pt x="622" y="455"/>
                  </a:cubicBezTo>
                  <a:cubicBezTo>
                    <a:pt x="611" y="449"/>
                    <a:pt x="599" y="450"/>
                    <a:pt x="589" y="457"/>
                  </a:cubicBezTo>
                  <a:lnTo>
                    <a:pt x="516" y="508"/>
                  </a:lnTo>
                  <a:lnTo>
                    <a:pt x="551" y="559"/>
                  </a:lnTo>
                  <a:lnTo>
                    <a:pt x="576" y="542"/>
                  </a:lnTo>
                  <a:lnTo>
                    <a:pt x="576" y="599"/>
                  </a:lnTo>
                  <a:lnTo>
                    <a:pt x="291" y="448"/>
                  </a:lnTo>
                  <a:lnTo>
                    <a:pt x="316" y="400"/>
                  </a:lnTo>
                  <a:lnTo>
                    <a:pt x="352" y="400"/>
                  </a:lnTo>
                  <a:lnTo>
                    <a:pt x="327" y="437"/>
                  </a:lnTo>
                  <a:lnTo>
                    <a:pt x="379" y="471"/>
                  </a:lnTo>
                  <a:lnTo>
                    <a:pt x="436" y="387"/>
                  </a:lnTo>
                  <a:cubicBezTo>
                    <a:pt x="442" y="377"/>
                    <a:pt x="443" y="365"/>
                    <a:pt x="437" y="355"/>
                  </a:cubicBezTo>
                  <a:cubicBezTo>
                    <a:pt x="432" y="345"/>
                    <a:pt x="421" y="338"/>
                    <a:pt x="410" y="338"/>
                  </a:cubicBezTo>
                  <a:lnTo>
                    <a:pt x="297" y="338"/>
                  </a:lnTo>
                  <a:cubicBezTo>
                    <a:pt x="285" y="338"/>
                    <a:pt x="275" y="345"/>
                    <a:pt x="269" y="355"/>
                  </a:cubicBezTo>
                  <a:lnTo>
                    <a:pt x="236" y="419"/>
                  </a:lnTo>
                  <a:lnTo>
                    <a:pt x="173" y="385"/>
                  </a:lnTo>
                  <a:lnTo>
                    <a:pt x="248" y="275"/>
                  </a:lnTo>
                  <a:cubicBezTo>
                    <a:pt x="256" y="262"/>
                    <a:pt x="272" y="259"/>
                    <a:pt x="283" y="259"/>
                  </a:cubicBezTo>
                  <a:lnTo>
                    <a:pt x="466" y="259"/>
                  </a:lnTo>
                  <a:cubicBezTo>
                    <a:pt x="504" y="259"/>
                    <a:pt x="538" y="268"/>
                    <a:pt x="558" y="282"/>
                  </a:cubicBezTo>
                  <a:lnTo>
                    <a:pt x="675" y="367"/>
                  </a:lnTo>
                  <a:cubicBezTo>
                    <a:pt x="698" y="383"/>
                    <a:pt x="717" y="459"/>
                    <a:pt x="717" y="511"/>
                  </a:cubicBezTo>
                  <a:lnTo>
                    <a:pt x="717" y="674"/>
                  </a:lnTo>
                  <a:close/>
                  <a:moveTo>
                    <a:pt x="1083" y="676"/>
                  </a:moveTo>
                  <a:cubicBezTo>
                    <a:pt x="1067" y="656"/>
                    <a:pt x="1043" y="644"/>
                    <a:pt x="1016" y="644"/>
                  </a:cubicBezTo>
                  <a:cubicBezTo>
                    <a:pt x="990" y="644"/>
                    <a:pt x="965" y="656"/>
                    <a:pt x="950" y="676"/>
                  </a:cubicBezTo>
                  <a:lnTo>
                    <a:pt x="884" y="763"/>
                  </a:lnTo>
                  <a:lnTo>
                    <a:pt x="779" y="707"/>
                  </a:lnTo>
                  <a:lnTo>
                    <a:pt x="779" y="511"/>
                  </a:lnTo>
                  <a:cubicBezTo>
                    <a:pt x="779" y="472"/>
                    <a:pt x="767" y="354"/>
                    <a:pt x="710" y="316"/>
                  </a:cubicBezTo>
                  <a:lnTo>
                    <a:pt x="594" y="231"/>
                  </a:lnTo>
                  <a:cubicBezTo>
                    <a:pt x="551" y="202"/>
                    <a:pt x="495" y="197"/>
                    <a:pt x="466" y="197"/>
                  </a:cubicBezTo>
                  <a:lnTo>
                    <a:pt x="283" y="197"/>
                  </a:lnTo>
                  <a:cubicBezTo>
                    <a:pt x="245" y="197"/>
                    <a:pt x="214" y="214"/>
                    <a:pt x="196" y="241"/>
                  </a:cubicBezTo>
                  <a:lnTo>
                    <a:pt x="118" y="356"/>
                  </a:lnTo>
                  <a:lnTo>
                    <a:pt x="29" y="309"/>
                  </a:lnTo>
                  <a:lnTo>
                    <a:pt x="0" y="364"/>
                  </a:lnTo>
                  <a:lnTo>
                    <a:pt x="977" y="882"/>
                  </a:lnTo>
                  <a:lnTo>
                    <a:pt x="1006" y="828"/>
                  </a:lnTo>
                  <a:lnTo>
                    <a:pt x="940" y="792"/>
                  </a:lnTo>
                  <a:lnTo>
                    <a:pt x="999" y="714"/>
                  </a:lnTo>
                  <a:cubicBezTo>
                    <a:pt x="1005" y="707"/>
                    <a:pt x="1013" y="706"/>
                    <a:pt x="1016" y="706"/>
                  </a:cubicBezTo>
                  <a:cubicBezTo>
                    <a:pt x="1020" y="706"/>
                    <a:pt x="1028" y="707"/>
                    <a:pt x="1034" y="715"/>
                  </a:cubicBezTo>
                  <a:lnTo>
                    <a:pt x="1282" y="1017"/>
                  </a:lnTo>
                  <a:cubicBezTo>
                    <a:pt x="1287" y="1023"/>
                    <a:pt x="1285" y="1029"/>
                    <a:pt x="1283" y="1033"/>
                  </a:cubicBezTo>
                  <a:cubicBezTo>
                    <a:pt x="1282" y="1036"/>
                    <a:pt x="1277" y="1044"/>
                    <a:pt x="1265" y="1044"/>
                  </a:cubicBezTo>
                  <a:lnTo>
                    <a:pt x="777" y="1044"/>
                  </a:lnTo>
                  <a:cubicBezTo>
                    <a:pt x="764" y="1044"/>
                    <a:pt x="759" y="1036"/>
                    <a:pt x="758" y="1033"/>
                  </a:cubicBezTo>
                  <a:cubicBezTo>
                    <a:pt x="756" y="1029"/>
                    <a:pt x="755" y="1023"/>
                    <a:pt x="759" y="1018"/>
                  </a:cubicBezTo>
                  <a:lnTo>
                    <a:pt x="862" y="894"/>
                  </a:lnTo>
                  <a:lnTo>
                    <a:pt x="815" y="854"/>
                  </a:lnTo>
                  <a:lnTo>
                    <a:pt x="710" y="980"/>
                  </a:lnTo>
                  <a:cubicBezTo>
                    <a:pt x="692" y="1003"/>
                    <a:pt x="689" y="1034"/>
                    <a:pt x="702" y="1061"/>
                  </a:cubicBezTo>
                  <a:cubicBezTo>
                    <a:pt x="716" y="1089"/>
                    <a:pt x="745" y="1106"/>
                    <a:pt x="777" y="1106"/>
                  </a:cubicBezTo>
                  <a:lnTo>
                    <a:pt x="1265" y="1106"/>
                  </a:lnTo>
                  <a:cubicBezTo>
                    <a:pt x="1297" y="1106"/>
                    <a:pt x="1325" y="1089"/>
                    <a:pt x="1339" y="1061"/>
                  </a:cubicBezTo>
                  <a:cubicBezTo>
                    <a:pt x="1352" y="1034"/>
                    <a:pt x="1349" y="1003"/>
                    <a:pt x="1330" y="979"/>
                  </a:cubicBezTo>
                  <a:lnTo>
                    <a:pt x="1083" y="6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0D2380C4-9B04-084E-B898-5CA47AB013A4}"/>
              </a:ext>
            </a:extLst>
          </p:cNvPr>
          <p:cNvGrpSpPr/>
          <p:nvPr/>
        </p:nvGrpSpPr>
        <p:grpSpPr>
          <a:xfrm>
            <a:off x="5181479" y="1446339"/>
            <a:ext cx="710291" cy="710292"/>
            <a:chOff x="3682462" y="1520336"/>
            <a:chExt cx="710291" cy="710292"/>
          </a:xfrm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454A5DFC-9FAE-DE4E-A91E-4BA6E277CE60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9" name="Freeform 20">
              <a:extLst>
                <a:ext uri="{FF2B5EF4-FFF2-40B4-BE49-F238E27FC236}">
                  <a16:creationId xmlns:a16="http://schemas.microsoft.com/office/drawing/2014/main" id="{6ED1F9BC-C0F1-354E-8DB5-31E3FE8ED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545" y="1640532"/>
              <a:ext cx="492125" cy="469900"/>
            </a:xfrm>
            <a:custGeom>
              <a:avLst/>
              <a:gdLst>
                <a:gd name="T0" fmla="*/ 463 w 1366"/>
                <a:gd name="T1" fmla="*/ 728 h 1305"/>
                <a:gd name="T2" fmla="*/ 421 w 1366"/>
                <a:gd name="T3" fmla="*/ 911 h 1305"/>
                <a:gd name="T4" fmla="*/ 604 w 1366"/>
                <a:gd name="T5" fmla="*/ 870 h 1305"/>
                <a:gd name="T6" fmla="*/ 372 w 1366"/>
                <a:gd name="T7" fmla="*/ 1229 h 1305"/>
                <a:gd name="T8" fmla="*/ 145 w 1366"/>
                <a:gd name="T9" fmla="*/ 778 h 1305"/>
                <a:gd name="T10" fmla="*/ 104 w 1366"/>
                <a:gd name="T11" fmla="*/ 681 h 1305"/>
                <a:gd name="T12" fmla="*/ 198 w 1366"/>
                <a:gd name="T13" fmla="*/ 725 h 1305"/>
                <a:gd name="T14" fmla="*/ 372 w 1366"/>
                <a:gd name="T15" fmla="*/ 637 h 1305"/>
                <a:gd name="T16" fmla="*/ 237 w 1366"/>
                <a:gd name="T17" fmla="*/ 668 h 1305"/>
                <a:gd name="T18" fmla="*/ 18 w 1366"/>
                <a:gd name="T19" fmla="*/ 752 h 1305"/>
                <a:gd name="T20" fmla="*/ 94 w 1366"/>
                <a:gd name="T21" fmla="*/ 829 h 1305"/>
                <a:gd name="T22" fmla="*/ 350 w 1366"/>
                <a:gd name="T23" fmla="*/ 1295 h 1305"/>
                <a:gd name="T24" fmla="*/ 733 w 1366"/>
                <a:gd name="T25" fmla="*/ 954 h 1305"/>
                <a:gd name="T26" fmla="*/ 602 w 1366"/>
                <a:gd name="T27" fmla="*/ 804 h 1305"/>
                <a:gd name="T28" fmla="*/ 517 w 1366"/>
                <a:gd name="T29" fmla="*/ 893 h 1305"/>
                <a:gd name="T30" fmla="*/ 472 w 1366"/>
                <a:gd name="T31" fmla="*/ 791 h 1305"/>
                <a:gd name="T32" fmla="*/ 394 w 1366"/>
                <a:gd name="T33" fmla="*/ 571 h 1305"/>
                <a:gd name="T34" fmla="*/ 950 w 1366"/>
                <a:gd name="T35" fmla="*/ 373 h 1305"/>
                <a:gd name="T36" fmla="*/ 918 w 1366"/>
                <a:gd name="T37" fmla="*/ 548 h 1305"/>
                <a:gd name="T38" fmla="*/ 872 w 1366"/>
                <a:gd name="T39" fmla="*/ 650 h 1305"/>
                <a:gd name="T40" fmla="*/ 787 w 1366"/>
                <a:gd name="T41" fmla="*/ 561 h 1305"/>
                <a:gd name="T42" fmla="*/ 571 w 1366"/>
                <a:gd name="T43" fmla="*/ 586 h 1305"/>
                <a:gd name="T44" fmla="*/ 647 w 1366"/>
                <a:gd name="T45" fmla="*/ 508 h 1305"/>
                <a:gd name="T46" fmla="*/ 426 w 1366"/>
                <a:gd name="T47" fmla="*/ 425 h 1305"/>
                <a:gd name="T48" fmla="*/ 360 w 1366"/>
                <a:gd name="T49" fmla="*/ 374 h 1305"/>
                <a:gd name="T50" fmla="*/ 1016 w 1366"/>
                <a:gd name="T51" fmla="*/ 395 h 1305"/>
                <a:gd name="T52" fmla="*/ 633 w 1366"/>
                <a:gd name="T53" fmla="*/ 11 h 1305"/>
                <a:gd name="T54" fmla="*/ 371 w 1366"/>
                <a:gd name="T55" fmla="*/ 473 h 1305"/>
                <a:gd name="T56" fmla="*/ 485 w 1366"/>
                <a:gd name="T57" fmla="*/ 445 h 1305"/>
                <a:gd name="T58" fmla="*/ 587 w 1366"/>
                <a:gd name="T59" fmla="*/ 491 h 1305"/>
                <a:gd name="T60" fmla="*/ 527 w 1366"/>
                <a:gd name="T61" fmla="*/ 630 h 1305"/>
                <a:gd name="T62" fmla="*/ 677 w 1366"/>
                <a:gd name="T63" fmla="*/ 736 h 1305"/>
                <a:gd name="T64" fmla="*/ 790 w 1366"/>
                <a:gd name="T65" fmla="*/ 638 h 1305"/>
                <a:gd name="T66" fmla="*/ 968 w 1366"/>
                <a:gd name="T67" fmla="*/ 669 h 1305"/>
                <a:gd name="T68" fmla="*/ 927 w 1366"/>
                <a:gd name="T69" fmla="*/ 485 h 1305"/>
                <a:gd name="T70" fmla="*/ 1259 w 1366"/>
                <a:gd name="T71" fmla="*/ 646 h 1305"/>
                <a:gd name="T72" fmla="*/ 1330 w 1366"/>
                <a:gd name="T73" fmla="*/ 577 h 1305"/>
                <a:gd name="T74" fmla="*/ 1121 w 1366"/>
                <a:gd name="T75" fmla="*/ 498 h 1305"/>
                <a:gd name="T76" fmla="*/ 1076 w 1366"/>
                <a:gd name="T77" fmla="*/ 463 h 1305"/>
                <a:gd name="T78" fmla="*/ 1070 w 1366"/>
                <a:gd name="T79" fmla="*/ 545 h 1305"/>
                <a:gd name="T80" fmla="*/ 1180 w 1366"/>
                <a:gd name="T81" fmla="*/ 518 h 1305"/>
                <a:gd name="T82" fmla="*/ 1270 w 1366"/>
                <a:gd name="T83" fmla="*/ 559 h 1305"/>
                <a:gd name="T84" fmla="*/ 1215 w 1366"/>
                <a:gd name="T85" fmla="*/ 690 h 1305"/>
                <a:gd name="T86" fmla="*/ 1206 w 1366"/>
                <a:gd name="T87" fmla="*/ 844 h 1305"/>
                <a:gd name="T88" fmla="*/ 1034 w 1366"/>
                <a:gd name="T89" fmla="*/ 807 h 1305"/>
                <a:gd name="T90" fmla="*/ 1071 w 1366"/>
                <a:gd name="T91" fmla="*/ 980 h 1305"/>
                <a:gd name="T92" fmla="*/ 746 w 1366"/>
                <a:gd name="T93" fmla="*/ 763 h 1305"/>
                <a:gd name="T94" fmla="*/ 994 w 1366"/>
                <a:gd name="T95" fmla="*/ 1100 h 1305"/>
                <a:gd name="T96" fmla="*/ 1110 w 1366"/>
                <a:gd name="T97" fmla="*/ 1028 h 1305"/>
                <a:gd name="T98" fmla="*/ 1055 w 1366"/>
                <a:gd name="T99" fmla="*/ 898 h 1305"/>
                <a:gd name="T100" fmla="*/ 1145 w 1366"/>
                <a:gd name="T101" fmla="*/ 856 h 1305"/>
                <a:gd name="T102" fmla="*/ 1255 w 1366"/>
                <a:gd name="T103" fmla="*/ 883 h 1305"/>
                <a:gd name="T104" fmla="*/ 1259 w 1366"/>
                <a:gd name="T105" fmla="*/ 646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6" h="1305">
                  <a:moveTo>
                    <a:pt x="372" y="637"/>
                  </a:moveTo>
                  <a:lnTo>
                    <a:pt x="456" y="720"/>
                  </a:lnTo>
                  <a:cubicBezTo>
                    <a:pt x="459" y="724"/>
                    <a:pt x="461" y="726"/>
                    <a:pt x="463" y="728"/>
                  </a:cubicBezTo>
                  <a:cubicBezTo>
                    <a:pt x="460" y="730"/>
                    <a:pt x="455" y="731"/>
                    <a:pt x="452" y="732"/>
                  </a:cubicBezTo>
                  <a:cubicBezTo>
                    <a:pt x="430" y="740"/>
                    <a:pt x="393" y="752"/>
                    <a:pt x="380" y="798"/>
                  </a:cubicBezTo>
                  <a:cubicBezTo>
                    <a:pt x="370" y="833"/>
                    <a:pt x="386" y="878"/>
                    <a:pt x="421" y="911"/>
                  </a:cubicBezTo>
                  <a:cubicBezTo>
                    <a:pt x="455" y="946"/>
                    <a:pt x="500" y="963"/>
                    <a:pt x="535" y="953"/>
                  </a:cubicBezTo>
                  <a:cubicBezTo>
                    <a:pt x="580" y="940"/>
                    <a:pt x="593" y="903"/>
                    <a:pt x="600" y="881"/>
                  </a:cubicBezTo>
                  <a:cubicBezTo>
                    <a:pt x="602" y="877"/>
                    <a:pt x="603" y="872"/>
                    <a:pt x="604" y="870"/>
                  </a:cubicBezTo>
                  <a:cubicBezTo>
                    <a:pt x="606" y="872"/>
                    <a:pt x="609" y="874"/>
                    <a:pt x="612" y="877"/>
                  </a:cubicBezTo>
                  <a:lnTo>
                    <a:pt x="667" y="932"/>
                  </a:lnTo>
                  <a:lnTo>
                    <a:pt x="372" y="1229"/>
                  </a:lnTo>
                  <a:lnTo>
                    <a:pt x="78" y="933"/>
                  </a:lnTo>
                  <a:lnTo>
                    <a:pt x="137" y="873"/>
                  </a:lnTo>
                  <a:cubicBezTo>
                    <a:pt x="162" y="847"/>
                    <a:pt x="183" y="816"/>
                    <a:pt x="145" y="778"/>
                  </a:cubicBezTo>
                  <a:cubicBezTo>
                    <a:pt x="135" y="767"/>
                    <a:pt x="121" y="762"/>
                    <a:pt x="109" y="758"/>
                  </a:cubicBezTo>
                  <a:cubicBezTo>
                    <a:pt x="90" y="751"/>
                    <a:pt x="82" y="748"/>
                    <a:pt x="78" y="734"/>
                  </a:cubicBezTo>
                  <a:cubicBezTo>
                    <a:pt x="75" y="724"/>
                    <a:pt x="83" y="701"/>
                    <a:pt x="104" y="681"/>
                  </a:cubicBezTo>
                  <a:cubicBezTo>
                    <a:pt x="122" y="661"/>
                    <a:pt x="145" y="653"/>
                    <a:pt x="154" y="656"/>
                  </a:cubicBezTo>
                  <a:cubicBezTo>
                    <a:pt x="168" y="660"/>
                    <a:pt x="172" y="668"/>
                    <a:pt x="178" y="688"/>
                  </a:cubicBezTo>
                  <a:cubicBezTo>
                    <a:pt x="183" y="700"/>
                    <a:pt x="187" y="714"/>
                    <a:pt x="198" y="725"/>
                  </a:cubicBezTo>
                  <a:cubicBezTo>
                    <a:pt x="204" y="732"/>
                    <a:pt x="218" y="746"/>
                    <a:pt x="239" y="746"/>
                  </a:cubicBezTo>
                  <a:cubicBezTo>
                    <a:pt x="261" y="746"/>
                    <a:pt x="278" y="731"/>
                    <a:pt x="293" y="716"/>
                  </a:cubicBezTo>
                  <a:lnTo>
                    <a:pt x="372" y="637"/>
                  </a:lnTo>
                  <a:close/>
                  <a:moveTo>
                    <a:pt x="249" y="672"/>
                  </a:moveTo>
                  <a:cubicBezTo>
                    <a:pt x="246" y="675"/>
                    <a:pt x="243" y="678"/>
                    <a:pt x="241" y="680"/>
                  </a:cubicBezTo>
                  <a:cubicBezTo>
                    <a:pt x="240" y="677"/>
                    <a:pt x="238" y="672"/>
                    <a:pt x="237" y="668"/>
                  </a:cubicBezTo>
                  <a:cubicBezTo>
                    <a:pt x="230" y="646"/>
                    <a:pt x="217" y="610"/>
                    <a:pt x="172" y="596"/>
                  </a:cubicBezTo>
                  <a:cubicBezTo>
                    <a:pt x="137" y="586"/>
                    <a:pt x="92" y="603"/>
                    <a:pt x="60" y="637"/>
                  </a:cubicBezTo>
                  <a:cubicBezTo>
                    <a:pt x="24" y="672"/>
                    <a:pt x="8" y="717"/>
                    <a:pt x="18" y="752"/>
                  </a:cubicBezTo>
                  <a:cubicBezTo>
                    <a:pt x="31" y="797"/>
                    <a:pt x="68" y="810"/>
                    <a:pt x="90" y="817"/>
                  </a:cubicBezTo>
                  <a:cubicBezTo>
                    <a:pt x="94" y="818"/>
                    <a:pt x="99" y="820"/>
                    <a:pt x="101" y="821"/>
                  </a:cubicBezTo>
                  <a:cubicBezTo>
                    <a:pt x="99" y="823"/>
                    <a:pt x="97" y="826"/>
                    <a:pt x="94" y="829"/>
                  </a:cubicBezTo>
                  <a:lnTo>
                    <a:pt x="12" y="911"/>
                  </a:lnTo>
                  <a:cubicBezTo>
                    <a:pt x="0" y="923"/>
                    <a:pt x="0" y="943"/>
                    <a:pt x="12" y="955"/>
                  </a:cubicBezTo>
                  <a:lnTo>
                    <a:pt x="350" y="1295"/>
                  </a:lnTo>
                  <a:cubicBezTo>
                    <a:pt x="355" y="1301"/>
                    <a:pt x="363" y="1304"/>
                    <a:pt x="372" y="1304"/>
                  </a:cubicBezTo>
                  <a:cubicBezTo>
                    <a:pt x="380" y="1304"/>
                    <a:pt x="388" y="1301"/>
                    <a:pt x="394" y="1295"/>
                  </a:cubicBezTo>
                  <a:lnTo>
                    <a:pt x="733" y="954"/>
                  </a:lnTo>
                  <a:cubicBezTo>
                    <a:pt x="745" y="942"/>
                    <a:pt x="745" y="923"/>
                    <a:pt x="733" y="910"/>
                  </a:cubicBezTo>
                  <a:lnTo>
                    <a:pt x="656" y="833"/>
                  </a:lnTo>
                  <a:cubicBezTo>
                    <a:pt x="641" y="818"/>
                    <a:pt x="624" y="804"/>
                    <a:pt x="602" y="804"/>
                  </a:cubicBezTo>
                  <a:cubicBezTo>
                    <a:pt x="581" y="804"/>
                    <a:pt x="567" y="818"/>
                    <a:pt x="561" y="825"/>
                  </a:cubicBezTo>
                  <a:cubicBezTo>
                    <a:pt x="550" y="835"/>
                    <a:pt x="545" y="849"/>
                    <a:pt x="541" y="861"/>
                  </a:cubicBezTo>
                  <a:cubicBezTo>
                    <a:pt x="534" y="882"/>
                    <a:pt x="531" y="890"/>
                    <a:pt x="517" y="893"/>
                  </a:cubicBezTo>
                  <a:cubicBezTo>
                    <a:pt x="508" y="896"/>
                    <a:pt x="485" y="889"/>
                    <a:pt x="465" y="868"/>
                  </a:cubicBezTo>
                  <a:cubicBezTo>
                    <a:pt x="445" y="849"/>
                    <a:pt x="437" y="826"/>
                    <a:pt x="440" y="815"/>
                  </a:cubicBezTo>
                  <a:cubicBezTo>
                    <a:pt x="444" y="802"/>
                    <a:pt x="452" y="798"/>
                    <a:pt x="472" y="791"/>
                  </a:cubicBezTo>
                  <a:cubicBezTo>
                    <a:pt x="484" y="787"/>
                    <a:pt x="498" y="782"/>
                    <a:pt x="508" y="772"/>
                  </a:cubicBezTo>
                  <a:cubicBezTo>
                    <a:pt x="546" y="734"/>
                    <a:pt x="525" y="702"/>
                    <a:pt x="500" y="677"/>
                  </a:cubicBezTo>
                  <a:lnTo>
                    <a:pt x="394" y="571"/>
                  </a:lnTo>
                  <a:cubicBezTo>
                    <a:pt x="382" y="559"/>
                    <a:pt x="362" y="559"/>
                    <a:pt x="350" y="571"/>
                  </a:cubicBezTo>
                  <a:lnTo>
                    <a:pt x="249" y="672"/>
                  </a:lnTo>
                  <a:close/>
                  <a:moveTo>
                    <a:pt x="950" y="373"/>
                  </a:moveTo>
                  <a:lnTo>
                    <a:pt x="890" y="433"/>
                  </a:lnTo>
                  <a:cubicBezTo>
                    <a:pt x="864" y="459"/>
                    <a:pt x="844" y="490"/>
                    <a:pt x="881" y="528"/>
                  </a:cubicBezTo>
                  <a:cubicBezTo>
                    <a:pt x="892" y="539"/>
                    <a:pt x="906" y="544"/>
                    <a:pt x="918" y="548"/>
                  </a:cubicBezTo>
                  <a:cubicBezTo>
                    <a:pt x="938" y="555"/>
                    <a:pt x="946" y="559"/>
                    <a:pt x="950" y="572"/>
                  </a:cubicBezTo>
                  <a:cubicBezTo>
                    <a:pt x="953" y="582"/>
                    <a:pt x="944" y="605"/>
                    <a:pt x="924" y="625"/>
                  </a:cubicBezTo>
                  <a:cubicBezTo>
                    <a:pt x="904" y="646"/>
                    <a:pt x="882" y="653"/>
                    <a:pt x="872" y="650"/>
                  </a:cubicBezTo>
                  <a:cubicBezTo>
                    <a:pt x="859" y="646"/>
                    <a:pt x="855" y="638"/>
                    <a:pt x="848" y="618"/>
                  </a:cubicBezTo>
                  <a:cubicBezTo>
                    <a:pt x="844" y="606"/>
                    <a:pt x="840" y="592"/>
                    <a:pt x="829" y="581"/>
                  </a:cubicBezTo>
                  <a:cubicBezTo>
                    <a:pt x="822" y="575"/>
                    <a:pt x="808" y="561"/>
                    <a:pt x="787" y="561"/>
                  </a:cubicBezTo>
                  <a:cubicBezTo>
                    <a:pt x="766" y="561"/>
                    <a:pt x="749" y="575"/>
                    <a:pt x="734" y="590"/>
                  </a:cubicBezTo>
                  <a:lnTo>
                    <a:pt x="655" y="670"/>
                  </a:lnTo>
                  <a:lnTo>
                    <a:pt x="571" y="586"/>
                  </a:lnTo>
                  <a:cubicBezTo>
                    <a:pt x="568" y="583"/>
                    <a:pt x="565" y="580"/>
                    <a:pt x="564" y="578"/>
                  </a:cubicBezTo>
                  <a:cubicBezTo>
                    <a:pt x="567" y="577"/>
                    <a:pt x="571" y="575"/>
                    <a:pt x="575" y="574"/>
                  </a:cubicBezTo>
                  <a:cubicBezTo>
                    <a:pt x="597" y="566"/>
                    <a:pt x="633" y="554"/>
                    <a:pt x="647" y="508"/>
                  </a:cubicBezTo>
                  <a:cubicBezTo>
                    <a:pt x="657" y="473"/>
                    <a:pt x="640" y="429"/>
                    <a:pt x="606" y="395"/>
                  </a:cubicBezTo>
                  <a:cubicBezTo>
                    <a:pt x="572" y="360"/>
                    <a:pt x="526" y="343"/>
                    <a:pt x="492" y="353"/>
                  </a:cubicBezTo>
                  <a:cubicBezTo>
                    <a:pt x="446" y="367"/>
                    <a:pt x="434" y="403"/>
                    <a:pt x="426" y="425"/>
                  </a:cubicBezTo>
                  <a:cubicBezTo>
                    <a:pt x="425" y="429"/>
                    <a:pt x="423" y="434"/>
                    <a:pt x="422" y="436"/>
                  </a:cubicBezTo>
                  <a:cubicBezTo>
                    <a:pt x="420" y="435"/>
                    <a:pt x="418" y="432"/>
                    <a:pt x="415" y="429"/>
                  </a:cubicBezTo>
                  <a:lnTo>
                    <a:pt x="360" y="374"/>
                  </a:lnTo>
                  <a:lnTo>
                    <a:pt x="655" y="77"/>
                  </a:lnTo>
                  <a:lnTo>
                    <a:pt x="950" y="373"/>
                  </a:lnTo>
                  <a:close/>
                  <a:moveTo>
                    <a:pt x="1016" y="395"/>
                  </a:moveTo>
                  <a:cubicBezTo>
                    <a:pt x="1028" y="383"/>
                    <a:pt x="1028" y="363"/>
                    <a:pt x="1016" y="351"/>
                  </a:cubicBezTo>
                  <a:lnTo>
                    <a:pt x="677" y="11"/>
                  </a:lnTo>
                  <a:cubicBezTo>
                    <a:pt x="665" y="0"/>
                    <a:pt x="645" y="0"/>
                    <a:pt x="633" y="11"/>
                  </a:cubicBezTo>
                  <a:lnTo>
                    <a:pt x="294" y="352"/>
                  </a:lnTo>
                  <a:cubicBezTo>
                    <a:pt x="282" y="364"/>
                    <a:pt x="282" y="384"/>
                    <a:pt x="294" y="396"/>
                  </a:cubicBezTo>
                  <a:lnTo>
                    <a:pt x="371" y="473"/>
                  </a:lnTo>
                  <a:cubicBezTo>
                    <a:pt x="386" y="488"/>
                    <a:pt x="403" y="502"/>
                    <a:pt x="424" y="502"/>
                  </a:cubicBezTo>
                  <a:cubicBezTo>
                    <a:pt x="445" y="502"/>
                    <a:pt x="459" y="488"/>
                    <a:pt x="466" y="482"/>
                  </a:cubicBezTo>
                  <a:cubicBezTo>
                    <a:pt x="477" y="471"/>
                    <a:pt x="481" y="457"/>
                    <a:pt x="485" y="445"/>
                  </a:cubicBezTo>
                  <a:cubicBezTo>
                    <a:pt x="492" y="425"/>
                    <a:pt x="496" y="417"/>
                    <a:pt x="509" y="413"/>
                  </a:cubicBezTo>
                  <a:cubicBezTo>
                    <a:pt x="519" y="410"/>
                    <a:pt x="541" y="417"/>
                    <a:pt x="562" y="439"/>
                  </a:cubicBezTo>
                  <a:cubicBezTo>
                    <a:pt x="581" y="458"/>
                    <a:pt x="590" y="480"/>
                    <a:pt x="587" y="491"/>
                  </a:cubicBezTo>
                  <a:cubicBezTo>
                    <a:pt x="583" y="504"/>
                    <a:pt x="575" y="508"/>
                    <a:pt x="555" y="515"/>
                  </a:cubicBezTo>
                  <a:cubicBezTo>
                    <a:pt x="543" y="519"/>
                    <a:pt x="529" y="524"/>
                    <a:pt x="518" y="535"/>
                  </a:cubicBezTo>
                  <a:cubicBezTo>
                    <a:pt x="480" y="573"/>
                    <a:pt x="501" y="604"/>
                    <a:pt x="527" y="630"/>
                  </a:cubicBezTo>
                  <a:lnTo>
                    <a:pt x="633" y="736"/>
                  </a:lnTo>
                  <a:cubicBezTo>
                    <a:pt x="638" y="741"/>
                    <a:pt x="646" y="745"/>
                    <a:pt x="655" y="745"/>
                  </a:cubicBezTo>
                  <a:cubicBezTo>
                    <a:pt x="663" y="745"/>
                    <a:pt x="671" y="741"/>
                    <a:pt x="677" y="736"/>
                  </a:cubicBezTo>
                  <a:lnTo>
                    <a:pt x="778" y="634"/>
                  </a:lnTo>
                  <a:cubicBezTo>
                    <a:pt x="781" y="631"/>
                    <a:pt x="784" y="628"/>
                    <a:pt x="786" y="627"/>
                  </a:cubicBezTo>
                  <a:cubicBezTo>
                    <a:pt x="787" y="630"/>
                    <a:pt x="788" y="634"/>
                    <a:pt x="790" y="638"/>
                  </a:cubicBezTo>
                  <a:cubicBezTo>
                    <a:pt x="797" y="660"/>
                    <a:pt x="809" y="696"/>
                    <a:pt x="855" y="710"/>
                  </a:cubicBezTo>
                  <a:cubicBezTo>
                    <a:pt x="862" y="712"/>
                    <a:pt x="869" y="713"/>
                    <a:pt x="877" y="713"/>
                  </a:cubicBezTo>
                  <a:cubicBezTo>
                    <a:pt x="907" y="713"/>
                    <a:pt x="942" y="696"/>
                    <a:pt x="968" y="669"/>
                  </a:cubicBezTo>
                  <a:cubicBezTo>
                    <a:pt x="1004" y="634"/>
                    <a:pt x="1020" y="589"/>
                    <a:pt x="1010" y="554"/>
                  </a:cubicBezTo>
                  <a:cubicBezTo>
                    <a:pt x="996" y="509"/>
                    <a:pt x="960" y="496"/>
                    <a:pt x="938" y="489"/>
                  </a:cubicBezTo>
                  <a:cubicBezTo>
                    <a:pt x="934" y="488"/>
                    <a:pt x="929" y="486"/>
                    <a:pt x="927" y="485"/>
                  </a:cubicBezTo>
                  <a:cubicBezTo>
                    <a:pt x="928" y="483"/>
                    <a:pt x="931" y="480"/>
                    <a:pt x="934" y="477"/>
                  </a:cubicBezTo>
                  <a:lnTo>
                    <a:pt x="1016" y="395"/>
                  </a:lnTo>
                  <a:close/>
                  <a:moveTo>
                    <a:pt x="1259" y="646"/>
                  </a:moveTo>
                  <a:cubicBezTo>
                    <a:pt x="1257" y="644"/>
                    <a:pt x="1256" y="643"/>
                    <a:pt x="1254" y="641"/>
                  </a:cubicBezTo>
                  <a:cubicBezTo>
                    <a:pt x="1257" y="641"/>
                    <a:pt x="1259" y="640"/>
                    <a:pt x="1262" y="639"/>
                  </a:cubicBezTo>
                  <a:cubicBezTo>
                    <a:pt x="1282" y="632"/>
                    <a:pt x="1317" y="620"/>
                    <a:pt x="1330" y="577"/>
                  </a:cubicBezTo>
                  <a:cubicBezTo>
                    <a:pt x="1339" y="543"/>
                    <a:pt x="1324" y="501"/>
                    <a:pt x="1291" y="469"/>
                  </a:cubicBezTo>
                  <a:cubicBezTo>
                    <a:pt x="1259" y="435"/>
                    <a:pt x="1216" y="420"/>
                    <a:pt x="1183" y="430"/>
                  </a:cubicBezTo>
                  <a:cubicBezTo>
                    <a:pt x="1140" y="442"/>
                    <a:pt x="1128" y="477"/>
                    <a:pt x="1121" y="498"/>
                  </a:cubicBezTo>
                  <a:cubicBezTo>
                    <a:pt x="1120" y="500"/>
                    <a:pt x="1119" y="503"/>
                    <a:pt x="1119" y="505"/>
                  </a:cubicBezTo>
                  <a:cubicBezTo>
                    <a:pt x="1117" y="504"/>
                    <a:pt x="1116" y="502"/>
                    <a:pt x="1114" y="501"/>
                  </a:cubicBezTo>
                  <a:lnTo>
                    <a:pt x="1076" y="463"/>
                  </a:lnTo>
                  <a:cubicBezTo>
                    <a:pt x="1064" y="450"/>
                    <a:pt x="1044" y="450"/>
                    <a:pt x="1032" y="462"/>
                  </a:cubicBezTo>
                  <a:cubicBezTo>
                    <a:pt x="1020" y="475"/>
                    <a:pt x="1020" y="494"/>
                    <a:pt x="1032" y="506"/>
                  </a:cubicBezTo>
                  <a:lnTo>
                    <a:pt x="1070" y="545"/>
                  </a:lnTo>
                  <a:cubicBezTo>
                    <a:pt x="1084" y="559"/>
                    <a:pt x="1101" y="572"/>
                    <a:pt x="1121" y="572"/>
                  </a:cubicBezTo>
                  <a:cubicBezTo>
                    <a:pt x="1141" y="572"/>
                    <a:pt x="1155" y="559"/>
                    <a:pt x="1161" y="552"/>
                  </a:cubicBezTo>
                  <a:cubicBezTo>
                    <a:pt x="1171" y="542"/>
                    <a:pt x="1176" y="529"/>
                    <a:pt x="1180" y="518"/>
                  </a:cubicBezTo>
                  <a:cubicBezTo>
                    <a:pt x="1186" y="499"/>
                    <a:pt x="1189" y="492"/>
                    <a:pt x="1200" y="489"/>
                  </a:cubicBezTo>
                  <a:cubicBezTo>
                    <a:pt x="1208" y="487"/>
                    <a:pt x="1229" y="494"/>
                    <a:pt x="1247" y="513"/>
                  </a:cubicBezTo>
                  <a:cubicBezTo>
                    <a:pt x="1267" y="531"/>
                    <a:pt x="1272" y="552"/>
                    <a:pt x="1270" y="559"/>
                  </a:cubicBezTo>
                  <a:cubicBezTo>
                    <a:pt x="1267" y="571"/>
                    <a:pt x="1260" y="574"/>
                    <a:pt x="1242" y="580"/>
                  </a:cubicBezTo>
                  <a:cubicBezTo>
                    <a:pt x="1230" y="584"/>
                    <a:pt x="1217" y="588"/>
                    <a:pt x="1207" y="599"/>
                  </a:cubicBezTo>
                  <a:cubicBezTo>
                    <a:pt x="1170" y="636"/>
                    <a:pt x="1192" y="667"/>
                    <a:pt x="1215" y="690"/>
                  </a:cubicBezTo>
                  <a:lnTo>
                    <a:pt x="1287" y="763"/>
                  </a:lnTo>
                  <a:lnTo>
                    <a:pt x="1211" y="839"/>
                  </a:lnTo>
                  <a:cubicBezTo>
                    <a:pt x="1209" y="841"/>
                    <a:pt x="1208" y="842"/>
                    <a:pt x="1206" y="844"/>
                  </a:cubicBezTo>
                  <a:cubicBezTo>
                    <a:pt x="1206" y="841"/>
                    <a:pt x="1205" y="838"/>
                    <a:pt x="1204" y="836"/>
                  </a:cubicBezTo>
                  <a:cubicBezTo>
                    <a:pt x="1197" y="815"/>
                    <a:pt x="1185" y="781"/>
                    <a:pt x="1142" y="768"/>
                  </a:cubicBezTo>
                  <a:cubicBezTo>
                    <a:pt x="1108" y="758"/>
                    <a:pt x="1066" y="774"/>
                    <a:pt x="1034" y="807"/>
                  </a:cubicBezTo>
                  <a:cubicBezTo>
                    <a:pt x="1001" y="839"/>
                    <a:pt x="985" y="882"/>
                    <a:pt x="995" y="915"/>
                  </a:cubicBezTo>
                  <a:cubicBezTo>
                    <a:pt x="1008" y="958"/>
                    <a:pt x="1042" y="970"/>
                    <a:pt x="1063" y="977"/>
                  </a:cubicBezTo>
                  <a:cubicBezTo>
                    <a:pt x="1065" y="978"/>
                    <a:pt x="1068" y="979"/>
                    <a:pt x="1071" y="980"/>
                  </a:cubicBezTo>
                  <a:cubicBezTo>
                    <a:pt x="1069" y="981"/>
                    <a:pt x="1068" y="983"/>
                    <a:pt x="1066" y="985"/>
                  </a:cubicBezTo>
                  <a:lnTo>
                    <a:pt x="1016" y="1034"/>
                  </a:lnTo>
                  <a:lnTo>
                    <a:pt x="746" y="763"/>
                  </a:lnTo>
                  <a:cubicBezTo>
                    <a:pt x="734" y="751"/>
                    <a:pt x="714" y="751"/>
                    <a:pt x="702" y="763"/>
                  </a:cubicBezTo>
                  <a:cubicBezTo>
                    <a:pt x="690" y="775"/>
                    <a:pt x="690" y="795"/>
                    <a:pt x="702" y="807"/>
                  </a:cubicBezTo>
                  <a:lnTo>
                    <a:pt x="994" y="1100"/>
                  </a:lnTo>
                  <a:cubicBezTo>
                    <a:pt x="1000" y="1106"/>
                    <a:pt x="1008" y="1109"/>
                    <a:pt x="1016" y="1109"/>
                  </a:cubicBezTo>
                  <a:cubicBezTo>
                    <a:pt x="1025" y="1109"/>
                    <a:pt x="1033" y="1106"/>
                    <a:pt x="1038" y="1100"/>
                  </a:cubicBezTo>
                  <a:lnTo>
                    <a:pt x="1110" y="1028"/>
                  </a:lnTo>
                  <a:cubicBezTo>
                    <a:pt x="1133" y="1005"/>
                    <a:pt x="1155" y="974"/>
                    <a:pt x="1118" y="937"/>
                  </a:cubicBezTo>
                  <a:cubicBezTo>
                    <a:pt x="1108" y="927"/>
                    <a:pt x="1095" y="922"/>
                    <a:pt x="1083" y="918"/>
                  </a:cubicBezTo>
                  <a:cubicBezTo>
                    <a:pt x="1065" y="912"/>
                    <a:pt x="1058" y="909"/>
                    <a:pt x="1055" y="898"/>
                  </a:cubicBezTo>
                  <a:cubicBezTo>
                    <a:pt x="1052" y="890"/>
                    <a:pt x="1058" y="870"/>
                    <a:pt x="1078" y="850"/>
                  </a:cubicBezTo>
                  <a:cubicBezTo>
                    <a:pt x="1096" y="832"/>
                    <a:pt x="1116" y="825"/>
                    <a:pt x="1124" y="828"/>
                  </a:cubicBezTo>
                  <a:cubicBezTo>
                    <a:pt x="1135" y="831"/>
                    <a:pt x="1139" y="838"/>
                    <a:pt x="1145" y="856"/>
                  </a:cubicBezTo>
                  <a:cubicBezTo>
                    <a:pt x="1149" y="868"/>
                    <a:pt x="1153" y="881"/>
                    <a:pt x="1163" y="891"/>
                  </a:cubicBezTo>
                  <a:cubicBezTo>
                    <a:pt x="1170" y="897"/>
                    <a:pt x="1183" y="911"/>
                    <a:pt x="1204" y="911"/>
                  </a:cubicBezTo>
                  <a:cubicBezTo>
                    <a:pt x="1224" y="911"/>
                    <a:pt x="1240" y="898"/>
                    <a:pt x="1255" y="883"/>
                  </a:cubicBezTo>
                  <a:lnTo>
                    <a:pt x="1353" y="785"/>
                  </a:lnTo>
                  <a:cubicBezTo>
                    <a:pt x="1365" y="772"/>
                    <a:pt x="1365" y="753"/>
                    <a:pt x="1353" y="741"/>
                  </a:cubicBezTo>
                  <a:lnTo>
                    <a:pt x="1259" y="6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AC7C75A4-F34A-DB49-8A53-8C8A2AC79393}"/>
              </a:ext>
            </a:extLst>
          </p:cNvPr>
          <p:cNvGrpSpPr/>
          <p:nvPr/>
        </p:nvGrpSpPr>
        <p:grpSpPr>
          <a:xfrm>
            <a:off x="4074326" y="2424629"/>
            <a:ext cx="710291" cy="710292"/>
            <a:chOff x="2575309" y="2498626"/>
            <a:chExt cx="710291" cy="710292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4676DEBE-8B8A-484F-AA83-B4DB6A487787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2" name="Freeform 21">
              <a:extLst>
                <a:ext uri="{FF2B5EF4-FFF2-40B4-BE49-F238E27FC236}">
                  <a16:creationId xmlns:a16="http://schemas.microsoft.com/office/drawing/2014/main" id="{3742BBEA-32E4-7F4C-97C6-AA2EC9710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185" y="2624379"/>
              <a:ext cx="490538" cy="458787"/>
            </a:xfrm>
            <a:custGeom>
              <a:avLst/>
              <a:gdLst>
                <a:gd name="T0" fmla="*/ 283 w 1362"/>
                <a:gd name="T1" fmla="*/ 906 h 1274"/>
                <a:gd name="T2" fmla="*/ 345 w 1362"/>
                <a:gd name="T3" fmla="*/ 1272 h 1274"/>
                <a:gd name="T4" fmla="*/ 257 w 1362"/>
                <a:gd name="T5" fmla="*/ 395 h 1274"/>
                <a:gd name="T6" fmla="*/ 0 w 1362"/>
                <a:gd name="T7" fmla="*/ 849 h 1274"/>
                <a:gd name="T8" fmla="*/ 142 w 1362"/>
                <a:gd name="T9" fmla="*/ 1273 h 1274"/>
                <a:gd name="T10" fmla="*/ 204 w 1362"/>
                <a:gd name="T11" fmla="*/ 595 h 1274"/>
                <a:gd name="T12" fmla="*/ 142 w 1362"/>
                <a:gd name="T13" fmla="*/ 931 h 1274"/>
                <a:gd name="T14" fmla="*/ 63 w 1362"/>
                <a:gd name="T15" fmla="*/ 595 h 1274"/>
                <a:gd name="T16" fmla="*/ 785 w 1362"/>
                <a:gd name="T17" fmla="*/ 457 h 1274"/>
                <a:gd name="T18" fmla="*/ 455 w 1362"/>
                <a:gd name="T19" fmla="*/ 536 h 1274"/>
                <a:gd name="T20" fmla="*/ 424 w 1362"/>
                <a:gd name="T21" fmla="*/ 595 h 1274"/>
                <a:gd name="T22" fmla="*/ 424 w 1362"/>
                <a:gd name="T23" fmla="*/ 1273 h 1274"/>
                <a:gd name="T24" fmla="*/ 486 w 1362"/>
                <a:gd name="T25" fmla="*/ 962 h 1274"/>
                <a:gd name="T26" fmla="*/ 680 w 1362"/>
                <a:gd name="T27" fmla="*/ 598 h 1274"/>
                <a:gd name="T28" fmla="*/ 822 w 1362"/>
                <a:gd name="T29" fmla="*/ 395 h 1274"/>
                <a:gd name="T30" fmla="*/ 424 w 1362"/>
                <a:gd name="T31" fmla="*/ 228 h 1274"/>
                <a:gd name="T32" fmla="*/ 232 w 1362"/>
                <a:gd name="T33" fmla="*/ 228 h 1274"/>
                <a:gd name="T34" fmla="*/ 328 w 1362"/>
                <a:gd name="T35" fmla="*/ 62 h 1274"/>
                <a:gd name="T36" fmla="*/ 424 w 1362"/>
                <a:gd name="T37" fmla="*/ 228 h 1274"/>
                <a:gd name="T38" fmla="*/ 328 w 1362"/>
                <a:gd name="T39" fmla="*/ 0 h 1274"/>
                <a:gd name="T40" fmla="*/ 170 w 1362"/>
                <a:gd name="T41" fmla="*/ 228 h 1274"/>
                <a:gd name="T42" fmla="*/ 486 w 1362"/>
                <a:gd name="T43" fmla="*/ 228 h 1274"/>
                <a:gd name="T44" fmla="*/ 1361 w 1362"/>
                <a:gd name="T45" fmla="*/ 31 h 1274"/>
                <a:gd name="T46" fmla="*/ 568 w 1362"/>
                <a:gd name="T47" fmla="*/ 0 h 1274"/>
                <a:gd name="T48" fmla="*/ 537 w 1362"/>
                <a:gd name="T49" fmla="*/ 341 h 1274"/>
                <a:gd name="T50" fmla="*/ 599 w 1362"/>
                <a:gd name="T51" fmla="*/ 62 h 1274"/>
                <a:gd name="T52" fmla="*/ 1299 w 1362"/>
                <a:gd name="T53" fmla="*/ 987 h 1274"/>
                <a:gd name="T54" fmla="*/ 599 w 1362"/>
                <a:gd name="T55" fmla="*/ 652 h 1274"/>
                <a:gd name="T56" fmla="*/ 537 w 1362"/>
                <a:gd name="T57" fmla="*/ 1019 h 1274"/>
                <a:gd name="T58" fmla="*/ 888 w 1362"/>
                <a:gd name="T59" fmla="*/ 1050 h 1274"/>
                <a:gd name="T60" fmla="*/ 785 w 1362"/>
                <a:gd name="T61" fmla="*/ 1240 h 1274"/>
                <a:gd name="T62" fmla="*/ 932 w 1362"/>
                <a:gd name="T63" fmla="*/ 1244 h 1274"/>
                <a:gd name="T64" fmla="*/ 994 w 1362"/>
                <a:gd name="T65" fmla="*/ 1093 h 1274"/>
                <a:gd name="T66" fmla="*/ 1184 w 1362"/>
                <a:gd name="T67" fmla="*/ 1196 h 1274"/>
                <a:gd name="T68" fmla="*/ 1330 w 1362"/>
                <a:gd name="T69" fmla="*/ 1050 h 1274"/>
                <a:gd name="T70" fmla="*/ 1361 w 1362"/>
                <a:gd name="T71" fmla="*/ 31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2" h="1274">
                  <a:moveTo>
                    <a:pt x="345" y="906"/>
                  </a:moveTo>
                  <a:lnTo>
                    <a:pt x="283" y="906"/>
                  </a:lnTo>
                  <a:lnTo>
                    <a:pt x="283" y="1272"/>
                  </a:lnTo>
                  <a:lnTo>
                    <a:pt x="345" y="1272"/>
                  </a:lnTo>
                  <a:lnTo>
                    <a:pt x="345" y="906"/>
                  </a:lnTo>
                  <a:close/>
                  <a:moveTo>
                    <a:pt x="257" y="395"/>
                  </a:moveTo>
                  <a:cubicBezTo>
                    <a:pt x="45" y="395"/>
                    <a:pt x="0" y="504"/>
                    <a:pt x="0" y="595"/>
                  </a:cubicBezTo>
                  <a:lnTo>
                    <a:pt x="0" y="849"/>
                  </a:lnTo>
                  <a:cubicBezTo>
                    <a:pt x="0" y="926"/>
                    <a:pt x="65" y="991"/>
                    <a:pt x="142" y="993"/>
                  </a:cubicBezTo>
                  <a:lnTo>
                    <a:pt x="142" y="1273"/>
                  </a:lnTo>
                  <a:lnTo>
                    <a:pt x="204" y="1273"/>
                  </a:lnTo>
                  <a:lnTo>
                    <a:pt x="204" y="595"/>
                  </a:lnTo>
                  <a:lnTo>
                    <a:pt x="142" y="595"/>
                  </a:lnTo>
                  <a:lnTo>
                    <a:pt x="142" y="931"/>
                  </a:lnTo>
                  <a:cubicBezTo>
                    <a:pt x="99" y="929"/>
                    <a:pt x="63" y="892"/>
                    <a:pt x="63" y="849"/>
                  </a:cubicBezTo>
                  <a:lnTo>
                    <a:pt x="63" y="595"/>
                  </a:lnTo>
                  <a:cubicBezTo>
                    <a:pt x="63" y="531"/>
                    <a:pt x="85" y="457"/>
                    <a:pt x="257" y="457"/>
                  </a:cubicBezTo>
                  <a:lnTo>
                    <a:pt x="785" y="457"/>
                  </a:lnTo>
                  <a:cubicBezTo>
                    <a:pt x="772" y="496"/>
                    <a:pt x="734" y="536"/>
                    <a:pt x="681" y="536"/>
                  </a:cubicBezTo>
                  <a:lnTo>
                    <a:pt x="455" y="536"/>
                  </a:lnTo>
                  <a:cubicBezTo>
                    <a:pt x="438" y="536"/>
                    <a:pt x="424" y="550"/>
                    <a:pt x="424" y="567"/>
                  </a:cubicBezTo>
                  <a:lnTo>
                    <a:pt x="424" y="595"/>
                  </a:lnTo>
                  <a:lnTo>
                    <a:pt x="424" y="962"/>
                  </a:lnTo>
                  <a:lnTo>
                    <a:pt x="424" y="1273"/>
                  </a:lnTo>
                  <a:lnTo>
                    <a:pt x="486" y="1273"/>
                  </a:lnTo>
                  <a:lnTo>
                    <a:pt x="486" y="962"/>
                  </a:lnTo>
                  <a:lnTo>
                    <a:pt x="486" y="598"/>
                  </a:lnTo>
                  <a:lnTo>
                    <a:pt x="680" y="598"/>
                  </a:lnTo>
                  <a:cubicBezTo>
                    <a:pt x="782" y="598"/>
                    <a:pt x="853" y="507"/>
                    <a:pt x="853" y="426"/>
                  </a:cubicBezTo>
                  <a:cubicBezTo>
                    <a:pt x="853" y="409"/>
                    <a:pt x="839" y="395"/>
                    <a:pt x="822" y="395"/>
                  </a:cubicBezTo>
                  <a:lnTo>
                    <a:pt x="257" y="395"/>
                  </a:lnTo>
                  <a:close/>
                  <a:moveTo>
                    <a:pt x="424" y="228"/>
                  </a:moveTo>
                  <a:cubicBezTo>
                    <a:pt x="424" y="276"/>
                    <a:pt x="383" y="310"/>
                    <a:pt x="328" y="310"/>
                  </a:cubicBezTo>
                  <a:cubicBezTo>
                    <a:pt x="272" y="310"/>
                    <a:pt x="232" y="276"/>
                    <a:pt x="232" y="228"/>
                  </a:cubicBezTo>
                  <a:lnTo>
                    <a:pt x="232" y="144"/>
                  </a:lnTo>
                  <a:cubicBezTo>
                    <a:pt x="232" y="96"/>
                    <a:pt x="272" y="62"/>
                    <a:pt x="328" y="62"/>
                  </a:cubicBezTo>
                  <a:cubicBezTo>
                    <a:pt x="383" y="62"/>
                    <a:pt x="424" y="96"/>
                    <a:pt x="424" y="144"/>
                  </a:cubicBezTo>
                  <a:lnTo>
                    <a:pt x="424" y="228"/>
                  </a:lnTo>
                  <a:close/>
                  <a:moveTo>
                    <a:pt x="486" y="144"/>
                  </a:moveTo>
                  <a:cubicBezTo>
                    <a:pt x="486" y="62"/>
                    <a:pt x="418" y="0"/>
                    <a:pt x="328" y="0"/>
                  </a:cubicBezTo>
                  <a:cubicBezTo>
                    <a:pt x="238" y="0"/>
                    <a:pt x="170" y="62"/>
                    <a:pt x="170" y="144"/>
                  </a:cubicBezTo>
                  <a:lnTo>
                    <a:pt x="170" y="228"/>
                  </a:lnTo>
                  <a:cubicBezTo>
                    <a:pt x="170" y="310"/>
                    <a:pt x="238" y="372"/>
                    <a:pt x="328" y="372"/>
                  </a:cubicBezTo>
                  <a:cubicBezTo>
                    <a:pt x="418" y="372"/>
                    <a:pt x="486" y="310"/>
                    <a:pt x="486" y="228"/>
                  </a:cubicBezTo>
                  <a:lnTo>
                    <a:pt x="486" y="144"/>
                  </a:lnTo>
                  <a:close/>
                  <a:moveTo>
                    <a:pt x="1361" y="31"/>
                  </a:moveTo>
                  <a:cubicBezTo>
                    <a:pt x="1361" y="14"/>
                    <a:pt x="1347" y="0"/>
                    <a:pt x="1330" y="0"/>
                  </a:cubicBezTo>
                  <a:lnTo>
                    <a:pt x="568" y="0"/>
                  </a:lnTo>
                  <a:cubicBezTo>
                    <a:pt x="551" y="0"/>
                    <a:pt x="537" y="14"/>
                    <a:pt x="537" y="31"/>
                  </a:cubicBezTo>
                  <a:lnTo>
                    <a:pt x="537" y="341"/>
                  </a:lnTo>
                  <a:lnTo>
                    <a:pt x="599" y="341"/>
                  </a:lnTo>
                  <a:lnTo>
                    <a:pt x="599" y="62"/>
                  </a:lnTo>
                  <a:lnTo>
                    <a:pt x="1299" y="62"/>
                  </a:lnTo>
                  <a:lnTo>
                    <a:pt x="1299" y="987"/>
                  </a:lnTo>
                  <a:lnTo>
                    <a:pt x="599" y="987"/>
                  </a:lnTo>
                  <a:lnTo>
                    <a:pt x="599" y="652"/>
                  </a:lnTo>
                  <a:lnTo>
                    <a:pt x="537" y="652"/>
                  </a:lnTo>
                  <a:lnTo>
                    <a:pt x="537" y="1019"/>
                  </a:lnTo>
                  <a:cubicBezTo>
                    <a:pt x="537" y="1036"/>
                    <a:pt x="551" y="1050"/>
                    <a:pt x="568" y="1050"/>
                  </a:cubicBezTo>
                  <a:lnTo>
                    <a:pt x="888" y="1050"/>
                  </a:lnTo>
                  <a:lnTo>
                    <a:pt x="741" y="1196"/>
                  </a:lnTo>
                  <a:lnTo>
                    <a:pt x="785" y="1240"/>
                  </a:lnTo>
                  <a:lnTo>
                    <a:pt x="932" y="1093"/>
                  </a:lnTo>
                  <a:lnTo>
                    <a:pt x="932" y="1244"/>
                  </a:lnTo>
                  <a:lnTo>
                    <a:pt x="994" y="1244"/>
                  </a:lnTo>
                  <a:lnTo>
                    <a:pt x="994" y="1093"/>
                  </a:lnTo>
                  <a:lnTo>
                    <a:pt x="1140" y="1240"/>
                  </a:lnTo>
                  <a:lnTo>
                    <a:pt x="1184" y="1196"/>
                  </a:lnTo>
                  <a:lnTo>
                    <a:pt x="1038" y="1050"/>
                  </a:lnTo>
                  <a:lnTo>
                    <a:pt x="1330" y="1050"/>
                  </a:lnTo>
                  <a:cubicBezTo>
                    <a:pt x="1347" y="1050"/>
                    <a:pt x="1361" y="1036"/>
                    <a:pt x="1361" y="1019"/>
                  </a:cubicBezTo>
                  <a:lnTo>
                    <a:pt x="1361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1864C9D-25C9-E54A-81BB-C4B83B1FB5B1}"/>
              </a:ext>
            </a:extLst>
          </p:cNvPr>
          <p:cNvGrpSpPr/>
          <p:nvPr/>
        </p:nvGrpSpPr>
        <p:grpSpPr>
          <a:xfrm>
            <a:off x="7373417" y="2424629"/>
            <a:ext cx="710291" cy="710292"/>
            <a:chOff x="5874400" y="2498626"/>
            <a:chExt cx="710291" cy="710292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7B2F9B0-CC85-5F4A-A266-164F910A36E5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5" name="Freeform 23">
              <a:extLst>
                <a:ext uri="{FF2B5EF4-FFF2-40B4-BE49-F238E27FC236}">
                  <a16:creationId xmlns:a16="http://schemas.microsoft.com/office/drawing/2014/main" id="{B080FD73-D6C9-0845-BC18-3121158A6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895" y="2633110"/>
              <a:ext cx="495300" cy="441325"/>
            </a:xfrm>
            <a:custGeom>
              <a:avLst/>
              <a:gdLst>
                <a:gd name="T0" fmla="*/ 1236 w 1375"/>
                <a:gd name="T1" fmla="*/ 1080 h 1225"/>
                <a:gd name="T2" fmla="*/ 1120 w 1375"/>
                <a:gd name="T3" fmla="*/ 908 h 1225"/>
                <a:gd name="T4" fmla="*/ 1118 w 1375"/>
                <a:gd name="T5" fmla="*/ 970 h 1225"/>
                <a:gd name="T6" fmla="*/ 1036 w 1375"/>
                <a:gd name="T7" fmla="*/ 1083 h 1225"/>
                <a:gd name="T8" fmla="*/ 643 w 1375"/>
                <a:gd name="T9" fmla="*/ 1162 h 1225"/>
                <a:gd name="T10" fmla="*/ 951 w 1375"/>
                <a:gd name="T11" fmla="*/ 1021 h 1225"/>
                <a:gd name="T12" fmla="*/ 951 w 1375"/>
                <a:gd name="T13" fmla="*/ 970 h 1225"/>
                <a:gd name="T14" fmla="*/ 638 w 1375"/>
                <a:gd name="T15" fmla="*/ 967 h 1225"/>
                <a:gd name="T16" fmla="*/ 581 w 1375"/>
                <a:gd name="T17" fmla="*/ 1224 h 1225"/>
                <a:gd name="T18" fmla="*/ 1151 w 1375"/>
                <a:gd name="T19" fmla="*/ 685 h 1225"/>
                <a:gd name="T20" fmla="*/ 1113 w 1375"/>
                <a:gd name="T21" fmla="*/ 502 h 1225"/>
                <a:gd name="T22" fmla="*/ 841 w 1375"/>
                <a:gd name="T23" fmla="*/ 650 h 1225"/>
                <a:gd name="T24" fmla="*/ 936 w 1375"/>
                <a:gd name="T25" fmla="*/ 495 h 1225"/>
                <a:gd name="T26" fmla="*/ 785 w 1375"/>
                <a:gd name="T27" fmla="*/ 525 h 1225"/>
                <a:gd name="T28" fmla="*/ 716 w 1375"/>
                <a:gd name="T29" fmla="*/ 373 h 1225"/>
                <a:gd name="T30" fmla="*/ 680 w 1375"/>
                <a:gd name="T31" fmla="*/ 322 h 1225"/>
                <a:gd name="T32" fmla="*/ 571 w 1375"/>
                <a:gd name="T33" fmla="*/ 264 h 1225"/>
                <a:gd name="T34" fmla="*/ 809 w 1375"/>
                <a:gd name="T35" fmla="*/ 67 h 1225"/>
                <a:gd name="T36" fmla="*/ 835 w 1375"/>
                <a:gd name="T37" fmla="*/ 159 h 1225"/>
                <a:gd name="T38" fmla="*/ 853 w 1375"/>
                <a:gd name="T39" fmla="*/ 277 h 1225"/>
                <a:gd name="T40" fmla="*/ 943 w 1375"/>
                <a:gd name="T41" fmla="*/ 214 h 1225"/>
                <a:gd name="T42" fmla="*/ 990 w 1375"/>
                <a:gd name="T43" fmla="*/ 381 h 1225"/>
                <a:gd name="T44" fmla="*/ 1026 w 1375"/>
                <a:gd name="T45" fmla="*/ 432 h 1225"/>
                <a:gd name="T46" fmla="*/ 1119 w 1375"/>
                <a:gd name="T47" fmla="*/ 466 h 1225"/>
                <a:gd name="T48" fmla="*/ 696 w 1375"/>
                <a:gd name="T49" fmla="*/ 552 h 1225"/>
                <a:gd name="T50" fmla="*/ 315 w 1375"/>
                <a:gd name="T51" fmla="*/ 805 h 1225"/>
                <a:gd name="T52" fmla="*/ 93 w 1375"/>
                <a:gd name="T53" fmla="*/ 909 h 1225"/>
                <a:gd name="T54" fmla="*/ 467 w 1375"/>
                <a:gd name="T55" fmla="*/ 616 h 1225"/>
                <a:gd name="T56" fmla="*/ 696 w 1375"/>
                <a:gd name="T57" fmla="*/ 552 h 1225"/>
                <a:gd name="T58" fmla="*/ 1080 w 1375"/>
                <a:gd name="T59" fmla="*/ 401 h 1225"/>
                <a:gd name="T60" fmla="*/ 958 w 1375"/>
                <a:gd name="T61" fmla="*/ 128 h 1225"/>
                <a:gd name="T62" fmla="*/ 938 w 1375"/>
                <a:gd name="T63" fmla="*/ 100 h 1225"/>
                <a:gd name="T64" fmla="*/ 773 w 1375"/>
                <a:gd name="T65" fmla="*/ 16 h 1225"/>
                <a:gd name="T66" fmla="*/ 520 w 1375"/>
                <a:gd name="T67" fmla="*/ 300 h 1225"/>
                <a:gd name="T68" fmla="*/ 630 w 1375"/>
                <a:gd name="T69" fmla="*/ 358 h 1225"/>
                <a:gd name="T70" fmla="*/ 558 w 1375"/>
                <a:gd name="T71" fmla="*/ 456 h 1225"/>
                <a:gd name="T72" fmla="*/ 70 w 1375"/>
                <a:gd name="T73" fmla="*/ 784 h 1225"/>
                <a:gd name="T74" fmla="*/ 132 w 1375"/>
                <a:gd name="T75" fmla="*/ 998 h 1225"/>
                <a:gd name="T76" fmla="*/ 535 w 1375"/>
                <a:gd name="T77" fmla="*/ 706 h 1225"/>
                <a:gd name="T78" fmla="*/ 749 w 1375"/>
                <a:gd name="T79" fmla="*/ 626 h 1225"/>
                <a:gd name="T80" fmla="*/ 768 w 1375"/>
                <a:gd name="T81" fmla="*/ 654 h 1225"/>
                <a:gd name="T82" fmla="*/ 917 w 1375"/>
                <a:gd name="T83" fmla="*/ 714 h 1225"/>
                <a:gd name="T84" fmla="*/ 1170 w 1375"/>
                <a:gd name="T85" fmla="*/ 431 h 1225"/>
                <a:gd name="T86" fmla="*/ 1221 w 1375"/>
                <a:gd name="T87" fmla="*/ 704 h 1225"/>
                <a:gd name="T88" fmla="*/ 1258 w 1375"/>
                <a:gd name="T89" fmla="*/ 895 h 1225"/>
                <a:gd name="T90" fmla="*/ 1227 w 1375"/>
                <a:gd name="T91" fmla="*/ 842 h 1225"/>
                <a:gd name="T92" fmla="*/ 1262 w 1375"/>
                <a:gd name="T93" fmla="*/ 908 h 1225"/>
                <a:gd name="T94" fmla="*/ 1374 w 1375"/>
                <a:gd name="T95" fmla="*/ 908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5" h="1225">
                  <a:moveTo>
                    <a:pt x="581" y="1224"/>
                  </a:moveTo>
                  <a:lnTo>
                    <a:pt x="1236" y="1224"/>
                  </a:lnTo>
                  <a:lnTo>
                    <a:pt x="1236" y="1080"/>
                  </a:lnTo>
                  <a:cubicBezTo>
                    <a:pt x="1236" y="1048"/>
                    <a:pt x="1211" y="1023"/>
                    <a:pt x="1180" y="1021"/>
                  </a:cubicBezTo>
                  <a:lnTo>
                    <a:pt x="1180" y="967"/>
                  </a:lnTo>
                  <a:cubicBezTo>
                    <a:pt x="1180" y="935"/>
                    <a:pt x="1153" y="908"/>
                    <a:pt x="1120" y="908"/>
                  </a:cubicBezTo>
                  <a:lnTo>
                    <a:pt x="1036" y="908"/>
                  </a:lnTo>
                  <a:lnTo>
                    <a:pt x="1036" y="970"/>
                  </a:lnTo>
                  <a:lnTo>
                    <a:pt x="1118" y="970"/>
                  </a:lnTo>
                  <a:lnTo>
                    <a:pt x="1118" y="1021"/>
                  </a:lnTo>
                  <a:lnTo>
                    <a:pt x="1036" y="1021"/>
                  </a:lnTo>
                  <a:lnTo>
                    <a:pt x="1036" y="1083"/>
                  </a:lnTo>
                  <a:lnTo>
                    <a:pt x="1174" y="1083"/>
                  </a:lnTo>
                  <a:lnTo>
                    <a:pt x="1174" y="1162"/>
                  </a:lnTo>
                  <a:lnTo>
                    <a:pt x="643" y="1162"/>
                  </a:lnTo>
                  <a:lnTo>
                    <a:pt x="643" y="1083"/>
                  </a:lnTo>
                  <a:lnTo>
                    <a:pt x="951" y="1083"/>
                  </a:lnTo>
                  <a:lnTo>
                    <a:pt x="951" y="1021"/>
                  </a:lnTo>
                  <a:lnTo>
                    <a:pt x="700" y="1021"/>
                  </a:lnTo>
                  <a:lnTo>
                    <a:pt x="700" y="970"/>
                  </a:lnTo>
                  <a:lnTo>
                    <a:pt x="951" y="970"/>
                  </a:lnTo>
                  <a:lnTo>
                    <a:pt x="951" y="908"/>
                  </a:lnTo>
                  <a:lnTo>
                    <a:pt x="697" y="908"/>
                  </a:lnTo>
                  <a:cubicBezTo>
                    <a:pt x="664" y="908"/>
                    <a:pt x="638" y="935"/>
                    <a:pt x="638" y="967"/>
                  </a:cubicBezTo>
                  <a:lnTo>
                    <a:pt x="638" y="1021"/>
                  </a:lnTo>
                  <a:cubicBezTo>
                    <a:pt x="607" y="1023"/>
                    <a:pt x="581" y="1048"/>
                    <a:pt x="581" y="1080"/>
                  </a:cubicBezTo>
                  <a:lnTo>
                    <a:pt x="581" y="1224"/>
                  </a:lnTo>
                  <a:close/>
                  <a:moveTo>
                    <a:pt x="1089" y="798"/>
                  </a:moveTo>
                  <a:lnTo>
                    <a:pt x="1151" y="798"/>
                  </a:lnTo>
                  <a:lnTo>
                    <a:pt x="1151" y="685"/>
                  </a:lnTo>
                  <a:lnTo>
                    <a:pt x="1089" y="685"/>
                  </a:lnTo>
                  <a:lnTo>
                    <a:pt x="1089" y="798"/>
                  </a:lnTo>
                  <a:close/>
                  <a:moveTo>
                    <a:pt x="1113" y="502"/>
                  </a:moveTo>
                  <a:lnTo>
                    <a:pt x="882" y="664"/>
                  </a:lnTo>
                  <a:cubicBezTo>
                    <a:pt x="871" y="671"/>
                    <a:pt x="854" y="668"/>
                    <a:pt x="846" y="657"/>
                  </a:cubicBezTo>
                  <a:lnTo>
                    <a:pt x="841" y="650"/>
                  </a:lnTo>
                  <a:lnTo>
                    <a:pt x="871" y="594"/>
                  </a:lnTo>
                  <a:lnTo>
                    <a:pt x="846" y="558"/>
                  </a:lnTo>
                  <a:lnTo>
                    <a:pt x="936" y="495"/>
                  </a:lnTo>
                  <a:lnTo>
                    <a:pt x="900" y="444"/>
                  </a:lnTo>
                  <a:lnTo>
                    <a:pt x="785" y="525"/>
                  </a:lnTo>
                  <a:lnTo>
                    <a:pt x="785" y="525"/>
                  </a:lnTo>
                  <a:lnTo>
                    <a:pt x="764" y="539"/>
                  </a:lnTo>
                  <a:lnTo>
                    <a:pt x="670" y="405"/>
                  </a:lnTo>
                  <a:lnTo>
                    <a:pt x="716" y="373"/>
                  </a:lnTo>
                  <a:lnTo>
                    <a:pt x="806" y="310"/>
                  </a:lnTo>
                  <a:lnTo>
                    <a:pt x="771" y="259"/>
                  </a:lnTo>
                  <a:lnTo>
                    <a:pt x="680" y="322"/>
                  </a:lnTo>
                  <a:lnTo>
                    <a:pt x="655" y="286"/>
                  </a:lnTo>
                  <a:lnTo>
                    <a:pt x="593" y="295"/>
                  </a:lnTo>
                  <a:lnTo>
                    <a:pt x="571" y="264"/>
                  </a:lnTo>
                  <a:cubicBezTo>
                    <a:pt x="567" y="259"/>
                    <a:pt x="566" y="252"/>
                    <a:pt x="567" y="245"/>
                  </a:cubicBezTo>
                  <a:cubicBezTo>
                    <a:pt x="568" y="239"/>
                    <a:pt x="572" y="233"/>
                    <a:pt x="577" y="229"/>
                  </a:cubicBezTo>
                  <a:lnTo>
                    <a:pt x="809" y="67"/>
                  </a:lnTo>
                  <a:cubicBezTo>
                    <a:pt x="820" y="59"/>
                    <a:pt x="836" y="62"/>
                    <a:pt x="844" y="73"/>
                  </a:cubicBezTo>
                  <a:lnTo>
                    <a:pt x="865" y="104"/>
                  </a:lnTo>
                  <a:lnTo>
                    <a:pt x="835" y="159"/>
                  </a:lnTo>
                  <a:lnTo>
                    <a:pt x="861" y="196"/>
                  </a:lnTo>
                  <a:lnTo>
                    <a:pt x="817" y="227"/>
                  </a:lnTo>
                  <a:lnTo>
                    <a:pt x="853" y="277"/>
                  </a:lnTo>
                  <a:lnTo>
                    <a:pt x="896" y="247"/>
                  </a:lnTo>
                  <a:lnTo>
                    <a:pt x="896" y="247"/>
                  </a:lnTo>
                  <a:lnTo>
                    <a:pt x="943" y="214"/>
                  </a:lnTo>
                  <a:lnTo>
                    <a:pt x="1037" y="348"/>
                  </a:lnTo>
                  <a:lnTo>
                    <a:pt x="990" y="381"/>
                  </a:lnTo>
                  <a:lnTo>
                    <a:pt x="990" y="381"/>
                  </a:lnTo>
                  <a:lnTo>
                    <a:pt x="946" y="412"/>
                  </a:lnTo>
                  <a:lnTo>
                    <a:pt x="982" y="462"/>
                  </a:lnTo>
                  <a:lnTo>
                    <a:pt x="1026" y="432"/>
                  </a:lnTo>
                  <a:lnTo>
                    <a:pt x="1051" y="468"/>
                  </a:lnTo>
                  <a:lnTo>
                    <a:pt x="1114" y="459"/>
                  </a:lnTo>
                  <a:lnTo>
                    <a:pt x="1119" y="466"/>
                  </a:lnTo>
                  <a:cubicBezTo>
                    <a:pt x="1123" y="472"/>
                    <a:pt x="1124" y="479"/>
                    <a:pt x="1123" y="485"/>
                  </a:cubicBezTo>
                  <a:cubicBezTo>
                    <a:pt x="1122" y="492"/>
                    <a:pt x="1118" y="498"/>
                    <a:pt x="1113" y="502"/>
                  </a:cubicBezTo>
                  <a:close/>
                  <a:moveTo>
                    <a:pt x="696" y="552"/>
                  </a:moveTo>
                  <a:cubicBezTo>
                    <a:pt x="685" y="559"/>
                    <a:pt x="674" y="564"/>
                    <a:pt x="663" y="567"/>
                  </a:cubicBezTo>
                  <a:cubicBezTo>
                    <a:pt x="596" y="584"/>
                    <a:pt x="530" y="631"/>
                    <a:pt x="496" y="658"/>
                  </a:cubicBezTo>
                  <a:cubicBezTo>
                    <a:pt x="441" y="702"/>
                    <a:pt x="374" y="756"/>
                    <a:pt x="315" y="805"/>
                  </a:cubicBezTo>
                  <a:cubicBezTo>
                    <a:pt x="247" y="860"/>
                    <a:pt x="182" y="912"/>
                    <a:pt x="167" y="923"/>
                  </a:cubicBezTo>
                  <a:cubicBezTo>
                    <a:pt x="151" y="934"/>
                    <a:pt x="137" y="938"/>
                    <a:pt x="125" y="935"/>
                  </a:cubicBezTo>
                  <a:cubicBezTo>
                    <a:pt x="111" y="932"/>
                    <a:pt x="100" y="919"/>
                    <a:pt x="93" y="909"/>
                  </a:cubicBezTo>
                  <a:cubicBezTo>
                    <a:pt x="71" y="879"/>
                    <a:pt x="75" y="856"/>
                    <a:pt x="106" y="835"/>
                  </a:cubicBezTo>
                  <a:cubicBezTo>
                    <a:pt x="121" y="824"/>
                    <a:pt x="192" y="782"/>
                    <a:pt x="267" y="737"/>
                  </a:cubicBezTo>
                  <a:cubicBezTo>
                    <a:pt x="332" y="698"/>
                    <a:pt x="406" y="653"/>
                    <a:pt x="467" y="616"/>
                  </a:cubicBezTo>
                  <a:cubicBezTo>
                    <a:pt x="504" y="594"/>
                    <a:pt x="571" y="548"/>
                    <a:pt x="609" y="491"/>
                  </a:cubicBezTo>
                  <a:cubicBezTo>
                    <a:pt x="616" y="481"/>
                    <a:pt x="625" y="472"/>
                    <a:pt x="635" y="465"/>
                  </a:cubicBezTo>
                  <a:lnTo>
                    <a:pt x="696" y="552"/>
                  </a:lnTo>
                  <a:close/>
                  <a:moveTo>
                    <a:pt x="1170" y="431"/>
                  </a:moveTo>
                  <a:lnTo>
                    <a:pt x="1143" y="392"/>
                  </a:lnTo>
                  <a:lnTo>
                    <a:pt x="1080" y="401"/>
                  </a:lnTo>
                  <a:lnTo>
                    <a:pt x="1077" y="396"/>
                  </a:lnTo>
                  <a:lnTo>
                    <a:pt x="1123" y="364"/>
                  </a:lnTo>
                  <a:lnTo>
                    <a:pt x="958" y="128"/>
                  </a:lnTo>
                  <a:lnTo>
                    <a:pt x="912" y="160"/>
                  </a:lnTo>
                  <a:lnTo>
                    <a:pt x="908" y="155"/>
                  </a:lnTo>
                  <a:lnTo>
                    <a:pt x="938" y="100"/>
                  </a:lnTo>
                  <a:lnTo>
                    <a:pt x="895" y="38"/>
                  </a:lnTo>
                  <a:cubicBezTo>
                    <a:pt x="878" y="14"/>
                    <a:pt x="852" y="0"/>
                    <a:pt x="823" y="0"/>
                  </a:cubicBezTo>
                  <a:cubicBezTo>
                    <a:pt x="805" y="0"/>
                    <a:pt x="788" y="6"/>
                    <a:pt x="773" y="16"/>
                  </a:cubicBezTo>
                  <a:lnTo>
                    <a:pt x="542" y="178"/>
                  </a:lnTo>
                  <a:cubicBezTo>
                    <a:pt x="523" y="192"/>
                    <a:pt x="510" y="212"/>
                    <a:pt x="506" y="235"/>
                  </a:cubicBezTo>
                  <a:cubicBezTo>
                    <a:pt x="502" y="258"/>
                    <a:pt x="507" y="281"/>
                    <a:pt x="520" y="300"/>
                  </a:cubicBezTo>
                  <a:lnTo>
                    <a:pt x="564" y="362"/>
                  </a:lnTo>
                  <a:lnTo>
                    <a:pt x="626" y="353"/>
                  </a:lnTo>
                  <a:lnTo>
                    <a:pt x="630" y="358"/>
                  </a:lnTo>
                  <a:lnTo>
                    <a:pt x="583" y="390"/>
                  </a:lnTo>
                  <a:lnTo>
                    <a:pt x="600" y="414"/>
                  </a:lnTo>
                  <a:cubicBezTo>
                    <a:pt x="583" y="426"/>
                    <a:pt x="569" y="440"/>
                    <a:pt x="558" y="456"/>
                  </a:cubicBezTo>
                  <a:cubicBezTo>
                    <a:pt x="526" y="503"/>
                    <a:pt x="467" y="543"/>
                    <a:pt x="435" y="563"/>
                  </a:cubicBezTo>
                  <a:cubicBezTo>
                    <a:pt x="374" y="600"/>
                    <a:pt x="300" y="644"/>
                    <a:pt x="235" y="683"/>
                  </a:cubicBezTo>
                  <a:cubicBezTo>
                    <a:pt x="152" y="733"/>
                    <a:pt x="87" y="772"/>
                    <a:pt x="70" y="784"/>
                  </a:cubicBezTo>
                  <a:cubicBezTo>
                    <a:pt x="11" y="825"/>
                    <a:pt x="0" y="886"/>
                    <a:pt x="42" y="945"/>
                  </a:cubicBezTo>
                  <a:cubicBezTo>
                    <a:pt x="60" y="972"/>
                    <a:pt x="84" y="989"/>
                    <a:pt x="110" y="996"/>
                  </a:cubicBezTo>
                  <a:cubicBezTo>
                    <a:pt x="116" y="997"/>
                    <a:pt x="124" y="998"/>
                    <a:pt x="132" y="998"/>
                  </a:cubicBezTo>
                  <a:cubicBezTo>
                    <a:pt x="151" y="998"/>
                    <a:pt x="176" y="993"/>
                    <a:pt x="203" y="973"/>
                  </a:cubicBezTo>
                  <a:cubicBezTo>
                    <a:pt x="220" y="962"/>
                    <a:pt x="279" y="914"/>
                    <a:pt x="354" y="853"/>
                  </a:cubicBezTo>
                  <a:cubicBezTo>
                    <a:pt x="413" y="805"/>
                    <a:pt x="479" y="751"/>
                    <a:pt x="535" y="706"/>
                  </a:cubicBezTo>
                  <a:cubicBezTo>
                    <a:pt x="565" y="683"/>
                    <a:pt x="623" y="641"/>
                    <a:pt x="678" y="627"/>
                  </a:cubicBezTo>
                  <a:cubicBezTo>
                    <a:pt x="696" y="623"/>
                    <a:pt x="715" y="614"/>
                    <a:pt x="732" y="602"/>
                  </a:cubicBezTo>
                  <a:lnTo>
                    <a:pt x="749" y="626"/>
                  </a:lnTo>
                  <a:lnTo>
                    <a:pt x="795" y="594"/>
                  </a:lnTo>
                  <a:lnTo>
                    <a:pt x="798" y="599"/>
                  </a:lnTo>
                  <a:lnTo>
                    <a:pt x="768" y="654"/>
                  </a:lnTo>
                  <a:lnTo>
                    <a:pt x="796" y="693"/>
                  </a:lnTo>
                  <a:cubicBezTo>
                    <a:pt x="812" y="716"/>
                    <a:pt x="839" y="730"/>
                    <a:pt x="867" y="730"/>
                  </a:cubicBezTo>
                  <a:cubicBezTo>
                    <a:pt x="885" y="730"/>
                    <a:pt x="903" y="725"/>
                    <a:pt x="917" y="714"/>
                  </a:cubicBezTo>
                  <a:lnTo>
                    <a:pt x="1148" y="553"/>
                  </a:lnTo>
                  <a:cubicBezTo>
                    <a:pt x="1168" y="539"/>
                    <a:pt x="1180" y="519"/>
                    <a:pt x="1184" y="496"/>
                  </a:cubicBezTo>
                  <a:cubicBezTo>
                    <a:pt x="1189" y="473"/>
                    <a:pt x="1183" y="450"/>
                    <a:pt x="1170" y="431"/>
                  </a:cubicBezTo>
                  <a:close/>
                  <a:moveTo>
                    <a:pt x="1218" y="832"/>
                  </a:moveTo>
                  <a:lnTo>
                    <a:pt x="1274" y="735"/>
                  </a:lnTo>
                  <a:lnTo>
                    <a:pt x="1221" y="704"/>
                  </a:lnTo>
                  <a:lnTo>
                    <a:pt x="1164" y="801"/>
                  </a:lnTo>
                  <a:lnTo>
                    <a:pt x="1218" y="832"/>
                  </a:lnTo>
                  <a:close/>
                  <a:moveTo>
                    <a:pt x="1258" y="895"/>
                  </a:moveTo>
                  <a:lnTo>
                    <a:pt x="1356" y="839"/>
                  </a:lnTo>
                  <a:lnTo>
                    <a:pt x="1325" y="785"/>
                  </a:lnTo>
                  <a:lnTo>
                    <a:pt x="1227" y="842"/>
                  </a:lnTo>
                  <a:lnTo>
                    <a:pt x="1258" y="895"/>
                  </a:lnTo>
                  <a:close/>
                  <a:moveTo>
                    <a:pt x="1374" y="908"/>
                  </a:moveTo>
                  <a:lnTo>
                    <a:pt x="1262" y="908"/>
                  </a:lnTo>
                  <a:lnTo>
                    <a:pt x="1262" y="970"/>
                  </a:lnTo>
                  <a:lnTo>
                    <a:pt x="1374" y="970"/>
                  </a:lnTo>
                  <a:lnTo>
                    <a:pt x="1374" y="9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4EDB6397-7F93-3047-84C7-7660C2A4DDB1}"/>
              </a:ext>
            </a:extLst>
          </p:cNvPr>
          <p:cNvGrpSpPr/>
          <p:nvPr/>
        </p:nvGrpSpPr>
        <p:grpSpPr>
          <a:xfrm>
            <a:off x="5175447" y="3456206"/>
            <a:ext cx="710291" cy="710292"/>
            <a:chOff x="3676430" y="3530203"/>
            <a:chExt cx="710291" cy="710292"/>
          </a:xfrm>
        </p:grpSpPr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71D17776-553E-0B4E-875B-4EE6979982DF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8" name="Freeform 24">
              <a:extLst>
                <a:ext uri="{FF2B5EF4-FFF2-40B4-BE49-F238E27FC236}">
                  <a16:creationId xmlns:a16="http://schemas.microsoft.com/office/drawing/2014/main" id="{31724CE6-96B8-9245-87CF-CDA97AE41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132" y="3660718"/>
              <a:ext cx="496887" cy="449262"/>
            </a:xfrm>
            <a:custGeom>
              <a:avLst/>
              <a:gdLst>
                <a:gd name="T0" fmla="*/ 868 w 1380"/>
                <a:gd name="T1" fmla="*/ 200 h 1248"/>
                <a:gd name="T2" fmla="*/ 468 w 1380"/>
                <a:gd name="T3" fmla="*/ 200 h 1248"/>
                <a:gd name="T4" fmla="*/ 565 w 1380"/>
                <a:gd name="T5" fmla="*/ 292 h 1248"/>
                <a:gd name="T6" fmla="*/ 668 w 1380"/>
                <a:gd name="T7" fmla="*/ 62 h 1248"/>
                <a:gd name="T8" fmla="*/ 771 w 1380"/>
                <a:gd name="T9" fmla="*/ 292 h 1248"/>
                <a:gd name="T10" fmla="*/ 301 w 1380"/>
                <a:gd name="T11" fmla="*/ 683 h 1248"/>
                <a:gd name="T12" fmla="*/ 357 w 1380"/>
                <a:gd name="T13" fmla="*/ 621 h 1248"/>
                <a:gd name="T14" fmla="*/ 301 w 1380"/>
                <a:gd name="T15" fmla="*/ 683 h 1248"/>
                <a:gd name="T16" fmla="*/ 724 w 1380"/>
                <a:gd name="T17" fmla="*/ 451 h 1248"/>
                <a:gd name="T18" fmla="*/ 724 w 1380"/>
                <a:gd name="T19" fmla="*/ 513 h 1248"/>
                <a:gd name="T20" fmla="*/ 1063 w 1380"/>
                <a:gd name="T21" fmla="*/ 767 h 1248"/>
                <a:gd name="T22" fmla="*/ 1050 w 1380"/>
                <a:gd name="T23" fmla="*/ 978 h 1248"/>
                <a:gd name="T24" fmla="*/ 1009 w 1380"/>
                <a:gd name="T25" fmla="*/ 1185 h 1248"/>
                <a:gd name="T26" fmla="*/ 921 w 1380"/>
                <a:gd name="T27" fmla="*/ 1091 h 1248"/>
                <a:gd name="T28" fmla="*/ 696 w 1380"/>
                <a:gd name="T29" fmla="*/ 1100 h 1248"/>
                <a:gd name="T30" fmla="*/ 471 w 1380"/>
                <a:gd name="T31" fmla="*/ 1089 h 1248"/>
                <a:gd name="T32" fmla="*/ 388 w 1380"/>
                <a:gd name="T33" fmla="*/ 1185 h 1248"/>
                <a:gd name="T34" fmla="*/ 364 w 1380"/>
                <a:gd name="T35" fmla="*/ 997 h 1248"/>
                <a:gd name="T36" fmla="*/ 79 w 1380"/>
                <a:gd name="T37" fmla="*/ 684 h 1248"/>
                <a:gd name="T38" fmla="*/ 199 w 1380"/>
                <a:gd name="T39" fmla="*/ 648 h 1248"/>
                <a:gd name="T40" fmla="*/ 291 w 1380"/>
                <a:gd name="T41" fmla="*/ 508 h 1248"/>
                <a:gd name="T42" fmla="*/ 412 w 1380"/>
                <a:gd name="T43" fmla="*/ 500 h 1248"/>
                <a:gd name="T44" fmla="*/ 448 w 1380"/>
                <a:gd name="T45" fmla="*/ 446 h 1248"/>
                <a:gd name="T46" fmla="*/ 1145 w 1380"/>
                <a:gd name="T47" fmla="*/ 736 h 1248"/>
                <a:gd name="T48" fmla="*/ 1323 w 1380"/>
                <a:gd name="T49" fmla="*/ 686 h 1248"/>
                <a:gd name="T50" fmla="*/ 1264 w 1380"/>
                <a:gd name="T51" fmla="*/ 669 h 1248"/>
                <a:gd name="T52" fmla="*/ 1201 w 1380"/>
                <a:gd name="T53" fmla="*/ 682 h 1248"/>
                <a:gd name="T54" fmla="*/ 393 w 1380"/>
                <a:gd name="T55" fmla="*/ 403 h 1248"/>
                <a:gd name="T56" fmla="*/ 183 w 1380"/>
                <a:gd name="T57" fmla="*/ 366 h 1248"/>
                <a:gd name="T58" fmla="*/ 147 w 1380"/>
                <a:gd name="T59" fmla="*/ 612 h 1248"/>
                <a:gd name="T60" fmla="*/ 28 w 1380"/>
                <a:gd name="T61" fmla="*/ 646 h 1248"/>
                <a:gd name="T62" fmla="*/ 326 w 1380"/>
                <a:gd name="T63" fmla="*/ 1048 h 1248"/>
                <a:gd name="T64" fmla="*/ 357 w 1380"/>
                <a:gd name="T65" fmla="*/ 1247 h 1248"/>
                <a:gd name="T66" fmla="*/ 470 w 1380"/>
                <a:gd name="T67" fmla="*/ 1230 h 1248"/>
                <a:gd name="T68" fmla="*/ 696 w 1380"/>
                <a:gd name="T69" fmla="*/ 1163 h 1248"/>
                <a:gd name="T70" fmla="*/ 922 w 1380"/>
                <a:gd name="T71" fmla="*/ 1230 h 1248"/>
                <a:gd name="T72" fmla="*/ 1035 w 1380"/>
                <a:gd name="T73" fmla="*/ 1247 h 1248"/>
                <a:gd name="T74" fmla="*/ 1101 w 1380"/>
                <a:gd name="T75" fmla="*/ 1015 h 1248"/>
                <a:gd name="T76" fmla="*/ 1244 w 1380"/>
                <a:gd name="T77" fmla="*/ 728 h 1248"/>
                <a:gd name="T78" fmla="*/ 1302 w 1380"/>
                <a:gd name="T79" fmla="*/ 770 h 1248"/>
                <a:gd name="T80" fmla="*/ 1367 w 1380"/>
                <a:gd name="T81" fmla="*/ 730 h 1248"/>
                <a:gd name="T82" fmla="*/ 1323 w 1380"/>
                <a:gd name="T83" fmla="*/ 686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0" h="1248">
                  <a:moveTo>
                    <a:pt x="817" y="334"/>
                  </a:moveTo>
                  <a:cubicBezTo>
                    <a:pt x="850" y="297"/>
                    <a:pt x="868" y="250"/>
                    <a:pt x="868" y="200"/>
                  </a:cubicBezTo>
                  <a:cubicBezTo>
                    <a:pt x="868" y="90"/>
                    <a:pt x="779" y="0"/>
                    <a:pt x="668" y="0"/>
                  </a:cubicBezTo>
                  <a:cubicBezTo>
                    <a:pt x="558" y="0"/>
                    <a:pt x="468" y="90"/>
                    <a:pt x="468" y="200"/>
                  </a:cubicBezTo>
                  <a:cubicBezTo>
                    <a:pt x="468" y="250"/>
                    <a:pt x="486" y="297"/>
                    <a:pt x="519" y="334"/>
                  </a:cubicBezTo>
                  <a:lnTo>
                    <a:pt x="565" y="292"/>
                  </a:lnTo>
                  <a:cubicBezTo>
                    <a:pt x="542" y="267"/>
                    <a:pt x="530" y="234"/>
                    <a:pt x="530" y="200"/>
                  </a:cubicBezTo>
                  <a:cubicBezTo>
                    <a:pt x="530" y="124"/>
                    <a:pt x="592" y="62"/>
                    <a:pt x="668" y="62"/>
                  </a:cubicBezTo>
                  <a:cubicBezTo>
                    <a:pt x="744" y="62"/>
                    <a:pt x="806" y="124"/>
                    <a:pt x="806" y="200"/>
                  </a:cubicBezTo>
                  <a:cubicBezTo>
                    <a:pt x="806" y="234"/>
                    <a:pt x="794" y="267"/>
                    <a:pt x="771" y="292"/>
                  </a:cubicBezTo>
                  <a:lnTo>
                    <a:pt x="817" y="334"/>
                  </a:lnTo>
                  <a:close/>
                  <a:moveTo>
                    <a:pt x="301" y="683"/>
                  </a:moveTo>
                  <a:lnTo>
                    <a:pt x="357" y="683"/>
                  </a:lnTo>
                  <a:lnTo>
                    <a:pt x="357" y="621"/>
                  </a:lnTo>
                  <a:lnTo>
                    <a:pt x="301" y="621"/>
                  </a:lnTo>
                  <a:lnTo>
                    <a:pt x="301" y="683"/>
                  </a:lnTo>
                  <a:close/>
                  <a:moveTo>
                    <a:pt x="1094" y="736"/>
                  </a:moveTo>
                  <a:cubicBezTo>
                    <a:pt x="1094" y="593"/>
                    <a:pt x="911" y="451"/>
                    <a:pt x="724" y="451"/>
                  </a:cubicBezTo>
                  <a:cubicBezTo>
                    <a:pt x="707" y="451"/>
                    <a:pt x="693" y="465"/>
                    <a:pt x="693" y="482"/>
                  </a:cubicBezTo>
                  <a:cubicBezTo>
                    <a:pt x="693" y="500"/>
                    <a:pt x="707" y="513"/>
                    <a:pt x="724" y="513"/>
                  </a:cubicBezTo>
                  <a:cubicBezTo>
                    <a:pt x="887" y="513"/>
                    <a:pt x="1032" y="638"/>
                    <a:pt x="1032" y="736"/>
                  </a:cubicBezTo>
                  <a:cubicBezTo>
                    <a:pt x="1032" y="754"/>
                    <a:pt x="1046" y="767"/>
                    <a:pt x="1063" y="767"/>
                  </a:cubicBezTo>
                  <a:cubicBezTo>
                    <a:pt x="1080" y="767"/>
                    <a:pt x="1094" y="754"/>
                    <a:pt x="1094" y="736"/>
                  </a:cubicBezTo>
                  <a:close/>
                  <a:moveTo>
                    <a:pt x="1050" y="978"/>
                  </a:moveTo>
                  <a:cubicBezTo>
                    <a:pt x="1046" y="982"/>
                    <a:pt x="1043" y="988"/>
                    <a:pt x="1041" y="995"/>
                  </a:cubicBezTo>
                  <a:lnTo>
                    <a:pt x="1009" y="1185"/>
                  </a:lnTo>
                  <a:lnTo>
                    <a:pt x="969" y="1185"/>
                  </a:lnTo>
                  <a:lnTo>
                    <a:pt x="921" y="1091"/>
                  </a:lnTo>
                  <a:cubicBezTo>
                    <a:pt x="914" y="1078"/>
                    <a:pt x="898" y="1072"/>
                    <a:pt x="884" y="1076"/>
                  </a:cubicBezTo>
                  <a:cubicBezTo>
                    <a:pt x="830" y="1092"/>
                    <a:pt x="768" y="1100"/>
                    <a:pt x="696" y="1100"/>
                  </a:cubicBezTo>
                  <a:cubicBezTo>
                    <a:pt x="639" y="1100"/>
                    <a:pt x="557" y="1089"/>
                    <a:pt x="508" y="1074"/>
                  </a:cubicBezTo>
                  <a:cubicBezTo>
                    <a:pt x="493" y="1069"/>
                    <a:pt x="478" y="1076"/>
                    <a:pt x="471" y="1089"/>
                  </a:cubicBezTo>
                  <a:lnTo>
                    <a:pt x="423" y="1185"/>
                  </a:lnTo>
                  <a:lnTo>
                    <a:pt x="388" y="1185"/>
                  </a:lnTo>
                  <a:lnTo>
                    <a:pt x="388" y="1027"/>
                  </a:lnTo>
                  <a:cubicBezTo>
                    <a:pt x="388" y="1012"/>
                    <a:pt x="379" y="1000"/>
                    <a:pt x="364" y="997"/>
                  </a:cubicBezTo>
                  <a:cubicBezTo>
                    <a:pt x="331" y="988"/>
                    <a:pt x="137" y="865"/>
                    <a:pt x="112" y="816"/>
                  </a:cubicBezTo>
                  <a:cubicBezTo>
                    <a:pt x="85" y="765"/>
                    <a:pt x="76" y="706"/>
                    <a:pt x="79" y="684"/>
                  </a:cubicBezTo>
                  <a:cubicBezTo>
                    <a:pt x="121" y="684"/>
                    <a:pt x="155" y="677"/>
                    <a:pt x="183" y="664"/>
                  </a:cubicBezTo>
                  <a:cubicBezTo>
                    <a:pt x="190" y="661"/>
                    <a:pt x="196" y="655"/>
                    <a:pt x="199" y="648"/>
                  </a:cubicBezTo>
                  <a:cubicBezTo>
                    <a:pt x="217" y="607"/>
                    <a:pt x="245" y="573"/>
                    <a:pt x="281" y="549"/>
                  </a:cubicBezTo>
                  <a:cubicBezTo>
                    <a:pt x="295" y="540"/>
                    <a:pt x="299" y="522"/>
                    <a:pt x="291" y="508"/>
                  </a:cubicBezTo>
                  <a:cubicBezTo>
                    <a:pt x="279" y="487"/>
                    <a:pt x="251" y="439"/>
                    <a:pt x="240" y="411"/>
                  </a:cubicBezTo>
                  <a:cubicBezTo>
                    <a:pt x="282" y="416"/>
                    <a:pt x="377" y="450"/>
                    <a:pt x="412" y="500"/>
                  </a:cubicBezTo>
                  <a:lnTo>
                    <a:pt x="463" y="465"/>
                  </a:lnTo>
                  <a:cubicBezTo>
                    <a:pt x="459" y="458"/>
                    <a:pt x="453" y="452"/>
                    <a:pt x="448" y="446"/>
                  </a:cubicBezTo>
                  <a:cubicBezTo>
                    <a:pt x="521" y="416"/>
                    <a:pt x="596" y="401"/>
                    <a:pt x="670" y="401"/>
                  </a:cubicBezTo>
                  <a:cubicBezTo>
                    <a:pt x="927" y="401"/>
                    <a:pt x="1145" y="554"/>
                    <a:pt x="1145" y="736"/>
                  </a:cubicBezTo>
                  <a:cubicBezTo>
                    <a:pt x="1145" y="837"/>
                    <a:pt x="1113" y="918"/>
                    <a:pt x="1050" y="978"/>
                  </a:cubicBezTo>
                  <a:close/>
                  <a:moveTo>
                    <a:pt x="1323" y="686"/>
                  </a:moveTo>
                  <a:lnTo>
                    <a:pt x="1303" y="708"/>
                  </a:lnTo>
                  <a:cubicBezTo>
                    <a:pt x="1296" y="690"/>
                    <a:pt x="1282" y="676"/>
                    <a:pt x="1264" y="669"/>
                  </a:cubicBezTo>
                  <a:cubicBezTo>
                    <a:pt x="1246" y="663"/>
                    <a:pt x="1226" y="666"/>
                    <a:pt x="1210" y="676"/>
                  </a:cubicBezTo>
                  <a:lnTo>
                    <a:pt x="1201" y="682"/>
                  </a:lnTo>
                  <a:cubicBezTo>
                    <a:pt x="1165" y="488"/>
                    <a:pt x="941" y="339"/>
                    <a:pt x="670" y="339"/>
                  </a:cubicBezTo>
                  <a:cubicBezTo>
                    <a:pt x="577" y="339"/>
                    <a:pt x="483" y="360"/>
                    <a:pt x="393" y="403"/>
                  </a:cubicBezTo>
                  <a:cubicBezTo>
                    <a:pt x="339" y="370"/>
                    <a:pt x="274" y="350"/>
                    <a:pt x="234" y="349"/>
                  </a:cubicBezTo>
                  <a:cubicBezTo>
                    <a:pt x="225" y="348"/>
                    <a:pt x="198" y="347"/>
                    <a:pt x="183" y="366"/>
                  </a:cubicBezTo>
                  <a:cubicBezTo>
                    <a:pt x="161" y="394"/>
                    <a:pt x="179" y="436"/>
                    <a:pt x="223" y="515"/>
                  </a:cubicBezTo>
                  <a:cubicBezTo>
                    <a:pt x="192" y="541"/>
                    <a:pt x="166" y="574"/>
                    <a:pt x="147" y="612"/>
                  </a:cubicBezTo>
                  <a:cubicBezTo>
                    <a:pt x="127" y="619"/>
                    <a:pt x="102" y="622"/>
                    <a:pt x="70" y="622"/>
                  </a:cubicBezTo>
                  <a:cubicBezTo>
                    <a:pt x="54" y="623"/>
                    <a:pt x="37" y="631"/>
                    <a:pt x="28" y="646"/>
                  </a:cubicBezTo>
                  <a:cubicBezTo>
                    <a:pt x="0" y="691"/>
                    <a:pt x="29" y="791"/>
                    <a:pt x="57" y="845"/>
                  </a:cubicBezTo>
                  <a:cubicBezTo>
                    <a:pt x="89" y="906"/>
                    <a:pt x="255" y="1015"/>
                    <a:pt x="326" y="1048"/>
                  </a:cubicBezTo>
                  <a:lnTo>
                    <a:pt x="326" y="1216"/>
                  </a:lnTo>
                  <a:cubicBezTo>
                    <a:pt x="326" y="1233"/>
                    <a:pt x="340" y="1247"/>
                    <a:pt x="357" y="1247"/>
                  </a:cubicBezTo>
                  <a:lnTo>
                    <a:pt x="442" y="1247"/>
                  </a:lnTo>
                  <a:cubicBezTo>
                    <a:pt x="454" y="1247"/>
                    <a:pt x="465" y="1241"/>
                    <a:pt x="470" y="1230"/>
                  </a:cubicBezTo>
                  <a:lnTo>
                    <a:pt x="515" y="1140"/>
                  </a:lnTo>
                  <a:cubicBezTo>
                    <a:pt x="569" y="1153"/>
                    <a:pt x="642" y="1163"/>
                    <a:pt x="696" y="1163"/>
                  </a:cubicBezTo>
                  <a:cubicBezTo>
                    <a:pt x="764" y="1163"/>
                    <a:pt x="823" y="1156"/>
                    <a:pt x="877" y="1142"/>
                  </a:cubicBezTo>
                  <a:lnTo>
                    <a:pt x="922" y="1230"/>
                  </a:lnTo>
                  <a:cubicBezTo>
                    <a:pt x="928" y="1241"/>
                    <a:pt x="938" y="1247"/>
                    <a:pt x="950" y="1247"/>
                  </a:cubicBezTo>
                  <a:lnTo>
                    <a:pt x="1035" y="1247"/>
                  </a:lnTo>
                  <a:cubicBezTo>
                    <a:pt x="1050" y="1247"/>
                    <a:pt x="1063" y="1236"/>
                    <a:pt x="1065" y="1222"/>
                  </a:cubicBezTo>
                  <a:lnTo>
                    <a:pt x="1101" y="1015"/>
                  </a:lnTo>
                  <a:cubicBezTo>
                    <a:pt x="1167" y="949"/>
                    <a:pt x="1203" y="858"/>
                    <a:pt x="1206" y="753"/>
                  </a:cubicBezTo>
                  <a:lnTo>
                    <a:pt x="1244" y="728"/>
                  </a:lnTo>
                  <a:cubicBezTo>
                    <a:pt x="1250" y="748"/>
                    <a:pt x="1267" y="763"/>
                    <a:pt x="1288" y="768"/>
                  </a:cubicBezTo>
                  <a:cubicBezTo>
                    <a:pt x="1293" y="769"/>
                    <a:pt x="1297" y="770"/>
                    <a:pt x="1302" y="770"/>
                  </a:cubicBezTo>
                  <a:cubicBezTo>
                    <a:pt x="1318" y="770"/>
                    <a:pt x="1334" y="764"/>
                    <a:pt x="1346" y="752"/>
                  </a:cubicBezTo>
                  <a:lnTo>
                    <a:pt x="1367" y="730"/>
                  </a:lnTo>
                  <a:cubicBezTo>
                    <a:pt x="1379" y="718"/>
                    <a:pt x="1379" y="698"/>
                    <a:pt x="1367" y="686"/>
                  </a:cubicBezTo>
                  <a:cubicBezTo>
                    <a:pt x="1355" y="674"/>
                    <a:pt x="1335" y="674"/>
                    <a:pt x="1323" y="6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1B090B3E-8836-6142-825A-EAD78E885BFD}"/>
              </a:ext>
            </a:extLst>
          </p:cNvPr>
          <p:cNvGrpSpPr/>
          <p:nvPr/>
        </p:nvGrpSpPr>
        <p:grpSpPr>
          <a:xfrm>
            <a:off x="7373417" y="547973"/>
            <a:ext cx="710291" cy="710292"/>
            <a:chOff x="5874400" y="621970"/>
            <a:chExt cx="710291" cy="710292"/>
          </a:xfrm>
        </p:grpSpPr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5A50651A-9EAF-B541-950D-6BE6756B0D05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1" name="Freeform 25">
              <a:extLst>
                <a:ext uri="{FF2B5EF4-FFF2-40B4-BE49-F238E27FC236}">
                  <a16:creationId xmlns:a16="http://schemas.microsoft.com/office/drawing/2014/main" id="{579DC8F2-DECC-F246-9974-3D00F01FD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595" y="808048"/>
              <a:ext cx="469900" cy="338137"/>
            </a:xfrm>
            <a:custGeom>
              <a:avLst/>
              <a:gdLst>
                <a:gd name="T0" fmla="*/ 1016 w 1305"/>
                <a:gd name="T1" fmla="*/ 539 h 938"/>
                <a:gd name="T2" fmla="*/ 1078 w 1305"/>
                <a:gd name="T3" fmla="*/ 652 h 938"/>
                <a:gd name="T4" fmla="*/ 937 w 1305"/>
                <a:gd name="T5" fmla="*/ 539 h 938"/>
                <a:gd name="T6" fmla="*/ 875 w 1305"/>
                <a:gd name="T7" fmla="*/ 652 h 938"/>
                <a:gd name="T8" fmla="*/ 937 w 1305"/>
                <a:gd name="T9" fmla="*/ 539 h 938"/>
                <a:gd name="T10" fmla="*/ 734 w 1305"/>
                <a:gd name="T11" fmla="*/ 539 h 938"/>
                <a:gd name="T12" fmla="*/ 796 w 1305"/>
                <a:gd name="T13" fmla="*/ 652 h 938"/>
                <a:gd name="T14" fmla="*/ 655 w 1305"/>
                <a:gd name="T15" fmla="*/ 539 h 938"/>
                <a:gd name="T16" fmla="*/ 593 w 1305"/>
                <a:gd name="T17" fmla="*/ 652 h 938"/>
                <a:gd name="T18" fmla="*/ 655 w 1305"/>
                <a:gd name="T19" fmla="*/ 539 h 938"/>
                <a:gd name="T20" fmla="*/ 514 w 1305"/>
                <a:gd name="T21" fmla="*/ 652 h 938"/>
                <a:gd name="T22" fmla="*/ 452 w 1305"/>
                <a:gd name="T23" fmla="*/ 539 h 938"/>
                <a:gd name="T24" fmla="*/ 1185 w 1305"/>
                <a:gd name="T25" fmla="*/ 734 h 938"/>
                <a:gd name="T26" fmla="*/ 372 w 1305"/>
                <a:gd name="T27" fmla="*/ 357 h 938"/>
                <a:gd name="T28" fmla="*/ 564 w 1305"/>
                <a:gd name="T29" fmla="*/ 342 h 938"/>
                <a:gd name="T30" fmla="*/ 652 w 1305"/>
                <a:gd name="T31" fmla="*/ 373 h 938"/>
                <a:gd name="T32" fmla="*/ 875 w 1305"/>
                <a:gd name="T33" fmla="*/ 207 h 938"/>
                <a:gd name="T34" fmla="*/ 906 w 1305"/>
                <a:gd name="T35" fmla="*/ 373 h 938"/>
                <a:gd name="T36" fmla="*/ 981 w 1305"/>
                <a:gd name="T37" fmla="*/ 366 h 938"/>
                <a:gd name="T38" fmla="*/ 1185 w 1305"/>
                <a:gd name="T39" fmla="*/ 734 h 938"/>
                <a:gd name="T40" fmla="*/ 147 w 1305"/>
                <a:gd name="T41" fmla="*/ 734 h 938"/>
                <a:gd name="T42" fmla="*/ 310 w 1305"/>
                <a:gd name="T43" fmla="*/ 62 h 938"/>
                <a:gd name="T44" fmla="*/ 62 w 1305"/>
                <a:gd name="T45" fmla="*/ 796 h 938"/>
                <a:gd name="T46" fmla="*/ 1242 w 1305"/>
                <a:gd name="T47" fmla="*/ 875 h 938"/>
                <a:gd name="T48" fmla="*/ 62 w 1305"/>
                <a:gd name="T49" fmla="*/ 796 h 938"/>
                <a:gd name="T50" fmla="*/ 1273 w 1305"/>
                <a:gd name="T51" fmla="*/ 734 h 938"/>
                <a:gd name="T52" fmla="*/ 1247 w 1305"/>
                <a:gd name="T53" fmla="*/ 144 h 938"/>
                <a:gd name="T54" fmla="*/ 1197 w 1305"/>
                <a:gd name="T55" fmla="*/ 120 h 938"/>
                <a:gd name="T56" fmla="*/ 937 w 1305"/>
                <a:gd name="T57" fmla="*/ 311 h 938"/>
                <a:gd name="T58" fmla="*/ 920 w 1305"/>
                <a:gd name="T59" fmla="*/ 116 h 938"/>
                <a:gd name="T60" fmla="*/ 641 w 1305"/>
                <a:gd name="T61" fmla="*/ 311 h 938"/>
                <a:gd name="T62" fmla="*/ 627 w 1305"/>
                <a:gd name="T63" fmla="*/ 144 h 938"/>
                <a:gd name="T64" fmla="*/ 576 w 1305"/>
                <a:gd name="T65" fmla="*/ 120 h 938"/>
                <a:gd name="T66" fmla="*/ 373 w 1305"/>
                <a:gd name="T67" fmla="*/ 31 h 938"/>
                <a:gd name="T68" fmla="*/ 116 w 1305"/>
                <a:gd name="T69" fmla="*/ 0 h 938"/>
                <a:gd name="T70" fmla="*/ 85 w 1305"/>
                <a:gd name="T71" fmla="*/ 734 h 938"/>
                <a:gd name="T72" fmla="*/ 0 w 1305"/>
                <a:gd name="T73" fmla="*/ 765 h 938"/>
                <a:gd name="T74" fmla="*/ 31 w 1305"/>
                <a:gd name="T75" fmla="*/ 937 h 938"/>
                <a:gd name="T76" fmla="*/ 1304 w 1305"/>
                <a:gd name="T77" fmla="*/ 906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5" h="938">
                  <a:moveTo>
                    <a:pt x="1078" y="539"/>
                  </a:moveTo>
                  <a:lnTo>
                    <a:pt x="1016" y="539"/>
                  </a:lnTo>
                  <a:lnTo>
                    <a:pt x="1016" y="652"/>
                  </a:lnTo>
                  <a:lnTo>
                    <a:pt x="1078" y="652"/>
                  </a:lnTo>
                  <a:lnTo>
                    <a:pt x="1078" y="539"/>
                  </a:lnTo>
                  <a:close/>
                  <a:moveTo>
                    <a:pt x="937" y="539"/>
                  </a:moveTo>
                  <a:lnTo>
                    <a:pt x="875" y="539"/>
                  </a:lnTo>
                  <a:lnTo>
                    <a:pt x="875" y="652"/>
                  </a:lnTo>
                  <a:lnTo>
                    <a:pt x="937" y="652"/>
                  </a:lnTo>
                  <a:lnTo>
                    <a:pt x="937" y="539"/>
                  </a:lnTo>
                  <a:close/>
                  <a:moveTo>
                    <a:pt x="796" y="539"/>
                  </a:moveTo>
                  <a:lnTo>
                    <a:pt x="734" y="539"/>
                  </a:lnTo>
                  <a:lnTo>
                    <a:pt x="734" y="652"/>
                  </a:lnTo>
                  <a:lnTo>
                    <a:pt x="796" y="652"/>
                  </a:lnTo>
                  <a:lnTo>
                    <a:pt x="796" y="539"/>
                  </a:lnTo>
                  <a:close/>
                  <a:moveTo>
                    <a:pt x="655" y="539"/>
                  </a:moveTo>
                  <a:lnTo>
                    <a:pt x="593" y="539"/>
                  </a:lnTo>
                  <a:lnTo>
                    <a:pt x="593" y="652"/>
                  </a:lnTo>
                  <a:lnTo>
                    <a:pt x="655" y="652"/>
                  </a:lnTo>
                  <a:lnTo>
                    <a:pt x="655" y="539"/>
                  </a:lnTo>
                  <a:close/>
                  <a:moveTo>
                    <a:pt x="452" y="652"/>
                  </a:moveTo>
                  <a:lnTo>
                    <a:pt x="514" y="652"/>
                  </a:lnTo>
                  <a:lnTo>
                    <a:pt x="514" y="539"/>
                  </a:lnTo>
                  <a:lnTo>
                    <a:pt x="452" y="539"/>
                  </a:lnTo>
                  <a:lnTo>
                    <a:pt x="452" y="652"/>
                  </a:lnTo>
                  <a:close/>
                  <a:moveTo>
                    <a:pt x="1185" y="734"/>
                  </a:moveTo>
                  <a:lnTo>
                    <a:pt x="372" y="734"/>
                  </a:lnTo>
                  <a:lnTo>
                    <a:pt x="372" y="357"/>
                  </a:lnTo>
                  <a:lnTo>
                    <a:pt x="564" y="207"/>
                  </a:lnTo>
                  <a:lnTo>
                    <a:pt x="564" y="342"/>
                  </a:lnTo>
                  <a:cubicBezTo>
                    <a:pt x="564" y="359"/>
                    <a:pt x="578" y="373"/>
                    <a:pt x="595" y="373"/>
                  </a:cubicBezTo>
                  <a:lnTo>
                    <a:pt x="652" y="373"/>
                  </a:lnTo>
                  <a:cubicBezTo>
                    <a:pt x="659" y="373"/>
                    <a:pt x="665" y="370"/>
                    <a:pt x="671" y="366"/>
                  </a:cubicBezTo>
                  <a:lnTo>
                    <a:pt x="875" y="207"/>
                  </a:lnTo>
                  <a:lnTo>
                    <a:pt x="875" y="342"/>
                  </a:lnTo>
                  <a:cubicBezTo>
                    <a:pt x="875" y="359"/>
                    <a:pt x="889" y="373"/>
                    <a:pt x="906" y="373"/>
                  </a:cubicBezTo>
                  <a:lnTo>
                    <a:pt x="962" y="373"/>
                  </a:lnTo>
                  <a:cubicBezTo>
                    <a:pt x="969" y="373"/>
                    <a:pt x="976" y="370"/>
                    <a:pt x="981" y="366"/>
                  </a:cubicBezTo>
                  <a:lnTo>
                    <a:pt x="1185" y="207"/>
                  </a:lnTo>
                  <a:lnTo>
                    <a:pt x="1185" y="734"/>
                  </a:lnTo>
                  <a:close/>
                  <a:moveTo>
                    <a:pt x="310" y="734"/>
                  </a:moveTo>
                  <a:lnTo>
                    <a:pt x="147" y="734"/>
                  </a:lnTo>
                  <a:lnTo>
                    <a:pt x="147" y="62"/>
                  </a:lnTo>
                  <a:lnTo>
                    <a:pt x="310" y="62"/>
                  </a:lnTo>
                  <a:lnTo>
                    <a:pt x="310" y="734"/>
                  </a:lnTo>
                  <a:close/>
                  <a:moveTo>
                    <a:pt x="62" y="796"/>
                  </a:moveTo>
                  <a:lnTo>
                    <a:pt x="1242" y="796"/>
                  </a:lnTo>
                  <a:lnTo>
                    <a:pt x="1242" y="875"/>
                  </a:lnTo>
                  <a:lnTo>
                    <a:pt x="62" y="875"/>
                  </a:lnTo>
                  <a:lnTo>
                    <a:pt x="62" y="796"/>
                  </a:lnTo>
                  <a:close/>
                  <a:moveTo>
                    <a:pt x="1304" y="765"/>
                  </a:moveTo>
                  <a:cubicBezTo>
                    <a:pt x="1304" y="748"/>
                    <a:pt x="1290" y="734"/>
                    <a:pt x="1273" y="734"/>
                  </a:cubicBezTo>
                  <a:lnTo>
                    <a:pt x="1247" y="734"/>
                  </a:lnTo>
                  <a:lnTo>
                    <a:pt x="1247" y="144"/>
                  </a:lnTo>
                  <a:cubicBezTo>
                    <a:pt x="1247" y="132"/>
                    <a:pt x="1241" y="121"/>
                    <a:pt x="1230" y="116"/>
                  </a:cubicBezTo>
                  <a:cubicBezTo>
                    <a:pt x="1219" y="111"/>
                    <a:pt x="1207" y="112"/>
                    <a:pt x="1197" y="120"/>
                  </a:cubicBezTo>
                  <a:lnTo>
                    <a:pt x="952" y="311"/>
                  </a:lnTo>
                  <a:lnTo>
                    <a:pt x="937" y="311"/>
                  </a:lnTo>
                  <a:lnTo>
                    <a:pt x="937" y="144"/>
                  </a:lnTo>
                  <a:cubicBezTo>
                    <a:pt x="937" y="132"/>
                    <a:pt x="930" y="121"/>
                    <a:pt x="920" y="116"/>
                  </a:cubicBezTo>
                  <a:cubicBezTo>
                    <a:pt x="909" y="111"/>
                    <a:pt x="896" y="112"/>
                    <a:pt x="887" y="120"/>
                  </a:cubicBezTo>
                  <a:lnTo>
                    <a:pt x="641" y="311"/>
                  </a:lnTo>
                  <a:lnTo>
                    <a:pt x="627" y="311"/>
                  </a:lnTo>
                  <a:lnTo>
                    <a:pt x="627" y="144"/>
                  </a:lnTo>
                  <a:cubicBezTo>
                    <a:pt x="627" y="132"/>
                    <a:pt x="620" y="121"/>
                    <a:pt x="609" y="116"/>
                  </a:cubicBezTo>
                  <a:cubicBezTo>
                    <a:pt x="599" y="111"/>
                    <a:pt x="586" y="112"/>
                    <a:pt x="576" y="120"/>
                  </a:cubicBezTo>
                  <a:lnTo>
                    <a:pt x="373" y="278"/>
                  </a:lnTo>
                  <a:lnTo>
                    <a:pt x="373" y="31"/>
                  </a:lnTo>
                  <a:cubicBezTo>
                    <a:pt x="373" y="14"/>
                    <a:pt x="359" y="0"/>
                    <a:pt x="341" y="0"/>
                  </a:cubicBezTo>
                  <a:lnTo>
                    <a:pt x="116" y="0"/>
                  </a:lnTo>
                  <a:cubicBezTo>
                    <a:pt x="99" y="0"/>
                    <a:pt x="85" y="14"/>
                    <a:pt x="85" y="31"/>
                  </a:cubicBezTo>
                  <a:lnTo>
                    <a:pt x="85" y="734"/>
                  </a:lnTo>
                  <a:lnTo>
                    <a:pt x="31" y="734"/>
                  </a:lnTo>
                  <a:cubicBezTo>
                    <a:pt x="14" y="734"/>
                    <a:pt x="0" y="748"/>
                    <a:pt x="0" y="765"/>
                  </a:cubicBezTo>
                  <a:lnTo>
                    <a:pt x="0" y="906"/>
                  </a:lnTo>
                  <a:cubicBezTo>
                    <a:pt x="0" y="923"/>
                    <a:pt x="14" y="937"/>
                    <a:pt x="31" y="937"/>
                  </a:cubicBezTo>
                  <a:lnTo>
                    <a:pt x="1273" y="937"/>
                  </a:lnTo>
                  <a:cubicBezTo>
                    <a:pt x="1290" y="937"/>
                    <a:pt x="1304" y="923"/>
                    <a:pt x="1304" y="906"/>
                  </a:cubicBezTo>
                  <a:lnTo>
                    <a:pt x="1304" y="7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A1C516DA-5152-C34E-A78B-A75C5A956D7F}"/>
              </a:ext>
            </a:extLst>
          </p:cNvPr>
          <p:cNvGrpSpPr/>
          <p:nvPr/>
        </p:nvGrpSpPr>
        <p:grpSpPr>
          <a:xfrm>
            <a:off x="8474535" y="3456206"/>
            <a:ext cx="710291" cy="710292"/>
            <a:chOff x="6975518" y="3530203"/>
            <a:chExt cx="710291" cy="710292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B61B37E4-3350-2D4C-96FF-0E8631DCE895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4" name="Freeform 26">
              <a:extLst>
                <a:ext uri="{FF2B5EF4-FFF2-40B4-BE49-F238E27FC236}">
                  <a16:creationId xmlns:a16="http://schemas.microsoft.com/office/drawing/2014/main" id="{3EAE644C-9027-4C48-9A99-0BD49E37A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5395" y="3671037"/>
              <a:ext cx="490537" cy="428625"/>
            </a:xfrm>
            <a:custGeom>
              <a:avLst/>
              <a:gdLst>
                <a:gd name="T0" fmla="*/ 229 w 1361"/>
                <a:gd name="T1" fmla="*/ 1016 h 1192"/>
                <a:gd name="T2" fmla="*/ 455 w 1361"/>
                <a:gd name="T3" fmla="*/ 1078 h 1192"/>
                <a:gd name="T4" fmla="*/ 172 w 1361"/>
                <a:gd name="T5" fmla="*/ 1016 h 1192"/>
                <a:gd name="T6" fmla="*/ 116 w 1361"/>
                <a:gd name="T7" fmla="*/ 1078 h 1192"/>
                <a:gd name="T8" fmla="*/ 172 w 1361"/>
                <a:gd name="T9" fmla="*/ 1016 h 1192"/>
                <a:gd name="T10" fmla="*/ 3 w 1361"/>
                <a:gd name="T11" fmla="*/ 1016 h 1192"/>
                <a:gd name="T12" fmla="*/ 60 w 1361"/>
                <a:gd name="T13" fmla="*/ 1078 h 1192"/>
                <a:gd name="T14" fmla="*/ 624 w 1361"/>
                <a:gd name="T15" fmla="*/ 62 h 1192"/>
                <a:gd name="T16" fmla="*/ 1104 w 1361"/>
                <a:gd name="T17" fmla="*/ 0 h 1192"/>
                <a:gd name="T18" fmla="*/ 624 w 1361"/>
                <a:gd name="T19" fmla="*/ 62 h 1192"/>
                <a:gd name="T20" fmla="*/ 1132 w 1361"/>
                <a:gd name="T21" fmla="*/ 316 h 1192"/>
                <a:gd name="T22" fmla="*/ 906 w 1361"/>
                <a:gd name="T23" fmla="*/ 254 h 1192"/>
                <a:gd name="T24" fmla="*/ 1188 w 1361"/>
                <a:gd name="T25" fmla="*/ 316 h 1192"/>
                <a:gd name="T26" fmla="*/ 1245 w 1361"/>
                <a:gd name="T27" fmla="*/ 254 h 1192"/>
                <a:gd name="T28" fmla="*/ 1188 w 1361"/>
                <a:gd name="T29" fmla="*/ 316 h 1192"/>
                <a:gd name="T30" fmla="*/ 1358 w 1361"/>
                <a:gd name="T31" fmla="*/ 316 h 1192"/>
                <a:gd name="T32" fmla="*/ 1301 w 1361"/>
                <a:gd name="T33" fmla="*/ 254 h 1192"/>
                <a:gd name="T34" fmla="*/ 1360 w 1361"/>
                <a:gd name="T35" fmla="*/ 680 h 1192"/>
                <a:gd name="T36" fmla="*/ 824 w 1361"/>
                <a:gd name="T37" fmla="*/ 593 h 1192"/>
                <a:gd name="T38" fmla="*/ 762 w 1361"/>
                <a:gd name="T39" fmla="*/ 511 h 1192"/>
                <a:gd name="T40" fmla="*/ 624 w 1361"/>
                <a:gd name="T41" fmla="*/ 593 h 1192"/>
                <a:gd name="T42" fmla="*/ 88 w 1361"/>
                <a:gd name="T43" fmla="*/ 677 h 1192"/>
                <a:gd name="T44" fmla="*/ 62 w 1361"/>
                <a:gd name="T45" fmla="*/ 229 h 1192"/>
                <a:gd name="T46" fmla="*/ 737 w 1361"/>
                <a:gd name="T47" fmla="*/ 203 h 1192"/>
                <a:gd name="T48" fmla="*/ 762 w 1361"/>
                <a:gd name="T49" fmla="*/ 395 h 1192"/>
                <a:gd name="T50" fmla="*/ 709 w 1361"/>
                <a:gd name="T51" fmla="*/ 457 h 1192"/>
                <a:gd name="T52" fmla="*/ 1019 w 1361"/>
                <a:gd name="T53" fmla="*/ 395 h 1192"/>
                <a:gd name="T54" fmla="*/ 824 w 1361"/>
                <a:gd name="T55" fmla="*/ 229 h 1192"/>
                <a:gd name="T56" fmla="*/ 88 w 1361"/>
                <a:gd name="T57" fmla="*/ 141 h 1192"/>
                <a:gd name="T58" fmla="*/ 0 w 1361"/>
                <a:gd name="T59" fmla="*/ 652 h 1192"/>
                <a:gd name="T60" fmla="*/ 536 w 1361"/>
                <a:gd name="T61" fmla="*/ 739 h 1192"/>
                <a:gd name="T62" fmla="*/ 370 w 1361"/>
                <a:gd name="T63" fmla="*/ 875 h 1192"/>
                <a:gd name="T64" fmla="*/ 652 w 1361"/>
                <a:gd name="T65" fmla="*/ 937 h 1192"/>
                <a:gd name="T66" fmla="*/ 599 w 1361"/>
                <a:gd name="T67" fmla="*/ 875 h 1192"/>
                <a:gd name="T68" fmla="*/ 624 w 1361"/>
                <a:gd name="T69" fmla="*/ 655 h 1192"/>
                <a:gd name="T70" fmla="*/ 1298 w 1361"/>
                <a:gd name="T71" fmla="*/ 680 h 1192"/>
                <a:gd name="T72" fmla="*/ 1273 w 1361"/>
                <a:gd name="T73" fmla="*/ 1129 h 1192"/>
                <a:gd name="T74" fmla="*/ 599 w 1361"/>
                <a:gd name="T75" fmla="*/ 1103 h 1192"/>
                <a:gd name="T76" fmla="*/ 536 w 1361"/>
                <a:gd name="T77" fmla="*/ 991 h 1192"/>
                <a:gd name="T78" fmla="*/ 624 w 1361"/>
                <a:gd name="T79" fmla="*/ 1191 h 1192"/>
                <a:gd name="T80" fmla="*/ 1360 w 1361"/>
                <a:gd name="T81" fmla="*/ 1103 h 1192"/>
                <a:gd name="T82" fmla="*/ 646 w 1361"/>
                <a:gd name="T83" fmla="*/ 517 h 1192"/>
                <a:gd name="T84" fmla="*/ 731 w 1361"/>
                <a:gd name="T85" fmla="*/ 279 h 1192"/>
                <a:gd name="T86" fmla="*/ 463 w 1361"/>
                <a:gd name="T87" fmla="*/ 459 h 1192"/>
                <a:gd name="T88" fmla="*/ 138 w 1361"/>
                <a:gd name="T89" fmla="*/ 235 h 1192"/>
                <a:gd name="T90" fmla="*/ 256 w 1361"/>
                <a:gd name="T91" fmla="*/ 440 h 1192"/>
                <a:gd name="T92" fmla="*/ 138 w 1361"/>
                <a:gd name="T93" fmla="*/ 646 h 1192"/>
                <a:gd name="T94" fmla="*/ 320 w 1361"/>
                <a:gd name="T95" fmla="*/ 505 h 1192"/>
                <a:gd name="T96" fmla="*/ 412 w 1361"/>
                <a:gd name="T97" fmla="*/ 533 h 1192"/>
                <a:gd name="T98" fmla="*/ 525 w 1361"/>
                <a:gd name="T99" fmla="*/ 484 h 1192"/>
                <a:gd name="T100" fmla="*/ 646 w 1361"/>
                <a:gd name="T101" fmla="*/ 517 h 1192"/>
                <a:gd name="T102" fmla="*/ 1105 w 1361"/>
                <a:gd name="T103" fmla="*/ 892 h 1192"/>
                <a:gd name="T104" fmla="*/ 1223 w 1361"/>
                <a:gd name="T105" fmla="*/ 686 h 1192"/>
                <a:gd name="T106" fmla="*/ 898 w 1361"/>
                <a:gd name="T107" fmla="*/ 911 h 1192"/>
                <a:gd name="T108" fmla="*/ 630 w 1361"/>
                <a:gd name="T109" fmla="*/ 730 h 1192"/>
                <a:gd name="T110" fmla="*/ 630 w 1361"/>
                <a:gd name="T111" fmla="*/ 1053 h 1192"/>
                <a:gd name="T112" fmla="*/ 836 w 1361"/>
                <a:gd name="T113" fmla="*/ 936 h 1192"/>
                <a:gd name="T114" fmla="*/ 859 w 1361"/>
                <a:gd name="T115" fmla="*/ 959 h 1192"/>
                <a:gd name="T116" fmla="*/ 1038 w 1361"/>
                <a:gd name="T117" fmla="*/ 959 h 1192"/>
                <a:gd name="T118" fmla="*/ 1223 w 1361"/>
                <a:gd name="T119" fmla="*/ 109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1" h="1192">
                  <a:moveTo>
                    <a:pt x="455" y="1016"/>
                  </a:moveTo>
                  <a:lnTo>
                    <a:pt x="229" y="1016"/>
                  </a:lnTo>
                  <a:lnTo>
                    <a:pt x="229" y="1078"/>
                  </a:lnTo>
                  <a:lnTo>
                    <a:pt x="455" y="1078"/>
                  </a:lnTo>
                  <a:lnTo>
                    <a:pt x="455" y="1016"/>
                  </a:lnTo>
                  <a:close/>
                  <a:moveTo>
                    <a:pt x="172" y="1016"/>
                  </a:moveTo>
                  <a:lnTo>
                    <a:pt x="116" y="1016"/>
                  </a:lnTo>
                  <a:lnTo>
                    <a:pt x="116" y="1078"/>
                  </a:lnTo>
                  <a:lnTo>
                    <a:pt x="172" y="1078"/>
                  </a:lnTo>
                  <a:lnTo>
                    <a:pt x="172" y="1016"/>
                  </a:lnTo>
                  <a:close/>
                  <a:moveTo>
                    <a:pt x="60" y="1016"/>
                  </a:moveTo>
                  <a:lnTo>
                    <a:pt x="3" y="1016"/>
                  </a:lnTo>
                  <a:lnTo>
                    <a:pt x="3" y="1078"/>
                  </a:lnTo>
                  <a:lnTo>
                    <a:pt x="60" y="1078"/>
                  </a:lnTo>
                  <a:lnTo>
                    <a:pt x="60" y="1016"/>
                  </a:lnTo>
                  <a:close/>
                  <a:moveTo>
                    <a:pt x="624" y="62"/>
                  </a:moveTo>
                  <a:lnTo>
                    <a:pt x="1104" y="62"/>
                  </a:lnTo>
                  <a:lnTo>
                    <a:pt x="1104" y="0"/>
                  </a:lnTo>
                  <a:lnTo>
                    <a:pt x="624" y="0"/>
                  </a:lnTo>
                  <a:lnTo>
                    <a:pt x="624" y="62"/>
                  </a:lnTo>
                  <a:close/>
                  <a:moveTo>
                    <a:pt x="906" y="316"/>
                  </a:moveTo>
                  <a:lnTo>
                    <a:pt x="1132" y="316"/>
                  </a:lnTo>
                  <a:lnTo>
                    <a:pt x="1132" y="254"/>
                  </a:lnTo>
                  <a:lnTo>
                    <a:pt x="906" y="254"/>
                  </a:lnTo>
                  <a:lnTo>
                    <a:pt x="906" y="316"/>
                  </a:lnTo>
                  <a:close/>
                  <a:moveTo>
                    <a:pt x="1188" y="316"/>
                  </a:moveTo>
                  <a:lnTo>
                    <a:pt x="1245" y="316"/>
                  </a:lnTo>
                  <a:lnTo>
                    <a:pt x="1245" y="254"/>
                  </a:lnTo>
                  <a:lnTo>
                    <a:pt x="1188" y="254"/>
                  </a:lnTo>
                  <a:lnTo>
                    <a:pt x="1188" y="316"/>
                  </a:lnTo>
                  <a:close/>
                  <a:moveTo>
                    <a:pt x="1301" y="316"/>
                  </a:moveTo>
                  <a:lnTo>
                    <a:pt x="1358" y="316"/>
                  </a:lnTo>
                  <a:lnTo>
                    <a:pt x="1358" y="254"/>
                  </a:lnTo>
                  <a:lnTo>
                    <a:pt x="1301" y="254"/>
                  </a:lnTo>
                  <a:lnTo>
                    <a:pt x="1301" y="316"/>
                  </a:lnTo>
                  <a:close/>
                  <a:moveTo>
                    <a:pt x="1360" y="680"/>
                  </a:moveTo>
                  <a:cubicBezTo>
                    <a:pt x="1360" y="632"/>
                    <a:pt x="1321" y="593"/>
                    <a:pt x="1273" y="593"/>
                  </a:cubicBezTo>
                  <a:lnTo>
                    <a:pt x="824" y="593"/>
                  </a:lnTo>
                  <a:lnTo>
                    <a:pt x="824" y="511"/>
                  </a:lnTo>
                  <a:lnTo>
                    <a:pt x="762" y="511"/>
                  </a:lnTo>
                  <a:lnTo>
                    <a:pt x="762" y="593"/>
                  </a:lnTo>
                  <a:lnTo>
                    <a:pt x="624" y="593"/>
                  </a:lnTo>
                  <a:cubicBezTo>
                    <a:pt x="577" y="593"/>
                    <a:pt x="538" y="630"/>
                    <a:pt x="537" y="677"/>
                  </a:cubicBezTo>
                  <a:lnTo>
                    <a:pt x="88" y="677"/>
                  </a:lnTo>
                  <a:cubicBezTo>
                    <a:pt x="74" y="677"/>
                    <a:pt x="62" y="666"/>
                    <a:pt x="62" y="652"/>
                  </a:cubicBezTo>
                  <a:lnTo>
                    <a:pt x="62" y="229"/>
                  </a:lnTo>
                  <a:cubicBezTo>
                    <a:pt x="62" y="215"/>
                    <a:pt x="74" y="203"/>
                    <a:pt x="88" y="203"/>
                  </a:cubicBezTo>
                  <a:lnTo>
                    <a:pt x="737" y="203"/>
                  </a:lnTo>
                  <a:cubicBezTo>
                    <a:pt x="751" y="203"/>
                    <a:pt x="762" y="215"/>
                    <a:pt x="762" y="229"/>
                  </a:cubicBezTo>
                  <a:lnTo>
                    <a:pt x="762" y="395"/>
                  </a:lnTo>
                  <a:lnTo>
                    <a:pt x="709" y="395"/>
                  </a:lnTo>
                  <a:lnTo>
                    <a:pt x="709" y="457"/>
                  </a:lnTo>
                  <a:lnTo>
                    <a:pt x="1019" y="457"/>
                  </a:lnTo>
                  <a:lnTo>
                    <a:pt x="1019" y="395"/>
                  </a:lnTo>
                  <a:lnTo>
                    <a:pt x="824" y="395"/>
                  </a:lnTo>
                  <a:lnTo>
                    <a:pt x="824" y="229"/>
                  </a:lnTo>
                  <a:cubicBezTo>
                    <a:pt x="824" y="180"/>
                    <a:pt x="785" y="141"/>
                    <a:pt x="737" y="141"/>
                  </a:cubicBezTo>
                  <a:lnTo>
                    <a:pt x="88" y="141"/>
                  </a:lnTo>
                  <a:cubicBezTo>
                    <a:pt x="40" y="141"/>
                    <a:pt x="0" y="180"/>
                    <a:pt x="0" y="229"/>
                  </a:cubicBezTo>
                  <a:lnTo>
                    <a:pt x="0" y="652"/>
                  </a:lnTo>
                  <a:cubicBezTo>
                    <a:pt x="0" y="700"/>
                    <a:pt x="40" y="739"/>
                    <a:pt x="88" y="739"/>
                  </a:cubicBezTo>
                  <a:lnTo>
                    <a:pt x="536" y="739"/>
                  </a:lnTo>
                  <a:lnTo>
                    <a:pt x="536" y="875"/>
                  </a:lnTo>
                  <a:lnTo>
                    <a:pt x="370" y="875"/>
                  </a:lnTo>
                  <a:lnTo>
                    <a:pt x="370" y="937"/>
                  </a:lnTo>
                  <a:lnTo>
                    <a:pt x="652" y="937"/>
                  </a:lnTo>
                  <a:lnTo>
                    <a:pt x="652" y="875"/>
                  </a:lnTo>
                  <a:lnTo>
                    <a:pt x="599" y="875"/>
                  </a:lnTo>
                  <a:lnTo>
                    <a:pt x="599" y="680"/>
                  </a:lnTo>
                  <a:cubicBezTo>
                    <a:pt x="599" y="666"/>
                    <a:pt x="610" y="655"/>
                    <a:pt x="624" y="655"/>
                  </a:cubicBezTo>
                  <a:lnTo>
                    <a:pt x="1273" y="655"/>
                  </a:lnTo>
                  <a:cubicBezTo>
                    <a:pt x="1287" y="655"/>
                    <a:pt x="1298" y="666"/>
                    <a:pt x="1298" y="680"/>
                  </a:cubicBezTo>
                  <a:lnTo>
                    <a:pt x="1298" y="1103"/>
                  </a:lnTo>
                  <a:cubicBezTo>
                    <a:pt x="1298" y="1117"/>
                    <a:pt x="1287" y="1129"/>
                    <a:pt x="1273" y="1129"/>
                  </a:cubicBezTo>
                  <a:lnTo>
                    <a:pt x="624" y="1129"/>
                  </a:lnTo>
                  <a:cubicBezTo>
                    <a:pt x="610" y="1129"/>
                    <a:pt x="599" y="1117"/>
                    <a:pt x="599" y="1103"/>
                  </a:cubicBezTo>
                  <a:lnTo>
                    <a:pt x="599" y="991"/>
                  </a:lnTo>
                  <a:lnTo>
                    <a:pt x="536" y="991"/>
                  </a:lnTo>
                  <a:lnTo>
                    <a:pt x="536" y="1103"/>
                  </a:lnTo>
                  <a:cubicBezTo>
                    <a:pt x="536" y="1152"/>
                    <a:pt x="576" y="1191"/>
                    <a:pt x="624" y="1191"/>
                  </a:cubicBezTo>
                  <a:lnTo>
                    <a:pt x="1273" y="1191"/>
                  </a:lnTo>
                  <a:cubicBezTo>
                    <a:pt x="1321" y="1191"/>
                    <a:pt x="1360" y="1152"/>
                    <a:pt x="1360" y="1103"/>
                  </a:cubicBezTo>
                  <a:lnTo>
                    <a:pt x="1360" y="680"/>
                  </a:lnTo>
                  <a:close/>
                  <a:moveTo>
                    <a:pt x="646" y="517"/>
                  </a:moveTo>
                  <a:lnTo>
                    <a:pt x="569" y="440"/>
                  </a:lnTo>
                  <a:lnTo>
                    <a:pt x="731" y="279"/>
                  </a:lnTo>
                  <a:lnTo>
                    <a:pt x="687" y="235"/>
                  </a:lnTo>
                  <a:lnTo>
                    <a:pt x="463" y="459"/>
                  </a:lnTo>
                  <a:cubicBezTo>
                    <a:pt x="439" y="475"/>
                    <a:pt x="385" y="475"/>
                    <a:pt x="362" y="459"/>
                  </a:cubicBezTo>
                  <a:lnTo>
                    <a:pt x="138" y="235"/>
                  </a:lnTo>
                  <a:lnTo>
                    <a:pt x="94" y="279"/>
                  </a:lnTo>
                  <a:lnTo>
                    <a:pt x="256" y="440"/>
                  </a:lnTo>
                  <a:lnTo>
                    <a:pt x="94" y="602"/>
                  </a:lnTo>
                  <a:lnTo>
                    <a:pt x="138" y="646"/>
                  </a:lnTo>
                  <a:lnTo>
                    <a:pt x="299" y="484"/>
                  </a:lnTo>
                  <a:lnTo>
                    <a:pt x="320" y="505"/>
                  </a:lnTo>
                  <a:lnTo>
                    <a:pt x="323" y="507"/>
                  </a:lnTo>
                  <a:cubicBezTo>
                    <a:pt x="345" y="525"/>
                    <a:pt x="379" y="533"/>
                    <a:pt x="412" y="533"/>
                  </a:cubicBezTo>
                  <a:cubicBezTo>
                    <a:pt x="446" y="533"/>
                    <a:pt x="479" y="525"/>
                    <a:pt x="502" y="507"/>
                  </a:cubicBezTo>
                  <a:lnTo>
                    <a:pt x="525" y="484"/>
                  </a:lnTo>
                  <a:lnTo>
                    <a:pt x="602" y="561"/>
                  </a:lnTo>
                  <a:lnTo>
                    <a:pt x="646" y="517"/>
                  </a:lnTo>
                  <a:close/>
                  <a:moveTo>
                    <a:pt x="1267" y="1053"/>
                  </a:moveTo>
                  <a:lnTo>
                    <a:pt x="1105" y="892"/>
                  </a:lnTo>
                  <a:lnTo>
                    <a:pt x="1267" y="730"/>
                  </a:lnTo>
                  <a:lnTo>
                    <a:pt x="1223" y="686"/>
                  </a:lnTo>
                  <a:lnTo>
                    <a:pt x="999" y="911"/>
                  </a:lnTo>
                  <a:cubicBezTo>
                    <a:pt x="975" y="927"/>
                    <a:pt x="922" y="927"/>
                    <a:pt x="898" y="911"/>
                  </a:cubicBezTo>
                  <a:lnTo>
                    <a:pt x="674" y="686"/>
                  </a:lnTo>
                  <a:lnTo>
                    <a:pt x="630" y="730"/>
                  </a:lnTo>
                  <a:lnTo>
                    <a:pt x="792" y="892"/>
                  </a:lnTo>
                  <a:lnTo>
                    <a:pt x="630" y="1053"/>
                  </a:lnTo>
                  <a:lnTo>
                    <a:pt x="674" y="1097"/>
                  </a:lnTo>
                  <a:lnTo>
                    <a:pt x="836" y="936"/>
                  </a:lnTo>
                  <a:lnTo>
                    <a:pt x="856" y="956"/>
                  </a:lnTo>
                  <a:lnTo>
                    <a:pt x="859" y="959"/>
                  </a:lnTo>
                  <a:cubicBezTo>
                    <a:pt x="882" y="976"/>
                    <a:pt x="915" y="985"/>
                    <a:pt x="948" y="985"/>
                  </a:cubicBezTo>
                  <a:cubicBezTo>
                    <a:pt x="982" y="985"/>
                    <a:pt x="1015" y="976"/>
                    <a:pt x="1038" y="959"/>
                  </a:cubicBezTo>
                  <a:lnTo>
                    <a:pt x="1061" y="936"/>
                  </a:lnTo>
                  <a:lnTo>
                    <a:pt x="1223" y="1097"/>
                  </a:lnTo>
                  <a:lnTo>
                    <a:pt x="1267" y="10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01D8CB4A-B981-514F-9378-334006BD4512}"/>
              </a:ext>
            </a:extLst>
          </p:cNvPr>
          <p:cNvGrpSpPr/>
          <p:nvPr/>
        </p:nvGrpSpPr>
        <p:grpSpPr>
          <a:xfrm>
            <a:off x="8473111" y="547973"/>
            <a:ext cx="710291" cy="710292"/>
            <a:chOff x="6974094" y="621970"/>
            <a:chExt cx="710291" cy="710292"/>
          </a:xfrm>
        </p:grpSpPr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DCC9DBA2-FB69-5E4C-9C22-8EFA46082123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7" name="Freeform 27">
              <a:extLst>
                <a:ext uri="{FF2B5EF4-FFF2-40B4-BE49-F238E27FC236}">
                  <a16:creationId xmlns:a16="http://schemas.microsoft.com/office/drawing/2014/main" id="{7C2A4AA5-4F9A-694E-B7FC-F82AD1C5F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608" y="747722"/>
              <a:ext cx="449263" cy="458788"/>
            </a:xfrm>
            <a:custGeom>
              <a:avLst/>
              <a:gdLst>
                <a:gd name="T0" fmla="*/ 228 w 1248"/>
                <a:gd name="T1" fmla="*/ 1275 h 1276"/>
                <a:gd name="T2" fmla="*/ 62 w 1248"/>
                <a:gd name="T3" fmla="*/ 1213 h 1276"/>
                <a:gd name="T4" fmla="*/ 228 w 1248"/>
                <a:gd name="T5" fmla="*/ 514 h 1276"/>
                <a:gd name="T6" fmla="*/ 146 w 1248"/>
                <a:gd name="T7" fmla="*/ 451 h 1276"/>
                <a:gd name="T8" fmla="*/ 228 w 1248"/>
                <a:gd name="T9" fmla="*/ 401 h 1276"/>
                <a:gd name="T10" fmla="*/ 84 w 1248"/>
                <a:gd name="T11" fmla="*/ 339 h 1276"/>
                <a:gd name="T12" fmla="*/ 0 w 1248"/>
                <a:gd name="T13" fmla="*/ 451 h 1276"/>
                <a:gd name="T14" fmla="*/ 536 w 1248"/>
                <a:gd name="T15" fmla="*/ 426 h 1276"/>
                <a:gd name="T16" fmla="*/ 598 w 1248"/>
                <a:gd name="T17" fmla="*/ 282 h 1276"/>
                <a:gd name="T18" fmla="*/ 423 w 1248"/>
                <a:gd name="T19" fmla="*/ 426 h 1276"/>
                <a:gd name="T20" fmla="*/ 485 w 1248"/>
                <a:gd name="T21" fmla="*/ 344 h 1276"/>
                <a:gd name="T22" fmla="*/ 536 w 1248"/>
                <a:gd name="T23" fmla="*/ 426 h 1276"/>
                <a:gd name="T24" fmla="*/ 598 w 1248"/>
                <a:gd name="T25" fmla="*/ 652 h 1276"/>
                <a:gd name="T26" fmla="*/ 423 w 1248"/>
                <a:gd name="T27" fmla="*/ 508 h 1276"/>
                <a:gd name="T28" fmla="*/ 485 w 1248"/>
                <a:gd name="T29" fmla="*/ 652 h 1276"/>
                <a:gd name="T30" fmla="*/ 536 w 1248"/>
                <a:gd name="T31" fmla="*/ 570 h 1276"/>
                <a:gd name="T32" fmla="*/ 536 w 1248"/>
                <a:gd name="T33" fmla="*/ 878 h 1276"/>
                <a:gd name="T34" fmla="*/ 598 w 1248"/>
                <a:gd name="T35" fmla="*/ 734 h 1276"/>
                <a:gd name="T36" fmla="*/ 423 w 1248"/>
                <a:gd name="T37" fmla="*/ 878 h 1276"/>
                <a:gd name="T38" fmla="*/ 485 w 1248"/>
                <a:gd name="T39" fmla="*/ 796 h 1276"/>
                <a:gd name="T40" fmla="*/ 536 w 1248"/>
                <a:gd name="T41" fmla="*/ 878 h 1276"/>
                <a:gd name="T42" fmla="*/ 852 w 1248"/>
                <a:gd name="T43" fmla="*/ 426 h 1276"/>
                <a:gd name="T44" fmla="*/ 677 w 1248"/>
                <a:gd name="T45" fmla="*/ 282 h 1276"/>
                <a:gd name="T46" fmla="*/ 739 w 1248"/>
                <a:gd name="T47" fmla="*/ 426 h 1276"/>
                <a:gd name="T48" fmla="*/ 790 w 1248"/>
                <a:gd name="T49" fmla="*/ 344 h 1276"/>
                <a:gd name="T50" fmla="*/ 790 w 1248"/>
                <a:gd name="T51" fmla="*/ 652 h 1276"/>
                <a:gd name="T52" fmla="*/ 852 w 1248"/>
                <a:gd name="T53" fmla="*/ 508 h 1276"/>
                <a:gd name="T54" fmla="*/ 677 w 1248"/>
                <a:gd name="T55" fmla="*/ 652 h 1276"/>
                <a:gd name="T56" fmla="*/ 739 w 1248"/>
                <a:gd name="T57" fmla="*/ 570 h 1276"/>
                <a:gd name="T58" fmla="*/ 790 w 1248"/>
                <a:gd name="T59" fmla="*/ 652 h 1276"/>
                <a:gd name="T60" fmla="*/ 790 w 1248"/>
                <a:gd name="T61" fmla="*/ 796 h 1276"/>
                <a:gd name="T62" fmla="*/ 852 w 1248"/>
                <a:gd name="T63" fmla="*/ 878 h 1276"/>
                <a:gd name="T64" fmla="*/ 677 w 1248"/>
                <a:gd name="T65" fmla="*/ 734 h 1276"/>
                <a:gd name="T66" fmla="*/ 739 w 1248"/>
                <a:gd name="T67" fmla="*/ 878 h 1276"/>
                <a:gd name="T68" fmla="*/ 931 w 1248"/>
                <a:gd name="T69" fmla="*/ 1213 h 1276"/>
                <a:gd name="T70" fmla="*/ 739 w 1248"/>
                <a:gd name="T71" fmla="*/ 988 h 1276"/>
                <a:gd name="T72" fmla="*/ 536 w 1248"/>
                <a:gd name="T73" fmla="*/ 1213 h 1276"/>
                <a:gd name="T74" fmla="*/ 344 w 1248"/>
                <a:gd name="T75" fmla="*/ 175 h 1276"/>
                <a:gd name="T76" fmla="*/ 931 w 1248"/>
                <a:gd name="T77" fmla="*/ 1213 h 1276"/>
                <a:gd name="T78" fmla="*/ 429 w 1248"/>
                <a:gd name="T79" fmla="*/ 113 h 1276"/>
                <a:gd name="T80" fmla="*/ 818 w 1248"/>
                <a:gd name="T81" fmla="*/ 62 h 1276"/>
                <a:gd name="T82" fmla="*/ 598 w 1248"/>
                <a:gd name="T83" fmla="*/ 1050 h 1276"/>
                <a:gd name="T84" fmla="*/ 677 w 1248"/>
                <a:gd name="T85" fmla="*/ 1213 h 1276"/>
                <a:gd name="T86" fmla="*/ 598 w 1248"/>
                <a:gd name="T87" fmla="*/ 1050 h 1276"/>
                <a:gd name="T88" fmla="*/ 993 w 1248"/>
                <a:gd name="T89" fmla="*/ 1275 h 1276"/>
                <a:gd name="T90" fmla="*/ 880 w 1248"/>
                <a:gd name="T91" fmla="*/ 113 h 1276"/>
                <a:gd name="T92" fmla="*/ 367 w 1248"/>
                <a:gd name="T93" fmla="*/ 0 h 1276"/>
                <a:gd name="T94" fmla="*/ 282 w 1248"/>
                <a:gd name="T95" fmla="*/ 113 h 1276"/>
                <a:gd name="T96" fmla="*/ 536 w 1248"/>
                <a:gd name="T97" fmla="*/ 1275 h 1276"/>
                <a:gd name="T98" fmla="*/ 1247 w 1248"/>
                <a:gd name="T99" fmla="*/ 1275 h 1276"/>
                <a:gd name="T100" fmla="*/ 1191 w 1248"/>
                <a:gd name="T101" fmla="*/ 734 h 1276"/>
                <a:gd name="T102" fmla="*/ 1047 w 1248"/>
                <a:gd name="T103" fmla="*/ 621 h 1276"/>
                <a:gd name="T104" fmla="*/ 1128 w 1248"/>
                <a:gd name="T105" fmla="*/ 683 h 1276"/>
                <a:gd name="T106" fmla="*/ 1047 w 1248"/>
                <a:gd name="T107" fmla="*/ 734 h 1276"/>
                <a:gd name="T108" fmla="*/ 1185 w 1248"/>
                <a:gd name="T109" fmla="*/ 796 h 1276"/>
                <a:gd name="T110" fmla="*/ 1047 w 1248"/>
                <a:gd name="T111" fmla="*/ 1213 h 1276"/>
                <a:gd name="T112" fmla="*/ 1247 w 1248"/>
                <a:gd name="T113" fmla="*/ 1275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8" h="1276">
                  <a:moveTo>
                    <a:pt x="0" y="1275"/>
                  </a:moveTo>
                  <a:lnTo>
                    <a:pt x="228" y="1275"/>
                  </a:lnTo>
                  <a:lnTo>
                    <a:pt x="228" y="1213"/>
                  </a:lnTo>
                  <a:lnTo>
                    <a:pt x="62" y="1213"/>
                  </a:lnTo>
                  <a:lnTo>
                    <a:pt x="62" y="514"/>
                  </a:lnTo>
                  <a:lnTo>
                    <a:pt x="228" y="514"/>
                  </a:lnTo>
                  <a:lnTo>
                    <a:pt x="228" y="451"/>
                  </a:lnTo>
                  <a:lnTo>
                    <a:pt x="146" y="451"/>
                  </a:lnTo>
                  <a:lnTo>
                    <a:pt x="146" y="401"/>
                  </a:lnTo>
                  <a:lnTo>
                    <a:pt x="228" y="401"/>
                  </a:lnTo>
                  <a:lnTo>
                    <a:pt x="228" y="339"/>
                  </a:lnTo>
                  <a:lnTo>
                    <a:pt x="84" y="339"/>
                  </a:lnTo>
                  <a:lnTo>
                    <a:pt x="84" y="451"/>
                  </a:lnTo>
                  <a:lnTo>
                    <a:pt x="0" y="451"/>
                  </a:lnTo>
                  <a:lnTo>
                    <a:pt x="0" y="1275"/>
                  </a:lnTo>
                  <a:close/>
                  <a:moveTo>
                    <a:pt x="536" y="426"/>
                  </a:moveTo>
                  <a:lnTo>
                    <a:pt x="598" y="426"/>
                  </a:lnTo>
                  <a:lnTo>
                    <a:pt x="598" y="282"/>
                  </a:lnTo>
                  <a:lnTo>
                    <a:pt x="423" y="282"/>
                  </a:lnTo>
                  <a:lnTo>
                    <a:pt x="423" y="426"/>
                  </a:lnTo>
                  <a:lnTo>
                    <a:pt x="485" y="426"/>
                  </a:lnTo>
                  <a:lnTo>
                    <a:pt x="485" y="344"/>
                  </a:lnTo>
                  <a:lnTo>
                    <a:pt x="536" y="344"/>
                  </a:lnTo>
                  <a:lnTo>
                    <a:pt x="536" y="426"/>
                  </a:lnTo>
                  <a:close/>
                  <a:moveTo>
                    <a:pt x="536" y="652"/>
                  </a:moveTo>
                  <a:lnTo>
                    <a:pt x="598" y="652"/>
                  </a:lnTo>
                  <a:lnTo>
                    <a:pt x="598" y="508"/>
                  </a:lnTo>
                  <a:lnTo>
                    <a:pt x="423" y="508"/>
                  </a:lnTo>
                  <a:lnTo>
                    <a:pt x="423" y="652"/>
                  </a:lnTo>
                  <a:lnTo>
                    <a:pt x="485" y="652"/>
                  </a:lnTo>
                  <a:lnTo>
                    <a:pt x="485" y="570"/>
                  </a:lnTo>
                  <a:lnTo>
                    <a:pt x="536" y="570"/>
                  </a:lnTo>
                  <a:lnTo>
                    <a:pt x="536" y="652"/>
                  </a:lnTo>
                  <a:close/>
                  <a:moveTo>
                    <a:pt x="536" y="878"/>
                  </a:moveTo>
                  <a:lnTo>
                    <a:pt x="598" y="878"/>
                  </a:lnTo>
                  <a:lnTo>
                    <a:pt x="598" y="734"/>
                  </a:lnTo>
                  <a:lnTo>
                    <a:pt x="423" y="734"/>
                  </a:lnTo>
                  <a:lnTo>
                    <a:pt x="423" y="878"/>
                  </a:lnTo>
                  <a:lnTo>
                    <a:pt x="485" y="878"/>
                  </a:lnTo>
                  <a:lnTo>
                    <a:pt x="485" y="796"/>
                  </a:lnTo>
                  <a:lnTo>
                    <a:pt x="536" y="796"/>
                  </a:lnTo>
                  <a:lnTo>
                    <a:pt x="536" y="878"/>
                  </a:lnTo>
                  <a:close/>
                  <a:moveTo>
                    <a:pt x="790" y="426"/>
                  </a:moveTo>
                  <a:lnTo>
                    <a:pt x="852" y="426"/>
                  </a:lnTo>
                  <a:lnTo>
                    <a:pt x="852" y="282"/>
                  </a:lnTo>
                  <a:lnTo>
                    <a:pt x="677" y="282"/>
                  </a:lnTo>
                  <a:lnTo>
                    <a:pt x="677" y="426"/>
                  </a:lnTo>
                  <a:lnTo>
                    <a:pt x="739" y="426"/>
                  </a:lnTo>
                  <a:lnTo>
                    <a:pt x="739" y="344"/>
                  </a:lnTo>
                  <a:lnTo>
                    <a:pt x="790" y="344"/>
                  </a:lnTo>
                  <a:lnTo>
                    <a:pt x="790" y="426"/>
                  </a:lnTo>
                  <a:close/>
                  <a:moveTo>
                    <a:pt x="790" y="652"/>
                  </a:moveTo>
                  <a:lnTo>
                    <a:pt x="852" y="652"/>
                  </a:lnTo>
                  <a:lnTo>
                    <a:pt x="852" y="508"/>
                  </a:lnTo>
                  <a:lnTo>
                    <a:pt x="677" y="508"/>
                  </a:lnTo>
                  <a:lnTo>
                    <a:pt x="677" y="652"/>
                  </a:lnTo>
                  <a:lnTo>
                    <a:pt x="739" y="652"/>
                  </a:lnTo>
                  <a:lnTo>
                    <a:pt x="739" y="570"/>
                  </a:lnTo>
                  <a:lnTo>
                    <a:pt x="790" y="570"/>
                  </a:lnTo>
                  <a:lnTo>
                    <a:pt x="790" y="652"/>
                  </a:lnTo>
                  <a:close/>
                  <a:moveTo>
                    <a:pt x="739" y="796"/>
                  </a:moveTo>
                  <a:lnTo>
                    <a:pt x="790" y="796"/>
                  </a:lnTo>
                  <a:lnTo>
                    <a:pt x="790" y="878"/>
                  </a:lnTo>
                  <a:lnTo>
                    <a:pt x="852" y="878"/>
                  </a:lnTo>
                  <a:lnTo>
                    <a:pt x="852" y="734"/>
                  </a:lnTo>
                  <a:lnTo>
                    <a:pt x="677" y="734"/>
                  </a:lnTo>
                  <a:lnTo>
                    <a:pt x="677" y="878"/>
                  </a:lnTo>
                  <a:lnTo>
                    <a:pt x="739" y="878"/>
                  </a:lnTo>
                  <a:lnTo>
                    <a:pt x="739" y="796"/>
                  </a:lnTo>
                  <a:close/>
                  <a:moveTo>
                    <a:pt x="931" y="1213"/>
                  </a:moveTo>
                  <a:lnTo>
                    <a:pt x="739" y="1213"/>
                  </a:lnTo>
                  <a:lnTo>
                    <a:pt x="739" y="988"/>
                  </a:lnTo>
                  <a:lnTo>
                    <a:pt x="536" y="988"/>
                  </a:lnTo>
                  <a:lnTo>
                    <a:pt x="536" y="1213"/>
                  </a:lnTo>
                  <a:lnTo>
                    <a:pt x="344" y="1213"/>
                  </a:lnTo>
                  <a:lnTo>
                    <a:pt x="344" y="175"/>
                  </a:lnTo>
                  <a:lnTo>
                    <a:pt x="931" y="175"/>
                  </a:lnTo>
                  <a:lnTo>
                    <a:pt x="931" y="1213"/>
                  </a:lnTo>
                  <a:close/>
                  <a:moveTo>
                    <a:pt x="818" y="113"/>
                  </a:moveTo>
                  <a:lnTo>
                    <a:pt x="429" y="113"/>
                  </a:lnTo>
                  <a:lnTo>
                    <a:pt x="429" y="62"/>
                  </a:lnTo>
                  <a:lnTo>
                    <a:pt x="818" y="62"/>
                  </a:lnTo>
                  <a:lnTo>
                    <a:pt x="818" y="113"/>
                  </a:lnTo>
                  <a:close/>
                  <a:moveTo>
                    <a:pt x="598" y="1050"/>
                  </a:moveTo>
                  <a:lnTo>
                    <a:pt x="677" y="1050"/>
                  </a:lnTo>
                  <a:lnTo>
                    <a:pt x="677" y="1213"/>
                  </a:lnTo>
                  <a:lnTo>
                    <a:pt x="598" y="1213"/>
                  </a:lnTo>
                  <a:lnTo>
                    <a:pt x="598" y="1050"/>
                  </a:lnTo>
                  <a:close/>
                  <a:moveTo>
                    <a:pt x="739" y="1275"/>
                  </a:moveTo>
                  <a:lnTo>
                    <a:pt x="993" y="1275"/>
                  </a:lnTo>
                  <a:lnTo>
                    <a:pt x="993" y="113"/>
                  </a:lnTo>
                  <a:lnTo>
                    <a:pt x="880" y="113"/>
                  </a:lnTo>
                  <a:lnTo>
                    <a:pt x="880" y="0"/>
                  </a:lnTo>
                  <a:lnTo>
                    <a:pt x="367" y="0"/>
                  </a:lnTo>
                  <a:lnTo>
                    <a:pt x="367" y="113"/>
                  </a:lnTo>
                  <a:lnTo>
                    <a:pt x="282" y="113"/>
                  </a:lnTo>
                  <a:lnTo>
                    <a:pt x="282" y="1275"/>
                  </a:lnTo>
                  <a:lnTo>
                    <a:pt x="536" y="1275"/>
                  </a:lnTo>
                  <a:lnTo>
                    <a:pt x="739" y="1275"/>
                  </a:lnTo>
                  <a:close/>
                  <a:moveTo>
                    <a:pt x="1247" y="1275"/>
                  </a:moveTo>
                  <a:lnTo>
                    <a:pt x="1247" y="734"/>
                  </a:lnTo>
                  <a:lnTo>
                    <a:pt x="1191" y="734"/>
                  </a:lnTo>
                  <a:lnTo>
                    <a:pt x="1191" y="621"/>
                  </a:lnTo>
                  <a:lnTo>
                    <a:pt x="1047" y="621"/>
                  </a:lnTo>
                  <a:lnTo>
                    <a:pt x="1047" y="683"/>
                  </a:lnTo>
                  <a:lnTo>
                    <a:pt x="1128" y="683"/>
                  </a:lnTo>
                  <a:lnTo>
                    <a:pt x="1128" y="734"/>
                  </a:lnTo>
                  <a:lnTo>
                    <a:pt x="1047" y="734"/>
                  </a:lnTo>
                  <a:lnTo>
                    <a:pt x="1047" y="796"/>
                  </a:lnTo>
                  <a:lnTo>
                    <a:pt x="1185" y="796"/>
                  </a:lnTo>
                  <a:lnTo>
                    <a:pt x="1185" y="1213"/>
                  </a:lnTo>
                  <a:lnTo>
                    <a:pt x="1047" y="1213"/>
                  </a:lnTo>
                  <a:lnTo>
                    <a:pt x="1047" y="1275"/>
                  </a:lnTo>
                  <a:lnTo>
                    <a:pt x="1247" y="1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434CEB40-26D4-9642-9569-FA08E235A512}"/>
              </a:ext>
            </a:extLst>
          </p:cNvPr>
          <p:cNvGrpSpPr/>
          <p:nvPr/>
        </p:nvGrpSpPr>
        <p:grpSpPr>
          <a:xfrm>
            <a:off x="2983509" y="4454581"/>
            <a:ext cx="710291" cy="710292"/>
            <a:chOff x="1484492" y="4528578"/>
            <a:chExt cx="710291" cy="710292"/>
          </a:xfrm>
        </p:grpSpPr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0CB47F82-AAD6-554B-BB6D-1D56F27FF87F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0" name="Freeform 419">
              <a:extLst>
                <a:ext uri="{FF2B5EF4-FFF2-40B4-BE49-F238E27FC236}">
                  <a16:creationId xmlns:a16="http://schemas.microsoft.com/office/drawing/2014/main" id="{CF62330E-AB92-0F42-A268-EE36E5BC8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687" y="4659887"/>
              <a:ext cx="469900" cy="447675"/>
            </a:xfrm>
            <a:custGeom>
              <a:avLst/>
              <a:gdLst>
                <a:gd name="T0" fmla="*/ 1035 w 1308"/>
                <a:gd name="T1" fmla="*/ 641 h 1246"/>
                <a:gd name="T2" fmla="*/ 1097 w 1308"/>
                <a:gd name="T3" fmla="*/ 1245 h 1246"/>
                <a:gd name="T4" fmla="*/ 1305 w 1308"/>
                <a:gd name="T5" fmla="*/ 416 h 1246"/>
                <a:gd name="T6" fmla="*/ 956 w 1308"/>
                <a:gd name="T7" fmla="*/ 878 h 1246"/>
                <a:gd name="T8" fmla="*/ 894 w 1308"/>
                <a:gd name="T9" fmla="*/ 1245 h 1246"/>
                <a:gd name="T10" fmla="*/ 956 w 1308"/>
                <a:gd name="T11" fmla="*/ 878 h 1246"/>
                <a:gd name="T12" fmla="*/ 601 w 1308"/>
                <a:gd name="T13" fmla="*/ 486 h 1246"/>
                <a:gd name="T14" fmla="*/ 753 w 1308"/>
                <a:gd name="T15" fmla="*/ 1245 h 1246"/>
                <a:gd name="T16" fmla="*/ 815 w 1308"/>
                <a:gd name="T17" fmla="*/ 641 h 1246"/>
                <a:gd name="T18" fmla="*/ 419 w 1308"/>
                <a:gd name="T19" fmla="*/ 737 h 1246"/>
                <a:gd name="T20" fmla="*/ 357 w 1308"/>
                <a:gd name="T21" fmla="*/ 1161 h 1246"/>
                <a:gd name="T22" fmla="*/ 419 w 1308"/>
                <a:gd name="T23" fmla="*/ 737 h 1246"/>
                <a:gd name="T24" fmla="*/ 3 w 1308"/>
                <a:gd name="T25" fmla="*/ 258 h 1246"/>
                <a:gd name="T26" fmla="*/ 216 w 1308"/>
                <a:gd name="T27" fmla="*/ 1161 h 1246"/>
                <a:gd name="T28" fmla="*/ 278 w 1308"/>
                <a:gd name="T29" fmla="*/ 471 h 1246"/>
                <a:gd name="T30" fmla="*/ 442 w 1308"/>
                <a:gd name="T31" fmla="*/ 162 h 1246"/>
                <a:gd name="T32" fmla="*/ 335 w 1308"/>
                <a:gd name="T33" fmla="*/ 162 h 1246"/>
                <a:gd name="T34" fmla="*/ 388 w 1308"/>
                <a:gd name="T35" fmla="*/ 62 h 1246"/>
                <a:gd name="T36" fmla="*/ 442 w 1308"/>
                <a:gd name="T37" fmla="*/ 162 h 1246"/>
                <a:gd name="T38" fmla="*/ 388 w 1308"/>
                <a:gd name="T39" fmla="*/ 0 h 1246"/>
                <a:gd name="T40" fmla="*/ 273 w 1308"/>
                <a:gd name="T41" fmla="*/ 162 h 1246"/>
                <a:gd name="T42" fmla="*/ 504 w 1308"/>
                <a:gd name="T43" fmla="*/ 162 h 1246"/>
                <a:gd name="T44" fmla="*/ 763 w 1308"/>
                <a:gd name="T45" fmla="*/ 93 h 1246"/>
                <a:gd name="T46" fmla="*/ 456 w 1308"/>
                <a:gd name="T47" fmla="*/ 323 h 1246"/>
                <a:gd name="T48" fmla="*/ 354 w 1308"/>
                <a:gd name="T49" fmla="*/ 339 h 1246"/>
                <a:gd name="T50" fmla="*/ 45 w 1308"/>
                <a:gd name="T51" fmla="*/ 49 h 1246"/>
                <a:gd name="T52" fmla="*/ 267 w 1308"/>
                <a:gd name="T53" fmla="*/ 367 h 1246"/>
                <a:gd name="T54" fmla="*/ 413 w 1308"/>
                <a:gd name="T55" fmla="*/ 401 h 1246"/>
                <a:gd name="T56" fmla="*/ 763 w 1308"/>
                <a:gd name="T57" fmla="*/ 93 h 1246"/>
                <a:gd name="T58" fmla="*/ 769 w 1308"/>
                <a:gd name="T59" fmla="*/ 258 h 1246"/>
                <a:gd name="T60" fmla="*/ 499 w 1308"/>
                <a:gd name="T61" fmla="*/ 472 h 1246"/>
                <a:gd name="T62" fmla="*/ 561 w 1308"/>
                <a:gd name="T63" fmla="*/ 1161 h 1246"/>
                <a:gd name="T64" fmla="*/ 978 w 1308"/>
                <a:gd name="T65" fmla="*/ 332 h 1246"/>
                <a:gd name="T66" fmla="*/ 871 w 1308"/>
                <a:gd name="T67" fmla="*/ 332 h 1246"/>
                <a:gd name="T68" fmla="*/ 925 w 1308"/>
                <a:gd name="T69" fmla="*/ 231 h 1246"/>
                <a:gd name="T70" fmla="*/ 978 w 1308"/>
                <a:gd name="T71" fmla="*/ 332 h 1246"/>
                <a:gd name="T72" fmla="*/ 925 w 1308"/>
                <a:gd name="T73" fmla="*/ 169 h 1246"/>
                <a:gd name="T74" fmla="*/ 809 w 1308"/>
                <a:gd name="T75" fmla="*/ 332 h 1246"/>
                <a:gd name="T76" fmla="*/ 1040 w 1308"/>
                <a:gd name="T77" fmla="*/ 332 h 1246"/>
                <a:gd name="T78" fmla="*/ 1307 w 1308"/>
                <a:gd name="T79" fmla="*/ 252 h 1246"/>
                <a:gd name="T80" fmla="*/ 1000 w 1308"/>
                <a:gd name="T81" fmla="*/ 487 h 1246"/>
                <a:gd name="T82" fmla="*/ 898 w 1308"/>
                <a:gd name="T83" fmla="*/ 509 h 1246"/>
                <a:gd name="T84" fmla="*/ 747 w 1308"/>
                <a:gd name="T85" fmla="*/ 358 h 1246"/>
                <a:gd name="T86" fmla="*/ 810 w 1308"/>
                <a:gd name="T87" fmla="*/ 531 h 1246"/>
                <a:gd name="T88" fmla="*/ 956 w 1308"/>
                <a:gd name="T89" fmla="*/ 571 h 1246"/>
                <a:gd name="T90" fmla="*/ 1307 w 1308"/>
                <a:gd name="T91" fmla="*/ 252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8" h="1246">
                  <a:moveTo>
                    <a:pt x="1258" y="376"/>
                  </a:moveTo>
                  <a:lnTo>
                    <a:pt x="1035" y="641"/>
                  </a:lnTo>
                  <a:lnTo>
                    <a:pt x="1035" y="1245"/>
                  </a:lnTo>
                  <a:lnTo>
                    <a:pt x="1097" y="1245"/>
                  </a:lnTo>
                  <a:lnTo>
                    <a:pt x="1097" y="664"/>
                  </a:lnTo>
                  <a:lnTo>
                    <a:pt x="1305" y="416"/>
                  </a:lnTo>
                  <a:lnTo>
                    <a:pt x="1258" y="376"/>
                  </a:lnTo>
                  <a:close/>
                  <a:moveTo>
                    <a:pt x="956" y="878"/>
                  </a:moveTo>
                  <a:lnTo>
                    <a:pt x="894" y="878"/>
                  </a:lnTo>
                  <a:lnTo>
                    <a:pt x="894" y="1245"/>
                  </a:lnTo>
                  <a:lnTo>
                    <a:pt x="956" y="1245"/>
                  </a:lnTo>
                  <a:lnTo>
                    <a:pt x="956" y="878"/>
                  </a:lnTo>
                  <a:close/>
                  <a:moveTo>
                    <a:pt x="649" y="446"/>
                  </a:moveTo>
                  <a:lnTo>
                    <a:pt x="601" y="486"/>
                  </a:lnTo>
                  <a:lnTo>
                    <a:pt x="753" y="664"/>
                  </a:lnTo>
                  <a:lnTo>
                    <a:pt x="753" y="1245"/>
                  </a:lnTo>
                  <a:lnTo>
                    <a:pt x="815" y="1245"/>
                  </a:lnTo>
                  <a:lnTo>
                    <a:pt x="815" y="641"/>
                  </a:lnTo>
                  <a:lnTo>
                    <a:pt x="649" y="446"/>
                  </a:lnTo>
                  <a:close/>
                  <a:moveTo>
                    <a:pt x="419" y="737"/>
                  </a:moveTo>
                  <a:lnTo>
                    <a:pt x="357" y="737"/>
                  </a:lnTo>
                  <a:lnTo>
                    <a:pt x="357" y="1161"/>
                  </a:lnTo>
                  <a:lnTo>
                    <a:pt x="419" y="1161"/>
                  </a:lnTo>
                  <a:lnTo>
                    <a:pt x="419" y="737"/>
                  </a:lnTo>
                  <a:close/>
                  <a:moveTo>
                    <a:pt x="49" y="217"/>
                  </a:moveTo>
                  <a:lnTo>
                    <a:pt x="3" y="258"/>
                  </a:lnTo>
                  <a:lnTo>
                    <a:pt x="216" y="495"/>
                  </a:lnTo>
                  <a:lnTo>
                    <a:pt x="216" y="1161"/>
                  </a:lnTo>
                  <a:lnTo>
                    <a:pt x="278" y="1161"/>
                  </a:lnTo>
                  <a:lnTo>
                    <a:pt x="278" y="471"/>
                  </a:lnTo>
                  <a:lnTo>
                    <a:pt x="49" y="217"/>
                  </a:lnTo>
                  <a:close/>
                  <a:moveTo>
                    <a:pt x="442" y="162"/>
                  </a:moveTo>
                  <a:cubicBezTo>
                    <a:pt x="442" y="194"/>
                    <a:pt x="423" y="226"/>
                    <a:pt x="388" y="226"/>
                  </a:cubicBezTo>
                  <a:cubicBezTo>
                    <a:pt x="352" y="226"/>
                    <a:pt x="335" y="194"/>
                    <a:pt x="335" y="162"/>
                  </a:cubicBezTo>
                  <a:lnTo>
                    <a:pt x="335" y="125"/>
                  </a:lnTo>
                  <a:cubicBezTo>
                    <a:pt x="335" y="94"/>
                    <a:pt x="352" y="62"/>
                    <a:pt x="388" y="62"/>
                  </a:cubicBezTo>
                  <a:cubicBezTo>
                    <a:pt x="423" y="62"/>
                    <a:pt x="442" y="94"/>
                    <a:pt x="442" y="125"/>
                  </a:cubicBezTo>
                  <a:lnTo>
                    <a:pt x="442" y="162"/>
                  </a:lnTo>
                  <a:close/>
                  <a:moveTo>
                    <a:pt x="504" y="125"/>
                  </a:moveTo>
                  <a:cubicBezTo>
                    <a:pt x="504" y="54"/>
                    <a:pt x="453" y="0"/>
                    <a:pt x="388" y="0"/>
                  </a:cubicBezTo>
                  <a:cubicBezTo>
                    <a:pt x="322" y="0"/>
                    <a:pt x="273" y="54"/>
                    <a:pt x="273" y="125"/>
                  </a:cubicBezTo>
                  <a:lnTo>
                    <a:pt x="273" y="162"/>
                  </a:lnTo>
                  <a:cubicBezTo>
                    <a:pt x="273" y="234"/>
                    <a:pt x="322" y="288"/>
                    <a:pt x="388" y="288"/>
                  </a:cubicBezTo>
                  <a:cubicBezTo>
                    <a:pt x="453" y="288"/>
                    <a:pt x="504" y="234"/>
                    <a:pt x="504" y="162"/>
                  </a:cubicBezTo>
                  <a:lnTo>
                    <a:pt x="504" y="125"/>
                  </a:lnTo>
                  <a:close/>
                  <a:moveTo>
                    <a:pt x="763" y="93"/>
                  </a:moveTo>
                  <a:lnTo>
                    <a:pt x="718" y="50"/>
                  </a:lnTo>
                  <a:lnTo>
                    <a:pt x="456" y="323"/>
                  </a:lnTo>
                  <a:cubicBezTo>
                    <a:pt x="444" y="337"/>
                    <a:pt x="426" y="339"/>
                    <a:pt x="413" y="339"/>
                  </a:cubicBezTo>
                  <a:lnTo>
                    <a:pt x="354" y="339"/>
                  </a:lnTo>
                  <a:cubicBezTo>
                    <a:pt x="342" y="339"/>
                    <a:pt x="324" y="337"/>
                    <a:pt x="312" y="324"/>
                  </a:cubicBezTo>
                  <a:lnTo>
                    <a:pt x="45" y="49"/>
                  </a:lnTo>
                  <a:lnTo>
                    <a:pt x="0" y="92"/>
                  </a:lnTo>
                  <a:lnTo>
                    <a:pt x="267" y="367"/>
                  </a:lnTo>
                  <a:cubicBezTo>
                    <a:pt x="289" y="390"/>
                    <a:pt x="319" y="401"/>
                    <a:pt x="354" y="401"/>
                  </a:cubicBezTo>
                  <a:lnTo>
                    <a:pt x="413" y="401"/>
                  </a:lnTo>
                  <a:cubicBezTo>
                    <a:pt x="449" y="401"/>
                    <a:pt x="479" y="389"/>
                    <a:pt x="501" y="366"/>
                  </a:cubicBezTo>
                  <a:lnTo>
                    <a:pt x="763" y="93"/>
                  </a:lnTo>
                  <a:close/>
                  <a:moveTo>
                    <a:pt x="561" y="495"/>
                  </a:moveTo>
                  <a:lnTo>
                    <a:pt x="769" y="258"/>
                  </a:lnTo>
                  <a:lnTo>
                    <a:pt x="722" y="217"/>
                  </a:lnTo>
                  <a:lnTo>
                    <a:pt x="499" y="472"/>
                  </a:lnTo>
                  <a:lnTo>
                    <a:pt x="499" y="1161"/>
                  </a:lnTo>
                  <a:lnTo>
                    <a:pt x="561" y="1161"/>
                  </a:lnTo>
                  <a:lnTo>
                    <a:pt x="561" y="495"/>
                  </a:lnTo>
                  <a:close/>
                  <a:moveTo>
                    <a:pt x="978" y="332"/>
                  </a:moveTo>
                  <a:cubicBezTo>
                    <a:pt x="978" y="363"/>
                    <a:pt x="960" y="395"/>
                    <a:pt x="925" y="395"/>
                  </a:cubicBezTo>
                  <a:cubicBezTo>
                    <a:pt x="889" y="395"/>
                    <a:pt x="871" y="363"/>
                    <a:pt x="871" y="332"/>
                  </a:cubicBezTo>
                  <a:lnTo>
                    <a:pt x="871" y="295"/>
                  </a:lnTo>
                  <a:cubicBezTo>
                    <a:pt x="871" y="263"/>
                    <a:pt x="889" y="231"/>
                    <a:pt x="925" y="231"/>
                  </a:cubicBezTo>
                  <a:cubicBezTo>
                    <a:pt x="960" y="231"/>
                    <a:pt x="978" y="263"/>
                    <a:pt x="978" y="295"/>
                  </a:cubicBezTo>
                  <a:lnTo>
                    <a:pt x="978" y="332"/>
                  </a:lnTo>
                  <a:close/>
                  <a:moveTo>
                    <a:pt x="1040" y="295"/>
                  </a:moveTo>
                  <a:cubicBezTo>
                    <a:pt x="1040" y="223"/>
                    <a:pt x="991" y="169"/>
                    <a:pt x="925" y="169"/>
                  </a:cubicBezTo>
                  <a:cubicBezTo>
                    <a:pt x="859" y="169"/>
                    <a:pt x="809" y="223"/>
                    <a:pt x="809" y="295"/>
                  </a:cubicBezTo>
                  <a:lnTo>
                    <a:pt x="809" y="332"/>
                  </a:lnTo>
                  <a:cubicBezTo>
                    <a:pt x="809" y="403"/>
                    <a:pt x="859" y="457"/>
                    <a:pt x="925" y="457"/>
                  </a:cubicBezTo>
                  <a:cubicBezTo>
                    <a:pt x="991" y="457"/>
                    <a:pt x="1040" y="403"/>
                    <a:pt x="1040" y="332"/>
                  </a:cubicBezTo>
                  <a:lnTo>
                    <a:pt x="1040" y="295"/>
                  </a:lnTo>
                  <a:close/>
                  <a:moveTo>
                    <a:pt x="1307" y="252"/>
                  </a:moveTo>
                  <a:lnTo>
                    <a:pt x="1261" y="209"/>
                  </a:lnTo>
                  <a:lnTo>
                    <a:pt x="1000" y="487"/>
                  </a:lnTo>
                  <a:cubicBezTo>
                    <a:pt x="987" y="501"/>
                    <a:pt x="971" y="509"/>
                    <a:pt x="956" y="509"/>
                  </a:cubicBezTo>
                  <a:lnTo>
                    <a:pt x="898" y="509"/>
                  </a:lnTo>
                  <a:cubicBezTo>
                    <a:pt x="884" y="509"/>
                    <a:pt x="868" y="501"/>
                    <a:pt x="857" y="489"/>
                  </a:cubicBezTo>
                  <a:lnTo>
                    <a:pt x="747" y="358"/>
                  </a:lnTo>
                  <a:lnTo>
                    <a:pt x="700" y="398"/>
                  </a:lnTo>
                  <a:lnTo>
                    <a:pt x="810" y="531"/>
                  </a:lnTo>
                  <a:cubicBezTo>
                    <a:pt x="835" y="556"/>
                    <a:pt x="867" y="571"/>
                    <a:pt x="898" y="571"/>
                  </a:cubicBezTo>
                  <a:lnTo>
                    <a:pt x="956" y="571"/>
                  </a:lnTo>
                  <a:cubicBezTo>
                    <a:pt x="988" y="571"/>
                    <a:pt x="1020" y="556"/>
                    <a:pt x="1045" y="530"/>
                  </a:cubicBezTo>
                  <a:lnTo>
                    <a:pt x="1307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9CE83023-875A-A449-9892-BF570AE4E5DC}"/>
              </a:ext>
            </a:extLst>
          </p:cNvPr>
          <p:cNvGrpSpPr/>
          <p:nvPr/>
        </p:nvGrpSpPr>
        <p:grpSpPr>
          <a:xfrm>
            <a:off x="5182903" y="4454581"/>
            <a:ext cx="710291" cy="710292"/>
            <a:chOff x="3683886" y="4528578"/>
            <a:chExt cx="710291" cy="710292"/>
          </a:xfrm>
        </p:grpSpPr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79584564-732E-3847-A111-FAC46C4406A8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3" name="Freeform 422">
              <a:extLst>
                <a:ext uri="{FF2B5EF4-FFF2-40B4-BE49-F238E27FC236}">
                  <a16:creationId xmlns:a16="http://schemas.microsoft.com/office/drawing/2014/main" id="{167E2994-EDDC-1343-B7FC-FC355E5F7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462" y="4617017"/>
              <a:ext cx="465138" cy="463550"/>
            </a:xfrm>
            <a:custGeom>
              <a:avLst/>
              <a:gdLst>
                <a:gd name="T0" fmla="*/ 967 w 1295"/>
                <a:gd name="T1" fmla="*/ 862 h 1292"/>
                <a:gd name="T2" fmla="*/ 1026 w 1295"/>
                <a:gd name="T3" fmla="*/ 1291 h 1292"/>
                <a:gd name="T4" fmla="*/ 731 w 1295"/>
                <a:gd name="T5" fmla="*/ 683 h 1292"/>
                <a:gd name="T6" fmla="*/ 806 w 1295"/>
                <a:gd name="T7" fmla="*/ 682 h 1292"/>
                <a:gd name="T8" fmla="*/ 865 w 1295"/>
                <a:gd name="T9" fmla="*/ 1291 h 1292"/>
                <a:gd name="T10" fmla="*/ 844 w 1295"/>
                <a:gd name="T11" fmla="*/ 565 h 1292"/>
                <a:gd name="T12" fmla="*/ 731 w 1295"/>
                <a:gd name="T13" fmla="*/ 683 h 1292"/>
                <a:gd name="T14" fmla="*/ 269 w 1295"/>
                <a:gd name="T15" fmla="*/ 862 h 1292"/>
                <a:gd name="T16" fmla="*/ 328 w 1295"/>
                <a:gd name="T17" fmla="*/ 1291 h 1292"/>
                <a:gd name="T18" fmla="*/ 376 w 1295"/>
                <a:gd name="T19" fmla="*/ 191 h 1292"/>
                <a:gd name="T20" fmla="*/ 220 w 1295"/>
                <a:gd name="T21" fmla="*/ 191 h 1292"/>
                <a:gd name="T22" fmla="*/ 298 w 1295"/>
                <a:gd name="T23" fmla="*/ 59 h 1292"/>
                <a:gd name="T24" fmla="*/ 376 w 1295"/>
                <a:gd name="T25" fmla="*/ 191 h 1292"/>
                <a:gd name="T26" fmla="*/ 298 w 1295"/>
                <a:gd name="T27" fmla="*/ 0 h 1292"/>
                <a:gd name="T28" fmla="*/ 161 w 1295"/>
                <a:gd name="T29" fmla="*/ 191 h 1292"/>
                <a:gd name="T30" fmla="*/ 435 w 1295"/>
                <a:gd name="T31" fmla="*/ 191 h 1292"/>
                <a:gd name="T32" fmla="*/ 617 w 1295"/>
                <a:gd name="T33" fmla="*/ 522 h 1292"/>
                <a:gd name="T34" fmla="*/ 379 w 1295"/>
                <a:gd name="T35" fmla="*/ 349 h 1292"/>
                <a:gd name="T36" fmla="*/ 0 w 1295"/>
                <a:gd name="T37" fmla="*/ 540 h 1292"/>
                <a:gd name="T38" fmla="*/ 108 w 1295"/>
                <a:gd name="T39" fmla="*/ 887 h 1292"/>
                <a:gd name="T40" fmla="*/ 167 w 1295"/>
                <a:gd name="T41" fmla="*/ 1291 h 1292"/>
                <a:gd name="T42" fmla="*/ 108 w 1295"/>
                <a:gd name="T43" fmla="*/ 566 h 1292"/>
                <a:gd name="T44" fmla="*/ 59 w 1295"/>
                <a:gd name="T45" fmla="*/ 754 h 1292"/>
                <a:gd name="T46" fmla="*/ 191 w 1295"/>
                <a:gd name="T47" fmla="*/ 408 h 1292"/>
                <a:gd name="T48" fmla="*/ 557 w 1295"/>
                <a:gd name="T49" fmla="*/ 539 h 1292"/>
                <a:gd name="T50" fmla="*/ 688 w 1295"/>
                <a:gd name="T51" fmla="*/ 734 h 1292"/>
                <a:gd name="T52" fmla="*/ 647 w 1295"/>
                <a:gd name="T53" fmla="*/ 758 h 1292"/>
                <a:gd name="T54" fmla="*/ 619 w 1295"/>
                <a:gd name="T55" fmla="*/ 747 h 1292"/>
                <a:gd name="T56" fmla="*/ 422 w 1295"/>
                <a:gd name="T57" fmla="*/ 566 h 1292"/>
                <a:gd name="T58" fmla="*/ 403 w 1295"/>
                <a:gd name="T59" fmla="*/ 1291 h 1292"/>
                <a:gd name="T60" fmla="*/ 462 w 1295"/>
                <a:gd name="T61" fmla="*/ 667 h 1292"/>
                <a:gd name="T62" fmla="*/ 647 w 1295"/>
                <a:gd name="T63" fmla="*/ 817 h 1292"/>
                <a:gd name="T64" fmla="*/ 716 w 1295"/>
                <a:gd name="T65" fmla="*/ 789 h 1292"/>
                <a:gd name="T66" fmla="*/ 751 w 1295"/>
                <a:gd name="T67" fmla="*/ 722 h 1292"/>
                <a:gd name="T68" fmla="*/ 1074 w 1295"/>
                <a:gd name="T69" fmla="*/ 191 h 1292"/>
                <a:gd name="T70" fmla="*/ 918 w 1295"/>
                <a:gd name="T71" fmla="*/ 191 h 1292"/>
                <a:gd name="T72" fmla="*/ 996 w 1295"/>
                <a:gd name="T73" fmla="*/ 59 h 1292"/>
                <a:gd name="T74" fmla="*/ 1074 w 1295"/>
                <a:gd name="T75" fmla="*/ 191 h 1292"/>
                <a:gd name="T76" fmla="*/ 996 w 1295"/>
                <a:gd name="T77" fmla="*/ 0 h 1292"/>
                <a:gd name="T78" fmla="*/ 859 w 1295"/>
                <a:gd name="T79" fmla="*/ 191 h 1292"/>
                <a:gd name="T80" fmla="*/ 1133 w 1295"/>
                <a:gd name="T81" fmla="*/ 191 h 1292"/>
                <a:gd name="T82" fmla="*/ 1294 w 1295"/>
                <a:gd name="T83" fmla="*/ 540 h 1292"/>
                <a:gd name="T84" fmla="*/ 916 w 1295"/>
                <a:gd name="T85" fmla="*/ 349 h 1292"/>
                <a:gd name="T86" fmla="*/ 677 w 1295"/>
                <a:gd name="T87" fmla="*/ 550 h 1292"/>
                <a:gd name="T88" fmla="*/ 780 w 1295"/>
                <a:gd name="T89" fmla="*/ 501 h 1292"/>
                <a:gd name="T90" fmla="*/ 1103 w 1295"/>
                <a:gd name="T91" fmla="*/ 408 h 1292"/>
                <a:gd name="T92" fmla="*/ 1235 w 1295"/>
                <a:gd name="T93" fmla="*/ 754 h 1292"/>
                <a:gd name="T94" fmla="*/ 1160 w 1295"/>
                <a:gd name="T95" fmla="*/ 566 h 1292"/>
                <a:gd name="T96" fmla="*/ 1101 w 1295"/>
                <a:gd name="T97" fmla="*/ 1291 h 1292"/>
                <a:gd name="T98" fmla="*/ 1160 w 1295"/>
                <a:gd name="T99" fmla="*/ 891 h 1292"/>
                <a:gd name="T100" fmla="*/ 1294 w 1295"/>
                <a:gd name="T101" fmla="*/ 54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5" h="1292">
                  <a:moveTo>
                    <a:pt x="1026" y="862"/>
                  </a:moveTo>
                  <a:lnTo>
                    <a:pt x="967" y="862"/>
                  </a:lnTo>
                  <a:lnTo>
                    <a:pt x="967" y="1291"/>
                  </a:lnTo>
                  <a:lnTo>
                    <a:pt x="1026" y="1291"/>
                  </a:lnTo>
                  <a:lnTo>
                    <a:pt x="1026" y="862"/>
                  </a:lnTo>
                  <a:close/>
                  <a:moveTo>
                    <a:pt x="731" y="683"/>
                  </a:moveTo>
                  <a:lnTo>
                    <a:pt x="778" y="718"/>
                  </a:lnTo>
                  <a:lnTo>
                    <a:pt x="806" y="682"/>
                  </a:lnTo>
                  <a:lnTo>
                    <a:pt x="806" y="1291"/>
                  </a:lnTo>
                  <a:lnTo>
                    <a:pt x="865" y="1291"/>
                  </a:lnTo>
                  <a:lnTo>
                    <a:pt x="865" y="593"/>
                  </a:lnTo>
                  <a:cubicBezTo>
                    <a:pt x="865" y="581"/>
                    <a:pt x="856" y="569"/>
                    <a:pt x="844" y="565"/>
                  </a:cubicBezTo>
                  <a:cubicBezTo>
                    <a:pt x="832" y="561"/>
                    <a:pt x="819" y="565"/>
                    <a:pt x="811" y="576"/>
                  </a:cubicBezTo>
                  <a:lnTo>
                    <a:pt x="731" y="683"/>
                  </a:lnTo>
                  <a:close/>
                  <a:moveTo>
                    <a:pt x="328" y="862"/>
                  </a:moveTo>
                  <a:lnTo>
                    <a:pt x="269" y="862"/>
                  </a:lnTo>
                  <a:lnTo>
                    <a:pt x="269" y="1291"/>
                  </a:lnTo>
                  <a:lnTo>
                    <a:pt x="328" y="1291"/>
                  </a:lnTo>
                  <a:lnTo>
                    <a:pt x="328" y="862"/>
                  </a:lnTo>
                  <a:close/>
                  <a:moveTo>
                    <a:pt x="376" y="191"/>
                  </a:moveTo>
                  <a:cubicBezTo>
                    <a:pt x="376" y="237"/>
                    <a:pt x="345" y="269"/>
                    <a:pt x="298" y="269"/>
                  </a:cubicBezTo>
                  <a:cubicBezTo>
                    <a:pt x="252" y="269"/>
                    <a:pt x="220" y="237"/>
                    <a:pt x="220" y="191"/>
                  </a:cubicBezTo>
                  <a:lnTo>
                    <a:pt x="220" y="137"/>
                  </a:lnTo>
                  <a:cubicBezTo>
                    <a:pt x="220" y="91"/>
                    <a:pt x="252" y="59"/>
                    <a:pt x="298" y="59"/>
                  </a:cubicBezTo>
                  <a:cubicBezTo>
                    <a:pt x="345" y="59"/>
                    <a:pt x="376" y="91"/>
                    <a:pt x="376" y="137"/>
                  </a:cubicBezTo>
                  <a:lnTo>
                    <a:pt x="376" y="191"/>
                  </a:lnTo>
                  <a:close/>
                  <a:moveTo>
                    <a:pt x="435" y="137"/>
                  </a:moveTo>
                  <a:cubicBezTo>
                    <a:pt x="435" y="58"/>
                    <a:pt x="378" y="0"/>
                    <a:pt x="298" y="0"/>
                  </a:cubicBezTo>
                  <a:cubicBezTo>
                    <a:pt x="219" y="0"/>
                    <a:pt x="161" y="58"/>
                    <a:pt x="161" y="137"/>
                  </a:cubicBezTo>
                  <a:lnTo>
                    <a:pt x="161" y="191"/>
                  </a:lnTo>
                  <a:cubicBezTo>
                    <a:pt x="161" y="270"/>
                    <a:pt x="219" y="328"/>
                    <a:pt x="298" y="328"/>
                  </a:cubicBezTo>
                  <a:cubicBezTo>
                    <a:pt x="378" y="328"/>
                    <a:pt x="435" y="270"/>
                    <a:pt x="435" y="191"/>
                  </a:cubicBezTo>
                  <a:lnTo>
                    <a:pt x="435" y="137"/>
                  </a:lnTo>
                  <a:close/>
                  <a:moveTo>
                    <a:pt x="617" y="522"/>
                  </a:moveTo>
                  <a:cubicBezTo>
                    <a:pt x="614" y="517"/>
                    <a:pt x="610" y="512"/>
                    <a:pt x="605" y="505"/>
                  </a:cubicBezTo>
                  <a:cubicBezTo>
                    <a:pt x="567" y="451"/>
                    <a:pt x="496" y="349"/>
                    <a:pt x="379" y="349"/>
                  </a:cubicBezTo>
                  <a:lnTo>
                    <a:pt x="191" y="349"/>
                  </a:lnTo>
                  <a:cubicBezTo>
                    <a:pt x="99" y="349"/>
                    <a:pt x="0" y="426"/>
                    <a:pt x="0" y="540"/>
                  </a:cubicBezTo>
                  <a:lnTo>
                    <a:pt x="0" y="754"/>
                  </a:lnTo>
                  <a:cubicBezTo>
                    <a:pt x="0" y="815"/>
                    <a:pt x="49" y="872"/>
                    <a:pt x="108" y="887"/>
                  </a:cubicBezTo>
                  <a:lnTo>
                    <a:pt x="108" y="1291"/>
                  </a:lnTo>
                  <a:lnTo>
                    <a:pt x="167" y="1291"/>
                  </a:lnTo>
                  <a:lnTo>
                    <a:pt x="167" y="566"/>
                  </a:lnTo>
                  <a:lnTo>
                    <a:pt x="108" y="566"/>
                  </a:lnTo>
                  <a:lnTo>
                    <a:pt x="108" y="824"/>
                  </a:lnTo>
                  <a:cubicBezTo>
                    <a:pt x="81" y="811"/>
                    <a:pt x="59" y="782"/>
                    <a:pt x="59" y="754"/>
                  </a:cubicBezTo>
                  <a:lnTo>
                    <a:pt x="59" y="540"/>
                  </a:lnTo>
                  <a:cubicBezTo>
                    <a:pt x="59" y="454"/>
                    <a:pt x="136" y="408"/>
                    <a:pt x="191" y="408"/>
                  </a:cubicBezTo>
                  <a:lnTo>
                    <a:pt x="379" y="408"/>
                  </a:lnTo>
                  <a:cubicBezTo>
                    <a:pt x="465" y="408"/>
                    <a:pt x="523" y="490"/>
                    <a:pt x="557" y="539"/>
                  </a:cubicBezTo>
                  <a:cubicBezTo>
                    <a:pt x="562" y="546"/>
                    <a:pt x="566" y="552"/>
                    <a:pt x="570" y="557"/>
                  </a:cubicBezTo>
                  <a:cubicBezTo>
                    <a:pt x="596" y="593"/>
                    <a:pt x="660" y="691"/>
                    <a:pt x="688" y="734"/>
                  </a:cubicBezTo>
                  <a:lnTo>
                    <a:pt x="675" y="747"/>
                  </a:lnTo>
                  <a:cubicBezTo>
                    <a:pt x="668" y="754"/>
                    <a:pt x="658" y="758"/>
                    <a:pt x="647" y="758"/>
                  </a:cubicBezTo>
                  <a:lnTo>
                    <a:pt x="647" y="758"/>
                  </a:lnTo>
                  <a:cubicBezTo>
                    <a:pt x="636" y="758"/>
                    <a:pt x="626" y="754"/>
                    <a:pt x="619" y="747"/>
                  </a:cubicBezTo>
                  <a:lnTo>
                    <a:pt x="454" y="573"/>
                  </a:lnTo>
                  <a:cubicBezTo>
                    <a:pt x="446" y="564"/>
                    <a:pt x="433" y="561"/>
                    <a:pt x="422" y="566"/>
                  </a:cubicBezTo>
                  <a:cubicBezTo>
                    <a:pt x="410" y="570"/>
                    <a:pt x="403" y="581"/>
                    <a:pt x="403" y="593"/>
                  </a:cubicBezTo>
                  <a:lnTo>
                    <a:pt x="403" y="1291"/>
                  </a:lnTo>
                  <a:lnTo>
                    <a:pt x="462" y="1291"/>
                  </a:lnTo>
                  <a:lnTo>
                    <a:pt x="462" y="667"/>
                  </a:lnTo>
                  <a:lnTo>
                    <a:pt x="577" y="788"/>
                  </a:lnTo>
                  <a:cubicBezTo>
                    <a:pt x="596" y="807"/>
                    <a:pt x="620" y="817"/>
                    <a:pt x="647" y="817"/>
                  </a:cubicBezTo>
                  <a:lnTo>
                    <a:pt x="647" y="817"/>
                  </a:lnTo>
                  <a:cubicBezTo>
                    <a:pt x="673" y="817"/>
                    <a:pt x="698" y="807"/>
                    <a:pt x="716" y="789"/>
                  </a:cubicBezTo>
                  <a:lnTo>
                    <a:pt x="747" y="759"/>
                  </a:lnTo>
                  <a:cubicBezTo>
                    <a:pt x="757" y="749"/>
                    <a:pt x="758" y="734"/>
                    <a:pt x="751" y="722"/>
                  </a:cubicBezTo>
                  <a:cubicBezTo>
                    <a:pt x="747" y="716"/>
                    <a:pt x="652" y="570"/>
                    <a:pt x="617" y="522"/>
                  </a:cubicBezTo>
                  <a:close/>
                  <a:moveTo>
                    <a:pt x="1074" y="191"/>
                  </a:moveTo>
                  <a:cubicBezTo>
                    <a:pt x="1074" y="237"/>
                    <a:pt x="1043" y="269"/>
                    <a:pt x="996" y="269"/>
                  </a:cubicBezTo>
                  <a:cubicBezTo>
                    <a:pt x="950" y="269"/>
                    <a:pt x="918" y="237"/>
                    <a:pt x="918" y="191"/>
                  </a:cubicBezTo>
                  <a:lnTo>
                    <a:pt x="918" y="137"/>
                  </a:lnTo>
                  <a:cubicBezTo>
                    <a:pt x="918" y="91"/>
                    <a:pt x="950" y="59"/>
                    <a:pt x="996" y="59"/>
                  </a:cubicBezTo>
                  <a:cubicBezTo>
                    <a:pt x="1043" y="59"/>
                    <a:pt x="1074" y="91"/>
                    <a:pt x="1074" y="137"/>
                  </a:cubicBezTo>
                  <a:lnTo>
                    <a:pt x="1074" y="191"/>
                  </a:lnTo>
                  <a:close/>
                  <a:moveTo>
                    <a:pt x="1133" y="137"/>
                  </a:moveTo>
                  <a:cubicBezTo>
                    <a:pt x="1133" y="58"/>
                    <a:pt x="1075" y="0"/>
                    <a:pt x="996" y="0"/>
                  </a:cubicBezTo>
                  <a:cubicBezTo>
                    <a:pt x="917" y="0"/>
                    <a:pt x="859" y="58"/>
                    <a:pt x="859" y="137"/>
                  </a:cubicBezTo>
                  <a:lnTo>
                    <a:pt x="859" y="191"/>
                  </a:lnTo>
                  <a:cubicBezTo>
                    <a:pt x="859" y="270"/>
                    <a:pt x="917" y="328"/>
                    <a:pt x="996" y="328"/>
                  </a:cubicBezTo>
                  <a:cubicBezTo>
                    <a:pt x="1075" y="328"/>
                    <a:pt x="1133" y="270"/>
                    <a:pt x="1133" y="191"/>
                  </a:cubicBezTo>
                  <a:lnTo>
                    <a:pt x="1133" y="137"/>
                  </a:lnTo>
                  <a:close/>
                  <a:moveTo>
                    <a:pt x="1294" y="540"/>
                  </a:moveTo>
                  <a:cubicBezTo>
                    <a:pt x="1294" y="426"/>
                    <a:pt x="1195" y="349"/>
                    <a:pt x="1103" y="349"/>
                  </a:cubicBezTo>
                  <a:lnTo>
                    <a:pt x="916" y="349"/>
                  </a:lnTo>
                  <a:cubicBezTo>
                    <a:pt x="815" y="349"/>
                    <a:pt x="752" y="434"/>
                    <a:pt x="729" y="471"/>
                  </a:cubicBezTo>
                  <a:cubicBezTo>
                    <a:pt x="716" y="493"/>
                    <a:pt x="677" y="549"/>
                    <a:pt x="677" y="550"/>
                  </a:cubicBezTo>
                  <a:lnTo>
                    <a:pt x="725" y="583"/>
                  </a:lnTo>
                  <a:cubicBezTo>
                    <a:pt x="727" y="581"/>
                    <a:pt x="765" y="525"/>
                    <a:pt x="780" y="501"/>
                  </a:cubicBezTo>
                  <a:cubicBezTo>
                    <a:pt x="793" y="480"/>
                    <a:pt x="843" y="408"/>
                    <a:pt x="916" y="408"/>
                  </a:cubicBezTo>
                  <a:lnTo>
                    <a:pt x="1103" y="408"/>
                  </a:lnTo>
                  <a:cubicBezTo>
                    <a:pt x="1166" y="408"/>
                    <a:pt x="1235" y="462"/>
                    <a:pt x="1235" y="540"/>
                  </a:cubicBezTo>
                  <a:lnTo>
                    <a:pt x="1235" y="754"/>
                  </a:lnTo>
                  <a:cubicBezTo>
                    <a:pt x="1235" y="791"/>
                    <a:pt x="1196" y="830"/>
                    <a:pt x="1160" y="832"/>
                  </a:cubicBezTo>
                  <a:lnTo>
                    <a:pt x="1160" y="566"/>
                  </a:lnTo>
                  <a:lnTo>
                    <a:pt x="1101" y="566"/>
                  </a:lnTo>
                  <a:lnTo>
                    <a:pt x="1101" y="1291"/>
                  </a:lnTo>
                  <a:lnTo>
                    <a:pt x="1160" y="1291"/>
                  </a:lnTo>
                  <a:lnTo>
                    <a:pt x="1160" y="891"/>
                  </a:lnTo>
                  <a:cubicBezTo>
                    <a:pt x="1228" y="889"/>
                    <a:pt x="1294" y="823"/>
                    <a:pt x="1294" y="754"/>
                  </a:cubicBezTo>
                  <a:lnTo>
                    <a:pt x="1294" y="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25D621B2-AC33-8D49-A78B-15049D03CFCB}"/>
              </a:ext>
            </a:extLst>
          </p:cNvPr>
          <p:cNvGrpSpPr/>
          <p:nvPr/>
        </p:nvGrpSpPr>
        <p:grpSpPr>
          <a:xfrm>
            <a:off x="1883812" y="4454581"/>
            <a:ext cx="710291" cy="710292"/>
            <a:chOff x="384795" y="4528578"/>
            <a:chExt cx="710291" cy="710292"/>
          </a:xfrm>
        </p:grpSpPr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D9BAF75B-E73B-D84A-82FA-7FA4E7841BB3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6" name="Freeform 425">
              <a:extLst>
                <a:ext uri="{FF2B5EF4-FFF2-40B4-BE49-F238E27FC236}">
                  <a16:creationId xmlns:a16="http://schemas.microsoft.com/office/drawing/2014/main" id="{9CE237AF-C44B-0246-954E-913C337C4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103" y="4639249"/>
              <a:ext cx="447675" cy="488950"/>
            </a:xfrm>
            <a:custGeom>
              <a:avLst/>
              <a:gdLst>
                <a:gd name="T0" fmla="*/ 118 w 1248"/>
                <a:gd name="T1" fmla="*/ 286 h 1362"/>
                <a:gd name="T2" fmla="*/ 282 w 1248"/>
                <a:gd name="T3" fmla="*/ 257 h 1362"/>
                <a:gd name="T4" fmla="*/ 200 w 1248"/>
                <a:gd name="T5" fmla="*/ 113 h 1362"/>
                <a:gd name="T6" fmla="*/ 200 w 1248"/>
                <a:gd name="T7" fmla="*/ 430 h 1362"/>
                <a:gd name="T8" fmla="*/ 705 w 1248"/>
                <a:gd name="T9" fmla="*/ 173 h 1362"/>
                <a:gd name="T10" fmla="*/ 541 w 1248"/>
                <a:gd name="T11" fmla="*/ 144 h 1362"/>
                <a:gd name="T12" fmla="*/ 705 w 1248"/>
                <a:gd name="T13" fmla="*/ 173 h 1362"/>
                <a:gd name="T14" fmla="*/ 479 w 1248"/>
                <a:gd name="T15" fmla="*/ 144 h 1362"/>
                <a:gd name="T16" fmla="*/ 767 w 1248"/>
                <a:gd name="T17" fmla="*/ 173 h 1362"/>
                <a:gd name="T18" fmla="*/ 623 w 1248"/>
                <a:gd name="T19" fmla="*/ 339 h 1362"/>
                <a:gd name="T20" fmla="*/ 400 w 1248"/>
                <a:gd name="T21" fmla="*/ 540 h 1362"/>
                <a:gd name="T22" fmla="*/ 846 w 1248"/>
                <a:gd name="T23" fmla="*/ 505 h 1362"/>
                <a:gd name="T24" fmla="*/ 908 w 1248"/>
                <a:gd name="T25" fmla="*/ 505 h 1362"/>
                <a:gd name="T26" fmla="*/ 965 w 1248"/>
                <a:gd name="T27" fmla="*/ 286 h 1362"/>
                <a:gd name="T28" fmla="*/ 1128 w 1248"/>
                <a:gd name="T29" fmla="*/ 257 h 1362"/>
                <a:gd name="T30" fmla="*/ 1047 w 1248"/>
                <a:gd name="T31" fmla="*/ 113 h 1362"/>
                <a:gd name="T32" fmla="*/ 1047 w 1248"/>
                <a:gd name="T33" fmla="*/ 430 h 1362"/>
                <a:gd name="T34" fmla="*/ 1185 w 1248"/>
                <a:gd name="T35" fmla="*/ 912 h 1362"/>
                <a:gd name="T36" fmla="*/ 865 w 1248"/>
                <a:gd name="T37" fmla="*/ 1038 h 1362"/>
                <a:gd name="T38" fmla="*/ 796 w 1248"/>
                <a:gd name="T39" fmla="*/ 963 h 1362"/>
                <a:gd name="T40" fmla="*/ 1049 w 1248"/>
                <a:gd name="T41" fmla="*/ 878 h 1362"/>
                <a:gd name="T42" fmla="*/ 1081 w 1248"/>
                <a:gd name="T43" fmla="*/ 602 h 1362"/>
                <a:gd name="T44" fmla="*/ 748 w 1248"/>
                <a:gd name="T45" fmla="*/ 683 h 1362"/>
                <a:gd name="T46" fmla="*/ 994 w 1248"/>
                <a:gd name="T47" fmla="*/ 567 h 1362"/>
                <a:gd name="T48" fmla="*/ 1185 w 1248"/>
                <a:gd name="T49" fmla="*/ 573 h 1362"/>
                <a:gd name="T50" fmla="*/ 292 w 1248"/>
                <a:gd name="T51" fmla="*/ 734 h 1362"/>
                <a:gd name="T52" fmla="*/ 197 w 1248"/>
                <a:gd name="T53" fmla="*/ 726 h 1362"/>
                <a:gd name="T54" fmla="*/ 369 w 1248"/>
                <a:gd name="T55" fmla="*/ 909 h 1362"/>
                <a:gd name="T56" fmla="*/ 459 w 1248"/>
                <a:gd name="T57" fmla="*/ 1299 h 1362"/>
                <a:gd name="T58" fmla="*/ 166 w 1248"/>
                <a:gd name="T59" fmla="*/ 1017 h 1362"/>
                <a:gd name="T60" fmla="*/ 121 w 1248"/>
                <a:gd name="T61" fmla="*/ 514 h 1362"/>
                <a:gd name="T62" fmla="*/ 346 w 1248"/>
                <a:gd name="T63" fmla="*/ 674 h 1362"/>
                <a:gd name="T64" fmla="*/ 426 w 1248"/>
                <a:gd name="T65" fmla="*/ 734 h 1362"/>
                <a:gd name="T66" fmla="*/ 1116 w 1248"/>
                <a:gd name="T67" fmla="*/ 452 h 1362"/>
                <a:gd name="T68" fmla="*/ 708 w 1248"/>
                <a:gd name="T69" fmla="*/ 621 h 1362"/>
                <a:gd name="T70" fmla="*/ 705 w 1248"/>
                <a:gd name="T71" fmla="*/ 734 h 1362"/>
                <a:gd name="T72" fmla="*/ 562 w 1248"/>
                <a:gd name="T73" fmla="*/ 631 h 1362"/>
                <a:gd name="T74" fmla="*/ 292 w 1248"/>
                <a:gd name="T75" fmla="*/ 525 h 1362"/>
                <a:gd name="T76" fmla="*/ 0 w 1248"/>
                <a:gd name="T77" fmla="*/ 573 h 1362"/>
                <a:gd name="T78" fmla="*/ 324 w 1248"/>
                <a:gd name="T79" fmla="*/ 1079 h 1362"/>
                <a:gd name="T80" fmla="*/ 562 w 1248"/>
                <a:gd name="T81" fmla="*/ 1361 h 1362"/>
                <a:gd name="T82" fmla="*/ 506 w 1248"/>
                <a:gd name="T83" fmla="*/ 947 h 1362"/>
                <a:gd name="T84" fmla="*/ 259 w 1248"/>
                <a:gd name="T85" fmla="*/ 847 h 1362"/>
                <a:gd name="T86" fmla="*/ 426 w 1248"/>
                <a:gd name="T87" fmla="*/ 796 h 1362"/>
                <a:gd name="T88" fmla="*/ 987 w 1248"/>
                <a:gd name="T89" fmla="*/ 796 h 1362"/>
                <a:gd name="T90" fmla="*/ 737 w 1248"/>
                <a:gd name="T91" fmla="*/ 944 h 1362"/>
                <a:gd name="T92" fmla="*/ 655 w 1248"/>
                <a:gd name="T93" fmla="*/ 1349 h 1362"/>
                <a:gd name="T94" fmla="*/ 834 w 1248"/>
                <a:gd name="T95" fmla="*/ 1339 h 1362"/>
                <a:gd name="T96" fmla="*/ 1247 w 1248"/>
                <a:gd name="T97" fmla="*/ 91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8" h="1362">
                  <a:moveTo>
                    <a:pt x="282" y="286"/>
                  </a:moveTo>
                  <a:cubicBezTo>
                    <a:pt x="282" y="330"/>
                    <a:pt x="244" y="367"/>
                    <a:pt x="200" y="367"/>
                  </a:cubicBezTo>
                  <a:cubicBezTo>
                    <a:pt x="156" y="367"/>
                    <a:pt x="118" y="330"/>
                    <a:pt x="118" y="286"/>
                  </a:cubicBezTo>
                  <a:lnTo>
                    <a:pt x="118" y="257"/>
                  </a:lnTo>
                  <a:cubicBezTo>
                    <a:pt x="118" y="213"/>
                    <a:pt x="156" y="175"/>
                    <a:pt x="200" y="175"/>
                  </a:cubicBezTo>
                  <a:cubicBezTo>
                    <a:pt x="244" y="175"/>
                    <a:pt x="282" y="213"/>
                    <a:pt x="282" y="257"/>
                  </a:cubicBezTo>
                  <a:lnTo>
                    <a:pt x="282" y="286"/>
                  </a:lnTo>
                  <a:close/>
                  <a:moveTo>
                    <a:pt x="344" y="257"/>
                  </a:moveTo>
                  <a:cubicBezTo>
                    <a:pt x="344" y="179"/>
                    <a:pt x="278" y="113"/>
                    <a:pt x="200" y="113"/>
                  </a:cubicBezTo>
                  <a:cubicBezTo>
                    <a:pt x="122" y="113"/>
                    <a:pt x="56" y="179"/>
                    <a:pt x="56" y="257"/>
                  </a:cubicBezTo>
                  <a:lnTo>
                    <a:pt x="56" y="286"/>
                  </a:lnTo>
                  <a:cubicBezTo>
                    <a:pt x="56" y="365"/>
                    <a:pt x="121" y="430"/>
                    <a:pt x="200" y="430"/>
                  </a:cubicBezTo>
                  <a:cubicBezTo>
                    <a:pt x="279" y="430"/>
                    <a:pt x="344" y="365"/>
                    <a:pt x="344" y="286"/>
                  </a:cubicBezTo>
                  <a:lnTo>
                    <a:pt x="344" y="257"/>
                  </a:lnTo>
                  <a:close/>
                  <a:moveTo>
                    <a:pt x="705" y="173"/>
                  </a:moveTo>
                  <a:cubicBezTo>
                    <a:pt x="705" y="217"/>
                    <a:pt x="668" y="255"/>
                    <a:pt x="623" y="255"/>
                  </a:cubicBezTo>
                  <a:cubicBezTo>
                    <a:pt x="579" y="255"/>
                    <a:pt x="541" y="217"/>
                    <a:pt x="541" y="173"/>
                  </a:cubicBezTo>
                  <a:lnTo>
                    <a:pt x="541" y="144"/>
                  </a:lnTo>
                  <a:cubicBezTo>
                    <a:pt x="541" y="100"/>
                    <a:pt x="579" y="63"/>
                    <a:pt x="623" y="63"/>
                  </a:cubicBezTo>
                  <a:cubicBezTo>
                    <a:pt x="668" y="63"/>
                    <a:pt x="705" y="100"/>
                    <a:pt x="705" y="144"/>
                  </a:cubicBezTo>
                  <a:lnTo>
                    <a:pt x="705" y="173"/>
                  </a:lnTo>
                  <a:close/>
                  <a:moveTo>
                    <a:pt x="767" y="144"/>
                  </a:moveTo>
                  <a:cubicBezTo>
                    <a:pt x="767" y="66"/>
                    <a:pt x="701" y="0"/>
                    <a:pt x="623" y="0"/>
                  </a:cubicBezTo>
                  <a:cubicBezTo>
                    <a:pt x="545" y="0"/>
                    <a:pt x="479" y="66"/>
                    <a:pt x="479" y="144"/>
                  </a:cubicBezTo>
                  <a:lnTo>
                    <a:pt x="479" y="173"/>
                  </a:lnTo>
                  <a:cubicBezTo>
                    <a:pt x="479" y="252"/>
                    <a:pt x="544" y="317"/>
                    <a:pt x="623" y="317"/>
                  </a:cubicBezTo>
                  <a:cubicBezTo>
                    <a:pt x="703" y="317"/>
                    <a:pt x="767" y="252"/>
                    <a:pt x="767" y="173"/>
                  </a:cubicBezTo>
                  <a:lnTo>
                    <a:pt x="767" y="144"/>
                  </a:lnTo>
                  <a:close/>
                  <a:moveTo>
                    <a:pt x="908" y="505"/>
                  </a:moveTo>
                  <a:cubicBezTo>
                    <a:pt x="908" y="389"/>
                    <a:pt x="719" y="339"/>
                    <a:pt x="623" y="339"/>
                  </a:cubicBezTo>
                  <a:cubicBezTo>
                    <a:pt x="526" y="339"/>
                    <a:pt x="338" y="389"/>
                    <a:pt x="338" y="505"/>
                  </a:cubicBezTo>
                  <a:lnTo>
                    <a:pt x="338" y="540"/>
                  </a:lnTo>
                  <a:lnTo>
                    <a:pt x="400" y="540"/>
                  </a:lnTo>
                  <a:lnTo>
                    <a:pt x="400" y="505"/>
                  </a:lnTo>
                  <a:cubicBezTo>
                    <a:pt x="400" y="448"/>
                    <a:pt x="535" y="401"/>
                    <a:pt x="623" y="401"/>
                  </a:cubicBezTo>
                  <a:cubicBezTo>
                    <a:pt x="711" y="401"/>
                    <a:pt x="846" y="448"/>
                    <a:pt x="846" y="505"/>
                  </a:cubicBezTo>
                  <a:lnTo>
                    <a:pt x="846" y="540"/>
                  </a:lnTo>
                  <a:lnTo>
                    <a:pt x="908" y="540"/>
                  </a:lnTo>
                  <a:lnTo>
                    <a:pt x="908" y="505"/>
                  </a:lnTo>
                  <a:close/>
                  <a:moveTo>
                    <a:pt x="1128" y="286"/>
                  </a:moveTo>
                  <a:cubicBezTo>
                    <a:pt x="1128" y="330"/>
                    <a:pt x="1091" y="367"/>
                    <a:pt x="1047" y="367"/>
                  </a:cubicBezTo>
                  <a:cubicBezTo>
                    <a:pt x="1002" y="367"/>
                    <a:pt x="965" y="330"/>
                    <a:pt x="965" y="286"/>
                  </a:cubicBezTo>
                  <a:lnTo>
                    <a:pt x="965" y="257"/>
                  </a:lnTo>
                  <a:cubicBezTo>
                    <a:pt x="965" y="213"/>
                    <a:pt x="1002" y="175"/>
                    <a:pt x="1047" y="175"/>
                  </a:cubicBezTo>
                  <a:cubicBezTo>
                    <a:pt x="1091" y="175"/>
                    <a:pt x="1128" y="213"/>
                    <a:pt x="1128" y="257"/>
                  </a:cubicBezTo>
                  <a:lnTo>
                    <a:pt x="1128" y="286"/>
                  </a:lnTo>
                  <a:close/>
                  <a:moveTo>
                    <a:pt x="1191" y="257"/>
                  </a:moveTo>
                  <a:cubicBezTo>
                    <a:pt x="1191" y="179"/>
                    <a:pt x="1125" y="113"/>
                    <a:pt x="1047" y="113"/>
                  </a:cubicBezTo>
                  <a:cubicBezTo>
                    <a:pt x="969" y="113"/>
                    <a:pt x="903" y="179"/>
                    <a:pt x="903" y="257"/>
                  </a:cubicBezTo>
                  <a:lnTo>
                    <a:pt x="903" y="286"/>
                  </a:lnTo>
                  <a:cubicBezTo>
                    <a:pt x="903" y="365"/>
                    <a:pt x="967" y="430"/>
                    <a:pt x="1047" y="430"/>
                  </a:cubicBezTo>
                  <a:cubicBezTo>
                    <a:pt x="1126" y="430"/>
                    <a:pt x="1191" y="365"/>
                    <a:pt x="1191" y="286"/>
                  </a:cubicBezTo>
                  <a:lnTo>
                    <a:pt x="1191" y="257"/>
                  </a:lnTo>
                  <a:close/>
                  <a:moveTo>
                    <a:pt x="1185" y="912"/>
                  </a:moveTo>
                  <a:cubicBezTo>
                    <a:pt x="1185" y="969"/>
                    <a:pt x="1135" y="1016"/>
                    <a:pt x="1075" y="1016"/>
                  </a:cubicBezTo>
                  <a:lnTo>
                    <a:pt x="895" y="1016"/>
                  </a:lnTo>
                  <a:cubicBezTo>
                    <a:pt x="882" y="1016"/>
                    <a:pt x="870" y="1025"/>
                    <a:pt x="865" y="1038"/>
                  </a:cubicBezTo>
                  <a:lnTo>
                    <a:pt x="782" y="1299"/>
                  </a:lnTo>
                  <a:lnTo>
                    <a:pt x="719" y="1299"/>
                  </a:lnTo>
                  <a:lnTo>
                    <a:pt x="796" y="963"/>
                  </a:lnTo>
                  <a:cubicBezTo>
                    <a:pt x="808" y="931"/>
                    <a:pt x="838" y="909"/>
                    <a:pt x="872" y="909"/>
                  </a:cubicBezTo>
                  <a:lnTo>
                    <a:pt x="1018" y="909"/>
                  </a:lnTo>
                  <a:cubicBezTo>
                    <a:pt x="1036" y="909"/>
                    <a:pt x="1049" y="895"/>
                    <a:pt x="1049" y="878"/>
                  </a:cubicBezTo>
                  <a:lnTo>
                    <a:pt x="1049" y="722"/>
                  </a:lnTo>
                  <a:lnTo>
                    <a:pt x="1125" y="646"/>
                  </a:lnTo>
                  <a:lnTo>
                    <a:pt x="1081" y="602"/>
                  </a:lnTo>
                  <a:lnTo>
                    <a:pt x="950" y="734"/>
                  </a:lnTo>
                  <a:lnTo>
                    <a:pt x="821" y="734"/>
                  </a:lnTo>
                  <a:cubicBezTo>
                    <a:pt x="778" y="734"/>
                    <a:pt x="757" y="707"/>
                    <a:pt x="748" y="683"/>
                  </a:cubicBezTo>
                  <a:lnTo>
                    <a:pt x="872" y="683"/>
                  </a:lnTo>
                  <a:cubicBezTo>
                    <a:pt x="881" y="683"/>
                    <a:pt x="889" y="680"/>
                    <a:pt x="895" y="674"/>
                  </a:cubicBezTo>
                  <a:lnTo>
                    <a:pt x="994" y="567"/>
                  </a:lnTo>
                  <a:cubicBezTo>
                    <a:pt x="1026" y="533"/>
                    <a:pt x="1070" y="514"/>
                    <a:pt x="1116" y="514"/>
                  </a:cubicBezTo>
                  <a:lnTo>
                    <a:pt x="1121" y="514"/>
                  </a:lnTo>
                  <a:cubicBezTo>
                    <a:pt x="1155" y="514"/>
                    <a:pt x="1185" y="542"/>
                    <a:pt x="1185" y="573"/>
                  </a:cubicBezTo>
                  <a:lnTo>
                    <a:pt x="1185" y="912"/>
                  </a:lnTo>
                  <a:close/>
                  <a:moveTo>
                    <a:pt x="426" y="734"/>
                  </a:moveTo>
                  <a:lnTo>
                    <a:pt x="292" y="734"/>
                  </a:lnTo>
                  <a:lnTo>
                    <a:pt x="163" y="603"/>
                  </a:lnTo>
                  <a:lnTo>
                    <a:pt x="119" y="646"/>
                  </a:lnTo>
                  <a:lnTo>
                    <a:pt x="197" y="726"/>
                  </a:lnTo>
                  <a:lnTo>
                    <a:pt x="197" y="878"/>
                  </a:lnTo>
                  <a:cubicBezTo>
                    <a:pt x="197" y="895"/>
                    <a:pt x="211" y="909"/>
                    <a:pt x="228" y="909"/>
                  </a:cubicBezTo>
                  <a:lnTo>
                    <a:pt x="369" y="909"/>
                  </a:lnTo>
                  <a:cubicBezTo>
                    <a:pt x="403" y="909"/>
                    <a:pt x="434" y="931"/>
                    <a:pt x="445" y="963"/>
                  </a:cubicBezTo>
                  <a:lnTo>
                    <a:pt x="523" y="1299"/>
                  </a:lnTo>
                  <a:lnTo>
                    <a:pt x="459" y="1299"/>
                  </a:lnTo>
                  <a:lnTo>
                    <a:pt x="376" y="1038"/>
                  </a:lnTo>
                  <a:cubicBezTo>
                    <a:pt x="372" y="1025"/>
                    <a:pt x="360" y="1017"/>
                    <a:pt x="346" y="1017"/>
                  </a:cubicBezTo>
                  <a:lnTo>
                    <a:pt x="166" y="1017"/>
                  </a:lnTo>
                  <a:cubicBezTo>
                    <a:pt x="108" y="1017"/>
                    <a:pt x="62" y="970"/>
                    <a:pt x="62" y="912"/>
                  </a:cubicBezTo>
                  <a:lnTo>
                    <a:pt x="62" y="573"/>
                  </a:lnTo>
                  <a:cubicBezTo>
                    <a:pt x="62" y="541"/>
                    <a:pt x="88" y="514"/>
                    <a:pt x="121" y="514"/>
                  </a:cubicBezTo>
                  <a:lnTo>
                    <a:pt x="125" y="514"/>
                  </a:lnTo>
                  <a:cubicBezTo>
                    <a:pt x="171" y="514"/>
                    <a:pt x="216" y="534"/>
                    <a:pt x="247" y="567"/>
                  </a:cubicBezTo>
                  <a:lnTo>
                    <a:pt x="346" y="674"/>
                  </a:lnTo>
                  <a:cubicBezTo>
                    <a:pt x="352" y="680"/>
                    <a:pt x="360" y="684"/>
                    <a:pt x="369" y="684"/>
                  </a:cubicBezTo>
                  <a:lnTo>
                    <a:pt x="499" y="684"/>
                  </a:lnTo>
                  <a:cubicBezTo>
                    <a:pt x="489" y="707"/>
                    <a:pt x="469" y="734"/>
                    <a:pt x="426" y="734"/>
                  </a:cubicBezTo>
                  <a:close/>
                  <a:moveTo>
                    <a:pt x="1247" y="573"/>
                  </a:moveTo>
                  <a:cubicBezTo>
                    <a:pt x="1247" y="508"/>
                    <a:pt x="1189" y="452"/>
                    <a:pt x="1121" y="452"/>
                  </a:cubicBezTo>
                  <a:lnTo>
                    <a:pt x="1116" y="452"/>
                  </a:lnTo>
                  <a:cubicBezTo>
                    <a:pt x="1053" y="452"/>
                    <a:pt x="992" y="479"/>
                    <a:pt x="949" y="525"/>
                  </a:cubicBezTo>
                  <a:lnTo>
                    <a:pt x="859" y="621"/>
                  </a:lnTo>
                  <a:lnTo>
                    <a:pt x="708" y="621"/>
                  </a:lnTo>
                  <a:cubicBezTo>
                    <a:pt x="699" y="621"/>
                    <a:pt x="691" y="625"/>
                    <a:pt x="685" y="631"/>
                  </a:cubicBezTo>
                  <a:cubicBezTo>
                    <a:pt x="679" y="638"/>
                    <a:pt x="676" y="646"/>
                    <a:pt x="677" y="655"/>
                  </a:cubicBezTo>
                  <a:cubicBezTo>
                    <a:pt x="679" y="677"/>
                    <a:pt x="688" y="707"/>
                    <a:pt x="705" y="734"/>
                  </a:cubicBezTo>
                  <a:lnTo>
                    <a:pt x="541" y="734"/>
                  </a:lnTo>
                  <a:cubicBezTo>
                    <a:pt x="559" y="707"/>
                    <a:pt x="568" y="677"/>
                    <a:pt x="570" y="655"/>
                  </a:cubicBezTo>
                  <a:cubicBezTo>
                    <a:pt x="570" y="646"/>
                    <a:pt x="567" y="638"/>
                    <a:pt x="562" y="631"/>
                  </a:cubicBezTo>
                  <a:cubicBezTo>
                    <a:pt x="556" y="625"/>
                    <a:pt x="547" y="621"/>
                    <a:pt x="539" y="621"/>
                  </a:cubicBezTo>
                  <a:lnTo>
                    <a:pt x="382" y="621"/>
                  </a:lnTo>
                  <a:lnTo>
                    <a:pt x="292" y="525"/>
                  </a:lnTo>
                  <a:cubicBezTo>
                    <a:pt x="249" y="479"/>
                    <a:pt x="188" y="452"/>
                    <a:pt x="125" y="452"/>
                  </a:cubicBezTo>
                  <a:lnTo>
                    <a:pt x="121" y="452"/>
                  </a:lnTo>
                  <a:cubicBezTo>
                    <a:pt x="54" y="452"/>
                    <a:pt x="0" y="506"/>
                    <a:pt x="0" y="573"/>
                  </a:cubicBezTo>
                  <a:lnTo>
                    <a:pt x="0" y="912"/>
                  </a:lnTo>
                  <a:cubicBezTo>
                    <a:pt x="0" y="1004"/>
                    <a:pt x="74" y="1079"/>
                    <a:pt x="166" y="1079"/>
                  </a:cubicBezTo>
                  <a:lnTo>
                    <a:pt x="324" y="1079"/>
                  </a:lnTo>
                  <a:lnTo>
                    <a:pt x="407" y="1339"/>
                  </a:lnTo>
                  <a:cubicBezTo>
                    <a:pt x="411" y="1352"/>
                    <a:pt x="423" y="1361"/>
                    <a:pt x="437" y="1361"/>
                  </a:cubicBezTo>
                  <a:lnTo>
                    <a:pt x="562" y="1361"/>
                  </a:lnTo>
                  <a:cubicBezTo>
                    <a:pt x="571" y="1361"/>
                    <a:pt x="580" y="1356"/>
                    <a:pt x="586" y="1349"/>
                  </a:cubicBezTo>
                  <a:cubicBezTo>
                    <a:pt x="592" y="1342"/>
                    <a:pt x="594" y="1332"/>
                    <a:pt x="592" y="1323"/>
                  </a:cubicBezTo>
                  <a:lnTo>
                    <a:pt x="506" y="947"/>
                  </a:lnTo>
                  <a:cubicBezTo>
                    <a:pt x="505" y="946"/>
                    <a:pt x="505" y="945"/>
                    <a:pt x="505" y="944"/>
                  </a:cubicBezTo>
                  <a:cubicBezTo>
                    <a:pt x="484" y="886"/>
                    <a:pt x="430" y="847"/>
                    <a:pt x="369" y="847"/>
                  </a:cubicBezTo>
                  <a:lnTo>
                    <a:pt x="259" y="847"/>
                  </a:lnTo>
                  <a:lnTo>
                    <a:pt x="259" y="796"/>
                  </a:lnTo>
                  <a:lnTo>
                    <a:pt x="279" y="796"/>
                  </a:lnTo>
                  <a:lnTo>
                    <a:pt x="426" y="796"/>
                  </a:lnTo>
                  <a:lnTo>
                    <a:pt x="821" y="796"/>
                  </a:lnTo>
                  <a:lnTo>
                    <a:pt x="963" y="796"/>
                  </a:lnTo>
                  <a:lnTo>
                    <a:pt x="987" y="796"/>
                  </a:lnTo>
                  <a:lnTo>
                    <a:pt x="987" y="847"/>
                  </a:lnTo>
                  <a:lnTo>
                    <a:pt x="872" y="847"/>
                  </a:lnTo>
                  <a:cubicBezTo>
                    <a:pt x="812" y="847"/>
                    <a:pt x="757" y="886"/>
                    <a:pt x="737" y="944"/>
                  </a:cubicBezTo>
                  <a:cubicBezTo>
                    <a:pt x="736" y="945"/>
                    <a:pt x="736" y="946"/>
                    <a:pt x="736" y="947"/>
                  </a:cubicBezTo>
                  <a:lnTo>
                    <a:pt x="650" y="1323"/>
                  </a:lnTo>
                  <a:cubicBezTo>
                    <a:pt x="647" y="1332"/>
                    <a:pt x="650" y="1342"/>
                    <a:pt x="655" y="1349"/>
                  </a:cubicBezTo>
                  <a:cubicBezTo>
                    <a:pt x="661" y="1356"/>
                    <a:pt x="670" y="1361"/>
                    <a:pt x="680" y="1361"/>
                  </a:cubicBezTo>
                  <a:lnTo>
                    <a:pt x="805" y="1361"/>
                  </a:lnTo>
                  <a:cubicBezTo>
                    <a:pt x="818" y="1361"/>
                    <a:pt x="830" y="1352"/>
                    <a:pt x="834" y="1339"/>
                  </a:cubicBezTo>
                  <a:lnTo>
                    <a:pt x="918" y="1079"/>
                  </a:lnTo>
                  <a:lnTo>
                    <a:pt x="1075" y="1079"/>
                  </a:lnTo>
                  <a:cubicBezTo>
                    <a:pt x="1168" y="1079"/>
                    <a:pt x="1247" y="1002"/>
                    <a:pt x="1247" y="912"/>
                  </a:cubicBezTo>
                  <a:lnTo>
                    <a:pt x="1247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638BFE22-48F9-1A44-8B50-C1364F139A80}"/>
              </a:ext>
            </a:extLst>
          </p:cNvPr>
          <p:cNvGrpSpPr/>
          <p:nvPr/>
        </p:nvGrpSpPr>
        <p:grpSpPr>
          <a:xfrm>
            <a:off x="4083206" y="4454581"/>
            <a:ext cx="710291" cy="710292"/>
            <a:chOff x="2584189" y="4528578"/>
            <a:chExt cx="710291" cy="710292"/>
          </a:xfrm>
        </p:grpSpPr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EEBA774F-8B6D-144B-B3BF-6004F74EADF6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9" name="Freeform 428">
              <a:extLst>
                <a:ext uri="{FF2B5EF4-FFF2-40B4-BE49-F238E27FC236}">
                  <a16:creationId xmlns:a16="http://schemas.microsoft.com/office/drawing/2014/main" id="{67F16C42-1FCB-8E44-A1A1-DA89F17E7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416" y="4644806"/>
              <a:ext cx="477837" cy="477837"/>
            </a:xfrm>
            <a:custGeom>
              <a:avLst/>
              <a:gdLst>
                <a:gd name="T0" fmla="*/ 988 w 1333"/>
                <a:gd name="T1" fmla="*/ 878 h 1330"/>
                <a:gd name="T2" fmla="*/ 1050 w 1333"/>
                <a:gd name="T3" fmla="*/ 1329 h 1330"/>
                <a:gd name="T4" fmla="*/ 367 w 1333"/>
                <a:gd name="T5" fmla="*/ 878 h 1330"/>
                <a:gd name="T6" fmla="*/ 480 w 1333"/>
                <a:gd name="T7" fmla="*/ 1329 h 1330"/>
                <a:gd name="T8" fmla="*/ 542 w 1333"/>
                <a:gd name="T9" fmla="*/ 680 h 1330"/>
                <a:gd name="T10" fmla="*/ 480 w 1333"/>
                <a:gd name="T11" fmla="*/ 927 h 1330"/>
                <a:gd name="T12" fmla="*/ 429 w 1333"/>
                <a:gd name="T13" fmla="*/ 624 h 1330"/>
                <a:gd name="T14" fmla="*/ 677 w 1333"/>
                <a:gd name="T15" fmla="*/ 515 h 1330"/>
                <a:gd name="T16" fmla="*/ 652 w 1333"/>
                <a:gd name="T17" fmla="*/ 452 h 1330"/>
                <a:gd name="T18" fmla="*/ 367 w 1333"/>
                <a:gd name="T19" fmla="*/ 878 h 1330"/>
                <a:gd name="T20" fmla="*/ 0 w 1333"/>
                <a:gd name="T21" fmla="*/ 991 h 1330"/>
                <a:gd name="T22" fmla="*/ 113 w 1333"/>
                <a:gd name="T23" fmla="*/ 1329 h 1330"/>
                <a:gd name="T24" fmla="*/ 175 w 1333"/>
                <a:gd name="T25" fmla="*/ 793 h 1330"/>
                <a:gd name="T26" fmla="*/ 113 w 1333"/>
                <a:gd name="T27" fmla="*/ 1040 h 1330"/>
                <a:gd name="T28" fmla="*/ 62 w 1333"/>
                <a:gd name="T29" fmla="*/ 737 h 1330"/>
                <a:gd name="T30" fmla="*/ 337 w 1333"/>
                <a:gd name="T31" fmla="*/ 631 h 1330"/>
                <a:gd name="T32" fmla="*/ 285 w 1333"/>
                <a:gd name="T33" fmla="*/ 564 h 1330"/>
                <a:gd name="T34" fmla="*/ 339 w 1333"/>
                <a:gd name="T35" fmla="*/ 398 h 1330"/>
                <a:gd name="T36" fmla="*/ 175 w 1333"/>
                <a:gd name="T37" fmla="*/ 398 h 1330"/>
                <a:gd name="T38" fmla="*/ 257 w 1333"/>
                <a:gd name="T39" fmla="*/ 260 h 1330"/>
                <a:gd name="T40" fmla="*/ 339 w 1333"/>
                <a:gd name="T41" fmla="*/ 398 h 1330"/>
                <a:gd name="T42" fmla="*/ 257 w 1333"/>
                <a:gd name="T43" fmla="*/ 198 h 1330"/>
                <a:gd name="T44" fmla="*/ 113 w 1333"/>
                <a:gd name="T45" fmla="*/ 398 h 1330"/>
                <a:gd name="T46" fmla="*/ 401 w 1333"/>
                <a:gd name="T47" fmla="*/ 398 h 1330"/>
                <a:gd name="T48" fmla="*/ 734 w 1333"/>
                <a:gd name="T49" fmla="*/ 285 h 1330"/>
                <a:gd name="T50" fmla="*/ 570 w 1333"/>
                <a:gd name="T51" fmla="*/ 285 h 1330"/>
                <a:gd name="T52" fmla="*/ 652 w 1333"/>
                <a:gd name="T53" fmla="*/ 147 h 1330"/>
                <a:gd name="T54" fmla="*/ 734 w 1333"/>
                <a:gd name="T55" fmla="*/ 285 h 1330"/>
                <a:gd name="T56" fmla="*/ 652 w 1333"/>
                <a:gd name="T57" fmla="*/ 85 h 1330"/>
                <a:gd name="T58" fmla="*/ 508 w 1333"/>
                <a:gd name="T59" fmla="*/ 285 h 1330"/>
                <a:gd name="T60" fmla="*/ 796 w 1333"/>
                <a:gd name="T61" fmla="*/ 285 h 1330"/>
                <a:gd name="T62" fmla="*/ 1101 w 1333"/>
                <a:gd name="T63" fmla="*/ 200 h 1330"/>
                <a:gd name="T64" fmla="*/ 937 w 1333"/>
                <a:gd name="T65" fmla="*/ 200 h 1330"/>
                <a:gd name="T66" fmla="*/ 1019 w 1333"/>
                <a:gd name="T67" fmla="*/ 62 h 1330"/>
                <a:gd name="T68" fmla="*/ 1101 w 1333"/>
                <a:gd name="T69" fmla="*/ 200 h 1330"/>
                <a:gd name="T70" fmla="*/ 1019 w 1333"/>
                <a:gd name="T71" fmla="*/ 0 h 1330"/>
                <a:gd name="T72" fmla="*/ 875 w 1333"/>
                <a:gd name="T73" fmla="*/ 200 h 1330"/>
                <a:gd name="T74" fmla="*/ 1163 w 1333"/>
                <a:gd name="T75" fmla="*/ 200 h 1330"/>
                <a:gd name="T76" fmla="*/ 1332 w 1333"/>
                <a:gd name="T77" fmla="*/ 539 h 1330"/>
                <a:gd name="T78" fmla="*/ 706 w 1333"/>
                <a:gd name="T79" fmla="*/ 539 h 1330"/>
                <a:gd name="T80" fmla="*/ 819 w 1333"/>
                <a:gd name="T81" fmla="*/ 933 h 1330"/>
                <a:gd name="T82" fmla="*/ 881 w 1333"/>
                <a:gd name="T83" fmla="*/ 1329 h 1330"/>
                <a:gd name="T84" fmla="*/ 819 w 1333"/>
                <a:gd name="T85" fmla="*/ 595 h 1330"/>
                <a:gd name="T86" fmla="*/ 768 w 1333"/>
                <a:gd name="T87" fmla="*/ 793 h 1330"/>
                <a:gd name="T88" fmla="*/ 1019 w 1333"/>
                <a:gd name="T89" fmla="*/ 429 h 1330"/>
                <a:gd name="T90" fmla="*/ 1270 w 1333"/>
                <a:gd name="T91" fmla="*/ 793 h 1330"/>
                <a:gd name="T92" fmla="*/ 1219 w 1333"/>
                <a:gd name="T93" fmla="*/ 595 h 1330"/>
                <a:gd name="T94" fmla="*/ 1157 w 1333"/>
                <a:gd name="T95" fmla="*/ 1329 h 1330"/>
                <a:gd name="T96" fmla="*/ 1219 w 1333"/>
                <a:gd name="T97" fmla="*/ 933 h 1330"/>
                <a:gd name="T98" fmla="*/ 1332 w 1333"/>
                <a:gd name="T99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3" h="1330">
                  <a:moveTo>
                    <a:pt x="1050" y="878"/>
                  </a:moveTo>
                  <a:lnTo>
                    <a:pt x="988" y="878"/>
                  </a:lnTo>
                  <a:lnTo>
                    <a:pt x="988" y="1329"/>
                  </a:lnTo>
                  <a:lnTo>
                    <a:pt x="1050" y="1329"/>
                  </a:lnTo>
                  <a:lnTo>
                    <a:pt x="1050" y="878"/>
                  </a:lnTo>
                  <a:close/>
                  <a:moveTo>
                    <a:pt x="367" y="878"/>
                  </a:moveTo>
                  <a:cubicBezTo>
                    <a:pt x="367" y="942"/>
                    <a:pt x="421" y="980"/>
                    <a:pt x="480" y="990"/>
                  </a:cubicBezTo>
                  <a:lnTo>
                    <a:pt x="480" y="1329"/>
                  </a:lnTo>
                  <a:lnTo>
                    <a:pt x="542" y="1329"/>
                  </a:lnTo>
                  <a:lnTo>
                    <a:pt x="542" y="680"/>
                  </a:lnTo>
                  <a:lnTo>
                    <a:pt x="480" y="680"/>
                  </a:lnTo>
                  <a:lnTo>
                    <a:pt x="480" y="927"/>
                  </a:lnTo>
                  <a:cubicBezTo>
                    <a:pt x="454" y="920"/>
                    <a:pt x="429" y="904"/>
                    <a:pt x="429" y="878"/>
                  </a:cubicBezTo>
                  <a:lnTo>
                    <a:pt x="429" y="624"/>
                  </a:lnTo>
                  <a:cubicBezTo>
                    <a:pt x="429" y="561"/>
                    <a:pt x="564" y="514"/>
                    <a:pt x="652" y="514"/>
                  </a:cubicBezTo>
                  <a:cubicBezTo>
                    <a:pt x="660" y="514"/>
                    <a:pt x="668" y="514"/>
                    <a:pt x="677" y="515"/>
                  </a:cubicBezTo>
                  <a:lnTo>
                    <a:pt x="683" y="453"/>
                  </a:lnTo>
                  <a:cubicBezTo>
                    <a:pt x="672" y="452"/>
                    <a:pt x="662" y="452"/>
                    <a:pt x="652" y="452"/>
                  </a:cubicBezTo>
                  <a:cubicBezTo>
                    <a:pt x="556" y="452"/>
                    <a:pt x="367" y="504"/>
                    <a:pt x="367" y="624"/>
                  </a:cubicBezTo>
                  <a:lnTo>
                    <a:pt x="367" y="878"/>
                  </a:lnTo>
                  <a:close/>
                  <a:moveTo>
                    <a:pt x="0" y="737"/>
                  </a:moveTo>
                  <a:lnTo>
                    <a:pt x="0" y="991"/>
                  </a:lnTo>
                  <a:cubicBezTo>
                    <a:pt x="0" y="1055"/>
                    <a:pt x="54" y="1093"/>
                    <a:pt x="113" y="1103"/>
                  </a:cubicBezTo>
                  <a:lnTo>
                    <a:pt x="113" y="1329"/>
                  </a:lnTo>
                  <a:lnTo>
                    <a:pt x="175" y="1329"/>
                  </a:lnTo>
                  <a:lnTo>
                    <a:pt x="175" y="793"/>
                  </a:lnTo>
                  <a:lnTo>
                    <a:pt x="113" y="793"/>
                  </a:lnTo>
                  <a:lnTo>
                    <a:pt x="113" y="1040"/>
                  </a:lnTo>
                  <a:cubicBezTo>
                    <a:pt x="87" y="1033"/>
                    <a:pt x="62" y="1017"/>
                    <a:pt x="62" y="991"/>
                  </a:cubicBezTo>
                  <a:lnTo>
                    <a:pt x="62" y="737"/>
                  </a:lnTo>
                  <a:cubicBezTo>
                    <a:pt x="62" y="674"/>
                    <a:pt x="197" y="627"/>
                    <a:pt x="285" y="627"/>
                  </a:cubicBezTo>
                  <a:cubicBezTo>
                    <a:pt x="300" y="627"/>
                    <a:pt x="318" y="628"/>
                    <a:pt x="337" y="631"/>
                  </a:cubicBezTo>
                  <a:lnTo>
                    <a:pt x="347" y="570"/>
                  </a:lnTo>
                  <a:cubicBezTo>
                    <a:pt x="325" y="566"/>
                    <a:pt x="304" y="564"/>
                    <a:pt x="285" y="564"/>
                  </a:cubicBezTo>
                  <a:cubicBezTo>
                    <a:pt x="189" y="564"/>
                    <a:pt x="0" y="616"/>
                    <a:pt x="0" y="737"/>
                  </a:cubicBezTo>
                  <a:close/>
                  <a:moveTo>
                    <a:pt x="339" y="398"/>
                  </a:moveTo>
                  <a:cubicBezTo>
                    <a:pt x="339" y="447"/>
                    <a:pt x="306" y="480"/>
                    <a:pt x="257" y="480"/>
                  </a:cubicBezTo>
                  <a:cubicBezTo>
                    <a:pt x="208" y="480"/>
                    <a:pt x="175" y="447"/>
                    <a:pt x="175" y="398"/>
                  </a:cubicBezTo>
                  <a:lnTo>
                    <a:pt x="175" y="341"/>
                  </a:lnTo>
                  <a:cubicBezTo>
                    <a:pt x="175" y="293"/>
                    <a:pt x="208" y="260"/>
                    <a:pt x="257" y="260"/>
                  </a:cubicBezTo>
                  <a:cubicBezTo>
                    <a:pt x="306" y="260"/>
                    <a:pt x="339" y="293"/>
                    <a:pt x="339" y="341"/>
                  </a:cubicBezTo>
                  <a:lnTo>
                    <a:pt x="339" y="398"/>
                  </a:lnTo>
                  <a:close/>
                  <a:moveTo>
                    <a:pt x="401" y="341"/>
                  </a:moveTo>
                  <a:cubicBezTo>
                    <a:pt x="401" y="258"/>
                    <a:pt x="340" y="198"/>
                    <a:pt x="257" y="198"/>
                  </a:cubicBezTo>
                  <a:cubicBezTo>
                    <a:pt x="174" y="198"/>
                    <a:pt x="113" y="258"/>
                    <a:pt x="113" y="341"/>
                  </a:cubicBezTo>
                  <a:lnTo>
                    <a:pt x="113" y="398"/>
                  </a:lnTo>
                  <a:cubicBezTo>
                    <a:pt x="113" y="481"/>
                    <a:pt x="174" y="542"/>
                    <a:pt x="257" y="542"/>
                  </a:cubicBezTo>
                  <a:cubicBezTo>
                    <a:pt x="340" y="542"/>
                    <a:pt x="401" y="481"/>
                    <a:pt x="401" y="398"/>
                  </a:cubicBezTo>
                  <a:lnTo>
                    <a:pt x="401" y="341"/>
                  </a:lnTo>
                  <a:close/>
                  <a:moveTo>
                    <a:pt x="734" y="285"/>
                  </a:moveTo>
                  <a:cubicBezTo>
                    <a:pt x="734" y="334"/>
                    <a:pt x="701" y="367"/>
                    <a:pt x="652" y="367"/>
                  </a:cubicBezTo>
                  <a:cubicBezTo>
                    <a:pt x="603" y="367"/>
                    <a:pt x="570" y="334"/>
                    <a:pt x="570" y="285"/>
                  </a:cubicBezTo>
                  <a:lnTo>
                    <a:pt x="570" y="229"/>
                  </a:lnTo>
                  <a:cubicBezTo>
                    <a:pt x="570" y="180"/>
                    <a:pt x="603" y="147"/>
                    <a:pt x="652" y="147"/>
                  </a:cubicBezTo>
                  <a:cubicBezTo>
                    <a:pt x="701" y="147"/>
                    <a:pt x="734" y="180"/>
                    <a:pt x="734" y="229"/>
                  </a:cubicBezTo>
                  <a:lnTo>
                    <a:pt x="734" y="285"/>
                  </a:lnTo>
                  <a:close/>
                  <a:moveTo>
                    <a:pt x="796" y="229"/>
                  </a:moveTo>
                  <a:cubicBezTo>
                    <a:pt x="796" y="145"/>
                    <a:pt x="735" y="85"/>
                    <a:pt x="652" y="85"/>
                  </a:cubicBezTo>
                  <a:cubicBezTo>
                    <a:pt x="569" y="85"/>
                    <a:pt x="508" y="145"/>
                    <a:pt x="508" y="229"/>
                  </a:cubicBezTo>
                  <a:lnTo>
                    <a:pt x="508" y="285"/>
                  </a:lnTo>
                  <a:cubicBezTo>
                    <a:pt x="508" y="368"/>
                    <a:pt x="569" y="429"/>
                    <a:pt x="652" y="429"/>
                  </a:cubicBezTo>
                  <a:cubicBezTo>
                    <a:pt x="735" y="429"/>
                    <a:pt x="796" y="368"/>
                    <a:pt x="796" y="285"/>
                  </a:cubicBezTo>
                  <a:lnTo>
                    <a:pt x="796" y="229"/>
                  </a:lnTo>
                  <a:close/>
                  <a:moveTo>
                    <a:pt x="1101" y="200"/>
                  </a:moveTo>
                  <a:cubicBezTo>
                    <a:pt x="1101" y="249"/>
                    <a:pt x="1068" y="282"/>
                    <a:pt x="1019" y="282"/>
                  </a:cubicBezTo>
                  <a:cubicBezTo>
                    <a:pt x="970" y="282"/>
                    <a:pt x="937" y="249"/>
                    <a:pt x="937" y="200"/>
                  </a:cubicBezTo>
                  <a:lnTo>
                    <a:pt x="937" y="144"/>
                  </a:lnTo>
                  <a:cubicBezTo>
                    <a:pt x="937" y="95"/>
                    <a:pt x="970" y="62"/>
                    <a:pt x="1019" y="62"/>
                  </a:cubicBezTo>
                  <a:cubicBezTo>
                    <a:pt x="1068" y="62"/>
                    <a:pt x="1101" y="95"/>
                    <a:pt x="1101" y="144"/>
                  </a:cubicBezTo>
                  <a:lnTo>
                    <a:pt x="1101" y="200"/>
                  </a:lnTo>
                  <a:close/>
                  <a:moveTo>
                    <a:pt x="1163" y="144"/>
                  </a:moveTo>
                  <a:cubicBezTo>
                    <a:pt x="1163" y="61"/>
                    <a:pt x="1102" y="0"/>
                    <a:pt x="1019" y="0"/>
                  </a:cubicBezTo>
                  <a:cubicBezTo>
                    <a:pt x="936" y="0"/>
                    <a:pt x="875" y="61"/>
                    <a:pt x="875" y="144"/>
                  </a:cubicBezTo>
                  <a:lnTo>
                    <a:pt x="875" y="200"/>
                  </a:lnTo>
                  <a:cubicBezTo>
                    <a:pt x="875" y="284"/>
                    <a:pt x="936" y="344"/>
                    <a:pt x="1019" y="344"/>
                  </a:cubicBezTo>
                  <a:cubicBezTo>
                    <a:pt x="1102" y="344"/>
                    <a:pt x="1163" y="284"/>
                    <a:pt x="1163" y="200"/>
                  </a:cubicBezTo>
                  <a:lnTo>
                    <a:pt x="1163" y="144"/>
                  </a:lnTo>
                  <a:close/>
                  <a:moveTo>
                    <a:pt x="1332" y="539"/>
                  </a:moveTo>
                  <a:cubicBezTo>
                    <a:pt x="1332" y="419"/>
                    <a:pt x="1125" y="367"/>
                    <a:pt x="1019" y="367"/>
                  </a:cubicBezTo>
                  <a:cubicBezTo>
                    <a:pt x="913" y="367"/>
                    <a:pt x="706" y="419"/>
                    <a:pt x="706" y="539"/>
                  </a:cubicBezTo>
                  <a:lnTo>
                    <a:pt x="706" y="793"/>
                  </a:lnTo>
                  <a:cubicBezTo>
                    <a:pt x="706" y="858"/>
                    <a:pt x="756" y="917"/>
                    <a:pt x="819" y="933"/>
                  </a:cubicBezTo>
                  <a:lnTo>
                    <a:pt x="819" y="1329"/>
                  </a:lnTo>
                  <a:lnTo>
                    <a:pt x="881" y="1329"/>
                  </a:lnTo>
                  <a:lnTo>
                    <a:pt x="881" y="595"/>
                  </a:lnTo>
                  <a:lnTo>
                    <a:pt x="819" y="595"/>
                  </a:lnTo>
                  <a:lnTo>
                    <a:pt x="819" y="867"/>
                  </a:lnTo>
                  <a:cubicBezTo>
                    <a:pt x="789" y="853"/>
                    <a:pt x="768" y="821"/>
                    <a:pt x="768" y="793"/>
                  </a:cubicBezTo>
                  <a:lnTo>
                    <a:pt x="768" y="539"/>
                  </a:lnTo>
                  <a:cubicBezTo>
                    <a:pt x="768" y="478"/>
                    <a:pt x="920" y="429"/>
                    <a:pt x="1019" y="429"/>
                  </a:cubicBezTo>
                  <a:cubicBezTo>
                    <a:pt x="1118" y="429"/>
                    <a:pt x="1270" y="478"/>
                    <a:pt x="1270" y="539"/>
                  </a:cubicBezTo>
                  <a:lnTo>
                    <a:pt x="1270" y="793"/>
                  </a:lnTo>
                  <a:cubicBezTo>
                    <a:pt x="1270" y="821"/>
                    <a:pt x="1249" y="853"/>
                    <a:pt x="1219" y="867"/>
                  </a:cubicBezTo>
                  <a:lnTo>
                    <a:pt x="1219" y="595"/>
                  </a:lnTo>
                  <a:lnTo>
                    <a:pt x="1157" y="595"/>
                  </a:lnTo>
                  <a:lnTo>
                    <a:pt x="1157" y="1329"/>
                  </a:lnTo>
                  <a:lnTo>
                    <a:pt x="1219" y="1329"/>
                  </a:lnTo>
                  <a:lnTo>
                    <a:pt x="1219" y="933"/>
                  </a:lnTo>
                  <a:cubicBezTo>
                    <a:pt x="1281" y="917"/>
                    <a:pt x="1332" y="858"/>
                    <a:pt x="1332" y="793"/>
                  </a:cubicBezTo>
                  <a:lnTo>
                    <a:pt x="1332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31E19B2A-79F4-D34A-B696-F067A49BA743}"/>
              </a:ext>
            </a:extLst>
          </p:cNvPr>
          <p:cNvGrpSpPr/>
          <p:nvPr/>
        </p:nvGrpSpPr>
        <p:grpSpPr>
          <a:xfrm>
            <a:off x="5175447" y="5432871"/>
            <a:ext cx="710291" cy="710292"/>
            <a:chOff x="3676430" y="5506868"/>
            <a:chExt cx="710291" cy="710292"/>
          </a:xfrm>
        </p:grpSpPr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2A0832C4-AC50-6B44-8151-6E8D24AD9A8E}"/>
                </a:ext>
              </a:extLst>
            </p:cNvPr>
            <p:cNvSpPr/>
            <p:nvPr/>
          </p:nvSpPr>
          <p:spPr>
            <a:xfrm>
              <a:off x="3676430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32" name="Freeform 2">
              <a:extLst>
                <a:ext uri="{FF2B5EF4-FFF2-40B4-BE49-F238E27FC236}">
                  <a16:creationId xmlns:a16="http://schemas.microsoft.com/office/drawing/2014/main" id="{52968DC1-76E1-5048-9092-A02D52DE6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831" y="5619127"/>
              <a:ext cx="471488" cy="485775"/>
            </a:xfrm>
            <a:custGeom>
              <a:avLst/>
              <a:gdLst>
                <a:gd name="T0" fmla="*/ 923 w 1309"/>
                <a:gd name="T1" fmla="*/ 457 h 1348"/>
                <a:gd name="T2" fmla="*/ 923 w 1309"/>
                <a:gd name="T3" fmla="*/ 343 h 1348"/>
                <a:gd name="T4" fmla="*/ 989 w 1309"/>
                <a:gd name="T5" fmla="*/ 442 h 1348"/>
                <a:gd name="T6" fmla="*/ 1163 w 1309"/>
                <a:gd name="T7" fmla="*/ 241 h 1348"/>
                <a:gd name="T8" fmla="*/ 793 w 1309"/>
                <a:gd name="T9" fmla="*/ 467 h 1348"/>
                <a:gd name="T10" fmla="*/ 813 w 1309"/>
                <a:gd name="T11" fmla="*/ 498 h 1348"/>
                <a:gd name="T12" fmla="*/ 1020 w 1309"/>
                <a:gd name="T13" fmla="*/ 495 h 1348"/>
                <a:gd name="T14" fmla="*/ 1215 w 1309"/>
                <a:gd name="T15" fmla="*/ 241 h 1348"/>
                <a:gd name="T16" fmla="*/ 254 w 1309"/>
                <a:gd name="T17" fmla="*/ 1012 h 1348"/>
                <a:gd name="T18" fmla="*/ 153 w 1309"/>
                <a:gd name="T19" fmla="*/ 999 h 1348"/>
                <a:gd name="T20" fmla="*/ 1112 w 1309"/>
                <a:gd name="T21" fmla="*/ 872 h 1348"/>
                <a:gd name="T22" fmla="*/ 514 w 1309"/>
                <a:gd name="T23" fmla="*/ 1059 h 1348"/>
                <a:gd name="T24" fmla="*/ 275 w 1309"/>
                <a:gd name="T25" fmla="*/ 893 h 1348"/>
                <a:gd name="T26" fmla="*/ 457 w 1309"/>
                <a:gd name="T27" fmla="*/ 755 h 1348"/>
                <a:gd name="T28" fmla="*/ 644 w 1309"/>
                <a:gd name="T29" fmla="*/ 781 h 1348"/>
                <a:gd name="T30" fmla="*/ 852 w 1309"/>
                <a:gd name="T31" fmla="*/ 811 h 1348"/>
                <a:gd name="T32" fmla="*/ 852 w 1309"/>
                <a:gd name="T33" fmla="*/ 890 h 1348"/>
                <a:gd name="T34" fmla="*/ 627 w 1309"/>
                <a:gd name="T35" fmla="*/ 952 h 1348"/>
                <a:gd name="T36" fmla="*/ 968 w 1309"/>
                <a:gd name="T37" fmla="*/ 851 h 1348"/>
                <a:gd name="T38" fmla="*/ 1064 w 1309"/>
                <a:gd name="T39" fmla="*/ 779 h 1348"/>
                <a:gd name="T40" fmla="*/ 1169 w 1309"/>
                <a:gd name="T41" fmla="*/ 669 h 1348"/>
                <a:gd name="T42" fmla="*/ 1112 w 1309"/>
                <a:gd name="T43" fmla="*/ 872 h 1348"/>
                <a:gd name="T44" fmla="*/ 1027 w 1309"/>
                <a:gd name="T45" fmla="*/ 729 h 1348"/>
                <a:gd name="T46" fmla="*/ 852 w 1309"/>
                <a:gd name="T47" fmla="*/ 749 h 1348"/>
                <a:gd name="T48" fmla="*/ 681 w 1309"/>
                <a:gd name="T49" fmla="*/ 732 h 1348"/>
                <a:gd name="T50" fmla="*/ 545 w 1309"/>
                <a:gd name="T51" fmla="*/ 692 h 1348"/>
                <a:gd name="T52" fmla="*/ 608 w 1309"/>
                <a:gd name="T53" fmla="*/ 642 h 1348"/>
                <a:gd name="T54" fmla="*/ 746 w 1309"/>
                <a:gd name="T55" fmla="*/ 592 h 1348"/>
                <a:gd name="T56" fmla="*/ 843 w 1309"/>
                <a:gd name="T57" fmla="*/ 613 h 1348"/>
                <a:gd name="T58" fmla="*/ 1009 w 1309"/>
                <a:gd name="T59" fmla="*/ 670 h 1348"/>
                <a:gd name="T60" fmla="*/ 470 w 1309"/>
                <a:gd name="T61" fmla="*/ 1175 h 1348"/>
                <a:gd name="T62" fmla="*/ 78 w 1309"/>
                <a:gd name="T63" fmla="*/ 978 h 1348"/>
                <a:gd name="T64" fmla="*/ 470 w 1309"/>
                <a:gd name="T65" fmla="*/ 1175 h 1348"/>
                <a:gd name="T66" fmla="*/ 1079 w 1309"/>
                <a:gd name="T67" fmla="*/ 652 h 1348"/>
                <a:gd name="T68" fmla="*/ 947 w 1309"/>
                <a:gd name="T69" fmla="*/ 608 h 1348"/>
                <a:gd name="T70" fmla="*/ 803 w 1309"/>
                <a:gd name="T71" fmla="*/ 551 h 1348"/>
                <a:gd name="T72" fmla="*/ 737 w 1309"/>
                <a:gd name="T73" fmla="*/ 454 h 1348"/>
                <a:gd name="T74" fmla="*/ 508 w 1309"/>
                <a:gd name="T75" fmla="*/ 71 h 1348"/>
                <a:gd name="T76" fmla="*/ 333 w 1309"/>
                <a:gd name="T77" fmla="*/ 0 h 1348"/>
                <a:gd name="T78" fmla="*/ 349 w 1309"/>
                <a:gd name="T79" fmla="*/ 392 h 1348"/>
                <a:gd name="T80" fmla="*/ 630 w 1309"/>
                <a:gd name="T81" fmla="*/ 500 h 1348"/>
                <a:gd name="T82" fmla="*/ 399 w 1309"/>
                <a:gd name="T83" fmla="*/ 354 h 1348"/>
                <a:gd name="T84" fmla="*/ 494 w 1309"/>
                <a:gd name="T85" fmla="*/ 132 h 1348"/>
                <a:gd name="T86" fmla="*/ 701 w 1309"/>
                <a:gd name="T87" fmla="*/ 391 h 1348"/>
                <a:gd name="T88" fmla="*/ 463 w 1309"/>
                <a:gd name="T89" fmla="*/ 174 h 1348"/>
                <a:gd name="T90" fmla="*/ 491 w 1309"/>
                <a:gd name="T91" fmla="*/ 275 h 1348"/>
                <a:gd name="T92" fmla="*/ 670 w 1309"/>
                <a:gd name="T93" fmla="*/ 580 h 1348"/>
                <a:gd name="T94" fmla="*/ 483 w 1309"/>
                <a:gd name="T95" fmla="*/ 650 h 1348"/>
                <a:gd name="T96" fmla="*/ 457 w 1309"/>
                <a:gd name="T97" fmla="*/ 692 h 1348"/>
                <a:gd name="T98" fmla="*/ 232 w 1309"/>
                <a:gd name="T99" fmla="*/ 849 h 1348"/>
                <a:gd name="T100" fmla="*/ 153 w 1309"/>
                <a:gd name="T101" fmla="*/ 814 h 1348"/>
                <a:gd name="T102" fmla="*/ 12 w 1309"/>
                <a:gd name="T103" fmla="*/ 999 h 1348"/>
                <a:gd name="T104" fmla="*/ 373 w 1309"/>
                <a:gd name="T105" fmla="*/ 1347 h 1348"/>
                <a:gd name="T106" fmla="*/ 536 w 1309"/>
                <a:gd name="T107" fmla="*/ 1197 h 1348"/>
                <a:gd name="T108" fmla="*/ 505 w 1309"/>
                <a:gd name="T109" fmla="*/ 1122 h 1348"/>
                <a:gd name="T110" fmla="*/ 909 w 1309"/>
                <a:gd name="T111" fmla="*/ 1121 h 1348"/>
                <a:gd name="T112" fmla="*/ 1303 w 1309"/>
                <a:gd name="T113" fmla="*/ 679 h 1348"/>
                <a:gd name="T114" fmla="*/ 1156 w 1309"/>
                <a:gd name="T115" fmla="*/ 609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09" h="1348">
                  <a:moveTo>
                    <a:pt x="989" y="442"/>
                  </a:moveTo>
                  <a:cubicBezTo>
                    <a:pt x="971" y="452"/>
                    <a:pt x="949" y="457"/>
                    <a:pt x="923" y="457"/>
                  </a:cubicBezTo>
                  <a:cubicBezTo>
                    <a:pt x="899" y="457"/>
                    <a:pt x="876" y="452"/>
                    <a:pt x="859" y="448"/>
                  </a:cubicBezTo>
                  <a:cubicBezTo>
                    <a:pt x="866" y="417"/>
                    <a:pt x="883" y="366"/>
                    <a:pt x="923" y="343"/>
                  </a:cubicBezTo>
                  <a:cubicBezTo>
                    <a:pt x="963" y="320"/>
                    <a:pt x="1046" y="309"/>
                    <a:pt x="1107" y="305"/>
                  </a:cubicBezTo>
                  <a:cubicBezTo>
                    <a:pt x="1075" y="355"/>
                    <a:pt x="1028" y="419"/>
                    <a:pt x="989" y="442"/>
                  </a:cubicBezTo>
                  <a:close/>
                  <a:moveTo>
                    <a:pt x="1215" y="241"/>
                  </a:moveTo>
                  <a:lnTo>
                    <a:pt x="1163" y="241"/>
                  </a:lnTo>
                  <a:cubicBezTo>
                    <a:pt x="1143" y="241"/>
                    <a:pt x="971" y="243"/>
                    <a:pt x="892" y="289"/>
                  </a:cubicBezTo>
                  <a:cubicBezTo>
                    <a:pt x="805" y="340"/>
                    <a:pt x="794" y="462"/>
                    <a:pt x="793" y="467"/>
                  </a:cubicBezTo>
                  <a:lnTo>
                    <a:pt x="791" y="490"/>
                  </a:lnTo>
                  <a:lnTo>
                    <a:pt x="813" y="498"/>
                  </a:lnTo>
                  <a:cubicBezTo>
                    <a:pt x="815" y="499"/>
                    <a:pt x="865" y="519"/>
                    <a:pt x="923" y="519"/>
                  </a:cubicBezTo>
                  <a:cubicBezTo>
                    <a:pt x="960" y="519"/>
                    <a:pt x="993" y="511"/>
                    <a:pt x="1020" y="495"/>
                  </a:cubicBezTo>
                  <a:cubicBezTo>
                    <a:pt x="1099" y="449"/>
                    <a:pt x="1180" y="303"/>
                    <a:pt x="1189" y="287"/>
                  </a:cubicBezTo>
                  <a:lnTo>
                    <a:pt x="1215" y="241"/>
                  </a:lnTo>
                  <a:close/>
                  <a:moveTo>
                    <a:pt x="210" y="1056"/>
                  </a:moveTo>
                  <a:lnTo>
                    <a:pt x="254" y="1012"/>
                  </a:lnTo>
                  <a:lnTo>
                    <a:pt x="197" y="956"/>
                  </a:lnTo>
                  <a:lnTo>
                    <a:pt x="153" y="999"/>
                  </a:lnTo>
                  <a:lnTo>
                    <a:pt x="210" y="1056"/>
                  </a:lnTo>
                  <a:close/>
                  <a:moveTo>
                    <a:pt x="1112" y="872"/>
                  </a:moveTo>
                  <a:cubicBezTo>
                    <a:pt x="1080" y="908"/>
                    <a:pt x="938" y="1045"/>
                    <a:pt x="906" y="1059"/>
                  </a:cubicBezTo>
                  <a:lnTo>
                    <a:pt x="514" y="1059"/>
                  </a:lnTo>
                  <a:cubicBezTo>
                    <a:pt x="488" y="1059"/>
                    <a:pt x="471" y="1067"/>
                    <a:pt x="459" y="1076"/>
                  </a:cubicBezTo>
                  <a:lnTo>
                    <a:pt x="275" y="893"/>
                  </a:lnTo>
                  <a:lnTo>
                    <a:pt x="366" y="803"/>
                  </a:lnTo>
                  <a:cubicBezTo>
                    <a:pt x="391" y="779"/>
                    <a:pt x="431" y="755"/>
                    <a:pt x="457" y="755"/>
                  </a:cubicBezTo>
                  <a:lnTo>
                    <a:pt x="598" y="755"/>
                  </a:lnTo>
                  <a:cubicBezTo>
                    <a:pt x="609" y="755"/>
                    <a:pt x="630" y="771"/>
                    <a:pt x="644" y="781"/>
                  </a:cubicBezTo>
                  <a:cubicBezTo>
                    <a:pt x="664" y="797"/>
                    <a:pt x="682" y="811"/>
                    <a:pt x="703" y="811"/>
                  </a:cubicBezTo>
                  <a:lnTo>
                    <a:pt x="852" y="811"/>
                  </a:lnTo>
                  <a:cubicBezTo>
                    <a:pt x="890" y="811"/>
                    <a:pt x="906" y="831"/>
                    <a:pt x="906" y="851"/>
                  </a:cubicBezTo>
                  <a:cubicBezTo>
                    <a:pt x="906" y="870"/>
                    <a:pt x="890" y="890"/>
                    <a:pt x="852" y="890"/>
                  </a:cubicBezTo>
                  <a:lnTo>
                    <a:pt x="627" y="890"/>
                  </a:lnTo>
                  <a:lnTo>
                    <a:pt x="627" y="952"/>
                  </a:lnTo>
                  <a:lnTo>
                    <a:pt x="852" y="952"/>
                  </a:lnTo>
                  <a:cubicBezTo>
                    <a:pt x="928" y="952"/>
                    <a:pt x="968" y="901"/>
                    <a:pt x="968" y="851"/>
                  </a:cubicBezTo>
                  <a:cubicBezTo>
                    <a:pt x="968" y="844"/>
                    <a:pt x="967" y="837"/>
                    <a:pt x="966" y="830"/>
                  </a:cubicBezTo>
                  <a:lnTo>
                    <a:pt x="1064" y="779"/>
                  </a:lnTo>
                  <a:cubicBezTo>
                    <a:pt x="1070" y="776"/>
                    <a:pt x="1075" y="772"/>
                    <a:pt x="1078" y="766"/>
                  </a:cubicBezTo>
                  <a:cubicBezTo>
                    <a:pt x="1110" y="703"/>
                    <a:pt x="1134" y="677"/>
                    <a:pt x="1169" y="669"/>
                  </a:cubicBezTo>
                  <a:cubicBezTo>
                    <a:pt x="1197" y="663"/>
                    <a:pt x="1222" y="667"/>
                    <a:pt x="1237" y="675"/>
                  </a:cubicBezTo>
                  <a:cubicBezTo>
                    <a:pt x="1203" y="740"/>
                    <a:pt x="1129" y="853"/>
                    <a:pt x="1112" y="872"/>
                  </a:cubicBezTo>
                  <a:close/>
                  <a:moveTo>
                    <a:pt x="1042" y="703"/>
                  </a:moveTo>
                  <a:cubicBezTo>
                    <a:pt x="1037" y="712"/>
                    <a:pt x="1032" y="719"/>
                    <a:pt x="1027" y="729"/>
                  </a:cubicBezTo>
                  <a:lnTo>
                    <a:pt x="934" y="777"/>
                  </a:lnTo>
                  <a:cubicBezTo>
                    <a:pt x="915" y="760"/>
                    <a:pt x="888" y="749"/>
                    <a:pt x="852" y="749"/>
                  </a:cubicBezTo>
                  <a:lnTo>
                    <a:pt x="706" y="749"/>
                  </a:lnTo>
                  <a:cubicBezTo>
                    <a:pt x="700" y="747"/>
                    <a:pt x="689" y="738"/>
                    <a:pt x="681" y="732"/>
                  </a:cubicBezTo>
                  <a:cubicBezTo>
                    <a:pt x="657" y="713"/>
                    <a:pt x="630" y="692"/>
                    <a:pt x="598" y="692"/>
                  </a:cubicBezTo>
                  <a:lnTo>
                    <a:pt x="545" y="692"/>
                  </a:lnTo>
                  <a:lnTo>
                    <a:pt x="545" y="684"/>
                  </a:lnTo>
                  <a:lnTo>
                    <a:pt x="608" y="642"/>
                  </a:lnTo>
                  <a:lnTo>
                    <a:pt x="696" y="642"/>
                  </a:lnTo>
                  <a:lnTo>
                    <a:pt x="746" y="592"/>
                  </a:lnTo>
                  <a:lnTo>
                    <a:pt x="789" y="613"/>
                  </a:lnTo>
                  <a:lnTo>
                    <a:pt x="843" y="613"/>
                  </a:lnTo>
                  <a:lnTo>
                    <a:pt x="928" y="670"/>
                  </a:lnTo>
                  <a:lnTo>
                    <a:pt x="1009" y="670"/>
                  </a:lnTo>
                  <a:lnTo>
                    <a:pt x="1042" y="703"/>
                  </a:lnTo>
                  <a:close/>
                  <a:moveTo>
                    <a:pt x="470" y="1175"/>
                  </a:moveTo>
                  <a:lnTo>
                    <a:pt x="373" y="1272"/>
                  </a:lnTo>
                  <a:lnTo>
                    <a:pt x="78" y="978"/>
                  </a:lnTo>
                  <a:lnTo>
                    <a:pt x="175" y="880"/>
                  </a:lnTo>
                  <a:lnTo>
                    <a:pt x="470" y="1175"/>
                  </a:lnTo>
                  <a:close/>
                  <a:moveTo>
                    <a:pt x="1156" y="609"/>
                  </a:moveTo>
                  <a:cubicBezTo>
                    <a:pt x="1124" y="616"/>
                    <a:pt x="1100" y="631"/>
                    <a:pt x="1079" y="652"/>
                  </a:cubicBezTo>
                  <a:lnTo>
                    <a:pt x="1035" y="608"/>
                  </a:lnTo>
                  <a:lnTo>
                    <a:pt x="947" y="608"/>
                  </a:lnTo>
                  <a:lnTo>
                    <a:pt x="862" y="551"/>
                  </a:lnTo>
                  <a:lnTo>
                    <a:pt x="803" y="551"/>
                  </a:lnTo>
                  <a:lnTo>
                    <a:pt x="761" y="530"/>
                  </a:lnTo>
                  <a:cubicBezTo>
                    <a:pt x="755" y="503"/>
                    <a:pt x="748" y="477"/>
                    <a:pt x="737" y="454"/>
                  </a:cubicBezTo>
                  <a:cubicBezTo>
                    <a:pt x="794" y="371"/>
                    <a:pt x="781" y="253"/>
                    <a:pt x="741" y="197"/>
                  </a:cubicBezTo>
                  <a:cubicBezTo>
                    <a:pt x="680" y="111"/>
                    <a:pt x="593" y="91"/>
                    <a:pt x="508" y="71"/>
                  </a:cubicBezTo>
                  <a:cubicBezTo>
                    <a:pt x="455" y="59"/>
                    <a:pt x="406" y="47"/>
                    <a:pt x="364" y="20"/>
                  </a:cubicBezTo>
                  <a:lnTo>
                    <a:pt x="333" y="0"/>
                  </a:lnTo>
                  <a:lnTo>
                    <a:pt x="318" y="34"/>
                  </a:lnTo>
                  <a:cubicBezTo>
                    <a:pt x="266" y="157"/>
                    <a:pt x="278" y="297"/>
                    <a:pt x="349" y="392"/>
                  </a:cubicBezTo>
                  <a:cubicBezTo>
                    <a:pt x="403" y="464"/>
                    <a:pt x="486" y="503"/>
                    <a:pt x="584" y="503"/>
                  </a:cubicBezTo>
                  <a:cubicBezTo>
                    <a:pt x="599" y="503"/>
                    <a:pt x="615" y="502"/>
                    <a:pt x="630" y="500"/>
                  </a:cubicBezTo>
                  <a:lnTo>
                    <a:pt x="623" y="439"/>
                  </a:lnTo>
                  <a:cubicBezTo>
                    <a:pt x="500" y="453"/>
                    <a:pt x="433" y="401"/>
                    <a:pt x="399" y="354"/>
                  </a:cubicBezTo>
                  <a:cubicBezTo>
                    <a:pt x="347" y="285"/>
                    <a:pt x="334" y="185"/>
                    <a:pt x="363" y="91"/>
                  </a:cubicBezTo>
                  <a:cubicBezTo>
                    <a:pt x="405" y="111"/>
                    <a:pt x="450" y="121"/>
                    <a:pt x="494" y="132"/>
                  </a:cubicBezTo>
                  <a:cubicBezTo>
                    <a:pt x="571" y="149"/>
                    <a:pt x="643" y="166"/>
                    <a:pt x="690" y="232"/>
                  </a:cubicBezTo>
                  <a:cubicBezTo>
                    <a:pt x="713" y="266"/>
                    <a:pt x="724" y="335"/>
                    <a:pt x="701" y="391"/>
                  </a:cubicBezTo>
                  <a:cubicBezTo>
                    <a:pt x="653" y="321"/>
                    <a:pt x="589" y="271"/>
                    <a:pt x="528" y="225"/>
                  </a:cubicBezTo>
                  <a:cubicBezTo>
                    <a:pt x="505" y="208"/>
                    <a:pt x="483" y="191"/>
                    <a:pt x="463" y="174"/>
                  </a:cubicBezTo>
                  <a:lnTo>
                    <a:pt x="423" y="221"/>
                  </a:lnTo>
                  <a:cubicBezTo>
                    <a:pt x="444" y="239"/>
                    <a:pt x="467" y="256"/>
                    <a:pt x="491" y="275"/>
                  </a:cubicBezTo>
                  <a:cubicBezTo>
                    <a:pt x="581" y="343"/>
                    <a:pt x="673" y="415"/>
                    <a:pt x="702" y="548"/>
                  </a:cubicBezTo>
                  <a:lnTo>
                    <a:pt x="670" y="580"/>
                  </a:lnTo>
                  <a:lnTo>
                    <a:pt x="589" y="580"/>
                  </a:lnTo>
                  <a:lnTo>
                    <a:pt x="483" y="650"/>
                  </a:lnTo>
                  <a:lnTo>
                    <a:pt x="483" y="692"/>
                  </a:lnTo>
                  <a:lnTo>
                    <a:pt x="457" y="692"/>
                  </a:lnTo>
                  <a:cubicBezTo>
                    <a:pt x="410" y="692"/>
                    <a:pt x="355" y="727"/>
                    <a:pt x="323" y="758"/>
                  </a:cubicBezTo>
                  <a:lnTo>
                    <a:pt x="232" y="849"/>
                  </a:lnTo>
                  <a:lnTo>
                    <a:pt x="197" y="814"/>
                  </a:lnTo>
                  <a:cubicBezTo>
                    <a:pt x="185" y="802"/>
                    <a:pt x="165" y="802"/>
                    <a:pt x="153" y="814"/>
                  </a:cubicBezTo>
                  <a:lnTo>
                    <a:pt x="12" y="956"/>
                  </a:lnTo>
                  <a:cubicBezTo>
                    <a:pt x="0" y="968"/>
                    <a:pt x="0" y="987"/>
                    <a:pt x="12" y="999"/>
                  </a:cubicBezTo>
                  <a:lnTo>
                    <a:pt x="351" y="1338"/>
                  </a:lnTo>
                  <a:cubicBezTo>
                    <a:pt x="357" y="1344"/>
                    <a:pt x="365" y="1347"/>
                    <a:pt x="373" y="1347"/>
                  </a:cubicBezTo>
                  <a:cubicBezTo>
                    <a:pt x="381" y="1347"/>
                    <a:pt x="389" y="1344"/>
                    <a:pt x="395" y="1338"/>
                  </a:cubicBezTo>
                  <a:lnTo>
                    <a:pt x="536" y="1197"/>
                  </a:lnTo>
                  <a:cubicBezTo>
                    <a:pt x="548" y="1185"/>
                    <a:pt x="548" y="1165"/>
                    <a:pt x="536" y="1153"/>
                  </a:cubicBezTo>
                  <a:lnTo>
                    <a:pt x="505" y="1122"/>
                  </a:lnTo>
                  <a:cubicBezTo>
                    <a:pt x="507" y="1122"/>
                    <a:pt x="510" y="1121"/>
                    <a:pt x="514" y="1121"/>
                  </a:cubicBezTo>
                  <a:lnTo>
                    <a:pt x="909" y="1121"/>
                  </a:lnTo>
                  <a:cubicBezTo>
                    <a:pt x="963" y="1121"/>
                    <a:pt x="1156" y="916"/>
                    <a:pt x="1158" y="914"/>
                  </a:cubicBezTo>
                  <a:cubicBezTo>
                    <a:pt x="1179" y="889"/>
                    <a:pt x="1276" y="744"/>
                    <a:pt x="1303" y="679"/>
                  </a:cubicBezTo>
                  <a:cubicBezTo>
                    <a:pt x="1308" y="669"/>
                    <a:pt x="1306" y="657"/>
                    <a:pt x="1300" y="649"/>
                  </a:cubicBezTo>
                  <a:cubicBezTo>
                    <a:pt x="1277" y="618"/>
                    <a:pt x="1222" y="593"/>
                    <a:pt x="1156" y="6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AB34E299-01E0-B745-8A16-DF74EC8F9198}"/>
              </a:ext>
            </a:extLst>
          </p:cNvPr>
          <p:cNvGrpSpPr/>
          <p:nvPr/>
        </p:nvGrpSpPr>
        <p:grpSpPr>
          <a:xfrm>
            <a:off x="2976053" y="5432871"/>
            <a:ext cx="710291" cy="710292"/>
            <a:chOff x="1477036" y="5506868"/>
            <a:chExt cx="710291" cy="710292"/>
          </a:xfrm>
        </p:grpSpPr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83E4B81C-347C-9844-BEA2-87FBBC545328}"/>
                </a:ext>
              </a:extLst>
            </p:cNvPr>
            <p:cNvSpPr/>
            <p:nvPr/>
          </p:nvSpPr>
          <p:spPr>
            <a:xfrm>
              <a:off x="1477036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35" name="Freeform 3">
              <a:extLst>
                <a:ext uri="{FF2B5EF4-FFF2-40B4-BE49-F238E27FC236}">
                  <a16:creationId xmlns:a16="http://schemas.microsoft.com/office/drawing/2014/main" id="{196F9A01-27ED-4645-836D-B92FB029A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75" y="5635002"/>
              <a:ext cx="531812" cy="454025"/>
            </a:xfrm>
            <a:custGeom>
              <a:avLst/>
              <a:gdLst>
                <a:gd name="T0" fmla="*/ 439 w 1477"/>
                <a:gd name="T1" fmla="*/ 786 h 1261"/>
                <a:gd name="T2" fmla="*/ 384 w 1477"/>
                <a:gd name="T3" fmla="*/ 899 h 1261"/>
                <a:gd name="T4" fmla="*/ 471 w 1477"/>
                <a:gd name="T5" fmla="*/ 895 h 1261"/>
                <a:gd name="T6" fmla="*/ 540 w 1477"/>
                <a:gd name="T7" fmla="*/ 939 h 1261"/>
                <a:gd name="T8" fmla="*/ 428 w 1477"/>
                <a:gd name="T9" fmla="*/ 995 h 1261"/>
                <a:gd name="T10" fmla="*/ 582 w 1477"/>
                <a:gd name="T11" fmla="*/ 981 h 1261"/>
                <a:gd name="T12" fmla="*/ 593 w 1477"/>
                <a:gd name="T13" fmla="*/ 1083 h 1261"/>
                <a:gd name="T14" fmla="*/ 570 w 1477"/>
                <a:gd name="T15" fmla="*/ 994 h 1261"/>
                <a:gd name="T16" fmla="*/ 681 w 1477"/>
                <a:gd name="T17" fmla="*/ 1080 h 1261"/>
                <a:gd name="T18" fmla="*/ 692 w 1477"/>
                <a:gd name="T19" fmla="*/ 1182 h 1261"/>
                <a:gd name="T20" fmla="*/ 613 w 1477"/>
                <a:gd name="T21" fmla="*/ 1164 h 1261"/>
                <a:gd name="T22" fmla="*/ 360 w 1477"/>
                <a:gd name="T23" fmla="*/ 964 h 1261"/>
                <a:gd name="T24" fmla="*/ 487 w 1477"/>
                <a:gd name="T25" fmla="*/ 1133 h 1261"/>
                <a:gd name="T26" fmla="*/ 586 w 1477"/>
                <a:gd name="T27" fmla="*/ 1231 h 1261"/>
                <a:gd name="T28" fmla="*/ 764 w 1477"/>
                <a:gd name="T29" fmla="*/ 1188 h 1261"/>
                <a:gd name="T30" fmla="*/ 704 w 1477"/>
                <a:gd name="T31" fmla="*/ 1015 h 1261"/>
                <a:gd name="T32" fmla="*/ 577 w 1477"/>
                <a:gd name="T33" fmla="*/ 846 h 1261"/>
                <a:gd name="T34" fmla="*/ 346 w 1477"/>
                <a:gd name="T35" fmla="*/ 745 h 1261"/>
                <a:gd name="T36" fmla="*/ 290 w 1477"/>
                <a:gd name="T37" fmla="*/ 935 h 1261"/>
                <a:gd name="T38" fmla="*/ 52 w 1477"/>
                <a:gd name="T39" fmla="*/ 336 h 1261"/>
                <a:gd name="T40" fmla="*/ 318 w 1477"/>
                <a:gd name="T41" fmla="*/ 738 h 1261"/>
                <a:gd name="T42" fmla="*/ 615 w 1477"/>
                <a:gd name="T43" fmla="*/ 362 h 1261"/>
                <a:gd name="T44" fmla="*/ 320 w 1477"/>
                <a:gd name="T45" fmla="*/ 579 h 1261"/>
                <a:gd name="T46" fmla="*/ 375 w 1477"/>
                <a:gd name="T47" fmla="*/ 91 h 1261"/>
                <a:gd name="T48" fmla="*/ 685 w 1477"/>
                <a:gd name="T49" fmla="*/ 230 h 1261"/>
                <a:gd name="T50" fmla="*/ 203 w 1477"/>
                <a:gd name="T51" fmla="*/ 485 h 1261"/>
                <a:gd name="T52" fmla="*/ 1013 w 1477"/>
                <a:gd name="T53" fmla="*/ 252 h 1261"/>
                <a:gd name="T54" fmla="*/ 1149 w 1477"/>
                <a:gd name="T55" fmla="*/ 127 h 1261"/>
                <a:gd name="T56" fmla="*/ 1188 w 1477"/>
                <a:gd name="T57" fmla="*/ 88 h 1261"/>
                <a:gd name="T58" fmla="*/ 928 w 1477"/>
                <a:gd name="T59" fmla="*/ 209 h 1261"/>
                <a:gd name="T60" fmla="*/ 654 w 1477"/>
                <a:gd name="T61" fmla="*/ 810 h 1261"/>
                <a:gd name="T62" fmla="*/ 860 w 1477"/>
                <a:gd name="T63" fmla="*/ 650 h 1261"/>
                <a:gd name="T64" fmla="*/ 1158 w 1477"/>
                <a:gd name="T65" fmla="*/ 785 h 1261"/>
                <a:gd name="T66" fmla="*/ 1046 w 1477"/>
                <a:gd name="T67" fmla="*/ 785 h 1261"/>
                <a:gd name="T68" fmla="*/ 1004 w 1477"/>
                <a:gd name="T69" fmla="*/ 826 h 1261"/>
                <a:gd name="T70" fmla="*/ 1005 w 1477"/>
                <a:gd name="T71" fmla="*/ 939 h 1261"/>
                <a:gd name="T72" fmla="*/ 906 w 1477"/>
                <a:gd name="T73" fmla="*/ 885 h 1261"/>
                <a:gd name="T74" fmla="*/ 972 w 1477"/>
                <a:gd name="T75" fmla="*/ 1045 h 1261"/>
                <a:gd name="T76" fmla="*/ 811 w 1477"/>
                <a:gd name="T77" fmla="*/ 980 h 1261"/>
                <a:gd name="T78" fmla="*/ 865 w 1477"/>
                <a:gd name="T79" fmla="*/ 1078 h 1261"/>
                <a:gd name="T80" fmla="*/ 913 w 1477"/>
                <a:gd name="T81" fmla="*/ 1182 h 1261"/>
                <a:gd name="T82" fmla="*/ 1011 w 1477"/>
                <a:gd name="T83" fmla="*/ 1084 h 1261"/>
                <a:gd name="T84" fmla="*/ 1108 w 1477"/>
                <a:gd name="T85" fmla="*/ 987 h 1261"/>
                <a:gd name="T86" fmla="*/ 1143 w 1477"/>
                <a:gd name="T87" fmla="*/ 915 h 1261"/>
                <a:gd name="T88" fmla="*/ 1163 w 1477"/>
                <a:gd name="T89" fmla="*/ 712 h 1261"/>
                <a:gd name="T90" fmla="*/ 799 w 1477"/>
                <a:gd name="T91" fmla="*/ 743 h 1261"/>
                <a:gd name="T92" fmla="*/ 973 w 1477"/>
                <a:gd name="T93" fmla="*/ 290 h 1261"/>
                <a:gd name="T94" fmla="*/ 1202 w 1477"/>
                <a:gd name="T95" fmla="*/ 687 h 1261"/>
                <a:gd name="T96" fmla="*/ 1242 w 1477"/>
                <a:gd name="T97" fmla="*/ 727 h 1261"/>
                <a:gd name="T98" fmla="*/ 1442 w 1477"/>
                <a:gd name="T99" fmla="*/ 465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77" h="1261">
                  <a:moveTo>
                    <a:pt x="372" y="796"/>
                  </a:moveTo>
                  <a:lnTo>
                    <a:pt x="372" y="796"/>
                  </a:lnTo>
                  <a:lnTo>
                    <a:pt x="385" y="784"/>
                  </a:lnTo>
                  <a:cubicBezTo>
                    <a:pt x="399" y="769"/>
                    <a:pt x="424" y="770"/>
                    <a:pt x="439" y="786"/>
                  </a:cubicBezTo>
                  <a:cubicBezTo>
                    <a:pt x="447" y="794"/>
                    <a:pt x="452" y="804"/>
                    <a:pt x="452" y="814"/>
                  </a:cubicBezTo>
                  <a:cubicBezTo>
                    <a:pt x="452" y="824"/>
                    <a:pt x="449" y="834"/>
                    <a:pt x="442" y="840"/>
                  </a:cubicBezTo>
                  <a:lnTo>
                    <a:pt x="396" y="886"/>
                  </a:lnTo>
                  <a:lnTo>
                    <a:pt x="384" y="899"/>
                  </a:lnTo>
                  <a:cubicBezTo>
                    <a:pt x="369" y="913"/>
                    <a:pt x="345" y="911"/>
                    <a:pt x="329" y="896"/>
                  </a:cubicBezTo>
                  <a:cubicBezTo>
                    <a:pt x="314" y="880"/>
                    <a:pt x="313" y="856"/>
                    <a:pt x="327" y="842"/>
                  </a:cubicBezTo>
                  <a:cubicBezTo>
                    <a:pt x="335" y="834"/>
                    <a:pt x="364" y="805"/>
                    <a:pt x="372" y="796"/>
                  </a:cubicBezTo>
                  <a:close/>
                  <a:moveTo>
                    <a:pt x="471" y="895"/>
                  </a:moveTo>
                  <a:lnTo>
                    <a:pt x="471" y="895"/>
                  </a:lnTo>
                  <a:lnTo>
                    <a:pt x="484" y="882"/>
                  </a:lnTo>
                  <a:cubicBezTo>
                    <a:pt x="498" y="868"/>
                    <a:pt x="522" y="869"/>
                    <a:pt x="538" y="885"/>
                  </a:cubicBezTo>
                  <a:cubicBezTo>
                    <a:pt x="554" y="900"/>
                    <a:pt x="555" y="925"/>
                    <a:pt x="540" y="939"/>
                  </a:cubicBezTo>
                  <a:lnTo>
                    <a:pt x="495" y="985"/>
                  </a:lnTo>
                  <a:lnTo>
                    <a:pt x="495" y="985"/>
                  </a:lnTo>
                  <a:lnTo>
                    <a:pt x="482" y="997"/>
                  </a:lnTo>
                  <a:cubicBezTo>
                    <a:pt x="468" y="1012"/>
                    <a:pt x="444" y="1011"/>
                    <a:pt x="428" y="995"/>
                  </a:cubicBezTo>
                  <a:cubicBezTo>
                    <a:pt x="412" y="979"/>
                    <a:pt x="411" y="955"/>
                    <a:pt x="425" y="941"/>
                  </a:cubicBezTo>
                  <a:lnTo>
                    <a:pt x="471" y="895"/>
                  </a:lnTo>
                  <a:close/>
                  <a:moveTo>
                    <a:pt x="570" y="994"/>
                  </a:moveTo>
                  <a:lnTo>
                    <a:pt x="582" y="981"/>
                  </a:lnTo>
                  <a:cubicBezTo>
                    <a:pt x="597" y="967"/>
                    <a:pt x="621" y="968"/>
                    <a:pt x="637" y="983"/>
                  </a:cubicBezTo>
                  <a:cubicBezTo>
                    <a:pt x="644" y="991"/>
                    <a:pt x="649" y="1001"/>
                    <a:pt x="649" y="1012"/>
                  </a:cubicBezTo>
                  <a:cubicBezTo>
                    <a:pt x="649" y="1022"/>
                    <a:pt x="646" y="1031"/>
                    <a:pt x="639" y="1038"/>
                  </a:cubicBezTo>
                  <a:lnTo>
                    <a:pt x="593" y="1083"/>
                  </a:lnTo>
                  <a:lnTo>
                    <a:pt x="581" y="1096"/>
                  </a:lnTo>
                  <a:cubicBezTo>
                    <a:pt x="567" y="1110"/>
                    <a:pt x="542" y="1109"/>
                    <a:pt x="527" y="1094"/>
                  </a:cubicBezTo>
                  <a:cubicBezTo>
                    <a:pt x="511" y="1078"/>
                    <a:pt x="510" y="1053"/>
                    <a:pt x="524" y="1039"/>
                  </a:cubicBezTo>
                  <a:lnTo>
                    <a:pt x="570" y="994"/>
                  </a:lnTo>
                  <a:close/>
                  <a:moveTo>
                    <a:pt x="623" y="1138"/>
                  </a:moveTo>
                  <a:lnTo>
                    <a:pt x="668" y="1092"/>
                  </a:lnTo>
                  <a:lnTo>
                    <a:pt x="668" y="1092"/>
                  </a:lnTo>
                  <a:lnTo>
                    <a:pt x="681" y="1080"/>
                  </a:lnTo>
                  <a:cubicBezTo>
                    <a:pt x="695" y="1065"/>
                    <a:pt x="720" y="1066"/>
                    <a:pt x="735" y="1082"/>
                  </a:cubicBezTo>
                  <a:cubicBezTo>
                    <a:pt x="751" y="1098"/>
                    <a:pt x="752" y="1122"/>
                    <a:pt x="738" y="1136"/>
                  </a:cubicBezTo>
                  <a:lnTo>
                    <a:pt x="692" y="1182"/>
                  </a:lnTo>
                  <a:lnTo>
                    <a:pt x="692" y="1182"/>
                  </a:lnTo>
                  <a:lnTo>
                    <a:pt x="680" y="1195"/>
                  </a:lnTo>
                  <a:cubicBezTo>
                    <a:pt x="673" y="1201"/>
                    <a:pt x="664" y="1205"/>
                    <a:pt x="654" y="1205"/>
                  </a:cubicBezTo>
                  <a:cubicBezTo>
                    <a:pt x="643" y="1204"/>
                    <a:pt x="633" y="1200"/>
                    <a:pt x="625" y="1192"/>
                  </a:cubicBezTo>
                  <a:cubicBezTo>
                    <a:pt x="617" y="1184"/>
                    <a:pt x="613" y="1174"/>
                    <a:pt x="613" y="1164"/>
                  </a:cubicBezTo>
                  <a:cubicBezTo>
                    <a:pt x="612" y="1154"/>
                    <a:pt x="616" y="1145"/>
                    <a:pt x="623" y="1138"/>
                  </a:cubicBezTo>
                  <a:close/>
                  <a:moveTo>
                    <a:pt x="290" y="935"/>
                  </a:moveTo>
                  <a:cubicBezTo>
                    <a:pt x="309" y="954"/>
                    <a:pt x="334" y="964"/>
                    <a:pt x="359" y="964"/>
                  </a:cubicBezTo>
                  <a:lnTo>
                    <a:pt x="360" y="964"/>
                  </a:lnTo>
                  <a:cubicBezTo>
                    <a:pt x="360" y="989"/>
                    <a:pt x="369" y="1014"/>
                    <a:pt x="389" y="1034"/>
                  </a:cubicBezTo>
                  <a:cubicBezTo>
                    <a:pt x="408" y="1053"/>
                    <a:pt x="433" y="1063"/>
                    <a:pt x="457" y="1063"/>
                  </a:cubicBezTo>
                  <a:cubicBezTo>
                    <a:pt x="458" y="1063"/>
                    <a:pt x="458" y="1062"/>
                    <a:pt x="459" y="1062"/>
                  </a:cubicBezTo>
                  <a:cubicBezTo>
                    <a:pt x="459" y="1088"/>
                    <a:pt x="468" y="1113"/>
                    <a:pt x="487" y="1133"/>
                  </a:cubicBezTo>
                  <a:cubicBezTo>
                    <a:pt x="506" y="1152"/>
                    <a:pt x="531" y="1161"/>
                    <a:pt x="556" y="1161"/>
                  </a:cubicBezTo>
                  <a:cubicBezTo>
                    <a:pt x="557" y="1161"/>
                    <a:pt x="557" y="1161"/>
                    <a:pt x="558" y="1161"/>
                  </a:cubicBezTo>
                  <a:cubicBezTo>
                    <a:pt x="558" y="1162"/>
                    <a:pt x="557" y="1164"/>
                    <a:pt x="557" y="1165"/>
                  </a:cubicBezTo>
                  <a:cubicBezTo>
                    <a:pt x="558" y="1190"/>
                    <a:pt x="568" y="1213"/>
                    <a:pt x="586" y="1231"/>
                  </a:cubicBezTo>
                  <a:cubicBezTo>
                    <a:pt x="604" y="1249"/>
                    <a:pt x="627" y="1259"/>
                    <a:pt x="652" y="1260"/>
                  </a:cubicBezTo>
                  <a:cubicBezTo>
                    <a:pt x="653" y="1260"/>
                    <a:pt x="654" y="1260"/>
                    <a:pt x="655" y="1260"/>
                  </a:cubicBezTo>
                  <a:cubicBezTo>
                    <a:pt x="679" y="1260"/>
                    <a:pt x="702" y="1251"/>
                    <a:pt x="719" y="1234"/>
                  </a:cubicBezTo>
                  <a:lnTo>
                    <a:pt x="764" y="1188"/>
                  </a:lnTo>
                  <a:lnTo>
                    <a:pt x="764" y="1188"/>
                  </a:lnTo>
                  <a:lnTo>
                    <a:pt x="777" y="1175"/>
                  </a:lnTo>
                  <a:cubicBezTo>
                    <a:pt x="813" y="1140"/>
                    <a:pt x="812" y="1080"/>
                    <a:pt x="774" y="1043"/>
                  </a:cubicBezTo>
                  <a:cubicBezTo>
                    <a:pt x="755" y="1023"/>
                    <a:pt x="729" y="1014"/>
                    <a:pt x="704" y="1015"/>
                  </a:cubicBezTo>
                  <a:cubicBezTo>
                    <a:pt x="704" y="1013"/>
                    <a:pt x="704" y="1012"/>
                    <a:pt x="704" y="1010"/>
                  </a:cubicBezTo>
                  <a:cubicBezTo>
                    <a:pt x="704" y="986"/>
                    <a:pt x="694" y="962"/>
                    <a:pt x="676" y="944"/>
                  </a:cubicBezTo>
                  <a:cubicBezTo>
                    <a:pt x="656" y="925"/>
                    <a:pt x="631" y="915"/>
                    <a:pt x="605" y="916"/>
                  </a:cubicBezTo>
                  <a:cubicBezTo>
                    <a:pt x="606" y="891"/>
                    <a:pt x="597" y="865"/>
                    <a:pt x="577" y="846"/>
                  </a:cubicBezTo>
                  <a:cubicBezTo>
                    <a:pt x="558" y="826"/>
                    <a:pt x="532" y="817"/>
                    <a:pt x="507" y="817"/>
                  </a:cubicBezTo>
                  <a:cubicBezTo>
                    <a:pt x="507" y="816"/>
                    <a:pt x="507" y="815"/>
                    <a:pt x="507" y="813"/>
                  </a:cubicBezTo>
                  <a:cubicBezTo>
                    <a:pt x="506" y="788"/>
                    <a:pt x="496" y="765"/>
                    <a:pt x="478" y="747"/>
                  </a:cubicBezTo>
                  <a:cubicBezTo>
                    <a:pt x="441" y="710"/>
                    <a:pt x="382" y="709"/>
                    <a:pt x="346" y="745"/>
                  </a:cubicBezTo>
                  <a:lnTo>
                    <a:pt x="300" y="790"/>
                  </a:lnTo>
                  <a:lnTo>
                    <a:pt x="300" y="790"/>
                  </a:lnTo>
                  <a:cubicBezTo>
                    <a:pt x="295" y="796"/>
                    <a:pt x="290" y="800"/>
                    <a:pt x="288" y="803"/>
                  </a:cubicBezTo>
                  <a:cubicBezTo>
                    <a:pt x="252" y="839"/>
                    <a:pt x="253" y="898"/>
                    <a:pt x="290" y="935"/>
                  </a:cubicBezTo>
                  <a:close/>
                  <a:moveTo>
                    <a:pt x="685" y="230"/>
                  </a:moveTo>
                  <a:lnTo>
                    <a:pt x="497" y="42"/>
                  </a:lnTo>
                  <a:cubicBezTo>
                    <a:pt x="456" y="0"/>
                    <a:pt x="383" y="5"/>
                    <a:pt x="336" y="52"/>
                  </a:cubicBezTo>
                  <a:lnTo>
                    <a:pt x="52" y="336"/>
                  </a:lnTo>
                  <a:cubicBezTo>
                    <a:pt x="4" y="384"/>
                    <a:pt x="0" y="456"/>
                    <a:pt x="42" y="498"/>
                  </a:cubicBezTo>
                  <a:lnTo>
                    <a:pt x="279" y="738"/>
                  </a:lnTo>
                  <a:cubicBezTo>
                    <a:pt x="284" y="743"/>
                    <a:pt x="291" y="746"/>
                    <a:pt x="299" y="746"/>
                  </a:cubicBezTo>
                  <a:cubicBezTo>
                    <a:pt x="306" y="746"/>
                    <a:pt x="313" y="743"/>
                    <a:pt x="318" y="738"/>
                  </a:cubicBezTo>
                  <a:cubicBezTo>
                    <a:pt x="325" y="731"/>
                    <a:pt x="327" y="722"/>
                    <a:pt x="325" y="713"/>
                  </a:cubicBezTo>
                  <a:cubicBezTo>
                    <a:pt x="326" y="710"/>
                    <a:pt x="326" y="706"/>
                    <a:pt x="326" y="702"/>
                  </a:cubicBezTo>
                  <a:cubicBezTo>
                    <a:pt x="320" y="657"/>
                    <a:pt x="337" y="640"/>
                    <a:pt x="359" y="618"/>
                  </a:cubicBezTo>
                  <a:lnTo>
                    <a:pt x="615" y="362"/>
                  </a:lnTo>
                  <a:cubicBezTo>
                    <a:pt x="626" y="351"/>
                    <a:pt x="626" y="334"/>
                    <a:pt x="615" y="323"/>
                  </a:cubicBezTo>
                  <a:cubicBezTo>
                    <a:pt x="604" y="312"/>
                    <a:pt x="587" y="312"/>
                    <a:pt x="576" y="323"/>
                  </a:cubicBezTo>
                  <a:lnTo>
                    <a:pt x="323" y="576"/>
                  </a:lnTo>
                  <a:lnTo>
                    <a:pt x="320" y="579"/>
                  </a:lnTo>
                  <a:cubicBezTo>
                    <a:pt x="303" y="596"/>
                    <a:pt x="282" y="618"/>
                    <a:pt x="273" y="653"/>
                  </a:cubicBezTo>
                  <a:lnTo>
                    <a:pt x="81" y="459"/>
                  </a:lnTo>
                  <a:cubicBezTo>
                    <a:pt x="60" y="439"/>
                    <a:pt x="65" y="401"/>
                    <a:pt x="91" y="375"/>
                  </a:cubicBezTo>
                  <a:lnTo>
                    <a:pt x="375" y="91"/>
                  </a:lnTo>
                  <a:cubicBezTo>
                    <a:pt x="401" y="65"/>
                    <a:pt x="438" y="61"/>
                    <a:pt x="458" y="81"/>
                  </a:cubicBezTo>
                  <a:lnTo>
                    <a:pt x="646" y="269"/>
                  </a:lnTo>
                  <a:cubicBezTo>
                    <a:pt x="657" y="280"/>
                    <a:pt x="675" y="280"/>
                    <a:pt x="685" y="269"/>
                  </a:cubicBezTo>
                  <a:cubicBezTo>
                    <a:pt x="696" y="258"/>
                    <a:pt x="696" y="241"/>
                    <a:pt x="685" y="230"/>
                  </a:cubicBezTo>
                  <a:close/>
                  <a:moveTo>
                    <a:pt x="255" y="433"/>
                  </a:moveTo>
                  <a:cubicBezTo>
                    <a:pt x="255" y="404"/>
                    <a:pt x="231" y="381"/>
                    <a:pt x="203" y="381"/>
                  </a:cubicBezTo>
                  <a:cubicBezTo>
                    <a:pt x="174" y="381"/>
                    <a:pt x="151" y="404"/>
                    <a:pt x="151" y="433"/>
                  </a:cubicBezTo>
                  <a:cubicBezTo>
                    <a:pt x="151" y="461"/>
                    <a:pt x="175" y="485"/>
                    <a:pt x="203" y="485"/>
                  </a:cubicBezTo>
                  <a:cubicBezTo>
                    <a:pt x="232" y="485"/>
                    <a:pt x="255" y="461"/>
                    <a:pt x="255" y="433"/>
                  </a:cubicBezTo>
                  <a:close/>
                  <a:moveTo>
                    <a:pt x="1286" y="542"/>
                  </a:moveTo>
                  <a:cubicBezTo>
                    <a:pt x="1280" y="529"/>
                    <a:pt x="1273" y="517"/>
                    <a:pt x="1263" y="506"/>
                  </a:cubicBezTo>
                  <a:lnTo>
                    <a:pt x="1013" y="252"/>
                  </a:lnTo>
                  <a:cubicBezTo>
                    <a:pt x="1003" y="241"/>
                    <a:pt x="991" y="232"/>
                    <a:pt x="978" y="225"/>
                  </a:cubicBezTo>
                  <a:lnTo>
                    <a:pt x="1090" y="113"/>
                  </a:lnTo>
                  <a:cubicBezTo>
                    <a:pt x="1097" y="107"/>
                    <a:pt x="1107" y="107"/>
                    <a:pt x="1112" y="108"/>
                  </a:cubicBezTo>
                  <a:cubicBezTo>
                    <a:pt x="1125" y="110"/>
                    <a:pt x="1138" y="117"/>
                    <a:pt x="1149" y="127"/>
                  </a:cubicBezTo>
                  <a:lnTo>
                    <a:pt x="1388" y="367"/>
                  </a:lnTo>
                  <a:cubicBezTo>
                    <a:pt x="1410" y="389"/>
                    <a:pt x="1413" y="415"/>
                    <a:pt x="1403" y="426"/>
                  </a:cubicBezTo>
                  <a:lnTo>
                    <a:pt x="1286" y="542"/>
                  </a:lnTo>
                  <a:close/>
                  <a:moveTo>
                    <a:pt x="1188" y="88"/>
                  </a:moveTo>
                  <a:cubicBezTo>
                    <a:pt x="1169" y="69"/>
                    <a:pt x="1145" y="57"/>
                    <a:pt x="1121" y="53"/>
                  </a:cubicBezTo>
                  <a:cubicBezTo>
                    <a:pt x="1094" y="49"/>
                    <a:pt x="1068" y="57"/>
                    <a:pt x="1051" y="74"/>
                  </a:cubicBezTo>
                  <a:lnTo>
                    <a:pt x="936" y="189"/>
                  </a:lnTo>
                  <a:cubicBezTo>
                    <a:pt x="930" y="195"/>
                    <a:pt x="928" y="202"/>
                    <a:pt x="928" y="209"/>
                  </a:cubicBezTo>
                  <a:cubicBezTo>
                    <a:pt x="883" y="203"/>
                    <a:pt x="835" y="217"/>
                    <a:pt x="799" y="251"/>
                  </a:cubicBezTo>
                  <a:lnTo>
                    <a:pt x="604" y="427"/>
                  </a:lnTo>
                  <a:cubicBezTo>
                    <a:pt x="597" y="433"/>
                    <a:pt x="594" y="443"/>
                    <a:pt x="595" y="452"/>
                  </a:cubicBezTo>
                  <a:lnTo>
                    <a:pt x="654" y="810"/>
                  </a:lnTo>
                  <a:cubicBezTo>
                    <a:pt x="656" y="823"/>
                    <a:pt x="667" y="832"/>
                    <a:pt x="679" y="833"/>
                  </a:cubicBezTo>
                  <a:cubicBezTo>
                    <a:pt x="680" y="833"/>
                    <a:pt x="685" y="834"/>
                    <a:pt x="693" y="834"/>
                  </a:cubicBezTo>
                  <a:cubicBezTo>
                    <a:pt x="724" y="834"/>
                    <a:pt x="801" y="828"/>
                    <a:pt x="842" y="779"/>
                  </a:cubicBezTo>
                  <a:cubicBezTo>
                    <a:pt x="869" y="746"/>
                    <a:pt x="875" y="703"/>
                    <a:pt x="860" y="650"/>
                  </a:cubicBezTo>
                  <a:cubicBezTo>
                    <a:pt x="839" y="571"/>
                    <a:pt x="861" y="534"/>
                    <a:pt x="888" y="516"/>
                  </a:cubicBezTo>
                  <a:lnTo>
                    <a:pt x="1102" y="729"/>
                  </a:lnTo>
                  <a:lnTo>
                    <a:pt x="1102" y="729"/>
                  </a:lnTo>
                  <a:lnTo>
                    <a:pt x="1158" y="785"/>
                  </a:lnTo>
                  <a:cubicBezTo>
                    <a:pt x="1178" y="805"/>
                    <a:pt x="1182" y="835"/>
                    <a:pt x="1167" y="850"/>
                  </a:cubicBezTo>
                  <a:cubicBezTo>
                    <a:pt x="1160" y="857"/>
                    <a:pt x="1150" y="860"/>
                    <a:pt x="1139" y="859"/>
                  </a:cubicBezTo>
                  <a:cubicBezTo>
                    <a:pt x="1126" y="858"/>
                    <a:pt x="1113" y="851"/>
                    <a:pt x="1102" y="841"/>
                  </a:cubicBezTo>
                  <a:lnTo>
                    <a:pt x="1046" y="785"/>
                  </a:lnTo>
                  <a:cubicBezTo>
                    <a:pt x="1035" y="774"/>
                    <a:pt x="1018" y="774"/>
                    <a:pt x="1007" y="785"/>
                  </a:cubicBezTo>
                  <a:cubicBezTo>
                    <a:pt x="1006" y="785"/>
                    <a:pt x="1006" y="786"/>
                    <a:pt x="1006" y="786"/>
                  </a:cubicBezTo>
                  <a:cubicBezTo>
                    <a:pt x="1005" y="787"/>
                    <a:pt x="1005" y="787"/>
                    <a:pt x="1004" y="787"/>
                  </a:cubicBezTo>
                  <a:cubicBezTo>
                    <a:pt x="993" y="798"/>
                    <a:pt x="993" y="816"/>
                    <a:pt x="1004" y="826"/>
                  </a:cubicBezTo>
                  <a:lnTo>
                    <a:pt x="1060" y="883"/>
                  </a:lnTo>
                  <a:cubicBezTo>
                    <a:pt x="1071" y="893"/>
                    <a:pt x="1077" y="907"/>
                    <a:pt x="1078" y="920"/>
                  </a:cubicBezTo>
                  <a:cubicBezTo>
                    <a:pt x="1079" y="931"/>
                    <a:pt x="1076" y="941"/>
                    <a:pt x="1069" y="948"/>
                  </a:cubicBezTo>
                  <a:cubicBezTo>
                    <a:pt x="1054" y="963"/>
                    <a:pt x="1025" y="959"/>
                    <a:pt x="1005" y="939"/>
                  </a:cubicBezTo>
                  <a:lnTo>
                    <a:pt x="948" y="882"/>
                  </a:lnTo>
                  <a:cubicBezTo>
                    <a:pt x="937" y="871"/>
                    <a:pt x="920" y="871"/>
                    <a:pt x="909" y="882"/>
                  </a:cubicBezTo>
                  <a:cubicBezTo>
                    <a:pt x="909" y="883"/>
                    <a:pt x="908" y="883"/>
                    <a:pt x="908" y="884"/>
                  </a:cubicBezTo>
                  <a:cubicBezTo>
                    <a:pt x="907" y="884"/>
                    <a:pt x="907" y="885"/>
                    <a:pt x="906" y="885"/>
                  </a:cubicBezTo>
                  <a:cubicBezTo>
                    <a:pt x="896" y="896"/>
                    <a:pt x="896" y="913"/>
                    <a:pt x="906" y="924"/>
                  </a:cubicBezTo>
                  <a:lnTo>
                    <a:pt x="963" y="981"/>
                  </a:lnTo>
                  <a:cubicBezTo>
                    <a:pt x="973" y="991"/>
                    <a:pt x="980" y="1004"/>
                    <a:pt x="981" y="1017"/>
                  </a:cubicBezTo>
                  <a:cubicBezTo>
                    <a:pt x="982" y="1029"/>
                    <a:pt x="979" y="1039"/>
                    <a:pt x="972" y="1045"/>
                  </a:cubicBezTo>
                  <a:cubicBezTo>
                    <a:pt x="965" y="1052"/>
                    <a:pt x="955" y="1055"/>
                    <a:pt x="944" y="1054"/>
                  </a:cubicBezTo>
                  <a:cubicBezTo>
                    <a:pt x="931" y="1053"/>
                    <a:pt x="917" y="1047"/>
                    <a:pt x="907" y="1036"/>
                  </a:cubicBezTo>
                  <a:lnTo>
                    <a:pt x="851" y="980"/>
                  </a:lnTo>
                  <a:cubicBezTo>
                    <a:pt x="840" y="969"/>
                    <a:pt x="822" y="969"/>
                    <a:pt x="811" y="980"/>
                  </a:cubicBezTo>
                  <a:cubicBezTo>
                    <a:pt x="811" y="980"/>
                    <a:pt x="811" y="981"/>
                    <a:pt x="810" y="982"/>
                  </a:cubicBezTo>
                  <a:cubicBezTo>
                    <a:pt x="810" y="982"/>
                    <a:pt x="809" y="982"/>
                    <a:pt x="809" y="983"/>
                  </a:cubicBezTo>
                  <a:cubicBezTo>
                    <a:pt x="798" y="993"/>
                    <a:pt x="798" y="1011"/>
                    <a:pt x="809" y="1022"/>
                  </a:cubicBezTo>
                  <a:lnTo>
                    <a:pt x="865" y="1078"/>
                  </a:lnTo>
                  <a:cubicBezTo>
                    <a:pt x="885" y="1098"/>
                    <a:pt x="889" y="1128"/>
                    <a:pt x="874" y="1143"/>
                  </a:cubicBezTo>
                  <a:cubicBezTo>
                    <a:pt x="863" y="1154"/>
                    <a:pt x="863" y="1171"/>
                    <a:pt x="874" y="1182"/>
                  </a:cubicBezTo>
                  <a:cubicBezTo>
                    <a:pt x="880" y="1187"/>
                    <a:pt x="887" y="1190"/>
                    <a:pt x="894" y="1190"/>
                  </a:cubicBezTo>
                  <a:cubicBezTo>
                    <a:pt x="901" y="1190"/>
                    <a:pt x="908" y="1187"/>
                    <a:pt x="913" y="1182"/>
                  </a:cubicBezTo>
                  <a:cubicBezTo>
                    <a:pt x="932" y="1163"/>
                    <a:pt x="940" y="1136"/>
                    <a:pt x="938" y="1109"/>
                  </a:cubicBezTo>
                  <a:cubicBezTo>
                    <a:pt x="938" y="1109"/>
                    <a:pt x="938" y="1109"/>
                    <a:pt x="939" y="1109"/>
                  </a:cubicBezTo>
                  <a:cubicBezTo>
                    <a:pt x="942" y="1110"/>
                    <a:pt x="945" y="1110"/>
                    <a:pt x="948" y="1110"/>
                  </a:cubicBezTo>
                  <a:cubicBezTo>
                    <a:pt x="972" y="1110"/>
                    <a:pt x="994" y="1101"/>
                    <a:pt x="1011" y="1084"/>
                  </a:cubicBezTo>
                  <a:cubicBezTo>
                    <a:pt x="1029" y="1066"/>
                    <a:pt x="1038" y="1040"/>
                    <a:pt x="1036" y="1012"/>
                  </a:cubicBezTo>
                  <a:cubicBezTo>
                    <a:pt x="1036" y="1012"/>
                    <a:pt x="1036" y="1012"/>
                    <a:pt x="1036" y="1011"/>
                  </a:cubicBezTo>
                  <a:cubicBezTo>
                    <a:pt x="1039" y="1011"/>
                    <a:pt x="1042" y="1012"/>
                    <a:pt x="1045" y="1012"/>
                  </a:cubicBezTo>
                  <a:cubicBezTo>
                    <a:pt x="1069" y="1012"/>
                    <a:pt x="1092" y="1004"/>
                    <a:pt x="1108" y="987"/>
                  </a:cubicBezTo>
                  <a:cubicBezTo>
                    <a:pt x="1127" y="968"/>
                    <a:pt x="1136" y="943"/>
                    <a:pt x="1133" y="915"/>
                  </a:cubicBezTo>
                  <a:lnTo>
                    <a:pt x="1133" y="914"/>
                  </a:lnTo>
                  <a:cubicBezTo>
                    <a:pt x="1134" y="914"/>
                    <a:pt x="1134" y="914"/>
                    <a:pt x="1134" y="914"/>
                  </a:cubicBezTo>
                  <a:cubicBezTo>
                    <a:pt x="1137" y="914"/>
                    <a:pt x="1140" y="915"/>
                    <a:pt x="1143" y="915"/>
                  </a:cubicBezTo>
                  <a:cubicBezTo>
                    <a:pt x="1167" y="915"/>
                    <a:pt x="1190" y="906"/>
                    <a:pt x="1206" y="889"/>
                  </a:cubicBezTo>
                  <a:cubicBezTo>
                    <a:pt x="1243" y="852"/>
                    <a:pt x="1239" y="788"/>
                    <a:pt x="1197" y="746"/>
                  </a:cubicBezTo>
                  <a:lnTo>
                    <a:pt x="1163" y="712"/>
                  </a:lnTo>
                  <a:lnTo>
                    <a:pt x="1163" y="712"/>
                  </a:lnTo>
                  <a:lnTo>
                    <a:pt x="919" y="468"/>
                  </a:lnTo>
                  <a:cubicBezTo>
                    <a:pt x="912" y="456"/>
                    <a:pt x="898" y="450"/>
                    <a:pt x="885" y="455"/>
                  </a:cubicBezTo>
                  <a:cubicBezTo>
                    <a:pt x="856" y="466"/>
                    <a:pt x="766" y="514"/>
                    <a:pt x="807" y="665"/>
                  </a:cubicBezTo>
                  <a:cubicBezTo>
                    <a:pt x="816" y="699"/>
                    <a:pt x="814" y="726"/>
                    <a:pt x="799" y="743"/>
                  </a:cubicBezTo>
                  <a:cubicBezTo>
                    <a:pt x="778" y="769"/>
                    <a:pt x="734" y="777"/>
                    <a:pt x="705" y="778"/>
                  </a:cubicBezTo>
                  <a:lnTo>
                    <a:pt x="652" y="458"/>
                  </a:lnTo>
                  <a:lnTo>
                    <a:pt x="836" y="292"/>
                  </a:lnTo>
                  <a:cubicBezTo>
                    <a:pt x="877" y="253"/>
                    <a:pt x="938" y="252"/>
                    <a:pt x="973" y="290"/>
                  </a:cubicBezTo>
                  <a:lnTo>
                    <a:pt x="1223" y="544"/>
                  </a:lnTo>
                  <a:cubicBezTo>
                    <a:pt x="1239" y="561"/>
                    <a:pt x="1245" y="585"/>
                    <a:pt x="1242" y="612"/>
                  </a:cubicBezTo>
                  <a:cubicBezTo>
                    <a:pt x="1239" y="639"/>
                    <a:pt x="1226" y="665"/>
                    <a:pt x="1207" y="684"/>
                  </a:cubicBezTo>
                  <a:lnTo>
                    <a:pt x="1202" y="687"/>
                  </a:lnTo>
                  <a:cubicBezTo>
                    <a:pt x="1189" y="695"/>
                    <a:pt x="1185" y="712"/>
                    <a:pt x="1192" y="725"/>
                  </a:cubicBezTo>
                  <a:cubicBezTo>
                    <a:pt x="1200" y="738"/>
                    <a:pt x="1217" y="742"/>
                    <a:pt x="1230" y="735"/>
                  </a:cubicBezTo>
                  <a:lnTo>
                    <a:pt x="1237" y="731"/>
                  </a:lnTo>
                  <a:cubicBezTo>
                    <a:pt x="1239" y="730"/>
                    <a:pt x="1241" y="728"/>
                    <a:pt x="1242" y="727"/>
                  </a:cubicBezTo>
                  <a:cubicBezTo>
                    <a:pt x="1272" y="699"/>
                    <a:pt x="1292" y="660"/>
                    <a:pt x="1297" y="619"/>
                  </a:cubicBezTo>
                  <a:cubicBezTo>
                    <a:pt x="1298" y="615"/>
                    <a:pt x="1297" y="611"/>
                    <a:pt x="1297" y="607"/>
                  </a:cubicBezTo>
                  <a:cubicBezTo>
                    <a:pt x="1300" y="606"/>
                    <a:pt x="1302" y="605"/>
                    <a:pt x="1304" y="603"/>
                  </a:cubicBezTo>
                  <a:lnTo>
                    <a:pt x="1442" y="465"/>
                  </a:lnTo>
                  <a:cubicBezTo>
                    <a:pt x="1476" y="430"/>
                    <a:pt x="1470" y="371"/>
                    <a:pt x="1427" y="328"/>
                  </a:cubicBezTo>
                  <a:lnTo>
                    <a:pt x="1188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7A95C345-5793-7144-9844-2EA836B50382}"/>
              </a:ext>
            </a:extLst>
          </p:cNvPr>
          <p:cNvGrpSpPr/>
          <p:nvPr/>
        </p:nvGrpSpPr>
        <p:grpSpPr>
          <a:xfrm>
            <a:off x="6275144" y="5432871"/>
            <a:ext cx="710291" cy="710292"/>
            <a:chOff x="4776127" y="5506868"/>
            <a:chExt cx="710291" cy="710292"/>
          </a:xfrm>
        </p:grpSpPr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3BA9F0F7-0734-4146-8FE8-8712B0981FF4}"/>
                </a:ext>
              </a:extLst>
            </p:cNvPr>
            <p:cNvSpPr/>
            <p:nvPr/>
          </p:nvSpPr>
          <p:spPr>
            <a:xfrm>
              <a:off x="4776127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38" name="Freeform 4">
              <a:extLst>
                <a:ext uri="{FF2B5EF4-FFF2-40B4-BE49-F238E27FC236}">
                  <a16:creationId xmlns:a16="http://schemas.microsoft.com/office/drawing/2014/main" id="{4751043F-E6F9-1B4D-8B3F-2011AE43A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529" y="5616745"/>
              <a:ext cx="471487" cy="490538"/>
            </a:xfrm>
            <a:custGeom>
              <a:avLst/>
              <a:gdLst>
                <a:gd name="T0" fmla="*/ 197 w 1309"/>
                <a:gd name="T1" fmla="*/ 969 h 1362"/>
                <a:gd name="T2" fmla="*/ 708 w 1309"/>
                <a:gd name="T3" fmla="*/ 624 h 1362"/>
                <a:gd name="T4" fmla="*/ 849 w 1309"/>
                <a:gd name="T5" fmla="*/ 722 h 1362"/>
                <a:gd name="T6" fmla="*/ 911 w 1309"/>
                <a:gd name="T7" fmla="*/ 709 h 1362"/>
                <a:gd name="T8" fmla="*/ 824 w 1309"/>
                <a:gd name="T9" fmla="*/ 621 h 1362"/>
                <a:gd name="T10" fmla="*/ 824 w 1309"/>
                <a:gd name="T11" fmla="*/ 514 h 1362"/>
                <a:gd name="T12" fmla="*/ 1019 w 1309"/>
                <a:gd name="T13" fmla="*/ 652 h 1362"/>
                <a:gd name="T14" fmla="*/ 1072 w 1309"/>
                <a:gd name="T15" fmla="*/ 574 h 1362"/>
                <a:gd name="T16" fmla="*/ 824 w 1309"/>
                <a:gd name="T17" fmla="*/ 452 h 1362"/>
                <a:gd name="T18" fmla="*/ 564 w 1309"/>
                <a:gd name="T19" fmla="*/ 646 h 1362"/>
                <a:gd name="T20" fmla="*/ 564 w 1309"/>
                <a:gd name="T21" fmla="*/ 574 h 1362"/>
                <a:gd name="T22" fmla="*/ 457 w 1309"/>
                <a:gd name="T23" fmla="*/ 508 h 1362"/>
                <a:gd name="T24" fmla="*/ 422 w 1309"/>
                <a:gd name="T25" fmla="*/ 618 h 1362"/>
                <a:gd name="T26" fmla="*/ 511 w 1309"/>
                <a:gd name="T27" fmla="*/ 609 h 1362"/>
                <a:gd name="T28" fmla="*/ 507 w 1309"/>
                <a:gd name="T29" fmla="*/ 703 h 1362"/>
                <a:gd name="T30" fmla="*/ 905 w 1309"/>
                <a:gd name="T31" fmla="*/ 1073 h 1362"/>
                <a:gd name="T32" fmla="*/ 275 w 1309"/>
                <a:gd name="T33" fmla="*/ 906 h 1362"/>
                <a:gd name="T34" fmla="*/ 598 w 1309"/>
                <a:gd name="T35" fmla="*/ 768 h 1362"/>
                <a:gd name="T36" fmla="*/ 852 w 1309"/>
                <a:gd name="T37" fmla="*/ 824 h 1362"/>
                <a:gd name="T38" fmla="*/ 626 w 1309"/>
                <a:gd name="T39" fmla="*/ 904 h 1362"/>
                <a:gd name="T40" fmla="*/ 968 w 1309"/>
                <a:gd name="T41" fmla="*/ 864 h 1362"/>
                <a:gd name="T42" fmla="*/ 1077 w 1309"/>
                <a:gd name="T43" fmla="*/ 779 h 1362"/>
                <a:gd name="T44" fmla="*/ 1111 w 1309"/>
                <a:gd name="T45" fmla="*/ 886 h 1362"/>
                <a:gd name="T46" fmla="*/ 937 w 1309"/>
                <a:gd name="T47" fmla="*/ 339 h 1362"/>
                <a:gd name="T48" fmla="*/ 824 w 1309"/>
                <a:gd name="T49" fmla="*/ 260 h 1362"/>
                <a:gd name="T50" fmla="*/ 978 w 1309"/>
                <a:gd name="T51" fmla="*/ 204 h 1362"/>
                <a:gd name="T52" fmla="*/ 1186 w 1309"/>
                <a:gd name="T53" fmla="*/ 452 h 1362"/>
                <a:gd name="T54" fmla="*/ 965 w 1309"/>
                <a:gd name="T55" fmla="*/ 142 h 1362"/>
                <a:gd name="T56" fmla="*/ 824 w 1309"/>
                <a:gd name="T57" fmla="*/ 198 h 1362"/>
                <a:gd name="T58" fmla="*/ 739 w 1309"/>
                <a:gd name="T59" fmla="*/ 401 h 1362"/>
                <a:gd name="T60" fmla="*/ 1050 w 1309"/>
                <a:gd name="T61" fmla="*/ 514 h 1362"/>
                <a:gd name="T62" fmla="*/ 1156 w 1309"/>
                <a:gd name="T63" fmla="*/ 622 h 1362"/>
                <a:gd name="T64" fmla="*/ 852 w 1309"/>
                <a:gd name="T65" fmla="*/ 762 h 1362"/>
                <a:gd name="T66" fmla="*/ 598 w 1309"/>
                <a:gd name="T67" fmla="*/ 706 h 1362"/>
                <a:gd name="T68" fmla="*/ 352 w 1309"/>
                <a:gd name="T69" fmla="*/ 542 h 1362"/>
                <a:gd name="T70" fmla="*/ 451 w 1309"/>
                <a:gd name="T71" fmla="*/ 477 h 1362"/>
                <a:gd name="T72" fmla="*/ 498 w 1309"/>
                <a:gd name="T73" fmla="*/ 401 h 1362"/>
                <a:gd name="T74" fmla="*/ 573 w 1309"/>
                <a:gd name="T75" fmla="*/ 285 h 1362"/>
                <a:gd name="T76" fmla="*/ 767 w 1309"/>
                <a:gd name="T77" fmla="*/ 63 h 1362"/>
                <a:gd name="T78" fmla="*/ 359 w 1309"/>
                <a:gd name="T79" fmla="*/ 480 h 1362"/>
                <a:gd name="T80" fmla="*/ 485 w 1309"/>
                <a:gd name="T81" fmla="*/ 260 h 1362"/>
                <a:gd name="T82" fmla="*/ 485 w 1309"/>
                <a:gd name="T83" fmla="*/ 339 h 1362"/>
                <a:gd name="T84" fmla="*/ 398 w 1309"/>
                <a:gd name="T85" fmla="*/ 427 h 1362"/>
                <a:gd name="T86" fmla="*/ 372 w 1309"/>
                <a:gd name="T87" fmla="*/ 1286 h 1362"/>
                <a:gd name="T88" fmla="*/ 470 w 1309"/>
                <a:gd name="T89" fmla="*/ 1189 h 1362"/>
                <a:gd name="T90" fmla="*/ 767 w 1309"/>
                <a:gd name="T91" fmla="*/ 0 h 1362"/>
                <a:gd name="T92" fmla="*/ 322 w 1309"/>
                <a:gd name="T93" fmla="*/ 771 h 1362"/>
                <a:gd name="T94" fmla="*/ 153 w 1309"/>
                <a:gd name="T95" fmla="*/ 828 h 1362"/>
                <a:gd name="T96" fmla="*/ 350 w 1309"/>
                <a:gd name="T97" fmla="*/ 1352 h 1362"/>
                <a:gd name="T98" fmla="*/ 535 w 1309"/>
                <a:gd name="T99" fmla="*/ 1210 h 1362"/>
                <a:gd name="T100" fmla="*/ 513 w 1309"/>
                <a:gd name="T101" fmla="*/ 1135 h 1362"/>
                <a:gd name="T102" fmla="*/ 1304 w 1309"/>
                <a:gd name="T103" fmla="*/ 693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362">
                  <a:moveTo>
                    <a:pt x="209" y="1069"/>
                  </a:moveTo>
                  <a:lnTo>
                    <a:pt x="253" y="1025"/>
                  </a:lnTo>
                  <a:lnTo>
                    <a:pt x="197" y="969"/>
                  </a:lnTo>
                  <a:lnTo>
                    <a:pt x="153" y="1013"/>
                  </a:lnTo>
                  <a:lnTo>
                    <a:pt x="209" y="1069"/>
                  </a:lnTo>
                  <a:close/>
                  <a:moveTo>
                    <a:pt x="708" y="624"/>
                  </a:moveTo>
                  <a:cubicBezTo>
                    <a:pt x="708" y="657"/>
                    <a:pt x="735" y="683"/>
                    <a:pt x="767" y="683"/>
                  </a:cubicBezTo>
                  <a:lnTo>
                    <a:pt x="811" y="683"/>
                  </a:lnTo>
                  <a:lnTo>
                    <a:pt x="849" y="722"/>
                  </a:lnTo>
                  <a:lnTo>
                    <a:pt x="849" y="737"/>
                  </a:lnTo>
                  <a:lnTo>
                    <a:pt x="911" y="737"/>
                  </a:lnTo>
                  <a:lnTo>
                    <a:pt x="911" y="709"/>
                  </a:lnTo>
                  <a:cubicBezTo>
                    <a:pt x="911" y="701"/>
                    <a:pt x="908" y="693"/>
                    <a:pt x="902" y="687"/>
                  </a:cubicBezTo>
                  <a:lnTo>
                    <a:pt x="846" y="630"/>
                  </a:lnTo>
                  <a:cubicBezTo>
                    <a:pt x="840" y="625"/>
                    <a:pt x="832" y="621"/>
                    <a:pt x="824" y="621"/>
                  </a:cubicBezTo>
                  <a:lnTo>
                    <a:pt x="770" y="621"/>
                  </a:lnTo>
                  <a:lnTo>
                    <a:pt x="770" y="568"/>
                  </a:lnTo>
                  <a:cubicBezTo>
                    <a:pt x="770" y="538"/>
                    <a:pt x="794" y="514"/>
                    <a:pt x="824" y="514"/>
                  </a:cubicBezTo>
                  <a:lnTo>
                    <a:pt x="924" y="514"/>
                  </a:lnTo>
                  <a:lnTo>
                    <a:pt x="1019" y="609"/>
                  </a:lnTo>
                  <a:lnTo>
                    <a:pt x="1019" y="652"/>
                  </a:lnTo>
                  <a:lnTo>
                    <a:pt x="1081" y="652"/>
                  </a:lnTo>
                  <a:lnTo>
                    <a:pt x="1081" y="596"/>
                  </a:lnTo>
                  <a:cubicBezTo>
                    <a:pt x="1081" y="588"/>
                    <a:pt x="1077" y="580"/>
                    <a:pt x="1072" y="574"/>
                  </a:cubicBezTo>
                  <a:lnTo>
                    <a:pt x="959" y="461"/>
                  </a:lnTo>
                  <a:cubicBezTo>
                    <a:pt x="953" y="455"/>
                    <a:pt x="945" y="452"/>
                    <a:pt x="937" y="452"/>
                  </a:cubicBezTo>
                  <a:lnTo>
                    <a:pt x="824" y="452"/>
                  </a:lnTo>
                  <a:cubicBezTo>
                    <a:pt x="760" y="452"/>
                    <a:pt x="708" y="504"/>
                    <a:pt x="708" y="568"/>
                  </a:cubicBezTo>
                  <a:lnTo>
                    <a:pt x="708" y="624"/>
                  </a:lnTo>
                  <a:close/>
                  <a:moveTo>
                    <a:pt x="564" y="646"/>
                  </a:moveTo>
                  <a:cubicBezTo>
                    <a:pt x="569" y="640"/>
                    <a:pt x="573" y="632"/>
                    <a:pt x="573" y="624"/>
                  </a:cubicBezTo>
                  <a:lnTo>
                    <a:pt x="573" y="596"/>
                  </a:lnTo>
                  <a:cubicBezTo>
                    <a:pt x="573" y="588"/>
                    <a:pt x="569" y="580"/>
                    <a:pt x="564" y="574"/>
                  </a:cubicBezTo>
                  <a:lnTo>
                    <a:pt x="507" y="518"/>
                  </a:lnTo>
                  <a:cubicBezTo>
                    <a:pt x="501" y="512"/>
                    <a:pt x="493" y="508"/>
                    <a:pt x="485" y="508"/>
                  </a:cubicBezTo>
                  <a:lnTo>
                    <a:pt x="457" y="508"/>
                  </a:lnTo>
                  <a:cubicBezTo>
                    <a:pt x="449" y="508"/>
                    <a:pt x="441" y="512"/>
                    <a:pt x="435" y="518"/>
                  </a:cubicBezTo>
                  <a:lnTo>
                    <a:pt x="379" y="574"/>
                  </a:lnTo>
                  <a:lnTo>
                    <a:pt x="422" y="618"/>
                  </a:lnTo>
                  <a:lnTo>
                    <a:pt x="470" y="571"/>
                  </a:lnTo>
                  <a:lnTo>
                    <a:pt x="472" y="571"/>
                  </a:lnTo>
                  <a:lnTo>
                    <a:pt x="511" y="609"/>
                  </a:lnTo>
                  <a:lnTo>
                    <a:pt x="511" y="611"/>
                  </a:lnTo>
                  <a:lnTo>
                    <a:pt x="463" y="659"/>
                  </a:lnTo>
                  <a:lnTo>
                    <a:pt x="507" y="703"/>
                  </a:lnTo>
                  <a:lnTo>
                    <a:pt x="564" y="646"/>
                  </a:lnTo>
                  <a:close/>
                  <a:moveTo>
                    <a:pt x="1111" y="886"/>
                  </a:moveTo>
                  <a:cubicBezTo>
                    <a:pt x="1079" y="921"/>
                    <a:pt x="938" y="1058"/>
                    <a:pt x="905" y="1073"/>
                  </a:cubicBezTo>
                  <a:lnTo>
                    <a:pt x="513" y="1073"/>
                  </a:lnTo>
                  <a:cubicBezTo>
                    <a:pt x="488" y="1073"/>
                    <a:pt x="471" y="1081"/>
                    <a:pt x="458" y="1089"/>
                  </a:cubicBezTo>
                  <a:lnTo>
                    <a:pt x="275" y="906"/>
                  </a:lnTo>
                  <a:lnTo>
                    <a:pt x="365" y="816"/>
                  </a:lnTo>
                  <a:cubicBezTo>
                    <a:pt x="391" y="792"/>
                    <a:pt x="431" y="768"/>
                    <a:pt x="457" y="768"/>
                  </a:cubicBezTo>
                  <a:lnTo>
                    <a:pt x="598" y="768"/>
                  </a:lnTo>
                  <a:cubicBezTo>
                    <a:pt x="608" y="768"/>
                    <a:pt x="629" y="784"/>
                    <a:pt x="643" y="795"/>
                  </a:cubicBezTo>
                  <a:cubicBezTo>
                    <a:pt x="664" y="811"/>
                    <a:pt x="682" y="824"/>
                    <a:pt x="703" y="824"/>
                  </a:cubicBezTo>
                  <a:lnTo>
                    <a:pt x="852" y="824"/>
                  </a:lnTo>
                  <a:cubicBezTo>
                    <a:pt x="889" y="824"/>
                    <a:pt x="906" y="844"/>
                    <a:pt x="906" y="864"/>
                  </a:cubicBezTo>
                  <a:cubicBezTo>
                    <a:pt x="906" y="884"/>
                    <a:pt x="889" y="904"/>
                    <a:pt x="852" y="904"/>
                  </a:cubicBezTo>
                  <a:lnTo>
                    <a:pt x="626" y="904"/>
                  </a:lnTo>
                  <a:lnTo>
                    <a:pt x="626" y="966"/>
                  </a:lnTo>
                  <a:lnTo>
                    <a:pt x="852" y="966"/>
                  </a:lnTo>
                  <a:cubicBezTo>
                    <a:pt x="928" y="966"/>
                    <a:pt x="968" y="914"/>
                    <a:pt x="968" y="864"/>
                  </a:cubicBezTo>
                  <a:cubicBezTo>
                    <a:pt x="968" y="857"/>
                    <a:pt x="967" y="851"/>
                    <a:pt x="966" y="844"/>
                  </a:cubicBezTo>
                  <a:lnTo>
                    <a:pt x="1064" y="793"/>
                  </a:lnTo>
                  <a:cubicBezTo>
                    <a:pt x="1070" y="790"/>
                    <a:pt x="1074" y="785"/>
                    <a:pt x="1077" y="779"/>
                  </a:cubicBezTo>
                  <a:cubicBezTo>
                    <a:pt x="1110" y="716"/>
                    <a:pt x="1134" y="691"/>
                    <a:pt x="1170" y="683"/>
                  </a:cubicBezTo>
                  <a:cubicBezTo>
                    <a:pt x="1198" y="676"/>
                    <a:pt x="1222" y="681"/>
                    <a:pt x="1237" y="689"/>
                  </a:cubicBezTo>
                  <a:cubicBezTo>
                    <a:pt x="1204" y="753"/>
                    <a:pt x="1129" y="866"/>
                    <a:pt x="1111" y="886"/>
                  </a:cubicBezTo>
                  <a:close/>
                  <a:moveTo>
                    <a:pt x="1062" y="452"/>
                  </a:moveTo>
                  <a:lnTo>
                    <a:pt x="959" y="348"/>
                  </a:lnTo>
                  <a:cubicBezTo>
                    <a:pt x="953" y="342"/>
                    <a:pt x="945" y="339"/>
                    <a:pt x="937" y="339"/>
                  </a:cubicBezTo>
                  <a:lnTo>
                    <a:pt x="770" y="339"/>
                  </a:lnTo>
                  <a:lnTo>
                    <a:pt x="770" y="314"/>
                  </a:lnTo>
                  <a:cubicBezTo>
                    <a:pt x="770" y="284"/>
                    <a:pt x="794" y="260"/>
                    <a:pt x="824" y="260"/>
                  </a:cubicBezTo>
                  <a:lnTo>
                    <a:pt x="909" y="260"/>
                  </a:lnTo>
                  <a:cubicBezTo>
                    <a:pt x="917" y="260"/>
                    <a:pt x="925" y="257"/>
                    <a:pt x="930" y="251"/>
                  </a:cubicBezTo>
                  <a:lnTo>
                    <a:pt x="978" y="204"/>
                  </a:lnTo>
                  <a:lnTo>
                    <a:pt x="1078" y="204"/>
                  </a:lnTo>
                  <a:lnTo>
                    <a:pt x="1078" y="200"/>
                  </a:lnTo>
                  <a:cubicBezTo>
                    <a:pt x="1139" y="268"/>
                    <a:pt x="1179" y="355"/>
                    <a:pt x="1186" y="452"/>
                  </a:cubicBezTo>
                  <a:lnTo>
                    <a:pt x="1062" y="452"/>
                  </a:lnTo>
                  <a:close/>
                  <a:moveTo>
                    <a:pt x="1012" y="142"/>
                  </a:moveTo>
                  <a:lnTo>
                    <a:pt x="965" y="142"/>
                  </a:lnTo>
                  <a:cubicBezTo>
                    <a:pt x="957" y="142"/>
                    <a:pt x="949" y="145"/>
                    <a:pt x="943" y="151"/>
                  </a:cubicBezTo>
                  <a:lnTo>
                    <a:pt x="896" y="198"/>
                  </a:lnTo>
                  <a:lnTo>
                    <a:pt x="824" y="198"/>
                  </a:lnTo>
                  <a:cubicBezTo>
                    <a:pt x="760" y="198"/>
                    <a:pt x="708" y="250"/>
                    <a:pt x="708" y="314"/>
                  </a:cubicBezTo>
                  <a:lnTo>
                    <a:pt x="708" y="370"/>
                  </a:lnTo>
                  <a:cubicBezTo>
                    <a:pt x="708" y="387"/>
                    <a:pt x="722" y="401"/>
                    <a:pt x="739" y="401"/>
                  </a:cubicBezTo>
                  <a:lnTo>
                    <a:pt x="924" y="401"/>
                  </a:lnTo>
                  <a:lnTo>
                    <a:pt x="1028" y="505"/>
                  </a:lnTo>
                  <a:cubicBezTo>
                    <a:pt x="1034" y="511"/>
                    <a:pt x="1041" y="514"/>
                    <a:pt x="1050" y="514"/>
                  </a:cubicBezTo>
                  <a:lnTo>
                    <a:pt x="1186" y="514"/>
                  </a:lnTo>
                  <a:cubicBezTo>
                    <a:pt x="1184" y="551"/>
                    <a:pt x="1176" y="586"/>
                    <a:pt x="1164" y="621"/>
                  </a:cubicBezTo>
                  <a:cubicBezTo>
                    <a:pt x="1161" y="621"/>
                    <a:pt x="1159" y="621"/>
                    <a:pt x="1156" y="622"/>
                  </a:cubicBezTo>
                  <a:cubicBezTo>
                    <a:pt x="1095" y="636"/>
                    <a:pt x="1060" y="678"/>
                    <a:pt x="1027" y="742"/>
                  </a:cubicBezTo>
                  <a:lnTo>
                    <a:pt x="934" y="790"/>
                  </a:lnTo>
                  <a:cubicBezTo>
                    <a:pt x="914" y="774"/>
                    <a:pt x="887" y="762"/>
                    <a:pt x="852" y="762"/>
                  </a:cubicBezTo>
                  <a:lnTo>
                    <a:pt x="705" y="762"/>
                  </a:lnTo>
                  <a:cubicBezTo>
                    <a:pt x="700" y="760"/>
                    <a:pt x="689" y="751"/>
                    <a:pt x="681" y="745"/>
                  </a:cubicBezTo>
                  <a:cubicBezTo>
                    <a:pt x="657" y="727"/>
                    <a:pt x="629" y="706"/>
                    <a:pt x="598" y="706"/>
                  </a:cubicBezTo>
                  <a:lnTo>
                    <a:pt x="457" y="706"/>
                  </a:lnTo>
                  <a:cubicBezTo>
                    <a:pt x="444" y="706"/>
                    <a:pt x="430" y="709"/>
                    <a:pt x="417" y="713"/>
                  </a:cubicBezTo>
                  <a:cubicBezTo>
                    <a:pt x="383" y="661"/>
                    <a:pt x="360" y="603"/>
                    <a:pt x="352" y="542"/>
                  </a:cubicBezTo>
                  <a:lnTo>
                    <a:pt x="372" y="542"/>
                  </a:lnTo>
                  <a:cubicBezTo>
                    <a:pt x="381" y="542"/>
                    <a:pt x="388" y="539"/>
                    <a:pt x="394" y="533"/>
                  </a:cubicBezTo>
                  <a:lnTo>
                    <a:pt x="451" y="477"/>
                  </a:lnTo>
                  <a:cubicBezTo>
                    <a:pt x="457" y="471"/>
                    <a:pt x="460" y="463"/>
                    <a:pt x="460" y="455"/>
                  </a:cubicBezTo>
                  <a:lnTo>
                    <a:pt x="460" y="439"/>
                  </a:lnTo>
                  <a:lnTo>
                    <a:pt x="498" y="401"/>
                  </a:lnTo>
                  <a:lnTo>
                    <a:pt x="542" y="401"/>
                  </a:lnTo>
                  <a:cubicBezTo>
                    <a:pt x="559" y="401"/>
                    <a:pt x="573" y="387"/>
                    <a:pt x="573" y="370"/>
                  </a:cubicBezTo>
                  <a:lnTo>
                    <a:pt x="573" y="285"/>
                  </a:lnTo>
                  <a:cubicBezTo>
                    <a:pt x="573" y="237"/>
                    <a:pt x="533" y="198"/>
                    <a:pt x="485" y="198"/>
                  </a:cubicBezTo>
                  <a:lnTo>
                    <a:pt x="459" y="198"/>
                  </a:lnTo>
                  <a:cubicBezTo>
                    <a:pt x="536" y="115"/>
                    <a:pt x="646" y="63"/>
                    <a:pt x="767" y="63"/>
                  </a:cubicBezTo>
                  <a:cubicBezTo>
                    <a:pt x="859" y="63"/>
                    <a:pt x="943" y="92"/>
                    <a:pt x="1012" y="142"/>
                  </a:cubicBezTo>
                  <a:close/>
                  <a:moveTo>
                    <a:pt x="398" y="442"/>
                  </a:moveTo>
                  <a:lnTo>
                    <a:pt x="359" y="480"/>
                  </a:lnTo>
                  <a:lnTo>
                    <a:pt x="347" y="480"/>
                  </a:lnTo>
                  <a:cubicBezTo>
                    <a:pt x="348" y="399"/>
                    <a:pt x="371" y="324"/>
                    <a:pt x="412" y="260"/>
                  </a:cubicBezTo>
                  <a:lnTo>
                    <a:pt x="485" y="260"/>
                  </a:lnTo>
                  <a:cubicBezTo>
                    <a:pt x="499" y="260"/>
                    <a:pt x="511" y="271"/>
                    <a:pt x="511" y="285"/>
                  </a:cubicBezTo>
                  <a:lnTo>
                    <a:pt x="511" y="339"/>
                  </a:lnTo>
                  <a:lnTo>
                    <a:pt x="485" y="339"/>
                  </a:lnTo>
                  <a:cubicBezTo>
                    <a:pt x="477" y="339"/>
                    <a:pt x="469" y="342"/>
                    <a:pt x="463" y="348"/>
                  </a:cubicBezTo>
                  <a:lnTo>
                    <a:pt x="407" y="405"/>
                  </a:lnTo>
                  <a:cubicBezTo>
                    <a:pt x="401" y="410"/>
                    <a:pt x="398" y="418"/>
                    <a:pt x="398" y="427"/>
                  </a:cubicBezTo>
                  <a:lnTo>
                    <a:pt x="398" y="442"/>
                  </a:lnTo>
                  <a:close/>
                  <a:moveTo>
                    <a:pt x="470" y="1189"/>
                  </a:moveTo>
                  <a:lnTo>
                    <a:pt x="372" y="1286"/>
                  </a:lnTo>
                  <a:lnTo>
                    <a:pt x="78" y="991"/>
                  </a:lnTo>
                  <a:lnTo>
                    <a:pt x="175" y="894"/>
                  </a:lnTo>
                  <a:lnTo>
                    <a:pt x="470" y="1189"/>
                  </a:lnTo>
                  <a:close/>
                  <a:moveTo>
                    <a:pt x="1230" y="621"/>
                  </a:moveTo>
                  <a:cubicBezTo>
                    <a:pt x="1243" y="577"/>
                    <a:pt x="1250" y="530"/>
                    <a:pt x="1250" y="483"/>
                  </a:cubicBezTo>
                  <a:cubicBezTo>
                    <a:pt x="1250" y="217"/>
                    <a:pt x="1034" y="0"/>
                    <a:pt x="767" y="0"/>
                  </a:cubicBezTo>
                  <a:cubicBezTo>
                    <a:pt x="501" y="0"/>
                    <a:pt x="285" y="217"/>
                    <a:pt x="285" y="483"/>
                  </a:cubicBezTo>
                  <a:cubicBezTo>
                    <a:pt x="285" y="576"/>
                    <a:pt x="311" y="664"/>
                    <a:pt x="360" y="742"/>
                  </a:cubicBezTo>
                  <a:cubicBezTo>
                    <a:pt x="346" y="751"/>
                    <a:pt x="333" y="762"/>
                    <a:pt x="322" y="771"/>
                  </a:cubicBezTo>
                  <a:lnTo>
                    <a:pt x="231" y="862"/>
                  </a:lnTo>
                  <a:lnTo>
                    <a:pt x="197" y="828"/>
                  </a:lnTo>
                  <a:cubicBezTo>
                    <a:pt x="185" y="816"/>
                    <a:pt x="165" y="816"/>
                    <a:pt x="153" y="828"/>
                  </a:cubicBezTo>
                  <a:lnTo>
                    <a:pt x="12" y="969"/>
                  </a:lnTo>
                  <a:cubicBezTo>
                    <a:pt x="0" y="981"/>
                    <a:pt x="0" y="1001"/>
                    <a:pt x="12" y="1013"/>
                  </a:cubicBezTo>
                  <a:lnTo>
                    <a:pt x="350" y="1352"/>
                  </a:lnTo>
                  <a:cubicBezTo>
                    <a:pt x="356" y="1358"/>
                    <a:pt x="364" y="1361"/>
                    <a:pt x="372" y="1361"/>
                  </a:cubicBezTo>
                  <a:cubicBezTo>
                    <a:pt x="380" y="1361"/>
                    <a:pt x="388" y="1358"/>
                    <a:pt x="394" y="1352"/>
                  </a:cubicBezTo>
                  <a:lnTo>
                    <a:pt x="535" y="1210"/>
                  </a:lnTo>
                  <a:cubicBezTo>
                    <a:pt x="548" y="1198"/>
                    <a:pt x="548" y="1179"/>
                    <a:pt x="535" y="1167"/>
                  </a:cubicBezTo>
                  <a:lnTo>
                    <a:pt x="505" y="1136"/>
                  </a:lnTo>
                  <a:cubicBezTo>
                    <a:pt x="507" y="1135"/>
                    <a:pt x="510" y="1135"/>
                    <a:pt x="513" y="1135"/>
                  </a:cubicBezTo>
                  <a:lnTo>
                    <a:pt x="909" y="1135"/>
                  </a:lnTo>
                  <a:cubicBezTo>
                    <a:pt x="962" y="1135"/>
                    <a:pt x="1156" y="929"/>
                    <a:pt x="1157" y="927"/>
                  </a:cubicBezTo>
                  <a:cubicBezTo>
                    <a:pt x="1180" y="902"/>
                    <a:pt x="1276" y="757"/>
                    <a:pt x="1304" y="693"/>
                  </a:cubicBezTo>
                  <a:cubicBezTo>
                    <a:pt x="1308" y="683"/>
                    <a:pt x="1307" y="671"/>
                    <a:pt x="1300" y="662"/>
                  </a:cubicBezTo>
                  <a:cubicBezTo>
                    <a:pt x="1287" y="644"/>
                    <a:pt x="1262" y="628"/>
                    <a:pt x="1230" y="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947D6B8-7FE8-674C-A005-ECC9C96BF38D}"/>
              </a:ext>
            </a:extLst>
          </p:cNvPr>
          <p:cNvGrpSpPr/>
          <p:nvPr/>
        </p:nvGrpSpPr>
        <p:grpSpPr>
          <a:xfrm>
            <a:off x="9558004" y="547973"/>
            <a:ext cx="710291" cy="710292"/>
            <a:chOff x="9558004" y="547973"/>
            <a:chExt cx="710291" cy="710292"/>
          </a:xfrm>
        </p:grpSpPr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7D044DB2-95F7-7044-8FB5-EB218CFB5C10}"/>
                </a:ext>
              </a:extLst>
            </p:cNvPr>
            <p:cNvSpPr/>
            <p:nvPr/>
          </p:nvSpPr>
          <p:spPr>
            <a:xfrm>
              <a:off x="9558004" y="54797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41" name="Freeform 6">
              <a:extLst>
                <a:ext uri="{FF2B5EF4-FFF2-40B4-BE49-F238E27FC236}">
                  <a16:creationId xmlns:a16="http://schemas.microsoft.com/office/drawing/2014/main" id="{15BA8638-942F-3947-9ED1-2CD85061C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8518" y="658644"/>
              <a:ext cx="449263" cy="488950"/>
            </a:xfrm>
            <a:custGeom>
              <a:avLst/>
              <a:gdLst>
                <a:gd name="T0" fmla="*/ 342 w 1248"/>
                <a:gd name="T1" fmla="*/ 651 h 1358"/>
                <a:gd name="T2" fmla="*/ 398 w 1248"/>
                <a:gd name="T3" fmla="*/ 477 h 1358"/>
                <a:gd name="T4" fmla="*/ 398 w 1248"/>
                <a:gd name="T5" fmla="*/ 539 h 1358"/>
                <a:gd name="T6" fmla="*/ 342 w 1248"/>
                <a:gd name="T7" fmla="*/ 364 h 1358"/>
                <a:gd name="T8" fmla="*/ 398 w 1248"/>
                <a:gd name="T9" fmla="*/ 364 h 1358"/>
                <a:gd name="T10" fmla="*/ 568 w 1248"/>
                <a:gd name="T11" fmla="*/ 567 h 1358"/>
                <a:gd name="T12" fmla="*/ 680 w 1248"/>
                <a:gd name="T13" fmla="*/ 392 h 1358"/>
                <a:gd name="T14" fmla="*/ 680 w 1248"/>
                <a:gd name="T15" fmla="*/ 454 h 1358"/>
                <a:gd name="T16" fmla="*/ 568 w 1248"/>
                <a:gd name="T17" fmla="*/ 279 h 1358"/>
                <a:gd name="T18" fmla="*/ 680 w 1248"/>
                <a:gd name="T19" fmla="*/ 279 h 1358"/>
                <a:gd name="T20" fmla="*/ 904 w 1248"/>
                <a:gd name="T21" fmla="*/ 1017 h 1358"/>
                <a:gd name="T22" fmla="*/ 932 w 1248"/>
                <a:gd name="T23" fmla="*/ 702 h 1358"/>
                <a:gd name="T24" fmla="*/ 932 w 1248"/>
                <a:gd name="T25" fmla="*/ 482 h 1358"/>
                <a:gd name="T26" fmla="*/ 796 w 1248"/>
                <a:gd name="T27" fmla="*/ 420 h 1358"/>
                <a:gd name="T28" fmla="*/ 847 w 1248"/>
                <a:gd name="T29" fmla="*/ 420 h 1358"/>
                <a:gd name="T30" fmla="*/ 655 w 1248"/>
                <a:gd name="T31" fmla="*/ 985 h 1358"/>
                <a:gd name="T32" fmla="*/ 734 w 1248"/>
                <a:gd name="T33" fmla="*/ 702 h 1358"/>
                <a:gd name="T34" fmla="*/ 568 w 1248"/>
                <a:gd name="T35" fmla="*/ 228 h 1358"/>
                <a:gd name="T36" fmla="*/ 734 w 1248"/>
                <a:gd name="T37" fmla="*/ 702 h 1358"/>
                <a:gd name="T38" fmla="*/ 599 w 1248"/>
                <a:gd name="T39" fmla="*/ 143 h 1358"/>
                <a:gd name="T40" fmla="*/ 593 w 1248"/>
                <a:gd name="T41" fmla="*/ 764 h 1358"/>
                <a:gd name="T42" fmla="*/ 374 w 1248"/>
                <a:gd name="T43" fmla="*/ 764 h 1358"/>
                <a:gd name="T44" fmla="*/ 288 w 1248"/>
                <a:gd name="T45" fmla="*/ 702 h 1358"/>
                <a:gd name="T46" fmla="*/ 452 w 1248"/>
                <a:gd name="T47" fmla="*/ 702 h 1358"/>
                <a:gd name="T48" fmla="*/ 180 w 1248"/>
                <a:gd name="T49" fmla="*/ 1076 h 1358"/>
                <a:gd name="T50" fmla="*/ 361 w 1248"/>
                <a:gd name="T51" fmla="*/ 1077 h 1358"/>
                <a:gd name="T52" fmla="*/ 361 w 1248"/>
                <a:gd name="T53" fmla="*/ 1077 h 1358"/>
                <a:gd name="T54" fmla="*/ 655 w 1248"/>
                <a:gd name="T55" fmla="*/ 1290 h 1358"/>
                <a:gd name="T56" fmla="*/ 593 w 1248"/>
                <a:gd name="T57" fmla="*/ 1290 h 1358"/>
                <a:gd name="T58" fmla="*/ 887 w 1248"/>
                <a:gd name="T59" fmla="*/ 1077 h 1358"/>
                <a:gd name="T60" fmla="*/ 887 w 1248"/>
                <a:gd name="T61" fmla="*/ 1077 h 1358"/>
                <a:gd name="T62" fmla="*/ 865 w 1248"/>
                <a:gd name="T63" fmla="*/ 226 h 1358"/>
                <a:gd name="T64" fmla="*/ 994 w 1248"/>
                <a:gd name="T65" fmla="*/ 451 h 1358"/>
                <a:gd name="T66" fmla="*/ 909 w 1248"/>
                <a:gd name="T67" fmla="*/ 338 h 1358"/>
                <a:gd name="T68" fmla="*/ 796 w 1248"/>
                <a:gd name="T69" fmla="*/ 197 h 1358"/>
                <a:gd name="T70" fmla="*/ 711 w 1248"/>
                <a:gd name="T71" fmla="*/ 112 h 1358"/>
                <a:gd name="T72" fmla="*/ 655 w 1248"/>
                <a:gd name="T73" fmla="*/ 0 h 1358"/>
                <a:gd name="T74" fmla="*/ 568 w 1248"/>
                <a:gd name="T75" fmla="*/ 81 h 1358"/>
                <a:gd name="T76" fmla="*/ 483 w 1248"/>
                <a:gd name="T77" fmla="*/ 166 h 1358"/>
                <a:gd name="T78" fmla="*/ 257 w 1248"/>
                <a:gd name="T79" fmla="*/ 251 h 1358"/>
                <a:gd name="T80" fmla="*/ 64 w 1248"/>
                <a:gd name="T81" fmla="*/ 702 h 1358"/>
                <a:gd name="T82" fmla="*/ 125 w 1248"/>
                <a:gd name="T83" fmla="*/ 359 h 1358"/>
                <a:gd name="T84" fmla="*/ 1247 w 1248"/>
                <a:gd name="T85" fmla="*/ 733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8" h="1358">
                  <a:moveTo>
                    <a:pt x="398" y="589"/>
                  </a:moveTo>
                  <a:lnTo>
                    <a:pt x="342" y="589"/>
                  </a:lnTo>
                  <a:lnTo>
                    <a:pt x="342" y="651"/>
                  </a:lnTo>
                  <a:lnTo>
                    <a:pt x="398" y="651"/>
                  </a:lnTo>
                  <a:lnTo>
                    <a:pt x="398" y="589"/>
                  </a:lnTo>
                  <a:close/>
                  <a:moveTo>
                    <a:pt x="398" y="477"/>
                  </a:moveTo>
                  <a:lnTo>
                    <a:pt x="342" y="477"/>
                  </a:lnTo>
                  <a:lnTo>
                    <a:pt x="342" y="539"/>
                  </a:lnTo>
                  <a:lnTo>
                    <a:pt x="398" y="539"/>
                  </a:lnTo>
                  <a:lnTo>
                    <a:pt x="398" y="477"/>
                  </a:lnTo>
                  <a:close/>
                  <a:moveTo>
                    <a:pt x="398" y="364"/>
                  </a:moveTo>
                  <a:lnTo>
                    <a:pt x="342" y="364"/>
                  </a:lnTo>
                  <a:lnTo>
                    <a:pt x="342" y="426"/>
                  </a:lnTo>
                  <a:lnTo>
                    <a:pt x="398" y="426"/>
                  </a:lnTo>
                  <a:lnTo>
                    <a:pt x="398" y="364"/>
                  </a:lnTo>
                  <a:close/>
                  <a:moveTo>
                    <a:pt x="680" y="505"/>
                  </a:moveTo>
                  <a:lnTo>
                    <a:pt x="568" y="505"/>
                  </a:lnTo>
                  <a:lnTo>
                    <a:pt x="568" y="567"/>
                  </a:lnTo>
                  <a:lnTo>
                    <a:pt x="680" y="567"/>
                  </a:lnTo>
                  <a:lnTo>
                    <a:pt x="680" y="505"/>
                  </a:lnTo>
                  <a:close/>
                  <a:moveTo>
                    <a:pt x="680" y="392"/>
                  </a:moveTo>
                  <a:lnTo>
                    <a:pt x="568" y="392"/>
                  </a:lnTo>
                  <a:lnTo>
                    <a:pt x="568" y="454"/>
                  </a:lnTo>
                  <a:lnTo>
                    <a:pt x="680" y="454"/>
                  </a:lnTo>
                  <a:lnTo>
                    <a:pt x="680" y="392"/>
                  </a:lnTo>
                  <a:close/>
                  <a:moveTo>
                    <a:pt x="680" y="279"/>
                  </a:moveTo>
                  <a:lnTo>
                    <a:pt x="568" y="279"/>
                  </a:lnTo>
                  <a:lnTo>
                    <a:pt x="568" y="341"/>
                  </a:lnTo>
                  <a:lnTo>
                    <a:pt x="680" y="341"/>
                  </a:lnTo>
                  <a:lnTo>
                    <a:pt x="680" y="279"/>
                  </a:lnTo>
                  <a:close/>
                  <a:moveTo>
                    <a:pt x="1183" y="764"/>
                  </a:moveTo>
                  <a:cubicBezTo>
                    <a:pt x="1177" y="881"/>
                    <a:pt x="1135" y="989"/>
                    <a:pt x="1068" y="1076"/>
                  </a:cubicBezTo>
                  <a:cubicBezTo>
                    <a:pt x="1020" y="1052"/>
                    <a:pt x="964" y="1032"/>
                    <a:pt x="904" y="1017"/>
                  </a:cubicBezTo>
                  <a:cubicBezTo>
                    <a:pt x="923" y="941"/>
                    <a:pt x="934" y="856"/>
                    <a:pt x="936" y="764"/>
                  </a:cubicBezTo>
                  <a:lnTo>
                    <a:pt x="1183" y="764"/>
                  </a:lnTo>
                  <a:close/>
                  <a:moveTo>
                    <a:pt x="932" y="702"/>
                  </a:moveTo>
                  <a:lnTo>
                    <a:pt x="796" y="702"/>
                  </a:lnTo>
                  <a:lnTo>
                    <a:pt x="796" y="482"/>
                  </a:lnTo>
                  <a:lnTo>
                    <a:pt x="932" y="482"/>
                  </a:lnTo>
                  <a:lnTo>
                    <a:pt x="932" y="702"/>
                  </a:lnTo>
                  <a:close/>
                  <a:moveTo>
                    <a:pt x="847" y="420"/>
                  </a:moveTo>
                  <a:lnTo>
                    <a:pt x="796" y="420"/>
                  </a:lnTo>
                  <a:lnTo>
                    <a:pt x="796" y="369"/>
                  </a:lnTo>
                  <a:lnTo>
                    <a:pt x="847" y="369"/>
                  </a:lnTo>
                  <a:lnTo>
                    <a:pt x="847" y="420"/>
                  </a:lnTo>
                  <a:close/>
                  <a:moveTo>
                    <a:pt x="874" y="764"/>
                  </a:moveTo>
                  <a:cubicBezTo>
                    <a:pt x="872" y="850"/>
                    <a:pt x="861" y="932"/>
                    <a:pt x="843" y="1004"/>
                  </a:cubicBezTo>
                  <a:cubicBezTo>
                    <a:pt x="783" y="993"/>
                    <a:pt x="720" y="987"/>
                    <a:pt x="655" y="985"/>
                  </a:cubicBezTo>
                  <a:lnTo>
                    <a:pt x="655" y="764"/>
                  </a:lnTo>
                  <a:lnTo>
                    <a:pt x="874" y="764"/>
                  </a:lnTo>
                  <a:close/>
                  <a:moveTo>
                    <a:pt x="734" y="702"/>
                  </a:moveTo>
                  <a:lnTo>
                    <a:pt x="514" y="702"/>
                  </a:lnTo>
                  <a:lnTo>
                    <a:pt x="514" y="228"/>
                  </a:lnTo>
                  <a:lnTo>
                    <a:pt x="568" y="228"/>
                  </a:lnTo>
                  <a:lnTo>
                    <a:pt x="680" y="228"/>
                  </a:lnTo>
                  <a:lnTo>
                    <a:pt x="734" y="228"/>
                  </a:lnTo>
                  <a:lnTo>
                    <a:pt x="734" y="702"/>
                  </a:lnTo>
                  <a:close/>
                  <a:moveTo>
                    <a:pt x="649" y="166"/>
                  </a:moveTo>
                  <a:lnTo>
                    <a:pt x="599" y="166"/>
                  </a:lnTo>
                  <a:lnTo>
                    <a:pt x="599" y="143"/>
                  </a:lnTo>
                  <a:lnTo>
                    <a:pt x="649" y="143"/>
                  </a:lnTo>
                  <a:lnTo>
                    <a:pt x="649" y="166"/>
                  </a:lnTo>
                  <a:close/>
                  <a:moveTo>
                    <a:pt x="593" y="764"/>
                  </a:moveTo>
                  <a:lnTo>
                    <a:pt x="593" y="985"/>
                  </a:lnTo>
                  <a:cubicBezTo>
                    <a:pt x="528" y="987"/>
                    <a:pt x="465" y="993"/>
                    <a:pt x="405" y="1004"/>
                  </a:cubicBezTo>
                  <a:cubicBezTo>
                    <a:pt x="387" y="932"/>
                    <a:pt x="376" y="850"/>
                    <a:pt x="374" y="764"/>
                  </a:cubicBezTo>
                  <a:lnTo>
                    <a:pt x="593" y="764"/>
                  </a:lnTo>
                  <a:close/>
                  <a:moveTo>
                    <a:pt x="452" y="702"/>
                  </a:moveTo>
                  <a:lnTo>
                    <a:pt x="288" y="702"/>
                  </a:lnTo>
                  <a:lnTo>
                    <a:pt x="288" y="313"/>
                  </a:lnTo>
                  <a:lnTo>
                    <a:pt x="452" y="313"/>
                  </a:lnTo>
                  <a:lnTo>
                    <a:pt x="452" y="702"/>
                  </a:lnTo>
                  <a:close/>
                  <a:moveTo>
                    <a:pt x="311" y="764"/>
                  </a:moveTo>
                  <a:cubicBezTo>
                    <a:pt x="314" y="856"/>
                    <a:pt x="325" y="941"/>
                    <a:pt x="344" y="1017"/>
                  </a:cubicBezTo>
                  <a:cubicBezTo>
                    <a:pt x="284" y="1032"/>
                    <a:pt x="228" y="1052"/>
                    <a:pt x="180" y="1076"/>
                  </a:cubicBezTo>
                  <a:cubicBezTo>
                    <a:pt x="113" y="989"/>
                    <a:pt x="70" y="881"/>
                    <a:pt x="64" y="764"/>
                  </a:cubicBezTo>
                  <a:lnTo>
                    <a:pt x="311" y="764"/>
                  </a:lnTo>
                  <a:close/>
                  <a:moveTo>
                    <a:pt x="361" y="1077"/>
                  </a:moveTo>
                  <a:cubicBezTo>
                    <a:pt x="387" y="1157"/>
                    <a:pt x="423" y="1223"/>
                    <a:pt x="464" y="1271"/>
                  </a:cubicBezTo>
                  <a:cubicBezTo>
                    <a:pt x="371" y="1244"/>
                    <a:pt x="288" y="1193"/>
                    <a:pt x="222" y="1125"/>
                  </a:cubicBezTo>
                  <a:cubicBezTo>
                    <a:pt x="263" y="1105"/>
                    <a:pt x="310" y="1089"/>
                    <a:pt x="361" y="1077"/>
                  </a:cubicBezTo>
                  <a:close/>
                  <a:moveTo>
                    <a:pt x="655" y="1047"/>
                  </a:moveTo>
                  <a:cubicBezTo>
                    <a:pt x="714" y="1049"/>
                    <a:pt x="771" y="1054"/>
                    <a:pt x="825" y="1064"/>
                  </a:cubicBezTo>
                  <a:cubicBezTo>
                    <a:pt x="785" y="1185"/>
                    <a:pt x="724" y="1270"/>
                    <a:pt x="655" y="1290"/>
                  </a:cubicBezTo>
                  <a:lnTo>
                    <a:pt x="655" y="1047"/>
                  </a:lnTo>
                  <a:close/>
                  <a:moveTo>
                    <a:pt x="593" y="1047"/>
                  </a:moveTo>
                  <a:lnTo>
                    <a:pt x="593" y="1290"/>
                  </a:lnTo>
                  <a:cubicBezTo>
                    <a:pt x="524" y="1270"/>
                    <a:pt x="463" y="1185"/>
                    <a:pt x="423" y="1064"/>
                  </a:cubicBezTo>
                  <a:cubicBezTo>
                    <a:pt x="477" y="1054"/>
                    <a:pt x="534" y="1049"/>
                    <a:pt x="593" y="1047"/>
                  </a:cubicBezTo>
                  <a:close/>
                  <a:moveTo>
                    <a:pt x="887" y="1077"/>
                  </a:moveTo>
                  <a:cubicBezTo>
                    <a:pt x="938" y="1089"/>
                    <a:pt x="985" y="1105"/>
                    <a:pt x="1026" y="1125"/>
                  </a:cubicBezTo>
                  <a:cubicBezTo>
                    <a:pt x="960" y="1193"/>
                    <a:pt x="877" y="1244"/>
                    <a:pt x="784" y="1271"/>
                  </a:cubicBezTo>
                  <a:cubicBezTo>
                    <a:pt x="825" y="1223"/>
                    <a:pt x="860" y="1157"/>
                    <a:pt x="887" y="1077"/>
                  </a:cubicBezTo>
                  <a:close/>
                  <a:moveTo>
                    <a:pt x="891" y="170"/>
                  </a:moveTo>
                  <a:cubicBezTo>
                    <a:pt x="876" y="162"/>
                    <a:pt x="857" y="169"/>
                    <a:pt x="850" y="184"/>
                  </a:cubicBezTo>
                  <a:cubicBezTo>
                    <a:pt x="843" y="200"/>
                    <a:pt x="849" y="218"/>
                    <a:pt x="865" y="226"/>
                  </a:cubicBezTo>
                  <a:cubicBezTo>
                    <a:pt x="1050" y="314"/>
                    <a:pt x="1172" y="499"/>
                    <a:pt x="1183" y="702"/>
                  </a:cubicBezTo>
                  <a:lnTo>
                    <a:pt x="994" y="702"/>
                  </a:lnTo>
                  <a:lnTo>
                    <a:pt x="994" y="451"/>
                  </a:lnTo>
                  <a:cubicBezTo>
                    <a:pt x="994" y="434"/>
                    <a:pt x="980" y="420"/>
                    <a:pt x="963" y="420"/>
                  </a:cubicBezTo>
                  <a:lnTo>
                    <a:pt x="909" y="420"/>
                  </a:lnTo>
                  <a:lnTo>
                    <a:pt x="909" y="338"/>
                  </a:lnTo>
                  <a:cubicBezTo>
                    <a:pt x="909" y="321"/>
                    <a:pt x="895" y="307"/>
                    <a:pt x="878" y="307"/>
                  </a:cubicBezTo>
                  <a:lnTo>
                    <a:pt x="796" y="307"/>
                  </a:lnTo>
                  <a:lnTo>
                    <a:pt x="796" y="197"/>
                  </a:lnTo>
                  <a:cubicBezTo>
                    <a:pt x="796" y="180"/>
                    <a:pt x="782" y="166"/>
                    <a:pt x="765" y="166"/>
                  </a:cubicBezTo>
                  <a:lnTo>
                    <a:pt x="711" y="166"/>
                  </a:lnTo>
                  <a:lnTo>
                    <a:pt x="711" y="112"/>
                  </a:lnTo>
                  <a:cubicBezTo>
                    <a:pt x="711" y="95"/>
                    <a:pt x="698" y="81"/>
                    <a:pt x="680" y="81"/>
                  </a:cubicBezTo>
                  <a:lnTo>
                    <a:pt x="655" y="81"/>
                  </a:lnTo>
                  <a:lnTo>
                    <a:pt x="655" y="0"/>
                  </a:lnTo>
                  <a:lnTo>
                    <a:pt x="593" y="0"/>
                  </a:lnTo>
                  <a:lnTo>
                    <a:pt x="593" y="81"/>
                  </a:lnTo>
                  <a:lnTo>
                    <a:pt x="568" y="81"/>
                  </a:lnTo>
                  <a:cubicBezTo>
                    <a:pt x="550" y="81"/>
                    <a:pt x="536" y="95"/>
                    <a:pt x="536" y="112"/>
                  </a:cubicBezTo>
                  <a:lnTo>
                    <a:pt x="536" y="166"/>
                  </a:lnTo>
                  <a:lnTo>
                    <a:pt x="483" y="166"/>
                  </a:lnTo>
                  <a:cubicBezTo>
                    <a:pt x="466" y="166"/>
                    <a:pt x="452" y="180"/>
                    <a:pt x="452" y="197"/>
                  </a:cubicBezTo>
                  <a:lnTo>
                    <a:pt x="452" y="251"/>
                  </a:lnTo>
                  <a:lnTo>
                    <a:pt x="257" y="251"/>
                  </a:lnTo>
                  <a:cubicBezTo>
                    <a:pt x="240" y="251"/>
                    <a:pt x="226" y="265"/>
                    <a:pt x="226" y="282"/>
                  </a:cubicBezTo>
                  <a:lnTo>
                    <a:pt x="226" y="702"/>
                  </a:lnTo>
                  <a:lnTo>
                    <a:pt x="64" y="702"/>
                  </a:lnTo>
                  <a:cubicBezTo>
                    <a:pt x="70" y="591"/>
                    <a:pt x="108" y="486"/>
                    <a:pt x="175" y="396"/>
                  </a:cubicBezTo>
                  <a:cubicBezTo>
                    <a:pt x="185" y="382"/>
                    <a:pt x="182" y="363"/>
                    <a:pt x="169" y="353"/>
                  </a:cubicBezTo>
                  <a:cubicBezTo>
                    <a:pt x="155" y="342"/>
                    <a:pt x="136" y="345"/>
                    <a:pt x="125" y="359"/>
                  </a:cubicBezTo>
                  <a:cubicBezTo>
                    <a:pt x="44" y="467"/>
                    <a:pt x="0" y="597"/>
                    <a:pt x="0" y="733"/>
                  </a:cubicBezTo>
                  <a:cubicBezTo>
                    <a:pt x="0" y="1077"/>
                    <a:pt x="280" y="1357"/>
                    <a:pt x="624" y="1357"/>
                  </a:cubicBezTo>
                  <a:cubicBezTo>
                    <a:pt x="968" y="1357"/>
                    <a:pt x="1247" y="1077"/>
                    <a:pt x="1247" y="733"/>
                  </a:cubicBezTo>
                  <a:cubicBezTo>
                    <a:pt x="1247" y="494"/>
                    <a:pt x="1108" y="273"/>
                    <a:pt x="891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AD78C3F-B65F-8C4C-A24E-368E873B99F2}"/>
              </a:ext>
            </a:extLst>
          </p:cNvPr>
          <p:cNvGrpSpPr/>
          <p:nvPr/>
        </p:nvGrpSpPr>
        <p:grpSpPr>
          <a:xfrm>
            <a:off x="4075750" y="5432871"/>
            <a:ext cx="710291" cy="710292"/>
            <a:chOff x="2576733" y="5506868"/>
            <a:chExt cx="710291" cy="710292"/>
          </a:xfrm>
        </p:grpSpPr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28D5D4EE-D065-7C41-BF0C-C79BB5F11F75}"/>
                </a:ext>
              </a:extLst>
            </p:cNvPr>
            <p:cNvSpPr/>
            <p:nvPr/>
          </p:nvSpPr>
          <p:spPr>
            <a:xfrm>
              <a:off x="2576733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44" name="Freeform 8">
              <a:extLst>
                <a:ext uri="{FF2B5EF4-FFF2-40B4-BE49-F238E27FC236}">
                  <a16:creationId xmlns:a16="http://schemas.microsoft.com/office/drawing/2014/main" id="{406F3BF7-EA9F-7B4A-9060-B2026A6EC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228" y="5613421"/>
              <a:ext cx="495300" cy="479425"/>
            </a:xfrm>
            <a:custGeom>
              <a:avLst/>
              <a:gdLst>
                <a:gd name="T0" fmla="*/ 829 w 1377"/>
                <a:gd name="T1" fmla="*/ 1305 h 1331"/>
                <a:gd name="T2" fmla="*/ 547 w 1377"/>
                <a:gd name="T3" fmla="*/ 1242 h 1331"/>
                <a:gd name="T4" fmla="*/ 547 w 1377"/>
                <a:gd name="T5" fmla="*/ 1305 h 1331"/>
                <a:gd name="T6" fmla="*/ 544 w 1377"/>
                <a:gd name="T7" fmla="*/ 1027 h 1331"/>
                <a:gd name="T8" fmla="*/ 305 w 1377"/>
                <a:gd name="T9" fmla="*/ 1105 h 1331"/>
                <a:gd name="T10" fmla="*/ 71 w 1377"/>
                <a:gd name="T11" fmla="*/ 576 h 1331"/>
                <a:gd name="T12" fmla="*/ 145 w 1377"/>
                <a:gd name="T13" fmla="*/ 391 h 1331"/>
                <a:gd name="T14" fmla="*/ 175 w 1377"/>
                <a:gd name="T15" fmla="*/ 650 h 1331"/>
                <a:gd name="T16" fmla="*/ 300 w 1377"/>
                <a:gd name="T17" fmla="*/ 949 h 1331"/>
                <a:gd name="T18" fmla="*/ 194 w 1377"/>
                <a:gd name="T19" fmla="*/ 721 h 1331"/>
                <a:gd name="T20" fmla="*/ 287 w 1377"/>
                <a:gd name="T21" fmla="*/ 734 h 1331"/>
                <a:gd name="T22" fmla="*/ 412 w 1377"/>
                <a:gd name="T23" fmla="*/ 830 h 1331"/>
                <a:gd name="T24" fmla="*/ 402 w 1377"/>
                <a:gd name="T25" fmla="*/ 756 h 1331"/>
                <a:gd name="T26" fmla="*/ 313 w 1377"/>
                <a:gd name="T27" fmla="*/ 672 h 1331"/>
                <a:gd name="T28" fmla="*/ 198 w 1377"/>
                <a:gd name="T29" fmla="*/ 358 h 1331"/>
                <a:gd name="T30" fmla="*/ 10 w 1377"/>
                <a:gd name="T31" fmla="*/ 558 h 1331"/>
                <a:gd name="T32" fmla="*/ 148 w 1377"/>
                <a:gd name="T33" fmla="*/ 1021 h 1331"/>
                <a:gd name="T34" fmla="*/ 237 w 1377"/>
                <a:gd name="T35" fmla="*/ 1158 h 1331"/>
                <a:gd name="T36" fmla="*/ 268 w 1377"/>
                <a:gd name="T37" fmla="*/ 1330 h 1331"/>
                <a:gd name="T38" fmla="*/ 601 w 1377"/>
                <a:gd name="T39" fmla="*/ 1330 h 1331"/>
                <a:gd name="T40" fmla="*/ 632 w 1377"/>
                <a:gd name="T41" fmla="*/ 1158 h 1331"/>
                <a:gd name="T42" fmla="*/ 557 w 1377"/>
                <a:gd name="T43" fmla="*/ 886 h 1331"/>
                <a:gd name="T44" fmla="*/ 402 w 1377"/>
                <a:gd name="T45" fmla="*/ 756 h 1331"/>
                <a:gd name="T46" fmla="*/ 778 w 1377"/>
                <a:gd name="T47" fmla="*/ 17 h 1331"/>
                <a:gd name="T48" fmla="*/ 606 w 1377"/>
                <a:gd name="T49" fmla="*/ 669 h 1331"/>
                <a:gd name="T50" fmla="*/ 769 w 1377"/>
                <a:gd name="T51" fmla="*/ 321 h 1331"/>
                <a:gd name="T52" fmla="*/ 713 w 1377"/>
                <a:gd name="T53" fmla="*/ 294 h 1331"/>
                <a:gd name="T54" fmla="*/ 683 w 1377"/>
                <a:gd name="T55" fmla="*/ 195 h 1331"/>
                <a:gd name="T56" fmla="*/ 716 w 1377"/>
                <a:gd name="T57" fmla="*/ 599 h 1331"/>
                <a:gd name="T58" fmla="*/ 824 w 1377"/>
                <a:gd name="T59" fmla="*/ 7 h 1331"/>
                <a:gd name="T60" fmla="*/ 1044 w 1377"/>
                <a:gd name="T61" fmla="*/ 1158 h 1331"/>
                <a:gd name="T62" fmla="*/ 863 w 1377"/>
                <a:gd name="T63" fmla="*/ 929 h 1331"/>
                <a:gd name="T64" fmla="*/ 991 w 1377"/>
                <a:gd name="T65" fmla="*/ 816 h 1331"/>
                <a:gd name="T66" fmla="*/ 1107 w 1377"/>
                <a:gd name="T67" fmla="*/ 716 h 1331"/>
                <a:gd name="T68" fmla="*/ 1163 w 1377"/>
                <a:gd name="T69" fmla="*/ 772 h 1331"/>
                <a:gd name="T70" fmla="*/ 1207 w 1377"/>
                <a:gd name="T71" fmla="*/ 815 h 1331"/>
                <a:gd name="T72" fmla="*/ 1235 w 1377"/>
                <a:gd name="T73" fmla="*/ 543 h 1331"/>
                <a:gd name="T74" fmla="*/ 1283 w 1377"/>
                <a:gd name="T75" fmla="*/ 348 h 1331"/>
                <a:gd name="T76" fmla="*/ 1292 w 1377"/>
                <a:gd name="T77" fmla="*/ 854 h 1331"/>
                <a:gd name="T78" fmla="*/ 1334 w 1377"/>
                <a:gd name="T79" fmla="*/ 303 h 1331"/>
                <a:gd name="T80" fmla="*/ 1172 w 1377"/>
                <a:gd name="T81" fmla="*/ 534 h 1331"/>
                <a:gd name="T82" fmla="*/ 1044 w 1377"/>
                <a:gd name="T83" fmla="*/ 692 h 1331"/>
                <a:gd name="T84" fmla="*/ 920 w 1377"/>
                <a:gd name="T85" fmla="*/ 786 h 1331"/>
                <a:gd name="T86" fmla="*/ 770 w 1377"/>
                <a:gd name="T87" fmla="*/ 1027 h 1331"/>
                <a:gd name="T88" fmla="*/ 714 w 1377"/>
                <a:gd name="T89" fmla="*/ 1189 h 1331"/>
                <a:gd name="T90" fmla="*/ 776 w 1377"/>
                <a:gd name="T91" fmla="*/ 1220 h 1331"/>
                <a:gd name="T92" fmla="*/ 1171 w 1377"/>
                <a:gd name="T93" fmla="*/ 1330 h 1331"/>
                <a:gd name="T94" fmla="*/ 1108 w 1377"/>
                <a:gd name="T95" fmla="*/ 1158 h 1331"/>
                <a:gd name="T96" fmla="*/ 1338 w 1377"/>
                <a:gd name="T97" fmla="*/ 895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7" h="1331">
                  <a:moveTo>
                    <a:pt x="886" y="1242"/>
                  </a:moveTo>
                  <a:lnTo>
                    <a:pt x="829" y="1242"/>
                  </a:lnTo>
                  <a:lnTo>
                    <a:pt x="829" y="1305"/>
                  </a:lnTo>
                  <a:lnTo>
                    <a:pt x="886" y="1305"/>
                  </a:lnTo>
                  <a:lnTo>
                    <a:pt x="886" y="1242"/>
                  </a:lnTo>
                  <a:close/>
                  <a:moveTo>
                    <a:pt x="547" y="1242"/>
                  </a:moveTo>
                  <a:lnTo>
                    <a:pt x="491" y="1242"/>
                  </a:lnTo>
                  <a:lnTo>
                    <a:pt x="491" y="1305"/>
                  </a:lnTo>
                  <a:lnTo>
                    <a:pt x="547" y="1305"/>
                  </a:lnTo>
                  <a:lnTo>
                    <a:pt x="547" y="1242"/>
                  </a:lnTo>
                  <a:close/>
                  <a:moveTo>
                    <a:pt x="513" y="929"/>
                  </a:moveTo>
                  <a:cubicBezTo>
                    <a:pt x="532" y="948"/>
                    <a:pt x="543" y="993"/>
                    <a:pt x="544" y="1027"/>
                  </a:cubicBezTo>
                  <a:lnTo>
                    <a:pt x="544" y="1158"/>
                  </a:lnTo>
                  <a:lnTo>
                    <a:pt x="333" y="1158"/>
                  </a:lnTo>
                  <a:cubicBezTo>
                    <a:pt x="330" y="1142"/>
                    <a:pt x="323" y="1124"/>
                    <a:pt x="305" y="1105"/>
                  </a:cubicBezTo>
                  <a:cubicBezTo>
                    <a:pt x="293" y="1094"/>
                    <a:pt x="241" y="1033"/>
                    <a:pt x="195" y="980"/>
                  </a:cubicBezTo>
                  <a:cubicBezTo>
                    <a:pt x="146" y="924"/>
                    <a:pt x="100" y="871"/>
                    <a:pt x="84" y="854"/>
                  </a:cubicBezTo>
                  <a:cubicBezTo>
                    <a:pt x="71" y="820"/>
                    <a:pt x="68" y="624"/>
                    <a:pt x="71" y="576"/>
                  </a:cubicBezTo>
                  <a:lnTo>
                    <a:pt x="72" y="561"/>
                  </a:lnTo>
                  <a:cubicBezTo>
                    <a:pt x="73" y="521"/>
                    <a:pt x="79" y="408"/>
                    <a:pt x="94" y="348"/>
                  </a:cubicBezTo>
                  <a:cubicBezTo>
                    <a:pt x="110" y="353"/>
                    <a:pt x="130" y="367"/>
                    <a:pt x="145" y="391"/>
                  </a:cubicBezTo>
                  <a:cubicBezTo>
                    <a:pt x="164" y="422"/>
                    <a:pt x="163" y="457"/>
                    <a:pt x="142" y="525"/>
                  </a:cubicBezTo>
                  <a:cubicBezTo>
                    <a:pt x="140" y="531"/>
                    <a:pt x="140" y="537"/>
                    <a:pt x="142" y="543"/>
                  </a:cubicBezTo>
                  <a:lnTo>
                    <a:pt x="175" y="650"/>
                  </a:lnTo>
                  <a:cubicBezTo>
                    <a:pt x="156" y="662"/>
                    <a:pt x="140" y="682"/>
                    <a:pt x="134" y="705"/>
                  </a:cubicBezTo>
                  <a:cubicBezTo>
                    <a:pt x="124" y="743"/>
                    <a:pt x="137" y="783"/>
                    <a:pt x="169" y="815"/>
                  </a:cubicBezTo>
                  <a:cubicBezTo>
                    <a:pt x="189" y="835"/>
                    <a:pt x="300" y="949"/>
                    <a:pt x="300" y="949"/>
                  </a:cubicBezTo>
                  <a:lnTo>
                    <a:pt x="345" y="906"/>
                  </a:lnTo>
                  <a:cubicBezTo>
                    <a:pt x="345" y="906"/>
                    <a:pt x="233" y="792"/>
                    <a:pt x="213" y="772"/>
                  </a:cubicBezTo>
                  <a:cubicBezTo>
                    <a:pt x="197" y="755"/>
                    <a:pt x="190" y="737"/>
                    <a:pt x="194" y="721"/>
                  </a:cubicBezTo>
                  <a:cubicBezTo>
                    <a:pt x="197" y="709"/>
                    <a:pt x="207" y="700"/>
                    <a:pt x="219" y="697"/>
                  </a:cubicBezTo>
                  <a:cubicBezTo>
                    <a:pt x="235" y="692"/>
                    <a:pt x="253" y="699"/>
                    <a:pt x="269" y="716"/>
                  </a:cubicBezTo>
                  <a:cubicBezTo>
                    <a:pt x="276" y="723"/>
                    <a:pt x="281" y="728"/>
                    <a:pt x="287" y="734"/>
                  </a:cubicBezTo>
                  <a:cubicBezTo>
                    <a:pt x="297" y="745"/>
                    <a:pt x="311" y="760"/>
                    <a:pt x="346" y="795"/>
                  </a:cubicBezTo>
                  <a:cubicBezTo>
                    <a:pt x="359" y="809"/>
                    <a:pt x="374" y="813"/>
                    <a:pt x="385" y="816"/>
                  </a:cubicBezTo>
                  <a:cubicBezTo>
                    <a:pt x="396" y="819"/>
                    <a:pt x="403" y="821"/>
                    <a:pt x="412" y="830"/>
                  </a:cubicBezTo>
                  <a:cubicBezTo>
                    <a:pt x="417" y="834"/>
                    <a:pt x="429" y="847"/>
                    <a:pt x="444" y="861"/>
                  </a:cubicBezTo>
                  <a:cubicBezTo>
                    <a:pt x="468" y="884"/>
                    <a:pt x="497" y="913"/>
                    <a:pt x="513" y="929"/>
                  </a:cubicBezTo>
                  <a:close/>
                  <a:moveTo>
                    <a:pt x="402" y="756"/>
                  </a:moveTo>
                  <a:cubicBezTo>
                    <a:pt x="396" y="754"/>
                    <a:pt x="392" y="753"/>
                    <a:pt x="390" y="752"/>
                  </a:cubicBezTo>
                  <a:cubicBezTo>
                    <a:pt x="356" y="717"/>
                    <a:pt x="342" y="703"/>
                    <a:pt x="332" y="692"/>
                  </a:cubicBezTo>
                  <a:cubicBezTo>
                    <a:pt x="326" y="685"/>
                    <a:pt x="321" y="680"/>
                    <a:pt x="313" y="672"/>
                  </a:cubicBezTo>
                  <a:cubicBezTo>
                    <a:pt x="290" y="649"/>
                    <a:pt x="263" y="636"/>
                    <a:pt x="235" y="634"/>
                  </a:cubicBezTo>
                  <a:lnTo>
                    <a:pt x="204" y="534"/>
                  </a:lnTo>
                  <a:cubicBezTo>
                    <a:pt x="225" y="465"/>
                    <a:pt x="231" y="411"/>
                    <a:pt x="198" y="358"/>
                  </a:cubicBezTo>
                  <a:cubicBezTo>
                    <a:pt x="161" y="299"/>
                    <a:pt x="104" y="279"/>
                    <a:pt x="67" y="284"/>
                  </a:cubicBezTo>
                  <a:cubicBezTo>
                    <a:pt x="56" y="285"/>
                    <a:pt x="47" y="293"/>
                    <a:pt x="43" y="303"/>
                  </a:cubicBezTo>
                  <a:cubicBezTo>
                    <a:pt x="21" y="356"/>
                    <a:pt x="14" y="467"/>
                    <a:pt x="10" y="558"/>
                  </a:cubicBezTo>
                  <a:lnTo>
                    <a:pt x="9" y="572"/>
                  </a:lnTo>
                  <a:cubicBezTo>
                    <a:pt x="9" y="575"/>
                    <a:pt x="0" y="857"/>
                    <a:pt x="38" y="895"/>
                  </a:cubicBezTo>
                  <a:cubicBezTo>
                    <a:pt x="49" y="907"/>
                    <a:pt x="102" y="967"/>
                    <a:pt x="148" y="1021"/>
                  </a:cubicBezTo>
                  <a:cubicBezTo>
                    <a:pt x="199" y="1080"/>
                    <a:pt x="248" y="1136"/>
                    <a:pt x="261" y="1149"/>
                  </a:cubicBezTo>
                  <a:cubicBezTo>
                    <a:pt x="264" y="1152"/>
                    <a:pt x="266" y="1155"/>
                    <a:pt x="268" y="1158"/>
                  </a:cubicBezTo>
                  <a:lnTo>
                    <a:pt x="237" y="1158"/>
                  </a:lnTo>
                  <a:cubicBezTo>
                    <a:pt x="219" y="1158"/>
                    <a:pt x="206" y="1172"/>
                    <a:pt x="206" y="1189"/>
                  </a:cubicBezTo>
                  <a:lnTo>
                    <a:pt x="206" y="1330"/>
                  </a:lnTo>
                  <a:lnTo>
                    <a:pt x="268" y="1330"/>
                  </a:lnTo>
                  <a:lnTo>
                    <a:pt x="268" y="1220"/>
                  </a:lnTo>
                  <a:lnTo>
                    <a:pt x="601" y="1220"/>
                  </a:lnTo>
                  <a:lnTo>
                    <a:pt x="601" y="1330"/>
                  </a:lnTo>
                  <a:lnTo>
                    <a:pt x="663" y="1330"/>
                  </a:lnTo>
                  <a:lnTo>
                    <a:pt x="663" y="1189"/>
                  </a:lnTo>
                  <a:cubicBezTo>
                    <a:pt x="663" y="1172"/>
                    <a:pt x="649" y="1158"/>
                    <a:pt x="632" y="1158"/>
                  </a:cubicBezTo>
                  <a:lnTo>
                    <a:pt x="606" y="1158"/>
                  </a:lnTo>
                  <a:lnTo>
                    <a:pt x="606" y="1026"/>
                  </a:lnTo>
                  <a:cubicBezTo>
                    <a:pt x="605" y="982"/>
                    <a:pt x="591" y="919"/>
                    <a:pt x="557" y="886"/>
                  </a:cubicBezTo>
                  <a:cubicBezTo>
                    <a:pt x="541" y="869"/>
                    <a:pt x="511" y="840"/>
                    <a:pt x="488" y="817"/>
                  </a:cubicBezTo>
                  <a:cubicBezTo>
                    <a:pt x="473" y="802"/>
                    <a:pt x="460" y="791"/>
                    <a:pt x="456" y="786"/>
                  </a:cubicBezTo>
                  <a:cubicBezTo>
                    <a:pt x="435" y="766"/>
                    <a:pt x="415" y="760"/>
                    <a:pt x="402" y="756"/>
                  </a:cubicBezTo>
                  <a:close/>
                  <a:moveTo>
                    <a:pt x="824" y="7"/>
                  </a:moveTo>
                  <a:cubicBezTo>
                    <a:pt x="817" y="2"/>
                    <a:pt x="808" y="0"/>
                    <a:pt x="799" y="2"/>
                  </a:cubicBezTo>
                  <a:cubicBezTo>
                    <a:pt x="790" y="3"/>
                    <a:pt x="783" y="9"/>
                    <a:pt x="778" y="17"/>
                  </a:cubicBezTo>
                  <a:cubicBezTo>
                    <a:pt x="748" y="72"/>
                    <a:pt x="699" y="107"/>
                    <a:pt x="647" y="145"/>
                  </a:cubicBezTo>
                  <a:cubicBezTo>
                    <a:pt x="572" y="199"/>
                    <a:pt x="488" y="261"/>
                    <a:pt x="458" y="387"/>
                  </a:cubicBezTo>
                  <a:cubicBezTo>
                    <a:pt x="438" y="467"/>
                    <a:pt x="489" y="612"/>
                    <a:pt x="606" y="669"/>
                  </a:cubicBezTo>
                  <a:cubicBezTo>
                    <a:pt x="607" y="721"/>
                    <a:pt x="615" y="774"/>
                    <a:pt x="635" y="831"/>
                  </a:cubicBezTo>
                  <a:lnTo>
                    <a:pt x="694" y="811"/>
                  </a:lnTo>
                  <a:cubicBezTo>
                    <a:pt x="626" y="616"/>
                    <a:pt x="702" y="460"/>
                    <a:pt x="769" y="321"/>
                  </a:cubicBezTo>
                  <a:cubicBezTo>
                    <a:pt x="781" y="296"/>
                    <a:pt x="793" y="272"/>
                    <a:pt x="804" y="248"/>
                  </a:cubicBezTo>
                  <a:lnTo>
                    <a:pt x="747" y="223"/>
                  </a:lnTo>
                  <a:cubicBezTo>
                    <a:pt x="737" y="246"/>
                    <a:pt x="725" y="270"/>
                    <a:pt x="713" y="294"/>
                  </a:cubicBezTo>
                  <a:cubicBezTo>
                    <a:pt x="671" y="382"/>
                    <a:pt x="622" y="484"/>
                    <a:pt x="609" y="600"/>
                  </a:cubicBezTo>
                  <a:cubicBezTo>
                    <a:pt x="539" y="551"/>
                    <a:pt x="505" y="455"/>
                    <a:pt x="518" y="402"/>
                  </a:cubicBezTo>
                  <a:cubicBezTo>
                    <a:pt x="543" y="297"/>
                    <a:pt x="611" y="248"/>
                    <a:pt x="683" y="195"/>
                  </a:cubicBezTo>
                  <a:cubicBezTo>
                    <a:pt x="729" y="162"/>
                    <a:pt x="777" y="127"/>
                    <a:pt x="813" y="78"/>
                  </a:cubicBezTo>
                  <a:cubicBezTo>
                    <a:pt x="904" y="165"/>
                    <a:pt x="937" y="319"/>
                    <a:pt x="890" y="460"/>
                  </a:cubicBezTo>
                  <a:cubicBezTo>
                    <a:pt x="858" y="555"/>
                    <a:pt x="767" y="588"/>
                    <a:pt x="716" y="599"/>
                  </a:cubicBezTo>
                  <a:lnTo>
                    <a:pt x="729" y="660"/>
                  </a:lnTo>
                  <a:cubicBezTo>
                    <a:pt x="793" y="646"/>
                    <a:pt x="907" y="604"/>
                    <a:pt x="949" y="479"/>
                  </a:cubicBezTo>
                  <a:cubicBezTo>
                    <a:pt x="1008" y="302"/>
                    <a:pt x="955" y="103"/>
                    <a:pt x="824" y="7"/>
                  </a:cubicBezTo>
                  <a:close/>
                  <a:moveTo>
                    <a:pt x="1181" y="980"/>
                  </a:moveTo>
                  <a:cubicBezTo>
                    <a:pt x="1135" y="1033"/>
                    <a:pt x="1083" y="1094"/>
                    <a:pt x="1072" y="1105"/>
                  </a:cubicBezTo>
                  <a:cubicBezTo>
                    <a:pt x="1053" y="1124"/>
                    <a:pt x="1046" y="1142"/>
                    <a:pt x="1044" y="1158"/>
                  </a:cubicBezTo>
                  <a:lnTo>
                    <a:pt x="832" y="1158"/>
                  </a:lnTo>
                  <a:lnTo>
                    <a:pt x="832" y="1027"/>
                  </a:lnTo>
                  <a:cubicBezTo>
                    <a:pt x="832" y="995"/>
                    <a:pt x="844" y="948"/>
                    <a:pt x="863" y="929"/>
                  </a:cubicBezTo>
                  <a:cubicBezTo>
                    <a:pt x="879" y="913"/>
                    <a:pt x="909" y="884"/>
                    <a:pt x="932" y="861"/>
                  </a:cubicBezTo>
                  <a:cubicBezTo>
                    <a:pt x="947" y="847"/>
                    <a:pt x="959" y="834"/>
                    <a:pt x="964" y="830"/>
                  </a:cubicBezTo>
                  <a:cubicBezTo>
                    <a:pt x="973" y="821"/>
                    <a:pt x="980" y="819"/>
                    <a:pt x="991" y="816"/>
                  </a:cubicBezTo>
                  <a:cubicBezTo>
                    <a:pt x="1002" y="813"/>
                    <a:pt x="1017" y="809"/>
                    <a:pt x="1030" y="795"/>
                  </a:cubicBezTo>
                  <a:cubicBezTo>
                    <a:pt x="1065" y="760"/>
                    <a:pt x="1079" y="745"/>
                    <a:pt x="1089" y="734"/>
                  </a:cubicBezTo>
                  <a:cubicBezTo>
                    <a:pt x="1095" y="728"/>
                    <a:pt x="1100" y="723"/>
                    <a:pt x="1107" y="716"/>
                  </a:cubicBezTo>
                  <a:cubicBezTo>
                    <a:pt x="1124" y="699"/>
                    <a:pt x="1141" y="692"/>
                    <a:pt x="1157" y="697"/>
                  </a:cubicBezTo>
                  <a:cubicBezTo>
                    <a:pt x="1169" y="700"/>
                    <a:pt x="1179" y="709"/>
                    <a:pt x="1182" y="721"/>
                  </a:cubicBezTo>
                  <a:cubicBezTo>
                    <a:pt x="1186" y="737"/>
                    <a:pt x="1180" y="755"/>
                    <a:pt x="1163" y="772"/>
                  </a:cubicBezTo>
                  <a:cubicBezTo>
                    <a:pt x="1143" y="792"/>
                    <a:pt x="1031" y="906"/>
                    <a:pt x="1031" y="906"/>
                  </a:cubicBezTo>
                  <a:lnTo>
                    <a:pt x="1076" y="949"/>
                  </a:lnTo>
                  <a:cubicBezTo>
                    <a:pt x="1076" y="949"/>
                    <a:pt x="1187" y="835"/>
                    <a:pt x="1207" y="815"/>
                  </a:cubicBezTo>
                  <a:cubicBezTo>
                    <a:pt x="1239" y="783"/>
                    <a:pt x="1252" y="743"/>
                    <a:pt x="1242" y="705"/>
                  </a:cubicBezTo>
                  <a:cubicBezTo>
                    <a:pt x="1236" y="682"/>
                    <a:pt x="1221" y="662"/>
                    <a:pt x="1201" y="650"/>
                  </a:cubicBezTo>
                  <a:lnTo>
                    <a:pt x="1235" y="543"/>
                  </a:lnTo>
                  <a:cubicBezTo>
                    <a:pt x="1236" y="537"/>
                    <a:pt x="1236" y="531"/>
                    <a:pt x="1235" y="525"/>
                  </a:cubicBezTo>
                  <a:cubicBezTo>
                    <a:pt x="1213" y="457"/>
                    <a:pt x="1212" y="422"/>
                    <a:pt x="1231" y="391"/>
                  </a:cubicBezTo>
                  <a:cubicBezTo>
                    <a:pt x="1246" y="367"/>
                    <a:pt x="1267" y="353"/>
                    <a:pt x="1283" y="348"/>
                  </a:cubicBezTo>
                  <a:cubicBezTo>
                    <a:pt x="1297" y="408"/>
                    <a:pt x="1303" y="520"/>
                    <a:pt x="1305" y="561"/>
                  </a:cubicBezTo>
                  <a:lnTo>
                    <a:pt x="1305" y="576"/>
                  </a:lnTo>
                  <a:cubicBezTo>
                    <a:pt x="1308" y="624"/>
                    <a:pt x="1305" y="820"/>
                    <a:pt x="1292" y="854"/>
                  </a:cubicBezTo>
                  <a:cubicBezTo>
                    <a:pt x="1276" y="871"/>
                    <a:pt x="1230" y="924"/>
                    <a:pt x="1181" y="980"/>
                  </a:cubicBezTo>
                  <a:close/>
                  <a:moveTo>
                    <a:pt x="1367" y="558"/>
                  </a:moveTo>
                  <a:cubicBezTo>
                    <a:pt x="1362" y="467"/>
                    <a:pt x="1355" y="356"/>
                    <a:pt x="1334" y="303"/>
                  </a:cubicBezTo>
                  <a:cubicBezTo>
                    <a:pt x="1329" y="293"/>
                    <a:pt x="1320" y="285"/>
                    <a:pt x="1309" y="284"/>
                  </a:cubicBezTo>
                  <a:cubicBezTo>
                    <a:pt x="1272" y="278"/>
                    <a:pt x="1215" y="299"/>
                    <a:pt x="1179" y="358"/>
                  </a:cubicBezTo>
                  <a:cubicBezTo>
                    <a:pt x="1146" y="411"/>
                    <a:pt x="1151" y="465"/>
                    <a:pt x="1172" y="534"/>
                  </a:cubicBezTo>
                  <a:lnTo>
                    <a:pt x="1141" y="634"/>
                  </a:lnTo>
                  <a:cubicBezTo>
                    <a:pt x="1113" y="636"/>
                    <a:pt x="1086" y="649"/>
                    <a:pt x="1063" y="672"/>
                  </a:cubicBezTo>
                  <a:cubicBezTo>
                    <a:pt x="1056" y="680"/>
                    <a:pt x="1050" y="685"/>
                    <a:pt x="1044" y="692"/>
                  </a:cubicBezTo>
                  <a:cubicBezTo>
                    <a:pt x="1034" y="703"/>
                    <a:pt x="1020" y="717"/>
                    <a:pt x="986" y="752"/>
                  </a:cubicBezTo>
                  <a:cubicBezTo>
                    <a:pt x="985" y="753"/>
                    <a:pt x="981" y="754"/>
                    <a:pt x="974" y="756"/>
                  </a:cubicBezTo>
                  <a:cubicBezTo>
                    <a:pt x="961" y="760"/>
                    <a:pt x="941" y="765"/>
                    <a:pt x="920" y="786"/>
                  </a:cubicBezTo>
                  <a:cubicBezTo>
                    <a:pt x="916" y="790"/>
                    <a:pt x="903" y="802"/>
                    <a:pt x="888" y="817"/>
                  </a:cubicBezTo>
                  <a:cubicBezTo>
                    <a:pt x="865" y="840"/>
                    <a:pt x="835" y="869"/>
                    <a:pt x="819" y="886"/>
                  </a:cubicBezTo>
                  <a:cubicBezTo>
                    <a:pt x="785" y="919"/>
                    <a:pt x="770" y="983"/>
                    <a:pt x="770" y="1027"/>
                  </a:cubicBezTo>
                  <a:lnTo>
                    <a:pt x="770" y="1158"/>
                  </a:lnTo>
                  <a:lnTo>
                    <a:pt x="745" y="1158"/>
                  </a:lnTo>
                  <a:cubicBezTo>
                    <a:pt x="727" y="1158"/>
                    <a:pt x="714" y="1172"/>
                    <a:pt x="714" y="1189"/>
                  </a:cubicBezTo>
                  <a:lnTo>
                    <a:pt x="714" y="1330"/>
                  </a:lnTo>
                  <a:lnTo>
                    <a:pt x="776" y="1330"/>
                  </a:lnTo>
                  <a:lnTo>
                    <a:pt x="776" y="1220"/>
                  </a:lnTo>
                  <a:lnTo>
                    <a:pt x="1109" y="1220"/>
                  </a:lnTo>
                  <a:lnTo>
                    <a:pt x="1109" y="1330"/>
                  </a:lnTo>
                  <a:lnTo>
                    <a:pt x="1171" y="1330"/>
                  </a:lnTo>
                  <a:lnTo>
                    <a:pt x="1171" y="1189"/>
                  </a:lnTo>
                  <a:cubicBezTo>
                    <a:pt x="1171" y="1172"/>
                    <a:pt x="1157" y="1158"/>
                    <a:pt x="1140" y="1158"/>
                  </a:cubicBezTo>
                  <a:lnTo>
                    <a:pt x="1108" y="1158"/>
                  </a:lnTo>
                  <a:cubicBezTo>
                    <a:pt x="1110" y="1155"/>
                    <a:pt x="1112" y="1152"/>
                    <a:pt x="1115" y="1149"/>
                  </a:cubicBezTo>
                  <a:cubicBezTo>
                    <a:pt x="1128" y="1136"/>
                    <a:pt x="1177" y="1080"/>
                    <a:pt x="1228" y="1021"/>
                  </a:cubicBezTo>
                  <a:cubicBezTo>
                    <a:pt x="1274" y="967"/>
                    <a:pt x="1327" y="907"/>
                    <a:pt x="1338" y="895"/>
                  </a:cubicBezTo>
                  <a:cubicBezTo>
                    <a:pt x="1376" y="857"/>
                    <a:pt x="1368" y="575"/>
                    <a:pt x="1367" y="572"/>
                  </a:cubicBezTo>
                  <a:lnTo>
                    <a:pt x="1367" y="5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E4948C87-B1FC-6140-9FFA-BE30D6E3D5F4}"/>
              </a:ext>
            </a:extLst>
          </p:cNvPr>
          <p:cNvGrpSpPr/>
          <p:nvPr/>
        </p:nvGrpSpPr>
        <p:grpSpPr>
          <a:xfrm>
            <a:off x="6282600" y="4454581"/>
            <a:ext cx="710291" cy="710292"/>
            <a:chOff x="4783583" y="4528578"/>
            <a:chExt cx="710291" cy="710292"/>
          </a:xfrm>
        </p:grpSpPr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B1605C57-12B5-C648-B7DF-8EDA921370E3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47" name="Freeform 10">
              <a:extLst>
                <a:ext uri="{FF2B5EF4-FFF2-40B4-BE49-F238E27FC236}">
                  <a16:creationId xmlns:a16="http://schemas.microsoft.com/office/drawing/2014/main" id="{B0F249D3-68FF-3244-B5D9-0B92578CE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497" y="4644012"/>
              <a:ext cx="398462" cy="479425"/>
            </a:xfrm>
            <a:custGeom>
              <a:avLst/>
              <a:gdLst>
                <a:gd name="T0" fmla="*/ 762 w 1108"/>
                <a:gd name="T1" fmla="*/ 878 h 1330"/>
                <a:gd name="T2" fmla="*/ 824 w 1108"/>
                <a:gd name="T3" fmla="*/ 1329 h 1330"/>
                <a:gd name="T4" fmla="*/ 285 w 1108"/>
                <a:gd name="T5" fmla="*/ 931 h 1330"/>
                <a:gd name="T6" fmla="*/ 0 w 1108"/>
                <a:gd name="T7" fmla="*/ 1304 h 1330"/>
                <a:gd name="T8" fmla="*/ 401 w 1108"/>
                <a:gd name="T9" fmla="*/ 1132 h 1330"/>
                <a:gd name="T10" fmla="*/ 339 w 1108"/>
                <a:gd name="T11" fmla="*/ 1242 h 1330"/>
                <a:gd name="T12" fmla="*/ 63 w 1108"/>
                <a:gd name="T13" fmla="*/ 994 h 1330"/>
                <a:gd name="T14" fmla="*/ 285 w 1108"/>
                <a:gd name="T15" fmla="*/ 931 h 1330"/>
                <a:gd name="T16" fmla="*/ 0 w 1108"/>
                <a:gd name="T17" fmla="*/ 480 h 1330"/>
                <a:gd name="T18" fmla="*/ 401 w 1108"/>
                <a:gd name="T19" fmla="*/ 852 h 1330"/>
                <a:gd name="T20" fmla="*/ 339 w 1108"/>
                <a:gd name="T21" fmla="*/ 680 h 1330"/>
                <a:gd name="T22" fmla="*/ 63 w 1108"/>
                <a:gd name="T23" fmla="*/ 790 h 1330"/>
                <a:gd name="T24" fmla="*/ 285 w 1108"/>
                <a:gd name="T25" fmla="*/ 542 h 1330"/>
                <a:gd name="T26" fmla="*/ 63 w 1108"/>
                <a:gd name="T27" fmla="*/ 90 h 1330"/>
                <a:gd name="T28" fmla="*/ 285 w 1108"/>
                <a:gd name="T29" fmla="*/ 28 h 1330"/>
                <a:gd name="T30" fmla="*/ 0 w 1108"/>
                <a:gd name="T31" fmla="*/ 401 h 1330"/>
                <a:gd name="T32" fmla="*/ 401 w 1108"/>
                <a:gd name="T33" fmla="*/ 229 h 1330"/>
                <a:gd name="T34" fmla="*/ 339 w 1108"/>
                <a:gd name="T35" fmla="*/ 339 h 1330"/>
                <a:gd name="T36" fmla="*/ 63 w 1108"/>
                <a:gd name="T37" fmla="*/ 90 h 1330"/>
                <a:gd name="T38" fmla="*/ 422 w 1108"/>
                <a:gd name="T39" fmla="*/ 80 h 1330"/>
                <a:gd name="T40" fmla="*/ 199 w 1108"/>
                <a:gd name="T41" fmla="*/ 240 h 1330"/>
                <a:gd name="T42" fmla="*/ 94 w 1108"/>
                <a:gd name="T43" fmla="*/ 222 h 1330"/>
                <a:gd name="T44" fmla="*/ 202 w 1108"/>
                <a:gd name="T45" fmla="*/ 782 h 1330"/>
                <a:gd name="T46" fmla="*/ 375 w 1108"/>
                <a:gd name="T47" fmla="*/ 491 h 1330"/>
                <a:gd name="T48" fmla="*/ 138 w 1108"/>
                <a:gd name="T49" fmla="*/ 630 h 1330"/>
                <a:gd name="T50" fmla="*/ 202 w 1108"/>
                <a:gd name="T51" fmla="*/ 782 h 1330"/>
                <a:gd name="T52" fmla="*/ 422 w 1108"/>
                <a:gd name="T53" fmla="*/ 983 h 1330"/>
                <a:gd name="T54" fmla="*/ 199 w 1108"/>
                <a:gd name="T55" fmla="*/ 1143 h 1330"/>
                <a:gd name="T56" fmla="*/ 94 w 1108"/>
                <a:gd name="T57" fmla="*/ 1126 h 1330"/>
                <a:gd name="T58" fmla="*/ 875 w 1108"/>
                <a:gd name="T59" fmla="*/ 201 h 1330"/>
                <a:gd name="T60" fmla="*/ 712 w 1108"/>
                <a:gd name="T61" fmla="*/ 201 h 1330"/>
                <a:gd name="T62" fmla="*/ 793 w 1108"/>
                <a:gd name="T63" fmla="*/ 62 h 1330"/>
                <a:gd name="T64" fmla="*/ 875 w 1108"/>
                <a:gd name="T65" fmla="*/ 201 h 1330"/>
                <a:gd name="T66" fmla="*/ 793 w 1108"/>
                <a:gd name="T67" fmla="*/ 0 h 1330"/>
                <a:gd name="T68" fmla="*/ 650 w 1108"/>
                <a:gd name="T69" fmla="*/ 201 h 1330"/>
                <a:gd name="T70" fmla="*/ 937 w 1108"/>
                <a:gd name="T71" fmla="*/ 201 h 1330"/>
                <a:gd name="T72" fmla="*/ 1107 w 1108"/>
                <a:gd name="T73" fmla="*/ 539 h 1330"/>
                <a:gd name="T74" fmla="*/ 480 w 1108"/>
                <a:gd name="T75" fmla="*/ 539 h 1330"/>
                <a:gd name="T76" fmla="*/ 593 w 1108"/>
                <a:gd name="T77" fmla="*/ 933 h 1330"/>
                <a:gd name="T78" fmla="*/ 655 w 1108"/>
                <a:gd name="T79" fmla="*/ 1329 h 1330"/>
                <a:gd name="T80" fmla="*/ 593 w 1108"/>
                <a:gd name="T81" fmla="*/ 596 h 1330"/>
                <a:gd name="T82" fmla="*/ 542 w 1108"/>
                <a:gd name="T83" fmla="*/ 793 h 1330"/>
                <a:gd name="T84" fmla="*/ 793 w 1108"/>
                <a:gd name="T85" fmla="*/ 429 h 1330"/>
                <a:gd name="T86" fmla="*/ 1045 w 1108"/>
                <a:gd name="T87" fmla="*/ 793 h 1330"/>
                <a:gd name="T88" fmla="*/ 994 w 1108"/>
                <a:gd name="T89" fmla="*/ 596 h 1330"/>
                <a:gd name="T90" fmla="*/ 932 w 1108"/>
                <a:gd name="T91" fmla="*/ 1329 h 1330"/>
                <a:gd name="T92" fmla="*/ 994 w 1108"/>
                <a:gd name="T93" fmla="*/ 933 h 1330"/>
                <a:gd name="T94" fmla="*/ 1107 w 1108"/>
                <a:gd name="T95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8" h="1330">
                  <a:moveTo>
                    <a:pt x="824" y="878"/>
                  </a:moveTo>
                  <a:lnTo>
                    <a:pt x="762" y="878"/>
                  </a:lnTo>
                  <a:lnTo>
                    <a:pt x="762" y="1329"/>
                  </a:lnTo>
                  <a:lnTo>
                    <a:pt x="824" y="1329"/>
                  </a:lnTo>
                  <a:lnTo>
                    <a:pt x="824" y="878"/>
                  </a:lnTo>
                  <a:close/>
                  <a:moveTo>
                    <a:pt x="285" y="931"/>
                  </a:moveTo>
                  <a:lnTo>
                    <a:pt x="0" y="931"/>
                  </a:lnTo>
                  <a:lnTo>
                    <a:pt x="0" y="1304"/>
                  </a:lnTo>
                  <a:lnTo>
                    <a:pt x="401" y="1304"/>
                  </a:lnTo>
                  <a:lnTo>
                    <a:pt x="401" y="1132"/>
                  </a:lnTo>
                  <a:lnTo>
                    <a:pt x="339" y="1132"/>
                  </a:lnTo>
                  <a:lnTo>
                    <a:pt x="339" y="1242"/>
                  </a:lnTo>
                  <a:lnTo>
                    <a:pt x="63" y="1242"/>
                  </a:lnTo>
                  <a:lnTo>
                    <a:pt x="63" y="994"/>
                  </a:lnTo>
                  <a:lnTo>
                    <a:pt x="285" y="994"/>
                  </a:lnTo>
                  <a:lnTo>
                    <a:pt x="285" y="931"/>
                  </a:lnTo>
                  <a:close/>
                  <a:moveTo>
                    <a:pt x="285" y="480"/>
                  </a:moveTo>
                  <a:lnTo>
                    <a:pt x="0" y="480"/>
                  </a:lnTo>
                  <a:lnTo>
                    <a:pt x="0" y="852"/>
                  </a:lnTo>
                  <a:lnTo>
                    <a:pt x="401" y="852"/>
                  </a:lnTo>
                  <a:lnTo>
                    <a:pt x="401" y="680"/>
                  </a:lnTo>
                  <a:lnTo>
                    <a:pt x="339" y="680"/>
                  </a:lnTo>
                  <a:lnTo>
                    <a:pt x="339" y="790"/>
                  </a:lnTo>
                  <a:lnTo>
                    <a:pt x="63" y="790"/>
                  </a:lnTo>
                  <a:lnTo>
                    <a:pt x="63" y="542"/>
                  </a:lnTo>
                  <a:lnTo>
                    <a:pt x="285" y="542"/>
                  </a:lnTo>
                  <a:lnTo>
                    <a:pt x="285" y="480"/>
                  </a:lnTo>
                  <a:close/>
                  <a:moveTo>
                    <a:pt x="63" y="90"/>
                  </a:moveTo>
                  <a:lnTo>
                    <a:pt x="285" y="90"/>
                  </a:lnTo>
                  <a:lnTo>
                    <a:pt x="285" y="28"/>
                  </a:lnTo>
                  <a:lnTo>
                    <a:pt x="0" y="28"/>
                  </a:lnTo>
                  <a:lnTo>
                    <a:pt x="0" y="401"/>
                  </a:lnTo>
                  <a:lnTo>
                    <a:pt x="401" y="401"/>
                  </a:lnTo>
                  <a:lnTo>
                    <a:pt x="401" y="229"/>
                  </a:lnTo>
                  <a:lnTo>
                    <a:pt x="339" y="229"/>
                  </a:lnTo>
                  <a:lnTo>
                    <a:pt x="339" y="339"/>
                  </a:lnTo>
                  <a:lnTo>
                    <a:pt x="63" y="339"/>
                  </a:lnTo>
                  <a:lnTo>
                    <a:pt x="63" y="90"/>
                  </a:lnTo>
                  <a:close/>
                  <a:moveTo>
                    <a:pt x="202" y="331"/>
                  </a:moveTo>
                  <a:lnTo>
                    <a:pt x="422" y="80"/>
                  </a:lnTo>
                  <a:lnTo>
                    <a:pt x="375" y="39"/>
                  </a:lnTo>
                  <a:lnTo>
                    <a:pt x="199" y="240"/>
                  </a:lnTo>
                  <a:lnTo>
                    <a:pt x="138" y="179"/>
                  </a:lnTo>
                  <a:lnTo>
                    <a:pt x="94" y="222"/>
                  </a:lnTo>
                  <a:lnTo>
                    <a:pt x="202" y="331"/>
                  </a:lnTo>
                  <a:close/>
                  <a:moveTo>
                    <a:pt x="202" y="782"/>
                  </a:moveTo>
                  <a:lnTo>
                    <a:pt x="422" y="531"/>
                  </a:lnTo>
                  <a:lnTo>
                    <a:pt x="375" y="491"/>
                  </a:lnTo>
                  <a:lnTo>
                    <a:pt x="199" y="691"/>
                  </a:lnTo>
                  <a:lnTo>
                    <a:pt x="138" y="630"/>
                  </a:lnTo>
                  <a:lnTo>
                    <a:pt x="94" y="674"/>
                  </a:lnTo>
                  <a:lnTo>
                    <a:pt x="202" y="782"/>
                  </a:lnTo>
                  <a:close/>
                  <a:moveTo>
                    <a:pt x="202" y="1234"/>
                  </a:moveTo>
                  <a:lnTo>
                    <a:pt x="422" y="983"/>
                  </a:lnTo>
                  <a:lnTo>
                    <a:pt x="375" y="942"/>
                  </a:lnTo>
                  <a:lnTo>
                    <a:pt x="199" y="1143"/>
                  </a:lnTo>
                  <a:lnTo>
                    <a:pt x="138" y="1082"/>
                  </a:lnTo>
                  <a:lnTo>
                    <a:pt x="94" y="1126"/>
                  </a:lnTo>
                  <a:lnTo>
                    <a:pt x="202" y="1234"/>
                  </a:lnTo>
                  <a:close/>
                  <a:moveTo>
                    <a:pt x="875" y="201"/>
                  </a:moveTo>
                  <a:cubicBezTo>
                    <a:pt x="875" y="249"/>
                    <a:pt x="842" y="282"/>
                    <a:pt x="793" y="282"/>
                  </a:cubicBezTo>
                  <a:cubicBezTo>
                    <a:pt x="744" y="282"/>
                    <a:pt x="712" y="249"/>
                    <a:pt x="712" y="201"/>
                  </a:cubicBezTo>
                  <a:lnTo>
                    <a:pt x="712" y="144"/>
                  </a:lnTo>
                  <a:cubicBezTo>
                    <a:pt x="712" y="95"/>
                    <a:pt x="744" y="62"/>
                    <a:pt x="793" y="62"/>
                  </a:cubicBezTo>
                  <a:cubicBezTo>
                    <a:pt x="842" y="62"/>
                    <a:pt x="875" y="95"/>
                    <a:pt x="875" y="144"/>
                  </a:cubicBezTo>
                  <a:lnTo>
                    <a:pt x="875" y="201"/>
                  </a:lnTo>
                  <a:close/>
                  <a:moveTo>
                    <a:pt x="937" y="144"/>
                  </a:moveTo>
                  <a:cubicBezTo>
                    <a:pt x="937" y="61"/>
                    <a:pt x="877" y="0"/>
                    <a:pt x="793" y="0"/>
                  </a:cubicBezTo>
                  <a:cubicBezTo>
                    <a:pt x="710" y="0"/>
                    <a:pt x="650" y="61"/>
                    <a:pt x="650" y="144"/>
                  </a:cubicBezTo>
                  <a:lnTo>
                    <a:pt x="650" y="201"/>
                  </a:lnTo>
                  <a:cubicBezTo>
                    <a:pt x="650" y="284"/>
                    <a:pt x="709" y="344"/>
                    <a:pt x="793" y="344"/>
                  </a:cubicBezTo>
                  <a:cubicBezTo>
                    <a:pt x="876" y="344"/>
                    <a:pt x="937" y="284"/>
                    <a:pt x="937" y="201"/>
                  </a:cubicBezTo>
                  <a:lnTo>
                    <a:pt x="937" y="144"/>
                  </a:lnTo>
                  <a:close/>
                  <a:moveTo>
                    <a:pt x="1107" y="539"/>
                  </a:moveTo>
                  <a:cubicBezTo>
                    <a:pt x="1107" y="419"/>
                    <a:pt x="898" y="367"/>
                    <a:pt x="793" y="367"/>
                  </a:cubicBezTo>
                  <a:cubicBezTo>
                    <a:pt x="687" y="367"/>
                    <a:pt x="480" y="419"/>
                    <a:pt x="480" y="539"/>
                  </a:cubicBezTo>
                  <a:lnTo>
                    <a:pt x="480" y="793"/>
                  </a:lnTo>
                  <a:cubicBezTo>
                    <a:pt x="480" y="858"/>
                    <a:pt x="531" y="917"/>
                    <a:pt x="593" y="933"/>
                  </a:cubicBezTo>
                  <a:lnTo>
                    <a:pt x="593" y="1329"/>
                  </a:lnTo>
                  <a:lnTo>
                    <a:pt x="655" y="1329"/>
                  </a:lnTo>
                  <a:lnTo>
                    <a:pt x="655" y="596"/>
                  </a:lnTo>
                  <a:lnTo>
                    <a:pt x="593" y="596"/>
                  </a:lnTo>
                  <a:lnTo>
                    <a:pt x="593" y="868"/>
                  </a:lnTo>
                  <a:cubicBezTo>
                    <a:pt x="564" y="853"/>
                    <a:pt x="542" y="821"/>
                    <a:pt x="542" y="793"/>
                  </a:cubicBezTo>
                  <a:lnTo>
                    <a:pt x="542" y="539"/>
                  </a:lnTo>
                  <a:cubicBezTo>
                    <a:pt x="542" y="478"/>
                    <a:pt x="694" y="429"/>
                    <a:pt x="793" y="429"/>
                  </a:cubicBezTo>
                  <a:cubicBezTo>
                    <a:pt x="893" y="429"/>
                    <a:pt x="1045" y="478"/>
                    <a:pt x="1045" y="539"/>
                  </a:cubicBezTo>
                  <a:lnTo>
                    <a:pt x="1045" y="793"/>
                  </a:lnTo>
                  <a:cubicBezTo>
                    <a:pt x="1045" y="821"/>
                    <a:pt x="1023" y="853"/>
                    <a:pt x="994" y="868"/>
                  </a:cubicBezTo>
                  <a:lnTo>
                    <a:pt x="994" y="596"/>
                  </a:lnTo>
                  <a:lnTo>
                    <a:pt x="932" y="596"/>
                  </a:lnTo>
                  <a:lnTo>
                    <a:pt x="932" y="1329"/>
                  </a:lnTo>
                  <a:lnTo>
                    <a:pt x="994" y="1329"/>
                  </a:lnTo>
                  <a:lnTo>
                    <a:pt x="994" y="933"/>
                  </a:lnTo>
                  <a:cubicBezTo>
                    <a:pt x="1056" y="917"/>
                    <a:pt x="1107" y="858"/>
                    <a:pt x="1107" y="793"/>
                  </a:cubicBezTo>
                  <a:lnTo>
                    <a:pt x="1107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2952709D-1780-5F43-AC59-E2EAD7D22ABB}"/>
              </a:ext>
            </a:extLst>
          </p:cNvPr>
          <p:cNvGrpSpPr/>
          <p:nvPr/>
        </p:nvGrpSpPr>
        <p:grpSpPr>
          <a:xfrm>
            <a:off x="6275144" y="3456206"/>
            <a:ext cx="710291" cy="710292"/>
            <a:chOff x="4776127" y="3530203"/>
            <a:chExt cx="710291" cy="710292"/>
          </a:xfrm>
        </p:grpSpPr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F44BDAB0-3CFF-034D-AA37-AD8F11D63FC2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0" name="Freeform 13">
              <a:extLst>
                <a:ext uri="{FF2B5EF4-FFF2-40B4-BE49-F238E27FC236}">
                  <a16:creationId xmlns:a16="http://schemas.microsoft.com/office/drawing/2014/main" id="{D6A1595F-E230-DD46-95A2-B8CE778EA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885" y="3663893"/>
              <a:ext cx="358775" cy="442913"/>
            </a:xfrm>
            <a:custGeom>
              <a:avLst/>
              <a:gdLst>
                <a:gd name="T0" fmla="*/ 169 w 997"/>
                <a:gd name="T1" fmla="*/ 755 h 1229"/>
                <a:gd name="T2" fmla="*/ 256 w 997"/>
                <a:gd name="T3" fmla="*/ 962 h 1229"/>
                <a:gd name="T4" fmla="*/ 926 w 997"/>
                <a:gd name="T5" fmla="*/ 1116 h 1229"/>
                <a:gd name="T6" fmla="*/ 723 w 997"/>
                <a:gd name="T7" fmla="*/ 976 h 1229"/>
                <a:gd name="T8" fmla="*/ 437 w 997"/>
                <a:gd name="T9" fmla="*/ 795 h 1229"/>
                <a:gd name="T10" fmla="*/ 849 w 997"/>
                <a:gd name="T11" fmla="*/ 755 h 1229"/>
                <a:gd name="T12" fmla="*/ 406 w 997"/>
                <a:gd name="T13" fmla="*/ 695 h 1229"/>
                <a:gd name="T14" fmla="*/ 408 w 997"/>
                <a:gd name="T15" fmla="*/ 553 h 1229"/>
                <a:gd name="T16" fmla="*/ 849 w 997"/>
                <a:gd name="T17" fmla="*/ 526 h 1229"/>
                <a:gd name="T18" fmla="*/ 426 w 997"/>
                <a:gd name="T19" fmla="*/ 466 h 1229"/>
                <a:gd name="T20" fmla="*/ 480 w 997"/>
                <a:gd name="T21" fmla="*/ 351 h 1229"/>
                <a:gd name="T22" fmla="*/ 880 w 997"/>
                <a:gd name="T23" fmla="*/ 274 h 1229"/>
                <a:gd name="T24" fmla="*/ 685 w 997"/>
                <a:gd name="T25" fmla="*/ 62 h 1229"/>
                <a:gd name="T26" fmla="*/ 179 w 997"/>
                <a:gd name="T27" fmla="*/ 443 h 1229"/>
                <a:gd name="T28" fmla="*/ 62 w 997"/>
                <a:gd name="T29" fmla="*/ 466 h 1229"/>
                <a:gd name="T30" fmla="*/ 157 w 997"/>
                <a:gd name="T31" fmla="*/ 526 h 1229"/>
                <a:gd name="T32" fmla="*/ 156 w 997"/>
                <a:gd name="T33" fmla="*/ 587 h 1229"/>
                <a:gd name="T34" fmla="*/ 156 w 997"/>
                <a:gd name="T35" fmla="*/ 695 h 1229"/>
                <a:gd name="T36" fmla="*/ 62 w 997"/>
                <a:gd name="T37" fmla="*/ 755 h 1229"/>
                <a:gd name="T38" fmla="*/ 119 w 997"/>
                <a:gd name="T39" fmla="*/ 817 h 1229"/>
                <a:gd name="T40" fmla="*/ 0 w 997"/>
                <a:gd name="T41" fmla="*/ 633 h 1229"/>
                <a:gd name="T42" fmla="*/ 94 w 997"/>
                <a:gd name="T43" fmla="*/ 616 h 1229"/>
                <a:gd name="T44" fmla="*/ 0 w 997"/>
                <a:gd name="T45" fmla="*/ 588 h 1229"/>
                <a:gd name="T46" fmla="*/ 125 w 997"/>
                <a:gd name="T47" fmla="*/ 404 h 1229"/>
                <a:gd name="T48" fmla="*/ 685 w 997"/>
                <a:gd name="T49" fmla="*/ 0 h 1229"/>
                <a:gd name="T50" fmla="*/ 994 w 997"/>
                <a:gd name="T51" fmla="*/ 64 h 1229"/>
                <a:gd name="T52" fmla="*/ 891 w 997"/>
                <a:gd name="T53" fmla="*/ 344 h 1229"/>
                <a:gd name="T54" fmla="*/ 530 w 997"/>
                <a:gd name="T55" fmla="*/ 389 h 1229"/>
                <a:gd name="T56" fmla="*/ 911 w 997"/>
                <a:gd name="T57" fmla="*/ 404 h 1229"/>
                <a:gd name="T58" fmla="*/ 468 w 997"/>
                <a:gd name="T59" fmla="*/ 588 h 1229"/>
                <a:gd name="T60" fmla="*/ 468 w 997"/>
                <a:gd name="T61" fmla="*/ 633 h 1229"/>
                <a:gd name="T62" fmla="*/ 911 w 997"/>
                <a:gd name="T63" fmla="*/ 817 h 1229"/>
                <a:gd name="T64" fmla="*/ 532 w 997"/>
                <a:gd name="T65" fmla="*/ 842 h 1229"/>
                <a:gd name="T66" fmla="*/ 900 w 997"/>
                <a:gd name="T67" fmla="*/ 876 h 1229"/>
                <a:gd name="T68" fmla="*/ 996 w 997"/>
                <a:gd name="T69" fmla="*/ 1149 h 1229"/>
                <a:gd name="T70" fmla="*/ 685 w 997"/>
                <a:gd name="T71" fmla="*/ 1228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7" h="1229">
                  <a:moveTo>
                    <a:pt x="62" y="755"/>
                  </a:moveTo>
                  <a:lnTo>
                    <a:pt x="169" y="755"/>
                  </a:lnTo>
                  <a:lnTo>
                    <a:pt x="174" y="779"/>
                  </a:lnTo>
                  <a:cubicBezTo>
                    <a:pt x="189" y="845"/>
                    <a:pt x="216" y="905"/>
                    <a:pt x="256" y="962"/>
                  </a:cubicBezTo>
                  <a:cubicBezTo>
                    <a:pt x="349" y="1092"/>
                    <a:pt x="505" y="1166"/>
                    <a:pt x="685" y="1166"/>
                  </a:cubicBezTo>
                  <a:cubicBezTo>
                    <a:pt x="783" y="1166"/>
                    <a:pt x="871" y="1141"/>
                    <a:pt x="926" y="1116"/>
                  </a:cubicBezTo>
                  <a:lnTo>
                    <a:pt x="891" y="947"/>
                  </a:lnTo>
                  <a:cubicBezTo>
                    <a:pt x="846" y="963"/>
                    <a:pt x="782" y="976"/>
                    <a:pt x="723" y="976"/>
                  </a:cubicBezTo>
                  <a:cubicBezTo>
                    <a:pt x="621" y="976"/>
                    <a:pt x="539" y="944"/>
                    <a:pt x="485" y="883"/>
                  </a:cubicBezTo>
                  <a:cubicBezTo>
                    <a:pt x="464" y="857"/>
                    <a:pt x="448" y="829"/>
                    <a:pt x="437" y="795"/>
                  </a:cubicBezTo>
                  <a:lnTo>
                    <a:pt x="423" y="755"/>
                  </a:lnTo>
                  <a:lnTo>
                    <a:pt x="849" y="755"/>
                  </a:lnTo>
                  <a:lnTo>
                    <a:pt x="849" y="695"/>
                  </a:lnTo>
                  <a:lnTo>
                    <a:pt x="406" y="695"/>
                  </a:lnTo>
                  <a:lnTo>
                    <a:pt x="406" y="621"/>
                  </a:lnTo>
                  <a:cubicBezTo>
                    <a:pt x="406" y="594"/>
                    <a:pt x="406" y="567"/>
                    <a:pt x="408" y="553"/>
                  </a:cubicBezTo>
                  <a:lnTo>
                    <a:pt x="411" y="526"/>
                  </a:lnTo>
                  <a:lnTo>
                    <a:pt x="849" y="526"/>
                  </a:lnTo>
                  <a:lnTo>
                    <a:pt x="849" y="466"/>
                  </a:lnTo>
                  <a:lnTo>
                    <a:pt x="426" y="466"/>
                  </a:lnTo>
                  <a:lnTo>
                    <a:pt x="441" y="425"/>
                  </a:lnTo>
                  <a:cubicBezTo>
                    <a:pt x="451" y="397"/>
                    <a:pt x="464" y="372"/>
                    <a:pt x="480" y="351"/>
                  </a:cubicBezTo>
                  <a:cubicBezTo>
                    <a:pt x="532" y="283"/>
                    <a:pt x="613" y="244"/>
                    <a:pt x="709" y="244"/>
                  </a:cubicBezTo>
                  <a:cubicBezTo>
                    <a:pt x="763" y="244"/>
                    <a:pt x="820" y="254"/>
                    <a:pt x="880" y="274"/>
                  </a:cubicBezTo>
                  <a:lnTo>
                    <a:pt x="921" y="102"/>
                  </a:lnTo>
                  <a:cubicBezTo>
                    <a:pt x="851" y="76"/>
                    <a:pt x="767" y="62"/>
                    <a:pt x="685" y="62"/>
                  </a:cubicBezTo>
                  <a:cubicBezTo>
                    <a:pt x="524" y="62"/>
                    <a:pt x="381" y="126"/>
                    <a:pt x="282" y="243"/>
                  </a:cubicBezTo>
                  <a:cubicBezTo>
                    <a:pt x="233" y="301"/>
                    <a:pt x="198" y="368"/>
                    <a:pt x="179" y="443"/>
                  </a:cubicBezTo>
                  <a:lnTo>
                    <a:pt x="173" y="466"/>
                  </a:lnTo>
                  <a:lnTo>
                    <a:pt x="62" y="466"/>
                  </a:lnTo>
                  <a:lnTo>
                    <a:pt x="62" y="526"/>
                  </a:lnTo>
                  <a:lnTo>
                    <a:pt x="157" y="526"/>
                  </a:lnTo>
                  <a:lnTo>
                    <a:pt x="157" y="557"/>
                  </a:lnTo>
                  <a:cubicBezTo>
                    <a:pt x="157" y="564"/>
                    <a:pt x="157" y="576"/>
                    <a:pt x="156" y="587"/>
                  </a:cubicBezTo>
                  <a:cubicBezTo>
                    <a:pt x="156" y="598"/>
                    <a:pt x="156" y="609"/>
                    <a:pt x="156" y="616"/>
                  </a:cubicBezTo>
                  <a:lnTo>
                    <a:pt x="156" y="695"/>
                  </a:lnTo>
                  <a:lnTo>
                    <a:pt x="62" y="695"/>
                  </a:lnTo>
                  <a:lnTo>
                    <a:pt x="62" y="755"/>
                  </a:lnTo>
                  <a:close/>
                  <a:moveTo>
                    <a:pt x="205" y="998"/>
                  </a:moveTo>
                  <a:cubicBezTo>
                    <a:pt x="165" y="941"/>
                    <a:pt x="137" y="882"/>
                    <a:pt x="119" y="817"/>
                  </a:cubicBezTo>
                  <a:lnTo>
                    <a:pt x="0" y="817"/>
                  </a:lnTo>
                  <a:lnTo>
                    <a:pt x="0" y="633"/>
                  </a:lnTo>
                  <a:lnTo>
                    <a:pt x="94" y="633"/>
                  </a:lnTo>
                  <a:lnTo>
                    <a:pt x="94" y="616"/>
                  </a:lnTo>
                  <a:cubicBezTo>
                    <a:pt x="94" y="609"/>
                    <a:pt x="94" y="598"/>
                    <a:pt x="94" y="588"/>
                  </a:cubicBezTo>
                  <a:lnTo>
                    <a:pt x="0" y="588"/>
                  </a:lnTo>
                  <a:lnTo>
                    <a:pt x="0" y="404"/>
                  </a:lnTo>
                  <a:lnTo>
                    <a:pt x="125" y="404"/>
                  </a:lnTo>
                  <a:cubicBezTo>
                    <a:pt x="148" y="330"/>
                    <a:pt x="184" y="262"/>
                    <a:pt x="235" y="203"/>
                  </a:cubicBezTo>
                  <a:cubicBezTo>
                    <a:pt x="345" y="72"/>
                    <a:pt x="505" y="0"/>
                    <a:pt x="685" y="0"/>
                  </a:cubicBezTo>
                  <a:cubicBezTo>
                    <a:pt x="784" y="0"/>
                    <a:pt x="888" y="19"/>
                    <a:pt x="970" y="54"/>
                  </a:cubicBezTo>
                  <a:lnTo>
                    <a:pt x="994" y="64"/>
                  </a:lnTo>
                  <a:lnTo>
                    <a:pt x="924" y="357"/>
                  </a:lnTo>
                  <a:lnTo>
                    <a:pt x="891" y="344"/>
                  </a:lnTo>
                  <a:cubicBezTo>
                    <a:pt x="826" y="319"/>
                    <a:pt x="765" y="306"/>
                    <a:pt x="709" y="306"/>
                  </a:cubicBezTo>
                  <a:cubicBezTo>
                    <a:pt x="656" y="306"/>
                    <a:pt x="581" y="321"/>
                    <a:pt x="530" y="389"/>
                  </a:cubicBezTo>
                  <a:cubicBezTo>
                    <a:pt x="526" y="394"/>
                    <a:pt x="522" y="399"/>
                    <a:pt x="519" y="404"/>
                  </a:cubicBezTo>
                  <a:lnTo>
                    <a:pt x="911" y="404"/>
                  </a:lnTo>
                  <a:lnTo>
                    <a:pt x="911" y="588"/>
                  </a:lnTo>
                  <a:lnTo>
                    <a:pt x="468" y="588"/>
                  </a:lnTo>
                  <a:cubicBezTo>
                    <a:pt x="468" y="600"/>
                    <a:pt x="468" y="614"/>
                    <a:pt x="468" y="621"/>
                  </a:cubicBezTo>
                  <a:lnTo>
                    <a:pt x="468" y="633"/>
                  </a:lnTo>
                  <a:lnTo>
                    <a:pt x="911" y="633"/>
                  </a:lnTo>
                  <a:lnTo>
                    <a:pt x="911" y="817"/>
                  </a:lnTo>
                  <a:lnTo>
                    <a:pt x="514" y="817"/>
                  </a:lnTo>
                  <a:cubicBezTo>
                    <a:pt x="519" y="826"/>
                    <a:pt x="525" y="834"/>
                    <a:pt x="532" y="842"/>
                  </a:cubicBezTo>
                  <a:cubicBezTo>
                    <a:pt x="585" y="902"/>
                    <a:pt x="665" y="914"/>
                    <a:pt x="723" y="914"/>
                  </a:cubicBezTo>
                  <a:cubicBezTo>
                    <a:pt x="794" y="914"/>
                    <a:pt x="871" y="892"/>
                    <a:pt x="900" y="876"/>
                  </a:cubicBezTo>
                  <a:lnTo>
                    <a:pt x="936" y="857"/>
                  </a:lnTo>
                  <a:lnTo>
                    <a:pt x="996" y="1149"/>
                  </a:lnTo>
                  <a:lnTo>
                    <a:pt x="976" y="1160"/>
                  </a:lnTo>
                  <a:cubicBezTo>
                    <a:pt x="918" y="1191"/>
                    <a:pt x="807" y="1228"/>
                    <a:pt x="685" y="1228"/>
                  </a:cubicBezTo>
                  <a:cubicBezTo>
                    <a:pt x="485" y="1228"/>
                    <a:pt x="310" y="1144"/>
                    <a:pt x="205" y="9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35E876EC-213F-1949-9A82-AA0D6A06F6FF}"/>
              </a:ext>
            </a:extLst>
          </p:cNvPr>
          <p:cNvGrpSpPr/>
          <p:nvPr/>
        </p:nvGrpSpPr>
        <p:grpSpPr>
          <a:xfrm>
            <a:off x="9558004" y="2424629"/>
            <a:ext cx="710291" cy="710292"/>
            <a:chOff x="8058987" y="2498626"/>
            <a:chExt cx="710291" cy="710292"/>
          </a:xfrm>
        </p:grpSpPr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8D7306DD-EDAF-104D-A7E6-C858ED4B7675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3" name="Freeform 22">
              <a:extLst>
                <a:ext uri="{FF2B5EF4-FFF2-40B4-BE49-F238E27FC236}">
                  <a16:creationId xmlns:a16="http://schemas.microsoft.com/office/drawing/2014/main" id="{9FECEF99-6E94-AE4F-9F6D-8DCA7EE40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1889" y="2629141"/>
              <a:ext cx="466725" cy="449263"/>
            </a:xfrm>
            <a:custGeom>
              <a:avLst/>
              <a:gdLst>
                <a:gd name="T0" fmla="*/ 510 w 1295"/>
                <a:gd name="T1" fmla="*/ 1125 h 1246"/>
                <a:gd name="T2" fmla="*/ 939 w 1295"/>
                <a:gd name="T3" fmla="*/ 1244 h 1246"/>
                <a:gd name="T4" fmla="*/ 970 w 1295"/>
                <a:gd name="T5" fmla="*/ 1235 h 1246"/>
                <a:gd name="T6" fmla="*/ 944 w 1295"/>
                <a:gd name="T7" fmla="*/ 1112 h 1246"/>
                <a:gd name="T8" fmla="*/ 1226 w 1295"/>
                <a:gd name="T9" fmla="*/ 582 h 1246"/>
                <a:gd name="T10" fmla="*/ 875 w 1295"/>
                <a:gd name="T11" fmla="*/ 1105 h 1246"/>
                <a:gd name="T12" fmla="*/ 593 w 1295"/>
                <a:gd name="T13" fmla="*/ 1096 h 1246"/>
                <a:gd name="T14" fmla="*/ 810 w 1295"/>
                <a:gd name="T15" fmla="*/ 920 h 1246"/>
                <a:gd name="T16" fmla="*/ 851 w 1295"/>
                <a:gd name="T17" fmla="*/ 938 h 1246"/>
                <a:gd name="T18" fmla="*/ 1089 w 1295"/>
                <a:gd name="T19" fmla="*/ 552 h 1246"/>
                <a:gd name="T20" fmla="*/ 1028 w 1295"/>
                <a:gd name="T21" fmla="*/ 582 h 1246"/>
                <a:gd name="T22" fmla="*/ 823 w 1295"/>
                <a:gd name="T23" fmla="*/ 771 h 1246"/>
                <a:gd name="T24" fmla="*/ 769 w 1295"/>
                <a:gd name="T25" fmla="*/ 763 h 1246"/>
                <a:gd name="T26" fmla="*/ 351 w 1295"/>
                <a:gd name="T27" fmla="*/ 177 h 1246"/>
                <a:gd name="T28" fmla="*/ 300 w 1295"/>
                <a:gd name="T29" fmla="*/ 168 h 1246"/>
                <a:gd name="T30" fmla="*/ 3 w 1295"/>
                <a:gd name="T31" fmla="*/ 502 h 1246"/>
                <a:gd name="T32" fmla="*/ 125 w 1295"/>
                <a:gd name="T33" fmla="*/ 541 h 1246"/>
                <a:gd name="T34" fmla="*/ 438 w 1295"/>
                <a:gd name="T35" fmla="*/ 1099 h 1246"/>
                <a:gd name="T36" fmla="*/ 185 w 1295"/>
                <a:gd name="T37" fmla="*/ 582 h 1246"/>
                <a:gd name="T38" fmla="*/ 164 w 1295"/>
                <a:gd name="T39" fmla="*/ 485 h 1246"/>
                <a:gd name="T40" fmla="*/ 312 w 1295"/>
                <a:gd name="T41" fmla="*/ 245 h 1246"/>
                <a:gd name="T42" fmla="*/ 359 w 1295"/>
                <a:gd name="T43" fmla="*/ 521 h 1246"/>
                <a:gd name="T44" fmla="*/ 322 w 1295"/>
                <a:gd name="T45" fmla="*/ 549 h 1246"/>
                <a:gd name="T46" fmla="*/ 563 w 1295"/>
                <a:gd name="T47" fmla="*/ 940 h 1246"/>
                <a:gd name="T48" fmla="*/ 383 w 1295"/>
                <a:gd name="T49" fmla="*/ 589 h 1246"/>
                <a:gd name="T50" fmla="*/ 509 w 1295"/>
                <a:gd name="T51" fmla="*/ 595 h 1246"/>
                <a:gd name="T52" fmla="*/ 351 w 1295"/>
                <a:gd name="T53" fmla="*/ 177 h 1246"/>
                <a:gd name="T54" fmla="*/ 1151 w 1295"/>
                <a:gd name="T55" fmla="*/ 51 h 1246"/>
                <a:gd name="T56" fmla="*/ 1065 w 1295"/>
                <a:gd name="T57" fmla="*/ 126 h 1246"/>
                <a:gd name="T58" fmla="*/ 382 w 1295"/>
                <a:gd name="T59" fmla="*/ 98 h 1246"/>
                <a:gd name="T60" fmla="*/ 705 w 1295"/>
                <a:gd name="T61" fmla="*/ 62 h 1246"/>
                <a:gd name="T62" fmla="*/ 1071 w 1295"/>
                <a:gd name="T63" fmla="*/ 200 h 1246"/>
                <a:gd name="T64" fmla="*/ 1131 w 1295"/>
                <a:gd name="T65" fmla="*/ 145 h 1246"/>
                <a:gd name="T66" fmla="*/ 907 w 1295"/>
                <a:gd name="T67" fmla="*/ 407 h 1246"/>
                <a:gd name="T68" fmla="*/ 962 w 1295"/>
                <a:gd name="T69" fmla="*/ 296 h 1246"/>
                <a:gd name="T70" fmla="*/ 458 w 1295"/>
                <a:gd name="T71" fmla="*/ 288 h 1246"/>
                <a:gd name="T72" fmla="*/ 705 w 1295"/>
                <a:gd name="T73" fmla="*/ 260 h 1246"/>
                <a:gd name="T74" fmla="*/ 822 w 1295"/>
                <a:gd name="T75" fmla="*/ 410 h 1246"/>
                <a:gd name="T76" fmla="*/ 842 w 1295"/>
                <a:gd name="T77" fmla="*/ 461 h 1246"/>
                <a:gd name="T78" fmla="*/ 1262 w 1295"/>
                <a:gd name="T79" fmla="*/ 514 h 1246"/>
                <a:gd name="T80" fmla="*/ 1292 w 1295"/>
                <a:gd name="T81" fmla="*/ 475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5" h="1246">
                  <a:moveTo>
                    <a:pt x="515" y="1096"/>
                  </a:moveTo>
                  <a:cubicBezTo>
                    <a:pt x="509" y="1104"/>
                    <a:pt x="507" y="1115"/>
                    <a:pt x="510" y="1125"/>
                  </a:cubicBezTo>
                  <a:cubicBezTo>
                    <a:pt x="514" y="1135"/>
                    <a:pt x="522" y="1143"/>
                    <a:pt x="532" y="1145"/>
                  </a:cubicBezTo>
                  <a:lnTo>
                    <a:pt x="939" y="1244"/>
                  </a:lnTo>
                  <a:cubicBezTo>
                    <a:pt x="942" y="1245"/>
                    <a:pt x="944" y="1245"/>
                    <a:pt x="947" y="1245"/>
                  </a:cubicBezTo>
                  <a:cubicBezTo>
                    <a:pt x="955" y="1245"/>
                    <a:pt x="964" y="1242"/>
                    <a:pt x="970" y="1235"/>
                  </a:cubicBezTo>
                  <a:cubicBezTo>
                    <a:pt x="977" y="1227"/>
                    <a:pt x="980" y="1215"/>
                    <a:pt x="976" y="1204"/>
                  </a:cubicBezTo>
                  <a:lnTo>
                    <a:pt x="944" y="1112"/>
                  </a:lnTo>
                  <a:cubicBezTo>
                    <a:pt x="1154" y="1018"/>
                    <a:pt x="1288" y="813"/>
                    <a:pt x="1287" y="580"/>
                  </a:cubicBezTo>
                  <a:lnTo>
                    <a:pt x="1226" y="582"/>
                  </a:lnTo>
                  <a:cubicBezTo>
                    <a:pt x="1226" y="798"/>
                    <a:pt x="1095" y="988"/>
                    <a:pt x="893" y="1066"/>
                  </a:cubicBezTo>
                  <a:cubicBezTo>
                    <a:pt x="878" y="1072"/>
                    <a:pt x="870" y="1090"/>
                    <a:pt x="875" y="1105"/>
                  </a:cubicBezTo>
                  <a:lnTo>
                    <a:pt x="898" y="1171"/>
                  </a:lnTo>
                  <a:lnTo>
                    <a:pt x="593" y="1096"/>
                  </a:lnTo>
                  <a:lnTo>
                    <a:pt x="783" y="846"/>
                  </a:lnTo>
                  <a:lnTo>
                    <a:pt x="810" y="920"/>
                  </a:lnTo>
                  <a:cubicBezTo>
                    <a:pt x="812" y="928"/>
                    <a:pt x="818" y="935"/>
                    <a:pt x="826" y="938"/>
                  </a:cubicBezTo>
                  <a:cubicBezTo>
                    <a:pt x="834" y="942"/>
                    <a:pt x="843" y="942"/>
                    <a:pt x="851" y="938"/>
                  </a:cubicBezTo>
                  <a:cubicBezTo>
                    <a:pt x="996" y="879"/>
                    <a:pt x="1090" y="739"/>
                    <a:pt x="1090" y="582"/>
                  </a:cubicBezTo>
                  <a:cubicBezTo>
                    <a:pt x="1090" y="572"/>
                    <a:pt x="1089" y="562"/>
                    <a:pt x="1089" y="552"/>
                  </a:cubicBezTo>
                  <a:lnTo>
                    <a:pt x="1027" y="557"/>
                  </a:lnTo>
                  <a:cubicBezTo>
                    <a:pt x="1027" y="565"/>
                    <a:pt x="1028" y="574"/>
                    <a:pt x="1028" y="582"/>
                  </a:cubicBezTo>
                  <a:cubicBezTo>
                    <a:pt x="1028" y="703"/>
                    <a:pt x="962" y="811"/>
                    <a:pt x="857" y="867"/>
                  </a:cubicBezTo>
                  <a:lnTo>
                    <a:pt x="823" y="771"/>
                  </a:lnTo>
                  <a:cubicBezTo>
                    <a:pt x="819" y="760"/>
                    <a:pt x="809" y="752"/>
                    <a:pt x="798" y="751"/>
                  </a:cubicBezTo>
                  <a:cubicBezTo>
                    <a:pt x="787" y="749"/>
                    <a:pt x="776" y="754"/>
                    <a:pt x="769" y="763"/>
                  </a:cubicBezTo>
                  <a:lnTo>
                    <a:pt x="515" y="1096"/>
                  </a:lnTo>
                  <a:close/>
                  <a:moveTo>
                    <a:pt x="351" y="177"/>
                  </a:moveTo>
                  <a:cubicBezTo>
                    <a:pt x="347" y="168"/>
                    <a:pt x="339" y="161"/>
                    <a:pt x="328" y="159"/>
                  </a:cubicBezTo>
                  <a:cubicBezTo>
                    <a:pt x="318" y="157"/>
                    <a:pt x="308" y="160"/>
                    <a:pt x="300" y="168"/>
                  </a:cubicBezTo>
                  <a:lnTo>
                    <a:pt x="11" y="471"/>
                  </a:lnTo>
                  <a:cubicBezTo>
                    <a:pt x="3" y="479"/>
                    <a:pt x="0" y="491"/>
                    <a:pt x="3" y="502"/>
                  </a:cubicBezTo>
                  <a:cubicBezTo>
                    <a:pt x="7" y="513"/>
                    <a:pt x="16" y="521"/>
                    <a:pt x="27" y="523"/>
                  </a:cubicBezTo>
                  <a:lnTo>
                    <a:pt x="125" y="541"/>
                  </a:lnTo>
                  <a:cubicBezTo>
                    <a:pt x="123" y="556"/>
                    <a:pt x="123" y="569"/>
                    <a:pt x="123" y="582"/>
                  </a:cubicBezTo>
                  <a:cubicBezTo>
                    <a:pt x="123" y="800"/>
                    <a:pt x="243" y="998"/>
                    <a:pt x="438" y="1099"/>
                  </a:cubicBezTo>
                  <a:lnTo>
                    <a:pt x="466" y="1044"/>
                  </a:lnTo>
                  <a:cubicBezTo>
                    <a:pt x="293" y="954"/>
                    <a:pt x="185" y="777"/>
                    <a:pt x="185" y="582"/>
                  </a:cubicBezTo>
                  <a:cubicBezTo>
                    <a:pt x="185" y="563"/>
                    <a:pt x="186" y="543"/>
                    <a:pt x="189" y="519"/>
                  </a:cubicBezTo>
                  <a:cubicBezTo>
                    <a:pt x="191" y="503"/>
                    <a:pt x="180" y="488"/>
                    <a:pt x="164" y="485"/>
                  </a:cubicBezTo>
                  <a:lnTo>
                    <a:pt x="95" y="472"/>
                  </a:lnTo>
                  <a:lnTo>
                    <a:pt x="312" y="245"/>
                  </a:lnTo>
                  <a:lnTo>
                    <a:pt x="434" y="535"/>
                  </a:lnTo>
                  <a:lnTo>
                    <a:pt x="359" y="521"/>
                  </a:lnTo>
                  <a:cubicBezTo>
                    <a:pt x="350" y="520"/>
                    <a:pt x="341" y="522"/>
                    <a:pt x="334" y="527"/>
                  </a:cubicBezTo>
                  <a:cubicBezTo>
                    <a:pt x="327" y="532"/>
                    <a:pt x="323" y="540"/>
                    <a:pt x="322" y="549"/>
                  </a:cubicBezTo>
                  <a:cubicBezTo>
                    <a:pt x="321" y="560"/>
                    <a:pt x="320" y="571"/>
                    <a:pt x="320" y="582"/>
                  </a:cubicBezTo>
                  <a:cubicBezTo>
                    <a:pt x="320" y="740"/>
                    <a:pt x="416" y="881"/>
                    <a:pt x="563" y="940"/>
                  </a:cubicBezTo>
                  <a:lnTo>
                    <a:pt x="586" y="882"/>
                  </a:lnTo>
                  <a:cubicBezTo>
                    <a:pt x="464" y="833"/>
                    <a:pt x="385" y="719"/>
                    <a:pt x="383" y="589"/>
                  </a:cubicBezTo>
                  <a:lnTo>
                    <a:pt x="479" y="607"/>
                  </a:lnTo>
                  <a:cubicBezTo>
                    <a:pt x="490" y="608"/>
                    <a:pt x="502" y="604"/>
                    <a:pt x="509" y="595"/>
                  </a:cubicBezTo>
                  <a:cubicBezTo>
                    <a:pt x="516" y="587"/>
                    <a:pt x="518" y="574"/>
                    <a:pt x="513" y="564"/>
                  </a:cubicBezTo>
                  <a:lnTo>
                    <a:pt x="351" y="177"/>
                  </a:lnTo>
                  <a:close/>
                  <a:moveTo>
                    <a:pt x="1174" y="72"/>
                  </a:moveTo>
                  <a:cubicBezTo>
                    <a:pt x="1171" y="61"/>
                    <a:pt x="1162" y="53"/>
                    <a:pt x="1151" y="51"/>
                  </a:cubicBezTo>
                  <a:cubicBezTo>
                    <a:pt x="1139" y="48"/>
                    <a:pt x="1128" y="52"/>
                    <a:pt x="1121" y="61"/>
                  </a:cubicBezTo>
                  <a:lnTo>
                    <a:pt x="1065" y="126"/>
                  </a:lnTo>
                  <a:cubicBezTo>
                    <a:pt x="963" y="44"/>
                    <a:pt x="836" y="0"/>
                    <a:pt x="705" y="0"/>
                  </a:cubicBezTo>
                  <a:cubicBezTo>
                    <a:pt x="590" y="0"/>
                    <a:pt x="478" y="34"/>
                    <a:pt x="382" y="98"/>
                  </a:cubicBezTo>
                  <a:lnTo>
                    <a:pt x="417" y="150"/>
                  </a:lnTo>
                  <a:cubicBezTo>
                    <a:pt x="502" y="92"/>
                    <a:pt x="602" y="62"/>
                    <a:pt x="705" y="62"/>
                  </a:cubicBezTo>
                  <a:cubicBezTo>
                    <a:pt x="831" y="62"/>
                    <a:pt x="953" y="109"/>
                    <a:pt x="1048" y="193"/>
                  </a:cubicBezTo>
                  <a:cubicBezTo>
                    <a:pt x="1055" y="198"/>
                    <a:pt x="1063" y="201"/>
                    <a:pt x="1071" y="200"/>
                  </a:cubicBezTo>
                  <a:cubicBezTo>
                    <a:pt x="1079" y="200"/>
                    <a:pt x="1087" y="196"/>
                    <a:pt x="1093" y="189"/>
                  </a:cubicBezTo>
                  <a:lnTo>
                    <a:pt x="1131" y="145"/>
                  </a:lnTo>
                  <a:lnTo>
                    <a:pt x="1219" y="447"/>
                  </a:lnTo>
                  <a:lnTo>
                    <a:pt x="907" y="407"/>
                  </a:lnTo>
                  <a:lnTo>
                    <a:pt x="964" y="340"/>
                  </a:lnTo>
                  <a:cubicBezTo>
                    <a:pt x="975" y="327"/>
                    <a:pt x="974" y="308"/>
                    <a:pt x="962" y="296"/>
                  </a:cubicBezTo>
                  <a:cubicBezTo>
                    <a:pt x="891" y="233"/>
                    <a:pt x="800" y="198"/>
                    <a:pt x="705" y="198"/>
                  </a:cubicBezTo>
                  <a:cubicBezTo>
                    <a:pt x="615" y="198"/>
                    <a:pt x="527" y="230"/>
                    <a:pt x="458" y="288"/>
                  </a:cubicBezTo>
                  <a:lnTo>
                    <a:pt x="498" y="335"/>
                  </a:lnTo>
                  <a:cubicBezTo>
                    <a:pt x="556" y="287"/>
                    <a:pt x="630" y="260"/>
                    <a:pt x="705" y="260"/>
                  </a:cubicBezTo>
                  <a:cubicBezTo>
                    <a:pt x="774" y="260"/>
                    <a:pt x="841" y="282"/>
                    <a:pt x="897" y="323"/>
                  </a:cubicBezTo>
                  <a:lnTo>
                    <a:pt x="822" y="410"/>
                  </a:lnTo>
                  <a:cubicBezTo>
                    <a:pt x="815" y="419"/>
                    <a:pt x="813" y="431"/>
                    <a:pt x="817" y="442"/>
                  </a:cubicBezTo>
                  <a:cubicBezTo>
                    <a:pt x="821" y="452"/>
                    <a:pt x="831" y="460"/>
                    <a:pt x="842" y="461"/>
                  </a:cubicBezTo>
                  <a:lnTo>
                    <a:pt x="1258" y="514"/>
                  </a:lnTo>
                  <a:cubicBezTo>
                    <a:pt x="1259" y="514"/>
                    <a:pt x="1260" y="514"/>
                    <a:pt x="1262" y="514"/>
                  </a:cubicBezTo>
                  <a:cubicBezTo>
                    <a:pt x="1271" y="514"/>
                    <a:pt x="1279" y="511"/>
                    <a:pt x="1285" y="504"/>
                  </a:cubicBezTo>
                  <a:cubicBezTo>
                    <a:pt x="1292" y="496"/>
                    <a:pt x="1294" y="485"/>
                    <a:pt x="1292" y="475"/>
                  </a:cubicBezTo>
                  <a:lnTo>
                    <a:pt x="1174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A1409495-990E-B34A-9831-4BF86B4348D8}"/>
              </a:ext>
            </a:extLst>
          </p:cNvPr>
          <p:cNvGrpSpPr/>
          <p:nvPr/>
        </p:nvGrpSpPr>
        <p:grpSpPr>
          <a:xfrm>
            <a:off x="9566884" y="4454581"/>
            <a:ext cx="710291" cy="710292"/>
            <a:chOff x="8067867" y="4528578"/>
            <a:chExt cx="710291" cy="710292"/>
          </a:xfrm>
        </p:grpSpPr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BE8D5E8B-B768-BE4E-8109-8CE95186B3E0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6" name="Freeform 19">
              <a:extLst>
                <a:ext uri="{FF2B5EF4-FFF2-40B4-BE49-F238E27FC236}">
                  <a16:creationId xmlns:a16="http://schemas.microsoft.com/office/drawing/2014/main" id="{0C85BCA7-85BD-E44A-9D9A-728E87B24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59887"/>
              <a:ext cx="469900" cy="447675"/>
            </a:xfrm>
            <a:custGeom>
              <a:avLst/>
              <a:gdLst>
                <a:gd name="T0" fmla="*/ 652 w 1304"/>
                <a:gd name="T1" fmla="*/ 852 h 1244"/>
                <a:gd name="T2" fmla="*/ 733 w 1304"/>
                <a:gd name="T3" fmla="*/ 982 h 1244"/>
                <a:gd name="T4" fmla="*/ 570 w 1304"/>
                <a:gd name="T5" fmla="*/ 982 h 1244"/>
                <a:gd name="T6" fmla="*/ 451 w 1304"/>
                <a:gd name="T7" fmla="*/ 1243 h 1244"/>
                <a:gd name="T8" fmla="*/ 513 w 1304"/>
                <a:gd name="T9" fmla="*/ 1174 h 1244"/>
                <a:gd name="T10" fmla="*/ 790 w 1304"/>
                <a:gd name="T11" fmla="*/ 1174 h 1244"/>
                <a:gd name="T12" fmla="*/ 852 w 1304"/>
                <a:gd name="T13" fmla="*/ 1243 h 1244"/>
                <a:gd name="T14" fmla="*/ 754 w 1304"/>
                <a:gd name="T15" fmla="*/ 1067 h 1244"/>
                <a:gd name="T16" fmla="*/ 796 w 1304"/>
                <a:gd name="T17" fmla="*/ 911 h 1244"/>
                <a:gd name="T18" fmla="*/ 508 w 1304"/>
                <a:gd name="T19" fmla="*/ 911 h 1244"/>
                <a:gd name="T20" fmla="*/ 549 w 1304"/>
                <a:gd name="T21" fmla="*/ 1067 h 1244"/>
                <a:gd name="T22" fmla="*/ 451 w 1304"/>
                <a:gd name="T23" fmla="*/ 1243 h 1244"/>
                <a:gd name="T24" fmla="*/ 282 w 1304"/>
                <a:gd name="T25" fmla="*/ 982 h 1244"/>
                <a:gd name="T26" fmla="*/ 118 w 1304"/>
                <a:gd name="T27" fmla="*/ 982 h 1244"/>
                <a:gd name="T28" fmla="*/ 200 w 1304"/>
                <a:gd name="T29" fmla="*/ 852 h 1244"/>
                <a:gd name="T30" fmla="*/ 56 w 1304"/>
                <a:gd name="T31" fmla="*/ 911 h 1244"/>
                <a:gd name="T32" fmla="*/ 98 w 1304"/>
                <a:gd name="T33" fmla="*/ 1068 h 1244"/>
                <a:gd name="T34" fmla="*/ 0 w 1304"/>
                <a:gd name="T35" fmla="*/ 1243 h 1244"/>
                <a:gd name="T36" fmla="*/ 62 w 1304"/>
                <a:gd name="T37" fmla="*/ 1174 h 1244"/>
                <a:gd name="T38" fmla="*/ 338 w 1304"/>
                <a:gd name="T39" fmla="*/ 1174 h 1244"/>
                <a:gd name="T40" fmla="*/ 400 w 1304"/>
                <a:gd name="T41" fmla="*/ 1243 h 1244"/>
                <a:gd name="T42" fmla="*/ 302 w 1304"/>
                <a:gd name="T43" fmla="*/ 1067 h 1244"/>
                <a:gd name="T44" fmla="*/ 344 w 1304"/>
                <a:gd name="T45" fmla="*/ 911 h 1244"/>
                <a:gd name="T46" fmla="*/ 56 w 1304"/>
                <a:gd name="T47" fmla="*/ 911 h 1244"/>
                <a:gd name="T48" fmla="*/ 652 w 1304"/>
                <a:gd name="T49" fmla="*/ 254 h 1244"/>
                <a:gd name="T50" fmla="*/ 570 w 1304"/>
                <a:gd name="T51" fmla="*/ 132 h 1244"/>
                <a:gd name="T52" fmla="*/ 733 w 1304"/>
                <a:gd name="T53" fmla="*/ 132 h 1244"/>
                <a:gd name="T54" fmla="*/ 790 w 1304"/>
                <a:gd name="T55" fmla="*/ 454 h 1244"/>
                <a:gd name="T56" fmla="*/ 852 w 1304"/>
                <a:gd name="T57" fmla="*/ 385 h 1244"/>
                <a:gd name="T58" fmla="*/ 796 w 1304"/>
                <a:gd name="T59" fmla="*/ 183 h 1244"/>
                <a:gd name="T60" fmla="*/ 652 w 1304"/>
                <a:gd name="T61" fmla="*/ 0 h 1244"/>
                <a:gd name="T62" fmla="*/ 508 w 1304"/>
                <a:gd name="T63" fmla="*/ 183 h 1244"/>
                <a:gd name="T64" fmla="*/ 451 w 1304"/>
                <a:gd name="T65" fmla="*/ 385 h 1244"/>
                <a:gd name="T66" fmla="*/ 513 w 1304"/>
                <a:gd name="T67" fmla="*/ 454 h 1244"/>
                <a:gd name="T68" fmla="*/ 652 w 1304"/>
                <a:gd name="T69" fmla="*/ 316 h 1244"/>
                <a:gd name="T70" fmla="*/ 790 w 1304"/>
                <a:gd name="T71" fmla="*/ 454 h 1244"/>
                <a:gd name="T72" fmla="*/ 1134 w 1304"/>
                <a:gd name="T73" fmla="*/ 736 h 1244"/>
                <a:gd name="T74" fmla="*/ 683 w 1304"/>
                <a:gd name="T75" fmla="*/ 564 h 1244"/>
                <a:gd name="T76" fmla="*/ 621 w 1304"/>
                <a:gd name="T77" fmla="*/ 454 h 1244"/>
                <a:gd name="T78" fmla="*/ 169 w 1304"/>
                <a:gd name="T79" fmla="*/ 564 h 1244"/>
                <a:gd name="T80" fmla="*/ 231 w 1304"/>
                <a:gd name="T81" fmla="*/ 736 h 1244"/>
                <a:gd name="T82" fmla="*/ 621 w 1304"/>
                <a:gd name="T83" fmla="*/ 626 h 1244"/>
                <a:gd name="T84" fmla="*/ 683 w 1304"/>
                <a:gd name="T85" fmla="*/ 736 h 1244"/>
                <a:gd name="T86" fmla="*/ 1072 w 1304"/>
                <a:gd name="T87" fmla="*/ 626 h 1244"/>
                <a:gd name="T88" fmla="*/ 1185 w 1304"/>
                <a:gd name="T89" fmla="*/ 982 h 1244"/>
                <a:gd name="T90" fmla="*/ 1021 w 1304"/>
                <a:gd name="T91" fmla="*/ 982 h 1244"/>
                <a:gd name="T92" fmla="*/ 1103 w 1304"/>
                <a:gd name="T93" fmla="*/ 852 h 1244"/>
                <a:gd name="T94" fmla="*/ 1185 w 1304"/>
                <a:gd name="T95" fmla="*/ 982 h 1244"/>
                <a:gd name="T96" fmla="*/ 1205 w 1304"/>
                <a:gd name="T97" fmla="*/ 1067 h 1244"/>
                <a:gd name="T98" fmla="*/ 1247 w 1304"/>
                <a:gd name="T99" fmla="*/ 911 h 1244"/>
                <a:gd name="T100" fmla="*/ 959 w 1304"/>
                <a:gd name="T101" fmla="*/ 911 h 1244"/>
                <a:gd name="T102" fmla="*/ 1001 w 1304"/>
                <a:gd name="T103" fmla="*/ 1067 h 1244"/>
                <a:gd name="T104" fmla="*/ 903 w 1304"/>
                <a:gd name="T105" fmla="*/ 1243 h 1244"/>
                <a:gd name="T106" fmla="*/ 965 w 1304"/>
                <a:gd name="T107" fmla="*/ 1174 h 1244"/>
                <a:gd name="T108" fmla="*/ 1241 w 1304"/>
                <a:gd name="T109" fmla="*/ 1174 h 1244"/>
                <a:gd name="T110" fmla="*/ 1303 w 1304"/>
                <a:gd name="T111" fmla="*/ 1243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04" h="1244">
                  <a:moveTo>
                    <a:pt x="570" y="911"/>
                  </a:moveTo>
                  <a:cubicBezTo>
                    <a:pt x="570" y="880"/>
                    <a:pt x="609" y="852"/>
                    <a:pt x="652" y="852"/>
                  </a:cubicBezTo>
                  <a:cubicBezTo>
                    <a:pt x="694" y="852"/>
                    <a:pt x="733" y="880"/>
                    <a:pt x="733" y="911"/>
                  </a:cubicBezTo>
                  <a:lnTo>
                    <a:pt x="733" y="982"/>
                  </a:lnTo>
                  <a:cubicBezTo>
                    <a:pt x="733" y="1014"/>
                    <a:pt x="694" y="1043"/>
                    <a:pt x="652" y="1043"/>
                  </a:cubicBezTo>
                  <a:cubicBezTo>
                    <a:pt x="609" y="1043"/>
                    <a:pt x="570" y="1014"/>
                    <a:pt x="570" y="982"/>
                  </a:cubicBezTo>
                  <a:lnTo>
                    <a:pt x="570" y="911"/>
                  </a:lnTo>
                  <a:close/>
                  <a:moveTo>
                    <a:pt x="451" y="1243"/>
                  </a:moveTo>
                  <a:lnTo>
                    <a:pt x="513" y="1243"/>
                  </a:lnTo>
                  <a:lnTo>
                    <a:pt x="513" y="1174"/>
                  </a:lnTo>
                  <a:cubicBezTo>
                    <a:pt x="516" y="1156"/>
                    <a:pt x="586" y="1105"/>
                    <a:pt x="652" y="1105"/>
                  </a:cubicBezTo>
                  <a:cubicBezTo>
                    <a:pt x="718" y="1105"/>
                    <a:pt x="787" y="1156"/>
                    <a:pt x="790" y="1174"/>
                  </a:cubicBezTo>
                  <a:lnTo>
                    <a:pt x="790" y="1243"/>
                  </a:lnTo>
                  <a:lnTo>
                    <a:pt x="852" y="1243"/>
                  </a:lnTo>
                  <a:lnTo>
                    <a:pt x="852" y="1174"/>
                  </a:lnTo>
                  <a:cubicBezTo>
                    <a:pt x="852" y="1133"/>
                    <a:pt x="808" y="1092"/>
                    <a:pt x="754" y="1067"/>
                  </a:cubicBezTo>
                  <a:cubicBezTo>
                    <a:pt x="779" y="1045"/>
                    <a:pt x="796" y="1015"/>
                    <a:pt x="796" y="982"/>
                  </a:cubicBezTo>
                  <a:lnTo>
                    <a:pt x="796" y="911"/>
                  </a:lnTo>
                  <a:cubicBezTo>
                    <a:pt x="796" y="846"/>
                    <a:pt x="730" y="790"/>
                    <a:pt x="652" y="790"/>
                  </a:cubicBezTo>
                  <a:cubicBezTo>
                    <a:pt x="574" y="790"/>
                    <a:pt x="508" y="846"/>
                    <a:pt x="508" y="911"/>
                  </a:cubicBezTo>
                  <a:lnTo>
                    <a:pt x="508" y="982"/>
                  </a:lnTo>
                  <a:cubicBezTo>
                    <a:pt x="508" y="1015"/>
                    <a:pt x="524" y="1045"/>
                    <a:pt x="549" y="1067"/>
                  </a:cubicBezTo>
                  <a:cubicBezTo>
                    <a:pt x="495" y="1092"/>
                    <a:pt x="451" y="1133"/>
                    <a:pt x="451" y="1174"/>
                  </a:cubicBezTo>
                  <a:lnTo>
                    <a:pt x="451" y="1243"/>
                  </a:lnTo>
                  <a:close/>
                  <a:moveTo>
                    <a:pt x="282" y="911"/>
                  </a:moveTo>
                  <a:lnTo>
                    <a:pt x="282" y="982"/>
                  </a:lnTo>
                  <a:cubicBezTo>
                    <a:pt x="282" y="1014"/>
                    <a:pt x="243" y="1043"/>
                    <a:pt x="200" y="1043"/>
                  </a:cubicBezTo>
                  <a:cubicBezTo>
                    <a:pt x="157" y="1043"/>
                    <a:pt x="118" y="1014"/>
                    <a:pt x="118" y="982"/>
                  </a:cubicBezTo>
                  <a:lnTo>
                    <a:pt x="118" y="911"/>
                  </a:lnTo>
                  <a:cubicBezTo>
                    <a:pt x="118" y="880"/>
                    <a:pt x="157" y="852"/>
                    <a:pt x="200" y="852"/>
                  </a:cubicBezTo>
                  <a:cubicBezTo>
                    <a:pt x="243" y="852"/>
                    <a:pt x="282" y="880"/>
                    <a:pt x="282" y="911"/>
                  </a:cubicBezTo>
                  <a:close/>
                  <a:moveTo>
                    <a:pt x="56" y="911"/>
                  </a:moveTo>
                  <a:lnTo>
                    <a:pt x="56" y="982"/>
                  </a:lnTo>
                  <a:cubicBezTo>
                    <a:pt x="56" y="1015"/>
                    <a:pt x="72" y="1045"/>
                    <a:pt x="98" y="1068"/>
                  </a:cubicBezTo>
                  <a:cubicBezTo>
                    <a:pt x="44" y="1092"/>
                    <a:pt x="0" y="1133"/>
                    <a:pt x="0" y="1174"/>
                  </a:cubicBezTo>
                  <a:lnTo>
                    <a:pt x="0" y="1243"/>
                  </a:lnTo>
                  <a:lnTo>
                    <a:pt x="62" y="1243"/>
                  </a:lnTo>
                  <a:lnTo>
                    <a:pt x="62" y="1174"/>
                  </a:lnTo>
                  <a:cubicBezTo>
                    <a:pt x="64" y="1156"/>
                    <a:pt x="134" y="1105"/>
                    <a:pt x="200" y="1105"/>
                  </a:cubicBezTo>
                  <a:cubicBezTo>
                    <a:pt x="266" y="1105"/>
                    <a:pt x="336" y="1156"/>
                    <a:pt x="338" y="1174"/>
                  </a:cubicBezTo>
                  <a:lnTo>
                    <a:pt x="338" y="1243"/>
                  </a:lnTo>
                  <a:lnTo>
                    <a:pt x="400" y="1243"/>
                  </a:lnTo>
                  <a:lnTo>
                    <a:pt x="400" y="1174"/>
                  </a:lnTo>
                  <a:cubicBezTo>
                    <a:pt x="400" y="1133"/>
                    <a:pt x="356" y="1092"/>
                    <a:pt x="302" y="1067"/>
                  </a:cubicBezTo>
                  <a:cubicBezTo>
                    <a:pt x="328" y="1045"/>
                    <a:pt x="344" y="1015"/>
                    <a:pt x="344" y="982"/>
                  </a:cubicBezTo>
                  <a:lnTo>
                    <a:pt x="344" y="911"/>
                  </a:lnTo>
                  <a:cubicBezTo>
                    <a:pt x="344" y="846"/>
                    <a:pt x="278" y="790"/>
                    <a:pt x="200" y="790"/>
                  </a:cubicBezTo>
                  <a:cubicBezTo>
                    <a:pt x="122" y="790"/>
                    <a:pt x="56" y="846"/>
                    <a:pt x="56" y="911"/>
                  </a:cubicBezTo>
                  <a:close/>
                  <a:moveTo>
                    <a:pt x="733" y="183"/>
                  </a:moveTo>
                  <a:cubicBezTo>
                    <a:pt x="733" y="220"/>
                    <a:pt x="694" y="254"/>
                    <a:pt x="652" y="254"/>
                  </a:cubicBezTo>
                  <a:cubicBezTo>
                    <a:pt x="609" y="254"/>
                    <a:pt x="570" y="220"/>
                    <a:pt x="570" y="183"/>
                  </a:cubicBezTo>
                  <a:lnTo>
                    <a:pt x="570" y="132"/>
                  </a:lnTo>
                  <a:cubicBezTo>
                    <a:pt x="570" y="95"/>
                    <a:pt x="609" y="62"/>
                    <a:pt x="652" y="62"/>
                  </a:cubicBezTo>
                  <a:cubicBezTo>
                    <a:pt x="694" y="62"/>
                    <a:pt x="733" y="95"/>
                    <a:pt x="733" y="132"/>
                  </a:cubicBezTo>
                  <a:lnTo>
                    <a:pt x="733" y="183"/>
                  </a:lnTo>
                  <a:close/>
                  <a:moveTo>
                    <a:pt x="790" y="454"/>
                  </a:moveTo>
                  <a:lnTo>
                    <a:pt x="852" y="454"/>
                  </a:lnTo>
                  <a:lnTo>
                    <a:pt x="852" y="385"/>
                  </a:lnTo>
                  <a:cubicBezTo>
                    <a:pt x="852" y="343"/>
                    <a:pt x="807" y="302"/>
                    <a:pt x="752" y="277"/>
                  </a:cubicBezTo>
                  <a:cubicBezTo>
                    <a:pt x="778" y="253"/>
                    <a:pt x="796" y="220"/>
                    <a:pt x="796" y="183"/>
                  </a:cubicBezTo>
                  <a:lnTo>
                    <a:pt x="796" y="132"/>
                  </a:lnTo>
                  <a:cubicBezTo>
                    <a:pt x="796" y="60"/>
                    <a:pt x="730" y="0"/>
                    <a:pt x="652" y="0"/>
                  </a:cubicBezTo>
                  <a:cubicBezTo>
                    <a:pt x="574" y="0"/>
                    <a:pt x="508" y="60"/>
                    <a:pt x="508" y="132"/>
                  </a:cubicBezTo>
                  <a:lnTo>
                    <a:pt x="508" y="183"/>
                  </a:lnTo>
                  <a:cubicBezTo>
                    <a:pt x="508" y="220"/>
                    <a:pt x="525" y="253"/>
                    <a:pt x="552" y="277"/>
                  </a:cubicBezTo>
                  <a:cubicBezTo>
                    <a:pt x="497" y="302"/>
                    <a:pt x="451" y="343"/>
                    <a:pt x="451" y="385"/>
                  </a:cubicBezTo>
                  <a:lnTo>
                    <a:pt x="451" y="454"/>
                  </a:lnTo>
                  <a:lnTo>
                    <a:pt x="513" y="454"/>
                  </a:lnTo>
                  <a:lnTo>
                    <a:pt x="513" y="385"/>
                  </a:lnTo>
                  <a:cubicBezTo>
                    <a:pt x="516" y="366"/>
                    <a:pt x="586" y="316"/>
                    <a:pt x="652" y="316"/>
                  </a:cubicBezTo>
                  <a:cubicBezTo>
                    <a:pt x="718" y="316"/>
                    <a:pt x="787" y="366"/>
                    <a:pt x="790" y="385"/>
                  </a:cubicBezTo>
                  <a:lnTo>
                    <a:pt x="790" y="454"/>
                  </a:lnTo>
                  <a:close/>
                  <a:moveTo>
                    <a:pt x="1072" y="736"/>
                  </a:moveTo>
                  <a:lnTo>
                    <a:pt x="1134" y="736"/>
                  </a:lnTo>
                  <a:lnTo>
                    <a:pt x="1134" y="564"/>
                  </a:lnTo>
                  <a:lnTo>
                    <a:pt x="683" y="564"/>
                  </a:lnTo>
                  <a:lnTo>
                    <a:pt x="683" y="454"/>
                  </a:lnTo>
                  <a:lnTo>
                    <a:pt x="621" y="454"/>
                  </a:lnTo>
                  <a:lnTo>
                    <a:pt x="621" y="564"/>
                  </a:lnTo>
                  <a:lnTo>
                    <a:pt x="169" y="564"/>
                  </a:lnTo>
                  <a:lnTo>
                    <a:pt x="169" y="736"/>
                  </a:lnTo>
                  <a:lnTo>
                    <a:pt x="231" y="736"/>
                  </a:lnTo>
                  <a:lnTo>
                    <a:pt x="231" y="626"/>
                  </a:lnTo>
                  <a:lnTo>
                    <a:pt x="621" y="626"/>
                  </a:lnTo>
                  <a:lnTo>
                    <a:pt x="621" y="736"/>
                  </a:lnTo>
                  <a:lnTo>
                    <a:pt x="683" y="736"/>
                  </a:lnTo>
                  <a:lnTo>
                    <a:pt x="683" y="626"/>
                  </a:lnTo>
                  <a:lnTo>
                    <a:pt x="1072" y="626"/>
                  </a:lnTo>
                  <a:lnTo>
                    <a:pt x="1072" y="736"/>
                  </a:lnTo>
                  <a:close/>
                  <a:moveTo>
                    <a:pt x="1185" y="982"/>
                  </a:moveTo>
                  <a:cubicBezTo>
                    <a:pt x="1185" y="1014"/>
                    <a:pt x="1146" y="1043"/>
                    <a:pt x="1103" y="1043"/>
                  </a:cubicBezTo>
                  <a:cubicBezTo>
                    <a:pt x="1060" y="1043"/>
                    <a:pt x="1021" y="1014"/>
                    <a:pt x="1021" y="982"/>
                  </a:cubicBezTo>
                  <a:lnTo>
                    <a:pt x="1021" y="911"/>
                  </a:lnTo>
                  <a:cubicBezTo>
                    <a:pt x="1021" y="880"/>
                    <a:pt x="1060" y="852"/>
                    <a:pt x="1103" y="852"/>
                  </a:cubicBezTo>
                  <a:cubicBezTo>
                    <a:pt x="1146" y="852"/>
                    <a:pt x="1185" y="880"/>
                    <a:pt x="1185" y="911"/>
                  </a:cubicBezTo>
                  <a:lnTo>
                    <a:pt x="1185" y="982"/>
                  </a:lnTo>
                  <a:close/>
                  <a:moveTo>
                    <a:pt x="1303" y="1174"/>
                  </a:moveTo>
                  <a:cubicBezTo>
                    <a:pt x="1303" y="1133"/>
                    <a:pt x="1259" y="1092"/>
                    <a:pt x="1205" y="1067"/>
                  </a:cubicBezTo>
                  <a:cubicBezTo>
                    <a:pt x="1231" y="1045"/>
                    <a:pt x="1247" y="1015"/>
                    <a:pt x="1247" y="982"/>
                  </a:cubicBezTo>
                  <a:lnTo>
                    <a:pt x="1247" y="911"/>
                  </a:lnTo>
                  <a:cubicBezTo>
                    <a:pt x="1247" y="846"/>
                    <a:pt x="1181" y="790"/>
                    <a:pt x="1103" y="790"/>
                  </a:cubicBezTo>
                  <a:cubicBezTo>
                    <a:pt x="1025" y="790"/>
                    <a:pt x="959" y="846"/>
                    <a:pt x="959" y="911"/>
                  </a:cubicBezTo>
                  <a:lnTo>
                    <a:pt x="959" y="982"/>
                  </a:lnTo>
                  <a:cubicBezTo>
                    <a:pt x="959" y="1015"/>
                    <a:pt x="975" y="1045"/>
                    <a:pt x="1001" y="1067"/>
                  </a:cubicBezTo>
                  <a:cubicBezTo>
                    <a:pt x="947" y="1092"/>
                    <a:pt x="903" y="1133"/>
                    <a:pt x="903" y="1174"/>
                  </a:cubicBezTo>
                  <a:lnTo>
                    <a:pt x="903" y="1243"/>
                  </a:lnTo>
                  <a:lnTo>
                    <a:pt x="965" y="1243"/>
                  </a:lnTo>
                  <a:lnTo>
                    <a:pt x="965" y="1174"/>
                  </a:lnTo>
                  <a:cubicBezTo>
                    <a:pt x="967" y="1156"/>
                    <a:pt x="1037" y="1105"/>
                    <a:pt x="1103" y="1105"/>
                  </a:cubicBezTo>
                  <a:cubicBezTo>
                    <a:pt x="1169" y="1105"/>
                    <a:pt x="1239" y="1156"/>
                    <a:pt x="1241" y="1174"/>
                  </a:cubicBezTo>
                  <a:lnTo>
                    <a:pt x="1241" y="1243"/>
                  </a:lnTo>
                  <a:lnTo>
                    <a:pt x="1303" y="1243"/>
                  </a:lnTo>
                  <a:lnTo>
                    <a:pt x="1303" y="1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AF1888FE-2EE8-1348-AE32-168616EA6010}"/>
              </a:ext>
            </a:extLst>
          </p:cNvPr>
          <p:cNvGrpSpPr/>
          <p:nvPr/>
        </p:nvGrpSpPr>
        <p:grpSpPr>
          <a:xfrm>
            <a:off x="1876356" y="5432871"/>
            <a:ext cx="710291" cy="710292"/>
            <a:chOff x="377339" y="5506868"/>
            <a:chExt cx="710291" cy="710292"/>
          </a:xfrm>
        </p:grpSpPr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D38B5F61-5899-C149-A0B5-A20B620A9771}"/>
                </a:ext>
              </a:extLst>
            </p:cNvPr>
            <p:cNvSpPr/>
            <p:nvPr/>
          </p:nvSpPr>
          <p:spPr>
            <a:xfrm>
              <a:off x="377339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9" name="Freeform 20">
              <a:extLst>
                <a:ext uri="{FF2B5EF4-FFF2-40B4-BE49-F238E27FC236}">
                  <a16:creationId xmlns:a16="http://schemas.microsoft.com/office/drawing/2014/main" id="{504C49D1-C4C4-5F41-AACA-EE27B09BC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534" y="5627064"/>
              <a:ext cx="469900" cy="469900"/>
            </a:xfrm>
            <a:custGeom>
              <a:avLst/>
              <a:gdLst>
                <a:gd name="T0" fmla="*/ 1275 w 1305"/>
                <a:gd name="T1" fmla="*/ 773 h 1304"/>
                <a:gd name="T2" fmla="*/ 948 w 1305"/>
                <a:gd name="T3" fmla="*/ 1132 h 1304"/>
                <a:gd name="T4" fmla="*/ 485 w 1305"/>
                <a:gd name="T5" fmla="*/ 1119 h 1304"/>
                <a:gd name="T6" fmla="*/ 819 w 1305"/>
                <a:gd name="T7" fmla="*/ 1118 h 1304"/>
                <a:gd name="T8" fmla="*/ 652 w 1305"/>
                <a:gd name="T9" fmla="*/ 1241 h 1304"/>
                <a:gd name="T10" fmla="*/ 485 w 1305"/>
                <a:gd name="T11" fmla="*/ 1119 h 1304"/>
                <a:gd name="T12" fmla="*/ 652 w 1305"/>
                <a:gd name="T13" fmla="*/ 987 h 1304"/>
                <a:gd name="T14" fmla="*/ 570 w 1305"/>
                <a:gd name="T15" fmla="*/ 838 h 1304"/>
                <a:gd name="T16" fmla="*/ 734 w 1305"/>
                <a:gd name="T17" fmla="*/ 838 h 1304"/>
                <a:gd name="T18" fmla="*/ 423 w 1305"/>
                <a:gd name="T19" fmla="*/ 1230 h 1304"/>
                <a:gd name="T20" fmla="*/ 652 w 1305"/>
                <a:gd name="T21" fmla="*/ 1303 h 1304"/>
                <a:gd name="T22" fmla="*/ 881 w 1305"/>
                <a:gd name="T23" fmla="*/ 1230 h 1304"/>
                <a:gd name="T24" fmla="*/ 756 w 1305"/>
                <a:gd name="T25" fmla="*/ 1007 h 1304"/>
                <a:gd name="T26" fmla="*/ 796 w 1305"/>
                <a:gd name="T27" fmla="*/ 838 h 1304"/>
                <a:gd name="T28" fmla="*/ 508 w 1305"/>
                <a:gd name="T29" fmla="*/ 838 h 1304"/>
                <a:gd name="T30" fmla="*/ 548 w 1305"/>
                <a:gd name="T31" fmla="*/ 1007 h 1304"/>
                <a:gd name="T32" fmla="*/ 423 w 1305"/>
                <a:gd name="T33" fmla="*/ 1230 h 1304"/>
                <a:gd name="T34" fmla="*/ 327 w 1305"/>
                <a:gd name="T35" fmla="*/ 1186 h 1304"/>
                <a:gd name="T36" fmla="*/ 90 w 1305"/>
                <a:gd name="T37" fmla="*/ 764 h 1304"/>
                <a:gd name="T38" fmla="*/ 395 w 1305"/>
                <a:gd name="T39" fmla="*/ 607 h 1304"/>
                <a:gd name="T40" fmla="*/ 62 w 1305"/>
                <a:gd name="T41" fmla="*/ 607 h 1304"/>
                <a:gd name="T42" fmla="*/ 229 w 1305"/>
                <a:gd name="T43" fmla="*/ 457 h 1304"/>
                <a:gd name="T44" fmla="*/ 395 w 1305"/>
                <a:gd name="T45" fmla="*/ 607 h 1304"/>
                <a:gd name="T46" fmla="*/ 229 w 1305"/>
                <a:gd name="T47" fmla="*/ 395 h 1304"/>
                <a:gd name="T48" fmla="*/ 147 w 1305"/>
                <a:gd name="T49" fmla="*/ 246 h 1304"/>
                <a:gd name="T50" fmla="*/ 311 w 1305"/>
                <a:gd name="T51" fmla="*/ 246 h 1304"/>
                <a:gd name="T52" fmla="*/ 373 w 1305"/>
                <a:gd name="T53" fmla="*/ 246 h 1304"/>
                <a:gd name="T54" fmla="*/ 85 w 1305"/>
                <a:gd name="T55" fmla="*/ 246 h 1304"/>
                <a:gd name="T56" fmla="*/ 125 w 1305"/>
                <a:gd name="T57" fmla="*/ 415 h 1304"/>
                <a:gd name="T58" fmla="*/ 0 w 1305"/>
                <a:gd name="T59" fmla="*/ 640 h 1304"/>
                <a:gd name="T60" fmla="*/ 229 w 1305"/>
                <a:gd name="T61" fmla="*/ 711 h 1304"/>
                <a:gd name="T62" fmla="*/ 457 w 1305"/>
                <a:gd name="T63" fmla="*/ 640 h 1304"/>
                <a:gd name="T64" fmla="*/ 332 w 1305"/>
                <a:gd name="T65" fmla="*/ 415 h 1304"/>
                <a:gd name="T66" fmla="*/ 373 w 1305"/>
                <a:gd name="T67" fmla="*/ 246 h 1304"/>
                <a:gd name="T68" fmla="*/ 652 w 1305"/>
                <a:gd name="T69" fmla="*/ 0 h 1304"/>
                <a:gd name="T70" fmla="*/ 401 w 1305"/>
                <a:gd name="T71" fmla="*/ 124 h 1304"/>
                <a:gd name="T72" fmla="*/ 903 w 1305"/>
                <a:gd name="T73" fmla="*/ 124 h 1304"/>
                <a:gd name="T74" fmla="*/ 1242 w 1305"/>
                <a:gd name="T75" fmla="*/ 607 h 1304"/>
                <a:gd name="T76" fmla="*/ 909 w 1305"/>
                <a:gd name="T77" fmla="*/ 607 h 1304"/>
                <a:gd name="T78" fmla="*/ 1075 w 1305"/>
                <a:gd name="T79" fmla="*/ 457 h 1304"/>
                <a:gd name="T80" fmla="*/ 1242 w 1305"/>
                <a:gd name="T81" fmla="*/ 607 h 1304"/>
                <a:gd name="T82" fmla="*/ 1075 w 1305"/>
                <a:gd name="T83" fmla="*/ 395 h 1304"/>
                <a:gd name="T84" fmla="*/ 994 w 1305"/>
                <a:gd name="T85" fmla="*/ 246 h 1304"/>
                <a:gd name="T86" fmla="*/ 1157 w 1305"/>
                <a:gd name="T87" fmla="*/ 246 h 1304"/>
                <a:gd name="T88" fmla="*/ 1304 w 1305"/>
                <a:gd name="T89" fmla="*/ 640 h 1304"/>
                <a:gd name="T90" fmla="*/ 1179 w 1305"/>
                <a:gd name="T91" fmla="*/ 415 h 1304"/>
                <a:gd name="T92" fmla="*/ 1219 w 1305"/>
                <a:gd name="T93" fmla="*/ 246 h 1304"/>
                <a:gd name="T94" fmla="*/ 931 w 1305"/>
                <a:gd name="T95" fmla="*/ 246 h 1304"/>
                <a:gd name="T96" fmla="*/ 972 w 1305"/>
                <a:gd name="T97" fmla="*/ 415 h 1304"/>
                <a:gd name="T98" fmla="*/ 847 w 1305"/>
                <a:gd name="T99" fmla="*/ 640 h 1304"/>
                <a:gd name="T100" fmla="*/ 1075 w 1305"/>
                <a:gd name="T101" fmla="*/ 711 h 1304"/>
                <a:gd name="T102" fmla="*/ 1304 w 1305"/>
                <a:gd name="T103" fmla="*/ 64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5" h="1304">
                  <a:moveTo>
                    <a:pt x="978" y="1186"/>
                  </a:moveTo>
                  <a:cubicBezTo>
                    <a:pt x="1140" y="1096"/>
                    <a:pt x="1248" y="945"/>
                    <a:pt x="1275" y="773"/>
                  </a:cubicBezTo>
                  <a:lnTo>
                    <a:pt x="1214" y="764"/>
                  </a:lnTo>
                  <a:cubicBezTo>
                    <a:pt x="1190" y="917"/>
                    <a:pt x="1093" y="1051"/>
                    <a:pt x="948" y="1132"/>
                  </a:cubicBezTo>
                  <a:lnTo>
                    <a:pt x="978" y="1186"/>
                  </a:lnTo>
                  <a:close/>
                  <a:moveTo>
                    <a:pt x="485" y="1119"/>
                  </a:moveTo>
                  <a:cubicBezTo>
                    <a:pt x="491" y="1100"/>
                    <a:pt x="575" y="1049"/>
                    <a:pt x="652" y="1049"/>
                  </a:cubicBezTo>
                  <a:cubicBezTo>
                    <a:pt x="729" y="1049"/>
                    <a:pt x="813" y="1100"/>
                    <a:pt x="819" y="1118"/>
                  </a:cubicBezTo>
                  <a:lnTo>
                    <a:pt x="819" y="1200"/>
                  </a:lnTo>
                  <a:cubicBezTo>
                    <a:pt x="778" y="1228"/>
                    <a:pt x="726" y="1241"/>
                    <a:pt x="652" y="1241"/>
                  </a:cubicBezTo>
                  <a:cubicBezTo>
                    <a:pt x="579" y="1241"/>
                    <a:pt x="526" y="1228"/>
                    <a:pt x="486" y="1200"/>
                  </a:cubicBezTo>
                  <a:lnTo>
                    <a:pt x="485" y="1119"/>
                  </a:lnTo>
                  <a:close/>
                  <a:moveTo>
                    <a:pt x="734" y="916"/>
                  </a:moveTo>
                  <a:cubicBezTo>
                    <a:pt x="734" y="953"/>
                    <a:pt x="695" y="987"/>
                    <a:pt x="652" y="987"/>
                  </a:cubicBezTo>
                  <a:cubicBezTo>
                    <a:pt x="609" y="987"/>
                    <a:pt x="570" y="953"/>
                    <a:pt x="570" y="916"/>
                  </a:cubicBezTo>
                  <a:lnTo>
                    <a:pt x="570" y="838"/>
                  </a:lnTo>
                  <a:cubicBezTo>
                    <a:pt x="570" y="801"/>
                    <a:pt x="609" y="768"/>
                    <a:pt x="652" y="768"/>
                  </a:cubicBezTo>
                  <a:cubicBezTo>
                    <a:pt x="695" y="768"/>
                    <a:pt x="734" y="801"/>
                    <a:pt x="734" y="838"/>
                  </a:cubicBezTo>
                  <a:lnTo>
                    <a:pt x="734" y="916"/>
                  </a:lnTo>
                  <a:close/>
                  <a:moveTo>
                    <a:pt x="423" y="1230"/>
                  </a:moveTo>
                  <a:lnTo>
                    <a:pt x="435" y="1239"/>
                  </a:lnTo>
                  <a:cubicBezTo>
                    <a:pt x="506" y="1296"/>
                    <a:pt x="593" y="1303"/>
                    <a:pt x="652" y="1303"/>
                  </a:cubicBezTo>
                  <a:cubicBezTo>
                    <a:pt x="711" y="1303"/>
                    <a:pt x="799" y="1296"/>
                    <a:pt x="869" y="1239"/>
                  </a:cubicBezTo>
                  <a:lnTo>
                    <a:pt x="881" y="1230"/>
                  </a:lnTo>
                  <a:lnTo>
                    <a:pt x="881" y="1118"/>
                  </a:lnTo>
                  <a:cubicBezTo>
                    <a:pt x="881" y="1074"/>
                    <a:pt x="823" y="1031"/>
                    <a:pt x="756" y="1007"/>
                  </a:cubicBezTo>
                  <a:cubicBezTo>
                    <a:pt x="780" y="983"/>
                    <a:pt x="796" y="951"/>
                    <a:pt x="796" y="916"/>
                  </a:cubicBezTo>
                  <a:lnTo>
                    <a:pt x="796" y="838"/>
                  </a:lnTo>
                  <a:cubicBezTo>
                    <a:pt x="796" y="766"/>
                    <a:pt x="730" y="706"/>
                    <a:pt x="652" y="706"/>
                  </a:cubicBezTo>
                  <a:cubicBezTo>
                    <a:pt x="574" y="706"/>
                    <a:pt x="508" y="766"/>
                    <a:pt x="508" y="838"/>
                  </a:cubicBezTo>
                  <a:lnTo>
                    <a:pt x="508" y="916"/>
                  </a:lnTo>
                  <a:cubicBezTo>
                    <a:pt x="508" y="951"/>
                    <a:pt x="524" y="983"/>
                    <a:pt x="548" y="1007"/>
                  </a:cubicBezTo>
                  <a:cubicBezTo>
                    <a:pt x="481" y="1031"/>
                    <a:pt x="423" y="1074"/>
                    <a:pt x="423" y="1118"/>
                  </a:cubicBezTo>
                  <a:lnTo>
                    <a:pt x="423" y="1230"/>
                  </a:lnTo>
                  <a:close/>
                  <a:moveTo>
                    <a:pt x="29" y="773"/>
                  </a:moveTo>
                  <a:cubicBezTo>
                    <a:pt x="56" y="945"/>
                    <a:pt x="164" y="1096"/>
                    <a:pt x="327" y="1186"/>
                  </a:cubicBezTo>
                  <a:lnTo>
                    <a:pt x="357" y="1132"/>
                  </a:lnTo>
                  <a:cubicBezTo>
                    <a:pt x="211" y="1051"/>
                    <a:pt x="114" y="917"/>
                    <a:pt x="90" y="764"/>
                  </a:cubicBezTo>
                  <a:lnTo>
                    <a:pt x="29" y="773"/>
                  </a:lnTo>
                  <a:close/>
                  <a:moveTo>
                    <a:pt x="395" y="607"/>
                  </a:moveTo>
                  <a:cubicBezTo>
                    <a:pt x="338" y="642"/>
                    <a:pt x="287" y="649"/>
                    <a:pt x="229" y="649"/>
                  </a:cubicBezTo>
                  <a:cubicBezTo>
                    <a:pt x="171" y="649"/>
                    <a:pt x="120" y="642"/>
                    <a:pt x="62" y="607"/>
                  </a:cubicBezTo>
                  <a:lnTo>
                    <a:pt x="62" y="528"/>
                  </a:lnTo>
                  <a:cubicBezTo>
                    <a:pt x="67" y="508"/>
                    <a:pt x="151" y="457"/>
                    <a:pt x="229" y="457"/>
                  </a:cubicBezTo>
                  <a:cubicBezTo>
                    <a:pt x="306" y="457"/>
                    <a:pt x="390" y="508"/>
                    <a:pt x="395" y="526"/>
                  </a:cubicBezTo>
                  <a:lnTo>
                    <a:pt x="395" y="607"/>
                  </a:lnTo>
                  <a:close/>
                  <a:moveTo>
                    <a:pt x="311" y="325"/>
                  </a:moveTo>
                  <a:cubicBezTo>
                    <a:pt x="311" y="361"/>
                    <a:pt x="272" y="395"/>
                    <a:pt x="229" y="395"/>
                  </a:cubicBezTo>
                  <a:cubicBezTo>
                    <a:pt x="186" y="395"/>
                    <a:pt x="147" y="361"/>
                    <a:pt x="147" y="325"/>
                  </a:cubicBezTo>
                  <a:lnTo>
                    <a:pt x="147" y="246"/>
                  </a:lnTo>
                  <a:cubicBezTo>
                    <a:pt x="147" y="209"/>
                    <a:pt x="186" y="175"/>
                    <a:pt x="229" y="175"/>
                  </a:cubicBezTo>
                  <a:cubicBezTo>
                    <a:pt x="272" y="175"/>
                    <a:pt x="311" y="209"/>
                    <a:pt x="311" y="246"/>
                  </a:cubicBezTo>
                  <a:lnTo>
                    <a:pt x="311" y="325"/>
                  </a:lnTo>
                  <a:close/>
                  <a:moveTo>
                    <a:pt x="373" y="246"/>
                  </a:moveTo>
                  <a:cubicBezTo>
                    <a:pt x="373" y="174"/>
                    <a:pt x="307" y="113"/>
                    <a:pt x="229" y="113"/>
                  </a:cubicBezTo>
                  <a:cubicBezTo>
                    <a:pt x="151" y="113"/>
                    <a:pt x="85" y="174"/>
                    <a:pt x="85" y="246"/>
                  </a:cubicBezTo>
                  <a:lnTo>
                    <a:pt x="85" y="325"/>
                  </a:lnTo>
                  <a:cubicBezTo>
                    <a:pt x="85" y="359"/>
                    <a:pt x="100" y="391"/>
                    <a:pt x="125" y="415"/>
                  </a:cubicBezTo>
                  <a:cubicBezTo>
                    <a:pt x="58" y="439"/>
                    <a:pt x="0" y="482"/>
                    <a:pt x="0" y="526"/>
                  </a:cubicBezTo>
                  <a:lnTo>
                    <a:pt x="0" y="640"/>
                  </a:lnTo>
                  <a:lnTo>
                    <a:pt x="14" y="649"/>
                  </a:lnTo>
                  <a:cubicBezTo>
                    <a:pt x="94" y="704"/>
                    <a:pt x="165" y="711"/>
                    <a:pt x="229" y="711"/>
                  </a:cubicBezTo>
                  <a:cubicBezTo>
                    <a:pt x="293" y="711"/>
                    <a:pt x="363" y="704"/>
                    <a:pt x="444" y="649"/>
                  </a:cubicBezTo>
                  <a:lnTo>
                    <a:pt x="457" y="640"/>
                  </a:lnTo>
                  <a:lnTo>
                    <a:pt x="457" y="526"/>
                  </a:lnTo>
                  <a:cubicBezTo>
                    <a:pt x="457" y="482"/>
                    <a:pt x="400" y="439"/>
                    <a:pt x="332" y="415"/>
                  </a:cubicBezTo>
                  <a:cubicBezTo>
                    <a:pt x="357" y="391"/>
                    <a:pt x="373" y="359"/>
                    <a:pt x="373" y="325"/>
                  </a:cubicBezTo>
                  <a:lnTo>
                    <a:pt x="373" y="246"/>
                  </a:lnTo>
                  <a:close/>
                  <a:moveTo>
                    <a:pt x="932" y="69"/>
                  </a:moveTo>
                  <a:cubicBezTo>
                    <a:pt x="844" y="23"/>
                    <a:pt x="750" y="0"/>
                    <a:pt x="652" y="0"/>
                  </a:cubicBezTo>
                  <a:cubicBezTo>
                    <a:pt x="554" y="0"/>
                    <a:pt x="460" y="23"/>
                    <a:pt x="372" y="69"/>
                  </a:cubicBezTo>
                  <a:lnTo>
                    <a:pt x="401" y="124"/>
                  </a:lnTo>
                  <a:cubicBezTo>
                    <a:pt x="480" y="83"/>
                    <a:pt x="564" y="62"/>
                    <a:pt x="652" y="62"/>
                  </a:cubicBezTo>
                  <a:cubicBezTo>
                    <a:pt x="740" y="62"/>
                    <a:pt x="824" y="83"/>
                    <a:pt x="903" y="124"/>
                  </a:cubicBezTo>
                  <a:lnTo>
                    <a:pt x="932" y="69"/>
                  </a:lnTo>
                  <a:close/>
                  <a:moveTo>
                    <a:pt x="1242" y="607"/>
                  </a:moveTo>
                  <a:cubicBezTo>
                    <a:pt x="1185" y="642"/>
                    <a:pt x="1133" y="649"/>
                    <a:pt x="1075" y="649"/>
                  </a:cubicBezTo>
                  <a:cubicBezTo>
                    <a:pt x="1017" y="649"/>
                    <a:pt x="966" y="642"/>
                    <a:pt x="909" y="607"/>
                  </a:cubicBezTo>
                  <a:lnTo>
                    <a:pt x="909" y="528"/>
                  </a:lnTo>
                  <a:cubicBezTo>
                    <a:pt x="914" y="508"/>
                    <a:pt x="998" y="457"/>
                    <a:pt x="1075" y="457"/>
                  </a:cubicBezTo>
                  <a:cubicBezTo>
                    <a:pt x="1153" y="457"/>
                    <a:pt x="1237" y="508"/>
                    <a:pt x="1242" y="526"/>
                  </a:cubicBezTo>
                  <a:lnTo>
                    <a:pt x="1242" y="607"/>
                  </a:lnTo>
                  <a:close/>
                  <a:moveTo>
                    <a:pt x="1157" y="325"/>
                  </a:moveTo>
                  <a:cubicBezTo>
                    <a:pt x="1157" y="361"/>
                    <a:pt x="1118" y="395"/>
                    <a:pt x="1075" y="395"/>
                  </a:cubicBezTo>
                  <a:cubicBezTo>
                    <a:pt x="1033" y="395"/>
                    <a:pt x="994" y="361"/>
                    <a:pt x="994" y="325"/>
                  </a:cubicBezTo>
                  <a:lnTo>
                    <a:pt x="994" y="246"/>
                  </a:lnTo>
                  <a:cubicBezTo>
                    <a:pt x="994" y="209"/>
                    <a:pt x="1033" y="175"/>
                    <a:pt x="1075" y="175"/>
                  </a:cubicBezTo>
                  <a:cubicBezTo>
                    <a:pt x="1118" y="175"/>
                    <a:pt x="1157" y="209"/>
                    <a:pt x="1157" y="246"/>
                  </a:cubicBezTo>
                  <a:lnTo>
                    <a:pt x="1157" y="325"/>
                  </a:lnTo>
                  <a:close/>
                  <a:moveTo>
                    <a:pt x="1304" y="640"/>
                  </a:moveTo>
                  <a:lnTo>
                    <a:pt x="1304" y="526"/>
                  </a:lnTo>
                  <a:cubicBezTo>
                    <a:pt x="1304" y="482"/>
                    <a:pt x="1246" y="439"/>
                    <a:pt x="1179" y="415"/>
                  </a:cubicBezTo>
                  <a:cubicBezTo>
                    <a:pt x="1204" y="391"/>
                    <a:pt x="1219" y="359"/>
                    <a:pt x="1219" y="325"/>
                  </a:cubicBezTo>
                  <a:lnTo>
                    <a:pt x="1219" y="246"/>
                  </a:lnTo>
                  <a:cubicBezTo>
                    <a:pt x="1219" y="174"/>
                    <a:pt x="1153" y="113"/>
                    <a:pt x="1075" y="113"/>
                  </a:cubicBezTo>
                  <a:cubicBezTo>
                    <a:pt x="997" y="113"/>
                    <a:pt x="931" y="174"/>
                    <a:pt x="931" y="246"/>
                  </a:cubicBezTo>
                  <a:lnTo>
                    <a:pt x="931" y="325"/>
                  </a:lnTo>
                  <a:cubicBezTo>
                    <a:pt x="931" y="359"/>
                    <a:pt x="947" y="391"/>
                    <a:pt x="972" y="415"/>
                  </a:cubicBezTo>
                  <a:cubicBezTo>
                    <a:pt x="904" y="439"/>
                    <a:pt x="847" y="482"/>
                    <a:pt x="847" y="526"/>
                  </a:cubicBezTo>
                  <a:lnTo>
                    <a:pt x="847" y="640"/>
                  </a:lnTo>
                  <a:lnTo>
                    <a:pt x="860" y="649"/>
                  </a:lnTo>
                  <a:cubicBezTo>
                    <a:pt x="941" y="704"/>
                    <a:pt x="1011" y="711"/>
                    <a:pt x="1075" y="711"/>
                  </a:cubicBezTo>
                  <a:cubicBezTo>
                    <a:pt x="1139" y="711"/>
                    <a:pt x="1210" y="704"/>
                    <a:pt x="1290" y="649"/>
                  </a:cubicBezTo>
                  <a:lnTo>
                    <a:pt x="130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54975861-7630-4C45-9CDC-EC82806AA0FE}"/>
              </a:ext>
            </a:extLst>
          </p:cNvPr>
          <p:cNvGrpSpPr/>
          <p:nvPr/>
        </p:nvGrpSpPr>
        <p:grpSpPr>
          <a:xfrm>
            <a:off x="8481991" y="4454581"/>
            <a:ext cx="710291" cy="710292"/>
            <a:chOff x="6982974" y="4528578"/>
            <a:chExt cx="710291" cy="710292"/>
          </a:xfrm>
        </p:grpSpPr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1D9F3F82-C1BB-A245-AEE7-52112685334A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62" name="Freeform 23">
              <a:extLst>
                <a:ext uri="{FF2B5EF4-FFF2-40B4-BE49-F238E27FC236}">
                  <a16:creationId xmlns:a16="http://schemas.microsoft.com/office/drawing/2014/main" id="{DF800D6D-85D8-E342-8AAC-6516DA473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48774"/>
              <a:ext cx="449262" cy="469900"/>
            </a:xfrm>
            <a:custGeom>
              <a:avLst/>
              <a:gdLst>
                <a:gd name="T0" fmla="*/ 712 w 1247"/>
                <a:gd name="T1" fmla="*/ 1038 h 1304"/>
                <a:gd name="T2" fmla="*/ 817 w 1247"/>
                <a:gd name="T3" fmla="*/ 1049 h 1304"/>
                <a:gd name="T4" fmla="*/ 848 w 1247"/>
                <a:gd name="T5" fmla="*/ 1303 h 1304"/>
                <a:gd name="T6" fmla="*/ 880 w 1247"/>
                <a:gd name="T7" fmla="*/ 1049 h 1304"/>
                <a:gd name="T8" fmla="*/ 987 w 1247"/>
                <a:gd name="T9" fmla="*/ 1272 h 1304"/>
                <a:gd name="T10" fmla="*/ 1049 w 1247"/>
                <a:gd name="T11" fmla="*/ 1272 h 1304"/>
                <a:gd name="T12" fmla="*/ 1131 w 1247"/>
                <a:gd name="T13" fmla="*/ 1049 h 1304"/>
                <a:gd name="T14" fmla="*/ 1161 w 1247"/>
                <a:gd name="T15" fmla="*/ 1013 h 1304"/>
                <a:gd name="T16" fmla="*/ 1041 w 1247"/>
                <a:gd name="T17" fmla="*/ 452 h 1304"/>
                <a:gd name="T18" fmla="*/ 1094 w 1247"/>
                <a:gd name="T19" fmla="*/ 987 h 1304"/>
                <a:gd name="T20" fmla="*/ 851 w 1247"/>
                <a:gd name="T21" fmla="*/ 487 h 1304"/>
                <a:gd name="T22" fmla="*/ 790 w 1247"/>
                <a:gd name="T23" fmla="*/ 478 h 1304"/>
                <a:gd name="T24" fmla="*/ 394 w 1247"/>
                <a:gd name="T25" fmla="*/ 1272 h 1304"/>
                <a:gd name="T26" fmla="*/ 456 w 1247"/>
                <a:gd name="T27" fmla="*/ 1272 h 1304"/>
                <a:gd name="T28" fmla="*/ 425 w 1247"/>
                <a:gd name="T29" fmla="*/ 508 h 1304"/>
                <a:gd name="T30" fmla="*/ 394 w 1247"/>
                <a:gd name="T31" fmla="*/ 1272 h 1304"/>
                <a:gd name="T32" fmla="*/ 285 w 1247"/>
                <a:gd name="T33" fmla="*/ 1303 h 1304"/>
                <a:gd name="T34" fmla="*/ 316 w 1247"/>
                <a:gd name="T35" fmla="*/ 849 h 1304"/>
                <a:gd name="T36" fmla="*/ 254 w 1247"/>
                <a:gd name="T37" fmla="*/ 849 h 1304"/>
                <a:gd name="T38" fmla="*/ 113 w 1247"/>
                <a:gd name="T39" fmla="*/ 1272 h 1304"/>
                <a:gd name="T40" fmla="*/ 175 w 1247"/>
                <a:gd name="T41" fmla="*/ 1272 h 1304"/>
                <a:gd name="T42" fmla="*/ 144 w 1247"/>
                <a:gd name="T43" fmla="*/ 508 h 1304"/>
                <a:gd name="T44" fmla="*/ 113 w 1247"/>
                <a:gd name="T45" fmla="*/ 1272 h 1304"/>
                <a:gd name="T46" fmla="*/ 285 w 1247"/>
                <a:gd name="T47" fmla="*/ 257 h 1304"/>
                <a:gd name="T48" fmla="*/ 203 w 1247"/>
                <a:gd name="T49" fmla="*/ 143 h 1304"/>
                <a:gd name="T50" fmla="*/ 367 w 1247"/>
                <a:gd name="T51" fmla="*/ 145 h 1304"/>
                <a:gd name="T52" fmla="*/ 285 w 1247"/>
                <a:gd name="T53" fmla="*/ 0 h 1304"/>
                <a:gd name="T54" fmla="*/ 284 w 1247"/>
                <a:gd name="T55" fmla="*/ 288 h 1304"/>
                <a:gd name="T56" fmla="*/ 428 w 1247"/>
                <a:gd name="T57" fmla="*/ 145 h 1304"/>
                <a:gd name="T58" fmla="*/ 569 w 1247"/>
                <a:gd name="T59" fmla="*/ 511 h 1304"/>
                <a:gd name="T60" fmla="*/ 172 w 1247"/>
                <a:gd name="T61" fmla="*/ 310 h 1304"/>
                <a:gd name="T62" fmla="*/ 0 w 1247"/>
                <a:gd name="T63" fmla="*/ 821 h 1304"/>
                <a:gd name="T64" fmla="*/ 62 w 1247"/>
                <a:gd name="T65" fmla="*/ 821 h 1304"/>
                <a:gd name="T66" fmla="*/ 172 w 1247"/>
                <a:gd name="T67" fmla="*/ 373 h 1304"/>
                <a:gd name="T68" fmla="*/ 507 w 1247"/>
                <a:gd name="T69" fmla="*/ 511 h 1304"/>
                <a:gd name="T70" fmla="*/ 538 w 1247"/>
                <a:gd name="T71" fmla="*/ 852 h 1304"/>
                <a:gd name="T72" fmla="*/ 569 w 1247"/>
                <a:gd name="T73" fmla="*/ 511 h 1304"/>
                <a:gd name="T74" fmla="*/ 933 w 1247"/>
                <a:gd name="T75" fmla="*/ 257 h 1304"/>
                <a:gd name="T76" fmla="*/ 851 w 1247"/>
                <a:gd name="T77" fmla="*/ 143 h 1304"/>
                <a:gd name="T78" fmla="*/ 991 w 1247"/>
                <a:gd name="T79" fmla="*/ 87 h 1304"/>
                <a:gd name="T80" fmla="*/ 933 w 1247"/>
                <a:gd name="T81" fmla="*/ 226 h 1304"/>
                <a:gd name="T82" fmla="*/ 933 w 1247"/>
                <a:gd name="T83" fmla="*/ 0 h 1304"/>
                <a:gd name="T84" fmla="*/ 932 w 1247"/>
                <a:gd name="T85" fmla="*/ 288 h 1304"/>
                <a:gd name="T86" fmla="*/ 1077 w 1247"/>
                <a:gd name="T87" fmla="*/ 145 h 1304"/>
                <a:gd name="T88" fmla="*/ 1246 w 1247"/>
                <a:gd name="T89" fmla="*/ 787 h 1304"/>
                <a:gd name="T90" fmla="*/ 1018 w 1247"/>
                <a:gd name="T91" fmla="*/ 310 h 1304"/>
                <a:gd name="T92" fmla="*/ 677 w 1247"/>
                <a:gd name="T93" fmla="*/ 477 h 1304"/>
                <a:gd name="T94" fmla="*/ 681 w 1247"/>
                <a:gd name="T95" fmla="*/ 799 h 1304"/>
                <a:gd name="T96" fmla="*/ 848 w 1247"/>
                <a:gd name="T97" fmla="*/ 373 h 1304"/>
                <a:gd name="T98" fmla="*/ 1128 w 1247"/>
                <a:gd name="T99" fmla="*/ 488 h 1304"/>
                <a:gd name="T100" fmla="*/ 1246 w 1247"/>
                <a:gd name="T101" fmla="*/ 787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7" h="1304">
                  <a:moveTo>
                    <a:pt x="705" y="1013"/>
                  </a:moveTo>
                  <a:cubicBezTo>
                    <a:pt x="704" y="1022"/>
                    <a:pt x="706" y="1031"/>
                    <a:pt x="712" y="1038"/>
                  </a:cubicBezTo>
                  <a:cubicBezTo>
                    <a:pt x="718" y="1045"/>
                    <a:pt x="727" y="1049"/>
                    <a:pt x="736" y="1049"/>
                  </a:cubicBezTo>
                  <a:lnTo>
                    <a:pt x="817" y="1049"/>
                  </a:lnTo>
                  <a:lnTo>
                    <a:pt x="817" y="1272"/>
                  </a:lnTo>
                  <a:cubicBezTo>
                    <a:pt x="817" y="1289"/>
                    <a:pt x="831" y="1303"/>
                    <a:pt x="848" y="1303"/>
                  </a:cubicBezTo>
                  <a:cubicBezTo>
                    <a:pt x="866" y="1303"/>
                    <a:pt x="880" y="1289"/>
                    <a:pt x="880" y="1272"/>
                  </a:cubicBezTo>
                  <a:lnTo>
                    <a:pt x="880" y="1049"/>
                  </a:lnTo>
                  <a:lnTo>
                    <a:pt x="987" y="1049"/>
                  </a:lnTo>
                  <a:lnTo>
                    <a:pt x="987" y="1272"/>
                  </a:lnTo>
                  <a:cubicBezTo>
                    <a:pt x="987" y="1289"/>
                    <a:pt x="1001" y="1303"/>
                    <a:pt x="1018" y="1303"/>
                  </a:cubicBezTo>
                  <a:cubicBezTo>
                    <a:pt x="1035" y="1303"/>
                    <a:pt x="1049" y="1289"/>
                    <a:pt x="1049" y="1272"/>
                  </a:cubicBezTo>
                  <a:lnTo>
                    <a:pt x="1049" y="1049"/>
                  </a:lnTo>
                  <a:lnTo>
                    <a:pt x="1131" y="1049"/>
                  </a:lnTo>
                  <a:cubicBezTo>
                    <a:pt x="1140" y="1049"/>
                    <a:pt x="1148" y="1045"/>
                    <a:pt x="1154" y="1038"/>
                  </a:cubicBezTo>
                  <a:cubicBezTo>
                    <a:pt x="1160" y="1031"/>
                    <a:pt x="1163" y="1022"/>
                    <a:pt x="1161" y="1013"/>
                  </a:cubicBezTo>
                  <a:lnTo>
                    <a:pt x="1077" y="478"/>
                  </a:lnTo>
                  <a:cubicBezTo>
                    <a:pt x="1074" y="461"/>
                    <a:pt x="1058" y="449"/>
                    <a:pt x="1041" y="452"/>
                  </a:cubicBezTo>
                  <a:cubicBezTo>
                    <a:pt x="1024" y="455"/>
                    <a:pt x="1013" y="471"/>
                    <a:pt x="1015" y="487"/>
                  </a:cubicBezTo>
                  <a:lnTo>
                    <a:pt x="1094" y="987"/>
                  </a:lnTo>
                  <a:lnTo>
                    <a:pt x="772" y="987"/>
                  </a:lnTo>
                  <a:lnTo>
                    <a:pt x="851" y="487"/>
                  </a:lnTo>
                  <a:cubicBezTo>
                    <a:pt x="854" y="471"/>
                    <a:pt x="842" y="455"/>
                    <a:pt x="825" y="452"/>
                  </a:cubicBezTo>
                  <a:cubicBezTo>
                    <a:pt x="808" y="449"/>
                    <a:pt x="792" y="461"/>
                    <a:pt x="790" y="478"/>
                  </a:cubicBezTo>
                  <a:lnTo>
                    <a:pt x="705" y="1013"/>
                  </a:lnTo>
                  <a:close/>
                  <a:moveTo>
                    <a:pt x="394" y="1272"/>
                  </a:moveTo>
                  <a:cubicBezTo>
                    <a:pt x="394" y="1289"/>
                    <a:pt x="408" y="1303"/>
                    <a:pt x="425" y="1303"/>
                  </a:cubicBezTo>
                  <a:cubicBezTo>
                    <a:pt x="442" y="1303"/>
                    <a:pt x="456" y="1289"/>
                    <a:pt x="456" y="1272"/>
                  </a:cubicBezTo>
                  <a:lnTo>
                    <a:pt x="456" y="539"/>
                  </a:lnTo>
                  <a:cubicBezTo>
                    <a:pt x="456" y="522"/>
                    <a:pt x="442" y="508"/>
                    <a:pt x="425" y="508"/>
                  </a:cubicBezTo>
                  <a:cubicBezTo>
                    <a:pt x="408" y="508"/>
                    <a:pt x="394" y="522"/>
                    <a:pt x="394" y="539"/>
                  </a:cubicBezTo>
                  <a:lnTo>
                    <a:pt x="394" y="1272"/>
                  </a:lnTo>
                  <a:close/>
                  <a:moveTo>
                    <a:pt x="254" y="1272"/>
                  </a:moveTo>
                  <a:cubicBezTo>
                    <a:pt x="254" y="1289"/>
                    <a:pt x="268" y="1303"/>
                    <a:pt x="285" y="1303"/>
                  </a:cubicBezTo>
                  <a:cubicBezTo>
                    <a:pt x="302" y="1303"/>
                    <a:pt x="316" y="1289"/>
                    <a:pt x="316" y="1272"/>
                  </a:cubicBezTo>
                  <a:lnTo>
                    <a:pt x="316" y="849"/>
                  </a:lnTo>
                  <a:cubicBezTo>
                    <a:pt x="316" y="832"/>
                    <a:pt x="302" y="818"/>
                    <a:pt x="285" y="818"/>
                  </a:cubicBezTo>
                  <a:cubicBezTo>
                    <a:pt x="268" y="818"/>
                    <a:pt x="254" y="832"/>
                    <a:pt x="254" y="849"/>
                  </a:cubicBezTo>
                  <a:lnTo>
                    <a:pt x="254" y="1272"/>
                  </a:lnTo>
                  <a:close/>
                  <a:moveTo>
                    <a:pt x="113" y="1272"/>
                  </a:moveTo>
                  <a:cubicBezTo>
                    <a:pt x="113" y="1289"/>
                    <a:pt x="127" y="1303"/>
                    <a:pt x="144" y="1303"/>
                  </a:cubicBezTo>
                  <a:cubicBezTo>
                    <a:pt x="161" y="1303"/>
                    <a:pt x="175" y="1289"/>
                    <a:pt x="175" y="1272"/>
                  </a:cubicBezTo>
                  <a:lnTo>
                    <a:pt x="175" y="539"/>
                  </a:lnTo>
                  <a:cubicBezTo>
                    <a:pt x="175" y="522"/>
                    <a:pt x="161" y="508"/>
                    <a:pt x="144" y="508"/>
                  </a:cubicBezTo>
                  <a:cubicBezTo>
                    <a:pt x="127" y="508"/>
                    <a:pt x="113" y="522"/>
                    <a:pt x="113" y="539"/>
                  </a:cubicBezTo>
                  <a:lnTo>
                    <a:pt x="113" y="1272"/>
                  </a:lnTo>
                  <a:close/>
                  <a:moveTo>
                    <a:pt x="285" y="226"/>
                  </a:moveTo>
                  <a:lnTo>
                    <a:pt x="285" y="257"/>
                  </a:lnTo>
                  <a:lnTo>
                    <a:pt x="284" y="226"/>
                  </a:lnTo>
                  <a:cubicBezTo>
                    <a:pt x="239" y="225"/>
                    <a:pt x="203" y="188"/>
                    <a:pt x="203" y="143"/>
                  </a:cubicBezTo>
                  <a:cubicBezTo>
                    <a:pt x="204" y="98"/>
                    <a:pt x="240" y="62"/>
                    <a:pt x="286" y="62"/>
                  </a:cubicBezTo>
                  <a:cubicBezTo>
                    <a:pt x="331" y="63"/>
                    <a:pt x="367" y="100"/>
                    <a:pt x="367" y="145"/>
                  </a:cubicBezTo>
                  <a:cubicBezTo>
                    <a:pt x="366" y="189"/>
                    <a:pt x="330" y="226"/>
                    <a:pt x="285" y="226"/>
                  </a:cubicBezTo>
                  <a:close/>
                  <a:moveTo>
                    <a:pt x="285" y="0"/>
                  </a:moveTo>
                  <a:cubicBezTo>
                    <a:pt x="206" y="0"/>
                    <a:pt x="142" y="64"/>
                    <a:pt x="141" y="143"/>
                  </a:cubicBezTo>
                  <a:cubicBezTo>
                    <a:pt x="140" y="222"/>
                    <a:pt x="204" y="287"/>
                    <a:pt x="284" y="288"/>
                  </a:cubicBezTo>
                  <a:lnTo>
                    <a:pt x="285" y="288"/>
                  </a:lnTo>
                  <a:cubicBezTo>
                    <a:pt x="364" y="288"/>
                    <a:pt x="427" y="224"/>
                    <a:pt x="428" y="145"/>
                  </a:cubicBezTo>
                  <a:cubicBezTo>
                    <a:pt x="429" y="66"/>
                    <a:pt x="366" y="1"/>
                    <a:pt x="285" y="0"/>
                  </a:cubicBezTo>
                  <a:close/>
                  <a:moveTo>
                    <a:pt x="569" y="511"/>
                  </a:moveTo>
                  <a:cubicBezTo>
                    <a:pt x="569" y="416"/>
                    <a:pt x="498" y="310"/>
                    <a:pt x="397" y="310"/>
                  </a:cubicBezTo>
                  <a:lnTo>
                    <a:pt x="172" y="310"/>
                  </a:lnTo>
                  <a:cubicBezTo>
                    <a:pt x="71" y="310"/>
                    <a:pt x="0" y="416"/>
                    <a:pt x="0" y="511"/>
                  </a:cubicBezTo>
                  <a:lnTo>
                    <a:pt x="0" y="821"/>
                  </a:lnTo>
                  <a:cubicBezTo>
                    <a:pt x="0" y="838"/>
                    <a:pt x="14" y="852"/>
                    <a:pt x="31" y="852"/>
                  </a:cubicBezTo>
                  <a:cubicBezTo>
                    <a:pt x="48" y="852"/>
                    <a:pt x="62" y="838"/>
                    <a:pt x="62" y="821"/>
                  </a:cubicBezTo>
                  <a:lnTo>
                    <a:pt x="62" y="511"/>
                  </a:lnTo>
                  <a:cubicBezTo>
                    <a:pt x="62" y="447"/>
                    <a:pt x="110" y="373"/>
                    <a:pt x="172" y="373"/>
                  </a:cubicBezTo>
                  <a:lnTo>
                    <a:pt x="397" y="373"/>
                  </a:lnTo>
                  <a:cubicBezTo>
                    <a:pt x="459" y="373"/>
                    <a:pt x="507" y="447"/>
                    <a:pt x="507" y="511"/>
                  </a:cubicBezTo>
                  <a:lnTo>
                    <a:pt x="507" y="821"/>
                  </a:lnTo>
                  <a:cubicBezTo>
                    <a:pt x="507" y="838"/>
                    <a:pt x="521" y="852"/>
                    <a:pt x="538" y="852"/>
                  </a:cubicBezTo>
                  <a:cubicBezTo>
                    <a:pt x="555" y="852"/>
                    <a:pt x="569" y="838"/>
                    <a:pt x="569" y="821"/>
                  </a:cubicBezTo>
                  <a:lnTo>
                    <a:pt x="569" y="511"/>
                  </a:lnTo>
                  <a:close/>
                  <a:moveTo>
                    <a:pt x="933" y="226"/>
                  </a:moveTo>
                  <a:lnTo>
                    <a:pt x="933" y="257"/>
                  </a:lnTo>
                  <a:lnTo>
                    <a:pt x="932" y="226"/>
                  </a:lnTo>
                  <a:cubicBezTo>
                    <a:pt x="887" y="225"/>
                    <a:pt x="851" y="188"/>
                    <a:pt x="851" y="143"/>
                  </a:cubicBezTo>
                  <a:cubicBezTo>
                    <a:pt x="852" y="98"/>
                    <a:pt x="888" y="62"/>
                    <a:pt x="934" y="62"/>
                  </a:cubicBezTo>
                  <a:cubicBezTo>
                    <a:pt x="956" y="62"/>
                    <a:pt x="976" y="71"/>
                    <a:pt x="991" y="87"/>
                  </a:cubicBezTo>
                  <a:cubicBezTo>
                    <a:pt x="1007" y="102"/>
                    <a:pt x="1015" y="123"/>
                    <a:pt x="1015" y="145"/>
                  </a:cubicBezTo>
                  <a:cubicBezTo>
                    <a:pt x="1014" y="189"/>
                    <a:pt x="978" y="226"/>
                    <a:pt x="933" y="226"/>
                  </a:cubicBezTo>
                  <a:close/>
                  <a:moveTo>
                    <a:pt x="1036" y="43"/>
                  </a:moveTo>
                  <a:cubicBezTo>
                    <a:pt x="1009" y="16"/>
                    <a:pt x="973" y="0"/>
                    <a:pt x="933" y="0"/>
                  </a:cubicBezTo>
                  <a:cubicBezTo>
                    <a:pt x="854" y="0"/>
                    <a:pt x="790" y="64"/>
                    <a:pt x="789" y="143"/>
                  </a:cubicBezTo>
                  <a:cubicBezTo>
                    <a:pt x="789" y="222"/>
                    <a:pt x="852" y="287"/>
                    <a:pt x="932" y="288"/>
                  </a:cubicBezTo>
                  <a:lnTo>
                    <a:pt x="933" y="288"/>
                  </a:lnTo>
                  <a:cubicBezTo>
                    <a:pt x="1012" y="288"/>
                    <a:pt x="1076" y="224"/>
                    <a:pt x="1077" y="145"/>
                  </a:cubicBezTo>
                  <a:cubicBezTo>
                    <a:pt x="1077" y="107"/>
                    <a:pt x="1063" y="71"/>
                    <a:pt x="1036" y="43"/>
                  </a:cubicBezTo>
                  <a:close/>
                  <a:moveTo>
                    <a:pt x="1246" y="787"/>
                  </a:moveTo>
                  <a:cubicBezTo>
                    <a:pt x="1246" y="787"/>
                    <a:pt x="1205" y="563"/>
                    <a:pt x="1189" y="477"/>
                  </a:cubicBezTo>
                  <a:cubicBezTo>
                    <a:pt x="1169" y="367"/>
                    <a:pt x="1111" y="310"/>
                    <a:pt x="1018" y="310"/>
                  </a:cubicBezTo>
                  <a:lnTo>
                    <a:pt x="848" y="310"/>
                  </a:lnTo>
                  <a:cubicBezTo>
                    <a:pt x="755" y="310"/>
                    <a:pt x="697" y="367"/>
                    <a:pt x="677" y="477"/>
                  </a:cubicBezTo>
                  <a:cubicBezTo>
                    <a:pt x="661" y="563"/>
                    <a:pt x="620" y="787"/>
                    <a:pt x="620" y="787"/>
                  </a:cubicBezTo>
                  <a:lnTo>
                    <a:pt x="681" y="799"/>
                  </a:lnTo>
                  <a:cubicBezTo>
                    <a:pt x="681" y="799"/>
                    <a:pt x="722" y="575"/>
                    <a:pt x="738" y="488"/>
                  </a:cubicBezTo>
                  <a:cubicBezTo>
                    <a:pt x="753" y="407"/>
                    <a:pt x="786" y="373"/>
                    <a:pt x="848" y="373"/>
                  </a:cubicBezTo>
                  <a:lnTo>
                    <a:pt x="1018" y="373"/>
                  </a:lnTo>
                  <a:cubicBezTo>
                    <a:pt x="1080" y="373"/>
                    <a:pt x="1114" y="407"/>
                    <a:pt x="1128" y="488"/>
                  </a:cubicBezTo>
                  <a:cubicBezTo>
                    <a:pt x="1144" y="575"/>
                    <a:pt x="1185" y="799"/>
                    <a:pt x="1185" y="799"/>
                  </a:cubicBezTo>
                  <a:lnTo>
                    <a:pt x="1246" y="7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DCEB18AF-A3E8-474C-847F-CE5B85DF75DB}"/>
              </a:ext>
            </a:extLst>
          </p:cNvPr>
          <p:cNvGrpSpPr/>
          <p:nvPr/>
        </p:nvGrpSpPr>
        <p:grpSpPr>
          <a:xfrm>
            <a:off x="7382297" y="4454581"/>
            <a:ext cx="710291" cy="710292"/>
            <a:chOff x="5883280" y="4528578"/>
            <a:chExt cx="710291" cy="710292"/>
          </a:xfrm>
        </p:grpSpPr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E13EF3A8-7749-5A46-ADA4-5FA933012D95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65" name="Freeform 24">
              <a:extLst>
                <a:ext uri="{FF2B5EF4-FFF2-40B4-BE49-F238E27FC236}">
                  <a16:creationId xmlns:a16="http://schemas.microsoft.com/office/drawing/2014/main" id="{FDCA9B98-DBDD-9F40-8022-2493921A7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800" y="4644012"/>
              <a:ext cx="481013" cy="479425"/>
            </a:xfrm>
            <a:custGeom>
              <a:avLst/>
              <a:gdLst>
                <a:gd name="T0" fmla="*/ 25 w 1335"/>
                <a:gd name="T1" fmla="*/ 1273 h 1332"/>
                <a:gd name="T2" fmla="*/ 65 w 1335"/>
                <a:gd name="T3" fmla="*/ 1253 h 1332"/>
                <a:gd name="T4" fmla="*/ 224 w 1335"/>
                <a:gd name="T5" fmla="*/ 836 h 1332"/>
                <a:gd name="T6" fmla="*/ 119 w 1335"/>
                <a:gd name="T7" fmla="*/ 1232 h 1332"/>
                <a:gd name="T8" fmla="*/ 148 w 1335"/>
                <a:gd name="T9" fmla="*/ 1275 h 1332"/>
                <a:gd name="T10" fmla="*/ 325 w 1335"/>
                <a:gd name="T11" fmla="*/ 875 h 1332"/>
                <a:gd name="T12" fmla="*/ 452 w 1335"/>
                <a:gd name="T13" fmla="*/ 1079 h 1332"/>
                <a:gd name="T14" fmla="*/ 488 w 1335"/>
                <a:gd name="T15" fmla="*/ 1105 h 1332"/>
                <a:gd name="T16" fmla="*/ 486 w 1335"/>
                <a:gd name="T17" fmla="*/ 887 h 1332"/>
                <a:gd name="T18" fmla="*/ 320 w 1335"/>
                <a:gd name="T19" fmla="*/ 806 h 1332"/>
                <a:gd name="T20" fmla="*/ 317 w 1335"/>
                <a:gd name="T21" fmla="*/ 805 h 1332"/>
                <a:gd name="T22" fmla="*/ 223 w 1335"/>
                <a:gd name="T23" fmla="*/ 757 h 1332"/>
                <a:gd name="T24" fmla="*/ 205 w 1335"/>
                <a:gd name="T25" fmla="*/ 691 h 1332"/>
                <a:gd name="T26" fmla="*/ 174 w 1335"/>
                <a:gd name="T27" fmla="*/ 395 h 1332"/>
                <a:gd name="T28" fmla="*/ 143 w 1335"/>
                <a:gd name="T29" fmla="*/ 691 h 1332"/>
                <a:gd name="T30" fmla="*/ 6 w 1335"/>
                <a:gd name="T31" fmla="*/ 1233 h 1332"/>
                <a:gd name="T32" fmla="*/ 264 w 1335"/>
                <a:gd name="T33" fmla="*/ 144 h 1332"/>
                <a:gd name="T34" fmla="*/ 428 w 1335"/>
                <a:gd name="T35" fmla="*/ 144 h 1332"/>
                <a:gd name="T36" fmla="*/ 346 w 1335"/>
                <a:gd name="T37" fmla="*/ 0 h 1332"/>
                <a:gd name="T38" fmla="*/ 346 w 1335"/>
                <a:gd name="T39" fmla="*/ 288 h 1332"/>
                <a:gd name="T40" fmla="*/ 346 w 1335"/>
                <a:gd name="T41" fmla="*/ 0 h 1332"/>
                <a:gd name="T42" fmla="*/ 584 w 1335"/>
                <a:gd name="T43" fmla="*/ 794 h 1332"/>
                <a:gd name="T44" fmla="*/ 403 w 1335"/>
                <a:gd name="T45" fmla="*/ 591 h 1332"/>
                <a:gd name="T46" fmla="*/ 541 w 1335"/>
                <a:gd name="T47" fmla="*/ 663 h 1332"/>
                <a:gd name="T48" fmla="*/ 556 w 1335"/>
                <a:gd name="T49" fmla="*/ 605 h 1332"/>
                <a:gd name="T50" fmla="*/ 403 w 1335"/>
                <a:gd name="T51" fmla="*/ 426 h 1332"/>
                <a:gd name="T52" fmla="*/ 302 w 1335"/>
                <a:gd name="T53" fmla="*/ 314 h 1332"/>
                <a:gd name="T54" fmla="*/ 43 w 1335"/>
                <a:gd name="T55" fmla="*/ 374 h 1332"/>
                <a:gd name="T56" fmla="*/ 2 w 1335"/>
                <a:gd name="T57" fmla="*/ 652 h 1332"/>
                <a:gd name="T58" fmla="*/ 64 w 1335"/>
                <a:gd name="T59" fmla="*/ 652 h 1332"/>
                <a:gd name="T60" fmla="*/ 83 w 1335"/>
                <a:gd name="T61" fmla="*/ 422 h 1332"/>
                <a:gd name="T62" fmla="*/ 274 w 1335"/>
                <a:gd name="T63" fmla="*/ 369 h 1332"/>
                <a:gd name="T64" fmla="*/ 341 w 1335"/>
                <a:gd name="T65" fmla="*/ 426 h 1332"/>
                <a:gd name="T66" fmla="*/ 356 w 1335"/>
                <a:gd name="T67" fmla="*/ 735 h 1332"/>
                <a:gd name="T68" fmla="*/ 567 w 1335"/>
                <a:gd name="T69" fmla="*/ 1078 h 1332"/>
                <a:gd name="T70" fmla="*/ 601 w 1335"/>
                <a:gd name="T71" fmla="*/ 1105 h 1332"/>
                <a:gd name="T72" fmla="*/ 599 w 1335"/>
                <a:gd name="T73" fmla="*/ 818 h 1332"/>
                <a:gd name="T74" fmla="*/ 1021 w 1335"/>
                <a:gd name="T75" fmla="*/ 564 h 1332"/>
                <a:gd name="T76" fmla="*/ 990 w 1335"/>
                <a:gd name="T77" fmla="*/ 847 h 1332"/>
                <a:gd name="T78" fmla="*/ 707 w 1335"/>
                <a:gd name="T79" fmla="*/ 878 h 1332"/>
                <a:gd name="T80" fmla="*/ 428 w 1335"/>
                <a:gd name="T81" fmla="*/ 1128 h 1332"/>
                <a:gd name="T82" fmla="*/ 397 w 1335"/>
                <a:gd name="T83" fmla="*/ 1300 h 1332"/>
                <a:gd name="T84" fmla="*/ 459 w 1335"/>
                <a:gd name="T85" fmla="*/ 1300 h 1332"/>
                <a:gd name="T86" fmla="*/ 738 w 1335"/>
                <a:gd name="T87" fmla="*/ 1190 h 1332"/>
                <a:gd name="T88" fmla="*/ 770 w 1335"/>
                <a:gd name="T89" fmla="*/ 909 h 1332"/>
                <a:gd name="T90" fmla="*/ 1052 w 1335"/>
                <a:gd name="T91" fmla="*/ 878 h 1332"/>
                <a:gd name="T92" fmla="*/ 1303 w 1335"/>
                <a:gd name="T93" fmla="*/ 626 h 1332"/>
                <a:gd name="T94" fmla="*/ 1303 w 1335"/>
                <a:gd name="T95" fmla="*/ 564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5" h="1332">
                  <a:moveTo>
                    <a:pt x="6" y="1233"/>
                  </a:moveTo>
                  <a:cubicBezTo>
                    <a:pt x="0" y="1250"/>
                    <a:pt x="9" y="1267"/>
                    <a:pt x="25" y="1273"/>
                  </a:cubicBezTo>
                  <a:cubicBezTo>
                    <a:pt x="29" y="1274"/>
                    <a:pt x="32" y="1275"/>
                    <a:pt x="35" y="1275"/>
                  </a:cubicBezTo>
                  <a:cubicBezTo>
                    <a:pt x="48" y="1275"/>
                    <a:pt x="60" y="1266"/>
                    <a:pt x="65" y="1253"/>
                  </a:cubicBezTo>
                  <a:lnTo>
                    <a:pt x="209" y="826"/>
                  </a:lnTo>
                  <a:cubicBezTo>
                    <a:pt x="214" y="829"/>
                    <a:pt x="218" y="833"/>
                    <a:pt x="224" y="836"/>
                  </a:cubicBezTo>
                  <a:lnTo>
                    <a:pt x="267" y="852"/>
                  </a:lnTo>
                  <a:lnTo>
                    <a:pt x="119" y="1232"/>
                  </a:lnTo>
                  <a:cubicBezTo>
                    <a:pt x="113" y="1248"/>
                    <a:pt x="121" y="1266"/>
                    <a:pt x="137" y="1272"/>
                  </a:cubicBezTo>
                  <a:cubicBezTo>
                    <a:pt x="141" y="1274"/>
                    <a:pt x="144" y="1275"/>
                    <a:pt x="148" y="1275"/>
                  </a:cubicBezTo>
                  <a:cubicBezTo>
                    <a:pt x="161" y="1275"/>
                    <a:pt x="172" y="1267"/>
                    <a:pt x="177" y="1255"/>
                  </a:cubicBezTo>
                  <a:lnTo>
                    <a:pt x="325" y="875"/>
                  </a:lnTo>
                  <a:lnTo>
                    <a:pt x="428" y="913"/>
                  </a:lnTo>
                  <a:lnTo>
                    <a:pt x="452" y="1079"/>
                  </a:lnTo>
                  <a:cubicBezTo>
                    <a:pt x="455" y="1094"/>
                    <a:pt x="468" y="1105"/>
                    <a:pt x="483" y="1105"/>
                  </a:cubicBezTo>
                  <a:cubicBezTo>
                    <a:pt x="485" y="1105"/>
                    <a:pt x="486" y="1105"/>
                    <a:pt x="488" y="1105"/>
                  </a:cubicBezTo>
                  <a:cubicBezTo>
                    <a:pt x="505" y="1102"/>
                    <a:pt x="516" y="1086"/>
                    <a:pt x="514" y="1070"/>
                  </a:cubicBezTo>
                  <a:lnTo>
                    <a:pt x="486" y="887"/>
                  </a:lnTo>
                  <a:cubicBezTo>
                    <a:pt x="485" y="876"/>
                    <a:pt x="477" y="867"/>
                    <a:pt x="467" y="863"/>
                  </a:cubicBezTo>
                  <a:lnTo>
                    <a:pt x="320" y="806"/>
                  </a:lnTo>
                  <a:lnTo>
                    <a:pt x="319" y="805"/>
                  </a:lnTo>
                  <a:cubicBezTo>
                    <a:pt x="318" y="805"/>
                    <a:pt x="317" y="805"/>
                    <a:pt x="317" y="805"/>
                  </a:cubicBezTo>
                  <a:lnTo>
                    <a:pt x="248" y="778"/>
                  </a:lnTo>
                  <a:cubicBezTo>
                    <a:pt x="237" y="774"/>
                    <a:pt x="229" y="766"/>
                    <a:pt x="223" y="757"/>
                  </a:cubicBezTo>
                  <a:cubicBezTo>
                    <a:pt x="222" y="756"/>
                    <a:pt x="222" y="756"/>
                    <a:pt x="221" y="755"/>
                  </a:cubicBezTo>
                  <a:cubicBezTo>
                    <a:pt x="211" y="740"/>
                    <a:pt x="205" y="719"/>
                    <a:pt x="205" y="691"/>
                  </a:cubicBezTo>
                  <a:lnTo>
                    <a:pt x="205" y="426"/>
                  </a:lnTo>
                  <a:cubicBezTo>
                    <a:pt x="205" y="409"/>
                    <a:pt x="191" y="395"/>
                    <a:pt x="174" y="395"/>
                  </a:cubicBezTo>
                  <a:cubicBezTo>
                    <a:pt x="157" y="395"/>
                    <a:pt x="143" y="409"/>
                    <a:pt x="143" y="426"/>
                  </a:cubicBezTo>
                  <a:lnTo>
                    <a:pt x="143" y="691"/>
                  </a:lnTo>
                  <a:cubicBezTo>
                    <a:pt x="143" y="723"/>
                    <a:pt x="150" y="751"/>
                    <a:pt x="161" y="774"/>
                  </a:cubicBezTo>
                  <a:lnTo>
                    <a:pt x="6" y="1233"/>
                  </a:lnTo>
                  <a:close/>
                  <a:moveTo>
                    <a:pt x="346" y="226"/>
                  </a:moveTo>
                  <a:cubicBezTo>
                    <a:pt x="301" y="226"/>
                    <a:pt x="264" y="189"/>
                    <a:pt x="264" y="144"/>
                  </a:cubicBezTo>
                  <a:cubicBezTo>
                    <a:pt x="264" y="99"/>
                    <a:pt x="301" y="62"/>
                    <a:pt x="346" y="62"/>
                  </a:cubicBezTo>
                  <a:cubicBezTo>
                    <a:pt x="391" y="62"/>
                    <a:pt x="428" y="99"/>
                    <a:pt x="428" y="144"/>
                  </a:cubicBezTo>
                  <a:cubicBezTo>
                    <a:pt x="428" y="189"/>
                    <a:pt x="391" y="226"/>
                    <a:pt x="346" y="226"/>
                  </a:cubicBezTo>
                  <a:close/>
                  <a:moveTo>
                    <a:pt x="346" y="0"/>
                  </a:moveTo>
                  <a:cubicBezTo>
                    <a:pt x="267" y="0"/>
                    <a:pt x="202" y="64"/>
                    <a:pt x="202" y="144"/>
                  </a:cubicBezTo>
                  <a:cubicBezTo>
                    <a:pt x="202" y="223"/>
                    <a:pt x="267" y="288"/>
                    <a:pt x="346" y="288"/>
                  </a:cubicBezTo>
                  <a:cubicBezTo>
                    <a:pt x="426" y="288"/>
                    <a:pt x="490" y="223"/>
                    <a:pt x="490" y="144"/>
                  </a:cubicBezTo>
                  <a:cubicBezTo>
                    <a:pt x="490" y="64"/>
                    <a:pt x="426" y="0"/>
                    <a:pt x="346" y="0"/>
                  </a:cubicBezTo>
                  <a:close/>
                  <a:moveTo>
                    <a:pt x="599" y="818"/>
                  </a:moveTo>
                  <a:cubicBezTo>
                    <a:pt x="598" y="808"/>
                    <a:pt x="592" y="799"/>
                    <a:pt x="584" y="794"/>
                  </a:cubicBezTo>
                  <a:lnTo>
                    <a:pt x="403" y="690"/>
                  </a:lnTo>
                  <a:lnTo>
                    <a:pt x="403" y="591"/>
                  </a:lnTo>
                  <a:lnTo>
                    <a:pt x="526" y="660"/>
                  </a:lnTo>
                  <a:cubicBezTo>
                    <a:pt x="531" y="662"/>
                    <a:pt x="536" y="663"/>
                    <a:pt x="541" y="663"/>
                  </a:cubicBezTo>
                  <a:cubicBezTo>
                    <a:pt x="552" y="663"/>
                    <a:pt x="562" y="658"/>
                    <a:pt x="568" y="647"/>
                  </a:cubicBezTo>
                  <a:cubicBezTo>
                    <a:pt x="576" y="632"/>
                    <a:pt x="571" y="614"/>
                    <a:pt x="556" y="605"/>
                  </a:cubicBezTo>
                  <a:lnTo>
                    <a:pt x="403" y="521"/>
                  </a:lnTo>
                  <a:lnTo>
                    <a:pt x="403" y="426"/>
                  </a:lnTo>
                  <a:cubicBezTo>
                    <a:pt x="403" y="362"/>
                    <a:pt x="360" y="342"/>
                    <a:pt x="323" y="324"/>
                  </a:cubicBezTo>
                  <a:cubicBezTo>
                    <a:pt x="316" y="321"/>
                    <a:pt x="309" y="317"/>
                    <a:pt x="302" y="314"/>
                  </a:cubicBezTo>
                  <a:cubicBezTo>
                    <a:pt x="242" y="283"/>
                    <a:pt x="187" y="283"/>
                    <a:pt x="132" y="314"/>
                  </a:cubicBezTo>
                  <a:cubicBezTo>
                    <a:pt x="81" y="344"/>
                    <a:pt x="45" y="372"/>
                    <a:pt x="43" y="374"/>
                  </a:cubicBezTo>
                  <a:cubicBezTo>
                    <a:pt x="18" y="395"/>
                    <a:pt x="2" y="430"/>
                    <a:pt x="2" y="466"/>
                  </a:cubicBezTo>
                  <a:lnTo>
                    <a:pt x="2" y="652"/>
                  </a:lnTo>
                  <a:cubicBezTo>
                    <a:pt x="2" y="669"/>
                    <a:pt x="16" y="683"/>
                    <a:pt x="33" y="683"/>
                  </a:cubicBezTo>
                  <a:cubicBezTo>
                    <a:pt x="50" y="683"/>
                    <a:pt x="64" y="669"/>
                    <a:pt x="64" y="652"/>
                  </a:cubicBezTo>
                  <a:lnTo>
                    <a:pt x="64" y="466"/>
                  </a:lnTo>
                  <a:cubicBezTo>
                    <a:pt x="64" y="449"/>
                    <a:pt x="72" y="431"/>
                    <a:pt x="83" y="422"/>
                  </a:cubicBezTo>
                  <a:cubicBezTo>
                    <a:pt x="83" y="422"/>
                    <a:pt x="117" y="395"/>
                    <a:pt x="163" y="368"/>
                  </a:cubicBezTo>
                  <a:cubicBezTo>
                    <a:pt x="199" y="348"/>
                    <a:pt x="233" y="348"/>
                    <a:pt x="274" y="369"/>
                  </a:cubicBezTo>
                  <a:cubicBezTo>
                    <a:pt x="282" y="373"/>
                    <a:pt x="289" y="376"/>
                    <a:pt x="296" y="380"/>
                  </a:cubicBezTo>
                  <a:cubicBezTo>
                    <a:pt x="334" y="398"/>
                    <a:pt x="341" y="403"/>
                    <a:pt x="341" y="426"/>
                  </a:cubicBezTo>
                  <a:lnTo>
                    <a:pt x="341" y="708"/>
                  </a:lnTo>
                  <a:cubicBezTo>
                    <a:pt x="341" y="719"/>
                    <a:pt x="347" y="730"/>
                    <a:pt x="356" y="735"/>
                  </a:cubicBezTo>
                  <a:lnTo>
                    <a:pt x="539" y="840"/>
                  </a:lnTo>
                  <a:lnTo>
                    <a:pt x="567" y="1078"/>
                  </a:lnTo>
                  <a:cubicBezTo>
                    <a:pt x="568" y="1094"/>
                    <a:pt x="582" y="1105"/>
                    <a:pt x="597" y="1105"/>
                  </a:cubicBezTo>
                  <a:cubicBezTo>
                    <a:pt x="599" y="1105"/>
                    <a:pt x="600" y="1105"/>
                    <a:pt x="601" y="1105"/>
                  </a:cubicBezTo>
                  <a:cubicBezTo>
                    <a:pt x="618" y="1103"/>
                    <a:pt x="630" y="1088"/>
                    <a:pt x="628" y="1071"/>
                  </a:cubicBezTo>
                  <a:lnTo>
                    <a:pt x="599" y="818"/>
                  </a:lnTo>
                  <a:close/>
                  <a:moveTo>
                    <a:pt x="1303" y="564"/>
                  </a:moveTo>
                  <a:lnTo>
                    <a:pt x="1021" y="564"/>
                  </a:lnTo>
                  <a:cubicBezTo>
                    <a:pt x="1004" y="564"/>
                    <a:pt x="990" y="578"/>
                    <a:pt x="990" y="595"/>
                  </a:cubicBezTo>
                  <a:lnTo>
                    <a:pt x="990" y="847"/>
                  </a:lnTo>
                  <a:lnTo>
                    <a:pt x="738" y="847"/>
                  </a:lnTo>
                  <a:cubicBezTo>
                    <a:pt x="721" y="847"/>
                    <a:pt x="707" y="860"/>
                    <a:pt x="707" y="878"/>
                  </a:cubicBezTo>
                  <a:lnTo>
                    <a:pt x="707" y="1128"/>
                  </a:lnTo>
                  <a:lnTo>
                    <a:pt x="428" y="1128"/>
                  </a:lnTo>
                  <a:cubicBezTo>
                    <a:pt x="411" y="1128"/>
                    <a:pt x="397" y="1142"/>
                    <a:pt x="397" y="1159"/>
                  </a:cubicBezTo>
                  <a:lnTo>
                    <a:pt x="397" y="1300"/>
                  </a:lnTo>
                  <a:cubicBezTo>
                    <a:pt x="397" y="1317"/>
                    <a:pt x="411" y="1331"/>
                    <a:pt x="428" y="1331"/>
                  </a:cubicBezTo>
                  <a:cubicBezTo>
                    <a:pt x="445" y="1331"/>
                    <a:pt x="459" y="1317"/>
                    <a:pt x="459" y="1300"/>
                  </a:cubicBezTo>
                  <a:lnTo>
                    <a:pt x="459" y="1190"/>
                  </a:lnTo>
                  <a:lnTo>
                    <a:pt x="738" y="1190"/>
                  </a:lnTo>
                  <a:cubicBezTo>
                    <a:pt x="756" y="1190"/>
                    <a:pt x="770" y="1176"/>
                    <a:pt x="770" y="1159"/>
                  </a:cubicBezTo>
                  <a:lnTo>
                    <a:pt x="770" y="909"/>
                  </a:lnTo>
                  <a:lnTo>
                    <a:pt x="1021" y="909"/>
                  </a:lnTo>
                  <a:cubicBezTo>
                    <a:pt x="1038" y="909"/>
                    <a:pt x="1052" y="895"/>
                    <a:pt x="1052" y="878"/>
                  </a:cubicBezTo>
                  <a:lnTo>
                    <a:pt x="1052" y="626"/>
                  </a:lnTo>
                  <a:lnTo>
                    <a:pt x="1303" y="626"/>
                  </a:lnTo>
                  <a:cubicBezTo>
                    <a:pt x="1320" y="626"/>
                    <a:pt x="1334" y="612"/>
                    <a:pt x="1334" y="595"/>
                  </a:cubicBezTo>
                  <a:cubicBezTo>
                    <a:pt x="1334" y="578"/>
                    <a:pt x="1320" y="564"/>
                    <a:pt x="1303" y="5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7343BF26-5E36-AF4E-A15C-18B687F42AFF}"/>
              </a:ext>
            </a:extLst>
          </p:cNvPr>
          <p:cNvGrpSpPr/>
          <p:nvPr/>
        </p:nvGrpSpPr>
        <p:grpSpPr>
          <a:xfrm>
            <a:off x="8474535" y="5432871"/>
            <a:ext cx="710291" cy="710292"/>
            <a:chOff x="6975518" y="5506868"/>
            <a:chExt cx="710291" cy="710292"/>
          </a:xfrm>
        </p:grpSpPr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40AE5E5E-CF77-C44D-AACC-8365F39E268B}"/>
                </a:ext>
              </a:extLst>
            </p:cNvPr>
            <p:cNvSpPr/>
            <p:nvPr/>
          </p:nvSpPr>
          <p:spPr>
            <a:xfrm>
              <a:off x="6975518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68" name="Freeform 9">
              <a:extLst>
                <a:ext uri="{FF2B5EF4-FFF2-40B4-BE49-F238E27FC236}">
                  <a16:creationId xmlns:a16="http://schemas.microsoft.com/office/drawing/2014/main" id="{054BFDFC-517A-4E40-A90F-3EECD02F8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032" y="5637383"/>
              <a:ext cx="449262" cy="449262"/>
            </a:xfrm>
            <a:custGeom>
              <a:avLst/>
              <a:gdLst>
                <a:gd name="T0" fmla="*/ 580 w 1248"/>
                <a:gd name="T1" fmla="*/ 626 h 1248"/>
                <a:gd name="T2" fmla="*/ 818 w 1248"/>
                <a:gd name="T3" fmla="*/ 749 h 1248"/>
                <a:gd name="T4" fmla="*/ 723 w 1248"/>
                <a:gd name="T5" fmla="*/ 1044 h 1248"/>
                <a:gd name="T6" fmla="*/ 683 w 1248"/>
                <a:gd name="T7" fmla="*/ 849 h 1248"/>
                <a:gd name="T8" fmla="*/ 617 w 1248"/>
                <a:gd name="T9" fmla="*/ 771 h 1248"/>
                <a:gd name="T10" fmla="*/ 513 w 1248"/>
                <a:gd name="T11" fmla="*/ 761 h 1248"/>
                <a:gd name="T12" fmla="*/ 460 w 1248"/>
                <a:gd name="T13" fmla="*/ 658 h 1248"/>
                <a:gd name="T14" fmla="*/ 451 w 1248"/>
                <a:gd name="T15" fmla="*/ 792 h 1248"/>
                <a:gd name="T16" fmla="*/ 582 w 1248"/>
                <a:gd name="T17" fmla="*/ 823 h 1248"/>
                <a:gd name="T18" fmla="*/ 621 w 1248"/>
                <a:gd name="T19" fmla="*/ 1075 h 1248"/>
                <a:gd name="T20" fmla="*/ 736 w 1248"/>
                <a:gd name="T21" fmla="*/ 1106 h 1248"/>
                <a:gd name="T22" fmla="*/ 871 w 1248"/>
                <a:gd name="T23" fmla="*/ 984 h 1248"/>
                <a:gd name="T24" fmla="*/ 880 w 1248"/>
                <a:gd name="T25" fmla="*/ 736 h 1248"/>
                <a:gd name="T26" fmla="*/ 730 w 1248"/>
                <a:gd name="T27" fmla="*/ 573 h 1248"/>
                <a:gd name="T28" fmla="*/ 567 w 1248"/>
                <a:gd name="T29" fmla="*/ 564 h 1248"/>
                <a:gd name="T30" fmla="*/ 460 w 1248"/>
                <a:gd name="T31" fmla="*/ 658 h 1248"/>
                <a:gd name="T32" fmla="*/ 1044 w 1248"/>
                <a:gd name="T33" fmla="*/ 550 h 1248"/>
                <a:gd name="T34" fmla="*/ 962 w 1248"/>
                <a:gd name="T35" fmla="*/ 536 h 1248"/>
                <a:gd name="T36" fmla="*/ 921 w 1248"/>
                <a:gd name="T37" fmla="*/ 564 h 1248"/>
                <a:gd name="T38" fmla="*/ 730 w 1248"/>
                <a:gd name="T39" fmla="*/ 432 h 1248"/>
                <a:gd name="T40" fmla="*/ 541 w 1248"/>
                <a:gd name="T41" fmla="*/ 423 h 1248"/>
                <a:gd name="T42" fmla="*/ 623 w 1248"/>
                <a:gd name="T43" fmla="*/ 316 h 1248"/>
                <a:gd name="T44" fmla="*/ 702 w 1248"/>
                <a:gd name="T45" fmla="*/ 306 h 1248"/>
                <a:gd name="T46" fmla="*/ 877 w 1248"/>
                <a:gd name="T47" fmla="*/ 259 h 1248"/>
                <a:gd name="T48" fmla="*/ 967 w 1248"/>
                <a:gd name="T49" fmla="*/ 180 h 1248"/>
                <a:gd name="T50" fmla="*/ 1091 w 1248"/>
                <a:gd name="T51" fmla="*/ 620 h 1248"/>
                <a:gd name="T52" fmla="*/ 736 w 1248"/>
                <a:gd name="T53" fmla="*/ 197 h 1248"/>
                <a:gd name="T54" fmla="*/ 667 w 1248"/>
                <a:gd name="T55" fmla="*/ 253 h 1248"/>
                <a:gd name="T56" fmla="*/ 479 w 1248"/>
                <a:gd name="T57" fmla="*/ 397 h 1248"/>
                <a:gd name="T58" fmla="*/ 510 w 1248"/>
                <a:gd name="T59" fmla="*/ 485 h 1248"/>
                <a:gd name="T60" fmla="*/ 827 w 1248"/>
                <a:gd name="T61" fmla="*/ 617 h 1248"/>
                <a:gd name="T62" fmla="*/ 934 w 1248"/>
                <a:gd name="T63" fmla="*/ 626 h 1248"/>
                <a:gd name="T64" fmla="*/ 975 w 1248"/>
                <a:gd name="T65" fmla="*/ 598 h 1248"/>
                <a:gd name="T66" fmla="*/ 1049 w 1248"/>
                <a:gd name="T67" fmla="*/ 669 h 1248"/>
                <a:gd name="T68" fmla="*/ 1182 w 1248"/>
                <a:gd name="T69" fmla="*/ 682 h 1248"/>
                <a:gd name="T70" fmla="*/ 249 w 1248"/>
                <a:gd name="T71" fmla="*/ 1041 h 1248"/>
                <a:gd name="T72" fmla="*/ 287 w 1248"/>
                <a:gd name="T73" fmla="*/ 990 h 1248"/>
                <a:gd name="T74" fmla="*/ 335 w 1248"/>
                <a:gd name="T75" fmla="*/ 814 h 1248"/>
                <a:gd name="T76" fmla="*/ 344 w 1248"/>
                <a:gd name="T77" fmla="*/ 736 h 1248"/>
                <a:gd name="T78" fmla="*/ 273 w 1248"/>
                <a:gd name="T79" fmla="*/ 657 h 1248"/>
                <a:gd name="T80" fmla="*/ 115 w 1248"/>
                <a:gd name="T81" fmla="*/ 649 h 1248"/>
                <a:gd name="T82" fmla="*/ 65 w 1248"/>
                <a:gd name="T83" fmla="*/ 686 h 1248"/>
                <a:gd name="T84" fmla="*/ 144 w 1248"/>
                <a:gd name="T85" fmla="*/ 626 h 1248"/>
                <a:gd name="T86" fmla="*/ 175 w 1248"/>
                <a:gd name="T87" fmla="*/ 523 h 1248"/>
                <a:gd name="T88" fmla="*/ 256 w 1248"/>
                <a:gd name="T89" fmla="*/ 485 h 1248"/>
                <a:gd name="T90" fmla="*/ 287 w 1248"/>
                <a:gd name="T91" fmla="*/ 397 h 1248"/>
                <a:gd name="T92" fmla="*/ 623 w 1248"/>
                <a:gd name="T93" fmla="*/ 62 h 1248"/>
                <a:gd name="T94" fmla="*/ 864 w 1248"/>
                <a:gd name="T95" fmla="*/ 197 h 1248"/>
                <a:gd name="T96" fmla="*/ 65 w 1248"/>
                <a:gd name="T97" fmla="*/ 564 h 1248"/>
                <a:gd name="T98" fmla="*/ 144 w 1248"/>
                <a:gd name="T99" fmla="*/ 344 h 1248"/>
                <a:gd name="T100" fmla="*/ 225 w 1248"/>
                <a:gd name="T101" fmla="*/ 397 h 1248"/>
                <a:gd name="T102" fmla="*/ 200 w 1248"/>
                <a:gd name="T103" fmla="*/ 423 h 1248"/>
                <a:gd name="T104" fmla="*/ 122 w 1248"/>
                <a:gd name="T105" fmla="*/ 488 h 1248"/>
                <a:gd name="T106" fmla="*/ 113 w 1248"/>
                <a:gd name="T107" fmla="*/ 564 h 1248"/>
                <a:gd name="T108" fmla="*/ 128 w 1248"/>
                <a:gd name="T109" fmla="*/ 711 h 1248"/>
                <a:gd name="T110" fmla="*/ 282 w 1248"/>
                <a:gd name="T111" fmla="*/ 750 h 1248"/>
                <a:gd name="T112" fmla="*/ 235 w 1248"/>
                <a:gd name="T113" fmla="*/ 827 h 1248"/>
                <a:gd name="T114" fmla="*/ 225 w 1248"/>
                <a:gd name="T115" fmla="*/ 977 h 1248"/>
                <a:gd name="T116" fmla="*/ 78 w 1248"/>
                <a:gd name="T117" fmla="*/ 755 h 1248"/>
                <a:gd name="T118" fmla="*/ 623 w 1248"/>
                <a:gd name="T119" fmla="*/ 0 h 1248"/>
                <a:gd name="T120" fmla="*/ 623 w 1248"/>
                <a:gd name="T121" fmla="*/ 1247 h 1248"/>
                <a:gd name="T122" fmla="*/ 623 w 1248"/>
                <a:gd name="T12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8" h="1248">
                  <a:moveTo>
                    <a:pt x="513" y="692"/>
                  </a:moveTo>
                  <a:lnTo>
                    <a:pt x="580" y="626"/>
                  </a:lnTo>
                  <a:lnTo>
                    <a:pt x="695" y="626"/>
                  </a:lnTo>
                  <a:lnTo>
                    <a:pt x="818" y="749"/>
                  </a:lnTo>
                  <a:lnTo>
                    <a:pt x="818" y="949"/>
                  </a:lnTo>
                  <a:lnTo>
                    <a:pt x="723" y="1044"/>
                  </a:lnTo>
                  <a:lnTo>
                    <a:pt x="683" y="1044"/>
                  </a:lnTo>
                  <a:lnTo>
                    <a:pt x="683" y="849"/>
                  </a:lnTo>
                  <a:cubicBezTo>
                    <a:pt x="683" y="841"/>
                    <a:pt x="679" y="833"/>
                    <a:pt x="673" y="827"/>
                  </a:cubicBezTo>
                  <a:lnTo>
                    <a:pt x="617" y="771"/>
                  </a:lnTo>
                  <a:cubicBezTo>
                    <a:pt x="611" y="765"/>
                    <a:pt x="603" y="761"/>
                    <a:pt x="595" y="761"/>
                  </a:cubicBezTo>
                  <a:lnTo>
                    <a:pt x="513" y="761"/>
                  </a:lnTo>
                  <a:lnTo>
                    <a:pt x="513" y="692"/>
                  </a:lnTo>
                  <a:close/>
                  <a:moveTo>
                    <a:pt x="460" y="658"/>
                  </a:moveTo>
                  <a:cubicBezTo>
                    <a:pt x="454" y="663"/>
                    <a:pt x="451" y="671"/>
                    <a:pt x="451" y="680"/>
                  </a:cubicBezTo>
                  <a:lnTo>
                    <a:pt x="451" y="792"/>
                  </a:lnTo>
                  <a:cubicBezTo>
                    <a:pt x="451" y="810"/>
                    <a:pt x="465" y="823"/>
                    <a:pt x="482" y="823"/>
                  </a:cubicBezTo>
                  <a:lnTo>
                    <a:pt x="582" y="823"/>
                  </a:lnTo>
                  <a:lnTo>
                    <a:pt x="621" y="862"/>
                  </a:lnTo>
                  <a:lnTo>
                    <a:pt x="621" y="1075"/>
                  </a:lnTo>
                  <a:cubicBezTo>
                    <a:pt x="621" y="1092"/>
                    <a:pt x="634" y="1106"/>
                    <a:pt x="652" y="1106"/>
                  </a:cubicBezTo>
                  <a:lnTo>
                    <a:pt x="736" y="1106"/>
                  </a:lnTo>
                  <a:cubicBezTo>
                    <a:pt x="744" y="1106"/>
                    <a:pt x="752" y="1102"/>
                    <a:pt x="758" y="1097"/>
                  </a:cubicBezTo>
                  <a:lnTo>
                    <a:pt x="871" y="984"/>
                  </a:lnTo>
                  <a:cubicBezTo>
                    <a:pt x="877" y="978"/>
                    <a:pt x="880" y="970"/>
                    <a:pt x="880" y="962"/>
                  </a:cubicBezTo>
                  <a:lnTo>
                    <a:pt x="880" y="736"/>
                  </a:lnTo>
                  <a:cubicBezTo>
                    <a:pt x="880" y="728"/>
                    <a:pt x="877" y="720"/>
                    <a:pt x="871" y="714"/>
                  </a:cubicBezTo>
                  <a:lnTo>
                    <a:pt x="730" y="573"/>
                  </a:lnTo>
                  <a:cubicBezTo>
                    <a:pt x="724" y="567"/>
                    <a:pt x="716" y="564"/>
                    <a:pt x="708" y="564"/>
                  </a:cubicBezTo>
                  <a:lnTo>
                    <a:pt x="567" y="564"/>
                  </a:lnTo>
                  <a:cubicBezTo>
                    <a:pt x="559" y="564"/>
                    <a:pt x="551" y="567"/>
                    <a:pt x="545" y="573"/>
                  </a:cubicBezTo>
                  <a:lnTo>
                    <a:pt x="460" y="658"/>
                  </a:lnTo>
                  <a:close/>
                  <a:moveTo>
                    <a:pt x="1091" y="620"/>
                  </a:moveTo>
                  <a:lnTo>
                    <a:pt x="1044" y="550"/>
                  </a:lnTo>
                  <a:cubicBezTo>
                    <a:pt x="1038" y="541"/>
                    <a:pt x="1029" y="536"/>
                    <a:pt x="1018" y="536"/>
                  </a:cubicBezTo>
                  <a:lnTo>
                    <a:pt x="962" y="536"/>
                  </a:lnTo>
                  <a:cubicBezTo>
                    <a:pt x="954" y="536"/>
                    <a:pt x="946" y="539"/>
                    <a:pt x="940" y="545"/>
                  </a:cubicBezTo>
                  <a:lnTo>
                    <a:pt x="921" y="564"/>
                  </a:lnTo>
                  <a:lnTo>
                    <a:pt x="862" y="564"/>
                  </a:lnTo>
                  <a:lnTo>
                    <a:pt x="730" y="432"/>
                  </a:lnTo>
                  <a:cubicBezTo>
                    <a:pt x="724" y="426"/>
                    <a:pt x="716" y="423"/>
                    <a:pt x="708" y="423"/>
                  </a:cubicBezTo>
                  <a:lnTo>
                    <a:pt x="541" y="423"/>
                  </a:lnTo>
                  <a:lnTo>
                    <a:pt x="541" y="397"/>
                  </a:lnTo>
                  <a:cubicBezTo>
                    <a:pt x="541" y="352"/>
                    <a:pt x="578" y="316"/>
                    <a:pt x="623" y="316"/>
                  </a:cubicBezTo>
                  <a:lnTo>
                    <a:pt x="680" y="316"/>
                  </a:lnTo>
                  <a:cubicBezTo>
                    <a:pt x="688" y="316"/>
                    <a:pt x="696" y="312"/>
                    <a:pt x="702" y="306"/>
                  </a:cubicBezTo>
                  <a:lnTo>
                    <a:pt x="749" y="259"/>
                  </a:lnTo>
                  <a:lnTo>
                    <a:pt x="877" y="259"/>
                  </a:lnTo>
                  <a:cubicBezTo>
                    <a:pt x="886" y="259"/>
                    <a:pt x="894" y="256"/>
                    <a:pt x="900" y="250"/>
                  </a:cubicBezTo>
                  <a:lnTo>
                    <a:pt x="967" y="180"/>
                  </a:lnTo>
                  <a:cubicBezTo>
                    <a:pt x="1099" y="283"/>
                    <a:pt x="1184" y="442"/>
                    <a:pt x="1185" y="620"/>
                  </a:cubicBezTo>
                  <a:lnTo>
                    <a:pt x="1091" y="620"/>
                  </a:lnTo>
                  <a:close/>
                  <a:moveTo>
                    <a:pt x="864" y="197"/>
                  </a:moveTo>
                  <a:lnTo>
                    <a:pt x="736" y="197"/>
                  </a:lnTo>
                  <a:cubicBezTo>
                    <a:pt x="728" y="197"/>
                    <a:pt x="720" y="200"/>
                    <a:pt x="714" y="206"/>
                  </a:cubicBezTo>
                  <a:lnTo>
                    <a:pt x="667" y="253"/>
                  </a:lnTo>
                  <a:lnTo>
                    <a:pt x="623" y="253"/>
                  </a:lnTo>
                  <a:cubicBezTo>
                    <a:pt x="544" y="253"/>
                    <a:pt x="479" y="318"/>
                    <a:pt x="479" y="397"/>
                  </a:cubicBezTo>
                  <a:lnTo>
                    <a:pt x="479" y="454"/>
                  </a:lnTo>
                  <a:cubicBezTo>
                    <a:pt x="479" y="471"/>
                    <a:pt x="493" y="485"/>
                    <a:pt x="510" y="485"/>
                  </a:cubicBezTo>
                  <a:lnTo>
                    <a:pt x="695" y="485"/>
                  </a:lnTo>
                  <a:lnTo>
                    <a:pt x="827" y="617"/>
                  </a:lnTo>
                  <a:cubicBezTo>
                    <a:pt x="833" y="623"/>
                    <a:pt x="841" y="626"/>
                    <a:pt x="849" y="626"/>
                  </a:cubicBezTo>
                  <a:lnTo>
                    <a:pt x="934" y="626"/>
                  </a:lnTo>
                  <a:cubicBezTo>
                    <a:pt x="942" y="626"/>
                    <a:pt x="950" y="623"/>
                    <a:pt x="956" y="617"/>
                  </a:cubicBezTo>
                  <a:lnTo>
                    <a:pt x="975" y="598"/>
                  </a:lnTo>
                  <a:lnTo>
                    <a:pt x="1002" y="598"/>
                  </a:lnTo>
                  <a:lnTo>
                    <a:pt x="1049" y="669"/>
                  </a:lnTo>
                  <a:cubicBezTo>
                    <a:pt x="1055" y="677"/>
                    <a:pt x="1064" y="682"/>
                    <a:pt x="1075" y="682"/>
                  </a:cubicBezTo>
                  <a:lnTo>
                    <a:pt x="1182" y="682"/>
                  </a:lnTo>
                  <a:cubicBezTo>
                    <a:pt x="1152" y="964"/>
                    <a:pt x="913" y="1185"/>
                    <a:pt x="623" y="1185"/>
                  </a:cubicBezTo>
                  <a:cubicBezTo>
                    <a:pt x="480" y="1185"/>
                    <a:pt x="349" y="1130"/>
                    <a:pt x="249" y="1041"/>
                  </a:cubicBezTo>
                  <a:lnTo>
                    <a:pt x="278" y="1012"/>
                  </a:lnTo>
                  <a:cubicBezTo>
                    <a:pt x="284" y="1006"/>
                    <a:pt x="287" y="998"/>
                    <a:pt x="287" y="990"/>
                  </a:cubicBezTo>
                  <a:lnTo>
                    <a:pt x="287" y="862"/>
                  </a:lnTo>
                  <a:lnTo>
                    <a:pt x="335" y="814"/>
                  </a:lnTo>
                  <a:cubicBezTo>
                    <a:pt x="341" y="809"/>
                    <a:pt x="344" y="801"/>
                    <a:pt x="344" y="792"/>
                  </a:cubicBezTo>
                  <a:lnTo>
                    <a:pt x="344" y="736"/>
                  </a:lnTo>
                  <a:cubicBezTo>
                    <a:pt x="344" y="727"/>
                    <a:pt x="340" y="719"/>
                    <a:pt x="334" y="713"/>
                  </a:cubicBezTo>
                  <a:lnTo>
                    <a:pt x="273" y="657"/>
                  </a:lnTo>
                  <a:cubicBezTo>
                    <a:pt x="268" y="652"/>
                    <a:pt x="260" y="649"/>
                    <a:pt x="252" y="649"/>
                  </a:cubicBezTo>
                  <a:lnTo>
                    <a:pt x="115" y="649"/>
                  </a:lnTo>
                  <a:cubicBezTo>
                    <a:pt x="107" y="649"/>
                    <a:pt x="99" y="652"/>
                    <a:pt x="93" y="658"/>
                  </a:cubicBezTo>
                  <a:lnTo>
                    <a:pt x="65" y="686"/>
                  </a:lnTo>
                  <a:cubicBezTo>
                    <a:pt x="63" y="666"/>
                    <a:pt x="62" y="646"/>
                    <a:pt x="62" y="626"/>
                  </a:cubicBezTo>
                  <a:lnTo>
                    <a:pt x="144" y="626"/>
                  </a:lnTo>
                  <a:cubicBezTo>
                    <a:pt x="161" y="626"/>
                    <a:pt x="175" y="612"/>
                    <a:pt x="175" y="595"/>
                  </a:cubicBezTo>
                  <a:lnTo>
                    <a:pt x="175" y="523"/>
                  </a:lnTo>
                  <a:lnTo>
                    <a:pt x="213" y="485"/>
                  </a:lnTo>
                  <a:lnTo>
                    <a:pt x="256" y="485"/>
                  </a:lnTo>
                  <a:cubicBezTo>
                    <a:pt x="274" y="485"/>
                    <a:pt x="287" y="471"/>
                    <a:pt x="287" y="454"/>
                  </a:cubicBezTo>
                  <a:lnTo>
                    <a:pt x="287" y="397"/>
                  </a:lnTo>
                  <a:cubicBezTo>
                    <a:pt x="287" y="336"/>
                    <a:pt x="239" y="286"/>
                    <a:pt x="178" y="282"/>
                  </a:cubicBezTo>
                  <a:cubicBezTo>
                    <a:pt x="281" y="148"/>
                    <a:pt x="442" y="62"/>
                    <a:pt x="623" y="62"/>
                  </a:cubicBezTo>
                  <a:cubicBezTo>
                    <a:pt x="730" y="62"/>
                    <a:pt x="830" y="92"/>
                    <a:pt x="916" y="145"/>
                  </a:cubicBezTo>
                  <a:lnTo>
                    <a:pt x="864" y="197"/>
                  </a:lnTo>
                  <a:close/>
                  <a:moveTo>
                    <a:pt x="113" y="564"/>
                  </a:moveTo>
                  <a:lnTo>
                    <a:pt x="65" y="564"/>
                  </a:lnTo>
                  <a:cubicBezTo>
                    <a:pt x="74" y="480"/>
                    <a:pt x="102" y="402"/>
                    <a:pt x="144" y="333"/>
                  </a:cubicBezTo>
                  <a:lnTo>
                    <a:pt x="144" y="344"/>
                  </a:lnTo>
                  <a:lnTo>
                    <a:pt x="172" y="344"/>
                  </a:lnTo>
                  <a:cubicBezTo>
                    <a:pt x="201" y="344"/>
                    <a:pt x="225" y="368"/>
                    <a:pt x="225" y="397"/>
                  </a:cubicBezTo>
                  <a:lnTo>
                    <a:pt x="225" y="423"/>
                  </a:lnTo>
                  <a:lnTo>
                    <a:pt x="200" y="423"/>
                  </a:lnTo>
                  <a:cubicBezTo>
                    <a:pt x="192" y="423"/>
                    <a:pt x="184" y="426"/>
                    <a:pt x="178" y="432"/>
                  </a:cubicBezTo>
                  <a:lnTo>
                    <a:pt x="122" y="488"/>
                  </a:lnTo>
                  <a:cubicBezTo>
                    <a:pt x="116" y="494"/>
                    <a:pt x="113" y="502"/>
                    <a:pt x="113" y="510"/>
                  </a:cubicBezTo>
                  <a:lnTo>
                    <a:pt x="113" y="564"/>
                  </a:lnTo>
                  <a:close/>
                  <a:moveTo>
                    <a:pt x="81" y="758"/>
                  </a:moveTo>
                  <a:lnTo>
                    <a:pt x="128" y="711"/>
                  </a:lnTo>
                  <a:lnTo>
                    <a:pt x="240" y="711"/>
                  </a:lnTo>
                  <a:lnTo>
                    <a:pt x="282" y="750"/>
                  </a:lnTo>
                  <a:lnTo>
                    <a:pt x="282" y="780"/>
                  </a:lnTo>
                  <a:lnTo>
                    <a:pt x="235" y="827"/>
                  </a:lnTo>
                  <a:cubicBezTo>
                    <a:pt x="229" y="833"/>
                    <a:pt x="225" y="841"/>
                    <a:pt x="225" y="849"/>
                  </a:cubicBezTo>
                  <a:lnTo>
                    <a:pt x="225" y="977"/>
                  </a:lnTo>
                  <a:lnTo>
                    <a:pt x="205" y="997"/>
                  </a:lnTo>
                  <a:cubicBezTo>
                    <a:pt x="145" y="929"/>
                    <a:pt x="100" y="847"/>
                    <a:pt x="78" y="755"/>
                  </a:cubicBezTo>
                  <a:lnTo>
                    <a:pt x="81" y="758"/>
                  </a:lnTo>
                  <a:close/>
                  <a:moveTo>
                    <a:pt x="623" y="0"/>
                  </a:moveTo>
                  <a:cubicBezTo>
                    <a:pt x="279" y="0"/>
                    <a:pt x="0" y="279"/>
                    <a:pt x="0" y="623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3"/>
                  </a:cubicBezTo>
                  <a:cubicBezTo>
                    <a:pt x="1247" y="279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6EA3A449-777F-D344-8D82-D2B10215B1FD}"/>
              </a:ext>
            </a:extLst>
          </p:cNvPr>
          <p:cNvGrpSpPr/>
          <p:nvPr/>
        </p:nvGrpSpPr>
        <p:grpSpPr>
          <a:xfrm>
            <a:off x="7374841" y="5432871"/>
            <a:ext cx="710291" cy="710292"/>
            <a:chOff x="5875824" y="5506868"/>
            <a:chExt cx="710291" cy="710292"/>
          </a:xfrm>
        </p:grpSpPr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E8890F37-E959-C345-B92B-5E7307881EDF}"/>
                </a:ext>
              </a:extLst>
            </p:cNvPr>
            <p:cNvSpPr/>
            <p:nvPr/>
          </p:nvSpPr>
          <p:spPr>
            <a:xfrm>
              <a:off x="5875824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71" name="Freeform 10">
              <a:extLst>
                <a:ext uri="{FF2B5EF4-FFF2-40B4-BE49-F238E27FC236}">
                  <a16:creationId xmlns:a16="http://schemas.microsoft.com/office/drawing/2014/main" id="{B605D926-D835-C444-8802-929131F7A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5647702"/>
              <a:ext cx="490538" cy="428625"/>
            </a:xfrm>
            <a:custGeom>
              <a:avLst/>
              <a:gdLst>
                <a:gd name="T0" fmla="*/ 254 w 1364"/>
                <a:gd name="T1" fmla="*/ 851 h 1191"/>
                <a:gd name="T2" fmla="*/ 316 w 1364"/>
                <a:gd name="T3" fmla="*/ 1190 h 1191"/>
                <a:gd name="T4" fmla="*/ 230 w 1364"/>
                <a:gd name="T5" fmla="*/ 454 h 1191"/>
                <a:gd name="T6" fmla="*/ 0 w 1364"/>
                <a:gd name="T7" fmla="*/ 823 h 1191"/>
                <a:gd name="T8" fmla="*/ 113 w 1364"/>
                <a:gd name="T9" fmla="*/ 1190 h 1191"/>
                <a:gd name="T10" fmla="*/ 175 w 1364"/>
                <a:gd name="T11" fmla="*/ 654 h 1191"/>
                <a:gd name="T12" fmla="*/ 113 w 1364"/>
                <a:gd name="T13" fmla="*/ 899 h 1191"/>
                <a:gd name="T14" fmla="*/ 62 w 1364"/>
                <a:gd name="T15" fmla="*/ 654 h 1191"/>
                <a:gd name="T16" fmla="*/ 642 w 1364"/>
                <a:gd name="T17" fmla="*/ 516 h 1191"/>
                <a:gd name="T18" fmla="*/ 426 w 1364"/>
                <a:gd name="T19" fmla="*/ 566 h 1191"/>
                <a:gd name="T20" fmla="*/ 395 w 1364"/>
                <a:gd name="T21" fmla="*/ 1190 h 1191"/>
                <a:gd name="T22" fmla="*/ 457 w 1364"/>
                <a:gd name="T23" fmla="*/ 629 h 1191"/>
                <a:gd name="T24" fmla="*/ 712 w 1364"/>
                <a:gd name="T25" fmla="*/ 485 h 1191"/>
                <a:gd name="T26" fmla="*/ 230 w 1364"/>
                <a:gd name="T27" fmla="*/ 454 h 1191"/>
                <a:gd name="T28" fmla="*/ 285 w 1364"/>
                <a:gd name="T29" fmla="*/ 369 h 1191"/>
                <a:gd name="T30" fmla="*/ 203 w 1364"/>
                <a:gd name="T31" fmla="*/ 259 h 1191"/>
                <a:gd name="T32" fmla="*/ 367 w 1364"/>
                <a:gd name="T33" fmla="*/ 259 h 1191"/>
                <a:gd name="T34" fmla="*/ 429 w 1364"/>
                <a:gd name="T35" fmla="*/ 259 h 1191"/>
                <a:gd name="T36" fmla="*/ 141 w 1364"/>
                <a:gd name="T37" fmla="*/ 259 h 1191"/>
                <a:gd name="T38" fmla="*/ 285 w 1364"/>
                <a:gd name="T39" fmla="*/ 431 h 1191"/>
                <a:gd name="T40" fmla="*/ 429 w 1364"/>
                <a:gd name="T41" fmla="*/ 259 h 1191"/>
                <a:gd name="T42" fmla="*/ 1300 w 1364"/>
                <a:gd name="T43" fmla="*/ 542 h 1191"/>
                <a:gd name="T44" fmla="*/ 1120 w 1364"/>
                <a:gd name="T45" fmla="*/ 708 h 1191"/>
                <a:gd name="T46" fmla="*/ 1120 w 1364"/>
                <a:gd name="T47" fmla="*/ 375 h 1191"/>
                <a:gd name="T48" fmla="*/ 1106 w 1364"/>
                <a:gd name="T49" fmla="*/ 312 h 1191"/>
                <a:gd name="T50" fmla="*/ 1161 w 1364"/>
                <a:gd name="T51" fmla="*/ 204 h 1191"/>
                <a:gd name="T52" fmla="*/ 1106 w 1364"/>
                <a:gd name="T53" fmla="*/ 312 h 1191"/>
                <a:gd name="T54" fmla="*/ 852 w 1364"/>
                <a:gd name="T55" fmla="*/ 66 h 1191"/>
                <a:gd name="T56" fmla="*/ 852 w 1364"/>
                <a:gd name="T57" fmla="*/ 312 h 1191"/>
                <a:gd name="T58" fmla="*/ 1056 w 1364"/>
                <a:gd name="T59" fmla="*/ 375 h 1191"/>
                <a:gd name="T60" fmla="*/ 1056 w 1364"/>
                <a:gd name="T61" fmla="*/ 708 h 1191"/>
                <a:gd name="T62" fmla="*/ 852 w 1364"/>
                <a:gd name="T63" fmla="*/ 375 h 1191"/>
                <a:gd name="T64" fmla="*/ 1041 w 1364"/>
                <a:gd name="T65" fmla="*/ 770 h 1191"/>
                <a:gd name="T66" fmla="*/ 852 w 1364"/>
                <a:gd name="T67" fmla="*/ 770 h 1191"/>
                <a:gd name="T68" fmla="*/ 1242 w 1364"/>
                <a:gd name="T69" fmla="*/ 770 h 1191"/>
                <a:gd name="T70" fmla="*/ 1106 w 1364"/>
                <a:gd name="T71" fmla="*/ 770 h 1191"/>
                <a:gd name="T72" fmla="*/ 601 w 1364"/>
                <a:gd name="T73" fmla="*/ 770 h 1191"/>
                <a:gd name="T74" fmla="*/ 790 w 1364"/>
                <a:gd name="T75" fmla="*/ 1016 h 1191"/>
                <a:gd name="T76" fmla="*/ 601 w 1364"/>
                <a:gd name="T77" fmla="*/ 312 h 1191"/>
                <a:gd name="T78" fmla="*/ 790 w 1364"/>
                <a:gd name="T79" fmla="*/ 312 h 1191"/>
                <a:gd name="T80" fmla="*/ 852 w 1364"/>
                <a:gd name="T81" fmla="*/ 3 h 1191"/>
                <a:gd name="T82" fmla="*/ 790 w 1364"/>
                <a:gd name="T83" fmla="*/ 3 h 1191"/>
                <a:gd name="T84" fmla="*/ 492 w 1364"/>
                <a:gd name="T85" fmla="*/ 197 h 1191"/>
                <a:gd name="T86" fmla="*/ 537 w 1364"/>
                <a:gd name="T87" fmla="*/ 312 h 1191"/>
                <a:gd name="T88" fmla="*/ 454 w 1364"/>
                <a:gd name="T89" fmla="*/ 375 h 1191"/>
                <a:gd name="T90" fmla="*/ 515 w 1364"/>
                <a:gd name="T91" fmla="*/ 424 h 1191"/>
                <a:gd name="T92" fmla="*/ 586 w 1364"/>
                <a:gd name="T93" fmla="*/ 375 h 1191"/>
                <a:gd name="T94" fmla="*/ 790 w 1364"/>
                <a:gd name="T95" fmla="*/ 708 h 1191"/>
                <a:gd name="T96" fmla="*/ 577 w 1364"/>
                <a:gd name="T97" fmla="*/ 650 h 1191"/>
                <a:gd name="T98" fmla="*/ 523 w 1364"/>
                <a:gd name="T99" fmla="*/ 708 h 1191"/>
                <a:gd name="T100" fmla="*/ 483 w 1364"/>
                <a:gd name="T101" fmla="*/ 770 h 1191"/>
                <a:gd name="T102" fmla="*/ 641 w 1364"/>
                <a:gd name="T103" fmla="*/ 985 h 1191"/>
                <a:gd name="T104" fmla="*/ 478 w 1364"/>
                <a:gd name="T105" fmla="*/ 960 h 1191"/>
                <a:gd name="T106" fmla="*/ 821 w 1364"/>
                <a:gd name="T107" fmla="*/ 1082 h 1191"/>
                <a:gd name="T108" fmla="*/ 827 w 1364"/>
                <a:gd name="T109" fmla="*/ 1082 h 1191"/>
                <a:gd name="T110" fmla="*/ 1205 w 1364"/>
                <a:gd name="T111" fmla="*/ 16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64" h="1191">
                  <a:moveTo>
                    <a:pt x="316" y="851"/>
                  </a:moveTo>
                  <a:lnTo>
                    <a:pt x="254" y="851"/>
                  </a:lnTo>
                  <a:lnTo>
                    <a:pt x="254" y="1190"/>
                  </a:lnTo>
                  <a:lnTo>
                    <a:pt x="316" y="1190"/>
                  </a:lnTo>
                  <a:lnTo>
                    <a:pt x="316" y="851"/>
                  </a:lnTo>
                  <a:close/>
                  <a:moveTo>
                    <a:pt x="230" y="454"/>
                  </a:moveTo>
                  <a:cubicBezTo>
                    <a:pt x="123" y="454"/>
                    <a:pt x="0" y="476"/>
                    <a:pt x="0" y="654"/>
                  </a:cubicBezTo>
                  <a:lnTo>
                    <a:pt x="0" y="823"/>
                  </a:lnTo>
                  <a:cubicBezTo>
                    <a:pt x="0" y="891"/>
                    <a:pt x="49" y="949"/>
                    <a:pt x="113" y="963"/>
                  </a:cubicBezTo>
                  <a:lnTo>
                    <a:pt x="113" y="1190"/>
                  </a:lnTo>
                  <a:lnTo>
                    <a:pt x="175" y="1190"/>
                  </a:lnTo>
                  <a:lnTo>
                    <a:pt x="175" y="654"/>
                  </a:lnTo>
                  <a:lnTo>
                    <a:pt x="113" y="654"/>
                  </a:lnTo>
                  <a:lnTo>
                    <a:pt x="113" y="899"/>
                  </a:lnTo>
                  <a:cubicBezTo>
                    <a:pt x="84" y="886"/>
                    <a:pt x="62" y="856"/>
                    <a:pt x="62" y="823"/>
                  </a:cubicBezTo>
                  <a:lnTo>
                    <a:pt x="62" y="654"/>
                  </a:lnTo>
                  <a:cubicBezTo>
                    <a:pt x="62" y="552"/>
                    <a:pt x="106" y="516"/>
                    <a:pt x="230" y="516"/>
                  </a:cubicBezTo>
                  <a:lnTo>
                    <a:pt x="642" y="516"/>
                  </a:lnTo>
                  <a:cubicBezTo>
                    <a:pt x="633" y="540"/>
                    <a:pt x="617" y="566"/>
                    <a:pt x="596" y="566"/>
                  </a:cubicBezTo>
                  <a:lnTo>
                    <a:pt x="426" y="566"/>
                  </a:lnTo>
                  <a:cubicBezTo>
                    <a:pt x="409" y="566"/>
                    <a:pt x="395" y="580"/>
                    <a:pt x="395" y="597"/>
                  </a:cubicBezTo>
                  <a:lnTo>
                    <a:pt x="395" y="1190"/>
                  </a:lnTo>
                  <a:lnTo>
                    <a:pt x="457" y="1190"/>
                  </a:lnTo>
                  <a:lnTo>
                    <a:pt x="457" y="629"/>
                  </a:lnTo>
                  <a:lnTo>
                    <a:pt x="596" y="629"/>
                  </a:lnTo>
                  <a:cubicBezTo>
                    <a:pt x="677" y="629"/>
                    <a:pt x="712" y="524"/>
                    <a:pt x="712" y="485"/>
                  </a:cubicBezTo>
                  <a:cubicBezTo>
                    <a:pt x="712" y="467"/>
                    <a:pt x="698" y="454"/>
                    <a:pt x="681" y="454"/>
                  </a:cubicBezTo>
                  <a:lnTo>
                    <a:pt x="230" y="454"/>
                  </a:lnTo>
                  <a:close/>
                  <a:moveTo>
                    <a:pt x="367" y="287"/>
                  </a:moveTo>
                  <a:cubicBezTo>
                    <a:pt x="367" y="334"/>
                    <a:pt x="332" y="369"/>
                    <a:pt x="285" y="369"/>
                  </a:cubicBezTo>
                  <a:cubicBezTo>
                    <a:pt x="238" y="369"/>
                    <a:pt x="203" y="334"/>
                    <a:pt x="203" y="287"/>
                  </a:cubicBezTo>
                  <a:lnTo>
                    <a:pt x="203" y="259"/>
                  </a:lnTo>
                  <a:cubicBezTo>
                    <a:pt x="203" y="211"/>
                    <a:pt x="238" y="177"/>
                    <a:pt x="285" y="177"/>
                  </a:cubicBezTo>
                  <a:cubicBezTo>
                    <a:pt x="332" y="177"/>
                    <a:pt x="367" y="211"/>
                    <a:pt x="367" y="259"/>
                  </a:cubicBezTo>
                  <a:lnTo>
                    <a:pt x="367" y="287"/>
                  </a:lnTo>
                  <a:close/>
                  <a:moveTo>
                    <a:pt x="429" y="259"/>
                  </a:moveTo>
                  <a:cubicBezTo>
                    <a:pt x="429" y="177"/>
                    <a:pt x="367" y="115"/>
                    <a:pt x="285" y="115"/>
                  </a:cubicBezTo>
                  <a:cubicBezTo>
                    <a:pt x="203" y="115"/>
                    <a:pt x="141" y="177"/>
                    <a:pt x="141" y="259"/>
                  </a:cubicBezTo>
                  <a:lnTo>
                    <a:pt x="141" y="287"/>
                  </a:lnTo>
                  <a:cubicBezTo>
                    <a:pt x="141" y="369"/>
                    <a:pt x="203" y="431"/>
                    <a:pt x="285" y="431"/>
                  </a:cubicBezTo>
                  <a:cubicBezTo>
                    <a:pt x="367" y="431"/>
                    <a:pt x="429" y="369"/>
                    <a:pt x="429" y="287"/>
                  </a:cubicBezTo>
                  <a:lnTo>
                    <a:pt x="429" y="259"/>
                  </a:lnTo>
                  <a:close/>
                  <a:moveTo>
                    <a:pt x="1270" y="375"/>
                  </a:moveTo>
                  <a:cubicBezTo>
                    <a:pt x="1290" y="427"/>
                    <a:pt x="1300" y="484"/>
                    <a:pt x="1300" y="542"/>
                  </a:cubicBezTo>
                  <a:cubicBezTo>
                    <a:pt x="1300" y="600"/>
                    <a:pt x="1289" y="656"/>
                    <a:pt x="1270" y="708"/>
                  </a:cubicBezTo>
                  <a:lnTo>
                    <a:pt x="1120" y="708"/>
                  </a:lnTo>
                  <a:cubicBezTo>
                    <a:pt x="1129" y="655"/>
                    <a:pt x="1134" y="600"/>
                    <a:pt x="1134" y="541"/>
                  </a:cubicBezTo>
                  <a:cubicBezTo>
                    <a:pt x="1134" y="483"/>
                    <a:pt x="1129" y="427"/>
                    <a:pt x="1120" y="375"/>
                  </a:cubicBezTo>
                  <a:lnTo>
                    <a:pt x="1270" y="375"/>
                  </a:lnTo>
                  <a:close/>
                  <a:moveTo>
                    <a:pt x="1106" y="312"/>
                  </a:moveTo>
                  <a:cubicBezTo>
                    <a:pt x="1083" y="226"/>
                    <a:pt x="1047" y="153"/>
                    <a:pt x="1003" y="99"/>
                  </a:cubicBezTo>
                  <a:cubicBezTo>
                    <a:pt x="1061" y="122"/>
                    <a:pt x="1115" y="158"/>
                    <a:pt x="1161" y="204"/>
                  </a:cubicBezTo>
                  <a:cubicBezTo>
                    <a:pt x="1194" y="236"/>
                    <a:pt x="1221" y="273"/>
                    <a:pt x="1242" y="312"/>
                  </a:cubicBezTo>
                  <a:lnTo>
                    <a:pt x="1106" y="312"/>
                  </a:lnTo>
                  <a:close/>
                  <a:moveTo>
                    <a:pt x="852" y="312"/>
                  </a:moveTo>
                  <a:lnTo>
                    <a:pt x="852" y="66"/>
                  </a:lnTo>
                  <a:cubicBezTo>
                    <a:pt x="932" y="86"/>
                    <a:pt x="1002" y="181"/>
                    <a:pt x="1041" y="312"/>
                  </a:cubicBezTo>
                  <a:lnTo>
                    <a:pt x="852" y="312"/>
                  </a:lnTo>
                  <a:close/>
                  <a:moveTo>
                    <a:pt x="852" y="375"/>
                  </a:moveTo>
                  <a:lnTo>
                    <a:pt x="1056" y="375"/>
                  </a:lnTo>
                  <a:cubicBezTo>
                    <a:pt x="1066" y="427"/>
                    <a:pt x="1072" y="483"/>
                    <a:pt x="1072" y="541"/>
                  </a:cubicBezTo>
                  <a:cubicBezTo>
                    <a:pt x="1072" y="599"/>
                    <a:pt x="1066" y="655"/>
                    <a:pt x="1056" y="708"/>
                  </a:cubicBezTo>
                  <a:lnTo>
                    <a:pt x="852" y="708"/>
                  </a:lnTo>
                  <a:lnTo>
                    <a:pt x="852" y="375"/>
                  </a:lnTo>
                  <a:close/>
                  <a:moveTo>
                    <a:pt x="852" y="770"/>
                  </a:moveTo>
                  <a:lnTo>
                    <a:pt x="1041" y="770"/>
                  </a:lnTo>
                  <a:cubicBezTo>
                    <a:pt x="1002" y="901"/>
                    <a:pt x="933" y="996"/>
                    <a:pt x="852" y="1016"/>
                  </a:cubicBezTo>
                  <a:lnTo>
                    <a:pt x="852" y="770"/>
                  </a:lnTo>
                  <a:close/>
                  <a:moveTo>
                    <a:pt x="1106" y="770"/>
                  </a:moveTo>
                  <a:lnTo>
                    <a:pt x="1242" y="770"/>
                  </a:lnTo>
                  <a:cubicBezTo>
                    <a:pt x="1189" y="866"/>
                    <a:pt x="1105" y="942"/>
                    <a:pt x="1003" y="984"/>
                  </a:cubicBezTo>
                  <a:cubicBezTo>
                    <a:pt x="1047" y="930"/>
                    <a:pt x="1083" y="856"/>
                    <a:pt x="1106" y="770"/>
                  </a:cubicBezTo>
                  <a:close/>
                  <a:moveTo>
                    <a:pt x="790" y="1016"/>
                  </a:moveTo>
                  <a:cubicBezTo>
                    <a:pt x="710" y="996"/>
                    <a:pt x="640" y="903"/>
                    <a:pt x="601" y="770"/>
                  </a:cubicBezTo>
                  <a:lnTo>
                    <a:pt x="790" y="770"/>
                  </a:lnTo>
                  <a:lnTo>
                    <a:pt x="790" y="1016"/>
                  </a:lnTo>
                  <a:close/>
                  <a:moveTo>
                    <a:pt x="790" y="312"/>
                  </a:moveTo>
                  <a:lnTo>
                    <a:pt x="601" y="312"/>
                  </a:lnTo>
                  <a:cubicBezTo>
                    <a:pt x="640" y="180"/>
                    <a:pt x="711" y="86"/>
                    <a:pt x="790" y="66"/>
                  </a:cubicBezTo>
                  <a:lnTo>
                    <a:pt x="790" y="312"/>
                  </a:lnTo>
                  <a:close/>
                  <a:moveTo>
                    <a:pt x="1205" y="160"/>
                  </a:moveTo>
                  <a:cubicBezTo>
                    <a:pt x="1110" y="65"/>
                    <a:pt x="985" y="10"/>
                    <a:pt x="852" y="3"/>
                  </a:cubicBezTo>
                  <a:cubicBezTo>
                    <a:pt x="842" y="1"/>
                    <a:pt x="832" y="0"/>
                    <a:pt x="821" y="0"/>
                  </a:cubicBezTo>
                  <a:cubicBezTo>
                    <a:pt x="811" y="0"/>
                    <a:pt x="800" y="1"/>
                    <a:pt x="790" y="3"/>
                  </a:cubicBezTo>
                  <a:cubicBezTo>
                    <a:pt x="662" y="11"/>
                    <a:pt x="542" y="62"/>
                    <a:pt x="449" y="152"/>
                  </a:cubicBezTo>
                  <a:lnTo>
                    <a:pt x="492" y="197"/>
                  </a:lnTo>
                  <a:cubicBezTo>
                    <a:pt x="535" y="155"/>
                    <a:pt x="585" y="123"/>
                    <a:pt x="638" y="101"/>
                  </a:cubicBezTo>
                  <a:cubicBezTo>
                    <a:pt x="595" y="154"/>
                    <a:pt x="560" y="227"/>
                    <a:pt x="537" y="312"/>
                  </a:cubicBezTo>
                  <a:lnTo>
                    <a:pt x="454" y="312"/>
                  </a:lnTo>
                  <a:lnTo>
                    <a:pt x="454" y="375"/>
                  </a:lnTo>
                  <a:lnTo>
                    <a:pt x="523" y="375"/>
                  </a:lnTo>
                  <a:cubicBezTo>
                    <a:pt x="520" y="391"/>
                    <a:pt x="517" y="407"/>
                    <a:pt x="515" y="424"/>
                  </a:cubicBezTo>
                  <a:lnTo>
                    <a:pt x="577" y="432"/>
                  </a:lnTo>
                  <a:cubicBezTo>
                    <a:pt x="579" y="412"/>
                    <a:pt x="583" y="393"/>
                    <a:pt x="586" y="375"/>
                  </a:cubicBezTo>
                  <a:lnTo>
                    <a:pt x="790" y="375"/>
                  </a:lnTo>
                  <a:lnTo>
                    <a:pt x="790" y="708"/>
                  </a:lnTo>
                  <a:lnTo>
                    <a:pt x="586" y="708"/>
                  </a:lnTo>
                  <a:cubicBezTo>
                    <a:pt x="583" y="689"/>
                    <a:pt x="579" y="670"/>
                    <a:pt x="577" y="650"/>
                  </a:cubicBezTo>
                  <a:lnTo>
                    <a:pt x="515" y="658"/>
                  </a:lnTo>
                  <a:cubicBezTo>
                    <a:pt x="517" y="675"/>
                    <a:pt x="520" y="691"/>
                    <a:pt x="523" y="708"/>
                  </a:cubicBezTo>
                  <a:lnTo>
                    <a:pt x="483" y="708"/>
                  </a:lnTo>
                  <a:lnTo>
                    <a:pt x="483" y="770"/>
                  </a:lnTo>
                  <a:lnTo>
                    <a:pt x="537" y="770"/>
                  </a:lnTo>
                  <a:cubicBezTo>
                    <a:pt x="560" y="857"/>
                    <a:pt x="596" y="931"/>
                    <a:pt x="641" y="985"/>
                  </a:cubicBezTo>
                  <a:cubicBezTo>
                    <a:pt x="597" y="967"/>
                    <a:pt x="555" y="943"/>
                    <a:pt x="518" y="912"/>
                  </a:cubicBezTo>
                  <a:lnTo>
                    <a:pt x="478" y="960"/>
                  </a:lnTo>
                  <a:cubicBezTo>
                    <a:pt x="574" y="1039"/>
                    <a:pt x="696" y="1082"/>
                    <a:pt x="821" y="1082"/>
                  </a:cubicBezTo>
                  <a:lnTo>
                    <a:pt x="821" y="1082"/>
                  </a:lnTo>
                  <a:lnTo>
                    <a:pt x="821" y="1082"/>
                  </a:lnTo>
                  <a:cubicBezTo>
                    <a:pt x="823" y="1082"/>
                    <a:pt x="825" y="1082"/>
                    <a:pt x="827" y="1082"/>
                  </a:cubicBezTo>
                  <a:cubicBezTo>
                    <a:pt x="1122" y="1078"/>
                    <a:pt x="1362" y="838"/>
                    <a:pt x="1362" y="542"/>
                  </a:cubicBezTo>
                  <a:cubicBezTo>
                    <a:pt x="1363" y="398"/>
                    <a:pt x="1307" y="262"/>
                    <a:pt x="1205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6DDDCA8F-B29B-C642-8913-C6C99742B72E}"/>
              </a:ext>
            </a:extLst>
          </p:cNvPr>
          <p:cNvGrpSpPr/>
          <p:nvPr/>
        </p:nvGrpSpPr>
        <p:grpSpPr>
          <a:xfrm>
            <a:off x="9559428" y="5432871"/>
            <a:ext cx="710291" cy="710292"/>
            <a:chOff x="8060411" y="5506868"/>
            <a:chExt cx="710291" cy="710292"/>
          </a:xfrm>
        </p:grpSpPr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263BB19B-98BA-4049-BAF1-1E5B383570C2}"/>
                </a:ext>
              </a:extLst>
            </p:cNvPr>
            <p:cNvSpPr/>
            <p:nvPr/>
          </p:nvSpPr>
          <p:spPr>
            <a:xfrm>
              <a:off x="8060411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74" name="Freeform 11">
              <a:extLst>
                <a:ext uri="{FF2B5EF4-FFF2-40B4-BE49-F238E27FC236}">
                  <a16:creationId xmlns:a16="http://schemas.microsoft.com/office/drawing/2014/main" id="{235BCA30-4B49-BA41-BCCA-504FFC5BA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6638" y="5643733"/>
              <a:ext cx="477837" cy="436562"/>
            </a:xfrm>
            <a:custGeom>
              <a:avLst/>
              <a:gdLst>
                <a:gd name="T0" fmla="*/ 171 w 1329"/>
                <a:gd name="T1" fmla="*/ 836 h 1211"/>
                <a:gd name="T2" fmla="*/ 230 w 1329"/>
                <a:gd name="T3" fmla="*/ 697 h 1211"/>
                <a:gd name="T4" fmla="*/ 265 w 1329"/>
                <a:gd name="T5" fmla="*/ 762 h 1211"/>
                <a:gd name="T6" fmla="*/ 523 w 1329"/>
                <a:gd name="T7" fmla="*/ 1013 h 1211"/>
                <a:gd name="T8" fmla="*/ 279 w 1329"/>
                <a:gd name="T9" fmla="*/ 990 h 1211"/>
                <a:gd name="T10" fmla="*/ 224 w 1329"/>
                <a:gd name="T11" fmla="*/ 865 h 1211"/>
                <a:gd name="T12" fmla="*/ 585 w 1329"/>
                <a:gd name="T13" fmla="*/ 1045 h 1211"/>
                <a:gd name="T14" fmla="*/ 886 w 1329"/>
                <a:gd name="T15" fmla="*/ 1102 h 1211"/>
                <a:gd name="T16" fmla="*/ 464 w 1329"/>
                <a:gd name="T17" fmla="*/ 1112 h 1211"/>
                <a:gd name="T18" fmla="*/ 1169 w 1329"/>
                <a:gd name="T19" fmla="*/ 684 h 1211"/>
                <a:gd name="T20" fmla="*/ 1061 w 1329"/>
                <a:gd name="T21" fmla="*/ 977 h 1211"/>
                <a:gd name="T22" fmla="*/ 635 w 1329"/>
                <a:gd name="T23" fmla="*/ 62 h 1211"/>
                <a:gd name="T24" fmla="*/ 542 w 1329"/>
                <a:gd name="T25" fmla="*/ 158 h 1211"/>
                <a:gd name="T26" fmla="*/ 635 w 1329"/>
                <a:gd name="T27" fmla="*/ 62 h 1211"/>
                <a:gd name="T28" fmla="*/ 520 w 1329"/>
                <a:gd name="T29" fmla="*/ 219 h 1211"/>
                <a:gd name="T30" fmla="*/ 530 w 1329"/>
                <a:gd name="T31" fmla="*/ 390 h 1211"/>
                <a:gd name="T32" fmla="*/ 267 w 1329"/>
                <a:gd name="T33" fmla="*/ 633 h 1211"/>
                <a:gd name="T34" fmla="*/ 414 w 1329"/>
                <a:gd name="T35" fmla="*/ 854 h 1211"/>
                <a:gd name="T36" fmla="*/ 395 w 1329"/>
                <a:gd name="T37" fmla="*/ 569 h 1211"/>
                <a:gd name="T38" fmla="*/ 661 w 1329"/>
                <a:gd name="T39" fmla="*/ 607 h 1211"/>
                <a:gd name="T40" fmla="*/ 700 w 1329"/>
                <a:gd name="T41" fmla="*/ 875 h 1211"/>
                <a:gd name="T42" fmla="*/ 414 w 1329"/>
                <a:gd name="T43" fmla="*/ 854 h 1211"/>
                <a:gd name="T44" fmla="*/ 1074 w 1329"/>
                <a:gd name="T45" fmla="*/ 387 h 1211"/>
                <a:gd name="T46" fmla="*/ 1126 w 1329"/>
                <a:gd name="T47" fmla="*/ 642 h 1211"/>
                <a:gd name="T48" fmla="*/ 1039 w 1329"/>
                <a:gd name="T49" fmla="*/ 468 h 1211"/>
                <a:gd name="T50" fmla="*/ 985 w 1329"/>
                <a:gd name="T51" fmla="*/ 695 h 1211"/>
                <a:gd name="T52" fmla="*/ 981 w 1329"/>
                <a:gd name="T53" fmla="*/ 493 h 1211"/>
                <a:gd name="T54" fmla="*/ 1048 w 1329"/>
                <a:gd name="T55" fmla="*/ 686 h 1211"/>
                <a:gd name="T56" fmla="*/ 1002 w 1329"/>
                <a:gd name="T57" fmla="*/ 421 h 1211"/>
                <a:gd name="T58" fmla="*/ 878 w 1329"/>
                <a:gd name="T59" fmla="*/ 390 h 1211"/>
                <a:gd name="T60" fmla="*/ 882 w 1329"/>
                <a:gd name="T61" fmla="*/ 254 h 1211"/>
                <a:gd name="T62" fmla="*/ 1002 w 1329"/>
                <a:gd name="T63" fmla="*/ 421 h 1211"/>
                <a:gd name="T64" fmla="*/ 768 w 1329"/>
                <a:gd name="T65" fmla="*/ 88 h 1211"/>
                <a:gd name="T66" fmla="*/ 882 w 1329"/>
                <a:gd name="T67" fmla="*/ 194 h 1211"/>
                <a:gd name="T68" fmla="*/ 805 w 1329"/>
                <a:gd name="T69" fmla="*/ 224 h 1211"/>
                <a:gd name="T70" fmla="*/ 608 w 1329"/>
                <a:gd name="T71" fmla="*/ 165 h 1211"/>
                <a:gd name="T72" fmla="*/ 836 w 1329"/>
                <a:gd name="T73" fmla="*/ 433 h 1211"/>
                <a:gd name="T74" fmla="*/ 851 w 1329"/>
                <a:gd name="T75" fmla="*/ 665 h 1211"/>
                <a:gd name="T76" fmla="*/ 604 w 1329"/>
                <a:gd name="T77" fmla="*/ 419 h 1211"/>
                <a:gd name="T78" fmla="*/ 836 w 1329"/>
                <a:gd name="T79" fmla="*/ 433 h 1211"/>
                <a:gd name="T80" fmla="*/ 581 w 1329"/>
                <a:gd name="T81" fmla="*/ 222 h 1211"/>
                <a:gd name="T82" fmla="*/ 776 w 1329"/>
                <a:gd name="T83" fmla="*/ 289 h 1211"/>
                <a:gd name="T84" fmla="*/ 577 w 1329"/>
                <a:gd name="T85" fmla="*/ 332 h 1211"/>
                <a:gd name="T86" fmla="*/ 743 w 1329"/>
                <a:gd name="T87" fmla="*/ 918 h 1211"/>
                <a:gd name="T88" fmla="*/ 985 w 1329"/>
                <a:gd name="T89" fmla="*/ 755 h 1211"/>
                <a:gd name="T90" fmla="*/ 964 w 1329"/>
                <a:gd name="T91" fmla="*/ 1028 h 1211"/>
                <a:gd name="T92" fmla="*/ 1139 w 1329"/>
                <a:gd name="T93" fmla="*/ 343 h 1211"/>
                <a:gd name="T94" fmla="*/ 1014 w 1329"/>
                <a:gd name="T95" fmla="*/ 255 h 1211"/>
                <a:gd name="T96" fmla="*/ 926 w 1329"/>
                <a:gd name="T97" fmla="*/ 130 h 1211"/>
                <a:gd name="T98" fmla="*/ 991 w 1329"/>
                <a:gd name="T99" fmla="*/ 170 h 1211"/>
                <a:gd name="T100" fmla="*/ 1049 w 1329"/>
                <a:gd name="T101" fmla="*/ 220 h 1211"/>
                <a:gd name="T102" fmla="*/ 1100 w 1329"/>
                <a:gd name="T103" fmla="*/ 279 h 1211"/>
                <a:gd name="T104" fmla="*/ 1139 w 1329"/>
                <a:gd name="T105" fmla="*/ 343 h 1211"/>
                <a:gd name="T106" fmla="*/ 1091 w 1329"/>
                <a:gd name="T107" fmla="*/ 177 h 1211"/>
                <a:gd name="T108" fmla="*/ 664 w 1329"/>
                <a:gd name="T109" fmla="*/ 0 h 1211"/>
                <a:gd name="T110" fmla="*/ 236 w 1329"/>
                <a:gd name="T111" fmla="*/ 1033 h 1211"/>
                <a:gd name="T112" fmla="*/ 1085 w 1329"/>
                <a:gd name="T113" fmla="*/ 1039 h 1211"/>
                <a:gd name="T114" fmla="*/ 1086 w 1329"/>
                <a:gd name="T115" fmla="*/ 1038 h 1211"/>
                <a:gd name="T116" fmla="*/ 1092 w 1329"/>
                <a:gd name="T117" fmla="*/ 177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29" h="1211">
                  <a:moveTo>
                    <a:pt x="230" y="697"/>
                  </a:moveTo>
                  <a:cubicBezTo>
                    <a:pt x="205" y="746"/>
                    <a:pt x="187" y="793"/>
                    <a:pt x="171" y="836"/>
                  </a:cubicBezTo>
                  <a:cubicBezTo>
                    <a:pt x="104" y="692"/>
                    <a:pt x="103" y="526"/>
                    <a:pt x="167" y="382"/>
                  </a:cubicBezTo>
                  <a:cubicBezTo>
                    <a:pt x="159" y="484"/>
                    <a:pt x="181" y="594"/>
                    <a:pt x="230" y="697"/>
                  </a:cubicBezTo>
                  <a:close/>
                  <a:moveTo>
                    <a:pt x="224" y="865"/>
                  </a:moveTo>
                  <a:cubicBezTo>
                    <a:pt x="237" y="832"/>
                    <a:pt x="250" y="797"/>
                    <a:pt x="265" y="762"/>
                  </a:cubicBezTo>
                  <a:cubicBezTo>
                    <a:pt x="294" y="810"/>
                    <a:pt x="330" y="856"/>
                    <a:pt x="371" y="897"/>
                  </a:cubicBezTo>
                  <a:cubicBezTo>
                    <a:pt x="417" y="943"/>
                    <a:pt x="469" y="982"/>
                    <a:pt x="523" y="1013"/>
                  </a:cubicBezTo>
                  <a:cubicBezTo>
                    <a:pt x="476" y="1041"/>
                    <a:pt x="432" y="1061"/>
                    <a:pt x="393" y="1077"/>
                  </a:cubicBezTo>
                  <a:cubicBezTo>
                    <a:pt x="352" y="1054"/>
                    <a:pt x="313" y="1025"/>
                    <a:pt x="279" y="990"/>
                  </a:cubicBezTo>
                  <a:cubicBezTo>
                    <a:pt x="252" y="964"/>
                    <a:pt x="229" y="935"/>
                    <a:pt x="209" y="905"/>
                  </a:cubicBezTo>
                  <a:cubicBezTo>
                    <a:pt x="214" y="892"/>
                    <a:pt x="219" y="878"/>
                    <a:pt x="224" y="865"/>
                  </a:cubicBezTo>
                  <a:close/>
                  <a:moveTo>
                    <a:pt x="464" y="1112"/>
                  </a:moveTo>
                  <a:cubicBezTo>
                    <a:pt x="502" y="1094"/>
                    <a:pt x="542" y="1073"/>
                    <a:pt x="585" y="1045"/>
                  </a:cubicBezTo>
                  <a:cubicBezTo>
                    <a:pt x="670" y="1084"/>
                    <a:pt x="759" y="1104"/>
                    <a:pt x="844" y="1104"/>
                  </a:cubicBezTo>
                  <a:cubicBezTo>
                    <a:pt x="859" y="1104"/>
                    <a:pt x="873" y="1104"/>
                    <a:pt x="886" y="1102"/>
                  </a:cubicBezTo>
                  <a:cubicBezTo>
                    <a:pt x="817" y="1133"/>
                    <a:pt x="742" y="1150"/>
                    <a:pt x="664" y="1150"/>
                  </a:cubicBezTo>
                  <a:cubicBezTo>
                    <a:pt x="594" y="1150"/>
                    <a:pt x="527" y="1137"/>
                    <a:pt x="464" y="1112"/>
                  </a:cubicBezTo>
                  <a:close/>
                  <a:moveTo>
                    <a:pt x="1111" y="725"/>
                  </a:moveTo>
                  <a:cubicBezTo>
                    <a:pt x="1132" y="714"/>
                    <a:pt x="1152" y="701"/>
                    <a:pt x="1169" y="684"/>
                  </a:cubicBezTo>
                  <a:cubicBezTo>
                    <a:pt x="1185" y="669"/>
                    <a:pt x="1197" y="651"/>
                    <a:pt x="1207" y="632"/>
                  </a:cubicBezTo>
                  <a:cubicBezTo>
                    <a:pt x="1201" y="757"/>
                    <a:pt x="1153" y="880"/>
                    <a:pt x="1061" y="977"/>
                  </a:cubicBezTo>
                  <a:cubicBezTo>
                    <a:pt x="1097" y="899"/>
                    <a:pt x="1114" y="812"/>
                    <a:pt x="1111" y="725"/>
                  </a:cubicBezTo>
                  <a:close/>
                  <a:moveTo>
                    <a:pt x="635" y="62"/>
                  </a:moveTo>
                  <a:cubicBezTo>
                    <a:pt x="617" y="72"/>
                    <a:pt x="599" y="84"/>
                    <a:pt x="584" y="99"/>
                  </a:cubicBezTo>
                  <a:cubicBezTo>
                    <a:pt x="567" y="117"/>
                    <a:pt x="553" y="137"/>
                    <a:pt x="542" y="158"/>
                  </a:cubicBezTo>
                  <a:cubicBezTo>
                    <a:pt x="454" y="156"/>
                    <a:pt x="368" y="174"/>
                    <a:pt x="289" y="210"/>
                  </a:cubicBezTo>
                  <a:cubicBezTo>
                    <a:pt x="384" y="120"/>
                    <a:pt x="505" y="68"/>
                    <a:pt x="635" y="62"/>
                  </a:cubicBezTo>
                  <a:close/>
                  <a:moveTo>
                    <a:pt x="242" y="306"/>
                  </a:moveTo>
                  <a:cubicBezTo>
                    <a:pt x="324" y="249"/>
                    <a:pt x="421" y="219"/>
                    <a:pt x="520" y="219"/>
                  </a:cubicBezTo>
                  <a:cubicBezTo>
                    <a:pt x="512" y="257"/>
                    <a:pt x="511" y="298"/>
                    <a:pt x="518" y="342"/>
                  </a:cubicBezTo>
                  <a:cubicBezTo>
                    <a:pt x="521" y="358"/>
                    <a:pt x="525" y="374"/>
                    <a:pt x="530" y="390"/>
                  </a:cubicBezTo>
                  <a:cubicBezTo>
                    <a:pt x="471" y="425"/>
                    <a:pt x="409" y="469"/>
                    <a:pt x="352" y="527"/>
                  </a:cubicBezTo>
                  <a:cubicBezTo>
                    <a:pt x="317" y="561"/>
                    <a:pt x="290" y="597"/>
                    <a:pt x="267" y="633"/>
                  </a:cubicBezTo>
                  <a:cubicBezTo>
                    <a:pt x="222" y="522"/>
                    <a:pt x="213" y="406"/>
                    <a:pt x="242" y="306"/>
                  </a:cubicBezTo>
                  <a:close/>
                  <a:moveTo>
                    <a:pt x="414" y="854"/>
                  </a:moveTo>
                  <a:cubicBezTo>
                    <a:pt x="366" y="807"/>
                    <a:pt x="327" y="754"/>
                    <a:pt x="297" y="699"/>
                  </a:cubicBezTo>
                  <a:cubicBezTo>
                    <a:pt x="322" y="655"/>
                    <a:pt x="353" y="611"/>
                    <a:pt x="395" y="569"/>
                  </a:cubicBezTo>
                  <a:cubicBezTo>
                    <a:pt x="445" y="519"/>
                    <a:pt x="499" y="480"/>
                    <a:pt x="551" y="448"/>
                  </a:cubicBezTo>
                  <a:cubicBezTo>
                    <a:pt x="576" y="505"/>
                    <a:pt x="614" y="559"/>
                    <a:pt x="661" y="607"/>
                  </a:cubicBezTo>
                  <a:cubicBezTo>
                    <a:pt x="709" y="654"/>
                    <a:pt x="764" y="692"/>
                    <a:pt x="822" y="718"/>
                  </a:cubicBezTo>
                  <a:cubicBezTo>
                    <a:pt x="790" y="770"/>
                    <a:pt x="751" y="825"/>
                    <a:pt x="700" y="875"/>
                  </a:cubicBezTo>
                  <a:cubicBezTo>
                    <a:pt x="660" y="916"/>
                    <a:pt x="619" y="949"/>
                    <a:pt x="580" y="976"/>
                  </a:cubicBezTo>
                  <a:cubicBezTo>
                    <a:pt x="521" y="945"/>
                    <a:pt x="464" y="905"/>
                    <a:pt x="414" y="854"/>
                  </a:cubicBezTo>
                  <a:close/>
                  <a:moveTo>
                    <a:pt x="1045" y="464"/>
                  </a:moveTo>
                  <a:cubicBezTo>
                    <a:pt x="1065" y="444"/>
                    <a:pt x="1074" y="416"/>
                    <a:pt x="1074" y="387"/>
                  </a:cubicBezTo>
                  <a:cubicBezTo>
                    <a:pt x="1111" y="394"/>
                    <a:pt x="1143" y="407"/>
                    <a:pt x="1170" y="425"/>
                  </a:cubicBezTo>
                  <a:cubicBezTo>
                    <a:pt x="1191" y="509"/>
                    <a:pt x="1178" y="590"/>
                    <a:pt x="1126" y="642"/>
                  </a:cubicBezTo>
                  <a:cubicBezTo>
                    <a:pt x="1120" y="648"/>
                    <a:pt x="1112" y="654"/>
                    <a:pt x="1104" y="659"/>
                  </a:cubicBezTo>
                  <a:cubicBezTo>
                    <a:pt x="1094" y="594"/>
                    <a:pt x="1073" y="529"/>
                    <a:pt x="1039" y="468"/>
                  </a:cubicBezTo>
                  <a:cubicBezTo>
                    <a:pt x="1041" y="467"/>
                    <a:pt x="1043" y="465"/>
                    <a:pt x="1045" y="464"/>
                  </a:cubicBezTo>
                  <a:close/>
                  <a:moveTo>
                    <a:pt x="985" y="695"/>
                  </a:moveTo>
                  <a:cubicBezTo>
                    <a:pt x="960" y="695"/>
                    <a:pt x="935" y="691"/>
                    <a:pt x="909" y="685"/>
                  </a:cubicBezTo>
                  <a:cubicBezTo>
                    <a:pt x="948" y="606"/>
                    <a:pt x="970" y="536"/>
                    <a:pt x="981" y="493"/>
                  </a:cubicBezTo>
                  <a:cubicBezTo>
                    <a:pt x="982" y="492"/>
                    <a:pt x="983" y="492"/>
                    <a:pt x="984" y="492"/>
                  </a:cubicBezTo>
                  <a:cubicBezTo>
                    <a:pt x="1018" y="553"/>
                    <a:pt x="1040" y="619"/>
                    <a:pt x="1048" y="686"/>
                  </a:cubicBezTo>
                  <a:cubicBezTo>
                    <a:pt x="1028" y="691"/>
                    <a:pt x="1007" y="695"/>
                    <a:pt x="985" y="695"/>
                  </a:cubicBezTo>
                  <a:close/>
                  <a:moveTo>
                    <a:pt x="1002" y="421"/>
                  </a:moveTo>
                  <a:cubicBezTo>
                    <a:pt x="992" y="431"/>
                    <a:pt x="978" y="433"/>
                    <a:pt x="968" y="433"/>
                  </a:cubicBezTo>
                  <a:cubicBezTo>
                    <a:pt x="939" y="433"/>
                    <a:pt x="905" y="417"/>
                    <a:pt x="878" y="390"/>
                  </a:cubicBezTo>
                  <a:cubicBezTo>
                    <a:pt x="837" y="349"/>
                    <a:pt x="823" y="291"/>
                    <a:pt x="848" y="266"/>
                  </a:cubicBezTo>
                  <a:cubicBezTo>
                    <a:pt x="858" y="256"/>
                    <a:pt x="872" y="254"/>
                    <a:pt x="882" y="254"/>
                  </a:cubicBezTo>
                  <a:cubicBezTo>
                    <a:pt x="911" y="254"/>
                    <a:pt x="944" y="270"/>
                    <a:pt x="971" y="297"/>
                  </a:cubicBezTo>
                  <a:cubicBezTo>
                    <a:pt x="1013" y="339"/>
                    <a:pt x="1027" y="396"/>
                    <a:pt x="1002" y="421"/>
                  </a:cubicBezTo>
                  <a:close/>
                  <a:moveTo>
                    <a:pt x="627" y="142"/>
                  </a:moveTo>
                  <a:cubicBezTo>
                    <a:pt x="661" y="107"/>
                    <a:pt x="710" y="88"/>
                    <a:pt x="768" y="88"/>
                  </a:cubicBezTo>
                  <a:cubicBezTo>
                    <a:pt x="793" y="88"/>
                    <a:pt x="818" y="92"/>
                    <a:pt x="844" y="99"/>
                  </a:cubicBezTo>
                  <a:cubicBezTo>
                    <a:pt x="862" y="126"/>
                    <a:pt x="875" y="158"/>
                    <a:pt x="882" y="194"/>
                  </a:cubicBezTo>
                  <a:lnTo>
                    <a:pt x="882" y="194"/>
                  </a:lnTo>
                  <a:cubicBezTo>
                    <a:pt x="851" y="194"/>
                    <a:pt x="824" y="204"/>
                    <a:pt x="805" y="224"/>
                  </a:cubicBezTo>
                  <a:cubicBezTo>
                    <a:pt x="803" y="226"/>
                    <a:pt x="802" y="228"/>
                    <a:pt x="801" y="229"/>
                  </a:cubicBezTo>
                  <a:cubicBezTo>
                    <a:pt x="740" y="196"/>
                    <a:pt x="674" y="175"/>
                    <a:pt x="608" y="165"/>
                  </a:cubicBezTo>
                  <a:cubicBezTo>
                    <a:pt x="613" y="157"/>
                    <a:pt x="619" y="149"/>
                    <a:pt x="627" y="142"/>
                  </a:cubicBezTo>
                  <a:close/>
                  <a:moveTo>
                    <a:pt x="836" y="433"/>
                  </a:moveTo>
                  <a:cubicBezTo>
                    <a:pt x="861" y="458"/>
                    <a:pt x="891" y="475"/>
                    <a:pt x="921" y="485"/>
                  </a:cubicBezTo>
                  <a:cubicBezTo>
                    <a:pt x="911" y="524"/>
                    <a:pt x="889" y="590"/>
                    <a:pt x="851" y="665"/>
                  </a:cubicBezTo>
                  <a:cubicBezTo>
                    <a:pt x="799" y="642"/>
                    <a:pt x="748" y="608"/>
                    <a:pt x="704" y="564"/>
                  </a:cubicBezTo>
                  <a:cubicBezTo>
                    <a:pt x="660" y="520"/>
                    <a:pt x="626" y="471"/>
                    <a:pt x="604" y="419"/>
                  </a:cubicBezTo>
                  <a:cubicBezTo>
                    <a:pt x="678" y="381"/>
                    <a:pt x="744" y="360"/>
                    <a:pt x="783" y="349"/>
                  </a:cubicBezTo>
                  <a:cubicBezTo>
                    <a:pt x="793" y="378"/>
                    <a:pt x="810" y="407"/>
                    <a:pt x="836" y="433"/>
                  </a:cubicBezTo>
                  <a:close/>
                  <a:moveTo>
                    <a:pt x="577" y="332"/>
                  </a:moveTo>
                  <a:cubicBezTo>
                    <a:pt x="571" y="292"/>
                    <a:pt x="572" y="255"/>
                    <a:pt x="581" y="222"/>
                  </a:cubicBezTo>
                  <a:cubicBezTo>
                    <a:pt x="649" y="229"/>
                    <a:pt x="715" y="250"/>
                    <a:pt x="777" y="285"/>
                  </a:cubicBezTo>
                  <a:cubicBezTo>
                    <a:pt x="776" y="286"/>
                    <a:pt x="776" y="287"/>
                    <a:pt x="776" y="289"/>
                  </a:cubicBezTo>
                  <a:cubicBezTo>
                    <a:pt x="732" y="300"/>
                    <a:pt x="662" y="322"/>
                    <a:pt x="584" y="361"/>
                  </a:cubicBezTo>
                  <a:cubicBezTo>
                    <a:pt x="581" y="351"/>
                    <a:pt x="579" y="342"/>
                    <a:pt x="577" y="332"/>
                  </a:cubicBezTo>
                  <a:close/>
                  <a:moveTo>
                    <a:pt x="643" y="1005"/>
                  </a:moveTo>
                  <a:cubicBezTo>
                    <a:pt x="676" y="980"/>
                    <a:pt x="709" y="951"/>
                    <a:pt x="743" y="918"/>
                  </a:cubicBezTo>
                  <a:cubicBezTo>
                    <a:pt x="801" y="860"/>
                    <a:pt x="845" y="798"/>
                    <a:pt x="880" y="739"/>
                  </a:cubicBezTo>
                  <a:cubicBezTo>
                    <a:pt x="915" y="749"/>
                    <a:pt x="951" y="755"/>
                    <a:pt x="985" y="755"/>
                  </a:cubicBezTo>
                  <a:cubicBezTo>
                    <a:pt x="1008" y="755"/>
                    <a:pt x="1030" y="752"/>
                    <a:pt x="1051" y="747"/>
                  </a:cubicBezTo>
                  <a:cubicBezTo>
                    <a:pt x="1051" y="847"/>
                    <a:pt x="1021" y="946"/>
                    <a:pt x="964" y="1028"/>
                  </a:cubicBezTo>
                  <a:cubicBezTo>
                    <a:pt x="866" y="1056"/>
                    <a:pt x="752" y="1048"/>
                    <a:pt x="643" y="1005"/>
                  </a:cubicBezTo>
                  <a:close/>
                  <a:moveTo>
                    <a:pt x="1139" y="343"/>
                  </a:moveTo>
                  <a:cubicBezTo>
                    <a:pt x="1115" y="335"/>
                    <a:pt x="1089" y="328"/>
                    <a:pt x="1061" y="324"/>
                  </a:cubicBezTo>
                  <a:cubicBezTo>
                    <a:pt x="1051" y="300"/>
                    <a:pt x="1035" y="276"/>
                    <a:pt x="1014" y="255"/>
                  </a:cubicBezTo>
                  <a:cubicBezTo>
                    <a:pt x="993" y="234"/>
                    <a:pt x="970" y="219"/>
                    <a:pt x="945" y="208"/>
                  </a:cubicBezTo>
                  <a:cubicBezTo>
                    <a:pt x="941" y="180"/>
                    <a:pt x="935" y="154"/>
                    <a:pt x="926" y="130"/>
                  </a:cubicBezTo>
                  <a:cubicBezTo>
                    <a:pt x="947" y="141"/>
                    <a:pt x="969" y="154"/>
                    <a:pt x="989" y="168"/>
                  </a:cubicBezTo>
                  <a:cubicBezTo>
                    <a:pt x="990" y="169"/>
                    <a:pt x="990" y="169"/>
                    <a:pt x="991" y="170"/>
                  </a:cubicBezTo>
                  <a:cubicBezTo>
                    <a:pt x="999" y="176"/>
                    <a:pt x="1007" y="182"/>
                    <a:pt x="1016" y="189"/>
                  </a:cubicBezTo>
                  <a:cubicBezTo>
                    <a:pt x="1027" y="199"/>
                    <a:pt x="1039" y="209"/>
                    <a:pt x="1049" y="220"/>
                  </a:cubicBezTo>
                  <a:cubicBezTo>
                    <a:pt x="1060" y="231"/>
                    <a:pt x="1070" y="242"/>
                    <a:pt x="1080" y="254"/>
                  </a:cubicBezTo>
                  <a:cubicBezTo>
                    <a:pt x="1087" y="262"/>
                    <a:pt x="1093" y="270"/>
                    <a:pt x="1100" y="279"/>
                  </a:cubicBezTo>
                  <a:cubicBezTo>
                    <a:pt x="1100" y="279"/>
                    <a:pt x="1100" y="280"/>
                    <a:pt x="1101" y="280"/>
                  </a:cubicBezTo>
                  <a:cubicBezTo>
                    <a:pt x="1115" y="301"/>
                    <a:pt x="1128" y="322"/>
                    <a:pt x="1139" y="343"/>
                  </a:cubicBezTo>
                  <a:close/>
                  <a:moveTo>
                    <a:pt x="1092" y="177"/>
                  </a:moveTo>
                  <a:cubicBezTo>
                    <a:pt x="1092" y="177"/>
                    <a:pt x="1092" y="177"/>
                    <a:pt x="1091" y="177"/>
                  </a:cubicBezTo>
                  <a:cubicBezTo>
                    <a:pt x="1090" y="175"/>
                    <a:pt x="1088" y="174"/>
                    <a:pt x="1086" y="172"/>
                  </a:cubicBezTo>
                  <a:cubicBezTo>
                    <a:pt x="972" y="61"/>
                    <a:pt x="823" y="0"/>
                    <a:pt x="664" y="0"/>
                  </a:cubicBezTo>
                  <a:cubicBezTo>
                    <a:pt x="502" y="0"/>
                    <a:pt x="350" y="63"/>
                    <a:pt x="236" y="177"/>
                  </a:cubicBezTo>
                  <a:cubicBezTo>
                    <a:pt x="0" y="413"/>
                    <a:pt x="0" y="797"/>
                    <a:pt x="236" y="1033"/>
                  </a:cubicBezTo>
                  <a:cubicBezTo>
                    <a:pt x="350" y="1147"/>
                    <a:pt x="502" y="1210"/>
                    <a:pt x="664" y="1210"/>
                  </a:cubicBezTo>
                  <a:cubicBezTo>
                    <a:pt x="823" y="1210"/>
                    <a:pt x="972" y="1149"/>
                    <a:pt x="1085" y="1039"/>
                  </a:cubicBezTo>
                  <a:cubicBezTo>
                    <a:pt x="1086" y="1039"/>
                    <a:pt x="1086" y="1039"/>
                    <a:pt x="1087" y="1038"/>
                  </a:cubicBezTo>
                  <a:lnTo>
                    <a:pt x="1086" y="1038"/>
                  </a:lnTo>
                  <a:cubicBezTo>
                    <a:pt x="1088" y="1036"/>
                    <a:pt x="1090" y="1035"/>
                    <a:pt x="1092" y="1033"/>
                  </a:cubicBezTo>
                  <a:cubicBezTo>
                    <a:pt x="1328" y="797"/>
                    <a:pt x="1328" y="413"/>
                    <a:pt x="1092" y="1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C411A889-B115-DE42-BF59-EC579C6D40DB}"/>
              </a:ext>
            </a:extLst>
          </p:cNvPr>
          <p:cNvGrpSpPr/>
          <p:nvPr/>
        </p:nvGrpSpPr>
        <p:grpSpPr>
          <a:xfrm>
            <a:off x="9565460" y="1446339"/>
            <a:ext cx="710291" cy="710292"/>
            <a:chOff x="8066443" y="1520336"/>
            <a:chExt cx="710291" cy="710292"/>
          </a:xfrm>
        </p:grpSpPr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F5D6D31E-8559-2D4D-A357-E577006B612E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77" name="Freeform 32">
              <a:extLst>
                <a:ext uri="{FF2B5EF4-FFF2-40B4-BE49-F238E27FC236}">
                  <a16:creationId xmlns:a16="http://schemas.microsoft.com/office/drawing/2014/main" id="{34A5AF02-6098-0A4E-B84B-6B4EA8837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3782" y="1676251"/>
              <a:ext cx="455612" cy="398462"/>
            </a:xfrm>
            <a:custGeom>
              <a:avLst/>
              <a:gdLst>
                <a:gd name="T0" fmla="*/ 929 w 1265"/>
                <a:gd name="T1" fmla="*/ 1049 h 1107"/>
                <a:gd name="T2" fmla="*/ 929 w 1265"/>
                <a:gd name="T3" fmla="*/ 201 h 1107"/>
                <a:gd name="T4" fmla="*/ 934 w 1265"/>
                <a:gd name="T5" fmla="*/ 180 h 1107"/>
                <a:gd name="T6" fmla="*/ 1092 w 1265"/>
                <a:gd name="T7" fmla="*/ 180 h 1107"/>
                <a:gd name="T8" fmla="*/ 1097 w 1265"/>
                <a:gd name="T9" fmla="*/ 201 h 1107"/>
                <a:gd name="T10" fmla="*/ 1097 w 1265"/>
                <a:gd name="T11" fmla="*/ 1049 h 1107"/>
                <a:gd name="T12" fmla="*/ 929 w 1265"/>
                <a:gd name="T13" fmla="*/ 1049 h 1107"/>
                <a:gd name="T14" fmla="*/ 564 w 1265"/>
                <a:gd name="T15" fmla="*/ 1049 h 1107"/>
                <a:gd name="T16" fmla="*/ 564 w 1265"/>
                <a:gd name="T17" fmla="*/ 512 h 1107"/>
                <a:gd name="T18" fmla="*/ 569 w 1265"/>
                <a:gd name="T19" fmla="*/ 491 h 1107"/>
                <a:gd name="T20" fmla="*/ 727 w 1265"/>
                <a:gd name="T21" fmla="*/ 491 h 1107"/>
                <a:gd name="T22" fmla="*/ 732 w 1265"/>
                <a:gd name="T23" fmla="*/ 512 h 1107"/>
                <a:gd name="T24" fmla="*/ 732 w 1265"/>
                <a:gd name="T25" fmla="*/ 1049 h 1107"/>
                <a:gd name="T26" fmla="*/ 564 w 1265"/>
                <a:gd name="T27" fmla="*/ 1049 h 1107"/>
                <a:gd name="T28" fmla="*/ 200 w 1265"/>
                <a:gd name="T29" fmla="*/ 1049 h 1107"/>
                <a:gd name="T30" fmla="*/ 200 w 1265"/>
                <a:gd name="T31" fmla="*/ 233 h 1107"/>
                <a:gd name="T32" fmla="*/ 205 w 1265"/>
                <a:gd name="T33" fmla="*/ 212 h 1107"/>
                <a:gd name="T34" fmla="*/ 363 w 1265"/>
                <a:gd name="T35" fmla="*/ 212 h 1107"/>
                <a:gd name="T36" fmla="*/ 368 w 1265"/>
                <a:gd name="T37" fmla="*/ 233 h 1107"/>
                <a:gd name="T38" fmla="*/ 368 w 1265"/>
                <a:gd name="T39" fmla="*/ 1049 h 1107"/>
                <a:gd name="T40" fmla="*/ 200 w 1265"/>
                <a:gd name="T41" fmla="*/ 1049 h 1107"/>
                <a:gd name="T42" fmla="*/ 1236 w 1265"/>
                <a:gd name="T43" fmla="*/ 1049 h 1107"/>
                <a:gd name="T44" fmla="*/ 1154 w 1265"/>
                <a:gd name="T45" fmla="*/ 1049 h 1107"/>
                <a:gd name="T46" fmla="*/ 1154 w 1265"/>
                <a:gd name="T47" fmla="*/ 201 h 1107"/>
                <a:gd name="T48" fmla="*/ 1095 w 1265"/>
                <a:gd name="T49" fmla="*/ 123 h 1107"/>
                <a:gd name="T50" fmla="*/ 931 w 1265"/>
                <a:gd name="T51" fmla="*/ 123 h 1107"/>
                <a:gd name="T52" fmla="*/ 872 w 1265"/>
                <a:gd name="T53" fmla="*/ 201 h 1107"/>
                <a:gd name="T54" fmla="*/ 872 w 1265"/>
                <a:gd name="T55" fmla="*/ 1049 h 1107"/>
                <a:gd name="T56" fmla="*/ 789 w 1265"/>
                <a:gd name="T57" fmla="*/ 1049 h 1107"/>
                <a:gd name="T58" fmla="*/ 789 w 1265"/>
                <a:gd name="T59" fmla="*/ 512 h 1107"/>
                <a:gd name="T60" fmla="*/ 730 w 1265"/>
                <a:gd name="T61" fmla="*/ 434 h 1107"/>
                <a:gd name="T62" fmla="*/ 566 w 1265"/>
                <a:gd name="T63" fmla="*/ 434 h 1107"/>
                <a:gd name="T64" fmla="*/ 507 w 1265"/>
                <a:gd name="T65" fmla="*/ 512 h 1107"/>
                <a:gd name="T66" fmla="*/ 507 w 1265"/>
                <a:gd name="T67" fmla="*/ 1049 h 1107"/>
                <a:gd name="T68" fmla="*/ 424 w 1265"/>
                <a:gd name="T69" fmla="*/ 1049 h 1107"/>
                <a:gd name="T70" fmla="*/ 424 w 1265"/>
                <a:gd name="T71" fmla="*/ 233 h 1107"/>
                <a:gd name="T72" fmla="*/ 366 w 1265"/>
                <a:gd name="T73" fmla="*/ 155 h 1107"/>
                <a:gd name="T74" fmla="*/ 202 w 1265"/>
                <a:gd name="T75" fmla="*/ 155 h 1107"/>
                <a:gd name="T76" fmla="*/ 143 w 1265"/>
                <a:gd name="T77" fmla="*/ 233 h 1107"/>
                <a:gd name="T78" fmla="*/ 143 w 1265"/>
                <a:gd name="T79" fmla="*/ 1049 h 1107"/>
                <a:gd name="T80" fmla="*/ 56 w 1265"/>
                <a:gd name="T81" fmla="*/ 1049 h 1107"/>
                <a:gd name="T82" fmla="*/ 56 w 1265"/>
                <a:gd name="T83" fmla="*/ 28 h 1107"/>
                <a:gd name="T84" fmla="*/ 28 w 1265"/>
                <a:gd name="T85" fmla="*/ 0 h 1107"/>
                <a:gd name="T86" fmla="*/ 0 w 1265"/>
                <a:gd name="T87" fmla="*/ 28 h 1107"/>
                <a:gd name="T88" fmla="*/ 0 w 1265"/>
                <a:gd name="T89" fmla="*/ 1077 h 1107"/>
                <a:gd name="T90" fmla="*/ 28 w 1265"/>
                <a:gd name="T91" fmla="*/ 1106 h 1107"/>
                <a:gd name="T92" fmla="*/ 1236 w 1265"/>
                <a:gd name="T93" fmla="*/ 1106 h 1107"/>
                <a:gd name="T94" fmla="*/ 1264 w 1265"/>
                <a:gd name="T95" fmla="*/ 1077 h 1107"/>
                <a:gd name="T96" fmla="*/ 1236 w 1265"/>
                <a:gd name="T97" fmla="*/ 1049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5" h="1107">
                  <a:moveTo>
                    <a:pt x="929" y="1049"/>
                  </a:moveTo>
                  <a:lnTo>
                    <a:pt x="929" y="201"/>
                  </a:lnTo>
                  <a:cubicBezTo>
                    <a:pt x="929" y="190"/>
                    <a:pt x="932" y="182"/>
                    <a:pt x="934" y="180"/>
                  </a:cubicBezTo>
                  <a:lnTo>
                    <a:pt x="1092" y="180"/>
                  </a:lnTo>
                  <a:cubicBezTo>
                    <a:pt x="1094" y="182"/>
                    <a:pt x="1097" y="190"/>
                    <a:pt x="1097" y="201"/>
                  </a:cubicBezTo>
                  <a:lnTo>
                    <a:pt x="1097" y="1049"/>
                  </a:lnTo>
                  <a:lnTo>
                    <a:pt x="929" y="1049"/>
                  </a:lnTo>
                  <a:close/>
                  <a:moveTo>
                    <a:pt x="564" y="1049"/>
                  </a:moveTo>
                  <a:lnTo>
                    <a:pt x="564" y="512"/>
                  </a:lnTo>
                  <a:cubicBezTo>
                    <a:pt x="564" y="501"/>
                    <a:pt x="567" y="493"/>
                    <a:pt x="569" y="491"/>
                  </a:cubicBezTo>
                  <a:lnTo>
                    <a:pt x="727" y="491"/>
                  </a:lnTo>
                  <a:cubicBezTo>
                    <a:pt x="729" y="493"/>
                    <a:pt x="732" y="501"/>
                    <a:pt x="732" y="512"/>
                  </a:cubicBezTo>
                  <a:lnTo>
                    <a:pt x="732" y="1049"/>
                  </a:lnTo>
                  <a:lnTo>
                    <a:pt x="564" y="1049"/>
                  </a:lnTo>
                  <a:close/>
                  <a:moveTo>
                    <a:pt x="200" y="1049"/>
                  </a:moveTo>
                  <a:lnTo>
                    <a:pt x="200" y="233"/>
                  </a:lnTo>
                  <a:cubicBezTo>
                    <a:pt x="200" y="222"/>
                    <a:pt x="203" y="215"/>
                    <a:pt x="205" y="212"/>
                  </a:cubicBezTo>
                  <a:lnTo>
                    <a:pt x="363" y="212"/>
                  </a:lnTo>
                  <a:cubicBezTo>
                    <a:pt x="365" y="215"/>
                    <a:pt x="368" y="222"/>
                    <a:pt x="368" y="233"/>
                  </a:cubicBezTo>
                  <a:lnTo>
                    <a:pt x="368" y="1049"/>
                  </a:lnTo>
                  <a:lnTo>
                    <a:pt x="200" y="1049"/>
                  </a:lnTo>
                  <a:close/>
                  <a:moveTo>
                    <a:pt x="1236" y="1049"/>
                  </a:moveTo>
                  <a:lnTo>
                    <a:pt x="1154" y="1049"/>
                  </a:lnTo>
                  <a:lnTo>
                    <a:pt x="1154" y="201"/>
                  </a:lnTo>
                  <a:cubicBezTo>
                    <a:pt x="1154" y="157"/>
                    <a:pt x="1128" y="123"/>
                    <a:pt x="1095" y="123"/>
                  </a:cubicBezTo>
                  <a:lnTo>
                    <a:pt x="931" y="123"/>
                  </a:lnTo>
                  <a:cubicBezTo>
                    <a:pt x="898" y="123"/>
                    <a:pt x="872" y="157"/>
                    <a:pt x="872" y="201"/>
                  </a:cubicBezTo>
                  <a:lnTo>
                    <a:pt x="872" y="1049"/>
                  </a:lnTo>
                  <a:lnTo>
                    <a:pt x="789" y="1049"/>
                  </a:lnTo>
                  <a:lnTo>
                    <a:pt x="789" y="512"/>
                  </a:lnTo>
                  <a:cubicBezTo>
                    <a:pt x="789" y="468"/>
                    <a:pt x="763" y="434"/>
                    <a:pt x="730" y="434"/>
                  </a:cubicBezTo>
                  <a:lnTo>
                    <a:pt x="566" y="434"/>
                  </a:lnTo>
                  <a:cubicBezTo>
                    <a:pt x="533" y="434"/>
                    <a:pt x="507" y="468"/>
                    <a:pt x="507" y="512"/>
                  </a:cubicBezTo>
                  <a:lnTo>
                    <a:pt x="507" y="1049"/>
                  </a:lnTo>
                  <a:lnTo>
                    <a:pt x="424" y="1049"/>
                  </a:lnTo>
                  <a:lnTo>
                    <a:pt x="424" y="233"/>
                  </a:lnTo>
                  <a:cubicBezTo>
                    <a:pt x="424" y="189"/>
                    <a:pt x="398" y="155"/>
                    <a:pt x="366" y="155"/>
                  </a:cubicBezTo>
                  <a:lnTo>
                    <a:pt x="202" y="155"/>
                  </a:lnTo>
                  <a:cubicBezTo>
                    <a:pt x="169" y="155"/>
                    <a:pt x="143" y="189"/>
                    <a:pt x="143" y="233"/>
                  </a:cubicBezTo>
                  <a:lnTo>
                    <a:pt x="143" y="1049"/>
                  </a:lnTo>
                  <a:lnTo>
                    <a:pt x="56" y="1049"/>
                  </a:lnTo>
                  <a:lnTo>
                    <a:pt x="56" y="28"/>
                  </a:lnTo>
                  <a:cubicBezTo>
                    <a:pt x="56" y="12"/>
                    <a:pt x="43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lnTo>
                    <a:pt x="0" y="1077"/>
                  </a:lnTo>
                  <a:cubicBezTo>
                    <a:pt x="0" y="1093"/>
                    <a:pt x="12" y="1106"/>
                    <a:pt x="28" y="1106"/>
                  </a:cubicBezTo>
                  <a:lnTo>
                    <a:pt x="1236" y="1106"/>
                  </a:lnTo>
                  <a:cubicBezTo>
                    <a:pt x="1252" y="1106"/>
                    <a:pt x="1264" y="1093"/>
                    <a:pt x="1264" y="1077"/>
                  </a:cubicBezTo>
                  <a:cubicBezTo>
                    <a:pt x="1264" y="1062"/>
                    <a:pt x="1252" y="1049"/>
                    <a:pt x="1236" y="10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18495C9F-5019-B949-AF2C-2453299E516C}"/>
              </a:ext>
            </a:extLst>
          </p:cNvPr>
          <p:cNvGrpSpPr/>
          <p:nvPr/>
        </p:nvGrpSpPr>
        <p:grpSpPr>
          <a:xfrm>
            <a:off x="8480567" y="1446339"/>
            <a:ext cx="710291" cy="710292"/>
            <a:chOff x="6981550" y="1520336"/>
            <a:chExt cx="710291" cy="710292"/>
          </a:xfrm>
        </p:grpSpPr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04CE8246-7950-8742-967A-D9DD07FC8C05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80" name="Freeform 1">
              <a:extLst>
                <a:ext uri="{FF2B5EF4-FFF2-40B4-BE49-F238E27FC236}">
                  <a16:creationId xmlns:a16="http://schemas.microsoft.com/office/drawing/2014/main" id="{371AF561-179F-B14C-BD33-7AF3A0A5D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020" y="1658789"/>
              <a:ext cx="387350" cy="433387"/>
            </a:xfrm>
            <a:custGeom>
              <a:avLst/>
              <a:gdLst>
                <a:gd name="T0" fmla="*/ 991 w 1076"/>
                <a:gd name="T1" fmla="*/ 603 h 1203"/>
                <a:gd name="T2" fmla="*/ 814 w 1076"/>
                <a:gd name="T3" fmla="*/ 1145 h 1203"/>
                <a:gd name="T4" fmla="*/ 757 w 1076"/>
                <a:gd name="T5" fmla="*/ 1174 h 1203"/>
                <a:gd name="T6" fmla="*/ 1020 w 1076"/>
                <a:gd name="T7" fmla="*/ 1202 h 1203"/>
                <a:gd name="T8" fmla="*/ 1049 w 1076"/>
                <a:gd name="T9" fmla="*/ 576 h 1203"/>
                <a:gd name="T10" fmla="*/ 786 w 1076"/>
                <a:gd name="T11" fmla="*/ 547 h 1203"/>
                <a:gd name="T12" fmla="*/ 757 w 1076"/>
                <a:gd name="T13" fmla="*/ 1174 h 1203"/>
                <a:gd name="T14" fmla="*/ 653 w 1076"/>
                <a:gd name="T15" fmla="*/ 734 h 1203"/>
                <a:gd name="T16" fmla="*/ 477 w 1076"/>
                <a:gd name="T17" fmla="*/ 1145 h 1203"/>
                <a:gd name="T18" fmla="*/ 420 w 1076"/>
                <a:gd name="T19" fmla="*/ 1174 h 1203"/>
                <a:gd name="T20" fmla="*/ 682 w 1076"/>
                <a:gd name="T21" fmla="*/ 1202 h 1203"/>
                <a:gd name="T22" fmla="*/ 710 w 1076"/>
                <a:gd name="T23" fmla="*/ 705 h 1203"/>
                <a:gd name="T24" fmla="*/ 448 w 1076"/>
                <a:gd name="T25" fmla="*/ 676 h 1203"/>
                <a:gd name="T26" fmla="*/ 420 w 1076"/>
                <a:gd name="T27" fmla="*/ 1174 h 1203"/>
                <a:gd name="T28" fmla="*/ 315 w 1076"/>
                <a:gd name="T29" fmla="*/ 864 h 1203"/>
                <a:gd name="T30" fmla="*/ 138 w 1076"/>
                <a:gd name="T31" fmla="*/ 1145 h 1203"/>
                <a:gd name="T32" fmla="*/ 81 w 1076"/>
                <a:gd name="T33" fmla="*/ 1174 h 1203"/>
                <a:gd name="T34" fmla="*/ 344 w 1076"/>
                <a:gd name="T35" fmla="*/ 1202 h 1203"/>
                <a:gd name="T36" fmla="*/ 373 w 1076"/>
                <a:gd name="T37" fmla="*/ 835 h 1203"/>
                <a:gd name="T38" fmla="*/ 110 w 1076"/>
                <a:gd name="T39" fmla="*/ 806 h 1203"/>
                <a:gd name="T40" fmla="*/ 81 w 1076"/>
                <a:gd name="T41" fmla="*/ 1174 h 1203"/>
                <a:gd name="T42" fmla="*/ 988 w 1076"/>
                <a:gd name="T43" fmla="*/ 191 h 1203"/>
                <a:gd name="T44" fmla="*/ 577 w 1076"/>
                <a:gd name="T45" fmla="*/ 561 h 1203"/>
                <a:gd name="T46" fmla="*/ 402 w 1076"/>
                <a:gd name="T47" fmla="*/ 425 h 1203"/>
                <a:gd name="T48" fmla="*/ 72 w 1076"/>
                <a:gd name="T49" fmla="*/ 627 h 1203"/>
                <a:gd name="T50" fmla="*/ 557 w 1076"/>
                <a:gd name="T51" fmla="*/ 414 h 1203"/>
                <a:gd name="T52" fmla="*/ 884 w 1076"/>
                <a:gd name="T53" fmla="*/ 127 h 1203"/>
                <a:gd name="T54" fmla="*/ 855 w 1076"/>
                <a:gd name="T55" fmla="*/ 58 h 1203"/>
                <a:gd name="T56" fmla="*/ 1017 w 1076"/>
                <a:gd name="T57" fmla="*/ 220 h 1203"/>
                <a:gd name="T58" fmla="*/ 1046 w 1076"/>
                <a:gd name="T59" fmla="*/ 0 h 1203"/>
                <a:gd name="T60" fmla="*/ 759 w 1076"/>
                <a:gd name="T61" fmla="*/ 18 h 1203"/>
                <a:gd name="T62" fmla="*/ 823 w 1076"/>
                <a:gd name="T63" fmla="*/ 107 h 1203"/>
                <a:gd name="T64" fmla="*/ 442 w 1076"/>
                <a:gd name="T65" fmla="*/ 217 h 1203"/>
                <a:gd name="T66" fmla="*/ 11 w 1076"/>
                <a:gd name="T67" fmla="*/ 607 h 1203"/>
                <a:gd name="T68" fmla="*/ 115 w 1076"/>
                <a:gd name="T69" fmla="*/ 751 h 1203"/>
                <a:gd name="T70" fmla="*/ 156 w 1076"/>
                <a:gd name="T71" fmla="*/ 751 h 1203"/>
                <a:gd name="T72" fmla="*/ 557 w 1076"/>
                <a:gd name="T73" fmla="*/ 621 h 1203"/>
                <a:gd name="T74" fmla="*/ 968 w 1076"/>
                <a:gd name="T75" fmla="*/ 252 h 1203"/>
                <a:gd name="T76" fmla="*/ 1057 w 1076"/>
                <a:gd name="T77" fmla="*/ 316 h 1203"/>
                <a:gd name="T78" fmla="*/ 1075 w 1076"/>
                <a:gd name="T79" fmla="*/ 29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03">
                  <a:moveTo>
                    <a:pt x="814" y="603"/>
                  </a:moveTo>
                  <a:lnTo>
                    <a:pt x="991" y="603"/>
                  </a:lnTo>
                  <a:lnTo>
                    <a:pt x="991" y="1145"/>
                  </a:lnTo>
                  <a:lnTo>
                    <a:pt x="814" y="1145"/>
                  </a:lnTo>
                  <a:lnTo>
                    <a:pt x="814" y="603"/>
                  </a:lnTo>
                  <a:close/>
                  <a:moveTo>
                    <a:pt x="757" y="1174"/>
                  </a:moveTo>
                  <a:cubicBezTo>
                    <a:pt x="757" y="1189"/>
                    <a:pt x="770" y="1202"/>
                    <a:pt x="786" y="1202"/>
                  </a:cubicBezTo>
                  <a:lnTo>
                    <a:pt x="1020" y="1202"/>
                  </a:lnTo>
                  <a:cubicBezTo>
                    <a:pt x="1036" y="1202"/>
                    <a:pt x="1049" y="1189"/>
                    <a:pt x="1049" y="1174"/>
                  </a:cubicBezTo>
                  <a:lnTo>
                    <a:pt x="1049" y="576"/>
                  </a:lnTo>
                  <a:cubicBezTo>
                    <a:pt x="1049" y="560"/>
                    <a:pt x="1036" y="547"/>
                    <a:pt x="1020" y="547"/>
                  </a:cubicBezTo>
                  <a:lnTo>
                    <a:pt x="786" y="547"/>
                  </a:lnTo>
                  <a:cubicBezTo>
                    <a:pt x="770" y="547"/>
                    <a:pt x="757" y="560"/>
                    <a:pt x="757" y="576"/>
                  </a:cubicBezTo>
                  <a:lnTo>
                    <a:pt x="757" y="1174"/>
                  </a:lnTo>
                  <a:close/>
                  <a:moveTo>
                    <a:pt x="477" y="734"/>
                  </a:moveTo>
                  <a:lnTo>
                    <a:pt x="653" y="734"/>
                  </a:lnTo>
                  <a:lnTo>
                    <a:pt x="653" y="1145"/>
                  </a:lnTo>
                  <a:lnTo>
                    <a:pt x="477" y="1145"/>
                  </a:lnTo>
                  <a:lnTo>
                    <a:pt x="477" y="734"/>
                  </a:lnTo>
                  <a:close/>
                  <a:moveTo>
                    <a:pt x="420" y="1174"/>
                  </a:moveTo>
                  <a:cubicBezTo>
                    <a:pt x="420" y="1189"/>
                    <a:pt x="432" y="1202"/>
                    <a:pt x="448" y="1202"/>
                  </a:cubicBezTo>
                  <a:lnTo>
                    <a:pt x="682" y="1202"/>
                  </a:lnTo>
                  <a:cubicBezTo>
                    <a:pt x="697" y="1202"/>
                    <a:pt x="710" y="1189"/>
                    <a:pt x="710" y="1174"/>
                  </a:cubicBezTo>
                  <a:lnTo>
                    <a:pt x="710" y="705"/>
                  </a:lnTo>
                  <a:cubicBezTo>
                    <a:pt x="710" y="689"/>
                    <a:pt x="697" y="676"/>
                    <a:pt x="682" y="676"/>
                  </a:cubicBezTo>
                  <a:lnTo>
                    <a:pt x="448" y="676"/>
                  </a:lnTo>
                  <a:cubicBezTo>
                    <a:pt x="432" y="676"/>
                    <a:pt x="420" y="689"/>
                    <a:pt x="420" y="705"/>
                  </a:cubicBezTo>
                  <a:lnTo>
                    <a:pt x="420" y="1174"/>
                  </a:lnTo>
                  <a:close/>
                  <a:moveTo>
                    <a:pt x="138" y="864"/>
                  </a:moveTo>
                  <a:lnTo>
                    <a:pt x="315" y="864"/>
                  </a:lnTo>
                  <a:lnTo>
                    <a:pt x="315" y="1145"/>
                  </a:lnTo>
                  <a:lnTo>
                    <a:pt x="138" y="1145"/>
                  </a:lnTo>
                  <a:lnTo>
                    <a:pt x="138" y="864"/>
                  </a:lnTo>
                  <a:close/>
                  <a:moveTo>
                    <a:pt x="81" y="1174"/>
                  </a:moveTo>
                  <a:cubicBezTo>
                    <a:pt x="81" y="1189"/>
                    <a:pt x="94" y="1202"/>
                    <a:pt x="110" y="1202"/>
                  </a:cubicBezTo>
                  <a:lnTo>
                    <a:pt x="344" y="1202"/>
                  </a:lnTo>
                  <a:cubicBezTo>
                    <a:pt x="360" y="1202"/>
                    <a:pt x="373" y="1189"/>
                    <a:pt x="373" y="1174"/>
                  </a:cubicBezTo>
                  <a:lnTo>
                    <a:pt x="373" y="835"/>
                  </a:lnTo>
                  <a:cubicBezTo>
                    <a:pt x="373" y="819"/>
                    <a:pt x="360" y="806"/>
                    <a:pt x="344" y="806"/>
                  </a:cubicBezTo>
                  <a:lnTo>
                    <a:pt x="110" y="806"/>
                  </a:lnTo>
                  <a:cubicBezTo>
                    <a:pt x="94" y="806"/>
                    <a:pt x="81" y="819"/>
                    <a:pt x="81" y="835"/>
                  </a:cubicBezTo>
                  <a:lnTo>
                    <a:pt x="81" y="1174"/>
                  </a:lnTo>
                  <a:close/>
                  <a:moveTo>
                    <a:pt x="1017" y="220"/>
                  </a:moveTo>
                  <a:lnTo>
                    <a:pt x="988" y="191"/>
                  </a:lnTo>
                  <a:cubicBezTo>
                    <a:pt x="977" y="180"/>
                    <a:pt x="959" y="180"/>
                    <a:pt x="948" y="191"/>
                  </a:cubicBezTo>
                  <a:lnTo>
                    <a:pt x="577" y="561"/>
                  </a:lnTo>
                  <a:lnTo>
                    <a:pt x="442" y="425"/>
                  </a:lnTo>
                  <a:cubicBezTo>
                    <a:pt x="431" y="414"/>
                    <a:pt x="413" y="414"/>
                    <a:pt x="402" y="425"/>
                  </a:cubicBezTo>
                  <a:lnTo>
                    <a:pt x="136" y="690"/>
                  </a:lnTo>
                  <a:lnTo>
                    <a:pt x="72" y="627"/>
                  </a:lnTo>
                  <a:lnTo>
                    <a:pt x="422" y="278"/>
                  </a:lnTo>
                  <a:lnTo>
                    <a:pt x="557" y="414"/>
                  </a:lnTo>
                  <a:cubicBezTo>
                    <a:pt x="568" y="425"/>
                    <a:pt x="586" y="425"/>
                    <a:pt x="598" y="414"/>
                  </a:cubicBezTo>
                  <a:lnTo>
                    <a:pt x="884" y="127"/>
                  </a:lnTo>
                  <a:cubicBezTo>
                    <a:pt x="895" y="116"/>
                    <a:pt x="895" y="98"/>
                    <a:pt x="884" y="87"/>
                  </a:cubicBezTo>
                  <a:lnTo>
                    <a:pt x="855" y="58"/>
                  </a:lnTo>
                  <a:lnTo>
                    <a:pt x="1017" y="58"/>
                  </a:lnTo>
                  <a:lnTo>
                    <a:pt x="1017" y="220"/>
                  </a:lnTo>
                  <a:close/>
                  <a:moveTo>
                    <a:pt x="1075" y="29"/>
                  </a:moveTo>
                  <a:cubicBezTo>
                    <a:pt x="1075" y="13"/>
                    <a:pt x="1062" y="0"/>
                    <a:pt x="1046" y="0"/>
                  </a:cubicBezTo>
                  <a:lnTo>
                    <a:pt x="786" y="0"/>
                  </a:lnTo>
                  <a:cubicBezTo>
                    <a:pt x="774" y="0"/>
                    <a:pt x="764" y="7"/>
                    <a:pt x="759" y="18"/>
                  </a:cubicBezTo>
                  <a:cubicBezTo>
                    <a:pt x="755" y="29"/>
                    <a:pt x="757" y="41"/>
                    <a:pt x="765" y="49"/>
                  </a:cubicBezTo>
                  <a:lnTo>
                    <a:pt x="823" y="107"/>
                  </a:lnTo>
                  <a:lnTo>
                    <a:pt x="577" y="353"/>
                  </a:lnTo>
                  <a:lnTo>
                    <a:pt x="442" y="217"/>
                  </a:lnTo>
                  <a:cubicBezTo>
                    <a:pt x="431" y="206"/>
                    <a:pt x="413" y="206"/>
                    <a:pt x="402" y="217"/>
                  </a:cubicBezTo>
                  <a:lnTo>
                    <a:pt x="11" y="607"/>
                  </a:lnTo>
                  <a:cubicBezTo>
                    <a:pt x="0" y="618"/>
                    <a:pt x="0" y="636"/>
                    <a:pt x="11" y="647"/>
                  </a:cubicBezTo>
                  <a:lnTo>
                    <a:pt x="115" y="751"/>
                  </a:lnTo>
                  <a:cubicBezTo>
                    <a:pt x="121" y="757"/>
                    <a:pt x="128" y="760"/>
                    <a:pt x="136" y="760"/>
                  </a:cubicBezTo>
                  <a:cubicBezTo>
                    <a:pt x="143" y="760"/>
                    <a:pt x="150" y="757"/>
                    <a:pt x="156" y="751"/>
                  </a:cubicBezTo>
                  <a:lnTo>
                    <a:pt x="422" y="486"/>
                  </a:lnTo>
                  <a:lnTo>
                    <a:pt x="557" y="621"/>
                  </a:lnTo>
                  <a:cubicBezTo>
                    <a:pt x="568" y="632"/>
                    <a:pt x="586" y="632"/>
                    <a:pt x="598" y="621"/>
                  </a:cubicBezTo>
                  <a:lnTo>
                    <a:pt x="968" y="252"/>
                  </a:lnTo>
                  <a:lnTo>
                    <a:pt x="1026" y="310"/>
                  </a:lnTo>
                  <a:cubicBezTo>
                    <a:pt x="1034" y="318"/>
                    <a:pt x="1046" y="320"/>
                    <a:pt x="1057" y="316"/>
                  </a:cubicBezTo>
                  <a:cubicBezTo>
                    <a:pt x="1068" y="311"/>
                    <a:pt x="1075" y="301"/>
                    <a:pt x="1075" y="289"/>
                  </a:cubicBezTo>
                  <a:lnTo>
                    <a:pt x="1075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E882B540-E4DC-C449-B856-238C5DBF3612}"/>
              </a:ext>
            </a:extLst>
          </p:cNvPr>
          <p:cNvGrpSpPr/>
          <p:nvPr/>
        </p:nvGrpSpPr>
        <p:grpSpPr>
          <a:xfrm>
            <a:off x="9559428" y="3456206"/>
            <a:ext cx="710291" cy="710292"/>
            <a:chOff x="8060411" y="3530203"/>
            <a:chExt cx="710291" cy="710292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BBDB9DC9-7F15-3344-B22B-240850AEE0FF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83" name="Freeform 28">
              <a:extLst>
                <a:ext uri="{FF2B5EF4-FFF2-40B4-BE49-F238E27FC236}">
                  <a16:creationId xmlns:a16="http://schemas.microsoft.com/office/drawing/2014/main" id="{BD35852D-9C28-3440-A166-F10059D73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844" y="3645637"/>
              <a:ext cx="479425" cy="479425"/>
            </a:xfrm>
            <a:custGeom>
              <a:avLst/>
              <a:gdLst>
                <a:gd name="T0" fmla="*/ 519 w 1332"/>
                <a:gd name="T1" fmla="*/ 539 h 1333"/>
                <a:gd name="T2" fmla="*/ 457 w 1332"/>
                <a:gd name="T3" fmla="*/ 539 h 1333"/>
                <a:gd name="T4" fmla="*/ 457 w 1332"/>
                <a:gd name="T5" fmla="*/ 387 h 1333"/>
                <a:gd name="T6" fmla="*/ 519 w 1332"/>
                <a:gd name="T7" fmla="*/ 387 h 1333"/>
                <a:gd name="T8" fmla="*/ 519 w 1332"/>
                <a:gd name="T9" fmla="*/ 539 h 1333"/>
                <a:gd name="T10" fmla="*/ 874 w 1332"/>
                <a:gd name="T11" fmla="*/ 539 h 1333"/>
                <a:gd name="T12" fmla="*/ 812 w 1332"/>
                <a:gd name="T13" fmla="*/ 539 h 1333"/>
                <a:gd name="T14" fmla="*/ 812 w 1332"/>
                <a:gd name="T15" fmla="*/ 387 h 1333"/>
                <a:gd name="T16" fmla="*/ 874 w 1332"/>
                <a:gd name="T17" fmla="*/ 387 h 1333"/>
                <a:gd name="T18" fmla="*/ 874 w 1332"/>
                <a:gd name="T19" fmla="*/ 539 h 1333"/>
                <a:gd name="T20" fmla="*/ 261 w 1332"/>
                <a:gd name="T21" fmla="*/ 748 h 1333"/>
                <a:gd name="T22" fmla="*/ 322 w 1332"/>
                <a:gd name="T23" fmla="*/ 736 h 1333"/>
                <a:gd name="T24" fmla="*/ 665 w 1332"/>
                <a:gd name="T25" fmla="*/ 1016 h 1333"/>
                <a:gd name="T26" fmla="*/ 1008 w 1332"/>
                <a:gd name="T27" fmla="*/ 736 h 1333"/>
                <a:gd name="T28" fmla="*/ 1069 w 1332"/>
                <a:gd name="T29" fmla="*/ 748 h 1333"/>
                <a:gd name="T30" fmla="*/ 665 w 1332"/>
                <a:gd name="T31" fmla="*/ 1078 h 1333"/>
                <a:gd name="T32" fmla="*/ 261 w 1332"/>
                <a:gd name="T33" fmla="*/ 748 h 1333"/>
                <a:gd name="T34" fmla="*/ 62 w 1332"/>
                <a:gd name="T35" fmla="*/ 666 h 1333"/>
                <a:gd name="T36" fmla="*/ 665 w 1332"/>
                <a:gd name="T37" fmla="*/ 1270 h 1333"/>
                <a:gd name="T38" fmla="*/ 1269 w 1332"/>
                <a:gd name="T39" fmla="*/ 666 h 1333"/>
                <a:gd name="T40" fmla="*/ 665 w 1332"/>
                <a:gd name="T41" fmla="*/ 62 h 1333"/>
                <a:gd name="T42" fmla="*/ 62 w 1332"/>
                <a:gd name="T43" fmla="*/ 666 h 1333"/>
                <a:gd name="T44" fmla="*/ 0 w 1332"/>
                <a:gd name="T45" fmla="*/ 666 h 1333"/>
                <a:gd name="T46" fmla="*/ 665 w 1332"/>
                <a:gd name="T47" fmla="*/ 0 h 1333"/>
                <a:gd name="T48" fmla="*/ 1331 w 1332"/>
                <a:gd name="T49" fmla="*/ 666 h 1333"/>
                <a:gd name="T50" fmla="*/ 665 w 1332"/>
                <a:gd name="T51" fmla="*/ 1332 h 1333"/>
                <a:gd name="T52" fmla="*/ 0 w 1332"/>
                <a:gd name="T53" fmla="*/ 666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2" h="1333">
                  <a:moveTo>
                    <a:pt x="519" y="539"/>
                  </a:moveTo>
                  <a:lnTo>
                    <a:pt x="457" y="539"/>
                  </a:lnTo>
                  <a:lnTo>
                    <a:pt x="457" y="387"/>
                  </a:lnTo>
                  <a:lnTo>
                    <a:pt x="519" y="387"/>
                  </a:lnTo>
                  <a:lnTo>
                    <a:pt x="519" y="539"/>
                  </a:lnTo>
                  <a:close/>
                  <a:moveTo>
                    <a:pt x="874" y="539"/>
                  </a:moveTo>
                  <a:lnTo>
                    <a:pt x="812" y="539"/>
                  </a:lnTo>
                  <a:lnTo>
                    <a:pt x="812" y="387"/>
                  </a:lnTo>
                  <a:lnTo>
                    <a:pt x="874" y="387"/>
                  </a:lnTo>
                  <a:lnTo>
                    <a:pt x="874" y="539"/>
                  </a:lnTo>
                  <a:close/>
                  <a:moveTo>
                    <a:pt x="261" y="748"/>
                  </a:moveTo>
                  <a:lnTo>
                    <a:pt x="322" y="736"/>
                  </a:lnTo>
                  <a:cubicBezTo>
                    <a:pt x="355" y="898"/>
                    <a:pt x="500" y="1016"/>
                    <a:pt x="665" y="1016"/>
                  </a:cubicBezTo>
                  <a:cubicBezTo>
                    <a:pt x="831" y="1016"/>
                    <a:pt x="976" y="898"/>
                    <a:pt x="1008" y="736"/>
                  </a:cubicBezTo>
                  <a:lnTo>
                    <a:pt x="1069" y="748"/>
                  </a:lnTo>
                  <a:cubicBezTo>
                    <a:pt x="1031" y="939"/>
                    <a:pt x="861" y="1078"/>
                    <a:pt x="665" y="1078"/>
                  </a:cubicBezTo>
                  <a:cubicBezTo>
                    <a:pt x="470" y="1078"/>
                    <a:pt x="300" y="939"/>
                    <a:pt x="261" y="748"/>
                  </a:cubicBezTo>
                  <a:close/>
                  <a:moveTo>
                    <a:pt x="62" y="666"/>
                  </a:moveTo>
                  <a:cubicBezTo>
                    <a:pt x="62" y="999"/>
                    <a:pt x="333" y="1270"/>
                    <a:pt x="665" y="1270"/>
                  </a:cubicBezTo>
                  <a:cubicBezTo>
                    <a:pt x="998" y="1270"/>
                    <a:pt x="1269" y="999"/>
                    <a:pt x="1269" y="666"/>
                  </a:cubicBezTo>
                  <a:cubicBezTo>
                    <a:pt x="1269" y="333"/>
                    <a:pt x="998" y="62"/>
                    <a:pt x="665" y="62"/>
                  </a:cubicBezTo>
                  <a:cubicBezTo>
                    <a:pt x="332" y="62"/>
                    <a:pt x="62" y="333"/>
                    <a:pt x="62" y="666"/>
                  </a:cubicBezTo>
                  <a:close/>
                  <a:moveTo>
                    <a:pt x="0" y="666"/>
                  </a:moveTo>
                  <a:cubicBezTo>
                    <a:pt x="0" y="299"/>
                    <a:pt x="298" y="0"/>
                    <a:pt x="665" y="0"/>
                  </a:cubicBezTo>
                  <a:cubicBezTo>
                    <a:pt x="1033" y="0"/>
                    <a:pt x="1331" y="299"/>
                    <a:pt x="1331" y="666"/>
                  </a:cubicBezTo>
                  <a:cubicBezTo>
                    <a:pt x="1331" y="1033"/>
                    <a:pt x="1033" y="1332"/>
                    <a:pt x="665" y="1332"/>
                  </a:cubicBezTo>
                  <a:cubicBezTo>
                    <a:pt x="298" y="1332"/>
                    <a:pt x="0" y="1033"/>
                    <a:pt x="0" y="6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40F6B327-65DD-AB4D-8520-9F495304A1D0}"/>
              </a:ext>
            </a:extLst>
          </p:cNvPr>
          <p:cNvGrpSpPr/>
          <p:nvPr/>
        </p:nvGrpSpPr>
        <p:grpSpPr>
          <a:xfrm>
            <a:off x="8473111" y="2424629"/>
            <a:ext cx="710291" cy="710292"/>
            <a:chOff x="6974094" y="2498626"/>
            <a:chExt cx="710291" cy="710292"/>
          </a:xfrm>
        </p:grpSpPr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DE197954-3CF8-2E4F-B531-B5C2182BDB67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86" name="Freeform 5">
              <a:extLst>
                <a:ext uri="{FF2B5EF4-FFF2-40B4-BE49-F238E27FC236}">
                  <a16:creationId xmlns:a16="http://schemas.microsoft.com/office/drawing/2014/main" id="{0DD406A3-ADAA-6842-9649-C38159FA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4289" y="2628347"/>
              <a:ext cx="469900" cy="450850"/>
            </a:xfrm>
            <a:custGeom>
              <a:avLst/>
              <a:gdLst>
                <a:gd name="T0" fmla="*/ 542 w 1307"/>
                <a:gd name="T1" fmla="*/ 84 h 1253"/>
                <a:gd name="T2" fmla="*/ 705 w 1307"/>
                <a:gd name="T3" fmla="*/ 84 h 1253"/>
                <a:gd name="T4" fmla="*/ 1060 w 1307"/>
                <a:gd name="T5" fmla="*/ 894 h 1253"/>
                <a:gd name="T6" fmla="*/ 1215 w 1307"/>
                <a:gd name="T7" fmla="*/ 704 h 1253"/>
                <a:gd name="T8" fmla="*/ 1065 w 1307"/>
                <a:gd name="T9" fmla="*/ 378 h 1253"/>
                <a:gd name="T10" fmla="*/ 987 w 1307"/>
                <a:gd name="T11" fmla="*/ 295 h 1253"/>
                <a:gd name="T12" fmla="*/ 653 w 1307"/>
                <a:gd name="T13" fmla="*/ 325 h 1253"/>
                <a:gd name="T14" fmla="*/ 319 w 1307"/>
                <a:gd name="T15" fmla="*/ 295 h 1253"/>
                <a:gd name="T16" fmla="*/ 141 w 1307"/>
                <a:gd name="T17" fmla="*/ 290 h 1253"/>
                <a:gd name="T18" fmla="*/ 268 w 1307"/>
                <a:gd name="T19" fmla="*/ 268 h 1253"/>
                <a:gd name="T20" fmla="*/ 631 w 1307"/>
                <a:gd name="T21" fmla="*/ 212 h 1253"/>
                <a:gd name="T22" fmla="*/ 759 w 1307"/>
                <a:gd name="T23" fmla="*/ 172 h 1253"/>
                <a:gd name="T24" fmla="*/ 1104 w 1307"/>
                <a:gd name="T25" fmla="*/ 259 h 1253"/>
                <a:gd name="T26" fmla="*/ 1133 w 1307"/>
                <a:gd name="T27" fmla="*/ 325 h 1253"/>
                <a:gd name="T28" fmla="*/ 251 w 1307"/>
                <a:gd name="T29" fmla="*/ 376 h 1253"/>
                <a:gd name="T30" fmla="*/ 241 w 1307"/>
                <a:gd name="T31" fmla="*/ 378 h 1253"/>
                <a:gd name="T32" fmla="*/ 59 w 1307"/>
                <a:gd name="T33" fmla="*/ 764 h 1253"/>
                <a:gd name="T34" fmla="*/ 653 w 1307"/>
                <a:gd name="T35" fmla="*/ 385 h 1253"/>
                <a:gd name="T36" fmla="*/ 629 w 1307"/>
                <a:gd name="T37" fmla="*/ 948 h 1253"/>
                <a:gd name="T38" fmla="*/ 840 w 1307"/>
                <a:gd name="T39" fmla="*/ 1057 h 1253"/>
                <a:gd name="T40" fmla="*/ 897 w 1307"/>
                <a:gd name="T41" fmla="*/ 1116 h 1253"/>
                <a:gd name="T42" fmla="*/ 358 w 1307"/>
                <a:gd name="T43" fmla="*/ 1192 h 1253"/>
                <a:gd name="T44" fmla="*/ 626 w 1307"/>
                <a:gd name="T45" fmla="*/ 1116 h 1253"/>
                <a:gd name="T46" fmla="*/ 518 w 1307"/>
                <a:gd name="T47" fmla="*/ 1008 h 1253"/>
                <a:gd name="T48" fmla="*/ 1279 w 1307"/>
                <a:gd name="T49" fmla="*/ 704 h 1253"/>
                <a:gd name="T50" fmla="*/ 1225 w 1307"/>
                <a:gd name="T51" fmla="*/ 290 h 1253"/>
                <a:gd name="T52" fmla="*/ 1038 w 1307"/>
                <a:gd name="T53" fmla="*/ 208 h 1253"/>
                <a:gd name="T54" fmla="*/ 653 w 1307"/>
                <a:gd name="T55" fmla="*/ 151 h 1253"/>
                <a:gd name="T56" fmla="*/ 268 w 1307"/>
                <a:gd name="T57" fmla="*/ 208 h 1253"/>
                <a:gd name="T58" fmla="*/ 81 w 1307"/>
                <a:gd name="T59" fmla="*/ 290 h 1253"/>
                <a:gd name="T60" fmla="*/ 27 w 1307"/>
                <a:gd name="T61" fmla="*/ 704 h 1253"/>
                <a:gd name="T62" fmla="*/ 246 w 1307"/>
                <a:gd name="T63" fmla="*/ 954 h 1253"/>
                <a:gd name="T64" fmla="*/ 466 w 1307"/>
                <a:gd name="T65" fmla="*/ 704 h 1253"/>
                <a:gd name="T66" fmla="*/ 338 w 1307"/>
                <a:gd name="T67" fmla="*/ 352 h 1253"/>
                <a:gd name="T68" fmla="*/ 569 w 1307"/>
                <a:gd name="T69" fmla="*/ 356 h 1253"/>
                <a:gd name="T70" fmla="*/ 407 w 1307"/>
                <a:gd name="T71" fmla="*/ 1057 h 1253"/>
                <a:gd name="T72" fmla="*/ 192 w 1307"/>
                <a:gd name="T73" fmla="*/ 1192 h 1253"/>
                <a:gd name="T74" fmla="*/ 1114 w 1307"/>
                <a:gd name="T75" fmla="*/ 1192 h 1253"/>
                <a:gd name="T76" fmla="*/ 900 w 1307"/>
                <a:gd name="T77" fmla="*/ 1057 h 1253"/>
                <a:gd name="T78" fmla="*/ 737 w 1307"/>
                <a:gd name="T79" fmla="*/ 356 h 1253"/>
                <a:gd name="T80" fmla="*/ 969 w 1307"/>
                <a:gd name="T81" fmla="*/ 352 h 1253"/>
                <a:gd name="T82" fmla="*/ 840 w 1307"/>
                <a:gd name="T83" fmla="*/ 704 h 1253"/>
                <a:gd name="T84" fmla="*/ 1060 w 1307"/>
                <a:gd name="T85" fmla="*/ 954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7" h="1253">
                  <a:moveTo>
                    <a:pt x="764" y="84"/>
                  </a:moveTo>
                  <a:cubicBezTo>
                    <a:pt x="764" y="37"/>
                    <a:pt x="715" y="0"/>
                    <a:pt x="653" y="0"/>
                  </a:cubicBezTo>
                  <a:cubicBezTo>
                    <a:pt x="591" y="0"/>
                    <a:pt x="542" y="37"/>
                    <a:pt x="542" y="84"/>
                  </a:cubicBezTo>
                  <a:lnTo>
                    <a:pt x="602" y="84"/>
                  </a:lnTo>
                  <a:cubicBezTo>
                    <a:pt x="602" y="75"/>
                    <a:pt x="621" y="59"/>
                    <a:pt x="653" y="59"/>
                  </a:cubicBezTo>
                  <a:cubicBezTo>
                    <a:pt x="685" y="59"/>
                    <a:pt x="705" y="75"/>
                    <a:pt x="705" y="84"/>
                  </a:cubicBezTo>
                  <a:lnTo>
                    <a:pt x="764" y="84"/>
                  </a:lnTo>
                  <a:close/>
                  <a:moveTo>
                    <a:pt x="1247" y="764"/>
                  </a:moveTo>
                  <a:cubicBezTo>
                    <a:pt x="1245" y="836"/>
                    <a:pt x="1162" y="894"/>
                    <a:pt x="1060" y="894"/>
                  </a:cubicBezTo>
                  <a:cubicBezTo>
                    <a:pt x="958" y="894"/>
                    <a:pt x="875" y="836"/>
                    <a:pt x="873" y="764"/>
                  </a:cubicBezTo>
                  <a:lnTo>
                    <a:pt x="1247" y="764"/>
                  </a:lnTo>
                  <a:close/>
                  <a:moveTo>
                    <a:pt x="1215" y="704"/>
                  </a:moveTo>
                  <a:lnTo>
                    <a:pt x="904" y="704"/>
                  </a:lnTo>
                  <a:lnTo>
                    <a:pt x="1055" y="376"/>
                  </a:lnTo>
                  <a:cubicBezTo>
                    <a:pt x="1059" y="377"/>
                    <a:pt x="1062" y="378"/>
                    <a:pt x="1065" y="378"/>
                  </a:cubicBezTo>
                  <a:lnTo>
                    <a:pt x="1215" y="704"/>
                  </a:lnTo>
                  <a:close/>
                  <a:moveTo>
                    <a:pt x="1016" y="304"/>
                  </a:moveTo>
                  <a:cubicBezTo>
                    <a:pt x="1008" y="302"/>
                    <a:pt x="998" y="299"/>
                    <a:pt x="987" y="295"/>
                  </a:cubicBezTo>
                  <a:cubicBezTo>
                    <a:pt x="940" y="280"/>
                    <a:pt x="876" y="260"/>
                    <a:pt x="820" y="260"/>
                  </a:cubicBezTo>
                  <a:cubicBezTo>
                    <a:pt x="779" y="260"/>
                    <a:pt x="747" y="280"/>
                    <a:pt x="719" y="297"/>
                  </a:cubicBezTo>
                  <a:cubicBezTo>
                    <a:pt x="696" y="312"/>
                    <a:pt x="676" y="325"/>
                    <a:pt x="653" y="325"/>
                  </a:cubicBezTo>
                  <a:cubicBezTo>
                    <a:pt x="631" y="325"/>
                    <a:pt x="610" y="312"/>
                    <a:pt x="587" y="297"/>
                  </a:cubicBezTo>
                  <a:cubicBezTo>
                    <a:pt x="559" y="280"/>
                    <a:pt x="527" y="260"/>
                    <a:pt x="486" y="260"/>
                  </a:cubicBezTo>
                  <a:cubicBezTo>
                    <a:pt x="430" y="260"/>
                    <a:pt x="366" y="280"/>
                    <a:pt x="319" y="295"/>
                  </a:cubicBezTo>
                  <a:cubicBezTo>
                    <a:pt x="308" y="299"/>
                    <a:pt x="299" y="302"/>
                    <a:pt x="290" y="304"/>
                  </a:cubicBezTo>
                  <a:cubicBezTo>
                    <a:pt x="225" y="323"/>
                    <a:pt x="207" y="325"/>
                    <a:pt x="174" y="325"/>
                  </a:cubicBezTo>
                  <a:cubicBezTo>
                    <a:pt x="155" y="325"/>
                    <a:pt x="141" y="309"/>
                    <a:pt x="141" y="290"/>
                  </a:cubicBezTo>
                  <a:cubicBezTo>
                    <a:pt x="141" y="270"/>
                    <a:pt x="155" y="254"/>
                    <a:pt x="174" y="254"/>
                  </a:cubicBezTo>
                  <a:cubicBezTo>
                    <a:pt x="181" y="254"/>
                    <a:pt x="190" y="257"/>
                    <a:pt x="202" y="259"/>
                  </a:cubicBezTo>
                  <a:cubicBezTo>
                    <a:pt x="220" y="263"/>
                    <a:pt x="242" y="268"/>
                    <a:pt x="268" y="268"/>
                  </a:cubicBezTo>
                  <a:cubicBezTo>
                    <a:pt x="311" y="268"/>
                    <a:pt x="354" y="255"/>
                    <a:pt x="397" y="229"/>
                  </a:cubicBezTo>
                  <a:cubicBezTo>
                    <a:pt x="462" y="190"/>
                    <a:pt x="510" y="172"/>
                    <a:pt x="547" y="172"/>
                  </a:cubicBezTo>
                  <a:cubicBezTo>
                    <a:pt x="578" y="172"/>
                    <a:pt x="605" y="185"/>
                    <a:pt x="631" y="212"/>
                  </a:cubicBezTo>
                  <a:lnTo>
                    <a:pt x="653" y="236"/>
                  </a:lnTo>
                  <a:lnTo>
                    <a:pt x="675" y="212"/>
                  </a:lnTo>
                  <a:cubicBezTo>
                    <a:pt x="701" y="185"/>
                    <a:pt x="728" y="172"/>
                    <a:pt x="759" y="172"/>
                  </a:cubicBezTo>
                  <a:cubicBezTo>
                    <a:pt x="796" y="172"/>
                    <a:pt x="844" y="190"/>
                    <a:pt x="909" y="229"/>
                  </a:cubicBezTo>
                  <a:cubicBezTo>
                    <a:pt x="953" y="255"/>
                    <a:pt x="995" y="268"/>
                    <a:pt x="1038" y="268"/>
                  </a:cubicBezTo>
                  <a:cubicBezTo>
                    <a:pt x="1064" y="268"/>
                    <a:pt x="1086" y="263"/>
                    <a:pt x="1104" y="259"/>
                  </a:cubicBezTo>
                  <a:cubicBezTo>
                    <a:pt x="1116" y="257"/>
                    <a:pt x="1126" y="254"/>
                    <a:pt x="1133" y="254"/>
                  </a:cubicBezTo>
                  <a:cubicBezTo>
                    <a:pt x="1151" y="254"/>
                    <a:pt x="1165" y="270"/>
                    <a:pt x="1165" y="290"/>
                  </a:cubicBezTo>
                  <a:cubicBezTo>
                    <a:pt x="1165" y="309"/>
                    <a:pt x="1151" y="325"/>
                    <a:pt x="1133" y="325"/>
                  </a:cubicBezTo>
                  <a:cubicBezTo>
                    <a:pt x="1100" y="325"/>
                    <a:pt x="1081" y="323"/>
                    <a:pt x="1016" y="304"/>
                  </a:cubicBezTo>
                  <a:close/>
                  <a:moveTo>
                    <a:pt x="241" y="378"/>
                  </a:moveTo>
                  <a:cubicBezTo>
                    <a:pt x="245" y="378"/>
                    <a:pt x="247" y="377"/>
                    <a:pt x="251" y="376"/>
                  </a:cubicBezTo>
                  <a:lnTo>
                    <a:pt x="402" y="704"/>
                  </a:lnTo>
                  <a:lnTo>
                    <a:pt x="91" y="704"/>
                  </a:lnTo>
                  <a:lnTo>
                    <a:pt x="241" y="378"/>
                  </a:lnTo>
                  <a:close/>
                  <a:moveTo>
                    <a:pt x="433" y="764"/>
                  </a:moveTo>
                  <a:cubicBezTo>
                    <a:pt x="431" y="836"/>
                    <a:pt x="348" y="894"/>
                    <a:pt x="246" y="894"/>
                  </a:cubicBezTo>
                  <a:cubicBezTo>
                    <a:pt x="145" y="894"/>
                    <a:pt x="62" y="836"/>
                    <a:pt x="59" y="764"/>
                  </a:cubicBezTo>
                  <a:lnTo>
                    <a:pt x="433" y="764"/>
                  </a:lnTo>
                  <a:close/>
                  <a:moveTo>
                    <a:pt x="629" y="382"/>
                  </a:moveTo>
                  <a:cubicBezTo>
                    <a:pt x="637" y="383"/>
                    <a:pt x="645" y="385"/>
                    <a:pt x="653" y="385"/>
                  </a:cubicBezTo>
                  <a:cubicBezTo>
                    <a:pt x="662" y="385"/>
                    <a:pt x="670" y="383"/>
                    <a:pt x="678" y="382"/>
                  </a:cubicBezTo>
                  <a:lnTo>
                    <a:pt x="678" y="948"/>
                  </a:lnTo>
                  <a:lnTo>
                    <a:pt x="629" y="948"/>
                  </a:lnTo>
                  <a:lnTo>
                    <a:pt x="629" y="382"/>
                  </a:lnTo>
                  <a:close/>
                  <a:moveTo>
                    <a:pt x="789" y="1008"/>
                  </a:moveTo>
                  <a:cubicBezTo>
                    <a:pt x="816" y="1008"/>
                    <a:pt x="838" y="1030"/>
                    <a:pt x="840" y="1057"/>
                  </a:cubicBezTo>
                  <a:lnTo>
                    <a:pt x="789" y="1057"/>
                  </a:lnTo>
                  <a:lnTo>
                    <a:pt x="789" y="1116"/>
                  </a:lnTo>
                  <a:lnTo>
                    <a:pt x="897" y="1116"/>
                  </a:lnTo>
                  <a:cubicBezTo>
                    <a:pt x="925" y="1116"/>
                    <a:pt x="949" y="1140"/>
                    <a:pt x="949" y="1168"/>
                  </a:cubicBezTo>
                  <a:lnTo>
                    <a:pt x="949" y="1192"/>
                  </a:lnTo>
                  <a:lnTo>
                    <a:pt x="358" y="1192"/>
                  </a:lnTo>
                  <a:lnTo>
                    <a:pt x="358" y="1168"/>
                  </a:lnTo>
                  <a:cubicBezTo>
                    <a:pt x="358" y="1140"/>
                    <a:pt x="381" y="1116"/>
                    <a:pt x="409" y="1116"/>
                  </a:cubicBezTo>
                  <a:lnTo>
                    <a:pt x="626" y="1116"/>
                  </a:lnTo>
                  <a:lnTo>
                    <a:pt x="626" y="1057"/>
                  </a:lnTo>
                  <a:lnTo>
                    <a:pt x="467" y="1057"/>
                  </a:lnTo>
                  <a:cubicBezTo>
                    <a:pt x="468" y="1030"/>
                    <a:pt x="490" y="1008"/>
                    <a:pt x="518" y="1008"/>
                  </a:cubicBezTo>
                  <a:lnTo>
                    <a:pt x="789" y="1008"/>
                  </a:lnTo>
                  <a:close/>
                  <a:moveTo>
                    <a:pt x="1306" y="704"/>
                  </a:moveTo>
                  <a:lnTo>
                    <a:pt x="1279" y="704"/>
                  </a:lnTo>
                  <a:lnTo>
                    <a:pt x="1279" y="701"/>
                  </a:lnTo>
                  <a:lnTo>
                    <a:pt x="1133" y="384"/>
                  </a:lnTo>
                  <a:cubicBezTo>
                    <a:pt x="1184" y="384"/>
                    <a:pt x="1225" y="342"/>
                    <a:pt x="1225" y="290"/>
                  </a:cubicBezTo>
                  <a:cubicBezTo>
                    <a:pt x="1225" y="237"/>
                    <a:pt x="1184" y="195"/>
                    <a:pt x="1133" y="195"/>
                  </a:cubicBezTo>
                  <a:cubicBezTo>
                    <a:pt x="1119" y="195"/>
                    <a:pt x="1106" y="198"/>
                    <a:pt x="1092" y="201"/>
                  </a:cubicBezTo>
                  <a:cubicBezTo>
                    <a:pt x="1075" y="204"/>
                    <a:pt x="1058" y="208"/>
                    <a:pt x="1038" y="208"/>
                  </a:cubicBezTo>
                  <a:cubicBezTo>
                    <a:pt x="1006" y="208"/>
                    <a:pt x="974" y="198"/>
                    <a:pt x="940" y="177"/>
                  </a:cubicBezTo>
                  <a:cubicBezTo>
                    <a:pt x="864" y="132"/>
                    <a:pt x="808" y="112"/>
                    <a:pt x="759" y="112"/>
                  </a:cubicBezTo>
                  <a:cubicBezTo>
                    <a:pt x="720" y="112"/>
                    <a:pt x="685" y="125"/>
                    <a:pt x="653" y="151"/>
                  </a:cubicBezTo>
                  <a:cubicBezTo>
                    <a:pt x="621" y="125"/>
                    <a:pt x="586" y="112"/>
                    <a:pt x="547" y="112"/>
                  </a:cubicBezTo>
                  <a:cubicBezTo>
                    <a:pt x="498" y="112"/>
                    <a:pt x="442" y="132"/>
                    <a:pt x="367" y="177"/>
                  </a:cubicBezTo>
                  <a:cubicBezTo>
                    <a:pt x="332" y="198"/>
                    <a:pt x="300" y="208"/>
                    <a:pt x="268" y="208"/>
                  </a:cubicBezTo>
                  <a:cubicBezTo>
                    <a:pt x="248" y="208"/>
                    <a:pt x="231" y="204"/>
                    <a:pt x="214" y="201"/>
                  </a:cubicBezTo>
                  <a:cubicBezTo>
                    <a:pt x="200" y="198"/>
                    <a:pt x="187" y="195"/>
                    <a:pt x="173" y="195"/>
                  </a:cubicBezTo>
                  <a:cubicBezTo>
                    <a:pt x="123" y="195"/>
                    <a:pt x="81" y="237"/>
                    <a:pt x="81" y="290"/>
                  </a:cubicBezTo>
                  <a:cubicBezTo>
                    <a:pt x="81" y="342"/>
                    <a:pt x="122" y="384"/>
                    <a:pt x="173" y="384"/>
                  </a:cubicBezTo>
                  <a:lnTo>
                    <a:pt x="27" y="701"/>
                  </a:lnTo>
                  <a:lnTo>
                    <a:pt x="27" y="704"/>
                  </a:lnTo>
                  <a:lnTo>
                    <a:pt x="0" y="704"/>
                  </a:lnTo>
                  <a:lnTo>
                    <a:pt x="0" y="761"/>
                  </a:lnTo>
                  <a:cubicBezTo>
                    <a:pt x="0" y="867"/>
                    <a:pt x="110" y="954"/>
                    <a:pt x="246" y="954"/>
                  </a:cubicBezTo>
                  <a:cubicBezTo>
                    <a:pt x="382" y="954"/>
                    <a:pt x="493" y="867"/>
                    <a:pt x="493" y="761"/>
                  </a:cubicBezTo>
                  <a:lnTo>
                    <a:pt x="493" y="704"/>
                  </a:lnTo>
                  <a:lnTo>
                    <a:pt x="466" y="704"/>
                  </a:lnTo>
                  <a:lnTo>
                    <a:pt x="466" y="701"/>
                  </a:lnTo>
                  <a:lnTo>
                    <a:pt x="309" y="361"/>
                  </a:lnTo>
                  <a:cubicBezTo>
                    <a:pt x="318" y="359"/>
                    <a:pt x="327" y="356"/>
                    <a:pt x="338" y="352"/>
                  </a:cubicBezTo>
                  <a:cubicBezTo>
                    <a:pt x="381" y="338"/>
                    <a:pt x="440" y="319"/>
                    <a:pt x="486" y="319"/>
                  </a:cubicBezTo>
                  <a:cubicBezTo>
                    <a:pt x="510" y="319"/>
                    <a:pt x="531" y="333"/>
                    <a:pt x="555" y="348"/>
                  </a:cubicBezTo>
                  <a:cubicBezTo>
                    <a:pt x="560" y="351"/>
                    <a:pt x="564" y="353"/>
                    <a:pt x="569" y="356"/>
                  </a:cubicBezTo>
                  <a:lnTo>
                    <a:pt x="569" y="948"/>
                  </a:lnTo>
                  <a:lnTo>
                    <a:pt x="518" y="948"/>
                  </a:lnTo>
                  <a:cubicBezTo>
                    <a:pt x="457" y="948"/>
                    <a:pt x="408" y="997"/>
                    <a:pt x="407" y="1057"/>
                  </a:cubicBezTo>
                  <a:cubicBezTo>
                    <a:pt x="347" y="1058"/>
                    <a:pt x="298" y="1108"/>
                    <a:pt x="298" y="1168"/>
                  </a:cubicBezTo>
                  <a:lnTo>
                    <a:pt x="298" y="1192"/>
                  </a:lnTo>
                  <a:lnTo>
                    <a:pt x="192" y="1192"/>
                  </a:lnTo>
                  <a:lnTo>
                    <a:pt x="192" y="1252"/>
                  </a:lnTo>
                  <a:lnTo>
                    <a:pt x="1114" y="1252"/>
                  </a:lnTo>
                  <a:lnTo>
                    <a:pt x="1114" y="1192"/>
                  </a:lnTo>
                  <a:lnTo>
                    <a:pt x="1008" y="1192"/>
                  </a:lnTo>
                  <a:lnTo>
                    <a:pt x="1008" y="1168"/>
                  </a:lnTo>
                  <a:cubicBezTo>
                    <a:pt x="1008" y="1108"/>
                    <a:pt x="960" y="1058"/>
                    <a:pt x="900" y="1057"/>
                  </a:cubicBezTo>
                  <a:cubicBezTo>
                    <a:pt x="898" y="997"/>
                    <a:pt x="849" y="948"/>
                    <a:pt x="789" y="948"/>
                  </a:cubicBezTo>
                  <a:lnTo>
                    <a:pt x="737" y="948"/>
                  </a:lnTo>
                  <a:lnTo>
                    <a:pt x="737" y="356"/>
                  </a:lnTo>
                  <a:cubicBezTo>
                    <a:pt x="742" y="353"/>
                    <a:pt x="747" y="351"/>
                    <a:pt x="751" y="348"/>
                  </a:cubicBezTo>
                  <a:cubicBezTo>
                    <a:pt x="775" y="333"/>
                    <a:pt x="796" y="319"/>
                    <a:pt x="820" y="319"/>
                  </a:cubicBezTo>
                  <a:cubicBezTo>
                    <a:pt x="866" y="319"/>
                    <a:pt x="926" y="338"/>
                    <a:pt x="969" y="352"/>
                  </a:cubicBezTo>
                  <a:cubicBezTo>
                    <a:pt x="979" y="356"/>
                    <a:pt x="989" y="359"/>
                    <a:pt x="997" y="361"/>
                  </a:cubicBezTo>
                  <a:lnTo>
                    <a:pt x="840" y="701"/>
                  </a:lnTo>
                  <a:lnTo>
                    <a:pt x="840" y="704"/>
                  </a:lnTo>
                  <a:lnTo>
                    <a:pt x="813" y="704"/>
                  </a:lnTo>
                  <a:lnTo>
                    <a:pt x="813" y="761"/>
                  </a:lnTo>
                  <a:cubicBezTo>
                    <a:pt x="813" y="867"/>
                    <a:pt x="924" y="954"/>
                    <a:pt x="1060" y="954"/>
                  </a:cubicBezTo>
                  <a:cubicBezTo>
                    <a:pt x="1196" y="954"/>
                    <a:pt x="1306" y="867"/>
                    <a:pt x="1306" y="761"/>
                  </a:cubicBezTo>
                  <a:lnTo>
                    <a:pt x="1306" y="7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0" name="Ryhmä 149">
            <a:extLst>
              <a:ext uri="{FF2B5EF4-FFF2-40B4-BE49-F238E27FC236}">
                <a16:creationId xmlns:a16="http://schemas.microsoft.com/office/drawing/2014/main" id="{8DB3DA64-ACAB-9143-8567-E3B6823CB0FA}"/>
              </a:ext>
            </a:extLst>
          </p:cNvPr>
          <p:cNvGrpSpPr/>
          <p:nvPr/>
        </p:nvGrpSpPr>
        <p:grpSpPr>
          <a:xfrm>
            <a:off x="772211" y="2429929"/>
            <a:ext cx="710291" cy="710292"/>
            <a:chOff x="772211" y="2429929"/>
            <a:chExt cx="710291" cy="710292"/>
          </a:xfrm>
        </p:grpSpPr>
        <p:grpSp>
          <p:nvGrpSpPr>
            <p:cNvPr id="151" name="Group 360">
              <a:extLst>
                <a:ext uri="{FF2B5EF4-FFF2-40B4-BE49-F238E27FC236}">
                  <a16:creationId xmlns:a16="http://schemas.microsoft.com/office/drawing/2014/main" id="{4DB7E012-4E24-3244-B07D-6E2A103DC121}"/>
                </a:ext>
              </a:extLst>
            </p:cNvPr>
            <p:cNvGrpSpPr/>
            <p:nvPr userDrawn="1"/>
          </p:nvGrpSpPr>
          <p:grpSpPr>
            <a:xfrm>
              <a:off x="772211" y="2429929"/>
              <a:ext cx="710291" cy="710292"/>
              <a:chOff x="377339" y="3530203"/>
              <a:chExt cx="710291" cy="710292"/>
            </a:xfrm>
          </p:grpSpPr>
          <p:sp>
            <p:nvSpPr>
              <p:cNvPr id="153" name="Rectangle 361">
                <a:extLst>
                  <a:ext uri="{FF2B5EF4-FFF2-40B4-BE49-F238E27FC236}">
                    <a16:creationId xmlns:a16="http://schemas.microsoft.com/office/drawing/2014/main" id="{5FA1AC46-DF59-B249-A99D-DDF5B5A11FB0}"/>
                  </a:ext>
                </a:extLst>
              </p:cNvPr>
              <p:cNvSpPr/>
              <p:nvPr/>
            </p:nvSpPr>
            <p:spPr>
              <a:xfrm>
                <a:off x="377339" y="3530203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7">
                <a:extLst>
                  <a:ext uri="{FF2B5EF4-FFF2-40B4-BE49-F238E27FC236}">
                    <a16:creationId xmlns:a16="http://schemas.microsoft.com/office/drawing/2014/main" id="{1FEF6518-3845-A744-8739-5A70F1FC3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172" y="3640874"/>
                <a:ext cx="428625" cy="488950"/>
              </a:xfrm>
              <a:custGeom>
                <a:avLst/>
                <a:gdLst>
                  <a:gd name="T0" fmla="*/ 959 w 1192"/>
                  <a:gd name="T1" fmla="*/ 1075 h 1358"/>
                  <a:gd name="T2" fmla="*/ 1021 w 1192"/>
                  <a:gd name="T3" fmla="*/ 1075 h 1358"/>
                  <a:gd name="T4" fmla="*/ 1021 w 1192"/>
                  <a:gd name="T5" fmla="*/ 426 h 1358"/>
                  <a:gd name="T6" fmla="*/ 595 w 1192"/>
                  <a:gd name="T7" fmla="*/ 0 h 1358"/>
                  <a:gd name="T8" fmla="*/ 169 w 1192"/>
                  <a:gd name="T9" fmla="*/ 426 h 1358"/>
                  <a:gd name="T10" fmla="*/ 169 w 1192"/>
                  <a:gd name="T11" fmla="*/ 1075 h 1358"/>
                  <a:gd name="T12" fmla="*/ 231 w 1192"/>
                  <a:gd name="T13" fmla="*/ 1075 h 1358"/>
                  <a:gd name="T14" fmla="*/ 231 w 1192"/>
                  <a:gd name="T15" fmla="*/ 426 h 1358"/>
                  <a:gd name="T16" fmla="*/ 595 w 1192"/>
                  <a:gd name="T17" fmla="*/ 62 h 1358"/>
                  <a:gd name="T18" fmla="*/ 959 w 1192"/>
                  <a:gd name="T19" fmla="*/ 426 h 1358"/>
                  <a:gd name="T20" fmla="*/ 959 w 1192"/>
                  <a:gd name="T21" fmla="*/ 1075 h 1358"/>
                  <a:gd name="T22" fmla="*/ 694 w 1192"/>
                  <a:gd name="T23" fmla="*/ 878 h 1358"/>
                  <a:gd name="T24" fmla="*/ 595 w 1192"/>
                  <a:gd name="T25" fmla="*/ 903 h 1358"/>
                  <a:gd name="T26" fmla="*/ 496 w 1192"/>
                  <a:gd name="T27" fmla="*/ 878 h 1358"/>
                  <a:gd name="T28" fmla="*/ 482 w 1192"/>
                  <a:gd name="T29" fmla="*/ 872 h 1358"/>
                  <a:gd name="T30" fmla="*/ 344 w 1192"/>
                  <a:gd name="T31" fmla="*/ 736 h 1358"/>
                  <a:gd name="T32" fmla="*/ 344 w 1192"/>
                  <a:gd name="T33" fmla="*/ 539 h 1358"/>
                  <a:gd name="T34" fmla="*/ 451 w 1192"/>
                  <a:gd name="T35" fmla="*/ 359 h 1358"/>
                  <a:gd name="T36" fmla="*/ 652 w 1192"/>
                  <a:gd name="T37" fmla="*/ 429 h 1358"/>
                  <a:gd name="T38" fmla="*/ 847 w 1192"/>
                  <a:gd name="T39" fmla="*/ 522 h 1358"/>
                  <a:gd name="T40" fmla="*/ 847 w 1192"/>
                  <a:gd name="T41" fmla="*/ 736 h 1358"/>
                  <a:gd name="T42" fmla="*/ 709 w 1192"/>
                  <a:gd name="T43" fmla="*/ 872 h 1358"/>
                  <a:gd name="T44" fmla="*/ 694 w 1192"/>
                  <a:gd name="T45" fmla="*/ 878 h 1358"/>
                  <a:gd name="T46" fmla="*/ 1191 w 1192"/>
                  <a:gd name="T47" fmla="*/ 1357 h 1358"/>
                  <a:gd name="T48" fmla="*/ 1191 w 1192"/>
                  <a:gd name="T49" fmla="*/ 1272 h 1358"/>
                  <a:gd name="T50" fmla="*/ 1027 w 1192"/>
                  <a:gd name="T51" fmla="*/ 1112 h 1358"/>
                  <a:gd name="T52" fmla="*/ 858 w 1192"/>
                  <a:gd name="T53" fmla="*/ 1067 h 1358"/>
                  <a:gd name="T54" fmla="*/ 796 w 1192"/>
                  <a:gd name="T55" fmla="*/ 1019 h 1358"/>
                  <a:gd name="T56" fmla="*/ 796 w 1192"/>
                  <a:gd name="T57" fmla="*/ 898 h 1358"/>
                  <a:gd name="T58" fmla="*/ 909 w 1192"/>
                  <a:gd name="T59" fmla="*/ 736 h 1358"/>
                  <a:gd name="T60" fmla="*/ 909 w 1192"/>
                  <a:gd name="T61" fmla="*/ 501 h 1358"/>
                  <a:gd name="T62" fmla="*/ 903 w 1192"/>
                  <a:gd name="T63" fmla="*/ 492 h 1358"/>
                  <a:gd name="T64" fmla="*/ 652 w 1192"/>
                  <a:gd name="T65" fmla="*/ 367 h 1358"/>
                  <a:gd name="T66" fmla="*/ 457 w 1192"/>
                  <a:gd name="T67" fmla="*/ 228 h 1358"/>
                  <a:gd name="T68" fmla="*/ 395 w 1192"/>
                  <a:gd name="T69" fmla="*/ 228 h 1358"/>
                  <a:gd name="T70" fmla="*/ 414 w 1192"/>
                  <a:gd name="T71" fmla="*/ 308 h 1358"/>
                  <a:gd name="T72" fmla="*/ 282 w 1192"/>
                  <a:gd name="T73" fmla="*/ 539 h 1358"/>
                  <a:gd name="T74" fmla="*/ 282 w 1192"/>
                  <a:gd name="T75" fmla="*/ 736 h 1358"/>
                  <a:gd name="T76" fmla="*/ 395 w 1192"/>
                  <a:gd name="T77" fmla="*/ 898 h 1358"/>
                  <a:gd name="T78" fmla="*/ 395 w 1192"/>
                  <a:gd name="T79" fmla="*/ 1019 h 1358"/>
                  <a:gd name="T80" fmla="*/ 333 w 1192"/>
                  <a:gd name="T81" fmla="*/ 1067 h 1358"/>
                  <a:gd name="T82" fmla="*/ 164 w 1192"/>
                  <a:gd name="T83" fmla="*/ 1112 h 1358"/>
                  <a:gd name="T84" fmla="*/ 0 w 1192"/>
                  <a:gd name="T85" fmla="*/ 1273 h 1358"/>
                  <a:gd name="T86" fmla="*/ 0 w 1192"/>
                  <a:gd name="T87" fmla="*/ 1357 h 1358"/>
                  <a:gd name="T88" fmla="*/ 62 w 1192"/>
                  <a:gd name="T89" fmla="*/ 1357 h 1358"/>
                  <a:gd name="T90" fmla="*/ 62 w 1192"/>
                  <a:gd name="T91" fmla="*/ 1273 h 1358"/>
                  <a:gd name="T92" fmla="*/ 180 w 1192"/>
                  <a:gd name="T93" fmla="*/ 1172 h 1358"/>
                  <a:gd name="T94" fmla="*/ 349 w 1192"/>
                  <a:gd name="T95" fmla="*/ 1127 h 1358"/>
                  <a:gd name="T96" fmla="*/ 457 w 1192"/>
                  <a:gd name="T97" fmla="*/ 1019 h 1358"/>
                  <a:gd name="T98" fmla="*/ 457 w 1192"/>
                  <a:gd name="T99" fmla="*/ 928 h 1358"/>
                  <a:gd name="T100" fmla="*/ 458 w 1192"/>
                  <a:gd name="T101" fmla="*/ 929 h 1358"/>
                  <a:gd name="T102" fmla="*/ 469 w 1192"/>
                  <a:gd name="T103" fmla="*/ 933 h 1358"/>
                  <a:gd name="T104" fmla="*/ 595 w 1192"/>
                  <a:gd name="T105" fmla="*/ 965 h 1358"/>
                  <a:gd name="T106" fmla="*/ 722 w 1192"/>
                  <a:gd name="T107" fmla="*/ 933 h 1358"/>
                  <a:gd name="T108" fmla="*/ 733 w 1192"/>
                  <a:gd name="T109" fmla="*/ 929 h 1358"/>
                  <a:gd name="T110" fmla="*/ 734 w 1192"/>
                  <a:gd name="T111" fmla="*/ 928 h 1358"/>
                  <a:gd name="T112" fmla="*/ 734 w 1192"/>
                  <a:gd name="T113" fmla="*/ 1019 h 1358"/>
                  <a:gd name="T114" fmla="*/ 842 w 1192"/>
                  <a:gd name="T115" fmla="*/ 1127 h 1358"/>
                  <a:gd name="T116" fmla="*/ 1011 w 1192"/>
                  <a:gd name="T117" fmla="*/ 1172 h 1358"/>
                  <a:gd name="T118" fmla="*/ 1129 w 1192"/>
                  <a:gd name="T119" fmla="*/ 1273 h 1358"/>
                  <a:gd name="T120" fmla="*/ 1129 w 1192"/>
                  <a:gd name="T121" fmla="*/ 1357 h 1358"/>
                  <a:gd name="T122" fmla="*/ 1191 w 1192"/>
                  <a:gd name="T123" fmla="*/ 1357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92" h="1358">
                    <a:moveTo>
                      <a:pt x="959" y="1075"/>
                    </a:moveTo>
                    <a:lnTo>
                      <a:pt x="1021" y="1075"/>
                    </a:lnTo>
                    <a:lnTo>
                      <a:pt x="1021" y="426"/>
                    </a:lnTo>
                    <a:cubicBezTo>
                      <a:pt x="1021" y="191"/>
                      <a:pt x="830" y="0"/>
                      <a:pt x="595" y="0"/>
                    </a:cubicBezTo>
                    <a:cubicBezTo>
                      <a:pt x="360" y="0"/>
                      <a:pt x="169" y="191"/>
                      <a:pt x="169" y="426"/>
                    </a:cubicBezTo>
                    <a:lnTo>
                      <a:pt x="169" y="1075"/>
                    </a:lnTo>
                    <a:lnTo>
                      <a:pt x="231" y="1075"/>
                    </a:lnTo>
                    <a:lnTo>
                      <a:pt x="231" y="426"/>
                    </a:lnTo>
                    <a:cubicBezTo>
                      <a:pt x="231" y="225"/>
                      <a:pt x="395" y="62"/>
                      <a:pt x="595" y="62"/>
                    </a:cubicBezTo>
                    <a:cubicBezTo>
                      <a:pt x="796" y="62"/>
                      <a:pt x="959" y="225"/>
                      <a:pt x="959" y="426"/>
                    </a:cubicBezTo>
                    <a:lnTo>
                      <a:pt x="959" y="1075"/>
                    </a:lnTo>
                    <a:close/>
                    <a:moveTo>
                      <a:pt x="694" y="878"/>
                    </a:moveTo>
                    <a:cubicBezTo>
                      <a:pt x="679" y="885"/>
                      <a:pt x="640" y="903"/>
                      <a:pt x="595" y="903"/>
                    </a:cubicBezTo>
                    <a:cubicBezTo>
                      <a:pt x="551" y="903"/>
                      <a:pt x="511" y="885"/>
                      <a:pt x="496" y="878"/>
                    </a:cubicBezTo>
                    <a:cubicBezTo>
                      <a:pt x="493" y="876"/>
                      <a:pt x="488" y="874"/>
                      <a:pt x="482" y="872"/>
                    </a:cubicBezTo>
                    <a:cubicBezTo>
                      <a:pt x="444" y="855"/>
                      <a:pt x="344" y="813"/>
                      <a:pt x="344" y="736"/>
                    </a:cubicBezTo>
                    <a:lnTo>
                      <a:pt x="344" y="539"/>
                    </a:lnTo>
                    <a:cubicBezTo>
                      <a:pt x="344" y="472"/>
                      <a:pt x="409" y="399"/>
                      <a:pt x="451" y="359"/>
                    </a:cubicBezTo>
                    <a:cubicBezTo>
                      <a:pt x="493" y="400"/>
                      <a:pt x="559" y="429"/>
                      <a:pt x="652" y="429"/>
                    </a:cubicBezTo>
                    <a:cubicBezTo>
                      <a:pt x="758" y="429"/>
                      <a:pt x="827" y="499"/>
                      <a:pt x="847" y="522"/>
                    </a:cubicBezTo>
                    <a:lnTo>
                      <a:pt x="847" y="736"/>
                    </a:lnTo>
                    <a:cubicBezTo>
                      <a:pt x="847" y="813"/>
                      <a:pt x="747" y="855"/>
                      <a:pt x="709" y="872"/>
                    </a:cubicBezTo>
                    <a:cubicBezTo>
                      <a:pt x="703" y="874"/>
                      <a:pt x="698" y="876"/>
                      <a:pt x="694" y="878"/>
                    </a:cubicBezTo>
                    <a:close/>
                    <a:moveTo>
                      <a:pt x="1191" y="1357"/>
                    </a:moveTo>
                    <a:lnTo>
                      <a:pt x="1191" y="1272"/>
                    </a:lnTo>
                    <a:cubicBezTo>
                      <a:pt x="1189" y="1203"/>
                      <a:pt x="1120" y="1136"/>
                      <a:pt x="1027" y="1112"/>
                    </a:cubicBezTo>
                    <a:lnTo>
                      <a:pt x="858" y="1067"/>
                    </a:lnTo>
                    <a:cubicBezTo>
                      <a:pt x="796" y="1051"/>
                      <a:pt x="796" y="1029"/>
                      <a:pt x="796" y="1019"/>
                    </a:cubicBezTo>
                    <a:lnTo>
                      <a:pt x="796" y="898"/>
                    </a:lnTo>
                    <a:cubicBezTo>
                      <a:pt x="849" y="868"/>
                      <a:pt x="909" y="817"/>
                      <a:pt x="909" y="736"/>
                    </a:cubicBezTo>
                    <a:lnTo>
                      <a:pt x="909" y="501"/>
                    </a:lnTo>
                    <a:lnTo>
                      <a:pt x="903" y="492"/>
                    </a:lnTo>
                    <a:cubicBezTo>
                      <a:pt x="899" y="487"/>
                      <a:pt x="811" y="367"/>
                      <a:pt x="652" y="367"/>
                    </a:cubicBezTo>
                    <a:cubicBezTo>
                      <a:pt x="535" y="367"/>
                      <a:pt x="457" y="311"/>
                      <a:pt x="457" y="228"/>
                    </a:cubicBezTo>
                    <a:lnTo>
                      <a:pt x="395" y="228"/>
                    </a:lnTo>
                    <a:cubicBezTo>
                      <a:pt x="395" y="255"/>
                      <a:pt x="401" y="283"/>
                      <a:pt x="414" y="308"/>
                    </a:cubicBezTo>
                    <a:cubicBezTo>
                      <a:pt x="367" y="353"/>
                      <a:pt x="282" y="444"/>
                      <a:pt x="282" y="539"/>
                    </a:cubicBezTo>
                    <a:lnTo>
                      <a:pt x="282" y="736"/>
                    </a:lnTo>
                    <a:cubicBezTo>
                      <a:pt x="282" y="817"/>
                      <a:pt x="342" y="868"/>
                      <a:pt x="395" y="898"/>
                    </a:cubicBezTo>
                    <a:lnTo>
                      <a:pt x="395" y="1019"/>
                    </a:lnTo>
                    <a:cubicBezTo>
                      <a:pt x="395" y="1029"/>
                      <a:pt x="395" y="1051"/>
                      <a:pt x="333" y="1067"/>
                    </a:cubicBezTo>
                    <a:lnTo>
                      <a:pt x="164" y="1112"/>
                    </a:lnTo>
                    <a:cubicBezTo>
                      <a:pt x="71" y="1136"/>
                      <a:pt x="2" y="1203"/>
                      <a:pt x="0" y="1273"/>
                    </a:cubicBezTo>
                    <a:lnTo>
                      <a:pt x="0" y="1357"/>
                    </a:lnTo>
                    <a:lnTo>
                      <a:pt x="62" y="1357"/>
                    </a:lnTo>
                    <a:lnTo>
                      <a:pt x="62" y="1273"/>
                    </a:lnTo>
                    <a:cubicBezTo>
                      <a:pt x="63" y="1234"/>
                      <a:pt x="116" y="1188"/>
                      <a:pt x="180" y="1172"/>
                    </a:cubicBezTo>
                    <a:lnTo>
                      <a:pt x="349" y="1127"/>
                    </a:lnTo>
                    <a:cubicBezTo>
                      <a:pt x="421" y="1109"/>
                      <a:pt x="457" y="1072"/>
                      <a:pt x="457" y="1019"/>
                    </a:cubicBezTo>
                    <a:lnTo>
                      <a:pt x="457" y="928"/>
                    </a:lnTo>
                    <a:lnTo>
                      <a:pt x="458" y="929"/>
                    </a:lnTo>
                    <a:cubicBezTo>
                      <a:pt x="462" y="931"/>
                      <a:pt x="466" y="932"/>
                      <a:pt x="469" y="933"/>
                    </a:cubicBezTo>
                    <a:cubicBezTo>
                      <a:pt x="492" y="945"/>
                      <a:pt x="540" y="965"/>
                      <a:pt x="595" y="965"/>
                    </a:cubicBezTo>
                    <a:cubicBezTo>
                      <a:pt x="651" y="965"/>
                      <a:pt x="699" y="945"/>
                      <a:pt x="722" y="933"/>
                    </a:cubicBezTo>
                    <a:cubicBezTo>
                      <a:pt x="725" y="932"/>
                      <a:pt x="728" y="931"/>
                      <a:pt x="733" y="929"/>
                    </a:cubicBezTo>
                    <a:lnTo>
                      <a:pt x="734" y="928"/>
                    </a:lnTo>
                    <a:lnTo>
                      <a:pt x="734" y="1019"/>
                    </a:lnTo>
                    <a:cubicBezTo>
                      <a:pt x="734" y="1072"/>
                      <a:pt x="770" y="1109"/>
                      <a:pt x="842" y="1127"/>
                    </a:cubicBezTo>
                    <a:lnTo>
                      <a:pt x="1011" y="1172"/>
                    </a:lnTo>
                    <a:cubicBezTo>
                      <a:pt x="1075" y="1188"/>
                      <a:pt x="1128" y="1234"/>
                      <a:pt x="1129" y="1273"/>
                    </a:cubicBezTo>
                    <a:lnTo>
                      <a:pt x="1129" y="1357"/>
                    </a:lnTo>
                    <a:lnTo>
                      <a:pt x="1191" y="13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2" name="Puolivapaa piirto 151">
              <a:extLst>
                <a:ext uri="{FF2B5EF4-FFF2-40B4-BE49-F238E27FC236}">
                  <a16:creationId xmlns:a16="http://schemas.microsoft.com/office/drawing/2014/main" id="{CE544168-5569-DB48-BF83-93C7E3E6CE8C}"/>
                </a:ext>
              </a:extLst>
            </p:cNvPr>
            <p:cNvSpPr/>
            <p:nvPr userDrawn="1"/>
          </p:nvSpPr>
          <p:spPr>
            <a:xfrm>
              <a:off x="1033620" y="2767913"/>
              <a:ext cx="187471" cy="116019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82368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155" name="Ryhmä 154">
            <a:extLst>
              <a:ext uri="{FF2B5EF4-FFF2-40B4-BE49-F238E27FC236}">
                <a16:creationId xmlns:a16="http://schemas.microsoft.com/office/drawing/2014/main" id="{9CA33880-873E-A44F-A1C9-EF407DA051F2}"/>
              </a:ext>
            </a:extLst>
          </p:cNvPr>
          <p:cNvGrpSpPr/>
          <p:nvPr/>
        </p:nvGrpSpPr>
        <p:grpSpPr>
          <a:xfrm>
            <a:off x="772211" y="1469446"/>
            <a:ext cx="710291" cy="710292"/>
            <a:chOff x="772211" y="1469446"/>
            <a:chExt cx="710291" cy="710292"/>
          </a:xfrm>
        </p:grpSpPr>
        <p:grpSp>
          <p:nvGrpSpPr>
            <p:cNvPr id="156" name="Group 363">
              <a:extLst>
                <a:ext uri="{FF2B5EF4-FFF2-40B4-BE49-F238E27FC236}">
                  <a16:creationId xmlns:a16="http://schemas.microsoft.com/office/drawing/2014/main" id="{7CF98C27-C392-6044-B08B-9F7FC6561E4C}"/>
                </a:ext>
              </a:extLst>
            </p:cNvPr>
            <p:cNvGrpSpPr/>
            <p:nvPr userDrawn="1"/>
          </p:nvGrpSpPr>
          <p:grpSpPr>
            <a:xfrm>
              <a:off x="772211" y="1469446"/>
              <a:ext cx="710291" cy="710292"/>
              <a:chOff x="1477036" y="3530203"/>
              <a:chExt cx="710291" cy="710292"/>
            </a:xfrm>
          </p:grpSpPr>
          <p:sp>
            <p:nvSpPr>
              <p:cNvPr id="158" name="Rectangle 364">
                <a:extLst>
                  <a:ext uri="{FF2B5EF4-FFF2-40B4-BE49-F238E27FC236}">
                    <a16:creationId xmlns:a16="http://schemas.microsoft.com/office/drawing/2014/main" id="{B5411B56-BEDB-A04F-BF4D-E2DB8C7000FC}"/>
                  </a:ext>
                </a:extLst>
              </p:cNvPr>
              <p:cNvSpPr/>
              <p:nvPr/>
            </p:nvSpPr>
            <p:spPr>
              <a:xfrm>
                <a:off x="1477036" y="3530203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Freeform 8">
                <a:extLst>
                  <a:ext uri="{FF2B5EF4-FFF2-40B4-BE49-F238E27FC236}">
                    <a16:creationId xmlns:a16="http://schemas.microsoft.com/office/drawing/2014/main" id="{0423BF8B-4582-144C-BE14-4B7147898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7869" y="3640874"/>
                <a:ext cx="428625" cy="488950"/>
              </a:xfrm>
              <a:custGeom>
                <a:avLst/>
                <a:gdLst>
                  <a:gd name="T0" fmla="*/ 596 w 1192"/>
                  <a:gd name="T1" fmla="*/ 931 h 1358"/>
                  <a:gd name="T2" fmla="*/ 482 w 1192"/>
                  <a:gd name="T3" fmla="*/ 900 h 1358"/>
                  <a:gd name="T4" fmla="*/ 345 w 1192"/>
                  <a:gd name="T5" fmla="*/ 663 h 1358"/>
                  <a:gd name="T6" fmla="*/ 260 w 1192"/>
                  <a:gd name="T7" fmla="*/ 593 h 1358"/>
                  <a:gd name="T8" fmla="*/ 282 w 1192"/>
                  <a:gd name="T9" fmla="*/ 513 h 1358"/>
                  <a:gd name="T10" fmla="*/ 345 w 1192"/>
                  <a:gd name="T11" fmla="*/ 539 h 1358"/>
                  <a:gd name="T12" fmla="*/ 345 w 1192"/>
                  <a:gd name="T13" fmla="*/ 482 h 1358"/>
                  <a:gd name="T14" fmla="*/ 381 w 1192"/>
                  <a:gd name="T15" fmla="*/ 344 h 1358"/>
                  <a:gd name="T16" fmla="*/ 847 w 1192"/>
                  <a:gd name="T17" fmla="*/ 454 h 1358"/>
                  <a:gd name="T18" fmla="*/ 847 w 1192"/>
                  <a:gd name="T19" fmla="*/ 513 h 1358"/>
                  <a:gd name="T20" fmla="*/ 909 w 1192"/>
                  <a:gd name="T21" fmla="*/ 539 h 1358"/>
                  <a:gd name="T22" fmla="*/ 931 w 1192"/>
                  <a:gd name="T23" fmla="*/ 513 h 1358"/>
                  <a:gd name="T24" fmla="*/ 920 w 1192"/>
                  <a:gd name="T25" fmla="*/ 615 h 1358"/>
                  <a:gd name="T26" fmla="*/ 847 w 1192"/>
                  <a:gd name="T27" fmla="*/ 765 h 1358"/>
                  <a:gd name="T28" fmla="*/ 695 w 1192"/>
                  <a:gd name="T29" fmla="*/ 906 h 1358"/>
                  <a:gd name="T30" fmla="*/ 283 w 1192"/>
                  <a:gd name="T31" fmla="*/ 451 h 1358"/>
                  <a:gd name="T32" fmla="*/ 232 w 1192"/>
                  <a:gd name="T33" fmla="*/ 398 h 1358"/>
                  <a:gd name="T34" fmla="*/ 236 w 1192"/>
                  <a:gd name="T35" fmla="*/ 303 h 1358"/>
                  <a:gd name="T36" fmla="*/ 283 w 1192"/>
                  <a:gd name="T37" fmla="*/ 426 h 1358"/>
                  <a:gd name="T38" fmla="*/ 1191 w 1192"/>
                  <a:gd name="T39" fmla="*/ 1300 h 1358"/>
                  <a:gd name="T40" fmla="*/ 858 w 1192"/>
                  <a:gd name="T41" fmla="*/ 1096 h 1358"/>
                  <a:gd name="T42" fmla="*/ 796 w 1192"/>
                  <a:gd name="T43" fmla="*/ 927 h 1358"/>
                  <a:gd name="T44" fmla="*/ 909 w 1192"/>
                  <a:gd name="T45" fmla="*/ 697 h 1358"/>
                  <a:gd name="T46" fmla="*/ 994 w 1192"/>
                  <a:gd name="T47" fmla="*/ 593 h 1358"/>
                  <a:gd name="T48" fmla="*/ 909 w 1192"/>
                  <a:gd name="T49" fmla="*/ 451 h 1358"/>
                  <a:gd name="T50" fmla="*/ 370 w 1192"/>
                  <a:gd name="T51" fmla="*/ 282 h 1358"/>
                  <a:gd name="T52" fmla="*/ 232 w 1192"/>
                  <a:gd name="T53" fmla="*/ 62 h 1358"/>
                  <a:gd name="T54" fmla="*/ 932 w 1192"/>
                  <a:gd name="T55" fmla="*/ 257 h 1358"/>
                  <a:gd name="T56" fmla="*/ 994 w 1192"/>
                  <a:gd name="T57" fmla="*/ 426 h 1358"/>
                  <a:gd name="T58" fmla="*/ 709 w 1192"/>
                  <a:gd name="T59" fmla="*/ 0 h 1358"/>
                  <a:gd name="T60" fmla="*/ 170 w 1192"/>
                  <a:gd name="T61" fmla="*/ 172 h 1358"/>
                  <a:gd name="T62" fmla="*/ 170 w 1192"/>
                  <a:gd name="T63" fmla="*/ 341 h 1358"/>
                  <a:gd name="T64" fmla="*/ 198 w 1192"/>
                  <a:gd name="T65" fmla="*/ 476 h 1358"/>
                  <a:gd name="T66" fmla="*/ 237 w 1192"/>
                  <a:gd name="T67" fmla="*/ 666 h 1358"/>
                  <a:gd name="T68" fmla="*/ 282 w 1192"/>
                  <a:gd name="T69" fmla="*/ 765 h 1358"/>
                  <a:gd name="T70" fmla="*/ 395 w 1192"/>
                  <a:gd name="T71" fmla="*/ 1047 h 1358"/>
                  <a:gd name="T72" fmla="*/ 164 w 1192"/>
                  <a:gd name="T73" fmla="*/ 1140 h 1358"/>
                  <a:gd name="T74" fmla="*/ 0 w 1192"/>
                  <a:gd name="T75" fmla="*/ 1357 h 1358"/>
                  <a:gd name="T76" fmla="*/ 62 w 1192"/>
                  <a:gd name="T77" fmla="*/ 1330 h 1358"/>
                  <a:gd name="T78" fmla="*/ 349 w 1192"/>
                  <a:gd name="T79" fmla="*/ 1156 h 1358"/>
                  <a:gd name="T80" fmla="*/ 457 w 1192"/>
                  <a:gd name="T81" fmla="*/ 957 h 1358"/>
                  <a:gd name="T82" fmla="*/ 469 w 1192"/>
                  <a:gd name="T83" fmla="*/ 962 h 1358"/>
                  <a:gd name="T84" fmla="*/ 723 w 1192"/>
                  <a:gd name="T85" fmla="*/ 962 h 1358"/>
                  <a:gd name="T86" fmla="*/ 734 w 1192"/>
                  <a:gd name="T87" fmla="*/ 957 h 1358"/>
                  <a:gd name="T88" fmla="*/ 842 w 1192"/>
                  <a:gd name="T89" fmla="*/ 1156 h 1358"/>
                  <a:gd name="T90" fmla="*/ 1129 w 1192"/>
                  <a:gd name="T91" fmla="*/ 1301 h 1358"/>
                  <a:gd name="T92" fmla="*/ 1191 w 1192"/>
                  <a:gd name="T93" fmla="*/ 1357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92" h="1358">
                    <a:moveTo>
                      <a:pt x="695" y="906"/>
                    </a:moveTo>
                    <a:cubicBezTo>
                      <a:pt x="680" y="914"/>
                      <a:pt x="640" y="931"/>
                      <a:pt x="596" y="931"/>
                    </a:cubicBezTo>
                    <a:cubicBezTo>
                      <a:pt x="551" y="931"/>
                      <a:pt x="512" y="914"/>
                      <a:pt x="497" y="906"/>
                    </a:cubicBezTo>
                    <a:cubicBezTo>
                      <a:pt x="494" y="905"/>
                      <a:pt x="489" y="903"/>
                      <a:pt x="482" y="900"/>
                    </a:cubicBezTo>
                    <a:cubicBezTo>
                      <a:pt x="445" y="884"/>
                      <a:pt x="345" y="841"/>
                      <a:pt x="345" y="765"/>
                    </a:cubicBezTo>
                    <a:lnTo>
                      <a:pt x="345" y="663"/>
                    </a:lnTo>
                    <a:lnTo>
                      <a:pt x="271" y="615"/>
                    </a:lnTo>
                    <a:cubicBezTo>
                      <a:pt x="264" y="610"/>
                      <a:pt x="260" y="602"/>
                      <a:pt x="260" y="593"/>
                    </a:cubicBezTo>
                    <a:lnTo>
                      <a:pt x="260" y="513"/>
                    </a:lnTo>
                    <a:lnTo>
                      <a:pt x="282" y="513"/>
                    </a:lnTo>
                    <a:lnTo>
                      <a:pt x="282" y="539"/>
                    </a:lnTo>
                    <a:lnTo>
                      <a:pt x="345" y="539"/>
                    </a:lnTo>
                    <a:lnTo>
                      <a:pt x="345" y="513"/>
                    </a:lnTo>
                    <a:lnTo>
                      <a:pt x="345" y="482"/>
                    </a:lnTo>
                    <a:lnTo>
                      <a:pt x="345" y="426"/>
                    </a:lnTo>
                    <a:cubicBezTo>
                      <a:pt x="345" y="392"/>
                      <a:pt x="356" y="366"/>
                      <a:pt x="381" y="344"/>
                    </a:cubicBezTo>
                    <a:lnTo>
                      <a:pt x="765" y="344"/>
                    </a:lnTo>
                    <a:cubicBezTo>
                      <a:pt x="841" y="344"/>
                      <a:pt x="847" y="428"/>
                      <a:pt x="847" y="454"/>
                    </a:cubicBezTo>
                    <a:lnTo>
                      <a:pt x="847" y="482"/>
                    </a:lnTo>
                    <a:lnTo>
                      <a:pt x="847" y="513"/>
                    </a:lnTo>
                    <a:lnTo>
                      <a:pt x="847" y="539"/>
                    </a:lnTo>
                    <a:lnTo>
                      <a:pt x="909" y="539"/>
                    </a:lnTo>
                    <a:lnTo>
                      <a:pt x="909" y="513"/>
                    </a:lnTo>
                    <a:lnTo>
                      <a:pt x="931" y="513"/>
                    </a:lnTo>
                    <a:lnTo>
                      <a:pt x="931" y="593"/>
                    </a:lnTo>
                    <a:cubicBezTo>
                      <a:pt x="931" y="602"/>
                      <a:pt x="927" y="610"/>
                      <a:pt x="920" y="615"/>
                    </a:cubicBezTo>
                    <a:lnTo>
                      <a:pt x="847" y="663"/>
                    </a:lnTo>
                    <a:lnTo>
                      <a:pt x="847" y="765"/>
                    </a:lnTo>
                    <a:cubicBezTo>
                      <a:pt x="847" y="841"/>
                      <a:pt x="747" y="884"/>
                      <a:pt x="709" y="900"/>
                    </a:cubicBezTo>
                    <a:cubicBezTo>
                      <a:pt x="703" y="903"/>
                      <a:pt x="698" y="905"/>
                      <a:pt x="695" y="906"/>
                    </a:cubicBezTo>
                    <a:close/>
                    <a:moveTo>
                      <a:pt x="283" y="426"/>
                    </a:moveTo>
                    <a:lnTo>
                      <a:pt x="283" y="451"/>
                    </a:lnTo>
                    <a:lnTo>
                      <a:pt x="264" y="451"/>
                    </a:lnTo>
                    <a:cubicBezTo>
                      <a:pt x="253" y="446"/>
                      <a:pt x="232" y="431"/>
                      <a:pt x="232" y="398"/>
                    </a:cubicBezTo>
                    <a:lnTo>
                      <a:pt x="232" y="341"/>
                    </a:lnTo>
                    <a:cubicBezTo>
                      <a:pt x="232" y="324"/>
                      <a:pt x="234" y="312"/>
                      <a:pt x="236" y="303"/>
                    </a:cubicBezTo>
                    <a:cubicBezTo>
                      <a:pt x="256" y="318"/>
                      <a:pt x="279" y="330"/>
                      <a:pt x="307" y="337"/>
                    </a:cubicBezTo>
                    <a:cubicBezTo>
                      <a:pt x="291" y="363"/>
                      <a:pt x="283" y="393"/>
                      <a:pt x="283" y="426"/>
                    </a:cubicBezTo>
                    <a:close/>
                    <a:moveTo>
                      <a:pt x="1191" y="1357"/>
                    </a:moveTo>
                    <a:lnTo>
                      <a:pt x="1191" y="1300"/>
                    </a:lnTo>
                    <a:cubicBezTo>
                      <a:pt x="1189" y="1231"/>
                      <a:pt x="1120" y="1164"/>
                      <a:pt x="1027" y="1140"/>
                    </a:cubicBezTo>
                    <a:lnTo>
                      <a:pt x="858" y="1096"/>
                    </a:lnTo>
                    <a:cubicBezTo>
                      <a:pt x="796" y="1079"/>
                      <a:pt x="796" y="1057"/>
                      <a:pt x="796" y="1047"/>
                    </a:cubicBezTo>
                    <a:lnTo>
                      <a:pt x="796" y="927"/>
                    </a:lnTo>
                    <a:cubicBezTo>
                      <a:pt x="849" y="896"/>
                      <a:pt x="909" y="845"/>
                      <a:pt x="909" y="765"/>
                    </a:cubicBezTo>
                    <a:lnTo>
                      <a:pt x="909" y="697"/>
                    </a:lnTo>
                    <a:lnTo>
                      <a:pt x="955" y="666"/>
                    </a:lnTo>
                    <a:cubicBezTo>
                      <a:pt x="979" y="650"/>
                      <a:pt x="994" y="623"/>
                      <a:pt x="994" y="593"/>
                    </a:cubicBezTo>
                    <a:lnTo>
                      <a:pt x="994" y="451"/>
                    </a:lnTo>
                    <a:lnTo>
                      <a:pt x="909" y="451"/>
                    </a:lnTo>
                    <a:cubicBezTo>
                      <a:pt x="908" y="367"/>
                      <a:pt x="863" y="282"/>
                      <a:pt x="765" y="282"/>
                    </a:cubicBezTo>
                    <a:lnTo>
                      <a:pt x="370" y="282"/>
                    </a:lnTo>
                    <a:cubicBezTo>
                      <a:pt x="275" y="282"/>
                      <a:pt x="232" y="225"/>
                      <a:pt x="232" y="172"/>
                    </a:cubicBezTo>
                    <a:lnTo>
                      <a:pt x="232" y="62"/>
                    </a:lnTo>
                    <a:lnTo>
                      <a:pt x="709" y="62"/>
                    </a:lnTo>
                    <a:cubicBezTo>
                      <a:pt x="900" y="62"/>
                      <a:pt x="932" y="89"/>
                      <a:pt x="932" y="257"/>
                    </a:cubicBezTo>
                    <a:lnTo>
                      <a:pt x="932" y="426"/>
                    </a:lnTo>
                    <a:lnTo>
                      <a:pt x="994" y="426"/>
                    </a:lnTo>
                    <a:lnTo>
                      <a:pt x="994" y="257"/>
                    </a:lnTo>
                    <a:cubicBezTo>
                      <a:pt x="994" y="36"/>
                      <a:pt x="910" y="0"/>
                      <a:pt x="709" y="0"/>
                    </a:cubicBezTo>
                    <a:lnTo>
                      <a:pt x="170" y="0"/>
                    </a:lnTo>
                    <a:lnTo>
                      <a:pt x="170" y="172"/>
                    </a:lnTo>
                    <a:cubicBezTo>
                      <a:pt x="170" y="200"/>
                      <a:pt x="177" y="228"/>
                      <a:pt x="192" y="253"/>
                    </a:cubicBezTo>
                    <a:cubicBezTo>
                      <a:pt x="180" y="271"/>
                      <a:pt x="170" y="298"/>
                      <a:pt x="170" y="341"/>
                    </a:cubicBezTo>
                    <a:lnTo>
                      <a:pt x="170" y="398"/>
                    </a:lnTo>
                    <a:cubicBezTo>
                      <a:pt x="170" y="431"/>
                      <a:pt x="182" y="457"/>
                      <a:pt x="198" y="476"/>
                    </a:cubicBezTo>
                    <a:lnTo>
                      <a:pt x="198" y="593"/>
                    </a:lnTo>
                    <a:cubicBezTo>
                      <a:pt x="198" y="623"/>
                      <a:pt x="212" y="650"/>
                      <a:pt x="237" y="666"/>
                    </a:cubicBezTo>
                    <a:lnTo>
                      <a:pt x="282" y="697"/>
                    </a:lnTo>
                    <a:lnTo>
                      <a:pt x="282" y="765"/>
                    </a:lnTo>
                    <a:cubicBezTo>
                      <a:pt x="282" y="845"/>
                      <a:pt x="342" y="896"/>
                      <a:pt x="395" y="927"/>
                    </a:cubicBezTo>
                    <a:lnTo>
                      <a:pt x="395" y="1047"/>
                    </a:lnTo>
                    <a:cubicBezTo>
                      <a:pt x="395" y="1057"/>
                      <a:pt x="395" y="1079"/>
                      <a:pt x="333" y="1096"/>
                    </a:cubicBezTo>
                    <a:lnTo>
                      <a:pt x="164" y="1140"/>
                    </a:lnTo>
                    <a:cubicBezTo>
                      <a:pt x="74" y="1163"/>
                      <a:pt x="2" y="1260"/>
                      <a:pt x="0" y="1329"/>
                    </a:cubicBezTo>
                    <a:lnTo>
                      <a:pt x="0" y="1357"/>
                    </a:lnTo>
                    <a:lnTo>
                      <a:pt x="62" y="1357"/>
                    </a:lnTo>
                    <a:lnTo>
                      <a:pt x="62" y="1330"/>
                    </a:lnTo>
                    <a:cubicBezTo>
                      <a:pt x="63" y="1290"/>
                      <a:pt x="114" y="1217"/>
                      <a:pt x="180" y="1200"/>
                    </a:cubicBezTo>
                    <a:lnTo>
                      <a:pt x="349" y="1156"/>
                    </a:lnTo>
                    <a:cubicBezTo>
                      <a:pt x="421" y="1137"/>
                      <a:pt x="457" y="1100"/>
                      <a:pt x="457" y="1047"/>
                    </a:cubicBezTo>
                    <a:lnTo>
                      <a:pt x="457" y="957"/>
                    </a:lnTo>
                    <a:cubicBezTo>
                      <a:pt x="458" y="957"/>
                      <a:pt x="458" y="957"/>
                      <a:pt x="458" y="957"/>
                    </a:cubicBezTo>
                    <a:cubicBezTo>
                      <a:pt x="463" y="959"/>
                      <a:pt x="467" y="961"/>
                      <a:pt x="469" y="962"/>
                    </a:cubicBezTo>
                    <a:cubicBezTo>
                      <a:pt x="492" y="974"/>
                      <a:pt x="540" y="993"/>
                      <a:pt x="596" y="993"/>
                    </a:cubicBezTo>
                    <a:cubicBezTo>
                      <a:pt x="651" y="993"/>
                      <a:pt x="699" y="974"/>
                      <a:pt x="723" y="962"/>
                    </a:cubicBezTo>
                    <a:cubicBezTo>
                      <a:pt x="725" y="961"/>
                      <a:pt x="729" y="959"/>
                      <a:pt x="734" y="957"/>
                    </a:cubicBezTo>
                    <a:lnTo>
                      <a:pt x="734" y="957"/>
                    </a:lnTo>
                    <a:lnTo>
                      <a:pt x="734" y="1047"/>
                    </a:lnTo>
                    <a:cubicBezTo>
                      <a:pt x="734" y="1100"/>
                      <a:pt x="771" y="1137"/>
                      <a:pt x="842" y="1156"/>
                    </a:cubicBezTo>
                    <a:lnTo>
                      <a:pt x="1012" y="1200"/>
                    </a:lnTo>
                    <a:cubicBezTo>
                      <a:pt x="1075" y="1216"/>
                      <a:pt x="1128" y="1262"/>
                      <a:pt x="1129" y="1301"/>
                    </a:cubicBezTo>
                    <a:lnTo>
                      <a:pt x="1129" y="1357"/>
                    </a:lnTo>
                    <a:lnTo>
                      <a:pt x="1191" y="13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7" name="Puolivapaa piirto 156">
              <a:extLst>
                <a:ext uri="{FF2B5EF4-FFF2-40B4-BE49-F238E27FC236}">
                  <a16:creationId xmlns:a16="http://schemas.microsoft.com/office/drawing/2014/main" id="{DDF1308C-E491-5749-9CF5-ACC6442C735D}"/>
                </a:ext>
              </a:extLst>
            </p:cNvPr>
            <p:cNvSpPr/>
            <p:nvPr userDrawn="1"/>
          </p:nvSpPr>
          <p:spPr>
            <a:xfrm>
              <a:off x="1033620" y="1785980"/>
              <a:ext cx="187471" cy="140404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82368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4" name="Ryhmä 3">
            <a:extLst>
              <a:ext uri="{FF2B5EF4-FFF2-40B4-BE49-F238E27FC236}">
                <a16:creationId xmlns:a16="http://schemas.microsoft.com/office/drawing/2014/main" id="{62BE8779-9865-9245-8A32-44866A6215CF}"/>
              </a:ext>
            </a:extLst>
          </p:cNvPr>
          <p:cNvGrpSpPr/>
          <p:nvPr/>
        </p:nvGrpSpPr>
        <p:grpSpPr>
          <a:xfrm>
            <a:off x="772211" y="547973"/>
            <a:ext cx="710291" cy="710292"/>
            <a:chOff x="772211" y="547973"/>
            <a:chExt cx="710291" cy="710292"/>
          </a:xfrm>
        </p:grpSpPr>
        <p:grpSp>
          <p:nvGrpSpPr>
            <p:cNvPr id="161" name="Group 342">
              <a:extLst>
                <a:ext uri="{FF2B5EF4-FFF2-40B4-BE49-F238E27FC236}">
                  <a16:creationId xmlns:a16="http://schemas.microsoft.com/office/drawing/2014/main" id="{224DC711-FC13-BD4E-BC8C-84A00ABD38D2}"/>
                </a:ext>
              </a:extLst>
            </p:cNvPr>
            <p:cNvGrpSpPr/>
            <p:nvPr userDrawn="1"/>
          </p:nvGrpSpPr>
          <p:grpSpPr>
            <a:xfrm>
              <a:off x="772211" y="547973"/>
              <a:ext cx="710291" cy="710292"/>
              <a:chOff x="1475612" y="2498626"/>
              <a:chExt cx="710291" cy="710292"/>
            </a:xfrm>
          </p:grpSpPr>
          <p:sp>
            <p:nvSpPr>
              <p:cNvPr id="163" name="Rectangle 343">
                <a:extLst>
                  <a:ext uri="{FF2B5EF4-FFF2-40B4-BE49-F238E27FC236}">
                    <a16:creationId xmlns:a16="http://schemas.microsoft.com/office/drawing/2014/main" id="{746ED2BF-B655-0447-A73E-56A8011B804B}"/>
                  </a:ext>
                </a:extLst>
              </p:cNvPr>
              <p:cNvSpPr/>
              <p:nvPr/>
            </p:nvSpPr>
            <p:spPr>
              <a:xfrm>
                <a:off x="1475612" y="2498626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Freeform 1">
                <a:extLst>
                  <a:ext uri="{FF2B5EF4-FFF2-40B4-BE49-F238E27FC236}">
                    <a16:creationId xmlns:a16="http://schemas.microsoft.com/office/drawing/2014/main" id="{016F177C-40A8-5141-8CB4-9318C5D75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7245" y="2609297"/>
                <a:ext cx="327025" cy="488950"/>
              </a:xfrm>
              <a:custGeom>
                <a:avLst/>
                <a:gdLst>
                  <a:gd name="T0" fmla="*/ 798 w 909"/>
                  <a:gd name="T1" fmla="*/ 1125 h 1359"/>
                  <a:gd name="T2" fmla="*/ 818 w 909"/>
                  <a:gd name="T3" fmla="*/ 1160 h 1359"/>
                  <a:gd name="T4" fmla="*/ 880 w 909"/>
                  <a:gd name="T5" fmla="*/ 1273 h 1359"/>
                  <a:gd name="T6" fmla="*/ 848 w 909"/>
                  <a:gd name="T7" fmla="*/ 1088 h 1359"/>
                  <a:gd name="T8" fmla="*/ 714 w 909"/>
                  <a:gd name="T9" fmla="*/ 1041 h 1359"/>
                  <a:gd name="T10" fmla="*/ 28 w 909"/>
                  <a:gd name="T11" fmla="*/ 1160 h 1359"/>
                  <a:gd name="T12" fmla="*/ 90 w 909"/>
                  <a:gd name="T13" fmla="*/ 1273 h 1359"/>
                  <a:gd name="T14" fmla="*/ 106 w 909"/>
                  <a:gd name="T15" fmla="*/ 1130 h 1359"/>
                  <a:gd name="T16" fmla="*/ 150 w 909"/>
                  <a:gd name="T17" fmla="*/ 997 h 1359"/>
                  <a:gd name="T18" fmla="*/ 60 w 909"/>
                  <a:gd name="T19" fmla="*/ 1088 h 1359"/>
                  <a:gd name="T20" fmla="*/ 711 w 909"/>
                  <a:gd name="T21" fmla="*/ 861 h 1359"/>
                  <a:gd name="T22" fmla="*/ 482 w 909"/>
                  <a:gd name="T23" fmla="*/ 1016 h 1359"/>
                  <a:gd name="T24" fmla="*/ 306 w 909"/>
                  <a:gd name="T25" fmla="*/ 968 h 1359"/>
                  <a:gd name="T26" fmla="*/ 175 w 909"/>
                  <a:gd name="T27" fmla="*/ 737 h 1359"/>
                  <a:gd name="T28" fmla="*/ 734 w 909"/>
                  <a:gd name="T29" fmla="*/ 570 h 1359"/>
                  <a:gd name="T30" fmla="*/ 3 w 909"/>
                  <a:gd name="T31" fmla="*/ 508 h 1359"/>
                  <a:gd name="T32" fmla="*/ 113 w 909"/>
                  <a:gd name="T33" fmla="*/ 570 h 1359"/>
                  <a:gd name="T34" fmla="*/ 146 w 909"/>
                  <a:gd name="T35" fmla="*/ 895 h 1359"/>
                  <a:gd name="T36" fmla="*/ 197 w 909"/>
                  <a:gd name="T37" fmla="*/ 1157 h 1359"/>
                  <a:gd name="T38" fmla="*/ 127 w 909"/>
                  <a:gd name="T39" fmla="*/ 1187 h 1359"/>
                  <a:gd name="T40" fmla="*/ 338 w 909"/>
                  <a:gd name="T41" fmla="*/ 1358 h 1359"/>
                  <a:gd name="T42" fmla="*/ 400 w 909"/>
                  <a:gd name="T43" fmla="*/ 1301 h 1359"/>
                  <a:gd name="T44" fmla="*/ 259 w 909"/>
                  <a:gd name="T45" fmla="*/ 1196 h 1359"/>
                  <a:gd name="T46" fmla="*/ 263 w 909"/>
                  <a:gd name="T47" fmla="*/ 1013 h 1359"/>
                  <a:gd name="T48" fmla="*/ 482 w 909"/>
                  <a:gd name="T49" fmla="*/ 1078 h 1359"/>
                  <a:gd name="T50" fmla="*/ 649 w 909"/>
                  <a:gd name="T51" fmla="*/ 1010 h 1359"/>
                  <a:gd name="T52" fmla="*/ 522 w 909"/>
                  <a:gd name="T53" fmla="*/ 1275 h 1359"/>
                  <a:gd name="T54" fmla="*/ 508 w 909"/>
                  <a:gd name="T55" fmla="*/ 1358 h 1359"/>
                  <a:gd name="T56" fmla="*/ 570 w 909"/>
                  <a:gd name="T57" fmla="*/ 1319 h 1359"/>
                  <a:gd name="T58" fmla="*/ 748 w 909"/>
                  <a:gd name="T59" fmla="*/ 1134 h 1359"/>
                  <a:gd name="T60" fmla="*/ 711 w 909"/>
                  <a:gd name="T61" fmla="*/ 952 h 1359"/>
                  <a:gd name="T62" fmla="*/ 796 w 909"/>
                  <a:gd name="T63" fmla="*/ 737 h 1359"/>
                  <a:gd name="T64" fmla="*/ 906 w 909"/>
                  <a:gd name="T65" fmla="*/ 571 h 1359"/>
                  <a:gd name="T66" fmla="*/ 3 w 909"/>
                  <a:gd name="T67" fmla="*/ 508 h 1359"/>
                  <a:gd name="T68" fmla="*/ 316 w 909"/>
                  <a:gd name="T69" fmla="*/ 201 h 1359"/>
                  <a:gd name="T70" fmla="*/ 301 w 909"/>
                  <a:gd name="T71" fmla="*/ 33 h 1359"/>
                  <a:gd name="T72" fmla="*/ 56 w 909"/>
                  <a:gd name="T73" fmla="*/ 342 h 1359"/>
                  <a:gd name="T74" fmla="*/ 17 w 909"/>
                  <a:gd name="T75" fmla="*/ 399 h 1359"/>
                  <a:gd name="T76" fmla="*/ 0 w 909"/>
                  <a:gd name="T77" fmla="*/ 483 h 1359"/>
                  <a:gd name="T78" fmla="*/ 62 w 909"/>
                  <a:gd name="T79" fmla="*/ 446 h 1359"/>
                  <a:gd name="T80" fmla="*/ 118 w 909"/>
                  <a:gd name="T81" fmla="*/ 398 h 1359"/>
                  <a:gd name="T82" fmla="*/ 254 w 909"/>
                  <a:gd name="T83" fmla="*/ 114 h 1359"/>
                  <a:gd name="T84" fmla="*/ 508 w 909"/>
                  <a:gd name="T85" fmla="*/ 285 h 1359"/>
                  <a:gd name="T86" fmla="*/ 570 w 909"/>
                  <a:gd name="T87" fmla="*/ 31 h 1359"/>
                  <a:gd name="T88" fmla="*/ 369 w 909"/>
                  <a:gd name="T89" fmla="*/ 0 h 1359"/>
                  <a:gd name="T90" fmla="*/ 338 w 909"/>
                  <a:gd name="T91" fmla="*/ 285 h 1359"/>
                  <a:gd name="T92" fmla="*/ 400 w 909"/>
                  <a:gd name="T93" fmla="*/ 63 h 1359"/>
                  <a:gd name="T94" fmla="*/ 508 w 909"/>
                  <a:gd name="T95" fmla="*/ 285 h 1359"/>
                  <a:gd name="T96" fmla="*/ 908 w 909"/>
                  <a:gd name="T97" fmla="*/ 427 h 1359"/>
                  <a:gd name="T98" fmla="*/ 852 w 909"/>
                  <a:gd name="T99" fmla="*/ 379 h 1359"/>
                  <a:gd name="T100" fmla="*/ 639 w 909"/>
                  <a:gd name="T101" fmla="*/ 33 h 1359"/>
                  <a:gd name="T102" fmla="*/ 592 w 909"/>
                  <a:gd name="T103" fmla="*/ 60 h 1359"/>
                  <a:gd name="T104" fmla="*/ 654 w 909"/>
                  <a:gd name="T105" fmla="*/ 201 h 1359"/>
                  <a:gd name="T106" fmla="*/ 790 w 909"/>
                  <a:gd name="T107" fmla="*/ 342 h 1359"/>
                  <a:gd name="T108" fmla="*/ 807 w 909"/>
                  <a:gd name="T109" fmla="*/ 426 h 1359"/>
                  <a:gd name="T110" fmla="*/ 846 w 909"/>
                  <a:gd name="T111" fmla="*/ 483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09" h="1359">
                    <a:moveTo>
                      <a:pt x="714" y="1041"/>
                    </a:moveTo>
                    <a:lnTo>
                      <a:pt x="798" y="1125"/>
                    </a:lnTo>
                    <a:lnTo>
                      <a:pt x="802" y="1130"/>
                    </a:lnTo>
                    <a:cubicBezTo>
                      <a:pt x="815" y="1143"/>
                      <a:pt x="818" y="1147"/>
                      <a:pt x="818" y="1160"/>
                    </a:cubicBezTo>
                    <a:lnTo>
                      <a:pt x="818" y="1273"/>
                    </a:lnTo>
                    <a:lnTo>
                      <a:pt x="880" y="1273"/>
                    </a:lnTo>
                    <a:lnTo>
                      <a:pt x="880" y="1160"/>
                    </a:lnTo>
                    <a:cubicBezTo>
                      <a:pt x="880" y="1123"/>
                      <a:pt x="863" y="1104"/>
                      <a:pt x="848" y="1088"/>
                    </a:cubicBezTo>
                    <a:lnTo>
                      <a:pt x="758" y="997"/>
                    </a:lnTo>
                    <a:lnTo>
                      <a:pt x="714" y="1041"/>
                    </a:lnTo>
                    <a:close/>
                    <a:moveTo>
                      <a:pt x="60" y="1088"/>
                    </a:moveTo>
                    <a:cubicBezTo>
                      <a:pt x="46" y="1103"/>
                      <a:pt x="28" y="1123"/>
                      <a:pt x="28" y="1160"/>
                    </a:cubicBezTo>
                    <a:lnTo>
                      <a:pt x="28" y="1273"/>
                    </a:lnTo>
                    <a:lnTo>
                      <a:pt x="90" y="1273"/>
                    </a:lnTo>
                    <a:lnTo>
                      <a:pt x="90" y="1160"/>
                    </a:lnTo>
                    <a:cubicBezTo>
                      <a:pt x="90" y="1147"/>
                      <a:pt x="94" y="1143"/>
                      <a:pt x="106" y="1130"/>
                    </a:cubicBezTo>
                    <a:lnTo>
                      <a:pt x="194" y="1041"/>
                    </a:lnTo>
                    <a:lnTo>
                      <a:pt x="150" y="997"/>
                    </a:lnTo>
                    <a:lnTo>
                      <a:pt x="64" y="1083"/>
                    </a:lnTo>
                    <a:lnTo>
                      <a:pt x="60" y="1088"/>
                    </a:lnTo>
                    <a:close/>
                    <a:moveTo>
                      <a:pt x="734" y="737"/>
                    </a:moveTo>
                    <a:cubicBezTo>
                      <a:pt x="734" y="777"/>
                      <a:pt x="723" y="842"/>
                      <a:pt x="711" y="861"/>
                    </a:cubicBezTo>
                    <a:cubicBezTo>
                      <a:pt x="698" y="880"/>
                      <a:pt x="638" y="936"/>
                      <a:pt x="602" y="969"/>
                    </a:cubicBezTo>
                    <a:cubicBezTo>
                      <a:pt x="570" y="999"/>
                      <a:pt x="527" y="1016"/>
                      <a:pt x="482" y="1016"/>
                    </a:cubicBezTo>
                    <a:lnTo>
                      <a:pt x="426" y="1016"/>
                    </a:lnTo>
                    <a:cubicBezTo>
                      <a:pt x="381" y="1016"/>
                      <a:pt x="338" y="999"/>
                      <a:pt x="306" y="968"/>
                    </a:cubicBezTo>
                    <a:cubicBezTo>
                      <a:pt x="271" y="936"/>
                      <a:pt x="210" y="880"/>
                      <a:pt x="198" y="861"/>
                    </a:cubicBezTo>
                    <a:cubicBezTo>
                      <a:pt x="185" y="842"/>
                      <a:pt x="175" y="777"/>
                      <a:pt x="175" y="737"/>
                    </a:cubicBezTo>
                    <a:lnTo>
                      <a:pt x="175" y="570"/>
                    </a:lnTo>
                    <a:lnTo>
                      <a:pt x="734" y="570"/>
                    </a:lnTo>
                    <a:lnTo>
                      <a:pt x="734" y="737"/>
                    </a:lnTo>
                    <a:close/>
                    <a:moveTo>
                      <a:pt x="3" y="508"/>
                    </a:moveTo>
                    <a:lnTo>
                      <a:pt x="3" y="570"/>
                    </a:lnTo>
                    <a:lnTo>
                      <a:pt x="113" y="570"/>
                    </a:lnTo>
                    <a:lnTo>
                      <a:pt x="113" y="737"/>
                    </a:lnTo>
                    <a:cubicBezTo>
                      <a:pt x="113" y="772"/>
                      <a:pt x="121" y="857"/>
                      <a:pt x="146" y="895"/>
                    </a:cubicBezTo>
                    <a:cubicBezTo>
                      <a:pt x="155" y="909"/>
                      <a:pt x="176" y="930"/>
                      <a:pt x="197" y="952"/>
                    </a:cubicBezTo>
                    <a:lnTo>
                      <a:pt x="197" y="1157"/>
                    </a:lnTo>
                    <a:lnTo>
                      <a:pt x="160" y="1134"/>
                    </a:lnTo>
                    <a:lnTo>
                      <a:pt x="127" y="1187"/>
                    </a:lnTo>
                    <a:lnTo>
                      <a:pt x="338" y="1319"/>
                    </a:lnTo>
                    <a:lnTo>
                      <a:pt x="338" y="1358"/>
                    </a:lnTo>
                    <a:lnTo>
                      <a:pt x="400" y="1358"/>
                    </a:lnTo>
                    <a:lnTo>
                      <a:pt x="400" y="1301"/>
                    </a:lnTo>
                    <a:cubicBezTo>
                      <a:pt x="400" y="1291"/>
                      <a:pt x="395" y="1281"/>
                      <a:pt x="386" y="1275"/>
                    </a:cubicBezTo>
                    <a:lnTo>
                      <a:pt x="259" y="1196"/>
                    </a:lnTo>
                    <a:lnTo>
                      <a:pt x="259" y="1010"/>
                    </a:lnTo>
                    <a:cubicBezTo>
                      <a:pt x="261" y="1011"/>
                      <a:pt x="262" y="1013"/>
                      <a:pt x="263" y="1013"/>
                    </a:cubicBezTo>
                    <a:cubicBezTo>
                      <a:pt x="307" y="1055"/>
                      <a:pt x="365" y="1078"/>
                      <a:pt x="426" y="1078"/>
                    </a:cubicBezTo>
                    <a:lnTo>
                      <a:pt x="482" y="1078"/>
                    </a:lnTo>
                    <a:cubicBezTo>
                      <a:pt x="543" y="1078"/>
                      <a:pt x="601" y="1055"/>
                      <a:pt x="644" y="1014"/>
                    </a:cubicBezTo>
                    <a:cubicBezTo>
                      <a:pt x="645" y="1013"/>
                      <a:pt x="647" y="1011"/>
                      <a:pt x="649" y="1010"/>
                    </a:cubicBezTo>
                    <a:lnTo>
                      <a:pt x="649" y="1196"/>
                    </a:lnTo>
                    <a:lnTo>
                      <a:pt x="522" y="1275"/>
                    </a:lnTo>
                    <a:cubicBezTo>
                      <a:pt x="513" y="1281"/>
                      <a:pt x="508" y="1291"/>
                      <a:pt x="508" y="1301"/>
                    </a:cubicBezTo>
                    <a:lnTo>
                      <a:pt x="508" y="1358"/>
                    </a:lnTo>
                    <a:lnTo>
                      <a:pt x="570" y="1358"/>
                    </a:lnTo>
                    <a:lnTo>
                      <a:pt x="570" y="1319"/>
                    </a:lnTo>
                    <a:lnTo>
                      <a:pt x="781" y="1187"/>
                    </a:lnTo>
                    <a:lnTo>
                      <a:pt x="748" y="1134"/>
                    </a:lnTo>
                    <a:lnTo>
                      <a:pt x="711" y="1157"/>
                    </a:lnTo>
                    <a:lnTo>
                      <a:pt x="711" y="952"/>
                    </a:lnTo>
                    <a:cubicBezTo>
                      <a:pt x="733" y="930"/>
                      <a:pt x="753" y="909"/>
                      <a:pt x="762" y="895"/>
                    </a:cubicBezTo>
                    <a:cubicBezTo>
                      <a:pt x="787" y="857"/>
                      <a:pt x="796" y="772"/>
                      <a:pt x="796" y="737"/>
                    </a:cubicBezTo>
                    <a:lnTo>
                      <a:pt x="796" y="571"/>
                    </a:lnTo>
                    <a:lnTo>
                      <a:pt x="906" y="571"/>
                    </a:lnTo>
                    <a:lnTo>
                      <a:pt x="906" y="508"/>
                    </a:lnTo>
                    <a:lnTo>
                      <a:pt x="3" y="508"/>
                    </a:lnTo>
                    <a:close/>
                    <a:moveTo>
                      <a:pt x="254" y="201"/>
                    </a:moveTo>
                    <a:lnTo>
                      <a:pt x="316" y="201"/>
                    </a:lnTo>
                    <a:lnTo>
                      <a:pt x="316" y="60"/>
                    </a:lnTo>
                    <a:cubicBezTo>
                      <a:pt x="316" y="49"/>
                      <a:pt x="310" y="39"/>
                      <a:pt x="301" y="33"/>
                    </a:cubicBezTo>
                    <a:cubicBezTo>
                      <a:pt x="291" y="27"/>
                      <a:pt x="280" y="27"/>
                      <a:pt x="270" y="32"/>
                    </a:cubicBezTo>
                    <a:cubicBezTo>
                      <a:pt x="170" y="87"/>
                      <a:pt x="56" y="171"/>
                      <a:pt x="56" y="342"/>
                    </a:cubicBezTo>
                    <a:lnTo>
                      <a:pt x="56" y="379"/>
                    </a:lnTo>
                    <a:lnTo>
                      <a:pt x="17" y="399"/>
                    </a:lnTo>
                    <a:cubicBezTo>
                      <a:pt x="6" y="404"/>
                      <a:pt x="0" y="415"/>
                      <a:pt x="0" y="427"/>
                    </a:cubicBezTo>
                    <a:lnTo>
                      <a:pt x="0" y="483"/>
                    </a:lnTo>
                    <a:lnTo>
                      <a:pt x="62" y="483"/>
                    </a:lnTo>
                    <a:lnTo>
                      <a:pt x="62" y="446"/>
                    </a:lnTo>
                    <a:lnTo>
                      <a:pt x="101" y="426"/>
                    </a:lnTo>
                    <a:cubicBezTo>
                      <a:pt x="112" y="421"/>
                      <a:pt x="118" y="410"/>
                      <a:pt x="118" y="398"/>
                    </a:cubicBezTo>
                    <a:lnTo>
                      <a:pt x="118" y="342"/>
                    </a:lnTo>
                    <a:cubicBezTo>
                      <a:pt x="118" y="247"/>
                      <a:pt x="159" y="176"/>
                      <a:pt x="254" y="114"/>
                    </a:cubicBezTo>
                    <a:lnTo>
                      <a:pt x="254" y="201"/>
                    </a:lnTo>
                    <a:close/>
                    <a:moveTo>
                      <a:pt x="508" y="285"/>
                    </a:moveTo>
                    <a:lnTo>
                      <a:pt x="570" y="285"/>
                    </a:lnTo>
                    <a:lnTo>
                      <a:pt x="570" y="31"/>
                    </a:lnTo>
                    <a:cubicBezTo>
                      <a:pt x="570" y="14"/>
                      <a:pt x="556" y="0"/>
                      <a:pt x="539" y="0"/>
                    </a:cubicBezTo>
                    <a:lnTo>
                      <a:pt x="369" y="0"/>
                    </a:lnTo>
                    <a:cubicBezTo>
                      <a:pt x="352" y="0"/>
                      <a:pt x="338" y="14"/>
                      <a:pt x="338" y="31"/>
                    </a:cubicBezTo>
                    <a:lnTo>
                      <a:pt x="338" y="285"/>
                    </a:lnTo>
                    <a:lnTo>
                      <a:pt x="400" y="285"/>
                    </a:lnTo>
                    <a:lnTo>
                      <a:pt x="400" y="63"/>
                    </a:lnTo>
                    <a:lnTo>
                      <a:pt x="508" y="63"/>
                    </a:lnTo>
                    <a:lnTo>
                      <a:pt x="508" y="285"/>
                    </a:lnTo>
                    <a:close/>
                    <a:moveTo>
                      <a:pt x="908" y="483"/>
                    </a:moveTo>
                    <a:lnTo>
                      <a:pt x="908" y="427"/>
                    </a:lnTo>
                    <a:cubicBezTo>
                      <a:pt x="908" y="415"/>
                      <a:pt x="902" y="404"/>
                      <a:pt x="891" y="399"/>
                    </a:cubicBezTo>
                    <a:lnTo>
                      <a:pt x="852" y="379"/>
                    </a:lnTo>
                    <a:lnTo>
                      <a:pt x="852" y="342"/>
                    </a:lnTo>
                    <a:cubicBezTo>
                      <a:pt x="852" y="173"/>
                      <a:pt x="738" y="88"/>
                      <a:pt x="639" y="33"/>
                    </a:cubicBezTo>
                    <a:cubicBezTo>
                      <a:pt x="629" y="27"/>
                      <a:pt x="617" y="27"/>
                      <a:pt x="608" y="33"/>
                    </a:cubicBezTo>
                    <a:cubicBezTo>
                      <a:pt x="598" y="39"/>
                      <a:pt x="592" y="49"/>
                      <a:pt x="592" y="60"/>
                    </a:cubicBezTo>
                    <a:lnTo>
                      <a:pt x="592" y="201"/>
                    </a:lnTo>
                    <a:lnTo>
                      <a:pt x="654" y="201"/>
                    </a:lnTo>
                    <a:lnTo>
                      <a:pt x="654" y="115"/>
                    </a:lnTo>
                    <a:cubicBezTo>
                      <a:pt x="750" y="178"/>
                      <a:pt x="790" y="247"/>
                      <a:pt x="790" y="342"/>
                    </a:cubicBezTo>
                    <a:lnTo>
                      <a:pt x="790" y="398"/>
                    </a:lnTo>
                    <a:cubicBezTo>
                      <a:pt x="790" y="410"/>
                      <a:pt x="797" y="421"/>
                      <a:pt x="807" y="426"/>
                    </a:cubicBezTo>
                    <a:lnTo>
                      <a:pt x="846" y="446"/>
                    </a:lnTo>
                    <a:lnTo>
                      <a:pt x="846" y="483"/>
                    </a:lnTo>
                    <a:lnTo>
                      <a:pt x="908" y="4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2" name="Puolivapaa piirto 161">
              <a:extLst>
                <a:ext uri="{FF2B5EF4-FFF2-40B4-BE49-F238E27FC236}">
                  <a16:creationId xmlns:a16="http://schemas.microsoft.com/office/drawing/2014/main" id="{861C0BCA-6204-8A4A-8E21-508D4FBD6D20}"/>
                </a:ext>
              </a:extLst>
            </p:cNvPr>
            <p:cNvSpPr/>
            <p:nvPr userDrawn="1"/>
          </p:nvSpPr>
          <p:spPr>
            <a:xfrm>
              <a:off x="1014570" y="927967"/>
              <a:ext cx="227444" cy="110893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  <a:gd name="connsiteX0" fmla="*/ 0 w 202679"/>
                <a:gd name="connsiteY0" fmla="*/ 21415 h 124453"/>
                <a:gd name="connsiteX1" fmla="*/ 112729 w 202679"/>
                <a:gd name="connsiteY1" fmla="*/ 0 h 124453"/>
                <a:gd name="connsiteX2" fmla="*/ 202679 w 202679"/>
                <a:gd name="connsiteY2" fmla="*/ 28805 h 124453"/>
                <a:gd name="connsiteX3" fmla="*/ 202679 w 202679"/>
                <a:gd name="connsiteY3" fmla="*/ 28805 h 124453"/>
                <a:gd name="connsiteX4" fmla="*/ 202679 w 202679"/>
                <a:gd name="connsiteY4" fmla="*/ 74716 h 124453"/>
                <a:gd name="connsiteX5" fmla="*/ 164419 w 202679"/>
                <a:gd name="connsiteY5" fmla="*/ 105323 h 124453"/>
                <a:gd name="connsiteX6" fmla="*/ 126160 w 202679"/>
                <a:gd name="connsiteY6" fmla="*/ 120627 h 124453"/>
                <a:gd name="connsiteX7" fmla="*/ 87901 w 202679"/>
                <a:gd name="connsiteY7" fmla="*/ 124453 h 124453"/>
                <a:gd name="connsiteX8" fmla="*/ 45815 w 202679"/>
                <a:gd name="connsiteY8" fmla="*/ 105323 h 124453"/>
                <a:gd name="connsiteX9" fmla="*/ 15208 w 202679"/>
                <a:gd name="connsiteY9" fmla="*/ 82368 h 124453"/>
                <a:gd name="connsiteX10" fmla="*/ 0 w 202679"/>
                <a:gd name="connsiteY10" fmla="*/ 21415 h 124453"/>
                <a:gd name="connsiteX0" fmla="*/ 0 w 217887"/>
                <a:gd name="connsiteY0" fmla="*/ 21415 h 124453"/>
                <a:gd name="connsiteX1" fmla="*/ 112729 w 217887"/>
                <a:gd name="connsiteY1" fmla="*/ 0 h 124453"/>
                <a:gd name="connsiteX2" fmla="*/ 202679 w 217887"/>
                <a:gd name="connsiteY2" fmla="*/ 28805 h 124453"/>
                <a:gd name="connsiteX3" fmla="*/ 217887 w 217887"/>
                <a:gd name="connsiteY3" fmla="*/ 35932 h 124453"/>
                <a:gd name="connsiteX4" fmla="*/ 202679 w 217887"/>
                <a:gd name="connsiteY4" fmla="*/ 74716 h 124453"/>
                <a:gd name="connsiteX5" fmla="*/ 164419 w 217887"/>
                <a:gd name="connsiteY5" fmla="*/ 105323 h 124453"/>
                <a:gd name="connsiteX6" fmla="*/ 126160 w 217887"/>
                <a:gd name="connsiteY6" fmla="*/ 120627 h 124453"/>
                <a:gd name="connsiteX7" fmla="*/ 87901 w 217887"/>
                <a:gd name="connsiteY7" fmla="*/ 124453 h 124453"/>
                <a:gd name="connsiteX8" fmla="*/ 45815 w 217887"/>
                <a:gd name="connsiteY8" fmla="*/ 105323 h 124453"/>
                <a:gd name="connsiteX9" fmla="*/ 15208 w 217887"/>
                <a:gd name="connsiteY9" fmla="*/ 82368 h 124453"/>
                <a:gd name="connsiteX10" fmla="*/ 0 w 217887"/>
                <a:gd name="connsiteY10" fmla="*/ 21415 h 124453"/>
                <a:gd name="connsiteX0" fmla="*/ 0 w 217887"/>
                <a:gd name="connsiteY0" fmla="*/ 39232 h 124453"/>
                <a:gd name="connsiteX1" fmla="*/ 112729 w 217887"/>
                <a:gd name="connsiteY1" fmla="*/ 0 h 124453"/>
                <a:gd name="connsiteX2" fmla="*/ 202679 w 217887"/>
                <a:gd name="connsiteY2" fmla="*/ 28805 h 124453"/>
                <a:gd name="connsiteX3" fmla="*/ 217887 w 217887"/>
                <a:gd name="connsiteY3" fmla="*/ 35932 h 124453"/>
                <a:gd name="connsiteX4" fmla="*/ 202679 w 217887"/>
                <a:gd name="connsiteY4" fmla="*/ 74716 h 124453"/>
                <a:gd name="connsiteX5" fmla="*/ 164419 w 217887"/>
                <a:gd name="connsiteY5" fmla="*/ 105323 h 124453"/>
                <a:gd name="connsiteX6" fmla="*/ 126160 w 217887"/>
                <a:gd name="connsiteY6" fmla="*/ 120627 h 124453"/>
                <a:gd name="connsiteX7" fmla="*/ 87901 w 217887"/>
                <a:gd name="connsiteY7" fmla="*/ 124453 h 124453"/>
                <a:gd name="connsiteX8" fmla="*/ 45815 w 217887"/>
                <a:gd name="connsiteY8" fmla="*/ 105323 h 124453"/>
                <a:gd name="connsiteX9" fmla="*/ 15208 w 217887"/>
                <a:gd name="connsiteY9" fmla="*/ 82368 h 124453"/>
                <a:gd name="connsiteX10" fmla="*/ 0 w 217887"/>
                <a:gd name="connsiteY10" fmla="*/ 39232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887" h="124453">
                  <a:moveTo>
                    <a:pt x="0" y="39232"/>
                  </a:moveTo>
                  <a:lnTo>
                    <a:pt x="112729" y="0"/>
                  </a:lnTo>
                  <a:lnTo>
                    <a:pt x="202679" y="28805"/>
                  </a:lnTo>
                  <a:lnTo>
                    <a:pt x="217887" y="35932"/>
                  </a:lnTo>
                  <a:lnTo>
                    <a:pt x="202679" y="74716"/>
                  </a:lnTo>
                  <a:lnTo>
                    <a:pt x="164419" y="105323"/>
                  </a:lnTo>
                  <a:lnTo>
                    <a:pt x="126160" y="120627"/>
                  </a:lnTo>
                  <a:lnTo>
                    <a:pt x="87901" y="124453"/>
                  </a:lnTo>
                  <a:lnTo>
                    <a:pt x="45815" y="105323"/>
                  </a:lnTo>
                  <a:lnTo>
                    <a:pt x="15208" y="82368"/>
                  </a:lnTo>
                  <a:lnTo>
                    <a:pt x="0" y="392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165" name="Ryhmä 164">
            <a:extLst>
              <a:ext uri="{FF2B5EF4-FFF2-40B4-BE49-F238E27FC236}">
                <a16:creationId xmlns:a16="http://schemas.microsoft.com/office/drawing/2014/main" id="{692D868D-F7DC-6347-9719-D397734F4C7A}"/>
              </a:ext>
            </a:extLst>
          </p:cNvPr>
          <p:cNvGrpSpPr/>
          <p:nvPr/>
        </p:nvGrpSpPr>
        <p:grpSpPr>
          <a:xfrm>
            <a:off x="772211" y="3416354"/>
            <a:ext cx="710291" cy="710292"/>
            <a:chOff x="772211" y="3416354"/>
            <a:chExt cx="710291" cy="710292"/>
          </a:xfrm>
        </p:grpSpPr>
        <p:grpSp>
          <p:nvGrpSpPr>
            <p:cNvPr id="166" name="Group 420">
              <a:extLst>
                <a:ext uri="{FF2B5EF4-FFF2-40B4-BE49-F238E27FC236}">
                  <a16:creationId xmlns:a16="http://schemas.microsoft.com/office/drawing/2014/main" id="{2750914F-1320-084C-83A2-92785FCDD992}"/>
                </a:ext>
              </a:extLst>
            </p:cNvPr>
            <p:cNvGrpSpPr/>
            <p:nvPr userDrawn="1"/>
          </p:nvGrpSpPr>
          <p:grpSpPr>
            <a:xfrm>
              <a:off x="772211" y="3416354"/>
              <a:ext cx="710291" cy="710292"/>
              <a:chOff x="3683886" y="4528578"/>
              <a:chExt cx="710291" cy="710292"/>
            </a:xfrm>
          </p:grpSpPr>
          <p:sp>
            <p:nvSpPr>
              <p:cNvPr id="169" name="Rectangle 421">
                <a:extLst>
                  <a:ext uri="{FF2B5EF4-FFF2-40B4-BE49-F238E27FC236}">
                    <a16:creationId xmlns:a16="http://schemas.microsoft.com/office/drawing/2014/main" id="{64E24F7A-4DE8-1141-A720-49A06F64DA51}"/>
                  </a:ext>
                </a:extLst>
              </p:cNvPr>
              <p:cNvSpPr/>
              <p:nvPr/>
            </p:nvSpPr>
            <p:spPr>
              <a:xfrm>
                <a:off x="3683886" y="4528578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0" name="Freeform 422">
                <a:extLst>
                  <a:ext uri="{FF2B5EF4-FFF2-40B4-BE49-F238E27FC236}">
                    <a16:creationId xmlns:a16="http://schemas.microsoft.com/office/drawing/2014/main" id="{384B1C03-78B4-484B-94C4-C933DD9A3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6462" y="4617017"/>
                <a:ext cx="465138" cy="463550"/>
              </a:xfrm>
              <a:custGeom>
                <a:avLst/>
                <a:gdLst>
                  <a:gd name="T0" fmla="*/ 967 w 1295"/>
                  <a:gd name="T1" fmla="*/ 862 h 1292"/>
                  <a:gd name="T2" fmla="*/ 1026 w 1295"/>
                  <a:gd name="T3" fmla="*/ 1291 h 1292"/>
                  <a:gd name="T4" fmla="*/ 731 w 1295"/>
                  <a:gd name="T5" fmla="*/ 683 h 1292"/>
                  <a:gd name="T6" fmla="*/ 806 w 1295"/>
                  <a:gd name="T7" fmla="*/ 682 h 1292"/>
                  <a:gd name="T8" fmla="*/ 865 w 1295"/>
                  <a:gd name="T9" fmla="*/ 1291 h 1292"/>
                  <a:gd name="T10" fmla="*/ 844 w 1295"/>
                  <a:gd name="T11" fmla="*/ 565 h 1292"/>
                  <a:gd name="T12" fmla="*/ 731 w 1295"/>
                  <a:gd name="T13" fmla="*/ 683 h 1292"/>
                  <a:gd name="T14" fmla="*/ 269 w 1295"/>
                  <a:gd name="T15" fmla="*/ 862 h 1292"/>
                  <a:gd name="T16" fmla="*/ 328 w 1295"/>
                  <a:gd name="T17" fmla="*/ 1291 h 1292"/>
                  <a:gd name="T18" fmla="*/ 376 w 1295"/>
                  <a:gd name="T19" fmla="*/ 191 h 1292"/>
                  <a:gd name="T20" fmla="*/ 220 w 1295"/>
                  <a:gd name="T21" fmla="*/ 191 h 1292"/>
                  <a:gd name="T22" fmla="*/ 298 w 1295"/>
                  <a:gd name="T23" fmla="*/ 59 h 1292"/>
                  <a:gd name="T24" fmla="*/ 376 w 1295"/>
                  <a:gd name="T25" fmla="*/ 191 h 1292"/>
                  <a:gd name="T26" fmla="*/ 298 w 1295"/>
                  <a:gd name="T27" fmla="*/ 0 h 1292"/>
                  <a:gd name="T28" fmla="*/ 161 w 1295"/>
                  <a:gd name="T29" fmla="*/ 191 h 1292"/>
                  <a:gd name="T30" fmla="*/ 435 w 1295"/>
                  <a:gd name="T31" fmla="*/ 191 h 1292"/>
                  <a:gd name="T32" fmla="*/ 617 w 1295"/>
                  <a:gd name="T33" fmla="*/ 522 h 1292"/>
                  <a:gd name="T34" fmla="*/ 379 w 1295"/>
                  <a:gd name="T35" fmla="*/ 349 h 1292"/>
                  <a:gd name="T36" fmla="*/ 0 w 1295"/>
                  <a:gd name="T37" fmla="*/ 540 h 1292"/>
                  <a:gd name="T38" fmla="*/ 108 w 1295"/>
                  <a:gd name="T39" fmla="*/ 887 h 1292"/>
                  <a:gd name="T40" fmla="*/ 167 w 1295"/>
                  <a:gd name="T41" fmla="*/ 1291 h 1292"/>
                  <a:gd name="T42" fmla="*/ 108 w 1295"/>
                  <a:gd name="T43" fmla="*/ 566 h 1292"/>
                  <a:gd name="T44" fmla="*/ 59 w 1295"/>
                  <a:gd name="T45" fmla="*/ 754 h 1292"/>
                  <a:gd name="T46" fmla="*/ 191 w 1295"/>
                  <a:gd name="T47" fmla="*/ 408 h 1292"/>
                  <a:gd name="T48" fmla="*/ 557 w 1295"/>
                  <a:gd name="T49" fmla="*/ 539 h 1292"/>
                  <a:gd name="T50" fmla="*/ 688 w 1295"/>
                  <a:gd name="T51" fmla="*/ 734 h 1292"/>
                  <a:gd name="T52" fmla="*/ 647 w 1295"/>
                  <a:gd name="T53" fmla="*/ 758 h 1292"/>
                  <a:gd name="T54" fmla="*/ 619 w 1295"/>
                  <a:gd name="T55" fmla="*/ 747 h 1292"/>
                  <a:gd name="T56" fmla="*/ 422 w 1295"/>
                  <a:gd name="T57" fmla="*/ 566 h 1292"/>
                  <a:gd name="T58" fmla="*/ 403 w 1295"/>
                  <a:gd name="T59" fmla="*/ 1291 h 1292"/>
                  <a:gd name="T60" fmla="*/ 462 w 1295"/>
                  <a:gd name="T61" fmla="*/ 667 h 1292"/>
                  <a:gd name="T62" fmla="*/ 647 w 1295"/>
                  <a:gd name="T63" fmla="*/ 817 h 1292"/>
                  <a:gd name="T64" fmla="*/ 716 w 1295"/>
                  <a:gd name="T65" fmla="*/ 789 h 1292"/>
                  <a:gd name="T66" fmla="*/ 751 w 1295"/>
                  <a:gd name="T67" fmla="*/ 722 h 1292"/>
                  <a:gd name="T68" fmla="*/ 1074 w 1295"/>
                  <a:gd name="T69" fmla="*/ 191 h 1292"/>
                  <a:gd name="T70" fmla="*/ 918 w 1295"/>
                  <a:gd name="T71" fmla="*/ 191 h 1292"/>
                  <a:gd name="T72" fmla="*/ 996 w 1295"/>
                  <a:gd name="T73" fmla="*/ 59 h 1292"/>
                  <a:gd name="T74" fmla="*/ 1074 w 1295"/>
                  <a:gd name="T75" fmla="*/ 191 h 1292"/>
                  <a:gd name="T76" fmla="*/ 996 w 1295"/>
                  <a:gd name="T77" fmla="*/ 0 h 1292"/>
                  <a:gd name="T78" fmla="*/ 859 w 1295"/>
                  <a:gd name="T79" fmla="*/ 191 h 1292"/>
                  <a:gd name="T80" fmla="*/ 1133 w 1295"/>
                  <a:gd name="T81" fmla="*/ 191 h 1292"/>
                  <a:gd name="T82" fmla="*/ 1294 w 1295"/>
                  <a:gd name="T83" fmla="*/ 540 h 1292"/>
                  <a:gd name="T84" fmla="*/ 916 w 1295"/>
                  <a:gd name="T85" fmla="*/ 349 h 1292"/>
                  <a:gd name="T86" fmla="*/ 677 w 1295"/>
                  <a:gd name="T87" fmla="*/ 550 h 1292"/>
                  <a:gd name="T88" fmla="*/ 780 w 1295"/>
                  <a:gd name="T89" fmla="*/ 501 h 1292"/>
                  <a:gd name="T90" fmla="*/ 1103 w 1295"/>
                  <a:gd name="T91" fmla="*/ 408 h 1292"/>
                  <a:gd name="T92" fmla="*/ 1235 w 1295"/>
                  <a:gd name="T93" fmla="*/ 754 h 1292"/>
                  <a:gd name="T94" fmla="*/ 1160 w 1295"/>
                  <a:gd name="T95" fmla="*/ 566 h 1292"/>
                  <a:gd name="T96" fmla="*/ 1101 w 1295"/>
                  <a:gd name="T97" fmla="*/ 1291 h 1292"/>
                  <a:gd name="T98" fmla="*/ 1160 w 1295"/>
                  <a:gd name="T99" fmla="*/ 891 h 1292"/>
                  <a:gd name="T100" fmla="*/ 1294 w 1295"/>
                  <a:gd name="T101" fmla="*/ 540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95" h="1292">
                    <a:moveTo>
                      <a:pt x="1026" y="862"/>
                    </a:moveTo>
                    <a:lnTo>
                      <a:pt x="967" y="862"/>
                    </a:lnTo>
                    <a:lnTo>
                      <a:pt x="967" y="1291"/>
                    </a:lnTo>
                    <a:lnTo>
                      <a:pt x="1026" y="1291"/>
                    </a:lnTo>
                    <a:lnTo>
                      <a:pt x="1026" y="862"/>
                    </a:lnTo>
                    <a:close/>
                    <a:moveTo>
                      <a:pt x="731" y="683"/>
                    </a:moveTo>
                    <a:lnTo>
                      <a:pt x="778" y="718"/>
                    </a:lnTo>
                    <a:lnTo>
                      <a:pt x="806" y="682"/>
                    </a:lnTo>
                    <a:lnTo>
                      <a:pt x="806" y="1291"/>
                    </a:lnTo>
                    <a:lnTo>
                      <a:pt x="865" y="1291"/>
                    </a:lnTo>
                    <a:lnTo>
                      <a:pt x="865" y="593"/>
                    </a:lnTo>
                    <a:cubicBezTo>
                      <a:pt x="865" y="581"/>
                      <a:pt x="856" y="569"/>
                      <a:pt x="844" y="565"/>
                    </a:cubicBezTo>
                    <a:cubicBezTo>
                      <a:pt x="832" y="561"/>
                      <a:pt x="819" y="565"/>
                      <a:pt x="811" y="576"/>
                    </a:cubicBezTo>
                    <a:lnTo>
                      <a:pt x="731" y="683"/>
                    </a:lnTo>
                    <a:close/>
                    <a:moveTo>
                      <a:pt x="328" y="862"/>
                    </a:moveTo>
                    <a:lnTo>
                      <a:pt x="269" y="862"/>
                    </a:lnTo>
                    <a:lnTo>
                      <a:pt x="269" y="1291"/>
                    </a:lnTo>
                    <a:lnTo>
                      <a:pt x="328" y="1291"/>
                    </a:lnTo>
                    <a:lnTo>
                      <a:pt x="328" y="862"/>
                    </a:lnTo>
                    <a:close/>
                    <a:moveTo>
                      <a:pt x="376" y="191"/>
                    </a:moveTo>
                    <a:cubicBezTo>
                      <a:pt x="376" y="237"/>
                      <a:pt x="345" y="269"/>
                      <a:pt x="298" y="269"/>
                    </a:cubicBezTo>
                    <a:cubicBezTo>
                      <a:pt x="252" y="269"/>
                      <a:pt x="220" y="237"/>
                      <a:pt x="220" y="191"/>
                    </a:cubicBezTo>
                    <a:lnTo>
                      <a:pt x="220" y="137"/>
                    </a:lnTo>
                    <a:cubicBezTo>
                      <a:pt x="220" y="91"/>
                      <a:pt x="252" y="59"/>
                      <a:pt x="298" y="59"/>
                    </a:cubicBezTo>
                    <a:cubicBezTo>
                      <a:pt x="345" y="59"/>
                      <a:pt x="376" y="91"/>
                      <a:pt x="376" y="137"/>
                    </a:cubicBezTo>
                    <a:lnTo>
                      <a:pt x="376" y="191"/>
                    </a:lnTo>
                    <a:close/>
                    <a:moveTo>
                      <a:pt x="435" y="137"/>
                    </a:moveTo>
                    <a:cubicBezTo>
                      <a:pt x="435" y="58"/>
                      <a:pt x="378" y="0"/>
                      <a:pt x="298" y="0"/>
                    </a:cubicBezTo>
                    <a:cubicBezTo>
                      <a:pt x="219" y="0"/>
                      <a:pt x="161" y="58"/>
                      <a:pt x="161" y="137"/>
                    </a:cubicBezTo>
                    <a:lnTo>
                      <a:pt x="161" y="191"/>
                    </a:lnTo>
                    <a:cubicBezTo>
                      <a:pt x="161" y="270"/>
                      <a:pt x="219" y="328"/>
                      <a:pt x="298" y="328"/>
                    </a:cubicBezTo>
                    <a:cubicBezTo>
                      <a:pt x="378" y="328"/>
                      <a:pt x="435" y="270"/>
                      <a:pt x="435" y="191"/>
                    </a:cubicBezTo>
                    <a:lnTo>
                      <a:pt x="435" y="137"/>
                    </a:lnTo>
                    <a:close/>
                    <a:moveTo>
                      <a:pt x="617" y="522"/>
                    </a:moveTo>
                    <a:cubicBezTo>
                      <a:pt x="614" y="517"/>
                      <a:pt x="610" y="512"/>
                      <a:pt x="605" y="505"/>
                    </a:cubicBezTo>
                    <a:cubicBezTo>
                      <a:pt x="567" y="451"/>
                      <a:pt x="496" y="349"/>
                      <a:pt x="379" y="349"/>
                    </a:cubicBezTo>
                    <a:lnTo>
                      <a:pt x="191" y="349"/>
                    </a:lnTo>
                    <a:cubicBezTo>
                      <a:pt x="99" y="349"/>
                      <a:pt x="0" y="426"/>
                      <a:pt x="0" y="540"/>
                    </a:cubicBezTo>
                    <a:lnTo>
                      <a:pt x="0" y="754"/>
                    </a:lnTo>
                    <a:cubicBezTo>
                      <a:pt x="0" y="815"/>
                      <a:pt x="49" y="872"/>
                      <a:pt x="108" y="887"/>
                    </a:cubicBezTo>
                    <a:lnTo>
                      <a:pt x="108" y="1291"/>
                    </a:lnTo>
                    <a:lnTo>
                      <a:pt x="167" y="1291"/>
                    </a:lnTo>
                    <a:lnTo>
                      <a:pt x="167" y="566"/>
                    </a:lnTo>
                    <a:lnTo>
                      <a:pt x="108" y="566"/>
                    </a:lnTo>
                    <a:lnTo>
                      <a:pt x="108" y="824"/>
                    </a:lnTo>
                    <a:cubicBezTo>
                      <a:pt x="81" y="811"/>
                      <a:pt x="59" y="782"/>
                      <a:pt x="59" y="754"/>
                    </a:cubicBezTo>
                    <a:lnTo>
                      <a:pt x="59" y="540"/>
                    </a:lnTo>
                    <a:cubicBezTo>
                      <a:pt x="59" y="454"/>
                      <a:pt x="136" y="408"/>
                      <a:pt x="191" y="408"/>
                    </a:cubicBezTo>
                    <a:lnTo>
                      <a:pt x="379" y="408"/>
                    </a:lnTo>
                    <a:cubicBezTo>
                      <a:pt x="465" y="408"/>
                      <a:pt x="523" y="490"/>
                      <a:pt x="557" y="539"/>
                    </a:cubicBezTo>
                    <a:cubicBezTo>
                      <a:pt x="562" y="546"/>
                      <a:pt x="566" y="552"/>
                      <a:pt x="570" y="557"/>
                    </a:cubicBezTo>
                    <a:cubicBezTo>
                      <a:pt x="596" y="593"/>
                      <a:pt x="660" y="691"/>
                      <a:pt x="688" y="734"/>
                    </a:cubicBezTo>
                    <a:lnTo>
                      <a:pt x="675" y="747"/>
                    </a:lnTo>
                    <a:cubicBezTo>
                      <a:pt x="668" y="754"/>
                      <a:pt x="658" y="758"/>
                      <a:pt x="647" y="758"/>
                    </a:cubicBezTo>
                    <a:lnTo>
                      <a:pt x="647" y="758"/>
                    </a:lnTo>
                    <a:cubicBezTo>
                      <a:pt x="636" y="758"/>
                      <a:pt x="626" y="754"/>
                      <a:pt x="619" y="747"/>
                    </a:cubicBezTo>
                    <a:lnTo>
                      <a:pt x="454" y="573"/>
                    </a:lnTo>
                    <a:cubicBezTo>
                      <a:pt x="446" y="564"/>
                      <a:pt x="433" y="561"/>
                      <a:pt x="422" y="566"/>
                    </a:cubicBezTo>
                    <a:cubicBezTo>
                      <a:pt x="410" y="570"/>
                      <a:pt x="403" y="581"/>
                      <a:pt x="403" y="593"/>
                    </a:cubicBezTo>
                    <a:lnTo>
                      <a:pt x="403" y="1291"/>
                    </a:lnTo>
                    <a:lnTo>
                      <a:pt x="462" y="1291"/>
                    </a:lnTo>
                    <a:lnTo>
                      <a:pt x="462" y="667"/>
                    </a:lnTo>
                    <a:lnTo>
                      <a:pt x="577" y="788"/>
                    </a:lnTo>
                    <a:cubicBezTo>
                      <a:pt x="596" y="807"/>
                      <a:pt x="620" y="817"/>
                      <a:pt x="647" y="817"/>
                    </a:cubicBezTo>
                    <a:lnTo>
                      <a:pt x="647" y="817"/>
                    </a:lnTo>
                    <a:cubicBezTo>
                      <a:pt x="673" y="817"/>
                      <a:pt x="698" y="807"/>
                      <a:pt x="716" y="789"/>
                    </a:cubicBezTo>
                    <a:lnTo>
                      <a:pt x="747" y="759"/>
                    </a:lnTo>
                    <a:cubicBezTo>
                      <a:pt x="757" y="749"/>
                      <a:pt x="758" y="734"/>
                      <a:pt x="751" y="722"/>
                    </a:cubicBezTo>
                    <a:cubicBezTo>
                      <a:pt x="747" y="716"/>
                      <a:pt x="652" y="570"/>
                      <a:pt x="617" y="522"/>
                    </a:cubicBezTo>
                    <a:close/>
                    <a:moveTo>
                      <a:pt x="1074" y="191"/>
                    </a:moveTo>
                    <a:cubicBezTo>
                      <a:pt x="1074" y="237"/>
                      <a:pt x="1043" y="269"/>
                      <a:pt x="996" y="269"/>
                    </a:cubicBezTo>
                    <a:cubicBezTo>
                      <a:pt x="950" y="269"/>
                      <a:pt x="918" y="237"/>
                      <a:pt x="918" y="191"/>
                    </a:cubicBezTo>
                    <a:lnTo>
                      <a:pt x="918" y="137"/>
                    </a:lnTo>
                    <a:cubicBezTo>
                      <a:pt x="918" y="91"/>
                      <a:pt x="950" y="59"/>
                      <a:pt x="996" y="59"/>
                    </a:cubicBezTo>
                    <a:cubicBezTo>
                      <a:pt x="1043" y="59"/>
                      <a:pt x="1074" y="91"/>
                      <a:pt x="1074" y="137"/>
                    </a:cubicBezTo>
                    <a:lnTo>
                      <a:pt x="1074" y="191"/>
                    </a:lnTo>
                    <a:close/>
                    <a:moveTo>
                      <a:pt x="1133" y="137"/>
                    </a:moveTo>
                    <a:cubicBezTo>
                      <a:pt x="1133" y="58"/>
                      <a:pt x="1075" y="0"/>
                      <a:pt x="996" y="0"/>
                    </a:cubicBezTo>
                    <a:cubicBezTo>
                      <a:pt x="917" y="0"/>
                      <a:pt x="859" y="58"/>
                      <a:pt x="859" y="137"/>
                    </a:cubicBezTo>
                    <a:lnTo>
                      <a:pt x="859" y="191"/>
                    </a:lnTo>
                    <a:cubicBezTo>
                      <a:pt x="859" y="270"/>
                      <a:pt x="917" y="328"/>
                      <a:pt x="996" y="328"/>
                    </a:cubicBezTo>
                    <a:cubicBezTo>
                      <a:pt x="1075" y="328"/>
                      <a:pt x="1133" y="270"/>
                      <a:pt x="1133" y="191"/>
                    </a:cubicBezTo>
                    <a:lnTo>
                      <a:pt x="1133" y="137"/>
                    </a:lnTo>
                    <a:close/>
                    <a:moveTo>
                      <a:pt x="1294" y="540"/>
                    </a:moveTo>
                    <a:cubicBezTo>
                      <a:pt x="1294" y="426"/>
                      <a:pt x="1195" y="349"/>
                      <a:pt x="1103" y="349"/>
                    </a:cubicBezTo>
                    <a:lnTo>
                      <a:pt x="916" y="349"/>
                    </a:lnTo>
                    <a:cubicBezTo>
                      <a:pt x="815" y="349"/>
                      <a:pt x="752" y="434"/>
                      <a:pt x="729" y="471"/>
                    </a:cubicBezTo>
                    <a:cubicBezTo>
                      <a:pt x="716" y="493"/>
                      <a:pt x="677" y="549"/>
                      <a:pt x="677" y="550"/>
                    </a:cubicBezTo>
                    <a:lnTo>
                      <a:pt x="725" y="583"/>
                    </a:lnTo>
                    <a:cubicBezTo>
                      <a:pt x="727" y="581"/>
                      <a:pt x="765" y="525"/>
                      <a:pt x="780" y="501"/>
                    </a:cubicBezTo>
                    <a:cubicBezTo>
                      <a:pt x="793" y="480"/>
                      <a:pt x="843" y="408"/>
                      <a:pt x="916" y="408"/>
                    </a:cubicBezTo>
                    <a:lnTo>
                      <a:pt x="1103" y="408"/>
                    </a:lnTo>
                    <a:cubicBezTo>
                      <a:pt x="1166" y="408"/>
                      <a:pt x="1235" y="462"/>
                      <a:pt x="1235" y="540"/>
                    </a:cubicBezTo>
                    <a:lnTo>
                      <a:pt x="1235" y="754"/>
                    </a:lnTo>
                    <a:cubicBezTo>
                      <a:pt x="1235" y="791"/>
                      <a:pt x="1196" y="830"/>
                      <a:pt x="1160" y="832"/>
                    </a:cubicBezTo>
                    <a:lnTo>
                      <a:pt x="1160" y="566"/>
                    </a:lnTo>
                    <a:lnTo>
                      <a:pt x="1101" y="566"/>
                    </a:lnTo>
                    <a:lnTo>
                      <a:pt x="1101" y="1291"/>
                    </a:lnTo>
                    <a:lnTo>
                      <a:pt x="1160" y="1291"/>
                    </a:lnTo>
                    <a:lnTo>
                      <a:pt x="1160" y="891"/>
                    </a:lnTo>
                    <a:cubicBezTo>
                      <a:pt x="1228" y="889"/>
                      <a:pt x="1294" y="823"/>
                      <a:pt x="1294" y="754"/>
                    </a:cubicBezTo>
                    <a:lnTo>
                      <a:pt x="1294" y="5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7" name="Puolivapaa piirto 166">
              <a:extLst>
                <a:ext uri="{FF2B5EF4-FFF2-40B4-BE49-F238E27FC236}">
                  <a16:creationId xmlns:a16="http://schemas.microsoft.com/office/drawing/2014/main" id="{9A62ECA8-C06C-004E-A976-64915AAF0945}"/>
                </a:ext>
              </a:extLst>
            </p:cNvPr>
            <p:cNvSpPr/>
            <p:nvPr userDrawn="1"/>
          </p:nvSpPr>
          <p:spPr>
            <a:xfrm>
              <a:off x="965200" y="3575050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8" name="Puolivapaa piirto 167">
              <a:extLst>
                <a:ext uri="{FF2B5EF4-FFF2-40B4-BE49-F238E27FC236}">
                  <a16:creationId xmlns:a16="http://schemas.microsoft.com/office/drawing/2014/main" id="{B72436FF-AA86-9947-AE8E-7FCB800DD473}"/>
                </a:ext>
              </a:extLst>
            </p:cNvPr>
            <p:cNvSpPr/>
            <p:nvPr userDrawn="1"/>
          </p:nvSpPr>
          <p:spPr>
            <a:xfrm>
              <a:off x="1219084" y="3579211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71" name="Ryhmä 170">
            <a:extLst>
              <a:ext uri="{FF2B5EF4-FFF2-40B4-BE49-F238E27FC236}">
                <a16:creationId xmlns:a16="http://schemas.microsoft.com/office/drawing/2014/main" id="{DD01E272-8AB1-4945-A67B-EE86886ACECF}"/>
              </a:ext>
            </a:extLst>
          </p:cNvPr>
          <p:cNvGrpSpPr/>
          <p:nvPr/>
        </p:nvGrpSpPr>
        <p:grpSpPr>
          <a:xfrm>
            <a:off x="752722" y="4454581"/>
            <a:ext cx="710291" cy="710292"/>
            <a:chOff x="752722" y="4454581"/>
            <a:chExt cx="710291" cy="710292"/>
          </a:xfrm>
        </p:grpSpPr>
        <p:grpSp>
          <p:nvGrpSpPr>
            <p:cNvPr id="172" name="Group 459">
              <a:extLst>
                <a:ext uri="{FF2B5EF4-FFF2-40B4-BE49-F238E27FC236}">
                  <a16:creationId xmlns:a16="http://schemas.microsoft.com/office/drawing/2014/main" id="{77868D9C-2C44-0543-A087-D46491A317A5}"/>
                </a:ext>
              </a:extLst>
            </p:cNvPr>
            <p:cNvGrpSpPr/>
            <p:nvPr userDrawn="1"/>
          </p:nvGrpSpPr>
          <p:grpSpPr>
            <a:xfrm>
              <a:off x="752722" y="4454581"/>
              <a:ext cx="710291" cy="710292"/>
              <a:chOff x="6982974" y="4528578"/>
              <a:chExt cx="710291" cy="710292"/>
            </a:xfrm>
          </p:grpSpPr>
          <p:sp>
            <p:nvSpPr>
              <p:cNvPr id="175" name="Rectangle 460">
                <a:extLst>
                  <a:ext uri="{FF2B5EF4-FFF2-40B4-BE49-F238E27FC236}">
                    <a16:creationId xmlns:a16="http://schemas.microsoft.com/office/drawing/2014/main" id="{470539E3-1379-4340-A736-C2A7E740023E}"/>
                  </a:ext>
                </a:extLst>
              </p:cNvPr>
              <p:cNvSpPr/>
              <p:nvPr/>
            </p:nvSpPr>
            <p:spPr>
              <a:xfrm>
                <a:off x="6982974" y="4528578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6" name="Freeform 23">
                <a:extLst>
                  <a:ext uri="{FF2B5EF4-FFF2-40B4-BE49-F238E27FC236}">
                    <a16:creationId xmlns:a16="http://schemas.microsoft.com/office/drawing/2014/main" id="{98D0A51F-EE97-D447-AFF6-49EC0224F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3488" y="4648774"/>
                <a:ext cx="449262" cy="469900"/>
              </a:xfrm>
              <a:custGeom>
                <a:avLst/>
                <a:gdLst>
                  <a:gd name="T0" fmla="*/ 712 w 1247"/>
                  <a:gd name="T1" fmla="*/ 1038 h 1304"/>
                  <a:gd name="T2" fmla="*/ 817 w 1247"/>
                  <a:gd name="T3" fmla="*/ 1049 h 1304"/>
                  <a:gd name="T4" fmla="*/ 848 w 1247"/>
                  <a:gd name="T5" fmla="*/ 1303 h 1304"/>
                  <a:gd name="T6" fmla="*/ 880 w 1247"/>
                  <a:gd name="T7" fmla="*/ 1049 h 1304"/>
                  <a:gd name="T8" fmla="*/ 987 w 1247"/>
                  <a:gd name="T9" fmla="*/ 1272 h 1304"/>
                  <a:gd name="T10" fmla="*/ 1049 w 1247"/>
                  <a:gd name="T11" fmla="*/ 1272 h 1304"/>
                  <a:gd name="T12" fmla="*/ 1131 w 1247"/>
                  <a:gd name="T13" fmla="*/ 1049 h 1304"/>
                  <a:gd name="T14" fmla="*/ 1161 w 1247"/>
                  <a:gd name="T15" fmla="*/ 1013 h 1304"/>
                  <a:gd name="T16" fmla="*/ 1041 w 1247"/>
                  <a:gd name="T17" fmla="*/ 452 h 1304"/>
                  <a:gd name="T18" fmla="*/ 1094 w 1247"/>
                  <a:gd name="T19" fmla="*/ 987 h 1304"/>
                  <a:gd name="T20" fmla="*/ 851 w 1247"/>
                  <a:gd name="T21" fmla="*/ 487 h 1304"/>
                  <a:gd name="T22" fmla="*/ 790 w 1247"/>
                  <a:gd name="T23" fmla="*/ 478 h 1304"/>
                  <a:gd name="T24" fmla="*/ 394 w 1247"/>
                  <a:gd name="T25" fmla="*/ 1272 h 1304"/>
                  <a:gd name="T26" fmla="*/ 456 w 1247"/>
                  <a:gd name="T27" fmla="*/ 1272 h 1304"/>
                  <a:gd name="T28" fmla="*/ 425 w 1247"/>
                  <a:gd name="T29" fmla="*/ 508 h 1304"/>
                  <a:gd name="T30" fmla="*/ 394 w 1247"/>
                  <a:gd name="T31" fmla="*/ 1272 h 1304"/>
                  <a:gd name="T32" fmla="*/ 285 w 1247"/>
                  <a:gd name="T33" fmla="*/ 1303 h 1304"/>
                  <a:gd name="T34" fmla="*/ 316 w 1247"/>
                  <a:gd name="T35" fmla="*/ 849 h 1304"/>
                  <a:gd name="T36" fmla="*/ 254 w 1247"/>
                  <a:gd name="T37" fmla="*/ 849 h 1304"/>
                  <a:gd name="T38" fmla="*/ 113 w 1247"/>
                  <a:gd name="T39" fmla="*/ 1272 h 1304"/>
                  <a:gd name="T40" fmla="*/ 175 w 1247"/>
                  <a:gd name="T41" fmla="*/ 1272 h 1304"/>
                  <a:gd name="T42" fmla="*/ 144 w 1247"/>
                  <a:gd name="T43" fmla="*/ 508 h 1304"/>
                  <a:gd name="T44" fmla="*/ 113 w 1247"/>
                  <a:gd name="T45" fmla="*/ 1272 h 1304"/>
                  <a:gd name="T46" fmla="*/ 285 w 1247"/>
                  <a:gd name="T47" fmla="*/ 257 h 1304"/>
                  <a:gd name="T48" fmla="*/ 203 w 1247"/>
                  <a:gd name="T49" fmla="*/ 143 h 1304"/>
                  <a:gd name="T50" fmla="*/ 367 w 1247"/>
                  <a:gd name="T51" fmla="*/ 145 h 1304"/>
                  <a:gd name="T52" fmla="*/ 285 w 1247"/>
                  <a:gd name="T53" fmla="*/ 0 h 1304"/>
                  <a:gd name="T54" fmla="*/ 284 w 1247"/>
                  <a:gd name="T55" fmla="*/ 288 h 1304"/>
                  <a:gd name="T56" fmla="*/ 428 w 1247"/>
                  <a:gd name="T57" fmla="*/ 145 h 1304"/>
                  <a:gd name="T58" fmla="*/ 569 w 1247"/>
                  <a:gd name="T59" fmla="*/ 511 h 1304"/>
                  <a:gd name="T60" fmla="*/ 172 w 1247"/>
                  <a:gd name="T61" fmla="*/ 310 h 1304"/>
                  <a:gd name="T62" fmla="*/ 0 w 1247"/>
                  <a:gd name="T63" fmla="*/ 821 h 1304"/>
                  <a:gd name="T64" fmla="*/ 62 w 1247"/>
                  <a:gd name="T65" fmla="*/ 821 h 1304"/>
                  <a:gd name="T66" fmla="*/ 172 w 1247"/>
                  <a:gd name="T67" fmla="*/ 373 h 1304"/>
                  <a:gd name="T68" fmla="*/ 507 w 1247"/>
                  <a:gd name="T69" fmla="*/ 511 h 1304"/>
                  <a:gd name="T70" fmla="*/ 538 w 1247"/>
                  <a:gd name="T71" fmla="*/ 852 h 1304"/>
                  <a:gd name="T72" fmla="*/ 569 w 1247"/>
                  <a:gd name="T73" fmla="*/ 511 h 1304"/>
                  <a:gd name="T74" fmla="*/ 933 w 1247"/>
                  <a:gd name="T75" fmla="*/ 257 h 1304"/>
                  <a:gd name="T76" fmla="*/ 851 w 1247"/>
                  <a:gd name="T77" fmla="*/ 143 h 1304"/>
                  <a:gd name="T78" fmla="*/ 991 w 1247"/>
                  <a:gd name="T79" fmla="*/ 87 h 1304"/>
                  <a:gd name="T80" fmla="*/ 933 w 1247"/>
                  <a:gd name="T81" fmla="*/ 226 h 1304"/>
                  <a:gd name="T82" fmla="*/ 933 w 1247"/>
                  <a:gd name="T83" fmla="*/ 0 h 1304"/>
                  <a:gd name="T84" fmla="*/ 932 w 1247"/>
                  <a:gd name="T85" fmla="*/ 288 h 1304"/>
                  <a:gd name="T86" fmla="*/ 1077 w 1247"/>
                  <a:gd name="T87" fmla="*/ 145 h 1304"/>
                  <a:gd name="T88" fmla="*/ 1246 w 1247"/>
                  <a:gd name="T89" fmla="*/ 787 h 1304"/>
                  <a:gd name="T90" fmla="*/ 1018 w 1247"/>
                  <a:gd name="T91" fmla="*/ 310 h 1304"/>
                  <a:gd name="T92" fmla="*/ 677 w 1247"/>
                  <a:gd name="T93" fmla="*/ 477 h 1304"/>
                  <a:gd name="T94" fmla="*/ 681 w 1247"/>
                  <a:gd name="T95" fmla="*/ 799 h 1304"/>
                  <a:gd name="T96" fmla="*/ 848 w 1247"/>
                  <a:gd name="T97" fmla="*/ 373 h 1304"/>
                  <a:gd name="T98" fmla="*/ 1128 w 1247"/>
                  <a:gd name="T99" fmla="*/ 488 h 1304"/>
                  <a:gd name="T100" fmla="*/ 1246 w 1247"/>
                  <a:gd name="T101" fmla="*/ 787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47" h="1304">
                    <a:moveTo>
                      <a:pt x="705" y="1013"/>
                    </a:moveTo>
                    <a:cubicBezTo>
                      <a:pt x="704" y="1022"/>
                      <a:pt x="706" y="1031"/>
                      <a:pt x="712" y="1038"/>
                    </a:cubicBezTo>
                    <a:cubicBezTo>
                      <a:pt x="718" y="1045"/>
                      <a:pt x="727" y="1049"/>
                      <a:pt x="736" y="1049"/>
                    </a:cubicBezTo>
                    <a:lnTo>
                      <a:pt x="817" y="1049"/>
                    </a:lnTo>
                    <a:lnTo>
                      <a:pt x="817" y="1272"/>
                    </a:lnTo>
                    <a:cubicBezTo>
                      <a:pt x="817" y="1289"/>
                      <a:pt x="831" y="1303"/>
                      <a:pt x="848" y="1303"/>
                    </a:cubicBezTo>
                    <a:cubicBezTo>
                      <a:pt x="866" y="1303"/>
                      <a:pt x="880" y="1289"/>
                      <a:pt x="880" y="1272"/>
                    </a:cubicBezTo>
                    <a:lnTo>
                      <a:pt x="880" y="1049"/>
                    </a:lnTo>
                    <a:lnTo>
                      <a:pt x="987" y="1049"/>
                    </a:lnTo>
                    <a:lnTo>
                      <a:pt x="987" y="1272"/>
                    </a:lnTo>
                    <a:cubicBezTo>
                      <a:pt x="987" y="1289"/>
                      <a:pt x="1001" y="1303"/>
                      <a:pt x="1018" y="1303"/>
                    </a:cubicBezTo>
                    <a:cubicBezTo>
                      <a:pt x="1035" y="1303"/>
                      <a:pt x="1049" y="1289"/>
                      <a:pt x="1049" y="1272"/>
                    </a:cubicBezTo>
                    <a:lnTo>
                      <a:pt x="1049" y="1049"/>
                    </a:lnTo>
                    <a:lnTo>
                      <a:pt x="1131" y="1049"/>
                    </a:lnTo>
                    <a:cubicBezTo>
                      <a:pt x="1140" y="1049"/>
                      <a:pt x="1148" y="1045"/>
                      <a:pt x="1154" y="1038"/>
                    </a:cubicBezTo>
                    <a:cubicBezTo>
                      <a:pt x="1160" y="1031"/>
                      <a:pt x="1163" y="1022"/>
                      <a:pt x="1161" y="1013"/>
                    </a:cubicBezTo>
                    <a:lnTo>
                      <a:pt x="1077" y="478"/>
                    </a:lnTo>
                    <a:cubicBezTo>
                      <a:pt x="1074" y="461"/>
                      <a:pt x="1058" y="449"/>
                      <a:pt x="1041" y="452"/>
                    </a:cubicBezTo>
                    <a:cubicBezTo>
                      <a:pt x="1024" y="455"/>
                      <a:pt x="1013" y="471"/>
                      <a:pt x="1015" y="487"/>
                    </a:cubicBezTo>
                    <a:lnTo>
                      <a:pt x="1094" y="987"/>
                    </a:lnTo>
                    <a:lnTo>
                      <a:pt x="772" y="987"/>
                    </a:lnTo>
                    <a:lnTo>
                      <a:pt x="851" y="487"/>
                    </a:lnTo>
                    <a:cubicBezTo>
                      <a:pt x="854" y="471"/>
                      <a:pt x="842" y="455"/>
                      <a:pt x="825" y="452"/>
                    </a:cubicBezTo>
                    <a:cubicBezTo>
                      <a:pt x="808" y="449"/>
                      <a:pt x="792" y="461"/>
                      <a:pt x="790" y="478"/>
                    </a:cubicBezTo>
                    <a:lnTo>
                      <a:pt x="705" y="1013"/>
                    </a:lnTo>
                    <a:close/>
                    <a:moveTo>
                      <a:pt x="394" y="1272"/>
                    </a:moveTo>
                    <a:cubicBezTo>
                      <a:pt x="394" y="1289"/>
                      <a:pt x="408" y="1303"/>
                      <a:pt x="425" y="1303"/>
                    </a:cubicBezTo>
                    <a:cubicBezTo>
                      <a:pt x="442" y="1303"/>
                      <a:pt x="456" y="1289"/>
                      <a:pt x="456" y="1272"/>
                    </a:cubicBezTo>
                    <a:lnTo>
                      <a:pt x="456" y="539"/>
                    </a:lnTo>
                    <a:cubicBezTo>
                      <a:pt x="456" y="522"/>
                      <a:pt x="442" y="508"/>
                      <a:pt x="425" y="508"/>
                    </a:cubicBezTo>
                    <a:cubicBezTo>
                      <a:pt x="408" y="508"/>
                      <a:pt x="394" y="522"/>
                      <a:pt x="394" y="539"/>
                    </a:cubicBezTo>
                    <a:lnTo>
                      <a:pt x="394" y="1272"/>
                    </a:lnTo>
                    <a:close/>
                    <a:moveTo>
                      <a:pt x="254" y="1272"/>
                    </a:moveTo>
                    <a:cubicBezTo>
                      <a:pt x="254" y="1289"/>
                      <a:pt x="268" y="1303"/>
                      <a:pt x="285" y="1303"/>
                    </a:cubicBezTo>
                    <a:cubicBezTo>
                      <a:pt x="302" y="1303"/>
                      <a:pt x="316" y="1289"/>
                      <a:pt x="316" y="1272"/>
                    </a:cubicBezTo>
                    <a:lnTo>
                      <a:pt x="316" y="849"/>
                    </a:lnTo>
                    <a:cubicBezTo>
                      <a:pt x="316" y="832"/>
                      <a:pt x="302" y="818"/>
                      <a:pt x="285" y="818"/>
                    </a:cubicBezTo>
                    <a:cubicBezTo>
                      <a:pt x="268" y="818"/>
                      <a:pt x="254" y="832"/>
                      <a:pt x="254" y="849"/>
                    </a:cubicBezTo>
                    <a:lnTo>
                      <a:pt x="254" y="1272"/>
                    </a:lnTo>
                    <a:close/>
                    <a:moveTo>
                      <a:pt x="113" y="1272"/>
                    </a:moveTo>
                    <a:cubicBezTo>
                      <a:pt x="113" y="1289"/>
                      <a:pt x="127" y="1303"/>
                      <a:pt x="144" y="1303"/>
                    </a:cubicBezTo>
                    <a:cubicBezTo>
                      <a:pt x="161" y="1303"/>
                      <a:pt x="175" y="1289"/>
                      <a:pt x="175" y="1272"/>
                    </a:cubicBezTo>
                    <a:lnTo>
                      <a:pt x="175" y="539"/>
                    </a:lnTo>
                    <a:cubicBezTo>
                      <a:pt x="175" y="522"/>
                      <a:pt x="161" y="508"/>
                      <a:pt x="144" y="508"/>
                    </a:cubicBezTo>
                    <a:cubicBezTo>
                      <a:pt x="127" y="508"/>
                      <a:pt x="113" y="522"/>
                      <a:pt x="113" y="539"/>
                    </a:cubicBezTo>
                    <a:lnTo>
                      <a:pt x="113" y="1272"/>
                    </a:lnTo>
                    <a:close/>
                    <a:moveTo>
                      <a:pt x="285" y="226"/>
                    </a:moveTo>
                    <a:lnTo>
                      <a:pt x="285" y="257"/>
                    </a:lnTo>
                    <a:lnTo>
                      <a:pt x="284" y="226"/>
                    </a:lnTo>
                    <a:cubicBezTo>
                      <a:pt x="239" y="225"/>
                      <a:pt x="203" y="188"/>
                      <a:pt x="203" y="143"/>
                    </a:cubicBezTo>
                    <a:cubicBezTo>
                      <a:pt x="204" y="98"/>
                      <a:pt x="240" y="62"/>
                      <a:pt x="286" y="62"/>
                    </a:cubicBezTo>
                    <a:cubicBezTo>
                      <a:pt x="331" y="63"/>
                      <a:pt x="367" y="100"/>
                      <a:pt x="367" y="145"/>
                    </a:cubicBezTo>
                    <a:cubicBezTo>
                      <a:pt x="366" y="189"/>
                      <a:pt x="330" y="226"/>
                      <a:pt x="285" y="226"/>
                    </a:cubicBezTo>
                    <a:close/>
                    <a:moveTo>
                      <a:pt x="285" y="0"/>
                    </a:moveTo>
                    <a:cubicBezTo>
                      <a:pt x="206" y="0"/>
                      <a:pt x="142" y="64"/>
                      <a:pt x="141" y="143"/>
                    </a:cubicBezTo>
                    <a:cubicBezTo>
                      <a:pt x="140" y="222"/>
                      <a:pt x="204" y="287"/>
                      <a:pt x="284" y="288"/>
                    </a:cubicBezTo>
                    <a:lnTo>
                      <a:pt x="285" y="288"/>
                    </a:lnTo>
                    <a:cubicBezTo>
                      <a:pt x="364" y="288"/>
                      <a:pt x="427" y="224"/>
                      <a:pt x="428" y="145"/>
                    </a:cubicBezTo>
                    <a:cubicBezTo>
                      <a:pt x="429" y="66"/>
                      <a:pt x="366" y="1"/>
                      <a:pt x="285" y="0"/>
                    </a:cubicBezTo>
                    <a:close/>
                    <a:moveTo>
                      <a:pt x="569" y="511"/>
                    </a:moveTo>
                    <a:cubicBezTo>
                      <a:pt x="569" y="416"/>
                      <a:pt x="498" y="310"/>
                      <a:pt x="397" y="310"/>
                    </a:cubicBezTo>
                    <a:lnTo>
                      <a:pt x="172" y="310"/>
                    </a:lnTo>
                    <a:cubicBezTo>
                      <a:pt x="71" y="310"/>
                      <a:pt x="0" y="416"/>
                      <a:pt x="0" y="511"/>
                    </a:cubicBezTo>
                    <a:lnTo>
                      <a:pt x="0" y="821"/>
                    </a:lnTo>
                    <a:cubicBezTo>
                      <a:pt x="0" y="838"/>
                      <a:pt x="14" y="852"/>
                      <a:pt x="31" y="852"/>
                    </a:cubicBezTo>
                    <a:cubicBezTo>
                      <a:pt x="48" y="852"/>
                      <a:pt x="62" y="838"/>
                      <a:pt x="62" y="821"/>
                    </a:cubicBezTo>
                    <a:lnTo>
                      <a:pt x="62" y="511"/>
                    </a:lnTo>
                    <a:cubicBezTo>
                      <a:pt x="62" y="447"/>
                      <a:pt x="110" y="373"/>
                      <a:pt x="172" y="373"/>
                    </a:cubicBezTo>
                    <a:lnTo>
                      <a:pt x="397" y="373"/>
                    </a:lnTo>
                    <a:cubicBezTo>
                      <a:pt x="459" y="373"/>
                      <a:pt x="507" y="447"/>
                      <a:pt x="507" y="511"/>
                    </a:cubicBezTo>
                    <a:lnTo>
                      <a:pt x="507" y="821"/>
                    </a:lnTo>
                    <a:cubicBezTo>
                      <a:pt x="507" y="838"/>
                      <a:pt x="521" y="852"/>
                      <a:pt x="538" y="852"/>
                    </a:cubicBezTo>
                    <a:cubicBezTo>
                      <a:pt x="555" y="852"/>
                      <a:pt x="569" y="838"/>
                      <a:pt x="569" y="821"/>
                    </a:cubicBezTo>
                    <a:lnTo>
                      <a:pt x="569" y="511"/>
                    </a:lnTo>
                    <a:close/>
                    <a:moveTo>
                      <a:pt x="933" y="226"/>
                    </a:moveTo>
                    <a:lnTo>
                      <a:pt x="933" y="257"/>
                    </a:lnTo>
                    <a:lnTo>
                      <a:pt x="932" y="226"/>
                    </a:lnTo>
                    <a:cubicBezTo>
                      <a:pt x="887" y="225"/>
                      <a:pt x="851" y="188"/>
                      <a:pt x="851" y="143"/>
                    </a:cubicBezTo>
                    <a:cubicBezTo>
                      <a:pt x="852" y="98"/>
                      <a:pt x="888" y="62"/>
                      <a:pt x="934" y="62"/>
                    </a:cubicBezTo>
                    <a:cubicBezTo>
                      <a:pt x="956" y="62"/>
                      <a:pt x="976" y="71"/>
                      <a:pt x="991" y="87"/>
                    </a:cubicBezTo>
                    <a:cubicBezTo>
                      <a:pt x="1007" y="102"/>
                      <a:pt x="1015" y="123"/>
                      <a:pt x="1015" y="145"/>
                    </a:cubicBezTo>
                    <a:cubicBezTo>
                      <a:pt x="1014" y="189"/>
                      <a:pt x="978" y="226"/>
                      <a:pt x="933" y="226"/>
                    </a:cubicBezTo>
                    <a:close/>
                    <a:moveTo>
                      <a:pt x="1036" y="43"/>
                    </a:moveTo>
                    <a:cubicBezTo>
                      <a:pt x="1009" y="16"/>
                      <a:pt x="973" y="0"/>
                      <a:pt x="933" y="0"/>
                    </a:cubicBezTo>
                    <a:cubicBezTo>
                      <a:pt x="854" y="0"/>
                      <a:pt x="790" y="64"/>
                      <a:pt x="789" y="143"/>
                    </a:cubicBezTo>
                    <a:cubicBezTo>
                      <a:pt x="789" y="222"/>
                      <a:pt x="852" y="287"/>
                      <a:pt x="932" y="288"/>
                    </a:cubicBezTo>
                    <a:lnTo>
                      <a:pt x="933" y="288"/>
                    </a:lnTo>
                    <a:cubicBezTo>
                      <a:pt x="1012" y="288"/>
                      <a:pt x="1076" y="224"/>
                      <a:pt x="1077" y="145"/>
                    </a:cubicBezTo>
                    <a:cubicBezTo>
                      <a:pt x="1077" y="107"/>
                      <a:pt x="1063" y="71"/>
                      <a:pt x="1036" y="43"/>
                    </a:cubicBezTo>
                    <a:close/>
                    <a:moveTo>
                      <a:pt x="1246" y="787"/>
                    </a:moveTo>
                    <a:cubicBezTo>
                      <a:pt x="1246" y="787"/>
                      <a:pt x="1205" y="563"/>
                      <a:pt x="1189" y="477"/>
                    </a:cubicBezTo>
                    <a:cubicBezTo>
                      <a:pt x="1169" y="367"/>
                      <a:pt x="1111" y="310"/>
                      <a:pt x="1018" y="310"/>
                    </a:cubicBezTo>
                    <a:lnTo>
                      <a:pt x="848" y="310"/>
                    </a:lnTo>
                    <a:cubicBezTo>
                      <a:pt x="755" y="310"/>
                      <a:pt x="697" y="367"/>
                      <a:pt x="677" y="477"/>
                    </a:cubicBezTo>
                    <a:cubicBezTo>
                      <a:pt x="661" y="563"/>
                      <a:pt x="620" y="787"/>
                      <a:pt x="620" y="787"/>
                    </a:cubicBezTo>
                    <a:lnTo>
                      <a:pt x="681" y="799"/>
                    </a:lnTo>
                    <a:cubicBezTo>
                      <a:pt x="681" y="799"/>
                      <a:pt x="722" y="575"/>
                      <a:pt x="738" y="488"/>
                    </a:cubicBezTo>
                    <a:cubicBezTo>
                      <a:pt x="753" y="407"/>
                      <a:pt x="786" y="373"/>
                      <a:pt x="848" y="373"/>
                    </a:cubicBezTo>
                    <a:lnTo>
                      <a:pt x="1018" y="373"/>
                    </a:lnTo>
                    <a:cubicBezTo>
                      <a:pt x="1080" y="373"/>
                      <a:pt x="1114" y="407"/>
                      <a:pt x="1128" y="488"/>
                    </a:cubicBezTo>
                    <a:cubicBezTo>
                      <a:pt x="1144" y="575"/>
                      <a:pt x="1185" y="799"/>
                      <a:pt x="1185" y="799"/>
                    </a:cubicBezTo>
                    <a:lnTo>
                      <a:pt x="1246" y="78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73" name="Puolivapaa piirto 172">
              <a:extLst>
                <a:ext uri="{FF2B5EF4-FFF2-40B4-BE49-F238E27FC236}">
                  <a16:creationId xmlns:a16="http://schemas.microsoft.com/office/drawing/2014/main" id="{83AA1ED4-D941-594F-A66C-0B7FA4D34B0C}"/>
                </a:ext>
              </a:extLst>
            </p:cNvPr>
            <p:cNvSpPr/>
            <p:nvPr userDrawn="1"/>
          </p:nvSpPr>
          <p:spPr>
            <a:xfrm>
              <a:off x="944720" y="4635500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4" name="Puolivapaa piirto 173">
              <a:extLst>
                <a:ext uri="{FF2B5EF4-FFF2-40B4-BE49-F238E27FC236}">
                  <a16:creationId xmlns:a16="http://schemas.microsoft.com/office/drawing/2014/main" id="{694DF905-F438-8741-9152-37729770DFFC}"/>
                </a:ext>
              </a:extLst>
            </p:cNvPr>
            <p:cNvSpPr/>
            <p:nvPr userDrawn="1"/>
          </p:nvSpPr>
          <p:spPr>
            <a:xfrm>
              <a:off x="1184389" y="4635500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" name="Ryhmä 1">
            <a:extLst>
              <a:ext uri="{FF2B5EF4-FFF2-40B4-BE49-F238E27FC236}">
                <a16:creationId xmlns:a16="http://schemas.microsoft.com/office/drawing/2014/main" id="{B0975BC8-BD34-864A-8CF8-EB058A044D3B}"/>
              </a:ext>
            </a:extLst>
          </p:cNvPr>
          <p:cNvGrpSpPr/>
          <p:nvPr/>
        </p:nvGrpSpPr>
        <p:grpSpPr>
          <a:xfrm>
            <a:off x="757172" y="5391674"/>
            <a:ext cx="710291" cy="710292"/>
            <a:chOff x="757172" y="5391674"/>
            <a:chExt cx="710291" cy="710292"/>
          </a:xfrm>
        </p:grpSpPr>
        <p:grpSp>
          <p:nvGrpSpPr>
            <p:cNvPr id="178" name="Ryhmä 177">
              <a:extLst>
                <a:ext uri="{FF2B5EF4-FFF2-40B4-BE49-F238E27FC236}">
                  <a16:creationId xmlns:a16="http://schemas.microsoft.com/office/drawing/2014/main" id="{87EB4EC7-8285-8841-95F6-A43AF4DBD001}"/>
                </a:ext>
              </a:extLst>
            </p:cNvPr>
            <p:cNvGrpSpPr/>
            <p:nvPr userDrawn="1"/>
          </p:nvGrpSpPr>
          <p:grpSpPr>
            <a:xfrm>
              <a:off x="757172" y="5391674"/>
              <a:ext cx="710291" cy="710292"/>
              <a:chOff x="1883812" y="4454581"/>
              <a:chExt cx="710291" cy="710292"/>
            </a:xfrm>
          </p:grpSpPr>
          <p:sp>
            <p:nvSpPr>
              <p:cNvPr id="182" name="Rectangle 424">
                <a:extLst>
                  <a:ext uri="{FF2B5EF4-FFF2-40B4-BE49-F238E27FC236}">
                    <a16:creationId xmlns:a16="http://schemas.microsoft.com/office/drawing/2014/main" id="{C3ADFFB6-A522-3848-8F79-7ECA933E75F1}"/>
                  </a:ext>
                </a:extLst>
              </p:cNvPr>
              <p:cNvSpPr/>
              <p:nvPr/>
            </p:nvSpPr>
            <p:spPr>
              <a:xfrm>
                <a:off x="1883812" y="4454581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3" name="Freeform 425">
                <a:extLst>
                  <a:ext uri="{FF2B5EF4-FFF2-40B4-BE49-F238E27FC236}">
                    <a16:creationId xmlns:a16="http://schemas.microsoft.com/office/drawing/2014/main" id="{EDCC78CE-2DB8-7F4C-A28C-AB409C626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5120" y="4565252"/>
                <a:ext cx="447675" cy="488950"/>
              </a:xfrm>
              <a:custGeom>
                <a:avLst/>
                <a:gdLst>
                  <a:gd name="T0" fmla="*/ 118 w 1248"/>
                  <a:gd name="T1" fmla="*/ 286 h 1362"/>
                  <a:gd name="T2" fmla="*/ 282 w 1248"/>
                  <a:gd name="T3" fmla="*/ 257 h 1362"/>
                  <a:gd name="T4" fmla="*/ 200 w 1248"/>
                  <a:gd name="T5" fmla="*/ 113 h 1362"/>
                  <a:gd name="T6" fmla="*/ 200 w 1248"/>
                  <a:gd name="T7" fmla="*/ 430 h 1362"/>
                  <a:gd name="T8" fmla="*/ 705 w 1248"/>
                  <a:gd name="T9" fmla="*/ 173 h 1362"/>
                  <a:gd name="T10" fmla="*/ 541 w 1248"/>
                  <a:gd name="T11" fmla="*/ 144 h 1362"/>
                  <a:gd name="T12" fmla="*/ 705 w 1248"/>
                  <a:gd name="T13" fmla="*/ 173 h 1362"/>
                  <a:gd name="T14" fmla="*/ 479 w 1248"/>
                  <a:gd name="T15" fmla="*/ 144 h 1362"/>
                  <a:gd name="T16" fmla="*/ 767 w 1248"/>
                  <a:gd name="T17" fmla="*/ 173 h 1362"/>
                  <a:gd name="T18" fmla="*/ 623 w 1248"/>
                  <a:gd name="T19" fmla="*/ 339 h 1362"/>
                  <a:gd name="T20" fmla="*/ 400 w 1248"/>
                  <a:gd name="T21" fmla="*/ 540 h 1362"/>
                  <a:gd name="T22" fmla="*/ 846 w 1248"/>
                  <a:gd name="T23" fmla="*/ 505 h 1362"/>
                  <a:gd name="T24" fmla="*/ 908 w 1248"/>
                  <a:gd name="T25" fmla="*/ 505 h 1362"/>
                  <a:gd name="T26" fmla="*/ 965 w 1248"/>
                  <a:gd name="T27" fmla="*/ 286 h 1362"/>
                  <a:gd name="T28" fmla="*/ 1128 w 1248"/>
                  <a:gd name="T29" fmla="*/ 257 h 1362"/>
                  <a:gd name="T30" fmla="*/ 1047 w 1248"/>
                  <a:gd name="T31" fmla="*/ 113 h 1362"/>
                  <a:gd name="T32" fmla="*/ 1047 w 1248"/>
                  <a:gd name="T33" fmla="*/ 430 h 1362"/>
                  <a:gd name="T34" fmla="*/ 1185 w 1248"/>
                  <a:gd name="T35" fmla="*/ 912 h 1362"/>
                  <a:gd name="T36" fmla="*/ 865 w 1248"/>
                  <a:gd name="T37" fmla="*/ 1038 h 1362"/>
                  <a:gd name="T38" fmla="*/ 796 w 1248"/>
                  <a:gd name="T39" fmla="*/ 963 h 1362"/>
                  <a:gd name="T40" fmla="*/ 1049 w 1248"/>
                  <a:gd name="T41" fmla="*/ 878 h 1362"/>
                  <a:gd name="T42" fmla="*/ 1081 w 1248"/>
                  <a:gd name="T43" fmla="*/ 602 h 1362"/>
                  <a:gd name="T44" fmla="*/ 748 w 1248"/>
                  <a:gd name="T45" fmla="*/ 683 h 1362"/>
                  <a:gd name="T46" fmla="*/ 994 w 1248"/>
                  <a:gd name="T47" fmla="*/ 567 h 1362"/>
                  <a:gd name="T48" fmla="*/ 1185 w 1248"/>
                  <a:gd name="T49" fmla="*/ 573 h 1362"/>
                  <a:gd name="T50" fmla="*/ 292 w 1248"/>
                  <a:gd name="T51" fmla="*/ 734 h 1362"/>
                  <a:gd name="T52" fmla="*/ 197 w 1248"/>
                  <a:gd name="T53" fmla="*/ 726 h 1362"/>
                  <a:gd name="T54" fmla="*/ 369 w 1248"/>
                  <a:gd name="T55" fmla="*/ 909 h 1362"/>
                  <a:gd name="T56" fmla="*/ 459 w 1248"/>
                  <a:gd name="T57" fmla="*/ 1299 h 1362"/>
                  <a:gd name="T58" fmla="*/ 166 w 1248"/>
                  <a:gd name="T59" fmla="*/ 1017 h 1362"/>
                  <a:gd name="T60" fmla="*/ 121 w 1248"/>
                  <a:gd name="T61" fmla="*/ 514 h 1362"/>
                  <a:gd name="T62" fmla="*/ 346 w 1248"/>
                  <a:gd name="T63" fmla="*/ 674 h 1362"/>
                  <a:gd name="T64" fmla="*/ 426 w 1248"/>
                  <a:gd name="T65" fmla="*/ 734 h 1362"/>
                  <a:gd name="T66" fmla="*/ 1116 w 1248"/>
                  <a:gd name="T67" fmla="*/ 452 h 1362"/>
                  <a:gd name="T68" fmla="*/ 708 w 1248"/>
                  <a:gd name="T69" fmla="*/ 621 h 1362"/>
                  <a:gd name="T70" fmla="*/ 705 w 1248"/>
                  <a:gd name="T71" fmla="*/ 734 h 1362"/>
                  <a:gd name="T72" fmla="*/ 562 w 1248"/>
                  <a:gd name="T73" fmla="*/ 631 h 1362"/>
                  <a:gd name="T74" fmla="*/ 292 w 1248"/>
                  <a:gd name="T75" fmla="*/ 525 h 1362"/>
                  <a:gd name="T76" fmla="*/ 0 w 1248"/>
                  <a:gd name="T77" fmla="*/ 573 h 1362"/>
                  <a:gd name="T78" fmla="*/ 324 w 1248"/>
                  <a:gd name="T79" fmla="*/ 1079 h 1362"/>
                  <a:gd name="T80" fmla="*/ 562 w 1248"/>
                  <a:gd name="T81" fmla="*/ 1361 h 1362"/>
                  <a:gd name="T82" fmla="*/ 506 w 1248"/>
                  <a:gd name="T83" fmla="*/ 947 h 1362"/>
                  <a:gd name="T84" fmla="*/ 259 w 1248"/>
                  <a:gd name="T85" fmla="*/ 847 h 1362"/>
                  <a:gd name="T86" fmla="*/ 426 w 1248"/>
                  <a:gd name="T87" fmla="*/ 796 h 1362"/>
                  <a:gd name="T88" fmla="*/ 987 w 1248"/>
                  <a:gd name="T89" fmla="*/ 796 h 1362"/>
                  <a:gd name="T90" fmla="*/ 737 w 1248"/>
                  <a:gd name="T91" fmla="*/ 944 h 1362"/>
                  <a:gd name="T92" fmla="*/ 655 w 1248"/>
                  <a:gd name="T93" fmla="*/ 1349 h 1362"/>
                  <a:gd name="T94" fmla="*/ 834 w 1248"/>
                  <a:gd name="T95" fmla="*/ 1339 h 1362"/>
                  <a:gd name="T96" fmla="*/ 1247 w 1248"/>
                  <a:gd name="T97" fmla="*/ 912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48" h="1362">
                    <a:moveTo>
                      <a:pt x="282" y="286"/>
                    </a:moveTo>
                    <a:cubicBezTo>
                      <a:pt x="282" y="330"/>
                      <a:pt x="244" y="367"/>
                      <a:pt x="200" y="367"/>
                    </a:cubicBezTo>
                    <a:cubicBezTo>
                      <a:pt x="156" y="367"/>
                      <a:pt x="118" y="330"/>
                      <a:pt x="118" y="286"/>
                    </a:cubicBezTo>
                    <a:lnTo>
                      <a:pt x="118" y="257"/>
                    </a:lnTo>
                    <a:cubicBezTo>
                      <a:pt x="118" y="213"/>
                      <a:pt x="156" y="175"/>
                      <a:pt x="200" y="175"/>
                    </a:cubicBezTo>
                    <a:cubicBezTo>
                      <a:pt x="244" y="175"/>
                      <a:pt x="282" y="213"/>
                      <a:pt x="282" y="257"/>
                    </a:cubicBezTo>
                    <a:lnTo>
                      <a:pt x="282" y="286"/>
                    </a:lnTo>
                    <a:close/>
                    <a:moveTo>
                      <a:pt x="344" y="257"/>
                    </a:moveTo>
                    <a:cubicBezTo>
                      <a:pt x="344" y="179"/>
                      <a:pt x="278" y="113"/>
                      <a:pt x="200" y="113"/>
                    </a:cubicBezTo>
                    <a:cubicBezTo>
                      <a:pt x="122" y="113"/>
                      <a:pt x="56" y="179"/>
                      <a:pt x="56" y="257"/>
                    </a:cubicBezTo>
                    <a:lnTo>
                      <a:pt x="56" y="286"/>
                    </a:lnTo>
                    <a:cubicBezTo>
                      <a:pt x="56" y="365"/>
                      <a:pt x="121" y="430"/>
                      <a:pt x="200" y="430"/>
                    </a:cubicBezTo>
                    <a:cubicBezTo>
                      <a:pt x="279" y="430"/>
                      <a:pt x="344" y="365"/>
                      <a:pt x="344" y="286"/>
                    </a:cubicBezTo>
                    <a:lnTo>
                      <a:pt x="344" y="257"/>
                    </a:lnTo>
                    <a:close/>
                    <a:moveTo>
                      <a:pt x="705" y="173"/>
                    </a:moveTo>
                    <a:cubicBezTo>
                      <a:pt x="705" y="217"/>
                      <a:pt x="668" y="255"/>
                      <a:pt x="623" y="255"/>
                    </a:cubicBezTo>
                    <a:cubicBezTo>
                      <a:pt x="579" y="255"/>
                      <a:pt x="541" y="217"/>
                      <a:pt x="541" y="173"/>
                    </a:cubicBezTo>
                    <a:lnTo>
                      <a:pt x="541" y="144"/>
                    </a:lnTo>
                    <a:cubicBezTo>
                      <a:pt x="541" y="100"/>
                      <a:pt x="579" y="63"/>
                      <a:pt x="623" y="63"/>
                    </a:cubicBezTo>
                    <a:cubicBezTo>
                      <a:pt x="668" y="63"/>
                      <a:pt x="705" y="100"/>
                      <a:pt x="705" y="144"/>
                    </a:cubicBezTo>
                    <a:lnTo>
                      <a:pt x="705" y="173"/>
                    </a:lnTo>
                    <a:close/>
                    <a:moveTo>
                      <a:pt x="767" y="144"/>
                    </a:moveTo>
                    <a:cubicBezTo>
                      <a:pt x="767" y="66"/>
                      <a:pt x="701" y="0"/>
                      <a:pt x="623" y="0"/>
                    </a:cubicBezTo>
                    <a:cubicBezTo>
                      <a:pt x="545" y="0"/>
                      <a:pt x="479" y="66"/>
                      <a:pt x="479" y="144"/>
                    </a:cubicBezTo>
                    <a:lnTo>
                      <a:pt x="479" y="173"/>
                    </a:lnTo>
                    <a:cubicBezTo>
                      <a:pt x="479" y="252"/>
                      <a:pt x="544" y="317"/>
                      <a:pt x="623" y="317"/>
                    </a:cubicBezTo>
                    <a:cubicBezTo>
                      <a:pt x="703" y="317"/>
                      <a:pt x="767" y="252"/>
                      <a:pt x="767" y="173"/>
                    </a:cubicBezTo>
                    <a:lnTo>
                      <a:pt x="767" y="144"/>
                    </a:lnTo>
                    <a:close/>
                    <a:moveTo>
                      <a:pt x="908" y="505"/>
                    </a:moveTo>
                    <a:cubicBezTo>
                      <a:pt x="908" y="389"/>
                      <a:pt x="719" y="339"/>
                      <a:pt x="623" y="339"/>
                    </a:cubicBezTo>
                    <a:cubicBezTo>
                      <a:pt x="526" y="339"/>
                      <a:pt x="338" y="389"/>
                      <a:pt x="338" y="505"/>
                    </a:cubicBezTo>
                    <a:lnTo>
                      <a:pt x="338" y="540"/>
                    </a:lnTo>
                    <a:lnTo>
                      <a:pt x="400" y="540"/>
                    </a:lnTo>
                    <a:lnTo>
                      <a:pt x="400" y="505"/>
                    </a:lnTo>
                    <a:cubicBezTo>
                      <a:pt x="400" y="448"/>
                      <a:pt x="535" y="401"/>
                      <a:pt x="623" y="401"/>
                    </a:cubicBezTo>
                    <a:cubicBezTo>
                      <a:pt x="711" y="401"/>
                      <a:pt x="846" y="448"/>
                      <a:pt x="846" y="505"/>
                    </a:cubicBezTo>
                    <a:lnTo>
                      <a:pt x="846" y="540"/>
                    </a:lnTo>
                    <a:lnTo>
                      <a:pt x="908" y="540"/>
                    </a:lnTo>
                    <a:lnTo>
                      <a:pt x="908" y="505"/>
                    </a:lnTo>
                    <a:close/>
                    <a:moveTo>
                      <a:pt x="1128" y="286"/>
                    </a:moveTo>
                    <a:cubicBezTo>
                      <a:pt x="1128" y="330"/>
                      <a:pt x="1091" y="367"/>
                      <a:pt x="1047" y="367"/>
                    </a:cubicBezTo>
                    <a:cubicBezTo>
                      <a:pt x="1002" y="367"/>
                      <a:pt x="965" y="330"/>
                      <a:pt x="965" y="286"/>
                    </a:cubicBezTo>
                    <a:lnTo>
                      <a:pt x="965" y="257"/>
                    </a:lnTo>
                    <a:cubicBezTo>
                      <a:pt x="965" y="213"/>
                      <a:pt x="1002" y="175"/>
                      <a:pt x="1047" y="175"/>
                    </a:cubicBezTo>
                    <a:cubicBezTo>
                      <a:pt x="1091" y="175"/>
                      <a:pt x="1128" y="213"/>
                      <a:pt x="1128" y="257"/>
                    </a:cubicBezTo>
                    <a:lnTo>
                      <a:pt x="1128" y="286"/>
                    </a:lnTo>
                    <a:close/>
                    <a:moveTo>
                      <a:pt x="1191" y="257"/>
                    </a:moveTo>
                    <a:cubicBezTo>
                      <a:pt x="1191" y="179"/>
                      <a:pt x="1125" y="113"/>
                      <a:pt x="1047" y="113"/>
                    </a:cubicBezTo>
                    <a:cubicBezTo>
                      <a:pt x="969" y="113"/>
                      <a:pt x="903" y="179"/>
                      <a:pt x="903" y="257"/>
                    </a:cubicBezTo>
                    <a:lnTo>
                      <a:pt x="903" y="286"/>
                    </a:lnTo>
                    <a:cubicBezTo>
                      <a:pt x="903" y="365"/>
                      <a:pt x="967" y="430"/>
                      <a:pt x="1047" y="430"/>
                    </a:cubicBezTo>
                    <a:cubicBezTo>
                      <a:pt x="1126" y="430"/>
                      <a:pt x="1191" y="365"/>
                      <a:pt x="1191" y="286"/>
                    </a:cubicBezTo>
                    <a:lnTo>
                      <a:pt x="1191" y="257"/>
                    </a:lnTo>
                    <a:close/>
                    <a:moveTo>
                      <a:pt x="1185" y="912"/>
                    </a:moveTo>
                    <a:cubicBezTo>
                      <a:pt x="1185" y="969"/>
                      <a:pt x="1135" y="1016"/>
                      <a:pt x="1075" y="1016"/>
                    </a:cubicBezTo>
                    <a:lnTo>
                      <a:pt x="895" y="1016"/>
                    </a:lnTo>
                    <a:cubicBezTo>
                      <a:pt x="882" y="1016"/>
                      <a:pt x="870" y="1025"/>
                      <a:pt x="865" y="1038"/>
                    </a:cubicBezTo>
                    <a:lnTo>
                      <a:pt x="782" y="1299"/>
                    </a:lnTo>
                    <a:lnTo>
                      <a:pt x="719" y="1299"/>
                    </a:lnTo>
                    <a:lnTo>
                      <a:pt x="796" y="963"/>
                    </a:lnTo>
                    <a:cubicBezTo>
                      <a:pt x="808" y="931"/>
                      <a:pt x="838" y="909"/>
                      <a:pt x="872" y="909"/>
                    </a:cubicBezTo>
                    <a:lnTo>
                      <a:pt x="1018" y="909"/>
                    </a:lnTo>
                    <a:cubicBezTo>
                      <a:pt x="1036" y="909"/>
                      <a:pt x="1049" y="895"/>
                      <a:pt x="1049" y="878"/>
                    </a:cubicBezTo>
                    <a:lnTo>
                      <a:pt x="1049" y="722"/>
                    </a:lnTo>
                    <a:lnTo>
                      <a:pt x="1125" y="646"/>
                    </a:lnTo>
                    <a:lnTo>
                      <a:pt x="1081" y="602"/>
                    </a:lnTo>
                    <a:lnTo>
                      <a:pt x="950" y="734"/>
                    </a:lnTo>
                    <a:lnTo>
                      <a:pt x="821" y="734"/>
                    </a:lnTo>
                    <a:cubicBezTo>
                      <a:pt x="778" y="734"/>
                      <a:pt x="757" y="707"/>
                      <a:pt x="748" y="683"/>
                    </a:cubicBezTo>
                    <a:lnTo>
                      <a:pt x="872" y="683"/>
                    </a:lnTo>
                    <a:cubicBezTo>
                      <a:pt x="881" y="683"/>
                      <a:pt x="889" y="680"/>
                      <a:pt x="895" y="674"/>
                    </a:cubicBezTo>
                    <a:lnTo>
                      <a:pt x="994" y="567"/>
                    </a:lnTo>
                    <a:cubicBezTo>
                      <a:pt x="1026" y="533"/>
                      <a:pt x="1070" y="514"/>
                      <a:pt x="1116" y="514"/>
                    </a:cubicBezTo>
                    <a:lnTo>
                      <a:pt x="1121" y="514"/>
                    </a:lnTo>
                    <a:cubicBezTo>
                      <a:pt x="1155" y="514"/>
                      <a:pt x="1185" y="542"/>
                      <a:pt x="1185" y="573"/>
                    </a:cubicBezTo>
                    <a:lnTo>
                      <a:pt x="1185" y="912"/>
                    </a:lnTo>
                    <a:close/>
                    <a:moveTo>
                      <a:pt x="426" y="734"/>
                    </a:moveTo>
                    <a:lnTo>
                      <a:pt x="292" y="734"/>
                    </a:lnTo>
                    <a:lnTo>
                      <a:pt x="163" y="603"/>
                    </a:lnTo>
                    <a:lnTo>
                      <a:pt x="119" y="646"/>
                    </a:lnTo>
                    <a:lnTo>
                      <a:pt x="197" y="726"/>
                    </a:lnTo>
                    <a:lnTo>
                      <a:pt x="197" y="878"/>
                    </a:lnTo>
                    <a:cubicBezTo>
                      <a:pt x="197" y="895"/>
                      <a:pt x="211" y="909"/>
                      <a:pt x="228" y="909"/>
                    </a:cubicBezTo>
                    <a:lnTo>
                      <a:pt x="369" y="909"/>
                    </a:lnTo>
                    <a:cubicBezTo>
                      <a:pt x="403" y="909"/>
                      <a:pt x="434" y="931"/>
                      <a:pt x="445" y="963"/>
                    </a:cubicBezTo>
                    <a:lnTo>
                      <a:pt x="523" y="1299"/>
                    </a:lnTo>
                    <a:lnTo>
                      <a:pt x="459" y="1299"/>
                    </a:lnTo>
                    <a:lnTo>
                      <a:pt x="376" y="1038"/>
                    </a:lnTo>
                    <a:cubicBezTo>
                      <a:pt x="372" y="1025"/>
                      <a:pt x="360" y="1017"/>
                      <a:pt x="346" y="1017"/>
                    </a:cubicBezTo>
                    <a:lnTo>
                      <a:pt x="166" y="1017"/>
                    </a:lnTo>
                    <a:cubicBezTo>
                      <a:pt x="108" y="1017"/>
                      <a:pt x="62" y="970"/>
                      <a:pt x="62" y="912"/>
                    </a:cubicBezTo>
                    <a:lnTo>
                      <a:pt x="62" y="573"/>
                    </a:lnTo>
                    <a:cubicBezTo>
                      <a:pt x="62" y="541"/>
                      <a:pt x="88" y="514"/>
                      <a:pt x="121" y="514"/>
                    </a:cubicBezTo>
                    <a:lnTo>
                      <a:pt x="125" y="514"/>
                    </a:lnTo>
                    <a:cubicBezTo>
                      <a:pt x="171" y="514"/>
                      <a:pt x="216" y="534"/>
                      <a:pt x="247" y="567"/>
                    </a:cubicBezTo>
                    <a:lnTo>
                      <a:pt x="346" y="674"/>
                    </a:lnTo>
                    <a:cubicBezTo>
                      <a:pt x="352" y="680"/>
                      <a:pt x="360" y="684"/>
                      <a:pt x="369" y="684"/>
                    </a:cubicBezTo>
                    <a:lnTo>
                      <a:pt x="499" y="684"/>
                    </a:lnTo>
                    <a:cubicBezTo>
                      <a:pt x="489" y="707"/>
                      <a:pt x="469" y="734"/>
                      <a:pt x="426" y="734"/>
                    </a:cubicBezTo>
                    <a:close/>
                    <a:moveTo>
                      <a:pt x="1247" y="573"/>
                    </a:moveTo>
                    <a:cubicBezTo>
                      <a:pt x="1247" y="508"/>
                      <a:pt x="1189" y="452"/>
                      <a:pt x="1121" y="452"/>
                    </a:cubicBezTo>
                    <a:lnTo>
                      <a:pt x="1116" y="452"/>
                    </a:lnTo>
                    <a:cubicBezTo>
                      <a:pt x="1053" y="452"/>
                      <a:pt x="992" y="479"/>
                      <a:pt x="949" y="525"/>
                    </a:cubicBezTo>
                    <a:lnTo>
                      <a:pt x="859" y="621"/>
                    </a:lnTo>
                    <a:lnTo>
                      <a:pt x="708" y="621"/>
                    </a:lnTo>
                    <a:cubicBezTo>
                      <a:pt x="699" y="621"/>
                      <a:pt x="691" y="625"/>
                      <a:pt x="685" y="631"/>
                    </a:cubicBezTo>
                    <a:cubicBezTo>
                      <a:pt x="679" y="638"/>
                      <a:pt x="676" y="646"/>
                      <a:pt x="677" y="655"/>
                    </a:cubicBezTo>
                    <a:cubicBezTo>
                      <a:pt x="679" y="677"/>
                      <a:pt x="688" y="707"/>
                      <a:pt x="705" y="734"/>
                    </a:cubicBezTo>
                    <a:lnTo>
                      <a:pt x="541" y="734"/>
                    </a:lnTo>
                    <a:cubicBezTo>
                      <a:pt x="559" y="707"/>
                      <a:pt x="568" y="677"/>
                      <a:pt x="570" y="655"/>
                    </a:cubicBezTo>
                    <a:cubicBezTo>
                      <a:pt x="570" y="646"/>
                      <a:pt x="567" y="638"/>
                      <a:pt x="562" y="631"/>
                    </a:cubicBezTo>
                    <a:cubicBezTo>
                      <a:pt x="556" y="625"/>
                      <a:pt x="547" y="621"/>
                      <a:pt x="539" y="621"/>
                    </a:cubicBezTo>
                    <a:lnTo>
                      <a:pt x="382" y="621"/>
                    </a:lnTo>
                    <a:lnTo>
                      <a:pt x="292" y="525"/>
                    </a:lnTo>
                    <a:cubicBezTo>
                      <a:pt x="249" y="479"/>
                      <a:pt x="188" y="452"/>
                      <a:pt x="125" y="452"/>
                    </a:cubicBezTo>
                    <a:lnTo>
                      <a:pt x="121" y="452"/>
                    </a:lnTo>
                    <a:cubicBezTo>
                      <a:pt x="54" y="452"/>
                      <a:pt x="0" y="506"/>
                      <a:pt x="0" y="573"/>
                    </a:cubicBezTo>
                    <a:lnTo>
                      <a:pt x="0" y="912"/>
                    </a:lnTo>
                    <a:cubicBezTo>
                      <a:pt x="0" y="1004"/>
                      <a:pt x="74" y="1079"/>
                      <a:pt x="166" y="1079"/>
                    </a:cubicBezTo>
                    <a:lnTo>
                      <a:pt x="324" y="1079"/>
                    </a:lnTo>
                    <a:lnTo>
                      <a:pt x="407" y="1339"/>
                    </a:lnTo>
                    <a:cubicBezTo>
                      <a:pt x="411" y="1352"/>
                      <a:pt x="423" y="1361"/>
                      <a:pt x="437" y="1361"/>
                    </a:cubicBezTo>
                    <a:lnTo>
                      <a:pt x="562" y="1361"/>
                    </a:lnTo>
                    <a:cubicBezTo>
                      <a:pt x="571" y="1361"/>
                      <a:pt x="580" y="1356"/>
                      <a:pt x="586" y="1349"/>
                    </a:cubicBezTo>
                    <a:cubicBezTo>
                      <a:pt x="592" y="1342"/>
                      <a:pt x="594" y="1332"/>
                      <a:pt x="592" y="1323"/>
                    </a:cubicBezTo>
                    <a:lnTo>
                      <a:pt x="506" y="947"/>
                    </a:lnTo>
                    <a:cubicBezTo>
                      <a:pt x="505" y="946"/>
                      <a:pt x="505" y="945"/>
                      <a:pt x="505" y="944"/>
                    </a:cubicBezTo>
                    <a:cubicBezTo>
                      <a:pt x="484" y="886"/>
                      <a:pt x="430" y="847"/>
                      <a:pt x="369" y="847"/>
                    </a:cubicBezTo>
                    <a:lnTo>
                      <a:pt x="259" y="847"/>
                    </a:lnTo>
                    <a:lnTo>
                      <a:pt x="259" y="796"/>
                    </a:lnTo>
                    <a:lnTo>
                      <a:pt x="279" y="796"/>
                    </a:lnTo>
                    <a:lnTo>
                      <a:pt x="426" y="796"/>
                    </a:lnTo>
                    <a:lnTo>
                      <a:pt x="821" y="796"/>
                    </a:lnTo>
                    <a:lnTo>
                      <a:pt x="963" y="796"/>
                    </a:lnTo>
                    <a:lnTo>
                      <a:pt x="987" y="796"/>
                    </a:lnTo>
                    <a:lnTo>
                      <a:pt x="987" y="847"/>
                    </a:lnTo>
                    <a:lnTo>
                      <a:pt x="872" y="847"/>
                    </a:lnTo>
                    <a:cubicBezTo>
                      <a:pt x="812" y="847"/>
                      <a:pt x="757" y="886"/>
                      <a:pt x="737" y="944"/>
                    </a:cubicBezTo>
                    <a:cubicBezTo>
                      <a:pt x="736" y="945"/>
                      <a:pt x="736" y="946"/>
                      <a:pt x="736" y="947"/>
                    </a:cubicBezTo>
                    <a:lnTo>
                      <a:pt x="650" y="1323"/>
                    </a:lnTo>
                    <a:cubicBezTo>
                      <a:pt x="647" y="1332"/>
                      <a:pt x="650" y="1342"/>
                      <a:pt x="655" y="1349"/>
                    </a:cubicBezTo>
                    <a:cubicBezTo>
                      <a:pt x="661" y="1356"/>
                      <a:pt x="670" y="1361"/>
                      <a:pt x="680" y="1361"/>
                    </a:cubicBezTo>
                    <a:lnTo>
                      <a:pt x="805" y="1361"/>
                    </a:lnTo>
                    <a:cubicBezTo>
                      <a:pt x="818" y="1361"/>
                      <a:pt x="830" y="1352"/>
                      <a:pt x="834" y="1339"/>
                    </a:cubicBezTo>
                    <a:lnTo>
                      <a:pt x="918" y="1079"/>
                    </a:lnTo>
                    <a:lnTo>
                      <a:pt x="1075" y="1079"/>
                    </a:lnTo>
                    <a:cubicBezTo>
                      <a:pt x="1168" y="1079"/>
                      <a:pt x="1247" y="1002"/>
                      <a:pt x="1247" y="912"/>
                    </a:cubicBezTo>
                    <a:lnTo>
                      <a:pt x="1247" y="5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9" name="Puolivapaa piirto 178">
              <a:extLst>
                <a:ext uri="{FF2B5EF4-FFF2-40B4-BE49-F238E27FC236}">
                  <a16:creationId xmlns:a16="http://schemas.microsoft.com/office/drawing/2014/main" id="{6DA84322-D1D3-CD45-88DC-19464A201BE7}"/>
                </a:ext>
              </a:extLst>
            </p:cNvPr>
            <p:cNvSpPr/>
            <p:nvPr userDrawn="1"/>
          </p:nvSpPr>
          <p:spPr>
            <a:xfrm>
              <a:off x="1076555" y="5563490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0" name="Puolivapaa piirto 179">
              <a:extLst>
                <a:ext uri="{FF2B5EF4-FFF2-40B4-BE49-F238E27FC236}">
                  <a16:creationId xmlns:a16="http://schemas.microsoft.com/office/drawing/2014/main" id="{50B19914-F789-F149-876B-8467CEE2367C}"/>
                </a:ext>
              </a:extLst>
            </p:cNvPr>
            <p:cNvSpPr/>
            <p:nvPr userDrawn="1"/>
          </p:nvSpPr>
          <p:spPr>
            <a:xfrm>
              <a:off x="1224867" y="5594350"/>
              <a:ext cx="69850" cy="47625"/>
            </a:xfrm>
            <a:custGeom>
              <a:avLst/>
              <a:gdLst>
                <a:gd name="connsiteX0" fmla="*/ 0 w 69850"/>
                <a:gd name="connsiteY0" fmla="*/ 0 h 47625"/>
                <a:gd name="connsiteX1" fmla="*/ 69850 w 69850"/>
                <a:gd name="connsiteY1" fmla="*/ 19050 h 47625"/>
                <a:gd name="connsiteX2" fmla="*/ 50800 w 69850"/>
                <a:gd name="connsiteY2" fmla="*/ 44450 h 47625"/>
                <a:gd name="connsiteX3" fmla="*/ 22225 w 69850"/>
                <a:gd name="connsiteY3" fmla="*/ 47625 h 47625"/>
                <a:gd name="connsiteX4" fmla="*/ 0 w 69850"/>
                <a:gd name="connsiteY4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50" h="47625">
                  <a:moveTo>
                    <a:pt x="0" y="0"/>
                  </a:moveTo>
                  <a:lnTo>
                    <a:pt x="69850" y="19050"/>
                  </a:lnTo>
                  <a:lnTo>
                    <a:pt x="50800" y="44450"/>
                  </a:lnTo>
                  <a:lnTo>
                    <a:pt x="22225" y="47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1" name="Puolivapaa piirto 180">
              <a:extLst>
                <a:ext uri="{FF2B5EF4-FFF2-40B4-BE49-F238E27FC236}">
                  <a16:creationId xmlns:a16="http://schemas.microsoft.com/office/drawing/2014/main" id="{3319A978-1CC1-7342-8C9E-AB627680F791}"/>
                </a:ext>
              </a:extLst>
            </p:cNvPr>
            <p:cNvSpPr/>
            <p:nvPr userDrawn="1"/>
          </p:nvSpPr>
          <p:spPr>
            <a:xfrm>
              <a:off x="927100" y="5603875"/>
              <a:ext cx="76200" cy="44450"/>
            </a:xfrm>
            <a:custGeom>
              <a:avLst/>
              <a:gdLst>
                <a:gd name="connsiteX0" fmla="*/ 76200 w 76200"/>
                <a:gd name="connsiteY0" fmla="*/ 0 h 44450"/>
                <a:gd name="connsiteX1" fmla="*/ 0 w 76200"/>
                <a:gd name="connsiteY1" fmla="*/ 9525 h 44450"/>
                <a:gd name="connsiteX2" fmla="*/ 31750 w 76200"/>
                <a:gd name="connsiteY2" fmla="*/ 44450 h 44450"/>
                <a:gd name="connsiteX3" fmla="*/ 76200 w 76200"/>
                <a:gd name="connsiteY3" fmla="*/ 0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4450">
                  <a:moveTo>
                    <a:pt x="76200" y="0"/>
                  </a:moveTo>
                  <a:lnTo>
                    <a:pt x="0" y="9525"/>
                  </a:lnTo>
                  <a:lnTo>
                    <a:pt x="31750" y="4445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8E35A9-2C12-9B45-A524-3EF80CBAA9FD}"/>
              </a:ext>
            </a:extLst>
          </p:cNvPr>
          <p:cNvGrpSpPr/>
          <p:nvPr/>
        </p:nvGrpSpPr>
        <p:grpSpPr>
          <a:xfrm>
            <a:off x="10658184" y="547973"/>
            <a:ext cx="710291" cy="710292"/>
            <a:chOff x="10658184" y="547973"/>
            <a:chExt cx="710291" cy="710292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AFDD3803-D9B1-3447-9B8A-05C1F0D0AA0F}"/>
                </a:ext>
              </a:extLst>
            </p:cNvPr>
            <p:cNvSpPr/>
            <p:nvPr userDrawn="1"/>
          </p:nvSpPr>
          <p:spPr>
            <a:xfrm>
              <a:off x="10658184" y="54797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84" name="Graphic 183">
              <a:extLst>
                <a:ext uri="{FF2B5EF4-FFF2-40B4-BE49-F238E27FC236}">
                  <a16:creationId xmlns:a16="http://schemas.microsoft.com/office/drawing/2014/main" id="{5B5E85E8-0628-C34E-BD65-AA9D46DC4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44586" y="620226"/>
              <a:ext cx="337487" cy="56578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88612D-50CD-0543-84FB-FB4FA796BA83}"/>
              </a:ext>
            </a:extLst>
          </p:cNvPr>
          <p:cNvGrpSpPr/>
          <p:nvPr/>
        </p:nvGrpSpPr>
        <p:grpSpPr>
          <a:xfrm>
            <a:off x="10647811" y="1446339"/>
            <a:ext cx="710291" cy="710292"/>
            <a:chOff x="10647811" y="1446339"/>
            <a:chExt cx="710291" cy="710292"/>
          </a:xfrm>
        </p:grpSpPr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E1B6490D-D7C3-6445-9716-78B1845D7BC8}"/>
                </a:ext>
              </a:extLst>
            </p:cNvPr>
            <p:cNvSpPr/>
            <p:nvPr userDrawn="1"/>
          </p:nvSpPr>
          <p:spPr>
            <a:xfrm>
              <a:off x="10647811" y="1446339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85" name="Graphic 184">
              <a:extLst>
                <a:ext uri="{FF2B5EF4-FFF2-40B4-BE49-F238E27FC236}">
                  <a16:creationId xmlns:a16="http://schemas.microsoft.com/office/drawing/2014/main" id="{BA231550-3DC5-5441-89A2-3821D818E0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166" y="1501860"/>
              <a:ext cx="585580" cy="59925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5ACAE91-93A9-5E46-838D-618C8302920D}"/>
              </a:ext>
            </a:extLst>
          </p:cNvPr>
          <p:cNvGrpSpPr/>
          <p:nvPr/>
        </p:nvGrpSpPr>
        <p:grpSpPr>
          <a:xfrm>
            <a:off x="10637749" y="2426254"/>
            <a:ext cx="710291" cy="710292"/>
            <a:chOff x="10637749" y="2426254"/>
            <a:chExt cx="710291" cy="710292"/>
          </a:xfrm>
        </p:grpSpPr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80AF1173-CC9A-0446-A011-A43D84562750}"/>
                </a:ext>
              </a:extLst>
            </p:cNvPr>
            <p:cNvSpPr/>
            <p:nvPr userDrawn="1"/>
          </p:nvSpPr>
          <p:spPr>
            <a:xfrm>
              <a:off x="10637749" y="2426254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86" name="Graphic 185">
              <a:extLst>
                <a:ext uri="{FF2B5EF4-FFF2-40B4-BE49-F238E27FC236}">
                  <a16:creationId xmlns:a16="http://schemas.microsoft.com/office/drawing/2014/main" id="{D502430F-70A5-0646-A068-CD6AEB21B4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727083" y="2500821"/>
              <a:ext cx="531623" cy="56115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33B005-4A37-BB4F-A899-F678A77E2275}"/>
              </a:ext>
            </a:extLst>
          </p:cNvPr>
          <p:cNvGrpSpPr/>
          <p:nvPr/>
        </p:nvGrpSpPr>
        <p:grpSpPr>
          <a:xfrm>
            <a:off x="10641157" y="3456206"/>
            <a:ext cx="710291" cy="710292"/>
            <a:chOff x="10641157" y="3456206"/>
            <a:chExt cx="710291" cy="710292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5C74098-5F1B-7648-892A-9B7632F746E0}"/>
                </a:ext>
              </a:extLst>
            </p:cNvPr>
            <p:cNvSpPr/>
            <p:nvPr userDrawn="1"/>
          </p:nvSpPr>
          <p:spPr>
            <a:xfrm>
              <a:off x="10641157" y="345620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87" name="Graphic 186">
              <a:extLst>
                <a:ext uri="{FF2B5EF4-FFF2-40B4-BE49-F238E27FC236}">
                  <a16:creationId xmlns:a16="http://schemas.microsoft.com/office/drawing/2014/main" id="{746BDEED-0FA2-9F47-B5A4-B9C0CE8430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741516" y="3662022"/>
              <a:ext cx="509572" cy="38689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C8E92A-48D2-9A41-B8FB-42BB2807F02B}"/>
              </a:ext>
            </a:extLst>
          </p:cNvPr>
          <p:cNvGrpSpPr/>
          <p:nvPr/>
        </p:nvGrpSpPr>
        <p:grpSpPr>
          <a:xfrm>
            <a:off x="10641739" y="4453004"/>
            <a:ext cx="710291" cy="710292"/>
            <a:chOff x="10641739" y="4453004"/>
            <a:chExt cx="710291" cy="710292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A7C67308-263C-B749-AA81-B98E6643E0D7}"/>
                </a:ext>
              </a:extLst>
            </p:cNvPr>
            <p:cNvSpPr/>
            <p:nvPr userDrawn="1"/>
          </p:nvSpPr>
          <p:spPr>
            <a:xfrm>
              <a:off x="10641739" y="4453004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88" name="Graphic 187">
              <a:extLst>
                <a:ext uri="{FF2B5EF4-FFF2-40B4-BE49-F238E27FC236}">
                  <a16:creationId xmlns:a16="http://schemas.microsoft.com/office/drawing/2014/main" id="{F2F23309-B84F-3640-ABE2-FCFEE69325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739294" y="4531480"/>
              <a:ext cx="515180" cy="55334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24C0D2-B25E-324D-A8FA-F68BF4E55F11}"/>
              </a:ext>
            </a:extLst>
          </p:cNvPr>
          <p:cNvGrpSpPr/>
          <p:nvPr/>
        </p:nvGrpSpPr>
        <p:grpSpPr>
          <a:xfrm>
            <a:off x="10633358" y="5432871"/>
            <a:ext cx="710291" cy="710292"/>
            <a:chOff x="10633358" y="5432871"/>
            <a:chExt cx="710291" cy="710292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7F050900-4729-9B40-9937-C2BB8B14B4CA}"/>
                </a:ext>
              </a:extLst>
            </p:cNvPr>
            <p:cNvSpPr/>
            <p:nvPr userDrawn="1"/>
          </p:nvSpPr>
          <p:spPr>
            <a:xfrm>
              <a:off x="10633358" y="5432871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89" name="Graphic 188">
              <a:extLst>
                <a:ext uri="{FF2B5EF4-FFF2-40B4-BE49-F238E27FC236}">
                  <a16:creationId xmlns:a16="http://schemas.microsoft.com/office/drawing/2014/main" id="{357F9630-58B9-B94B-9088-3F0B0FC0B4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717750" y="5507236"/>
              <a:ext cx="541507" cy="561562"/>
            </a:xfrm>
            <a:prstGeom prst="rect">
              <a:avLst/>
            </a:prstGeom>
          </p:spPr>
        </p:pic>
      </p:grpSp>
      <p:sp>
        <p:nvSpPr>
          <p:cNvPr id="3" name="Rectangle 195">
            <a:extLst>
              <a:ext uri="{FF2B5EF4-FFF2-40B4-BE49-F238E27FC236}">
                <a16:creationId xmlns:a16="http://schemas.microsoft.com/office/drawing/2014/main" id="{B9058C6E-078E-150C-0CE9-A14A31BAE144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5" name="Group 342">
            <a:extLst>
              <a:ext uri="{FF2B5EF4-FFF2-40B4-BE49-F238E27FC236}">
                <a16:creationId xmlns:a16="http://schemas.microsoft.com/office/drawing/2014/main" id="{A4E4E22D-6675-83BB-6D6C-9426D5C85A18}"/>
              </a:ext>
            </a:extLst>
          </p:cNvPr>
          <p:cNvGrpSpPr/>
          <p:nvPr userDrawn="1"/>
        </p:nvGrpSpPr>
        <p:grpSpPr>
          <a:xfrm>
            <a:off x="2974629" y="2424629"/>
            <a:ext cx="710291" cy="710292"/>
            <a:chOff x="1475612" y="2498626"/>
            <a:chExt cx="710291" cy="710292"/>
          </a:xfrm>
        </p:grpSpPr>
        <p:sp>
          <p:nvSpPr>
            <p:cNvPr id="6" name="Rectangle 343">
              <a:extLst>
                <a:ext uri="{FF2B5EF4-FFF2-40B4-BE49-F238E27FC236}">
                  <a16:creationId xmlns:a16="http://schemas.microsoft.com/office/drawing/2014/main" id="{CB46CB7C-B9C4-7C05-4392-0509645E7654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1">
              <a:extLst>
                <a:ext uri="{FF2B5EF4-FFF2-40B4-BE49-F238E27FC236}">
                  <a16:creationId xmlns:a16="http://schemas.microsoft.com/office/drawing/2014/main" id="{E3695B9F-D808-CBF4-AF6D-3A1724609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245" y="2609297"/>
              <a:ext cx="327025" cy="488950"/>
            </a:xfrm>
            <a:custGeom>
              <a:avLst/>
              <a:gdLst>
                <a:gd name="T0" fmla="*/ 798 w 909"/>
                <a:gd name="T1" fmla="*/ 1125 h 1359"/>
                <a:gd name="T2" fmla="*/ 818 w 909"/>
                <a:gd name="T3" fmla="*/ 1160 h 1359"/>
                <a:gd name="T4" fmla="*/ 880 w 909"/>
                <a:gd name="T5" fmla="*/ 1273 h 1359"/>
                <a:gd name="T6" fmla="*/ 848 w 909"/>
                <a:gd name="T7" fmla="*/ 1088 h 1359"/>
                <a:gd name="T8" fmla="*/ 714 w 909"/>
                <a:gd name="T9" fmla="*/ 1041 h 1359"/>
                <a:gd name="T10" fmla="*/ 28 w 909"/>
                <a:gd name="T11" fmla="*/ 1160 h 1359"/>
                <a:gd name="T12" fmla="*/ 90 w 909"/>
                <a:gd name="T13" fmla="*/ 1273 h 1359"/>
                <a:gd name="T14" fmla="*/ 106 w 909"/>
                <a:gd name="T15" fmla="*/ 1130 h 1359"/>
                <a:gd name="T16" fmla="*/ 150 w 909"/>
                <a:gd name="T17" fmla="*/ 997 h 1359"/>
                <a:gd name="T18" fmla="*/ 60 w 909"/>
                <a:gd name="T19" fmla="*/ 1088 h 1359"/>
                <a:gd name="T20" fmla="*/ 711 w 909"/>
                <a:gd name="T21" fmla="*/ 861 h 1359"/>
                <a:gd name="T22" fmla="*/ 482 w 909"/>
                <a:gd name="T23" fmla="*/ 1016 h 1359"/>
                <a:gd name="T24" fmla="*/ 306 w 909"/>
                <a:gd name="T25" fmla="*/ 968 h 1359"/>
                <a:gd name="T26" fmla="*/ 175 w 909"/>
                <a:gd name="T27" fmla="*/ 737 h 1359"/>
                <a:gd name="T28" fmla="*/ 734 w 909"/>
                <a:gd name="T29" fmla="*/ 570 h 1359"/>
                <a:gd name="T30" fmla="*/ 3 w 909"/>
                <a:gd name="T31" fmla="*/ 508 h 1359"/>
                <a:gd name="T32" fmla="*/ 113 w 909"/>
                <a:gd name="T33" fmla="*/ 570 h 1359"/>
                <a:gd name="T34" fmla="*/ 146 w 909"/>
                <a:gd name="T35" fmla="*/ 895 h 1359"/>
                <a:gd name="T36" fmla="*/ 197 w 909"/>
                <a:gd name="T37" fmla="*/ 1157 h 1359"/>
                <a:gd name="T38" fmla="*/ 127 w 909"/>
                <a:gd name="T39" fmla="*/ 1187 h 1359"/>
                <a:gd name="T40" fmla="*/ 338 w 909"/>
                <a:gd name="T41" fmla="*/ 1358 h 1359"/>
                <a:gd name="T42" fmla="*/ 400 w 909"/>
                <a:gd name="T43" fmla="*/ 1301 h 1359"/>
                <a:gd name="T44" fmla="*/ 259 w 909"/>
                <a:gd name="T45" fmla="*/ 1196 h 1359"/>
                <a:gd name="T46" fmla="*/ 263 w 909"/>
                <a:gd name="T47" fmla="*/ 1013 h 1359"/>
                <a:gd name="T48" fmla="*/ 482 w 909"/>
                <a:gd name="T49" fmla="*/ 1078 h 1359"/>
                <a:gd name="T50" fmla="*/ 649 w 909"/>
                <a:gd name="T51" fmla="*/ 1010 h 1359"/>
                <a:gd name="T52" fmla="*/ 522 w 909"/>
                <a:gd name="T53" fmla="*/ 1275 h 1359"/>
                <a:gd name="T54" fmla="*/ 508 w 909"/>
                <a:gd name="T55" fmla="*/ 1358 h 1359"/>
                <a:gd name="T56" fmla="*/ 570 w 909"/>
                <a:gd name="T57" fmla="*/ 1319 h 1359"/>
                <a:gd name="T58" fmla="*/ 748 w 909"/>
                <a:gd name="T59" fmla="*/ 1134 h 1359"/>
                <a:gd name="T60" fmla="*/ 711 w 909"/>
                <a:gd name="T61" fmla="*/ 952 h 1359"/>
                <a:gd name="T62" fmla="*/ 796 w 909"/>
                <a:gd name="T63" fmla="*/ 737 h 1359"/>
                <a:gd name="T64" fmla="*/ 906 w 909"/>
                <a:gd name="T65" fmla="*/ 571 h 1359"/>
                <a:gd name="T66" fmla="*/ 3 w 909"/>
                <a:gd name="T67" fmla="*/ 508 h 1359"/>
                <a:gd name="T68" fmla="*/ 316 w 909"/>
                <a:gd name="T69" fmla="*/ 201 h 1359"/>
                <a:gd name="T70" fmla="*/ 301 w 909"/>
                <a:gd name="T71" fmla="*/ 33 h 1359"/>
                <a:gd name="T72" fmla="*/ 56 w 909"/>
                <a:gd name="T73" fmla="*/ 342 h 1359"/>
                <a:gd name="T74" fmla="*/ 17 w 909"/>
                <a:gd name="T75" fmla="*/ 399 h 1359"/>
                <a:gd name="T76" fmla="*/ 0 w 909"/>
                <a:gd name="T77" fmla="*/ 483 h 1359"/>
                <a:gd name="T78" fmla="*/ 62 w 909"/>
                <a:gd name="T79" fmla="*/ 446 h 1359"/>
                <a:gd name="T80" fmla="*/ 118 w 909"/>
                <a:gd name="T81" fmla="*/ 398 h 1359"/>
                <a:gd name="T82" fmla="*/ 254 w 909"/>
                <a:gd name="T83" fmla="*/ 114 h 1359"/>
                <a:gd name="T84" fmla="*/ 508 w 909"/>
                <a:gd name="T85" fmla="*/ 285 h 1359"/>
                <a:gd name="T86" fmla="*/ 570 w 909"/>
                <a:gd name="T87" fmla="*/ 31 h 1359"/>
                <a:gd name="T88" fmla="*/ 369 w 909"/>
                <a:gd name="T89" fmla="*/ 0 h 1359"/>
                <a:gd name="T90" fmla="*/ 338 w 909"/>
                <a:gd name="T91" fmla="*/ 285 h 1359"/>
                <a:gd name="T92" fmla="*/ 400 w 909"/>
                <a:gd name="T93" fmla="*/ 63 h 1359"/>
                <a:gd name="T94" fmla="*/ 508 w 909"/>
                <a:gd name="T95" fmla="*/ 285 h 1359"/>
                <a:gd name="T96" fmla="*/ 908 w 909"/>
                <a:gd name="T97" fmla="*/ 427 h 1359"/>
                <a:gd name="T98" fmla="*/ 852 w 909"/>
                <a:gd name="T99" fmla="*/ 379 h 1359"/>
                <a:gd name="T100" fmla="*/ 639 w 909"/>
                <a:gd name="T101" fmla="*/ 33 h 1359"/>
                <a:gd name="T102" fmla="*/ 592 w 909"/>
                <a:gd name="T103" fmla="*/ 60 h 1359"/>
                <a:gd name="T104" fmla="*/ 654 w 909"/>
                <a:gd name="T105" fmla="*/ 201 h 1359"/>
                <a:gd name="T106" fmla="*/ 790 w 909"/>
                <a:gd name="T107" fmla="*/ 342 h 1359"/>
                <a:gd name="T108" fmla="*/ 807 w 909"/>
                <a:gd name="T109" fmla="*/ 426 h 1359"/>
                <a:gd name="T110" fmla="*/ 846 w 909"/>
                <a:gd name="T111" fmla="*/ 483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9" h="1359">
                  <a:moveTo>
                    <a:pt x="714" y="1041"/>
                  </a:moveTo>
                  <a:lnTo>
                    <a:pt x="798" y="1125"/>
                  </a:lnTo>
                  <a:lnTo>
                    <a:pt x="802" y="1130"/>
                  </a:lnTo>
                  <a:cubicBezTo>
                    <a:pt x="815" y="1143"/>
                    <a:pt x="818" y="1147"/>
                    <a:pt x="818" y="1160"/>
                  </a:cubicBezTo>
                  <a:lnTo>
                    <a:pt x="818" y="1273"/>
                  </a:lnTo>
                  <a:lnTo>
                    <a:pt x="880" y="1273"/>
                  </a:lnTo>
                  <a:lnTo>
                    <a:pt x="880" y="1160"/>
                  </a:lnTo>
                  <a:cubicBezTo>
                    <a:pt x="880" y="1123"/>
                    <a:pt x="863" y="1104"/>
                    <a:pt x="848" y="1088"/>
                  </a:cubicBezTo>
                  <a:lnTo>
                    <a:pt x="758" y="997"/>
                  </a:lnTo>
                  <a:lnTo>
                    <a:pt x="714" y="1041"/>
                  </a:lnTo>
                  <a:close/>
                  <a:moveTo>
                    <a:pt x="60" y="1088"/>
                  </a:moveTo>
                  <a:cubicBezTo>
                    <a:pt x="46" y="1103"/>
                    <a:pt x="28" y="1123"/>
                    <a:pt x="28" y="1160"/>
                  </a:cubicBezTo>
                  <a:lnTo>
                    <a:pt x="28" y="1273"/>
                  </a:lnTo>
                  <a:lnTo>
                    <a:pt x="90" y="1273"/>
                  </a:lnTo>
                  <a:lnTo>
                    <a:pt x="90" y="1160"/>
                  </a:lnTo>
                  <a:cubicBezTo>
                    <a:pt x="90" y="1147"/>
                    <a:pt x="94" y="1143"/>
                    <a:pt x="106" y="1130"/>
                  </a:cubicBezTo>
                  <a:lnTo>
                    <a:pt x="194" y="1041"/>
                  </a:lnTo>
                  <a:lnTo>
                    <a:pt x="150" y="997"/>
                  </a:lnTo>
                  <a:lnTo>
                    <a:pt x="64" y="1083"/>
                  </a:lnTo>
                  <a:lnTo>
                    <a:pt x="60" y="1088"/>
                  </a:lnTo>
                  <a:close/>
                  <a:moveTo>
                    <a:pt x="734" y="737"/>
                  </a:moveTo>
                  <a:cubicBezTo>
                    <a:pt x="734" y="777"/>
                    <a:pt x="723" y="842"/>
                    <a:pt x="711" y="861"/>
                  </a:cubicBezTo>
                  <a:cubicBezTo>
                    <a:pt x="698" y="880"/>
                    <a:pt x="638" y="936"/>
                    <a:pt x="602" y="969"/>
                  </a:cubicBezTo>
                  <a:cubicBezTo>
                    <a:pt x="570" y="999"/>
                    <a:pt x="527" y="1016"/>
                    <a:pt x="482" y="1016"/>
                  </a:cubicBezTo>
                  <a:lnTo>
                    <a:pt x="426" y="1016"/>
                  </a:lnTo>
                  <a:cubicBezTo>
                    <a:pt x="381" y="1016"/>
                    <a:pt x="338" y="999"/>
                    <a:pt x="306" y="968"/>
                  </a:cubicBezTo>
                  <a:cubicBezTo>
                    <a:pt x="271" y="936"/>
                    <a:pt x="210" y="880"/>
                    <a:pt x="198" y="861"/>
                  </a:cubicBezTo>
                  <a:cubicBezTo>
                    <a:pt x="185" y="842"/>
                    <a:pt x="175" y="777"/>
                    <a:pt x="175" y="737"/>
                  </a:cubicBezTo>
                  <a:lnTo>
                    <a:pt x="175" y="570"/>
                  </a:lnTo>
                  <a:lnTo>
                    <a:pt x="734" y="570"/>
                  </a:lnTo>
                  <a:lnTo>
                    <a:pt x="734" y="737"/>
                  </a:lnTo>
                  <a:close/>
                  <a:moveTo>
                    <a:pt x="3" y="508"/>
                  </a:moveTo>
                  <a:lnTo>
                    <a:pt x="3" y="570"/>
                  </a:lnTo>
                  <a:lnTo>
                    <a:pt x="113" y="570"/>
                  </a:lnTo>
                  <a:lnTo>
                    <a:pt x="113" y="737"/>
                  </a:lnTo>
                  <a:cubicBezTo>
                    <a:pt x="113" y="772"/>
                    <a:pt x="121" y="857"/>
                    <a:pt x="146" y="895"/>
                  </a:cubicBezTo>
                  <a:cubicBezTo>
                    <a:pt x="155" y="909"/>
                    <a:pt x="176" y="930"/>
                    <a:pt x="197" y="952"/>
                  </a:cubicBezTo>
                  <a:lnTo>
                    <a:pt x="197" y="1157"/>
                  </a:lnTo>
                  <a:lnTo>
                    <a:pt x="160" y="1134"/>
                  </a:lnTo>
                  <a:lnTo>
                    <a:pt x="127" y="1187"/>
                  </a:lnTo>
                  <a:lnTo>
                    <a:pt x="338" y="1319"/>
                  </a:lnTo>
                  <a:lnTo>
                    <a:pt x="338" y="1358"/>
                  </a:lnTo>
                  <a:lnTo>
                    <a:pt x="400" y="1358"/>
                  </a:lnTo>
                  <a:lnTo>
                    <a:pt x="400" y="1301"/>
                  </a:lnTo>
                  <a:cubicBezTo>
                    <a:pt x="400" y="1291"/>
                    <a:pt x="395" y="1281"/>
                    <a:pt x="386" y="1275"/>
                  </a:cubicBezTo>
                  <a:lnTo>
                    <a:pt x="259" y="1196"/>
                  </a:lnTo>
                  <a:lnTo>
                    <a:pt x="259" y="1010"/>
                  </a:lnTo>
                  <a:cubicBezTo>
                    <a:pt x="261" y="1011"/>
                    <a:pt x="262" y="1013"/>
                    <a:pt x="263" y="1013"/>
                  </a:cubicBezTo>
                  <a:cubicBezTo>
                    <a:pt x="307" y="1055"/>
                    <a:pt x="365" y="1078"/>
                    <a:pt x="426" y="1078"/>
                  </a:cubicBezTo>
                  <a:lnTo>
                    <a:pt x="482" y="1078"/>
                  </a:lnTo>
                  <a:cubicBezTo>
                    <a:pt x="543" y="1078"/>
                    <a:pt x="601" y="1055"/>
                    <a:pt x="644" y="1014"/>
                  </a:cubicBezTo>
                  <a:cubicBezTo>
                    <a:pt x="645" y="1013"/>
                    <a:pt x="647" y="1011"/>
                    <a:pt x="649" y="1010"/>
                  </a:cubicBezTo>
                  <a:lnTo>
                    <a:pt x="649" y="1196"/>
                  </a:lnTo>
                  <a:lnTo>
                    <a:pt x="522" y="1275"/>
                  </a:lnTo>
                  <a:cubicBezTo>
                    <a:pt x="513" y="1281"/>
                    <a:pt x="508" y="1291"/>
                    <a:pt x="508" y="1301"/>
                  </a:cubicBezTo>
                  <a:lnTo>
                    <a:pt x="508" y="1358"/>
                  </a:lnTo>
                  <a:lnTo>
                    <a:pt x="570" y="1358"/>
                  </a:lnTo>
                  <a:lnTo>
                    <a:pt x="570" y="1319"/>
                  </a:lnTo>
                  <a:lnTo>
                    <a:pt x="781" y="1187"/>
                  </a:lnTo>
                  <a:lnTo>
                    <a:pt x="748" y="1134"/>
                  </a:lnTo>
                  <a:lnTo>
                    <a:pt x="711" y="1157"/>
                  </a:lnTo>
                  <a:lnTo>
                    <a:pt x="711" y="952"/>
                  </a:lnTo>
                  <a:cubicBezTo>
                    <a:pt x="733" y="930"/>
                    <a:pt x="753" y="909"/>
                    <a:pt x="762" y="895"/>
                  </a:cubicBezTo>
                  <a:cubicBezTo>
                    <a:pt x="787" y="857"/>
                    <a:pt x="796" y="772"/>
                    <a:pt x="796" y="737"/>
                  </a:cubicBezTo>
                  <a:lnTo>
                    <a:pt x="796" y="571"/>
                  </a:lnTo>
                  <a:lnTo>
                    <a:pt x="906" y="571"/>
                  </a:lnTo>
                  <a:lnTo>
                    <a:pt x="906" y="508"/>
                  </a:lnTo>
                  <a:lnTo>
                    <a:pt x="3" y="508"/>
                  </a:lnTo>
                  <a:close/>
                  <a:moveTo>
                    <a:pt x="254" y="201"/>
                  </a:moveTo>
                  <a:lnTo>
                    <a:pt x="316" y="201"/>
                  </a:lnTo>
                  <a:lnTo>
                    <a:pt x="316" y="60"/>
                  </a:lnTo>
                  <a:cubicBezTo>
                    <a:pt x="316" y="49"/>
                    <a:pt x="310" y="39"/>
                    <a:pt x="301" y="33"/>
                  </a:cubicBezTo>
                  <a:cubicBezTo>
                    <a:pt x="291" y="27"/>
                    <a:pt x="280" y="27"/>
                    <a:pt x="270" y="32"/>
                  </a:cubicBezTo>
                  <a:cubicBezTo>
                    <a:pt x="170" y="87"/>
                    <a:pt x="56" y="171"/>
                    <a:pt x="56" y="342"/>
                  </a:cubicBezTo>
                  <a:lnTo>
                    <a:pt x="56" y="379"/>
                  </a:lnTo>
                  <a:lnTo>
                    <a:pt x="17" y="399"/>
                  </a:lnTo>
                  <a:cubicBezTo>
                    <a:pt x="6" y="404"/>
                    <a:pt x="0" y="415"/>
                    <a:pt x="0" y="427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446"/>
                  </a:lnTo>
                  <a:lnTo>
                    <a:pt x="101" y="426"/>
                  </a:lnTo>
                  <a:cubicBezTo>
                    <a:pt x="112" y="421"/>
                    <a:pt x="118" y="410"/>
                    <a:pt x="118" y="398"/>
                  </a:cubicBezTo>
                  <a:lnTo>
                    <a:pt x="118" y="342"/>
                  </a:lnTo>
                  <a:cubicBezTo>
                    <a:pt x="118" y="247"/>
                    <a:pt x="159" y="176"/>
                    <a:pt x="254" y="114"/>
                  </a:cubicBezTo>
                  <a:lnTo>
                    <a:pt x="254" y="201"/>
                  </a:lnTo>
                  <a:close/>
                  <a:moveTo>
                    <a:pt x="508" y="285"/>
                  </a:moveTo>
                  <a:lnTo>
                    <a:pt x="570" y="285"/>
                  </a:lnTo>
                  <a:lnTo>
                    <a:pt x="570" y="31"/>
                  </a:lnTo>
                  <a:cubicBezTo>
                    <a:pt x="570" y="14"/>
                    <a:pt x="556" y="0"/>
                    <a:pt x="539" y="0"/>
                  </a:cubicBezTo>
                  <a:lnTo>
                    <a:pt x="369" y="0"/>
                  </a:lnTo>
                  <a:cubicBezTo>
                    <a:pt x="352" y="0"/>
                    <a:pt x="338" y="14"/>
                    <a:pt x="338" y="31"/>
                  </a:cubicBezTo>
                  <a:lnTo>
                    <a:pt x="338" y="285"/>
                  </a:lnTo>
                  <a:lnTo>
                    <a:pt x="400" y="285"/>
                  </a:lnTo>
                  <a:lnTo>
                    <a:pt x="400" y="63"/>
                  </a:lnTo>
                  <a:lnTo>
                    <a:pt x="508" y="63"/>
                  </a:lnTo>
                  <a:lnTo>
                    <a:pt x="508" y="285"/>
                  </a:lnTo>
                  <a:close/>
                  <a:moveTo>
                    <a:pt x="908" y="483"/>
                  </a:moveTo>
                  <a:lnTo>
                    <a:pt x="908" y="427"/>
                  </a:lnTo>
                  <a:cubicBezTo>
                    <a:pt x="908" y="415"/>
                    <a:pt x="902" y="404"/>
                    <a:pt x="891" y="399"/>
                  </a:cubicBezTo>
                  <a:lnTo>
                    <a:pt x="852" y="379"/>
                  </a:lnTo>
                  <a:lnTo>
                    <a:pt x="852" y="342"/>
                  </a:lnTo>
                  <a:cubicBezTo>
                    <a:pt x="852" y="173"/>
                    <a:pt x="738" y="88"/>
                    <a:pt x="639" y="33"/>
                  </a:cubicBezTo>
                  <a:cubicBezTo>
                    <a:pt x="629" y="27"/>
                    <a:pt x="617" y="27"/>
                    <a:pt x="608" y="33"/>
                  </a:cubicBezTo>
                  <a:cubicBezTo>
                    <a:pt x="598" y="39"/>
                    <a:pt x="592" y="49"/>
                    <a:pt x="592" y="60"/>
                  </a:cubicBezTo>
                  <a:lnTo>
                    <a:pt x="592" y="201"/>
                  </a:lnTo>
                  <a:lnTo>
                    <a:pt x="654" y="201"/>
                  </a:lnTo>
                  <a:lnTo>
                    <a:pt x="654" y="115"/>
                  </a:lnTo>
                  <a:cubicBezTo>
                    <a:pt x="750" y="178"/>
                    <a:pt x="790" y="247"/>
                    <a:pt x="790" y="342"/>
                  </a:cubicBezTo>
                  <a:lnTo>
                    <a:pt x="790" y="398"/>
                  </a:lnTo>
                  <a:cubicBezTo>
                    <a:pt x="790" y="410"/>
                    <a:pt x="797" y="421"/>
                    <a:pt x="807" y="426"/>
                  </a:cubicBezTo>
                  <a:lnTo>
                    <a:pt x="846" y="446"/>
                  </a:lnTo>
                  <a:lnTo>
                    <a:pt x="846" y="483"/>
                  </a:lnTo>
                  <a:lnTo>
                    <a:pt x="908" y="4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345">
            <a:extLst>
              <a:ext uri="{FF2B5EF4-FFF2-40B4-BE49-F238E27FC236}">
                <a16:creationId xmlns:a16="http://schemas.microsoft.com/office/drawing/2014/main" id="{1FEC1D11-F8A3-F77A-9F57-9DBBBD59D0B7}"/>
              </a:ext>
            </a:extLst>
          </p:cNvPr>
          <p:cNvGrpSpPr/>
          <p:nvPr userDrawn="1"/>
        </p:nvGrpSpPr>
        <p:grpSpPr>
          <a:xfrm>
            <a:off x="1882388" y="1446339"/>
            <a:ext cx="710291" cy="710292"/>
            <a:chOff x="383371" y="1520336"/>
            <a:chExt cx="710291" cy="710292"/>
          </a:xfrm>
        </p:grpSpPr>
        <p:sp>
          <p:nvSpPr>
            <p:cNvPr id="16" name="Rectangle 346">
              <a:extLst>
                <a:ext uri="{FF2B5EF4-FFF2-40B4-BE49-F238E27FC236}">
                  <a16:creationId xmlns:a16="http://schemas.microsoft.com/office/drawing/2014/main" id="{A48D014A-2276-C818-D6DD-0CB4B0BA0535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7" name="Freeform 2">
              <a:extLst>
                <a:ext uri="{FF2B5EF4-FFF2-40B4-BE49-F238E27FC236}">
                  <a16:creationId xmlns:a16="http://schemas.microsoft.com/office/drawing/2014/main" id="{A0B4C7AB-DF03-4108-E1E6-0F2F39B40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79" y="1652438"/>
              <a:ext cx="447675" cy="446088"/>
            </a:xfrm>
            <a:custGeom>
              <a:avLst/>
              <a:gdLst>
                <a:gd name="T0" fmla="*/ 230 w 1245"/>
                <a:gd name="T1" fmla="*/ 479 h 1238"/>
                <a:gd name="T2" fmla="*/ 248 w 1245"/>
                <a:gd name="T3" fmla="*/ 572 h 1238"/>
                <a:gd name="T4" fmla="*/ 276 w 1245"/>
                <a:gd name="T5" fmla="*/ 591 h 1238"/>
                <a:gd name="T6" fmla="*/ 287 w 1245"/>
                <a:gd name="T7" fmla="*/ 588 h 1238"/>
                <a:gd name="T8" fmla="*/ 303 w 1245"/>
                <a:gd name="T9" fmla="*/ 550 h 1238"/>
                <a:gd name="T10" fmla="*/ 290 w 1245"/>
                <a:gd name="T11" fmla="*/ 479 h 1238"/>
                <a:gd name="T12" fmla="*/ 260 w 1245"/>
                <a:gd name="T13" fmla="*/ 450 h 1238"/>
                <a:gd name="T14" fmla="*/ 230 w 1245"/>
                <a:gd name="T15" fmla="*/ 479 h 1238"/>
                <a:gd name="T16" fmla="*/ 477 w 1245"/>
                <a:gd name="T17" fmla="*/ 233 h 1238"/>
                <a:gd name="T18" fmla="*/ 248 w 1245"/>
                <a:gd name="T19" fmla="*/ 387 h 1238"/>
                <a:gd name="T20" fmla="*/ 265 w 1245"/>
                <a:gd name="T21" fmla="*/ 426 h 1238"/>
                <a:gd name="T22" fmla="*/ 276 w 1245"/>
                <a:gd name="T23" fmla="*/ 428 h 1238"/>
                <a:gd name="T24" fmla="*/ 303 w 1245"/>
                <a:gd name="T25" fmla="*/ 409 h 1238"/>
                <a:gd name="T26" fmla="*/ 477 w 1245"/>
                <a:gd name="T27" fmla="*/ 292 h 1238"/>
                <a:gd name="T28" fmla="*/ 507 w 1245"/>
                <a:gd name="T29" fmla="*/ 263 h 1238"/>
                <a:gd name="T30" fmla="*/ 477 w 1245"/>
                <a:gd name="T31" fmla="*/ 233 h 1238"/>
                <a:gd name="T32" fmla="*/ 477 w 1245"/>
                <a:gd name="T33" fmla="*/ 775 h 1238"/>
                <a:gd name="T34" fmla="*/ 181 w 1245"/>
                <a:gd name="T35" fmla="*/ 479 h 1238"/>
                <a:gd name="T36" fmla="*/ 477 w 1245"/>
                <a:gd name="T37" fmla="*/ 184 h 1238"/>
                <a:gd name="T38" fmla="*/ 772 w 1245"/>
                <a:gd name="T39" fmla="*/ 479 h 1238"/>
                <a:gd name="T40" fmla="*/ 477 w 1245"/>
                <a:gd name="T41" fmla="*/ 775 h 1238"/>
                <a:gd name="T42" fmla="*/ 477 w 1245"/>
                <a:gd name="T43" fmla="*/ 124 h 1238"/>
                <a:gd name="T44" fmla="*/ 122 w 1245"/>
                <a:gd name="T45" fmla="*/ 479 h 1238"/>
                <a:gd name="T46" fmla="*/ 477 w 1245"/>
                <a:gd name="T47" fmla="*/ 835 h 1238"/>
                <a:gd name="T48" fmla="*/ 832 w 1245"/>
                <a:gd name="T49" fmla="*/ 479 h 1238"/>
                <a:gd name="T50" fmla="*/ 477 w 1245"/>
                <a:gd name="T51" fmla="*/ 124 h 1238"/>
                <a:gd name="T52" fmla="*/ 1094 w 1245"/>
                <a:gd name="T53" fmla="*/ 1163 h 1238"/>
                <a:gd name="T54" fmla="*/ 728 w 1245"/>
                <a:gd name="T55" fmla="*/ 797 h 1238"/>
                <a:gd name="T56" fmla="*/ 707 w 1245"/>
                <a:gd name="T57" fmla="*/ 811 h 1238"/>
                <a:gd name="T58" fmla="*/ 418 w 1245"/>
                <a:gd name="T59" fmla="*/ 879 h 1238"/>
                <a:gd name="T60" fmla="*/ 76 w 1245"/>
                <a:gd name="T61" fmla="*/ 533 h 1238"/>
                <a:gd name="T62" fmla="*/ 173 w 1245"/>
                <a:gd name="T63" fmla="*/ 213 h 1238"/>
                <a:gd name="T64" fmla="*/ 530 w 1245"/>
                <a:gd name="T65" fmla="*/ 79 h 1238"/>
                <a:gd name="T66" fmla="*/ 876 w 1245"/>
                <a:gd name="T67" fmla="*/ 420 h 1238"/>
                <a:gd name="T68" fmla="*/ 808 w 1245"/>
                <a:gd name="T69" fmla="*/ 710 h 1238"/>
                <a:gd name="T70" fmla="*/ 794 w 1245"/>
                <a:gd name="T71" fmla="*/ 730 h 1238"/>
                <a:gd name="T72" fmla="*/ 1161 w 1245"/>
                <a:gd name="T73" fmla="*/ 1097 h 1238"/>
                <a:gd name="T74" fmla="*/ 1161 w 1245"/>
                <a:gd name="T75" fmla="*/ 1163 h 1238"/>
                <a:gd name="T76" fmla="*/ 1094 w 1245"/>
                <a:gd name="T77" fmla="*/ 1163 h 1238"/>
                <a:gd name="T78" fmla="*/ 871 w 1245"/>
                <a:gd name="T79" fmla="*/ 723 h 1238"/>
                <a:gd name="T80" fmla="*/ 936 w 1245"/>
                <a:gd name="T81" fmla="*/ 412 h 1238"/>
                <a:gd name="T82" fmla="*/ 538 w 1245"/>
                <a:gd name="T83" fmla="*/ 20 h 1238"/>
                <a:gd name="T84" fmla="*/ 129 w 1245"/>
                <a:gd name="T85" fmla="*/ 173 h 1238"/>
                <a:gd name="T86" fmla="*/ 17 w 1245"/>
                <a:gd name="T87" fmla="*/ 541 h 1238"/>
                <a:gd name="T88" fmla="*/ 409 w 1245"/>
                <a:gd name="T89" fmla="*/ 938 h 1238"/>
                <a:gd name="T90" fmla="*/ 720 w 1245"/>
                <a:gd name="T91" fmla="*/ 874 h 1238"/>
                <a:gd name="T92" fmla="*/ 1052 w 1245"/>
                <a:gd name="T93" fmla="*/ 1205 h 1238"/>
                <a:gd name="T94" fmla="*/ 1127 w 1245"/>
                <a:gd name="T95" fmla="*/ 1237 h 1238"/>
                <a:gd name="T96" fmla="*/ 1203 w 1245"/>
                <a:gd name="T97" fmla="*/ 1205 h 1238"/>
                <a:gd name="T98" fmla="*/ 1203 w 1245"/>
                <a:gd name="T99" fmla="*/ 1055 h 1238"/>
                <a:gd name="T100" fmla="*/ 871 w 1245"/>
                <a:gd name="T101" fmla="*/ 723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5" h="1238">
                  <a:moveTo>
                    <a:pt x="230" y="479"/>
                  </a:moveTo>
                  <a:cubicBezTo>
                    <a:pt x="230" y="511"/>
                    <a:pt x="236" y="543"/>
                    <a:pt x="248" y="572"/>
                  </a:cubicBezTo>
                  <a:cubicBezTo>
                    <a:pt x="253" y="584"/>
                    <a:pt x="264" y="591"/>
                    <a:pt x="276" y="591"/>
                  </a:cubicBezTo>
                  <a:cubicBezTo>
                    <a:pt x="279" y="591"/>
                    <a:pt x="283" y="590"/>
                    <a:pt x="287" y="588"/>
                  </a:cubicBezTo>
                  <a:cubicBezTo>
                    <a:pt x="302" y="582"/>
                    <a:pt x="310" y="565"/>
                    <a:pt x="303" y="550"/>
                  </a:cubicBezTo>
                  <a:cubicBezTo>
                    <a:pt x="294" y="527"/>
                    <a:pt x="290" y="504"/>
                    <a:pt x="290" y="479"/>
                  </a:cubicBezTo>
                  <a:cubicBezTo>
                    <a:pt x="290" y="463"/>
                    <a:pt x="276" y="450"/>
                    <a:pt x="260" y="450"/>
                  </a:cubicBezTo>
                  <a:cubicBezTo>
                    <a:pt x="244" y="450"/>
                    <a:pt x="230" y="463"/>
                    <a:pt x="230" y="479"/>
                  </a:cubicBezTo>
                  <a:close/>
                  <a:moveTo>
                    <a:pt x="477" y="233"/>
                  </a:moveTo>
                  <a:cubicBezTo>
                    <a:pt x="376" y="233"/>
                    <a:pt x="286" y="293"/>
                    <a:pt x="248" y="387"/>
                  </a:cubicBezTo>
                  <a:cubicBezTo>
                    <a:pt x="242" y="402"/>
                    <a:pt x="249" y="420"/>
                    <a:pt x="265" y="426"/>
                  </a:cubicBezTo>
                  <a:cubicBezTo>
                    <a:pt x="268" y="427"/>
                    <a:pt x="272" y="428"/>
                    <a:pt x="276" y="428"/>
                  </a:cubicBezTo>
                  <a:cubicBezTo>
                    <a:pt x="288" y="428"/>
                    <a:pt x="299" y="421"/>
                    <a:pt x="303" y="409"/>
                  </a:cubicBezTo>
                  <a:cubicBezTo>
                    <a:pt x="332" y="338"/>
                    <a:pt x="400" y="292"/>
                    <a:pt x="477" y="292"/>
                  </a:cubicBezTo>
                  <a:cubicBezTo>
                    <a:pt x="493" y="292"/>
                    <a:pt x="507" y="279"/>
                    <a:pt x="507" y="263"/>
                  </a:cubicBezTo>
                  <a:cubicBezTo>
                    <a:pt x="507" y="246"/>
                    <a:pt x="493" y="233"/>
                    <a:pt x="477" y="233"/>
                  </a:cubicBezTo>
                  <a:close/>
                  <a:moveTo>
                    <a:pt x="477" y="775"/>
                  </a:moveTo>
                  <a:cubicBezTo>
                    <a:pt x="314" y="775"/>
                    <a:pt x="181" y="642"/>
                    <a:pt x="181" y="479"/>
                  </a:cubicBezTo>
                  <a:cubicBezTo>
                    <a:pt x="181" y="317"/>
                    <a:pt x="314" y="184"/>
                    <a:pt x="477" y="184"/>
                  </a:cubicBezTo>
                  <a:cubicBezTo>
                    <a:pt x="640" y="184"/>
                    <a:pt x="772" y="317"/>
                    <a:pt x="772" y="479"/>
                  </a:cubicBezTo>
                  <a:cubicBezTo>
                    <a:pt x="772" y="642"/>
                    <a:pt x="640" y="775"/>
                    <a:pt x="477" y="775"/>
                  </a:cubicBezTo>
                  <a:close/>
                  <a:moveTo>
                    <a:pt x="477" y="124"/>
                  </a:moveTo>
                  <a:cubicBezTo>
                    <a:pt x="281" y="124"/>
                    <a:pt x="122" y="284"/>
                    <a:pt x="122" y="479"/>
                  </a:cubicBezTo>
                  <a:cubicBezTo>
                    <a:pt x="122" y="675"/>
                    <a:pt x="281" y="835"/>
                    <a:pt x="477" y="835"/>
                  </a:cubicBezTo>
                  <a:cubicBezTo>
                    <a:pt x="673" y="835"/>
                    <a:pt x="832" y="675"/>
                    <a:pt x="832" y="479"/>
                  </a:cubicBezTo>
                  <a:cubicBezTo>
                    <a:pt x="832" y="284"/>
                    <a:pt x="673" y="124"/>
                    <a:pt x="477" y="124"/>
                  </a:cubicBezTo>
                  <a:close/>
                  <a:moveTo>
                    <a:pt x="1094" y="1163"/>
                  </a:moveTo>
                  <a:lnTo>
                    <a:pt x="728" y="797"/>
                  </a:lnTo>
                  <a:lnTo>
                    <a:pt x="707" y="811"/>
                  </a:lnTo>
                  <a:cubicBezTo>
                    <a:pt x="623" y="870"/>
                    <a:pt x="521" y="894"/>
                    <a:pt x="418" y="879"/>
                  </a:cubicBezTo>
                  <a:cubicBezTo>
                    <a:pt x="240" y="854"/>
                    <a:pt x="99" y="711"/>
                    <a:pt x="76" y="533"/>
                  </a:cubicBezTo>
                  <a:cubicBezTo>
                    <a:pt x="61" y="415"/>
                    <a:pt x="96" y="301"/>
                    <a:pt x="173" y="213"/>
                  </a:cubicBezTo>
                  <a:cubicBezTo>
                    <a:pt x="262" y="112"/>
                    <a:pt x="396" y="62"/>
                    <a:pt x="530" y="79"/>
                  </a:cubicBezTo>
                  <a:cubicBezTo>
                    <a:pt x="709" y="102"/>
                    <a:pt x="851" y="242"/>
                    <a:pt x="876" y="420"/>
                  </a:cubicBezTo>
                  <a:cubicBezTo>
                    <a:pt x="891" y="523"/>
                    <a:pt x="867" y="626"/>
                    <a:pt x="808" y="710"/>
                  </a:cubicBezTo>
                  <a:lnTo>
                    <a:pt x="794" y="730"/>
                  </a:lnTo>
                  <a:lnTo>
                    <a:pt x="1161" y="1097"/>
                  </a:lnTo>
                  <a:cubicBezTo>
                    <a:pt x="1179" y="1115"/>
                    <a:pt x="1179" y="1145"/>
                    <a:pt x="1161" y="1163"/>
                  </a:cubicBezTo>
                  <a:cubicBezTo>
                    <a:pt x="1143" y="1181"/>
                    <a:pt x="1112" y="1181"/>
                    <a:pt x="1094" y="1163"/>
                  </a:cubicBezTo>
                  <a:close/>
                  <a:moveTo>
                    <a:pt x="871" y="723"/>
                  </a:moveTo>
                  <a:cubicBezTo>
                    <a:pt x="928" y="631"/>
                    <a:pt x="951" y="521"/>
                    <a:pt x="936" y="412"/>
                  </a:cubicBezTo>
                  <a:cubicBezTo>
                    <a:pt x="906" y="207"/>
                    <a:pt x="743" y="46"/>
                    <a:pt x="538" y="20"/>
                  </a:cubicBezTo>
                  <a:cubicBezTo>
                    <a:pt x="384" y="0"/>
                    <a:pt x="230" y="58"/>
                    <a:pt x="129" y="173"/>
                  </a:cubicBezTo>
                  <a:cubicBezTo>
                    <a:pt x="41" y="273"/>
                    <a:pt x="0" y="407"/>
                    <a:pt x="17" y="541"/>
                  </a:cubicBezTo>
                  <a:cubicBezTo>
                    <a:pt x="44" y="746"/>
                    <a:pt x="205" y="909"/>
                    <a:pt x="409" y="938"/>
                  </a:cubicBezTo>
                  <a:cubicBezTo>
                    <a:pt x="518" y="954"/>
                    <a:pt x="628" y="931"/>
                    <a:pt x="720" y="874"/>
                  </a:cubicBezTo>
                  <a:lnTo>
                    <a:pt x="1052" y="1205"/>
                  </a:lnTo>
                  <a:cubicBezTo>
                    <a:pt x="1072" y="1225"/>
                    <a:pt x="1099" y="1237"/>
                    <a:pt x="1127" y="1237"/>
                  </a:cubicBezTo>
                  <a:cubicBezTo>
                    <a:pt x="1156" y="1237"/>
                    <a:pt x="1183" y="1225"/>
                    <a:pt x="1203" y="1205"/>
                  </a:cubicBezTo>
                  <a:cubicBezTo>
                    <a:pt x="1244" y="1164"/>
                    <a:pt x="1244" y="1096"/>
                    <a:pt x="1203" y="1055"/>
                  </a:cubicBezTo>
                  <a:lnTo>
                    <a:pt x="871" y="7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348">
            <a:extLst>
              <a:ext uri="{FF2B5EF4-FFF2-40B4-BE49-F238E27FC236}">
                <a16:creationId xmlns:a16="http://schemas.microsoft.com/office/drawing/2014/main" id="{C2B77292-C09C-EE96-20B1-4ED5C31C683E}"/>
              </a:ext>
            </a:extLst>
          </p:cNvPr>
          <p:cNvGrpSpPr/>
          <p:nvPr userDrawn="1"/>
        </p:nvGrpSpPr>
        <p:grpSpPr>
          <a:xfrm>
            <a:off x="2982085" y="1446339"/>
            <a:ext cx="710291" cy="710292"/>
            <a:chOff x="1483068" y="1520336"/>
            <a:chExt cx="710291" cy="710292"/>
          </a:xfrm>
        </p:grpSpPr>
        <p:sp>
          <p:nvSpPr>
            <p:cNvPr id="19" name="Rectangle 349">
              <a:extLst>
                <a:ext uri="{FF2B5EF4-FFF2-40B4-BE49-F238E27FC236}">
                  <a16:creationId xmlns:a16="http://schemas.microsoft.com/office/drawing/2014/main" id="{D6A94480-5223-2F87-115B-E3CDD839ACD7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F6D00302-4605-A5EC-ABE3-8E7502BDD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532" y="1699270"/>
              <a:ext cx="487362" cy="352425"/>
            </a:xfrm>
            <a:custGeom>
              <a:avLst/>
              <a:gdLst>
                <a:gd name="T0" fmla="*/ 959 w 1355"/>
                <a:gd name="T1" fmla="*/ 363 h 979"/>
                <a:gd name="T2" fmla="*/ 1016 w 1355"/>
                <a:gd name="T3" fmla="*/ 442 h 979"/>
                <a:gd name="T4" fmla="*/ 903 w 1355"/>
                <a:gd name="T5" fmla="*/ 799 h 979"/>
                <a:gd name="T6" fmla="*/ 564 w 1355"/>
                <a:gd name="T7" fmla="*/ 270 h 979"/>
                <a:gd name="T8" fmla="*/ 903 w 1355"/>
                <a:gd name="T9" fmla="*/ 799 h 979"/>
                <a:gd name="T10" fmla="*/ 197 w 1355"/>
                <a:gd name="T11" fmla="*/ 583 h 979"/>
                <a:gd name="T12" fmla="*/ 56 w 1355"/>
                <a:gd name="T13" fmla="*/ 414 h 979"/>
                <a:gd name="T14" fmla="*/ 508 w 1355"/>
                <a:gd name="T15" fmla="*/ 273 h 979"/>
                <a:gd name="T16" fmla="*/ 141 w 1355"/>
                <a:gd name="T17" fmla="*/ 630 h 979"/>
                <a:gd name="T18" fmla="*/ 254 w 1355"/>
                <a:gd name="T19" fmla="*/ 640 h 979"/>
                <a:gd name="T20" fmla="*/ 340 w 1355"/>
                <a:gd name="T21" fmla="*/ 875 h 979"/>
                <a:gd name="T22" fmla="*/ 310 w 1355"/>
                <a:gd name="T23" fmla="*/ 922 h 979"/>
                <a:gd name="T24" fmla="*/ 226 w 1355"/>
                <a:gd name="T25" fmla="*/ 861 h 979"/>
                <a:gd name="T26" fmla="*/ 152 w 1355"/>
                <a:gd name="T27" fmla="*/ 691 h 979"/>
                <a:gd name="T28" fmla="*/ 141 w 1355"/>
                <a:gd name="T29" fmla="*/ 630 h 979"/>
                <a:gd name="T30" fmla="*/ 321 w 1355"/>
                <a:gd name="T31" fmla="*/ 691 h 979"/>
                <a:gd name="T32" fmla="*/ 423 w 1355"/>
                <a:gd name="T33" fmla="*/ 640 h 979"/>
                <a:gd name="T34" fmla="*/ 395 w 1355"/>
                <a:gd name="T35" fmla="*/ 696 h 979"/>
                <a:gd name="T36" fmla="*/ 1031 w 1355"/>
                <a:gd name="T37" fmla="*/ 343 h 979"/>
                <a:gd name="T38" fmla="*/ 959 w 1355"/>
                <a:gd name="T39" fmla="*/ 57 h 979"/>
                <a:gd name="T40" fmla="*/ 865 w 1355"/>
                <a:gd name="T41" fmla="*/ 15 h 979"/>
                <a:gd name="T42" fmla="*/ 197 w 1355"/>
                <a:gd name="T43" fmla="*/ 216 h 979"/>
                <a:gd name="T44" fmla="*/ 0 w 1355"/>
                <a:gd name="T45" fmla="*/ 442 h 979"/>
                <a:gd name="T46" fmla="*/ 84 w 1355"/>
                <a:gd name="T47" fmla="*/ 611 h 979"/>
                <a:gd name="T48" fmla="*/ 100 w 1355"/>
                <a:gd name="T49" fmla="*/ 713 h 979"/>
                <a:gd name="T50" fmla="*/ 173 w 1355"/>
                <a:gd name="T51" fmla="*/ 881 h 979"/>
                <a:gd name="T52" fmla="*/ 310 w 1355"/>
                <a:gd name="T53" fmla="*/ 978 h 979"/>
                <a:gd name="T54" fmla="*/ 393 w 1355"/>
                <a:gd name="T55" fmla="*/ 855 h 979"/>
                <a:gd name="T56" fmla="*/ 395 w 1355"/>
                <a:gd name="T57" fmla="*/ 752 h 979"/>
                <a:gd name="T58" fmla="*/ 480 w 1355"/>
                <a:gd name="T59" fmla="*/ 640 h 979"/>
                <a:gd name="T60" fmla="*/ 865 w 1355"/>
                <a:gd name="T61" fmla="*/ 841 h 979"/>
                <a:gd name="T62" fmla="*/ 942 w 1355"/>
                <a:gd name="T63" fmla="*/ 840 h 979"/>
                <a:gd name="T64" fmla="*/ 959 w 1355"/>
                <a:gd name="T65" fmla="*/ 580 h 979"/>
                <a:gd name="T66" fmla="*/ 1031 w 1355"/>
                <a:gd name="T67" fmla="*/ 343 h 979"/>
                <a:gd name="T68" fmla="*/ 1052 w 1355"/>
                <a:gd name="T69" fmla="*/ 208 h 979"/>
                <a:gd name="T70" fmla="*/ 1052 w 1355"/>
                <a:gd name="T71" fmla="*/ 676 h 979"/>
                <a:gd name="T72" fmla="*/ 1213 w 1355"/>
                <a:gd name="T73" fmla="*/ 442 h 979"/>
                <a:gd name="T74" fmla="*/ 1201 w 1355"/>
                <a:gd name="T75" fmla="*/ 111 h 979"/>
                <a:gd name="T76" fmla="*/ 1298 w 1355"/>
                <a:gd name="T77" fmla="*/ 442 h 979"/>
                <a:gd name="T78" fmla="*/ 1201 w 1355"/>
                <a:gd name="T79" fmla="*/ 773 h 979"/>
                <a:gd name="T80" fmla="*/ 1201 w 1355"/>
                <a:gd name="T81" fmla="*/ 111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5" h="979">
                  <a:moveTo>
                    <a:pt x="959" y="521"/>
                  </a:moveTo>
                  <a:lnTo>
                    <a:pt x="959" y="363"/>
                  </a:lnTo>
                  <a:cubicBezTo>
                    <a:pt x="971" y="367"/>
                    <a:pt x="982" y="374"/>
                    <a:pt x="991" y="383"/>
                  </a:cubicBezTo>
                  <a:cubicBezTo>
                    <a:pt x="1007" y="399"/>
                    <a:pt x="1016" y="420"/>
                    <a:pt x="1016" y="442"/>
                  </a:cubicBezTo>
                  <a:cubicBezTo>
                    <a:pt x="1016" y="478"/>
                    <a:pt x="992" y="509"/>
                    <a:pt x="959" y="521"/>
                  </a:cubicBezTo>
                  <a:close/>
                  <a:moveTo>
                    <a:pt x="903" y="799"/>
                  </a:moveTo>
                  <a:cubicBezTo>
                    <a:pt x="823" y="724"/>
                    <a:pt x="678" y="604"/>
                    <a:pt x="564" y="586"/>
                  </a:cubicBezTo>
                  <a:lnTo>
                    <a:pt x="564" y="270"/>
                  </a:lnTo>
                  <a:cubicBezTo>
                    <a:pt x="678" y="252"/>
                    <a:pt x="823" y="131"/>
                    <a:pt x="903" y="57"/>
                  </a:cubicBezTo>
                  <a:lnTo>
                    <a:pt x="903" y="799"/>
                  </a:lnTo>
                  <a:close/>
                  <a:moveTo>
                    <a:pt x="508" y="583"/>
                  </a:moveTo>
                  <a:lnTo>
                    <a:pt x="197" y="583"/>
                  </a:lnTo>
                  <a:cubicBezTo>
                    <a:pt x="120" y="583"/>
                    <a:pt x="56" y="520"/>
                    <a:pt x="56" y="442"/>
                  </a:cubicBezTo>
                  <a:lnTo>
                    <a:pt x="56" y="414"/>
                  </a:lnTo>
                  <a:cubicBezTo>
                    <a:pt x="56" y="336"/>
                    <a:pt x="120" y="273"/>
                    <a:pt x="197" y="273"/>
                  </a:cubicBezTo>
                  <a:lnTo>
                    <a:pt x="508" y="273"/>
                  </a:lnTo>
                  <a:lnTo>
                    <a:pt x="508" y="583"/>
                  </a:lnTo>
                  <a:close/>
                  <a:moveTo>
                    <a:pt x="141" y="630"/>
                  </a:moveTo>
                  <a:cubicBezTo>
                    <a:pt x="159" y="636"/>
                    <a:pt x="178" y="640"/>
                    <a:pt x="197" y="640"/>
                  </a:cubicBezTo>
                  <a:lnTo>
                    <a:pt x="254" y="640"/>
                  </a:lnTo>
                  <a:cubicBezTo>
                    <a:pt x="255" y="664"/>
                    <a:pt x="260" y="688"/>
                    <a:pt x="269" y="713"/>
                  </a:cubicBezTo>
                  <a:cubicBezTo>
                    <a:pt x="270" y="714"/>
                    <a:pt x="325" y="834"/>
                    <a:pt x="340" y="875"/>
                  </a:cubicBezTo>
                  <a:cubicBezTo>
                    <a:pt x="344" y="884"/>
                    <a:pt x="349" y="901"/>
                    <a:pt x="342" y="910"/>
                  </a:cubicBezTo>
                  <a:cubicBezTo>
                    <a:pt x="337" y="918"/>
                    <a:pt x="322" y="922"/>
                    <a:pt x="310" y="922"/>
                  </a:cubicBezTo>
                  <a:lnTo>
                    <a:pt x="282" y="922"/>
                  </a:lnTo>
                  <a:cubicBezTo>
                    <a:pt x="251" y="922"/>
                    <a:pt x="238" y="894"/>
                    <a:pt x="226" y="861"/>
                  </a:cubicBezTo>
                  <a:lnTo>
                    <a:pt x="224" y="855"/>
                  </a:lnTo>
                  <a:cubicBezTo>
                    <a:pt x="213" y="827"/>
                    <a:pt x="154" y="695"/>
                    <a:pt x="152" y="691"/>
                  </a:cubicBezTo>
                  <a:cubicBezTo>
                    <a:pt x="145" y="672"/>
                    <a:pt x="141" y="652"/>
                    <a:pt x="141" y="632"/>
                  </a:cubicBezTo>
                  <a:lnTo>
                    <a:pt x="141" y="630"/>
                  </a:lnTo>
                  <a:close/>
                  <a:moveTo>
                    <a:pt x="323" y="696"/>
                  </a:moveTo>
                  <a:cubicBezTo>
                    <a:pt x="322" y="694"/>
                    <a:pt x="321" y="692"/>
                    <a:pt x="321" y="691"/>
                  </a:cubicBezTo>
                  <a:cubicBezTo>
                    <a:pt x="315" y="675"/>
                    <a:pt x="312" y="657"/>
                    <a:pt x="311" y="640"/>
                  </a:cubicBezTo>
                  <a:lnTo>
                    <a:pt x="423" y="640"/>
                  </a:lnTo>
                  <a:lnTo>
                    <a:pt x="423" y="668"/>
                  </a:lnTo>
                  <a:cubicBezTo>
                    <a:pt x="423" y="683"/>
                    <a:pt x="411" y="696"/>
                    <a:pt x="395" y="696"/>
                  </a:cubicBezTo>
                  <a:lnTo>
                    <a:pt x="323" y="696"/>
                  </a:lnTo>
                  <a:close/>
                  <a:moveTo>
                    <a:pt x="1031" y="343"/>
                  </a:moveTo>
                  <a:cubicBezTo>
                    <a:pt x="1011" y="323"/>
                    <a:pt x="986" y="309"/>
                    <a:pt x="959" y="304"/>
                  </a:cubicBezTo>
                  <a:lnTo>
                    <a:pt x="959" y="57"/>
                  </a:lnTo>
                  <a:cubicBezTo>
                    <a:pt x="959" y="26"/>
                    <a:pt x="934" y="0"/>
                    <a:pt x="903" y="0"/>
                  </a:cubicBezTo>
                  <a:cubicBezTo>
                    <a:pt x="889" y="0"/>
                    <a:pt x="875" y="6"/>
                    <a:pt x="865" y="15"/>
                  </a:cubicBezTo>
                  <a:cubicBezTo>
                    <a:pt x="727" y="143"/>
                    <a:pt x="608" y="216"/>
                    <a:pt x="536" y="216"/>
                  </a:cubicBezTo>
                  <a:lnTo>
                    <a:pt x="197" y="216"/>
                  </a:lnTo>
                  <a:cubicBezTo>
                    <a:pt x="88" y="216"/>
                    <a:pt x="0" y="305"/>
                    <a:pt x="0" y="414"/>
                  </a:cubicBezTo>
                  <a:lnTo>
                    <a:pt x="0" y="442"/>
                  </a:lnTo>
                  <a:cubicBezTo>
                    <a:pt x="0" y="514"/>
                    <a:pt x="39" y="577"/>
                    <a:pt x="97" y="611"/>
                  </a:cubicBezTo>
                  <a:lnTo>
                    <a:pt x="84" y="611"/>
                  </a:lnTo>
                  <a:lnTo>
                    <a:pt x="84" y="632"/>
                  </a:lnTo>
                  <a:cubicBezTo>
                    <a:pt x="84" y="659"/>
                    <a:pt x="89" y="686"/>
                    <a:pt x="100" y="713"/>
                  </a:cubicBezTo>
                  <a:cubicBezTo>
                    <a:pt x="100" y="714"/>
                    <a:pt x="161" y="849"/>
                    <a:pt x="171" y="875"/>
                  </a:cubicBezTo>
                  <a:lnTo>
                    <a:pt x="173" y="881"/>
                  </a:lnTo>
                  <a:cubicBezTo>
                    <a:pt x="184" y="910"/>
                    <a:pt x="209" y="978"/>
                    <a:pt x="282" y="978"/>
                  </a:cubicBezTo>
                  <a:lnTo>
                    <a:pt x="310" y="978"/>
                  </a:lnTo>
                  <a:cubicBezTo>
                    <a:pt x="323" y="978"/>
                    <a:pt x="365" y="976"/>
                    <a:pt x="389" y="942"/>
                  </a:cubicBezTo>
                  <a:cubicBezTo>
                    <a:pt x="400" y="926"/>
                    <a:pt x="409" y="898"/>
                    <a:pt x="393" y="855"/>
                  </a:cubicBezTo>
                  <a:cubicBezTo>
                    <a:pt x="384" y="833"/>
                    <a:pt x="365" y="789"/>
                    <a:pt x="349" y="752"/>
                  </a:cubicBezTo>
                  <a:lnTo>
                    <a:pt x="395" y="752"/>
                  </a:lnTo>
                  <a:cubicBezTo>
                    <a:pt x="441" y="752"/>
                    <a:pt x="480" y="715"/>
                    <a:pt x="480" y="668"/>
                  </a:cubicBezTo>
                  <a:lnTo>
                    <a:pt x="480" y="640"/>
                  </a:lnTo>
                  <a:lnTo>
                    <a:pt x="536" y="640"/>
                  </a:lnTo>
                  <a:cubicBezTo>
                    <a:pt x="607" y="640"/>
                    <a:pt x="727" y="713"/>
                    <a:pt x="865" y="841"/>
                  </a:cubicBezTo>
                  <a:cubicBezTo>
                    <a:pt x="875" y="850"/>
                    <a:pt x="889" y="856"/>
                    <a:pt x="903" y="856"/>
                  </a:cubicBezTo>
                  <a:cubicBezTo>
                    <a:pt x="917" y="856"/>
                    <a:pt x="931" y="850"/>
                    <a:pt x="942" y="840"/>
                  </a:cubicBezTo>
                  <a:cubicBezTo>
                    <a:pt x="953" y="829"/>
                    <a:pt x="959" y="815"/>
                    <a:pt x="959" y="799"/>
                  </a:cubicBezTo>
                  <a:lnTo>
                    <a:pt x="959" y="580"/>
                  </a:lnTo>
                  <a:cubicBezTo>
                    <a:pt x="1023" y="567"/>
                    <a:pt x="1072" y="509"/>
                    <a:pt x="1072" y="442"/>
                  </a:cubicBezTo>
                  <a:cubicBezTo>
                    <a:pt x="1072" y="405"/>
                    <a:pt x="1058" y="370"/>
                    <a:pt x="1031" y="343"/>
                  </a:cubicBezTo>
                  <a:close/>
                  <a:moveTo>
                    <a:pt x="1092" y="168"/>
                  </a:moveTo>
                  <a:lnTo>
                    <a:pt x="1052" y="208"/>
                  </a:lnTo>
                  <a:cubicBezTo>
                    <a:pt x="1123" y="279"/>
                    <a:pt x="1157" y="356"/>
                    <a:pt x="1157" y="442"/>
                  </a:cubicBezTo>
                  <a:cubicBezTo>
                    <a:pt x="1157" y="528"/>
                    <a:pt x="1123" y="605"/>
                    <a:pt x="1052" y="676"/>
                  </a:cubicBezTo>
                  <a:lnTo>
                    <a:pt x="1092" y="716"/>
                  </a:lnTo>
                  <a:cubicBezTo>
                    <a:pt x="1174" y="633"/>
                    <a:pt x="1213" y="544"/>
                    <a:pt x="1213" y="442"/>
                  </a:cubicBezTo>
                  <a:cubicBezTo>
                    <a:pt x="1213" y="340"/>
                    <a:pt x="1174" y="251"/>
                    <a:pt x="1092" y="168"/>
                  </a:cubicBezTo>
                  <a:close/>
                  <a:moveTo>
                    <a:pt x="1201" y="111"/>
                  </a:moveTo>
                  <a:lnTo>
                    <a:pt x="1163" y="152"/>
                  </a:lnTo>
                  <a:cubicBezTo>
                    <a:pt x="1251" y="235"/>
                    <a:pt x="1298" y="335"/>
                    <a:pt x="1298" y="442"/>
                  </a:cubicBezTo>
                  <a:cubicBezTo>
                    <a:pt x="1298" y="549"/>
                    <a:pt x="1251" y="649"/>
                    <a:pt x="1163" y="732"/>
                  </a:cubicBezTo>
                  <a:lnTo>
                    <a:pt x="1201" y="773"/>
                  </a:lnTo>
                  <a:cubicBezTo>
                    <a:pt x="1301" y="679"/>
                    <a:pt x="1354" y="565"/>
                    <a:pt x="1354" y="442"/>
                  </a:cubicBezTo>
                  <a:cubicBezTo>
                    <a:pt x="1354" y="319"/>
                    <a:pt x="1301" y="205"/>
                    <a:pt x="1201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351">
            <a:extLst>
              <a:ext uri="{FF2B5EF4-FFF2-40B4-BE49-F238E27FC236}">
                <a16:creationId xmlns:a16="http://schemas.microsoft.com/office/drawing/2014/main" id="{2ACC1AB8-A844-D67D-FD5D-A0AB58DD738B}"/>
              </a:ext>
            </a:extLst>
          </p:cNvPr>
          <p:cNvGrpSpPr/>
          <p:nvPr userDrawn="1"/>
        </p:nvGrpSpPr>
        <p:grpSpPr>
          <a:xfrm>
            <a:off x="6281176" y="1446339"/>
            <a:ext cx="710291" cy="710292"/>
            <a:chOff x="4782159" y="1520336"/>
            <a:chExt cx="710291" cy="710292"/>
          </a:xfrm>
        </p:grpSpPr>
        <p:sp>
          <p:nvSpPr>
            <p:cNvPr id="22" name="Rectangle 352">
              <a:extLst>
                <a:ext uri="{FF2B5EF4-FFF2-40B4-BE49-F238E27FC236}">
                  <a16:creationId xmlns:a16="http://schemas.microsoft.com/office/drawing/2014/main" id="{88222E33-93D9-1E0E-9EB4-D7F770D34775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3" name="Freeform 4">
              <a:extLst>
                <a:ext uri="{FF2B5EF4-FFF2-40B4-BE49-F238E27FC236}">
                  <a16:creationId xmlns:a16="http://schemas.microsoft.com/office/drawing/2014/main" id="{7FFDCB41-742E-3A59-B022-7A0EE10B0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754" y="1669901"/>
              <a:ext cx="419100" cy="411163"/>
            </a:xfrm>
            <a:custGeom>
              <a:avLst/>
              <a:gdLst>
                <a:gd name="T0" fmla="*/ 141 w 1164"/>
                <a:gd name="T1" fmla="*/ 547 h 1143"/>
                <a:gd name="T2" fmla="*/ 203 w 1164"/>
                <a:gd name="T3" fmla="*/ 660 h 1143"/>
                <a:gd name="T4" fmla="*/ 282 w 1164"/>
                <a:gd name="T5" fmla="*/ 1052 h 1143"/>
                <a:gd name="T6" fmla="*/ 62 w 1164"/>
                <a:gd name="T7" fmla="*/ 493 h 1143"/>
                <a:gd name="T8" fmla="*/ 282 w 1164"/>
                <a:gd name="T9" fmla="*/ 1052 h 1143"/>
                <a:gd name="T10" fmla="*/ 761 w 1164"/>
                <a:gd name="T11" fmla="*/ 51 h 1143"/>
                <a:gd name="T12" fmla="*/ 593 w 1164"/>
                <a:gd name="T13" fmla="*/ 83 h 1143"/>
                <a:gd name="T14" fmla="*/ 485 w 1164"/>
                <a:gd name="T15" fmla="*/ 373 h 1143"/>
                <a:gd name="T16" fmla="*/ 344 w 1164"/>
                <a:gd name="T17" fmla="*/ 487 h 1143"/>
                <a:gd name="T18" fmla="*/ 0 w 1164"/>
                <a:gd name="T19" fmla="*/ 431 h 1143"/>
                <a:gd name="T20" fmla="*/ 344 w 1164"/>
                <a:gd name="T21" fmla="*/ 1114 h 1143"/>
                <a:gd name="T22" fmla="*/ 390 w 1164"/>
                <a:gd name="T23" fmla="*/ 1058 h 1143"/>
                <a:gd name="T24" fmla="*/ 737 w 1164"/>
                <a:gd name="T25" fmla="*/ 1114 h 1143"/>
                <a:gd name="T26" fmla="*/ 512 w 1164"/>
                <a:gd name="T27" fmla="*/ 1052 h 1143"/>
                <a:gd name="T28" fmla="*/ 344 w 1164"/>
                <a:gd name="T29" fmla="*/ 968 h 1143"/>
                <a:gd name="T30" fmla="*/ 412 w 1164"/>
                <a:gd name="T31" fmla="*/ 550 h 1143"/>
                <a:gd name="T32" fmla="*/ 655 w 1164"/>
                <a:gd name="T33" fmla="*/ 123 h 1143"/>
                <a:gd name="T34" fmla="*/ 665 w 1164"/>
                <a:gd name="T35" fmla="*/ 70 h 1143"/>
                <a:gd name="T36" fmla="*/ 762 w 1164"/>
                <a:gd name="T37" fmla="*/ 248 h 1143"/>
                <a:gd name="T38" fmla="*/ 734 w 1164"/>
                <a:gd name="T39" fmla="*/ 406 h 1143"/>
                <a:gd name="T40" fmla="*/ 534 w 1164"/>
                <a:gd name="T41" fmla="*/ 828 h 1143"/>
                <a:gd name="T42" fmla="*/ 796 w 1164"/>
                <a:gd name="T43" fmla="*/ 547 h 1143"/>
                <a:gd name="T44" fmla="*/ 801 w 1164"/>
                <a:gd name="T45" fmla="*/ 387 h 1143"/>
                <a:gd name="T46" fmla="*/ 1101 w 1164"/>
                <a:gd name="T47" fmla="*/ 744 h 1143"/>
                <a:gd name="T48" fmla="*/ 1047 w 1164"/>
                <a:gd name="T49" fmla="*/ 770 h 1143"/>
                <a:gd name="T50" fmla="*/ 909 w 1164"/>
                <a:gd name="T51" fmla="*/ 744 h 1143"/>
                <a:gd name="T52" fmla="*/ 934 w 1164"/>
                <a:gd name="T53" fmla="*/ 662 h 1143"/>
                <a:gd name="T54" fmla="*/ 1075 w 1164"/>
                <a:gd name="T55" fmla="*/ 662 h 1143"/>
                <a:gd name="T56" fmla="*/ 1101 w 1164"/>
                <a:gd name="T57" fmla="*/ 744 h 1143"/>
                <a:gd name="T58" fmla="*/ 1047 w 1164"/>
                <a:gd name="T59" fmla="*/ 600 h 1143"/>
                <a:gd name="T60" fmla="*/ 906 w 1164"/>
                <a:gd name="T61" fmla="*/ 600 h 1143"/>
                <a:gd name="T62" fmla="*/ 880 w 1164"/>
                <a:gd name="T63" fmla="*/ 519 h 1143"/>
                <a:gd name="T64" fmla="*/ 1047 w 1164"/>
                <a:gd name="T65" fmla="*/ 493 h 1143"/>
                <a:gd name="T66" fmla="*/ 1072 w 1164"/>
                <a:gd name="T67" fmla="*/ 575 h 1143"/>
                <a:gd name="T68" fmla="*/ 990 w 1164"/>
                <a:gd name="T69" fmla="*/ 1001 h 1143"/>
                <a:gd name="T70" fmla="*/ 1016 w 1164"/>
                <a:gd name="T71" fmla="*/ 1055 h 1143"/>
                <a:gd name="T72" fmla="*/ 849 w 1164"/>
                <a:gd name="T73" fmla="*/ 1080 h 1143"/>
                <a:gd name="T74" fmla="*/ 824 w 1164"/>
                <a:gd name="T75" fmla="*/ 1026 h 1143"/>
                <a:gd name="T76" fmla="*/ 906 w 1164"/>
                <a:gd name="T77" fmla="*/ 1001 h 1143"/>
                <a:gd name="T78" fmla="*/ 906 w 1164"/>
                <a:gd name="T79" fmla="*/ 939 h 1143"/>
                <a:gd name="T80" fmla="*/ 880 w 1164"/>
                <a:gd name="T81" fmla="*/ 857 h 1143"/>
                <a:gd name="T82" fmla="*/ 934 w 1164"/>
                <a:gd name="T83" fmla="*/ 832 h 1143"/>
                <a:gd name="T84" fmla="*/ 1072 w 1164"/>
                <a:gd name="T85" fmla="*/ 857 h 1143"/>
                <a:gd name="T86" fmla="*/ 1047 w 1164"/>
                <a:gd name="T87" fmla="*/ 939 h 1143"/>
                <a:gd name="T88" fmla="*/ 1163 w 1164"/>
                <a:gd name="T89" fmla="*/ 688 h 1143"/>
                <a:gd name="T90" fmla="*/ 1134 w 1164"/>
                <a:gd name="T91" fmla="*/ 575 h 1143"/>
                <a:gd name="T92" fmla="*/ 1047 w 1164"/>
                <a:gd name="T93" fmla="*/ 431 h 1143"/>
                <a:gd name="T94" fmla="*/ 818 w 1164"/>
                <a:gd name="T95" fmla="*/ 519 h 1143"/>
                <a:gd name="T96" fmla="*/ 857 w 1164"/>
                <a:gd name="T97" fmla="*/ 647 h 1143"/>
                <a:gd name="T98" fmla="*/ 847 w 1164"/>
                <a:gd name="T99" fmla="*/ 744 h 1143"/>
                <a:gd name="T100" fmla="*/ 818 w 1164"/>
                <a:gd name="T101" fmla="*/ 857 h 1143"/>
                <a:gd name="T102" fmla="*/ 824 w 1164"/>
                <a:gd name="T103" fmla="*/ 943 h 1143"/>
                <a:gd name="T104" fmla="*/ 762 w 1164"/>
                <a:gd name="T105" fmla="*/ 1055 h 1143"/>
                <a:gd name="T106" fmla="*/ 990 w 1164"/>
                <a:gd name="T107" fmla="*/ 1142 h 1143"/>
                <a:gd name="T108" fmla="*/ 1078 w 1164"/>
                <a:gd name="T109" fmla="*/ 1026 h 1143"/>
                <a:gd name="T110" fmla="*/ 1134 w 1164"/>
                <a:gd name="T111" fmla="*/ 914 h 1143"/>
                <a:gd name="T112" fmla="*/ 1124 w 1164"/>
                <a:gd name="T113" fmla="*/ 817 h 1143"/>
                <a:gd name="T114" fmla="*/ 1163 w 1164"/>
                <a:gd name="T115" fmla="*/ 688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4" h="1143">
                  <a:moveTo>
                    <a:pt x="203" y="547"/>
                  </a:moveTo>
                  <a:lnTo>
                    <a:pt x="141" y="547"/>
                  </a:lnTo>
                  <a:lnTo>
                    <a:pt x="141" y="660"/>
                  </a:lnTo>
                  <a:lnTo>
                    <a:pt x="203" y="660"/>
                  </a:lnTo>
                  <a:lnTo>
                    <a:pt x="203" y="547"/>
                  </a:lnTo>
                  <a:close/>
                  <a:moveTo>
                    <a:pt x="282" y="1052"/>
                  </a:moveTo>
                  <a:lnTo>
                    <a:pt x="62" y="1052"/>
                  </a:lnTo>
                  <a:lnTo>
                    <a:pt x="62" y="493"/>
                  </a:lnTo>
                  <a:lnTo>
                    <a:pt x="282" y="493"/>
                  </a:lnTo>
                  <a:lnTo>
                    <a:pt x="282" y="1052"/>
                  </a:lnTo>
                  <a:close/>
                  <a:moveTo>
                    <a:pt x="824" y="248"/>
                  </a:moveTo>
                  <a:cubicBezTo>
                    <a:pt x="824" y="149"/>
                    <a:pt x="805" y="107"/>
                    <a:pt x="761" y="51"/>
                  </a:cubicBezTo>
                  <a:cubicBezTo>
                    <a:pt x="728" y="8"/>
                    <a:pt x="679" y="0"/>
                    <a:pt x="645" y="11"/>
                  </a:cubicBezTo>
                  <a:cubicBezTo>
                    <a:pt x="613" y="22"/>
                    <a:pt x="593" y="50"/>
                    <a:pt x="593" y="83"/>
                  </a:cubicBezTo>
                  <a:lnTo>
                    <a:pt x="593" y="123"/>
                  </a:lnTo>
                  <a:cubicBezTo>
                    <a:pt x="593" y="218"/>
                    <a:pt x="564" y="285"/>
                    <a:pt x="485" y="373"/>
                  </a:cubicBezTo>
                  <a:lnTo>
                    <a:pt x="384" y="487"/>
                  </a:lnTo>
                  <a:lnTo>
                    <a:pt x="344" y="487"/>
                  </a:lnTo>
                  <a:lnTo>
                    <a:pt x="344" y="431"/>
                  </a:lnTo>
                  <a:lnTo>
                    <a:pt x="0" y="431"/>
                  </a:lnTo>
                  <a:lnTo>
                    <a:pt x="0" y="1114"/>
                  </a:lnTo>
                  <a:lnTo>
                    <a:pt x="344" y="1114"/>
                  </a:lnTo>
                  <a:lnTo>
                    <a:pt x="344" y="1030"/>
                  </a:lnTo>
                  <a:cubicBezTo>
                    <a:pt x="359" y="1030"/>
                    <a:pt x="371" y="1041"/>
                    <a:pt x="390" y="1058"/>
                  </a:cubicBezTo>
                  <a:cubicBezTo>
                    <a:pt x="416" y="1082"/>
                    <a:pt x="451" y="1114"/>
                    <a:pt x="512" y="1114"/>
                  </a:cubicBezTo>
                  <a:lnTo>
                    <a:pt x="737" y="1114"/>
                  </a:lnTo>
                  <a:lnTo>
                    <a:pt x="737" y="1052"/>
                  </a:lnTo>
                  <a:lnTo>
                    <a:pt x="512" y="1052"/>
                  </a:lnTo>
                  <a:cubicBezTo>
                    <a:pt x="475" y="1052"/>
                    <a:pt x="455" y="1034"/>
                    <a:pt x="432" y="1012"/>
                  </a:cubicBezTo>
                  <a:cubicBezTo>
                    <a:pt x="410" y="992"/>
                    <a:pt x="384" y="968"/>
                    <a:pt x="344" y="968"/>
                  </a:cubicBezTo>
                  <a:lnTo>
                    <a:pt x="344" y="550"/>
                  </a:lnTo>
                  <a:lnTo>
                    <a:pt x="412" y="550"/>
                  </a:lnTo>
                  <a:lnTo>
                    <a:pt x="532" y="415"/>
                  </a:lnTo>
                  <a:cubicBezTo>
                    <a:pt x="596" y="343"/>
                    <a:pt x="655" y="258"/>
                    <a:pt x="655" y="123"/>
                  </a:cubicBezTo>
                  <a:lnTo>
                    <a:pt x="655" y="83"/>
                  </a:lnTo>
                  <a:cubicBezTo>
                    <a:pt x="655" y="80"/>
                    <a:pt x="655" y="73"/>
                    <a:pt x="665" y="70"/>
                  </a:cubicBezTo>
                  <a:cubicBezTo>
                    <a:pt x="677" y="66"/>
                    <a:pt x="697" y="70"/>
                    <a:pt x="712" y="89"/>
                  </a:cubicBezTo>
                  <a:cubicBezTo>
                    <a:pt x="747" y="135"/>
                    <a:pt x="762" y="162"/>
                    <a:pt x="762" y="248"/>
                  </a:cubicBezTo>
                  <a:cubicBezTo>
                    <a:pt x="762" y="306"/>
                    <a:pt x="750" y="343"/>
                    <a:pt x="742" y="368"/>
                  </a:cubicBezTo>
                  <a:cubicBezTo>
                    <a:pt x="737" y="383"/>
                    <a:pt x="734" y="394"/>
                    <a:pt x="734" y="406"/>
                  </a:cubicBezTo>
                  <a:lnTo>
                    <a:pt x="734" y="546"/>
                  </a:lnTo>
                  <a:cubicBezTo>
                    <a:pt x="731" y="673"/>
                    <a:pt x="653" y="784"/>
                    <a:pt x="534" y="828"/>
                  </a:cubicBezTo>
                  <a:lnTo>
                    <a:pt x="556" y="886"/>
                  </a:lnTo>
                  <a:cubicBezTo>
                    <a:pt x="698" y="833"/>
                    <a:pt x="793" y="700"/>
                    <a:pt x="796" y="547"/>
                  </a:cubicBezTo>
                  <a:lnTo>
                    <a:pt x="796" y="406"/>
                  </a:lnTo>
                  <a:cubicBezTo>
                    <a:pt x="796" y="403"/>
                    <a:pt x="799" y="394"/>
                    <a:pt x="801" y="387"/>
                  </a:cubicBezTo>
                  <a:cubicBezTo>
                    <a:pt x="810" y="360"/>
                    <a:pt x="824" y="315"/>
                    <a:pt x="824" y="248"/>
                  </a:cubicBezTo>
                  <a:close/>
                  <a:moveTo>
                    <a:pt x="1101" y="744"/>
                  </a:moveTo>
                  <a:cubicBezTo>
                    <a:pt x="1101" y="758"/>
                    <a:pt x="1089" y="770"/>
                    <a:pt x="1075" y="770"/>
                  </a:cubicBezTo>
                  <a:lnTo>
                    <a:pt x="1047" y="770"/>
                  </a:lnTo>
                  <a:lnTo>
                    <a:pt x="934" y="770"/>
                  </a:lnTo>
                  <a:cubicBezTo>
                    <a:pt x="920" y="770"/>
                    <a:pt x="909" y="758"/>
                    <a:pt x="909" y="744"/>
                  </a:cubicBezTo>
                  <a:lnTo>
                    <a:pt x="909" y="688"/>
                  </a:lnTo>
                  <a:cubicBezTo>
                    <a:pt x="909" y="674"/>
                    <a:pt x="920" y="662"/>
                    <a:pt x="934" y="662"/>
                  </a:cubicBezTo>
                  <a:lnTo>
                    <a:pt x="1047" y="662"/>
                  </a:lnTo>
                  <a:lnTo>
                    <a:pt x="1075" y="662"/>
                  </a:lnTo>
                  <a:cubicBezTo>
                    <a:pt x="1089" y="662"/>
                    <a:pt x="1101" y="674"/>
                    <a:pt x="1101" y="688"/>
                  </a:cubicBezTo>
                  <a:lnTo>
                    <a:pt x="1101" y="744"/>
                  </a:lnTo>
                  <a:close/>
                  <a:moveTo>
                    <a:pt x="1072" y="575"/>
                  </a:moveTo>
                  <a:cubicBezTo>
                    <a:pt x="1072" y="589"/>
                    <a:pt x="1061" y="600"/>
                    <a:pt x="1047" y="600"/>
                  </a:cubicBezTo>
                  <a:lnTo>
                    <a:pt x="934" y="600"/>
                  </a:lnTo>
                  <a:lnTo>
                    <a:pt x="906" y="600"/>
                  </a:lnTo>
                  <a:cubicBezTo>
                    <a:pt x="892" y="600"/>
                    <a:pt x="880" y="589"/>
                    <a:pt x="880" y="575"/>
                  </a:cubicBezTo>
                  <a:lnTo>
                    <a:pt x="880" y="519"/>
                  </a:lnTo>
                  <a:cubicBezTo>
                    <a:pt x="880" y="505"/>
                    <a:pt x="892" y="493"/>
                    <a:pt x="906" y="493"/>
                  </a:cubicBezTo>
                  <a:lnTo>
                    <a:pt x="1047" y="493"/>
                  </a:lnTo>
                  <a:cubicBezTo>
                    <a:pt x="1061" y="493"/>
                    <a:pt x="1072" y="505"/>
                    <a:pt x="1072" y="519"/>
                  </a:cubicBezTo>
                  <a:lnTo>
                    <a:pt x="1072" y="575"/>
                  </a:lnTo>
                  <a:close/>
                  <a:moveTo>
                    <a:pt x="906" y="1001"/>
                  </a:moveTo>
                  <a:lnTo>
                    <a:pt x="990" y="1001"/>
                  </a:lnTo>
                  <a:cubicBezTo>
                    <a:pt x="1004" y="1001"/>
                    <a:pt x="1016" y="1012"/>
                    <a:pt x="1016" y="1026"/>
                  </a:cubicBezTo>
                  <a:lnTo>
                    <a:pt x="1016" y="1055"/>
                  </a:lnTo>
                  <a:cubicBezTo>
                    <a:pt x="1016" y="1069"/>
                    <a:pt x="1004" y="1080"/>
                    <a:pt x="990" y="1080"/>
                  </a:cubicBezTo>
                  <a:lnTo>
                    <a:pt x="849" y="1080"/>
                  </a:lnTo>
                  <a:cubicBezTo>
                    <a:pt x="835" y="1080"/>
                    <a:pt x="824" y="1069"/>
                    <a:pt x="824" y="1055"/>
                  </a:cubicBezTo>
                  <a:lnTo>
                    <a:pt x="824" y="1026"/>
                  </a:lnTo>
                  <a:cubicBezTo>
                    <a:pt x="824" y="1012"/>
                    <a:pt x="835" y="1001"/>
                    <a:pt x="849" y="1001"/>
                  </a:cubicBezTo>
                  <a:lnTo>
                    <a:pt x="906" y="1001"/>
                  </a:lnTo>
                  <a:close/>
                  <a:moveTo>
                    <a:pt x="990" y="939"/>
                  </a:moveTo>
                  <a:lnTo>
                    <a:pt x="906" y="939"/>
                  </a:lnTo>
                  <a:cubicBezTo>
                    <a:pt x="892" y="939"/>
                    <a:pt x="880" y="928"/>
                    <a:pt x="880" y="914"/>
                  </a:cubicBezTo>
                  <a:lnTo>
                    <a:pt x="880" y="857"/>
                  </a:lnTo>
                  <a:cubicBezTo>
                    <a:pt x="880" y="843"/>
                    <a:pt x="892" y="832"/>
                    <a:pt x="906" y="832"/>
                  </a:cubicBezTo>
                  <a:lnTo>
                    <a:pt x="934" y="832"/>
                  </a:lnTo>
                  <a:lnTo>
                    <a:pt x="1047" y="832"/>
                  </a:lnTo>
                  <a:cubicBezTo>
                    <a:pt x="1061" y="832"/>
                    <a:pt x="1072" y="843"/>
                    <a:pt x="1072" y="857"/>
                  </a:cubicBezTo>
                  <a:lnTo>
                    <a:pt x="1072" y="914"/>
                  </a:lnTo>
                  <a:cubicBezTo>
                    <a:pt x="1072" y="928"/>
                    <a:pt x="1061" y="939"/>
                    <a:pt x="1047" y="939"/>
                  </a:cubicBezTo>
                  <a:lnTo>
                    <a:pt x="990" y="939"/>
                  </a:lnTo>
                  <a:close/>
                  <a:moveTo>
                    <a:pt x="1163" y="688"/>
                  </a:moveTo>
                  <a:cubicBezTo>
                    <a:pt x="1163" y="658"/>
                    <a:pt x="1147" y="631"/>
                    <a:pt x="1124" y="615"/>
                  </a:cubicBezTo>
                  <a:cubicBezTo>
                    <a:pt x="1130" y="603"/>
                    <a:pt x="1134" y="590"/>
                    <a:pt x="1134" y="575"/>
                  </a:cubicBezTo>
                  <a:lnTo>
                    <a:pt x="1134" y="519"/>
                  </a:lnTo>
                  <a:cubicBezTo>
                    <a:pt x="1134" y="470"/>
                    <a:pt x="1095" y="431"/>
                    <a:pt x="1047" y="431"/>
                  </a:cubicBezTo>
                  <a:lnTo>
                    <a:pt x="906" y="431"/>
                  </a:lnTo>
                  <a:cubicBezTo>
                    <a:pt x="858" y="431"/>
                    <a:pt x="818" y="470"/>
                    <a:pt x="818" y="519"/>
                  </a:cubicBezTo>
                  <a:lnTo>
                    <a:pt x="818" y="575"/>
                  </a:lnTo>
                  <a:cubicBezTo>
                    <a:pt x="818" y="605"/>
                    <a:pt x="834" y="632"/>
                    <a:pt x="857" y="647"/>
                  </a:cubicBezTo>
                  <a:cubicBezTo>
                    <a:pt x="851" y="660"/>
                    <a:pt x="847" y="673"/>
                    <a:pt x="847" y="688"/>
                  </a:cubicBezTo>
                  <a:lnTo>
                    <a:pt x="847" y="744"/>
                  </a:lnTo>
                  <a:cubicBezTo>
                    <a:pt x="847" y="759"/>
                    <a:pt x="851" y="773"/>
                    <a:pt x="857" y="785"/>
                  </a:cubicBezTo>
                  <a:cubicBezTo>
                    <a:pt x="834" y="800"/>
                    <a:pt x="818" y="827"/>
                    <a:pt x="818" y="857"/>
                  </a:cubicBezTo>
                  <a:lnTo>
                    <a:pt x="818" y="914"/>
                  </a:lnTo>
                  <a:cubicBezTo>
                    <a:pt x="818" y="924"/>
                    <a:pt x="821" y="934"/>
                    <a:pt x="824" y="943"/>
                  </a:cubicBezTo>
                  <a:cubicBezTo>
                    <a:pt x="788" y="954"/>
                    <a:pt x="762" y="987"/>
                    <a:pt x="762" y="1026"/>
                  </a:cubicBezTo>
                  <a:lnTo>
                    <a:pt x="762" y="1055"/>
                  </a:lnTo>
                  <a:cubicBezTo>
                    <a:pt x="762" y="1103"/>
                    <a:pt x="801" y="1142"/>
                    <a:pt x="849" y="1142"/>
                  </a:cubicBezTo>
                  <a:lnTo>
                    <a:pt x="990" y="1142"/>
                  </a:lnTo>
                  <a:cubicBezTo>
                    <a:pt x="1039" y="1142"/>
                    <a:pt x="1078" y="1103"/>
                    <a:pt x="1078" y="1055"/>
                  </a:cubicBezTo>
                  <a:lnTo>
                    <a:pt x="1078" y="1026"/>
                  </a:lnTo>
                  <a:cubicBezTo>
                    <a:pt x="1078" y="1016"/>
                    <a:pt x="1076" y="1006"/>
                    <a:pt x="1072" y="997"/>
                  </a:cubicBezTo>
                  <a:cubicBezTo>
                    <a:pt x="1108" y="986"/>
                    <a:pt x="1134" y="953"/>
                    <a:pt x="1134" y="914"/>
                  </a:cubicBezTo>
                  <a:lnTo>
                    <a:pt x="1134" y="857"/>
                  </a:lnTo>
                  <a:cubicBezTo>
                    <a:pt x="1134" y="842"/>
                    <a:pt x="1130" y="829"/>
                    <a:pt x="1124" y="817"/>
                  </a:cubicBezTo>
                  <a:cubicBezTo>
                    <a:pt x="1147" y="801"/>
                    <a:pt x="1163" y="774"/>
                    <a:pt x="1163" y="744"/>
                  </a:cubicBezTo>
                  <a:lnTo>
                    <a:pt x="1163" y="6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354">
            <a:extLst>
              <a:ext uri="{FF2B5EF4-FFF2-40B4-BE49-F238E27FC236}">
                <a16:creationId xmlns:a16="http://schemas.microsoft.com/office/drawing/2014/main" id="{0475E31D-B4FC-0FF9-53B7-1836E59EEC33}"/>
              </a:ext>
            </a:extLst>
          </p:cNvPr>
          <p:cNvGrpSpPr/>
          <p:nvPr userDrawn="1"/>
        </p:nvGrpSpPr>
        <p:grpSpPr>
          <a:xfrm>
            <a:off x="6273720" y="2424629"/>
            <a:ext cx="710291" cy="710292"/>
            <a:chOff x="4774703" y="2498626"/>
            <a:chExt cx="710291" cy="710292"/>
          </a:xfrm>
        </p:grpSpPr>
        <p:sp>
          <p:nvSpPr>
            <p:cNvPr id="25" name="Rectangle 355">
              <a:extLst>
                <a:ext uri="{FF2B5EF4-FFF2-40B4-BE49-F238E27FC236}">
                  <a16:creationId xmlns:a16="http://schemas.microsoft.com/office/drawing/2014/main" id="{B70784CF-5647-4B6F-C425-31C4BB1FE4A7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FBDA164-D43D-173C-AE50-5F600F81C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486" y="2619616"/>
              <a:ext cx="466725" cy="468313"/>
            </a:xfrm>
            <a:custGeom>
              <a:avLst/>
              <a:gdLst>
                <a:gd name="T0" fmla="*/ 34 w 1297"/>
                <a:gd name="T1" fmla="*/ 1235 h 1303"/>
                <a:gd name="T2" fmla="*/ 197 w 1297"/>
                <a:gd name="T3" fmla="*/ 1235 h 1303"/>
                <a:gd name="T4" fmla="*/ 572 w 1297"/>
                <a:gd name="T5" fmla="*/ 773 h 1303"/>
                <a:gd name="T6" fmla="*/ 78 w 1297"/>
                <a:gd name="T7" fmla="*/ 1192 h 1303"/>
                <a:gd name="T8" fmla="*/ 78 w 1297"/>
                <a:gd name="T9" fmla="*/ 1192 h 1303"/>
                <a:gd name="T10" fmla="*/ 78 w 1297"/>
                <a:gd name="T11" fmla="*/ 1116 h 1303"/>
                <a:gd name="T12" fmla="*/ 459 w 1297"/>
                <a:gd name="T13" fmla="*/ 646 h 1303"/>
                <a:gd name="T14" fmla="*/ 0 w 1297"/>
                <a:gd name="T15" fmla="*/ 1154 h 1303"/>
                <a:gd name="T16" fmla="*/ 138 w 1297"/>
                <a:gd name="T17" fmla="*/ 1176 h 1303"/>
                <a:gd name="T18" fmla="*/ 153 w 1297"/>
                <a:gd name="T19" fmla="*/ 1072 h 1303"/>
                <a:gd name="T20" fmla="*/ 138 w 1297"/>
                <a:gd name="T21" fmla="*/ 1176 h 1303"/>
                <a:gd name="T22" fmla="*/ 1220 w 1297"/>
                <a:gd name="T23" fmla="*/ 183 h 1303"/>
                <a:gd name="T24" fmla="*/ 1170 w 1297"/>
                <a:gd name="T25" fmla="*/ 175 h 1303"/>
                <a:gd name="T26" fmla="*/ 967 w 1297"/>
                <a:gd name="T27" fmla="*/ 226 h 1303"/>
                <a:gd name="T28" fmla="*/ 1103 w 1297"/>
                <a:gd name="T29" fmla="*/ 72 h 1303"/>
                <a:gd name="T30" fmla="*/ 782 w 1297"/>
                <a:gd name="T31" fmla="*/ 84 h 1303"/>
                <a:gd name="T32" fmla="*/ 697 w 1297"/>
                <a:gd name="T33" fmla="*/ 408 h 1303"/>
                <a:gd name="T34" fmla="*/ 673 w 1297"/>
                <a:gd name="T35" fmla="*/ 521 h 1303"/>
                <a:gd name="T36" fmla="*/ 762 w 1297"/>
                <a:gd name="T37" fmla="*/ 402 h 1303"/>
                <a:gd name="T38" fmla="*/ 826 w 1297"/>
                <a:gd name="T39" fmla="*/ 128 h 1303"/>
                <a:gd name="T40" fmla="*/ 902 w 1297"/>
                <a:gd name="T41" fmla="*/ 204 h 1303"/>
                <a:gd name="T42" fmla="*/ 902 w 1297"/>
                <a:gd name="T43" fmla="*/ 248 h 1303"/>
                <a:gd name="T44" fmla="*/ 1065 w 1297"/>
                <a:gd name="T45" fmla="*/ 368 h 1303"/>
                <a:gd name="T46" fmla="*/ 1141 w 1297"/>
                <a:gd name="T47" fmla="*/ 444 h 1303"/>
                <a:gd name="T48" fmla="*/ 867 w 1297"/>
                <a:gd name="T49" fmla="*/ 507 h 1303"/>
                <a:gd name="T50" fmla="*/ 756 w 1297"/>
                <a:gd name="T51" fmla="*/ 589 h 1303"/>
                <a:gd name="T52" fmla="*/ 861 w 1297"/>
                <a:gd name="T53" fmla="*/ 572 h 1303"/>
                <a:gd name="T54" fmla="*/ 1185 w 1297"/>
                <a:gd name="T55" fmla="*/ 487 h 1303"/>
                <a:gd name="T56" fmla="*/ 1151 w 1297"/>
                <a:gd name="T57" fmla="*/ 1125 h 1303"/>
                <a:gd name="T58" fmla="*/ 868 w 1297"/>
                <a:gd name="T59" fmla="*/ 929 h 1303"/>
                <a:gd name="T60" fmla="*/ 1167 w 1297"/>
                <a:gd name="T61" fmla="*/ 1224 h 1303"/>
                <a:gd name="T62" fmla="*/ 852 w 1297"/>
                <a:gd name="T63" fmla="*/ 985 h 1303"/>
                <a:gd name="T64" fmla="*/ 746 w 1297"/>
                <a:gd name="T65" fmla="*/ 936 h 1303"/>
                <a:gd name="T66" fmla="*/ 943 w 1297"/>
                <a:gd name="T67" fmla="*/ 771 h 1303"/>
                <a:gd name="T68" fmla="*/ 1207 w 1297"/>
                <a:gd name="T69" fmla="*/ 1109 h 1303"/>
                <a:gd name="T70" fmla="*/ 1167 w 1297"/>
                <a:gd name="T71" fmla="*/ 1224 h 1303"/>
                <a:gd name="T72" fmla="*/ 333 w 1297"/>
                <a:gd name="T73" fmla="*/ 386 h 1303"/>
                <a:gd name="T74" fmla="*/ 230 w 1297"/>
                <a:gd name="T75" fmla="*/ 360 h 1303"/>
                <a:gd name="T76" fmla="*/ 136 w 1297"/>
                <a:gd name="T77" fmla="*/ 109 h 1303"/>
                <a:gd name="T78" fmla="*/ 361 w 1297"/>
                <a:gd name="T79" fmla="*/ 335 h 1303"/>
                <a:gd name="T80" fmla="*/ 806 w 1297"/>
                <a:gd name="T81" fmla="*/ 788 h 1303"/>
                <a:gd name="T82" fmla="*/ 1019 w 1297"/>
                <a:gd name="T83" fmla="*/ 832 h 1303"/>
                <a:gd name="T84" fmla="*/ 980 w 1297"/>
                <a:gd name="T85" fmla="*/ 718 h 1303"/>
                <a:gd name="T86" fmla="*/ 888 w 1297"/>
                <a:gd name="T87" fmla="*/ 706 h 1303"/>
                <a:gd name="T88" fmla="*/ 420 w 1297"/>
                <a:gd name="T89" fmla="*/ 314 h 1303"/>
                <a:gd name="T90" fmla="*/ 388 w 1297"/>
                <a:gd name="T91" fmla="*/ 203 h 1303"/>
                <a:gd name="T92" fmla="*/ 110 w 1297"/>
                <a:gd name="T93" fmla="*/ 47 h 1303"/>
                <a:gd name="T94" fmla="*/ 26 w 1297"/>
                <a:gd name="T95" fmla="*/ 166 h 1303"/>
                <a:gd name="T96" fmla="*/ 205 w 1297"/>
                <a:gd name="T97" fmla="*/ 419 h 1303"/>
                <a:gd name="T98" fmla="*/ 727 w 1297"/>
                <a:gd name="T99" fmla="*/ 868 h 1303"/>
                <a:gd name="T100" fmla="*/ 701 w 1297"/>
                <a:gd name="T101" fmla="*/ 997 h 1303"/>
                <a:gd name="T102" fmla="*/ 815 w 1297"/>
                <a:gd name="T103" fmla="*/ 1036 h 1303"/>
                <a:gd name="T104" fmla="*/ 1129 w 1297"/>
                <a:gd name="T105" fmla="*/ 1302 h 1303"/>
                <a:gd name="T106" fmla="*/ 1251 w 1297"/>
                <a:gd name="T107" fmla="*/ 1228 h 1303"/>
                <a:gd name="T108" fmla="*/ 1019 w 1297"/>
                <a:gd name="T109" fmla="*/ 832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97" h="1303">
                  <a:moveTo>
                    <a:pt x="34" y="1235"/>
                  </a:moveTo>
                  <a:lnTo>
                    <a:pt x="34" y="1235"/>
                  </a:lnTo>
                  <a:cubicBezTo>
                    <a:pt x="56" y="1257"/>
                    <a:pt x="85" y="1269"/>
                    <a:pt x="116" y="1269"/>
                  </a:cubicBezTo>
                  <a:cubicBezTo>
                    <a:pt x="146" y="1269"/>
                    <a:pt x="176" y="1257"/>
                    <a:pt x="197" y="1235"/>
                  </a:cubicBezTo>
                  <a:lnTo>
                    <a:pt x="616" y="817"/>
                  </a:lnTo>
                  <a:lnTo>
                    <a:pt x="572" y="773"/>
                  </a:lnTo>
                  <a:lnTo>
                    <a:pt x="153" y="1192"/>
                  </a:lnTo>
                  <a:cubicBezTo>
                    <a:pt x="133" y="1212"/>
                    <a:pt x="98" y="1212"/>
                    <a:pt x="78" y="1192"/>
                  </a:cubicBezTo>
                  <a:lnTo>
                    <a:pt x="54" y="1215"/>
                  </a:lnTo>
                  <a:lnTo>
                    <a:pt x="78" y="1192"/>
                  </a:lnTo>
                  <a:cubicBezTo>
                    <a:pt x="68" y="1181"/>
                    <a:pt x="62" y="1168"/>
                    <a:pt x="62" y="1154"/>
                  </a:cubicBezTo>
                  <a:cubicBezTo>
                    <a:pt x="62" y="1139"/>
                    <a:pt x="67" y="1126"/>
                    <a:pt x="78" y="1116"/>
                  </a:cubicBezTo>
                  <a:lnTo>
                    <a:pt x="503" y="690"/>
                  </a:lnTo>
                  <a:lnTo>
                    <a:pt x="459" y="646"/>
                  </a:lnTo>
                  <a:lnTo>
                    <a:pt x="34" y="1072"/>
                  </a:lnTo>
                  <a:cubicBezTo>
                    <a:pt x="12" y="1094"/>
                    <a:pt x="0" y="1123"/>
                    <a:pt x="0" y="1154"/>
                  </a:cubicBezTo>
                  <a:cubicBezTo>
                    <a:pt x="0" y="1185"/>
                    <a:pt x="12" y="1214"/>
                    <a:pt x="34" y="1235"/>
                  </a:cubicBezTo>
                  <a:close/>
                  <a:moveTo>
                    <a:pt x="138" y="1176"/>
                  </a:moveTo>
                  <a:lnTo>
                    <a:pt x="197" y="1116"/>
                  </a:lnTo>
                  <a:lnTo>
                    <a:pt x="153" y="1072"/>
                  </a:lnTo>
                  <a:lnTo>
                    <a:pt x="94" y="1132"/>
                  </a:lnTo>
                  <a:lnTo>
                    <a:pt x="138" y="1176"/>
                  </a:lnTo>
                  <a:close/>
                  <a:moveTo>
                    <a:pt x="1185" y="487"/>
                  </a:moveTo>
                  <a:cubicBezTo>
                    <a:pt x="1269" y="403"/>
                    <a:pt x="1264" y="274"/>
                    <a:pt x="1220" y="183"/>
                  </a:cubicBezTo>
                  <a:cubicBezTo>
                    <a:pt x="1216" y="174"/>
                    <a:pt x="1208" y="168"/>
                    <a:pt x="1198" y="166"/>
                  </a:cubicBezTo>
                  <a:cubicBezTo>
                    <a:pt x="1188" y="164"/>
                    <a:pt x="1178" y="167"/>
                    <a:pt x="1170" y="175"/>
                  </a:cubicBezTo>
                  <a:lnTo>
                    <a:pt x="1043" y="302"/>
                  </a:lnTo>
                  <a:lnTo>
                    <a:pt x="967" y="226"/>
                  </a:lnTo>
                  <a:lnTo>
                    <a:pt x="1095" y="99"/>
                  </a:lnTo>
                  <a:cubicBezTo>
                    <a:pt x="1102" y="92"/>
                    <a:pt x="1105" y="82"/>
                    <a:pt x="1103" y="72"/>
                  </a:cubicBezTo>
                  <a:cubicBezTo>
                    <a:pt x="1102" y="62"/>
                    <a:pt x="1095" y="53"/>
                    <a:pt x="1086" y="49"/>
                  </a:cubicBezTo>
                  <a:cubicBezTo>
                    <a:pt x="995" y="6"/>
                    <a:pt x="866" y="0"/>
                    <a:pt x="782" y="84"/>
                  </a:cubicBezTo>
                  <a:lnTo>
                    <a:pt x="742" y="124"/>
                  </a:lnTo>
                  <a:cubicBezTo>
                    <a:pt x="666" y="200"/>
                    <a:pt x="651" y="298"/>
                    <a:pt x="697" y="408"/>
                  </a:cubicBezTo>
                  <a:lnTo>
                    <a:pt x="629" y="477"/>
                  </a:lnTo>
                  <a:lnTo>
                    <a:pt x="673" y="521"/>
                  </a:lnTo>
                  <a:lnTo>
                    <a:pt x="756" y="437"/>
                  </a:lnTo>
                  <a:cubicBezTo>
                    <a:pt x="766" y="428"/>
                    <a:pt x="768" y="414"/>
                    <a:pt x="762" y="402"/>
                  </a:cubicBezTo>
                  <a:cubicBezTo>
                    <a:pt x="717" y="307"/>
                    <a:pt x="725" y="229"/>
                    <a:pt x="786" y="168"/>
                  </a:cubicBezTo>
                  <a:lnTo>
                    <a:pt x="826" y="128"/>
                  </a:lnTo>
                  <a:cubicBezTo>
                    <a:pt x="876" y="78"/>
                    <a:pt x="953" y="72"/>
                    <a:pt x="1016" y="89"/>
                  </a:cubicBezTo>
                  <a:lnTo>
                    <a:pt x="902" y="204"/>
                  </a:lnTo>
                  <a:cubicBezTo>
                    <a:pt x="896" y="210"/>
                    <a:pt x="892" y="218"/>
                    <a:pt x="892" y="226"/>
                  </a:cubicBezTo>
                  <a:cubicBezTo>
                    <a:pt x="892" y="234"/>
                    <a:pt x="896" y="242"/>
                    <a:pt x="902" y="248"/>
                  </a:cubicBezTo>
                  <a:lnTo>
                    <a:pt x="1021" y="368"/>
                  </a:lnTo>
                  <a:cubicBezTo>
                    <a:pt x="1033" y="380"/>
                    <a:pt x="1053" y="380"/>
                    <a:pt x="1065" y="368"/>
                  </a:cubicBezTo>
                  <a:lnTo>
                    <a:pt x="1180" y="253"/>
                  </a:lnTo>
                  <a:cubicBezTo>
                    <a:pt x="1197" y="316"/>
                    <a:pt x="1192" y="393"/>
                    <a:pt x="1141" y="444"/>
                  </a:cubicBezTo>
                  <a:lnTo>
                    <a:pt x="1101" y="483"/>
                  </a:lnTo>
                  <a:cubicBezTo>
                    <a:pt x="1040" y="544"/>
                    <a:pt x="962" y="552"/>
                    <a:pt x="867" y="507"/>
                  </a:cubicBezTo>
                  <a:cubicBezTo>
                    <a:pt x="856" y="501"/>
                    <a:pt x="841" y="504"/>
                    <a:pt x="832" y="513"/>
                  </a:cubicBezTo>
                  <a:lnTo>
                    <a:pt x="756" y="589"/>
                  </a:lnTo>
                  <a:lnTo>
                    <a:pt x="800" y="633"/>
                  </a:lnTo>
                  <a:lnTo>
                    <a:pt x="861" y="572"/>
                  </a:lnTo>
                  <a:cubicBezTo>
                    <a:pt x="972" y="618"/>
                    <a:pt x="1070" y="603"/>
                    <a:pt x="1145" y="527"/>
                  </a:cubicBezTo>
                  <a:lnTo>
                    <a:pt x="1185" y="487"/>
                  </a:lnTo>
                  <a:close/>
                  <a:moveTo>
                    <a:pt x="1107" y="1169"/>
                  </a:moveTo>
                  <a:lnTo>
                    <a:pt x="1151" y="1125"/>
                  </a:lnTo>
                  <a:lnTo>
                    <a:pt x="912" y="885"/>
                  </a:lnTo>
                  <a:lnTo>
                    <a:pt x="868" y="929"/>
                  </a:lnTo>
                  <a:lnTo>
                    <a:pt x="1107" y="1169"/>
                  </a:lnTo>
                  <a:close/>
                  <a:moveTo>
                    <a:pt x="1167" y="1224"/>
                  </a:moveTo>
                  <a:cubicBezTo>
                    <a:pt x="1147" y="1245"/>
                    <a:pt x="1112" y="1245"/>
                    <a:pt x="1092" y="1224"/>
                  </a:cubicBezTo>
                  <a:lnTo>
                    <a:pt x="852" y="985"/>
                  </a:lnTo>
                  <a:cubicBezTo>
                    <a:pt x="846" y="979"/>
                    <a:pt x="845" y="978"/>
                    <a:pt x="754" y="960"/>
                  </a:cubicBezTo>
                  <a:cubicBezTo>
                    <a:pt x="752" y="953"/>
                    <a:pt x="749" y="944"/>
                    <a:pt x="746" y="936"/>
                  </a:cubicBezTo>
                  <a:lnTo>
                    <a:pt x="919" y="763"/>
                  </a:lnTo>
                  <a:cubicBezTo>
                    <a:pt x="926" y="766"/>
                    <a:pt x="935" y="769"/>
                    <a:pt x="943" y="771"/>
                  </a:cubicBezTo>
                  <a:cubicBezTo>
                    <a:pt x="961" y="863"/>
                    <a:pt x="962" y="863"/>
                    <a:pt x="968" y="870"/>
                  </a:cubicBezTo>
                  <a:lnTo>
                    <a:pt x="1207" y="1109"/>
                  </a:lnTo>
                  <a:cubicBezTo>
                    <a:pt x="1228" y="1130"/>
                    <a:pt x="1228" y="1164"/>
                    <a:pt x="1207" y="1185"/>
                  </a:cubicBezTo>
                  <a:lnTo>
                    <a:pt x="1167" y="1224"/>
                  </a:lnTo>
                  <a:close/>
                  <a:moveTo>
                    <a:pt x="771" y="824"/>
                  </a:moveTo>
                  <a:lnTo>
                    <a:pt x="333" y="386"/>
                  </a:lnTo>
                  <a:cubicBezTo>
                    <a:pt x="329" y="382"/>
                    <a:pt x="323" y="379"/>
                    <a:pt x="317" y="378"/>
                  </a:cubicBezTo>
                  <a:lnTo>
                    <a:pt x="230" y="360"/>
                  </a:lnTo>
                  <a:lnTo>
                    <a:pt x="92" y="153"/>
                  </a:lnTo>
                  <a:lnTo>
                    <a:pt x="136" y="109"/>
                  </a:lnTo>
                  <a:lnTo>
                    <a:pt x="343" y="247"/>
                  </a:lnTo>
                  <a:lnTo>
                    <a:pt x="361" y="335"/>
                  </a:lnTo>
                  <a:cubicBezTo>
                    <a:pt x="362" y="341"/>
                    <a:pt x="365" y="346"/>
                    <a:pt x="369" y="350"/>
                  </a:cubicBezTo>
                  <a:cubicBezTo>
                    <a:pt x="373" y="354"/>
                    <a:pt x="717" y="698"/>
                    <a:pt x="806" y="788"/>
                  </a:cubicBezTo>
                  <a:lnTo>
                    <a:pt x="771" y="824"/>
                  </a:lnTo>
                  <a:close/>
                  <a:moveTo>
                    <a:pt x="1019" y="832"/>
                  </a:moveTo>
                  <a:cubicBezTo>
                    <a:pt x="1014" y="808"/>
                    <a:pt x="1001" y="742"/>
                    <a:pt x="1001" y="742"/>
                  </a:cubicBezTo>
                  <a:cubicBezTo>
                    <a:pt x="998" y="731"/>
                    <a:pt x="991" y="722"/>
                    <a:pt x="980" y="718"/>
                  </a:cubicBezTo>
                  <a:cubicBezTo>
                    <a:pt x="919" y="697"/>
                    <a:pt x="917" y="697"/>
                    <a:pt x="911" y="697"/>
                  </a:cubicBezTo>
                  <a:cubicBezTo>
                    <a:pt x="903" y="697"/>
                    <a:pt x="894" y="700"/>
                    <a:pt x="888" y="706"/>
                  </a:cubicBezTo>
                  <a:lnTo>
                    <a:pt x="850" y="744"/>
                  </a:lnTo>
                  <a:cubicBezTo>
                    <a:pt x="542" y="436"/>
                    <a:pt x="449" y="343"/>
                    <a:pt x="420" y="314"/>
                  </a:cubicBezTo>
                  <a:lnTo>
                    <a:pt x="402" y="223"/>
                  </a:lnTo>
                  <a:cubicBezTo>
                    <a:pt x="400" y="215"/>
                    <a:pt x="395" y="207"/>
                    <a:pt x="388" y="203"/>
                  </a:cubicBezTo>
                  <a:lnTo>
                    <a:pt x="149" y="43"/>
                  </a:lnTo>
                  <a:cubicBezTo>
                    <a:pt x="137" y="35"/>
                    <a:pt x="120" y="37"/>
                    <a:pt x="110" y="47"/>
                  </a:cubicBezTo>
                  <a:lnTo>
                    <a:pt x="30" y="127"/>
                  </a:lnTo>
                  <a:cubicBezTo>
                    <a:pt x="19" y="138"/>
                    <a:pt x="18" y="154"/>
                    <a:pt x="26" y="166"/>
                  </a:cubicBezTo>
                  <a:lnTo>
                    <a:pt x="186" y="406"/>
                  </a:lnTo>
                  <a:cubicBezTo>
                    <a:pt x="190" y="412"/>
                    <a:pt x="197" y="417"/>
                    <a:pt x="205" y="419"/>
                  </a:cubicBezTo>
                  <a:lnTo>
                    <a:pt x="296" y="437"/>
                  </a:lnTo>
                  <a:lnTo>
                    <a:pt x="727" y="868"/>
                  </a:lnTo>
                  <a:lnTo>
                    <a:pt x="690" y="905"/>
                  </a:lnTo>
                  <a:cubicBezTo>
                    <a:pt x="674" y="919"/>
                    <a:pt x="674" y="919"/>
                    <a:pt x="701" y="997"/>
                  </a:cubicBezTo>
                  <a:cubicBezTo>
                    <a:pt x="705" y="1008"/>
                    <a:pt x="714" y="1016"/>
                    <a:pt x="725" y="1018"/>
                  </a:cubicBezTo>
                  <a:cubicBezTo>
                    <a:pt x="725" y="1018"/>
                    <a:pt x="791" y="1031"/>
                    <a:pt x="815" y="1036"/>
                  </a:cubicBezTo>
                  <a:lnTo>
                    <a:pt x="1048" y="1268"/>
                  </a:lnTo>
                  <a:cubicBezTo>
                    <a:pt x="1069" y="1290"/>
                    <a:pt x="1099" y="1302"/>
                    <a:pt x="1129" y="1302"/>
                  </a:cubicBezTo>
                  <a:cubicBezTo>
                    <a:pt x="1160" y="1302"/>
                    <a:pt x="1189" y="1290"/>
                    <a:pt x="1211" y="1268"/>
                  </a:cubicBezTo>
                  <a:lnTo>
                    <a:pt x="1251" y="1228"/>
                  </a:lnTo>
                  <a:cubicBezTo>
                    <a:pt x="1296" y="1183"/>
                    <a:pt x="1296" y="1110"/>
                    <a:pt x="1251" y="1065"/>
                  </a:cubicBezTo>
                  <a:lnTo>
                    <a:pt x="1019" y="8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357">
            <a:extLst>
              <a:ext uri="{FF2B5EF4-FFF2-40B4-BE49-F238E27FC236}">
                <a16:creationId xmlns:a16="http://schemas.microsoft.com/office/drawing/2014/main" id="{EDD1A07F-1236-AD03-82CC-0600FA9D6CFA}"/>
              </a:ext>
            </a:extLst>
          </p:cNvPr>
          <p:cNvGrpSpPr/>
          <p:nvPr userDrawn="1"/>
        </p:nvGrpSpPr>
        <p:grpSpPr>
          <a:xfrm>
            <a:off x="5174023" y="2424629"/>
            <a:ext cx="710291" cy="710292"/>
            <a:chOff x="3675006" y="2498626"/>
            <a:chExt cx="710291" cy="710292"/>
          </a:xfrm>
        </p:grpSpPr>
        <p:sp>
          <p:nvSpPr>
            <p:cNvPr id="28" name="Rectangle 358">
              <a:extLst>
                <a:ext uri="{FF2B5EF4-FFF2-40B4-BE49-F238E27FC236}">
                  <a16:creationId xmlns:a16="http://schemas.microsoft.com/office/drawing/2014/main" id="{A88F6F1F-6126-F3E0-119F-7D4697EC1A66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9334F528-FAAC-2473-45CB-9F78065C5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220" y="2587072"/>
              <a:ext cx="423863" cy="533400"/>
            </a:xfrm>
            <a:custGeom>
              <a:avLst/>
              <a:gdLst>
                <a:gd name="T0" fmla="*/ 1145 w 1178"/>
                <a:gd name="T1" fmla="*/ 723 h 1481"/>
                <a:gd name="T2" fmla="*/ 1055 w 1178"/>
                <a:gd name="T3" fmla="*/ 647 h 1481"/>
                <a:gd name="T4" fmla="*/ 760 w 1178"/>
                <a:gd name="T5" fmla="*/ 1202 h 1481"/>
                <a:gd name="T6" fmla="*/ 416 w 1178"/>
                <a:gd name="T7" fmla="*/ 1202 h 1481"/>
                <a:gd name="T8" fmla="*/ 609 w 1178"/>
                <a:gd name="T9" fmla="*/ 1396 h 1481"/>
                <a:gd name="T10" fmla="*/ 559 w 1178"/>
                <a:gd name="T11" fmla="*/ 1395 h 1481"/>
                <a:gd name="T12" fmla="*/ 356 w 1178"/>
                <a:gd name="T13" fmla="*/ 1143 h 1481"/>
                <a:gd name="T14" fmla="*/ 499 w 1178"/>
                <a:gd name="T15" fmla="*/ 1391 h 1481"/>
                <a:gd name="T16" fmla="*/ 677 w 1178"/>
                <a:gd name="T17" fmla="*/ 1384 h 1481"/>
                <a:gd name="T18" fmla="*/ 386 w 1178"/>
                <a:gd name="T19" fmla="*/ 1122 h 1481"/>
                <a:gd name="T20" fmla="*/ 790 w 1178"/>
                <a:gd name="T21" fmla="*/ 1063 h 1481"/>
                <a:gd name="T22" fmla="*/ 386 w 1178"/>
                <a:gd name="T23" fmla="*/ 1122 h 1481"/>
                <a:gd name="T24" fmla="*/ 367 w 1178"/>
                <a:gd name="T25" fmla="*/ 576 h 1481"/>
                <a:gd name="T26" fmla="*/ 784 w 1178"/>
                <a:gd name="T27" fmla="*/ 423 h 1481"/>
                <a:gd name="T28" fmla="*/ 308 w 1178"/>
                <a:gd name="T29" fmla="*/ 571 h 1481"/>
                <a:gd name="T30" fmla="*/ 588 w 1178"/>
                <a:gd name="T31" fmla="*/ 252 h 1481"/>
                <a:gd name="T32" fmla="*/ 760 w 1178"/>
                <a:gd name="T33" fmla="*/ 984 h 1481"/>
                <a:gd name="T34" fmla="*/ 246 w 1178"/>
                <a:gd name="T35" fmla="*/ 566 h 1481"/>
                <a:gd name="T36" fmla="*/ 359 w 1178"/>
                <a:gd name="T37" fmla="*/ 1013 h 1481"/>
                <a:gd name="T38" fmla="*/ 817 w 1178"/>
                <a:gd name="T39" fmla="*/ 1013 h 1481"/>
                <a:gd name="T40" fmla="*/ 588 w 1178"/>
                <a:gd name="T41" fmla="*/ 193 h 1481"/>
                <a:gd name="T42" fmla="*/ 301 w 1178"/>
                <a:gd name="T43" fmla="*/ 878 h 1481"/>
                <a:gd name="T44" fmla="*/ 131 w 1178"/>
                <a:gd name="T45" fmla="*/ 706 h 1481"/>
                <a:gd name="T46" fmla="*/ 26 w 1178"/>
                <a:gd name="T47" fmla="*/ 664 h 1481"/>
                <a:gd name="T48" fmla="*/ 37 w 1178"/>
                <a:gd name="T49" fmla="*/ 468 h 1481"/>
                <a:gd name="T50" fmla="*/ 121 w 1178"/>
                <a:gd name="T51" fmla="*/ 543 h 1481"/>
                <a:gd name="T52" fmla="*/ 131 w 1178"/>
                <a:gd name="T53" fmla="*/ 484 h 1481"/>
                <a:gd name="T54" fmla="*/ 73 w 1178"/>
                <a:gd name="T55" fmla="*/ 298 h 1481"/>
                <a:gd name="T56" fmla="*/ 182 w 1178"/>
                <a:gd name="T57" fmla="*/ 390 h 1481"/>
                <a:gd name="T58" fmla="*/ 113 w 1178"/>
                <a:gd name="T59" fmla="*/ 287 h 1481"/>
                <a:gd name="T60" fmla="*/ 206 w 1178"/>
                <a:gd name="T61" fmla="*/ 139 h 1481"/>
                <a:gd name="T62" fmla="*/ 287 w 1178"/>
                <a:gd name="T63" fmla="*/ 265 h 1481"/>
                <a:gd name="T64" fmla="*/ 423 w 1178"/>
                <a:gd name="T65" fmla="*/ 54 h 1481"/>
                <a:gd name="T66" fmla="*/ 400 w 1178"/>
                <a:gd name="T67" fmla="*/ 165 h 1481"/>
                <a:gd name="T68" fmla="*/ 455 w 1178"/>
                <a:gd name="T69" fmla="*/ 144 h 1481"/>
                <a:gd name="T70" fmla="*/ 588 w 1178"/>
                <a:gd name="T71" fmla="*/ 0 h 1481"/>
                <a:gd name="T72" fmla="*/ 588 w 1178"/>
                <a:gd name="T73" fmla="*/ 156 h 1481"/>
                <a:gd name="T74" fmla="*/ 809 w 1178"/>
                <a:gd name="T75" fmla="*/ 74 h 1481"/>
                <a:gd name="T76" fmla="*/ 721 w 1178"/>
                <a:gd name="T77" fmla="*/ 144 h 1481"/>
                <a:gd name="T78" fmla="*/ 776 w 1178"/>
                <a:gd name="T79" fmla="*/ 165 h 1481"/>
                <a:gd name="T80" fmla="*/ 970 w 1178"/>
                <a:gd name="T81" fmla="*/ 139 h 1481"/>
                <a:gd name="T82" fmla="*/ 870 w 1178"/>
                <a:gd name="T83" fmla="*/ 258 h 1481"/>
                <a:gd name="T84" fmla="*/ 974 w 1178"/>
                <a:gd name="T85" fmla="*/ 181 h 1481"/>
                <a:gd name="T86" fmla="*/ 968 w 1178"/>
                <a:gd name="T87" fmla="*/ 375 h 1481"/>
                <a:gd name="T88" fmla="*/ 1092 w 1178"/>
                <a:gd name="T89" fmla="*/ 338 h 1481"/>
                <a:gd name="T90" fmla="*/ 1139 w 1178"/>
                <a:gd name="T91" fmla="*/ 468 h 1481"/>
                <a:gd name="T92" fmla="*/ 1050 w 1178"/>
                <a:gd name="T93" fmla="*/ 543 h 1481"/>
                <a:gd name="T94" fmla="*/ 1174 w 1178"/>
                <a:gd name="T95" fmla="*/ 492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78" h="1481">
                  <a:moveTo>
                    <a:pt x="1045" y="706"/>
                  </a:moveTo>
                  <a:lnTo>
                    <a:pt x="1139" y="722"/>
                  </a:lnTo>
                  <a:cubicBezTo>
                    <a:pt x="1141" y="723"/>
                    <a:pt x="1143" y="723"/>
                    <a:pt x="1145" y="723"/>
                  </a:cubicBezTo>
                  <a:cubicBezTo>
                    <a:pt x="1159" y="723"/>
                    <a:pt x="1171" y="713"/>
                    <a:pt x="1174" y="698"/>
                  </a:cubicBezTo>
                  <a:cubicBezTo>
                    <a:pt x="1177" y="682"/>
                    <a:pt x="1166" y="667"/>
                    <a:pt x="1150" y="664"/>
                  </a:cubicBezTo>
                  <a:lnTo>
                    <a:pt x="1055" y="647"/>
                  </a:lnTo>
                  <a:cubicBezTo>
                    <a:pt x="1039" y="644"/>
                    <a:pt x="1023" y="655"/>
                    <a:pt x="1021" y="671"/>
                  </a:cubicBezTo>
                  <a:cubicBezTo>
                    <a:pt x="1018" y="687"/>
                    <a:pt x="1029" y="703"/>
                    <a:pt x="1045" y="706"/>
                  </a:cubicBezTo>
                  <a:close/>
                  <a:moveTo>
                    <a:pt x="760" y="1202"/>
                  </a:moveTo>
                  <a:cubicBezTo>
                    <a:pt x="751" y="1278"/>
                    <a:pt x="687" y="1337"/>
                    <a:pt x="609" y="1337"/>
                  </a:cubicBezTo>
                  <a:lnTo>
                    <a:pt x="567" y="1337"/>
                  </a:lnTo>
                  <a:cubicBezTo>
                    <a:pt x="489" y="1337"/>
                    <a:pt x="425" y="1278"/>
                    <a:pt x="416" y="1202"/>
                  </a:cubicBezTo>
                  <a:lnTo>
                    <a:pt x="760" y="1202"/>
                  </a:lnTo>
                  <a:close/>
                  <a:moveTo>
                    <a:pt x="567" y="1396"/>
                  </a:moveTo>
                  <a:lnTo>
                    <a:pt x="609" y="1396"/>
                  </a:lnTo>
                  <a:cubicBezTo>
                    <a:pt x="612" y="1396"/>
                    <a:pt x="614" y="1395"/>
                    <a:pt x="617" y="1395"/>
                  </a:cubicBezTo>
                  <a:cubicBezTo>
                    <a:pt x="615" y="1410"/>
                    <a:pt x="603" y="1421"/>
                    <a:pt x="588" y="1421"/>
                  </a:cubicBezTo>
                  <a:cubicBezTo>
                    <a:pt x="573" y="1421"/>
                    <a:pt x="561" y="1410"/>
                    <a:pt x="559" y="1395"/>
                  </a:cubicBezTo>
                  <a:cubicBezTo>
                    <a:pt x="562" y="1395"/>
                    <a:pt x="564" y="1396"/>
                    <a:pt x="567" y="1396"/>
                  </a:cubicBezTo>
                  <a:close/>
                  <a:moveTo>
                    <a:pt x="820" y="1143"/>
                  </a:moveTo>
                  <a:lnTo>
                    <a:pt x="356" y="1143"/>
                  </a:lnTo>
                  <a:lnTo>
                    <a:pt x="356" y="1185"/>
                  </a:lnTo>
                  <a:cubicBezTo>
                    <a:pt x="356" y="1278"/>
                    <a:pt x="416" y="1355"/>
                    <a:pt x="499" y="1384"/>
                  </a:cubicBezTo>
                  <a:lnTo>
                    <a:pt x="499" y="1391"/>
                  </a:lnTo>
                  <a:cubicBezTo>
                    <a:pt x="499" y="1440"/>
                    <a:pt x="539" y="1480"/>
                    <a:pt x="588" y="1480"/>
                  </a:cubicBezTo>
                  <a:cubicBezTo>
                    <a:pt x="637" y="1480"/>
                    <a:pt x="677" y="1440"/>
                    <a:pt x="677" y="1391"/>
                  </a:cubicBezTo>
                  <a:lnTo>
                    <a:pt x="677" y="1384"/>
                  </a:lnTo>
                  <a:cubicBezTo>
                    <a:pt x="760" y="1355"/>
                    <a:pt x="820" y="1277"/>
                    <a:pt x="820" y="1185"/>
                  </a:cubicBezTo>
                  <a:lnTo>
                    <a:pt x="820" y="1143"/>
                  </a:lnTo>
                  <a:close/>
                  <a:moveTo>
                    <a:pt x="386" y="1122"/>
                  </a:moveTo>
                  <a:lnTo>
                    <a:pt x="790" y="1122"/>
                  </a:lnTo>
                  <a:cubicBezTo>
                    <a:pt x="807" y="1122"/>
                    <a:pt x="820" y="1110"/>
                    <a:pt x="820" y="1093"/>
                  </a:cubicBezTo>
                  <a:cubicBezTo>
                    <a:pt x="820" y="1077"/>
                    <a:pt x="807" y="1063"/>
                    <a:pt x="790" y="1063"/>
                  </a:cubicBezTo>
                  <a:lnTo>
                    <a:pt x="386" y="1063"/>
                  </a:lnTo>
                  <a:cubicBezTo>
                    <a:pt x="369" y="1063"/>
                    <a:pt x="356" y="1076"/>
                    <a:pt x="356" y="1093"/>
                  </a:cubicBezTo>
                  <a:cubicBezTo>
                    <a:pt x="356" y="1109"/>
                    <a:pt x="369" y="1122"/>
                    <a:pt x="386" y="1122"/>
                  </a:cubicBezTo>
                  <a:close/>
                  <a:moveTo>
                    <a:pt x="335" y="603"/>
                  </a:moveTo>
                  <a:cubicBezTo>
                    <a:pt x="336" y="603"/>
                    <a:pt x="337" y="603"/>
                    <a:pt x="338" y="603"/>
                  </a:cubicBezTo>
                  <a:cubicBezTo>
                    <a:pt x="353" y="603"/>
                    <a:pt x="366" y="592"/>
                    <a:pt x="367" y="576"/>
                  </a:cubicBezTo>
                  <a:cubicBezTo>
                    <a:pt x="376" y="466"/>
                    <a:pt x="466" y="377"/>
                    <a:pt x="577" y="370"/>
                  </a:cubicBezTo>
                  <a:cubicBezTo>
                    <a:pt x="637" y="366"/>
                    <a:pt x="697" y="386"/>
                    <a:pt x="742" y="426"/>
                  </a:cubicBezTo>
                  <a:cubicBezTo>
                    <a:pt x="755" y="437"/>
                    <a:pt x="773" y="435"/>
                    <a:pt x="784" y="423"/>
                  </a:cubicBezTo>
                  <a:cubicBezTo>
                    <a:pt x="795" y="411"/>
                    <a:pt x="794" y="392"/>
                    <a:pt x="781" y="381"/>
                  </a:cubicBezTo>
                  <a:cubicBezTo>
                    <a:pt x="724" y="331"/>
                    <a:pt x="649" y="305"/>
                    <a:pt x="572" y="311"/>
                  </a:cubicBezTo>
                  <a:cubicBezTo>
                    <a:pt x="433" y="320"/>
                    <a:pt x="320" y="432"/>
                    <a:pt x="308" y="571"/>
                  </a:cubicBezTo>
                  <a:cubicBezTo>
                    <a:pt x="307" y="588"/>
                    <a:pt x="319" y="602"/>
                    <a:pt x="335" y="603"/>
                  </a:cubicBezTo>
                  <a:close/>
                  <a:moveTo>
                    <a:pt x="564" y="253"/>
                  </a:moveTo>
                  <a:cubicBezTo>
                    <a:pt x="572" y="253"/>
                    <a:pt x="580" y="252"/>
                    <a:pt x="588" y="252"/>
                  </a:cubicBezTo>
                  <a:cubicBezTo>
                    <a:pt x="777" y="252"/>
                    <a:pt x="931" y="406"/>
                    <a:pt x="931" y="596"/>
                  </a:cubicBezTo>
                  <a:cubicBezTo>
                    <a:pt x="931" y="688"/>
                    <a:pt x="895" y="774"/>
                    <a:pt x="830" y="839"/>
                  </a:cubicBezTo>
                  <a:cubicBezTo>
                    <a:pt x="791" y="878"/>
                    <a:pt x="766" y="929"/>
                    <a:pt x="760" y="984"/>
                  </a:cubicBezTo>
                  <a:lnTo>
                    <a:pt x="416" y="984"/>
                  </a:lnTo>
                  <a:cubicBezTo>
                    <a:pt x="410" y="930"/>
                    <a:pt x="384" y="878"/>
                    <a:pt x="343" y="836"/>
                  </a:cubicBezTo>
                  <a:cubicBezTo>
                    <a:pt x="273" y="765"/>
                    <a:pt x="238" y="667"/>
                    <a:pt x="246" y="566"/>
                  </a:cubicBezTo>
                  <a:cubicBezTo>
                    <a:pt x="260" y="399"/>
                    <a:pt x="396" y="265"/>
                    <a:pt x="564" y="253"/>
                  </a:cubicBezTo>
                  <a:close/>
                  <a:moveTo>
                    <a:pt x="301" y="878"/>
                  </a:moveTo>
                  <a:cubicBezTo>
                    <a:pt x="338" y="915"/>
                    <a:pt x="359" y="963"/>
                    <a:pt x="359" y="1013"/>
                  </a:cubicBezTo>
                  <a:lnTo>
                    <a:pt x="359" y="1044"/>
                  </a:lnTo>
                  <a:lnTo>
                    <a:pt x="817" y="1044"/>
                  </a:lnTo>
                  <a:lnTo>
                    <a:pt x="817" y="1013"/>
                  </a:lnTo>
                  <a:cubicBezTo>
                    <a:pt x="817" y="963"/>
                    <a:pt x="837" y="915"/>
                    <a:pt x="871" y="881"/>
                  </a:cubicBezTo>
                  <a:cubicBezTo>
                    <a:pt x="948" y="805"/>
                    <a:pt x="990" y="704"/>
                    <a:pt x="990" y="596"/>
                  </a:cubicBezTo>
                  <a:cubicBezTo>
                    <a:pt x="990" y="374"/>
                    <a:pt x="810" y="193"/>
                    <a:pt x="588" y="193"/>
                  </a:cubicBezTo>
                  <a:cubicBezTo>
                    <a:pt x="579" y="193"/>
                    <a:pt x="569" y="194"/>
                    <a:pt x="560" y="194"/>
                  </a:cubicBezTo>
                  <a:cubicBezTo>
                    <a:pt x="363" y="208"/>
                    <a:pt x="203" y="366"/>
                    <a:pt x="187" y="562"/>
                  </a:cubicBezTo>
                  <a:cubicBezTo>
                    <a:pt x="177" y="679"/>
                    <a:pt x="219" y="794"/>
                    <a:pt x="301" y="878"/>
                  </a:cubicBezTo>
                  <a:close/>
                  <a:moveTo>
                    <a:pt x="31" y="723"/>
                  </a:moveTo>
                  <a:cubicBezTo>
                    <a:pt x="33" y="723"/>
                    <a:pt x="35" y="723"/>
                    <a:pt x="37" y="722"/>
                  </a:cubicBezTo>
                  <a:lnTo>
                    <a:pt x="131" y="706"/>
                  </a:lnTo>
                  <a:cubicBezTo>
                    <a:pt x="147" y="703"/>
                    <a:pt x="158" y="687"/>
                    <a:pt x="155" y="671"/>
                  </a:cubicBezTo>
                  <a:cubicBezTo>
                    <a:pt x="153" y="655"/>
                    <a:pt x="137" y="644"/>
                    <a:pt x="121" y="647"/>
                  </a:cubicBezTo>
                  <a:lnTo>
                    <a:pt x="26" y="664"/>
                  </a:lnTo>
                  <a:cubicBezTo>
                    <a:pt x="11" y="667"/>
                    <a:pt x="0" y="682"/>
                    <a:pt x="3" y="698"/>
                  </a:cubicBezTo>
                  <a:cubicBezTo>
                    <a:pt x="6" y="713"/>
                    <a:pt x="17" y="723"/>
                    <a:pt x="31" y="723"/>
                  </a:cubicBezTo>
                  <a:close/>
                  <a:moveTo>
                    <a:pt x="37" y="468"/>
                  </a:moveTo>
                  <a:cubicBezTo>
                    <a:pt x="20" y="465"/>
                    <a:pt x="6" y="476"/>
                    <a:pt x="3" y="492"/>
                  </a:cubicBezTo>
                  <a:cubicBezTo>
                    <a:pt x="0" y="508"/>
                    <a:pt x="11" y="523"/>
                    <a:pt x="26" y="526"/>
                  </a:cubicBezTo>
                  <a:lnTo>
                    <a:pt x="121" y="543"/>
                  </a:lnTo>
                  <a:cubicBezTo>
                    <a:pt x="123" y="543"/>
                    <a:pt x="125" y="543"/>
                    <a:pt x="126" y="543"/>
                  </a:cubicBezTo>
                  <a:cubicBezTo>
                    <a:pt x="140" y="543"/>
                    <a:pt x="153" y="533"/>
                    <a:pt x="155" y="519"/>
                  </a:cubicBezTo>
                  <a:cubicBezTo>
                    <a:pt x="158" y="503"/>
                    <a:pt x="147" y="487"/>
                    <a:pt x="131" y="484"/>
                  </a:cubicBezTo>
                  <a:lnTo>
                    <a:pt x="37" y="468"/>
                  </a:lnTo>
                  <a:close/>
                  <a:moveTo>
                    <a:pt x="113" y="287"/>
                  </a:moveTo>
                  <a:cubicBezTo>
                    <a:pt x="99" y="279"/>
                    <a:pt x="81" y="283"/>
                    <a:pt x="73" y="298"/>
                  </a:cubicBezTo>
                  <a:cubicBezTo>
                    <a:pt x="65" y="312"/>
                    <a:pt x="70" y="330"/>
                    <a:pt x="84" y="338"/>
                  </a:cubicBezTo>
                  <a:lnTo>
                    <a:pt x="167" y="386"/>
                  </a:lnTo>
                  <a:cubicBezTo>
                    <a:pt x="172" y="389"/>
                    <a:pt x="177" y="390"/>
                    <a:pt x="182" y="390"/>
                  </a:cubicBezTo>
                  <a:cubicBezTo>
                    <a:pt x="192" y="390"/>
                    <a:pt x="202" y="385"/>
                    <a:pt x="208" y="375"/>
                  </a:cubicBezTo>
                  <a:cubicBezTo>
                    <a:pt x="216" y="361"/>
                    <a:pt x="211" y="343"/>
                    <a:pt x="197" y="335"/>
                  </a:cubicBezTo>
                  <a:lnTo>
                    <a:pt x="113" y="287"/>
                  </a:lnTo>
                  <a:close/>
                  <a:moveTo>
                    <a:pt x="309" y="217"/>
                  </a:moveTo>
                  <a:lnTo>
                    <a:pt x="247" y="143"/>
                  </a:lnTo>
                  <a:cubicBezTo>
                    <a:pt x="237" y="130"/>
                    <a:pt x="218" y="129"/>
                    <a:pt x="206" y="139"/>
                  </a:cubicBezTo>
                  <a:cubicBezTo>
                    <a:pt x="193" y="150"/>
                    <a:pt x="191" y="169"/>
                    <a:pt x="202" y="181"/>
                  </a:cubicBezTo>
                  <a:lnTo>
                    <a:pt x="264" y="255"/>
                  </a:lnTo>
                  <a:cubicBezTo>
                    <a:pt x="270" y="262"/>
                    <a:pt x="278" y="265"/>
                    <a:pt x="287" y="265"/>
                  </a:cubicBezTo>
                  <a:cubicBezTo>
                    <a:pt x="293" y="265"/>
                    <a:pt x="300" y="263"/>
                    <a:pt x="306" y="258"/>
                  </a:cubicBezTo>
                  <a:cubicBezTo>
                    <a:pt x="318" y="248"/>
                    <a:pt x="320" y="229"/>
                    <a:pt x="309" y="217"/>
                  </a:cubicBezTo>
                  <a:close/>
                  <a:moveTo>
                    <a:pt x="423" y="54"/>
                  </a:moveTo>
                  <a:cubicBezTo>
                    <a:pt x="417" y="38"/>
                    <a:pt x="400" y="30"/>
                    <a:pt x="385" y="36"/>
                  </a:cubicBezTo>
                  <a:cubicBezTo>
                    <a:pt x="369" y="42"/>
                    <a:pt x="361" y="59"/>
                    <a:pt x="367" y="74"/>
                  </a:cubicBezTo>
                  <a:lnTo>
                    <a:pt x="400" y="165"/>
                  </a:lnTo>
                  <a:cubicBezTo>
                    <a:pt x="404" y="177"/>
                    <a:pt x="416" y="184"/>
                    <a:pt x="428" y="184"/>
                  </a:cubicBezTo>
                  <a:cubicBezTo>
                    <a:pt x="431" y="184"/>
                    <a:pt x="434" y="183"/>
                    <a:pt x="438" y="182"/>
                  </a:cubicBezTo>
                  <a:cubicBezTo>
                    <a:pt x="453" y="177"/>
                    <a:pt x="461" y="160"/>
                    <a:pt x="455" y="144"/>
                  </a:cubicBezTo>
                  <a:lnTo>
                    <a:pt x="423" y="54"/>
                  </a:lnTo>
                  <a:close/>
                  <a:moveTo>
                    <a:pt x="618" y="30"/>
                  </a:moveTo>
                  <a:cubicBezTo>
                    <a:pt x="618" y="13"/>
                    <a:pt x="604" y="0"/>
                    <a:pt x="588" y="0"/>
                  </a:cubicBezTo>
                  <a:cubicBezTo>
                    <a:pt x="572" y="0"/>
                    <a:pt x="558" y="13"/>
                    <a:pt x="558" y="30"/>
                  </a:cubicBezTo>
                  <a:lnTo>
                    <a:pt x="558" y="126"/>
                  </a:lnTo>
                  <a:cubicBezTo>
                    <a:pt x="558" y="142"/>
                    <a:pt x="572" y="156"/>
                    <a:pt x="588" y="156"/>
                  </a:cubicBezTo>
                  <a:cubicBezTo>
                    <a:pt x="604" y="156"/>
                    <a:pt x="618" y="142"/>
                    <a:pt x="618" y="126"/>
                  </a:cubicBezTo>
                  <a:lnTo>
                    <a:pt x="618" y="30"/>
                  </a:lnTo>
                  <a:close/>
                  <a:moveTo>
                    <a:pt x="809" y="74"/>
                  </a:moveTo>
                  <a:cubicBezTo>
                    <a:pt x="815" y="59"/>
                    <a:pt x="807" y="42"/>
                    <a:pt x="791" y="36"/>
                  </a:cubicBezTo>
                  <a:cubicBezTo>
                    <a:pt x="776" y="30"/>
                    <a:pt x="759" y="38"/>
                    <a:pt x="753" y="54"/>
                  </a:cubicBezTo>
                  <a:lnTo>
                    <a:pt x="721" y="144"/>
                  </a:lnTo>
                  <a:cubicBezTo>
                    <a:pt x="715" y="160"/>
                    <a:pt x="723" y="177"/>
                    <a:pt x="738" y="182"/>
                  </a:cubicBezTo>
                  <a:cubicBezTo>
                    <a:pt x="742" y="183"/>
                    <a:pt x="745" y="184"/>
                    <a:pt x="748" y="184"/>
                  </a:cubicBezTo>
                  <a:cubicBezTo>
                    <a:pt x="760" y="184"/>
                    <a:pt x="772" y="177"/>
                    <a:pt x="776" y="165"/>
                  </a:cubicBezTo>
                  <a:lnTo>
                    <a:pt x="809" y="74"/>
                  </a:lnTo>
                  <a:close/>
                  <a:moveTo>
                    <a:pt x="974" y="181"/>
                  </a:moveTo>
                  <a:cubicBezTo>
                    <a:pt x="985" y="169"/>
                    <a:pt x="983" y="150"/>
                    <a:pt x="970" y="139"/>
                  </a:cubicBezTo>
                  <a:cubicBezTo>
                    <a:pt x="958" y="129"/>
                    <a:pt x="939" y="130"/>
                    <a:pt x="929" y="143"/>
                  </a:cubicBezTo>
                  <a:lnTo>
                    <a:pt x="867" y="217"/>
                  </a:lnTo>
                  <a:cubicBezTo>
                    <a:pt x="856" y="229"/>
                    <a:pt x="858" y="248"/>
                    <a:pt x="870" y="258"/>
                  </a:cubicBezTo>
                  <a:cubicBezTo>
                    <a:pt x="876" y="263"/>
                    <a:pt x="883" y="265"/>
                    <a:pt x="889" y="265"/>
                  </a:cubicBezTo>
                  <a:cubicBezTo>
                    <a:pt x="898" y="265"/>
                    <a:pt x="906" y="262"/>
                    <a:pt x="912" y="255"/>
                  </a:cubicBezTo>
                  <a:lnTo>
                    <a:pt x="974" y="181"/>
                  </a:lnTo>
                  <a:close/>
                  <a:moveTo>
                    <a:pt x="1063" y="287"/>
                  </a:moveTo>
                  <a:lnTo>
                    <a:pt x="979" y="335"/>
                  </a:lnTo>
                  <a:cubicBezTo>
                    <a:pt x="965" y="343"/>
                    <a:pt x="960" y="361"/>
                    <a:pt x="968" y="375"/>
                  </a:cubicBezTo>
                  <a:cubicBezTo>
                    <a:pt x="974" y="385"/>
                    <a:pt x="984" y="390"/>
                    <a:pt x="994" y="390"/>
                  </a:cubicBezTo>
                  <a:cubicBezTo>
                    <a:pt x="999" y="390"/>
                    <a:pt x="1004" y="389"/>
                    <a:pt x="1009" y="386"/>
                  </a:cubicBezTo>
                  <a:lnTo>
                    <a:pt x="1092" y="338"/>
                  </a:lnTo>
                  <a:cubicBezTo>
                    <a:pt x="1106" y="330"/>
                    <a:pt x="1111" y="312"/>
                    <a:pt x="1103" y="298"/>
                  </a:cubicBezTo>
                  <a:cubicBezTo>
                    <a:pt x="1095" y="283"/>
                    <a:pt x="1077" y="279"/>
                    <a:pt x="1063" y="287"/>
                  </a:cubicBezTo>
                  <a:close/>
                  <a:moveTo>
                    <a:pt x="1139" y="468"/>
                  </a:moveTo>
                  <a:lnTo>
                    <a:pt x="1045" y="484"/>
                  </a:lnTo>
                  <a:cubicBezTo>
                    <a:pt x="1029" y="487"/>
                    <a:pt x="1018" y="503"/>
                    <a:pt x="1021" y="519"/>
                  </a:cubicBezTo>
                  <a:cubicBezTo>
                    <a:pt x="1023" y="533"/>
                    <a:pt x="1036" y="543"/>
                    <a:pt x="1050" y="543"/>
                  </a:cubicBezTo>
                  <a:cubicBezTo>
                    <a:pt x="1052" y="543"/>
                    <a:pt x="1053" y="543"/>
                    <a:pt x="1055" y="543"/>
                  </a:cubicBezTo>
                  <a:lnTo>
                    <a:pt x="1150" y="526"/>
                  </a:lnTo>
                  <a:cubicBezTo>
                    <a:pt x="1166" y="523"/>
                    <a:pt x="1177" y="508"/>
                    <a:pt x="1174" y="492"/>
                  </a:cubicBezTo>
                  <a:cubicBezTo>
                    <a:pt x="1171" y="476"/>
                    <a:pt x="1156" y="465"/>
                    <a:pt x="1139" y="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360">
            <a:extLst>
              <a:ext uri="{FF2B5EF4-FFF2-40B4-BE49-F238E27FC236}">
                <a16:creationId xmlns:a16="http://schemas.microsoft.com/office/drawing/2014/main" id="{68D7E428-8674-8394-F8BE-939B8DC66F5D}"/>
              </a:ext>
            </a:extLst>
          </p:cNvPr>
          <p:cNvGrpSpPr/>
          <p:nvPr userDrawn="1"/>
        </p:nvGrpSpPr>
        <p:grpSpPr>
          <a:xfrm>
            <a:off x="1876356" y="3456206"/>
            <a:ext cx="710291" cy="710292"/>
            <a:chOff x="377339" y="3530203"/>
            <a:chExt cx="710291" cy="710292"/>
          </a:xfrm>
        </p:grpSpPr>
        <p:sp>
          <p:nvSpPr>
            <p:cNvPr id="31" name="Rectangle 361">
              <a:extLst>
                <a:ext uri="{FF2B5EF4-FFF2-40B4-BE49-F238E27FC236}">
                  <a16:creationId xmlns:a16="http://schemas.microsoft.com/office/drawing/2014/main" id="{53BD3622-23FF-6202-556E-CB48F3D74B13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87" name="Freeform 7">
              <a:extLst>
                <a:ext uri="{FF2B5EF4-FFF2-40B4-BE49-F238E27FC236}">
                  <a16:creationId xmlns:a16="http://schemas.microsoft.com/office/drawing/2014/main" id="{95C4918B-A06A-CDEC-8E16-F70D02F43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72" y="3640874"/>
              <a:ext cx="428625" cy="488950"/>
            </a:xfrm>
            <a:custGeom>
              <a:avLst/>
              <a:gdLst>
                <a:gd name="T0" fmla="*/ 959 w 1192"/>
                <a:gd name="T1" fmla="*/ 1075 h 1358"/>
                <a:gd name="T2" fmla="*/ 1021 w 1192"/>
                <a:gd name="T3" fmla="*/ 1075 h 1358"/>
                <a:gd name="T4" fmla="*/ 1021 w 1192"/>
                <a:gd name="T5" fmla="*/ 426 h 1358"/>
                <a:gd name="T6" fmla="*/ 595 w 1192"/>
                <a:gd name="T7" fmla="*/ 0 h 1358"/>
                <a:gd name="T8" fmla="*/ 169 w 1192"/>
                <a:gd name="T9" fmla="*/ 426 h 1358"/>
                <a:gd name="T10" fmla="*/ 169 w 1192"/>
                <a:gd name="T11" fmla="*/ 1075 h 1358"/>
                <a:gd name="T12" fmla="*/ 231 w 1192"/>
                <a:gd name="T13" fmla="*/ 1075 h 1358"/>
                <a:gd name="T14" fmla="*/ 231 w 1192"/>
                <a:gd name="T15" fmla="*/ 426 h 1358"/>
                <a:gd name="T16" fmla="*/ 595 w 1192"/>
                <a:gd name="T17" fmla="*/ 62 h 1358"/>
                <a:gd name="T18" fmla="*/ 959 w 1192"/>
                <a:gd name="T19" fmla="*/ 426 h 1358"/>
                <a:gd name="T20" fmla="*/ 959 w 1192"/>
                <a:gd name="T21" fmla="*/ 1075 h 1358"/>
                <a:gd name="T22" fmla="*/ 694 w 1192"/>
                <a:gd name="T23" fmla="*/ 878 h 1358"/>
                <a:gd name="T24" fmla="*/ 595 w 1192"/>
                <a:gd name="T25" fmla="*/ 903 h 1358"/>
                <a:gd name="T26" fmla="*/ 496 w 1192"/>
                <a:gd name="T27" fmla="*/ 878 h 1358"/>
                <a:gd name="T28" fmla="*/ 482 w 1192"/>
                <a:gd name="T29" fmla="*/ 872 h 1358"/>
                <a:gd name="T30" fmla="*/ 344 w 1192"/>
                <a:gd name="T31" fmla="*/ 736 h 1358"/>
                <a:gd name="T32" fmla="*/ 344 w 1192"/>
                <a:gd name="T33" fmla="*/ 539 h 1358"/>
                <a:gd name="T34" fmla="*/ 451 w 1192"/>
                <a:gd name="T35" fmla="*/ 359 h 1358"/>
                <a:gd name="T36" fmla="*/ 652 w 1192"/>
                <a:gd name="T37" fmla="*/ 429 h 1358"/>
                <a:gd name="T38" fmla="*/ 847 w 1192"/>
                <a:gd name="T39" fmla="*/ 522 h 1358"/>
                <a:gd name="T40" fmla="*/ 847 w 1192"/>
                <a:gd name="T41" fmla="*/ 736 h 1358"/>
                <a:gd name="T42" fmla="*/ 709 w 1192"/>
                <a:gd name="T43" fmla="*/ 872 h 1358"/>
                <a:gd name="T44" fmla="*/ 694 w 1192"/>
                <a:gd name="T45" fmla="*/ 878 h 1358"/>
                <a:gd name="T46" fmla="*/ 1191 w 1192"/>
                <a:gd name="T47" fmla="*/ 1357 h 1358"/>
                <a:gd name="T48" fmla="*/ 1191 w 1192"/>
                <a:gd name="T49" fmla="*/ 1272 h 1358"/>
                <a:gd name="T50" fmla="*/ 1027 w 1192"/>
                <a:gd name="T51" fmla="*/ 1112 h 1358"/>
                <a:gd name="T52" fmla="*/ 858 w 1192"/>
                <a:gd name="T53" fmla="*/ 1067 h 1358"/>
                <a:gd name="T54" fmla="*/ 796 w 1192"/>
                <a:gd name="T55" fmla="*/ 1019 h 1358"/>
                <a:gd name="T56" fmla="*/ 796 w 1192"/>
                <a:gd name="T57" fmla="*/ 898 h 1358"/>
                <a:gd name="T58" fmla="*/ 909 w 1192"/>
                <a:gd name="T59" fmla="*/ 736 h 1358"/>
                <a:gd name="T60" fmla="*/ 909 w 1192"/>
                <a:gd name="T61" fmla="*/ 501 h 1358"/>
                <a:gd name="T62" fmla="*/ 903 w 1192"/>
                <a:gd name="T63" fmla="*/ 492 h 1358"/>
                <a:gd name="T64" fmla="*/ 652 w 1192"/>
                <a:gd name="T65" fmla="*/ 367 h 1358"/>
                <a:gd name="T66" fmla="*/ 457 w 1192"/>
                <a:gd name="T67" fmla="*/ 228 h 1358"/>
                <a:gd name="T68" fmla="*/ 395 w 1192"/>
                <a:gd name="T69" fmla="*/ 228 h 1358"/>
                <a:gd name="T70" fmla="*/ 414 w 1192"/>
                <a:gd name="T71" fmla="*/ 308 h 1358"/>
                <a:gd name="T72" fmla="*/ 282 w 1192"/>
                <a:gd name="T73" fmla="*/ 539 h 1358"/>
                <a:gd name="T74" fmla="*/ 282 w 1192"/>
                <a:gd name="T75" fmla="*/ 736 h 1358"/>
                <a:gd name="T76" fmla="*/ 395 w 1192"/>
                <a:gd name="T77" fmla="*/ 898 h 1358"/>
                <a:gd name="T78" fmla="*/ 395 w 1192"/>
                <a:gd name="T79" fmla="*/ 1019 h 1358"/>
                <a:gd name="T80" fmla="*/ 333 w 1192"/>
                <a:gd name="T81" fmla="*/ 1067 h 1358"/>
                <a:gd name="T82" fmla="*/ 164 w 1192"/>
                <a:gd name="T83" fmla="*/ 1112 h 1358"/>
                <a:gd name="T84" fmla="*/ 0 w 1192"/>
                <a:gd name="T85" fmla="*/ 1273 h 1358"/>
                <a:gd name="T86" fmla="*/ 0 w 1192"/>
                <a:gd name="T87" fmla="*/ 1357 h 1358"/>
                <a:gd name="T88" fmla="*/ 62 w 1192"/>
                <a:gd name="T89" fmla="*/ 1357 h 1358"/>
                <a:gd name="T90" fmla="*/ 62 w 1192"/>
                <a:gd name="T91" fmla="*/ 1273 h 1358"/>
                <a:gd name="T92" fmla="*/ 180 w 1192"/>
                <a:gd name="T93" fmla="*/ 1172 h 1358"/>
                <a:gd name="T94" fmla="*/ 349 w 1192"/>
                <a:gd name="T95" fmla="*/ 1127 h 1358"/>
                <a:gd name="T96" fmla="*/ 457 w 1192"/>
                <a:gd name="T97" fmla="*/ 1019 h 1358"/>
                <a:gd name="T98" fmla="*/ 457 w 1192"/>
                <a:gd name="T99" fmla="*/ 928 h 1358"/>
                <a:gd name="T100" fmla="*/ 458 w 1192"/>
                <a:gd name="T101" fmla="*/ 929 h 1358"/>
                <a:gd name="T102" fmla="*/ 469 w 1192"/>
                <a:gd name="T103" fmla="*/ 933 h 1358"/>
                <a:gd name="T104" fmla="*/ 595 w 1192"/>
                <a:gd name="T105" fmla="*/ 965 h 1358"/>
                <a:gd name="T106" fmla="*/ 722 w 1192"/>
                <a:gd name="T107" fmla="*/ 933 h 1358"/>
                <a:gd name="T108" fmla="*/ 733 w 1192"/>
                <a:gd name="T109" fmla="*/ 929 h 1358"/>
                <a:gd name="T110" fmla="*/ 734 w 1192"/>
                <a:gd name="T111" fmla="*/ 928 h 1358"/>
                <a:gd name="T112" fmla="*/ 734 w 1192"/>
                <a:gd name="T113" fmla="*/ 1019 h 1358"/>
                <a:gd name="T114" fmla="*/ 842 w 1192"/>
                <a:gd name="T115" fmla="*/ 1127 h 1358"/>
                <a:gd name="T116" fmla="*/ 1011 w 1192"/>
                <a:gd name="T117" fmla="*/ 1172 h 1358"/>
                <a:gd name="T118" fmla="*/ 1129 w 1192"/>
                <a:gd name="T119" fmla="*/ 1273 h 1358"/>
                <a:gd name="T120" fmla="*/ 1129 w 1192"/>
                <a:gd name="T121" fmla="*/ 1357 h 1358"/>
                <a:gd name="T122" fmla="*/ 1191 w 1192"/>
                <a:gd name="T12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2" h="1358">
                  <a:moveTo>
                    <a:pt x="959" y="1075"/>
                  </a:moveTo>
                  <a:lnTo>
                    <a:pt x="1021" y="1075"/>
                  </a:lnTo>
                  <a:lnTo>
                    <a:pt x="1021" y="426"/>
                  </a:lnTo>
                  <a:cubicBezTo>
                    <a:pt x="1021" y="191"/>
                    <a:pt x="830" y="0"/>
                    <a:pt x="595" y="0"/>
                  </a:cubicBezTo>
                  <a:cubicBezTo>
                    <a:pt x="360" y="0"/>
                    <a:pt x="169" y="191"/>
                    <a:pt x="169" y="426"/>
                  </a:cubicBezTo>
                  <a:lnTo>
                    <a:pt x="169" y="1075"/>
                  </a:lnTo>
                  <a:lnTo>
                    <a:pt x="231" y="1075"/>
                  </a:lnTo>
                  <a:lnTo>
                    <a:pt x="231" y="426"/>
                  </a:lnTo>
                  <a:cubicBezTo>
                    <a:pt x="231" y="225"/>
                    <a:pt x="395" y="62"/>
                    <a:pt x="595" y="62"/>
                  </a:cubicBezTo>
                  <a:cubicBezTo>
                    <a:pt x="796" y="62"/>
                    <a:pt x="959" y="225"/>
                    <a:pt x="959" y="426"/>
                  </a:cubicBezTo>
                  <a:lnTo>
                    <a:pt x="959" y="1075"/>
                  </a:lnTo>
                  <a:close/>
                  <a:moveTo>
                    <a:pt x="694" y="878"/>
                  </a:moveTo>
                  <a:cubicBezTo>
                    <a:pt x="679" y="885"/>
                    <a:pt x="640" y="903"/>
                    <a:pt x="595" y="903"/>
                  </a:cubicBezTo>
                  <a:cubicBezTo>
                    <a:pt x="551" y="903"/>
                    <a:pt x="511" y="885"/>
                    <a:pt x="496" y="878"/>
                  </a:cubicBezTo>
                  <a:cubicBezTo>
                    <a:pt x="493" y="876"/>
                    <a:pt x="488" y="874"/>
                    <a:pt x="482" y="872"/>
                  </a:cubicBezTo>
                  <a:cubicBezTo>
                    <a:pt x="444" y="855"/>
                    <a:pt x="344" y="813"/>
                    <a:pt x="344" y="736"/>
                  </a:cubicBezTo>
                  <a:lnTo>
                    <a:pt x="344" y="539"/>
                  </a:lnTo>
                  <a:cubicBezTo>
                    <a:pt x="344" y="472"/>
                    <a:pt x="409" y="399"/>
                    <a:pt x="451" y="359"/>
                  </a:cubicBezTo>
                  <a:cubicBezTo>
                    <a:pt x="493" y="400"/>
                    <a:pt x="559" y="429"/>
                    <a:pt x="652" y="429"/>
                  </a:cubicBezTo>
                  <a:cubicBezTo>
                    <a:pt x="758" y="429"/>
                    <a:pt x="827" y="499"/>
                    <a:pt x="847" y="522"/>
                  </a:cubicBezTo>
                  <a:lnTo>
                    <a:pt x="847" y="736"/>
                  </a:lnTo>
                  <a:cubicBezTo>
                    <a:pt x="847" y="813"/>
                    <a:pt x="747" y="855"/>
                    <a:pt x="709" y="872"/>
                  </a:cubicBezTo>
                  <a:cubicBezTo>
                    <a:pt x="703" y="874"/>
                    <a:pt x="698" y="876"/>
                    <a:pt x="694" y="878"/>
                  </a:cubicBezTo>
                  <a:close/>
                  <a:moveTo>
                    <a:pt x="1191" y="1357"/>
                  </a:moveTo>
                  <a:lnTo>
                    <a:pt x="1191" y="1272"/>
                  </a:lnTo>
                  <a:cubicBezTo>
                    <a:pt x="1189" y="1203"/>
                    <a:pt x="1120" y="1136"/>
                    <a:pt x="1027" y="1112"/>
                  </a:cubicBezTo>
                  <a:lnTo>
                    <a:pt x="858" y="1067"/>
                  </a:lnTo>
                  <a:cubicBezTo>
                    <a:pt x="796" y="1051"/>
                    <a:pt x="796" y="1029"/>
                    <a:pt x="796" y="1019"/>
                  </a:cubicBezTo>
                  <a:lnTo>
                    <a:pt x="796" y="898"/>
                  </a:lnTo>
                  <a:cubicBezTo>
                    <a:pt x="849" y="868"/>
                    <a:pt x="909" y="817"/>
                    <a:pt x="909" y="736"/>
                  </a:cubicBezTo>
                  <a:lnTo>
                    <a:pt x="909" y="501"/>
                  </a:lnTo>
                  <a:lnTo>
                    <a:pt x="903" y="492"/>
                  </a:lnTo>
                  <a:cubicBezTo>
                    <a:pt x="899" y="487"/>
                    <a:pt x="811" y="367"/>
                    <a:pt x="652" y="367"/>
                  </a:cubicBezTo>
                  <a:cubicBezTo>
                    <a:pt x="535" y="367"/>
                    <a:pt x="457" y="311"/>
                    <a:pt x="457" y="228"/>
                  </a:cubicBezTo>
                  <a:lnTo>
                    <a:pt x="395" y="228"/>
                  </a:lnTo>
                  <a:cubicBezTo>
                    <a:pt x="395" y="255"/>
                    <a:pt x="401" y="283"/>
                    <a:pt x="414" y="308"/>
                  </a:cubicBezTo>
                  <a:cubicBezTo>
                    <a:pt x="367" y="353"/>
                    <a:pt x="282" y="444"/>
                    <a:pt x="282" y="539"/>
                  </a:cubicBezTo>
                  <a:lnTo>
                    <a:pt x="282" y="736"/>
                  </a:lnTo>
                  <a:cubicBezTo>
                    <a:pt x="282" y="817"/>
                    <a:pt x="342" y="868"/>
                    <a:pt x="395" y="898"/>
                  </a:cubicBezTo>
                  <a:lnTo>
                    <a:pt x="395" y="1019"/>
                  </a:lnTo>
                  <a:cubicBezTo>
                    <a:pt x="395" y="1029"/>
                    <a:pt x="395" y="1051"/>
                    <a:pt x="333" y="1067"/>
                  </a:cubicBezTo>
                  <a:lnTo>
                    <a:pt x="164" y="1112"/>
                  </a:lnTo>
                  <a:cubicBezTo>
                    <a:pt x="71" y="1136"/>
                    <a:pt x="2" y="1203"/>
                    <a:pt x="0" y="1273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273"/>
                  </a:lnTo>
                  <a:cubicBezTo>
                    <a:pt x="63" y="1234"/>
                    <a:pt x="116" y="1188"/>
                    <a:pt x="180" y="1172"/>
                  </a:cubicBezTo>
                  <a:lnTo>
                    <a:pt x="349" y="1127"/>
                  </a:lnTo>
                  <a:cubicBezTo>
                    <a:pt x="421" y="1109"/>
                    <a:pt x="457" y="1072"/>
                    <a:pt x="457" y="1019"/>
                  </a:cubicBezTo>
                  <a:lnTo>
                    <a:pt x="457" y="928"/>
                  </a:lnTo>
                  <a:lnTo>
                    <a:pt x="458" y="929"/>
                  </a:lnTo>
                  <a:cubicBezTo>
                    <a:pt x="462" y="931"/>
                    <a:pt x="466" y="932"/>
                    <a:pt x="469" y="933"/>
                  </a:cubicBezTo>
                  <a:cubicBezTo>
                    <a:pt x="492" y="945"/>
                    <a:pt x="540" y="965"/>
                    <a:pt x="595" y="965"/>
                  </a:cubicBezTo>
                  <a:cubicBezTo>
                    <a:pt x="651" y="965"/>
                    <a:pt x="699" y="945"/>
                    <a:pt x="722" y="933"/>
                  </a:cubicBezTo>
                  <a:cubicBezTo>
                    <a:pt x="725" y="932"/>
                    <a:pt x="728" y="931"/>
                    <a:pt x="733" y="929"/>
                  </a:cubicBezTo>
                  <a:lnTo>
                    <a:pt x="734" y="928"/>
                  </a:lnTo>
                  <a:lnTo>
                    <a:pt x="734" y="1019"/>
                  </a:lnTo>
                  <a:cubicBezTo>
                    <a:pt x="734" y="1072"/>
                    <a:pt x="770" y="1109"/>
                    <a:pt x="842" y="1127"/>
                  </a:cubicBezTo>
                  <a:lnTo>
                    <a:pt x="1011" y="1172"/>
                  </a:lnTo>
                  <a:cubicBezTo>
                    <a:pt x="1075" y="1188"/>
                    <a:pt x="1128" y="1234"/>
                    <a:pt x="1129" y="1273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8" name="Group 363">
            <a:extLst>
              <a:ext uri="{FF2B5EF4-FFF2-40B4-BE49-F238E27FC236}">
                <a16:creationId xmlns:a16="http://schemas.microsoft.com/office/drawing/2014/main" id="{5F9EB502-E5F8-04C6-5820-D48A2994209E}"/>
              </a:ext>
            </a:extLst>
          </p:cNvPr>
          <p:cNvGrpSpPr/>
          <p:nvPr userDrawn="1"/>
        </p:nvGrpSpPr>
        <p:grpSpPr>
          <a:xfrm>
            <a:off x="2976053" y="3456206"/>
            <a:ext cx="710291" cy="710292"/>
            <a:chOff x="1477036" y="3530203"/>
            <a:chExt cx="710291" cy="710292"/>
          </a:xfrm>
        </p:grpSpPr>
        <p:sp>
          <p:nvSpPr>
            <p:cNvPr id="489" name="Rectangle 364">
              <a:extLst>
                <a:ext uri="{FF2B5EF4-FFF2-40B4-BE49-F238E27FC236}">
                  <a16:creationId xmlns:a16="http://schemas.microsoft.com/office/drawing/2014/main" id="{E976B367-0B7F-AFF5-8262-FE2F98FBD0E0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90" name="Freeform 8">
              <a:extLst>
                <a:ext uri="{FF2B5EF4-FFF2-40B4-BE49-F238E27FC236}">
                  <a16:creationId xmlns:a16="http://schemas.microsoft.com/office/drawing/2014/main" id="{FDD08CA5-CCBA-6777-F1A2-0D67FED1A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869" y="3640874"/>
              <a:ext cx="428625" cy="488950"/>
            </a:xfrm>
            <a:custGeom>
              <a:avLst/>
              <a:gdLst>
                <a:gd name="T0" fmla="*/ 596 w 1192"/>
                <a:gd name="T1" fmla="*/ 931 h 1358"/>
                <a:gd name="T2" fmla="*/ 482 w 1192"/>
                <a:gd name="T3" fmla="*/ 900 h 1358"/>
                <a:gd name="T4" fmla="*/ 345 w 1192"/>
                <a:gd name="T5" fmla="*/ 663 h 1358"/>
                <a:gd name="T6" fmla="*/ 260 w 1192"/>
                <a:gd name="T7" fmla="*/ 593 h 1358"/>
                <a:gd name="T8" fmla="*/ 282 w 1192"/>
                <a:gd name="T9" fmla="*/ 513 h 1358"/>
                <a:gd name="T10" fmla="*/ 345 w 1192"/>
                <a:gd name="T11" fmla="*/ 539 h 1358"/>
                <a:gd name="T12" fmla="*/ 345 w 1192"/>
                <a:gd name="T13" fmla="*/ 482 h 1358"/>
                <a:gd name="T14" fmla="*/ 381 w 1192"/>
                <a:gd name="T15" fmla="*/ 344 h 1358"/>
                <a:gd name="T16" fmla="*/ 847 w 1192"/>
                <a:gd name="T17" fmla="*/ 454 h 1358"/>
                <a:gd name="T18" fmla="*/ 847 w 1192"/>
                <a:gd name="T19" fmla="*/ 513 h 1358"/>
                <a:gd name="T20" fmla="*/ 909 w 1192"/>
                <a:gd name="T21" fmla="*/ 539 h 1358"/>
                <a:gd name="T22" fmla="*/ 931 w 1192"/>
                <a:gd name="T23" fmla="*/ 513 h 1358"/>
                <a:gd name="T24" fmla="*/ 920 w 1192"/>
                <a:gd name="T25" fmla="*/ 615 h 1358"/>
                <a:gd name="T26" fmla="*/ 847 w 1192"/>
                <a:gd name="T27" fmla="*/ 765 h 1358"/>
                <a:gd name="T28" fmla="*/ 695 w 1192"/>
                <a:gd name="T29" fmla="*/ 906 h 1358"/>
                <a:gd name="T30" fmla="*/ 283 w 1192"/>
                <a:gd name="T31" fmla="*/ 451 h 1358"/>
                <a:gd name="T32" fmla="*/ 232 w 1192"/>
                <a:gd name="T33" fmla="*/ 398 h 1358"/>
                <a:gd name="T34" fmla="*/ 236 w 1192"/>
                <a:gd name="T35" fmla="*/ 303 h 1358"/>
                <a:gd name="T36" fmla="*/ 283 w 1192"/>
                <a:gd name="T37" fmla="*/ 426 h 1358"/>
                <a:gd name="T38" fmla="*/ 1191 w 1192"/>
                <a:gd name="T39" fmla="*/ 1300 h 1358"/>
                <a:gd name="T40" fmla="*/ 858 w 1192"/>
                <a:gd name="T41" fmla="*/ 1096 h 1358"/>
                <a:gd name="T42" fmla="*/ 796 w 1192"/>
                <a:gd name="T43" fmla="*/ 927 h 1358"/>
                <a:gd name="T44" fmla="*/ 909 w 1192"/>
                <a:gd name="T45" fmla="*/ 697 h 1358"/>
                <a:gd name="T46" fmla="*/ 994 w 1192"/>
                <a:gd name="T47" fmla="*/ 593 h 1358"/>
                <a:gd name="T48" fmla="*/ 909 w 1192"/>
                <a:gd name="T49" fmla="*/ 451 h 1358"/>
                <a:gd name="T50" fmla="*/ 370 w 1192"/>
                <a:gd name="T51" fmla="*/ 282 h 1358"/>
                <a:gd name="T52" fmla="*/ 232 w 1192"/>
                <a:gd name="T53" fmla="*/ 62 h 1358"/>
                <a:gd name="T54" fmla="*/ 932 w 1192"/>
                <a:gd name="T55" fmla="*/ 257 h 1358"/>
                <a:gd name="T56" fmla="*/ 994 w 1192"/>
                <a:gd name="T57" fmla="*/ 426 h 1358"/>
                <a:gd name="T58" fmla="*/ 709 w 1192"/>
                <a:gd name="T59" fmla="*/ 0 h 1358"/>
                <a:gd name="T60" fmla="*/ 170 w 1192"/>
                <a:gd name="T61" fmla="*/ 172 h 1358"/>
                <a:gd name="T62" fmla="*/ 170 w 1192"/>
                <a:gd name="T63" fmla="*/ 341 h 1358"/>
                <a:gd name="T64" fmla="*/ 198 w 1192"/>
                <a:gd name="T65" fmla="*/ 476 h 1358"/>
                <a:gd name="T66" fmla="*/ 237 w 1192"/>
                <a:gd name="T67" fmla="*/ 666 h 1358"/>
                <a:gd name="T68" fmla="*/ 282 w 1192"/>
                <a:gd name="T69" fmla="*/ 765 h 1358"/>
                <a:gd name="T70" fmla="*/ 395 w 1192"/>
                <a:gd name="T71" fmla="*/ 1047 h 1358"/>
                <a:gd name="T72" fmla="*/ 164 w 1192"/>
                <a:gd name="T73" fmla="*/ 1140 h 1358"/>
                <a:gd name="T74" fmla="*/ 0 w 1192"/>
                <a:gd name="T75" fmla="*/ 1357 h 1358"/>
                <a:gd name="T76" fmla="*/ 62 w 1192"/>
                <a:gd name="T77" fmla="*/ 1330 h 1358"/>
                <a:gd name="T78" fmla="*/ 349 w 1192"/>
                <a:gd name="T79" fmla="*/ 1156 h 1358"/>
                <a:gd name="T80" fmla="*/ 457 w 1192"/>
                <a:gd name="T81" fmla="*/ 957 h 1358"/>
                <a:gd name="T82" fmla="*/ 469 w 1192"/>
                <a:gd name="T83" fmla="*/ 962 h 1358"/>
                <a:gd name="T84" fmla="*/ 723 w 1192"/>
                <a:gd name="T85" fmla="*/ 962 h 1358"/>
                <a:gd name="T86" fmla="*/ 734 w 1192"/>
                <a:gd name="T87" fmla="*/ 957 h 1358"/>
                <a:gd name="T88" fmla="*/ 842 w 1192"/>
                <a:gd name="T89" fmla="*/ 1156 h 1358"/>
                <a:gd name="T90" fmla="*/ 1129 w 1192"/>
                <a:gd name="T91" fmla="*/ 1301 h 1358"/>
                <a:gd name="T92" fmla="*/ 1191 w 1192"/>
                <a:gd name="T9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92" h="1358">
                  <a:moveTo>
                    <a:pt x="695" y="906"/>
                  </a:moveTo>
                  <a:cubicBezTo>
                    <a:pt x="680" y="914"/>
                    <a:pt x="640" y="931"/>
                    <a:pt x="596" y="931"/>
                  </a:cubicBezTo>
                  <a:cubicBezTo>
                    <a:pt x="551" y="931"/>
                    <a:pt x="512" y="914"/>
                    <a:pt x="497" y="906"/>
                  </a:cubicBezTo>
                  <a:cubicBezTo>
                    <a:pt x="494" y="905"/>
                    <a:pt x="489" y="903"/>
                    <a:pt x="482" y="900"/>
                  </a:cubicBezTo>
                  <a:cubicBezTo>
                    <a:pt x="445" y="884"/>
                    <a:pt x="345" y="841"/>
                    <a:pt x="345" y="765"/>
                  </a:cubicBezTo>
                  <a:lnTo>
                    <a:pt x="345" y="663"/>
                  </a:lnTo>
                  <a:lnTo>
                    <a:pt x="271" y="615"/>
                  </a:lnTo>
                  <a:cubicBezTo>
                    <a:pt x="264" y="610"/>
                    <a:pt x="260" y="602"/>
                    <a:pt x="260" y="593"/>
                  </a:cubicBezTo>
                  <a:lnTo>
                    <a:pt x="260" y="513"/>
                  </a:lnTo>
                  <a:lnTo>
                    <a:pt x="282" y="513"/>
                  </a:lnTo>
                  <a:lnTo>
                    <a:pt x="282" y="539"/>
                  </a:lnTo>
                  <a:lnTo>
                    <a:pt x="345" y="539"/>
                  </a:lnTo>
                  <a:lnTo>
                    <a:pt x="345" y="513"/>
                  </a:lnTo>
                  <a:lnTo>
                    <a:pt x="345" y="482"/>
                  </a:lnTo>
                  <a:lnTo>
                    <a:pt x="345" y="426"/>
                  </a:lnTo>
                  <a:cubicBezTo>
                    <a:pt x="345" y="392"/>
                    <a:pt x="356" y="366"/>
                    <a:pt x="381" y="344"/>
                  </a:cubicBezTo>
                  <a:lnTo>
                    <a:pt x="765" y="344"/>
                  </a:lnTo>
                  <a:cubicBezTo>
                    <a:pt x="841" y="344"/>
                    <a:pt x="847" y="428"/>
                    <a:pt x="847" y="454"/>
                  </a:cubicBezTo>
                  <a:lnTo>
                    <a:pt x="847" y="482"/>
                  </a:lnTo>
                  <a:lnTo>
                    <a:pt x="847" y="513"/>
                  </a:lnTo>
                  <a:lnTo>
                    <a:pt x="847" y="539"/>
                  </a:lnTo>
                  <a:lnTo>
                    <a:pt x="909" y="539"/>
                  </a:lnTo>
                  <a:lnTo>
                    <a:pt x="909" y="513"/>
                  </a:lnTo>
                  <a:lnTo>
                    <a:pt x="931" y="513"/>
                  </a:lnTo>
                  <a:lnTo>
                    <a:pt x="931" y="593"/>
                  </a:lnTo>
                  <a:cubicBezTo>
                    <a:pt x="931" y="602"/>
                    <a:pt x="927" y="610"/>
                    <a:pt x="920" y="615"/>
                  </a:cubicBezTo>
                  <a:lnTo>
                    <a:pt x="847" y="663"/>
                  </a:lnTo>
                  <a:lnTo>
                    <a:pt x="847" y="765"/>
                  </a:lnTo>
                  <a:cubicBezTo>
                    <a:pt x="847" y="841"/>
                    <a:pt x="747" y="884"/>
                    <a:pt x="709" y="900"/>
                  </a:cubicBezTo>
                  <a:cubicBezTo>
                    <a:pt x="703" y="903"/>
                    <a:pt x="698" y="905"/>
                    <a:pt x="695" y="906"/>
                  </a:cubicBezTo>
                  <a:close/>
                  <a:moveTo>
                    <a:pt x="283" y="426"/>
                  </a:moveTo>
                  <a:lnTo>
                    <a:pt x="283" y="451"/>
                  </a:lnTo>
                  <a:lnTo>
                    <a:pt x="264" y="451"/>
                  </a:lnTo>
                  <a:cubicBezTo>
                    <a:pt x="253" y="446"/>
                    <a:pt x="232" y="431"/>
                    <a:pt x="232" y="398"/>
                  </a:cubicBezTo>
                  <a:lnTo>
                    <a:pt x="232" y="341"/>
                  </a:lnTo>
                  <a:cubicBezTo>
                    <a:pt x="232" y="324"/>
                    <a:pt x="234" y="312"/>
                    <a:pt x="236" y="303"/>
                  </a:cubicBezTo>
                  <a:cubicBezTo>
                    <a:pt x="256" y="318"/>
                    <a:pt x="279" y="330"/>
                    <a:pt x="307" y="337"/>
                  </a:cubicBezTo>
                  <a:cubicBezTo>
                    <a:pt x="291" y="363"/>
                    <a:pt x="283" y="393"/>
                    <a:pt x="283" y="426"/>
                  </a:cubicBezTo>
                  <a:close/>
                  <a:moveTo>
                    <a:pt x="1191" y="1357"/>
                  </a:moveTo>
                  <a:lnTo>
                    <a:pt x="1191" y="1300"/>
                  </a:lnTo>
                  <a:cubicBezTo>
                    <a:pt x="1189" y="1231"/>
                    <a:pt x="1120" y="1164"/>
                    <a:pt x="1027" y="1140"/>
                  </a:cubicBezTo>
                  <a:lnTo>
                    <a:pt x="858" y="1096"/>
                  </a:lnTo>
                  <a:cubicBezTo>
                    <a:pt x="796" y="1079"/>
                    <a:pt x="796" y="1057"/>
                    <a:pt x="796" y="1047"/>
                  </a:cubicBezTo>
                  <a:lnTo>
                    <a:pt x="796" y="927"/>
                  </a:lnTo>
                  <a:cubicBezTo>
                    <a:pt x="849" y="896"/>
                    <a:pt x="909" y="845"/>
                    <a:pt x="909" y="765"/>
                  </a:cubicBezTo>
                  <a:lnTo>
                    <a:pt x="909" y="697"/>
                  </a:lnTo>
                  <a:lnTo>
                    <a:pt x="955" y="666"/>
                  </a:lnTo>
                  <a:cubicBezTo>
                    <a:pt x="979" y="650"/>
                    <a:pt x="994" y="623"/>
                    <a:pt x="994" y="593"/>
                  </a:cubicBezTo>
                  <a:lnTo>
                    <a:pt x="994" y="451"/>
                  </a:lnTo>
                  <a:lnTo>
                    <a:pt x="909" y="451"/>
                  </a:lnTo>
                  <a:cubicBezTo>
                    <a:pt x="908" y="367"/>
                    <a:pt x="863" y="282"/>
                    <a:pt x="765" y="282"/>
                  </a:cubicBezTo>
                  <a:lnTo>
                    <a:pt x="370" y="282"/>
                  </a:lnTo>
                  <a:cubicBezTo>
                    <a:pt x="275" y="282"/>
                    <a:pt x="232" y="225"/>
                    <a:pt x="232" y="172"/>
                  </a:cubicBezTo>
                  <a:lnTo>
                    <a:pt x="232" y="62"/>
                  </a:lnTo>
                  <a:lnTo>
                    <a:pt x="709" y="62"/>
                  </a:lnTo>
                  <a:cubicBezTo>
                    <a:pt x="900" y="62"/>
                    <a:pt x="932" y="89"/>
                    <a:pt x="932" y="257"/>
                  </a:cubicBezTo>
                  <a:lnTo>
                    <a:pt x="932" y="426"/>
                  </a:lnTo>
                  <a:lnTo>
                    <a:pt x="994" y="426"/>
                  </a:lnTo>
                  <a:lnTo>
                    <a:pt x="994" y="257"/>
                  </a:lnTo>
                  <a:cubicBezTo>
                    <a:pt x="994" y="36"/>
                    <a:pt x="910" y="0"/>
                    <a:pt x="709" y="0"/>
                  </a:cubicBezTo>
                  <a:lnTo>
                    <a:pt x="170" y="0"/>
                  </a:lnTo>
                  <a:lnTo>
                    <a:pt x="170" y="172"/>
                  </a:lnTo>
                  <a:cubicBezTo>
                    <a:pt x="170" y="200"/>
                    <a:pt x="177" y="228"/>
                    <a:pt x="192" y="253"/>
                  </a:cubicBezTo>
                  <a:cubicBezTo>
                    <a:pt x="180" y="271"/>
                    <a:pt x="170" y="298"/>
                    <a:pt x="170" y="341"/>
                  </a:cubicBezTo>
                  <a:lnTo>
                    <a:pt x="170" y="398"/>
                  </a:lnTo>
                  <a:cubicBezTo>
                    <a:pt x="170" y="431"/>
                    <a:pt x="182" y="457"/>
                    <a:pt x="198" y="476"/>
                  </a:cubicBezTo>
                  <a:lnTo>
                    <a:pt x="198" y="593"/>
                  </a:lnTo>
                  <a:cubicBezTo>
                    <a:pt x="198" y="623"/>
                    <a:pt x="212" y="650"/>
                    <a:pt x="237" y="666"/>
                  </a:cubicBezTo>
                  <a:lnTo>
                    <a:pt x="282" y="697"/>
                  </a:lnTo>
                  <a:lnTo>
                    <a:pt x="282" y="765"/>
                  </a:lnTo>
                  <a:cubicBezTo>
                    <a:pt x="282" y="845"/>
                    <a:pt x="342" y="896"/>
                    <a:pt x="395" y="927"/>
                  </a:cubicBezTo>
                  <a:lnTo>
                    <a:pt x="395" y="1047"/>
                  </a:lnTo>
                  <a:cubicBezTo>
                    <a:pt x="395" y="1057"/>
                    <a:pt x="395" y="1079"/>
                    <a:pt x="333" y="1096"/>
                  </a:cubicBezTo>
                  <a:lnTo>
                    <a:pt x="164" y="1140"/>
                  </a:lnTo>
                  <a:cubicBezTo>
                    <a:pt x="74" y="1163"/>
                    <a:pt x="2" y="1260"/>
                    <a:pt x="0" y="1329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330"/>
                  </a:lnTo>
                  <a:cubicBezTo>
                    <a:pt x="63" y="1290"/>
                    <a:pt x="114" y="1217"/>
                    <a:pt x="180" y="1200"/>
                  </a:cubicBezTo>
                  <a:lnTo>
                    <a:pt x="349" y="1156"/>
                  </a:lnTo>
                  <a:cubicBezTo>
                    <a:pt x="421" y="1137"/>
                    <a:pt x="457" y="1100"/>
                    <a:pt x="457" y="1047"/>
                  </a:cubicBezTo>
                  <a:lnTo>
                    <a:pt x="457" y="957"/>
                  </a:lnTo>
                  <a:cubicBezTo>
                    <a:pt x="458" y="957"/>
                    <a:pt x="458" y="957"/>
                    <a:pt x="458" y="957"/>
                  </a:cubicBezTo>
                  <a:cubicBezTo>
                    <a:pt x="463" y="959"/>
                    <a:pt x="467" y="961"/>
                    <a:pt x="469" y="962"/>
                  </a:cubicBezTo>
                  <a:cubicBezTo>
                    <a:pt x="492" y="974"/>
                    <a:pt x="540" y="993"/>
                    <a:pt x="596" y="993"/>
                  </a:cubicBezTo>
                  <a:cubicBezTo>
                    <a:pt x="651" y="993"/>
                    <a:pt x="699" y="974"/>
                    <a:pt x="723" y="962"/>
                  </a:cubicBezTo>
                  <a:cubicBezTo>
                    <a:pt x="725" y="961"/>
                    <a:pt x="729" y="959"/>
                    <a:pt x="734" y="957"/>
                  </a:cubicBezTo>
                  <a:lnTo>
                    <a:pt x="734" y="957"/>
                  </a:lnTo>
                  <a:lnTo>
                    <a:pt x="734" y="1047"/>
                  </a:lnTo>
                  <a:cubicBezTo>
                    <a:pt x="734" y="1100"/>
                    <a:pt x="771" y="1137"/>
                    <a:pt x="842" y="1156"/>
                  </a:cubicBezTo>
                  <a:lnTo>
                    <a:pt x="1012" y="1200"/>
                  </a:lnTo>
                  <a:cubicBezTo>
                    <a:pt x="1075" y="1216"/>
                    <a:pt x="1128" y="1262"/>
                    <a:pt x="1129" y="1301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1" name="Group 366">
            <a:extLst>
              <a:ext uri="{FF2B5EF4-FFF2-40B4-BE49-F238E27FC236}">
                <a16:creationId xmlns:a16="http://schemas.microsoft.com/office/drawing/2014/main" id="{819944F6-97CB-91D7-65EE-26F7F2C9A41A}"/>
              </a:ext>
            </a:extLst>
          </p:cNvPr>
          <p:cNvGrpSpPr/>
          <p:nvPr userDrawn="1"/>
        </p:nvGrpSpPr>
        <p:grpSpPr>
          <a:xfrm>
            <a:off x="4075750" y="3456206"/>
            <a:ext cx="710291" cy="710292"/>
            <a:chOff x="2576733" y="3530203"/>
            <a:chExt cx="710291" cy="710292"/>
          </a:xfrm>
        </p:grpSpPr>
        <p:sp>
          <p:nvSpPr>
            <p:cNvPr id="492" name="Rectangle 367">
              <a:extLst>
                <a:ext uri="{FF2B5EF4-FFF2-40B4-BE49-F238E27FC236}">
                  <a16:creationId xmlns:a16="http://schemas.microsoft.com/office/drawing/2014/main" id="{362EC565-60F1-A4AC-9BF5-BCBFC0644BE0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93" name="Freeform 9">
              <a:extLst>
                <a:ext uri="{FF2B5EF4-FFF2-40B4-BE49-F238E27FC236}">
                  <a16:creationId xmlns:a16="http://schemas.microsoft.com/office/drawing/2014/main" id="{B3C4586E-D37D-FDAD-6317-BC6DDC03E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341 w 1192"/>
                <a:gd name="T1" fmla="*/ 1129 h 1192"/>
                <a:gd name="T2" fmla="*/ 62 w 1192"/>
                <a:gd name="T3" fmla="*/ 966 h 1192"/>
                <a:gd name="T4" fmla="*/ 621 w 1192"/>
                <a:gd name="T5" fmla="*/ 966 h 1192"/>
                <a:gd name="T6" fmla="*/ 621 w 1192"/>
                <a:gd name="T7" fmla="*/ 850 h 1192"/>
                <a:gd name="T8" fmla="*/ 62 w 1192"/>
                <a:gd name="T9" fmla="*/ 850 h 1192"/>
                <a:gd name="T10" fmla="*/ 341 w 1192"/>
                <a:gd name="T11" fmla="*/ 909 h 1192"/>
                <a:gd name="T12" fmla="*/ 621 w 1192"/>
                <a:gd name="T13" fmla="*/ 850 h 1192"/>
                <a:gd name="T14" fmla="*/ 62 w 1192"/>
                <a:gd name="T15" fmla="*/ 708 h 1192"/>
                <a:gd name="T16" fmla="*/ 621 w 1192"/>
                <a:gd name="T17" fmla="*/ 708 h 1192"/>
                <a:gd name="T18" fmla="*/ 0 w 1192"/>
                <a:gd name="T19" fmla="*/ 708 h 1192"/>
                <a:gd name="T20" fmla="*/ 341 w 1192"/>
                <a:gd name="T21" fmla="*/ 1191 h 1192"/>
                <a:gd name="T22" fmla="*/ 683 w 1192"/>
                <a:gd name="T23" fmla="*/ 708 h 1192"/>
                <a:gd name="T24" fmla="*/ 0 w 1192"/>
                <a:gd name="T25" fmla="*/ 708 h 1192"/>
                <a:gd name="T26" fmla="*/ 570 w 1192"/>
                <a:gd name="T27" fmla="*/ 200 h 1192"/>
                <a:gd name="T28" fmla="*/ 1129 w 1192"/>
                <a:gd name="T29" fmla="*/ 200 h 1192"/>
                <a:gd name="T30" fmla="*/ 570 w 1192"/>
                <a:gd name="T31" fmla="*/ 317 h 1192"/>
                <a:gd name="T32" fmla="*/ 1129 w 1192"/>
                <a:gd name="T33" fmla="*/ 317 h 1192"/>
                <a:gd name="T34" fmla="*/ 849 w 1192"/>
                <a:gd name="T35" fmla="*/ 480 h 1192"/>
                <a:gd name="T36" fmla="*/ 570 w 1192"/>
                <a:gd name="T37" fmla="*/ 317 h 1192"/>
                <a:gd name="T38" fmla="*/ 849 w 1192"/>
                <a:gd name="T39" fmla="*/ 0 h 1192"/>
                <a:gd name="T40" fmla="*/ 508 w 1192"/>
                <a:gd name="T41" fmla="*/ 483 h 1192"/>
                <a:gd name="T42" fmla="*/ 570 w 1192"/>
                <a:gd name="T43" fmla="*/ 483 h 1192"/>
                <a:gd name="T44" fmla="*/ 849 w 1192"/>
                <a:gd name="T45" fmla="*/ 542 h 1192"/>
                <a:gd name="T46" fmla="*/ 1129 w 1192"/>
                <a:gd name="T47" fmla="*/ 483 h 1192"/>
                <a:gd name="T48" fmla="*/ 732 w 1192"/>
                <a:gd name="T49" fmla="*/ 608 h 1192"/>
                <a:gd name="T50" fmla="*/ 718 w 1192"/>
                <a:gd name="T51" fmla="*/ 668 h 1192"/>
                <a:gd name="T52" fmla="*/ 1129 w 1192"/>
                <a:gd name="T53" fmla="*/ 599 h 1192"/>
                <a:gd name="T54" fmla="*/ 849 w 1192"/>
                <a:gd name="T55" fmla="*/ 762 h 1192"/>
                <a:gd name="T56" fmla="*/ 695 w 1192"/>
                <a:gd name="T57" fmla="*/ 772 h 1192"/>
                <a:gd name="T58" fmla="*/ 849 w 1192"/>
                <a:gd name="T59" fmla="*/ 824 h 1192"/>
                <a:gd name="T60" fmla="*/ 1129 w 1192"/>
                <a:gd name="T61" fmla="*/ 765 h 1192"/>
                <a:gd name="T62" fmla="*/ 732 w 1192"/>
                <a:gd name="T63" fmla="*/ 890 h 1192"/>
                <a:gd name="T64" fmla="*/ 718 w 1192"/>
                <a:gd name="T65" fmla="*/ 950 h 1192"/>
                <a:gd name="T66" fmla="*/ 1191 w 1192"/>
                <a:gd name="T67" fmla="*/ 765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2" h="1192">
                  <a:moveTo>
                    <a:pt x="621" y="991"/>
                  </a:moveTo>
                  <a:cubicBezTo>
                    <a:pt x="621" y="1056"/>
                    <a:pt x="505" y="1129"/>
                    <a:pt x="341" y="1129"/>
                  </a:cubicBezTo>
                  <a:cubicBezTo>
                    <a:pt x="176" y="1129"/>
                    <a:pt x="62" y="1056"/>
                    <a:pt x="62" y="991"/>
                  </a:cubicBezTo>
                  <a:lnTo>
                    <a:pt x="62" y="966"/>
                  </a:lnTo>
                  <a:cubicBezTo>
                    <a:pt x="123" y="1017"/>
                    <a:pt x="224" y="1050"/>
                    <a:pt x="341" y="1050"/>
                  </a:cubicBezTo>
                  <a:cubicBezTo>
                    <a:pt x="458" y="1050"/>
                    <a:pt x="559" y="1017"/>
                    <a:pt x="621" y="966"/>
                  </a:cubicBezTo>
                  <a:lnTo>
                    <a:pt x="621" y="991"/>
                  </a:lnTo>
                  <a:close/>
                  <a:moveTo>
                    <a:pt x="621" y="850"/>
                  </a:moveTo>
                  <a:cubicBezTo>
                    <a:pt x="621" y="915"/>
                    <a:pt x="505" y="988"/>
                    <a:pt x="341" y="988"/>
                  </a:cubicBezTo>
                  <a:cubicBezTo>
                    <a:pt x="176" y="988"/>
                    <a:pt x="62" y="915"/>
                    <a:pt x="62" y="850"/>
                  </a:cubicBezTo>
                  <a:lnTo>
                    <a:pt x="62" y="825"/>
                  </a:lnTo>
                  <a:cubicBezTo>
                    <a:pt x="123" y="876"/>
                    <a:pt x="224" y="909"/>
                    <a:pt x="341" y="909"/>
                  </a:cubicBezTo>
                  <a:cubicBezTo>
                    <a:pt x="458" y="909"/>
                    <a:pt x="559" y="876"/>
                    <a:pt x="621" y="825"/>
                  </a:cubicBezTo>
                  <a:lnTo>
                    <a:pt x="621" y="850"/>
                  </a:lnTo>
                  <a:close/>
                  <a:moveTo>
                    <a:pt x="341" y="847"/>
                  </a:moveTo>
                  <a:cubicBezTo>
                    <a:pt x="176" y="847"/>
                    <a:pt x="62" y="774"/>
                    <a:pt x="62" y="708"/>
                  </a:cubicBezTo>
                  <a:cubicBezTo>
                    <a:pt x="62" y="643"/>
                    <a:pt x="176" y="570"/>
                    <a:pt x="341" y="570"/>
                  </a:cubicBezTo>
                  <a:cubicBezTo>
                    <a:pt x="505" y="570"/>
                    <a:pt x="621" y="643"/>
                    <a:pt x="621" y="708"/>
                  </a:cubicBezTo>
                  <a:cubicBezTo>
                    <a:pt x="621" y="774"/>
                    <a:pt x="505" y="847"/>
                    <a:pt x="341" y="847"/>
                  </a:cubicBezTo>
                  <a:close/>
                  <a:moveTo>
                    <a:pt x="0" y="708"/>
                  </a:moveTo>
                  <a:lnTo>
                    <a:pt x="0" y="991"/>
                  </a:lnTo>
                  <a:cubicBezTo>
                    <a:pt x="0" y="1103"/>
                    <a:pt x="150" y="1191"/>
                    <a:pt x="341" y="1191"/>
                  </a:cubicBezTo>
                  <a:cubicBezTo>
                    <a:pt x="533" y="1191"/>
                    <a:pt x="683" y="1103"/>
                    <a:pt x="683" y="991"/>
                  </a:cubicBezTo>
                  <a:lnTo>
                    <a:pt x="683" y="708"/>
                  </a:lnTo>
                  <a:cubicBezTo>
                    <a:pt x="683" y="596"/>
                    <a:pt x="533" y="508"/>
                    <a:pt x="341" y="508"/>
                  </a:cubicBezTo>
                  <a:cubicBezTo>
                    <a:pt x="150" y="508"/>
                    <a:pt x="0" y="596"/>
                    <a:pt x="0" y="708"/>
                  </a:cubicBezTo>
                  <a:close/>
                  <a:moveTo>
                    <a:pt x="849" y="339"/>
                  </a:moveTo>
                  <a:cubicBezTo>
                    <a:pt x="684" y="339"/>
                    <a:pt x="570" y="266"/>
                    <a:pt x="570" y="200"/>
                  </a:cubicBezTo>
                  <a:cubicBezTo>
                    <a:pt x="570" y="135"/>
                    <a:pt x="684" y="62"/>
                    <a:pt x="849" y="62"/>
                  </a:cubicBezTo>
                  <a:cubicBezTo>
                    <a:pt x="1013" y="62"/>
                    <a:pt x="1129" y="135"/>
                    <a:pt x="1129" y="200"/>
                  </a:cubicBezTo>
                  <a:cubicBezTo>
                    <a:pt x="1129" y="266"/>
                    <a:pt x="1013" y="339"/>
                    <a:pt x="849" y="339"/>
                  </a:cubicBezTo>
                  <a:close/>
                  <a:moveTo>
                    <a:pt x="570" y="317"/>
                  </a:moveTo>
                  <a:cubicBezTo>
                    <a:pt x="631" y="368"/>
                    <a:pt x="732" y="401"/>
                    <a:pt x="849" y="401"/>
                  </a:cubicBezTo>
                  <a:cubicBezTo>
                    <a:pt x="966" y="401"/>
                    <a:pt x="1067" y="368"/>
                    <a:pt x="1129" y="317"/>
                  </a:cubicBezTo>
                  <a:lnTo>
                    <a:pt x="1129" y="342"/>
                  </a:lnTo>
                  <a:cubicBezTo>
                    <a:pt x="1129" y="407"/>
                    <a:pt x="1013" y="480"/>
                    <a:pt x="849" y="480"/>
                  </a:cubicBezTo>
                  <a:cubicBezTo>
                    <a:pt x="684" y="480"/>
                    <a:pt x="570" y="407"/>
                    <a:pt x="570" y="342"/>
                  </a:cubicBezTo>
                  <a:lnTo>
                    <a:pt x="570" y="317"/>
                  </a:lnTo>
                  <a:close/>
                  <a:moveTo>
                    <a:pt x="1191" y="200"/>
                  </a:moveTo>
                  <a:cubicBezTo>
                    <a:pt x="1191" y="88"/>
                    <a:pt x="1041" y="0"/>
                    <a:pt x="849" y="0"/>
                  </a:cubicBezTo>
                  <a:cubicBezTo>
                    <a:pt x="658" y="0"/>
                    <a:pt x="508" y="88"/>
                    <a:pt x="508" y="200"/>
                  </a:cubicBezTo>
                  <a:lnTo>
                    <a:pt x="508" y="483"/>
                  </a:lnTo>
                  <a:cubicBezTo>
                    <a:pt x="508" y="500"/>
                    <a:pt x="522" y="514"/>
                    <a:pt x="539" y="514"/>
                  </a:cubicBezTo>
                  <a:cubicBezTo>
                    <a:pt x="556" y="514"/>
                    <a:pt x="570" y="500"/>
                    <a:pt x="570" y="483"/>
                  </a:cubicBezTo>
                  <a:lnTo>
                    <a:pt x="570" y="458"/>
                  </a:lnTo>
                  <a:cubicBezTo>
                    <a:pt x="631" y="509"/>
                    <a:pt x="732" y="542"/>
                    <a:pt x="849" y="542"/>
                  </a:cubicBezTo>
                  <a:cubicBezTo>
                    <a:pt x="966" y="542"/>
                    <a:pt x="1067" y="509"/>
                    <a:pt x="1129" y="458"/>
                  </a:cubicBezTo>
                  <a:lnTo>
                    <a:pt x="1129" y="483"/>
                  </a:lnTo>
                  <a:cubicBezTo>
                    <a:pt x="1129" y="548"/>
                    <a:pt x="1014" y="621"/>
                    <a:pt x="849" y="621"/>
                  </a:cubicBezTo>
                  <a:cubicBezTo>
                    <a:pt x="809" y="621"/>
                    <a:pt x="769" y="616"/>
                    <a:pt x="732" y="608"/>
                  </a:cubicBezTo>
                  <a:cubicBezTo>
                    <a:pt x="716" y="604"/>
                    <a:pt x="699" y="614"/>
                    <a:pt x="695" y="631"/>
                  </a:cubicBezTo>
                  <a:cubicBezTo>
                    <a:pt x="691" y="647"/>
                    <a:pt x="701" y="664"/>
                    <a:pt x="718" y="668"/>
                  </a:cubicBezTo>
                  <a:cubicBezTo>
                    <a:pt x="760" y="678"/>
                    <a:pt x="804" y="683"/>
                    <a:pt x="849" y="683"/>
                  </a:cubicBezTo>
                  <a:cubicBezTo>
                    <a:pt x="966" y="683"/>
                    <a:pt x="1067" y="650"/>
                    <a:pt x="1129" y="599"/>
                  </a:cubicBezTo>
                  <a:lnTo>
                    <a:pt x="1129" y="624"/>
                  </a:lnTo>
                  <a:cubicBezTo>
                    <a:pt x="1129" y="689"/>
                    <a:pt x="1014" y="762"/>
                    <a:pt x="849" y="762"/>
                  </a:cubicBezTo>
                  <a:cubicBezTo>
                    <a:pt x="809" y="762"/>
                    <a:pt x="769" y="758"/>
                    <a:pt x="732" y="749"/>
                  </a:cubicBezTo>
                  <a:cubicBezTo>
                    <a:pt x="716" y="745"/>
                    <a:pt x="699" y="755"/>
                    <a:pt x="695" y="772"/>
                  </a:cubicBezTo>
                  <a:cubicBezTo>
                    <a:pt x="691" y="788"/>
                    <a:pt x="701" y="805"/>
                    <a:pt x="718" y="809"/>
                  </a:cubicBezTo>
                  <a:cubicBezTo>
                    <a:pt x="759" y="819"/>
                    <a:pt x="804" y="824"/>
                    <a:pt x="849" y="824"/>
                  </a:cubicBezTo>
                  <a:cubicBezTo>
                    <a:pt x="966" y="824"/>
                    <a:pt x="1067" y="791"/>
                    <a:pt x="1129" y="740"/>
                  </a:cubicBezTo>
                  <a:lnTo>
                    <a:pt x="1129" y="765"/>
                  </a:lnTo>
                  <a:cubicBezTo>
                    <a:pt x="1129" y="830"/>
                    <a:pt x="1014" y="903"/>
                    <a:pt x="849" y="903"/>
                  </a:cubicBezTo>
                  <a:cubicBezTo>
                    <a:pt x="809" y="903"/>
                    <a:pt x="769" y="899"/>
                    <a:pt x="732" y="890"/>
                  </a:cubicBezTo>
                  <a:cubicBezTo>
                    <a:pt x="716" y="886"/>
                    <a:pt x="699" y="896"/>
                    <a:pt x="695" y="913"/>
                  </a:cubicBezTo>
                  <a:cubicBezTo>
                    <a:pt x="691" y="929"/>
                    <a:pt x="701" y="946"/>
                    <a:pt x="718" y="950"/>
                  </a:cubicBezTo>
                  <a:cubicBezTo>
                    <a:pt x="760" y="960"/>
                    <a:pt x="804" y="965"/>
                    <a:pt x="849" y="965"/>
                  </a:cubicBezTo>
                  <a:cubicBezTo>
                    <a:pt x="1041" y="965"/>
                    <a:pt x="1191" y="877"/>
                    <a:pt x="1191" y="765"/>
                  </a:cubicBezTo>
                  <a:lnTo>
                    <a:pt x="1191" y="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4" name="Group 369">
            <a:extLst>
              <a:ext uri="{FF2B5EF4-FFF2-40B4-BE49-F238E27FC236}">
                <a16:creationId xmlns:a16="http://schemas.microsoft.com/office/drawing/2014/main" id="{F184FABC-74C0-F012-F87F-9517634AACDE}"/>
              </a:ext>
            </a:extLst>
          </p:cNvPr>
          <p:cNvGrpSpPr/>
          <p:nvPr userDrawn="1"/>
        </p:nvGrpSpPr>
        <p:grpSpPr>
          <a:xfrm>
            <a:off x="7374841" y="3456206"/>
            <a:ext cx="710291" cy="710292"/>
            <a:chOff x="5875824" y="3530203"/>
            <a:chExt cx="710291" cy="710292"/>
          </a:xfrm>
        </p:grpSpPr>
        <p:sp>
          <p:nvSpPr>
            <p:cNvPr id="495" name="Rectangle 370">
              <a:extLst>
                <a:ext uri="{FF2B5EF4-FFF2-40B4-BE49-F238E27FC236}">
                  <a16:creationId xmlns:a16="http://schemas.microsoft.com/office/drawing/2014/main" id="{7C268B0F-DA9A-B2F8-2135-E0E5AC9B8F4D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96" name="Freeform 11">
              <a:extLst>
                <a:ext uri="{FF2B5EF4-FFF2-40B4-BE49-F238E27FC236}">
                  <a16:creationId xmlns:a16="http://schemas.microsoft.com/office/drawing/2014/main" id="{1DD1721D-CD6A-66EB-FA72-CFBB2C870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3671037"/>
              <a:ext cx="490538" cy="428625"/>
            </a:xfrm>
            <a:custGeom>
              <a:avLst/>
              <a:gdLst>
                <a:gd name="T0" fmla="*/ 591 w 1361"/>
                <a:gd name="T1" fmla="*/ 363 h 1192"/>
                <a:gd name="T2" fmla="*/ 458 w 1361"/>
                <a:gd name="T3" fmla="*/ 337 h 1192"/>
                <a:gd name="T4" fmla="*/ 997 w 1361"/>
                <a:gd name="T5" fmla="*/ 405 h 1192"/>
                <a:gd name="T6" fmla="*/ 845 w 1361"/>
                <a:gd name="T7" fmla="*/ 565 h 1192"/>
                <a:gd name="T8" fmla="*/ 1064 w 1361"/>
                <a:gd name="T9" fmla="*/ 392 h 1192"/>
                <a:gd name="T10" fmla="*/ 691 w 1361"/>
                <a:gd name="T11" fmla="*/ 198 h 1192"/>
                <a:gd name="T12" fmla="*/ 264 w 1361"/>
                <a:gd name="T13" fmla="*/ 498 h 1192"/>
                <a:gd name="T14" fmla="*/ 310 w 1361"/>
                <a:gd name="T15" fmla="*/ 561 h 1192"/>
                <a:gd name="T16" fmla="*/ 378 w 1361"/>
                <a:gd name="T17" fmla="*/ 496 h 1192"/>
                <a:gd name="T18" fmla="*/ 829 w 1361"/>
                <a:gd name="T19" fmla="*/ 542 h 1192"/>
                <a:gd name="T20" fmla="*/ 680 w 1361"/>
                <a:gd name="T21" fmla="*/ 881 h 1192"/>
                <a:gd name="T22" fmla="*/ 680 w 1361"/>
                <a:gd name="T23" fmla="*/ 717 h 1192"/>
                <a:gd name="T24" fmla="*/ 680 w 1361"/>
                <a:gd name="T25" fmla="*/ 881 h 1192"/>
                <a:gd name="T26" fmla="*/ 1086 w 1361"/>
                <a:gd name="T27" fmla="*/ 491 h 1192"/>
                <a:gd name="T28" fmla="*/ 680 w 1361"/>
                <a:gd name="T29" fmla="*/ 655 h 1192"/>
                <a:gd name="T30" fmla="*/ 546 w 1361"/>
                <a:gd name="T31" fmla="*/ 851 h 1192"/>
                <a:gd name="T32" fmla="*/ 499 w 1361"/>
                <a:gd name="T33" fmla="*/ 956 h 1192"/>
                <a:gd name="T34" fmla="*/ 680 w 1361"/>
                <a:gd name="T35" fmla="*/ 943 h 1192"/>
                <a:gd name="T36" fmla="*/ 814 w 1361"/>
                <a:gd name="T37" fmla="*/ 748 h 1192"/>
                <a:gd name="T38" fmla="*/ 1231 w 1361"/>
                <a:gd name="T39" fmla="*/ 960 h 1192"/>
                <a:gd name="T40" fmla="*/ 939 w 1361"/>
                <a:gd name="T41" fmla="*/ 1079 h 1192"/>
                <a:gd name="T42" fmla="*/ 420 w 1361"/>
                <a:gd name="T43" fmla="*/ 1079 h 1192"/>
                <a:gd name="T44" fmla="*/ 129 w 1361"/>
                <a:gd name="T45" fmla="*/ 960 h 1192"/>
                <a:gd name="T46" fmla="*/ 680 w 1361"/>
                <a:gd name="T47" fmla="*/ 62 h 1192"/>
                <a:gd name="T48" fmla="*/ 1231 w 1361"/>
                <a:gd name="T49" fmla="*/ 960 h 1192"/>
                <a:gd name="T50" fmla="*/ 0 w 1361"/>
                <a:gd name="T51" fmla="*/ 680 h 1192"/>
                <a:gd name="T52" fmla="*/ 91 w 1361"/>
                <a:gd name="T53" fmla="*/ 1022 h 1192"/>
                <a:gd name="T54" fmla="*/ 375 w 1361"/>
                <a:gd name="T55" fmla="*/ 1127 h 1192"/>
                <a:gd name="T56" fmla="*/ 680 w 1361"/>
                <a:gd name="T57" fmla="*/ 1191 h 1192"/>
                <a:gd name="T58" fmla="*/ 985 w 1361"/>
                <a:gd name="T59" fmla="*/ 1127 h 1192"/>
                <a:gd name="T60" fmla="*/ 1268 w 1361"/>
                <a:gd name="T61" fmla="*/ 1022 h 1192"/>
                <a:gd name="T62" fmla="*/ 1360 w 1361"/>
                <a:gd name="T63" fmla="*/ 68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1" h="1192">
                  <a:moveTo>
                    <a:pt x="862" y="484"/>
                  </a:moveTo>
                  <a:cubicBezTo>
                    <a:pt x="797" y="406"/>
                    <a:pt x="699" y="363"/>
                    <a:pt x="591" y="363"/>
                  </a:cubicBezTo>
                  <a:cubicBezTo>
                    <a:pt x="514" y="363"/>
                    <a:pt x="437" y="385"/>
                    <a:pt x="370" y="427"/>
                  </a:cubicBezTo>
                  <a:cubicBezTo>
                    <a:pt x="394" y="392"/>
                    <a:pt x="423" y="362"/>
                    <a:pt x="458" y="337"/>
                  </a:cubicBezTo>
                  <a:cubicBezTo>
                    <a:pt x="526" y="286"/>
                    <a:pt x="607" y="260"/>
                    <a:pt x="691" y="260"/>
                  </a:cubicBezTo>
                  <a:cubicBezTo>
                    <a:pt x="812" y="260"/>
                    <a:pt x="923" y="313"/>
                    <a:pt x="997" y="405"/>
                  </a:cubicBezTo>
                  <a:lnTo>
                    <a:pt x="862" y="484"/>
                  </a:lnTo>
                  <a:close/>
                  <a:moveTo>
                    <a:pt x="845" y="565"/>
                  </a:moveTo>
                  <a:lnTo>
                    <a:pt x="1087" y="425"/>
                  </a:lnTo>
                  <a:lnTo>
                    <a:pt x="1064" y="392"/>
                  </a:lnTo>
                  <a:cubicBezTo>
                    <a:pt x="1061" y="387"/>
                    <a:pt x="1059" y="383"/>
                    <a:pt x="1055" y="379"/>
                  </a:cubicBezTo>
                  <a:cubicBezTo>
                    <a:pt x="970" y="265"/>
                    <a:pt x="834" y="198"/>
                    <a:pt x="691" y="198"/>
                  </a:cubicBezTo>
                  <a:cubicBezTo>
                    <a:pt x="593" y="198"/>
                    <a:pt x="500" y="228"/>
                    <a:pt x="421" y="287"/>
                  </a:cubicBezTo>
                  <a:cubicBezTo>
                    <a:pt x="348" y="340"/>
                    <a:pt x="294" y="413"/>
                    <a:pt x="264" y="498"/>
                  </a:cubicBezTo>
                  <a:lnTo>
                    <a:pt x="257" y="519"/>
                  </a:lnTo>
                  <a:lnTo>
                    <a:pt x="310" y="561"/>
                  </a:lnTo>
                  <a:lnTo>
                    <a:pt x="330" y="540"/>
                  </a:lnTo>
                  <a:cubicBezTo>
                    <a:pt x="347" y="522"/>
                    <a:pt x="363" y="508"/>
                    <a:pt x="378" y="496"/>
                  </a:cubicBezTo>
                  <a:cubicBezTo>
                    <a:pt x="441" y="450"/>
                    <a:pt x="516" y="425"/>
                    <a:pt x="591" y="425"/>
                  </a:cubicBezTo>
                  <a:cubicBezTo>
                    <a:pt x="689" y="425"/>
                    <a:pt x="776" y="468"/>
                    <a:pt x="829" y="542"/>
                  </a:cubicBezTo>
                  <a:lnTo>
                    <a:pt x="845" y="565"/>
                  </a:lnTo>
                  <a:close/>
                  <a:moveTo>
                    <a:pt x="680" y="881"/>
                  </a:moveTo>
                  <a:cubicBezTo>
                    <a:pt x="635" y="881"/>
                    <a:pt x="598" y="844"/>
                    <a:pt x="598" y="799"/>
                  </a:cubicBezTo>
                  <a:cubicBezTo>
                    <a:pt x="598" y="754"/>
                    <a:pt x="635" y="717"/>
                    <a:pt x="680" y="717"/>
                  </a:cubicBezTo>
                  <a:cubicBezTo>
                    <a:pt x="725" y="717"/>
                    <a:pt x="762" y="754"/>
                    <a:pt x="762" y="799"/>
                  </a:cubicBezTo>
                  <a:cubicBezTo>
                    <a:pt x="762" y="844"/>
                    <a:pt x="725" y="881"/>
                    <a:pt x="680" y="881"/>
                  </a:cubicBezTo>
                  <a:close/>
                  <a:moveTo>
                    <a:pt x="1120" y="543"/>
                  </a:moveTo>
                  <a:lnTo>
                    <a:pt x="1086" y="491"/>
                  </a:lnTo>
                  <a:lnTo>
                    <a:pt x="780" y="696"/>
                  </a:lnTo>
                  <a:cubicBezTo>
                    <a:pt x="754" y="671"/>
                    <a:pt x="719" y="655"/>
                    <a:pt x="680" y="655"/>
                  </a:cubicBezTo>
                  <a:cubicBezTo>
                    <a:pt x="600" y="655"/>
                    <a:pt x="536" y="720"/>
                    <a:pt x="536" y="799"/>
                  </a:cubicBezTo>
                  <a:cubicBezTo>
                    <a:pt x="536" y="817"/>
                    <a:pt x="540" y="835"/>
                    <a:pt x="546" y="851"/>
                  </a:cubicBezTo>
                  <a:lnTo>
                    <a:pt x="465" y="904"/>
                  </a:lnTo>
                  <a:lnTo>
                    <a:pt x="499" y="956"/>
                  </a:lnTo>
                  <a:lnTo>
                    <a:pt x="580" y="903"/>
                  </a:lnTo>
                  <a:cubicBezTo>
                    <a:pt x="606" y="928"/>
                    <a:pt x="641" y="943"/>
                    <a:pt x="680" y="943"/>
                  </a:cubicBezTo>
                  <a:cubicBezTo>
                    <a:pt x="759" y="943"/>
                    <a:pt x="824" y="878"/>
                    <a:pt x="824" y="799"/>
                  </a:cubicBezTo>
                  <a:cubicBezTo>
                    <a:pt x="824" y="781"/>
                    <a:pt x="820" y="764"/>
                    <a:pt x="814" y="748"/>
                  </a:cubicBezTo>
                  <a:lnTo>
                    <a:pt x="1120" y="543"/>
                  </a:lnTo>
                  <a:close/>
                  <a:moveTo>
                    <a:pt x="1231" y="960"/>
                  </a:moveTo>
                  <a:lnTo>
                    <a:pt x="999" y="960"/>
                  </a:lnTo>
                  <a:lnTo>
                    <a:pt x="939" y="1079"/>
                  </a:lnTo>
                  <a:cubicBezTo>
                    <a:pt x="856" y="1114"/>
                    <a:pt x="778" y="1129"/>
                    <a:pt x="680" y="1129"/>
                  </a:cubicBezTo>
                  <a:cubicBezTo>
                    <a:pt x="582" y="1129"/>
                    <a:pt x="503" y="1114"/>
                    <a:pt x="420" y="1079"/>
                  </a:cubicBezTo>
                  <a:lnTo>
                    <a:pt x="360" y="960"/>
                  </a:lnTo>
                  <a:lnTo>
                    <a:pt x="129" y="960"/>
                  </a:lnTo>
                  <a:cubicBezTo>
                    <a:pt x="85" y="874"/>
                    <a:pt x="62" y="777"/>
                    <a:pt x="62" y="680"/>
                  </a:cubicBezTo>
                  <a:cubicBezTo>
                    <a:pt x="62" y="339"/>
                    <a:pt x="339" y="62"/>
                    <a:pt x="680" y="62"/>
                  </a:cubicBezTo>
                  <a:cubicBezTo>
                    <a:pt x="1021" y="62"/>
                    <a:pt x="1298" y="339"/>
                    <a:pt x="1298" y="680"/>
                  </a:cubicBezTo>
                  <a:cubicBezTo>
                    <a:pt x="1298" y="777"/>
                    <a:pt x="1275" y="874"/>
                    <a:pt x="1231" y="960"/>
                  </a:cubicBezTo>
                  <a:close/>
                  <a:moveTo>
                    <a:pt x="680" y="0"/>
                  </a:moveTo>
                  <a:cubicBezTo>
                    <a:pt x="305" y="0"/>
                    <a:pt x="0" y="305"/>
                    <a:pt x="0" y="680"/>
                  </a:cubicBezTo>
                  <a:cubicBezTo>
                    <a:pt x="0" y="794"/>
                    <a:pt x="28" y="906"/>
                    <a:pt x="83" y="1006"/>
                  </a:cubicBezTo>
                  <a:lnTo>
                    <a:pt x="91" y="1022"/>
                  </a:lnTo>
                  <a:lnTo>
                    <a:pt x="322" y="1022"/>
                  </a:lnTo>
                  <a:lnTo>
                    <a:pt x="375" y="1127"/>
                  </a:lnTo>
                  <a:lnTo>
                    <a:pt x="385" y="1132"/>
                  </a:lnTo>
                  <a:cubicBezTo>
                    <a:pt x="479" y="1173"/>
                    <a:pt x="570" y="1191"/>
                    <a:pt x="680" y="1191"/>
                  </a:cubicBezTo>
                  <a:cubicBezTo>
                    <a:pt x="790" y="1191"/>
                    <a:pt x="881" y="1173"/>
                    <a:pt x="974" y="1132"/>
                  </a:cubicBezTo>
                  <a:lnTo>
                    <a:pt x="985" y="1127"/>
                  </a:lnTo>
                  <a:lnTo>
                    <a:pt x="1038" y="1022"/>
                  </a:lnTo>
                  <a:lnTo>
                    <a:pt x="1268" y="1022"/>
                  </a:lnTo>
                  <a:lnTo>
                    <a:pt x="1277" y="1006"/>
                  </a:lnTo>
                  <a:cubicBezTo>
                    <a:pt x="1331" y="906"/>
                    <a:pt x="1360" y="794"/>
                    <a:pt x="1360" y="680"/>
                  </a:cubicBezTo>
                  <a:cubicBezTo>
                    <a:pt x="1360" y="305"/>
                    <a:pt x="1055" y="0"/>
                    <a:pt x="6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7" name="Group 372">
            <a:extLst>
              <a:ext uri="{FF2B5EF4-FFF2-40B4-BE49-F238E27FC236}">
                <a16:creationId xmlns:a16="http://schemas.microsoft.com/office/drawing/2014/main" id="{EAFF1742-0402-AD13-8059-EB9844F2DFB5}"/>
              </a:ext>
            </a:extLst>
          </p:cNvPr>
          <p:cNvGrpSpPr/>
          <p:nvPr userDrawn="1"/>
        </p:nvGrpSpPr>
        <p:grpSpPr>
          <a:xfrm>
            <a:off x="1874932" y="2424629"/>
            <a:ext cx="710291" cy="710292"/>
            <a:chOff x="375915" y="2498626"/>
            <a:chExt cx="710291" cy="710292"/>
          </a:xfrm>
        </p:grpSpPr>
        <p:sp>
          <p:nvSpPr>
            <p:cNvPr id="498" name="Rectangle 373">
              <a:extLst>
                <a:ext uri="{FF2B5EF4-FFF2-40B4-BE49-F238E27FC236}">
                  <a16:creationId xmlns:a16="http://schemas.microsoft.com/office/drawing/2014/main" id="{108345F8-54FE-3047-5198-1A854F6B157D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99" name="Freeform 12">
              <a:extLst>
                <a:ext uri="{FF2B5EF4-FFF2-40B4-BE49-F238E27FC236}">
                  <a16:creationId xmlns:a16="http://schemas.microsoft.com/office/drawing/2014/main" id="{B24BBD8E-1665-DF01-0F6B-C66017B1F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66" y="2608504"/>
              <a:ext cx="458788" cy="490537"/>
            </a:xfrm>
            <a:custGeom>
              <a:avLst/>
              <a:gdLst>
                <a:gd name="T0" fmla="*/ 200 w 1276"/>
                <a:gd name="T1" fmla="*/ 141 h 1361"/>
                <a:gd name="T2" fmla="*/ 0 w 1276"/>
                <a:gd name="T3" fmla="*/ 229 h 1361"/>
                <a:gd name="T4" fmla="*/ 87 w 1276"/>
                <a:gd name="T5" fmla="*/ 1360 h 1361"/>
                <a:gd name="T6" fmla="*/ 1078 w 1276"/>
                <a:gd name="T7" fmla="*/ 1273 h 1361"/>
                <a:gd name="T8" fmla="*/ 1016 w 1276"/>
                <a:gd name="T9" fmla="*/ 906 h 1361"/>
                <a:gd name="T10" fmla="*/ 990 w 1276"/>
                <a:gd name="T11" fmla="*/ 1298 h 1361"/>
                <a:gd name="T12" fmla="*/ 62 w 1276"/>
                <a:gd name="T13" fmla="*/ 1273 h 1361"/>
                <a:gd name="T14" fmla="*/ 87 w 1276"/>
                <a:gd name="T15" fmla="*/ 203 h 1361"/>
                <a:gd name="T16" fmla="*/ 175 w 1276"/>
                <a:gd name="T17" fmla="*/ 316 h 1361"/>
                <a:gd name="T18" fmla="*/ 200 w 1276"/>
                <a:gd name="T19" fmla="*/ 254 h 1361"/>
                <a:gd name="T20" fmla="*/ 113 w 1276"/>
                <a:gd name="T21" fmla="*/ 1247 h 1361"/>
                <a:gd name="T22" fmla="*/ 965 w 1276"/>
                <a:gd name="T23" fmla="*/ 1019 h 1361"/>
                <a:gd name="T24" fmla="*/ 903 w 1276"/>
                <a:gd name="T25" fmla="*/ 1185 h 1361"/>
                <a:gd name="T26" fmla="*/ 175 w 1276"/>
                <a:gd name="T27" fmla="*/ 316 h 1361"/>
                <a:gd name="T28" fmla="*/ 508 w 1276"/>
                <a:gd name="T29" fmla="*/ 116 h 1361"/>
                <a:gd name="T30" fmla="*/ 570 w 1276"/>
                <a:gd name="T31" fmla="*/ 172 h 1361"/>
                <a:gd name="T32" fmla="*/ 288 w 1276"/>
                <a:gd name="T33" fmla="*/ 229 h 1361"/>
                <a:gd name="T34" fmla="*/ 457 w 1276"/>
                <a:gd name="T35" fmla="*/ 175 h 1361"/>
                <a:gd name="T36" fmla="*/ 539 w 1276"/>
                <a:gd name="T37" fmla="*/ 62 h 1361"/>
                <a:gd name="T38" fmla="*/ 621 w 1276"/>
                <a:gd name="T39" fmla="*/ 175 h 1361"/>
                <a:gd name="T40" fmla="*/ 790 w 1276"/>
                <a:gd name="T41" fmla="*/ 229 h 1361"/>
                <a:gd name="T42" fmla="*/ 288 w 1276"/>
                <a:gd name="T43" fmla="*/ 282 h 1361"/>
                <a:gd name="T44" fmla="*/ 226 w 1276"/>
                <a:gd name="T45" fmla="*/ 344 h 1361"/>
                <a:gd name="T46" fmla="*/ 852 w 1276"/>
                <a:gd name="T47" fmla="*/ 229 h 1361"/>
                <a:gd name="T48" fmla="*/ 679 w 1276"/>
                <a:gd name="T49" fmla="*/ 113 h 1361"/>
                <a:gd name="T50" fmla="*/ 398 w 1276"/>
                <a:gd name="T51" fmla="*/ 113 h 1361"/>
                <a:gd name="T52" fmla="*/ 226 w 1276"/>
                <a:gd name="T53" fmla="*/ 229 h 1361"/>
                <a:gd name="T54" fmla="*/ 1016 w 1276"/>
                <a:gd name="T55" fmla="*/ 426 h 1361"/>
                <a:gd name="T56" fmla="*/ 1078 w 1276"/>
                <a:gd name="T57" fmla="*/ 229 h 1361"/>
                <a:gd name="T58" fmla="*/ 878 w 1276"/>
                <a:gd name="T59" fmla="*/ 141 h 1361"/>
                <a:gd name="T60" fmla="*/ 990 w 1276"/>
                <a:gd name="T61" fmla="*/ 203 h 1361"/>
                <a:gd name="T62" fmla="*/ 1016 w 1276"/>
                <a:gd name="T63" fmla="*/ 426 h 1361"/>
                <a:gd name="T64" fmla="*/ 878 w 1276"/>
                <a:gd name="T65" fmla="*/ 254 h 1361"/>
                <a:gd name="T66" fmla="*/ 903 w 1276"/>
                <a:gd name="T67" fmla="*/ 316 h 1361"/>
                <a:gd name="T68" fmla="*/ 965 w 1276"/>
                <a:gd name="T69" fmla="*/ 539 h 1361"/>
                <a:gd name="T70" fmla="*/ 1200 w 1276"/>
                <a:gd name="T71" fmla="*/ 595 h 1361"/>
                <a:gd name="T72" fmla="*/ 554 w 1276"/>
                <a:gd name="T73" fmla="*/ 818 h 1361"/>
                <a:gd name="T74" fmla="*/ 743 w 1276"/>
                <a:gd name="T75" fmla="*/ 868 h 1361"/>
                <a:gd name="T76" fmla="*/ 1131 w 1276"/>
                <a:gd name="T77" fmla="*/ 526 h 1361"/>
                <a:gd name="T78" fmla="*/ 1266 w 1276"/>
                <a:gd name="T79" fmla="*/ 574 h 1361"/>
                <a:gd name="T80" fmla="*/ 1110 w 1276"/>
                <a:gd name="T81" fmla="*/ 461 h 1361"/>
                <a:gd name="T82" fmla="*/ 645 w 1276"/>
                <a:gd name="T83" fmla="*/ 683 h 1361"/>
                <a:gd name="T84" fmla="*/ 489 w 1276"/>
                <a:gd name="T85" fmla="*/ 796 h 1361"/>
                <a:gd name="T86" fmla="*/ 738 w 1276"/>
                <a:gd name="T87" fmla="*/ 1097 h 1361"/>
                <a:gd name="T88" fmla="*/ 760 w 1276"/>
                <a:gd name="T89" fmla="*/ 1106 h 1361"/>
                <a:gd name="T90" fmla="*/ 1266 w 1276"/>
                <a:gd name="T91" fmla="*/ 617 h 1361"/>
                <a:gd name="T92" fmla="*/ 1266 w 1276"/>
                <a:gd name="T93" fmla="*/ 57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76" h="1361">
                  <a:moveTo>
                    <a:pt x="200" y="203"/>
                  </a:moveTo>
                  <a:lnTo>
                    <a:pt x="200" y="141"/>
                  </a:lnTo>
                  <a:lnTo>
                    <a:pt x="87" y="141"/>
                  </a:lnTo>
                  <a:cubicBezTo>
                    <a:pt x="39" y="141"/>
                    <a:pt x="0" y="180"/>
                    <a:pt x="0" y="229"/>
                  </a:cubicBezTo>
                  <a:lnTo>
                    <a:pt x="0" y="1273"/>
                  </a:lnTo>
                  <a:cubicBezTo>
                    <a:pt x="0" y="1321"/>
                    <a:pt x="39" y="1360"/>
                    <a:pt x="87" y="1360"/>
                  </a:cubicBezTo>
                  <a:lnTo>
                    <a:pt x="990" y="1360"/>
                  </a:lnTo>
                  <a:cubicBezTo>
                    <a:pt x="1039" y="1360"/>
                    <a:pt x="1078" y="1321"/>
                    <a:pt x="1078" y="1273"/>
                  </a:cubicBezTo>
                  <a:lnTo>
                    <a:pt x="1078" y="906"/>
                  </a:lnTo>
                  <a:lnTo>
                    <a:pt x="1016" y="906"/>
                  </a:lnTo>
                  <a:lnTo>
                    <a:pt x="1016" y="1273"/>
                  </a:lnTo>
                  <a:cubicBezTo>
                    <a:pt x="1016" y="1287"/>
                    <a:pt x="1004" y="1298"/>
                    <a:pt x="990" y="1298"/>
                  </a:cubicBezTo>
                  <a:lnTo>
                    <a:pt x="87" y="1298"/>
                  </a:lnTo>
                  <a:cubicBezTo>
                    <a:pt x="73" y="1298"/>
                    <a:pt x="62" y="1287"/>
                    <a:pt x="62" y="1273"/>
                  </a:cubicBez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200" y="203"/>
                  </a:lnTo>
                  <a:close/>
                  <a:moveTo>
                    <a:pt x="175" y="316"/>
                  </a:moveTo>
                  <a:lnTo>
                    <a:pt x="200" y="316"/>
                  </a:lnTo>
                  <a:lnTo>
                    <a:pt x="200" y="254"/>
                  </a:lnTo>
                  <a:lnTo>
                    <a:pt x="113" y="254"/>
                  </a:lnTo>
                  <a:lnTo>
                    <a:pt x="113" y="1247"/>
                  </a:lnTo>
                  <a:lnTo>
                    <a:pt x="965" y="1247"/>
                  </a:lnTo>
                  <a:lnTo>
                    <a:pt x="965" y="1019"/>
                  </a:lnTo>
                  <a:lnTo>
                    <a:pt x="903" y="1019"/>
                  </a:lnTo>
                  <a:lnTo>
                    <a:pt x="903" y="1185"/>
                  </a:lnTo>
                  <a:lnTo>
                    <a:pt x="175" y="1185"/>
                  </a:lnTo>
                  <a:lnTo>
                    <a:pt x="175" y="316"/>
                  </a:lnTo>
                  <a:close/>
                  <a:moveTo>
                    <a:pt x="570" y="116"/>
                  </a:moveTo>
                  <a:lnTo>
                    <a:pt x="508" y="116"/>
                  </a:lnTo>
                  <a:lnTo>
                    <a:pt x="508" y="172"/>
                  </a:lnTo>
                  <a:lnTo>
                    <a:pt x="570" y="172"/>
                  </a:lnTo>
                  <a:lnTo>
                    <a:pt x="570" y="116"/>
                  </a:lnTo>
                  <a:close/>
                  <a:moveTo>
                    <a:pt x="288" y="229"/>
                  </a:moveTo>
                  <a:cubicBezTo>
                    <a:pt x="288" y="199"/>
                    <a:pt x="312" y="175"/>
                    <a:pt x="341" y="175"/>
                  </a:cubicBezTo>
                  <a:lnTo>
                    <a:pt x="457" y="175"/>
                  </a:lnTo>
                  <a:lnTo>
                    <a:pt x="457" y="144"/>
                  </a:lnTo>
                  <a:cubicBezTo>
                    <a:pt x="457" y="99"/>
                    <a:pt x="494" y="62"/>
                    <a:pt x="539" y="62"/>
                  </a:cubicBezTo>
                  <a:cubicBezTo>
                    <a:pt x="584" y="62"/>
                    <a:pt x="621" y="99"/>
                    <a:pt x="621" y="144"/>
                  </a:cubicBezTo>
                  <a:lnTo>
                    <a:pt x="621" y="175"/>
                  </a:lnTo>
                  <a:lnTo>
                    <a:pt x="736" y="175"/>
                  </a:lnTo>
                  <a:cubicBezTo>
                    <a:pt x="766" y="175"/>
                    <a:pt x="790" y="199"/>
                    <a:pt x="790" y="229"/>
                  </a:cubicBezTo>
                  <a:lnTo>
                    <a:pt x="790" y="282"/>
                  </a:lnTo>
                  <a:lnTo>
                    <a:pt x="288" y="282"/>
                  </a:lnTo>
                  <a:lnTo>
                    <a:pt x="288" y="229"/>
                  </a:lnTo>
                  <a:close/>
                  <a:moveTo>
                    <a:pt x="226" y="344"/>
                  </a:moveTo>
                  <a:lnTo>
                    <a:pt x="852" y="344"/>
                  </a:lnTo>
                  <a:lnTo>
                    <a:pt x="852" y="229"/>
                  </a:lnTo>
                  <a:cubicBezTo>
                    <a:pt x="852" y="165"/>
                    <a:pt x="800" y="113"/>
                    <a:pt x="736" y="113"/>
                  </a:cubicBezTo>
                  <a:lnTo>
                    <a:pt x="679" y="113"/>
                  </a:lnTo>
                  <a:cubicBezTo>
                    <a:pt x="665" y="48"/>
                    <a:pt x="608" y="0"/>
                    <a:pt x="539" y="0"/>
                  </a:cubicBezTo>
                  <a:cubicBezTo>
                    <a:pt x="470" y="0"/>
                    <a:pt x="413" y="48"/>
                    <a:pt x="398" y="113"/>
                  </a:cubicBezTo>
                  <a:lnTo>
                    <a:pt x="341" y="113"/>
                  </a:lnTo>
                  <a:cubicBezTo>
                    <a:pt x="278" y="113"/>
                    <a:pt x="226" y="165"/>
                    <a:pt x="226" y="229"/>
                  </a:cubicBezTo>
                  <a:lnTo>
                    <a:pt x="226" y="344"/>
                  </a:lnTo>
                  <a:close/>
                  <a:moveTo>
                    <a:pt x="1016" y="426"/>
                  </a:moveTo>
                  <a:lnTo>
                    <a:pt x="1078" y="426"/>
                  </a:lnTo>
                  <a:lnTo>
                    <a:pt x="1078" y="229"/>
                  </a:lnTo>
                  <a:cubicBezTo>
                    <a:pt x="1078" y="180"/>
                    <a:pt x="1039" y="141"/>
                    <a:pt x="990" y="141"/>
                  </a:cubicBezTo>
                  <a:lnTo>
                    <a:pt x="878" y="141"/>
                  </a:lnTo>
                  <a:lnTo>
                    <a:pt x="878" y="203"/>
                  </a:lnTo>
                  <a:lnTo>
                    <a:pt x="990" y="203"/>
                  </a:lnTo>
                  <a:cubicBezTo>
                    <a:pt x="1004" y="203"/>
                    <a:pt x="1016" y="215"/>
                    <a:pt x="1016" y="229"/>
                  </a:cubicBezTo>
                  <a:lnTo>
                    <a:pt x="1016" y="426"/>
                  </a:lnTo>
                  <a:close/>
                  <a:moveTo>
                    <a:pt x="965" y="254"/>
                  </a:moveTo>
                  <a:lnTo>
                    <a:pt x="878" y="254"/>
                  </a:lnTo>
                  <a:lnTo>
                    <a:pt x="878" y="316"/>
                  </a:lnTo>
                  <a:lnTo>
                    <a:pt x="903" y="316"/>
                  </a:lnTo>
                  <a:lnTo>
                    <a:pt x="903" y="539"/>
                  </a:lnTo>
                  <a:lnTo>
                    <a:pt x="965" y="539"/>
                  </a:lnTo>
                  <a:lnTo>
                    <a:pt x="965" y="254"/>
                  </a:lnTo>
                  <a:close/>
                  <a:moveTo>
                    <a:pt x="1200" y="595"/>
                  </a:moveTo>
                  <a:lnTo>
                    <a:pt x="760" y="1031"/>
                  </a:lnTo>
                  <a:lnTo>
                    <a:pt x="554" y="818"/>
                  </a:lnTo>
                  <a:lnTo>
                    <a:pt x="624" y="749"/>
                  </a:lnTo>
                  <a:lnTo>
                    <a:pt x="743" y="868"/>
                  </a:lnTo>
                  <a:cubicBezTo>
                    <a:pt x="755" y="880"/>
                    <a:pt x="774" y="880"/>
                    <a:pt x="786" y="868"/>
                  </a:cubicBezTo>
                  <a:lnTo>
                    <a:pt x="1131" y="526"/>
                  </a:lnTo>
                  <a:lnTo>
                    <a:pt x="1200" y="595"/>
                  </a:lnTo>
                  <a:close/>
                  <a:moveTo>
                    <a:pt x="1266" y="574"/>
                  </a:moveTo>
                  <a:lnTo>
                    <a:pt x="1153" y="461"/>
                  </a:lnTo>
                  <a:cubicBezTo>
                    <a:pt x="1141" y="449"/>
                    <a:pt x="1122" y="448"/>
                    <a:pt x="1110" y="461"/>
                  </a:cubicBezTo>
                  <a:lnTo>
                    <a:pt x="765" y="802"/>
                  </a:lnTo>
                  <a:lnTo>
                    <a:pt x="645" y="683"/>
                  </a:lnTo>
                  <a:cubicBezTo>
                    <a:pt x="633" y="671"/>
                    <a:pt x="614" y="671"/>
                    <a:pt x="602" y="683"/>
                  </a:cubicBezTo>
                  <a:lnTo>
                    <a:pt x="489" y="796"/>
                  </a:lnTo>
                  <a:cubicBezTo>
                    <a:pt x="477" y="808"/>
                    <a:pt x="477" y="827"/>
                    <a:pt x="488" y="839"/>
                  </a:cubicBezTo>
                  <a:lnTo>
                    <a:pt x="738" y="1097"/>
                  </a:lnTo>
                  <a:cubicBezTo>
                    <a:pt x="743" y="1103"/>
                    <a:pt x="751" y="1106"/>
                    <a:pt x="760" y="1106"/>
                  </a:cubicBezTo>
                  <a:lnTo>
                    <a:pt x="760" y="1106"/>
                  </a:lnTo>
                  <a:cubicBezTo>
                    <a:pt x="768" y="1106"/>
                    <a:pt x="776" y="1103"/>
                    <a:pt x="782" y="1097"/>
                  </a:cubicBezTo>
                  <a:lnTo>
                    <a:pt x="1266" y="617"/>
                  </a:lnTo>
                  <a:cubicBezTo>
                    <a:pt x="1272" y="612"/>
                    <a:pt x="1275" y="604"/>
                    <a:pt x="1275" y="596"/>
                  </a:cubicBezTo>
                  <a:cubicBezTo>
                    <a:pt x="1275" y="587"/>
                    <a:pt x="1272" y="579"/>
                    <a:pt x="1266" y="5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0" name="Group 375">
            <a:extLst>
              <a:ext uri="{FF2B5EF4-FFF2-40B4-BE49-F238E27FC236}">
                <a16:creationId xmlns:a16="http://schemas.microsoft.com/office/drawing/2014/main" id="{25542292-0CB8-D7EE-D74D-79C347BA9098}"/>
              </a:ext>
            </a:extLst>
          </p:cNvPr>
          <p:cNvGrpSpPr/>
          <p:nvPr userDrawn="1"/>
        </p:nvGrpSpPr>
        <p:grpSpPr>
          <a:xfrm>
            <a:off x="5174023" y="547973"/>
            <a:ext cx="710291" cy="710292"/>
            <a:chOff x="3675006" y="621970"/>
            <a:chExt cx="710291" cy="710292"/>
          </a:xfrm>
        </p:grpSpPr>
        <p:sp>
          <p:nvSpPr>
            <p:cNvPr id="501" name="Rectangle 376">
              <a:extLst>
                <a:ext uri="{FF2B5EF4-FFF2-40B4-BE49-F238E27FC236}">
                  <a16:creationId xmlns:a16="http://schemas.microsoft.com/office/drawing/2014/main" id="{3F62057D-13AD-E90E-6616-B75E73CDF28E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502" name="Freeform 13">
              <a:extLst>
                <a:ext uri="{FF2B5EF4-FFF2-40B4-BE49-F238E27FC236}">
                  <a16:creationId xmlns:a16="http://schemas.microsoft.com/office/drawing/2014/main" id="{13BA770B-1DA9-7BA2-A6CF-4B1E00E29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370" y="788997"/>
              <a:ext cx="563562" cy="376238"/>
            </a:xfrm>
            <a:custGeom>
              <a:avLst/>
              <a:gdLst>
                <a:gd name="T0" fmla="*/ 717 w 1566"/>
                <a:gd name="T1" fmla="*/ 765 h 1044"/>
                <a:gd name="T2" fmla="*/ 772 w 1566"/>
                <a:gd name="T3" fmla="*/ 800 h 1044"/>
                <a:gd name="T4" fmla="*/ 1277 w 1566"/>
                <a:gd name="T5" fmla="*/ 856 h 1044"/>
                <a:gd name="T6" fmla="*/ 1091 w 1566"/>
                <a:gd name="T7" fmla="*/ 792 h 1044"/>
                <a:gd name="T8" fmla="*/ 1277 w 1566"/>
                <a:gd name="T9" fmla="*/ 856 h 1044"/>
                <a:gd name="T10" fmla="*/ 1212 w 1566"/>
                <a:gd name="T11" fmla="*/ 737 h 1044"/>
                <a:gd name="T12" fmla="*/ 1277 w 1566"/>
                <a:gd name="T13" fmla="*/ 670 h 1044"/>
                <a:gd name="T14" fmla="*/ 1157 w 1566"/>
                <a:gd name="T15" fmla="*/ 737 h 1044"/>
                <a:gd name="T16" fmla="*/ 1091 w 1566"/>
                <a:gd name="T17" fmla="*/ 670 h 1044"/>
                <a:gd name="T18" fmla="*/ 1157 w 1566"/>
                <a:gd name="T19" fmla="*/ 737 h 1044"/>
                <a:gd name="T20" fmla="*/ 1036 w 1566"/>
                <a:gd name="T21" fmla="*/ 615 h 1044"/>
                <a:gd name="T22" fmla="*/ 1332 w 1566"/>
                <a:gd name="T23" fmla="*/ 911 h 1044"/>
                <a:gd name="T24" fmla="*/ 490 w 1566"/>
                <a:gd name="T25" fmla="*/ 856 h 1044"/>
                <a:gd name="T26" fmla="*/ 304 w 1566"/>
                <a:gd name="T27" fmla="*/ 792 h 1044"/>
                <a:gd name="T28" fmla="*/ 490 w 1566"/>
                <a:gd name="T29" fmla="*/ 856 h 1044"/>
                <a:gd name="T30" fmla="*/ 424 w 1566"/>
                <a:gd name="T31" fmla="*/ 737 h 1044"/>
                <a:gd name="T32" fmla="*/ 490 w 1566"/>
                <a:gd name="T33" fmla="*/ 670 h 1044"/>
                <a:gd name="T34" fmla="*/ 369 w 1566"/>
                <a:gd name="T35" fmla="*/ 737 h 1044"/>
                <a:gd name="T36" fmla="*/ 304 w 1566"/>
                <a:gd name="T37" fmla="*/ 670 h 1044"/>
                <a:gd name="T38" fmla="*/ 369 w 1566"/>
                <a:gd name="T39" fmla="*/ 737 h 1044"/>
                <a:gd name="T40" fmla="*/ 249 w 1566"/>
                <a:gd name="T41" fmla="*/ 615 h 1044"/>
                <a:gd name="T42" fmla="*/ 545 w 1566"/>
                <a:gd name="T43" fmla="*/ 911 h 1044"/>
                <a:gd name="T44" fmla="*/ 1510 w 1566"/>
                <a:gd name="T45" fmla="*/ 439 h 1044"/>
                <a:gd name="T46" fmla="*/ 759 w 1566"/>
                <a:gd name="T47" fmla="*/ 221 h 1044"/>
                <a:gd name="T48" fmla="*/ 1510 w 1566"/>
                <a:gd name="T49" fmla="*/ 439 h 1044"/>
                <a:gd name="T50" fmla="*/ 1091 w 1566"/>
                <a:gd name="T51" fmla="*/ 153 h 1044"/>
                <a:gd name="T52" fmla="*/ 1184 w 1566"/>
                <a:gd name="T53" fmla="*/ 153 h 1044"/>
                <a:gd name="T54" fmla="*/ 1192 w 1566"/>
                <a:gd name="T55" fmla="*/ 164 h 1044"/>
                <a:gd name="T56" fmla="*/ 1157 w 1566"/>
                <a:gd name="T57" fmla="*/ 98 h 1044"/>
                <a:gd name="T58" fmla="*/ 1127 w 1566"/>
                <a:gd name="T59" fmla="*/ 55 h 1044"/>
                <a:gd name="T60" fmla="*/ 1157 w 1566"/>
                <a:gd name="T61" fmla="*/ 98 h 1044"/>
                <a:gd name="T62" fmla="*/ 501 w 1566"/>
                <a:gd name="T63" fmla="*/ 445 h 1044"/>
                <a:gd name="T64" fmla="*/ 517 w 1566"/>
                <a:gd name="T65" fmla="*/ 495 h 1044"/>
                <a:gd name="T66" fmla="*/ 779 w 1566"/>
                <a:gd name="T67" fmla="*/ 305 h 1044"/>
                <a:gd name="T68" fmla="*/ 1043 w 1566"/>
                <a:gd name="T69" fmla="*/ 495 h 1044"/>
                <a:gd name="T70" fmla="*/ 1451 w 1566"/>
                <a:gd name="T71" fmla="*/ 988 h 1044"/>
                <a:gd name="T72" fmla="*/ 906 w 1566"/>
                <a:gd name="T73" fmla="*/ 625 h 1044"/>
                <a:gd name="T74" fmla="*/ 740 w 1566"/>
                <a:gd name="T75" fmla="*/ 529 h 1044"/>
                <a:gd name="T76" fmla="*/ 644 w 1566"/>
                <a:gd name="T77" fmla="*/ 988 h 1044"/>
                <a:gd name="T78" fmla="*/ 154 w 1566"/>
                <a:gd name="T79" fmla="*/ 410 h 1044"/>
                <a:gd name="T80" fmla="*/ 660 w 1566"/>
                <a:gd name="T81" fmla="*/ 216 h 1044"/>
                <a:gd name="T82" fmla="*/ 733 w 1566"/>
                <a:gd name="T83" fmla="*/ 270 h 1044"/>
                <a:gd name="T84" fmla="*/ 740 w 1566"/>
                <a:gd name="T85" fmla="*/ 584 h 1044"/>
                <a:gd name="T86" fmla="*/ 851 w 1566"/>
                <a:gd name="T87" fmla="*/ 625 h 1044"/>
                <a:gd name="T88" fmla="*/ 699 w 1566"/>
                <a:gd name="T89" fmla="*/ 988 h 1044"/>
                <a:gd name="T90" fmla="*/ 1565 w 1566"/>
                <a:gd name="T91" fmla="*/ 194 h 1044"/>
                <a:gd name="T92" fmla="*/ 1247 w 1566"/>
                <a:gd name="T93" fmla="*/ 166 h 1044"/>
                <a:gd name="T94" fmla="*/ 1220 w 1566"/>
                <a:gd name="T95" fmla="*/ 98 h 1044"/>
                <a:gd name="T96" fmla="*/ 1212 w 1566"/>
                <a:gd name="T97" fmla="*/ 27 h 1044"/>
                <a:gd name="T98" fmla="*/ 1099 w 1566"/>
                <a:gd name="T99" fmla="*/ 0 h 1044"/>
                <a:gd name="T100" fmla="*/ 1071 w 1566"/>
                <a:gd name="T101" fmla="*/ 98 h 1044"/>
                <a:gd name="T102" fmla="*/ 1036 w 1566"/>
                <a:gd name="T103" fmla="*/ 125 h 1044"/>
                <a:gd name="T104" fmla="*/ 685 w 1566"/>
                <a:gd name="T105" fmla="*/ 166 h 1044"/>
                <a:gd name="T106" fmla="*/ 518 w 1566"/>
                <a:gd name="T107" fmla="*/ 66 h 1044"/>
                <a:gd name="T108" fmla="*/ 10 w 1566"/>
                <a:gd name="T109" fmla="*/ 484 h 1044"/>
                <a:gd name="T110" fmla="*/ 48 w 1566"/>
                <a:gd name="T111" fmla="*/ 489 h 1044"/>
                <a:gd name="T112" fmla="*/ 99 w 1566"/>
                <a:gd name="T113" fmla="*/ 1016 h 1044"/>
                <a:gd name="T114" fmla="*/ 672 w 1566"/>
                <a:gd name="T115" fmla="*/ 1043 h 1044"/>
                <a:gd name="T116" fmla="*/ 1479 w 1566"/>
                <a:gd name="T117" fmla="*/ 1043 h 1044"/>
                <a:gd name="T118" fmla="*/ 1506 w 1566"/>
                <a:gd name="T119" fmla="*/ 495 h 1044"/>
                <a:gd name="T120" fmla="*/ 1565 w 1566"/>
                <a:gd name="T121" fmla="*/ 467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66" h="1044">
                  <a:moveTo>
                    <a:pt x="772" y="765"/>
                  </a:moveTo>
                  <a:lnTo>
                    <a:pt x="717" y="765"/>
                  </a:lnTo>
                  <a:lnTo>
                    <a:pt x="717" y="800"/>
                  </a:lnTo>
                  <a:lnTo>
                    <a:pt x="772" y="800"/>
                  </a:lnTo>
                  <a:lnTo>
                    <a:pt x="772" y="765"/>
                  </a:lnTo>
                  <a:close/>
                  <a:moveTo>
                    <a:pt x="1277" y="856"/>
                  </a:moveTo>
                  <a:lnTo>
                    <a:pt x="1091" y="856"/>
                  </a:lnTo>
                  <a:lnTo>
                    <a:pt x="1091" y="792"/>
                  </a:lnTo>
                  <a:lnTo>
                    <a:pt x="1277" y="792"/>
                  </a:lnTo>
                  <a:lnTo>
                    <a:pt x="1277" y="856"/>
                  </a:lnTo>
                  <a:close/>
                  <a:moveTo>
                    <a:pt x="1277" y="737"/>
                  </a:moveTo>
                  <a:lnTo>
                    <a:pt x="1212" y="737"/>
                  </a:lnTo>
                  <a:lnTo>
                    <a:pt x="1212" y="670"/>
                  </a:lnTo>
                  <a:lnTo>
                    <a:pt x="1277" y="670"/>
                  </a:lnTo>
                  <a:lnTo>
                    <a:pt x="1277" y="737"/>
                  </a:lnTo>
                  <a:close/>
                  <a:moveTo>
                    <a:pt x="1157" y="737"/>
                  </a:moveTo>
                  <a:lnTo>
                    <a:pt x="1091" y="737"/>
                  </a:lnTo>
                  <a:lnTo>
                    <a:pt x="1091" y="670"/>
                  </a:lnTo>
                  <a:lnTo>
                    <a:pt x="1157" y="670"/>
                  </a:lnTo>
                  <a:lnTo>
                    <a:pt x="1157" y="737"/>
                  </a:lnTo>
                  <a:close/>
                  <a:moveTo>
                    <a:pt x="1332" y="615"/>
                  </a:moveTo>
                  <a:lnTo>
                    <a:pt x="1036" y="615"/>
                  </a:lnTo>
                  <a:lnTo>
                    <a:pt x="1036" y="911"/>
                  </a:lnTo>
                  <a:lnTo>
                    <a:pt x="1332" y="911"/>
                  </a:lnTo>
                  <a:lnTo>
                    <a:pt x="1332" y="615"/>
                  </a:lnTo>
                  <a:close/>
                  <a:moveTo>
                    <a:pt x="490" y="856"/>
                  </a:moveTo>
                  <a:lnTo>
                    <a:pt x="304" y="856"/>
                  </a:lnTo>
                  <a:lnTo>
                    <a:pt x="304" y="792"/>
                  </a:lnTo>
                  <a:lnTo>
                    <a:pt x="490" y="792"/>
                  </a:lnTo>
                  <a:lnTo>
                    <a:pt x="490" y="856"/>
                  </a:lnTo>
                  <a:close/>
                  <a:moveTo>
                    <a:pt x="490" y="737"/>
                  </a:moveTo>
                  <a:lnTo>
                    <a:pt x="424" y="737"/>
                  </a:lnTo>
                  <a:lnTo>
                    <a:pt x="424" y="670"/>
                  </a:lnTo>
                  <a:lnTo>
                    <a:pt x="490" y="670"/>
                  </a:lnTo>
                  <a:lnTo>
                    <a:pt x="490" y="737"/>
                  </a:lnTo>
                  <a:close/>
                  <a:moveTo>
                    <a:pt x="369" y="737"/>
                  </a:moveTo>
                  <a:lnTo>
                    <a:pt x="304" y="737"/>
                  </a:lnTo>
                  <a:lnTo>
                    <a:pt x="304" y="670"/>
                  </a:lnTo>
                  <a:lnTo>
                    <a:pt x="369" y="670"/>
                  </a:lnTo>
                  <a:lnTo>
                    <a:pt x="369" y="737"/>
                  </a:lnTo>
                  <a:close/>
                  <a:moveTo>
                    <a:pt x="545" y="615"/>
                  </a:moveTo>
                  <a:lnTo>
                    <a:pt x="249" y="615"/>
                  </a:lnTo>
                  <a:lnTo>
                    <a:pt x="249" y="911"/>
                  </a:lnTo>
                  <a:lnTo>
                    <a:pt x="545" y="911"/>
                  </a:lnTo>
                  <a:lnTo>
                    <a:pt x="545" y="615"/>
                  </a:lnTo>
                  <a:close/>
                  <a:moveTo>
                    <a:pt x="1510" y="439"/>
                  </a:moveTo>
                  <a:lnTo>
                    <a:pt x="1052" y="439"/>
                  </a:lnTo>
                  <a:lnTo>
                    <a:pt x="759" y="221"/>
                  </a:lnTo>
                  <a:lnTo>
                    <a:pt x="1510" y="221"/>
                  </a:lnTo>
                  <a:lnTo>
                    <a:pt x="1510" y="439"/>
                  </a:lnTo>
                  <a:close/>
                  <a:moveTo>
                    <a:pt x="1091" y="164"/>
                  </a:moveTo>
                  <a:lnTo>
                    <a:pt x="1091" y="153"/>
                  </a:lnTo>
                  <a:lnTo>
                    <a:pt x="1099" y="153"/>
                  </a:lnTo>
                  <a:lnTo>
                    <a:pt x="1184" y="153"/>
                  </a:lnTo>
                  <a:lnTo>
                    <a:pt x="1192" y="153"/>
                  </a:lnTo>
                  <a:lnTo>
                    <a:pt x="1192" y="164"/>
                  </a:lnTo>
                  <a:lnTo>
                    <a:pt x="1091" y="164"/>
                  </a:lnTo>
                  <a:close/>
                  <a:moveTo>
                    <a:pt x="1157" y="98"/>
                  </a:moveTo>
                  <a:lnTo>
                    <a:pt x="1127" y="98"/>
                  </a:lnTo>
                  <a:lnTo>
                    <a:pt x="1127" y="55"/>
                  </a:lnTo>
                  <a:lnTo>
                    <a:pt x="1157" y="55"/>
                  </a:lnTo>
                  <a:lnTo>
                    <a:pt x="1157" y="98"/>
                  </a:lnTo>
                  <a:close/>
                  <a:moveTo>
                    <a:pt x="733" y="270"/>
                  </a:moveTo>
                  <a:lnTo>
                    <a:pt x="501" y="445"/>
                  </a:lnTo>
                  <a:cubicBezTo>
                    <a:pt x="488" y="454"/>
                    <a:pt x="486" y="471"/>
                    <a:pt x="495" y="484"/>
                  </a:cubicBezTo>
                  <a:cubicBezTo>
                    <a:pt x="500" y="491"/>
                    <a:pt x="509" y="495"/>
                    <a:pt x="517" y="495"/>
                  </a:cubicBezTo>
                  <a:cubicBezTo>
                    <a:pt x="523" y="495"/>
                    <a:pt x="529" y="493"/>
                    <a:pt x="534" y="489"/>
                  </a:cubicBezTo>
                  <a:lnTo>
                    <a:pt x="779" y="305"/>
                  </a:lnTo>
                  <a:lnTo>
                    <a:pt x="1026" y="489"/>
                  </a:lnTo>
                  <a:cubicBezTo>
                    <a:pt x="1031" y="493"/>
                    <a:pt x="1037" y="495"/>
                    <a:pt x="1043" y="495"/>
                  </a:cubicBezTo>
                  <a:lnTo>
                    <a:pt x="1451" y="495"/>
                  </a:lnTo>
                  <a:lnTo>
                    <a:pt x="1451" y="988"/>
                  </a:lnTo>
                  <a:lnTo>
                    <a:pt x="906" y="988"/>
                  </a:lnTo>
                  <a:lnTo>
                    <a:pt x="906" y="625"/>
                  </a:lnTo>
                  <a:cubicBezTo>
                    <a:pt x="906" y="572"/>
                    <a:pt x="863" y="529"/>
                    <a:pt x="811" y="529"/>
                  </a:cubicBezTo>
                  <a:lnTo>
                    <a:pt x="740" y="529"/>
                  </a:lnTo>
                  <a:cubicBezTo>
                    <a:pt x="687" y="529"/>
                    <a:pt x="644" y="572"/>
                    <a:pt x="644" y="625"/>
                  </a:cubicBezTo>
                  <a:lnTo>
                    <a:pt x="644" y="988"/>
                  </a:lnTo>
                  <a:lnTo>
                    <a:pt x="154" y="988"/>
                  </a:lnTo>
                  <a:lnTo>
                    <a:pt x="154" y="410"/>
                  </a:lnTo>
                  <a:lnTo>
                    <a:pt x="534" y="122"/>
                  </a:lnTo>
                  <a:lnTo>
                    <a:pt x="660" y="216"/>
                  </a:lnTo>
                  <a:lnTo>
                    <a:pt x="660" y="216"/>
                  </a:lnTo>
                  <a:lnTo>
                    <a:pt x="733" y="270"/>
                  </a:lnTo>
                  <a:close/>
                  <a:moveTo>
                    <a:pt x="699" y="625"/>
                  </a:moveTo>
                  <a:cubicBezTo>
                    <a:pt x="699" y="602"/>
                    <a:pt x="718" y="584"/>
                    <a:pt x="740" y="584"/>
                  </a:cubicBezTo>
                  <a:lnTo>
                    <a:pt x="811" y="584"/>
                  </a:lnTo>
                  <a:cubicBezTo>
                    <a:pt x="833" y="584"/>
                    <a:pt x="851" y="602"/>
                    <a:pt x="851" y="625"/>
                  </a:cubicBezTo>
                  <a:lnTo>
                    <a:pt x="851" y="988"/>
                  </a:lnTo>
                  <a:lnTo>
                    <a:pt x="699" y="988"/>
                  </a:lnTo>
                  <a:lnTo>
                    <a:pt x="699" y="625"/>
                  </a:lnTo>
                  <a:close/>
                  <a:moveTo>
                    <a:pt x="1565" y="194"/>
                  </a:moveTo>
                  <a:cubicBezTo>
                    <a:pt x="1565" y="178"/>
                    <a:pt x="1553" y="166"/>
                    <a:pt x="1537" y="166"/>
                  </a:cubicBezTo>
                  <a:lnTo>
                    <a:pt x="1247" y="166"/>
                  </a:lnTo>
                  <a:lnTo>
                    <a:pt x="1247" y="125"/>
                  </a:lnTo>
                  <a:cubicBezTo>
                    <a:pt x="1247" y="110"/>
                    <a:pt x="1235" y="98"/>
                    <a:pt x="1220" y="98"/>
                  </a:cubicBezTo>
                  <a:lnTo>
                    <a:pt x="1212" y="98"/>
                  </a:lnTo>
                  <a:lnTo>
                    <a:pt x="1212" y="27"/>
                  </a:lnTo>
                  <a:cubicBezTo>
                    <a:pt x="1212" y="12"/>
                    <a:pt x="1200" y="0"/>
                    <a:pt x="1184" y="0"/>
                  </a:cubicBezTo>
                  <a:lnTo>
                    <a:pt x="1099" y="0"/>
                  </a:lnTo>
                  <a:cubicBezTo>
                    <a:pt x="1084" y="0"/>
                    <a:pt x="1071" y="12"/>
                    <a:pt x="1071" y="27"/>
                  </a:cubicBezTo>
                  <a:lnTo>
                    <a:pt x="1071" y="98"/>
                  </a:lnTo>
                  <a:lnTo>
                    <a:pt x="1064" y="98"/>
                  </a:lnTo>
                  <a:cubicBezTo>
                    <a:pt x="1049" y="98"/>
                    <a:pt x="1036" y="110"/>
                    <a:pt x="1036" y="125"/>
                  </a:cubicBezTo>
                  <a:lnTo>
                    <a:pt x="1036" y="166"/>
                  </a:lnTo>
                  <a:lnTo>
                    <a:pt x="685" y="166"/>
                  </a:lnTo>
                  <a:lnTo>
                    <a:pt x="551" y="66"/>
                  </a:lnTo>
                  <a:cubicBezTo>
                    <a:pt x="541" y="59"/>
                    <a:pt x="528" y="59"/>
                    <a:pt x="518" y="66"/>
                  </a:cubicBezTo>
                  <a:lnTo>
                    <a:pt x="15" y="445"/>
                  </a:lnTo>
                  <a:cubicBezTo>
                    <a:pt x="3" y="454"/>
                    <a:pt x="0" y="471"/>
                    <a:pt x="10" y="484"/>
                  </a:cubicBezTo>
                  <a:cubicBezTo>
                    <a:pt x="15" y="491"/>
                    <a:pt x="23" y="495"/>
                    <a:pt x="32" y="495"/>
                  </a:cubicBezTo>
                  <a:cubicBezTo>
                    <a:pt x="37" y="495"/>
                    <a:pt x="43" y="493"/>
                    <a:pt x="48" y="489"/>
                  </a:cubicBezTo>
                  <a:lnTo>
                    <a:pt x="99" y="451"/>
                  </a:lnTo>
                  <a:lnTo>
                    <a:pt x="99" y="1016"/>
                  </a:lnTo>
                  <a:cubicBezTo>
                    <a:pt x="99" y="1031"/>
                    <a:pt x="111" y="1043"/>
                    <a:pt x="126" y="1043"/>
                  </a:cubicBezTo>
                  <a:lnTo>
                    <a:pt x="672" y="1043"/>
                  </a:lnTo>
                  <a:lnTo>
                    <a:pt x="879" y="1043"/>
                  </a:lnTo>
                  <a:lnTo>
                    <a:pt x="1479" y="1043"/>
                  </a:lnTo>
                  <a:cubicBezTo>
                    <a:pt x="1494" y="1043"/>
                    <a:pt x="1506" y="1031"/>
                    <a:pt x="1506" y="1016"/>
                  </a:cubicBezTo>
                  <a:lnTo>
                    <a:pt x="1506" y="495"/>
                  </a:lnTo>
                  <a:lnTo>
                    <a:pt x="1537" y="495"/>
                  </a:lnTo>
                  <a:cubicBezTo>
                    <a:pt x="1553" y="495"/>
                    <a:pt x="1565" y="482"/>
                    <a:pt x="1565" y="467"/>
                  </a:cubicBezTo>
                  <a:lnTo>
                    <a:pt x="1565" y="1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3" name="Group 378">
            <a:extLst>
              <a:ext uri="{FF2B5EF4-FFF2-40B4-BE49-F238E27FC236}">
                <a16:creationId xmlns:a16="http://schemas.microsoft.com/office/drawing/2014/main" id="{8B6A253D-46DE-251A-4185-0E444FEB232E}"/>
              </a:ext>
            </a:extLst>
          </p:cNvPr>
          <p:cNvGrpSpPr/>
          <p:nvPr userDrawn="1"/>
        </p:nvGrpSpPr>
        <p:grpSpPr>
          <a:xfrm>
            <a:off x="7380873" y="1446339"/>
            <a:ext cx="710291" cy="710292"/>
            <a:chOff x="5881856" y="1520336"/>
            <a:chExt cx="710291" cy="710292"/>
          </a:xfrm>
        </p:grpSpPr>
        <p:sp>
          <p:nvSpPr>
            <p:cNvPr id="504" name="Rectangle 379">
              <a:extLst>
                <a:ext uri="{FF2B5EF4-FFF2-40B4-BE49-F238E27FC236}">
                  <a16:creationId xmlns:a16="http://schemas.microsoft.com/office/drawing/2014/main" id="{25CA5C1C-9ADD-3133-FB14-025F5283F1E4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505" name="Freeform 14">
              <a:extLst>
                <a:ext uri="{FF2B5EF4-FFF2-40B4-BE49-F238E27FC236}">
                  <a16:creationId xmlns:a16="http://schemas.microsoft.com/office/drawing/2014/main" id="{57ED3FB2-4FE1-8E6D-5F06-E73ADBF6C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3326" y="1647676"/>
              <a:ext cx="387350" cy="455612"/>
            </a:xfrm>
            <a:custGeom>
              <a:avLst/>
              <a:gdLst>
                <a:gd name="T0" fmla="*/ 940 w 1076"/>
                <a:gd name="T1" fmla="*/ 925 h 1264"/>
                <a:gd name="T2" fmla="*/ 763 w 1076"/>
                <a:gd name="T3" fmla="*/ 1206 h 1264"/>
                <a:gd name="T4" fmla="*/ 706 w 1076"/>
                <a:gd name="T5" fmla="*/ 1235 h 1264"/>
                <a:gd name="T6" fmla="*/ 969 w 1076"/>
                <a:gd name="T7" fmla="*/ 1263 h 1264"/>
                <a:gd name="T8" fmla="*/ 997 w 1076"/>
                <a:gd name="T9" fmla="*/ 896 h 1264"/>
                <a:gd name="T10" fmla="*/ 734 w 1076"/>
                <a:gd name="T11" fmla="*/ 867 h 1264"/>
                <a:gd name="T12" fmla="*/ 706 w 1076"/>
                <a:gd name="T13" fmla="*/ 1235 h 1264"/>
                <a:gd name="T14" fmla="*/ 601 w 1076"/>
                <a:gd name="T15" fmla="*/ 795 h 1264"/>
                <a:gd name="T16" fmla="*/ 424 w 1076"/>
                <a:gd name="T17" fmla="*/ 1206 h 1264"/>
                <a:gd name="T18" fmla="*/ 367 w 1076"/>
                <a:gd name="T19" fmla="*/ 1235 h 1264"/>
                <a:gd name="T20" fmla="*/ 630 w 1076"/>
                <a:gd name="T21" fmla="*/ 1263 h 1264"/>
                <a:gd name="T22" fmla="*/ 659 w 1076"/>
                <a:gd name="T23" fmla="*/ 766 h 1264"/>
                <a:gd name="T24" fmla="*/ 396 w 1076"/>
                <a:gd name="T25" fmla="*/ 737 h 1264"/>
                <a:gd name="T26" fmla="*/ 367 w 1076"/>
                <a:gd name="T27" fmla="*/ 1235 h 1264"/>
                <a:gd name="T28" fmla="*/ 263 w 1076"/>
                <a:gd name="T29" fmla="*/ 664 h 1264"/>
                <a:gd name="T30" fmla="*/ 86 w 1076"/>
                <a:gd name="T31" fmla="*/ 1206 h 1264"/>
                <a:gd name="T32" fmla="*/ 29 w 1076"/>
                <a:gd name="T33" fmla="*/ 1235 h 1264"/>
                <a:gd name="T34" fmla="*/ 292 w 1076"/>
                <a:gd name="T35" fmla="*/ 1263 h 1264"/>
                <a:gd name="T36" fmla="*/ 320 w 1076"/>
                <a:gd name="T37" fmla="*/ 636 h 1264"/>
                <a:gd name="T38" fmla="*/ 57 w 1076"/>
                <a:gd name="T39" fmla="*/ 607 h 1264"/>
                <a:gd name="T40" fmla="*/ 29 w 1076"/>
                <a:gd name="T41" fmla="*/ 1235 h 1264"/>
                <a:gd name="T42" fmla="*/ 855 w 1076"/>
                <a:gd name="T43" fmla="*/ 703 h 1264"/>
                <a:gd name="T44" fmla="*/ 885 w 1076"/>
                <a:gd name="T45" fmla="*/ 634 h 1264"/>
                <a:gd name="T46" fmla="*/ 558 w 1076"/>
                <a:gd name="T47" fmla="*/ 347 h 1264"/>
                <a:gd name="T48" fmla="*/ 72 w 1076"/>
                <a:gd name="T49" fmla="*/ 133 h 1264"/>
                <a:gd name="T50" fmla="*/ 402 w 1076"/>
                <a:gd name="T51" fmla="*/ 336 h 1264"/>
                <a:gd name="T52" fmla="*/ 578 w 1076"/>
                <a:gd name="T53" fmla="*/ 200 h 1264"/>
                <a:gd name="T54" fmla="*/ 989 w 1076"/>
                <a:gd name="T55" fmla="*/ 570 h 1264"/>
                <a:gd name="T56" fmla="*/ 1018 w 1076"/>
                <a:gd name="T57" fmla="*/ 703 h 1264"/>
                <a:gd name="T58" fmla="*/ 1058 w 1076"/>
                <a:gd name="T59" fmla="*/ 445 h 1264"/>
                <a:gd name="T60" fmla="*/ 969 w 1076"/>
                <a:gd name="T61" fmla="*/ 509 h 1264"/>
                <a:gd name="T62" fmla="*/ 558 w 1076"/>
                <a:gd name="T63" fmla="*/ 139 h 1264"/>
                <a:gd name="T64" fmla="*/ 156 w 1076"/>
                <a:gd name="T65" fmla="*/ 9 h 1264"/>
                <a:gd name="T66" fmla="*/ 115 w 1076"/>
                <a:gd name="T67" fmla="*/ 9 h 1264"/>
                <a:gd name="T68" fmla="*/ 11 w 1076"/>
                <a:gd name="T69" fmla="*/ 153 h 1264"/>
                <a:gd name="T70" fmla="*/ 442 w 1076"/>
                <a:gd name="T71" fmla="*/ 544 h 1264"/>
                <a:gd name="T72" fmla="*/ 824 w 1076"/>
                <a:gd name="T73" fmla="*/ 654 h 1264"/>
                <a:gd name="T74" fmla="*/ 760 w 1076"/>
                <a:gd name="T75" fmla="*/ 743 h 1264"/>
                <a:gd name="T76" fmla="*/ 1047 w 1076"/>
                <a:gd name="T77" fmla="*/ 761 h 1264"/>
                <a:gd name="T78" fmla="*/ 1075 w 1076"/>
                <a:gd name="T79" fmla="*/ 472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64">
                  <a:moveTo>
                    <a:pt x="763" y="925"/>
                  </a:moveTo>
                  <a:lnTo>
                    <a:pt x="940" y="925"/>
                  </a:lnTo>
                  <a:lnTo>
                    <a:pt x="940" y="1206"/>
                  </a:lnTo>
                  <a:lnTo>
                    <a:pt x="763" y="1206"/>
                  </a:lnTo>
                  <a:lnTo>
                    <a:pt x="763" y="925"/>
                  </a:lnTo>
                  <a:close/>
                  <a:moveTo>
                    <a:pt x="706" y="1235"/>
                  </a:moveTo>
                  <a:cubicBezTo>
                    <a:pt x="706" y="1250"/>
                    <a:pt x="718" y="1263"/>
                    <a:pt x="734" y="1263"/>
                  </a:cubicBezTo>
                  <a:lnTo>
                    <a:pt x="969" y="1263"/>
                  </a:lnTo>
                  <a:cubicBezTo>
                    <a:pt x="984" y="1263"/>
                    <a:pt x="997" y="1250"/>
                    <a:pt x="997" y="1235"/>
                  </a:cubicBezTo>
                  <a:lnTo>
                    <a:pt x="997" y="896"/>
                  </a:lnTo>
                  <a:cubicBezTo>
                    <a:pt x="997" y="880"/>
                    <a:pt x="984" y="867"/>
                    <a:pt x="969" y="867"/>
                  </a:cubicBezTo>
                  <a:lnTo>
                    <a:pt x="734" y="867"/>
                  </a:lnTo>
                  <a:cubicBezTo>
                    <a:pt x="718" y="867"/>
                    <a:pt x="706" y="880"/>
                    <a:pt x="706" y="896"/>
                  </a:cubicBezTo>
                  <a:lnTo>
                    <a:pt x="706" y="1235"/>
                  </a:lnTo>
                  <a:close/>
                  <a:moveTo>
                    <a:pt x="424" y="795"/>
                  </a:moveTo>
                  <a:lnTo>
                    <a:pt x="601" y="795"/>
                  </a:lnTo>
                  <a:lnTo>
                    <a:pt x="601" y="1206"/>
                  </a:lnTo>
                  <a:lnTo>
                    <a:pt x="424" y="1206"/>
                  </a:lnTo>
                  <a:lnTo>
                    <a:pt x="424" y="795"/>
                  </a:lnTo>
                  <a:close/>
                  <a:moveTo>
                    <a:pt x="367" y="1235"/>
                  </a:moveTo>
                  <a:cubicBezTo>
                    <a:pt x="367" y="1250"/>
                    <a:pt x="380" y="1263"/>
                    <a:pt x="396" y="1263"/>
                  </a:cubicBezTo>
                  <a:lnTo>
                    <a:pt x="630" y="1263"/>
                  </a:lnTo>
                  <a:cubicBezTo>
                    <a:pt x="646" y="1263"/>
                    <a:pt x="659" y="1250"/>
                    <a:pt x="659" y="1235"/>
                  </a:cubicBezTo>
                  <a:lnTo>
                    <a:pt x="659" y="766"/>
                  </a:lnTo>
                  <a:cubicBezTo>
                    <a:pt x="659" y="750"/>
                    <a:pt x="646" y="737"/>
                    <a:pt x="630" y="737"/>
                  </a:cubicBezTo>
                  <a:lnTo>
                    <a:pt x="396" y="737"/>
                  </a:lnTo>
                  <a:cubicBezTo>
                    <a:pt x="380" y="737"/>
                    <a:pt x="367" y="750"/>
                    <a:pt x="367" y="766"/>
                  </a:cubicBezTo>
                  <a:lnTo>
                    <a:pt x="367" y="1235"/>
                  </a:lnTo>
                  <a:close/>
                  <a:moveTo>
                    <a:pt x="86" y="664"/>
                  </a:moveTo>
                  <a:lnTo>
                    <a:pt x="263" y="664"/>
                  </a:lnTo>
                  <a:lnTo>
                    <a:pt x="263" y="1206"/>
                  </a:lnTo>
                  <a:lnTo>
                    <a:pt x="86" y="1206"/>
                  </a:lnTo>
                  <a:lnTo>
                    <a:pt x="86" y="664"/>
                  </a:lnTo>
                  <a:close/>
                  <a:moveTo>
                    <a:pt x="29" y="1235"/>
                  </a:moveTo>
                  <a:cubicBezTo>
                    <a:pt x="29" y="1250"/>
                    <a:pt x="41" y="1263"/>
                    <a:pt x="57" y="1263"/>
                  </a:cubicBezTo>
                  <a:lnTo>
                    <a:pt x="292" y="1263"/>
                  </a:lnTo>
                  <a:cubicBezTo>
                    <a:pt x="307" y="1263"/>
                    <a:pt x="320" y="1250"/>
                    <a:pt x="320" y="1235"/>
                  </a:cubicBezTo>
                  <a:lnTo>
                    <a:pt x="320" y="636"/>
                  </a:lnTo>
                  <a:cubicBezTo>
                    <a:pt x="320" y="620"/>
                    <a:pt x="307" y="607"/>
                    <a:pt x="292" y="607"/>
                  </a:cubicBezTo>
                  <a:lnTo>
                    <a:pt x="57" y="607"/>
                  </a:lnTo>
                  <a:cubicBezTo>
                    <a:pt x="41" y="607"/>
                    <a:pt x="29" y="620"/>
                    <a:pt x="29" y="636"/>
                  </a:cubicBezTo>
                  <a:lnTo>
                    <a:pt x="29" y="1235"/>
                  </a:lnTo>
                  <a:close/>
                  <a:moveTo>
                    <a:pt x="1018" y="703"/>
                  </a:moveTo>
                  <a:lnTo>
                    <a:pt x="855" y="703"/>
                  </a:lnTo>
                  <a:lnTo>
                    <a:pt x="885" y="674"/>
                  </a:lnTo>
                  <a:cubicBezTo>
                    <a:pt x="896" y="663"/>
                    <a:pt x="896" y="645"/>
                    <a:pt x="885" y="634"/>
                  </a:cubicBezTo>
                  <a:lnTo>
                    <a:pt x="598" y="347"/>
                  </a:lnTo>
                  <a:cubicBezTo>
                    <a:pt x="587" y="336"/>
                    <a:pt x="569" y="336"/>
                    <a:pt x="558" y="347"/>
                  </a:cubicBezTo>
                  <a:lnTo>
                    <a:pt x="422" y="483"/>
                  </a:lnTo>
                  <a:lnTo>
                    <a:pt x="72" y="133"/>
                  </a:lnTo>
                  <a:lnTo>
                    <a:pt x="135" y="69"/>
                  </a:lnTo>
                  <a:lnTo>
                    <a:pt x="402" y="336"/>
                  </a:lnTo>
                  <a:cubicBezTo>
                    <a:pt x="413" y="347"/>
                    <a:pt x="431" y="347"/>
                    <a:pt x="442" y="336"/>
                  </a:cubicBezTo>
                  <a:lnTo>
                    <a:pt x="578" y="200"/>
                  </a:lnTo>
                  <a:lnTo>
                    <a:pt x="948" y="570"/>
                  </a:lnTo>
                  <a:cubicBezTo>
                    <a:pt x="960" y="581"/>
                    <a:pt x="978" y="581"/>
                    <a:pt x="989" y="570"/>
                  </a:cubicBezTo>
                  <a:lnTo>
                    <a:pt x="1018" y="541"/>
                  </a:lnTo>
                  <a:lnTo>
                    <a:pt x="1018" y="703"/>
                  </a:lnTo>
                  <a:close/>
                  <a:moveTo>
                    <a:pt x="1075" y="472"/>
                  </a:moveTo>
                  <a:cubicBezTo>
                    <a:pt x="1075" y="460"/>
                    <a:pt x="1068" y="449"/>
                    <a:pt x="1058" y="445"/>
                  </a:cubicBezTo>
                  <a:cubicBezTo>
                    <a:pt x="1047" y="441"/>
                    <a:pt x="1035" y="443"/>
                    <a:pt x="1026" y="451"/>
                  </a:cubicBezTo>
                  <a:lnTo>
                    <a:pt x="969" y="509"/>
                  </a:lnTo>
                  <a:lnTo>
                    <a:pt x="598" y="139"/>
                  </a:lnTo>
                  <a:cubicBezTo>
                    <a:pt x="587" y="128"/>
                    <a:pt x="569" y="128"/>
                    <a:pt x="558" y="139"/>
                  </a:cubicBezTo>
                  <a:lnTo>
                    <a:pt x="422" y="275"/>
                  </a:lnTo>
                  <a:lnTo>
                    <a:pt x="156" y="9"/>
                  </a:lnTo>
                  <a:cubicBezTo>
                    <a:pt x="150" y="3"/>
                    <a:pt x="143" y="0"/>
                    <a:pt x="135" y="0"/>
                  </a:cubicBezTo>
                  <a:cubicBezTo>
                    <a:pt x="128" y="0"/>
                    <a:pt x="121" y="3"/>
                    <a:pt x="115" y="9"/>
                  </a:cubicBezTo>
                  <a:lnTo>
                    <a:pt x="11" y="113"/>
                  </a:lnTo>
                  <a:cubicBezTo>
                    <a:pt x="0" y="124"/>
                    <a:pt x="0" y="142"/>
                    <a:pt x="11" y="153"/>
                  </a:cubicBezTo>
                  <a:lnTo>
                    <a:pt x="401" y="544"/>
                  </a:lnTo>
                  <a:cubicBezTo>
                    <a:pt x="413" y="555"/>
                    <a:pt x="431" y="555"/>
                    <a:pt x="442" y="544"/>
                  </a:cubicBezTo>
                  <a:lnTo>
                    <a:pt x="578" y="408"/>
                  </a:lnTo>
                  <a:lnTo>
                    <a:pt x="824" y="654"/>
                  </a:lnTo>
                  <a:lnTo>
                    <a:pt x="766" y="712"/>
                  </a:lnTo>
                  <a:cubicBezTo>
                    <a:pt x="758" y="720"/>
                    <a:pt x="755" y="732"/>
                    <a:pt x="760" y="743"/>
                  </a:cubicBezTo>
                  <a:cubicBezTo>
                    <a:pt x="764" y="754"/>
                    <a:pt x="775" y="761"/>
                    <a:pt x="786" y="761"/>
                  </a:cubicBezTo>
                  <a:lnTo>
                    <a:pt x="1047" y="761"/>
                  </a:lnTo>
                  <a:cubicBezTo>
                    <a:pt x="1063" y="761"/>
                    <a:pt x="1075" y="748"/>
                    <a:pt x="1075" y="732"/>
                  </a:cubicBezTo>
                  <a:lnTo>
                    <a:pt x="1075" y="4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6" name="Group 381">
            <a:extLst>
              <a:ext uri="{FF2B5EF4-FFF2-40B4-BE49-F238E27FC236}">
                <a16:creationId xmlns:a16="http://schemas.microsoft.com/office/drawing/2014/main" id="{4232BE69-24F9-7761-9425-FEEC42E01C6B}"/>
              </a:ext>
            </a:extLst>
          </p:cNvPr>
          <p:cNvGrpSpPr/>
          <p:nvPr userDrawn="1"/>
        </p:nvGrpSpPr>
        <p:grpSpPr>
          <a:xfrm>
            <a:off x="1874932" y="547973"/>
            <a:ext cx="710291" cy="710292"/>
            <a:chOff x="375915" y="621970"/>
            <a:chExt cx="710291" cy="710292"/>
          </a:xfrm>
        </p:grpSpPr>
        <p:sp>
          <p:nvSpPr>
            <p:cNvPr id="507" name="Rectangle 382">
              <a:extLst>
                <a:ext uri="{FF2B5EF4-FFF2-40B4-BE49-F238E27FC236}">
                  <a16:creationId xmlns:a16="http://schemas.microsoft.com/office/drawing/2014/main" id="{E330834F-77BE-3EA9-1B6B-66AA86E81D2B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508" name="Freeform 15">
              <a:extLst>
                <a:ext uri="{FF2B5EF4-FFF2-40B4-BE49-F238E27FC236}">
                  <a16:creationId xmlns:a16="http://schemas.microsoft.com/office/drawing/2014/main" id="{82BA11C3-D8D1-4620-DEC9-064C90C07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85" y="737404"/>
              <a:ext cx="488950" cy="479425"/>
            </a:xfrm>
            <a:custGeom>
              <a:avLst/>
              <a:gdLst>
                <a:gd name="T0" fmla="*/ 344 w 1360"/>
                <a:gd name="T1" fmla="*/ 862 h 1330"/>
                <a:gd name="T2" fmla="*/ 404 w 1360"/>
                <a:gd name="T3" fmla="*/ 715 h 1330"/>
                <a:gd name="T4" fmla="*/ 344 w 1360"/>
                <a:gd name="T5" fmla="*/ 624 h 1330"/>
                <a:gd name="T6" fmla="*/ 282 w 1360"/>
                <a:gd name="T7" fmla="*/ 916 h 1330"/>
                <a:gd name="T8" fmla="*/ 150 w 1360"/>
                <a:gd name="T9" fmla="*/ 871 h 1330"/>
                <a:gd name="T10" fmla="*/ 282 w 1360"/>
                <a:gd name="T11" fmla="*/ 1126 h 1330"/>
                <a:gd name="T12" fmla="*/ 313 w 1360"/>
                <a:gd name="T13" fmla="*/ 343 h 1330"/>
                <a:gd name="T14" fmla="*/ 344 w 1360"/>
                <a:gd name="T15" fmla="*/ 1126 h 1330"/>
                <a:gd name="T16" fmla="*/ 287 w 1360"/>
                <a:gd name="T17" fmla="*/ 268 h 1330"/>
                <a:gd name="T18" fmla="*/ 282 w 1360"/>
                <a:gd name="T19" fmla="*/ 1189 h 1330"/>
                <a:gd name="T20" fmla="*/ 344 w 1360"/>
                <a:gd name="T21" fmla="*/ 1329 h 1330"/>
                <a:gd name="T22" fmla="*/ 627 w 1360"/>
                <a:gd name="T23" fmla="*/ 878 h 1330"/>
                <a:gd name="T24" fmla="*/ 858 w 1360"/>
                <a:gd name="T25" fmla="*/ 384 h 1330"/>
                <a:gd name="T26" fmla="*/ 626 w 1360"/>
                <a:gd name="T27" fmla="*/ 78 h 1330"/>
                <a:gd name="T28" fmla="*/ 501 w 1360"/>
                <a:gd name="T29" fmla="*/ 412 h 1330"/>
                <a:gd name="T30" fmla="*/ 803 w 1360"/>
                <a:gd name="T31" fmla="*/ 412 h 1330"/>
                <a:gd name="T32" fmla="*/ 1118 w 1360"/>
                <a:gd name="T33" fmla="*/ 254 h 1330"/>
                <a:gd name="T34" fmla="*/ 1118 w 1360"/>
                <a:gd name="T35" fmla="*/ 62 h 1330"/>
                <a:gd name="T36" fmla="*/ 1118 w 1360"/>
                <a:gd name="T37" fmla="*/ 254 h 1330"/>
                <a:gd name="T38" fmla="*/ 960 w 1360"/>
                <a:gd name="T39" fmla="*/ 158 h 1330"/>
                <a:gd name="T40" fmla="*/ 1276 w 1360"/>
                <a:gd name="T41" fmla="*/ 158 h 1330"/>
                <a:gd name="T42" fmla="*/ 1118 w 1360"/>
                <a:gd name="T43" fmla="*/ 632 h 1330"/>
                <a:gd name="T44" fmla="*/ 594 w 1360"/>
                <a:gd name="T45" fmla="*/ 659 h 1330"/>
                <a:gd name="T46" fmla="*/ 850 w 1360"/>
                <a:gd name="T47" fmla="*/ 485 h 1330"/>
                <a:gd name="T48" fmla="*/ 1093 w 1360"/>
                <a:gd name="T49" fmla="*/ 693 h 1330"/>
                <a:gd name="T50" fmla="*/ 1093 w 1360"/>
                <a:gd name="T51" fmla="*/ 1101 h 1330"/>
                <a:gd name="T52" fmla="*/ 881 w 1360"/>
                <a:gd name="T53" fmla="*/ 1003 h 1330"/>
                <a:gd name="T54" fmla="*/ 940 w 1360"/>
                <a:gd name="T55" fmla="*/ 856 h 1330"/>
                <a:gd name="T56" fmla="*/ 881 w 1360"/>
                <a:gd name="T57" fmla="*/ 652 h 1330"/>
                <a:gd name="T58" fmla="*/ 819 w 1360"/>
                <a:gd name="T59" fmla="*/ 916 h 1330"/>
                <a:gd name="T60" fmla="*/ 715 w 1360"/>
                <a:gd name="T61" fmla="*/ 900 h 1330"/>
                <a:gd name="T62" fmla="*/ 819 w 1360"/>
                <a:gd name="T63" fmla="*/ 1101 h 1330"/>
                <a:gd name="T64" fmla="*/ 596 w 1360"/>
                <a:gd name="T65" fmla="*/ 1163 h 1330"/>
                <a:gd name="T66" fmla="*/ 819 w 1360"/>
                <a:gd name="T67" fmla="*/ 1329 h 1330"/>
                <a:gd name="T68" fmla="*/ 881 w 1360"/>
                <a:gd name="T69" fmla="*/ 1163 h 1330"/>
                <a:gd name="T70" fmla="*/ 1359 w 1360"/>
                <a:gd name="T71" fmla="*/ 897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0" h="1330">
                  <a:moveTo>
                    <a:pt x="344" y="1126"/>
                  </a:moveTo>
                  <a:lnTo>
                    <a:pt x="344" y="862"/>
                  </a:lnTo>
                  <a:lnTo>
                    <a:pt x="448" y="759"/>
                  </a:lnTo>
                  <a:lnTo>
                    <a:pt x="404" y="715"/>
                  </a:lnTo>
                  <a:lnTo>
                    <a:pt x="344" y="775"/>
                  </a:lnTo>
                  <a:lnTo>
                    <a:pt x="344" y="624"/>
                  </a:lnTo>
                  <a:lnTo>
                    <a:pt x="282" y="624"/>
                  </a:lnTo>
                  <a:lnTo>
                    <a:pt x="282" y="916"/>
                  </a:lnTo>
                  <a:lnTo>
                    <a:pt x="194" y="828"/>
                  </a:lnTo>
                  <a:lnTo>
                    <a:pt x="150" y="871"/>
                  </a:lnTo>
                  <a:lnTo>
                    <a:pt x="282" y="1003"/>
                  </a:lnTo>
                  <a:lnTo>
                    <a:pt x="282" y="1126"/>
                  </a:lnTo>
                  <a:cubicBezTo>
                    <a:pt x="159" y="1110"/>
                    <a:pt x="62" y="1006"/>
                    <a:pt x="62" y="878"/>
                  </a:cubicBezTo>
                  <a:cubicBezTo>
                    <a:pt x="62" y="769"/>
                    <a:pt x="225" y="485"/>
                    <a:pt x="313" y="343"/>
                  </a:cubicBezTo>
                  <a:cubicBezTo>
                    <a:pt x="402" y="485"/>
                    <a:pt x="565" y="769"/>
                    <a:pt x="565" y="878"/>
                  </a:cubicBezTo>
                  <a:cubicBezTo>
                    <a:pt x="565" y="1006"/>
                    <a:pt x="468" y="1110"/>
                    <a:pt x="344" y="1126"/>
                  </a:cubicBezTo>
                  <a:close/>
                  <a:moveTo>
                    <a:pt x="339" y="268"/>
                  </a:moveTo>
                  <a:cubicBezTo>
                    <a:pt x="328" y="251"/>
                    <a:pt x="299" y="251"/>
                    <a:pt x="287" y="268"/>
                  </a:cubicBezTo>
                  <a:cubicBezTo>
                    <a:pt x="258" y="314"/>
                    <a:pt x="0" y="717"/>
                    <a:pt x="0" y="878"/>
                  </a:cubicBezTo>
                  <a:cubicBezTo>
                    <a:pt x="0" y="1040"/>
                    <a:pt x="124" y="1174"/>
                    <a:pt x="282" y="1189"/>
                  </a:cubicBezTo>
                  <a:lnTo>
                    <a:pt x="282" y="1329"/>
                  </a:lnTo>
                  <a:lnTo>
                    <a:pt x="344" y="1329"/>
                  </a:lnTo>
                  <a:lnTo>
                    <a:pt x="344" y="1189"/>
                  </a:lnTo>
                  <a:cubicBezTo>
                    <a:pt x="503" y="1174"/>
                    <a:pt x="627" y="1040"/>
                    <a:pt x="627" y="878"/>
                  </a:cubicBezTo>
                  <a:cubicBezTo>
                    <a:pt x="627" y="717"/>
                    <a:pt x="369" y="314"/>
                    <a:pt x="339" y="268"/>
                  </a:cubicBezTo>
                  <a:close/>
                  <a:moveTo>
                    <a:pt x="858" y="384"/>
                  </a:moveTo>
                  <a:cubicBezTo>
                    <a:pt x="778" y="230"/>
                    <a:pt x="679" y="79"/>
                    <a:pt x="678" y="78"/>
                  </a:cubicBezTo>
                  <a:cubicBezTo>
                    <a:pt x="666" y="60"/>
                    <a:pt x="637" y="60"/>
                    <a:pt x="626" y="78"/>
                  </a:cubicBezTo>
                  <a:cubicBezTo>
                    <a:pt x="625" y="79"/>
                    <a:pt x="526" y="230"/>
                    <a:pt x="446" y="384"/>
                  </a:cubicBezTo>
                  <a:lnTo>
                    <a:pt x="501" y="412"/>
                  </a:lnTo>
                  <a:cubicBezTo>
                    <a:pt x="555" y="309"/>
                    <a:pt x="618" y="207"/>
                    <a:pt x="652" y="152"/>
                  </a:cubicBezTo>
                  <a:cubicBezTo>
                    <a:pt x="686" y="207"/>
                    <a:pt x="749" y="309"/>
                    <a:pt x="803" y="412"/>
                  </a:cubicBezTo>
                  <a:lnTo>
                    <a:pt x="858" y="384"/>
                  </a:lnTo>
                  <a:close/>
                  <a:moveTo>
                    <a:pt x="1118" y="254"/>
                  </a:moveTo>
                  <a:cubicBezTo>
                    <a:pt x="1065" y="254"/>
                    <a:pt x="1022" y="211"/>
                    <a:pt x="1022" y="158"/>
                  </a:cubicBezTo>
                  <a:cubicBezTo>
                    <a:pt x="1022" y="105"/>
                    <a:pt x="1065" y="62"/>
                    <a:pt x="1118" y="62"/>
                  </a:cubicBezTo>
                  <a:cubicBezTo>
                    <a:pt x="1171" y="62"/>
                    <a:pt x="1214" y="105"/>
                    <a:pt x="1214" y="158"/>
                  </a:cubicBezTo>
                  <a:cubicBezTo>
                    <a:pt x="1214" y="211"/>
                    <a:pt x="1171" y="254"/>
                    <a:pt x="1118" y="254"/>
                  </a:cubicBezTo>
                  <a:close/>
                  <a:moveTo>
                    <a:pt x="1118" y="0"/>
                  </a:moveTo>
                  <a:cubicBezTo>
                    <a:pt x="1030" y="0"/>
                    <a:pt x="960" y="71"/>
                    <a:pt x="960" y="158"/>
                  </a:cubicBezTo>
                  <a:cubicBezTo>
                    <a:pt x="960" y="245"/>
                    <a:pt x="1030" y="316"/>
                    <a:pt x="1118" y="316"/>
                  </a:cubicBezTo>
                  <a:cubicBezTo>
                    <a:pt x="1205" y="316"/>
                    <a:pt x="1276" y="245"/>
                    <a:pt x="1276" y="158"/>
                  </a:cubicBezTo>
                  <a:cubicBezTo>
                    <a:pt x="1276" y="71"/>
                    <a:pt x="1205" y="0"/>
                    <a:pt x="1118" y="0"/>
                  </a:cubicBezTo>
                  <a:close/>
                  <a:moveTo>
                    <a:pt x="1118" y="632"/>
                  </a:moveTo>
                  <a:cubicBezTo>
                    <a:pt x="1092" y="513"/>
                    <a:pt x="979" y="423"/>
                    <a:pt x="850" y="423"/>
                  </a:cubicBezTo>
                  <a:cubicBezTo>
                    <a:pt x="717" y="423"/>
                    <a:pt x="609" y="522"/>
                    <a:pt x="594" y="659"/>
                  </a:cubicBezTo>
                  <a:lnTo>
                    <a:pt x="656" y="666"/>
                  </a:lnTo>
                  <a:cubicBezTo>
                    <a:pt x="668" y="560"/>
                    <a:pt x="747" y="485"/>
                    <a:pt x="850" y="485"/>
                  </a:cubicBezTo>
                  <a:cubicBezTo>
                    <a:pt x="957" y="485"/>
                    <a:pt x="1050" y="565"/>
                    <a:pt x="1061" y="666"/>
                  </a:cubicBezTo>
                  <a:cubicBezTo>
                    <a:pt x="1063" y="681"/>
                    <a:pt x="1078" y="693"/>
                    <a:pt x="1093" y="693"/>
                  </a:cubicBezTo>
                  <a:cubicBezTo>
                    <a:pt x="1206" y="693"/>
                    <a:pt x="1297" y="785"/>
                    <a:pt x="1297" y="897"/>
                  </a:cubicBezTo>
                  <a:cubicBezTo>
                    <a:pt x="1297" y="1009"/>
                    <a:pt x="1206" y="1101"/>
                    <a:pt x="1093" y="1101"/>
                  </a:cubicBezTo>
                  <a:lnTo>
                    <a:pt x="881" y="1101"/>
                  </a:lnTo>
                  <a:lnTo>
                    <a:pt x="881" y="1003"/>
                  </a:lnTo>
                  <a:lnTo>
                    <a:pt x="984" y="900"/>
                  </a:lnTo>
                  <a:lnTo>
                    <a:pt x="940" y="856"/>
                  </a:lnTo>
                  <a:lnTo>
                    <a:pt x="881" y="916"/>
                  </a:lnTo>
                  <a:lnTo>
                    <a:pt x="881" y="652"/>
                  </a:lnTo>
                  <a:lnTo>
                    <a:pt x="819" y="652"/>
                  </a:lnTo>
                  <a:lnTo>
                    <a:pt x="819" y="916"/>
                  </a:lnTo>
                  <a:lnTo>
                    <a:pt x="759" y="856"/>
                  </a:lnTo>
                  <a:lnTo>
                    <a:pt x="715" y="900"/>
                  </a:lnTo>
                  <a:lnTo>
                    <a:pt x="819" y="1003"/>
                  </a:lnTo>
                  <a:lnTo>
                    <a:pt x="819" y="1101"/>
                  </a:lnTo>
                  <a:lnTo>
                    <a:pt x="596" y="1101"/>
                  </a:lnTo>
                  <a:lnTo>
                    <a:pt x="596" y="1163"/>
                  </a:lnTo>
                  <a:lnTo>
                    <a:pt x="819" y="1163"/>
                  </a:lnTo>
                  <a:lnTo>
                    <a:pt x="819" y="1329"/>
                  </a:lnTo>
                  <a:lnTo>
                    <a:pt x="881" y="1329"/>
                  </a:lnTo>
                  <a:lnTo>
                    <a:pt x="881" y="1163"/>
                  </a:lnTo>
                  <a:lnTo>
                    <a:pt x="1093" y="1163"/>
                  </a:lnTo>
                  <a:cubicBezTo>
                    <a:pt x="1240" y="1163"/>
                    <a:pt x="1359" y="1044"/>
                    <a:pt x="1359" y="897"/>
                  </a:cubicBezTo>
                  <a:cubicBezTo>
                    <a:pt x="1359" y="759"/>
                    <a:pt x="1254" y="646"/>
                    <a:pt x="1118" y="6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9" name="Group 384">
            <a:extLst>
              <a:ext uri="{FF2B5EF4-FFF2-40B4-BE49-F238E27FC236}">
                <a16:creationId xmlns:a16="http://schemas.microsoft.com/office/drawing/2014/main" id="{0025F48F-44FE-027D-CFFB-8B04653AE296}"/>
              </a:ext>
            </a:extLst>
          </p:cNvPr>
          <p:cNvGrpSpPr/>
          <p:nvPr userDrawn="1"/>
        </p:nvGrpSpPr>
        <p:grpSpPr>
          <a:xfrm>
            <a:off x="4081782" y="1446339"/>
            <a:ext cx="710291" cy="710292"/>
            <a:chOff x="2582765" y="1520336"/>
            <a:chExt cx="710291" cy="710292"/>
          </a:xfrm>
        </p:grpSpPr>
        <p:sp>
          <p:nvSpPr>
            <p:cNvPr id="510" name="Rectangle 385">
              <a:extLst>
                <a:ext uri="{FF2B5EF4-FFF2-40B4-BE49-F238E27FC236}">
                  <a16:creationId xmlns:a16="http://schemas.microsoft.com/office/drawing/2014/main" id="{0313C8CF-16F5-9DFA-B988-CE33D4B86410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511" name="Freeform 16">
              <a:extLst>
                <a:ext uri="{FF2B5EF4-FFF2-40B4-BE49-F238E27FC236}">
                  <a16:creationId xmlns:a16="http://schemas.microsoft.com/office/drawing/2014/main" id="{FA69D287-787E-B0CE-14D6-8D15F13C0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873" y="1604814"/>
              <a:ext cx="346075" cy="541337"/>
            </a:xfrm>
            <a:custGeom>
              <a:avLst/>
              <a:gdLst>
                <a:gd name="T0" fmla="*/ 408 w 960"/>
                <a:gd name="T1" fmla="*/ 292 h 1502"/>
                <a:gd name="T2" fmla="*/ 551 w 960"/>
                <a:gd name="T3" fmla="*/ 292 h 1502"/>
                <a:gd name="T4" fmla="*/ 480 w 960"/>
                <a:gd name="T5" fmla="*/ 158 h 1502"/>
                <a:gd name="T6" fmla="*/ 480 w 960"/>
                <a:gd name="T7" fmla="*/ 425 h 1502"/>
                <a:gd name="T8" fmla="*/ 480 w 960"/>
                <a:gd name="T9" fmla="*/ 158 h 1502"/>
                <a:gd name="T10" fmla="*/ 408 w 960"/>
                <a:gd name="T11" fmla="*/ 577 h 1502"/>
                <a:gd name="T12" fmla="*/ 551 w 960"/>
                <a:gd name="T13" fmla="*/ 577 h 1502"/>
                <a:gd name="T14" fmla="*/ 480 w 960"/>
                <a:gd name="T15" fmla="*/ 443 h 1502"/>
                <a:gd name="T16" fmla="*/ 480 w 960"/>
                <a:gd name="T17" fmla="*/ 710 h 1502"/>
                <a:gd name="T18" fmla="*/ 480 w 960"/>
                <a:gd name="T19" fmla="*/ 443 h 1502"/>
                <a:gd name="T20" fmla="*/ 408 w 960"/>
                <a:gd name="T21" fmla="*/ 862 h 1502"/>
                <a:gd name="T22" fmla="*/ 551 w 960"/>
                <a:gd name="T23" fmla="*/ 862 h 1502"/>
                <a:gd name="T24" fmla="*/ 480 w 960"/>
                <a:gd name="T25" fmla="*/ 729 h 1502"/>
                <a:gd name="T26" fmla="*/ 480 w 960"/>
                <a:gd name="T27" fmla="*/ 996 h 1502"/>
                <a:gd name="T28" fmla="*/ 480 w 960"/>
                <a:gd name="T29" fmla="*/ 729 h 1502"/>
                <a:gd name="T30" fmla="*/ 741 w 960"/>
                <a:gd name="T31" fmla="*/ 222 h 1502"/>
                <a:gd name="T32" fmla="*/ 741 w 960"/>
                <a:gd name="T33" fmla="*/ 348 h 1502"/>
                <a:gd name="T34" fmla="*/ 648 w 960"/>
                <a:gd name="T35" fmla="*/ 1020 h 1502"/>
                <a:gd name="T36" fmla="*/ 280 w 960"/>
                <a:gd name="T37" fmla="*/ 989 h 1502"/>
                <a:gd name="T38" fmla="*/ 311 w 960"/>
                <a:gd name="T39" fmla="*/ 133 h 1502"/>
                <a:gd name="T40" fmla="*/ 642 w 960"/>
                <a:gd name="T41" fmla="*/ 133 h 1502"/>
                <a:gd name="T42" fmla="*/ 648 w 960"/>
                <a:gd name="T43" fmla="*/ 133 h 1502"/>
                <a:gd name="T44" fmla="*/ 680 w 960"/>
                <a:gd name="T45" fmla="*/ 989 h 1502"/>
                <a:gd name="T46" fmla="*/ 386 w 960"/>
                <a:gd name="T47" fmla="*/ 62 h 1502"/>
                <a:gd name="T48" fmla="*/ 592 w 960"/>
                <a:gd name="T49" fmla="*/ 72 h 1502"/>
                <a:gd name="T50" fmla="*/ 84 w 960"/>
                <a:gd name="T51" fmla="*/ 222 h 1502"/>
                <a:gd name="T52" fmla="*/ 218 w 960"/>
                <a:gd name="T53" fmla="*/ 348 h 1502"/>
                <a:gd name="T54" fmla="*/ 218 w 960"/>
                <a:gd name="T55" fmla="*/ 506 h 1502"/>
                <a:gd name="T56" fmla="*/ 84 w 960"/>
                <a:gd name="T57" fmla="*/ 506 h 1502"/>
                <a:gd name="T58" fmla="*/ 218 w 960"/>
                <a:gd name="T59" fmla="*/ 791 h 1502"/>
                <a:gd name="T60" fmla="*/ 84 w 960"/>
                <a:gd name="T61" fmla="*/ 791 h 1502"/>
                <a:gd name="T62" fmla="*/ 875 w 960"/>
                <a:gd name="T63" fmla="*/ 791 h 1502"/>
                <a:gd name="T64" fmla="*/ 741 w 960"/>
                <a:gd name="T65" fmla="*/ 791 h 1502"/>
                <a:gd name="T66" fmla="*/ 741 w 960"/>
                <a:gd name="T67" fmla="*/ 633 h 1502"/>
                <a:gd name="T68" fmla="*/ 875 w 960"/>
                <a:gd name="T69" fmla="*/ 506 h 1502"/>
                <a:gd name="T70" fmla="*/ 741 w 960"/>
                <a:gd name="T71" fmla="*/ 445 h 1502"/>
                <a:gd name="T72" fmla="*/ 939 w 960"/>
                <a:gd name="T73" fmla="*/ 246 h 1502"/>
                <a:gd name="T74" fmla="*/ 905 w 960"/>
                <a:gd name="T75" fmla="*/ 160 h 1502"/>
                <a:gd name="T76" fmla="*/ 662 w 960"/>
                <a:gd name="T77" fmla="*/ 73 h 1502"/>
                <a:gd name="T78" fmla="*/ 573 w 960"/>
                <a:gd name="T79" fmla="*/ 0 h 1502"/>
                <a:gd name="T80" fmla="*/ 307 w 960"/>
                <a:gd name="T81" fmla="*/ 51 h 1502"/>
                <a:gd name="T82" fmla="*/ 218 w 960"/>
                <a:gd name="T83" fmla="*/ 160 h 1502"/>
                <a:gd name="T84" fmla="*/ 8 w 960"/>
                <a:gd name="T85" fmla="*/ 191 h 1502"/>
                <a:gd name="T86" fmla="*/ 218 w 960"/>
                <a:gd name="T87" fmla="*/ 433 h 1502"/>
                <a:gd name="T88" fmla="*/ 54 w 960"/>
                <a:gd name="T89" fmla="*/ 445 h 1502"/>
                <a:gd name="T90" fmla="*/ 20 w 960"/>
                <a:gd name="T91" fmla="*/ 531 h 1502"/>
                <a:gd name="T92" fmla="*/ 218 w 960"/>
                <a:gd name="T93" fmla="*/ 730 h 1502"/>
                <a:gd name="T94" fmla="*/ 8 w 960"/>
                <a:gd name="T95" fmla="*/ 761 h 1502"/>
                <a:gd name="T96" fmla="*/ 219 w 960"/>
                <a:gd name="T97" fmla="*/ 1004 h 1502"/>
                <a:gd name="T98" fmla="*/ 376 w 960"/>
                <a:gd name="T99" fmla="*/ 1082 h 1502"/>
                <a:gd name="T100" fmla="*/ 437 w 960"/>
                <a:gd name="T101" fmla="*/ 1501 h 1502"/>
                <a:gd name="T102" fmla="*/ 522 w 960"/>
                <a:gd name="T103" fmla="*/ 1082 h 1502"/>
                <a:gd name="T104" fmla="*/ 584 w 960"/>
                <a:gd name="T105" fmla="*/ 1501 h 1502"/>
                <a:gd name="T106" fmla="*/ 648 w 960"/>
                <a:gd name="T107" fmla="*/ 1082 h 1502"/>
                <a:gd name="T108" fmla="*/ 939 w 960"/>
                <a:gd name="T109" fmla="*/ 816 h 1502"/>
                <a:gd name="T110" fmla="*/ 905 w 960"/>
                <a:gd name="T111" fmla="*/ 730 h 1502"/>
                <a:gd name="T112" fmla="*/ 741 w 960"/>
                <a:gd name="T113" fmla="*/ 718 h 1502"/>
                <a:gd name="T114" fmla="*/ 951 w 960"/>
                <a:gd name="T115" fmla="*/ 476 h 1502"/>
                <a:gd name="T116" fmla="*/ 741 w 960"/>
                <a:gd name="T117" fmla="*/ 445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0" h="1502">
                  <a:moveTo>
                    <a:pt x="480" y="363"/>
                  </a:moveTo>
                  <a:cubicBezTo>
                    <a:pt x="440" y="363"/>
                    <a:pt x="408" y="331"/>
                    <a:pt x="408" y="292"/>
                  </a:cubicBezTo>
                  <a:cubicBezTo>
                    <a:pt x="408" y="252"/>
                    <a:pt x="440" y="220"/>
                    <a:pt x="480" y="220"/>
                  </a:cubicBezTo>
                  <a:cubicBezTo>
                    <a:pt x="519" y="220"/>
                    <a:pt x="551" y="252"/>
                    <a:pt x="551" y="292"/>
                  </a:cubicBezTo>
                  <a:cubicBezTo>
                    <a:pt x="551" y="331"/>
                    <a:pt x="519" y="363"/>
                    <a:pt x="480" y="363"/>
                  </a:cubicBezTo>
                  <a:close/>
                  <a:moveTo>
                    <a:pt x="480" y="158"/>
                  </a:moveTo>
                  <a:cubicBezTo>
                    <a:pt x="406" y="158"/>
                    <a:pt x="346" y="218"/>
                    <a:pt x="346" y="292"/>
                  </a:cubicBezTo>
                  <a:cubicBezTo>
                    <a:pt x="346" y="365"/>
                    <a:pt x="406" y="425"/>
                    <a:pt x="480" y="425"/>
                  </a:cubicBezTo>
                  <a:cubicBezTo>
                    <a:pt x="553" y="425"/>
                    <a:pt x="613" y="365"/>
                    <a:pt x="613" y="292"/>
                  </a:cubicBezTo>
                  <a:cubicBezTo>
                    <a:pt x="613" y="218"/>
                    <a:pt x="553" y="158"/>
                    <a:pt x="480" y="158"/>
                  </a:cubicBezTo>
                  <a:close/>
                  <a:moveTo>
                    <a:pt x="480" y="649"/>
                  </a:moveTo>
                  <a:cubicBezTo>
                    <a:pt x="440" y="649"/>
                    <a:pt x="408" y="616"/>
                    <a:pt x="408" y="577"/>
                  </a:cubicBezTo>
                  <a:cubicBezTo>
                    <a:pt x="408" y="537"/>
                    <a:pt x="440" y="505"/>
                    <a:pt x="480" y="505"/>
                  </a:cubicBezTo>
                  <a:cubicBezTo>
                    <a:pt x="519" y="505"/>
                    <a:pt x="551" y="537"/>
                    <a:pt x="551" y="577"/>
                  </a:cubicBezTo>
                  <a:cubicBezTo>
                    <a:pt x="551" y="616"/>
                    <a:pt x="519" y="649"/>
                    <a:pt x="480" y="649"/>
                  </a:cubicBezTo>
                  <a:close/>
                  <a:moveTo>
                    <a:pt x="480" y="443"/>
                  </a:moveTo>
                  <a:cubicBezTo>
                    <a:pt x="406" y="443"/>
                    <a:pt x="346" y="503"/>
                    <a:pt x="346" y="577"/>
                  </a:cubicBezTo>
                  <a:cubicBezTo>
                    <a:pt x="346" y="650"/>
                    <a:pt x="406" y="710"/>
                    <a:pt x="480" y="710"/>
                  </a:cubicBezTo>
                  <a:cubicBezTo>
                    <a:pt x="553" y="710"/>
                    <a:pt x="613" y="650"/>
                    <a:pt x="613" y="577"/>
                  </a:cubicBezTo>
                  <a:cubicBezTo>
                    <a:pt x="613" y="503"/>
                    <a:pt x="553" y="443"/>
                    <a:pt x="480" y="443"/>
                  </a:cubicBezTo>
                  <a:close/>
                  <a:moveTo>
                    <a:pt x="480" y="934"/>
                  </a:moveTo>
                  <a:cubicBezTo>
                    <a:pt x="440" y="934"/>
                    <a:pt x="408" y="901"/>
                    <a:pt x="408" y="862"/>
                  </a:cubicBezTo>
                  <a:cubicBezTo>
                    <a:pt x="408" y="822"/>
                    <a:pt x="440" y="790"/>
                    <a:pt x="480" y="790"/>
                  </a:cubicBezTo>
                  <a:cubicBezTo>
                    <a:pt x="519" y="790"/>
                    <a:pt x="551" y="822"/>
                    <a:pt x="551" y="862"/>
                  </a:cubicBezTo>
                  <a:cubicBezTo>
                    <a:pt x="551" y="901"/>
                    <a:pt x="519" y="934"/>
                    <a:pt x="480" y="934"/>
                  </a:cubicBezTo>
                  <a:close/>
                  <a:moveTo>
                    <a:pt x="480" y="729"/>
                  </a:moveTo>
                  <a:cubicBezTo>
                    <a:pt x="406" y="729"/>
                    <a:pt x="346" y="788"/>
                    <a:pt x="346" y="862"/>
                  </a:cubicBezTo>
                  <a:cubicBezTo>
                    <a:pt x="346" y="935"/>
                    <a:pt x="406" y="996"/>
                    <a:pt x="480" y="996"/>
                  </a:cubicBezTo>
                  <a:cubicBezTo>
                    <a:pt x="553" y="996"/>
                    <a:pt x="613" y="936"/>
                    <a:pt x="613" y="862"/>
                  </a:cubicBezTo>
                  <a:cubicBezTo>
                    <a:pt x="613" y="789"/>
                    <a:pt x="553" y="729"/>
                    <a:pt x="480" y="729"/>
                  </a:cubicBezTo>
                  <a:close/>
                  <a:moveTo>
                    <a:pt x="741" y="348"/>
                  </a:moveTo>
                  <a:lnTo>
                    <a:pt x="741" y="222"/>
                  </a:lnTo>
                  <a:lnTo>
                    <a:pt x="875" y="222"/>
                  </a:lnTo>
                  <a:lnTo>
                    <a:pt x="741" y="348"/>
                  </a:lnTo>
                  <a:close/>
                  <a:moveTo>
                    <a:pt x="680" y="989"/>
                  </a:moveTo>
                  <a:cubicBezTo>
                    <a:pt x="680" y="1006"/>
                    <a:pt x="665" y="1020"/>
                    <a:pt x="648" y="1020"/>
                  </a:cubicBezTo>
                  <a:lnTo>
                    <a:pt x="311" y="1020"/>
                  </a:lnTo>
                  <a:cubicBezTo>
                    <a:pt x="294" y="1020"/>
                    <a:pt x="280" y="1006"/>
                    <a:pt x="280" y="989"/>
                  </a:cubicBezTo>
                  <a:lnTo>
                    <a:pt x="280" y="165"/>
                  </a:lnTo>
                  <a:cubicBezTo>
                    <a:pt x="280" y="147"/>
                    <a:pt x="294" y="133"/>
                    <a:pt x="311" y="133"/>
                  </a:cubicBezTo>
                  <a:lnTo>
                    <a:pt x="642" y="133"/>
                  </a:lnTo>
                  <a:lnTo>
                    <a:pt x="642" y="133"/>
                  </a:lnTo>
                  <a:lnTo>
                    <a:pt x="642" y="133"/>
                  </a:lnTo>
                  <a:lnTo>
                    <a:pt x="648" y="133"/>
                  </a:lnTo>
                  <a:cubicBezTo>
                    <a:pt x="665" y="133"/>
                    <a:pt x="680" y="147"/>
                    <a:pt x="680" y="165"/>
                  </a:cubicBezTo>
                  <a:lnTo>
                    <a:pt x="680" y="989"/>
                  </a:lnTo>
                  <a:close/>
                  <a:moveTo>
                    <a:pt x="367" y="72"/>
                  </a:moveTo>
                  <a:cubicBezTo>
                    <a:pt x="372" y="66"/>
                    <a:pt x="378" y="62"/>
                    <a:pt x="386" y="62"/>
                  </a:cubicBezTo>
                  <a:lnTo>
                    <a:pt x="573" y="62"/>
                  </a:lnTo>
                  <a:cubicBezTo>
                    <a:pt x="581" y="62"/>
                    <a:pt x="587" y="66"/>
                    <a:pt x="592" y="72"/>
                  </a:cubicBezTo>
                  <a:lnTo>
                    <a:pt x="367" y="72"/>
                  </a:lnTo>
                  <a:close/>
                  <a:moveTo>
                    <a:pt x="84" y="222"/>
                  </a:moveTo>
                  <a:lnTo>
                    <a:pt x="218" y="222"/>
                  </a:lnTo>
                  <a:lnTo>
                    <a:pt x="218" y="348"/>
                  </a:lnTo>
                  <a:lnTo>
                    <a:pt x="84" y="222"/>
                  </a:lnTo>
                  <a:close/>
                  <a:moveTo>
                    <a:pt x="218" y="506"/>
                  </a:moveTo>
                  <a:lnTo>
                    <a:pt x="218" y="633"/>
                  </a:lnTo>
                  <a:lnTo>
                    <a:pt x="84" y="506"/>
                  </a:lnTo>
                  <a:lnTo>
                    <a:pt x="218" y="506"/>
                  </a:lnTo>
                  <a:close/>
                  <a:moveTo>
                    <a:pt x="218" y="791"/>
                  </a:moveTo>
                  <a:lnTo>
                    <a:pt x="218" y="917"/>
                  </a:lnTo>
                  <a:lnTo>
                    <a:pt x="84" y="791"/>
                  </a:lnTo>
                  <a:lnTo>
                    <a:pt x="218" y="791"/>
                  </a:lnTo>
                  <a:close/>
                  <a:moveTo>
                    <a:pt x="875" y="791"/>
                  </a:moveTo>
                  <a:lnTo>
                    <a:pt x="741" y="917"/>
                  </a:lnTo>
                  <a:lnTo>
                    <a:pt x="741" y="791"/>
                  </a:lnTo>
                  <a:lnTo>
                    <a:pt x="875" y="791"/>
                  </a:lnTo>
                  <a:close/>
                  <a:moveTo>
                    <a:pt x="741" y="633"/>
                  </a:moveTo>
                  <a:lnTo>
                    <a:pt x="741" y="506"/>
                  </a:lnTo>
                  <a:lnTo>
                    <a:pt x="875" y="506"/>
                  </a:lnTo>
                  <a:lnTo>
                    <a:pt x="741" y="633"/>
                  </a:lnTo>
                  <a:close/>
                  <a:moveTo>
                    <a:pt x="741" y="445"/>
                  </a:moveTo>
                  <a:lnTo>
                    <a:pt x="741" y="433"/>
                  </a:lnTo>
                  <a:lnTo>
                    <a:pt x="939" y="246"/>
                  </a:lnTo>
                  <a:cubicBezTo>
                    <a:pt x="954" y="232"/>
                    <a:pt x="959" y="211"/>
                    <a:pt x="951" y="191"/>
                  </a:cubicBezTo>
                  <a:cubicBezTo>
                    <a:pt x="944" y="172"/>
                    <a:pt x="926" y="160"/>
                    <a:pt x="905" y="160"/>
                  </a:cubicBezTo>
                  <a:lnTo>
                    <a:pt x="741" y="160"/>
                  </a:lnTo>
                  <a:cubicBezTo>
                    <a:pt x="739" y="116"/>
                    <a:pt x="705" y="80"/>
                    <a:pt x="662" y="73"/>
                  </a:cubicBezTo>
                  <a:lnTo>
                    <a:pt x="652" y="51"/>
                  </a:lnTo>
                  <a:cubicBezTo>
                    <a:pt x="638" y="20"/>
                    <a:pt x="607" y="0"/>
                    <a:pt x="573" y="0"/>
                  </a:cubicBezTo>
                  <a:lnTo>
                    <a:pt x="386" y="0"/>
                  </a:lnTo>
                  <a:cubicBezTo>
                    <a:pt x="352" y="0"/>
                    <a:pt x="321" y="20"/>
                    <a:pt x="307" y="51"/>
                  </a:cubicBezTo>
                  <a:lnTo>
                    <a:pt x="297" y="73"/>
                  </a:lnTo>
                  <a:cubicBezTo>
                    <a:pt x="254" y="80"/>
                    <a:pt x="221" y="116"/>
                    <a:pt x="218" y="160"/>
                  </a:cubicBezTo>
                  <a:lnTo>
                    <a:pt x="54" y="160"/>
                  </a:lnTo>
                  <a:cubicBezTo>
                    <a:pt x="34" y="160"/>
                    <a:pt x="15" y="172"/>
                    <a:pt x="8" y="191"/>
                  </a:cubicBezTo>
                  <a:cubicBezTo>
                    <a:pt x="0" y="211"/>
                    <a:pt x="5" y="232"/>
                    <a:pt x="20" y="246"/>
                  </a:cubicBezTo>
                  <a:lnTo>
                    <a:pt x="218" y="433"/>
                  </a:lnTo>
                  <a:lnTo>
                    <a:pt x="218" y="445"/>
                  </a:lnTo>
                  <a:lnTo>
                    <a:pt x="54" y="445"/>
                  </a:lnTo>
                  <a:cubicBezTo>
                    <a:pt x="34" y="445"/>
                    <a:pt x="15" y="457"/>
                    <a:pt x="8" y="476"/>
                  </a:cubicBezTo>
                  <a:cubicBezTo>
                    <a:pt x="0" y="495"/>
                    <a:pt x="5" y="517"/>
                    <a:pt x="20" y="531"/>
                  </a:cubicBezTo>
                  <a:lnTo>
                    <a:pt x="218" y="718"/>
                  </a:lnTo>
                  <a:lnTo>
                    <a:pt x="218" y="730"/>
                  </a:lnTo>
                  <a:lnTo>
                    <a:pt x="54" y="730"/>
                  </a:lnTo>
                  <a:cubicBezTo>
                    <a:pt x="34" y="730"/>
                    <a:pt x="15" y="742"/>
                    <a:pt x="8" y="761"/>
                  </a:cubicBezTo>
                  <a:cubicBezTo>
                    <a:pt x="0" y="780"/>
                    <a:pt x="5" y="801"/>
                    <a:pt x="20" y="816"/>
                  </a:cubicBezTo>
                  <a:lnTo>
                    <a:pt x="219" y="1004"/>
                  </a:lnTo>
                  <a:cubicBezTo>
                    <a:pt x="226" y="1048"/>
                    <a:pt x="265" y="1082"/>
                    <a:pt x="311" y="1082"/>
                  </a:cubicBezTo>
                  <a:lnTo>
                    <a:pt x="376" y="1082"/>
                  </a:lnTo>
                  <a:lnTo>
                    <a:pt x="376" y="1501"/>
                  </a:lnTo>
                  <a:lnTo>
                    <a:pt x="437" y="1501"/>
                  </a:lnTo>
                  <a:lnTo>
                    <a:pt x="437" y="1082"/>
                  </a:lnTo>
                  <a:lnTo>
                    <a:pt x="522" y="1082"/>
                  </a:lnTo>
                  <a:lnTo>
                    <a:pt x="522" y="1501"/>
                  </a:lnTo>
                  <a:lnTo>
                    <a:pt x="584" y="1501"/>
                  </a:lnTo>
                  <a:lnTo>
                    <a:pt x="584" y="1082"/>
                  </a:lnTo>
                  <a:lnTo>
                    <a:pt x="648" y="1082"/>
                  </a:lnTo>
                  <a:cubicBezTo>
                    <a:pt x="695" y="1082"/>
                    <a:pt x="733" y="1048"/>
                    <a:pt x="740" y="1004"/>
                  </a:cubicBezTo>
                  <a:lnTo>
                    <a:pt x="939" y="816"/>
                  </a:lnTo>
                  <a:cubicBezTo>
                    <a:pt x="954" y="801"/>
                    <a:pt x="959" y="780"/>
                    <a:pt x="951" y="761"/>
                  </a:cubicBezTo>
                  <a:cubicBezTo>
                    <a:pt x="944" y="742"/>
                    <a:pt x="926" y="730"/>
                    <a:pt x="905" y="730"/>
                  </a:cubicBezTo>
                  <a:lnTo>
                    <a:pt x="741" y="730"/>
                  </a:lnTo>
                  <a:lnTo>
                    <a:pt x="741" y="718"/>
                  </a:lnTo>
                  <a:lnTo>
                    <a:pt x="939" y="531"/>
                  </a:lnTo>
                  <a:cubicBezTo>
                    <a:pt x="954" y="517"/>
                    <a:pt x="959" y="495"/>
                    <a:pt x="951" y="476"/>
                  </a:cubicBezTo>
                  <a:cubicBezTo>
                    <a:pt x="944" y="457"/>
                    <a:pt x="926" y="445"/>
                    <a:pt x="905" y="445"/>
                  </a:cubicBezTo>
                  <a:lnTo>
                    <a:pt x="741" y="4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0" name="Group 387">
            <a:extLst>
              <a:ext uri="{FF2B5EF4-FFF2-40B4-BE49-F238E27FC236}">
                <a16:creationId xmlns:a16="http://schemas.microsoft.com/office/drawing/2014/main" id="{358F16DF-86F1-49EC-AD21-177C8C94B2E4}"/>
              </a:ext>
            </a:extLst>
          </p:cNvPr>
          <p:cNvGrpSpPr/>
          <p:nvPr userDrawn="1"/>
        </p:nvGrpSpPr>
        <p:grpSpPr>
          <a:xfrm>
            <a:off x="2974629" y="547973"/>
            <a:ext cx="710291" cy="710292"/>
            <a:chOff x="1475612" y="621970"/>
            <a:chExt cx="710291" cy="710292"/>
          </a:xfrm>
        </p:grpSpPr>
        <p:sp>
          <p:nvSpPr>
            <p:cNvPr id="321" name="Rectangle 388">
              <a:extLst>
                <a:ext uri="{FF2B5EF4-FFF2-40B4-BE49-F238E27FC236}">
                  <a16:creationId xmlns:a16="http://schemas.microsoft.com/office/drawing/2014/main" id="{B030AC63-2674-065A-0AFF-1B1DB806A214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2" name="Freeform 17">
              <a:extLst>
                <a:ext uri="{FF2B5EF4-FFF2-40B4-BE49-F238E27FC236}">
                  <a16:creationId xmlns:a16="http://schemas.microsoft.com/office/drawing/2014/main" id="{4E6743C6-D947-693C-52BB-0BA8BF4A9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489" y="737404"/>
              <a:ext cx="490537" cy="479425"/>
            </a:xfrm>
            <a:custGeom>
              <a:avLst/>
              <a:gdLst>
                <a:gd name="T0" fmla="*/ 551 w 1363"/>
                <a:gd name="T1" fmla="*/ 708 h 1330"/>
                <a:gd name="T2" fmla="*/ 485 w 1363"/>
                <a:gd name="T3" fmla="*/ 642 h 1330"/>
                <a:gd name="T4" fmla="*/ 551 w 1363"/>
                <a:gd name="T5" fmla="*/ 991 h 1330"/>
                <a:gd name="T6" fmla="*/ 485 w 1363"/>
                <a:gd name="T7" fmla="*/ 924 h 1330"/>
                <a:gd name="T8" fmla="*/ 564 w 1363"/>
                <a:gd name="T9" fmla="*/ 1066 h 1330"/>
                <a:gd name="T10" fmla="*/ 498 w 1363"/>
                <a:gd name="T11" fmla="*/ 1132 h 1330"/>
                <a:gd name="T12" fmla="*/ 498 w 1363"/>
                <a:gd name="T13" fmla="*/ 850 h 1330"/>
                <a:gd name="T14" fmla="*/ 564 w 1363"/>
                <a:gd name="T15" fmla="*/ 916 h 1330"/>
                <a:gd name="T16" fmla="*/ 423 w 1363"/>
                <a:gd name="T17" fmla="*/ 511 h 1330"/>
                <a:gd name="T18" fmla="*/ 485 w 1363"/>
                <a:gd name="T19" fmla="*/ 1329 h 1330"/>
                <a:gd name="T20" fmla="*/ 564 w 1363"/>
                <a:gd name="T21" fmla="*/ 1286 h 1330"/>
                <a:gd name="T22" fmla="*/ 626 w 1363"/>
                <a:gd name="T23" fmla="*/ 1329 h 1330"/>
                <a:gd name="T24" fmla="*/ 564 w 1363"/>
                <a:gd name="T25" fmla="*/ 511 h 1330"/>
                <a:gd name="T26" fmla="*/ 485 w 1363"/>
                <a:gd name="T27" fmla="*/ 554 h 1330"/>
                <a:gd name="T28" fmla="*/ 1254 w 1363"/>
                <a:gd name="T29" fmla="*/ 423 h 1330"/>
                <a:gd name="T30" fmla="*/ 1116 w 1363"/>
                <a:gd name="T31" fmla="*/ 344 h 1330"/>
                <a:gd name="T32" fmla="*/ 1254 w 1363"/>
                <a:gd name="T33" fmla="*/ 423 h 1330"/>
                <a:gd name="T34" fmla="*/ 285 w 1363"/>
                <a:gd name="T35" fmla="*/ 282 h 1330"/>
                <a:gd name="T36" fmla="*/ 423 w 1363"/>
                <a:gd name="T37" fmla="*/ 91 h 1330"/>
                <a:gd name="T38" fmla="*/ 485 w 1363"/>
                <a:gd name="T39" fmla="*/ 257 h 1330"/>
                <a:gd name="T40" fmla="*/ 564 w 1363"/>
                <a:gd name="T41" fmla="*/ 237 h 1330"/>
                <a:gd name="T42" fmla="*/ 626 w 1363"/>
                <a:gd name="T43" fmla="*/ 257 h 1330"/>
                <a:gd name="T44" fmla="*/ 622 w 1363"/>
                <a:gd name="T45" fmla="*/ 213 h 1330"/>
                <a:gd name="T46" fmla="*/ 915 w 1363"/>
                <a:gd name="T47" fmla="*/ 282 h 1330"/>
                <a:gd name="T48" fmla="*/ 254 w 1363"/>
                <a:gd name="T49" fmla="*/ 344 h 1330"/>
                <a:gd name="T50" fmla="*/ 62 w 1363"/>
                <a:gd name="T51" fmla="*/ 536 h 1330"/>
                <a:gd name="T52" fmla="*/ 316 w 1363"/>
                <a:gd name="T53" fmla="*/ 423 h 1330"/>
                <a:gd name="T54" fmla="*/ 464 w 1363"/>
                <a:gd name="T55" fmla="*/ 344 h 1330"/>
                <a:gd name="T56" fmla="*/ 316 w 1363"/>
                <a:gd name="T57" fmla="*/ 423 h 1330"/>
                <a:gd name="T58" fmla="*/ 1028 w 1363"/>
                <a:gd name="T59" fmla="*/ 344 h 1330"/>
                <a:gd name="T60" fmla="*/ 896 w 1363"/>
                <a:gd name="T61" fmla="*/ 344 h 1330"/>
                <a:gd name="T62" fmla="*/ 755 w 1363"/>
                <a:gd name="T63" fmla="*/ 423 h 1330"/>
                <a:gd name="T64" fmla="*/ 887 w 1363"/>
                <a:gd name="T65" fmla="*/ 423 h 1330"/>
                <a:gd name="T66" fmla="*/ 472 w 1363"/>
                <a:gd name="T67" fmla="*/ 423 h 1330"/>
                <a:gd name="T68" fmla="*/ 605 w 1363"/>
                <a:gd name="T69" fmla="*/ 423 h 1330"/>
                <a:gd name="T70" fmla="*/ 746 w 1363"/>
                <a:gd name="T71" fmla="*/ 344 h 1330"/>
                <a:gd name="T72" fmla="*/ 614 w 1363"/>
                <a:gd name="T73" fmla="*/ 344 h 1330"/>
                <a:gd name="T74" fmla="*/ 1154 w 1363"/>
                <a:gd name="T75" fmla="*/ 847 h 1330"/>
                <a:gd name="T76" fmla="*/ 1047 w 1363"/>
                <a:gd name="T77" fmla="*/ 704 h 1330"/>
                <a:gd name="T78" fmla="*/ 1188 w 1363"/>
                <a:gd name="T79" fmla="*/ 282 h 1330"/>
                <a:gd name="T80" fmla="*/ 496 w 1363"/>
                <a:gd name="T81" fmla="*/ 3 h 1330"/>
                <a:gd name="T82" fmla="*/ 482 w 1363"/>
                <a:gd name="T83" fmla="*/ 0 h 1330"/>
                <a:gd name="T84" fmla="*/ 436 w 1363"/>
                <a:gd name="T85" fmla="*/ 6 h 1330"/>
                <a:gd name="T86" fmla="*/ 49 w 1363"/>
                <a:gd name="T87" fmla="*/ 282 h 1330"/>
                <a:gd name="T88" fmla="*/ 0 w 1363"/>
                <a:gd name="T89" fmla="*/ 313 h 1330"/>
                <a:gd name="T90" fmla="*/ 31 w 1363"/>
                <a:gd name="T91" fmla="*/ 598 h 1330"/>
                <a:gd name="T92" fmla="*/ 316 w 1363"/>
                <a:gd name="T93" fmla="*/ 567 h 1330"/>
                <a:gd name="T94" fmla="*/ 680 w 1363"/>
                <a:gd name="T95" fmla="*/ 485 h 1330"/>
                <a:gd name="T96" fmla="*/ 1016 w 1363"/>
                <a:gd name="T97" fmla="*/ 642 h 1330"/>
                <a:gd name="T98" fmla="*/ 764 w 1363"/>
                <a:gd name="T99" fmla="*/ 847 h 1330"/>
                <a:gd name="T100" fmla="*/ 1329 w 1363"/>
                <a:gd name="T101" fmla="*/ 909 h 1330"/>
                <a:gd name="T102" fmla="*/ 1231 w 1363"/>
                <a:gd name="T103" fmla="*/ 847 h 1330"/>
                <a:gd name="T104" fmla="*/ 1078 w 1363"/>
                <a:gd name="T105" fmla="*/ 485 h 1330"/>
                <a:gd name="T106" fmla="*/ 1358 w 1363"/>
                <a:gd name="T107" fmla="*/ 466 h 1330"/>
                <a:gd name="T108" fmla="*/ 1210 w 1363"/>
                <a:gd name="T109" fmla="*/ 291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3" h="1330">
                  <a:moveTo>
                    <a:pt x="485" y="642"/>
                  </a:moveTo>
                  <a:lnTo>
                    <a:pt x="551" y="708"/>
                  </a:lnTo>
                  <a:lnTo>
                    <a:pt x="485" y="775"/>
                  </a:lnTo>
                  <a:lnTo>
                    <a:pt x="485" y="642"/>
                  </a:lnTo>
                  <a:close/>
                  <a:moveTo>
                    <a:pt x="485" y="924"/>
                  </a:moveTo>
                  <a:lnTo>
                    <a:pt x="551" y="991"/>
                  </a:lnTo>
                  <a:lnTo>
                    <a:pt x="485" y="1057"/>
                  </a:lnTo>
                  <a:lnTo>
                    <a:pt x="485" y="924"/>
                  </a:lnTo>
                  <a:close/>
                  <a:moveTo>
                    <a:pt x="498" y="1132"/>
                  </a:moveTo>
                  <a:lnTo>
                    <a:pt x="564" y="1066"/>
                  </a:lnTo>
                  <a:lnTo>
                    <a:pt x="564" y="1198"/>
                  </a:lnTo>
                  <a:lnTo>
                    <a:pt x="498" y="1132"/>
                  </a:lnTo>
                  <a:close/>
                  <a:moveTo>
                    <a:pt x="564" y="916"/>
                  </a:moveTo>
                  <a:lnTo>
                    <a:pt x="498" y="850"/>
                  </a:lnTo>
                  <a:lnTo>
                    <a:pt x="564" y="783"/>
                  </a:lnTo>
                  <a:lnTo>
                    <a:pt x="564" y="916"/>
                  </a:lnTo>
                  <a:close/>
                  <a:moveTo>
                    <a:pt x="485" y="511"/>
                  </a:moveTo>
                  <a:lnTo>
                    <a:pt x="423" y="511"/>
                  </a:lnTo>
                  <a:lnTo>
                    <a:pt x="423" y="1329"/>
                  </a:lnTo>
                  <a:lnTo>
                    <a:pt x="485" y="1329"/>
                  </a:lnTo>
                  <a:lnTo>
                    <a:pt x="485" y="1207"/>
                  </a:lnTo>
                  <a:lnTo>
                    <a:pt x="564" y="1286"/>
                  </a:lnTo>
                  <a:lnTo>
                    <a:pt x="564" y="1329"/>
                  </a:lnTo>
                  <a:lnTo>
                    <a:pt x="626" y="1329"/>
                  </a:lnTo>
                  <a:lnTo>
                    <a:pt x="626" y="511"/>
                  </a:lnTo>
                  <a:lnTo>
                    <a:pt x="564" y="511"/>
                  </a:lnTo>
                  <a:lnTo>
                    <a:pt x="564" y="634"/>
                  </a:lnTo>
                  <a:lnTo>
                    <a:pt x="485" y="554"/>
                  </a:lnTo>
                  <a:lnTo>
                    <a:pt x="485" y="511"/>
                  </a:lnTo>
                  <a:close/>
                  <a:moveTo>
                    <a:pt x="1254" y="423"/>
                  </a:moveTo>
                  <a:lnTo>
                    <a:pt x="1037" y="423"/>
                  </a:lnTo>
                  <a:lnTo>
                    <a:pt x="1116" y="344"/>
                  </a:lnTo>
                  <a:lnTo>
                    <a:pt x="1175" y="344"/>
                  </a:lnTo>
                  <a:lnTo>
                    <a:pt x="1254" y="423"/>
                  </a:lnTo>
                  <a:close/>
                  <a:moveTo>
                    <a:pt x="915" y="282"/>
                  </a:moveTo>
                  <a:lnTo>
                    <a:pt x="285" y="282"/>
                  </a:lnTo>
                  <a:lnTo>
                    <a:pt x="156" y="282"/>
                  </a:lnTo>
                  <a:lnTo>
                    <a:pt x="423" y="91"/>
                  </a:lnTo>
                  <a:lnTo>
                    <a:pt x="423" y="257"/>
                  </a:lnTo>
                  <a:lnTo>
                    <a:pt x="485" y="257"/>
                  </a:lnTo>
                  <a:lnTo>
                    <a:pt x="485" y="99"/>
                  </a:lnTo>
                  <a:lnTo>
                    <a:pt x="564" y="237"/>
                  </a:lnTo>
                  <a:lnTo>
                    <a:pt x="564" y="257"/>
                  </a:lnTo>
                  <a:lnTo>
                    <a:pt x="626" y="257"/>
                  </a:lnTo>
                  <a:lnTo>
                    <a:pt x="626" y="229"/>
                  </a:lnTo>
                  <a:cubicBezTo>
                    <a:pt x="626" y="223"/>
                    <a:pt x="625" y="218"/>
                    <a:pt x="622" y="213"/>
                  </a:cubicBezTo>
                  <a:lnTo>
                    <a:pt x="560" y="105"/>
                  </a:lnTo>
                  <a:lnTo>
                    <a:pt x="915" y="282"/>
                  </a:lnTo>
                  <a:close/>
                  <a:moveTo>
                    <a:pt x="62" y="344"/>
                  </a:moveTo>
                  <a:lnTo>
                    <a:pt x="254" y="344"/>
                  </a:lnTo>
                  <a:lnTo>
                    <a:pt x="254" y="536"/>
                  </a:lnTo>
                  <a:lnTo>
                    <a:pt x="62" y="536"/>
                  </a:lnTo>
                  <a:lnTo>
                    <a:pt x="62" y="344"/>
                  </a:lnTo>
                  <a:close/>
                  <a:moveTo>
                    <a:pt x="316" y="423"/>
                  </a:moveTo>
                  <a:lnTo>
                    <a:pt x="316" y="344"/>
                  </a:lnTo>
                  <a:lnTo>
                    <a:pt x="464" y="344"/>
                  </a:lnTo>
                  <a:lnTo>
                    <a:pt x="385" y="423"/>
                  </a:lnTo>
                  <a:lnTo>
                    <a:pt x="316" y="423"/>
                  </a:lnTo>
                  <a:close/>
                  <a:moveTo>
                    <a:pt x="896" y="344"/>
                  </a:moveTo>
                  <a:lnTo>
                    <a:pt x="1028" y="344"/>
                  </a:lnTo>
                  <a:lnTo>
                    <a:pt x="962" y="411"/>
                  </a:lnTo>
                  <a:lnTo>
                    <a:pt x="896" y="344"/>
                  </a:lnTo>
                  <a:close/>
                  <a:moveTo>
                    <a:pt x="887" y="423"/>
                  </a:moveTo>
                  <a:lnTo>
                    <a:pt x="755" y="423"/>
                  </a:lnTo>
                  <a:lnTo>
                    <a:pt x="821" y="357"/>
                  </a:lnTo>
                  <a:lnTo>
                    <a:pt x="887" y="423"/>
                  </a:lnTo>
                  <a:close/>
                  <a:moveTo>
                    <a:pt x="605" y="423"/>
                  </a:moveTo>
                  <a:lnTo>
                    <a:pt x="472" y="423"/>
                  </a:lnTo>
                  <a:lnTo>
                    <a:pt x="539" y="357"/>
                  </a:lnTo>
                  <a:lnTo>
                    <a:pt x="605" y="423"/>
                  </a:lnTo>
                  <a:close/>
                  <a:moveTo>
                    <a:pt x="614" y="344"/>
                  </a:moveTo>
                  <a:lnTo>
                    <a:pt x="746" y="344"/>
                  </a:lnTo>
                  <a:lnTo>
                    <a:pt x="680" y="411"/>
                  </a:lnTo>
                  <a:lnTo>
                    <a:pt x="614" y="344"/>
                  </a:lnTo>
                  <a:close/>
                  <a:moveTo>
                    <a:pt x="1047" y="704"/>
                  </a:moveTo>
                  <a:lnTo>
                    <a:pt x="1154" y="847"/>
                  </a:lnTo>
                  <a:lnTo>
                    <a:pt x="939" y="847"/>
                  </a:lnTo>
                  <a:lnTo>
                    <a:pt x="1047" y="704"/>
                  </a:lnTo>
                  <a:close/>
                  <a:moveTo>
                    <a:pt x="1210" y="291"/>
                  </a:moveTo>
                  <a:cubicBezTo>
                    <a:pt x="1204" y="286"/>
                    <a:pt x="1196" y="282"/>
                    <a:pt x="1188" y="282"/>
                  </a:cubicBezTo>
                  <a:lnTo>
                    <a:pt x="1054" y="282"/>
                  </a:lnTo>
                  <a:lnTo>
                    <a:pt x="496" y="3"/>
                  </a:lnTo>
                  <a:lnTo>
                    <a:pt x="496" y="4"/>
                  </a:lnTo>
                  <a:cubicBezTo>
                    <a:pt x="492" y="2"/>
                    <a:pt x="487" y="0"/>
                    <a:pt x="482" y="0"/>
                  </a:cubicBezTo>
                  <a:lnTo>
                    <a:pt x="454" y="0"/>
                  </a:lnTo>
                  <a:cubicBezTo>
                    <a:pt x="447" y="0"/>
                    <a:pt x="441" y="3"/>
                    <a:pt x="436" y="6"/>
                  </a:cubicBezTo>
                  <a:lnTo>
                    <a:pt x="436" y="6"/>
                  </a:lnTo>
                  <a:lnTo>
                    <a:pt x="49" y="282"/>
                  </a:lnTo>
                  <a:lnTo>
                    <a:pt x="31" y="282"/>
                  </a:lnTo>
                  <a:cubicBezTo>
                    <a:pt x="14" y="282"/>
                    <a:pt x="0" y="296"/>
                    <a:pt x="0" y="313"/>
                  </a:cubicBezTo>
                  <a:lnTo>
                    <a:pt x="0" y="567"/>
                  </a:lnTo>
                  <a:cubicBezTo>
                    <a:pt x="0" y="584"/>
                    <a:pt x="13" y="598"/>
                    <a:pt x="31" y="598"/>
                  </a:cubicBezTo>
                  <a:lnTo>
                    <a:pt x="285" y="598"/>
                  </a:lnTo>
                  <a:cubicBezTo>
                    <a:pt x="302" y="598"/>
                    <a:pt x="316" y="584"/>
                    <a:pt x="316" y="567"/>
                  </a:cubicBezTo>
                  <a:lnTo>
                    <a:pt x="316" y="485"/>
                  </a:lnTo>
                  <a:lnTo>
                    <a:pt x="680" y="485"/>
                  </a:lnTo>
                  <a:lnTo>
                    <a:pt x="1016" y="485"/>
                  </a:lnTo>
                  <a:lnTo>
                    <a:pt x="1016" y="642"/>
                  </a:lnTo>
                  <a:lnTo>
                    <a:pt x="862" y="847"/>
                  </a:lnTo>
                  <a:lnTo>
                    <a:pt x="764" y="847"/>
                  </a:lnTo>
                  <a:lnTo>
                    <a:pt x="764" y="909"/>
                  </a:lnTo>
                  <a:lnTo>
                    <a:pt x="1329" y="909"/>
                  </a:lnTo>
                  <a:lnTo>
                    <a:pt x="1329" y="847"/>
                  </a:lnTo>
                  <a:lnTo>
                    <a:pt x="1231" y="847"/>
                  </a:lnTo>
                  <a:lnTo>
                    <a:pt x="1078" y="642"/>
                  </a:lnTo>
                  <a:lnTo>
                    <a:pt x="1078" y="485"/>
                  </a:lnTo>
                  <a:lnTo>
                    <a:pt x="1329" y="485"/>
                  </a:lnTo>
                  <a:cubicBezTo>
                    <a:pt x="1341" y="485"/>
                    <a:pt x="1353" y="478"/>
                    <a:pt x="1358" y="466"/>
                  </a:cubicBezTo>
                  <a:cubicBezTo>
                    <a:pt x="1362" y="455"/>
                    <a:pt x="1360" y="441"/>
                    <a:pt x="1351" y="433"/>
                  </a:cubicBezTo>
                  <a:lnTo>
                    <a:pt x="1210" y="2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3" name="Group 390">
            <a:extLst>
              <a:ext uri="{FF2B5EF4-FFF2-40B4-BE49-F238E27FC236}">
                <a16:creationId xmlns:a16="http://schemas.microsoft.com/office/drawing/2014/main" id="{6B2D032C-CFF6-1205-02BC-AFAE97650436}"/>
              </a:ext>
            </a:extLst>
          </p:cNvPr>
          <p:cNvGrpSpPr/>
          <p:nvPr userDrawn="1"/>
        </p:nvGrpSpPr>
        <p:grpSpPr>
          <a:xfrm>
            <a:off x="6273720" y="547973"/>
            <a:ext cx="710291" cy="710292"/>
            <a:chOff x="4774703" y="621970"/>
            <a:chExt cx="710291" cy="710292"/>
          </a:xfrm>
        </p:grpSpPr>
        <p:sp>
          <p:nvSpPr>
            <p:cNvPr id="324" name="Rectangle 391">
              <a:extLst>
                <a:ext uri="{FF2B5EF4-FFF2-40B4-BE49-F238E27FC236}">
                  <a16:creationId xmlns:a16="http://schemas.microsoft.com/office/drawing/2014/main" id="{23FE18C1-F34E-C1F1-7559-019D422A3140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5" name="Freeform 18">
              <a:extLst>
                <a:ext uri="{FF2B5EF4-FFF2-40B4-BE49-F238E27FC236}">
                  <a16:creationId xmlns:a16="http://schemas.microsoft.com/office/drawing/2014/main" id="{7296C542-1FE2-2426-4E5B-EBFB82854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229" y="741372"/>
              <a:ext cx="503238" cy="471488"/>
            </a:xfrm>
            <a:custGeom>
              <a:avLst/>
              <a:gdLst>
                <a:gd name="T0" fmla="*/ 64 w 1398"/>
                <a:gd name="T1" fmla="*/ 1251 h 1308"/>
                <a:gd name="T2" fmla="*/ 154 w 1398"/>
                <a:gd name="T3" fmla="*/ 510 h 1308"/>
                <a:gd name="T4" fmla="*/ 302 w 1398"/>
                <a:gd name="T5" fmla="*/ 562 h 1308"/>
                <a:gd name="T6" fmla="*/ 171 w 1398"/>
                <a:gd name="T7" fmla="*/ 526 h 1308"/>
                <a:gd name="T8" fmla="*/ 154 w 1398"/>
                <a:gd name="T9" fmla="*/ 554 h 1308"/>
                <a:gd name="T10" fmla="*/ 191 w 1398"/>
                <a:gd name="T11" fmla="*/ 953 h 1308"/>
                <a:gd name="T12" fmla="*/ 244 w 1398"/>
                <a:gd name="T13" fmla="*/ 581 h 1308"/>
                <a:gd name="T14" fmla="*/ 244 w 1398"/>
                <a:gd name="T15" fmla="*/ 983 h 1308"/>
                <a:gd name="T16" fmla="*/ 154 w 1398"/>
                <a:gd name="T17" fmla="*/ 1011 h 1308"/>
                <a:gd name="T18" fmla="*/ 172 w 1398"/>
                <a:gd name="T19" fmla="*/ 1038 h 1308"/>
                <a:gd name="T20" fmla="*/ 302 w 1398"/>
                <a:gd name="T21" fmla="*/ 1002 h 1308"/>
                <a:gd name="T22" fmla="*/ 154 w 1398"/>
                <a:gd name="T23" fmla="*/ 1054 h 1308"/>
                <a:gd name="T24" fmla="*/ 565 w 1398"/>
                <a:gd name="T25" fmla="*/ 554 h 1308"/>
                <a:gd name="T26" fmla="*/ 565 w 1398"/>
                <a:gd name="T27" fmla="*/ 1011 h 1308"/>
                <a:gd name="T28" fmla="*/ 366 w 1398"/>
                <a:gd name="T29" fmla="*/ 1011 h 1308"/>
                <a:gd name="T30" fmla="*/ 366 w 1398"/>
                <a:gd name="T31" fmla="*/ 554 h 1308"/>
                <a:gd name="T32" fmla="*/ 620 w 1398"/>
                <a:gd name="T33" fmla="*/ 1054 h 1308"/>
                <a:gd name="T34" fmla="*/ 638 w 1398"/>
                <a:gd name="T35" fmla="*/ 1011 h 1308"/>
                <a:gd name="T36" fmla="*/ 759 w 1398"/>
                <a:gd name="T37" fmla="*/ 1011 h 1308"/>
                <a:gd name="T38" fmla="*/ 777 w 1398"/>
                <a:gd name="T39" fmla="*/ 1054 h 1308"/>
                <a:gd name="T40" fmla="*/ 740 w 1398"/>
                <a:gd name="T41" fmla="*/ 953 h 1308"/>
                <a:gd name="T42" fmla="*/ 657 w 1398"/>
                <a:gd name="T43" fmla="*/ 953 h 1308"/>
                <a:gd name="T44" fmla="*/ 710 w 1398"/>
                <a:gd name="T45" fmla="*/ 582 h 1308"/>
                <a:gd name="T46" fmla="*/ 629 w 1398"/>
                <a:gd name="T47" fmla="*/ 562 h 1308"/>
                <a:gd name="T48" fmla="*/ 777 w 1398"/>
                <a:gd name="T49" fmla="*/ 510 h 1308"/>
                <a:gd name="T50" fmla="*/ 759 w 1398"/>
                <a:gd name="T51" fmla="*/ 554 h 1308"/>
                <a:gd name="T52" fmla="*/ 832 w 1398"/>
                <a:gd name="T53" fmla="*/ 510 h 1308"/>
                <a:gd name="T54" fmla="*/ 1067 w 1398"/>
                <a:gd name="T55" fmla="*/ 611 h 1308"/>
                <a:gd name="T56" fmla="*/ 1031 w 1398"/>
                <a:gd name="T57" fmla="*/ 1054 h 1308"/>
                <a:gd name="T58" fmla="*/ 796 w 1398"/>
                <a:gd name="T59" fmla="*/ 953 h 1308"/>
                <a:gd name="T60" fmla="*/ 832 w 1398"/>
                <a:gd name="T61" fmla="*/ 510 h 1308"/>
                <a:gd name="T62" fmla="*/ 154 w 1398"/>
                <a:gd name="T63" fmla="*/ 1160 h 1308"/>
                <a:gd name="T64" fmla="*/ 565 w 1398"/>
                <a:gd name="T65" fmla="*/ 1110 h 1308"/>
                <a:gd name="T66" fmla="*/ 1243 w 1398"/>
                <a:gd name="T67" fmla="*/ 1110 h 1308"/>
                <a:gd name="T68" fmla="*/ 1086 w 1398"/>
                <a:gd name="T69" fmla="*/ 1011 h 1308"/>
                <a:gd name="T70" fmla="*/ 1104 w 1398"/>
                <a:gd name="T71" fmla="*/ 1038 h 1308"/>
                <a:gd name="T72" fmla="*/ 1234 w 1398"/>
                <a:gd name="T73" fmla="*/ 1002 h 1308"/>
                <a:gd name="T74" fmla="*/ 1176 w 1398"/>
                <a:gd name="T75" fmla="*/ 582 h 1308"/>
                <a:gd name="T76" fmla="*/ 1176 w 1398"/>
                <a:gd name="T77" fmla="*/ 983 h 1308"/>
                <a:gd name="T78" fmla="*/ 1123 w 1398"/>
                <a:gd name="T79" fmla="*/ 611 h 1308"/>
                <a:gd name="T80" fmla="*/ 1104 w 1398"/>
                <a:gd name="T81" fmla="*/ 526 h 1308"/>
                <a:gd name="T82" fmla="*/ 1086 w 1398"/>
                <a:gd name="T83" fmla="*/ 554 h 1308"/>
                <a:gd name="T84" fmla="*/ 1243 w 1398"/>
                <a:gd name="T85" fmla="*/ 554 h 1308"/>
                <a:gd name="T86" fmla="*/ 1225 w 1398"/>
                <a:gd name="T87" fmla="*/ 526 h 1308"/>
                <a:gd name="T88" fmla="*/ 1243 w 1398"/>
                <a:gd name="T89" fmla="*/ 455 h 1308"/>
                <a:gd name="T90" fmla="*/ 565 w 1398"/>
                <a:gd name="T91" fmla="*/ 455 h 1308"/>
                <a:gd name="T92" fmla="*/ 154 w 1398"/>
                <a:gd name="T93" fmla="*/ 427 h 1308"/>
                <a:gd name="T94" fmla="*/ 138 w 1398"/>
                <a:gd name="T95" fmla="*/ 371 h 1308"/>
                <a:gd name="T96" fmla="*/ 804 w 1398"/>
                <a:gd name="T97" fmla="*/ 371 h 1308"/>
                <a:gd name="T98" fmla="*/ 1262 w 1398"/>
                <a:gd name="T99" fmla="*/ 611 h 1308"/>
                <a:gd name="T100" fmla="*/ 1298 w 1398"/>
                <a:gd name="T101" fmla="*/ 455 h 1308"/>
                <a:gd name="T102" fmla="*/ 1393 w 1398"/>
                <a:gd name="T103" fmla="*/ 406 h 1308"/>
                <a:gd name="T104" fmla="*/ 685 w 1398"/>
                <a:gd name="T105" fmla="*/ 4 h 1308"/>
                <a:gd name="T106" fmla="*/ 30 w 1398"/>
                <a:gd name="T107" fmla="*/ 427 h 1308"/>
                <a:gd name="T108" fmla="*/ 99 w 1398"/>
                <a:gd name="T109" fmla="*/ 510 h 1308"/>
                <a:gd name="T110" fmla="*/ 135 w 1398"/>
                <a:gd name="T111" fmla="*/ 953 h 1308"/>
                <a:gd name="T112" fmla="*/ 99 w 1398"/>
                <a:gd name="T113" fmla="*/ 1110 h 1308"/>
                <a:gd name="T114" fmla="*/ 3 w 1398"/>
                <a:gd name="T115" fmla="*/ 1307 h 1308"/>
                <a:gd name="T116" fmla="*/ 1298 w 1398"/>
                <a:gd name="T117" fmla="*/ 1162 h 1308"/>
                <a:gd name="T118" fmla="*/ 1298 w 1398"/>
                <a:gd name="T119" fmla="*/ 1011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98" h="1308">
                  <a:moveTo>
                    <a:pt x="1278" y="1216"/>
                  </a:moveTo>
                  <a:cubicBezTo>
                    <a:pt x="1302" y="1216"/>
                    <a:pt x="1323" y="1230"/>
                    <a:pt x="1333" y="1251"/>
                  </a:cubicBezTo>
                  <a:lnTo>
                    <a:pt x="64" y="1251"/>
                  </a:lnTo>
                  <a:cubicBezTo>
                    <a:pt x="74" y="1230"/>
                    <a:pt x="95" y="1216"/>
                    <a:pt x="119" y="1216"/>
                  </a:cubicBezTo>
                  <a:lnTo>
                    <a:pt x="1278" y="1216"/>
                  </a:lnTo>
                  <a:close/>
                  <a:moveTo>
                    <a:pt x="154" y="510"/>
                  </a:moveTo>
                  <a:lnTo>
                    <a:pt x="311" y="510"/>
                  </a:lnTo>
                  <a:lnTo>
                    <a:pt x="311" y="554"/>
                  </a:lnTo>
                  <a:cubicBezTo>
                    <a:pt x="311" y="558"/>
                    <a:pt x="307" y="562"/>
                    <a:pt x="302" y="562"/>
                  </a:cubicBezTo>
                  <a:cubicBezTo>
                    <a:pt x="297" y="562"/>
                    <a:pt x="293" y="558"/>
                    <a:pt x="293" y="554"/>
                  </a:cubicBezTo>
                  <a:lnTo>
                    <a:pt x="293" y="526"/>
                  </a:lnTo>
                  <a:lnTo>
                    <a:pt x="171" y="526"/>
                  </a:lnTo>
                  <a:lnTo>
                    <a:pt x="171" y="554"/>
                  </a:lnTo>
                  <a:cubicBezTo>
                    <a:pt x="171" y="558"/>
                    <a:pt x="168" y="562"/>
                    <a:pt x="163" y="562"/>
                  </a:cubicBezTo>
                  <a:cubicBezTo>
                    <a:pt x="158" y="562"/>
                    <a:pt x="154" y="558"/>
                    <a:pt x="154" y="554"/>
                  </a:cubicBezTo>
                  <a:lnTo>
                    <a:pt x="154" y="510"/>
                  </a:lnTo>
                  <a:close/>
                  <a:moveTo>
                    <a:pt x="221" y="983"/>
                  </a:moveTo>
                  <a:cubicBezTo>
                    <a:pt x="214" y="970"/>
                    <a:pt x="204" y="960"/>
                    <a:pt x="191" y="953"/>
                  </a:cubicBezTo>
                  <a:lnTo>
                    <a:pt x="191" y="611"/>
                  </a:lnTo>
                  <a:cubicBezTo>
                    <a:pt x="204" y="605"/>
                    <a:pt x="214" y="595"/>
                    <a:pt x="221" y="581"/>
                  </a:cubicBezTo>
                  <a:lnTo>
                    <a:pt x="244" y="581"/>
                  </a:lnTo>
                  <a:cubicBezTo>
                    <a:pt x="250" y="595"/>
                    <a:pt x="261" y="605"/>
                    <a:pt x="274" y="611"/>
                  </a:cubicBezTo>
                  <a:lnTo>
                    <a:pt x="274" y="953"/>
                  </a:lnTo>
                  <a:cubicBezTo>
                    <a:pt x="261" y="960"/>
                    <a:pt x="250" y="970"/>
                    <a:pt x="244" y="983"/>
                  </a:cubicBezTo>
                  <a:lnTo>
                    <a:pt x="221" y="983"/>
                  </a:lnTo>
                  <a:close/>
                  <a:moveTo>
                    <a:pt x="154" y="1054"/>
                  </a:moveTo>
                  <a:lnTo>
                    <a:pt x="154" y="1011"/>
                  </a:lnTo>
                  <a:cubicBezTo>
                    <a:pt x="154" y="1006"/>
                    <a:pt x="158" y="1002"/>
                    <a:pt x="163" y="1002"/>
                  </a:cubicBezTo>
                  <a:cubicBezTo>
                    <a:pt x="168" y="1002"/>
                    <a:pt x="172" y="1006"/>
                    <a:pt x="172" y="1011"/>
                  </a:cubicBezTo>
                  <a:lnTo>
                    <a:pt x="172" y="1038"/>
                  </a:lnTo>
                  <a:lnTo>
                    <a:pt x="293" y="1038"/>
                  </a:lnTo>
                  <a:lnTo>
                    <a:pt x="293" y="1011"/>
                  </a:lnTo>
                  <a:cubicBezTo>
                    <a:pt x="293" y="1006"/>
                    <a:pt x="297" y="1002"/>
                    <a:pt x="302" y="1002"/>
                  </a:cubicBezTo>
                  <a:cubicBezTo>
                    <a:pt x="307" y="1002"/>
                    <a:pt x="311" y="1006"/>
                    <a:pt x="311" y="1011"/>
                  </a:cubicBezTo>
                  <a:lnTo>
                    <a:pt x="311" y="1054"/>
                  </a:lnTo>
                  <a:lnTo>
                    <a:pt x="154" y="1054"/>
                  </a:lnTo>
                  <a:close/>
                  <a:moveTo>
                    <a:pt x="366" y="510"/>
                  </a:moveTo>
                  <a:lnTo>
                    <a:pt x="565" y="510"/>
                  </a:lnTo>
                  <a:lnTo>
                    <a:pt x="565" y="554"/>
                  </a:lnTo>
                  <a:cubicBezTo>
                    <a:pt x="565" y="579"/>
                    <a:pt x="580" y="601"/>
                    <a:pt x="601" y="611"/>
                  </a:cubicBezTo>
                  <a:lnTo>
                    <a:pt x="601" y="953"/>
                  </a:lnTo>
                  <a:cubicBezTo>
                    <a:pt x="580" y="963"/>
                    <a:pt x="565" y="985"/>
                    <a:pt x="565" y="1011"/>
                  </a:cubicBezTo>
                  <a:lnTo>
                    <a:pt x="565" y="1054"/>
                  </a:lnTo>
                  <a:lnTo>
                    <a:pt x="366" y="1054"/>
                  </a:lnTo>
                  <a:lnTo>
                    <a:pt x="366" y="1011"/>
                  </a:lnTo>
                  <a:cubicBezTo>
                    <a:pt x="366" y="985"/>
                    <a:pt x="351" y="963"/>
                    <a:pt x="330" y="953"/>
                  </a:cubicBezTo>
                  <a:lnTo>
                    <a:pt x="330" y="611"/>
                  </a:lnTo>
                  <a:cubicBezTo>
                    <a:pt x="351" y="601"/>
                    <a:pt x="366" y="579"/>
                    <a:pt x="366" y="554"/>
                  </a:cubicBezTo>
                  <a:lnTo>
                    <a:pt x="366" y="510"/>
                  </a:lnTo>
                  <a:close/>
                  <a:moveTo>
                    <a:pt x="777" y="1054"/>
                  </a:moveTo>
                  <a:lnTo>
                    <a:pt x="620" y="1054"/>
                  </a:lnTo>
                  <a:lnTo>
                    <a:pt x="620" y="1011"/>
                  </a:lnTo>
                  <a:cubicBezTo>
                    <a:pt x="620" y="1006"/>
                    <a:pt x="624" y="1002"/>
                    <a:pt x="629" y="1002"/>
                  </a:cubicBezTo>
                  <a:cubicBezTo>
                    <a:pt x="634" y="1002"/>
                    <a:pt x="638" y="1006"/>
                    <a:pt x="638" y="1011"/>
                  </a:cubicBezTo>
                  <a:lnTo>
                    <a:pt x="638" y="1038"/>
                  </a:lnTo>
                  <a:lnTo>
                    <a:pt x="759" y="1038"/>
                  </a:lnTo>
                  <a:lnTo>
                    <a:pt x="759" y="1011"/>
                  </a:lnTo>
                  <a:cubicBezTo>
                    <a:pt x="759" y="1006"/>
                    <a:pt x="763" y="1002"/>
                    <a:pt x="768" y="1002"/>
                  </a:cubicBezTo>
                  <a:cubicBezTo>
                    <a:pt x="773" y="1002"/>
                    <a:pt x="777" y="1006"/>
                    <a:pt x="777" y="1011"/>
                  </a:cubicBezTo>
                  <a:lnTo>
                    <a:pt x="777" y="1054"/>
                  </a:lnTo>
                  <a:close/>
                  <a:moveTo>
                    <a:pt x="710" y="582"/>
                  </a:moveTo>
                  <a:cubicBezTo>
                    <a:pt x="716" y="595"/>
                    <a:pt x="727" y="605"/>
                    <a:pt x="740" y="611"/>
                  </a:cubicBezTo>
                  <a:lnTo>
                    <a:pt x="740" y="953"/>
                  </a:lnTo>
                  <a:cubicBezTo>
                    <a:pt x="727" y="960"/>
                    <a:pt x="716" y="970"/>
                    <a:pt x="710" y="983"/>
                  </a:cubicBezTo>
                  <a:lnTo>
                    <a:pt x="687" y="983"/>
                  </a:lnTo>
                  <a:cubicBezTo>
                    <a:pt x="680" y="970"/>
                    <a:pt x="670" y="960"/>
                    <a:pt x="657" y="953"/>
                  </a:cubicBezTo>
                  <a:lnTo>
                    <a:pt x="657" y="611"/>
                  </a:lnTo>
                  <a:cubicBezTo>
                    <a:pt x="670" y="605"/>
                    <a:pt x="680" y="595"/>
                    <a:pt x="687" y="582"/>
                  </a:cubicBezTo>
                  <a:lnTo>
                    <a:pt x="710" y="582"/>
                  </a:lnTo>
                  <a:close/>
                  <a:moveTo>
                    <a:pt x="638" y="526"/>
                  </a:moveTo>
                  <a:lnTo>
                    <a:pt x="638" y="554"/>
                  </a:lnTo>
                  <a:cubicBezTo>
                    <a:pt x="638" y="558"/>
                    <a:pt x="634" y="562"/>
                    <a:pt x="629" y="562"/>
                  </a:cubicBezTo>
                  <a:cubicBezTo>
                    <a:pt x="624" y="562"/>
                    <a:pt x="620" y="558"/>
                    <a:pt x="620" y="554"/>
                  </a:cubicBezTo>
                  <a:lnTo>
                    <a:pt x="620" y="510"/>
                  </a:lnTo>
                  <a:lnTo>
                    <a:pt x="777" y="510"/>
                  </a:lnTo>
                  <a:lnTo>
                    <a:pt x="777" y="554"/>
                  </a:lnTo>
                  <a:cubicBezTo>
                    <a:pt x="777" y="558"/>
                    <a:pt x="773" y="562"/>
                    <a:pt x="768" y="562"/>
                  </a:cubicBezTo>
                  <a:cubicBezTo>
                    <a:pt x="763" y="562"/>
                    <a:pt x="759" y="558"/>
                    <a:pt x="759" y="554"/>
                  </a:cubicBezTo>
                  <a:lnTo>
                    <a:pt x="759" y="526"/>
                  </a:lnTo>
                  <a:lnTo>
                    <a:pt x="638" y="526"/>
                  </a:lnTo>
                  <a:close/>
                  <a:moveTo>
                    <a:pt x="832" y="510"/>
                  </a:moveTo>
                  <a:lnTo>
                    <a:pt x="1031" y="510"/>
                  </a:lnTo>
                  <a:lnTo>
                    <a:pt x="1031" y="554"/>
                  </a:lnTo>
                  <a:cubicBezTo>
                    <a:pt x="1031" y="579"/>
                    <a:pt x="1046" y="601"/>
                    <a:pt x="1067" y="611"/>
                  </a:cubicBezTo>
                  <a:lnTo>
                    <a:pt x="1067" y="953"/>
                  </a:lnTo>
                  <a:cubicBezTo>
                    <a:pt x="1046" y="963"/>
                    <a:pt x="1031" y="985"/>
                    <a:pt x="1031" y="1011"/>
                  </a:cubicBezTo>
                  <a:lnTo>
                    <a:pt x="1031" y="1054"/>
                  </a:lnTo>
                  <a:lnTo>
                    <a:pt x="832" y="1054"/>
                  </a:lnTo>
                  <a:lnTo>
                    <a:pt x="832" y="1011"/>
                  </a:lnTo>
                  <a:cubicBezTo>
                    <a:pt x="832" y="985"/>
                    <a:pt x="817" y="963"/>
                    <a:pt x="796" y="953"/>
                  </a:cubicBezTo>
                  <a:lnTo>
                    <a:pt x="796" y="611"/>
                  </a:lnTo>
                  <a:cubicBezTo>
                    <a:pt x="817" y="601"/>
                    <a:pt x="832" y="579"/>
                    <a:pt x="832" y="554"/>
                  </a:cubicBezTo>
                  <a:lnTo>
                    <a:pt x="832" y="510"/>
                  </a:lnTo>
                  <a:close/>
                  <a:moveTo>
                    <a:pt x="1243" y="1110"/>
                  </a:moveTo>
                  <a:lnTo>
                    <a:pt x="1243" y="1160"/>
                  </a:lnTo>
                  <a:lnTo>
                    <a:pt x="154" y="1160"/>
                  </a:lnTo>
                  <a:lnTo>
                    <a:pt x="154" y="1110"/>
                  </a:lnTo>
                  <a:lnTo>
                    <a:pt x="366" y="1110"/>
                  </a:lnTo>
                  <a:lnTo>
                    <a:pt x="565" y="1110"/>
                  </a:lnTo>
                  <a:lnTo>
                    <a:pt x="832" y="1110"/>
                  </a:lnTo>
                  <a:lnTo>
                    <a:pt x="1031" y="1110"/>
                  </a:lnTo>
                  <a:lnTo>
                    <a:pt x="1243" y="1110"/>
                  </a:lnTo>
                  <a:close/>
                  <a:moveTo>
                    <a:pt x="1243" y="1054"/>
                  </a:moveTo>
                  <a:lnTo>
                    <a:pt x="1086" y="1054"/>
                  </a:lnTo>
                  <a:lnTo>
                    <a:pt x="1086" y="1011"/>
                  </a:lnTo>
                  <a:cubicBezTo>
                    <a:pt x="1086" y="1006"/>
                    <a:pt x="1090" y="1002"/>
                    <a:pt x="1095" y="1002"/>
                  </a:cubicBezTo>
                  <a:cubicBezTo>
                    <a:pt x="1100" y="1002"/>
                    <a:pt x="1104" y="1006"/>
                    <a:pt x="1104" y="1011"/>
                  </a:cubicBezTo>
                  <a:lnTo>
                    <a:pt x="1104" y="1038"/>
                  </a:lnTo>
                  <a:lnTo>
                    <a:pt x="1225" y="1038"/>
                  </a:lnTo>
                  <a:lnTo>
                    <a:pt x="1225" y="1011"/>
                  </a:lnTo>
                  <a:cubicBezTo>
                    <a:pt x="1225" y="1006"/>
                    <a:pt x="1229" y="1002"/>
                    <a:pt x="1234" y="1002"/>
                  </a:cubicBezTo>
                  <a:cubicBezTo>
                    <a:pt x="1239" y="1002"/>
                    <a:pt x="1243" y="1006"/>
                    <a:pt x="1243" y="1011"/>
                  </a:cubicBezTo>
                  <a:lnTo>
                    <a:pt x="1243" y="1054"/>
                  </a:lnTo>
                  <a:close/>
                  <a:moveTo>
                    <a:pt x="1176" y="582"/>
                  </a:moveTo>
                  <a:cubicBezTo>
                    <a:pt x="1182" y="595"/>
                    <a:pt x="1193" y="605"/>
                    <a:pt x="1206" y="611"/>
                  </a:cubicBezTo>
                  <a:lnTo>
                    <a:pt x="1206" y="953"/>
                  </a:lnTo>
                  <a:cubicBezTo>
                    <a:pt x="1193" y="960"/>
                    <a:pt x="1182" y="970"/>
                    <a:pt x="1176" y="983"/>
                  </a:cubicBezTo>
                  <a:lnTo>
                    <a:pt x="1153" y="983"/>
                  </a:lnTo>
                  <a:cubicBezTo>
                    <a:pt x="1146" y="970"/>
                    <a:pt x="1136" y="960"/>
                    <a:pt x="1123" y="953"/>
                  </a:cubicBezTo>
                  <a:lnTo>
                    <a:pt x="1123" y="611"/>
                  </a:lnTo>
                  <a:cubicBezTo>
                    <a:pt x="1136" y="605"/>
                    <a:pt x="1146" y="595"/>
                    <a:pt x="1153" y="582"/>
                  </a:cubicBezTo>
                  <a:lnTo>
                    <a:pt x="1176" y="582"/>
                  </a:lnTo>
                  <a:close/>
                  <a:moveTo>
                    <a:pt x="1104" y="526"/>
                  </a:moveTo>
                  <a:lnTo>
                    <a:pt x="1104" y="554"/>
                  </a:lnTo>
                  <a:cubicBezTo>
                    <a:pt x="1104" y="558"/>
                    <a:pt x="1100" y="562"/>
                    <a:pt x="1095" y="562"/>
                  </a:cubicBezTo>
                  <a:cubicBezTo>
                    <a:pt x="1090" y="562"/>
                    <a:pt x="1086" y="558"/>
                    <a:pt x="1086" y="554"/>
                  </a:cubicBezTo>
                  <a:lnTo>
                    <a:pt x="1086" y="510"/>
                  </a:lnTo>
                  <a:lnTo>
                    <a:pt x="1243" y="510"/>
                  </a:lnTo>
                  <a:lnTo>
                    <a:pt x="1243" y="554"/>
                  </a:lnTo>
                  <a:cubicBezTo>
                    <a:pt x="1243" y="558"/>
                    <a:pt x="1239" y="562"/>
                    <a:pt x="1234" y="562"/>
                  </a:cubicBezTo>
                  <a:cubicBezTo>
                    <a:pt x="1229" y="562"/>
                    <a:pt x="1225" y="558"/>
                    <a:pt x="1225" y="554"/>
                  </a:cubicBezTo>
                  <a:lnTo>
                    <a:pt x="1225" y="526"/>
                  </a:lnTo>
                  <a:lnTo>
                    <a:pt x="1104" y="526"/>
                  </a:lnTo>
                  <a:close/>
                  <a:moveTo>
                    <a:pt x="1243" y="427"/>
                  </a:moveTo>
                  <a:lnTo>
                    <a:pt x="1243" y="455"/>
                  </a:lnTo>
                  <a:lnTo>
                    <a:pt x="1031" y="455"/>
                  </a:lnTo>
                  <a:lnTo>
                    <a:pt x="832" y="455"/>
                  </a:lnTo>
                  <a:lnTo>
                    <a:pt x="565" y="455"/>
                  </a:lnTo>
                  <a:lnTo>
                    <a:pt x="366" y="455"/>
                  </a:lnTo>
                  <a:lnTo>
                    <a:pt x="154" y="455"/>
                  </a:lnTo>
                  <a:lnTo>
                    <a:pt x="154" y="427"/>
                  </a:lnTo>
                  <a:lnTo>
                    <a:pt x="593" y="427"/>
                  </a:lnTo>
                  <a:lnTo>
                    <a:pt x="593" y="371"/>
                  </a:lnTo>
                  <a:lnTo>
                    <a:pt x="138" y="371"/>
                  </a:lnTo>
                  <a:lnTo>
                    <a:pt x="698" y="60"/>
                  </a:lnTo>
                  <a:lnTo>
                    <a:pt x="1259" y="371"/>
                  </a:lnTo>
                  <a:lnTo>
                    <a:pt x="804" y="371"/>
                  </a:lnTo>
                  <a:lnTo>
                    <a:pt x="804" y="427"/>
                  </a:lnTo>
                  <a:lnTo>
                    <a:pt x="1243" y="427"/>
                  </a:lnTo>
                  <a:close/>
                  <a:moveTo>
                    <a:pt x="1262" y="611"/>
                  </a:moveTo>
                  <a:cubicBezTo>
                    <a:pt x="1283" y="601"/>
                    <a:pt x="1298" y="579"/>
                    <a:pt x="1298" y="554"/>
                  </a:cubicBezTo>
                  <a:lnTo>
                    <a:pt x="1298" y="510"/>
                  </a:lnTo>
                  <a:lnTo>
                    <a:pt x="1298" y="455"/>
                  </a:lnTo>
                  <a:lnTo>
                    <a:pt x="1298" y="427"/>
                  </a:lnTo>
                  <a:lnTo>
                    <a:pt x="1367" y="427"/>
                  </a:lnTo>
                  <a:cubicBezTo>
                    <a:pt x="1379" y="427"/>
                    <a:pt x="1390" y="418"/>
                    <a:pt x="1393" y="406"/>
                  </a:cubicBezTo>
                  <a:cubicBezTo>
                    <a:pt x="1397" y="394"/>
                    <a:pt x="1391" y="381"/>
                    <a:pt x="1380" y="375"/>
                  </a:cubicBezTo>
                  <a:lnTo>
                    <a:pt x="712" y="4"/>
                  </a:lnTo>
                  <a:cubicBezTo>
                    <a:pt x="704" y="0"/>
                    <a:pt x="693" y="0"/>
                    <a:pt x="685" y="4"/>
                  </a:cubicBezTo>
                  <a:lnTo>
                    <a:pt x="17" y="375"/>
                  </a:lnTo>
                  <a:cubicBezTo>
                    <a:pt x="6" y="381"/>
                    <a:pt x="0" y="394"/>
                    <a:pt x="3" y="406"/>
                  </a:cubicBezTo>
                  <a:cubicBezTo>
                    <a:pt x="7" y="418"/>
                    <a:pt x="18" y="427"/>
                    <a:pt x="30" y="427"/>
                  </a:cubicBezTo>
                  <a:lnTo>
                    <a:pt x="99" y="427"/>
                  </a:lnTo>
                  <a:lnTo>
                    <a:pt x="99" y="455"/>
                  </a:lnTo>
                  <a:lnTo>
                    <a:pt x="99" y="510"/>
                  </a:lnTo>
                  <a:lnTo>
                    <a:pt x="99" y="554"/>
                  </a:lnTo>
                  <a:cubicBezTo>
                    <a:pt x="99" y="579"/>
                    <a:pt x="114" y="601"/>
                    <a:pt x="135" y="611"/>
                  </a:cubicBezTo>
                  <a:lnTo>
                    <a:pt x="135" y="953"/>
                  </a:lnTo>
                  <a:cubicBezTo>
                    <a:pt x="114" y="963"/>
                    <a:pt x="99" y="985"/>
                    <a:pt x="99" y="1011"/>
                  </a:cubicBezTo>
                  <a:lnTo>
                    <a:pt x="99" y="1054"/>
                  </a:lnTo>
                  <a:lnTo>
                    <a:pt x="99" y="1110"/>
                  </a:lnTo>
                  <a:lnTo>
                    <a:pt x="99" y="1162"/>
                  </a:lnTo>
                  <a:cubicBezTo>
                    <a:pt x="44" y="1172"/>
                    <a:pt x="3" y="1220"/>
                    <a:pt x="3" y="1277"/>
                  </a:cubicBezTo>
                  <a:lnTo>
                    <a:pt x="3" y="1307"/>
                  </a:lnTo>
                  <a:lnTo>
                    <a:pt x="1394" y="1307"/>
                  </a:lnTo>
                  <a:lnTo>
                    <a:pt x="1394" y="1277"/>
                  </a:lnTo>
                  <a:cubicBezTo>
                    <a:pt x="1394" y="1220"/>
                    <a:pt x="1353" y="1172"/>
                    <a:pt x="1298" y="1162"/>
                  </a:cubicBezTo>
                  <a:lnTo>
                    <a:pt x="1298" y="1110"/>
                  </a:lnTo>
                  <a:lnTo>
                    <a:pt x="1298" y="1054"/>
                  </a:lnTo>
                  <a:lnTo>
                    <a:pt x="1298" y="1011"/>
                  </a:lnTo>
                  <a:cubicBezTo>
                    <a:pt x="1298" y="985"/>
                    <a:pt x="1283" y="963"/>
                    <a:pt x="1262" y="953"/>
                  </a:cubicBezTo>
                  <a:lnTo>
                    <a:pt x="1262" y="6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6" name="Group 393">
            <a:extLst>
              <a:ext uri="{FF2B5EF4-FFF2-40B4-BE49-F238E27FC236}">
                <a16:creationId xmlns:a16="http://schemas.microsoft.com/office/drawing/2014/main" id="{38FF3AF7-CDCF-61B2-8EB5-79129220EE5C}"/>
              </a:ext>
            </a:extLst>
          </p:cNvPr>
          <p:cNvGrpSpPr/>
          <p:nvPr userDrawn="1"/>
        </p:nvGrpSpPr>
        <p:grpSpPr>
          <a:xfrm>
            <a:off x="4074326" y="547973"/>
            <a:ext cx="710291" cy="710292"/>
            <a:chOff x="2575309" y="621970"/>
            <a:chExt cx="710291" cy="710292"/>
          </a:xfrm>
        </p:grpSpPr>
        <p:sp>
          <p:nvSpPr>
            <p:cNvPr id="327" name="Rectangle 394">
              <a:extLst>
                <a:ext uri="{FF2B5EF4-FFF2-40B4-BE49-F238E27FC236}">
                  <a16:creationId xmlns:a16="http://schemas.microsoft.com/office/drawing/2014/main" id="{9D81BCC8-6777-0785-ABB9-7209BC6E3EB2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8" name="Freeform 19">
              <a:extLst>
                <a:ext uri="{FF2B5EF4-FFF2-40B4-BE49-F238E27FC236}">
                  <a16:creationId xmlns:a16="http://schemas.microsoft.com/office/drawing/2014/main" id="{BDCE54B0-1569-B9D2-8870-8C49C1AE8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773" y="774710"/>
              <a:ext cx="487362" cy="404812"/>
            </a:xfrm>
            <a:custGeom>
              <a:avLst/>
              <a:gdLst>
                <a:gd name="T0" fmla="*/ 77 w 1353"/>
                <a:gd name="T1" fmla="*/ 1080 h 1126"/>
                <a:gd name="T2" fmla="*/ 176 w 1353"/>
                <a:gd name="T3" fmla="*/ 1122 h 1126"/>
                <a:gd name="T4" fmla="*/ 384 w 1353"/>
                <a:gd name="T5" fmla="*/ 778 h 1126"/>
                <a:gd name="T6" fmla="*/ 453 w 1353"/>
                <a:gd name="T7" fmla="*/ 1041 h 1126"/>
                <a:gd name="T8" fmla="*/ 611 w 1353"/>
                <a:gd name="T9" fmla="*/ 1098 h 1126"/>
                <a:gd name="T10" fmla="*/ 638 w 1353"/>
                <a:gd name="T11" fmla="*/ 846 h 1126"/>
                <a:gd name="T12" fmla="*/ 533 w 1353"/>
                <a:gd name="T13" fmla="*/ 656 h 1126"/>
                <a:gd name="T14" fmla="*/ 552 w 1353"/>
                <a:gd name="T15" fmla="*/ 807 h 1126"/>
                <a:gd name="T16" fmla="*/ 557 w 1353"/>
                <a:gd name="T17" fmla="*/ 813 h 1126"/>
                <a:gd name="T18" fmla="*/ 576 w 1353"/>
                <a:gd name="T19" fmla="*/ 1041 h 1126"/>
                <a:gd name="T20" fmla="*/ 541 w 1353"/>
                <a:gd name="T21" fmla="*/ 1059 h 1126"/>
                <a:gd name="T22" fmla="*/ 515 w 1353"/>
                <a:gd name="T23" fmla="*/ 1035 h 1126"/>
                <a:gd name="T24" fmla="*/ 488 w 1353"/>
                <a:gd name="T25" fmla="*/ 839 h 1126"/>
                <a:gd name="T26" fmla="*/ 380 w 1353"/>
                <a:gd name="T27" fmla="*/ 677 h 1126"/>
                <a:gd name="T28" fmla="*/ 194 w 1353"/>
                <a:gd name="T29" fmla="*/ 1045 h 1126"/>
                <a:gd name="T30" fmla="*/ 176 w 1353"/>
                <a:gd name="T31" fmla="*/ 1060 h 1126"/>
                <a:gd name="T32" fmla="*/ 132 w 1353"/>
                <a:gd name="T33" fmla="*/ 1051 h 1126"/>
                <a:gd name="T34" fmla="*/ 185 w 1353"/>
                <a:gd name="T35" fmla="*/ 860 h 1126"/>
                <a:gd name="T36" fmla="*/ 319 w 1353"/>
                <a:gd name="T37" fmla="*/ 589 h 1126"/>
                <a:gd name="T38" fmla="*/ 211 w 1353"/>
                <a:gd name="T39" fmla="*/ 612 h 1126"/>
                <a:gd name="T40" fmla="*/ 71 w 1353"/>
                <a:gd name="T41" fmla="*/ 1022 h 1126"/>
                <a:gd name="T42" fmla="*/ 695 w 1353"/>
                <a:gd name="T43" fmla="*/ 144 h 1126"/>
                <a:gd name="T44" fmla="*/ 858 w 1353"/>
                <a:gd name="T45" fmla="*/ 144 h 1126"/>
                <a:gd name="T46" fmla="*/ 777 w 1353"/>
                <a:gd name="T47" fmla="*/ 0 h 1126"/>
                <a:gd name="T48" fmla="*/ 777 w 1353"/>
                <a:gd name="T49" fmla="*/ 288 h 1126"/>
                <a:gd name="T50" fmla="*/ 777 w 1353"/>
                <a:gd name="T51" fmla="*/ 0 h 1126"/>
                <a:gd name="T52" fmla="*/ 638 w 1353"/>
                <a:gd name="T53" fmla="*/ 632 h 1126"/>
                <a:gd name="T54" fmla="*/ 622 w 1353"/>
                <a:gd name="T55" fmla="*/ 455 h 1126"/>
                <a:gd name="T56" fmla="*/ 516 w 1353"/>
                <a:gd name="T57" fmla="*/ 508 h 1126"/>
                <a:gd name="T58" fmla="*/ 576 w 1353"/>
                <a:gd name="T59" fmla="*/ 542 h 1126"/>
                <a:gd name="T60" fmla="*/ 291 w 1353"/>
                <a:gd name="T61" fmla="*/ 448 h 1126"/>
                <a:gd name="T62" fmla="*/ 352 w 1353"/>
                <a:gd name="T63" fmla="*/ 400 h 1126"/>
                <a:gd name="T64" fmla="*/ 379 w 1353"/>
                <a:gd name="T65" fmla="*/ 471 h 1126"/>
                <a:gd name="T66" fmla="*/ 437 w 1353"/>
                <a:gd name="T67" fmla="*/ 355 h 1126"/>
                <a:gd name="T68" fmla="*/ 297 w 1353"/>
                <a:gd name="T69" fmla="*/ 338 h 1126"/>
                <a:gd name="T70" fmla="*/ 236 w 1353"/>
                <a:gd name="T71" fmla="*/ 419 h 1126"/>
                <a:gd name="T72" fmla="*/ 248 w 1353"/>
                <a:gd name="T73" fmla="*/ 275 h 1126"/>
                <a:gd name="T74" fmla="*/ 466 w 1353"/>
                <a:gd name="T75" fmla="*/ 259 h 1126"/>
                <a:gd name="T76" fmla="*/ 675 w 1353"/>
                <a:gd name="T77" fmla="*/ 367 h 1126"/>
                <a:gd name="T78" fmla="*/ 717 w 1353"/>
                <a:gd name="T79" fmla="*/ 674 h 1126"/>
                <a:gd name="T80" fmla="*/ 1016 w 1353"/>
                <a:gd name="T81" fmla="*/ 644 h 1126"/>
                <a:gd name="T82" fmla="*/ 884 w 1353"/>
                <a:gd name="T83" fmla="*/ 763 h 1126"/>
                <a:gd name="T84" fmla="*/ 779 w 1353"/>
                <a:gd name="T85" fmla="*/ 511 h 1126"/>
                <a:gd name="T86" fmla="*/ 594 w 1353"/>
                <a:gd name="T87" fmla="*/ 231 h 1126"/>
                <a:gd name="T88" fmla="*/ 283 w 1353"/>
                <a:gd name="T89" fmla="*/ 197 h 1126"/>
                <a:gd name="T90" fmla="*/ 118 w 1353"/>
                <a:gd name="T91" fmla="*/ 356 h 1126"/>
                <a:gd name="T92" fmla="*/ 0 w 1353"/>
                <a:gd name="T93" fmla="*/ 364 h 1126"/>
                <a:gd name="T94" fmla="*/ 1006 w 1353"/>
                <a:gd name="T95" fmla="*/ 828 h 1126"/>
                <a:gd name="T96" fmla="*/ 999 w 1353"/>
                <a:gd name="T97" fmla="*/ 714 h 1126"/>
                <a:gd name="T98" fmla="*/ 1034 w 1353"/>
                <a:gd name="T99" fmla="*/ 715 h 1126"/>
                <a:gd name="T100" fmla="*/ 1283 w 1353"/>
                <a:gd name="T101" fmla="*/ 1033 h 1126"/>
                <a:gd name="T102" fmla="*/ 777 w 1353"/>
                <a:gd name="T103" fmla="*/ 1044 h 1126"/>
                <a:gd name="T104" fmla="*/ 759 w 1353"/>
                <a:gd name="T105" fmla="*/ 1018 h 1126"/>
                <a:gd name="T106" fmla="*/ 815 w 1353"/>
                <a:gd name="T107" fmla="*/ 854 h 1126"/>
                <a:gd name="T108" fmla="*/ 702 w 1353"/>
                <a:gd name="T109" fmla="*/ 1061 h 1126"/>
                <a:gd name="T110" fmla="*/ 1265 w 1353"/>
                <a:gd name="T111" fmla="*/ 1106 h 1126"/>
                <a:gd name="T112" fmla="*/ 1330 w 1353"/>
                <a:gd name="T113" fmla="*/ 979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3" h="1126">
                  <a:moveTo>
                    <a:pt x="71" y="1022"/>
                  </a:moveTo>
                  <a:cubicBezTo>
                    <a:pt x="65" y="1042"/>
                    <a:pt x="67" y="1062"/>
                    <a:pt x="77" y="1080"/>
                  </a:cubicBezTo>
                  <a:cubicBezTo>
                    <a:pt x="87" y="1099"/>
                    <a:pt x="105" y="1113"/>
                    <a:pt x="125" y="1119"/>
                  </a:cubicBezTo>
                  <a:cubicBezTo>
                    <a:pt x="136" y="1122"/>
                    <a:pt x="174" y="1122"/>
                    <a:pt x="176" y="1122"/>
                  </a:cubicBezTo>
                  <a:cubicBezTo>
                    <a:pt x="210" y="1122"/>
                    <a:pt x="240" y="1101"/>
                    <a:pt x="251" y="1069"/>
                  </a:cubicBezTo>
                  <a:lnTo>
                    <a:pt x="384" y="778"/>
                  </a:lnTo>
                  <a:lnTo>
                    <a:pt x="431" y="863"/>
                  </a:lnTo>
                  <a:lnTo>
                    <a:pt x="453" y="1041"/>
                  </a:lnTo>
                  <a:cubicBezTo>
                    <a:pt x="454" y="1083"/>
                    <a:pt x="494" y="1115"/>
                    <a:pt x="532" y="1121"/>
                  </a:cubicBezTo>
                  <a:cubicBezTo>
                    <a:pt x="559" y="1125"/>
                    <a:pt x="589" y="1116"/>
                    <a:pt x="611" y="1098"/>
                  </a:cubicBezTo>
                  <a:cubicBezTo>
                    <a:pt x="629" y="1082"/>
                    <a:pt x="638" y="1062"/>
                    <a:pt x="638" y="1041"/>
                  </a:cubicBezTo>
                  <a:lnTo>
                    <a:pt x="638" y="846"/>
                  </a:lnTo>
                  <a:cubicBezTo>
                    <a:pt x="638" y="817"/>
                    <a:pt x="620" y="793"/>
                    <a:pt x="607" y="776"/>
                  </a:cubicBezTo>
                  <a:lnTo>
                    <a:pt x="533" y="656"/>
                  </a:lnTo>
                  <a:lnTo>
                    <a:pt x="480" y="688"/>
                  </a:lnTo>
                  <a:lnTo>
                    <a:pt x="552" y="807"/>
                  </a:lnTo>
                  <a:cubicBezTo>
                    <a:pt x="553" y="807"/>
                    <a:pt x="554" y="808"/>
                    <a:pt x="554" y="809"/>
                  </a:cubicBezTo>
                  <a:lnTo>
                    <a:pt x="557" y="813"/>
                  </a:lnTo>
                  <a:cubicBezTo>
                    <a:pt x="565" y="823"/>
                    <a:pt x="576" y="838"/>
                    <a:pt x="576" y="846"/>
                  </a:cubicBezTo>
                  <a:lnTo>
                    <a:pt x="576" y="1041"/>
                  </a:lnTo>
                  <a:cubicBezTo>
                    <a:pt x="576" y="1044"/>
                    <a:pt x="574" y="1047"/>
                    <a:pt x="570" y="1050"/>
                  </a:cubicBezTo>
                  <a:cubicBezTo>
                    <a:pt x="563" y="1057"/>
                    <a:pt x="551" y="1061"/>
                    <a:pt x="541" y="1059"/>
                  </a:cubicBezTo>
                  <a:cubicBezTo>
                    <a:pt x="527" y="1057"/>
                    <a:pt x="515" y="1044"/>
                    <a:pt x="515" y="1039"/>
                  </a:cubicBezTo>
                  <a:cubicBezTo>
                    <a:pt x="515" y="1038"/>
                    <a:pt x="515" y="1036"/>
                    <a:pt x="515" y="1035"/>
                  </a:cubicBezTo>
                  <a:lnTo>
                    <a:pt x="492" y="850"/>
                  </a:lnTo>
                  <a:cubicBezTo>
                    <a:pt x="491" y="846"/>
                    <a:pt x="490" y="842"/>
                    <a:pt x="488" y="839"/>
                  </a:cubicBezTo>
                  <a:lnTo>
                    <a:pt x="409" y="693"/>
                  </a:lnTo>
                  <a:cubicBezTo>
                    <a:pt x="403" y="683"/>
                    <a:pt x="393" y="677"/>
                    <a:pt x="380" y="677"/>
                  </a:cubicBezTo>
                  <a:cubicBezTo>
                    <a:pt x="369" y="677"/>
                    <a:pt x="358" y="685"/>
                    <a:pt x="353" y="695"/>
                  </a:cubicBezTo>
                  <a:lnTo>
                    <a:pt x="194" y="1045"/>
                  </a:lnTo>
                  <a:cubicBezTo>
                    <a:pt x="194" y="1046"/>
                    <a:pt x="193" y="1047"/>
                    <a:pt x="193" y="1049"/>
                  </a:cubicBezTo>
                  <a:cubicBezTo>
                    <a:pt x="191" y="1055"/>
                    <a:pt x="184" y="1060"/>
                    <a:pt x="176" y="1060"/>
                  </a:cubicBezTo>
                  <a:cubicBezTo>
                    <a:pt x="170" y="1060"/>
                    <a:pt x="145" y="1059"/>
                    <a:pt x="142" y="1059"/>
                  </a:cubicBezTo>
                  <a:cubicBezTo>
                    <a:pt x="137" y="1057"/>
                    <a:pt x="134" y="1055"/>
                    <a:pt x="132" y="1051"/>
                  </a:cubicBezTo>
                  <a:cubicBezTo>
                    <a:pt x="130" y="1049"/>
                    <a:pt x="129" y="1045"/>
                    <a:pt x="131" y="1041"/>
                  </a:cubicBezTo>
                  <a:lnTo>
                    <a:pt x="185" y="860"/>
                  </a:lnTo>
                  <a:lnTo>
                    <a:pt x="267" y="640"/>
                  </a:lnTo>
                  <a:cubicBezTo>
                    <a:pt x="276" y="631"/>
                    <a:pt x="298" y="609"/>
                    <a:pt x="319" y="589"/>
                  </a:cubicBezTo>
                  <a:lnTo>
                    <a:pt x="275" y="545"/>
                  </a:lnTo>
                  <a:cubicBezTo>
                    <a:pt x="214" y="605"/>
                    <a:pt x="214" y="605"/>
                    <a:pt x="211" y="612"/>
                  </a:cubicBezTo>
                  <a:lnTo>
                    <a:pt x="126" y="840"/>
                  </a:lnTo>
                  <a:lnTo>
                    <a:pt x="71" y="1022"/>
                  </a:lnTo>
                  <a:close/>
                  <a:moveTo>
                    <a:pt x="777" y="225"/>
                  </a:moveTo>
                  <a:cubicBezTo>
                    <a:pt x="731" y="225"/>
                    <a:pt x="695" y="189"/>
                    <a:pt x="695" y="144"/>
                  </a:cubicBezTo>
                  <a:cubicBezTo>
                    <a:pt x="695" y="99"/>
                    <a:pt x="732" y="62"/>
                    <a:pt x="777" y="62"/>
                  </a:cubicBezTo>
                  <a:cubicBezTo>
                    <a:pt x="822" y="62"/>
                    <a:pt x="858" y="99"/>
                    <a:pt x="858" y="144"/>
                  </a:cubicBezTo>
                  <a:cubicBezTo>
                    <a:pt x="858" y="189"/>
                    <a:pt x="822" y="225"/>
                    <a:pt x="777" y="225"/>
                  </a:cubicBezTo>
                  <a:close/>
                  <a:moveTo>
                    <a:pt x="777" y="0"/>
                  </a:moveTo>
                  <a:cubicBezTo>
                    <a:pt x="697" y="0"/>
                    <a:pt x="633" y="64"/>
                    <a:pt x="633" y="144"/>
                  </a:cubicBezTo>
                  <a:cubicBezTo>
                    <a:pt x="633" y="223"/>
                    <a:pt x="697" y="288"/>
                    <a:pt x="777" y="288"/>
                  </a:cubicBezTo>
                  <a:cubicBezTo>
                    <a:pt x="856" y="288"/>
                    <a:pt x="921" y="223"/>
                    <a:pt x="921" y="144"/>
                  </a:cubicBezTo>
                  <a:cubicBezTo>
                    <a:pt x="921" y="64"/>
                    <a:pt x="856" y="0"/>
                    <a:pt x="777" y="0"/>
                  </a:cubicBezTo>
                  <a:close/>
                  <a:moveTo>
                    <a:pt x="717" y="674"/>
                  </a:moveTo>
                  <a:lnTo>
                    <a:pt x="638" y="632"/>
                  </a:lnTo>
                  <a:lnTo>
                    <a:pt x="638" y="482"/>
                  </a:lnTo>
                  <a:cubicBezTo>
                    <a:pt x="638" y="471"/>
                    <a:pt x="632" y="460"/>
                    <a:pt x="622" y="455"/>
                  </a:cubicBezTo>
                  <a:cubicBezTo>
                    <a:pt x="611" y="449"/>
                    <a:pt x="599" y="450"/>
                    <a:pt x="589" y="457"/>
                  </a:cubicBezTo>
                  <a:lnTo>
                    <a:pt x="516" y="508"/>
                  </a:lnTo>
                  <a:lnTo>
                    <a:pt x="551" y="559"/>
                  </a:lnTo>
                  <a:lnTo>
                    <a:pt x="576" y="542"/>
                  </a:lnTo>
                  <a:lnTo>
                    <a:pt x="576" y="599"/>
                  </a:lnTo>
                  <a:lnTo>
                    <a:pt x="291" y="448"/>
                  </a:lnTo>
                  <a:lnTo>
                    <a:pt x="316" y="400"/>
                  </a:lnTo>
                  <a:lnTo>
                    <a:pt x="352" y="400"/>
                  </a:lnTo>
                  <a:lnTo>
                    <a:pt x="327" y="437"/>
                  </a:lnTo>
                  <a:lnTo>
                    <a:pt x="379" y="471"/>
                  </a:lnTo>
                  <a:lnTo>
                    <a:pt x="436" y="387"/>
                  </a:lnTo>
                  <a:cubicBezTo>
                    <a:pt x="442" y="377"/>
                    <a:pt x="443" y="365"/>
                    <a:pt x="437" y="355"/>
                  </a:cubicBezTo>
                  <a:cubicBezTo>
                    <a:pt x="432" y="345"/>
                    <a:pt x="421" y="338"/>
                    <a:pt x="410" y="338"/>
                  </a:cubicBezTo>
                  <a:lnTo>
                    <a:pt x="297" y="338"/>
                  </a:lnTo>
                  <a:cubicBezTo>
                    <a:pt x="285" y="338"/>
                    <a:pt x="275" y="345"/>
                    <a:pt x="269" y="355"/>
                  </a:cubicBezTo>
                  <a:lnTo>
                    <a:pt x="236" y="419"/>
                  </a:lnTo>
                  <a:lnTo>
                    <a:pt x="173" y="385"/>
                  </a:lnTo>
                  <a:lnTo>
                    <a:pt x="248" y="275"/>
                  </a:lnTo>
                  <a:cubicBezTo>
                    <a:pt x="256" y="262"/>
                    <a:pt x="272" y="259"/>
                    <a:pt x="283" y="259"/>
                  </a:cubicBezTo>
                  <a:lnTo>
                    <a:pt x="466" y="259"/>
                  </a:lnTo>
                  <a:cubicBezTo>
                    <a:pt x="504" y="259"/>
                    <a:pt x="538" y="268"/>
                    <a:pt x="558" y="282"/>
                  </a:cubicBezTo>
                  <a:lnTo>
                    <a:pt x="675" y="367"/>
                  </a:lnTo>
                  <a:cubicBezTo>
                    <a:pt x="698" y="383"/>
                    <a:pt x="717" y="459"/>
                    <a:pt x="717" y="511"/>
                  </a:cubicBezTo>
                  <a:lnTo>
                    <a:pt x="717" y="674"/>
                  </a:lnTo>
                  <a:close/>
                  <a:moveTo>
                    <a:pt x="1083" y="676"/>
                  </a:moveTo>
                  <a:cubicBezTo>
                    <a:pt x="1067" y="656"/>
                    <a:pt x="1043" y="644"/>
                    <a:pt x="1016" y="644"/>
                  </a:cubicBezTo>
                  <a:cubicBezTo>
                    <a:pt x="990" y="644"/>
                    <a:pt x="965" y="656"/>
                    <a:pt x="950" y="676"/>
                  </a:cubicBezTo>
                  <a:lnTo>
                    <a:pt x="884" y="763"/>
                  </a:lnTo>
                  <a:lnTo>
                    <a:pt x="779" y="707"/>
                  </a:lnTo>
                  <a:lnTo>
                    <a:pt x="779" y="511"/>
                  </a:lnTo>
                  <a:cubicBezTo>
                    <a:pt x="779" y="472"/>
                    <a:pt x="767" y="354"/>
                    <a:pt x="710" y="316"/>
                  </a:cubicBezTo>
                  <a:lnTo>
                    <a:pt x="594" y="231"/>
                  </a:lnTo>
                  <a:cubicBezTo>
                    <a:pt x="551" y="202"/>
                    <a:pt x="495" y="197"/>
                    <a:pt x="466" y="197"/>
                  </a:cubicBezTo>
                  <a:lnTo>
                    <a:pt x="283" y="197"/>
                  </a:lnTo>
                  <a:cubicBezTo>
                    <a:pt x="245" y="197"/>
                    <a:pt x="214" y="214"/>
                    <a:pt x="196" y="241"/>
                  </a:cubicBezTo>
                  <a:lnTo>
                    <a:pt x="118" y="356"/>
                  </a:lnTo>
                  <a:lnTo>
                    <a:pt x="29" y="309"/>
                  </a:lnTo>
                  <a:lnTo>
                    <a:pt x="0" y="364"/>
                  </a:lnTo>
                  <a:lnTo>
                    <a:pt x="977" y="882"/>
                  </a:lnTo>
                  <a:lnTo>
                    <a:pt x="1006" y="828"/>
                  </a:lnTo>
                  <a:lnTo>
                    <a:pt x="940" y="792"/>
                  </a:lnTo>
                  <a:lnTo>
                    <a:pt x="999" y="714"/>
                  </a:lnTo>
                  <a:cubicBezTo>
                    <a:pt x="1005" y="707"/>
                    <a:pt x="1013" y="706"/>
                    <a:pt x="1016" y="706"/>
                  </a:cubicBezTo>
                  <a:cubicBezTo>
                    <a:pt x="1020" y="706"/>
                    <a:pt x="1028" y="707"/>
                    <a:pt x="1034" y="715"/>
                  </a:cubicBezTo>
                  <a:lnTo>
                    <a:pt x="1282" y="1017"/>
                  </a:lnTo>
                  <a:cubicBezTo>
                    <a:pt x="1287" y="1023"/>
                    <a:pt x="1285" y="1029"/>
                    <a:pt x="1283" y="1033"/>
                  </a:cubicBezTo>
                  <a:cubicBezTo>
                    <a:pt x="1282" y="1036"/>
                    <a:pt x="1277" y="1044"/>
                    <a:pt x="1265" y="1044"/>
                  </a:cubicBezTo>
                  <a:lnTo>
                    <a:pt x="777" y="1044"/>
                  </a:lnTo>
                  <a:cubicBezTo>
                    <a:pt x="764" y="1044"/>
                    <a:pt x="759" y="1036"/>
                    <a:pt x="758" y="1033"/>
                  </a:cubicBezTo>
                  <a:cubicBezTo>
                    <a:pt x="756" y="1029"/>
                    <a:pt x="755" y="1023"/>
                    <a:pt x="759" y="1018"/>
                  </a:cubicBezTo>
                  <a:lnTo>
                    <a:pt x="862" y="894"/>
                  </a:lnTo>
                  <a:lnTo>
                    <a:pt x="815" y="854"/>
                  </a:lnTo>
                  <a:lnTo>
                    <a:pt x="710" y="980"/>
                  </a:lnTo>
                  <a:cubicBezTo>
                    <a:pt x="692" y="1003"/>
                    <a:pt x="689" y="1034"/>
                    <a:pt x="702" y="1061"/>
                  </a:cubicBezTo>
                  <a:cubicBezTo>
                    <a:pt x="716" y="1089"/>
                    <a:pt x="745" y="1106"/>
                    <a:pt x="777" y="1106"/>
                  </a:cubicBezTo>
                  <a:lnTo>
                    <a:pt x="1265" y="1106"/>
                  </a:lnTo>
                  <a:cubicBezTo>
                    <a:pt x="1297" y="1106"/>
                    <a:pt x="1325" y="1089"/>
                    <a:pt x="1339" y="1061"/>
                  </a:cubicBezTo>
                  <a:cubicBezTo>
                    <a:pt x="1352" y="1034"/>
                    <a:pt x="1349" y="1003"/>
                    <a:pt x="1330" y="979"/>
                  </a:cubicBezTo>
                  <a:lnTo>
                    <a:pt x="1083" y="6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9" name="Group 396">
            <a:extLst>
              <a:ext uri="{FF2B5EF4-FFF2-40B4-BE49-F238E27FC236}">
                <a16:creationId xmlns:a16="http://schemas.microsoft.com/office/drawing/2014/main" id="{8AC13B40-C9C4-D4D6-F246-FC810CF449CE}"/>
              </a:ext>
            </a:extLst>
          </p:cNvPr>
          <p:cNvGrpSpPr/>
          <p:nvPr userDrawn="1"/>
        </p:nvGrpSpPr>
        <p:grpSpPr>
          <a:xfrm>
            <a:off x="5181479" y="1446339"/>
            <a:ext cx="710291" cy="710292"/>
            <a:chOff x="3682462" y="1520336"/>
            <a:chExt cx="710291" cy="710292"/>
          </a:xfrm>
        </p:grpSpPr>
        <p:sp>
          <p:nvSpPr>
            <p:cNvPr id="330" name="Rectangle 397">
              <a:extLst>
                <a:ext uri="{FF2B5EF4-FFF2-40B4-BE49-F238E27FC236}">
                  <a16:creationId xmlns:a16="http://schemas.microsoft.com/office/drawing/2014/main" id="{660CA909-E535-5CFD-CC3E-5DE827636A70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1" name="Freeform 20">
              <a:extLst>
                <a:ext uri="{FF2B5EF4-FFF2-40B4-BE49-F238E27FC236}">
                  <a16:creationId xmlns:a16="http://schemas.microsoft.com/office/drawing/2014/main" id="{D6CF5D4D-CBE4-7F1F-FD3F-60C37EAC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545" y="1640532"/>
              <a:ext cx="492125" cy="469900"/>
            </a:xfrm>
            <a:custGeom>
              <a:avLst/>
              <a:gdLst>
                <a:gd name="T0" fmla="*/ 463 w 1366"/>
                <a:gd name="T1" fmla="*/ 728 h 1305"/>
                <a:gd name="T2" fmla="*/ 421 w 1366"/>
                <a:gd name="T3" fmla="*/ 911 h 1305"/>
                <a:gd name="T4" fmla="*/ 604 w 1366"/>
                <a:gd name="T5" fmla="*/ 870 h 1305"/>
                <a:gd name="T6" fmla="*/ 372 w 1366"/>
                <a:gd name="T7" fmla="*/ 1229 h 1305"/>
                <a:gd name="T8" fmla="*/ 145 w 1366"/>
                <a:gd name="T9" fmla="*/ 778 h 1305"/>
                <a:gd name="T10" fmla="*/ 104 w 1366"/>
                <a:gd name="T11" fmla="*/ 681 h 1305"/>
                <a:gd name="T12" fmla="*/ 198 w 1366"/>
                <a:gd name="T13" fmla="*/ 725 h 1305"/>
                <a:gd name="T14" fmla="*/ 372 w 1366"/>
                <a:gd name="T15" fmla="*/ 637 h 1305"/>
                <a:gd name="T16" fmla="*/ 237 w 1366"/>
                <a:gd name="T17" fmla="*/ 668 h 1305"/>
                <a:gd name="T18" fmla="*/ 18 w 1366"/>
                <a:gd name="T19" fmla="*/ 752 h 1305"/>
                <a:gd name="T20" fmla="*/ 94 w 1366"/>
                <a:gd name="T21" fmla="*/ 829 h 1305"/>
                <a:gd name="T22" fmla="*/ 350 w 1366"/>
                <a:gd name="T23" fmla="*/ 1295 h 1305"/>
                <a:gd name="T24" fmla="*/ 733 w 1366"/>
                <a:gd name="T25" fmla="*/ 954 h 1305"/>
                <a:gd name="T26" fmla="*/ 602 w 1366"/>
                <a:gd name="T27" fmla="*/ 804 h 1305"/>
                <a:gd name="T28" fmla="*/ 517 w 1366"/>
                <a:gd name="T29" fmla="*/ 893 h 1305"/>
                <a:gd name="T30" fmla="*/ 472 w 1366"/>
                <a:gd name="T31" fmla="*/ 791 h 1305"/>
                <a:gd name="T32" fmla="*/ 394 w 1366"/>
                <a:gd name="T33" fmla="*/ 571 h 1305"/>
                <a:gd name="T34" fmla="*/ 950 w 1366"/>
                <a:gd name="T35" fmla="*/ 373 h 1305"/>
                <a:gd name="T36" fmla="*/ 918 w 1366"/>
                <a:gd name="T37" fmla="*/ 548 h 1305"/>
                <a:gd name="T38" fmla="*/ 872 w 1366"/>
                <a:gd name="T39" fmla="*/ 650 h 1305"/>
                <a:gd name="T40" fmla="*/ 787 w 1366"/>
                <a:gd name="T41" fmla="*/ 561 h 1305"/>
                <a:gd name="T42" fmla="*/ 571 w 1366"/>
                <a:gd name="T43" fmla="*/ 586 h 1305"/>
                <a:gd name="T44" fmla="*/ 647 w 1366"/>
                <a:gd name="T45" fmla="*/ 508 h 1305"/>
                <a:gd name="T46" fmla="*/ 426 w 1366"/>
                <a:gd name="T47" fmla="*/ 425 h 1305"/>
                <a:gd name="T48" fmla="*/ 360 w 1366"/>
                <a:gd name="T49" fmla="*/ 374 h 1305"/>
                <a:gd name="T50" fmla="*/ 1016 w 1366"/>
                <a:gd name="T51" fmla="*/ 395 h 1305"/>
                <a:gd name="T52" fmla="*/ 633 w 1366"/>
                <a:gd name="T53" fmla="*/ 11 h 1305"/>
                <a:gd name="T54" fmla="*/ 371 w 1366"/>
                <a:gd name="T55" fmla="*/ 473 h 1305"/>
                <a:gd name="T56" fmla="*/ 485 w 1366"/>
                <a:gd name="T57" fmla="*/ 445 h 1305"/>
                <a:gd name="T58" fmla="*/ 587 w 1366"/>
                <a:gd name="T59" fmla="*/ 491 h 1305"/>
                <a:gd name="T60" fmla="*/ 527 w 1366"/>
                <a:gd name="T61" fmla="*/ 630 h 1305"/>
                <a:gd name="T62" fmla="*/ 677 w 1366"/>
                <a:gd name="T63" fmla="*/ 736 h 1305"/>
                <a:gd name="T64" fmla="*/ 790 w 1366"/>
                <a:gd name="T65" fmla="*/ 638 h 1305"/>
                <a:gd name="T66" fmla="*/ 968 w 1366"/>
                <a:gd name="T67" fmla="*/ 669 h 1305"/>
                <a:gd name="T68" fmla="*/ 927 w 1366"/>
                <a:gd name="T69" fmla="*/ 485 h 1305"/>
                <a:gd name="T70" fmla="*/ 1259 w 1366"/>
                <a:gd name="T71" fmla="*/ 646 h 1305"/>
                <a:gd name="T72" fmla="*/ 1330 w 1366"/>
                <a:gd name="T73" fmla="*/ 577 h 1305"/>
                <a:gd name="T74" fmla="*/ 1121 w 1366"/>
                <a:gd name="T75" fmla="*/ 498 h 1305"/>
                <a:gd name="T76" fmla="*/ 1076 w 1366"/>
                <a:gd name="T77" fmla="*/ 463 h 1305"/>
                <a:gd name="T78" fmla="*/ 1070 w 1366"/>
                <a:gd name="T79" fmla="*/ 545 h 1305"/>
                <a:gd name="T80" fmla="*/ 1180 w 1366"/>
                <a:gd name="T81" fmla="*/ 518 h 1305"/>
                <a:gd name="T82" fmla="*/ 1270 w 1366"/>
                <a:gd name="T83" fmla="*/ 559 h 1305"/>
                <a:gd name="T84" fmla="*/ 1215 w 1366"/>
                <a:gd name="T85" fmla="*/ 690 h 1305"/>
                <a:gd name="T86" fmla="*/ 1206 w 1366"/>
                <a:gd name="T87" fmla="*/ 844 h 1305"/>
                <a:gd name="T88" fmla="*/ 1034 w 1366"/>
                <a:gd name="T89" fmla="*/ 807 h 1305"/>
                <a:gd name="T90" fmla="*/ 1071 w 1366"/>
                <a:gd name="T91" fmla="*/ 980 h 1305"/>
                <a:gd name="T92" fmla="*/ 746 w 1366"/>
                <a:gd name="T93" fmla="*/ 763 h 1305"/>
                <a:gd name="T94" fmla="*/ 994 w 1366"/>
                <a:gd name="T95" fmla="*/ 1100 h 1305"/>
                <a:gd name="T96" fmla="*/ 1110 w 1366"/>
                <a:gd name="T97" fmla="*/ 1028 h 1305"/>
                <a:gd name="T98" fmla="*/ 1055 w 1366"/>
                <a:gd name="T99" fmla="*/ 898 h 1305"/>
                <a:gd name="T100" fmla="*/ 1145 w 1366"/>
                <a:gd name="T101" fmla="*/ 856 h 1305"/>
                <a:gd name="T102" fmla="*/ 1255 w 1366"/>
                <a:gd name="T103" fmla="*/ 883 h 1305"/>
                <a:gd name="T104" fmla="*/ 1259 w 1366"/>
                <a:gd name="T105" fmla="*/ 646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6" h="1305">
                  <a:moveTo>
                    <a:pt x="372" y="637"/>
                  </a:moveTo>
                  <a:lnTo>
                    <a:pt x="456" y="720"/>
                  </a:lnTo>
                  <a:cubicBezTo>
                    <a:pt x="459" y="724"/>
                    <a:pt x="461" y="726"/>
                    <a:pt x="463" y="728"/>
                  </a:cubicBezTo>
                  <a:cubicBezTo>
                    <a:pt x="460" y="730"/>
                    <a:pt x="455" y="731"/>
                    <a:pt x="452" y="732"/>
                  </a:cubicBezTo>
                  <a:cubicBezTo>
                    <a:pt x="430" y="740"/>
                    <a:pt x="393" y="752"/>
                    <a:pt x="380" y="798"/>
                  </a:cubicBezTo>
                  <a:cubicBezTo>
                    <a:pt x="370" y="833"/>
                    <a:pt x="386" y="878"/>
                    <a:pt x="421" y="911"/>
                  </a:cubicBezTo>
                  <a:cubicBezTo>
                    <a:pt x="455" y="946"/>
                    <a:pt x="500" y="963"/>
                    <a:pt x="535" y="953"/>
                  </a:cubicBezTo>
                  <a:cubicBezTo>
                    <a:pt x="580" y="940"/>
                    <a:pt x="593" y="903"/>
                    <a:pt x="600" y="881"/>
                  </a:cubicBezTo>
                  <a:cubicBezTo>
                    <a:pt x="602" y="877"/>
                    <a:pt x="603" y="872"/>
                    <a:pt x="604" y="870"/>
                  </a:cubicBezTo>
                  <a:cubicBezTo>
                    <a:pt x="606" y="872"/>
                    <a:pt x="609" y="874"/>
                    <a:pt x="612" y="877"/>
                  </a:cubicBezTo>
                  <a:lnTo>
                    <a:pt x="667" y="932"/>
                  </a:lnTo>
                  <a:lnTo>
                    <a:pt x="372" y="1229"/>
                  </a:lnTo>
                  <a:lnTo>
                    <a:pt x="78" y="933"/>
                  </a:lnTo>
                  <a:lnTo>
                    <a:pt x="137" y="873"/>
                  </a:lnTo>
                  <a:cubicBezTo>
                    <a:pt x="162" y="847"/>
                    <a:pt x="183" y="816"/>
                    <a:pt x="145" y="778"/>
                  </a:cubicBezTo>
                  <a:cubicBezTo>
                    <a:pt x="135" y="767"/>
                    <a:pt x="121" y="762"/>
                    <a:pt x="109" y="758"/>
                  </a:cubicBezTo>
                  <a:cubicBezTo>
                    <a:pt x="90" y="751"/>
                    <a:pt x="82" y="748"/>
                    <a:pt x="78" y="734"/>
                  </a:cubicBezTo>
                  <a:cubicBezTo>
                    <a:pt x="75" y="724"/>
                    <a:pt x="83" y="701"/>
                    <a:pt x="104" y="681"/>
                  </a:cubicBezTo>
                  <a:cubicBezTo>
                    <a:pt x="122" y="661"/>
                    <a:pt x="145" y="653"/>
                    <a:pt x="154" y="656"/>
                  </a:cubicBezTo>
                  <a:cubicBezTo>
                    <a:pt x="168" y="660"/>
                    <a:pt x="172" y="668"/>
                    <a:pt x="178" y="688"/>
                  </a:cubicBezTo>
                  <a:cubicBezTo>
                    <a:pt x="183" y="700"/>
                    <a:pt x="187" y="714"/>
                    <a:pt x="198" y="725"/>
                  </a:cubicBezTo>
                  <a:cubicBezTo>
                    <a:pt x="204" y="732"/>
                    <a:pt x="218" y="746"/>
                    <a:pt x="239" y="746"/>
                  </a:cubicBezTo>
                  <a:cubicBezTo>
                    <a:pt x="261" y="746"/>
                    <a:pt x="278" y="731"/>
                    <a:pt x="293" y="716"/>
                  </a:cubicBezTo>
                  <a:lnTo>
                    <a:pt x="372" y="637"/>
                  </a:lnTo>
                  <a:close/>
                  <a:moveTo>
                    <a:pt x="249" y="672"/>
                  </a:moveTo>
                  <a:cubicBezTo>
                    <a:pt x="246" y="675"/>
                    <a:pt x="243" y="678"/>
                    <a:pt x="241" y="680"/>
                  </a:cubicBezTo>
                  <a:cubicBezTo>
                    <a:pt x="240" y="677"/>
                    <a:pt x="238" y="672"/>
                    <a:pt x="237" y="668"/>
                  </a:cubicBezTo>
                  <a:cubicBezTo>
                    <a:pt x="230" y="646"/>
                    <a:pt x="217" y="610"/>
                    <a:pt x="172" y="596"/>
                  </a:cubicBezTo>
                  <a:cubicBezTo>
                    <a:pt x="137" y="586"/>
                    <a:pt x="92" y="603"/>
                    <a:pt x="60" y="637"/>
                  </a:cubicBezTo>
                  <a:cubicBezTo>
                    <a:pt x="24" y="672"/>
                    <a:pt x="8" y="717"/>
                    <a:pt x="18" y="752"/>
                  </a:cubicBezTo>
                  <a:cubicBezTo>
                    <a:pt x="31" y="797"/>
                    <a:pt x="68" y="810"/>
                    <a:pt x="90" y="817"/>
                  </a:cubicBezTo>
                  <a:cubicBezTo>
                    <a:pt x="94" y="818"/>
                    <a:pt x="99" y="820"/>
                    <a:pt x="101" y="821"/>
                  </a:cubicBezTo>
                  <a:cubicBezTo>
                    <a:pt x="99" y="823"/>
                    <a:pt x="97" y="826"/>
                    <a:pt x="94" y="829"/>
                  </a:cubicBezTo>
                  <a:lnTo>
                    <a:pt x="12" y="911"/>
                  </a:lnTo>
                  <a:cubicBezTo>
                    <a:pt x="0" y="923"/>
                    <a:pt x="0" y="943"/>
                    <a:pt x="12" y="955"/>
                  </a:cubicBezTo>
                  <a:lnTo>
                    <a:pt x="350" y="1295"/>
                  </a:lnTo>
                  <a:cubicBezTo>
                    <a:pt x="355" y="1301"/>
                    <a:pt x="363" y="1304"/>
                    <a:pt x="372" y="1304"/>
                  </a:cubicBezTo>
                  <a:cubicBezTo>
                    <a:pt x="380" y="1304"/>
                    <a:pt x="388" y="1301"/>
                    <a:pt x="394" y="1295"/>
                  </a:cubicBezTo>
                  <a:lnTo>
                    <a:pt x="733" y="954"/>
                  </a:lnTo>
                  <a:cubicBezTo>
                    <a:pt x="745" y="942"/>
                    <a:pt x="745" y="923"/>
                    <a:pt x="733" y="910"/>
                  </a:cubicBezTo>
                  <a:lnTo>
                    <a:pt x="656" y="833"/>
                  </a:lnTo>
                  <a:cubicBezTo>
                    <a:pt x="641" y="818"/>
                    <a:pt x="624" y="804"/>
                    <a:pt x="602" y="804"/>
                  </a:cubicBezTo>
                  <a:cubicBezTo>
                    <a:pt x="581" y="804"/>
                    <a:pt x="567" y="818"/>
                    <a:pt x="561" y="825"/>
                  </a:cubicBezTo>
                  <a:cubicBezTo>
                    <a:pt x="550" y="835"/>
                    <a:pt x="545" y="849"/>
                    <a:pt x="541" y="861"/>
                  </a:cubicBezTo>
                  <a:cubicBezTo>
                    <a:pt x="534" y="882"/>
                    <a:pt x="531" y="890"/>
                    <a:pt x="517" y="893"/>
                  </a:cubicBezTo>
                  <a:cubicBezTo>
                    <a:pt x="508" y="896"/>
                    <a:pt x="485" y="889"/>
                    <a:pt x="465" y="868"/>
                  </a:cubicBezTo>
                  <a:cubicBezTo>
                    <a:pt x="445" y="849"/>
                    <a:pt x="437" y="826"/>
                    <a:pt x="440" y="815"/>
                  </a:cubicBezTo>
                  <a:cubicBezTo>
                    <a:pt x="444" y="802"/>
                    <a:pt x="452" y="798"/>
                    <a:pt x="472" y="791"/>
                  </a:cubicBezTo>
                  <a:cubicBezTo>
                    <a:pt x="484" y="787"/>
                    <a:pt x="498" y="782"/>
                    <a:pt x="508" y="772"/>
                  </a:cubicBezTo>
                  <a:cubicBezTo>
                    <a:pt x="546" y="734"/>
                    <a:pt x="525" y="702"/>
                    <a:pt x="500" y="677"/>
                  </a:cubicBezTo>
                  <a:lnTo>
                    <a:pt x="394" y="571"/>
                  </a:lnTo>
                  <a:cubicBezTo>
                    <a:pt x="382" y="559"/>
                    <a:pt x="362" y="559"/>
                    <a:pt x="350" y="571"/>
                  </a:cubicBezTo>
                  <a:lnTo>
                    <a:pt x="249" y="672"/>
                  </a:lnTo>
                  <a:close/>
                  <a:moveTo>
                    <a:pt x="950" y="373"/>
                  </a:moveTo>
                  <a:lnTo>
                    <a:pt x="890" y="433"/>
                  </a:lnTo>
                  <a:cubicBezTo>
                    <a:pt x="864" y="459"/>
                    <a:pt x="844" y="490"/>
                    <a:pt x="881" y="528"/>
                  </a:cubicBezTo>
                  <a:cubicBezTo>
                    <a:pt x="892" y="539"/>
                    <a:pt x="906" y="544"/>
                    <a:pt x="918" y="548"/>
                  </a:cubicBezTo>
                  <a:cubicBezTo>
                    <a:pt x="938" y="555"/>
                    <a:pt x="946" y="559"/>
                    <a:pt x="950" y="572"/>
                  </a:cubicBezTo>
                  <a:cubicBezTo>
                    <a:pt x="953" y="582"/>
                    <a:pt x="944" y="605"/>
                    <a:pt x="924" y="625"/>
                  </a:cubicBezTo>
                  <a:cubicBezTo>
                    <a:pt x="904" y="646"/>
                    <a:pt x="882" y="653"/>
                    <a:pt x="872" y="650"/>
                  </a:cubicBezTo>
                  <a:cubicBezTo>
                    <a:pt x="859" y="646"/>
                    <a:pt x="855" y="638"/>
                    <a:pt x="848" y="618"/>
                  </a:cubicBezTo>
                  <a:cubicBezTo>
                    <a:pt x="844" y="606"/>
                    <a:pt x="840" y="592"/>
                    <a:pt x="829" y="581"/>
                  </a:cubicBezTo>
                  <a:cubicBezTo>
                    <a:pt x="822" y="575"/>
                    <a:pt x="808" y="561"/>
                    <a:pt x="787" y="561"/>
                  </a:cubicBezTo>
                  <a:cubicBezTo>
                    <a:pt x="766" y="561"/>
                    <a:pt x="749" y="575"/>
                    <a:pt x="734" y="590"/>
                  </a:cubicBezTo>
                  <a:lnTo>
                    <a:pt x="655" y="670"/>
                  </a:lnTo>
                  <a:lnTo>
                    <a:pt x="571" y="586"/>
                  </a:lnTo>
                  <a:cubicBezTo>
                    <a:pt x="568" y="583"/>
                    <a:pt x="565" y="580"/>
                    <a:pt x="564" y="578"/>
                  </a:cubicBezTo>
                  <a:cubicBezTo>
                    <a:pt x="567" y="577"/>
                    <a:pt x="571" y="575"/>
                    <a:pt x="575" y="574"/>
                  </a:cubicBezTo>
                  <a:cubicBezTo>
                    <a:pt x="597" y="566"/>
                    <a:pt x="633" y="554"/>
                    <a:pt x="647" y="508"/>
                  </a:cubicBezTo>
                  <a:cubicBezTo>
                    <a:pt x="657" y="473"/>
                    <a:pt x="640" y="429"/>
                    <a:pt x="606" y="395"/>
                  </a:cubicBezTo>
                  <a:cubicBezTo>
                    <a:pt x="572" y="360"/>
                    <a:pt x="526" y="343"/>
                    <a:pt x="492" y="353"/>
                  </a:cubicBezTo>
                  <a:cubicBezTo>
                    <a:pt x="446" y="367"/>
                    <a:pt x="434" y="403"/>
                    <a:pt x="426" y="425"/>
                  </a:cubicBezTo>
                  <a:cubicBezTo>
                    <a:pt x="425" y="429"/>
                    <a:pt x="423" y="434"/>
                    <a:pt x="422" y="436"/>
                  </a:cubicBezTo>
                  <a:cubicBezTo>
                    <a:pt x="420" y="435"/>
                    <a:pt x="418" y="432"/>
                    <a:pt x="415" y="429"/>
                  </a:cubicBezTo>
                  <a:lnTo>
                    <a:pt x="360" y="374"/>
                  </a:lnTo>
                  <a:lnTo>
                    <a:pt x="655" y="77"/>
                  </a:lnTo>
                  <a:lnTo>
                    <a:pt x="950" y="373"/>
                  </a:lnTo>
                  <a:close/>
                  <a:moveTo>
                    <a:pt x="1016" y="395"/>
                  </a:moveTo>
                  <a:cubicBezTo>
                    <a:pt x="1028" y="383"/>
                    <a:pt x="1028" y="363"/>
                    <a:pt x="1016" y="351"/>
                  </a:cubicBezTo>
                  <a:lnTo>
                    <a:pt x="677" y="11"/>
                  </a:lnTo>
                  <a:cubicBezTo>
                    <a:pt x="665" y="0"/>
                    <a:pt x="645" y="0"/>
                    <a:pt x="633" y="11"/>
                  </a:cubicBezTo>
                  <a:lnTo>
                    <a:pt x="294" y="352"/>
                  </a:lnTo>
                  <a:cubicBezTo>
                    <a:pt x="282" y="364"/>
                    <a:pt x="282" y="384"/>
                    <a:pt x="294" y="396"/>
                  </a:cubicBezTo>
                  <a:lnTo>
                    <a:pt x="371" y="473"/>
                  </a:lnTo>
                  <a:cubicBezTo>
                    <a:pt x="386" y="488"/>
                    <a:pt x="403" y="502"/>
                    <a:pt x="424" y="502"/>
                  </a:cubicBezTo>
                  <a:cubicBezTo>
                    <a:pt x="445" y="502"/>
                    <a:pt x="459" y="488"/>
                    <a:pt x="466" y="482"/>
                  </a:cubicBezTo>
                  <a:cubicBezTo>
                    <a:pt x="477" y="471"/>
                    <a:pt x="481" y="457"/>
                    <a:pt x="485" y="445"/>
                  </a:cubicBezTo>
                  <a:cubicBezTo>
                    <a:pt x="492" y="425"/>
                    <a:pt x="496" y="417"/>
                    <a:pt x="509" y="413"/>
                  </a:cubicBezTo>
                  <a:cubicBezTo>
                    <a:pt x="519" y="410"/>
                    <a:pt x="541" y="417"/>
                    <a:pt x="562" y="439"/>
                  </a:cubicBezTo>
                  <a:cubicBezTo>
                    <a:pt x="581" y="458"/>
                    <a:pt x="590" y="480"/>
                    <a:pt x="587" y="491"/>
                  </a:cubicBezTo>
                  <a:cubicBezTo>
                    <a:pt x="583" y="504"/>
                    <a:pt x="575" y="508"/>
                    <a:pt x="555" y="515"/>
                  </a:cubicBezTo>
                  <a:cubicBezTo>
                    <a:pt x="543" y="519"/>
                    <a:pt x="529" y="524"/>
                    <a:pt x="518" y="535"/>
                  </a:cubicBezTo>
                  <a:cubicBezTo>
                    <a:pt x="480" y="573"/>
                    <a:pt x="501" y="604"/>
                    <a:pt x="527" y="630"/>
                  </a:cubicBezTo>
                  <a:lnTo>
                    <a:pt x="633" y="736"/>
                  </a:lnTo>
                  <a:cubicBezTo>
                    <a:pt x="638" y="741"/>
                    <a:pt x="646" y="745"/>
                    <a:pt x="655" y="745"/>
                  </a:cubicBezTo>
                  <a:cubicBezTo>
                    <a:pt x="663" y="745"/>
                    <a:pt x="671" y="741"/>
                    <a:pt x="677" y="736"/>
                  </a:cubicBezTo>
                  <a:lnTo>
                    <a:pt x="778" y="634"/>
                  </a:lnTo>
                  <a:cubicBezTo>
                    <a:pt x="781" y="631"/>
                    <a:pt x="784" y="628"/>
                    <a:pt x="786" y="627"/>
                  </a:cubicBezTo>
                  <a:cubicBezTo>
                    <a:pt x="787" y="630"/>
                    <a:pt x="788" y="634"/>
                    <a:pt x="790" y="638"/>
                  </a:cubicBezTo>
                  <a:cubicBezTo>
                    <a:pt x="797" y="660"/>
                    <a:pt x="809" y="696"/>
                    <a:pt x="855" y="710"/>
                  </a:cubicBezTo>
                  <a:cubicBezTo>
                    <a:pt x="862" y="712"/>
                    <a:pt x="869" y="713"/>
                    <a:pt x="877" y="713"/>
                  </a:cubicBezTo>
                  <a:cubicBezTo>
                    <a:pt x="907" y="713"/>
                    <a:pt x="942" y="696"/>
                    <a:pt x="968" y="669"/>
                  </a:cubicBezTo>
                  <a:cubicBezTo>
                    <a:pt x="1004" y="634"/>
                    <a:pt x="1020" y="589"/>
                    <a:pt x="1010" y="554"/>
                  </a:cubicBezTo>
                  <a:cubicBezTo>
                    <a:pt x="996" y="509"/>
                    <a:pt x="960" y="496"/>
                    <a:pt x="938" y="489"/>
                  </a:cubicBezTo>
                  <a:cubicBezTo>
                    <a:pt x="934" y="488"/>
                    <a:pt x="929" y="486"/>
                    <a:pt x="927" y="485"/>
                  </a:cubicBezTo>
                  <a:cubicBezTo>
                    <a:pt x="928" y="483"/>
                    <a:pt x="931" y="480"/>
                    <a:pt x="934" y="477"/>
                  </a:cubicBezTo>
                  <a:lnTo>
                    <a:pt x="1016" y="395"/>
                  </a:lnTo>
                  <a:close/>
                  <a:moveTo>
                    <a:pt x="1259" y="646"/>
                  </a:moveTo>
                  <a:cubicBezTo>
                    <a:pt x="1257" y="644"/>
                    <a:pt x="1256" y="643"/>
                    <a:pt x="1254" y="641"/>
                  </a:cubicBezTo>
                  <a:cubicBezTo>
                    <a:pt x="1257" y="641"/>
                    <a:pt x="1259" y="640"/>
                    <a:pt x="1262" y="639"/>
                  </a:cubicBezTo>
                  <a:cubicBezTo>
                    <a:pt x="1282" y="632"/>
                    <a:pt x="1317" y="620"/>
                    <a:pt x="1330" y="577"/>
                  </a:cubicBezTo>
                  <a:cubicBezTo>
                    <a:pt x="1339" y="543"/>
                    <a:pt x="1324" y="501"/>
                    <a:pt x="1291" y="469"/>
                  </a:cubicBezTo>
                  <a:cubicBezTo>
                    <a:pt x="1259" y="435"/>
                    <a:pt x="1216" y="420"/>
                    <a:pt x="1183" y="430"/>
                  </a:cubicBezTo>
                  <a:cubicBezTo>
                    <a:pt x="1140" y="442"/>
                    <a:pt x="1128" y="477"/>
                    <a:pt x="1121" y="498"/>
                  </a:cubicBezTo>
                  <a:cubicBezTo>
                    <a:pt x="1120" y="500"/>
                    <a:pt x="1119" y="503"/>
                    <a:pt x="1119" y="505"/>
                  </a:cubicBezTo>
                  <a:cubicBezTo>
                    <a:pt x="1117" y="504"/>
                    <a:pt x="1116" y="502"/>
                    <a:pt x="1114" y="501"/>
                  </a:cubicBezTo>
                  <a:lnTo>
                    <a:pt x="1076" y="463"/>
                  </a:lnTo>
                  <a:cubicBezTo>
                    <a:pt x="1064" y="450"/>
                    <a:pt x="1044" y="450"/>
                    <a:pt x="1032" y="462"/>
                  </a:cubicBezTo>
                  <a:cubicBezTo>
                    <a:pt x="1020" y="475"/>
                    <a:pt x="1020" y="494"/>
                    <a:pt x="1032" y="506"/>
                  </a:cubicBezTo>
                  <a:lnTo>
                    <a:pt x="1070" y="545"/>
                  </a:lnTo>
                  <a:cubicBezTo>
                    <a:pt x="1084" y="559"/>
                    <a:pt x="1101" y="572"/>
                    <a:pt x="1121" y="572"/>
                  </a:cubicBezTo>
                  <a:cubicBezTo>
                    <a:pt x="1141" y="572"/>
                    <a:pt x="1155" y="559"/>
                    <a:pt x="1161" y="552"/>
                  </a:cubicBezTo>
                  <a:cubicBezTo>
                    <a:pt x="1171" y="542"/>
                    <a:pt x="1176" y="529"/>
                    <a:pt x="1180" y="518"/>
                  </a:cubicBezTo>
                  <a:cubicBezTo>
                    <a:pt x="1186" y="499"/>
                    <a:pt x="1189" y="492"/>
                    <a:pt x="1200" y="489"/>
                  </a:cubicBezTo>
                  <a:cubicBezTo>
                    <a:pt x="1208" y="487"/>
                    <a:pt x="1229" y="494"/>
                    <a:pt x="1247" y="513"/>
                  </a:cubicBezTo>
                  <a:cubicBezTo>
                    <a:pt x="1267" y="531"/>
                    <a:pt x="1272" y="552"/>
                    <a:pt x="1270" y="559"/>
                  </a:cubicBezTo>
                  <a:cubicBezTo>
                    <a:pt x="1267" y="571"/>
                    <a:pt x="1260" y="574"/>
                    <a:pt x="1242" y="580"/>
                  </a:cubicBezTo>
                  <a:cubicBezTo>
                    <a:pt x="1230" y="584"/>
                    <a:pt x="1217" y="588"/>
                    <a:pt x="1207" y="599"/>
                  </a:cubicBezTo>
                  <a:cubicBezTo>
                    <a:pt x="1170" y="636"/>
                    <a:pt x="1192" y="667"/>
                    <a:pt x="1215" y="690"/>
                  </a:cubicBezTo>
                  <a:lnTo>
                    <a:pt x="1287" y="763"/>
                  </a:lnTo>
                  <a:lnTo>
                    <a:pt x="1211" y="839"/>
                  </a:lnTo>
                  <a:cubicBezTo>
                    <a:pt x="1209" y="841"/>
                    <a:pt x="1208" y="842"/>
                    <a:pt x="1206" y="844"/>
                  </a:cubicBezTo>
                  <a:cubicBezTo>
                    <a:pt x="1206" y="841"/>
                    <a:pt x="1205" y="838"/>
                    <a:pt x="1204" y="836"/>
                  </a:cubicBezTo>
                  <a:cubicBezTo>
                    <a:pt x="1197" y="815"/>
                    <a:pt x="1185" y="781"/>
                    <a:pt x="1142" y="768"/>
                  </a:cubicBezTo>
                  <a:cubicBezTo>
                    <a:pt x="1108" y="758"/>
                    <a:pt x="1066" y="774"/>
                    <a:pt x="1034" y="807"/>
                  </a:cubicBezTo>
                  <a:cubicBezTo>
                    <a:pt x="1001" y="839"/>
                    <a:pt x="985" y="882"/>
                    <a:pt x="995" y="915"/>
                  </a:cubicBezTo>
                  <a:cubicBezTo>
                    <a:pt x="1008" y="958"/>
                    <a:pt x="1042" y="970"/>
                    <a:pt x="1063" y="977"/>
                  </a:cubicBezTo>
                  <a:cubicBezTo>
                    <a:pt x="1065" y="978"/>
                    <a:pt x="1068" y="979"/>
                    <a:pt x="1071" y="980"/>
                  </a:cubicBezTo>
                  <a:cubicBezTo>
                    <a:pt x="1069" y="981"/>
                    <a:pt x="1068" y="983"/>
                    <a:pt x="1066" y="985"/>
                  </a:cubicBezTo>
                  <a:lnTo>
                    <a:pt x="1016" y="1034"/>
                  </a:lnTo>
                  <a:lnTo>
                    <a:pt x="746" y="763"/>
                  </a:lnTo>
                  <a:cubicBezTo>
                    <a:pt x="734" y="751"/>
                    <a:pt x="714" y="751"/>
                    <a:pt x="702" y="763"/>
                  </a:cubicBezTo>
                  <a:cubicBezTo>
                    <a:pt x="690" y="775"/>
                    <a:pt x="690" y="795"/>
                    <a:pt x="702" y="807"/>
                  </a:cubicBezTo>
                  <a:lnTo>
                    <a:pt x="994" y="1100"/>
                  </a:lnTo>
                  <a:cubicBezTo>
                    <a:pt x="1000" y="1106"/>
                    <a:pt x="1008" y="1109"/>
                    <a:pt x="1016" y="1109"/>
                  </a:cubicBezTo>
                  <a:cubicBezTo>
                    <a:pt x="1025" y="1109"/>
                    <a:pt x="1033" y="1106"/>
                    <a:pt x="1038" y="1100"/>
                  </a:cubicBezTo>
                  <a:lnTo>
                    <a:pt x="1110" y="1028"/>
                  </a:lnTo>
                  <a:cubicBezTo>
                    <a:pt x="1133" y="1005"/>
                    <a:pt x="1155" y="974"/>
                    <a:pt x="1118" y="937"/>
                  </a:cubicBezTo>
                  <a:cubicBezTo>
                    <a:pt x="1108" y="927"/>
                    <a:pt x="1095" y="922"/>
                    <a:pt x="1083" y="918"/>
                  </a:cubicBezTo>
                  <a:cubicBezTo>
                    <a:pt x="1065" y="912"/>
                    <a:pt x="1058" y="909"/>
                    <a:pt x="1055" y="898"/>
                  </a:cubicBezTo>
                  <a:cubicBezTo>
                    <a:pt x="1052" y="890"/>
                    <a:pt x="1058" y="870"/>
                    <a:pt x="1078" y="850"/>
                  </a:cubicBezTo>
                  <a:cubicBezTo>
                    <a:pt x="1096" y="832"/>
                    <a:pt x="1116" y="825"/>
                    <a:pt x="1124" y="828"/>
                  </a:cubicBezTo>
                  <a:cubicBezTo>
                    <a:pt x="1135" y="831"/>
                    <a:pt x="1139" y="838"/>
                    <a:pt x="1145" y="856"/>
                  </a:cubicBezTo>
                  <a:cubicBezTo>
                    <a:pt x="1149" y="868"/>
                    <a:pt x="1153" y="881"/>
                    <a:pt x="1163" y="891"/>
                  </a:cubicBezTo>
                  <a:cubicBezTo>
                    <a:pt x="1170" y="897"/>
                    <a:pt x="1183" y="911"/>
                    <a:pt x="1204" y="911"/>
                  </a:cubicBezTo>
                  <a:cubicBezTo>
                    <a:pt x="1224" y="911"/>
                    <a:pt x="1240" y="898"/>
                    <a:pt x="1255" y="883"/>
                  </a:cubicBezTo>
                  <a:lnTo>
                    <a:pt x="1353" y="785"/>
                  </a:lnTo>
                  <a:cubicBezTo>
                    <a:pt x="1365" y="772"/>
                    <a:pt x="1365" y="753"/>
                    <a:pt x="1353" y="741"/>
                  </a:cubicBezTo>
                  <a:lnTo>
                    <a:pt x="1259" y="6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2" name="Group 399">
            <a:extLst>
              <a:ext uri="{FF2B5EF4-FFF2-40B4-BE49-F238E27FC236}">
                <a16:creationId xmlns:a16="http://schemas.microsoft.com/office/drawing/2014/main" id="{FEC20807-1847-46DB-2181-BD4F04F3F8F5}"/>
              </a:ext>
            </a:extLst>
          </p:cNvPr>
          <p:cNvGrpSpPr/>
          <p:nvPr userDrawn="1"/>
        </p:nvGrpSpPr>
        <p:grpSpPr>
          <a:xfrm>
            <a:off x="4074326" y="2424629"/>
            <a:ext cx="710291" cy="710292"/>
            <a:chOff x="2575309" y="2498626"/>
            <a:chExt cx="710291" cy="710292"/>
          </a:xfrm>
        </p:grpSpPr>
        <p:sp>
          <p:nvSpPr>
            <p:cNvPr id="333" name="Rectangle 400">
              <a:extLst>
                <a:ext uri="{FF2B5EF4-FFF2-40B4-BE49-F238E27FC236}">
                  <a16:creationId xmlns:a16="http://schemas.microsoft.com/office/drawing/2014/main" id="{47BB6B3A-CBD6-525F-6642-8E114698D7CE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4" name="Freeform 21">
              <a:extLst>
                <a:ext uri="{FF2B5EF4-FFF2-40B4-BE49-F238E27FC236}">
                  <a16:creationId xmlns:a16="http://schemas.microsoft.com/office/drawing/2014/main" id="{116A9C36-6CA9-4EE6-97E0-DADCF571B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185" y="2624379"/>
              <a:ext cx="490538" cy="458787"/>
            </a:xfrm>
            <a:custGeom>
              <a:avLst/>
              <a:gdLst>
                <a:gd name="T0" fmla="*/ 283 w 1362"/>
                <a:gd name="T1" fmla="*/ 906 h 1274"/>
                <a:gd name="T2" fmla="*/ 345 w 1362"/>
                <a:gd name="T3" fmla="*/ 1272 h 1274"/>
                <a:gd name="T4" fmla="*/ 257 w 1362"/>
                <a:gd name="T5" fmla="*/ 395 h 1274"/>
                <a:gd name="T6" fmla="*/ 0 w 1362"/>
                <a:gd name="T7" fmla="*/ 849 h 1274"/>
                <a:gd name="T8" fmla="*/ 142 w 1362"/>
                <a:gd name="T9" fmla="*/ 1273 h 1274"/>
                <a:gd name="T10" fmla="*/ 204 w 1362"/>
                <a:gd name="T11" fmla="*/ 595 h 1274"/>
                <a:gd name="T12" fmla="*/ 142 w 1362"/>
                <a:gd name="T13" fmla="*/ 931 h 1274"/>
                <a:gd name="T14" fmla="*/ 63 w 1362"/>
                <a:gd name="T15" fmla="*/ 595 h 1274"/>
                <a:gd name="T16" fmla="*/ 785 w 1362"/>
                <a:gd name="T17" fmla="*/ 457 h 1274"/>
                <a:gd name="T18" fmla="*/ 455 w 1362"/>
                <a:gd name="T19" fmla="*/ 536 h 1274"/>
                <a:gd name="T20" fmla="*/ 424 w 1362"/>
                <a:gd name="T21" fmla="*/ 595 h 1274"/>
                <a:gd name="T22" fmla="*/ 424 w 1362"/>
                <a:gd name="T23" fmla="*/ 1273 h 1274"/>
                <a:gd name="T24" fmla="*/ 486 w 1362"/>
                <a:gd name="T25" fmla="*/ 962 h 1274"/>
                <a:gd name="T26" fmla="*/ 680 w 1362"/>
                <a:gd name="T27" fmla="*/ 598 h 1274"/>
                <a:gd name="T28" fmla="*/ 822 w 1362"/>
                <a:gd name="T29" fmla="*/ 395 h 1274"/>
                <a:gd name="T30" fmla="*/ 424 w 1362"/>
                <a:gd name="T31" fmla="*/ 228 h 1274"/>
                <a:gd name="T32" fmla="*/ 232 w 1362"/>
                <a:gd name="T33" fmla="*/ 228 h 1274"/>
                <a:gd name="T34" fmla="*/ 328 w 1362"/>
                <a:gd name="T35" fmla="*/ 62 h 1274"/>
                <a:gd name="T36" fmla="*/ 424 w 1362"/>
                <a:gd name="T37" fmla="*/ 228 h 1274"/>
                <a:gd name="T38" fmla="*/ 328 w 1362"/>
                <a:gd name="T39" fmla="*/ 0 h 1274"/>
                <a:gd name="T40" fmla="*/ 170 w 1362"/>
                <a:gd name="T41" fmla="*/ 228 h 1274"/>
                <a:gd name="T42" fmla="*/ 486 w 1362"/>
                <a:gd name="T43" fmla="*/ 228 h 1274"/>
                <a:gd name="T44" fmla="*/ 1361 w 1362"/>
                <a:gd name="T45" fmla="*/ 31 h 1274"/>
                <a:gd name="T46" fmla="*/ 568 w 1362"/>
                <a:gd name="T47" fmla="*/ 0 h 1274"/>
                <a:gd name="T48" fmla="*/ 537 w 1362"/>
                <a:gd name="T49" fmla="*/ 341 h 1274"/>
                <a:gd name="T50" fmla="*/ 599 w 1362"/>
                <a:gd name="T51" fmla="*/ 62 h 1274"/>
                <a:gd name="T52" fmla="*/ 1299 w 1362"/>
                <a:gd name="T53" fmla="*/ 987 h 1274"/>
                <a:gd name="T54" fmla="*/ 599 w 1362"/>
                <a:gd name="T55" fmla="*/ 652 h 1274"/>
                <a:gd name="T56" fmla="*/ 537 w 1362"/>
                <a:gd name="T57" fmla="*/ 1019 h 1274"/>
                <a:gd name="T58" fmla="*/ 888 w 1362"/>
                <a:gd name="T59" fmla="*/ 1050 h 1274"/>
                <a:gd name="T60" fmla="*/ 785 w 1362"/>
                <a:gd name="T61" fmla="*/ 1240 h 1274"/>
                <a:gd name="T62" fmla="*/ 932 w 1362"/>
                <a:gd name="T63" fmla="*/ 1244 h 1274"/>
                <a:gd name="T64" fmla="*/ 994 w 1362"/>
                <a:gd name="T65" fmla="*/ 1093 h 1274"/>
                <a:gd name="T66" fmla="*/ 1184 w 1362"/>
                <a:gd name="T67" fmla="*/ 1196 h 1274"/>
                <a:gd name="T68" fmla="*/ 1330 w 1362"/>
                <a:gd name="T69" fmla="*/ 1050 h 1274"/>
                <a:gd name="T70" fmla="*/ 1361 w 1362"/>
                <a:gd name="T71" fmla="*/ 31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2" h="1274">
                  <a:moveTo>
                    <a:pt x="345" y="906"/>
                  </a:moveTo>
                  <a:lnTo>
                    <a:pt x="283" y="906"/>
                  </a:lnTo>
                  <a:lnTo>
                    <a:pt x="283" y="1272"/>
                  </a:lnTo>
                  <a:lnTo>
                    <a:pt x="345" y="1272"/>
                  </a:lnTo>
                  <a:lnTo>
                    <a:pt x="345" y="906"/>
                  </a:lnTo>
                  <a:close/>
                  <a:moveTo>
                    <a:pt x="257" y="395"/>
                  </a:moveTo>
                  <a:cubicBezTo>
                    <a:pt x="45" y="395"/>
                    <a:pt x="0" y="504"/>
                    <a:pt x="0" y="595"/>
                  </a:cubicBezTo>
                  <a:lnTo>
                    <a:pt x="0" y="849"/>
                  </a:lnTo>
                  <a:cubicBezTo>
                    <a:pt x="0" y="926"/>
                    <a:pt x="65" y="991"/>
                    <a:pt x="142" y="993"/>
                  </a:cubicBezTo>
                  <a:lnTo>
                    <a:pt x="142" y="1273"/>
                  </a:lnTo>
                  <a:lnTo>
                    <a:pt x="204" y="1273"/>
                  </a:lnTo>
                  <a:lnTo>
                    <a:pt x="204" y="595"/>
                  </a:lnTo>
                  <a:lnTo>
                    <a:pt x="142" y="595"/>
                  </a:lnTo>
                  <a:lnTo>
                    <a:pt x="142" y="931"/>
                  </a:lnTo>
                  <a:cubicBezTo>
                    <a:pt x="99" y="929"/>
                    <a:pt x="63" y="892"/>
                    <a:pt x="63" y="849"/>
                  </a:cubicBezTo>
                  <a:lnTo>
                    <a:pt x="63" y="595"/>
                  </a:lnTo>
                  <a:cubicBezTo>
                    <a:pt x="63" y="531"/>
                    <a:pt x="85" y="457"/>
                    <a:pt x="257" y="457"/>
                  </a:cubicBezTo>
                  <a:lnTo>
                    <a:pt x="785" y="457"/>
                  </a:lnTo>
                  <a:cubicBezTo>
                    <a:pt x="772" y="496"/>
                    <a:pt x="734" y="536"/>
                    <a:pt x="681" y="536"/>
                  </a:cubicBezTo>
                  <a:lnTo>
                    <a:pt x="455" y="536"/>
                  </a:lnTo>
                  <a:cubicBezTo>
                    <a:pt x="438" y="536"/>
                    <a:pt x="424" y="550"/>
                    <a:pt x="424" y="567"/>
                  </a:cubicBezTo>
                  <a:lnTo>
                    <a:pt x="424" y="595"/>
                  </a:lnTo>
                  <a:lnTo>
                    <a:pt x="424" y="962"/>
                  </a:lnTo>
                  <a:lnTo>
                    <a:pt x="424" y="1273"/>
                  </a:lnTo>
                  <a:lnTo>
                    <a:pt x="486" y="1273"/>
                  </a:lnTo>
                  <a:lnTo>
                    <a:pt x="486" y="962"/>
                  </a:lnTo>
                  <a:lnTo>
                    <a:pt x="486" y="598"/>
                  </a:lnTo>
                  <a:lnTo>
                    <a:pt x="680" y="598"/>
                  </a:lnTo>
                  <a:cubicBezTo>
                    <a:pt x="782" y="598"/>
                    <a:pt x="853" y="507"/>
                    <a:pt x="853" y="426"/>
                  </a:cubicBezTo>
                  <a:cubicBezTo>
                    <a:pt x="853" y="409"/>
                    <a:pt x="839" y="395"/>
                    <a:pt x="822" y="395"/>
                  </a:cubicBezTo>
                  <a:lnTo>
                    <a:pt x="257" y="395"/>
                  </a:lnTo>
                  <a:close/>
                  <a:moveTo>
                    <a:pt x="424" y="228"/>
                  </a:moveTo>
                  <a:cubicBezTo>
                    <a:pt x="424" y="276"/>
                    <a:pt x="383" y="310"/>
                    <a:pt x="328" y="310"/>
                  </a:cubicBezTo>
                  <a:cubicBezTo>
                    <a:pt x="272" y="310"/>
                    <a:pt x="232" y="276"/>
                    <a:pt x="232" y="228"/>
                  </a:cubicBezTo>
                  <a:lnTo>
                    <a:pt x="232" y="144"/>
                  </a:lnTo>
                  <a:cubicBezTo>
                    <a:pt x="232" y="96"/>
                    <a:pt x="272" y="62"/>
                    <a:pt x="328" y="62"/>
                  </a:cubicBezTo>
                  <a:cubicBezTo>
                    <a:pt x="383" y="62"/>
                    <a:pt x="424" y="96"/>
                    <a:pt x="424" y="144"/>
                  </a:cubicBezTo>
                  <a:lnTo>
                    <a:pt x="424" y="228"/>
                  </a:lnTo>
                  <a:close/>
                  <a:moveTo>
                    <a:pt x="486" y="144"/>
                  </a:moveTo>
                  <a:cubicBezTo>
                    <a:pt x="486" y="62"/>
                    <a:pt x="418" y="0"/>
                    <a:pt x="328" y="0"/>
                  </a:cubicBezTo>
                  <a:cubicBezTo>
                    <a:pt x="238" y="0"/>
                    <a:pt x="170" y="62"/>
                    <a:pt x="170" y="144"/>
                  </a:cubicBezTo>
                  <a:lnTo>
                    <a:pt x="170" y="228"/>
                  </a:lnTo>
                  <a:cubicBezTo>
                    <a:pt x="170" y="310"/>
                    <a:pt x="238" y="372"/>
                    <a:pt x="328" y="372"/>
                  </a:cubicBezTo>
                  <a:cubicBezTo>
                    <a:pt x="418" y="372"/>
                    <a:pt x="486" y="310"/>
                    <a:pt x="486" y="228"/>
                  </a:cubicBezTo>
                  <a:lnTo>
                    <a:pt x="486" y="144"/>
                  </a:lnTo>
                  <a:close/>
                  <a:moveTo>
                    <a:pt x="1361" y="31"/>
                  </a:moveTo>
                  <a:cubicBezTo>
                    <a:pt x="1361" y="14"/>
                    <a:pt x="1347" y="0"/>
                    <a:pt x="1330" y="0"/>
                  </a:cubicBezTo>
                  <a:lnTo>
                    <a:pt x="568" y="0"/>
                  </a:lnTo>
                  <a:cubicBezTo>
                    <a:pt x="551" y="0"/>
                    <a:pt x="537" y="14"/>
                    <a:pt x="537" y="31"/>
                  </a:cubicBezTo>
                  <a:lnTo>
                    <a:pt x="537" y="341"/>
                  </a:lnTo>
                  <a:lnTo>
                    <a:pt x="599" y="341"/>
                  </a:lnTo>
                  <a:lnTo>
                    <a:pt x="599" y="62"/>
                  </a:lnTo>
                  <a:lnTo>
                    <a:pt x="1299" y="62"/>
                  </a:lnTo>
                  <a:lnTo>
                    <a:pt x="1299" y="987"/>
                  </a:lnTo>
                  <a:lnTo>
                    <a:pt x="599" y="987"/>
                  </a:lnTo>
                  <a:lnTo>
                    <a:pt x="599" y="652"/>
                  </a:lnTo>
                  <a:lnTo>
                    <a:pt x="537" y="652"/>
                  </a:lnTo>
                  <a:lnTo>
                    <a:pt x="537" y="1019"/>
                  </a:lnTo>
                  <a:cubicBezTo>
                    <a:pt x="537" y="1036"/>
                    <a:pt x="551" y="1050"/>
                    <a:pt x="568" y="1050"/>
                  </a:cubicBezTo>
                  <a:lnTo>
                    <a:pt x="888" y="1050"/>
                  </a:lnTo>
                  <a:lnTo>
                    <a:pt x="741" y="1196"/>
                  </a:lnTo>
                  <a:lnTo>
                    <a:pt x="785" y="1240"/>
                  </a:lnTo>
                  <a:lnTo>
                    <a:pt x="932" y="1093"/>
                  </a:lnTo>
                  <a:lnTo>
                    <a:pt x="932" y="1244"/>
                  </a:lnTo>
                  <a:lnTo>
                    <a:pt x="994" y="1244"/>
                  </a:lnTo>
                  <a:lnTo>
                    <a:pt x="994" y="1093"/>
                  </a:lnTo>
                  <a:lnTo>
                    <a:pt x="1140" y="1240"/>
                  </a:lnTo>
                  <a:lnTo>
                    <a:pt x="1184" y="1196"/>
                  </a:lnTo>
                  <a:lnTo>
                    <a:pt x="1038" y="1050"/>
                  </a:lnTo>
                  <a:lnTo>
                    <a:pt x="1330" y="1050"/>
                  </a:lnTo>
                  <a:cubicBezTo>
                    <a:pt x="1347" y="1050"/>
                    <a:pt x="1361" y="1036"/>
                    <a:pt x="1361" y="1019"/>
                  </a:cubicBezTo>
                  <a:lnTo>
                    <a:pt x="1361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" name="Group 402">
            <a:extLst>
              <a:ext uri="{FF2B5EF4-FFF2-40B4-BE49-F238E27FC236}">
                <a16:creationId xmlns:a16="http://schemas.microsoft.com/office/drawing/2014/main" id="{235019FE-8C8C-CD1D-0D6A-A68EE5EF7F73}"/>
              </a:ext>
            </a:extLst>
          </p:cNvPr>
          <p:cNvGrpSpPr/>
          <p:nvPr userDrawn="1"/>
        </p:nvGrpSpPr>
        <p:grpSpPr>
          <a:xfrm>
            <a:off x="7373417" y="2424629"/>
            <a:ext cx="710291" cy="710292"/>
            <a:chOff x="5874400" y="2498626"/>
            <a:chExt cx="710291" cy="710292"/>
          </a:xfrm>
        </p:grpSpPr>
        <p:sp>
          <p:nvSpPr>
            <p:cNvPr id="336" name="Rectangle 403">
              <a:extLst>
                <a:ext uri="{FF2B5EF4-FFF2-40B4-BE49-F238E27FC236}">
                  <a16:creationId xmlns:a16="http://schemas.microsoft.com/office/drawing/2014/main" id="{FEE393FF-27E7-ADEB-9F9A-6C23A4E2B5B3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7" name="Freeform 23">
              <a:extLst>
                <a:ext uri="{FF2B5EF4-FFF2-40B4-BE49-F238E27FC236}">
                  <a16:creationId xmlns:a16="http://schemas.microsoft.com/office/drawing/2014/main" id="{D37FF5E8-2579-3E03-9DFB-7F19D6214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895" y="2633110"/>
              <a:ext cx="495300" cy="441325"/>
            </a:xfrm>
            <a:custGeom>
              <a:avLst/>
              <a:gdLst>
                <a:gd name="T0" fmla="*/ 1236 w 1375"/>
                <a:gd name="T1" fmla="*/ 1080 h 1225"/>
                <a:gd name="T2" fmla="*/ 1120 w 1375"/>
                <a:gd name="T3" fmla="*/ 908 h 1225"/>
                <a:gd name="T4" fmla="*/ 1118 w 1375"/>
                <a:gd name="T5" fmla="*/ 970 h 1225"/>
                <a:gd name="T6" fmla="*/ 1036 w 1375"/>
                <a:gd name="T7" fmla="*/ 1083 h 1225"/>
                <a:gd name="T8" fmla="*/ 643 w 1375"/>
                <a:gd name="T9" fmla="*/ 1162 h 1225"/>
                <a:gd name="T10" fmla="*/ 951 w 1375"/>
                <a:gd name="T11" fmla="*/ 1021 h 1225"/>
                <a:gd name="T12" fmla="*/ 951 w 1375"/>
                <a:gd name="T13" fmla="*/ 970 h 1225"/>
                <a:gd name="T14" fmla="*/ 638 w 1375"/>
                <a:gd name="T15" fmla="*/ 967 h 1225"/>
                <a:gd name="T16" fmla="*/ 581 w 1375"/>
                <a:gd name="T17" fmla="*/ 1224 h 1225"/>
                <a:gd name="T18" fmla="*/ 1151 w 1375"/>
                <a:gd name="T19" fmla="*/ 685 h 1225"/>
                <a:gd name="T20" fmla="*/ 1113 w 1375"/>
                <a:gd name="T21" fmla="*/ 502 h 1225"/>
                <a:gd name="T22" fmla="*/ 841 w 1375"/>
                <a:gd name="T23" fmla="*/ 650 h 1225"/>
                <a:gd name="T24" fmla="*/ 936 w 1375"/>
                <a:gd name="T25" fmla="*/ 495 h 1225"/>
                <a:gd name="T26" fmla="*/ 785 w 1375"/>
                <a:gd name="T27" fmla="*/ 525 h 1225"/>
                <a:gd name="T28" fmla="*/ 716 w 1375"/>
                <a:gd name="T29" fmla="*/ 373 h 1225"/>
                <a:gd name="T30" fmla="*/ 680 w 1375"/>
                <a:gd name="T31" fmla="*/ 322 h 1225"/>
                <a:gd name="T32" fmla="*/ 571 w 1375"/>
                <a:gd name="T33" fmla="*/ 264 h 1225"/>
                <a:gd name="T34" fmla="*/ 809 w 1375"/>
                <a:gd name="T35" fmla="*/ 67 h 1225"/>
                <a:gd name="T36" fmla="*/ 835 w 1375"/>
                <a:gd name="T37" fmla="*/ 159 h 1225"/>
                <a:gd name="T38" fmla="*/ 853 w 1375"/>
                <a:gd name="T39" fmla="*/ 277 h 1225"/>
                <a:gd name="T40" fmla="*/ 943 w 1375"/>
                <a:gd name="T41" fmla="*/ 214 h 1225"/>
                <a:gd name="T42" fmla="*/ 990 w 1375"/>
                <a:gd name="T43" fmla="*/ 381 h 1225"/>
                <a:gd name="T44" fmla="*/ 1026 w 1375"/>
                <a:gd name="T45" fmla="*/ 432 h 1225"/>
                <a:gd name="T46" fmla="*/ 1119 w 1375"/>
                <a:gd name="T47" fmla="*/ 466 h 1225"/>
                <a:gd name="T48" fmla="*/ 696 w 1375"/>
                <a:gd name="T49" fmla="*/ 552 h 1225"/>
                <a:gd name="T50" fmla="*/ 315 w 1375"/>
                <a:gd name="T51" fmla="*/ 805 h 1225"/>
                <a:gd name="T52" fmla="*/ 93 w 1375"/>
                <a:gd name="T53" fmla="*/ 909 h 1225"/>
                <a:gd name="T54" fmla="*/ 467 w 1375"/>
                <a:gd name="T55" fmla="*/ 616 h 1225"/>
                <a:gd name="T56" fmla="*/ 696 w 1375"/>
                <a:gd name="T57" fmla="*/ 552 h 1225"/>
                <a:gd name="T58" fmla="*/ 1080 w 1375"/>
                <a:gd name="T59" fmla="*/ 401 h 1225"/>
                <a:gd name="T60" fmla="*/ 958 w 1375"/>
                <a:gd name="T61" fmla="*/ 128 h 1225"/>
                <a:gd name="T62" fmla="*/ 938 w 1375"/>
                <a:gd name="T63" fmla="*/ 100 h 1225"/>
                <a:gd name="T64" fmla="*/ 773 w 1375"/>
                <a:gd name="T65" fmla="*/ 16 h 1225"/>
                <a:gd name="T66" fmla="*/ 520 w 1375"/>
                <a:gd name="T67" fmla="*/ 300 h 1225"/>
                <a:gd name="T68" fmla="*/ 630 w 1375"/>
                <a:gd name="T69" fmla="*/ 358 h 1225"/>
                <a:gd name="T70" fmla="*/ 558 w 1375"/>
                <a:gd name="T71" fmla="*/ 456 h 1225"/>
                <a:gd name="T72" fmla="*/ 70 w 1375"/>
                <a:gd name="T73" fmla="*/ 784 h 1225"/>
                <a:gd name="T74" fmla="*/ 132 w 1375"/>
                <a:gd name="T75" fmla="*/ 998 h 1225"/>
                <a:gd name="T76" fmla="*/ 535 w 1375"/>
                <a:gd name="T77" fmla="*/ 706 h 1225"/>
                <a:gd name="T78" fmla="*/ 749 w 1375"/>
                <a:gd name="T79" fmla="*/ 626 h 1225"/>
                <a:gd name="T80" fmla="*/ 768 w 1375"/>
                <a:gd name="T81" fmla="*/ 654 h 1225"/>
                <a:gd name="T82" fmla="*/ 917 w 1375"/>
                <a:gd name="T83" fmla="*/ 714 h 1225"/>
                <a:gd name="T84" fmla="*/ 1170 w 1375"/>
                <a:gd name="T85" fmla="*/ 431 h 1225"/>
                <a:gd name="T86" fmla="*/ 1221 w 1375"/>
                <a:gd name="T87" fmla="*/ 704 h 1225"/>
                <a:gd name="T88" fmla="*/ 1258 w 1375"/>
                <a:gd name="T89" fmla="*/ 895 h 1225"/>
                <a:gd name="T90" fmla="*/ 1227 w 1375"/>
                <a:gd name="T91" fmla="*/ 842 h 1225"/>
                <a:gd name="T92" fmla="*/ 1262 w 1375"/>
                <a:gd name="T93" fmla="*/ 908 h 1225"/>
                <a:gd name="T94" fmla="*/ 1374 w 1375"/>
                <a:gd name="T95" fmla="*/ 908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5" h="1225">
                  <a:moveTo>
                    <a:pt x="581" y="1224"/>
                  </a:moveTo>
                  <a:lnTo>
                    <a:pt x="1236" y="1224"/>
                  </a:lnTo>
                  <a:lnTo>
                    <a:pt x="1236" y="1080"/>
                  </a:lnTo>
                  <a:cubicBezTo>
                    <a:pt x="1236" y="1048"/>
                    <a:pt x="1211" y="1023"/>
                    <a:pt x="1180" y="1021"/>
                  </a:cubicBezTo>
                  <a:lnTo>
                    <a:pt x="1180" y="967"/>
                  </a:lnTo>
                  <a:cubicBezTo>
                    <a:pt x="1180" y="935"/>
                    <a:pt x="1153" y="908"/>
                    <a:pt x="1120" y="908"/>
                  </a:cubicBezTo>
                  <a:lnTo>
                    <a:pt x="1036" y="908"/>
                  </a:lnTo>
                  <a:lnTo>
                    <a:pt x="1036" y="970"/>
                  </a:lnTo>
                  <a:lnTo>
                    <a:pt x="1118" y="970"/>
                  </a:lnTo>
                  <a:lnTo>
                    <a:pt x="1118" y="1021"/>
                  </a:lnTo>
                  <a:lnTo>
                    <a:pt x="1036" y="1021"/>
                  </a:lnTo>
                  <a:lnTo>
                    <a:pt x="1036" y="1083"/>
                  </a:lnTo>
                  <a:lnTo>
                    <a:pt x="1174" y="1083"/>
                  </a:lnTo>
                  <a:lnTo>
                    <a:pt x="1174" y="1162"/>
                  </a:lnTo>
                  <a:lnTo>
                    <a:pt x="643" y="1162"/>
                  </a:lnTo>
                  <a:lnTo>
                    <a:pt x="643" y="1083"/>
                  </a:lnTo>
                  <a:lnTo>
                    <a:pt x="951" y="1083"/>
                  </a:lnTo>
                  <a:lnTo>
                    <a:pt x="951" y="1021"/>
                  </a:lnTo>
                  <a:lnTo>
                    <a:pt x="700" y="1021"/>
                  </a:lnTo>
                  <a:lnTo>
                    <a:pt x="700" y="970"/>
                  </a:lnTo>
                  <a:lnTo>
                    <a:pt x="951" y="970"/>
                  </a:lnTo>
                  <a:lnTo>
                    <a:pt x="951" y="908"/>
                  </a:lnTo>
                  <a:lnTo>
                    <a:pt x="697" y="908"/>
                  </a:lnTo>
                  <a:cubicBezTo>
                    <a:pt x="664" y="908"/>
                    <a:pt x="638" y="935"/>
                    <a:pt x="638" y="967"/>
                  </a:cubicBezTo>
                  <a:lnTo>
                    <a:pt x="638" y="1021"/>
                  </a:lnTo>
                  <a:cubicBezTo>
                    <a:pt x="607" y="1023"/>
                    <a:pt x="581" y="1048"/>
                    <a:pt x="581" y="1080"/>
                  </a:cubicBezTo>
                  <a:lnTo>
                    <a:pt x="581" y="1224"/>
                  </a:lnTo>
                  <a:close/>
                  <a:moveTo>
                    <a:pt x="1089" y="798"/>
                  </a:moveTo>
                  <a:lnTo>
                    <a:pt x="1151" y="798"/>
                  </a:lnTo>
                  <a:lnTo>
                    <a:pt x="1151" y="685"/>
                  </a:lnTo>
                  <a:lnTo>
                    <a:pt x="1089" y="685"/>
                  </a:lnTo>
                  <a:lnTo>
                    <a:pt x="1089" y="798"/>
                  </a:lnTo>
                  <a:close/>
                  <a:moveTo>
                    <a:pt x="1113" y="502"/>
                  </a:moveTo>
                  <a:lnTo>
                    <a:pt x="882" y="664"/>
                  </a:lnTo>
                  <a:cubicBezTo>
                    <a:pt x="871" y="671"/>
                    <a:pt x="854" y="668"/>
                    <a:pt x="846" y="657"/>
                  </a:cubicBezTo>
                  <a:lnTo>
                    <a:pt x="841" y="650"/>
                  </a:lnTo>
                  <a:lnTo>
                    <a:pt x="871" y="594"/>
                  </a:lnTo>
                  <a:lnTo>
                    <a:pt x="846" y="558"/>
                  </a:lnTo>
                  <a:lnTo>
                    <a:pt x="936" y="495"/>
                  </a:lnTo>
                  <a:lnTo>
                    <a:pt x="900" y="444"/>
                  </a:lnTo>
                  <a:lnTo>
                    <a:pt x="785" y="525"/>
                  </a:lnTo>
                  <a:lnTo>
                    <a:pt x="785" y="525"/>
                  </a:lnTo>
                  <a:lnTo>
                    <a:pt x="764" y="539"/>
                  </a:lnTo>
                  <a:lnTo>
                    <a:pt x="670" y="405"/>
                  </a:lnTo>
                  <a:lnTo>
                    <a:pt x="716" y="373"/>
                  </a:lnTo>
                  <a:lnTo>
                    <a:pt x="806" y="310"/>
                  </a:lnTo>
                  <a:lnTo>
                    <a:pt x="771" y="259"/>
                  </a:lnTo>
                  <a:lnTo>
                    <a:pt x="680" y="322"/>
                  </a:lnTo>
                  <a:lnTo>
                    <a:pt x="655" y="286"/>
                  </a:lnTo>
                  <a:lnTo>
                    <a:pt x="593" y="295"/>
                  </a:lnTo>
                  <a:lnTo>
                    <a:pt x="571" y="264"/>
                  </a:lnTo>
                  <a:cubicBezTo>
                    <a:pt x="567" y="259"/>
                    <a:pt x="566" y="252"/>
                    <a:pt x="567" y="245"/>
                  </a:cubicBezTo>
                  <a:cubicBezTo>
                    <a:pt x="568" y="239"/>
                    <a:pt x="572" y="233"/>
                    <a:pt x="577" y="229"/>
                  </a:cubicBezTo>
                  <a:lnTo>
                    <a:pt x="809" y="67"/>
                  </a:lnTo>
                  <a:cubicBezTo>
                    <a:pt x="820" y="59"/>
                    <a:pt x="836" y="62"/>
                    <a:pt x="844" y="73"/>
                  </a:cubicBezTo>
                  <a:lnTo>
                    <a:pt x="865" y="104"/>
                  </a:lnTo>
                  <a:lnTo>
                    <a:pt x="835" y="159"/>
                  </a:lnTo>
                  <a:lnTo>
                    <a:pt x="861" y="196"/>
                  </a:lnTo>
                  <a:lnTo>
                    <a:pt x="817" y="227"/>
                  </a:lnTo>
                  <a:lnTo>
                    <a:pt x="853" y="277"/>
                  </a:lnTo>
                  <a:lnTo>
                    <a:pt x="896" y="247"/>
                  </a:lnTo>
                  <a:lnTo>
                    <a:pt x="896" y="247"/>
                  </a:lnTo>
                  <a:lnTo>
                    <a:pt x="943" y="214"/>
                  </a:lnTo>
                  <a:lnTo>
                    <a:pt x="1037" y="348"/>
                  </a:lnTo>
                  <a:lnTo>
                    <a:pt x="990" y="381"/>
                  </a:lnTo>
                  <a:lnTo>
                    <a:pt x="990" y="381"/>
                  </a:lnTo>
                  <a:lnTo>
                    <a:pt x="946" y="412"/>
                  </a:lnTo>
                  <a:lnTo>
                    <a:pt x="982" y="462"/>
                  </a:lnTo>
                  <a:lnTo>
                    <a:pt x="1026" y="432"/>
                  </a:lnTo>
                  <a:lnTo>
                    <a:pt x="1051" y="468"/>
                  </a:lnTo>
                  <a:lnTo>
                    <a:pt x="1114" y="459"/>
                  </a:lnTo>
                  <a:lnTo>
                    <a:pt x="1119" y="466"/>
                  </a:lnTo>
                  <a:cubicBezTo>
                    <a:pt x="1123" y="472"/>
                    <a:pt x="1124" y="479"/>
                    <a:pt x="1123" y="485"/>
                  </a:cubicBezTo>
                  <a:cubicBezTo>
                    <a:pt x="1122" y="492"/>
                    <a:pt x="1118" y="498"/>
                    <a:pt x="1113" y="502"/>
                  </a:cubicBezTo>
                  <a:close/>
                  <a:moveTo>
                    <a:pt x="696" y="552"/>
                  </a:moveTo>
                  <a:cubicBezTo>
                    <a:pt x="685" y="559"/>
                    <a:pt x="674" y="564"/>
                    <a:pt x="663" y="567"/>
                  </a:cubicBezTo>
                  <a:cubicBezTo>
                    <a:pt x="596" y="584"/>
                    <a:pt x="530" y="631"/>
                    <a:pt x="496" y="658"/>
                  </a:cubicBezTo>
                  <a:cubicBezTo>
                    <a:pt x="441" y="702"/>
                    <a:pt x="374" y="756"/>
                    <a:pt x="315" y="805"/>
                  </a:cubicBezTo>
                  <a:cubicBezTo>
                    <a:pt x="247" y="860"/>
                    <a:pt x="182" y="912"/>
                    <a:pt x="167" y="923"/>
                  </a:cubicBezTo>
                  <a:cubicBezTo>
                    <a:pt x="151" y="934"/>
                    <a:pt x="137" y="938"/>
                    <a:pt x="125" y="935"/>
                  </a:cubicBezTo>
                  <a:cubicBezTo>
                    <a:pt x="111" y="932"/>
                    <a:pt x="100" y="919"/>
                    <a:pt x="93" y="909"/>
                  </a:cubicBezTo>
                  <a:cubicBezTo>
                    <a:pt x="71" y="879"/>
                    <a:pt x="75" y="856"/>
                    <a:pt x="106" y="835"/>
                  </a:cubicBezTo>
                  <a:cubicBezTo>
                    <a:pt x="121" y="824"/>
                    <a:pt x="192" y="782"/>
                    <a:pt x="267" y="737"/>
                  </a:cubicBezTo>
                  <a:cubicBezTo>
                    <a:pt x="332" y="698"/>
                    <a:pt x="406" y="653"/>
                    <a:pt x="467" y="616"/>
                  </a:cubicBezTo>
                  <a:cubicBezTo>
                    <a:pt x="504" y="594"/>
                    <a:pt x="571" y="548"/>
                    <a:pt x="609" y="491"/>
                  </a:cubicBezTo>
                  <a:cubicBezTo>
                    <a:pt x="616" y="481"/>
                    <a:pt x="625" y="472"/>
                    <a:pt x="635" y="465"/>
                  </a:cubicBezTo>
                  <a:lnTo>
                    <a:pt x="696" y="552"/>
                  </a:lnTo>
                  <a:close/>
                  <a:moveTo>
                    <a:pt x="1170" y="431"/>
                  </a:moveTo>
                  <a:lnTo>
                    <a:pt x="1143" y="392"/>
                  </a:lnTo>
                  <a:lnTo>
                    <a:pt x="1080" y="401"/>
                  </a:lnTo>
                  <a:lnTo>
                    <a:pt x="1077" y="396"/>
                  </a:lnTo>
                  <a:lnTo>
                    <a:pt x="1123" y="364"/>
                  </a:lnTo>
                  <a:lnTo>
                    <a:pt x="958" y="128"/>
                  </a:lnTo>
                  <a:lnTo>
                    <a:pt x="912" y="160"/>
                  </a:lnTo>
                  <a:lnTo>
                    <a:pt x="908" y="155"/>
                  </a:lnTo>
                  <a:lnTo>
                    <a:pt x="938" y="100"/>
                  </a:lnTo>
                  <a:lnTo>
                    <a:pt x="895" y="38"/>
                  </a:lnTo>
                  <a:cubicBezTo>
                    <a:pt x="878" y="14"/>
                    <a:pt x="852" y="0"/>
                    <a:pt x="823" y="0"/>
                  </a:cubicBezTo>
                  <a:cubicBezTo>
                    <a:pt x="805" y="0"/>
                    <a:pt x="788" y="6"/>
                    <a:pt x="773" y="16"/>
                  </a:cubicBezTo>
                  <a:lnTo>
                    <a:pt x="542" y="178"/>
                  </a:lnTo>
                  <a:cubicBezTo>
                    <a:pt x="523" y="192"/>
                    <a:pt x="510" y="212"/>
                    <a:pt x="506" y="235"/>
                  </a:cubicBezTo>
                  <a:cubicBezTo>
                    <a:pt x="502" y="258"/>
                    <a:pt x="507" y="281"/>
                    <a:pt x="520" y="300"/>
                  </a:cubicBezTo>
                  <a:lnTo>
                    <a:pt x="564" y="362"/>
                  </a:lnTo>
                  <a:lnTo>
                    <a:pt x="626" y="353"/>
                  </a:lnTo>
                  <a:lnTo>
                    <a:pt x="630" y="358"/>
                  </a:lnTo>
                  <a:lnTo>
                    <a:pt x="583" y="390"/>
                  </a:lnTo>
                  <a:lnTo>
                    <a:pt x="600" y="414"/>
                  </a:lnTo>
                  <a:cubicBezTo>
                    <a:pt x="583" y="426"/>
                    <a:pt x="569" y="440"/>
                    <a:pt x="558" y="456"/>
                  </a:cubicBezTo>
                  <a:cubicBezTo>
                    <a:pt x="526" y="503"/>
                    <a:pt x="467" y="543"/>
                    <a:pt x="435" y="563"/>
                  </a:cubicBezTo>
                  <a:cubicBezTo>
                    <a:pt x="374" y="600"/>
                    <a:pt x="300" y="644"/>
                    <a:pt x="235" y="683"/>
                  </a:cubicBezTo>
                  <a:cubicBezTo>
                    <a:pt x="152" y="733"/>
                    <a:pt x="87" y="772"/>
                    <a:pt x="70" y="784"/>
                  </a:cubicBezTo>
                  <a:cubicBezTo>
                    <a:pt x="11" y="825"/>
                    <a:pt x="0" y="886"/>
                    <a:pt x="42" y="945"/>
                  </a:cubicBezTo>
                  <a:cubicBezTo>
                    <a:pt x="60" y="972"/>
                    <a:pt x="84" y="989"/>
                    <a:pt x="110" y="996"/>
                  </a:cubicBezTo>
                  <a:cubicBezTo>
                    <a:pt x="116" y="997"/>
                    <a:pt x="124" y="998"/>
                    <a:pt x="132" y="998"/>
                  </a:cubicBezTo>
                  <a:cubicBezTo>
                    <a:pt x="151" y="998"/>
                    <a:pt x="176" y="993"/>
                    <a:pt x="203" y="973"/>
                  </a:cubicBezTo>
                  <a:cubicBezTo>
                    <a:pt x="220" y="962"/>
                    <a:pt x="279" y="914"/>
                    <a:pt x="354" y="853"/>
                  </a:cubicBezTo>
                  <a:cubicBezTo>
                    <a:pt x="413" y="805"/>
                    <a:pt x="479" y="751"/>
                    <a:pt x="535" y="706"/>
                  </a:cubicBezTo>
                  <a:cubicBezTo>
                    <a:pt x="565" y="683"/>
                    <a:pt x="623" y="641"/>
                    <a:pt x="678" y="627"/>
                  </a:cubicBezTo>
                  <a:cubicBezTo>
                    <a:pt x="696" y="623"/>
                    <a:pt x="715" y="614"/>
                    <a:pt x="732" y="602"/>
                  </a:cubicBezTo>
                  <a:lnTo>
                    <a:pt x="749" y="626"/>
                  </a:lnTo>
                  <a:lnTo>
                    <a:pt x="795" y="594"/>
                  </a:lnTo>
                  <a:lnTo>
                    <a:pt x="798" y="599"/>
                  </a:lnTo>
                  <a:lnTo>
                    <a:pt x="768" y="654"/>
                  </a:lnTo>
                  <a:lnTo>
                    <a:pt x="796" y="693"/>
                  </a:lnTo>
                  <a:cubicBezTo>
                    <a:pt x="812" y="716"/>
                    <a:pt x="839" y="730"/>
                    <a:pt x="867" y="730"/>
                  </a:cubicBezTo>
                  <a:cubicBezTo>
                    <a:pt x="885" y="730"/>
                    <a:pt x="903" y="725"/>
                    <a:pt x="917" y="714"/>
                  </a:cubicBezTo>
                  <a:lnTo>
                    <a:pt x="1148" y="553"/>
                  </a:lnTo>
                  <a:cubicBezTo>
                    <a:pt x="1168" y="539"/>
                    <a:pt x="1180" y="519"/>
                    <a:pt x="1184" y="496"/>
                  </a:cubicBezTo>
                  <a:cubicBezTo>
                    <a:pt x="1189" y="473"/>
                    <a:pt x="1183" y="450"/>
                    <a:pt x="1170" y="431"/>
                  </a:cubicBezTo>
                  <a:close/>
                  <a:moveTo>
                    <a:pt x="1218" y="832"/>
                  </a:moveTo>
                  <a:lnTo>
                    <a:pt x="1274" y="735"/>
                  </a:lnTo>
                  <a:lnTo>
                    <a:pt x="1221" y="704"/>
                  </a:lnTo>
                  <a:lnTo>
                    <a:pt x="1164" y="801"/>
                  </a:lnTo>
                  <a:lnTo>
                    <a:pt x="1218" y="832"/>
                  </a:lnTo>
                  <a:close/>
                  <a:moveTo>
                    <a:pt x="1258" y="895"/>
                  </a:moveTo>
                  <a:lnTo>
                    <a:pt x="1356" y="839"/>
                  </a:lnTo>
                  <a:lnTo>
                    <a:pt x="1325" y="785"/>
                  </a:lnTo>
                  <a:lnTo>
                    <a:pt x="1227" y="842"/>
                  </a:lnTo>
                  <a:lnTo>
                    <a:pt x="1258" y="895"/>
                  </a:lnTo>
                  <a:close/>
                  <a:moveTo>
                    <a:pt x="1374" y="908"/>
                  </a:moveTo>
                  <a:lnTo>
                    <a:pt x="1262" y="908"/>
                  </a:lnTo>
                  <a:lnTo>
                    <a:pt x="1262" y="970"/>
                  </a:lnTo>
                  <a:lnTo>
                    <a:pt x="1374" y="970"/>
                  </a:lnTo>
                  <a:lnTo>
                    <a:pt x="1374" y="9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8" name="Group 405">
            <a:extLst>
              <a:ext uri="{FF2B5EF4-FFF2-40B4-BE49-F238E27FC236}">
                <a16:creationId xmlns:a16="http://schemas.microsoft.com/office/drawing/2014/main" id="{D1E65764-8F82-1A0D-E58E-72EEC34091FA}"/>
              </a:ext>
            </a:extLst>
          </p:cNvPr>
          <p:cNvGrpSpPr/>
          <p:nvPr userDrawn="1"/>
        </p:nvGrpSpPr>
        <p:grpSpPr>
          <a:xfrm>
            <a:off x="5175447" y="3456206"/>
            <a:ext cx="710291" cy="710292"/>
            <a:chOff x="3676430" y="3530203"/>
            <a:chExt cx="710291" cy="710292"/>
          </a:xfrm>
        </p:grpSpPr>
        <p:sp>
          <p:nvSpPr>
            <p:cNvPr id="339" name="Rectangle 406">
              <a:extLst>
                <a:ext uri="{FF2B5EF4-FFF2-40B4-BE49-F238E27FC236}">
                  <a16:creationId xmlns:a16="http://schemas.microsoft.com/office/drawing/2014/main" id="{04F4C44A-D621-BCB8-8566-B8BA7CA23C52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0" name="Freeform 24">
              <a:extLst>
                <a:ext uri="{FF2B5EF4-FFF2-40B4-BE49-F238E27FC236}">
                  <a16:creationId xmlns:a16="http://schemas.microsoft.com/office/drawing/2014/main" id="{86F0559B-5009-1649-C62A-44424E868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132" y="3660718"/>
              <a:ext cx="496887" cy="449262"/>
            </a:xfrm>
            <a:custGeom>
              <a:avLst/>
              <a:gdLst>
                <a:gd name="T0" fmla="*/ 868 w 1380"/>
                <a:gd name="T1" fmla="*/ 200 h 1248"/>
                <a:gd name="T2" fmla="*/ 468 w 1380"/>
                <a:gd name="T3" fmla="*/ 200 h 1248"/>
                <a:gd name="T4" fmla="*/ 565 w 1380"/>
                <a:gd name="T5" fmla="*/ 292 h 1248"/>
                <a:gd name="T6" fmla="*/ 668 w 1380"/>
                <a:gd name="T7" fmla="*/ 62 h 1248"/>
                <a:gd name="T8" fmla="*/ 771 w 1380"/>
                <a:gd name="T9" fmla="*/ 292 h 1248"/>
                <a:gd name="T10" fmla="*/ 301 w 1380"/>
                <a:gd name="T11" fmla="*/ 683 h 1248"/>
                <a:gd name="T12" fmla="*/ 357 w 1380"/>
                <a:gd name="T13" fmla="*/ 621 h 1248"/>
                <a:gd name="T14" fmla="*/ 301 w 1380"/>
                <a:gd name="T15" fmla="*/ 683 h 1248"/>
                <a:gd name="T16" fmla="*/ 724 w 1380"/>
                <a:gd name="T17" fmla="*/ 451 h 1248"/>
                <a:gd name="T18" fmla="*/ 724 w 1380"/>
                <a:gd name="T19" fmla="*/ 513 h 1248"/>
                <a:gd name="T20" fmla="*/ 1063 w 1380"/>
                <a:gd name="T21" fmla="*/ 767 h 1248"/>
                <a:gd name="T22" fmla="*/ 1050 w 1380"/>
                <a:gd name="T23" fmla="*/ 978 h 1248"/>
                <a:gd name="T24" fmla="*/ 1009 w 1380"/>
                <a:gd name="T25" fmla="*/ 1185 h 1248"/>
                <a:gd name="T26" fmla="*/ 921 w 1380"/>
                <a:gd name="T27" fmla="*/ 1091 h 1248"/>
                <a:gd name="T28" fmla="*/ 696 w 1380"/>
                <a:gd name="T29" fmla="*/ 1100 h 1248"/>
                <a:gd name="T30" fmla="*/ 471 w 1380"/>
                <a:gd name="T31" fmla="*/ 1089 h 1248"/>
                <a:gd name="T32" fmla="*/ 388 w 1380"/>
                <a:gd name="T33" fmla="*/ 1185 h 1248"/>
                <a:gd name="T34" fmla="*/ 364 w 1380"/>
                <a:gd name="T35" fmla="*/ 997 h 1248"/>
                <a:gd name="T36" fmla="*/ 79 w 1380"/>
                <a:gd name="T37" fmla="*/ 684 h 1248"/>
                <a:gd name="T38" fmla="*/ 199 w 1380"/>
                <a:gd name="T39" fmla="*/ 648 h 1248"/>
                <a:gd name="T40" fmla="*/ 291 w 1380"/>
                <a:gd name="T41" fmla="*/ 508 h 1248"/>
                <a:gd name="T42" fmla="*/ 412 w 1380"/>
                <a:gd name="T43" fmla="*/ 500 h 1248"/>
                <a:gd name="T44" fmla="*/ 448 w 1380"/>
                <a:gd name="T45" fmla="*/ 446 h 1248"/>
                <a:gd name="T46" fmla="*/ 1145 w 1380"/>
                <a:gd name="T47" fmla="*/ 736 h 1248"/>
                <a:gd name="T48" fmla="*/ 1323 w 1380"/>
                <a:gd name="T49" fmla="*/ 686 h 1248"/>
                <a:gd name="T50" fmla="*/ 1264 w 1380"/>
                <a:gd name="T51" fmla="*/ 669 h 1248"/>
                <a:gd name="T52" fmla="*/ 1201 w 1380"/>
                <a:gd name="T53" fmla="*/ 682 h 1248"/>
                <a:gd name="T54" fmla="*/ 393 w 1380"/>
                <a:gd name="T55" fmla="*/ 403 h 1248"/>
                <a:gd name="T56" fmla="*/ 183 w 1380"/>
                <a:gd name="T57" fmla="*/ 366 h 1248"/>
                <a:gd name="T58" fmla="*/ 147 w 1380"/>
                <a:gd name="T59" fmla="*/ 612 h 1248"/>
                <a:gd name="T60" fmla="*/ 28 w 1380"/>
                <a:gd name="T61" fmla="*/ 646 h 1248"/>
                <a:gd name="T62" fmla="*/ 326 w 1380"/>
                <a:gd name="T63" fmla="*/ 1048 h 1248"/>
                <a:gd name="T64" fmla="*/ 357 w 1380"/>
                <a:gd name="T65" fmla="*/ 1247 h 1248"/>
                <a:gd name="T66" fmla="*/ 470 w 1380"/>
                <a:gd name="T67" fmla="*/ 1230 h 1248"/>
                <a:gd name="T68" fmla="*/ 696 w 1380"/>
                <a:gd name="T69" fmla="*/ 1163 h 1248"/>
                <a:gd name="T70" fmla="*/ 922 w 1380"/>
                <a:gd name="T71" fmla="*/ 1230 h 1248"/>
                <a:gd name="T72" fmla="*/ 1035 w 1380"/>
                <a:gd name="T73" fmla="*/ 1247 h 1248"/>
                <a:gd name="T74" fmla="*/ 1101 w 1380"/>
                <a:gd name="T75" fmla="*/ 1015 h 1248"/>
                <a:gd name="T76" fmla="*/ 1244 w 1380"/>
                <a:gd name="T77" fmla="*/ 728 h 1248"/>
                <a:gd name="T78" fmla="*/ 1302 w 1380"/>
                <a:gd name="T79" fmla="*/ 770 h 1248"/>
                <a:gd name="T80" fmla="*/ 1367 w 1380"/>
                <a:gd name="T81" fmla="*/ 730 h 1248"/>
                <a:gd name="T82" fmla="*/ 1323 w 1380"/>
                <a:gd name="T83" fmla="*/ 686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0" h="1248">
                  <a:moveTo>
                    <a:pt x="817" y="334"/>
                  </a:moveTo>
                  <a:cubicBezTo>
                    <a:pt x="850" y="297"/>
                    <a:pt x="868" y="250"/>
                    <a:pt x="868" y="200"/>
                  </a:cubicBezTo>
                  <a:cubicBezTo>
                    <a:pt x="868" y="90"/>
                    <a:pt x="779" y="0"/>
                    <a:pt x="668" y="0"/>
                  </a:cubicBezTo>
                  <a:cubicBezTo>
                    <a:pt x="558" y="0"/>
                    <a:pt x="468" y="90"/>
                    <a:pt x="468" y="200"/>
                  </a:cubicBezTo>
                  <a:cubicBezTo>
                    <a:pt x="468" y="250"/>
                    <a:pt x="486" y="297"/>
                    <a:pt x="519" y="334"/>
                  </a:cubicBezTo>
                  <a:lnTo>
                    <a:pt x="565" y="292"/>
                  </a:lnTo>
                  <a:cubicBezTo>
                    <a:pt x="542" y="267"/>
                    <a:pt x="530" y="234"/>
                    <a:pt x="530" y="200"/>
                  </a:cubicBezTo>
                  <a:cubicBezTo>
                    <a:pt x="530" y="124"/>
                    <a:pt x="592" y="62"/>
                    <a:pt x="668" y="62"/>
                  </a:cubicBezTo>
                  <a:cubicBezTo>
                    <a:pt x="744" y="62"/>
                    <a:pt x="806" y="124"/>
                    <a:pt x="806" y="200"/>
                  </a:cubicBezTo>
                  <a:cubicBezTo>
                    <a:pt x="806" y="234"/>
                    <a:pt x="794" y="267"/>
                    <a:pt x="771" y="292"/>
                  </a:cubicBezTo>
                  <a:lnTo>
                    <a:pt x="817" y="334"/>
                  </a:lnTo>
                  <a:close/>
                  <a:moveTo>
                    <a:pt x="301" y="683"/>
                  </a:moveTo>
                  <a:lnTo>
                    <a:pt x="357" y="683"/>
                  </a:lnTo>
                  <a:lnTo>
                    <a:pt x="357" y="621"/>
                  </a:lnTo>
                  <a:lnTo>
                    <a:pt x="301" y="621"/>
                  </a:lnTo>
                  <a:lnTo>
                    <a:pt x="301" y="683"/>
                  </a:lnTo>
                  <a:close/>
                  <a:moveTo>
                    <a:pt x="1094" y="736"/>
                  </a:moveTo>
                  <a:cubicBezTo>
                    <a:pt x="1094" y="593"/>
                    <a:pt x="911" y="451"/>
                    <a:pt x="724" y="451"/>
                  </a:cubicBezTo>
                  <a:cubicBezTo>
                    <a:pt x="707" y="451"/>
                    <a:pt x="693" y="465"/>
                    <a:pt x="693" y="482"/>
                  </a:cubicBezTo>
                  <a:cubicBezTo>
                    <a:pt x="693" y="500"/>
                    <a:pt x="707" y="513"/>
                    <a:pt x="724" y="513"/>
                  </a:cubicBezTo>
                  <a:cubicBezTo>
                    <a:pt x="887" y="513"/>
                    <a:pt x="1032" y="638"/>
                    <a:pt x="1032" y="736"/>
                  </a:cubicBezTo>
                  <a:cubicBezTo>
                    <a:pt x="1032" y="754"/>
                    <a:pt x="1046" y="767"/>
                    <a:pt x="1063" y="767"/>
                  </a:cubicBezTo>
                  <a:cubicBezTo>
                    <a:pt x="1080" y="767"/>
                    <a:pt x="1094" y="754"/>
                    <a:pt x="1094" y="736"/>
                  </a:cubicBezTo>
                  <a:close/>
                  <a:moveTo>
                    <a:pt x="1050" y="978"/>
                  </a:moveTo>
                  <a:cubicBezTo>
                    <a:pt x="1046" y="982"/>
                    <a:pt x="1043" y="988"/>
                    <a:pt x="1041" y="995"/>
                  </a:cubicBezTo>
                  <a:lnTo>
                    <a:pt x="1009" y="1185"/>
                  </a:lnTo>
                  <a:lnTo>
                    <a:pt x="969" y="1185"/>
                  </a:lnTo>
                  <a:lnTo>
                    <a:pt x="921" y="1091"/>
                  </a:lnTo>
                  <a:cubicBezTo>
                    <a:pt x="914" y="1078"/>
                    <a:pt x="898" y="1072"/>
                    <a:pt x="884" y="1076"/>
                  </a:cubicBezTo>
                  <a:cubicBezTo>
                    <a:pt x="830" y="1092"/>
                    <a:pt x="768" y="1100"/>
                    <a:pt x="696" y="1100"/>
                  </a:cubicBezTo>
                  <a:cubicBezTo>
                    <a:pt x="639" y="1100"/>
                    <a:pt x="557" y="1089"/>
                    <a:pt x="508" y="1074"/>
                  </a:cubicBezTo>
                  <a:cubicBezTo>
                    <a:pt x="493" y="1069"/>
                    <a:pt x="478" y="1076"/>
                    <a:pt x="471" y="1089"/>
                  </a:cubicBezTo>
                  <a:lnTo>
                    <a:pt x="423" y="1185"/>
                  </a:lnTo>
                  <a:lnTo>
                    <a:pt x="388" y="1185"/>
                  </a:lnTo>
                  <a:lnTo>
                    <a:pt x="388" y="1027"/>
                  </a:lnTo>
                  <a:cubicBezTo>
                    <a:pt x="388" y="1012"/>
                    <a:pt x="379" y="1000"/>
                    <a:pt x="364" y="997"/>
                  </a:cubicBezTo>
                  <a:cubicBezTo>
                    <a:pt x="331" y="988"/>
                    <a:pt x="137" y="865"/>
                    <a:pt x="112" y="816"/>
                  </a:cubicBezTo>
                  <a:cubicBezTo>
                    <a:pt x="85" y="765"/>
                    <a:pt x="76" y="706"/>
                    <a:pt x="79" y="684"/>
                  </a:cubicBezTo>
                  <a:cubicBezTo>
                    <a:pt x="121" y="684"/>
                    <a:pt x="155" y="677"/>
                    <a:pt x="183" y="664"/>
                  </a:cubicBezTo>
                  <a:cubicBezTo>
                    <a:pt x="190" y="661"/>
                    <a:pt x="196" y="655"/>
                    <a:pt x="199" y="648"/>
                  </a:cubicBezTo>
                  <a:cubicBezTo>
                    <a:pt x="217" y="607"/>
                    <a:pt x="245" y="573"/>
                    <a:pt x="281" y="549"/>
                  </a:cubicBezTo>
                  <a:cubicBezTo>
                    <a:pt x="295" y="540"/>
                    <a:pt x="299" y="522"/>
                    <a:pt x="291" y="508"/>
                  </a:cubicBezTo>
                  <a:cubicBezTo>
                    <a:pt x="279" y="487"/>
                    <a:pt x="251" y="439"/>
                    <a:pt x="240" y="411"/>
                  </a:cubicBezTo>
                  <a:cubicBezTo>
                    <a:pt x="282" y="416"/>
                    <a:pt x="377" y="450"/>
                    <a:pt x="412" y="500"/>
                  </a:cubicBezTo>
                  <a:lnTo>
                    <a:pt x="463" y="465"/>
                  </a:lnTo>
                  <a:cubicBezTo>
                    <a:pt x="459" y="458"/>
                    <a:pt x="453" y="452"/>
                    <a:pt x="448" y="446"/>
                  </a:cubicBezTo>
                  <a:cubicBezTo>
                    <a:pt x="521" y="416"/>
                    <a:pt x="596" y="401"/>
                    <a:pt x="670" y="401"/>
                  </a:cubicBezTo>
                  <a:cubicBezTo>
                    <a:pt x="927" y="401"/>
                    <a:pt x="1145" y="554"/>
                    <a:pt x="1145" y="736"/>
                  </a:cubicBezTo>
                  <a:cubicBezTo>
                    <a:pt x="1145" y="837"/>
                    <a:pt x="1113" y="918"/>
                    <a:pt x="1050" y="978"/>
                  </a:cubicBezTo>
                  <a:close/>
                  <a:moveTo>
                    <a:pt x="1323" y="686"/>
                  </a:moveTo>
                  <a:lnTo>
                    <a:pt x="1303" y="708"/>
                  </a:lnTo>
                  <a:cubicBezTo>
                    <a:pt x="1296" y="690"/>
                    <a:pt x="1282" y="676"/>
                    <a:pt x="1264" y="669"/>
                  </a:cubicBezTo>
                  <a:cubicBezTo>
                    <a:pt x="1246" y="663"/>
                    <a:pt x="1226" y="666"/>
                    <a:pt x="1210" y="676"/>
                  </a:cubicBezTo>
                  <a:lnTo>
                    <a:pt x="1201" y="682"/>
                  </a:lnTo>
                  <a:cubicBezTo>
                    <a:pt x="1165" y="488"/>
                    <a:pt x="941" y="339"/>
                    <a:pt x="670" y="339"/>
                  </a:cubicBezTo>
                  <a:cubicBezTo>
                    <a:pt x="577" y="339"/>
                    <a:pt x="483" y="360"/>
                    <a:pt x="393" y="403"/>
                  </a:cubicBezTo>
                  <a:cubicBezTo>
                    <a:pt x="339" y="370"/>
                    <a:pt x="274" y="350"/>
                    <a:pt x="234" y="349"/>
                  </a:cubicBezTo>
                  <a:cubicBezTo>
                    <a:pt x="225" y="348"/>
                    <a:pt x="198" y="347"/>
                    <a:pt x="183" y="366"/>
                  </a:cubicBezTo>
                  <a:cubicBezTo>
                    <a:pt x="161" y="394"/>
                    <a:pt x="179" y="436"/>
                    <a:pt x="223" y="515"/>
                  </a:cubicBezTo>
                  <a:cubicBezTo>
                    <a:pt x="192" y="541"/>
                    <a:pt x="166" y="574"/>
                    <a:pt x="147" y="612"/>
                  </a:cubicBezTo>
                  <a:cubicBezTo>
                    <a:pt x="127" y="619"/>
                    <a:pt x="102" y="622"/>
                    <a:pt x="70" y="622"/>
                  </a:cubicBezTo>
                  <a:cubicBezTo>
                    <a:pt x="54" y="623"/>
                    <a:pt x="37" y="631"/>
                    <a:pt x="28" y="646"/>
                  </a:cubicBezTo>
                  <a:cubicBezTo>
                    <a:pt x="0" y="691"/>
                    <a:pt x="29" y="791"/>
                    <a:pt x="57" y="845"/>
                  </a:cubicBezTo>
                  <a:cubicBezTo>
                    <a:pt x="89" y="906"/>
                    <a:pt x="255" y="1015"/>
                    <a:pt x="326" y="1048"/>
                  </a:cubicBezTo>
                  <a:lnTo>
                    <a:pt x="326" y="1216"/>
                  </a:lnTo>
                  <a:cubicBezTo>
                    <a:pt x="326" y="1233"/>
                    <a:pt x="340" y="1247"/>
                    <a:pt x="357" y="1247"/>
                  </a:cubicBezTo>
                  <a:lnTo>
                    <a:pt x="442" y="1247"/>
                  </a:lnTo>
                  <a:cubicBezTo>
                    <a:pt x="454" y="1247"/>
                    <a:pt x="465" y="1241"/>
                    <a:pt x="470" y="1230"/>
                  </a:cubicBezTo>
                  <a:lnTo>
                    <a:pt x="515" y="1140"/>
                  </a:lnTo>
                  <a:cubicBezTo>
                    <a:pt x="569" y="1153"/>
                    <a:pt x="642" y="1163"/>
                    <a:pt x="696" y="1163"/>
                  </a:cubicBezTo>
                  <a:cubicBezTo>
                    <a:pt x="764" y="1163"/>
                    <a:pt x="823" y="1156"/>
                    <a:pt x="877" y="1142"/>
                  </a:cubicBezTo>
                  <a:lnTo>
                    <a:pt x="922" y="1230"/>
                  </a:lnTo>
                  <a:cubicBezTo>
                    <a:pt x="928" y="1241"/>
                    <a:pt x="938" y="1247"/>
                    <a:pt x="950" y="1247"/>
                  </a:cubicBezTo>
                  <a:lnTo>
                    <a:pt x="1035" y="1247"/>
                  </a:lnTo>
                  <a:cubicBezTo>
                    <a:pt x="1050" y="1247"/>
                    <a:pt x="1063" y="1236"/>
                    <a:pt x="1065" y="1222"/>
                  </a:cubicBezTo>
                  <a:lnTo>
                    <a:pt x="1101" y="1015"/>
                  </a:lnTo>
                  <a:cubicBezTo>
                    <a:pt x="1167" y="949"/>
                    <a:pt x="1203" y="858"/>
                    <a:pt x="1206" y="753"/>
                  </a:cubicBezTo>
                  <a:lnTo>
                    <a:pt x="1244" y="728"/>
                  </a:lnTo>
                  <a:cubicBezTo>
                    <a:pt x="1250" y="748"/>
                    <a:pt x="1267" y="763"/>
                    <a:pt x="1288" y="768"/>
                  </a:cubicBezTo>
                  <a:cubicBezTo>
                    <a:pt x="1293" y="769"/>
                    <a:pt x="1297" y="770"/>
                    <a:pt x="1302" y="770"/>
                  </a:cubicBezTo>
                  <a:cubicBezTo>
                    <a:pt x="1318" y="770"/>
                    <a:pt x="1334" y="764"/>
                    <a:pt x="1346" y="752"/>
                  </a:cubicBezTo>
                  <a:lnTo>
                    <a:pt x="1367" y="730"/>
                  </a:lnTo>
                  <a:cubicBezTo>
                    <a:pt x="1379" y="718"/>
                    <a:pt x="1379" y="698"/>
                    <a:pt x="1367" y="686"/>
                  </a:cubicBezTo>
                  <a:cubicBezTo>
                    <a:pt x="1355" y="674"/>
                    <a:pt x="1335" y="674"/>
                    <a:pt x="1323" y="6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" name="Group 408">
            <a:extLst>
              <a:ext uri="{FF2B5EF4-FFF2-40B4-BE49-F238E27FC236}">
                <a16:creationId xmlns:a16="http://schemas.microsoft.com/office/drawing/2014/main" id="{609FD986-3169-D813-25B2-480C6043289A}"/>
              </a:ext>
            </a:extLst>
          </p:cNvPr>
          <p:cNvGrpSpPr/>
          <p:nvPr userDrawn="1"/>
        </p:nvGrpSpPr>
        <p:grpSpPr>
          <a:xfrm>
            <a:off x="7373417" y="547973"/>
            <a:ext cx="710291" cy="710292"/>
            <a:chOff x="5874400" y="621970"/>
            <a:chExt cx="710291" cy="710292"/>
          </a:xfrm>
        </p:grpSpPr>
        <p:sp>
          <p:nvSpPr>
            <p:cNvPr id="342" name="Rectangle 409">
              <a:extLst>
                <a:ext uri="{FF2B5EF4-FFF2-40B4-BE49-F238E27FC236}">
                  <a16:creationId xmlns:a16="http://schemas.microsoft.com/office/drawing/2014/main" id="{32C0508E-6BE0-DDCD-6DE7-D77E567BD720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28" name="Freeform 25">
              <a:extLst>
                <a:ext uri="{FF2B5EF4-FFF2-40B4-BE49-F238E27FC236}">
                  <a16:creationId xmlns:a16="http://schemas.microsoft.com/office/drawing/2014/main" id="{6F3B0789-9745-FEEA-E77A-99DE8EBFC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595" y="808048"/>
              <a:ext cx="469900" cy="338137"/>
            </a:xfrm>
            <a:custGeom>
              <a:avLst/>
              <a:gdLst>
                <a:gd name="T0" fmla="*/ 1016 w 1305"/>
                <a:gd name="T1" fmla="*/ 539 h 938"/>
                <a:gd name="T2" fmla="*/ 1078 w 1305"/>
                <a:gd name="T3" fmla="*/ 652 h 938"/>
                <a:gd name="T4" fmla="*/ 937 w 1305"/>
                <a:gd name="T5" fmla="*/ 539 h 938"/>
                <a:gd name="T6" fmla="*/ 875 w 1305"/>
                <a:gd name="T7" fmla="*/ 652 h 938"/>
                <a:gd name="T8" fmla="*/ 937 w 1305"/>
                <a:gd name="T9" fmla="*/ 539 h 938"/>
                <a:gd name="T10" fmla="*/ 734 w 1305"/>
                <a:gd name="T11" fmla="*/ 539 h 938"/>
                <a:gd name="T12" fmla="*/ 796 w 1305"/>
                <a:gd name="T13" fmla="*/ 652 h 938"/>
                <a:gd name="T14" fmla="*/ 655 w 1305"/>
                <a:gd name="T15" fmla="*/ 539 h 938"/>
                <a:gd name="T16" fmla="*/ 593 w 1305"/>
                <a:gd name="T17" fmla="*/ 652 h 938"/>
                <a:gd name="T18" fmla="*/ 655 w 1305"/>
                <a:gd name="T19" fmla="*/ 539 h 938"/>
                <a:gd name="T20" fmla="*/ 514 w 1305"/>
                <a:gd name="T21" fmla="*/ 652 h 938"/>
                <a:gd name="T22" fmla="*/ 452 w 1305"/>
                <a:gd name="T23" fmla="*/ 539 h 938"/>
                <a:gd name="T24" fmla="*/ 1185 w 1305"/>
                <a:gd name="T25" fmla="*/ 734 h 938"/>
                <a:gd name="T26" fmla="*/ 372 w 1305"/>
                <a:gd name="T27" fmla="*/ 357 h 938"/>
                <a:gd name="T28" fmla="*/ 564 w 1305"/>
                <a:gd name="T29" fmla="*/ 342 h 938"/>
                <a:gd name="T30" fmla="*/ 652 w 1305"/>
                <a:gd name="T31" fmla="*/ 373 h 938"/>
                <a:gd name="T32" fmla="*/ 875 w 1305"/>
                <a:gd name="T33" fmla="*/ 207 h 938"/>
                <a:gd name="T34" fmla="*/ 906 w 1305"/>
                <a:gd name="T35" fmla="*/ 373 h 938"/>
                <a:gd name="T36" fmla="*/ 981 w 1305"/>
                <a:gd name="T37" fmla="*/ 366 h 938"/>
                <a:gd name="T38" fmla="*/ 1185 w 1305"/>
                <a:gd name="T39" fmla="*/ 734 h 938"/>
                <a:gd name="T40" fmla="*/ 147 w 1305"/>
                <a:gd name="T41" fmla="*/ 734 h 938"/>
                <a:gd name="T42" fmla="*/ 310 w 1305"/>
                <a:gd name="T43" fmla="*/ 62 h 938"/>
                <a:gd name="T44" fmla="*/ 62 w 1305"/>
                <a:gd name="T45" fmla="*/ 796 h 938"/>
                <a:gd name="T46" fmla="*/ 1242 w 1305"/>
                <a:gd name="T47" fmla="*/ 875 h 938"/>
                <a:gd name="T48" fmla="*/ 62 w 1305"/>
                <a:gd name="T49" fmla="*/ 796 h 938"/>
                <a:gd name="T50" fmla="*/ 1273 w 1305"/>
                <a:gd name="T51" fmla="*/ 734 h 938"/>
                <a:gd name="T52" fmla="*/ 1247 w 1305"/>
                <a:gd name="T53" fmla="*/ 144 h 938"/>
                <a:gd name="T54" fmla="*/ 1197 w 1305"/>
                <a:gd name="T55" fmla="*/ 120 h 938"/>
                <a:gd name="T56" fmla="*/ 937 w 1305"/>
                <a:gd name="T57" fmla="*/ 311 h 938"/>
                <a:gd name="T58" fmla="*/ 920 w 1305"/>
                <a:gd name="T59" fmla="*/ 116 h 938"/>
                <a:gd name="T60" fmla="*/ 641 w 1305"/>
                <a:gd name="T61" fmla="*/ 311 h 938"/>
                <a:gd name="T62" fmla="*/ 627 w 1305"/>
                <a:gd name="T63" fmla="*/ 144 h 938"/>
                <a:gd name="T64" fmla="*/ 576 w 1305"/>
                <a:gd name="T65" fmla="*/ 120 h 938"/>
                <a:gd name="T66" fmla="*/ 373 w 1305"/>
                <a:gd name="T67" fmla="*/ 31 h 938"/>
                <a:gd name="T68" fmla="*/ 116 w 1305"/>
                <a:gd name="T69" fmla="*/ 0 h 938"/>
                <a:gd name="T70" fmla="*/ 85 w 1305"/>
                <a:gd name="T71" fmla="*/ 734 h 938"/>
                <a:gd name="T72" fmla="*/ 0 w 1305"/>
                <a:gd name="T73" fmla="*/ 765 h 938"/>
                <a:gd name="T74" fmla="*/ 31 w 1305"/>
                <a:gd name="T75" fmla="*/ 937 h 938"/>
                <a:gd name="T76" fmla="*/ 1304 w 1305"/>
                <a:gd name="T77" fmla="*/ 906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5" h="938">
                  <a:moveTo>
                    <a:pt x="1078" y="539"/>
                  </a:moveTo>
                  <a:lnTo>
                    <a:pt x="1016" y="539"/>
                  </a:lnTo>
                  <a:lnTo>
                    <a:pt x="1016" y="652"/>
                  </a:lnTo>
                  <a:lnTo>
                    <a:pt x="1078" y="652"/>
                  </a:lnTo>
                  <a:lnTo>
                    <a:pt x="1078" y="539"/>
                  </a:lnTo>
                  <a:close/>
                  <a:moveTo>
                    <a:pt x="937" y="539"/>
                  </a:moveTo>
                  <a:lnTo>
                    <a:pt x="875" y="539"/>
                  </a:lnTo>
                  <a:lnTo>
                    <a:pt x="875" y="652"/>
                  </a:lnTo>
                  <a:lnTo>
                    <a:pt x="937" y="652"/>
                  </a:lnTo>
                  <a:lnTo>
                    <a:pt x="937" y="539"/>
                  </a:lnTo>
                  <a:close/>
                  <a:moveTo>
                    <a:pt x="796" y="539"/>
                  </a:moveTo>
                  <a:lnTo>
                    <a:pt x="734" y="539"/>
                  </a:lnTo>
                  <a:lnTo>
                    <a:pt x="734" y="652"/>
                  </a:lnTo>
                  <a:lnTo>
                    <a:pt x="796" y="652"/>
                  </a:lnTo>
                  <a:lnTo>
                    <a:pt x="796" y="539"/>
                  </a:lnTo>
                  <a:close/>
                  <a:moveTo>
                    <a:pt x="655" y="539"/>
                  </a:moveTo>
                  <a:lnTo>
                    <a:pt x="593" y="539"/>
                  </a:lnTo>
                  <a:lnTo>
                    <a:pt x="593" y="652"/>
                  </a:lnTo>
                  <a:lnTo>
                    <a:pt x="655" y="652"/>
                  </a:lnTo>
                  <a:lnTo>
                    <a:pt x="655" y="539"/>
                  </a:lnTo>
                  <a:close/>
                  <a:moveTo>
                    <a:pt x="452" y="652"/>
                  </a:moveTo>
                  <a:lnTo>
                    <a:pt x="514" y="652"/>
                  </a:lnTo>
                  <a:lnTo>
                    <a:pt x="514" y="539"/>
                  </a:lnTo>
                  <a:lnTo>
                    <a:pt x="452" y="539"/>
                  </a:lnTo>
                  <a:lnTo>
                    <a:pt x="452" y="652"/>
                  </a:lnTo>
                  <a:close/>
                  <a:moveTo>
                    <a:pt x="1185" y="734"/>
                  </a:moveTo>
                  <a:lnTo>
                    <a:pt x="372" y="734"/>
                  </a:lnTo>
                  <a:lnTo>
                    <a:pt x="372" y="357"/>
                  </a:lnTo>
                  <a:lnTo>
                    <a:pt x="564" y="207"/>
                  </a:lnTo>
                  <a:lnTo>
                    <a:pt x="564" y="342"/>
                  </a:lnTo>
                  <a:cubicBezTo>
                    <a:pt x="564" y="359"/>
                    <a:pt x="578" y="373"/>
                    <a:pt x="595" y="373"/>
                  </a:cubicBezTo>
                  <a:lnTo>
                    <a:pt x="652" y="373"/>
                  </a:lnTo>
                  <a:cubicBezTo>
                    <a:pt x="659" y="373"/>
                    <a:pt x="665" y="370"/>
                    <a:pt x="671" y="366"/>
                  </a:cubicBezTo>
                  <a:lnTo>
                    <a:pt x="875" y="207"/>
                  </a:lnTo>
                  <a:lnTo>
                    <a:pt x="875" y="342"/>
                  </a:lnTo>
                  <a:cubicBezTo>
                    <a:pt x="875" y="359"/>
                    <a:pt x="889" y="373"/>
                    <a:pt x="906" y="373"/>
                  </a:cubicBezTo>
                  <a:lnTo>
                    <a:pt x="962" y="373"/>
                  </a:lnTo>
                  <a:cubicBezTo>
                    <a:pt x="969" y="373"/>
                    <a:pt x="976" y="370"/>
                    <a:pt x="981" y="366"/>
                  </a:cubicBezTo>
                  <a:lnTo>
                    <a:pt x="1185" y="207"/>
                  </a:lnTo>
                  <a:lnTo>
                    <a:pt x="1185" y="734"/>
                  </a:lnTo>
                  <a:close/>
                  <a:moveTo>
                    <a:pt x="310" y="734"/>
                  </a:moveTo>
                  <a:lnTo>
                    <a:pt x="147" y="734"/>
                  </a:lnTo>
                  <a:lnTo>
                    <a:pt x="147" y="62"/>
                  </a:lnTo>
                  <a:lnTo>
                    <a:pt x="310" y="62"/>
                  </a:lnTo>
                  <a:lnTo>
                    <a:pt x="310" y="734"/>
                  </a:lnTo>
                  <a:close/>
                  <a:moveTo>
                    <a:pt x="62" y="796"/>
                  </a:moveTo>
                  <a:lnTo>
                    <a:pt x="1242" y="796"/>
                  </a:lnTo>
                  <a:lnTo>
                    <a:pt x="1242" y="875"/>
                  </a:lnTo>
                  <a:lnTo>
                    <a:pt x="62" y="875"/>
                  </a:lnTo>
                  <a:lnTo>
                    <a:pt x="62" y="796"/>
                  </a:lnTo>
                  <a:close/>
                  <a:moveTo>
                    <a:pt x="1304" y="765"/>
                  </a:moveTo>
                  <a:cubicBezTo>
                    <a:pt x="1304" y="748"/>
                    <a:pt x="1290" y="734"/>
                    <a:pt x="1273" y="734"/>
                  </a:cubicBezTo>
                  <a:lnTo>
                    <a:pt x="1247" y="734"/>
                  </a:lnTo>
                  <a:lnTo>
                    <a:pt x="1247" y="144"/>
                  </a:lnTo>
                  <a:cubicBezTo>
                    <a:pt x="1247" y="132"/>
                    <a:pt x="1241" y="121"/>
                    <a:pt x="1230" y="116"/>
                  </a:cubicBezTo>
                  <a:cubicBezTo>
                    <a:pt x="1219" y="111"/>
                    <a:pt x="1207" y="112"/>
                    <a:pt x="1197" y="120"/>
                  </a:cubicBezTo>
                  <a:lnTo>
                    <a:pt x="952" y="311"/>
                  </a:lnTo>
                  <a:lnTo>
                    <a:pt x="937" y="311"/>
                  </a:lnTo>
                  <a:lnTo>
                    <a:pt x="937" y="144"/>
                  </a:lnTo>
                  <a:cubicBezTo>
                    <a:pt x="937" y="132"/>
                    <a:pt x="930" y="121"/>
                    <a:pt x="920" y="116"/>
                  </a:cubicBezTo>
                  <a:cubicBezTo>
                    <a:pt x="909" y="111"/>
                    <a:pt x="896" y="112"/>
                    <a:pt x="887" y="120"/>
                  </a:cubicBezTo>
                  <a:lnTo>
                    <a:pt x="641" y="311"/>
                  </a:lnTo>
                  <a:lnTo>
                    <a:pt x="627" y="311"/>
                  </a:lnTo>
                  <a:lnTo>
                    <a:pt x="627" y="144"/>
                  </a:lnTo>
                  <a:cubicBezTo>
                    <a:pt x="627" y="132"/>
                    <a:pt x="620" y="121"/>
                    <a:pt x="609" y="116"/>
                  </a:cubicBezTo>
                  <a:cubicBezTo>
                    <a:pt x="599" y="111"/>
                    <a:pt x="586" y="112"/>
                    <a:pt x="576" y="120"/>
                  </a:cubicBezTo>
                  <a:lnTo>
                    <a:pt x="373" y="278"/>
                  </a:lnTo>
                  <a:lnTo>
                    <a:pt x="373" y="31"/>
                  </a:lnTo>
                  <a:cubicBezTo>
                    <a:pt x="373" y="14"/>
                    <a:pt x="359" y="0"/>
                    <a:pt x="341" y="0"/>
                  </a:cubicBezTo>
                  <a:lnTo>
                    <a:pt x="116" y="0"/>
                  </a:lnTo>
                  <a:cubicBezTo>
                    <a:pt x="99" y="0"/>
                    <a:pt x="85" y="14"/>
                    <a:pt x="85" y="31"/>
                  </a:cubicBezTo>
                  <a:lnTo>
                    <a:pt x="85" y="734"/>
                  </a:lnTo>
                  <a:lnTo>
                    <a:pt x="31" y="734"/>
                  </a:lnTo>
                  <a:cubicBezTo>
                    <a:pt x="14" y="734"/>
                    <a:pt x="0" y="748"/>
                    <a:pt x="0" y="765"/>
                  </a:cubicBezTo>
                  <a:lnTo>
                    <a:pt x="0" y="906"/>
                  </a:lnTo>
                  <a:cubicBezTo>
                    <a:pt x="0" y="923"/>
                    <a:pt x="14" y="937"/>
                    <a:pt x="31" y="937"/>
                  </a:cubicBezTo>
                  <a:lnTo>
                    <a:pt x="1273" y="937"/>
                  </a:lnTo>
                  <a:cubicBezTo>
                    <a:pt x="1290" y="937"/>
                    <a:pt x="1304" y="923"/>
                    <a:pt x="1304" y="906"/>
                  </a:cubicBezTo>
                  <a:lnTo>
                    <a:pt x="1304" y="7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" name="Group 411">
            <a:extLst>
              <a:ext uri="{FF2B5EF4-FFF2-40B4-BE49-F238E27FC236}">
                <a16:creationId xmlns:a16="http://schemas.microsoft.com/office/drawing/2014/main" id="{4CEC67CF-E785-42BD-7042-2CC45469DC04}"/>
              </a:ext>
            </a:extLst>
          </p:cNvPr>
          <p:cNvGrpSpPr/>
          <p:nvPr userDrawn="1"/>
        </p:nvGrpSpPr>
        <p:grpSpPr>
          <a:xfrm>
            <a:off x="8474535" y="3456206"/>
            <a:ext cx="710291" cy="710292"/>
            <a:chOff x="6975518" y="3530203"/>
            <a:chExt cx="710291" cy="710292"/>
          </a:xfrm>
        </p:grpSpPr>
        <p:sp>
          <p:nvSpPr>
            <p:cNvPr id="130" name="Rectangle 412">
              <a:extLst>
                <a:ext uri="{FF2B5EF4-FFF2-40B4-BE49-F238E27FC236}">
                  <a16:creationId xmlns:a16="http://schemas.microsoft.com/office/drawing/2014/main" id="{F065AE19-ECB5-27D7-F2FC-86DB30B99C40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31" name="Freeform 26">
              <a:extLst>
                <a:ext uri="{FF2B5EF4-FFF2-40B4-BE49-F238E27FC236}">
                  <a16:creationId xmlns:a16="http://schemas.microsoft.com/office/drawing/2014/main" id="{267B09BA-580F-70C0-2F33-869375BFC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5395" y="3671037"/>
              <a:ext cx="490537" cy="428625"/>
            </a:xfrm>
            <a:custGeom>
              <a:avLst/>
              <a:gdLst>
                <a:gd name="T0" fmla="*/ 229 w 1361"/>
                <a:gd name="T1" fmla="*/ 1016 h 1192"/>
                <a:gd name="T2" fmla="*/ 455 w 1361"/>
                <a:gd name="T3" fmla="*/ 1078 h 1192"/>
                <a:gd name="T4" fmla="*/ 172 w 1361"/>
                <a:gd name="T5" fmla="*/ 1016 h 1192"/>
                <a:gd name="T6" fmla="*/ 116 w 1361"/>
                <a:gd name="T7" fmla="*/ 1078 h 1192"/>
                <a:gd name="T8" fmla="*/ 172 w 1361"/>
                <a:gd name="T9" fmla="*/ 1016 h 1192"/>
                <a:gd name="T10" fmla="*/ 3 w 1361"/>
                <a:gd name="T11" fmla="*/ 1016 h 1192"/>
                <a:gd name="T12" fmla="*/ 60 w 1361"/>
                <a:gd name="T13" fmla="*/ 1078 h 1192"/>
                <a:gd name="T14" fmla="*/ 624 w 1361"/>
                <a:gd name="T15" fmla="*/ 62 h 1192"/>
                <a:gd name="T16" fmla="*/ 1104 w 1361"/>
                <a:gd name="T17" fmla="*/ 0 h 1192"/>
                <a:gd name="T18" fmla="*/ 624 w 1361"/>
                <a:gd name="T19" fmla="*/ 62 h 1192"/>
                <a:gd name="T20" fmla="*/ 1132 w 1361"/>
                <a:gd name="T21" fmla="*/ 316 h 1192"/>
                <a:gd name="T22" fmla="*/ 906 w 1361"/>
                <a:gd name="T23" fmla="*/ 254 h 1192"/>
                <a:gd name="T24" fmla="*/ 1188 w 1361"/>
                <a:gd name="T25" fmla="*/ 316 h 1192"/>
                <a:gd name="T26" fmla="*/ 1245 w 1361"/>
                <a:gd name="T27" fmla="*/ 254 h 1192"/>
                <a:gd name="T28" fmla="*/ 1188 w 1361"/>
                <a:gd name="T29" fmla="*/ 316 h 1192"/>
                <a:gd name="T30" fmla="*/ 1358 w 1361"/>
                <a:gd name="T31" fmla="*/ 316 h 1192"/>
                <a:gd name="T32" fmla="*/ 1301 w 1361"/>
                <a:gd name="T33" fmla="*/ 254 h 1192"/>
                <a:gd name="T34" fmla="*/ 1360 w 1361"/>
                <a:gd name="T35" fmla="*/ 680 h 1192"/>
                <a:gd name="T36" fmla="*/ 824 w 1361"/>
                <a:gd name="T37" fmla="*/ 593 h 1192"/>
                <a:gd name="T38" fmla="*/ 762 w 1361"/>
                <a:gd name="T39" fmla="*/ 511 h 1192"/>
                <a:gd name="T40" fmla="*/ 624 w 1361"/>
                <a:gd name="T41" fmla="*/ 593 h 1192"/>
                <a:gd name="T42" fmla="*/ 88 w 1361"/>
                <a:gd name="T43" fmla="*/ 677 h 1192"/>
                <a:gd name="T44" fmla="*/ 62 w 1361"/>
                <a:gd name="T45" fmla="*/ 229 h 1192"/>
                <a:gd name="T46" fmla="*/ 737 w 1361"/>
                <a:gd name="T47" fmla="*/ 203 h 1192"/>
                <a:gd name="T48" fmla="*/ 762 w 1361"/>
                <a:gd name="T49" fmla="*/ 395 h 1192"/>
                <a:gd name="T50" fmla="*/ 709 w 1361"/>
                <a:gd name="T51" fmla="*/ 457 h 1192"/>
                <a:gd name="T52" fmla="*/ 1019 w 1361"/>
                <a:gd name="T53" fmla="*/ 395 h 1192"/>
                <a:gd name="T54" fmla="*/ 824 w 1361"/>
                <a:gd name="T55" fmla="*/ 229 h 1192"/>
                <a:gd name="T56" fmla="*/ 88 w 1361"/>
                <a:gd name="T57" fmla="*/ 141 h 1192"/>
                <a:gd name="T58" fmla="*/ 0 w 1361"/>
                <a:gd name="T59" fmla="*/ 652 h 1192"/>
                <a:gd name="T60" fmla="*/ 536 w 1361"/>
                <a:gd name="T61" fmla="*/ 739 h 1192"/>
                <a:gd name="T62" fmla="*/ 370 w 1361"/>
                <a:gd name="T63" fmla="*/ 875 h 1192"/>
                <a:gd name="T64" fmla="*/ 652 w 1361"/>
                <a:gd name="T65" fmla="*/ 937 h 1192"/>
                <a:gd name="T66" fmla="*/ 599 w 1361"/>
                <a:gd name="T67" fmla="*/ 875 h 1192"/>
                <a:gd name="T68" fmla="*/ 624 w 1361"/>
                <a:gd name="T69" fmla="*/ 655 h 1192"/>
                <a:gd name="T70" fmla="*/ 1298 w 1361"/>
                <a:gd name="T71" fmla="*/ 680 h 1192"/>
                <a:gd name="T72" fmla="*/ 1273 w 1361"/>
                <a:gd name="T73" fmla="*/ 1129 h 1192"/>
                <a:gd name="T74" fmla="*/ 599 w 1361"/>
                <a:gd name="T75" fmla="*/ 1103 h 1192"/>
                <a:gd name="T76" fmla="*/ 536 w 1361"/>
                <a:gd name="T77" fmla="*/ 991 h 1192"/>
                <a:gd name="T78" fmla="*/ 624 w 1361"/>
                <a:gd name="T79" fmla="*/ 1191 h 1192"/>
                <a:gd name="T80" fmla="*/ 1360 w 1361"/>
                <a:gd name="T81" fmla="*/ 1103 h 1192"/>
                <a:gd name="T82" fmla="*/ 646 w 1361"/>
                <a:gd name="T83" fmla="*/ 517 h 1192"/>
                <a:gd name="T84" fmla="*/ 731 w 1361"/>
                <a:gd name="T85" fmla="*/ 279 h 1192"/>
                <a:gd name="T86" fmla="*/ 463 w 1361"/>
                <a:gd name="T87" fmla="*/ 459 h 1192"/>
                <a:gd name="T88" fmla="*/ 138 w 1361"/>
                <a:gd name="T89" fmla="*/ 235 h 1192"/>
                <a:gd name="T90" fmla="*/ 256 w 1361"/>
                <a:gd name="T91" fmla="*/ 440 h 1192"/>
                <a:gd name="T92" fmla="*/ 138 w 1361"/>
                <a:gd name="T93" fmla="*/ 646 h 1192"/>
                <a:gd name="T94" fmla="*/ 320 w 1361"/>
                <a:gd name="T95" fmla="*/ 505 h 1192"/>
                <a:gd name="T96" fmla="*/ 412 w 1361"/>
                <a:gd name="T97" fmla="*/ 533 h 1192"/>
                <a:gd name="T98" fmla="*/ 525 w 1361"/>
                <a:gd name="T99" fmla="*/ 484 h 1192"/>
                <a:gd name="T100" fmla="*/ 646 w 1361"/>
                <a:gd name="T101" fmla="*/ 517 h 1192"/>
                <a:gd name="T102" fmla="*/ 1105 w 1361"/>
                <a:gd name="T103" fmla="*/ 892 h 1192"/>
                <a:gd name="T104" fmla="*/ 1223 w 1361"/>
                <a:gd name="T105" fmla="*/ 686 h 1192"/>
                <a:gd name="T106" fmla="*/ 898 w 1361"/>
                <a:gd name="T107" fmla="*/ 911 h 1192"/>
                <a:gd name="T108" fmla="*/ 630 w 1361"/>
                <a:gd name="T109" fmla="*/ 730 h 1192"/>
                <a:gd name="T110" fmla="*/ 630 w 1361"/>
                <a:gd name="T111" fmla="*/ 1053 h 1192"/>
                <a:gd name="T112" fmla="*/ 836 w 1361"/>
                <a:gd name="T113" fmla="*/ 936 h 1192"/>
                <a:gd name="T114" fmla="*/ 859 w 1361"/>
                <a:gd name="T115" fmla="*/ 959 h 1192"/>
                <a:gd name="T116" fmla="*/ 1038 w 1361"/>
                <a:gd name="T117" fmla="*/ 959 h 1192"/>
                <a:gd name="T118" fmla="*/ 1223 w 1361"/>
                <a:gd name="T119" fmla="*/ 109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1" h="1192">
                  <a:moveTo>
                    <a:pt x="455" y="1016"/>
                  </a:moveTo>
                  <a:lnTo>
                    <a:pt x="229" y="1016"/>
                  </a:lnTo>
                  <a:lnTo>
                    <a:pt x="229" y="1078"/>
                  </a:lnTo>
                  <a:lnTo>
                    <a:pt x="455" y="1078"/>
                  </a:lnTo>
                  <a:lnTo>
                    <a:pt x="455" y="1016"/>
                  </a:lnTo>
                  <a:close/>
                  <a:moveTo>
                    <a:pt x="172" y="1016"/>
                  </a:moveTo>
                  <a:lnTo>
                    <a:pt x="116" y="1016"/>
                  </a:lnTo>
                  <a:lnTo>
                    <a:pt x="116" y="1078"/>
                  </a:lnTo>
                  <a:lnTo>
                    <a:pt x="172" y="1078"/>
                  </a:lnTo>
                  <a:lnTo>
                    <a:pt x="172" y="1016"/>
                  </a:lnTo>
                  <a:close/>
                  <a:moveTo>
                    <a:pt x="60" y="1016"/>
                  </a:moveTo>
                  <a:lnTo>
                    <a:pt x="3" y="1016"/>
                  </a:lnTo>
                  <a:lnTo>
                    <a:pt x="3" y="1078"/>
                  </a:lnTo>
                  <a:lnTo>
                    <a:pt x="60" y="1078"/>
                  </a:lnTo>
                  <a:lnTo>
                    <a:pt x="60" y="1016"/>
                  </a:lnTo>
                  <a:close/>
                  <a:moveTo>
                    <a:pt x="624" y="62"/>
                  </a:moveTo>
                  <a:lnTo>
                    <a:pt x="1104" y="62"/>
                  </a:lnTo>
                  <a:lnTo>
                    <a:pt x="1104" y="0"/>
                  </a:lnTo>
                  <a:lnTo>
                    <a:pt x="624" y="0"/>
                  </a:lnTo>
                  <a:lnTo>
                    <a:pt x="624" y="62"/>
                  </a:lnTo>
                  <a:close/>
                  <a:moveTo>
                    <a:pt x="906" y="316"/>
                  </a:moveTo>
                  <a:lnTo>
                    <a:pt x="1132" y="316"/>
                  </a:lnTo>
                  <a:lnTo>
                    <a:pt x="1132" y="254"/>
                  </a:lnTo>
                  <a:lnTo>
                    <a:pt x="906" y="254"/>
                  </a:lnTo>
                  <a:lnTo>
                    <a:pt x="906" y="316"/>
                  </a:lnTo>
                  <a:close/>
                  <a:moveTo>
                    <a:pt x="1188" y="316"/>
                  </a:moveTo>
                  <a:lnTo>
                    <a:pt x="1245" y="316"/>
                  </a:lnTo>
                  <a:lnTo>
                    <a:pt x="1245" y="254"/>
                  </a:lnTo>
                  <a:lnTo>
                    <a:pt x="1188" y="254"/>
                  </a:lnTo>
                  <a:lnTo>
                    <a:pt x="1188" y="316"/>
                  </a:lnTo>
                  <a:close/>
                  <a:moveTo>
                    <a:pt x="1301" y="316"/>
                  </a:moveTo>
                  <a:lnTo>
                    <a:pt x="1358" y="316"/>
                  </a:lnTo>
                  <a:lnTo>
                    <a:pt x="1358" y="254"/>
                  </a:lnTo>
                  <a:lnTo>
                    <a:pt x="1301" y="254"/>
                  </a:lnTo>
                  <a:lnTo>
                    <a:pt x="1301" y="316"/>
                  </a:lnTo>
                  <a:close/>
                  <a:moveTo>
                    <a:pt x="1360" y="680"/>
                  </a:moveTo>
                  <a:cubicBezTo>
                    <a:pt x="1360" y="632"/>
                    <a:pt x="1321" y="593"/>
                    <a:pt x="1273" y="593"/>
                  </a:cubicBezTo>
                  <a:lnTo>
                    <a:pt x="824" y="593"/>
                  </a:lnTo>
                  <a:lnTo>
                    <a:pt x="824" y="511"/>
                  </a:lnTo>
                  <a:lnTo>
                    <a:pt x="762" y="511"/>
                  </a:lnTo>
                  <a:lnTo>
                    <a:pt x="762" y="593"/>
                  </a:lnTo>
                  <a:lnTo>
                    <a:pt x="624" y="593"/>
                  </a:lnTo>
                  <a:cubicBezTo>
                    <a:pt x="577" y="593"/>
                    <a:pt x="538" y="630"/>
                    <a:pt x="537" y="677"/>
                  </a:cubicBezTo>
                  <a:lnTo>
                    <a:pt x="88" y="677"/>
                  </a:lnTo>
                  <a:cubicBezTo>
                    <a:pt x="74" y="677"/>
                    <a:pt x="62" y="666"/>
                    <a:pt x="62" y="652"/>
                  </a:cubicBezTo>
                  <a:lnTo>
                    <a:pt x="62" y="229"/>
                  </a:lnTo>
                  <a:cubicBezTo>
                    <a:pt x="62" y="215"/>
                    <a:pt x="74" y="203"/>
                    <a:pt x="88" y="203"/>
                  </a:cubicBezTo>
                  <a:lnTo>
                    <a:pt x="737" y="203"/>
                  </a:lnTo>
                  <a:cubicBezTo>
                    <a:pt x="751" y="203"/>
                    <a:pt x="762" y="215"/>
                    <a:pt x="762" y="229"/>
                  </a:cubicBezTo>
                  <a:lnTo>
                    <a:pt x="762" y="395"/>
                  </a:lnTo>
                  <a:lnTo>
                    <a:pt x="709" y="395"/>
                  </a:lnTo>
                  <a:lnTo>
                    <a:pt x="709" y="457"/>
                  </a:lnTo>
                  <a:lnTo>
                    <a:pt x="1019" y="457"/>
                  </a:lnTo>
                  <a:lnTo>
                    <a:pt x="1019" y="395"/>
                  </a:lnTo>
                  <a:lnTo>
                    <a:pt x="824" y="395"/>
                  </a:lnTo>
                  <a:lnTo>
                    <a:pt x="824" y="229"/>
                  </a:lnTo>
                  <a:cubicBezTo>
                    <a:pt x="824" y="180"/>
                    <a:pt x="785" y="141"/>
                    <a:pt x="737" y="141"/>
                  </a:cubicBezTo>
                  <a:lnTo>
                    <a:pt x="88" y="141"/>
                  </a:lnTo>
                  <a:cubicBezTo>
                    <a:pt x="40" y="141"/>
                    <a:pt x="0" y="180"/>
                    <a:pt x="0" y="229"/>
                  </a:cubicBezTo>
                  <a:lnTo>
                    <a:pt x="0" y="652"/>
                  </a:lnTo>
                  <a:cubicBezTo>
                    <a:pt x="0" y="700"/>
                    <a:pt x="40" y="739"/>
                    <a:pt x="88" y="739"/>
                  </a:cubicBezTo>
                  <a:lnTo>
                    <a:pt x="536" y="739"/>
                  </a:lnTo>
                  <a:lnTo>
                    <a:pt x="536" y="875"/>
                  </a:lnTo>
                  <a:lnTo>
                    <a:pt x="370" y="875"/>
                  </a:lnTo>
                  <a:lnTo>
                    <a:pt x="370" y="937"/>
                  </a:lnTo>
                  <a:lnTo>
                    <a:pt x="652" y="937"/>
                  </a:lnTo>
                  <a:lnTo>
                    <a:pt x="652" y="875"/>
                  </a:lnTo>
                  <a:lnTo>
                    <a:pt x="599" y="875"/>
                  </a:lnTo>
                  <a:lnTo>
                    <a:pt x="599" y="680"/>
                  </a:lnTo>
                  <a:cubicBezTo>
                    <a:pt x="599" y="666"/>
                    <a:pt x="610" y="655"/>
                    <a:pt x="624" y="655"/>
                  </a:cubicBezTo>
                  <a:lnTo>
                    <a:pt x="1273" y="655"/>
                  </a:lnTo>
                  <a:cubicBezTo>
                    <a:pt x="1287" y="655"/>
                    <a:pt x="1298" y="666"/>
                    <a:pt x="1298" y="680"/>
                  </a:cubicBezTo>
                  <a:lnTo>
                    <a:pt x="1298" y="1103"/>
                  </a:lnTo>
                  <a:cubicBezTo>
                    <a:pt x="1298" y="1117"/>
                    <a:pt x="1287" y="1129"/>
                    <a:pt x="1273" y="1129"/>
                  </a:cubicBezTo>
                  <a:lnTo>
                    <a:pt x="624" y="1129"/>
                  </a:lnTo>
                  <a:cubicBezTo>
                    <a:pt x="610" y="1129"/>
                    <a:pt x="599" y="1117"/>
                    <a:pt x="599" y="1103"/>
                  </a:cubicBezTo>
                  <a:lnTo>
                    <a:pt x="599" y="991"/>
                  </a:lnTo>
                  <a:lnTo>
                    <a:pt x="536" y="991"/>
                  </a:lnTo>
                  <a:lnTo>
                    <a:pt x="536" y="1103"/>
                  </a:lnTo>
                  <a:cubicBezTo>
                    <a:pt x="536" y="1152"/>
                    <a:pt x="576" y="1191"/>
                    <a:pt x="624" y="1191"/>
                  </a:cubicBezTo>
                  <a:lnTo>
                    <a:pt x="1273" y="1191"/>
                  </a:lnTo>
                  <a:cubicBezTo>
                    <a:pt x="1321" y="1191"/>
                    <a:pt x="1360" y="1152"/>
                    <a:pt x="1360" y="1103"/>
                  </a:cubicBezTo>
                  <a:lnTo>
                    <a:pt x="1360" y="680"/>
                  </a:lnTo>
                  <a:close/>
                  <a:moveTo>
                    <a:pt x="646" y="517"/>
                  </a:moveTo>
                  <a:lnTo>
                    <a:pt x="569" y="440"/>
                  </a:lnTo>
                  <a:lnTo>
                    <a:pt x="731" y="279"/>
                  </a:lnTo>
                  <a:lnTo>
                    <a:pt x="687" y="235"/>
                  </a:lnTo>
                  <a:lnTo>
                    <a:pt x="463" y="459"/>
                  </a:lnTo>
                  <a:cubicBezTo>
                    <a:pt x="439" y="475"/>
                    <a:pt x="385" y="475"/>
                    <a:pt x="362" y="459"/>
                  </a:cubicBezTo>
                  <a:lnTo>
                    <a:pt x="138" y="235"/>
                  </a:lnTo>
                  <a:lnTo>
                    <a:pt x="94" y="279"/>
                  </a:lnTo>
                  <a:lnTo>
                    <a:pt x="256" y="440"/>
                  </a:lnTo>
                  <a:lnTo>
                    <a:pt x="94" y="602"/>
                  </a:lnTo>
                  <a:lnTo>
                    <a:pt x="138" y="646"/>
                  </a:lnTo>
                  <a:lnTo>
                    <a:pt x="299" y="484"/>
                  </a:lnTo>
                  <a:lnTo>
                    <a:pt x="320" y="505"/>
                  </a:lnTo>
                  <a:lnTo>
                    <a:pt x="323" y="507"/>
                  </a:lnTo>
                  <a:cubicBezTo>
                    <a:pt x="345" y="525"/>
                    <a:pt x="379" y="533"/>
                    <a:pt x="412" y="533"/>
                  </a:cubicBezTo>
                  <a:cubicBezTo>
                    <a:pt x="446" y="533"/>
                    <a:pt x="479" y="525"/>
                    <a:pt x="502" y="507"/>
                  </a:cubicBezTo>
                  <a:lnTo>
                    <a:pt x="525" y="484"/>
                  </a:lnTo>
                  <a:lnTo>
                    <a:pt x="602" y="561"/>
                  </a:lnTo>
                  <a:lnTo>
                    <a:pt x="646" y="517"/>
                  </a:lnTo>
                  <a:close/>
                  <a:moveTo>
                    <a:pt x="1267" y="1053"/>
                  </a:moveTo>
                  <a:lnTo>
                    <a:pt x="1105" y="892"/>
                  </a:lnTo>
                  <a:lnTo>
                    <a:pt x="1267" y="730"/>
                  </a:lnTo>
                  <a:lnTo>
                    <a:pt x="1223" y="686"/>
                  </a:lnTo>
                  <a:lnTo>
                    <a:pt x="999" y="911"/>
                  </a:lnTo>
                  <a:cubicBezTo>
                    <a:pt x="975" y="927"/>
                    <a:pt x="922" y="927"/>
                    <a:pt x="898" y="911"/>
                  </a:cubicBezTo>
                  <a:lnTo>
                    <a:pt x="674" y="686"/>
                  </a:lnTo>
                  <a:lnTo>
                    <a:pt x="630" y="730"/>
                  </a:lnTo>
                  <a:lnTo>
                    <a:pt x="792" y="892"/>
                  </a:lnTo>
                  <a:lnTo>
                    <a:pt x="630" y="1053"/>
                  </a:lnTo>
                  <a:lnTo>
                    <a:pt x="674" y="1097"/>
                  </a:lnTo>
                  <a:lnTo>
                    <a:pt x="836" y="936"/>
                  </a:lnTo>
                  <a:lnTo>
                    <a:pt x="856" y="956"/>
                  </a:lnTo>
                  <a:lnTo>
                    <a:pt x="859" y="959"/>
                  </a:lnTo>
                  <a:cubicBezTo>
                    <a:pt x="882" y="976"/>
                    <a:pt x="915" y="985"/>
                    <a:pt x="948" y="985"/>
                  </a:cubicBezTo>
                  <a:cubicBezTo>
                    <a:pt x="982" y="985"/>
                    <a:pt x="1015" y="976"/>
                    <a:pt x="1038" y="959"/>
                  </a:cubicBezTo>
                  <a:lnTo>
                    <a:pt x="1061" y="936"/>
                  </a:lnTo>
                  <a:lnTo>
                    <a:pt x="1223" y="1097"/>
                  </a:lnTo>
                  <a:lnTo>
                    <a:pt x="1267" y="10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2" name="Group 414">
            <a:extLst>
              <a:ext uri="{FF2B5EF4-FFF2-40B4-BE49-F238E27FC236}">
                <a16:creationId xmlns:a16="http://schemas.microsoft.com/office/drawing/2014/main" id="{AAFFA8D3-E824-A169-45ED-80643E3E2A3F}"/>
              </a:ext>
            </a:extLst>
          </p:cNvPr>
          <p:cNvGrpSpPr/>
          <p:nvPr userDrawn="1"/>
        </p:nvGrpSpPr>
        <p:grpSpPr>
          <a:xfrm>
            <a:off x="8473111" y="547973"/>
            <a:ext cx="710291" cy="710292"/>
            <a:chOff x="6974094" y="621970"/>
            <a:chExt cx="710291" cy="710292"/>
          </a:xfrm>
        </p:grpSpPr>
        <p:sp>
          <p:nvSpPr>
            <p:cNvPr id="133" name="Rectangle 415">
              <a:extLst>
                <a:ext uri="{FF2B5EF4-FFF2-40B4-BE49-F238E27FC236}">
                  <a16:creationId xmlns:a16="http://schemas.microsoft.com/office/drawing/2014/main" id="{052FC218-107D-5E50-4814-4C3D397EDDBF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34" name="Freeform 27">
              <a:extLst>
                <a:ext uri="{FF2B5EF4-FFF2-40B4-BE49-F238E27FC236}">
                  <a16:creationId xmlns:a16="http://schemas.microsoft.com/office/drawing/2014/main" id="{842E3704-3A22-5CF9-8184-80F3D47AC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608" y="747722"/>
              <a:ext cx="449263" cy="458788"/>
            </a:xfrm>
            <a:custGeom>
              <a:avLst/>
              <a:gdLst>
                <a:gd name="T0" fmla="*/ 228 w 1248"/>
                <a:gd name="T1" fmla="*/ 1275 h 1276"/>
                <a:gd name="T2" fmla="*/ 62 w 1248"/>
                <a:gd name="T3" fmla="*/ 1213 h 1276"/>
                <a:gd name="T4" fmla="*/ 228 w 1248"/>
                <a:gd name="T5" fmla="*/ 514 h 1276"/>
                <a:gd name="T6" fmla="*/ 146 w 1248"/>
                <a:gd name="T7" fmla="*/ 451 h 1276"/>
                <a:gd name="T8" fmla="*/ 228 w 1248"/>
                <a:gd name="T9" fmla="*/ 401 h 1276"/>
                <a:gd name="T10" fmla="*/ 84 w 1248"/>
                <a:gd name="T11" fmla="*/ 339 h 1276"/>
                <a:gd name="T12" fmla="*/ 0 w 1248"/>
                <a:gd name="T13" fmla="*/ 451 h 1276"/>
                <a:gd name="T14" fmla="*/ 536 w 1248"/>
                <a:gd name="T15" fmla="*/ 426 h 1276"/>
                <a:gd name="T16" fmla="*/ 598 w 1248"/>
                <a:gd name="T17" fmla="*/ 282 h 1276"/>
                <a:gd name="T18" fmla="*/ 423 w 1248"/>
                <a:gd name="T19" fmla="*/ 426 h 1276"/>
                <a:gd name="T20" fmla="*/ 485 w 1248"/>
                <a:gd name="T21" fmla="*/ 344 h 1276"/>
                <a:gd name="T22" fmla="*/ 536 w 1248"/>
                <a:gd name="T23" fmla="*/ 426 h 1276"/>
                <a:gd name="T24" fmla="*/ 598 w 1248"/>
                <a:gd name="T25" fmla="*/ 652 h 1276"/>
                <a:gd name="T26" fmla="*/ 423 w 1248"/>
                <a:gd name="T27" fmla="*/ 508 h 1276"/>
                <a:gd name="T28" fmla="*/ 485 w 1248"/>
                <a:gd name="T29" fmla="*/ 652 h 1276"/>
                <a:gd name="T30" fmla="*/ 536 w 1248"/>
                <a:gd name="T31" fmla="*/ 570 h 1276"/>
                <a:gd name="T32" fmla="*/ 536 w 1248"/>
                <a:gd name="T33" fmla="*/ 878 h 1276"/>
                <a:gd name="T34" fmla="*/ 598 w 1248"/>
                <a:gd name="T35" fmla="*/ 734 h 1276"/>
                <a:gd name="T36" fmla="*/ 423 w 1248"/>
                <a:gd name="T37" fmla="*/ 878 h 1276"/>
                <a:gd name="T38" fmla="*/ 485 w 1248"/>
                <a:gd name="T39" fmla="*/ 796 h 1276"/>
                <a:gd name="T40" fmla="*/ 536 w 1248"/>
                <a:gd name="T41" fmla="*/ 878 h 1276"/>
                <a:gd name="T42" fmla="*/ 852 w 1248"/>
                <a:gd name="T43" fmla="*/ 426 h 1276"/>
                <a:gd name="T44" fmla="*/ 677 w 1248"/>
                <a:gd name="T45" fmla="*/ 282 h 1276"/>
                <a:gd name="T46" fmla="*/ 739 w 1248"/>
                <a:gd name="T47" fmla="*/ 426 h 1276"/>
                <a:gd name="T48" fmla="*/ 790 w 1248"/>
                <a:gd name="T49" fmla="*/ 344 h 1276"/>
                <a:gd name="T50" fmla="*/ 790 w 1248"/>
                <a:gd name="T51" fmla="*/ 652 h 1276"/>
                <a:gd name="T52" fmla="*/ 852 w 1248"/>
                <a:gd name="T53" fmla="*/ 508 h 1276"/>
                <a:gd name="T54" fmla="*/ 677 w 1248"/>
                <a:gd name="T55" fmla="*/ 652 h 1276"/>
                <a:gd name="T56" fmla="*/ 739 w 1248"/>
                <a:gd name="T57" fmla="*/ 570 h 1276"/>
                <a:gd name="T58" fmla="*/ 790 w 1248"/>
                <a:gd name="T59" fmla="*/ 652 h 1276"/>
                <a:gd name="T60" fmla="*/ 790 w 1248"/>
                <a:gd name="T61" fmla="*/ 796 h 1276"/>
                <a:gd name="T62" fmla="*/ 852 w 1248"/>
                <a:gd name="T63" fmla="*/ 878 h 1276"/>
                <a:gd name="T64" fmla="*/ 677 w 1248"/>
                <a:gd name="T65" fmla="*/ 734 h 1276"/>
                <a:gd name="T66" fmla="*/ 739 w 1248"/>
                <a:gd name="T67" fmla="*/ 878 h 1276"/>
                <a:gd name="T68" fmla="*/ 931 w 1248"/>
                <a:gd name="T69" fmla="*/ 1213 h 1276"/>
                <a:gd name="T70" fmla="*/ 739 w 1248"/>
                <a:gd name="T71" fmla="*/ 988 h 1276"/>
                <a:gd name="T72" fmla="*/ 536 w 1248"/>
                <a:gd name="T73" fmla="*/ 1213 h 1276"/>
                <a:gd name="T74" fmla="*/ 344 w 1248"/>
                <a:gd name="T75" fmla="*/ 175 h 1276"/>
                <a:gd name="T76" fmla="*/ 931 w 1248"/>
                <a:gd name="T77" fmla="*/ 1213 h 1276"/>
                <a:gd name="T78" fmla="*/ 429 w 1248"/>
                <a:gd name="T79" fmla="*/ 113 h 1276"/>
                <a:gd name="T80" fmla="*/ 818 w 1248"/>
                <a:gd name="T81" fmla="*/ 62 h 1276"/>
                <a:gd name="T82" fmla="*/ 598 w 1248"/>
                <a:gd name="T83" fmla="*/ 1050 h 1276"/>
                <a:gd name="T84" fmla="*/ 677 w 1248"/>
                <a:gd name="T85" fmla="*/ 1213 h 1276"/>
                <a:gd name="T86" fmla="*/ 598 w 1248"/>
                <a:gd name="T87" fmla="*/ 1050 h 1276"/>
                <a:gd name="T88" fmla="*/ 993 w 1248"/>
                <a:gd name="T89" fmla="*/ 1275 h 1276"/>
                <a:gd name="T90" fmla="*/ 880 w 1248"/>
                <a:gd name="T91" fmla="*/ 113 h 1276"/>
                <a:gd name="T92" fmla="*/ 367 w 1248"/>
                <a:gd name="T93" fmla="*/ 0 h 1276"/>
                <a:gd name="T94" fmla="*/ 282 w 1248"/>
                <a:gd name="T95" fmla="*/ 113 h 1276"/>
                <a:gd name="T96" fmla="*/ 536 w 1248"/>
                <a:gd name="T97" fmla="*/ 1275 h 1276"/>
                <a:gd name="T98" fmla="*/ 1247 w 1248"/>
                <a:gd name="T99" fmla="*/ 1275 h 1276"/>
                <a:gd name="T100" fmla="*/ 1191 w 1248"/>
                <a:gd name="T101" fmla="*/ 734 h 1276"/>
                <a:gd name="T102" fmla="*/ 1047 w 1248"/>
                <a:gd name="T103" fmla="*/ 621 h 1276"/>
                <a:gd name="T104" fmla="*/ 1128 w 1248"/>
                <a:gd name="T105" fmla="*/ 683 h 1276"/>
                <a:gd name="T106" fmla="*/ 1047 w 1248"/>
                <a:gd name="T107" fmla="*/ 734 h 1276"/>
                <a:gd name="T108" fmla="*/ 1185 w 1248"/>
                <a:gd name="T109" fmla="*/ 796 h 1276"/>
                <a:gd name="T110" fmla="*/ 1047 w 1248"/>
                <a:gd name="T111" fmla="*/ 1213 h 1276"/>
                <a:gd name="T112" fmla="*/ 1247 w 1248"/>
                <a:gd name="T113" fmla="*/ 1275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8" h="1276">
                  <a:moveTo>
                    <a:pt x="0" y="1275"/>
                  </a:moveTo>
                  <a:lnTo>
                    <a:pt x="228" y="1275"/>
                  </a:lnTo>
                  <a:lnTo>
                    <a:pt x="228" y="1213"/>
                  </a:lnTo>
                  <a:lnTo>
                    <a:pt x="62" y="1213"/>
                  </a:lnTo>
                  <a:lnTo>
                    <a:pt x="62" y="514"/>
                  </a:lnTo>
                  <a:lnTo>
                    <a:pt x="228" y="514"/>
                  </a:lnTo>
                  <a:lnTo>
                    <a:pt x="228" y="451"/>
                  </a:lnTo>
                  <a:lnTo>
                    <a:pt x="146" y="451"/>
                  </a:lnTo>
                  <a:lnTo>
                    <a:pt x="146" y="401"/>
                  </a:lnTo>
                  <a:lnTo>
                    <a:pt x="228" y="401"/>
                  </a:lnTo>
                  <a:lnTo>
                    <a:pt x="228" y="339"/>
                  </a:lnTo>
                  <a:lnTo>
                    <a:pt x="84" y="339"/>
                  </a:lnTo>
                  <a:lnTo>
                    <a:pt x="84" y="451"/>
                  </a:lnTo>
                  <a:lnTo>
                    <a:pt x="0" y="451"/>
                  </a:lnTo>
                  <a:lnTo>
                    <a:pt x="0" y="1275"/>
                  </a:lnTo>
                  <a:close/>
                  <a:moveTo>
                    <a:pt x="536" y="426"/>
                  </a:moveTo>
                  <a:lnTo>
                    <a:pt x="598" y="426"/>
                  </a:lnTo>
                  <a:lnTo>
                    <a:pt x="598" y="282"/>
                  </a:lnTo>
                  <a:lnTo>
                    <a:pt x="423" y="282"/>
                  </a:lnTo>
                  <a:lnTo>
                    <a:pt x="423" y="426"/>
                  </a:lnTo>
                  <a:lnTo>
                    <a:pt x="485" y="426"/>
                  </a:lnTo>
                  <a:lnTo>
                    <a:pt x="485" y="344"/>
                  </a:lnTo>
                  <a:lnTo>
                    <a:pt x="536" y="344"/>
                  </a:lnTo>
                  <a:lnTo>
                    <a:pt x="536" y="426"/>
                  </a:lnTo>
                  <a:close/>
                  <a:moveTo>
                    <a:pt x="536" y="652"/>
                  </a:moveTo>
                  <a:lnTo>
                    <a:pt x="598" y="652"/>
                  </a:lnTo>
                  <a:lnTo>
                    <a:pt x="598" y="508"/>
                  </a:lnTo>
                  <a:lnTo>
                    <a:pt x="423" y="508"/>
                  </a:lnTo>
                  <a:lnTo>
                    <a:pt x="423" y="652"/>
                  </a:lnTo>
                  <a:lnTo>
                    <a:pt x="485" y="652"/>
                  </a:lnTo>
                  <a:lnTo>
                    <a:pt x="485" y="570"/>
                  </a:lnTo>
                  <a:lnTo>
                    <a:pt x="536" y="570"/>
                  </a:lnTo>
                  <a:lnTo>
                    <a:pt x="536" y="652"/>
                  </a:lnTo>
                  <a:close/>
                  <a:moveTo>
                    <a:pt x="536" y="878"/>
                  </a:moveTo>
                  <a:lnTo>
                    <a:pt x="598" y="878"/>
                  </a:lnTo>
                  <a:lnTo>
                    <a:pt x="598" y="734"/>
                  </a:lnTo>
                  <a:lnTo>
                    <a:pt x="423" y="734"/>
                  </a:lnTo>
                  <a:lnTo>
                    <a:pt x="423" y="878"/>
                  </a:lnTo>
                  <a:lnTo>
                    <a:pt x="485" y="878"/>
                  </a:lnTo>
                  <a:lnTo>
                    <a:pt x="485" y="796"/>
                  </a:lnTo>
                  <a:lnTo>
                    <a:pt x="536" y="796"/>
                  </a:lnTo>
                  <a:lnTo>
                    <a:pt x="536" y="878"/>
                  </a:lnTo>
                  <a:close/>
                  <a:moveTo>
                    <a:pt x="790" y="426"/>
                  </a:moveTo>
                  <a:lnTo>
                    <a:pt x="852" y="426"/>
                  </a:lnTo>
                  <a:lnTo>
                    <a:pt x="852" y="282"/>
                  </a:lnTo>
                  <a:lnTo>
                    <a:pt x="677" y="282"/>
                  </a:lnTo>
                  <a:lnTo>
                    <a:pt x="677" y="426"/>
                  </a:lnTo>
                  <a:lnTo>
                    <a:pt x="739" y="426"/>
                  </a:lnTo>
                  <a:lnTo>
                    <a:pt x="739" y="344"/>
                  </a:lnTo>
                  <a:lnTo>
                    <a:pt x="790" y="344"/>
                  </a:lnTo>
                  <a:lnTo>
                    <a:pt x="790" y="426"/>
                  </a:lnTo>
                  <a:close/>
                  <a:moveTo>
                    <a:pt x="790" y="652"/>
                  </a:moveTo>
                  <a:lnTo>
                    <a:pt x="852" y="652"/>
                  </a:lnTo>
                  <a:lnTo>
                    <a:pt x="852" y="508"/>
                  </a:lnTo>
                  <a:lnTo>
                    <a:pt x="677" y="508"/>
                  </a:lnTo>
                  <a:lnTo>
                    <a:pt x="677" y="652"/>
                  </a:lnTo>
                  <a:lnTo>
                    <a:pt x="739" y="652"/>
                  </a:lnTo>
                  <a:lnTo>
                    <a:pt x="739" y="570"/>
                  </a:lnTo>
                  <a:lnTo>
                    <a:pt x="790" y="570"/>
                  </a:lnTo>
                  <a:lnTo>
                    <a:pt x="790" y="652"/>
                  </a:lnTo>
                  <a:close/>
                  <a:moveTo>
                    <a:pt x="739" y="796"/>
                  </a:moveTo>
                  <a:lnTo>
                    <a:pt x="790" y="796"/>
                  </a:lnTo>
                  <a:lnTo>
                    <a:pt x="790" y="878"/>
                  </a:lnTo>
                  <a:lnTo>
                    <a:pt x="852" y="878"/>
                  </a:lnTo>
                  <a:lnTo>
                    <a:pt x="852" y="734"/>
                  </a:lnTo>
                  <a:lnTo>
                    <a:pt x="677" y="734"/>
                  </a:lnTo>
                  <a:lnTo>
                    <a:pt x="677" y="878"/>
                  </a:lnTo>
                  <a:lnTo>
                    <a:pt x="739" y="878"/>
                  </a:lnTo>
                  <a:lnTo>
                    <a:pt x="739" y="796"/>
                  </a:lnTo>
                  <a:close/>
                  <a:moveTo>
                    <a:pt x="931" y="1213"/>
                  </a:moveTo>
                  <a:lnTo>
                    <a:pt x="739" y="1213"/>
                  </a:lnTo>
                  <a:lnTo>
                    <a:pt x="739" y="988"/>
                  </a:lnTo>
                  <a:lnTo>
                    <a:pt x="536" y="988"/>
                  </a:lnTo>
                  <a:lnTo>
                    <a:pt x="536" y="1213"/>
                  </a:lnTo>
                  <a:lnTo>
                    <a:pt x="344" y="1213"/>
                  </a:lnTo>
                  <a:lnTo>
                    <a:pt x="344" y="175"/>
                  </a:lnTo>
                  <a:lnTo>
                    <a:pt x="931" y="175"/>
                  </a:lnTo>
                  <a:lnTo>
                    <a:pt x="931" y="1213"/>
                  </a:lnTo>
                  <a:close/>
                  <a:moveTo>
                    <a:pt x="818" y="113"/>
                  </a:moveTo>
                  <a:lnTo>
                    <a:pt x="429" y="113"/>
                  </a:lnTo>
                  <a:lnTo>
                    <a:pt x="429" y="62"/>
                  </a:lnTo>
                  <a:lnTo>
                    <a:pt x="818" y="62"/>
                  </a:lnTo>
                  <a:lnTo>
                    <a:pt x="818" y="113"/>
                  </a:lnTo>
                  <a:close/>
                  <a:moveTo>
                    <a:pt x="598" y="1050"/>
                  </a:moveTo>
                  <a:lnTo>
                    <a:pt x="677" y="1050"/>
                  </a:lnTo>
                  <a:lnTo>
                    <a:pt x="677" y="1213"/>
                  </a:lnTo>
                  <a:lnTo>
                    <a:pt x="598" y="1213"/>
                  </a:lnTo>
                  <a:lnTo>
                    <a:pt x="598" y="1050"/>
                  </a:lnTo>
                  <a:close/>
                  <a:moveTo>
                    <a:pt x="739" y="1275"/>
                  </a:moveTo>
                  <a:lnTo>
                    <a:pt x="993" y="1275"/>
                  </a:lnTo>
                  <a:lnTo>
                    <a:pt x="993" y="113"/>
                  </a:lnTo>
                  <a:lnTo>
                    <a:pt x="880" y="113"/>
                  </a:lnTo>
                  <a:lnTo>
                    <a:pt x="880" y="0"/>
                  </a:lnTo>
                  <a:lnTo>
                    <a:pt x="367" y="0"/>
                  </a:lnTo>
                  <a:lnTo>
                    <a:pt x="367" y="113"/>
                  </a:lnTo>
                  <a:lnTo>
                    <a:pt x="282" y="113"/>
                  </a:lnTo>
                  <a:lnTo>
                    <a:pt x="282" y="1275"/>
                  </a:lnTo>
                  <a:lnTo>
                    <a:pt x="536" y="1275"/>
                  </a:lnTo>
                  <a:lnTo>
                    <a:pt x="739" y="1275"/>
                  </a:lnTo>
                  <a:close/>
                  <a:moveTo>
                    <a:pt x="1247" y="1275"/>
                  </a:moveTo>
                  <a:lnTo>
                    <a:pt x="1247" y="734"/>
                  </a:lnTo>
                  <a:lnTo>
                    <a:pt x="1191" y="734"/>
                  </a:lnTo>
                  <a:lnTo>
                    <a:pt x="1191" y="621"/>
                  </a:lnTo>
                  <a:lnTo>
                    <a:pt x="1047" y="621"/>
                  </a:lnTo>
                  <a:lnTo>
                    <a:pt x="1047" y="683"/>
                  </a:lnTo>
                  <a:lnTo>
                    <a:pt x="1128" y="683"/>
                  </a:lnTo>
                  <a:lnTo>
                    <a:pt x="1128" y="734"/>
                  </a:lnTo>
                  <a:lnTo>
                    <a:pt x="1047" y="734"/>
                  </a:lnTo>
                  <a:lnTo>
                    <a:pt x="1047" y="796"/>
                  </a:lnTo>
                  <a:lnTo>
                    <a:pt x="1185" y="796"/>
                  </a:lnTo>
                  <a:lnTo>
                    <a:pt x="1185" y="1213"/>
                  </a:lnTo>
                  <a:lnTo>
                    <a:pt x="1047" y="1213"/>
                  </a:lnTo>
                  <a:lnTo>
                    <a:pt x="1047" y="1275"/>
                  </a:lnTo>
                  <a:lnTo>
                    <a:pt x="1247" y="1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" name="Group 417">
            <a:extLst>
              <a:ext uri="{FF2B5EF4-FFF2-40B4-BE49-F238E27FC236}">
                <a16:creationId xmlns:a16="http://schemas.microsoft.com/office/drawing/2014/main" id="{00F17102-F6D0-A37B-B76E-1105632FC197}"/>
              </a:ext>
            </a:extLst>
          </p:cNvPr>
          <p:cNvGrpSpPr/>
          <p:nvPr userDrawn="1"/>
        </p:nvGrpSpPr>
        <p:grpSpPr>
          <a:xfrm>
            <a:off x="2983509" y="4454581"/>
            <a:ext cx="710291" cy="710292"/>
            <a:chOff x="1484492" y="4528578"/>
            <a:chExt cx="710291" cy="710292"/>
          </a:xfrm>
        </p:grpSpPr>
        <p:sp>
          <p:nvSpPr>
            <p:cNvPr id="136" name="Rectangle 418">
              <a:extLst>
                <a:ext uri="{FF2B5EF4-FFF2-40B4-BE49-F238E27FC236}">
                  <a16:creationId xmlns:a16="http://schemas.microsoft.com/office/drawing/2014/main" id="{F5174CE0-759C-1410-CF71-106F7C8F9B05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37" name="Freeform 419">
              <a:extLst>
                <a:ext uri="{FF2B5EF4-FFF2-40B4-BE49-F238E27FC236}">
                  <a16:creationId xmlns:a16="http://schemas.microsoft.com/office/drawing/2014/main" id="{8D62E1A9-32AB-E2D9-B3DF-9E4269A89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687" y="4659887"/>
              <a:ext cx="469900" cy="447675"/>
            </a:xfrm>
            <a:custGeom>
              <a:avLst/>
              <a:gdLst>
                <a:gd name="T0" fmla="*/ 1035 w 1308"/>
                <a:gd name="T1" fmla="*/ 641 h 1246"/>
                <a:gd name="T2" fmla="*/ 1097 w 1308"/>
                <a:gd name="T3" fmla="*/ 1245 h 1246"/>
                <a:gd name="T4" fmla="*/ 1305 w 1308"/>
                <a:gd name="T5" fmla="*/ 416 h 1246"/>
                <a:gd name="T6" fmla="*/ 956 w 1308"/>
                <a:gd name="T7" fmla="*/ 878 h 1246"/>
                <a:gd name="T8" fmla="*/ 894 w 1308"/>
                <a:gd name="T9" fmla="*/ 1245 h 1246"/>
                <a:gd name="T10" fmla="*/ 956 w 1308"/>
                <a:gd name="T11" fmla="*/ 878 h 1246"/>
                <a:gd name="T12" fmla="*/ 601 w 1308"/>
                <a:gd name="T13" fmla="*/ 486 h 1246"/>
                <a:gd name="T14" fmla="*/ 753 w 1308"/>
                <a:gd name="T15" fmla="*/ 1245 h 1246"/>
                <a:gd name="T16" fmla="*/ 815 w 1308"/>
                <a:gd name="T17" fmla="*/ 641 h 1246"/>
                <a:gd name="T18" fmla="*/ 419 w 1308"/>
                <a:gd name="T19" fmla="*/ 737 h 1246"/>
                <a:gd name="T20" fmla="*/ 357 w 1308"/>
                <a:gd name="T21" fmla="*/ 1161 h 1246"/>
                <a:gd name="T22" fmla="*/ 419 w 1308"/>
                <a:gd name="T23" fmla="*/ 737 h 1246"/>
                <a:gd name="T24" fmla="*/ 3 w 1308"/>
                <a:gd name="T25" fmla="*/ 258 h 1246"/>
                <a:gd name="T26" fmla="*/ 216 w 1308"/>
                <a:gd name="T27" fmla="*/ 1161 h 1246"/>
                <a:gd name="T28" fmla="*/ 278 w 1308"/>
                <a:gd name="T29" fmla="*/ 471 h 1246"/>
                <a:gd name="T30" fmla="*/ 442 w 1308"/>
                <a:gd name="T31" fmla="*/ 162 h 1246"/>
                <a:gd name="T32" fmla="*/ 335 w 1308"/>
                <a:gd name="T33" fmla="*/ 162 h 1246"/>
                <a:gd name="T34" fmla="*/ 388 w 1308"/>
                <a:gd name="T35" fmla="*/ 62 h 1246"/>
                <a:gd name="T36" fmla="*/ 442 w 1308"/>
                <a:gd name="T37" fmla="*/ 162 h 1246"/>
                <a:gd name="T38" fmla="*/ 388 w 1308"/>
                <a:gd name="T39" fmla="*/ 0 h 1246"/>
                <a:gd name="T40" fmla="*/ 273 w 1308"/>
                <a:gd name="T41" fmla="*/ 162 h 1246"/>
                <a:gd name="T42" fmla="*/ 504 w 1308"/>
                <a:gd name="T43" fmla="*/ 162 h 1246"/>
                <a:gd name="T44" fmla="*/ 763 w 1308"/>
                <a:gd name="T45" fmla="*/ 93 h 1246"/>
                <a:gd name="T46" fmla="*/ 456 w 1308"/>
                <a:gd name="T47" fmla="*/ 323 h 1246"/>
                <a:gd name="T48" fmla="*/ 354 w 1308"/>
                <a:gd name="T49" fmla="*/ 339 h 1246"/>
                <a:gd name="T50" fmla="*/ 45 w 1308"/>
                <a:gd name="T51" fmla="*/ 49 h 1246"/>
                <a:gd name="T52" fmla="*/ 267 w 1308"/>
                <a:gd name="T53" fmla="*/ 367 h 1246"/>
                <a:gd name="T54" fmla="*/ 413 w 1308"/>
                <a:gd name="T55" fmla="*/ 401 h 1246"/>
                <a:gd name="T56" fmla="*/ 763 w 1308"/>
                <a:gd name="T57" fmla="*/ 93 h 1246"/>
                <a:gd name="T58" fmla="*/ 769 w 1308"/>
                <a:gd name="T59" fmla="*/ 258 h 1246"/>
                <a:gd name="T60" fmla="*/ 499 w 1308"/>
                <a:gd name="T61" fmla="*/ 472 h 1246"/>
                <a:gd name="T62" fmla="*/ 561 w 1308"/>
                <a:gd name="T63" fmla="*/ 1161 h 1246"/>
                <a:gd name="T64" fmla="*/ 978 w 1308"/>
                <a:gd name="T65" fmla="*/ 332 h 1246"/>
                <a:gd name="T66" fmla="*/ 871 w 1308"/>
                <a:gd name="T67" fmla="*/ 332 h 1246"/>
                <a:gd name="T68" fmla="*/ 925 w 1308"/>
                <a:gd name="T69" fmla="*/ 231 h 1246"/>
                <a:gd name="T70" fmla="*/ 978 w 1308"/>
                <a:gd name="T71" fmla="*/ 332 h 1246"/>
                <a:gd name="T72" fmla="*/ 925 w 1308"/>
                <a:gd name="T73" fmla="*/ 169 h 1246"/>
                <a:gd name="T74" fmla="*/ 809 w 1308"/>
                <a:gd name="T75" fmla="*/ 332 h 1246"/>
                <a:gd name="T76" fmla="*/ 1040 w 1308"/>
                <a:gd name="T77" fmla="*/ 332 h 1246"/>
                <a:gd name="T78" fmla="*/ 1307 w 1308"/>
                <a:gd name="T79" fmla="*/ 252 h 1246"/>
                <a:gd name="T80" fmla="*/ 1000 w 1308"/>
                <a:gd name="T81" fmla="*/ 487 h 1246"/>
                <a:gd name="T82" fmla="*/ 898 w 1308"/>
                <a:gd name="T83" fmla="*/ 509 h 1246"/>
                <a:gd name="T84" fmla="*/ 747 w 1308"/>
                <a:gd name="T85" fmla="*/ 358 h 1246"/>
                <a:gd name="T86" fmla="*/ 810 w 1308"/>
                <a:gd name="T87" fmla="*/ 531 h 1246"/>
                <a:gd name="T88" fmla="*/ 956 w 1308"/>
                <a:gd name="T89" fmla="*/ 571 h 1246"/>
                <a:gd name="T90" fmla="*/ 1307 w 1308"/>
                <a:gd name="T91" fmla="*/ 252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8" h="1246">
                  <a:moveTo>
                    <a:pt x="1258" y="376"/>
                  </a:moveTo>
                  <a:lnTo>
                    <a:pt x="1035" y="641"/>
                  </a:lnTo>
                  <a:lnTo>
                    <a:pt x="1035" y="1245"/>
                  </a:lnTo>
                  <a:lnTo>
                    <a:pt x="1097" y="1245"/>
                  </a:lnTo>
                  <a:lnTo>
                    <a:pt x="1097" y="664"/>
                  </a:lnTo>
                  <a:lnTo>
                    <a:pt x="1305" y="416"/>
                  </a:lnTo>
                  <a:lnTo>
                    <a:pt x="1258" y="376"/>
                  </a:lnTo>
                  <a:close/>
                  <a:moveTo>
                    <a:pt x="956" y="878"/>
                  </a:moveTo>
                  <a:lnTo>
                    <a:pt x="894" y="878"/>
                  </a:lnTo>
                  <a:lnTo>
                    <a:pt x="894" y="1245"/>
                  </a:lnTo>
                  <a:lnTo>
                    <a:pt x="956" y="1245"/>
                  </a:lnTo>
                  <a:lnTo>
                    <a:pt x="956" y="878"/>
                  </a:lnTo>
                  <a:close/>
                  <a:moveTo>
                    <a:pt x="649" y="446"/>
                  </a:moveTo>
                  <a:lnTo>
                    <a:pt x="601" y="486"/>
                  </a:lnTo>
                  <a:lnTo>
                    <a:pt x="753" y="664"/>
                  </a:lnTo>
                  <a:lnTo>
                    <a:pt x="753" y="1245"/>
                  </a:lnTo>
                  <a:lnTo>
                    <a:pt x="815" y="1245"/>
                  </a:lnTo>
                  <a:lnTo>
                    <a:pt x="815" y="641"/>
                  </a:lnTo>
                  <a:lnTo>
                    <a:pt x="649" y="446"/>
                  </a:lnTo>
                  <a:close/>
                  <a:moveTo>
                    <a:pt x="419" y="737"/>
                  </a:moveTo>
                  <a:lnTo>
                    <a:pt x="357" y="737"/>
                  </a:lnTo>
                  <a:lnTo>
                    <a:pt x="357" y="1161"/>
                  </a:lnTo>
                  <a:lnTo>
                    <a:pt x="419" y="1161"/>
                  </a:lnTo>
                  <a:lnTo>
                    <a:pt x="419" y="737"/>
                  </a:lnTo>
                  <a:close/>
                  <a:moveTo>
                    <a:pt x="49" y="217"/>
                  </a:moveTo>
                  <a:lnTo>
                    <a:pt x="3" y="258"/>
                  </a:lnTo>
                  <a:lnTo>
                    <a:pt x="216" y="495"/>
                  </a:lnTo>
                  <a:lnTo>
                    <a:pt x="216" y="1161"/>
                  </a:lnTo>
                  <a:lnTo>
                    <a:pt x="278" y="1161"/>
                  </a:lnTo>
                  <a:lnTo>
                    <a:pt x="278" y="471"/>
                  </a:lnTo>
                  <a:lnTo>
                    <a:pt x="49" y="217"/>
                  </a:lnTo>
                  <a:close/>
                  <a:moveTo>
                    <a:pt x="442" y="162"/>
                  </a:moveTo>
                  <a:cubicBezTo>
                    <a:pt x="442" y="194"/>
                    <a:pt x="423" y="226"/>
                    <a:pt x="388" y="226"/>
                  </a:cubicBezTo>
                  <a:cubicBezTo>
                    <a:pt x="352" y="226"/>
                    <a:pt x="335" y="194"/>
                    <a:pt x="335" y="162"/>
                  </a:cubicBezTo>
                  <a:lnTo>
                    <a:pt x="335" y="125"/>
                  </a:lnTo>
                  <a:cubicBezTo>
                    <a:pt x="335" y="94"/>
                    <a:pt x="352" y="62"/>
                    <a:pt x="388" y="62"/>
                  </a:cubicBezTo>
                  <a:cubicBezTo>
                    <a:pt x="423" y="62"/>
                    <a:pt x="442" y="94"/>
                    <a:pt x="442" y="125"/>
                  </a:cubicBezTo>
                  <a:lnTo>
                    <a:pt x="442" y="162"/>
                  </a:lnTo>
                  <a:close/>
                  <a:moveTo>
                    <a:pt x="504" y="125"/>
                  </a:moveTo>
                  <a:cubicBezTo>
                    <a:pt x="504" y="54"/>
                    <a:pt x="453" y="0"/>
                    <a:pt x="388" y="0"/>
                  </a:cubicBezTo>
                  <a:cubicBezTo>
                    <a:pt x="322" y="0"/>
                    <a:pt x="273" y="54"/>
                    <a:pt x="273" y="125"/>
                  </a:cubicBezTo>
                  <a:lnTo>
                    <a:pt x="273" y="162"/>
                  </a:lnTo>
                  <a:cubicBezTo>
                    <a:pt x="273" y="234"/>
                    <a:pt x="322" y="288"/>
                    <a:pt x="388" y="288"/>
                  </a:cubicBezTo>
                  <a:cubicBezTo>
                    <a:pt x="453" y="288"/>
                    <a:pt x="504" y="234"/>
                    <a:pt x="504" y="162"/>
                  </a:cubicBezTo>
                  <a:lnTo>
                    <a:pt x="504" y="125"/>
                  </a:lnTo>
                  <a:close/>
                  <a:moveTo>
                    <a:pt x="763" y="93"/>
                  </a:moveTo>
                  <a:lnTo>
                    <a:pt x="718" y="50"/>
                  </a:lnTo>
                  <a:lnTo>
                    <a:pt x="456" y="323"/>
                  </a:lnTo>
                  <a:cubicBezTo>
                    <a:pt x="444" y="337"/>
                    <a:pt x="426" y="339"/>
                    <a:pt x="413" y="339"/>
                  </a:cubicBezTo>
                  <a:lnTo>
                    <a:pt x="354" y="339"/>
                  </a:lnTo>
                  <a:cubicBezTo>
                    <a:pt x="342" y="339"/>
                    <a:pt x="324" y="337"/>
                    <a:pt x="312" y="324"/>
                  </a:cubicBezTo>
                  <a:lnTo>
                    <a:pt x="45" y="49"/>
                  </a:lnTo>
                  <a:lnTo>
                    <a:pt x="0" y="92"/>
                  </a:lnTo>
                  <a:lnTo>
                    <a:pt x="267" y="367"/>
                  </a:lnTo>
                  <a:cubicBezTo>
                    <a:pt x="289" y="390"/>
                    <a:pt x="319" y="401"/>
                    <a:pt x="354" y="401"/>
                  </a:cubicBezTo>
                  <a:lnTo>
                    <a:pt x="413" y="401"/>
                  </a:lnTo>
                  <a:cubicBezTo>
                    <a:pt x="449" y="401"/>
                    <a:pt x="479" y="389"/>
                    <a:pt x="501" y="366"/>
                  </a:cubicBezTo>
                  <a:lnTo>
                    <a:pt x="763" y="93"/>
                  </a:lnTo>
                  <a:close/>
                  <a:moveTo>
                    <a:pt x="561" y="495"/>
                  </a:moveTo>
                  <a:lnTo>
                    <a:pt x="769" y="258"/>
                  </a:lnTo>
                  <a:lnTo>
                    <a:pt x="722" y="217"/>
                  </a:lnTo>
                  <a:lnTo>
                    <a:pt x="499" y="472"/>
                  </a:lnTo>
                  <a:lnTo>
                    <a:pt x="499" y="1161"/>
                  </a:lnTo>
                  <a:lnTo>
                    <a:pt x="561" y="1161"/>
                  </a:lnTo>
                  <a:lnTo>
                    <a:pt x="561" y="495"/>
                  </a:lnTo>
                  <a:close/>
                  <a:moveTo>
                    <a:pt x="978" y="332"/>
                  </a:moveTo>
                  <a:cubicBezTo>
                    <a:pt x="978" y="363"/>
                    <a:pt x="960" y="395"/>
                    <a:pt x="925" y="395"/>
                  </a:cubicBezTo>
                  <a:cubicBezTo>
                    <a:pt x="889" y="395"/>
                    <a:pt x="871" y="363"/>
                    <a:pt x="871" y="332"/>
                  </a:cubicBezTo>
                  <a:lnTo>
                    <a:pt x="871" y="295"/>
                  </a:lnTo>
                  <a:cubicBezTo>
                    <a:pt x="871" y="263"/>
                    <a:pt x="889" y="231"/>
                    <a:pt x="925" y="231"/>
                  </a:cubicBezTo>
                  <a:cubicBezTo>
                    <a:pt x="960" y="231"/>
                    <a:pt x="978" y="263"/>
                    <a:pt x="978" y="295"/>
                  </a:cubicBezTo>
                  <a:lnTo>
                    <a:pt x="978" y="332"/>
                  </a:lnTo>
                  <a:close/>
                  <a:moveTo>
                    <a:pt x="1040" y="295"/>
                  </a:moveTo>
                  <a:cubicBezTo>
                    <a:pt x="1040" y="223"/>
                    <a:pt x="991" y="169"/>
                    <a:pt x="925" y="169"/>
                  </a:cubicBezTo>
                  <a:cubicBezTo>
                    <a:pt x="859" y="169"/>
                    <a:pt x="809" y="223"/>
                    <a:pt x="809" y="295"/>
                  </a:cubicBezTo>
                  <a:lnTo>
                    <a:pt x="809" y="332"/>
                  </a:lnTo>
                  <a:cubicBezTo>
                    <a:pt x="809" y="403"/>
                    <a:pt x="859" y="457"/>
                    <a:pt x="925" y="457"/>
                  </a:cubicBezTo>
                  <a:cubicBezTo>
                    <a:pt x="991" y="457"/>
                    <a:pt x="1040" y="403"/>
                    <a:pt x="1040" y="332"/>
                  </a:cubicBezTo>
                  <a:lnTo>
                    <a:pt x="1040" y="295"/>
                  </a:lnTo>
                  <a:close/>
                  <a:moveTo>
                    <a:pt x="1307" y="252"/>
                  </a:moveTo>
                  <a:lnTo>
                    <a:pt x="1261" y="209"/>
                  </a:lnTo>
                  <a:lnTo>
                    <a:pt x="1000" y="487"/>
                  </a:lnTo>
                  <a:cubicBezTo>
                    <a:pt x="987" y="501"/>
                    <a:pt x="971" y="509"/>
                    <a:pt x="956" y="509"/>
                  </a:cubicBezTo>
                  <a:lnTo>
                    <a:pt x="898" y="509"/>
                  </a:lnTo>
                  <a:cubicBezTo>
                    <a:pt x="884" y="509"/>
                    <a:pt x="868" y="501"/>
                    <a:pt x="857" y="489"/>
                  </a:cubicBezTo>
                  <a:lnTo>
                    <a:pt x="747" y="358"/>
                  </a:lnTo>
                  <a:lnTo>
                    <a:pt x="700" y="398"/>
                  </a:lnTo>
                  <a:lnTo>
                    <a:pt x="810" y="531"/>
                  </a:lnTo>
                  <a:cubicBezTo>
                    <a:pt x="835" y="556"/>
                    <a:pt x="867" y="571"/>
                    <a:pt x="898" y="571"/>
                  </a:cubicBezTo>
                  <a:lnTo>
                    <a:pt x="956" y="571"/>
                  </a:lnTo>
                  <a:cubicBezTo>
                    <a:pt x="988" y="571"/>
                    <a:pt x="1020" y="556"/>
                    <a:pt x="1045" y="530"/>
                  </a:cubicBezTo>
                  <a:lnTo>
                    <a:pt x="1307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8" name="Group 420">
            <a:extLst>
              <a:ext uri="{FF2B5EF4-FFF2-40B4-BE49-F238E27FC236}">
                <a16:creationId xmlns:a16="http://schemas.microsoft.com/office/drawing/2014/main" id="{836173F3-38E7-8801-E0CE-308125133361}"/>
              </a:ext>
            </a:extLst>
          </p:cNvPr>
          <p:cNvGrpSpPr/>
          <p:nvPr userDrawn="1"/>
        </p:nvGrpSpPr>
        <p:grpSpPr>
          <a:xfrm>
            <a:off x="5182903" y="4454581"/>
            <a:ext cx="710291" cy="710292"/>
            <a:chOff x="3683886" y="4528578"/>
            <a:chExt cx="710291" cy="710292"/>
          </a:xfrm>
        </p:grpSpPr>
        <p:sp>
          <p:nvSpPr>
            <p:cNvPr id="139" name="Rectangle 421">
              <a:extLst>
                <a:ext uri="{FF2B5EF4-FFF2-40B4-BE49-F238E27FC236}">
                  <a16:creationId xmlns:a16="http://schemas.microsoft.com/office/drawing/2014/main" id="{3A3DEAA8-086E-25A6-5F73-238005332347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40" name="Freeform 422">
              <a:extLst>
                <a:ext uri="{FF2B5EF4-FFF2-40B4-BE49-F238E27FC236}">
                  <a16:creationId xmlns:a16="http://schemas.microsoft.com/office/drawing/2014/main" id="{F7A4A0E4-423A-3C7F-30DD-21E71CD22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462" y="4617017"/>
              <a:ext cx="465138" cy="463550"/>
            </a:xfrm>
            <a:custGeom>
              <a:avLst/>
              <a:gdLst>
                <a:gd name="T0" fmla="*/ 967 w 1295"/>
                <a:gd name="T1" fmla="*/ 862 h 1292"/>
                <a:gd name="T2" fmla="*/ 1026 w 1295"/>
                <a:gd name="T3" fmla="*/ 1291 h 1292"/>
                <a:gd name="T4" fmla="*/ 731 w 1295"/>
                <a:gd name="T5" fmla="*/ 683 h 1292"/>
                <a:gd name="T6" fmla="*/ 806 w 1295"/>
                <a:gd name="T7" fmla="*/ 682 h 1292"/>
                <a:gd name="T8" fmla="*/ 865 w 1295"/>
                <a:gd name="T9" fmla="*/ 1291 h 1292"/>
                <a:gd name="T10" fmla="*/ 844 w 1295"/>
                <a:gd name="T11" fmla="*/ 565 h 1292"/>
                <a:gd name="T12" fmla="*/ 731 w 1295"/>
                <a:gd name="T13" fmla="*/ 683 h 1292"/>
                <a:gd name="T14" fmla="*/ 269 w 1295"/>
                <a:gd name="T15" fmla="*/ 862 h 1292"/>
                <a:gd name="T16" fmla="*/ 328 w 1295"/>
                <a:gd name="T17" fmla="*/ 1291 h 1292"/>
                <a:gd name="T18" fmla="*/ 376 w 1295"/>
                <a:gd name="T19" fmla="*/ 191 h 1292"/>
                <a:gd name="T20" fmla="*/ 220 w 1295"/>
                <a:gd name="T21" fmla="*/ 191 h 1292"/>
                <a:gd name="T22" fmla="*/ 298 w 1295"/>
                <a:gd name="T23" fmla="*/ 59 h 1292"/>
                <a:gd name="T24" fmla="*/ 376 w 1295"/>
                <a:gd name="T25" fmla="*/ 191 h 1292"/>
                <a:gd name="T26" fmla="*/ 298 w 1295"/>
                <a:gd name="T27" fmla="*/ 0 h 1292"/>
                <a:gd name="T28" fmla="*/ 161 w 1295"/>
                <a:gd name="T29" fmla="*/ 191 h 1292"/>
                <a:gd name="T30" fmla="*/ 435 w 1295"/>
                <a:gd name="T31" fmla="*/ 191 h 1292"/>
                <a:gd name="T32" fmla="*/ 617 w 1295"/>
                <a:gd name="T33" fmla="*/ 522 h 1292"/>
                <a:gd name="T34" fmla="*/ 379 w 1295"/>
                <a:gd name="T35" fmla="*/ 349 h 1292"/>
                <a:gd name="T36" fmla="*/ 0 w 1295"/>
                <a:gd name="T37" fmla="*/ 540 h 1292"/>
                <a:gd name="T38" fmla="*/ 108 w 1295"/>
                <a:gd name="T39" fmla="*/ 887 h 1292"/>
                <a:gd name="T40" fmla="*/ 167 w 1295"/>
                <a:gd name="T41" fmla="*/ 1291 h 1292"/>
                <a:gd name="T42" fmla="*/ 108 w 1295"/>
                <a:gd name="T43" fmla="*/ 566 h 1292"/>
                <a:gd name="T44" fmla="*/ 59 w 1295"/>
                <a:gd name="T45" fmla="*/ 754 h 1292"/>
                <a:gd name="T46" fmla="*/ 191 w 1295"/>
                <a:gd name="T47" fmla="*/ 408 h 1292"/>
                <a:gd name="T48" fmla="*/ 557 w 1295"/>
                <a:gd name="T49" fmla="*/ 539 h 1292"/>
                <a:gd name="T50" fmla="*/ 688 w 1295"/>
                <a:gd name="T51" fmla="*/ 734 h 1292"/>
                <a:gd name="T52" fmla="*/ 647 w 1295"/>
                <a:gd name="T53" fmla="*/ 758 h 1292"/>
                <a:gd name="T54" fmla="*/ 619 w 1295"/>
                <a:gd name="T55" fmla="*/ 747 h 1292"/>
                <a:gd name="T56" fmla="*/ 422 w 1295"/>
                <a:gd name="T57" fmla="*/ 566 h 1292"/>
                <a:gd name="T58" fmla="*/ 403 w 1295"/>
                <a:gd name="T59" fmla="*/ 1291 h 1292"/>
                <a:gd name="T60" fmla="*/ 462 w 1295"/>
                <a:gd name="T61" fmla="*/ 667 h 1292"/>
                <a:gd name="T62" fmla="*/ 647 w 1295"/>
                <a:gd name="T63" fmla="*/ 817 h 1292"/>
                <a:gd name="T64" fmla="*/ 716 w 1295"/>
                <a:gd name="T65" fmla="*/ 789 h 1292"/>
                <a:gd name="T66" fmla="*/ 751 w 1295"/>
                <a:gd name="T67" fmla="*/ 722 h 1292"/>
                <a:gd name="T68" fmla="*/ 1074 w 1295"/>
                <a:gd name="T69" fmla="*/ 191 h 1292"/>
                <a:gd name="T70" fmla="*/ 918 w 1295"/>
                <a:gd name="T71" fmla="*/ 191 h 1292"/>
                <a:gd name="T72" fmla="*/ 996 w 1295"/>
                <a:gd name="T73" fmla="*/ 59 h 1292"/>
                <a:gd name="T74" fmla="*/ 1074 w 1295"/>
                <a:gd name="T75" fmla="*/ 191 h 1292"/>
                <a:gd name="T76" fmla="*/ 996 w 1295"/>
                <a:gd name="T77" fmla="*/ 0 h 1292"/>
                <a:gd name="T78" fmla="*/ 859 w 1295"/>
                <a:gd name="T79" fmla="*/ 191 h 1292"/>
                <a:gd name="T80" fmla="*/ 1133 w 1295"/>
                <a:gd name="T81" fmla="*/ 191 h 1292"/>
                <a:gd name="T82" fmla="*/ 1294 w 1295"/>
                <a:gd name="T83" fmla="*/ 540 h 1292"/>
                <a:gd name="T84" fmla="*/ 916 w 1295"/>
                <a:gd name="T85" fmla="*/ 349 h 1292"/>
                <a:gd name="T86" fmla="*/ 677 w 1295"/>
                <a:gd name="T87" fmla="*/ 550 h 1292"/>
                <a:gd name="T88" fmla="*/ 780 w 1295"/>
                <a:gd name="T89" fmla="*/ 501 h 1292"/>
                <a:gd name="T90" fmla="*/ 1103 w 1295"/>
                <a:gd name="T91" fmla="*/ 408 h 1292"/>
                <a:gd name="T92" fmla="*/ 1235 w 1295"/>
                <a:gd name="T93" fmla="*/ 754 h 1292"/>
                <a:gd name="T94" fmla="*/ 1160 w 1295"/>
                <a:gd name="T95" fmla="*/ 566 h 1292"/>
                <a:gd name="T96" fmla="*/ 1101 w 1295"/>
                <a:gd name="T97" fmla="*/ 1291 h 1292"/>
                <a:gd name="T98" fmla="*/ 1160 w 1295"/>
                <a:gd name="T99" fmla="*/ 891 h 1292"/>
                <a:gd name="T100" fmla="*/ 1294 w 1295"/>
                <a:gd name="T101" fmla="*/ 54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5" h="1292">
                  <a:moveTo>
                    <a:pt x="1026" y="862"/>
                  </a:moveTo>
                  <a:lnTo>
                    <a:pt x="967" y="862"/>
                  </a:lnTo>
                  <a:lnTo>
                    <a:pt x="967" y="1291"/>
                  </a:lnTo>
                  <a:lnTo>
                    <a:pt x="1026" y="1291"/>
                  </a:lnTo>
                  <a:lnTo>
                    <a:pt x="1026" y="862"/>
                  </a:lnTo>
                  <a:close/>
                  <a:moveTo>
                    <a:pt x="731" y="683"/>
                  </a:moveTo>
                  <a:lnTo>
                    <a:pt x="778" y="718"/>
                  </a:lnTo>
                  <a:lnTo>
                    <a:pt x="806" y="682"/>
                  </a:lnTo>
                  <a:lnTo>
                    <a:pt x="806" y="1291"/>
                  </a:lnTo>
                  <a:lnTo>
                    <a:pt x="865" y="1291"/>
                  </a:lnTo>
                  <a:lnTo>
                    <a:pt x="865" y="593"/>
                  </a:lnTo>
                  <a:cubicBezTo>
                    <a:pt x="865" y="581"/>
                    <a:pt x="856" y="569"/>
                    <a:pt x="844" y="565"/>
                  </a:cubicBezTo>
                  <a:cubicBezTo>
                    <a:pt x="832" y="561"/>
                    <a:pt x="819" y="565"/>
                    <a:pt x="811" y="576"/>
                  </a:cubicBezTo>
                  <a:lnTo>
                    <a:pt x="731" y="683"/>
                  </a:lnTo>
                  <a:close/>
                  <a:moveTo>
                    <a:pt x="328" y="862"/>
                  </a:moveTo>
                  <a:lnTo>
                    <a:pt x="269" y="862"/>
                  </a:lnTo>
                  <a:lnTo>
                    <a:pt x="269" y="1291"/>
                  </a:lnTo>
                  <a:lnTo>
                    <a:pt x="328" y="1291"/>
                  </a:lnTo>
                  <a:lnTo>
                    <a:pt x="328" y="862"/>
                  </a:lnTo>
                  <a:close/>
                  <a:moveTo>
                    <a:pt x="376" y="191"/>
                  </a:moveTo>
                  <a:cubicBezTo>
                    <a:pt x="376" y="237"/>
                    <a:pt x="345" y="269"/>
                    <a:pt x="298" y="269"/>
                  </a:cubicBezTo>
                  <a:cubicBezTo>
                    <a:pt x="252" y="269"/>
                    <a:pt x="220" y="237"/>
                    <a:pt x="220" y="191"/>
                  </a:cubicBezTo>
                  <a:lnTo>
                    <a:pt x="220" y="137"/>
                  </a:lnTo>
                  <a:cubicBezTo>
                    <a:pt x="220" y="91"/>
                    <a:pt x="252" y="59"/>
                    <a:pt x="298" y="59"/>
                  </a:cubicBezTo>
                  <a:cubicBezTo>
                    <a:pt x="345" y="59"/>
                    <a:pt x="376" y="91"/>
                    <a:pt x="376" y="137"/>
                  </a:cubicBezTo>
                  <a:lnTo>
                    <a:pt x="376" y="191"/>
                  </a:lnTo>
                  <a:close/>
                  <a:moveTo>
                    <a:pt x="435" y="137"/>
                  </a:moveTo>
                  <a:cubicBezTo>
                    <a:pt x="435" y="58"/>
                    <a:pt x="378" y="0"/>
                    <a:pt x="298" y="0"/>
                  </a:cubicBezTo>
                  <a:cubicBezTo>
                    <a:pt x="219" y="0"/>
                    <a:pt x="161" y="58"/>
                    <a:pt x="161" y="137"/>
                  </a:cubicBezTo>
                  <a:lnTo>
                    <a:pt x="161" y="191"/>
                  </a:lnTo>
                  <a:cubicBezTo>
                    <a:pt x="161" y="270"/>
                    <a:pt x="219" y="328"/>
                    <a:pt x="298" y="328"/>
                  </a:cubicBezTo>
                  <a:cubicBezTo>
                    <a:pt x="378" y="328"/>
                    <a:pt x="435" y="270"/>
                    <a:pt x="435" y="191"/>
                  </a:cubicBezTo>
                  <a:lnTo>
                    <a:pt x="435" y="137"/>
                  </a:lnTo>
                  <a:close/>
                  <a:moveTo>
                    <a:pt x="617" y="522"/>
                  </a:moveTo>
                  <a:cubicBezTo>
                    <a:pt x="614" y="517"/>
                    <a:pt x="610" y="512"/>
                    <a:pt x="605" y="505"/>
                  </a:cubicBezTo>
                  <a:cubicBezTo>
                    <a:pt x="567" y="451"/>
                    <a:pt x="496" y="349"/>
                    <a:pt x="379" y="349"/>
                  </a:cubicBezTo>
                  <a:lnTo>
                    <a:pt x="191" y="349"/>
                  </a:lnTo>
                  <a:cubicBezTo>
                    <a:pt x="99" y="349"/>
                    <a:pt x="0" y="426"/>
                    <a:pt x="0" y="540"/>
                  </a:cubicBezTo>
                  <a:lnTo>
                    <a:pt x="0" y="754"/>
                  </a:lnTo>
                  <a:cubicBezTo>
                    <a:pt x="0" y="815"/>
                    <a:pt x="49" y="872"/>
                    <a:pt x="108" y="887"/>
                  </a:cubicBezTo>
                  <a:lnTo>
                    <a:pt x="108" y="1291"/>
                  </a:lnTo>
                  <a:lnTo>
                    <a:pt x="167" y="1291"/>
                  </a:lnTo>
                  <a:lnTo>
                    <a:pt x="167" y="566"/>
                  </a:lnTo>
                  <a:lnTo>
                    <a:pt x="108" y="566"/>
                  </a:lnTo>
                  <a:lnTo>
                    <a:pt x="108" y="824"/>
                  </a:lnTo>
                  <a:cubicBezTo>
                    <a:pt x="81" y="811"/>
                    <a:pt x="59" y="782"/>
                    <a:pt x="59" y="754"/>
                  </a:cubicBezTo>
                  <a:lnTo>
                    <a:pt x="59" y="540"/>
                  </a:lnTo>
                  <a:cubicBezTo>
                    <a:pt x="59" y="454"/>
                    <a:pt x="136" y="408"/>
                    <a:pt x="191" y="408"/>
                  </a:cubicBezTo>
                  <a:lnTo>
                    <a:pt x="379" y="408"/>
                  </a:lnTo>
                  <a:cubicBezTo>
                    <a:pt x="465" y="408"/>
                    <a:pt x="523" y="490"/>
                    <a:pt x="557" y="539"/>
                  </a:cubicBezTo>
                  <a:cubicBezTo>
                    <a:pt x="562" y="546"/>
                    <a:pt x="566" y="552"/>
                    <a:pt x="570" y="557"/>
                  </a:cubicBezTo>
                  <a:cubicBezTo>
                    <a:pt x="596" y="593"/>
                    <a:pt x="660" y="691"/>
                    <a:pt x="688" y="734"/>
                  </a:cubicBezTo>
                  <a:lnTo>
                    <a:pt x="675" y="747"/>
                  </a:lnTo>
                  <a:cubicBezTo>
                    <a:pt x="668" y="754"/>
                    <a:pt x="658" y="758"/>
                    <a:pt x="647" y="758"/>
                  </a:cubicBezTo>
                  <a:lnTo>
                    <a:pt x="647" y="758"/>
                  </a:lnTo>
                  <a:cubicBezTo>
                    <a:pt x="636" y="758"/>
                    <a:pt x="626" y="754"/>
                    <a:pt x="619" y="747"/>
                  </a:cubicBezTo>
                  <a:lnTo>
                    <a:pt x="454" y="573"/>
                  </a:lnTo>
                  <a:cubicBezTo>
                    <a:pt x="446" y="564"/>
                    <a:pt x="433" y="561"/>
                    <a:pt x="422" y="566"/>
                  </a:cubicBezTo>
                  <a:cubicBezTo>
                    <a:pt x="410" y="570"/>
                    <a:pt x="403" y="581"/>
                    <a:pt x="403" y="593"/>
                  </a:cubicBezTo>
                  <a:lnTo>
                    <a:pt x="403" y="1291"/>
                  </a:lnTo>
                  <a:lnTo>
                    <a:pt x="462" y="1291"/>
                  </a:lnTo>
                  <a:lnTo>
                    <a:pt x="462" y="667"/>
                  </a:lnTo>
                  <a:lnTo>
                    <a:pt x="577" y="788"/>
                  </a:lnTo>
                  <a:cubicBezTo>
                    <a:pt x="596" y="807"/>
                    <a:pt x="620" y="817"/>
                    <a:pt x="647" y="817"/>
                  </a:cubicBezTo>
                  <a:lnTo>
                    <a:pt x="647" y="817"/>
                  </a:lnTo>
                  <a:cubicBezTo>
                    <a:pt x="673" y="817"/>
                    <a:pt x="698" y="807"/>
                    <a:pt x="716" y="789"/>
                  </a:cubicBezTo>
                  <a:lnTo>
                    <a:pt x="747" y="759"/>
                  </a:lnTo>
                  <a:cubicBezTo>
                    <a:pt x="757" y="749"/>
                    <a:pt x="758" y="734"/>
                    <a:pt x="751" y="722"/>
                  </a:cubicBezTo>
                  <a:cubicBezTo>
                    <a:pt x="747" y="716"/>
                    <a:pt x="652" y="570"/>
                    <a:pt x="617" y="522"/>
                  </a:cubicBezTo>
                  <a:close/>
                  <a:moveTo>
                    <a:pt x="1074" y="191"/>
                  </a:moveTo>
                  <a:cubicBezTo>
                    <a:pt x="1074" y="237"/>
                    <a:pt x="1043" y="269"/>
                    <a:pt x="996" y="269"/>
                  </a:cubicBezTo>
                  <a:cubicBezTo>
                    <a:pt x="950" y="269"/>
                    <a:pt x="918" y="237"/>
                    <a:pt x="918" y="191"/>
                  </a:cubicBezTo>
                  <a:lnTo>
                    <a:pt x="918" y="137"/>
                  </a:lnTo>
                  <a:cubicBezTo>
                    <a:pt x="918" y="91"/>
                    <a:pt x="950" y="59"/>
                    <a:pt x="996" y="59"/>
                  </a:cubicBezTo>
                  <a:cubicBezTo>
                    <a:pt x="1043" y="59"/>
                    <a:pt x="1074" y="91"/>
                    <a:pt x="1074" y="137"/>
                  </a:cubicBezTo>
                  <a:lnTo>
                    <a:pt x="1074" y="191"/>
                  </a:lnTo>
                  <a:close/>
                  <a:moveTo>
                    <a:pt x="1133" y="137"/>
                  </a:moveTo>
                  <a:cubicBezTo>
                    <a:pt x="1133" y="58"/>
                    <a:pt x="1075" y="0"/>
                    <a:pt x="996" y="0"/>
                  </a:cubicBezTo>
                  <a:cubicBezTo>
                    <a:pt x="917" y="0"/>
                    <a:pt x="859" y="58"/>
                    <a:pt x="859" y="137"/>
                  </a:cubicBezTo>
                  <a:lnTo>
                    <a:pt x="859" y="191"/>
                  </a:lnTo>
                  <a:cubicBezTo>
                    <a:pt x="859" y="270"/>
                    <a:pt x="917" y="328"/>
                    <a:pt x="996" y="328"/>
                  </a:cubicBezTo>
                  <a:cubicBezTo>
                    <a:pt x="1075" y="328"/>
                    <a:pt x="1133" y="270"/>
                    <a:pt x="1133" y="191"/>
                  </a:cubicBezTo>
                  <a:lnTo>
                    <a:pt x="1133" y="137"/>
                  </a:lnTo>
                  <a:close/>
                  <a:moveTo>
                    <a:pt x="1294" y="540"/>
                  </a:moveTo>
                  <a:cubicBezTo>
                    <a:pt x="1294" y="426"/>
                    <a:pt x="1195" y="349"/>
                    <a:pt x="1103" y="349"/>
                  </a:cubicBezTo>
                  <a:lnTo>
                    <a:pt x="916" y="349"/>
                  </a:lnTo>
                  <a:cubicBezTo>
                    <a:pt x="815" y="349"/>
                    <a:pt x="752" y="434"/>
                    <a:pt x="729" y="471"/>
                  </a:cubicBezTo>
                  <a:cubicBezTo>
                    <a:pt x="716" y="493"/>
                    <a:pt x="677" y="549"/>
                    <a:pt x="677" y="550"/>
                  </a:cubicBezTo>
                  <a:lnTo>
                    <a:pt x="725" y="583"/>
                  </a:lnTo>
                  <a:cubicBezTo>
                    <a:pt x="727" y="581"/>
                    <a:pt x="765" y="525"/>
                    <a:pt x="780" y="501"/>
                  </a:cubicBezTo>
                  <a:cubicBezTo>
                    <a:pt x="793" y="480"/>
                    <a:pt x="843" y="408"/>
                    <a:pt x="916" y="408"/>
                  </a:cubicBezTo>
                  <a:lnTo>
                    <a:pt x="1103" y="408"/>
                  </a:lnTo>
                  <a:cubicBezTo>
                    <a:pt x="1166" y="408"/>
                    <a:pt x="1235" y="462"/>
                    <a:pt x="1235" y="540"/>
                  </a:cubicBezTo>
                  <a:lnTo>
                    <a:pt x="1235" y="754"/>
                  </a:lnTo>
                  <a:cubicBezTo>
                    <a:pt x="1235" y="791"/>
                    <a:pt x="1196" y="830"/>
                    <a:pt x="1160" y="832"/>
                  </a:cubicBezTo>
                  <a:lnTo>
                    <a:pt x="1160" y="566"/>
                  </a:lnTo>
                  <a:lnTo>
                    <a:pt x="1101" y="566"/>
                  </a:lnTo>
                  <a:lnTo>
                    <a:pt x="1101" y="1291"/>
                  </a:lnTo>
                  <a:lnTo>
                    <a:pt x="1160" y="1291"/>
                  </a:lnTo>
                  <a:lnTo>
                    <a:pt x="1160" y="891"/>
                  </a:lnTo>
                  <a:cubicBezTo>
                    <a:pt x="1228" y="889"/>
                    <a:pt x="1294" y="823"/>
                    <a:pt x="1294" y="754"/>
                  </a:cubicBezTo>
                  <a:lnTo>
                    <a:pt x="1294" y="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" name="Group 423">
            <a:extLst>
              <a:ext uri="{FF2B5EF4-FFF2-40B4-BE49-F238E27FC236}">
                <a16:creationId xmlns:a16="http://schemas.microsoft.com/office/drawing/2014/main" id="{5A431462-5FEA-113A-374B-DE8E309EF8EA}"/>
              </a:ext>
            </a:extLst>
          </p:cNvPr>
          <p:cNvGrpSpPr/>
          <p:nvPr userDrawn="1"/>
        </p:nvGrpSpPr>
        <p:grpSpPr>
          <a:xfrm>
            <a:off x="1883812" y="4454581"/>
            <a:ext cx="710291" cy="710292"/>
            <a:chOff x="384795" y="4528578"/>
            <a:chExt cx="710291" cy="710292"/>
          </a:xfrm>
        </p:grpSpPr>
        <p:sp>
          <p:nvSpPr>
            <p:cNvPr id="142" name="Rectangle 424">
              <a:extLst>
                <a:ext uri="{FF2B5EF4-FFF2-40B4-BE49-F238E27FC236}">
                  <a16:creationId xmlns:a16="http://schemas.microsoft.com/office/drawing/2014/main" id="{77C90698-C5FD-83A5-4895-F415928C3F4A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43" name="Freeform 425">
              <a:extLst>
                <a:ext uri="{FF2B5EF4-FFF2-40B4-BE49-F238E27FC236}">
                  <a16:creationId xmlns:a16="http://schemas.microsoft.com/office/drawing/2014/main" id="{E316529D-EDF4-9F61-10CF-1FE5ACAE2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103" y="4639249"/>
              <a:ext cx="447675" cy="488950"/>
            </a:xfrm>
            <a:custGeom>
              <a:avLst/>
              <a:gdLst>
                <a:gd name="T0" fmla="*/ 118 w 1248"/>
                <a:gd name="T1" fmla="*/ 286 h 1362"/>
                <a:gd name="T2" fmla="*/ 282 w 1248"/>
                <a:gd name="T3" fmla="*/ 257 h 1362"/>
                <a:gd name="T4" fmla="*/ 200 w 1248"/>
                <a:gd name="T5" fmla="*/ 113 h 1362"/>
                <a:gd name="T6" fmla="*/ 200 w 1248"/>
                <a:gd name="T7" fmla="*/ 430 h 1362"/>
                <a:gd name="T8" fmla="*/ 705 w 1248"/>
                <a:gd name="T9" fmla="*/ 173 h 1362"/>
                <a:gd name="T10" fmla="*/ 541 w 1248"/>
                <a:gd name="T11" fmla="*/ 144 h 1362"/>
                <a:gd name="T12" fmla="*/ 705 w 1248"/>
                <a:gd name="T13" fmla="*/ 173 h 1362"/>
                <a:gd name="T14" fmla="*/ 479 w 1248"/>
                <a:gd name="T15" fmla="*/ 144 h 1362"/>
                <a:gd name="T16" fmla="*/ 767 w 1248"/>
                <a:gd name="T17" fmla="*/ 173 h 1362"/>
                <a:gd name="T18" fmla="*/ 623 w 1248"/>
                <a:gd name="T19" fmla="*/ 339 h 1362"/>
                <a:gd name="T20" fmla="*/ 400 w 1248"/>
                <a:gd name="T21" fmla="*/ 540 h 1362"/>
                <a:gd name="T22" fmla="*/ 846 w 1248"/>
                <a:gd name="T23" fmla="*/ 505 h 1362"/>
                <a:gd name="T24" fmla="*/ 908 w 1248"/>
                <a:gd name="T25" fmla="*/ 505 h 1362"/>
                <a:gd name="T26" fmla="*/ 965 w 1248"/>
                <a:gd name="T27" fmla="*/ 286 h 1362"/>
                <a:gd name="T28" fmla="*/ 1128 w 1248"/>
                <a:gd name="T29" fmla="*/ 257 h 1362"/>
                <a:gd name="T30" fmla="*/ 1047 w 1248"/>
                <a:gd name="T31" fmla="*/ 113 h 1362"/>
                <a:gd name="T32" fmla="*/ 1047 w 1248"/>
                <a:gd name="T33" fmla="*/ 430 h 1362"/>
                <a:gd name="T34" fmla="*/ 1185 w 1248"/>
                <a:gd name="T35" fmla="*/ 912 h 1362"/>
                <a:gd name="T36" fmla="*/ 865 w 1248"/>
                <a:gd name="T37" fmla="*/ 1038 h 1362"/>
                <a:gd name="T38" fmla="*/ 796 w 1248"/>
                <a:gd name="T39" fmla="*/ 963 h 1362"/>
                <a:gd name="T40" fmla="*/ 1049 w 1248"/>
                <a:gd name="T41" fmla="*/ 878 h 1362"/>
                <a:gd name="T42" fmla="*/ 1081 w 1248"/>
                <a:gd name="T43" fmla="*/ 602 h 1362"/>
                <a:gd name="T44" fmla="*/ 748 w 1248"/>
                <a:gd name="T45" fmla="*/ 683 h 1362"/>
                <a:gd name="T46" fmla="*/ 994 w 1248"/>
                <a:gd name="T47" fmla="*/ 567 h 1362"/>
                <a:gd name="T48" fmla="*/ 1185 w 1248"/>
                <a:gd name="T49" fmla="*/ 573 h 1362"/>
                <a:gd name="T50" fmla="*/ 292 w 1248"/>
                <a:gd name="T51" fmla="*/ 734 h 1362"/>
                <a:gd name="T52" fmla="*/ 197 w 1248"/>
                <a:gd name="T53" fmla="*/ 726 h 1362"/>
                <a:gd name="T54" fmla="*/ 369 w 1248"/>
                <a:gd name="T55" fmla="*/ 909 h 1362"/>
                <a:gd name="T56" fmla="*/ 459 w 1248"/>
                <a:gd name="T57" fmla="*/ 1299 h 1362"/>
                <a:gd name="T58" fmla="*/ 166 w 1248"/>
                <a:gd name="T59" fmla="*/ 1017 h 1362"/>
                <a:gd name="T60" fmla="*/ 121 w 1248"/>
                <a:gd name="T61" fmla="*/ 514 h 1362"/>
                <a:gd name="T62" fmla="*/ 346 w 1248"/>
                <a:gd name="T63" fmla="*/ 674 h 1362"/>
                <a:gd name="T64" fmla="*/ 426 w 1248"/>
                <a:gd name="T65" fmla="*/ 734 h 1362"/>
                <a:gd name="T66" fmla="*/ 1116 w 1248"/>
                <a:gd name="T67" fmla="*/ 452 h 1362"/>
                <a:gd name="T68" fmla="*/ 708 w 1248"/>
                <a:gd name="T69" fmla="*/ 621 h 1362"/>
                <a:gd name="T70" fmla="*/ 705 w 1248"/>
                <a:gd name="T71" fmla="*/ 734 h 1362"/>
                <a:gd name="T72" fmla="*/ 562 w 1248"/>
                <a:gd name="T73" fmla="*/ 631 h 1362"/>
                <a:gd name="T74" fmla="*/ 292 w 1248"/>
                <a:gd name="T75" fmla="*/ 525 h 1362"/>
                <a:gd name="T76" fmla="*/ 0 w 1248"/>
                <a:gd name="T77" fmla="*/ 573 h 1362"/>
                <a:gd name="T78" fmla="*/ 324 w 1248"/>
                <a:gd name="T79" fmla="*/ 1079 h 1362"/>
                <a:gd name="T80" fmla="*/ 562 w 1248"/>
                <a:gd name="T81" fmla="*/ 1361 h 1362"/>
                <a:gd name="T82" fmla="*/ 506 w 1248"/>
                <a:gd name="T83" fmla="*/ 947 h 1362"/>
                <a:gd name="T84" fmla="*/ 259 w 1248"/>
                <a:gd name="T85" fmla="*/ 847 h 1362"/>
                <a:gd name="T86" fmla="*/ 426 w 1248"/>
                <a:gd name="T87" fmla="*/ 796 h 1362"/>
                <a:gd name="T88" fmla="*/ 987 w 1248"/>
                <a:gd name="T89" fmla="*/ 796 h 1362"/>
                <a:gd name="T90" fmla="*/ 737 w 1248"/>
                <a:gd name="T91" fmla="*/ 944 h 1362"/>
                <a:gd name="T92" fmla="*/ 655 w 1248"/>
                <a:gd name="T93" fmla="*/ 1349 h 1362"/>
                <a:gd name="T94" fmla="*/ 834 w 1248"/>
                <a:gd name="T95" fmla="*/ 1339 h 1362"/>
                <a:gd name="T96" fmla="*/ 1247 w 1248"/>
                <a:gd name="T97" fmla="*/ 91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8" h="1362">
                  <a:moveTo>
                    <a:pt x="282" y="286"/>
                  </a:moveTo>
                  <a:cubicBezTo>
                    <a:pt x="282" y="330"/>
                    <a:pt x="244" y="367"/>
                    <a:pt x="200" y="367"/>
                  </a:cubicBezTo>
                  <a:cubicBezTo>
                    <a:pt x="156" y="367"/>
                    <a:pt x="118" y="330"/>
                    <a:pt x="118" y="286"/>
                  </a:cubicBezTo>
                  <a:lnTo>
                    <a:pt x="118" y="257"/>
                  </a:lnTo>
                  <a:cubicBezTo>
                    <a:pt x="118" y="213"/>
                    <a:pt x="156" y="175"/>
                    <a:pt x="200" y="175"/>
                  </a:cubicBezTo>
                  <a:cubicBezTo>
                    <a:pt x="244" y="175"/>
                    <a:pt x="282" y="213"/>
                    <a:pt x="282" y="257"/>
                  </a:cubicBezTo>
                  <a:lnTo>
                    <a:pt x="282" y="286"/>
                  </a:lnTo>
                  <a:close/>
                  <a:moveTo>
                    <a:pt x="344" y="257"/>
                  </a:moveTo>
                  <a:cubicBezTo>
                    <a:pt x="344" y="179"/>
                    <a:pt x="278" y="113"/>
                    <a:pt x="200" y="113"/>
                  </a:cubicBezTo>
                  <a:cubicBezTo>
                    <a:pt x="122" y="113"/>
                    <a:pt x="56" y="179"/>
                    <a:pt x="56" y="257"/>
                  </a:cubicBezTo>
                  <a:lnTo>
                    <a:pt x="56" y="286"/>
                  </a:lnTo>
                  <a:cubicBezTo>
                    <a:pt x="56" y="365"/>
                    <a:pt x="121" y="430"/>
                    <a:pt x="200" y="430"/>
                  </a:cubicBezTo>
                  <a:cubicBezTo>
                    <a:pt x="279" y="430"/>
                    <a:pt x="344" y="365"/>
                    <a:pt x="344" y="286"/>
                  </a:cubicBezTo>
                  <a:lnTo>
                    <a:pt x="344" y="257"/>
                  </a:lnTo>
                  <a:close/>
                  <a:moveTo>
                    <a:pt x="705" y="173"/>
                  </a:moveTo>
                  <a:cubicBezTo>
                    <a:pt x="705" y="217"/>
                    <a:pt x="668" y="255"/>
                    <a:pt x="623" y="255"/>
                  </a:cubicBezTo>
                  <a:cubicBezTo>
                    <a:pt x="579" y="255"/>
                    <a:pt x="541" y="217"/>
                    <a:pt x="541" y="173"/>
                  </a:cubicBezTo>
                  <a:lnTo>
                    <a:pt x="541" y="144"/>
                  </a:lnTo>
                  <a:cubicBezTo>
                    <a:pt x="541" y="100"/>
                    <a:pt x="579" y="63"/>
                    <a:pt x="623" y="63"/>
                  </a:cubicBezTo>
                  <a:cubicBezTo>
                    <a:pt x="668" y="63"/>
                    <a:pt x="705" y="100"/>
                    <a:pt x="705" y="144"/>
                  </a:cubicBezTo>
                  <a:lnTo>
                    <a:pt x="705" y="173"/>
                  </a:lnTo>
                  <a:close/>
                  <a:moveTo>
                    <a:pt x="767" y="144"/>
                  </a:moveTo>
                  <a:cubicBezTo>
                    <a:pt x="767" y="66"/>
                    <a:pt x="701" y="0"/>
                    <a:pt x="623" y="0"/>
                  </a:cubicBezTo>
                  <a:cubicBezTo>
                    <a:pt x="545" y="0"/>
                    <a:pt x="479" y="66"/>
                    <a:pt x="479" y="144"/>
                  </a:cubicBezTo>
                  <a:lnTo>
                    <a:pt x="479" y="173"/>
                  </a:lnTo>
                  <a:cubicBezTo>
                    <a:pt x="479" y="252"/>
                    <a:pt x="544" y="317"/>
                    <a:pt x="623" y="317"/>
                  </a:cubicBezTo>
                  <a:cubicBezTo>
                    <a:pt x="703" y="317"/>
                    <a:pt x="767" y="252"/>
                    <a:pt x="767" y="173"/>
                  </a:cubicBezTo>
                  <a:lnTo>
                    <a:pt x="767" y="144"/>
                  </a:lnTo>
                  <a:close/>
                  <a:moveTo>
                    <a:pt x="908" y="505"/>
                  </a:moveTo>
                  <a:cubicBezTo>
                    <a:pt x="908" y="389"/>
                    <a:pt x="719" y="339"/>
                    <a:pt x="623" y="339"/>
                  </a:cubicBezTo>
                  <a:cubicBezTo>
                    <a:pt x="526" y="339"/>
                    <a:pt x="338" y="389"/>
                    <a:pt x="338" y="505"/>
                  </a:cubicBezTo>
                  <a:lnTo>
                    <a:pt x="338" y="540"/>
                  </a:lnTo>
                  <a:lnTo>
                    <a:pt x="400" y="540"/>
                  </a:lnTo>
                  <a:lnTo>
                    <a:pt x="400" y="505"/>
                  </a:lnTo>
                  <a:cubicBezTo>
                    <a:pt x="400" y="448"/>
                    <a:pt x="535" y="401"/>
                    <a:pt x="623" y="401"/>
                  </a:cubicBezTo>
                  <a:cubicBezTo>
                    <a:pt x="711" y="401"/>
                    <a:pt x="846" y="448"/>
                    <a:pt x="846" y="505"/>
                  </a:cubicBezTo>
                  <a:lnTo>
                    <a:pt x="846" y="540"/>
                  </a:lnTo>
                  <a:lnTo>
                    <a:pt x="908" y="540"/>
                  </a:lnTo>
                  <a:lnTo>
                    <a:pt x="908" y="505"/>
                  </a:lnTo>
                  <a:close/>
                  <a:moveTo>
                    <a:pt x="1128" y="286"/>
                  </a:moveTo>
                  <a:cubicBezTo>
                    <a:pt x="1128" y="330"/>
                    <a:pt x="1091" y="367"/>
                    <a:pt x="1047" y="367"/>
                  </a:cubicBezTo>
                  <a:cubicBezTo>
                    <a:pt x="1002" y="367"/>
                    <a:pt x="965" y="330"/>
                    <a:pt x="965" y="286"/>
                  </a:cubicBezTo>
                  <a:lnTo>
                    <a:pt x="965" y="257"/>
                  </a:lnTo>
                  <a:cubicBezTo>
                    <a:pt x="965" y="213"/>
                    <a:pt x="1002" y="175"/>
                    <a:pt x="1047" y="175"/>
                  </a:cubicBezTo>
                  <a:cubicBezTo>
                    <a:pt x="1091" y="175"/>
                    <a:pt x="1128" y="213"/>
                    <a:pt x="1128" y="257"/>
                  </a:cubicBezTo>
                  <a:lnTo>
                    <a:pt x="1128" y="286"/>
                  </a:lnTo>
                  <a:close/>
                  <a:moveTo>
                    <a:pt x="1191" y="257"/>
                  </a:moveTo>
                  <a:cubicBezTo>
                    <a:pt x="1191" y="179"/>
                    <a:pt x="1125" y="113"/>
                    <a:pt x="1047" y="113"/>
                  </a:cubicBezTo>
                  <a:cubicBezTo>
                    <a:pt x="969" y="113"/>
                    <a:pt x="903" y="179"/>
                    <a:pt x="903" y="257"/>
                  </a:cubicBezTo>
                  <a:lnTo>
                    <a:pt x="903" y="286"/>
                  </a:lnTo>
                  <a:cubicBezTo>
                    <a:pt x="903" y="365"/>
                    <a:pt x="967" y="430"/>
                    <a:pt x="1047" y="430"/>
                  </a:cubicBezTo>
                  <a:cubicBezTo>
                    <a:pt x="1126" y="430"/>
                    <a:pt x="1191" y="365"/>
                    <a:pt x="1191" y="286"/>
                  </a:cubicBezTo>
                  <a:lnTo>
                    <a:pt x="1191" y="257"/>
                  </a:lnTo>
                  <a:close/>
                  <a:moveTo>
                    <a:pt x="1185" y="912"/>
                  </a:moveTo>
                  <a:cubicBezTo>
                    <a:pt x="1185" y="969"/>
                    <a:pt x="1135" y="1016"/>
                    <a:pt x="1075" y="1016"/>
                  </a:cubicBezTo>
                  <a:lnTo>
                    <a:pt x="895" y="1016"/>
                  </a:lnTo>
                  <a:cubicBezTo>
                    <a:pt x="882" y="1016"/>
                    <a:pt x="870" y="1025"/>
                    <a:pt x="865" y="1038"/>
                  </a:cubicBezTo>
                  <a:lnTo>
                    <a:pt x="782" y="1299"/>
                  </a:lnTo>
                  <a:lnTo>
                    <a:pt x="719" y="1299"/>
                  </a:lnTo>
                  <a:lnTo>
                    <a:pt x="796" y="963"/>
                  </a:lnTo>
                  <a:cubicBezTo>
                    <a:pt x="808" y="931"/>
                    <a:pt x="838" y="909"/>
                    <a:pt x="872" y="909"/>
                  </a:cubicBezTo>
                  <a:lnTo>
                    <a:pt x="1018" y="909"/>
                  </a:lnTo>
                  <a:cubicBezTo>
                    <a:pt x="1036" y="909"/>
                    <a:pt x="1049" y="895"/>
                    <a:pt x="1049" y="878"/>
                  </a:cubicBezTo>
                  <a:lnTo>
                    <a:pt x="1049" y="722"/>
                  </a:lnTo>
                  <a:lnTo>
                    <a:pt x="1125" y="646"/>
                  </a:lnTo>
                  <a:lnTo>
                    <a:pt x="1081" y="602"/>
                  </a:lnTo>
                  <a:lnTo>
                    <a:pt x="950" y="734"/>
                  </a:lnTo>
                  <a:lnTo>
                    <a:pt x="821" y="734"/>
                  </a:lnTo>
                  <a:cubicBezTo>
                    <a:pt x="778" y="734"/>
                    <a:pt x="757" y="707"/>
                    <a:pt x="748" y="683"/>
                  </a:cubicBezTo>
                  <a:lnTo>
                    <a:pt x="872" y="683"/>
                  </a:lnTo>
                  <a:cubicBezTo>
                    <a:pt x="881" y="683"/>
                    <a:pt x="889" y="680"/>
                    <a:pt x="895" y="674"/>
                  </a:cubicBezTo>
                  <a:lnTo>
                    <a:pt x="994" y="567"/>
                  </a:lnTo>
                  <a:cubicBezTo>
                    <a:pt x="1026" y="533"/>
                    <a:pt x="1070" y="514"/>
                    <a:pt x="1116" y="514"/>
                  </a:cubicBezTo>
                  <a:lnTo>
                    <a:pt x="1121" y="514"/>
                  </a:lnTo>
                  <a:cubicBezTo>
                    <a:pt x="1155" y="514"/>
                    <a:pt x="1185" y="542"/>
                    <a:pt x="1185" y="573"/>
                  </a:cubicBezTo>
                  <a:lnTo>
                    <a:pt x="1185" y="912"/>
                  </a:lnTo>
                  <a:close/>
                  <a:moveTo>
                    <a:pt x="426" y="734"/>
                  </a:moveTo>
                  <a:lnTo>
                    <a:pt x="292" y="734"/>
                  </a:lnTo>
                  <a:lnTo>
                    <a:pt x="163" y="603"/>
                  </a:lnTo>
                  <a:lnTo>
                    <a:pt x="119" y="646"/>
                  </a:lnTo>
                  <a:lnTo>
                    <a:pt x="197" y="726"/>
                  </a:lnTo>
                  <a:lnTo>
                    <a:pt x="197" y="878"/>
                  </a:lnTo>
                  <a:cubicBezTo>
                    <a:pt x="197" y="895"/>
                    <a:pt x="211" y="909"/>
                    <a:pt x="228" y="909"/>
                  </a:cubicBezTo>
                  <a:lnTo>
                    <a:pt x="369" y="909"/>
                  </a:lnTo>
                  <a:cubicBezTo>
                    <a:pt x="403" y="909"/>
                    <a:pt x="434" y="931"/>
                    <a:pt x="445" y="963"/>
                  </a:cubicBezTo>
                  <a:lnTo>
                    <a:pt x="523" y="1299"/>
                  </a:lnTo>
                  <a:lnTo>
                    <a:pt x="459" y="1299"/>
                  </a:lnTo>
                  <a:lnTo>
                    <a:pt x="376" y="1038"/>
                  </a:lnTo>
                  <a:cubicBezTo>
                    <a:pt x="372" y="1025"/>
                    <a:pt x="360" y="1017"/>
                    <a:pt x="346" y="1017"/>
                  </a:cubicBezTo>
                  <a:lnTo>
                    <a:pt x="166" y="1017"/>
                  </a:lnTo>
                  <a:cubicBezTo>
                    <a:pt x="108" y="1017"/>
                    <a:pt x="62" y="970"/>
                    <a:pt x="62" y="912"/>
                  </a:cubicBezTo>
                  <a:lnTo>
                    <a:pt x="62" y="573"/>
                  </a:lnTo>
                  <a:cubicBezTo>
                    <a:pt x="62" y="541"/>
                    <a:pt x="88" y="514"/>
                    <a:pt x="121" y="514"/>
                  </a:cubicBezTo>
                  <a:lnTo>
                    <a:pt x="125" y="514"/>
                  </a:lnTo>
                  <a:cubicBezTo>
                    <a:pt x="171" y="514"/>
                    <a:pt x="216" y="534"/>
                    <a:pt x="247" y="567"/>
                  </a:cubicBezTo>
                  <a:lnTo>
                    <a:pt x="346" y="674"/>
                  </a:lnTo>
                  <a:cubicBezTo>
                    <a:pt x="352" y="680"/>
                    <a:pt x="360" y="684"/>
                    <a:pt x="369" y="684"/>
                  </a:cubicBezTo>
                  <a:lnTo>
                    <a:pt x="499" y="684"/>
                  </a:lnTo>
                  <a:cubicBezTo>
                    <a:pt x="489" y="707"/>
                    <a:pt x="469" y="734"/>
                    <a:pt x="426" y="734"/>
                  </a:cubicBezTo>
                  <a:close/>
                  <a:moveTo>
                    <a:pt x="1247" y="573"/>
                  </a:moveTo>
                  <a:cubicBezTo>
                    <a:pt x="1247" y="508"/>
                    <a:pt x="1189" y="452"/>
                    <a:pt x="1121" y="452"/>
                  </a:cubicBezTo>
                  <a:lnTo>
                    <a:pt x="1116" y="452"/>
                  </a:lnTo>
                  <a:cubicBezTo>
                    <a:pt x="1053" y="452"/>
                    <a:pt x="992" y="479"/>
                    <a:pt x="949" y="525"/>
                  </a:cubicBezTo>
                  <a:lnTo>
                    <a:pt x="859" y="621"/>
                  </a:lnTo>
                  <a:lnTo>
                    <a:pt x="708" y="621"/>
                  </a:lnTo>
                  <a:cubicBezTo>
                    <a:pt x="699" y="621"/>
                    <a:pt x="691" y="625"/>
                    <a:pt x="685" y="631"/>
                  </a:cubicBezTo>
                  <a:cubicBezTo>
                    <a:pt x="679" y="638"/>
                    <a:pt x="676" y="646"/>
                    <a:pt x="677" y="655"/>
                  </a:cubicBezTo>
                  <a:cubicBezTo>
                    <a:pt x="679" y="677"/>
                    <a:pt x="688" y="707"/>
                    <a:pt x="705" y="734"/>
                  </a:cubicBezTo>
                  <a:lnTo>
                    <a:pt x="541" y="734"/>
                  </a:lnTo>
                  <a:cubicBezTo>
                    <a:pt x="559" y="707"/>
                    <a:pt x="568" y="677"/>
                    <a:pt x="570" y="655"/>
                  </a:cubicBezTo>
                  <a:cubicBezTo>
                    <a:pt x="570" y="646"/>
                    <a:pt x="567" y="638"/>
                    <a:pt x="562" y="631"/>
                  </a:cubicBezTo>
                  <a:cubicBezTo>
                    <a:pt x="556" y="625"/>
                    <a:pt x="547" y="621"/>
                    <a:pt x="539" y="621"/>
                  </a:cubicBezTo>
                  <a:lnTo>
                    <a:pt x="382" y="621"/>
                  </a:lnTo>
                  <a:lnTo>
                    <a:pt x="292" y="525"/>
                  </a:lnTo>
                  <a:cubicBezTo>
                    <a:pt x="249" y="479"/>
                    <a:pt x="188" y="452"/>
                    <a:pt x="125" y="452"/>
                  </a:cubicBezTo>
                  <a:lnTo>
                    <a:pt x="121" y="452"/>
                  </a:lnTo>
                  <a:cubicBezTo>
                    <a:pt x="54" y="452"/>
                    <a:pt x="0" y="506"/>
                    <a:pt x="0" y="573"/>
                  </a:cubicBezTo>
                  <a:lnTo>
                    <a:pt x="0" y="912"/>
                  </a:lnTo>
                  <a:cubicBezTo>
                    <a:pt x="0" y="1004"/>
                    <a:pt x="74" y="1079"/>
                    <a:pt x="166" y="1079"/>
                  </a:cubicBezTo>
                  <a:lnTo>
                    <a:pt x="324" y="1079"/>
                  </a:lnTo>
                  <a:lnTo>
                    <a:pt x="407" y="1339"/>
                  </a:lnTo>
                  <a:cubicBezTo>
                    <a:pt x="411" y="1352"/>
                    <a:pt x="423" y="1361"/>
                    <a:pt x="437" y="1361"/>
                  </a:cubicBezTo>
                  <a:lnTo>
                    <a:pt x="562" y="1361"/>
                  </a:lnTo>
                  <a:cubicBezTo>
                    <a:pt x="571" y="1361"/>
                    <a:pt x="580" y="1356"/>
                    <a:pt x="586" y="1349"/>
                  </a:cubicBezTo>
                  <a:cubicBezTo>
                    <a:pt x="592" y="1342"/>
                    <a:pt x="594" y="1332"/>
                    <a:pt x="592" y="1323"/>
                  </a:cubicBezTo>
                  <a:lnTo>
                    <a:pt x="506" y="947"/>
                  </a:lnTo>
                  <a:cubicBezTo>
                    <a:pt x="505" y="946"/>
                    <a:pt x="505" y="945"/>
                    <a:pt x="505" y="944"/>
                  </a:cubicBezTo>
                  <a:cubicBezTo>
                    <a:pt x="484" y="886"/>
                    <a:pt x="430" y="847"/>
                    <a:pt x="369" y="847"/>
                  </a:cubicBezTo>
                  <a:lnTo>
                    <a:pt x="259" y="847"/>
                  </a:lnTo>
                  <a:lnTo>
                    <a:pt x="259" y="796"/>
                  </a:lnTo>
                  <a:lnTo>
                    <a:pt x="279" y="796"/>
                  </a:lnTo>
                  <a:lnTo>
                    <a:pt x="426" y="796"/>
                  </a:lnTo>
                  <a:lnTo>
                    <a:pt x="821" y="796"/>
                  </a:lnTo>
                  <a:lnTo>
                    <a:pt x="963" y="796"/>
                  </a:lnTo>
                  <a:lnTo>
                    <a:pt x="987" y="796"/>
                  </a:lnTo>
                  <a:lnTo>
                    <a:pt x="987" y="847"/>
                  </a:lnTo>
                  <a:lnTo>
                    <a:pt x="872" y="847"/>
                  </a:lnTo>
                  <a:cubicBezTo>
                    <a:pt x="812" y="847"/>
                    <a:pt x="757" y="886"/>
                    <a:pt x="737" y="944"/>
                  </a:cubicBezTo>
                  <a:cubicBezTo>
                    <a:pt x="736" y="945"/>
                    <a:pt x="736" y="946"/>
                    <a:pt x="736" y="947"/>
                  </a:cubicBezTo>
                  <a:lnTo>
                    <a:pt x="650" y="1323"/>
                  </a:lnTo>
                  <a:cubicBezTo>
                    <a:pt x="647" y="1332"/>
                    <a:pt x="650" y="1342"/>
                    <a:pt x="655" y="1349"/>
                  </a:cubicBezTo>
                  <a:cubicBezTo>
                    <a:pt x="661" y="1356"/>
                    <a:pt x="670" y="1361"/>
                    <a:pt x="680" y="1361"/>
                  </a:cubicBezTo>
                  <a:lnTo>
                    <a:pt x="805" y="1361"/>
                  </a:lnTo>
                  <a:cubicBezTo>
                    <a:pt x="818" y="1361"/>
                    <a:pt x="830" y="1352"/>
                    <a:pt x="834" y="1339"/>
                  </a:cubicBezTo>
                  <a:lnTo>
                    <a:pt x="918" y="1079"/>
                  </a:lnTo>
                  <a:lnTo>
                    <a:pt x="1075" y="1079"/>
                  </a:lnTo>
                  <a:cubicBezTo>
                    <a:pt x="1168" y="1079"/>
                    <a:pt x="1247" y="1002"/>
                    <a:pt x="1247" y="912"/>
                  </a:cubicBezTo>
                  <a:lnTo>
                    <a:pt x="1247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4" name="Group 426">
            <a:extLst>
              <a:ext uri="{FF2B5EF4-FFF2-40B4-BE49-F238E27FC236}">
                <a16:creationId xmlns:a16="http://schemas.microsoft.com/office/drawing/2014/main" id="{F88F5236-4A52-E8D7-E3F2-1971944DC245}"/>
              </a:ext>
            </a:extLst>
          </p:cNvPr>
          <p:cNvGrpSpPr/>
          <p:nvPr userDrawn="1"/>
        </p:nvGrpSpPr>
        <p:grpSpPr>
          <a:xfrm>
            <a:off x="4083206" y="4454581"/>
            <a:ext cx="710291" cy="710292"/>
            <a:chOff x="2584189" y="4528578"/>
            <a:chExt cx="710291" cy="710292"/>
          </a:xfrm>
        </p:grpSpPr>
        <p:sp>
          <p:nvSpPr>
            <p:cNvPr id="145" name="Rectangle 427">
              <a:extLst>
                <a:ext uri="{FF2B5EF4-FFF2-40B4-BE49-F238E27FC236}">
                  <a16:creationId xmlns:a16="http://schemas.microsoft.com/office/drawing/2014/main" id="{E9460DEF-8A85-4840-40DE-BD8F3A545D35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46" name="Freeform 428">
              <a:extLst>
                <a:ext uri="{FF2B5EF4-FFF2-40B4-BE49-F238E27FC236}">
                  <a16:creationId xmlns:a16="http://schemas.microsoft.com/office/drawing/2014/main" id="{74743E62-E86D-6FBF-91BC-89DE19794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416" y="4644806"/>
              <a:ext cx="477837" cy="477837"/>
            </a:xfrm>
            <a:custGeom>
              <a:avLst/>
              <a:gdLst>
                <a:gd name="T0" fmla="*/ 988 w 1333"/>
                <a:gd name="T1" fmla="*/ 878 h 1330"/>
                <a:gd name="T2" fmla="*/ 1050 w 1333"/>
                <a:gd name="T3" fmla="*/ 1329 h 1330"/>
                <a:gd name="T4" fmla="*/ 367 w 1333"/>
                <a:gd name="T5" fmla="*/ 878 h 1330"/>
                <a:gd name="T6" fmla="*/ 480 w 1333"/>
                <a:gd name="T7" fmla="*/ 1329 h 1330"/>
                <a:gd name="T8" fmla="*/ 542 w 1333"/>
                <a:gd name="T9" fmla="*/ 680 h 1330"/>
                <a:gd name="T10" fmla="*/ 480 w 1333"/>
                <a:gd name="T11" fmla="*/ 927 h 1330"/>
                <a:gd name="T12" fmla="*/ 429 w 1333"/>
                <a:gd name="T13" fmla="*/ 624 h 1330"/>
                <a:gd name="T14" fmla="*/ 677 w 1333"/>
                <a:gd name="T15" fmla="*/ 515 h 1330"/>
                <a:gd name="T16" fmla="*/ 652 w 1333"/>
                <a:gd name="T17" fmla="*/ 452 h 1330"/>
                <a:gd name="T18" fmla="*/ 367 w 1333"/>
                <a:gd name="T19" fmla="*/ 878 h 1330"/>
                <a:gd name="T20" fmla="*/ 0 w 1333"/>
                <a:gd name="T21" fmla="*/ 991 h 1330"/>
                <a:gd name="T22" fmla="*/ 113 w 1333"/>
                <a:gd name="T23" fmla="*/ 1329 h 1330"/>
                <a:gd name="T24" fmla="*/ 175 w 1333"/>
                <a:gd name="T25" fmla="*/ 793 h 1330"/>
                <a:gd name="T26" fmla="*/ 113 w 1333"/>
                <a:gd name="T27" fmla="*/ 1040 h 1330"/>
                <a:gd name="T28" fmla="*/ 62 w 1333"/>
                <a:gd name="T29" fmla="*/ 737 h 1330"/>
                <a:gd name="T30" fmla="*/ 337 w 1333"/>
                <a:gd name="T31" fmla="*/ 631 h 1330"/>
                <a:gd name="T32" fmla="*/ 285 w 1333"/>
                <a:gd name="T33" fmla="*/ 564 h 1330"/>
                <a:gd name="T34" fmla="*/ 339 w 1333"/>
                <a:gd name="T35" fmla="*/ 398 h 1330"/>
                <a:gd name="T36" fmla="*/ 175 w 1333"/>
                <a:gd name="T37" fmla="*/ 398 h 1330"/>
                <a:gd name="T38" fmla="*/ 257 w 1333"/>
                <a:gd name="T39" fmla="*/ 260 h 1330"/>
                <a:gd name="T40" fmla="*/ 339 w 1333"/>
                <a:gd name="T41" fmla="*/ 398 h 1330"/>
                <a:gd name="T42" fmla="*/ 257 w 1333"/>
                <a:gd name="T43" fmla="*/ 198 h 1330"/>
                <a:gd name="T44" fmla="*/ 113 w 1333"/>
                <a:gd name="T45" fmla="*/ 398 h 1330"/>
                <a:gd name="T46" fmla="*/ 401 w 1333"/>
                <a:gd name="T47" fmla="*/ 398 h 1330"/>
                <a:gd name="T48" fmla="*/ 734 w 1333"/>
                <a:gd name="T49" fmla="*/ 285 h 1330"/>
                <a:gd name="T50" fmla="*/ 570 w 1333"/>
                <a:gd name="T51" fmla="*/ 285 h 1330"/>
                <a:gd name="T52" fmla="*/ 652 w 1333"/>
                <a:gd name="T53" fmla="*/ 147 h 1330"/>
                <a:gd name="T54" fmla="*/ 734 w 1333"/>
                <a:gd name="T55" fmla="*/ 285 h 1330"/>
                <a:gd name="T56" fmla="*/ 652 w 1333"/>
                <a:gd name="T57" fmla="*/ 85 h 1330"/>
                <a:gd name="T58" fmla="*/ 508 w 1333"/>
                <a:gd name="T59" fmla="*/ 285 h 1330"/>
                <a:gd name="T60" fmla="*/ 796 w 1333"/>
                <a:gd name="T61" fmla="*/ 285 h 1330"/>
                <a:gd name="T62" fmla="*/ 1101 w 1333"/>
                <a:gd name="T63" fmla="*/ 200 h 1330"/>
                <a:gd name="T64" fmla="*/ 937 w 1333"/>
                <a:gd name="T65" fmla="*/ 200 h 1330"/>
                <a:gd name="T66" fmla="*/ 1019 w 1333"/>
                <a:gd name="T67" fmla="*/ 62 h 1330"/>
                <a:gd name="T68" fmla="*/ 1101 w 1333"/>
                <a:gd name="T69" fmla="*/ 200 h 1330"/>
                <a:gd name="T70" fmla="*/ 1019 w 1333"/>
                <a:gd name="T71" fmla="*/ 0 h 1330"/>
                <a:gd name="T72" fmla="*/ 875 w 1333"/>
                <a:gd name="T73" fmla="*/ 200 h 1330"/>
                <a:gd name="T74" fmla="*/ 1163 w 1333"/>
                <a:gd name="T75" fmla="*/ 200 h 1330"/>
                <a:gd name="T76" fmla="*/ 1332 w 1333"/>
                <a:gd name="T77" fmla="*/ 539 h 1330"/>
                <a:gd name="T78" fmla="*/ 706 w 1333"/>
                <a:gd name="T79" fmla="*/ 539 h 1330"/>
                <a:gd name="T80" fmla="*/ 819 w 1333"/>
                <a:gd name="T81" fmla="*/ 933 h 1330"/>
                <a:gd name="T82" fmla="*/ 881 w 1333"/>
                <a:gd name="T83" fmla="*/ 1329 h 1330"/>
                <a:gd name="T84" fmla="*/ 819 w 1333"/>
                <a:gd name="T85" fmla="*/ 595 h 1330"/>
                <a:gd name="T86" fmla="*/ 768 w 1333"/>
                <a:gd name="T87" fmla="*/ 793 h 1330"/>
                <a:gd name="T88" fmla="*/ 1019 w 1333"/>
                <a:gd name="T89" fmla="*/ 429 h 1330"/>
                <a:gd name="T90" fmla="*/ 1270 w 1333"/>
                <a:gd name="T91" fmla="*/ 793 h 1330"/>
                <a:gd name="T92" fmla="*/ 1219 w 1333"/>
                <a:gd name="T93" fmla="*/ 595 h 1330"/>
                <a:gd name="T94" fmla="*/ 1157 w 1333"/>
                <a:gd name="T95" fmla="*/ 1329 h 1330"/>
                <a:gd name="T96" fmla="*/ 1219 w 1333"/>
                <a:gd name="T97" fmla="*/ 933 h 1330"/>
                <a:gd name="T98" fmla="*/ 1332 w 1333"/>
                <a:gd name="T99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3" h="1330">
                  <a:moveTo>
                    <a:pt x="1050" y="878"/>
                  </a:moveTo>
                  <a:lnTo>
                    <a:pt x="988" y="878"/>
                  </a:lnTo>
                  <a:lnTo>
                    <a:pt x="988" y="1329"/>
                  </a:lnTo>
                  <a:lnTo>
                    <a:pt x="1050" y="1329"/>
                  </a:lnTo>
                  <a:lnTo>
                    <a:pt x="1050" y="878"/>
                  </a:lnTo>
                  <a:close/>
                  <a:moveTo>
                    <a:pt x="367" y="878"/>
                  </a:moveTo>
                  <a:cubicBezTo>
                    <a:pt x="367" y="942"/>
                    <a:pt x="421" y="980"/>
                    <a:pt x="480" y="990"/>
                  </a:cubicBezTo>
                  <a:lnTo>
                    <a:pt x="480" y="1329"/>
                  </a:lnTo>
                  <a:lnTo>
                    <a:pt x="542" y="1329"/>
                  </a:lnTo>
                  <a:lnTo>
                    <a:pt x="542" y="680"/>
                  </a:lnTo>
                  <a:lnTo>
                    <a:pt x="480" y="680"/>
                  </a:lnTo>
                  <a:lnTo>
                    <a:pt x="480" y="927"/>
                  </a:lnTo>
                  <a:cubicBezTo>
                    <a:pt x="454" y="920"/>
                    <a:pt x="429" y="904"/>
                    <a:pt x="429" y="878"/>
                  </a:cubicBezTo>
                  <a:lnTo>
                    <a:pt x="429" y="624"/>
                  </a:lnTo>
                  <a:cubicBezTo>
                    <a:pt x="429" y="561"/>
                    <a:pt x="564" y="514"/>
                    <a:pt x="652" y="514"/>
                  </a:cubicBezTo>
                  <a:cubicBezTo>
                    <a:pt x="660" y="514"/>
                    <a:pt x="668" y="514"/>
                    <a:pt x="677" y="515"/>
                  </a:cubicBezTo>
                  <a:lnTo>
                    <a:pt x="683" y="453"/>
                  </a:lnTo>
                  <a:cubicBezTo>
                    <a:pt x="672" y="452"/>
                    <a:pt x="662" y="452"/>
                    <a:pt x="652" y="452"/>
                  </a:cubicBezTo>
                  <a:cubicBezTo>
                    <a:pt x="556" y="452"/>
                    <a:pt x="367" y="504"/>
                    <a:pt x="367" y="624"/>
                  </a:cubicBezTo>
                  <a:lnTo>
                    <a:pt x="367" y="878"/>
                  </a:lnTo>
                  <a:close/>
                  <a:moveTo>
                    <a:pt x="0" y="737"/>
                  </a:moveTo>
                  <a:lnTo>
                    <a:pt x="0" y="991"/>
                  </a:lnTo>
                  <a:cubicBezTo>
                    <a:pt x="0" y="1055"/>
                    <a:pt x="54" y="1093"/>
                    <a:pt x="113" y="1103"/>
                  </a:cubicBezTo>
                  <a:lnTo>
                    <a:pt x="113" y="1329"/>
                  </a:lnTo>
                  <a:lnTo>
                    <a:pt x="175" y="1329"/>
                  </a:lnTo>
                  <a:lnTo>
                    <a:pt x="175" y="793"/>
                  </a:lnTo>
                  <a:lnTo>
                    <a:pt x="113" y="793"/>
                  </a:lnTo>
                  <a:lnTo>
                    <a:pt x="113" y="1040"/>
                  </a:lnTo>
                  <a:cubicBezTo>
                    <a:pt x="87" y="1033"/>
                    <a:pt x="62" y="1017"/>
                    <a:pt x="62" y="991"/>
                  </a:cubicBezTo>
                  <a:lnTo>
                    <a:pt x="62" y="737"/>
                  </a:lnTo>
                  <a:cubicBezTo>
                    <a:pt x="62" y="674"/>
                    <a:pt x="197" y="627"/>
                    <a:pt x="285" y="627"/>
                  </a:cubicBezTo>
                  <a:cubicBezTo>
                    <a:pt x="300" y="627"/>
                    <a:pt x="318" y="628"/>
                    <a:pt x="337" y="631"/>
                  </a:cubicBezTo>
                  <a:lnTo>
                    <a:pt x="347" y="570"/>
                  </a:lnTo>
                  <a:cubicBezTo>
                    <a:pt x="325" y="566"/>
                    <a:pt x="304" y="564"/>
                    <a:pt x="285" y="564"/>
                  </a:cubicBezTo>
                  <a:cubicBezTo>
                    <a:pt x="189" y="564"/>
                    <a:pt x="0" y="616"/>
                    <a:pt x="0" y="737"/>
                  </a:cubicBezTo>
                  <a:close/>
                  <a:moveTo>
                    <a:pt x="339" y="398"/>
                  </a:moveTo>
                  <a:cubicBezTo>
                    <a:pt x="339" y="447"/>
                    <a:pt x="306" y="480"/>
                    <a:pt x="257" y="480"/>
                  </a:cubicBezTo>
                  <a:cubicBezTo>
                    <a:pt x="208" y="480"/>
                    <a:pt x="175" y="447"/>
                    <a:pt x="175" y="398"/>
                  </a:cubicBezTo>
                  <a:lnTo>
                    <a:pt x="175" y="341"/>
                  </a:lnTo>
                  <a:cubicBezTo>
                    <a:pt x="175" y="293"/>
                    <a:pt x="208" y="260"/>
                    <a:pt x="257" y="260"/>
                  </a:cubicBezTo>
                  <a:cubicBezTo>
                    <a:pt x="306" y="260"/>
                    <a:pt x="339" y="293"/>
                    <a:pt x="339" y="341"/>
                  </a:cubicBezTo>
                  <a:lnTo>
                    <a:pt x="339" y="398"/>
                  </a:lnTo>
                  <a:close/>
                  <a:moveTo>
                    <a:pt x="401" y="341"/>
                  </a:moveTo>
                  <a:cubicBezTo>
                    <a:pt x="401" y="258"/>
                    <a:pt x="340" y="198"/>
                    <a:pt x="257" y="198"/>
                  </a:cubicBezTo>
                  <a:cubicBezTo>
                    <a:pt x="174" y="198"/>
                    <a:pt x="113" y="258"/>
                    <a:pt x="113" y="341"/>
                  </a:cubicBezTo>
                  <a:lnTo>
                    <a:pt x="113" y="398"/>
                  </a:lnTo>
                  <a:cubicBezTo>
                    <a:pt x="113" y="481"/>
                    <a:pt x="174" y="542"/>
                    <a:pt x="257" y="542"/>
                  </a:cubicBezTo>
                  <a:cubicBezTo>
                    <a:pt x="340" y="542"/>
                    <a:pt x="401" y="481"/>
                    <a:pt x="401" y="398"/>
                  </a:cubicBezTo>
                  <a:lnTo>
                    <a:pt x="401" y="341"/>
                  </a:lnTo>
                  <a:close/>
                  <a:moveTo>
                    <a:pt x="734" y="285"/>
                  </a:moveTo>
                  <a:cubicBezTo>
                    <a:pt x="734" y="334"/>
                    <a:pt x="701" y="367"/>
                    <a:pt x="652" y="367"/>
                  </a:cubicBezTo>
                  <a:cubicBezTo>
                    <a:pt x="603" y="367"/>
                    <a:pt x="570" y="334"/>
                    <a:pt x="570" y="285"/>
                  </a:cubicBezTo>
                  <a:lnTo>
                    <a:pt x="570" y="229"/>
                  </a:lnTo>
                  <a:cubicBezTo>
                    <a:pt x="570" y="180"/>
                    <a:pt x="603" y="147"/>
                    <a:pt x="652" y="147"/>
                  </a:cubicBezTo>
                  <a:cubicBezTo>
                    <a:pt x="701" y="147"/>
                    <a:pt x="734" y="180"/>
                    <a:pt x="734" y="229"/>
                  </a:cubicBezTo>
                  <a:lnTo>
                    <a:pt x="734" y="285"/>
                  </a:lnTo>
                  <a:close/>
                  <a:moveTo>
                    <a:pt x="796" y="229"/>
                  </a:moveTo>
                  <a:cubicBezTo>
                    <a:pt x="796" y="145"/>
                    <a:pt x="735" y="85"/>
                    <a:pt x="652" y="85"/>
                  </a:cubicBezTo>
                  <a:cubicBezTo>
                    <a:pt x="569" y="85"/>
                    <a:pt x="508" y="145"/>
                    <a:pt x="508" y="229"/>
                  </a:cubicBezTo>
                  <a:lnTo>
                    <a:pt x="508" y="285"/>
                  </a:lnTo>
                  <a:cubicBezTo>
                    <a:pt x="508" y="368"/>
                    <a:pt x="569" y="429"/>
                    <a:pt x="652" y="429"/>
                  </a:cubicBezTo>
                  <a:cubicBezTo>
                    <a:pt x="735" y="429"/>
                    <a:pt x="796" y="368"/>
                    <a:pt x="796" y="285"/>
                  </a:cubicBezTo>
                  <a:lnTo>
                    <a:pt x="796" y="229"/>
                  </a:lnTo>
                  <a:close/>
                  <a:moveTo>
                    <a:pt x="1101" y="200"/>
                  </a:moveTo>
                  <a:cubicBezTo>
                    <a:pt x="1101" y="249"/>
                    <a:pt x="1068" y="282"/>
                    <a:pt x="1019" y="282"/>
                  </a:cubicBezTo>
                  <a:cubicBezTo>
                    <a:pt x="970" y="282"/>
                    <a:pt x="937" y="249"/>
                    <a:pt x="937" y="200"/>
                  </a:cubicBezTo>
                  <a:lnTo>
                    <a:pt x="937" y="144"/>
                  </a:lnTo>
                  <a:cubicBezTo>
                    <a:pt x="937" y="95"/>
                    <a:pt x="970" y="62"/>
                    <a:pt x="1019" y="62"/>
                  </a:cubicBezTo>
                  <a:cubicBezTo>
                    <a:pt x="1068" y="62"/>
                    <a:pt x="1101" y="95"/>
                    <a:pt x="1101" y="144"/>
                  </a:cubicBezTo>
                  <a:lnTo>
                    <a:pt x="1101" y="200"/>
                  </a:lnTo>
                  <a:close/>
                  <a:moveTo>
                    <a:pt x="1163" y="144"/>
                  </a:moveTo>
                  <a:cubicBezTo>
                    <a:pt x="1163" y="61"/>
                    <a:pt x="1102" y="0"/>
                    <a:pt x="1019" y="0"/>
                  </a:cubicBezTo>
                  <a:cubicBezTo>
                    <a:pt x="936" y="0"/>
                    <a:pt x="875" y="61"/>
                    <a:pt x="875" y="144"/>
                  </a:cubicBezTo>
                  <a:lnTo>
                    <a:pt x="875" y="200"/>
                  </a:lnTo>
                  <a:cubicBezTo>
                    <a:pt x="875" y="284"/>
                    <a:pt x="936" y="344"/>
                    <a:pt x="1019" y="344"/>
                  </a:cubicBezTo>
                  <a:cubicBezTo>
                    <a:pt x="1102" y="344"/>
                    <a:pt x="1163" y="284"/>
                    <a:pt x="1163" y="200"/>
                  </a:cubicBezTo>
                  <a:lnTo>
                    <a:pt x="1163" y="144"/>
                  </a:lnTo>
                  <a:close/>
                  <a:moveTo>
                    <a:pt x="1332" y="539"/>
                  </a:moveTo>
                  <a:cubicBezTo>
                    <a:pt x="1332" y="419"/>
                    <a:pt x="1125" y="367"/>
                    <a:pt x="1019" y="367"/>
                  </a:cubicBezTo>
                  <a:cubicBezTo>
                    <a:pt x="913" y="367"/>
                    <a:pt x="706" y="419"/>
                    <a:pt x="706" y="539"/>
                  </a:cubicBezTo>
                  <a:lnTo>
                    <a:pt x="706" y="793"/>
                  </a:lnTo>
                  <a:cubicBezTo>
                    <a:pt x="706" y="858"/>
                    <a:pt x="756" y="917"/>
                    <a:pt x="819" y="933"/>
                  </a:cubicBezTo>
                  <a:lnTo>
                    <a:pt x="819" y="1329"/>
                  </a:lnTo>
                  <a:lnTo>
                    <a:pt x="881" y="1329"/>
                  </a:lnTo>
                  <a:lnTo>
                    <a:pt x="881" y="595"/>
                  </a:lnTo>
                  <a:lnTo>
                    <a:pt x="819" y="595"/>
                  </a:lnTo>
                  <a:lnTo>
                    <a:pt x="819" y="867"/>
                  </a:lnTo>
                  <a:cubicBezTo>
                    <a:pt x="789" y="853"/>
                    <a:pt x="768" y="821"/>
                    <a:pt x="768" y="793"/>
                  </a:cubicBezTo>
                  <a:lnTo>
                    <a:pt x="768" y="539"/>
                  </a:lnTo>
                  <a:cubicBezTo>
                    <a:pt x="768" y="478"/>
                    <a:pt x="920" y="429"/>
                    <a:pt x="1019" y="429"/>
                  </a:cubicBezTo>
                  <a:cubicBezTo>
                    <a:pt x="1118" y="429"/>
                    <a:pt x="1270" y="478"/>
                    <a:pt x="1270" y="539"/>
                  </a:cubicBezTo>
                  <a:lnTo>
                    <a:pt x="1270" y="793"/>
                  </a:lnTo>
                  <a:cubicBezTo>
                    <a:pt x="1270" y="821"/>
                    <a:pt x="1249" y="853"/>
                    <a:pt x="1219" y="867"/>
                  </a:cubicBezTo>
                  <a:lnTo>
                    <a:pt x="1219" y="595"/>
                  </a:lnTo>
                  <a:lnTo>
                    <a:pt x="1157" y="595"/>
                  </a:lnTo>
                  <a:lnTo>
                    <a:pt x="1157" y="1329"/>
                  </a:lnTo>
                  <a:lnTo>
                    <a:pt x="1219" y="1329"/>
                  </a:lnTo>
                  <a:lnTo>
                    <a:pt x="1219" y="933"/>
                  </a:lnTo>
                  <a:cubicBezTo>
                    <a:pt x="1281" y="917"/>
                    <a:pt x="1332" y="858"/>
                    <a:pt x="1332" y="793"/>
                  </a:cubicBezTo>
                  <a:lnTo>
                    <a:pt x="1332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7" name="Group 429">
            <a:extLst>
              <a:ext uri="{FF2B5EF4-FFF2-40B4-BE49-F238E27FC236}">
                <a16:creationId xmlns:a16="http://schemas.microsoft.com/office/drawing/2014/main" id="{4D9331F9-4868-7FF5-32E3-85EB0D2277CA}"/>
              </a:ext>
            </a:extLst>
          </p:cNvPr>
          <p:cNvGrpSpPr/>
          <p:nvPr userDrawn="1"/>
        </p:nvGrpSpPr>
        <p:grpSpPr>
          <a:xfrm>
            <a:off x="5175447" y="5432871"/>
            <a:ext cx="710291" cy="710292"/>
            <a:chOff x="3676430" y="5506868"/>
            <a:chExt cx="710291" cy="710292"/>
          </a:xfrm>
        </p:grpSpPr>
        <p:sp>
          <p:nvSpPr>
            <p:cNvPr id="148" name="Rectangle 430">
              <a:extLst>
                <a:ext uri="{FF2B5EF4-FFF2-40B4-BE49-F238E27FC236}">
                  <a16:creationId xmlns:a16="http://schemas.microsoft.com/office/drawing/2014/main" id="{B29B5A11-0C55-15DF-5012-E780C067A0AC}"/>
                </a:ext>
              </a:extLst>
            </p:cNvPr>
            <p:cNvSpPr/>
            <p:nvPr/>
          </p:nvSpPr>
          <p:spPr>
            <a:xfrm>
              <a:off x="3676430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49" name="Freeform 2">
              <a:extLst>
                <a:ext uri="{FF2B5EF4-FFF2-40B4-BE49-F238E27FC236}">
                  <a16:creationId xmlns:a16="http://schemas.microsoft.com/office/drawing/2014/main" id="{CD5D8150-C842-117D-E403-B3D306C1C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831" y="5619127"/>
              <a:ext cx="471488" cy="485775"/>
            </a:xfrm>
            <a:custGeom>
              <a:avLst/>
              <a:gdLst>
                <a:gd name="T0" fmla="*/ 923 w 1309"/>
                <a:gd name="T1" fmla="*/ 457 h 1348"/>
                <a:gd name="T2" fmla="*/ 923 w 1309"/>
                <a:gd name="T3" fmla="*/ 343 h 1348"/>
                <a:gd name="T4" fmla="*/ 989 w 1309"/>
                <a:gd name="T5" fmla="*/ 442 h 1348"/>
                <a:gd name="T6" fmla="*/ 1163 w 1309"/>
                <a:gd name="T7" fmla="*/ 241 h 1348"/>
                <a:gd name="T8" fmla="*/ 793 w 1309"/>
                <a:gd name="T9" fmla="*/ 467 h 1348"/>
                <a:gd name="T10" fmla="*/ 813 w 1309"/>
                <a:gd name="T11" fmla="*/ 498 h 1348"/>
                <a:gd name="T12" fmla="*/ 1020 w 1309"/>
                <a:gd name="T13" fmla="*/ 495 h 1348"/>
                <a:gd name="T14" fmla="*/ 1215 w 1309"/>
                <a:gd name="T15" fmla="*/ 241 h 1348"/>
                <a:gd name="T16" fmla="*/ 254 w 1309"/>
                <a:gd name="T17" fmla="*/ 1012 h 1348"/>
                <a:gd name="T18" fmla="*/ 153 w 1309"/>
                <a:gd name="T19" fmla="*/ 999 h 1348"/>
                <a:gd name="T20" fmla="*/ 1112 w 1309"/>
                <a:gd name="T21" fmla="*/ 872 h 1348"/>
                <a:gd name="T22" fmla="*/ 514 w 1309"/>
                <a:gd name="T23" fmla="*/ 1059 h 1348"/>
                <a:gd name="T24" fmla="*/ 275 w 1309"/>
                <a:gd name="T25" fmla="*/ 893 h 1348"/>
                <a:gd name="T26" fmla="*/ 457 w 1309"/>
                <a:gd name="T27" fmla="*/ 755 h 1348"/>
                <a:gd name="T28" fmla="*/ 644 w 1309"/>
                <a:gd name="T29" fmla="*/ 781 h 1348"/>
                <a:gd name="T30" fmla="*/ 852 w 1309"/>
                <a:gd name="T31" fmla="*/ 811 h 1348"/>
                <a:gd name="T32" fmla="*/ 852 w 1309"/>
                <a:gd name="T33" fmla="*/ 890 h 1348"/>
                <a:gd name="T34" fmla="*/ 627 w 1309"/>
                <a:gd name="T35" fmla="*/ 952 h 1348"/>
                <a:gd name="T36" fmla="*/ 968 w 1309"/>
                <a:gd name="T37" fmla="*/ 851 h 1348"/>
                <a:gd name="T38" fmla="*/ 1064 w 1309"/>
                <a:gd name="T39" fmla="*/ 779 h 1348"/>
                <a:gd name="T40" fmla="*/ 1169 w 1309"/>
                <a:gd name="T41" fmla="*/ 669 h 1348"/>
                <a:gd name="T42" fmla="*/ 1112 w 1309"/>
                <a:gd name="T43" fmla="*/ 872 h 1348"/>
                <a:gd name="T44" fmla="*/ 1027 w 1309"/>
                <a:gd name="T45" fmla="*/ 729 h 1348"/>
                <a:gd name="T46" fmla="*/ 852 w 1309"/>
                <a:gd name="T47" fmla="*/ 749 h 1348"/>
                <a:gd name="T48" fmla="*/ 681 w 1309"/>
                <a:gd name="T49" fmla="*/ 732 h 1348"/>
                <a:gd name="T50" fmla="*/ 545 w 1309"/>
                <a:gd name="T51" fmla="*/ 692 h 1348"/>
                <a:gd name="T52" fmla="*/ 608 w 1309"/>
                <a:gd name="T53" fmla="*/ 642 h 1348"/>
                <a:gd name="T54" fmla="*/ 746 w 1309"/>
                <a:gd name="T55" fmla="*/ 592 h 1348"/>
                <a:gd name="T56" fmla="*/ 843 w 1309"/>
                <a:gd name="T57" fmla="*/ 613 h 1348"/>
                <a:gd name="T58" fmla="*/ 1009 w 1309"/>
                <a:gd name="T59" fmla="*/ 670 h 1348"/>
                <a:gd name="T60" fmla="*/ 470 w 1309"/>
                <a:gd name="T61" fmla="*/ 1175 h 1348"/>
                <a:gd name="T62" fmla="*/ 78 w 1309"/>
                <a:gd name="T63" fmla="*/ 978 h 1348"/>
                <a:gd name="T64" fmla="*/ 470 w 1309"/>
                <a:gd name="T65" fmla="*/ 1175 h 1348"/>
                <a:gd name="T66" fmla="*/ 1079 w 1309"/>
                <a:gd name="T67" fmla="*/ 652 h 1348"/>
                <a:gd name="T68" fmla="*/ 947 w 1309"/>
                <a:gd name="T69" fmla="*/ 608 h 1348"/>
                <a:gd name="T70" fmla="*/ 803 w 1309"/>
                <a:gd name="T71" fmla="*/ 551 h 1348"/>
                <a:gd name="T72" fmla="*/ 737 w 1309"/>
                <a:gd name="T73" fmla="*/ 454 h 1348"/>
                <a:gd name="T74" fmla="*/ 508 w 1309"/>
                <a:gd name="T75" fmla="*/ 71 h 1348"/>
                <a:gd name="T76" fmla="*/ 333 w 1309"/>
                <a:gd name="T77" fmla="*/ 0 h 1348"/>
                <a:gd name="T78" fmla="*/ 349 w 1309"/>
                <a:gd name="T79" fmla="*/ 392 h 1348"/>
                <a:gd name="T80" fmla="*/ 630 w 1309"/>
                <a:gd name="T81" fmla="*/ 500 h 1348"/>
                <a:gd name="T82" fmla="*/ 399 w 1309"/>
                <a:gd name="T83" fmla="*/ 354 h 1348"/>
                <a:gd name="T84" fmla="*/ 494 w 1309"/>
                <a:gd name="T85" fmla="*/ 132 h 1348"/>
                <a:gd name="T86" fmla="*/ 701 w 1309"/>
                <a:gd name="T87" fmla="*/ 391 h 1348"/>
                <a:gd name="T88" fmla="*/ 463 w 1309"/>
                <a:gd name="T89" fmla="*/ 174 h 1348"/>
                <a:gd name="T90" fmla="*/ 491 w 1309"/>
                <a:gd name="T91" fmla="*/ 275 h 1348"/>
                <a:gd name="T92" fmla="*/ 670 w 1309"/>
                <a:gd name="T93" fmla="*/ 580 h 1348"/>
                <a:gd name="T94" fmla="*/ 483 w 1309"/>
                <a:gd name="T95" fmla="*/ 650 h 1348"/>
                <a:gd name="T96" fmla="*/ 457 w 1309"/>
                <a:gd name="T97" fmla="*/ 692 h 1348"/>
                <a:gd name="T98" fmla="*/ 232 w 1309"/>
                <a:gd name="T99" fmla="*/ 849 h 1348"/>
                <a:gd name="T100" fmla="*/ 153 w 1309"/>
                <a:gd name="T101" fmla="*/ 814 h 1348"/>
                <a:gd name="T102" fmla="*/ 12 w 1309"/>
                <a:gd name="T103" fmla="*/ 999 h 1348"/>
                <a:gd name="T104" fmla="*/ 373 w 1309"/>
                <a:gd name="T105" fmla="*/ 1347 h 1348"/>
                <a:gd name="T106" fmla="*/ 536 w 1309"/>
                <a:gd name="T107" fmla="*/ 1197 h 1348"/>
                <a:gd name="T108" fmla="*/ 505 w 1309"/>
                <a:gd name="T109" fmla="*/ 1122 h 1348"/>
                <a:gd name="T110" fmla="*/ 909 w 1309"/>
                <a:gd name="T111" fmla="*/ 1121 h 1348"/>
                <a:gd name="T112" fmla="*/ 1303 w 1309"/>
                <a:gd name="T113" fmla="*/ 679 h 1348"/>
                <a:gd name="T114" fmla="*/ 1156 w 1309"/>
                <a:gd name="T115" fmla="*/ 609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09" h="1348">
                  <a:moveTo>
                    <a:pt x="989" y="442"/>
                  </a:moveTo>
                  <a:cubicBezTo>
                    <a:pt x="971" y="452"/>
                    <a:pt x="949" y="457"/>
                    <a:pt x="923" y="457"/>
                  </a:cubicBezTo>
                  <a:cubicBezTo>
                    <a:pt x="899" y="457"/>
                    <a:pt x="876" y="452"/>
                    <a:pt x="859" y="448"/>
                  </a:cubicBezTo>
                  <a:cubicBezTo>
                    <a:pt x="866" y="417"/>
                    <a:pt x="883" y="366"/>
                    <a:pt x="923" y="343"/>
                  </a:cubicBezTo>
                  <a:cubicBezTo>
                    <a:pt x="963" y="320"/>
                    <a:pt x="1046" y="309"/>
                    <a:pt x="1107" y="305"/>
                  </a:cubicBezTo>
                  <a:cubicBezTo>
                    <a:pt x="1075" y="355"/>
                    <a:pt x="1028" y="419"/>
                    <a:pt x="989" y="442"/>
                  </a:cubicBezTo>
                  <a:close/>
                  <a:moveTo>
                    <a:pt x="1215" y="241"/>
                  </a:moveTo>
                  <a:lnTo>
                    <a:pt x="1163" y="241"/>
                  </a:lnTo>
                  <a:cubicBezTo>
                    <a:pt x="1143" y="241"/>
                    <a:pt x="971" y="243"/>
                    <a:pt x="892" y="289"/>
                  </a:cubicBezTo>
                  <a:cubicBezTo>
                    <a:pt x="805" y="340"/>
                    <a:pt x="794" y="462"/>
                    <a:pt x="793" y="467"/>
                  </a:cubicBezTo>
                  <a:lnTo>
                    <a:pt x="791" y="490"/>
                  </a:lnTo>
                  <a:lnTo>
                    <a:pt x="813" y="498"/>
                  </a:lnTo>
                  <a:cubicBezTo>
                    <a:pt x="815" y="499"/>
                    <a:pt x="865" y="519"/>
                    <a:pt x="923" y="519"/>
                  </a:cubicBezTo>
                  <a:cubicBezTo>
                    <a:pt x="960" y="519"/>
                    <a:pt x="993" y="511"/>
                    <a:pt x="1020" y="495"/>
                  </a:cubicBezTo>
                  <a:cubicBezTo>
                    <a:pt x="1099" y="449"/>
                    <a:pt x="1180" y="303"/>
                    <a:pt x="1189" y="287"/>
                  </a:cubicBezTo>
                  <a:lnTo>
                    <a:pt x="1215" y="241"/>
                  </a:lnTo>
                  <a:close/>
                  <a:moveTo>
                    <a:pt x="210" y="1056"/>
                  </a:moveTo>
                  <a:lnTo>
                    <a:pt x="254" y="1012"/>
                  </a:lnTo>
                  <a:lnTo>
                    <a:pt x="197" y="956"/>
                  </a:lnTo>
                  <a:lnTo>
                    <a:pt x="153" y="999"/>
                  </a:lnTo>
                  <a:lnTo>
                    <a:pt x="210" y="1056"/>
                  </a:lnTo>
                  <a:close/>
                  <a:moveTo>
                    <a:pt x="1112" y="872"/>
                  </a:moveTo>
                  <a:cubicBezTo>
                    <a:pt x="1080" y="908"/>
                    <a:pt x="938" y="1045"/>
                    <a:pt x="906" y="1059"/>
                  </a:cubicBezTo>
                  <a:lnTo>
                    <a:pt x="514" y="1059"/>
                  </a:lnTo>
                  <a:cubicBezTo>
                    <a:pt x="488" y="1059"/>
                    <a:pt x="471" y="1067"/>
                    <a:pt x="459" y="1076"/>
                  </a:cubicBezTo>
                  <a:lnTo>
                    <a:pt x="275" y="893"/>
                  </a:lnTo>
                  <a:lnTo>
                    <a:pt x="366" y="803"/>
                  </a:lnTo>
                  <a:cubicBezTo>
                    <a:pt x="391" y="779"/>
                    <a:pt x="431" y="755"/>
                    <a:pt x="457" y="755"/>
                  </a:cubicBezTo>
                  <a:lnTo>
                    <a:pt x="598" y="755"/>
                  </a:lnTo>
                  <a:cubicBezTo>
                    <a:pt x="609" y="755"/>
                    <a:pt x="630" y="771"/>
                    <a:pt x="644" y="781"/>
                  </a:cubicBezTo>
                  <a:cubicBezTo>
                    <a:pt x="664" y="797"/>
                    <a:pt x="682" y="811"/>
                    <a:pt x="703" y="811"/>
                  </a:cubicBezTo>
                  <a:lnTo>
                    <a:pt x="852" y="811"/>
                  </a:lnTo>
                  <a:cubicBezTo>
                    <a:pt x="890" y="811"/>
                    <a:pt x="906" y="831"/>
                    <a:pt x="906" y="851"/>
                  </a:cubicBezTo>
                  <a:cubicBezTo>
                    <a:pt x="906" y="870"/>
                    <a:pt x="890" y="890"/>
                    <a:pt x="852" y="890"/>
                  </a:cubicBezTo>
                  <a:lnTo>
                    <a:pt x="627" y="890"/>
                  </a:lnTo>
                  <a:lnTo>
                    <a:pt x="627" y="952"/>
                  </a:lnTo>
                  <a:lnTo>
                    <a:pt x="852" y="952"/>
                  </a:lnTo>
                  <a:cubicBezTo>
                    <a:pt x="928" y="952"/>
                    <a:pt x="968" y="901"/>
                    <a:pt x="968" y="851"/>
                  </a:cubicBezTo>
                  <a:cubicBezTo>
                    <a:pt x="968" y="844"/>
                    <a:pt x="967" y="837"/>
                    <a:pt x="966" y="830"/>
                  </a:cubicBezTo>
                  <a:lnTo>
                    <a:pt x="1064" y="779"/>
                  </a:lnTo>
                  <a:cubicBezTo>
                    <a:pt x="1070" y="776"/>
                    <a:pt x="1075" y="772"/>
                    <a:pt x="1078" y="766"/>
                  </a:cubicBezTo>
                  <a:cubicBezTo>
                    <a:pt x="1110" y="703"/>
                    <a:pt x="1134" y="677"/>
                    <a:pt x="1169" y="669"/>
                  </a:cubicBezTo>
                  <a:cubicBezTo>
                    <a:pt x="1197" y="663"/>
                    <a:pt x="1222" y="667"/>
                    <a:pt x="1237" y="675"/>
                  </a:cubicBezTo>
                  <a:cubicBezTo>
                    <a:pt x="1203" y="740"/>
                    <a:pt x="1129" y="853"/>
                    <a:pt x="1112" y="872"/>
                  </a:cubicBezTo>
                  <a:close/>
                  <a:moveTo>
                    <a:pt x="1042" y="703"/>
                  </a:moveTo>
                  <a:cubicBezTo>
                    <a:pt x="1037" y="712"/>
                    <a:pt x="1032" y="719"/>
                    <a:pt x="1027" y="729"/>
                  </a:cubicBezTo>
                  <a:lnTo>
                    <a:pt x="934" y="777"/>
                  </a:lnTo>
                  <a:cubicBezTo>
                    <a:pt x="915" y="760"/>
                    <a:pt x="888" y="749"/>
                    <a:pt x="852" y="749"/>
                  </a:cubicBezTo>
                  <a:lnTo>
                    <a:pt x="706" y="749"/>
                  </a:lnTo>
                  <a:cubicBezTo>
                    <a:pt x="700" y="747"/>
                    <a:pt x="689" y="738"/>
                    <a:pt x="681" y="732"/>
                  </a:cubicBezTo>
                  <a:cubicBezTo>
                    <a:pt x="657" y="713"/>
                    <a:pt x="630" y="692"/>
                    <a:pt x="598" y="692"/>
                  </a:cubicBezTo>
                  <a:lnTo>
                    <a:pt x="545" y="692"/>
                  </a:lnTo>
                  <a:lnTo>
                    <a:pt x="545" y="684"/>
                  </a:lnTo>
                  <a:lnTo>
                    <a:pt x="608" y="642"/>
                  </a:lnTo>
                  <a:lnTo>
                    <a:pt x="696" y="642"/>
                  </a:lnTo>
                  <a:lnTo>
                    <a:pt x="746" y="592"/>
                  </a:lnTo>
                  <a:lnTo>
                    <a:pt x="789" y="613"/>
                  </a:lnTo>
                  <a:lnTo>
                    <a:pt x="843" y="613"/>
                  </a:lnTo>
                  <a:lnTo>
                    <a:pt x="928" y="670"/>
                  </a:lnTo>
                  <a:lnTo>
                    <a:pt x="1009" y="670"/>
                  </a:lnTo>
                  <a:lnTo>
                    <a:pt x="1042" y="703"/>
                  </a:lnTo>
                  <a:close/>
                  <a:moveTo>
                    <a:pt x="470" y="1175"/>
                  </a:moveTo>
                  <a:lnTo>
                    <a:pt x="373" y="1272"/>
                  </a:lnTo>
                  <a:lnTo>
                    <a:pt x="78" y="978"/>
                  </a:lnTo>
                  <a:lnTo>
                    <a:pt x="175" y="880"/>
                  </a:lnTo>
                  <a:lnTo>
                    <a:pt x="470" y="1175"/>
                  </a:lnTo>
                  <a:close/>
                  <a:moveTo>
                    <a:pt x="1156" y="609"/>
                  </a:moveTo>
                  <a:cubicBezTo>
                    <a:pt x="1124" y="616"/>
                    <a:pt x="1100" y="631"/>
                    <a:pt x="1079" y="652"/>
                  </a:cubicBezTo>
                  <a:lnTo>
                    <a:pt x="1035" y="608"/>
                  </a:lnTo>
                  <a:lnTo>
                    <a:pt x="947" y="608"/>
                  </a:lnTo>
                  <a:lnTo>
                    <a:pt x="862" y="551"/>
                  </a:lnTo>
                  <a:lnTo>
                    <a:pt x="803" y="551"/>
                  </a:lnTo>
                  <a:lnTo>
                    <a:pt x="761" y="530"/>
                  </a:lnTo>
                  <a:cubicBezTo>
                    <a:pt x="755" y="503"/>
                    <a:pt x="748" y="477"/>
                    <a:pt x="737" y="454"/>
                  </a:cubicBezTo>
                  <a:cubicBezTo>
                    <a:pt x="794" y="371"/>
                    <a:pt x="781" y="253"/>
                    <a:pt x="741" y="197"/>
                  </a:cubicBezTo>
                  <a:cubicBezTo>
                    <a:pt x="680" y="111"/>
                    <a:pt x="593" y="91"/>
                    <a:pt x="508" y="71"/>
                  </a:cubicBezTo>
                  <a:cubicBezTo>
                    <a:pt x="455" y="59"/>
                    <a:pt x="406" y="47"/>
                    <a:pt x="364" y="20"/>
                  </a:cubicBezTo>
                  <a:lnTo>
                    <a:pt x="333" y="0"/>
                  </a:lnTo>
                  <a:lnTo>
                    <a:pt x="318" y="34"/>
                  </a:lnTo>
                  <a:cubicBezTo>
                    <a:pt x="266" y="157"/>
                    <a:pt x="278" y="297"/>
                    <a:pt x="349" y="392"/>
                  </a:cubicBezTo>
                  <a:cubicBezTo>
                    <a:pt x="403" y="464"/>
                    <a:pt x="486" y="503"/>
                    <a:pt x="584" y="503"/>
                  </a:cubicBezTo>
                  <a:cubicBezTo>
                    <a:pt x="599" y="503"/>
                    <a:pt x="615" y="502"/>
                    <a:pt x="630" y="500"/>
                  </a:cubicBezTo>
                  <a:lnTo>
                    <a:pt x="623" y="439"/>
                  </a:lnTo>
                  <a:cubicBezTo>
                    <a:pt x="500" y="453"/>
                    <a:pt x="433" y="401"/>
                    <a:pt x="399" y="354"/>
                  </a:cubicBezTo>
                  <a:cubicBezTo>
                    <a:pt x="347" y="285"/>
                    <a:pt x="334" y="185"/>
                    <a:pt x="363" y="91"/>
                  </a:cubicBezTo>
                  <a:cubicBezTo>
                    <a:pt x="405" y="111"/>
                    <a:pt x="450" y="121"/>
                    <a:pt x="494" y="132"/>
                  </a:cubicBezTo>
                  <a:cubicBezTo>
                    <a:pt x="571" y="149"/>
                    <a:pt x="643" y="166"/>
                    <a:pt x="690" y="232"/>
                  </a:cubicBezTo>
                  <a:cubicBezTo>
                    <a:pt x="713" y="266"/>
                    <a:pt x="724" y="335"/>
                    <a:pt x="701" y="391"/>
                  </a:cubicBezTo>
                  <a:cubicBezTo>
                    <a:pt x="653" y="321"/>
                    <a:pt x="589" y="271"/>
                    <a:pt x="528" y="225"/>
                  </a:cubicBezTo>
                  <a:cubicBezTo>
                    <a:pt x="505" y="208"/>
                    <a:pt x="483" y="191"/>
                    <a:pt x="463" y="174"/>
                  </a:cubicBezTo>
                  <a:lnTo>
                    <a:pt x="423" y="221"/>
                  </a:lnTo>
                  <a:cubicBezTo>
                    <a:pt x="444" y="239"/>
                    <a:pt x="467" y="256"/>
                    <a:pt x="491" y="275"/>
                  </a:cubicBezTo>
                  <a:cubicBezTo>
                    <a:pt x="581" y="343"/>
                    <a:pt x="673" y="415"/>
                    <a:pt x="702" y="548"/>
                  </a:cubicBezTo>
                  <a:lnTo>
                    <a:pt x="670" y="580"/>
                  </a:lnTo>
                  <a:lnTo>
                    <a:pt x="589" y="580"/>
                  </a:lnTo>
                  <a:lnTo>
                    <a:pt x="483" y="650"/>
                  </a:lnTo>
                  <a:lnTo>
                    <a:pt x="483" y="692"/>
                  </a:lnTo>
                  <a:lnTo>
                    <a:pt x="457" y="692"/>
                  </a:lnTo>
                  <a:cubicBezTo>
                    <a:pt x="410" y="692"/>
                    <a:pt x="355" y="727"/>
                    <a:pt x="323" y="758"/>
                  </a:cubicBezTo>
                  <a:lnTo>
                    <a:pt x="232" y="849"/>
                  </a:lnTo>
                  <a:lnTo>
                    <a:pt x="197" y="814"/>
                  </a:lnTo>
                  <a:cubicBezTo>
                    <a:pt x="185" y="802"/>
                    <a:pt x="165" y="802"/>
                    <a:pt x="153" y="814"/>
                  </a:cubicBezTo>
                  <a:lnTo>
                    <a:pt x="12" y="956"/>
                  </a:lnTo>
                  <a:cubicBezTo>
                    <a:pt x="0" y="968"/>
                    <a:pt x="0" y="987"/>
                    <a:pt x="12" y="999"/>
                  </a:cubicBezTo>
                  <a:lnTo>
                    <a:pt x="351" y="1338"/>
                  </a:lnTo>
                  <a:cubicBezTo>
                    <a:pt x="357" y="1344"/>
                    <a:pt x="365" y="1347"/>
                    <a:pt x="373" y="1347"/>
                  </a:cubicBezTo>
                  <a:cubicBezTo>
                    <a:pt x="381" y="1347"/>
                    <a:pt x="389" y="1344"/>
                    <a:pt x="395" y="1338"/>
                  </a:cubicBezTo>
                  <a:lnTo>
                    <a:pt x="536" y="1197"/>
                  </a:lnTo>
                  <a:cubicBezTo>
                    <a:pt x="548" y="1185"/>
                    <a:pt x="548" y="1165"/>
                    <a:pt x="536" y="1153"/>
                  </a:cubicBezTo>
                  <a:lnTo>
                    <a:pt x="505" y="1122"/>
                  </a:lnTo>
                  <a:cubicBezTo>
                    <a:pt x="507" y="1122"/>
                    <a:pt x="510" y="1121"/>
                    <a:pt x="514" y="1121"/>
                  </a:cubicBezTo>
                  <a:lnTo>
                    <a:pt x="909" y="1121"/>
                  </a:lnTo>
                  <a:cubicBezTo>
                    <a:pt x="963" y="1121"/>
                    <a:pt x="1156" y="916"/>
                    <a:pt x="1158" y="914"/>
                  </a:cubicBezTo>
                  <a:cubicBezTo>
                    <a:pt x="1179" y="889"/>
                    <a:pt x="1276" y="744"/>
                    <a:pt x="1303" y="679"/>
                  </a:cubicBezTo>
                  <a:cubicBezTo>
                    <a:pt x="1308" y="669"/>
                    <a:pt x="1306" y="657"/>
                    <a:pt x="1300" y="649"/>
                  </a:cubicBezTo>
                  <a:cubicBezTo>
                    <a:pt x="1277" y="618"/>
                    <a:pt x="1222" y="593"/>
                    <a:pt x="1156" y="6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0" name="Group 432">
            <a:extLst>
              <a:ext uri="{FF2B5EF4-FFF2-40B4-BE49-F238E27FC236}">
                <a16:creationId xmlns:a16="http://schemas.microsoft.com/office/drawing/2014/main" id="{2F3F6D42-F217-40B6-E2BC-2E398FEF4A8D}"/>
              </a:ext>
            </a:extLst>
          </p:cNvPr>
          <p:cNvGrpSpPr/>
          <p:nvPr userDrawn="1"/>
        </p:nvGrpSpPr>
        <p:grpSpPr>
          <a:xfrm>
            <a:off x="2976053" y="5432871"/>
            <a:ext cx="710291" cy="710292"/>
            <a:chOff x="1477036" y="5506868"/>
            <a:chExt cx="710291" cy="710292"/>
          </a:xfrm>
        </p:grpSpPr>
        <p:sp>
          <p:nvSpPr>
            <p:cNvPr id="177" name="Rectangle 433">
              <a:extLst>
                <a:ext uri="{FF2B5EF4-FFF2-40B4-BE49-F238E27FC236}">
                  <a16:creationId xmlns:a16="http://schemas.microsoft.com/office/drawing/2014/main" id="{9FFCD340-1555-3D0E-0A19-520625B25D20}"/>
                </a:ext>
              </a:extLst>
            </p:cNvPr>
            <p:cNvSpPr/>
            <p:nvPr/>
          </p:nvSpPr>
          <p:spPr>
            <a:xfrm>
              <a:off x="1477036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96" name="Freeform 3">
              <a:extLst>
                <a:ext uri="{FF2B5EF4-FFF2-40B4-BE49-F238E27FC236}">
                  <a16:creationId xmlns:a16="http://schemas.microsoft.com/office/drawing/2014/main" id="{4E43299E-C42E-605C-B03B-69B9C04FC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75" y="5635002"/>
              <a:ext cx="531812" cy="454025"/>
            </a:xfrm>
            <a:custGeom>
              <a:avLst/>
              <a:gdLst>
                <a:gd name="T0" fmla="*/ 439 w 1477"/>
                <a:gd name="T1" fmla="*/ 786 h 1261"/>
                <a:gd name="T2" fmla="*/ 384 w 1477"/>
                <a:gd name="T3" fmla="*/ 899 h 1261"/>
                <a:gd name="T4" fmla="*/ 471 w 1477"/>
                <a:gd name="T5" fmla="*/ 895 h 1261"/>
                <a:gd name="T6" fmla="*/ 540 w 1477"/>
                <a:gd name="T7" fmla="*/ 939 h 1261"/>
                <a:gd name="T8" fmla="*/ 428 w 1477"/>
                <a:gd name="T9" fmla="*/ 995 h 1261"/>
                <a:gd name="T10" fmla="*/ 582 w 1477"/>
                <a:gd name="T11" fmla="*/ 981 h 1261"/>
                <a:gd name="T12" fmla="*/ 593 w 1477"/>
                <a:gd name="T13" fmla="*/ 1083 h 1261"/>
                <a:gd name="T14" fmla="*/ 570 w 1477"/>
                <a:gd name="T15" fmla="*/ 994 h 1261"/>
                <a:gd name="T16" fmla="*/ 681 w 1477"/>
                <a:gd name="T17" fmla="*/ 1080 h 1261"/>
                <a:gd name="T18" fmla="*/ 692 w 1477"/>
                <a:gd name="T19" fmla="*/ 1182 h 1261"/>
                <a:gd name="T20" fmla="*/ 613 w 1477"/>
                <a:gd name="T21" fmla="*/ 1164 h 1261"/>
                <a:gd name="T22" fmla="*/ 360 w 1477"/>
                <a:gd name="T23" fmla="*/ 964 h 1261"/>
                <a:gd name="T24" fmla="*/ 487 w 1477"/>
                <a:gd name="T25" fmla="*/ 1133 h 1261"/>
                <a:gd name="T26" fmla="*/ 586 w 1477"/>
                <a:gd name="T27" fmla="*/ 1231 h 1261"/>
                <a:gd name="T28" fmla="*/ 764 w 1477"/>
                <a:gd name="T29" fmla="*/ 1188 h 1261"/>
                <a:gd name="T30" fmla="*/ 704 w 1477"/>
                <a:gd name="T31" fmla="*/ 1015 h 1261"/>
                <a:gd name="T32" fmla="*/ 577 w 1477"/>
                <a:gd name="T33" fmla="*/ 846 h 1261"/>
                <a:gd name="T34" fmla="*/ 346 w 1477"/>
                <a:gd name="T35" fmla="*/ 745 h 1261"/>
                <a:gd name="T36" fmla="*/ 290 w 1477"/>
                <a:gd name="T37" fmla="*/ 935 h 1261"/>
                <a:gd name="T38" fmla="*/ 52 w 1477"/>
                <a:gd name="T39" fmla="*/ 336 h 1261"/>
                <a:gd name="T40" fmla="*/ 318 w 1477"/>
                <a:gd name="T41" fmla="*/ 738 h 1261"/>
                <a:gd name="T42" fmla="*/ 615 w 1477"/>
                <a:gd name="T43" fmla="*/ 362 h 1261"/>
                <a:gd name="T44" fmla="*/ 320 w 1477"/>
                <a:gd name="T45" fmla="*/ 579 h 1261"/>
                <a:gd name="T46" fmla="*/ 375 w 1477"/>
                <a:gd name="T47" fmla="*/ 91 h 1261"/>
                <a:gd name="T48" fmla="*/ 685 w 1477"/>
                <a:gd name="T49" fmla="*/ 230 h 1261"/>
                <a:gd name="T50" fmla="*/ 203 w 1477"/>
                <a:gd name="T51" fmla="*/ 485 h 1261"/>
                <a:gd name="T52" fmla="*/ 1013 w 1477"/>
                <a:gd name="T53" fmla="*/ 252 h 1261"/>
                <a:gd name="T54" fmla="*/ 1149 w 1477"/>
                <a:gd name="T55" fmla="*/ 127 h 1261"/>
                <a:gd name="T56" fmla="*/ 1188 w 1477"/>
                <a:gd name="T57" fmla="*/ 88 h 1261"/>
                <a:gd name="T58" fmla="*/ 928 w 1477"/>
                <a:gd name="T59" fmla="*/ 209 h 1261"/>
                <a:gd name="T60" fmla="*/ 654 w 1477"/>
                <a:gd name="T61" fmla="*/ 810 h 1261"/>
                <a:gd name="T62" fmla="*/ 860 w 1477"/>
                <a:gd name="T63" fmla="*/ 650 h 1261"/>
                <a:gd name="T64" fmla="*/ 1158 w 1477"/>
                <a:gd name="T65" fmla="*/ 785 h 1261"/>
                <a:gd name="T66" fmla="*/ 1046 w 1477"/>
                <a:gd name="T67" fmla="*/ 785 h 1261"/>
                <a:gd name="T68" fmla="*/ 1004 w 1477"/>
                <a:gd name="T69" fmla="*/ 826 h 1261"/>
                <a:gd name="T70" fmla="*/ 1005 w 1477"/>
                <a:gd name="T71" fmla="*/ 939 h 1261"/>
                <a:gd name="T72" fmla="*/ 906 w 1477"/>
                <a:gd name="T73" fmla="*/ 885 h 1261"/>
                <a:gd name="T74" fmla="*/ 972 w 1477"/>
                <a:gd name="T75" fmla="*/ 1045 h 1261"/>
                <a:gd name="T76" fmla="*/ 811 w 1477"/>
                <a:gd name="T77" fmla="*/ 980 h 1261"/>
                <a:gd name="T78" fmla="*/ 865 w 1477"/>
                <a:gd name="T79" fmla="*/ 1078 h 1261"/>
                <a:gd name="T80" fmla="*/ 913 w 1477"/>
                <a:gd name="T81" fmla="*/ 1182 h 1261"/>
                <a:gd name="T82" fmla="*/ 1011 w 1477"/>
                <a:gd name="T83" fmla="*/ 1084 h 1261"/>
                <a:gd name="T84" fmla="*/ 1108 w 1477"/>
                <a:gd name="T85" fmla="*/ 987 h 1261"/>
                <a:gd name="T86" fmla="*/ 1143 w 1477"/>
                <a:gd name="T87" fmla="*/ 915 h 1261"/>
                <a:gd name="T88" fmla="*/ 1163 w 1477"/>
                <a:gd name="T89" fmla="*/ 712 h 1261"/>
                <a:gd name="T90" fmla="*/ 799 w 1477"/>
                <a:gd name="T91" fmla="*/ 743 h 1261"/>
                <a:gd name="T92" fmla="*/ 973 w 1477"/>
                <a:gd name="T93" fmla="*/ 290 h 1261"/>
                <a:gd name="T94" fmla="*/ 1202 w 1477"/>
                <a:gd name="T95" fmla="*/ 687 h 1261"/>
                <a:gd name="T96" fmla="*/ 1242 w 1477"/>
                <a:gd name="T97" fmla="*/ 727 h 1261"/>
                <a:gd name="T98" fmla="*/ 1442 w 1477"/>
                <a:gd name="T99" fmla="*/ 465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77" h="1261">
                  <a:moveTo>
                    <a:pt x="372" y="796"/>
                  </a:moveTo>
                  <a:lnTo>
                    <a:pt x="372" y="796"/>
                  </a:lnTo>
                  <a:lnTo>
                    <a:pt x="385" y="784"/>
                  </a:lnTo>
                  <a:cubicBezTo>
                    <a:pt x="399" y="769"/>
                    <a:pt x="424" y="770"/>
                    <a:pt x="439" y="786"/>
                  </a:cubicBezTo>
                  <a:cubicBezTo>
                    <a:pt x="447" y="794"/>
                    <a:pt x="452" y="804"/>
                    <a:pt x="452" y="814"/>
                  </a:cubicBezTo>
                  <a:cubicBezTo>
                    <a:pt x="452" y="824"/>
                    <a:pt x="449" y="834"/>
                    <a:pt x="442" y="840"/>
                  </a:cubicBezTo>
                  <a:lnTo>
                    <a:pt x="396" y="886"/>
                  </a:lnTo>
                  <a:lnTo>
                    <a:pt x="384" y="899"/>
                  </a:lnTo>
                  <a:cubicBezTo>
                    <a:pt x="369" y="913"/>
                    <a:pt x="345" y="911"/>
                    <a:pt x="329" y="896"/>
                  </a:cubicBezTo>
                  <a:cubicBezTo>
                    <a:pt x="314" y="880"/>
                    <a:pt x="313" y="856"/>
                    <a:pt x="327" y="842"/>
                  </a:cubicBezTo>
                  <a:cubicBezTo>
                    <a:pt x="335" y="834"/>
                    <a:pt x="364" y="805"/>
                    <a:pt x="372" y="796"/>
                  </a:cubicBezTo>
                  <a:close/>
                  <a:moveTo>
                    <a:pt x="471" y="895"/>
                  </a:moveTo>
                  <a:lnTo>
                    <a:pt x="471" y="895"/>
                  </a:lnTo>
                  <a:lnTo>
                    <a:pt x="484" y="882"/>
                  </a:lnTo>
                  <a:cubicBezTo>
                    <a:pt x="498" y="868"/>
                    <a:pt x="522" y="869"/>
                    <a:pt x="538" y="885"/>
                  </a:cubicBezTo>
                  <a:cubicBezTo>
                    <a:pt x="554" y="900"/>
                    <a:pt x="555" y="925"/>
                    <a:pt x="540" y="939"/>
                  </a:cubicBezTo>
                  <a:lnTo>
                    <a:pt x="495" y="985"/>
                  </a:lnTo>
                  <a:lnTo>
                    <a:pt x="495" y="985"/>
                  </a:lnTo>
                  <a:lnTo>
                    <a:pt x="482" y="997"/>
                  </a:lnTo>
                  <a:cubicBezTo>
                    <a:pt x="468" y="1012"/>
                    <a:pt x="444" y="1011"/>
                    <a:pt x="428" y="995"/>
                  </a:cubicBezTo>
                  <a:cubicBezTo>
                    <a:pt x="412" y="979"/>
                    <a:pt x="411" y="955"/>
                    <a:pt x="425" y="941"/>
                  </a:cubicBezTo>
                  <a:lnTo>
                    <a:pt x="471" y="895"/>
                  </a:lnTo>
                  <a:close/>
                  <a:moveTo>
                    <a:pt x="570" y="994"/>
                  </a:moveTo>
                  <a:lnTo>
                    <a:pt x="582" y="981"/>
                  </a:lnTo>
                  <a:cubicBezTo>
                    <a:pt x="597" y="967"/>
                    <a:pt x="621" y="968"/>
                    <a:pt x="637" y="983"/>
                  </a:cubicBezTo>
                  <a:cubicBezTo>
                    <a:pt x="644" y="991"/>
                    <a:pt x="649" y="1001"/>
                    <a:pt x="649" y="1012"/>
                  </a:cubicBezTo>
                  <a:cubicBezTo>
                    <a:pt x="649" y="1022"/>
                    <a:pt x="646" y="1031"/>
                    <a:pt x="639" y="1038"/>
                  </a:cubicBezTo>
                  <a:lnTo>
                    <a:pt x="593" y="1083"/>
                  </a:lnTo>
                  <a:lnTo>
                    <a:pt x="581" y="1096"/>
                  </a:lnTo>
                  <a:cubicBezTo>
                    <a:pt x="567" y="1110"/>
                    <a:pt x="542" y="1109"/>
                    <a:pt x="527" y="1094"/>
                  </a:cubicBezTo>
                  <a:cubicBezTo>
                    <a:pt x="511" y="1078"/>
                    <a:pt x="510" y="1053"/>
                    <a:pt x="524" y="1039"/>
                  </a:cubicBezTo>
                  <a:lnTo>
                    <a:pt x="570" y="994"/>
                  </a:lnTo>
                  <a:close/>
                  <a:moveTo>
                    <a:pt x="623" y="1138"/>
                  </a:moveTo>
                  <a:lnTo>
                    <a:pt x="668" y="1092"/>
                  </a:lnTo>
                  <a:lnTo>
                    <a:pt x="668" y="1092"/>
                  </a:lnTo>
                  <a:lnTo>
                    <a:pt x="681" y="1080"/>
                  </a:lnTo>
                  <a:cubicBezTo>
                    <a:pt x="695" y="1065"/>
                    <a:pt x="720" y="1066"/>
                    <a:pt x="735" y="1082"/>
                  </a:cubicBezTo>
                  <a:cubicBezTo>
                    <a:pt x="751" y="1098"/>
                    <a:pt x="752" y="1122"/>
                    <a:pt x="738" y="1136"/>
                  </a:cubicBezTo>
                  <a:lnTo>
                    <a:pt x="692" y="1182"/>
                  </a:lnTo>
                  <a:lnTo>
                    <a:pt x="692" y="1182"/>
                  </a:lnTo>
                  <a:lnTo>
                    <a:pt x="680" y="1195"/>
                  </a:lnTo>
                  <a:cubicBezTo>
                    <a:pt x="673" y="1201"/>
                    <a:pt x="664" y="1205"/>
                    <a:pt x="654" y="1205"/>
                  </a:cubicBezTo>
                  <a:cubicBezTo>
                    <a:pt x="643" y="1204"/>
                    <a:pt x="633" y="1200"/>
                    <a:pt x="625" y="1192"/>
                  </a:cubicBezTo>
                  <a:cubicBezTo>
                    <a:pt x="617" y="1184"/>
                    <a:pt x="613" y="1174"/>
                    <a:pt x="613" y="1164"/>
                  </a:cubicBezTo>
                  <a:cubicBezTo>
                    <a:pt x="612" y="1154"/>
                    <a:pt x="616" y="1145"/>
                    <a:pt x="623" y="1138"/>
                  </a:cubicBezTo>
                  <a:close/>
                  <a:moveTo>
                    <a:pt x="290" y="935"/>
                  </a:moveTo>
                  <a:cubicBezTo>
                    <a:pt x="309" y="954"/>
                    <a:pt x="334" y="964"/>
                    <a:pt x="359" y="964"/>
                  </a:cubicBezTo>
                  <a:lnTo>
                    <a:pt x="360" y="964"/>
                  </a:lnTo>
                  <a:cubicBezTo>
                    <a:pt x="360" y="989"/>
                    <a:pt x="369" y="1014"/>
                    <a:pt x="389" y="1034"/>
                  </a:cubicBezTo>
                  <a:cubicBezTo>
                    <a:pt x="408" y="1053"/>
                    <a:pt x="433" y="1063"/>
                    <a:pt x="457" y="1063"/>
                  </a:cubicBezTo>
                  <a:cubicBezTo>
                    <a:pt x="458" y="1063"/>
                    <a:pt x="458" y="1062"/>
                    <a:pt x="459" y="1062"/>
                  </a:cubicBezTo>
                  <a:cubicBezTo>
                    <a:pt x="459" y="1088"/>
                    <a:pt x="468" y="1113"/>
                    <a:pt x="487" y="1133"/>
                  </a:cubicBezTo>
                  <a:cubicBezTo>
                    <a:pt x="506" y="1152"/>
                    <a:pt x="531" y="1161"/>
                    <a:pt x="556" y="1161"/>
                  </a:cubicBezTo>
                  <a:cubicBezTo>
                    <a:pt x="557" y="1161"/>
                    <a:pt x="557" y="1161"/>
                    <a:pt x="558" y="1161"/>
                  </a:cubicBezTo>
                  <a:cubicBezTo>
                    <a:pt x="558" y="1162"/>
                    <a:pt x="557" y="1164"/>
                    <a:pt x="557" y="1165"/>
                  </a:cubicBezTo>
                  <a:cubicBezTo>
                    <a:pt x="558" y="1190"/>
                    <a:pt x="568" y="1213"/>
                    <a:pt x="586" y="1231"/>
                  </a:cubicBezTo>
                  <a:cubicBezTo>
                    <a:pt x="604" y="1249"/>
                    <a:pt x="627" y="1259"/>
                    <a:pt x="652" y="1260"/>
                  </a:cubicBezTo>
                  <a:cubicBezTo>
                    <a:pt x="653" y="1260"/>
                    <a:pt x="654" y="1260"/>
                    <a:pt x="655" y="1260"/>
                  </a:cubicBezTo>
                  <a:cubicBezTo>
                    <a:pt x="679" y="1260"/>
                    <a:pt x="702" y="1251"/>
                    <a:pt x="719" y="1234"/>
                  </a:cubicBezTo>
                  <a:lnTo>
                    <a:pt x="764" y="1188"/>
                  </a:lnTo>
                  <a:lnTo>
                    <a:pt x="764" y="1188"/>
                  </a:lnTo>
                  <a:lnTo>
                    <a:pt x="777" y="1175"/>
                  </a:lnTo>
                  <a:cubicBezTo>
                    <a:pt x="813" y="1140"/>
                    <a:pt x="812" y="1080"/>
                    <a:pt x="774" y="1043"/>
                  </a:cubicBezTo>
                  <a:cubicBezTo>
                    <a:pt x="755" y="1023"/>
                    <a:pt x="729" y="1014"/>
                    <a:pt x="704" y="1015"/>
                  </a:cubicBezTo>
                  <a:cubicBezTo>
                    <a:pt x="704" y="1013"/>
                    <a:pt x="704" y="1012"/>
                    <a:pt x="704" y="1010"/>
                  </a:cubicBezTo>
                  <a:cubicBezTo>
                    <a:pt x="704" y="986"/>
                    <a:pt x="694" y="962"/>
                    <a:pt x="676" y="944"/>
                  </a:cubicBezTo>
                  <a:cubicBezTo>
                    <a:pt x="656" y="925"/>
                    <a:pt x="631" y="915"/>
                    <a:pt x="605" y="916"/>
                  </a:cubicBezTo>
                  <a:cubicBezTo>
                    <a:pt x="606" y="891"/>
                    <a:pt x="597" y="865"/>
                    <a:pt x="577" y="846"/>
                  </a:cubicBezTo>
                  <a:cubicBezTo>
                    <a:pt x="558" y="826"/>
                    <a:pt x="532" y="817"/>
                    <a:pt x="507" y="817"/>
                  </a:cubicBezTo>
                  <a:cubicBezTo>
                    <a:pt x="507" y="816"/>
                    <a:pt x="507" y="815"/>
                    <a:pt x="507" y="813"/>
                  </a:cubicBezTo>
                  <a:cubicBezTo>
                    <a:pt x="506" y="788"/>
                    <a:pt x="496" y="765"/>
                    <a:pt x="478" y="747"/>
                  </a:cubicBezTo>
                  <a:cubicBezTo>
                    <a:pt x="441" y="710"/>
                    <a:pt x="382" y="709"/>
                    <a:pt x="346" y="745"/>
                  </a:cubicBezTo>
                  <a:lnTo>
                    <a:pt x="300" y="790"/>
                  </a:lnTo>
                  <a:lnTo>
                    <a:pt x="300" y="790"/>
                  </a:lnTo>
                  <a:cubicBezTo>
                    <a:pt x="295" y="796"/>
                    <a:pt x="290" y="800"/>
                    <a:pt x="288" y="803"/>
                  </a:cubicBezTo>
                  <a:cubicBezTo>
                    <a:pt x="252" y="839"/>
                    <a:pt x="253" y="898"/>
                    <a:pt x="290" y="935"/>
                  </a:cubicBezTo>
                  <a:close/>
                  <a:moveTo>
                    <a:pt x="685" y="230"/>
                  </a:moveTo>
                  <a:lnTo>
                    <a:pt x="497" y="42"/>
                  </a:lnTo>
                  <a:cubicBezTo>
                    <a:pt x="456" y="0"/>
                    <a:pt x="383" y="5"/>
                    <a:pt x="336" y="52"/>
                  </a:cubicBezTo>
                  <a:lnTo>
                    <a:pt x="52" y="336"/>
                  </a:lnTo>
                  <a:cubicBezTo>
                    <a:pt x="4" y="384"/>
                    <a:pt x="0" y="456"/>
                    <a:pt x="42" y="498"/>
                  </a:cubicBezTo>
                  <a:lnTo>
                    <a:pt x="279" y="738"/>
                  </a:lnTo>
                  <a:cubicBezTo>
                    <a:pt x="284" y="743"/>
                    <a:pt x="291" y="746"/>
                    <a:pt x="299" y="746"/>
                  </a:cubicBezTo>
                  <a:cubicBezTo>
                    <a:pt x="306" y="746"/>
                    <a:pt x="313" y="743"/>
                    <a:pt x="318" y="738"/>
                  </a:cubicBezTo>
                  <a:cubicBezTo>
                    <a:pt x="325" y="731"/>
                    <a:pt x="327" y="722"/>
                    <a:pt x="325" y="713"/>
                  </a:cubicBezTo>
                  <a:cubicBezTo>
                    <a:pt x="326" y="710"/>
                    <a:pt x="326" y="706"/>
                    <a:pt x="326" y="702"/>
                  </a:cubicBezTo>
                  <a:cubicBezTo>
                    <a:pt x="320" y="657"/>
                    <a:pt x="337" y="640"/>
                    <a:pt x="359" y="618"/>
                  </a:cubicBezTo>
                  <a:lnTo>
                    <a:pt x="615" y="362"/>
                  </a:lnTo>
                  <a:cubicBezTo>
                    <a:pt x="626" y="351"/>
                    <a:pt x="626" y="334"/>
                    <a:pt x="615" y="323"/>
                  </a:cubicBezTo>
                  <a:cubicBezTo>
                    <a:pt x="604" y="312"/>
                    <a:pt x="587" y="312"/>
                    <a:pt x="576" y="323"/>
                  </a:cubicBezTo>
                  <a:lnTo>
                    <a:pt x="323" y="576"/>
                  </a:lnTo>
                  <a:lnTo>
                    <a:pt x="320" y="579"/>
                  </a:lnTo>
                  <a:cubicBezTo>
                    <a:pt x="303" y="596"/>
                    <a:pt x="282" y="618"/>
                    <a:pt x="273" y="653"/>
                  </a:cubicBezTo>
                  <a:lnTo>
                    <a:pt x="81" y="459"/>
                  </a:lnTo>
                  <a:cubicBezTo>
                    <a:pt x="60" y="439"/>
                    <a:pt x="65" y="401"/>
                    <a:pt x="91" y="375"/>
                  </a:cubicBezTo>
                  <a:lnTo>
                    <a:pt x="375" y="91"/>
                  </a:lnTo>
                  <a:cubicBezTo>
                    <a:pt x="401" y="65"/>
                    <a:pt x="438" y="61"/>
                    <a:pt x="458" y="81"/>
                  </a:cubicBezTo>
                  <a:lnTo>
                    <a:pt x="646" y="269"/>
                  </a:lnTo>
                  <a:cubicBezTo>
                    <a:pt x="657" y="280"/>
                    <a:pt x="675" y="280"/>
                    <a:pt x="685" y="269"/>
                  </a:cubicBezTo>
                  <a:cubicBezTo>
                    <a:pt x="696" y="258"/>
                    <a:pt x="696" y="241"/>
                    <a:pt x="685" y="230"/>
                  </a:cubicBezTo>
                  <a:close/>
                  <a:moveTo>
                    <a:pt x="255" y="433"/>
                  </a:moveTo>
                  <a:cubicBezTo>
                    <a:pt x="255" y="404"/>
                    <a:pt x="231" y="381"/>
                    <a:pt x="203" y="381"/>
                  </a:cubicBezTo>
                  <a:cubicBezTo>
                    <a:pt x="174" y="381"/>
                    <a:pt x="151" y="404"/>
                    <a:pt x="151" y="433"/>
                  </a:cubicBezTo>
                  <a:cubicBezTo>
                    <a:pt x="151" y="461"/>
                    <a:pt x="175" y="485"/>
                    <a:pt x="203" y="485"/>
                  </a:cubicBezTo>
                  <a:cubicBezTo>
                    <a:pt x="232" y="485"/>
                    <a:pt x="255" y="461"/>
                    <a:pt x="255" y="433"/>
                  </a:cubicBezTo>
                  <a:close/>
                  <a:moveTo>
                    <a:pt x="1286" y="542"/>
                  </a:moveTo>
                  <a:cubicBezTo>
                    <a:pt x="1280" y="529"/>
                    <a:pt x="1273" y="517"/>
                    <a:pt x="1263" y="506"/>
                  </a:cubicBezTo>
                  <a:lnTo>
                    <a:pt x="1013" y="252"/>
                  </a:lnTo>
                  <a:cubicBezTo>
                    <a:pt x="1003" y="241"/>
                    <a:pt x="991" y="232"/>
                    <a:pt x="978" y="225"/>
                  </a:cubicBezTo>
                  <a:lnTo>
                    <a:pt x="1090" y="113"/>
                  </a:lnTo>
                  <a:cubicBezTo>
                    <a:pt x="1097" y="107"/>
                    <a:pt x="1107" y="107"/>
                    <a:pt x="1112" y="108"/>
                  </a:cubicBezTo>
                  <a:cubicBezTo>
                    <a:pt x="1125" y="110"/>
                    <a:pt x="1138" y="117"/>
                    <a:pt x="1149" y="127"/>
                  </a:cubicBezTo>
                  <a:lnTo>
                    <a:pt x="1388" y="367"/>
                  </a:lnTo>
                  <a:cubicBezTo>
                    <a:pt x="1410" y="389"/>
                    <a:pt x="1413" y="415"/>
                    <a:pt x="1403" y="426"/>
                  </a:cubicBezTo>
                  <a:lnTo>
                    <a:pt x="1286" y="542"/>
                  </a:lnTo>
                  <a:close/>
                  <a:moveTo>
                    <a:pt x="1188" y="88"/>
                  </a:moveTo>
                  <a:cubicBezTo>
                    <a:pt x="1169" y="69"/>
                    <a:pt x="1145" y="57"/>
                    <a:pt x="1121" y="53"/>
                  </a:cubicBezTo>
                  <a:cubicBezTo>
                    <a:pt x="1094" y="49"/>
                    <a:pt x="1068" y="57"/>
                    <a:pt x="1051" y="74"/>
                  </a:cubicBezTo>
                  <a:lnTo>
                    <a:pt x="936" y="189"/>
                  </a:lnTo>
                  <a:cubicBezTo>
                    <a:pt x="930" y="195"/>
                    <a:pt x="928" y="202"/>
                    <a:pt x="928" y="209"/>
                  </a:cubicBezTo>
                  <a:cubicBezTo>
                    <a:pt x="883" y="203"/>
                    <a:pt x="835" y="217"/>
                    <a:pt x="799" y="251"/>
                  </a:cubicBezTo>
                  <a:lnTo>
                    <a:pt x="604" y="427"/>
                  </a:lnTo>
                  <a:cubicBezTo>
                    <a:pt x="597" y="433"/>
                    <a:pt x="594" y="443"/>
                    <a:pt x="595" y="452"/>
                  </a:cubicBezTo>
                  <a:lnTo>
                    <a:pt x="654" y="810"/>
                  </a:lnTo>
                  <a:cubicBezTo>
                    <a:pt x="656" y="823"/>
                    <a:pt x="667" y="832"/>
                    <a:pt x="679" y="833"/>
                  </a:cubicBezTo>
                  <a:cubicBezTo>
                    <a:pt x="680" y="833"/>
                    <a:pt x="685" y="834"/>
                    <a:pt x="693" y="834"/>
                  </a:cubicBezTo>
                  <a:cubicBezTo>
                    <a:pt x="724" y="834"/>
                    <a:pt x="801" y="828"/>
                    <a:pt x="842" y="779"/>
                  </a:cubicBezTo>
                  <a:cubicBezTo>
                    <a:pt x="869" y="746"/>
                    <a:pt x="875" y="703"/>
                    <a:pt x="860" y="650"/>
                  </a:cubicBezTo>
                  <a:cubicBezTo>
                    <a:pt x="839" y="571"/>
                    <a:pt x="861" y="534"/>
                    <a:pt x="888" y="516"/>
                  </a:cubicBezTo>
                  <a:lnTo>
                    <a:pt x="1102" y="729"/>
                  </a:lnTo>
                  <a:lnTo>
                    <a:pt x="1102" y="729"/>
                  </a:lnTo>
                  <a:lnTo>
                    <a:pt x="1158" y="785"/>
                  </a:lnTo>
                  <a:cubicBezTo>
                    <a:pt x="1178" y="805"/>
                    <a:pt x="1182" y="835"/>
                    <a:pt x="1167" y="850"/>
                  </a:cubicBezTo>
                  <a:cubicBezTo>
                    <a:pt x="1160" y="857"/>
                    <a:pt x="1150" y="860"/>
                    <a:pt x="1139" y="859"/>
                  </a:cubicBezTo>
                  <a:cubicBezTo>
                    <a:pt x="1126" y="858"/>
                    <a:pt x="1113" y="851"/>
                    <a:pt x="1102" y="841"/>
                  </a:cubicBezTo>
                  <a:lnTo>
                    <a:pt x="1046" y="785"/>
                  </a:lnTo>
                  <a:cubicBezTo>
                    <a:pt x="1035" y="774"/>
                    <a:pt x="1018" y="774"/>
                    <a:pt x="1007" y="785"/>
                  </a:cubicBezTo>
                  <a:cubicBezTo>
                    <a:pt x="1006" y="785"/>
                    <a:pt x="1006" y="786"/>
                    <a:pt x="1006" y="786"/>
                  </a:cubicBezTo>
                  <a:cubicBezTo>
                    <a:pt x="1005" y="787"/>
                    <a:pt x="1005" y="787"/>
                    <a:pt x="1004" y="787"/>
                  </a:cubicBezTo>
                  <a:cubicBezTo>
                    <a:pt x="993" y="798"/>
                    <a:pt x="993" y="816"/>
                    <a:pt x="1004" y="826"/>
                  </a:cubicBezTo>
                  <a:lnTo>
                    <a:pt x="1060" y="883"/>
                  </a:lnTo>
                  <a:cubicBezTo>
                    <a:pt x="1071" y="893"/>
                    <a:pt x="1077" y="907"/>
                    <a:pt x="1078" y="920"/>
                  </a:cubicBezTo>
                  <a:cubicBezTo>
                    <a:pt x="1079" y="931"/>
                    <a:pt x="1076" y="941"/>
                    <a:pt x="1069" y="948"/>
                  </a:cubicBezTo>
                  <a:cubicBezTo>
                    <a:pt x="1054" y="963"/>
                    <a:pt x="1025" y="959"/>
                    <a:pt x="1005" y="939"/>
                  </a:cubicBezTo>
                  <a:lnTo>
                    <a:pt x="948" y="882"/>
                  </a:lnTo>
                  <a:cubicBezTo>
                    <a:pt x="937" y="871"/>
                    <a:pt x="920" y="871"/>
                    <a:pt x="909" y="882"/>
                  </a:cubicBezTo>
                  <a:cubicBezTo>
                    <a:pt x="909" y="883"/>
                    <a:pt x="908" y="883"/>
                    <a:pt x="908" y="884"/>
                  </a:cubicBezTo>
                  <a:cubicBezTo>
                    <a:pt x="907" y="884"/>
                    <a:pt x="907" y="885"/>
                    <a:pt x="906" y="885"/>
                  </a:cubicBezTo>
                  <a:cubicBezTo>
                    <a:pt x="896" y="896"/>
                    <a:pt x="896" y="913"/>
                    <a:pt x="906" y="924"/>
                  </a:cubicBezTo>
                  <a:lnTo>
                    <a:pt x="963" y="981"/>
                  </a:lnTo>
                  <a:cubicBezTo>
                    <a:pt x="973" y="991"/>
                    <a:pt x="980" y="1004"/>
                    <a:pt x="981" y="1017"/>
                  </a:cubicBezTo>
                  <a:cubicBezTo>
                    <a:pt x="982" y="1029"/>
                    <a:pt x="979" y="1039"/>
                    <a:pt x="972" y="1045"/>
                  </a:cubicBezTo>
                  <a:cubicBezTo>
                    <a:pt x="965" y="1052"/>
                    <a:pt x="955" y="1055"/>
                    <a:pt x="944" y="1054"/>
                  </a:cubicBezTo>
                  <a:cubicBezTo>
                    <a:pt x="931" y="1053"/>
                    <a:pt x="917" y="1047"/>
                    <a:pt x="907" y="1036"/>
                  </a:cubicBezTo>
                  <a:lnTo>
                    <a:pt x="851" y="980"/>
                  </a:lnTo>
                  <a:cubicBezTo>
                    <a:pt x="840" y="969"/>
                    <a:pt x="822" y="969"/>
                    <a:pt x="811" y="980"/>
                  </a:cubicBezTo>
                  <a:cubicBezTo>
                    <a:pt x="811" y="980"/>
                    <a:pt x="811" y="981"/>
                    <a:pt x="810" y="982"/>
                  </a:cubicBezTo>
                  <a:cubicBezTo>
                    <a:pt x="810" y="982"/>
                    <a:pt x="809" y="982"/>
                    <a:pt x="809" y="983"/>
                  </a:cubicBezTo>
                  <a:cubicBezTo>
                    <a:pt x="798" y="993"/>
                    <a:pt x="798" y="1011"/>
                    <a:pt x="809" y="1022"/>
                  </a:cubicBezTo>
                  <a:lnTo>
                    <a:pt x="865" y="1078"/>
                  </a:lnTo>
                  <a:cubicBezTo>
                    <a:pt x="885" y="1098"/>
                    <a:pt x="889" y="1128"/>
                    <a:pt x="874" y="1143"/>
                  </a:cubicBezTo>
                  <a:cubicBezTo>
                    <a:pt x="863" y="1154"/>
                    <a:pt x="863" y="1171"/>
                    <a:pt x="874" y="1182"/>
                  </a:cubicBezTo>
                  <a:cubicBezTo>
                    <a:pt x="880" y="1187"/>
                    <a:pt x="887" y="1190"/>
                    <a:pt x="894" y="1190"/>
                  </a:cubicBezTo>
                  <a:cubicBezTo>
                    <a:pt x="901" y="1190"/>
                    <a:pt x="908" y="1187"/>
                    <a:pt x="913" y="1182"/>
                  </a:cubicBezTo>
                  <a:cubicBezTo>
                    <a:pt x="932" y="1163"/>
                    <a:pt x="940" y="1136"/>
                    <a:pt x="938" y="1109"/>
                  </a:cubicBezTo>
                  <a:cubicBezTo>
                    <a:pt x="938" y="1109"/>
                    <a:pt x="938" y="1109"/>
                    <a:pt x="939" y="1109"/>
                  </a:cubicBezTo>
                  <a:cubicBezTo>
                    <a:pt x="942" y="1110"/>
                    <a:pt x="945" y="1110"/>
                    <a:pt x="948" y="1110"/>
                  </a:cubicBezTo>
                  <a:cubicBezTo>
                    <a:pt x="972" y="1110"/>
                    <a:pt x="994" y="1101"/>
                    <a:pt x="1011" y="1084"/>
                  </a:cubicBezTo>
                  <a:cubicBezTo>
                    <a:pt x="1029" y="1066"/>
                    <a:pt x="1038" y="1040"/>
                    <a:pt x="1036" y="1012"/>
                  </a:cubicBezTo>
                  <a:cubicBezTo>
                    <a:pt x="1036" y="1012"/>
                    <a:pt x="1036" y="1012"/>
                    <a:pt x="1036" y="1011"/>
                  </a:cubicBezTo>
                  <a:cubicBezTo>
                    <a:pt x="1039" y="1011"/>
                    <a:pt x="1042" y="1012"/>
                    <a:pt x="1045" y="1012"/>
                  </a:cubicBezTo>
                  <a:cubicBezTo>
                    <a:pt x="1069" y="1012"/>
                    <a:pt x="1092" y="1004"/>
                    <a:pt x="1108" y="987"/>
                  </a:cubicBezTo>
                  <a:cubicBezTo>
                    <a:pt x="1127" y="968"/>
                    <a:pt x="1136" y="943"/>
                    <a:pt x="1133" y="915"/>
                  </a:cubicBezTo>
                  <a:lnTo>
                    <a:pt x="1133" y="914"/>
                  </a:lnTo>
                  <a:cubicBezTo>
                    <a:pt x="1134" y="914"/>
                    <a:pt x="1134" y="914"/>
                    <a:pt x="1134" y="914"/>
                  </a:cubicBezTo>
                  <a:cubicBezTo>
                    <a:pt x="1137" y="914"/>
                    <a:pt x="1140" y="915"/>
                    <a:pt x="1143" y="915"/>
                  </a:cubicBezTo>
                  <a:cubicBezTo>
                    <a:pt x="1167" y="915"/>
                    <a:pt x="1190" y="906"/>
                    <a:pt x="1206" y="889"/>
                  </a:cubicBezTo>
                  <a:cubicBezTo>
                    <a:pt x="1243" y="852"/>
                    <a:pt x="1239" y="788"/>
                    <a:pt x="1197" y="746"/>
                  </a:cubicBezTo>
                  <a:lnTo>
                    <a:pt x="1163" y="712"/>
                  </a:lnTo>
                  <a:lnTo>
                    <a:pt x="1163" y="712"/>
                  </a:lnTo>
                  <a:lnTo>
                    <a:pt x="919" y="468"/>
                  </a:lnTo>
                  <a:cubicBezTo>
                    <a:pt x="912" y="456"/>
                    <a:pt x="898" y="450"/>
                    <a:pt x="885" y="455"/>
                  </a:cubicBezTo>
                  <a:cubicBezTo>
                    <a:pt x="856" y="466"/>
                    <a:pt x="766" y="514"/>
                    <a:pt x="807" y="665"/>
                  </a:cubicBezTo>
                  <a:cubicBezTo>
                    <a:pt x="816" y="699"/>
                    <a:pt x="814" y="726"/>
                    <a:pt x="799" y="743"/>
                  </a:cubicBezTo>
                  <a:cubicBezTo>
                    <a:pt x="778" y="769"/>
                    <a:pt x="734" y="777"/>
                    <a:pt x="705" y="778"/>
                  </a:cubicBezTo>
                  <a:lnTo>
                    <a:pt x="652" y="458"/>
                  </a:lnTo>
                  <a:lnTo>
                    <a:pt x="836" y="292"/>
                  </a:lnTo>
                  <a:cubicBezTo>
                    <a:pt x="877" y="253"/>
                    <a:pt x="938" y="252"/>
                    <a:pt x="973" y="290"/>
                  </a:cubicBezTo>
                  <a:lnTo>
                    <a:pt x="1223" y="544"/>
                  </a:lnTo>
                  <a:cubicBezTo>
                    <a:pt x="1239" y="561"/>
                    <a:pt x="1245" y="585"/>
                    <a:pt x="1242" y="612"/>
                  </a:cubicBezTo>
                  <a:cubicBezTo>
                    <a:pt x="1239" y="639"/>
                    <a:pt x="1226" y="665"/>
                    <a:pt x="1207" y="684"/>
                  </a:cubicBezTo>
                  <a:lnTo>
                    <a:pt x="1202" y="687"/>
                  </a:lnTo>
                  <a:cubicBezTo>
                    <a:pt x="1189" y="695"/>
                    <a:pt x="1185" y="712"/>
                    <a:pt x="1192" y="725"/>
                  </a:cubicBezTo>
                  <a:cubicBezTo>
                    <a:pt x="1200" y="738"/>
                    <a:pt x="1217" y="742"/>
                    <a:pt x="1230" y="735"/>
                  </a:cubicBezTo>
                  <a:lnTo>
                    <a:pt x="1237" y="731"/>
                  </a:lnTo>
                  <a:cubicBezTo>
                    <a:pt x="1239" y="730"/>
                    <a:pt x="1241" y="728"/>
                    <a:pt x="1242" y="727"/>
                  </a:cubicBezTo>
                  <a:cubicBezTo>
                    <a:pt x="1272" y="699"/>
                    <a:pt x="1292" y="660"/>
                    <a:pt x="1297" y="619"/>
                  </a:cubicBezTo>
                  <a:cubicBezTo>
                    <a:pt x="1298" y="615"/>
                    <a:pt x="1297" y="611"/>
                    <a:pt x="1297" y="607"/>
                  </a:cubicBezTo>
                  <a:cubicBezTo>
                    <a:pt x="1300" y="606"/>
                    <a:pt x="1302" y="605"/>
                    <a:pt x="1304" y="603"/>
                  </a:cubicBezTo>
                  <a:lnTo>
                    <a:pt x="1442" y="465"/>
                  </a:lnTo>
                  <a:cubicBezTo>
                    <a:pt x="1476" y="430"/>
                    <a:pt x="1470" y="371"/>
                    <a:pt x="1427" y="328"/>
                  </a:cubicBezTo>
                  <a:lnTo>
                    <a:pt x="1188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8" name="Group 435">
            <a:extLst>
              <a:ext uri="{FF2B5EF4-FFF2-40B4-BE49-F238E27FC236}">
                <a16:creationId xmlns:a16="http://schemas.microsoft.com/office/drawing/2014/main" id="{C7FDC9D7-6422-7794-B433-BD9A72A1216F}"/>
              </a:ext>
            </a:extLst>
          </p:cNvPr>
          <p:cNvGrpSpPr/>
          <p:nvPr userDrawn="1"/>
        </p:nvGrpSpPr>
        <p:grpSpPr>
          <a:xfrm>
            <a:off x="6275144" y="5432871"/>
            <a:ext cx="710291" cy="710292"/>
            <a:chOff x="4776127" y="5506868"/>
            <a:chExt cx="710291" cy="710292"/>
          </a:xfrm>
        </p:grpSpPr>
        <p:sp>
          <p:nvSpPr>
            <p:cNvPr id="199" name="Rectangle 436">
              <a:extLst>
                <a:ext uri="{FF2B5EF4-FFF2-40B4-BE49-F238E27FC236}">
                  <a16:creationId xmlns:a16="http://schemas.microsoft.com/office/drawing/2014/main" id="{5009742E-FEFF-5568-766C-BFEE169B7EBE}"/>
                </a:ext>
              </a:extLst>
            </p:cNvPr>
            <p:cNvSpPr/>
            <p:nvPr/>
          </p:nvSpPr>
          <p:spPr>
            <a:xfrm>
              <a:off x="4776127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00" name="Freeform 4">
              <a:extLst>
                <a:ext uri="{FF2B5EF4-FFF2-40B4-BE49-F238E27FC236}">
                  <a16:creationId xmlns:a16="http://schemas.microsoft.com/office/drawing/2014/main" id="{BEF8444D-6FC4-1F7C-85A7-E5B45EE9F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529" y="5616745"/>
              <a:ext cx="471487" cy="490538"/>
            </a:xfrm>
            <a:custGeom>
              <a:avLst/>
              <a:gdLst>
                <a:gd name="T0" fmla="*/ 197 w 1309"/>
                <a:gd name="T1" fmla="*/ 969 h 1362"/>
                <a:gd name="T2" fmla="*/ 708 w 1309"/>
                <a:gd name="T3" fmla="*/ 624 h 1362"/>
                <a:gd name="T4" fmla="*/ 849 w 1309"/>
                <a:gd name="T5" fmla="*/ 722 h 1362"/>
                <a:gd name="T6" fmla="*/ 911 w 1309"/>
                <a:gd name="T7" fmla="*/ 709 h 1362"/>
                <a:gd name="T8" fmla="*/ 824 w 1309"/>
                <a:gd name="T9" fmla="*/ 621 h 1362"/>
                <a:gd name="T10" fmla="*/ 824 w 1309"/>
                <a:gd name="T11" fmla="*/ 514 h 1362"/>
                <a:gd name="T12" fmla="*/ 1019 w 1309"/>
                <a:gd name="T13" fmla="*/ 652 h 1362"/>
                <a:gd name="T14" fmla="*/ 1072 w 1309"/>
                <a:gd name="T15" fmla="*/ 574 h 1362"/>
                <a:gd name="T16" fmla="*/ 824 w 1309"/>
                <a:gd name="T17" fmla="*/ 452 h 1362"/>
                <a:gd name="T18" fmla="*/ 564 w 1309"/>
                <a:gd name="T19" fmla="*/ 646 h 1362"/>
                <a:gd name="T20" fmla="*/ 564 w 1309"/>
                <a:gd name="T21" fmla="*/ 574 h 1362"/>
                <a:gd name="T22" fmla="*/ 457 w 1309"/>
                <a:gd name="T23" fmla="*/ 508 h 1362"/>
                <a:gd name="T24" fmla="*/ 422 w 1309"/>
                <a:gd name="T25" fmla="*/ 618 h 1362"/>
                <a:gd name="T26" fmla="*/ 511 w 1309"/>
                <a:gd name="T27" fmla="*/ 609 h 1362"/>
                <a:gd name="T28" fmla="*/ 507 w 1309"/>
                <a:gd name="T29" fmla="*/ 703 h 1362"/>
                <a:gd name="T30" fmla="*/ 905 w 1309"/>
                <a:gd name="T31" fmla="*/ 1073 h 1362"/>
                <a:gd name="T32" fmla="*/ 275 w 1309"/>
                <a:gd name="T33" fmla="*/ 906 h 1362"/>
                <a:gd name="T34" fmla="*/ 598 w 1309"/>
                <a:gd name="T35" fmla="*/ 768 h 1362"/>
                <a:gd name="T36" fmla="*/ 852 w 1309"/>
                <a:gd name="T37" fmla="*/ 824 h 1362"/>
                <a:gd name="T38" fmla="*/ 626 w 1309"/>
                <a:gd name="T39" fmla="*/ 904 h 1362"/>
                <a:gd name="T40" fmla="*/ 968 w 1309"/>
                <a:gd name="T41" fmla="*/ 864 h 1362"/>
                <a:gd name="T42" fmla="*/ 1077 w 1309"/>
                <a:gd name="T43" fmla="*/ 779 h 1362"/>
                <a:gd name="T44" fmla="*/ 1111 w 1309"/>
                <a:gd name="T45" fmla="*/ 886 h 1362"/>
                <a:gd name="T46" fmla="*/ 937 w 1309"/>
                <a:gd name="T47" fmla="*/ 339 h 1362"/>
                <a:gd name="T48" fmla="*/ 824 w 1309"/>
                <a:gd name="T49" fmla="*/ 260 h 1362"/>
                <a:gd name="T50" fmla="*/ 978 w 1309"/>
                <a:gd name="T51" fmla="*/ 204 h 1362"/>
                <a:gd name="T52" fmla="*/ 1186 w 1309"/>
                <a:gd name="T53" fmla="*/ 452 h 1362"/>
                <a:gd name="T54" fmla="*/ 965 w 1309"/>
                <a:gd name="T55" fmla="*/ 142 h 1362"/>
                <a:gd name="T56" fmla="*/ 824 w 1309"/>
                <a:gd name="T57" fmla="*/ 198 h 1362"/>
                <a:gd name="T58" fmla="*/ 739 w 1309"/>
                <a:gd name="T59" fmla="*/ 401 h 1362"/>
                <a:gd name="T60" fmla="*/ 1050 w 1309"/>
                <a:gd name="T61" fmla="*/ 514 h 1362"/>
                <a:gd name="T62" fmla="*/ 1156 w 1309"/>
                <a:gd name="T63" fmla="*/ 622 h 1362"/>
                <a:gd name="T64" fmla="*/ 852 w 1309"/>
                <a:gd name="T65" fmla="*/ 762 h 1362"/>
                <a:gd name="T66" fmla="*/ 598 w 1309"/>
                <a:gd name="T67" fmla="*/ 706 h 1362"/>
                <a:gd name="T68" fmla="*/ 352 w 1309"/>
                <a:gd name="T69" fmla="*/ 542 h 1362"/>
                <a:gd name="T70" fmla="*/ 451 w 1309"/>
                <a:gd name="T71" fmla="*/ 477 h 1362"/>
                <a:gd name="T72" fmla="*/ 498 w 1309"/>
                <a:gd name="T73" fmla="*/ 401 h 1362"/>
                <a:gd name="T74" fmla="*/ 573 w 1309"/>
                <a:gd name="T75" fmla="*/ 285 h 1362"/>
                <a:gd name="T76" fmla="*/ 767 w 1309"/>
                <a:gd name="T77" fmla="*/ 63 h 1362"/>
                <a:gd name="T78" fmla="*/ 359 w 1309"/>
                <a:gd name="T79" fmla="*/ 480 h 1362"/>
                <a:gd name="T80" fmla="*/ 485 w 1309"/>
                <a:gd name="T81" fmla="*/ 260 h 1362"/>
                <a:gd name="T82" fmla="*/ 485 w 1309"/>
                <a:gd name="T83" fmla="*/ 339 h 1362"/>
                <a:gd name="T84" fmla="*/ 398 w 1309"/>
                <a:gd name="T85" fmla="*/ 427 h 1362"/>
                <a:gd name="T86" fmla="*/ 372 w 1309"/>
                <a:gd name="T87" fmla="*/ 1286 h 1362"/>
                <a:gd name="T88" fmla="*/ 470 w 1309"/>
                <a:gd name="T89" fmla="*/ 1189 h 1362"/>
                <a:gd name="T90" fmla="*/ 767 w 1309"/>
                <a:gd name="T91" fmla="*/ 0 h 1362"/>
                <a:gd name="T92" fmla="*/ 322 w 1309"/>
                <a:gd name="T93" fmla="*/ 771 h 1362"/>
                <a:gd name="T94" fmla="*/ 153 w 1309"/>
                <a:gd name="T95" fmla="*/ 828 h 1362"/>
                <a:gd name="T96" fmla="*/ 350 w 1309"/>
                <a:gd name="T97" fmla="*/ 1352 h 1362"/>
                <a:gd name="T98" fmla="*/ 535 w 1309"/>
                <a:gd name="T99" fmla="*/ 1210 h 1362"/>
                <a:gd name="T100" fmla="*/ 513 w 1309"/>
                <a:gd name="T101" fmla="*/ 1135 h 1362"/>
                <a:gd name="T102" fmla="*/ 1304 w 1309"/>
                <a:gd name="T103" fmla="*/ 693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362">
                  <a:moveTo>
                    <a:pt x="209" y="1069"/>
                  </a:moveTo>
                  <a:lnTo>
                    <a:pt x="253" y="1025"/>
                  </a:lnTo>
                  <a:lnTo>
                    <a:pt x="197" y="969"/>
                  </a:lnTo>
                  <a:lnTo>
                    <a:pt x="153" y="1013"/>
                  </a:lnTo>
                  <a:lnTo>
                    <a:pt x="209" y="1069"/>
                  </a:lnTo>
                  <a:close/>
                  <a:moveTo>
                    <a:pt x="708" y="624"/>
                  </a:moveTo>
                  <a:cubicBezTo>
                    <a:pt x="708" y="657"/>
                    <a:pt x="735" y="683"/>
                    <a:pt x="767" y="683"/>
                  </a:cubicBezTo>
                  <a:lnTo>
                    <a:pt x="811" y="683"/>
                  </a:lnTo>
                  <a:lnTo>
                    <a:pt x="849" y="722"/>
                  </a:lnTo>
                  <a:lnTo>
                    <a:pt x="849" y="737"/>
                  </a:lnTo>
                  <a:lnTo>
                    <a:pt x="911" y="737"/>
                  </a:lnTo>
                  <a:lnTo>
                    <a:pt x="911" y="709"/>
                  </a:lnTo>
                  <a:cubicBezTo>
                    <a:pt x="911" y="701"/>
                    <a:pt x="908" y="693"/>
                    <a:pt x="902" y="687"/>
                  </a:cubicBezTo>
                  <a:lnTo>
                    <a:pt x="846" y="630"/>
                  </a:lnTo>
                  <a:cubicBezTo>
                    <a:pt x="840" y="625"/>
                    <a:pt x="832" y="621"/>
                    <a:pt x="824" y="621"/>
                  </a:cubicBezTo>
                  <a:lnTo>
                    <a:pt x="770" y="621"/>
                  </a:lnTo>
                  <a:lnTo>
                    <a:pt x="770" y="568"/>
                  </a:lnTo>
                  <a:cubicBezTo>
                    <a:pt x="770" y="538"/>
                    <a:pt x="794" y="514"/>
                    <a:pt x="824" y="514"/>
                  </a:cubicBezTo>
                  <a:lnTo>
                    <a:pt x="924" y="514"/>
                  </a:lnTo>
                  <a:lnTo>
                    <a:pt x="1019" y="609"/>
                  </a:lnTo>
                  <a:lnTo>
                    <a:pt x="1019" y="652"/>
                  </a:lnTo>
                  <a:lnTo>
                    <a:pt x="1081" y="652"/>
                  </a:lnTo>
                  <a:lnTo>
                    <a:pt x="1081" y="596"/>
                  </a:lnTo>
                  <a:cubicBezTo>
                    <a:pt x="1081" y="588"/>
                    <a:pt x="1077" y="580"/>
                    <a:pt x="1072" y="574"/>
                  </a:cubicBezTo>
                  <a:lnTo>
                    <a:pt x="959" y="461"/>
                  </a:lnTo>
                  <a:cubicBezTo>
                    <a:pt x="953" y="455"/>
                    <a:pt x="945" y="452"/>
                    <a:pt x="937" y="452"/>
                  </a:cubicBezTo>
                  <a:lnTo>
                    <a:pt x="824" y="452"/>
                  </a:lnTo>
                  <a:cubicBezTo>
                    <a:pt x="760" y="452"/>
                    <a:pt x="708" y="504"/>
                    <a:pt x="708" y="568"/>
                  </a:cubicBezTo>
                  <a:lnTo>
                    <a:pt x="708" y="624"/>
                  </a:lnTo>
                  <a:close/>
                  <a:moveTo>
                    <a:pt x="564" y="646"/>
                  </a:moveTo>
                  <a:cubicBezTo>
                    <a:pt x="569" y="640"/>
                    <a:pt x="573" y="632"/>
                    <a:pt x="573" y="624"/>
                  </a:cubicBezTo>
                  <a:lnTo>
                    <a:pt x="573" y="596"/>
                  </a:lnTo>
                  <a:cubicBezTo>
                    <a:pt x="573" y="588"/>
                    <a:pt x="569" y="580"/>
                    <a:pt x="564" y="574"/>
                  </a:cubicBezTo>
                  <a:lnTo>
                    <a:pt x="507" y="518"/>
                  </a:lnTo>
                  <a:cubicBezTo>
                    <a:pt x="501" y="512"/>
                    <a:pt x="493" y="508"/>
                    <a:pt x="485" y="508"/>
                  </a:cubicBezTo>
                  <a:lnTo>
                    <a:pt x="457" y="508"/>
                  </a:lnTo>
                  <a:cubicBezTo>
                    <a:pt x="449" y="508"/>
                    <a:pt x="441" y="512"/>
                    <a:pt x="435" y="518"/>
                  </a:cubicBezTo>
                  <a:lnTo>
                    <a:pt x="379" y="574"/>
                  </a:lnTo>
                  <a:lnTo>
                    <a:pt x="422" y="618"/>
                  </a:lnTo>
                  <a:lnTo>
                    <a:pt x="470" y="571"/>
                  </a:lnTo>
                  <a:lnTo>
                    <a:pt x="472" y="571"/>
                  </a:lnTo>
                  <a:lnTo>
                    <a:pt x="511" y="609"/>
                  </a:lnTo>
                  <a:lnTo>
                    <a:pt x="511" y="611"/>
                  </a:lnTo>
                  <a:lnTo>
                    <a:pt x="463" y="659"/>
                  </a:lnTo>
                  <a:lnTo>
                    <a:pt x="507" y="703"/>
                  </a:lnTo>
                  <a:lnTo>
                    <a:pt x="564" y="646"/>
                  </a:lnTo>
                  <a:close/>
                  <a:moveTo>
                    <a:pt x="1111" y="886"/>
                  </a:moveTo>
                  <a:cubicBezTo>
                    <a:pt x="1079" y="921"/>
                    <a:pt x="938" y="1058"/>
                    <a:pt x="905" y="1073"/>
                  </a:cubicBezTo>
                  <a:lnTo>
                    <a:pt x="513" y="1073"/>
                  </a:lnTo>
                  <a:cubicBezTo>
                    <a:pt x="488" y="1073"/>
                    <a:pt x="471" y="1081"/>
                    <a:pt x="458" y="1089"/>
                  </a:cubicBezTo>
                  <a:lnTo>
                    <a:pt x="275" y="906"/>
                  </a:lnTo>
                  <a:lnTo>
                    <a:pt x="365" y="816"/>
                  </a:lnTo>
                  <a:cubicBezTo>
                    <a:pt x="391" y="792"/>
                    <a:pt x="431" y="768"/>
                    <a:pt x="457" y="768"/>
                  </a:cubicBezTo>
                  <a:lnTo>
                    <a:pt x="598" y="768"/>
                  </a:lnTo>
                  <a:cubicBezTo>
                    <a:pt x="608" y="768"/>
                    <a:pt x="629" y="784"/>
                    <a:pt x="643" y="795"/>
                  </a:cubicBezTo>
                  <a:cubicBezTo>
                    <a:pt x="664" y="811"/>
                    <a:pt x="682" y="824"/>
                    <a:pt x="703" y="824"/>
                  </a:cubicBezTo>
                  <a:lnTo>
                    <a:pt x="852" y="824"/>
                  </a:lnTo>
                  <a:cubicBezTo>
                    <a:pt x="889" y="824"/>
                    <a:pt x="906" y="844"/>
                    <a:pt x="906" y="864"/>
                  </a:cubicBezTo>
                  <a:cubicBezTo>
                    <a:pt x="906" y="884"/>
                    <a:pt x="889" y="904"/>
                    <a:pt x="852" y="904"/>
                  </a:cubicBezTo>
                  <a:lnTo>
                    <a:pt x="626" y="904"/>
                  </a:lnTo>
                  <a:lnTo>
                    <a:pt x="626" y="966"/>
                  </a:lnTo>
                  <a:lnTo>
                    <a:pt x="852" y="966"/>
                  </a:lnTo>
                  <a:cubicBezTo>
                    <a:pt x="928" y="966"/>
                    <a:pt x="968" y="914"/>
                    <a:pt x="968" y="864"/>
                  </a:cubicBezTo>
                  <a:cubicBezTo>
                    <a:pt x="968" y="857"/>
                    <a:pt x="967" y="851"/>
                    <a:pt x="966" y="844"/>
                  </a:cubicBezTo>
                  <a:lnTo>
                    <a:pt x="1064" y="793"/>
                  </a:lnTo>
                  <a:cubicBezTo>
                    <a:pt x="1070" y="790"/>
                    <a:pt x="1074" y="785"/>
                    <a:pt x="1077" y="779"/>
                  </a:cubicBezTo>
                  <a:cubicBezTo>
                    <a:pt x="1110" y="716"/>
                    <a:pt x="1134" y="691"/>
                    <a:pt x="1170" y="683"/>
                  </a:cubicBezTo>
                  <a:cubicBezTo>
                    <a:pt x="1198" y="676"/>
                    <a:pt x="1222" y="681"/>
                    <a:pt x="1237" y="689"/>
                  </a:cubicBezTo>
                  <a:cubicBezTo>
                    <a:pt x="1204" y="753"/>
                    <a:pt x="1129" y="866"/>
                    <a:pt x="1111" y="886"/>
                  </a:cubicBezTo>
                  <a:close/>
                  <a:moveTo>
                    <a:pt x="1062" y="452"/>
                  </a:moveTo>
                  <a:lnTo>
                    <a:pt x="959" y="348"/>
                  </a:lnTo>
                  <a:cubicBezTo>
                    <a:pt x="953" y="342"/>
                    <a:pt x="945" y="339"/>
                    <a:pt x="937" y="339"/>
                  </a:cubicBezTo>
                  <a:lnTo>
                    <a:pt x="770" y="339"/>
                  </a:lnTo>
                  <a:lnTo>
                    <a:pt x="770" y="314"/>
                  </a:lnTo>
                  <a:cubicBezTo>
                    <a:pt x="770" y="284"/>
                    <a:pt x="794" y="260"/>
                    <a:pt x="824" y="260"/>
                  </a:cubicBezTo>
                  <a:lnTo>
                    <a:pt x="909" y="260"/>
                  </a:lnTo>
                  <a:cubicBezTo>
                    <a:pt x="917" y="260"/>
                    <a:pt x="925" y="257"/>
                    <a:pt x="930" y="251"/>
                  </a:cubicBezTo>
                  <a:lnTo>
                    <a:pt x="978" y="204"/>
                  </a:lnTo>
                  <a:lnTo>
                    <a:pt x="1078" y="204"/>
                  </a:lnTo>
                  <a:lnTo>
                    <a:pt x="1078" y="200"/>
                  </a:lnTo>
                  <a:cubicBezTo>
                    <a:pt x="1139" y="268"/>
                    <a:pt x="1179" y="355"/>
                    <a:pt x="1186" y="452"/>
                  </a:cubicBezTo>
                  <a:lnTo>
                    <a:pt x="1062" y="452"/>
                  </a:lnTo>
                  <a:close/>
                  <a:moveTo>
                    <a:pt x="1012" y="142"/>
                  </a:moveTo>
                  <a:lnTo>
                    <a:pt x="965" y="142"/>
                  </a:lnTo>
                  <a:cubicBezTo>
                    <a:pt x="957" y="142"/>
                    <a:pt x="949" y="145"/>
                    <a:pt x="943" y="151"/>
                  </a:cubicBezTo>
                  <a:lnTo>
                    <a:pt x="896" y="198"/>
                  </a:lnTo>
                  <a:lnTo>
                    <a:pt x="824" y="198"/>
                  </a:lnTo>
                  <a:cubicBezTo>
                    <a:pt x="760" y="198"/>
                    <a:pt x="708" y="250"/>
                    <a:pt x="708" y="314"/>
                  </a:cubicBezTo>
                  <a:lnTo>
                    <a:pt x="708" y="370"/>
                  </a:lnTo>
                  <a:cubicBezTo>
                    <a:pt x="708" y="387"/>
                    <a:pt x="722" y="401"/>
                    <a:pt x="739" y="401"/>
                  </a:cubicBezTo>
                  <a:lnTo>
                    <a:pt x="924" y="401"/>
                  </a:lnTo>
                  <a:lnTo>
                    <a:pt x="1028" y="505"/>
                  </a:lnTo>
                  <a:cubicBezTo>
                    <a:pt x="1034" y="511"/>
                    <a:pt x="1041" y="514"/>
                    <a:pt x="1050" y="514"/>
                  </a:cubicBezTo>
                  <a:lnTo>
                    <a:pt x="1186" y="514"/>
                  </a:lnTo>
                  <a:cubicBezTo>
                    <a:pt x="1184" y="551"/>
                    <a:pt x="1176" y="586"/>
                    <a:pt x="1164" y="621"/>
                  </a:cubicBezTo>
                  <a:cubicBezTo>
                    <a:pt x="1161" y="621"/>
                    <a:pt x="1159" y="621"/>
                    <a:pt x="1156" y="622"/>
                  </a:cubicBezTo>
                  <a:cubicBezTo>
                    <a:pt x="1095" y="636"/>
                    <a:pt x="1060" y="678"/>
                    <a:pt x="1027" y="742"/>
                  </a:cubicBezTo>
                  <a:lnTo>
                    <a:pt x="934" y="790"/>
                  </a:lnTo>
                  <a:cubicBezTo>
                    <a:pt x="914" y="774"/>
                    <a:pt x="887" y="762"/>
                    <a:pt x="852" y="762"/>
                  </a:cubicBezTo>
                  <a:lnTo>
                    <a:pt x="705" y="762"/>
                  </a:lnTo>
                  <a:cubicBezTo>
                    <a:pt x="700" y="760"/>
                    <a:pt x="689" y="751"/>
                    <a:pt x="681" y="745"/>
                  </a:cubicBezTo>
                  <a:cubicBezTo>
                    <a:pt x="657" y="727"/>
                    <a:pt x="629" y="706"/>
                    <a:pt x="598" y="706"/>
                  </a:cubicBezTo>
                  <a:lnTo>
                    <a:pt x="457" y="706"/>
                  </a:lnTo>
                  <a:cubicBezTo>
                    <a:pt x="444" y="706"/>
                    <a:pt x="430" y="709"/>
                    <a:pt x="417" y="713"/>
                  </a:cubicBezTo>
                  <a:cubicBezTo>
                    <a:pt x="383" y="661"/>
                    <a:pt x="360" y="603"/>
                    <a:pt x="352" y="542"/>
                  </a:cubicBezTo>
                  <a:lnTo>
                    <a:pt x="372" y="542"/>
                  </a:lnTo>
                  <a:cubicBezTo>
                    <a:pt x="381" y="542"/>
                    <a:pt x="388" y="539"/>
                    <a:pt x="394" y="533"/>
                  </a:cubicBezTo>
                  <a:lnTo>
                    <a:pt x="451" y="477"/>
                  </a:lnTo>
                  <a:cubicBezTo>
                    <a:pt x="457" y="471"/>
                    <a:pt x="460" y="463"/>
                    <a:pt x="460" y="455"/>
                  </a:cubicBezTo>
                  <a:lnTo>
                    <a:pt x="460" y="439"/>
                  </a:lnTo>
                  <a:lnTo>
                    <a:pt x="498" y="401"/>
                  </a:lnTo>
                  <a:lnTo>
                    <a:pt x="542" y="401"/>
                  </a:lnTo>
                  <a:cubicBezTo>
                    <a:pt x="559" y="401"/>
                    <a:pt x="573" y="387"/>
                    <a:pt x="573" y="370"/>
                  </a:cubicBezTo>
                  <a:lnTo>
                    <a:pt x="573" y="285"/>
                  </a:lnTo>
                  <a:cubicBezTo>
                    <a:pt x="573" y="237"/>
                    <a:pt x="533" y="198"/>
                    <a:pt x="485" y="198"/>
                  </a:cubicBezTo>
                  <a:lnTo>
                    <a:pt x="459" y="198"/>
                  </a:lnTo>
                  <a:cubicBezTo>
                    <a:pt x="536" y="115"/>
                    <a:pt x="646" y="63"/>
                    <a:pt x="767" y="63"/>
                  </a:cubicBezTo>
                  <a:cubicBezTo>
                    <a:pt x="859" y="63"/>
                    <a:pt x="943" y="92"/>
                    <a:pt x="1012" y="142"/>
                  </a:cubicBezTo>
                  <a:close/>
                  <a:moveTo>
                    <a:pt x="398" y="442"/>
                  </a:moveTo>
                  <a:lnTo>
                    <a:pt x="359" y="480"/>
                  </a:lnTo>
                  <a:lnTo>
                    <a:pt x="347" y="480"/>
                  </a:lnTo>
                  <a:cubicBezTo>
                    <a:pt x="348" y="399"/>
                    <a:pt x="371" y="324"/>
                    <a:pt x="412" y="260"/>
                  </a:cubicBezTo>
                  <a:lnTo>
                    <a:pt x="485" y="260"/>
                  </a:lnTo>
                  <a:cubicBezTo>
                    <a:pt x="499" y="260"/>
                    <a:pt x="511" y="271"/>
                    <a:pt x="511" y="285"/>
                  </a:cubicBezTo>
                  <a:lnTo>
                    <a:pt x="511" y="339"/>
                  </a:lnTo>
                  <a:lnTo>
                    <a:pt x="485" y="339"/>
                  </a:lnTo>
                  <a:cubicBezTo>
                    <a:pt x="477" y="339"/>
                    <a:pt x="469" y="342"/>
                    <a:pt x="463" y="348"/>
                  </a:cubicBezTo>
                  <a:lnTo>
                    <a:pt x="407" y="405"/>
                  </a:lnTo>
                  <a:cubicBezTo>
                    <a:pt x="401" y="410"/>
                    <a:pt x="398" y="418"/>
                    <a:pt x="398" y="427"/>
                  </a:cubicBezTo>
                  <a:lnTo>
                    <a:pt x="398" y="442"/>
                  </a:lnTo>
                  <a:close/>
                  <a:moveTo>
                    <a:pt x="470" y="1189"/>
                  </a:moveTo>
                  <a:lnTo>
                    <a:pt x="372" y="1286"/>
                  </a:lnTo>
                  <a:lnTo>
                    <a:pt x="78" y="991"/>
                  </a:lnTo>
                  <a:lnTo>
                    <a:pt x="175" y="894"/>
                  </a:lnTo>
                  <a:lnTo>
                    <a:pt x="470" y="1189"/>
                  </a:lnTo>
                  <a:close/>
                  <a:moveTo>
                    <a:pt x="1230" y="621"/>
                  </a:moveTo>
                  <a:cubicBezTo>
                    <a:pt x="1243" y="577"/>
                    <a:pt x="1250" y="530"/>
                    <a:pt x="1250" y="483"/>
                  </a:cubicBezTo>
                  <a:cubicBezTo>
                    <a:pt x="1250" y="217"/>
                    <a:pt x="1034" y="0"/>
                    <a:pt x="767" y="0"/>
                  </a:cubicBezTo>
                  <a:cubicBezTo>
                    <a:pt x="501" y="0"/>
                    <a:pt x="285" y="217"/>
                    <a:pt x="285" y="483"/>
                  </a:cubicBezTo>
                  <a:cubicBezTo>
                    <a:pt x="285" y="576"/>
                    <a:pt x="311" y="664"/>
                    <a:pt x="360" y="742"/>
                  </a:cubicBezTo>
                  <a:cubicBezTo>
                    <a:pt x="346" y="751"/>
                    <a:pt x="333" y="762"/>
                    <a:pt x="322" y="771"/>
                  </a:cubicBezTo>
                  <a:lnTo>
                    <a:pt x="231" y="862"/>
                  </a:lnTo>
                  <a:lnTo>
                    <a:pt x="197" y="828"/>
                  </a:lnTo>
                  <a:cubicBezTo>
                    <a:pt x="185" y="816"/>
                    <a:pt x="165" y="816"/>
                    <a:pt x="153" y="828"/>
                  </a:cubicBezTo>
                  <a:lnTo>
                    <a:pt x="12" y="969"/>
                  </a:lnTo>
                  <a:cubicBezTo>
                    <a:pt x="0" y="981"/>
                    <a:pt x="0" y="1001"/>
                    <a:pt x="12" y="1013"/>
                  </a:cubicBezTo>
                  <a:lnTo>
                    <a:pt x="350" y="1352"/>
                  </a:lnTo>
                  <a:cubicBezTo>
                    <a:pt x="356" y="1358"/>
                    <a:pt x="364" y="1361"/>
                    <a:pt x="372" y="1361"/>
                  </a:cubicBezTo>
                  <a:cubicBezTo>
                    <a:pt x="380" y="1361"/>
                    <a:pt x="388" y="1358"/>
                    <a:pt x="394" y="1352"/>
                  </a:cubicBezTo>
                  <a:lnTo>
                    <a:pt x="535" y="1210"/>
                  </a:lnTo>
                  <a:cubicBezTo>
                    <a:pt x="548" y="1198"/>
                    <a:pt x="548" y="1179"/>
                    <a:pt x="535" y="1167"/>
                  </a:cubicBezTo>
                  <a:lnTo>
                    <a:pt x="505" y="1136"/>
                  </a:lnTo>
                  <a:cubicBezTo>
                    <a:pt x="507" y="1135"/>
                    <a:pt x="510" y="1135"/>
                    <a:pt x="513" y="1135"/>
                  </a:cubicBezTo>
                  <a:lnTo>
                    <a:pt x="909" y="1135"/>
                  </a:lnTo>
                  <a:cubicBezTo>
                    <a:pt x="962" y="1135"/>
                    <a:pt x="1156" y="929"/>
                    <a:pt x="1157" y="927"/>
                  </a:cubicBezTo>
                  <a:cubicBezTo>
                    <a:pt x="1180" y="902"/>
                    <a:pt x="1276" y="757"/>
                    <a:pt x="1304" y="693"/>
                  </a:cubicBezTo>
                  <a:cubicBezTo>
                    <a:pt x="1308" y="683"/>
                    <a:pt x="1307" y="671"/>
                    <a:pt x="1300" y="662"/>
                  </a:cubicBezTo>
                  <a:cubicBezTo>
                    <a:pt x="1287" y="644"/>
                    <a:pt x="1262" y="628"/>
                    <a:pt x="1230" y="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1" name="Group 438">
            <a:extLst>
              <a:ext uri="{FF2B5EF4-FFF2-40B4-BE49-F238E27FC236}">
                <a16:creationId xmlns:a16="http://schemas.microsoft.com/office/drawing/2014/main" id="{5EDD0E05-C99B-CA66-B0F9-6CF70DCF3742}"/>
              </a:ext>
            </a:extLst>
          </p:cNvPr>
          <p:cNvGrpSpPr/>
          <p:nvPr userDrawn="1"/>
        </p:nvGrpSpPr>
        <p:grpSpPr>
          <a:xfrm>
            <a:off x="9558004" y="547973"/>
            <a:ext cx="710291" cy="710292"/>
            <a:chOff x="8058987" y="621970"/>
            <a:chExt cx="710291" cy="710292"/>
          </a:xfrm>
        </p:grpSpPr>
        <p:sp>
          <p:nvSpPr>
            <p:cNvPr id="202" name="Rectangle 439">
              <a:extLst>
                <a:ext uri="{FF2B5EF4-FFF2-40B4-BE49-F238E27FC236}">
                  <a16:creationId xmlns:a16="http://schemas.microsoft.com/office/drawing/2014/main" id="{57F270C8-DD82-0BB3-D87D-917D69AABFC5}"/>
                </a:ext>
              </a:extLst>
            </p:cNvPr>
            <p:cNvSpPr/>
            <p:nvPr/>
          </p:nvSpPr>
          <p:spPr>
            <a:xfrm>
              <a:off x="8058987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03" name="Freeform 6">
              <a:extLst>
                <a:ext uri="{FF2B5EF4-FFF2-40B4-BE49-F238E27FC236}">
                  <a16:creationId xmlns:a16="http://schemas.microsoft.com/office/drawing/2014/main" id="{CFA12F00-17AC-E3D5-185C-EB640EB2F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9501" y="732641"/>
              <a:ext cx="449263" cy="488950"/>
            </a:xfrm>
            <a:custGeom>
              <a:avLst/>
              <a:gdLst>
                <a:gd name="T0" fmla="*/ 342 w 1248"/>
                <a:gd name="T1" fmla="*/ 651 h 1358"/>
                <a:gd name="T2" fmla="*/ 398 w 1248"/>
                <a:gd name="T3" fmla="*/ 477 h 1358"/>
                <a:gd name="T4" fmla="*/ 398 w 1248"/>
                <a:gd name="T5" fmla="*/ 539 h 1358"/>
                <a:gd name="T6" fmla="*/ 342 w 1248"/>
                <a:gd name="T7" fmla="*/ 364 h 1358"/>
                <a:gd name="T8" fmla="*/ 398 w 1248"/>
                <a:gd name="T9" fmla="*/ 364 h 1358"/>
                <a:gd name="T10" fmla="*/ 568 w 1248"/>
                <a:gd name="T11" fmla="*/ 567 h 1358"/>
                <a:gd name="T12" fmla="*/ 680 w 1248"/>
                <a:gd name="T13" fmla="*/ 392 h 1358"/>
                <a:gd name="T14" fmla="*/ 680 w 1248"/>
                <a:gd name="T15" fmla="*/ 454 h 1358"/>
                <a:gd name="T16" fmla="*/ 568 w 1248"/>
                <a:gd name="T17" fmla="*/ 279 h 1358"/>
                <a:gd name="T18" fmla="*/ 680 w 1248"/>
                <a:gd name="T19" fmla="*/ 279 h 1358"/>
                <a:gd name="T20" fmla="*/ 904 w 1248"/>
                <a:gd name="T21" fmla="*/ 1017 h 1358"/>
                <a:gd name="T22" fmla="*/ 932 w 1248"/>
                <a:gd name="T23" fmla="*/ 702 h 1358"/>
                <a:gd name="T24" fmla="*/ 932 w 1248"/>
                <a:gd name="T25" fmla="*/ 482 h 1358"/>
                <a:gd name="T26" fmla="*/ 796 w 1248"/>
                <a:gd name="T27" fmla="*/ 420 h 1358"/>
                <a:gd name="T28" fmla="*/ 847 w 1248"/>
                <a:gd name="T29" fmla="*/ 420 h 1358"/>
                <a:gd name="T30" fmla="*/ 655 w 1248"/>
                <a:gd name="T31" fmla="*/ 985 h 1358"/>
                <a:gd name="T32" fmla="*/ 734 w 1248"/>
                <a:gd name="T33" fmla="*/ 702 h 1358"/>
                <a:gd name="T34" fmla="*/ 568 w 1248"/>
                <a:gd name="T35" fmla="*/ 228 h 1358"/>
                <a:gd name="T36" fmla="*/ 734 w 1248"/>
                <a:gd name="T37" fmla="*/ 702 h 1358"/>
                <a:gd name="T38" fmla="*/ 599 w 1248"/>
                <a:gd name="T39" fmla="*/ 143 h 1358"/>
                <a:gd name="T40" fmla="*/ 593 w 1248"/>
                <a:gd name="T41" fmla="*/ 764 h 1358"/>
                <a:gd name="T42" fmla="*/ 374 w 1248"/>
                <a:gd name="T43" fmla="*/ 764 h 1358"/>
                <a:gd name="T44" fmla="*/ 288 w 1248"/>
                <a:gd name="T45" fmla="*/ 702 h 1358"/>
                <a:gd name="T46" fmla="*/ 452 w 1248"/>
                <a:gd name="T47" fmla="*/ 702 h 1358"/>
                <a:gd name="T48" fmla="*/ 180 w 1248"/>
                <a:gd name="T49" fmla="*/ 1076 h 1358"/>
                <a:gd name="T50" fmla="*/ 361 w 1248"/>
                <a:gd name="T51" fmla="*/ 1077 h 1358"/>
                <a:gd name="T52" fmla="*/ 361 w 1248"/>
                <a:gd name="T53" fmla="*/ 1077 h 1358"/>
                <a:gd name="T54" fmla="*/ 655 w 1248"/>
                <a:gd name="T55" fmla="*/ 1290 h 1358"/>
                <a:gd name="T56" fmla="*/ 593 w 1248"/>
                <a:gd name="T57" fmla="*/ 1290 h 1358"/>
                <a:gd name="T58" fmla="*/ 887 w 1248"/>
                <a:gd name="T59" fmla="*/ 1077 h 1358"/>
                <a:gd name="T60" fmla="*/ 887 w 1248"/>
                <a:gd name="T61" fmla="*/ 1077 h 1358"/>
                <a:gd name="T62" fmla="*/ 865 w 1248"/>
                <a:gd name="T63" fmla="*/ 226 h 1358"/>
                <a:gd name="T64" fmla="*/ 994 w 1248"/>
                <a:gd name="T65" fmla="*/ 451 h 1358"/>
                <a:gd name="T66" fmla="*/ 909 w 1248"/>
                <a:gd name="T67" fmla="*/ 338 h 1358"/>
                <a:gd name="T68" fmla="*/ 796 w 1248"/>
                <a:gd name="T69" fmla="*/ 197 h 1358"/>
                <a:gd name="T70" fmla="*/ 711 w 1248"/>
                <a:gd name="T71" fmla="*/ 112 h 1358"/>
                <a:gd name="T72" fmla="*/ 655 w 1248"/>
                <a:gd name="T73" fmla="*/ 0 h 1358"/>
                <a:gd name="T74" fmla="*/ 568 w 1248"/>
                <a:gd name="T75" fmla="*/ 81 h 1358"/>
                <a:gd name="T76" fmla="*/ 483 w 1248"/>
                <a:gd name="T77" fmla="*/ 166 h 1358"/>
                <a:gd name="T78" fmla="*/ 257 w 1248"/>
                <a:gd name="T79" fmla="*/ 251 h 1358"/>
                <a:gd name="T80" fmla="*/ 64 w 1248"/>
                <a:gd name="T81" fmla="*/ 702 h 1358"/>
                <a:gd name="T82" fmla="*/ 125 w 1248"/>
                <a:gd name="T83" fmla="*/ 359 h 1358"/>
                <a:gd name="T84" fmla="*/ 1247 w 1248"/>
                <a:gd name="T85" fmla="*/ 733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8" h="1358">
                  <a:moveTo>
                    <a:pt x="398" y="589"/>
                  </a:moveTo>
                  <a:lnTo>
                    <a:pt x="342" y="589"/>
                  </a:lnTo>
                  <a:lnTo>
                    <a:pt x="342" y="651"/>
                  </a:lnTo>
                  <a:lnTo>
                    <a:pt x="398" y="651"/>
                  </a:lnTo>
                  <a:lnTo>
                    <a:pt x="398" y="589"/>
                  </a:lnTo>
                  <a:close/>
                  <a:moveTo>
                    <a:pt x="398" y="477"/>
                  </a:moveTo>
                  <a:lnTo>
                    <a:pt x="342" y="477"/>
                  </a:lnTo>
                  <a:lnTo>
                    <a:pt x="342" y="539"/>
                  </a:lnTo>
                  <a:lnTo>
                    <a:pt x="398" y="539"/>
                  </a:lnTo>
                  <a:lnTo>
                    <a:pt x="398" y="477"/>
                  </a:lnTo>
                  <a:close/>
                  <a:moveTo>
                    <a:pt x="398" y="364"/>
                  </a:moveTo>
                  <a:lnTo>
                    <a:pt x="342" y="364"/>
                  </a:lnTo>
                  <a:lnTo>
                    <a:pt x="342" y="426"/>
                  </a:lnTo>
                  <a:lnTo>
                    <a:pt x="398" y="426"/>
                  </a:lnTo>
                  <a:lnTo>
                    <a:pt x="398" y="364"/>
                  </a:lnTo>
                  <a:close/>
                  <a:moveTo>
                    <a:pt x="680" y="505"/>
                  </a:moveTo>
                  <a:lnTo>
                    <a:pt x="568" y="505"/>
                  </a:lnTo>
                  <a:lnTo>
                    <a:pt x="568" y="567"/>
                  </a:lnTo>
                  <a:lnTo>
                    <a:pt x="680" y="567"/>
                  </a:lnTo>
                  <a:lnTo>
                    <a:pt x="680" y="505"/>
                  </a:lnTo>
                  <a:close/>
                  <a:moveTo>
                    <a:pt x="680" y="392"/>
                  </a:moveTo>
                  <a:lnTo>
                    <a:pt x="568" y="392"/>
                  </a:lnTo>
                  <a:lnTo>
                    <a:pt x="568" y="454"/>
                  </a:lnTo>
                  <a:lnTo>
                    <a:pt x="680" y="454"/>
                  </a:lnTo>
                  <a:lnTo>
                    <a:pt x="680" y="392"/>
                  </a:lnTo>
                  <a:close/>
                  <a:moveTo>
                    <a:pt x="680" y="279"/>
                  </a:moveTo>
                  <a:lnTo>
                    <a:pt x="568" y="279"/>
                  </a:lnTo>
                  <a:lnTo>
                    <a:pt x="568" y="341"/>
                  </a:lnTo>
                  <a:lnTo>
                    <a:pt x="680" y="341"/>
                  </a:lnTo>
                  <a:lnTo>
                    <a:pt x="680" y="279"/>
                  </a:lnTo>
                  <a:close/>
                  <a:moveTo>
                    <a:pt x="1183" y="764"/>
                  </a:moveTo>
                  <a:cubicBezTo>
                    <a:pt x="1177" y="881"/>
                    <a:pt x="1135" y="989"/>
                    <a:pt x="1068" y="1076"/>
                  </a:cubicBezTo>
                  <a:cubicBezTo>
                    <a:pt x="1020" y="1052"/>
                    <a:pt x="964" y="1032"/>
                    <a:pt x="904" y="1017"/>
                  </a:cubicBezTo>
                  <a:cubicBezTo>
                    <a:pt x="923" y="941"/>
                    <a:pt x="934" y="856"/>
                    <a:pt x="936" y="764"/>
                  </a:cubicBezTo>
                  <a:lnTo>
                    <a:pt x="1183" y="764"/>
                  </a:lnTo>
                  <a:close/>
                  <a:moveTo>
                    <a:pt x="932" y="702"/>
                  </a:moveTo>
                  <a:lnTo>
                    <a:pt x="796" y="702"/>
                  </a:lnTo>
                  <a:lnTo>
                    <a:pt x="796" y="482"/>
                  </a:lnTo>
                  <a:lnTo>
                    <a:pt x="932" y="482"/>
                  </a:lnTo>
                  <a:lnTo>
                    <a:pt x="932" y="702"/>
                  </a:lnTo>
                  <a:close/>
                  <a:moveTo>
                    <a:pt x="847" y="420"/>
                  </a:moveTo>
                  <a:lnTo>
                    <a:pt x="796" y="420"/>
                  </a:lnTo>
                  <a:lnTo>
                    <a:pt x="796" y="369"/>
                  </a:lnTo>
                  <a:lnTo>
                    <a:pt x="847" y="369"/>
                  </a:lnTo>
                  <a:lnTo>
                    <a:pt x="847" y="420"/>
                  </a:lnTo>
                  <a:close/>
                  <a:moveTo>
                    <a:pt x="874" y="764"/>
                  </a:moveTo>
                  <a:cubicBezTo>
                    <a:pt x="872" y="850"/>
                    <a:pt x="861" y="932"/>
                    <a:pt x="843" y="1004"/>
                  </a:cubicBezTo>
                  <a:cubicBezTo>
                    <a:pt x="783" y="993"/>
                    <a:pt x="720" y="987"/>
                    <a:pt x="655" y="985"/>
                  </a:cubicBezTo>
                  <a:lnTo>
                    <a:pt x="655" y="764"/>
                  </a:lnTo>
                  <a:lnTo>
                    <a:pt x="874" y="764"/>
                  </a:lnTo>
                  <a:close/>
                  <a:moveTo>
                    <a:pt x="734" y="702"/>
                  </a:moveTo>
                  <a:lnTo>
                    <a:pt x="514" y="702"/>
                  </a:lnTo>
                  <a:lnTo>
                    <a:pt x="514" y="228"/>
                  </a:lnTo>
                  <a:lnTo>
                    <a:pt x="568" y="228"/>
                  </a:lnTo>
                  <a:lnTo>
                    <a:pt x="680" y="228"/>
                  </a:lnTo>
                  <a:lnTo>
                    <a:pt x="734" y="228"/>
                  </a:lnTo>
                  <a:lnTo>
                    <a:pt x="734" y="702"/>
                  </a:lnTo>
                  <a:close/>
                  <a:moveTo>
                    <a:pt x="649" y="166"/>
                  </a:moveTo>
                  <a:lnTo>
                    <a:pt x="599" y="166"/>
                  </a:lnTo>
                  <a:lnTo>
                    <a:pt x="599" y="143"/>
                  </a:lnTo>
                  <a:lnTo>
                    <a:pt x="649" y="143"/>
                  </a:lnTo>
                  <a:lnTo>
                    <a:pt x="649" y="166"/>
                  </a:lnTo>
                  <a:close/>
                  <a:moveTo>
                    <a:pt x="593" y="764"/>
                  </a:moveTo>
                  <a:lnTo>
                    <a:pt x="593" y="985"/>
                  </a:lnTo>
                  <a:cubicBezTo>
                    <a:pt x="528" y="987"/>
                    <a:pt x="465" y="993"/>
                    <a:pt x="405" y="1004"/>
                  </a:cubicBezTo>
                  <a:cubicBezTo>
                    <a:pt x="387" y="932"/>
                    <a:pt x="376" y="850"/>
                    <a:pt x="374" y="764"/>
                  </a:cubicBezTo>
                  <a:lnTo>
                    <a:pt x="593" y="764"/>
                  </a:lnTo>
                  <a:close/>
                  <a:moveTo>
                    <a:pt x="452" y="702"/>
                  </a:moveTo>
                  <a:lnTo>
                    <a:pt x="288" y="702"/>
                  </a:lnTo>
                  <a:lnTo>
                    <a:pt x="288" y="313"/>
                  </a:lnTo>
                  <a:lnTo>
                    <a:pt x="452" y="313"/>
                  </a:lnTo>
                  <a:lnTo>
                    <a:pt x="452" y="702"/>
                  </a:lnTo>
                  <a:close/>
                  <a:moveTo>
                    <a:pt x="311" y="764"/>
                  </a:moveTo>
                  <a:cubicBezTo>
                    <a:pt x="314" y="856"/>
                    <a:pt x="325" y="941"/>
                    <a:pt x="344" y="1017"/>
                  </a:cubicBezTo>
                  <a:cubicBezTo>
                    <a:pt x="284" y="1032"/>
                    <a:pt x="228" y="1052"/>
                    <a:pt x="180" y="1076"/>
                  </a:cubicBezTo>
                  <a:cubicBezTo>
                    <a:pt x="113" y="989"/>
                    <a:pt x="70" y="881"/>
                    <a:pt x="64" y="764"/>
                  </a:cubicBezTo>
                  <a:lnTo>
                    <a:pt x="311" y="764"/>
                  </a:lnTo>
                  <a:close/>
                  <a:moveTo>
                    <a:pt x="361" y="1077"/>
                  </a:moveTo>
                  <a:cubicBezTo>
                    <a:pt x="387" y="1157"/>
                    <a:pt x="423" y="1223"/>
                    <a:pt x="464" y="1271"/>
                  </a:cubicBezTo>
                  <a:cubicBezTo>
                    <a:pt x="371" y="1244"/>
                    <a:pt x="288" y="1193"/>
                    <a:pt x="222" y="1125"/>
                  </a:cubicBezTo>
                  <a:cubicBezTo>
                    <a:pt x="263" y="1105"/>
                    <a:pt x="310" y="1089"/>
                    <a:pt x="361" y="1077"/>
                  </a:cubicBezTo>
                  <a:close/>
                  <a:moveTo>
                    <a:pt x="655" y="1047"/>
                  </a:moveTo>
                  <a:cubicBezTo>
                    <a:pt x="714" y="1049"/>
                    <a:pt x="771" y="1054"/>
                    <a:pt x="825" y="1064"/>
                  </a:cubicBezTo>
                  <a:cubicBezTo>
                    <a:pt x="785" y="1185"/>
                    <a:pt x="724" y="1270"/>
                    <a:pt x="655" y="1290"/>
                  </a:cubicBezTo>
                  <a:lnTo>
                    <a:pt x="655" y="1047"/>
                  </a:lnTo>
                  <a:close/>
                  <a:moveTo>
                    <a:pt x="593" y="1047"/>
                  </a:moveTo>
                  <a:lnTo>
                    <a:pt x="593" y="1290"/>
                  </a:lnTo>
                  <a:cubicBezTo>
                    <a:pt x="524" y="1270"/>
                    <a:pt x="463" y="1185"/>
                    <a:pt x="423" y="1064"/>
                  </a:cubicBezTo>
                  <a:cubicBezTo>
                    <a:pt x="477" y="1054"/>
                    <a:pt x="534" y="1049"/>
                    <a:pt x="593" y="1047"/>
                  </a:cubicBezTo>
                  <a:close/>
                  <a:moveTo>
                    <a:pt x="887" y="1077"/>
                  </a:moveTo>
                  <a:cubicBezTo>
                    <a:pt x="938" y="1089"/>
                    <a:pt x="985" y="1105"/>
                    <a:pt x="1026" y="1125"/>
                  </a:cubicBezTo>
                  <a:cubicBezTo>
                    <a:pt x="960" y="1193"/>
                    <a:pt x="877" y="1244"/>
                    <a:pt x="784" y="1271"/>
                  </a:cubicBezTo>
                  <a:cubicBezTo>
                    <a:pt x="825" y="1223"/>
                    <a:pt x="860" y="1157"/>
                    <a:pt x="887" y="1077"/>
                  </a:cubicBezTo>
                  <a:close/>
                  <a:moveTo>
                    <a:pt x="891" y="170"/>
                  </a:moveTo>
                  <a:cubicBezTo>
                    <a:pt x="876" y="162"/>
                    <a:pt x="857" y="169"/>
                    <a:pt x="850" y="184"/>
                  </a:cubicBezTo>
                  <a:cubicBezTo>
                    <a:pt x="843" y="200"/>
                    <a:pt x="849" y="218"/>
                    <a:pt x="865" y="226"/>
                  </a:cubicBezTo>
                  <a:cubicBezTo>
                    <a:pt x="1050" y="314"/>
                    <a:pt x="1172" y="499"/>
                    <a:pt x="1183" y="702"/>
                  </a:cubicBezTo>
                  <a:lnTo>
                    <a:pt x="994" y="702"/>
                  </a:lnTo>
                  <a:lnTo>
                    <a:pt x="994" y="451"/>
                  </a:lnTo>
                  <a:cubicBezTo>
                    <a:pt x="994" y="434"/>
                    <a:pt x="980" y="420"/>
                    <a:pt x="963" y="420"/>
                  </a:cubicBezTo>
                  <a:lnTo>
                    <a:pt x="909" y="420"/>
                  </a:lnTo>
                  <a:lnTo>
                    <a:pt x="909" y="338"/>
                  </a:lnTo>
                  <a:cubicBezTo>
                    <a:pt x="909" y="321"/>
                    <a:pt x="895" y="307"/>
                    <a:pt x="878" y="307"/>
                  </a:cubicBezTo>
                  <a:lnTo>
                    <a:pt x="796" y="307"/>
                  </a:lnTo>
                  <a:lnTo>
                    <a:pt x="796" y="197"/>
                  </a:lnTo>
                  <a:cubicBezTo>
                    <a:pt x="796" y="180"/>
                    <a:pt x="782" y="166"/>
                    <a:pt x="765" y="166"/>
                  </a:cubicBezTo>
                  <a:lnTo>
                    <a:pt x="711" y="166"/>
                  </a:lnTo>
                  <a:lnTo>
                    <a:pt x="711" y="112"/>
                  </a:lnTo>
                  <a:cubicBezTo>
                    <a:pt x="711" y="95"/>
                    <a:pt x="698" y="81"/>
                    <a:pt x="680" y="81"/>
                  </a:cubicBezTo>
                  <a:lnTo>
                    <a:pt x="655" y="81"/>
                  </a:lnTo>
                  <a:lnTo>
                    <a:pt x="655" y="0"/>
                  </a:lnTo>
                  <a:lnTo>
                    <a:pt x="593" y="0"/>
                  </a:lnTo>
                  <a:lnTo>
                    <a:pt x="593" y="81"/>
                  </a:lnTo>
                  <a:lnTo>
                    <a:pt x="568" y="81"/>
                  </a:lnTo>
                  <a:cubicBezTo>
                    <a:pt x="550" y="81"/>
                    <a:pt x="536" y="95"/>
                    <a:pt x="536" y="112"/>
                  </a:cubicBezTo>
                  <a:lnTo>
                    <a:pt x="536" y="166"/>
                  </a:lnTo>
                  <a:lnTo>
                    <a:pt x="483" y="166"/>
                  </a:lnTo>
                  <a:cubicBezTo>
                    <a:pt x="466" y="166"/>
                    <a:pt x="452" y="180"/>
                    <a:pt x="452" y="197"/>
                  </a:cubicBezTo>
                  <a:lnTo>
                    <a:pt x="452" y="251"/>
                  </a:lnTo>
                  <a:lnTo>
                    <a:pt x="257" y="251"/>
                  </a:lnTo>
                  <a:cubicBezTo>
                    <a:pt x="240" y="251"/>
                    <a:pt x="226" y="265"/>
                    <a:pt x="226" y="282"/>
                  </a:cubicBezTo>
                  <a:lnTo>
                    <a:pt x="226" y="702"/>
                  </a:lnTo>
                  <a:lnTo>
                    <a:pt x="64" y="702"/>
                  </a:lnTo>
                  <a:cubicBezTo>
                    <a:pt x="70" y="591"/>
                    <a:pt x="108" y="486"/>
                    <a:pt x="175" y="396"/>
                  </a:cubicBezTo>
                  <a:cubicBezTo>
                    <a:pt x="185" y="382"/>
                    <a:pt x="182" y="363"/>
                    <a:pt x="169" y="353"/>
                  </a:cubicBezTo>
                  <a:cubicBezTo>
                    <a:pt x="155" y="342"/>
                    <a:pt x="136" y="345"/>
                    <a:pt x="125" y="359"/>
                  </a:cubicBezTo>
                  <a:cubicBezTo>
                    <a:pt x="44" y="467"/>
                    <a:pt x="0" y="597"/>
                    <a:pt x="0" y="733"/>
                  </a:cubicBezTo>
                  <a:cubicBezTo>
                    <a:pt x="0" y="1077"/>
                    <a:pt x="280" y="1357"/>
                    <a:pt x="624" y="1357"/>
                  </a:cubicBezTo>
                  <a:cubicBezTo>
                    <a:pt x="968" y="1357"/>
                    <a:pt x="1247" y="1077"/>
                    <a:pt x="1247" y="733"/>
                  </a:cubicBezTo>
                  <a:cubicBezTo>
                    <a:pt x="1247" y="494"/>
                    <a:pt x="1108" y="273"/>
                    <a:pt x="891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" name="Group 441">
            <a:extLst>
              <a:ext uri="{FF2B5EF4-FFF2-40B4-BE49-F238E27FC236}">
                <a16:creationId xmlns:a16="http://schemas.microsoft.com/office/drawing/2014/main" id="{9F452CB6-F5A7-E0C8-100A-1080C4934721}"/>
              </a:ext>
            </a:extLst>
          </p:cNvPr>
          <p:cNvGrpSpPr/>
          <p:nvPr userDrawn="1"/>
        </p:nvGrpSpPr>
        <p:grpSpPr>
          <a:xfrm>
            <a:off x="4075750" y="5432871"/>
            <a:ext cx="710291" cy="710292"/>
            <a:chOff x="2576733" y="5506868"/>
            <a:chExt cx="710291" cy="710292"/>
          </a:xfrm>
        </p:grpSpPr>
        <p:sp>
          <p:nvSpPr>
            <p:cNvPr id="205" name="Rectangle 442">
              <a:extLst>
                <a:ext uri="{FF2B5EF4-FFF2-40B4-BE49-F238E27FC236}">
                  <a16:creationId xmlns:a16="http://schemas.microsoft.com/office/drawing/2014/main" id="{05F56D30-5414-14ED-BC2B-28024CE93D4B}"/>
                </a:ext>
              </a:extLst>
            </p:cNvPr>
            <p:cNvSpPr/>
            <p:nvPr/>
          </p:nvSpPr>
          <p:spPr>
            <a:xfrm>
              <a:off x="2576733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06" name="Freeform 8">
              <a:extLst>
                <a:ext uri="{FF2B5EF4-FFF2-40B4-BE49-F238E27FC236}">
                  <a16:creationId xmlns:a16="http://schemas.microsoft.com/office/drawing/2014/main" id="{4EDB1FB7-97D6-C8C4-02B4-CFF194CF4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228" y="5613421"/>
              <a:ext cx="495300" cy="479425"/>
            </a:xfrm>
            <a:custGeom>
              <a:avLst/>
              <a:gdLst>
                <a:gd name="T0" fmla="*/ 829 w 1377"/>
                <a:gd name="T1" fmla="*/ 1305 h 1331"/>
                <a:gd name="T2" fmla="*/ 547 w 1377"/>
                <a:gd name="T3" fmla="*/ 1242 h 1331"/>
                <a:gd name="T4" fmla="*/ 547 w 1377"/>
                <a:gd name="T5" fmla="*/ 1305 h 1331"/>
                <a:gd name="T6" fmla="*/ 544 w 1377"/>
                <a:gd name="T7" fmla="*/ 1027 h 1331"/>
                <a:gd name="T8" fmla="*/ 305 w 1377"/>
                <a:gd name="T9" fmla="*/ 1105 h 1331"/>
                <a:gd name="T10" fmla="*/ 71 w 1377"/>
                <a:gd name="T11" fmla="*/ 576 h 1331"/>
                <a:gd name="T12" fmla="*/ 145 w 1377"/>
                <a:gd name="T13" fmla="*/ 391 h 1331"/>
                <a:gd name="T14" fmla="*/ 175 w 1377"/>
                <a:gd name="T15" fmla="*/ 650 h 1331"/>
                <a:gd name="T16" fmla="*/ 300 w 1377"/>
                <a:gd name="T17" fmla="*/ 949 h 1331"/>
                <a:gd name="T18" fmla="*/ 194 w 1377"/>
                <a:gd name="T19" fmla="*/ 721 h 1331"/>
                <a:gd name="T20" fmla="*/ 287 w 1377"/>
                <a:gd name="T21" fmla="*/ 734 h 1331"/>
                <a:gd name="T22" fmla="*/ 412 w 1377"/>
                <a:gd name="T23" fmla="*/ 830 h 1331"/>
                <a:gd name="T24" fmla="*/ 402 w 1377"/>
                <a:gd name="T25" fmla="*/ 756 h 1331"/>
                <a:gd name="T26" fmla="*/ 313 w 1377"/>
                <a:gd name="T27" fmla="*/ 672 h 1331"/>
                <a:gd name="T28" fmla="*/ 198 w 1377"/>
                <a:gd name="T29" fmla="*/ 358 h 1331"/>
                <a:gd name="T30" fmla="*/ 10 w 1377"/>
                <a:gd name="T31" fmla="*/ 558 h 1331"/>
                <a:gd name="T32" fmla="*/ 148 w 1377"/>
                <a:gd name="T33" fmla="*/ 1021 h 1331"/>
                <a:gd name="T34" fmla="*/ 237 w 1377"/>
                <a:gd name="T35" fmla="*/ 1158 h 1331"/>
                <a:gd name="T36" fmla="*/ 268 w 1377"/>
                <a:gd name="T37" fmla="*/ 1330 h 1331"/>
                <a:gd name="T38" fmla="*/ 601 w 1377"/>
                <a:gd name="T39" fmla="*/ 1330 h 1331"/>
                <a:gd name="T40" fmla="*/ 632 w 1377"/>
                <a:gd name="T41" fmla="*/ 1158 h 1331"/>
                <a:gd name="T42" fmla="*/ 557 w 1377"/>
                <a:gd name="T43" fmla="*/ 886 h 1331"/>
                <a:gd name="T44" fmla="*/ 402 w 1377"/>
                <a:gd name="T45" fmla="*/ 756 h 1331"/>
                <a:gd name="T46" fmla="*/ 778 w 1377"/>
                <a:gd name="T47" fmla="*/ 17 h 1331"/>
                <a:gd name="T48" fmla="*/ 606 w 1377"/>
                <a:gd name="T49" fmla="*/ 669 h 1331"/>
                <a:gd name="T50" fmla="*/ 769 w 1377"/>
                <a:gd name="T51" fmla="*/ 321 h 1331"/>
                <a:gd name="T52" fmla="*/ 713 w 1377"/>
                <a:gd name="T53" fmla="*/ 294 h 1331"/>
                <a:gd name="T54" fmla="*/ 683 w 1377"/>
                <a:gd name="T55" fmla="*/ 195 h 1331"/>
                <a:gd name="T56" fmla="*/ 716 w 1377"/>
                <a:gd name="T57" fmla="*/ 599 h 1331"/>
                <a:gd name="T58" fmla="*/ 824 w 1377"/>
                <a:gd name="T59" fmla="*/ 7 h 1331"/>
                <a:gd name="T60" fmla="*/ 1044 w 1377"/>
                <a:gd name="T61" fmla="*/ 1158 h 1331"/>
                <a:gd name="T62" fmla="*/ 863 w 1377"/>
                <a:gd name="T63" fmla="*/ 929 h 1331"/>
                <a:gd name="T64" fmla="*/ 991 w 1377"/>
                <a:gd name="T65" fmla="*/ 816 h 1331"/>
                <a:gd name="T66" fmla="*/ 1107 w 1377"/>
                <a:gd name="T67" fmla="*/ 716 h 1331"/>
                <a:gd name="T68" fmla="*/ 1163 w 1377"/>
                <a:gd name="T69" fmla="*/ 772 h 1331"/>
                <a:gd name="T70" fmla="*/ 1207 w 1377"/>
                <a:gd name="T71" fmla="*/ 815 h 1331"/>
                <a:gd name="T72" fmla="*/ 1235 w 1377"/>
                <a:gd name="T73" fmla="*/ 543 h 1331"/>
                <a:gd name="T74" fmla="*/ 1283 w 1377"/>
                <a:gd name="T75" fmla="*/ 348 h 1331"/>
                <a:gd name="T76" fmla="*/ 1292 w 1377"/>
                <a:gd name="T77" fmla="*/ 854 h 1331"/>
                <a:gd name="T78" fmla="*/ 1334 w 1377"/>
                <a:gd name="T79" fmla="*/ 303 h 1331"/>
                <a:gd name="T80" fmla="*/ 1172 w 1377"/>
                <a:gd name="T81" fmla="*/ 534 h 1331"/>
                <a:gd name="T82" fmla="*/ 1044 w 1377"/>
                <a:gd name="T83" fmla="*/ 692 h 1331"/>
                <a:gd name="T84" fmla="*/ 920 w 1377"/>
                <a:gd name="T85" fmla="*/ 786 h 1331"/>
                <a:gd name="T86" fmla="*/ 770 w 1377"/>
                <a:gd name="T87" fmla="*/ 1027 h 1331"/>
                <a:gd name="T88" fmla="*/ 714 w 1377"/>
                <a:gd name="T89" fmla="*/ 1189 h 1331"/>
                <a:gd name="T90" fmla="*/ 776 w 1377"/>
                <a:gd name="T91" fmla="*/ 1220 h 1331"/>
                <a:gd name="T92" fmla="*/ 1171 w 1377"/>
                <a:gd name="T93" fmla="*/ 1330 h 1331"/>
                <a:gd name="T94" fmla="*/ 1108 w 1377"/>
                <a:gd name="T95" fmla="*/ 1158 h 1331"/>
                <a:gd name="T96" fmla="*/ 1338 w 1377"/>
                <a:gd name="T97" fmla="*/ 895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7" h="1331">
                  <a:moveTo>
                    <a:pt x="886" y="1242"/>
                  </a:moveTo>
                  <a:lnTo>
                    <a:pt x="829" y="1242"/>
                  </a:lnTo>
                  <a:lnTo>
                    <a:pt x="829" y="1305"/>
                  </a:lnTo>
                  <a:lnTo>
                    <a:pt x="886" y="1305"/>
                  </a:lnTo>
                  <a:lnTo>
                    <a:pt x="886" y="1242"/>
                  </a:lnTo>
                  <a:close/>
                  <a:moveTo>
                    <a:pt x="547" y="1242"/>
                  </a:moveTo>
                  <a:lnTo>
                    <a:pt x="491" y="1242"/>
                  </a:lnTo>
                  <a:lnTo>
                    <a:pt x="491" y="1305"/>
                  </a:lnTo>
                  <a:lnTo>
                    <a:pt x="547" y="1305"/>
                  </a:lnTo>
                  <a:lnTo>
                    <a:pt x="547" y="1242"/>
                  </a:lnTo>
                  <a:close/>
                  <a:moveTo>
                    <a:pt x="513" y="929"/>
                  </a:moveTo>
                  <a:cubicBezTo>
                    <a:pt x="532" y="948"/>
                    <a:pt x="543" y="993"/>
                    <a:pt x="544" y="1027"/>
                  </a:cubicBezTo>
                  <a:lnTo>
                    <a:pt x="544" y="1158"/>
                  </a:lnTo>
                  <a:lnTo>
                    <a:pt x="333" y="1158"/>
                  </a:lnTo>
                  <a:cubicBezTo>
                    <a:pt x="330" y="1142"/>
                    <a:pt x="323" y="1124"/>
                    <a:pt x="305" y="1105"/>
                  </a:cubicBezTo>
                  <a:cubicBezTo>
                    <a:pt x="293" y="1094"/>
                    <a:pt x="241" y="1033"/>
                    <a:pt x="195" y="980"/>
                  </a:cubicBezTo>
                  <a:cubicBezTo>
                    <a:pt x="146" y="924"/>
                    <a:pt x="100" y="871"/>
                    <a:pt x="84" y="854"/>
                  </a:cubicBezTo>
                  <a:cubicBezTo>
                    <a:pt x="71" y="820"/>
                    <a:pt x="68" y="624"/>
                    <a:pt x="71" y="576"/>
                  </a:cubicBezTo>
                  <a:lnTo>
                    <a:pt x="72" y="561"/>
                  </a:lnTo>
                  <a:cubicBezTo>
                    <a:pt x="73" y="521"/>
                    <a:pt x="79" y="408"/>
                    <a:pt x="94" y="348"/>
                  </a:cubicBezTo>
                  <a:cubicBezTo>
                    <a:pt x="110" y="353"/>
                    <a:pt x="130" y="367"/>
                    <a:pt x="145" y="391"/>
                  </a:cubicBezTo>
                  <a:cubicBezTo>
                    <a:pt x="164" y="422"/>
                    <a:pt x="163" y="457"/>
                    <a:pt x="142" y="525"/>
                  </a:cubicBezTo>
                  <a:cubicBezTo>
                    <a:pt x="140" y="531"/>
                    <a:pt x="140" y="537"/>
                    <a:pt x="142" y="543"/>
                  </a:cubicBezTo>
                  <a:lnTo>
                    <a:pt x="175" y="650"/>
                  </a:lnTo>
                  <a:cubicBezTo>
                    <a:pt x="156" y="662"/>
                    <a:pt x="140" y="682"/>
                    <a:pt x="134" y="705"/>
                  </a:cubicBezTo>
                  <a:cubicBezTo>
                    <a:pt x="124" y="743"/>
                    <a:pt x="137" y="783"/>
                    <a:pt x="169" y="815"/>
                  </a:cubicBezTo>
                  <a:cubicBezTo>
                    <a:pt x="189" y="835"/>
                    <a:pt x="300" y="949"/>
                    <a:pt x="300" y="949"/>
                  </a:cubicBezTo>
                  <a:lnTo>
                    <a:pt x="345" y="906"/>
                  </a:lnTo>
                  <a:cubicBezTo>
                    <a:pt x="345" y="906"/>
                    <a:pt x="233" y="792"/>
                    <a:pt x="213" y="772"/>
                  </a:cubicBezTo>
                  <a:cubicBezTo>
                    <a:pt x="197" y="755"/>
                    <a:pt x="190" y="737"/>
                    <a:pt x="194" y="721"/>
                  </a:cubicBezTo>
                  <a:cubicBezTo>
                    <a:pt x="197" y="709"/>
                    <a:pt x="207" y="700"/>
                    <a:pt x="219" y="697"/>
                  </a:cubicBezTo>
                  <a:cubicBezTo>
                    <a:pt x="235" y="692"/>
                    <a:pt x="253" y="699"/>
                    <a:pt x="269" y="716"/>
                  </a:cubicBezTo>
                  <a:cubicBezTo>
                    <a:pt x="276" y="723"/>
                    <a:pt x="281" y="728"/>
                    <a:pt x="287" y="734"/>
                  </a:cubicBezTo>
                  <a:cubicBezTo>
                    <a:pt x="297" y="745"/>
                    <a:pt x="311" y="760"/>
                    <a:pt x="346" y="795"/>
                  </a:cubicBezTo>
                  <a:cubicBezTo>
                    <a:pt x="359" y="809"/>
                    <a:pt x="374" y="813"/>
                    <a:pt x="385" y="816"/>
                  </a:cubicBezTo>
                  <a:cubicBezTo>
                    <a:pt x="396" y="819"/>
                    <a:pt x="403" y="821"/>
                    <a:pt x="412" y="830"/>
                  </a:cubicBezTo>
                  <a:cubicBezTo>
                    <a:pt x="417" y="834"/>
                    <a:pt x="429" y="847"/>
                    <a:pt x="444" y="861"/>
                  </a:cubicBezTo>
                  <a:cubicBezTo>
                    <a:pt x="468" y="884"/>
                    <a:pt x="497" y="913"/>
                    <a:pt x="513" y="929"/>
                  </a:cubicBezTo>
                  <a:close/>
                  <a:moveTo>
                    <a:pt x="402" y="756"/>
                  </a:moveTo>
                  <a:cubicBezTo>
                    <a:pt x="396" y="754"/>
                    <a:pt x="392" y="753"/>
                    <a:pt x="390" y="752"/>
                  </a:cubicBezTo>
                  <a:cubicBezTo>
                    <a:pt x="356" y="717"/>
                    <a:pt x="342" y="703"/>
                    <a:pt x="332" y="692"/>
                  </a:cubicBezTo>
                  <a:cubicBezTo>
                    <a:pt x="326" y="685"/>
                    <a:pt x="321" y="680"/>
                    <a:pt x="313" y="672"/>
                  </a:cubicBezTo>
                  <a:cubicBezTo>
                    <a:pt x="290" y="649"/>
                    <a:pt x="263" y="636"/>
                    <a:pt x="235" y="634"/>
                  </a:cubicBezTo>
                  <a:lnTo>
                    <a:pt x="204" y="534"/>
                  </a:lnTo>
                  <a:cubicBezTo>
                    <a:pt x="225" y="465"/>
                    <a:pt x="231" y="411"/>
                    <a:pt x="198" y="358"/>
                  </a:cubicBezTo>
                  <a:cubicBezTo>
                    <a:pt x="161" y="299"/>
                    <a:pt x="104" y="279"/>
                    <a:pt x="67" y="284"/>
                  </a:cubicBezTo>
                  <a:cubicBezTo>
                    <a:pt x="56" y="285"/>
                    <a:pt x="47" y="293"/>
                    <a:pt x="43" y="303"/>
                  </a:cubicBezTo>
                  <a:cubicBezTo>
                    <a:pt x="21" y="356"/>
                    <a:pt x="14" y="467"/>
                    <a:pt x="10" y="558"/>
                  </a:cubicBezTo>
                  <a:lnTo>
                    <a:pt x="9" y="572"/>
                  </a:lnTo>
                  <a:cubicBezTo>
                    <a:pt x="9" y="575"/>
                    <a:pt x="0" y="857"/>
                    <a:pt x="38" y="895"/>
                  </a:cubicBezTo>
                  <a:cubicBezTo>
                    <a:pt x="49" y="907"/>
                    <a:pt x="102" y="967"/>
                    <a:pt x="148" y="1021"/>
                  </a:cubicBezTo>
                  <a:cubicBezTo>
                    <a:pt x="199" y="1080"/>
                    <a:pt x="248" y="1136"/>
                    <a:pt x="261" y="1149"/>
                  </a:cubicBezTo>
                  <a:cubicBezTo>
                    <a:pt x="264" y="1152"/>
                    <a:pt x="266" y="1155"/>
                    <a:pt x="268" y="1158"/>
                  </a:cubicBezTo>
                  <a:lnTo>
                    <a:pt x="237" y="1158"/>
                  </a:lnTo>
                  <a:cubicBezTo>
                    <a:pt x="219" y="1158"/>
                    <a:pt x="206" y="1172"/>
                    <a:pt x="206" y="1189"/>
                  </a:cubicBezTo>
                  <a:lnTo>
                    <a:pt x="206" y="1330"/>
                  </a:lnTo>
                  <a:lnTo>
                    <a:pt x="268" y="1330"/>
                  </a:lnTo>
                  <a:lnTo>
                    <a:pt x="268" y="1220"/>
                  </a:lnTo>
                  <a:lnTo>
                    <a:pt x="601" y="1220"/>
                  </a:lnTo>
                  <a:lnTo>
                    <a:pt x="601" y="1330"/>
                  </a:lnTo>
                  <a:lnTo>
                    <a:pt x="663" y="1330"/>
                  </a:lnTo>
                  <a:lnTo>
                    <a:pt x="663" y="1189"/>
                  </a:lnTo>
                  <a:cubicBezTo>
                    <a:pt x="663" y="1172"/>
                    <a:pt x="649" y="1158"/>
                    <a:pt x="632" y="1158"/>
                  </a:cubicBezTo>
                  <a:lnTo>
                    <a:pt x="606" y="1158"/>
                  </a:lnTo>
                  <a:lnTo>
                    <a:pt x="606" y="1026"/>
                  </a:lnTo>
                  <a:cubicBezTo>
                    <a:pt x="605" y="982"/>
                    <a:pt x="591" y="919"/>
                    <a:pt x="557" y="886"/>
                  </a:cubicBezTo>
                  <a:cubicBezTo>
                    <a:pt x="541" y="869"/>
                    <a:pt x="511" y="840"/>
                    <a:pt x="488" y="817"/>
                  </a:cubicBezTo>
                  <a:cubicBezTo>
                    <a:pt x="473" y="802"/>
                    <a:pt x="460" y="791"/>
                    <a:pt x="456" y="786"/>
                  </a:cubicBezTo>
                  <a:cubicBezTo>
                    <a:pt x="435" y="766"/>
                    <a:pt x="415" y="760"/>
                    <a:pt x="402" y="756"/>
                  </a:cubicBezTo>
                  <a:close/>
                  <a:moveTo>
                    <a:pt x="824" y="7"/>
                  </a:moveTo>
                  <a:cubicBezTo>
                    <a:pt x="817" y="2"/>
                    <a:pt x="808" y="0"/>
                    <a:pt x="799" y="2"/>
                  </a:cubicBezTo>
                  <a:cubicBezTo>
                    <a:pt x="790" y="3"/>
                    <a:pt x="783" y="9"/>
                    <a:pt x="778" y="17"/>
                  </a:cubicBezTo>
                  <a:cubicBezTo>
                    <a:pt x="748" y="72"/>
                    <a:pt x="699" y="107"/>
                    <a:pt x="647" y="145"/>
                  </a:cubicBezTo>
                  <a:cubicBezTo>
                    <a:pt x="572" y="199"/>
                    <a:pt x="488" y="261"/>
                    <a:pt x="458" y="387"/>
                  </a:cubicBezTo>
                  <a:cubicBezTo>
                    <a:pt x="438" y="467"/>
                    <a:pt x="489" y="612"/>
                    <a:pt x="606" y="669"/>
                  </a:cubicBezTo>
                  <a:cubicBezTo>
                    <a:pt x="607" y="721"/>
                    <a:pt x="615" y="774"/>
                    <a:pt x="635" y="831"/>
                  </a:cubicBezTo>
                  <a:lnTo>
                    <a:pt x="694" y="811"/>
                  </a:lnTo>
                  <a:cubicBezTo>
                    <a:pt x="626" y="616"/>
                    <a:pt x="702" y="460"/>
                    <a:pt x="769" y="321"/>
                  </a:cubicBezTo>
                  <a:cubicBezTo>
                    <a:pt x="781" y="296"/>
                    <a:pt x="793" y="272"/>
                    <a:pt x="804" y="248"/>
                  </a:cubicBezTo>
                  <a:lnTo>
                    <a:pt x="747" y="223"/>
                  </a:lnTo>
                  <a:cubicBezTo>
                    <a:pt x="737" y="246"/>
                    <a:pt x="725" y="270"/>
                    <a:pt x="713" y="294"/>
                  </a:cubicBezTo>
                  <a:cubicBezTo>
                    <a:pt x="671" y="382"/>
                    <a:pt x="622" y="484"/>
                    <a:pt x="609" y="600"/>
                  </a:cubicBezTo>
                  <a:cubicBezTo>
                    <a:pt x="539" y="551"/>
                    <a:pt x="505" y="455"/>
                    <a:pt x="518" y="402"/>
                  </a:cubicBezTo>
                  <a:cubicBezTo>
                    <a:pt x="543" y="297"/>
                    <a:pt x="611" y="248"/>
                    <a:pt x="683" y="195"/>
                  </a:cubicBezTo>
                  <a:cubicBezTo>
                    <a:pt x="729" y="162"/>
                    <a:pt x="777" y="127"/>
                    <a:pt x="813" y="78"/>
                  </a:cubicBezTo>
                  <a:cubicBezTo>
                    <a:pt x="904" y="165"/>
                    <a:pt x="937" y="319"/>
                    <a:pt x="890" y="460"/>
                  </a:cubicBezTo>
                  <a:cubicBezTo>
                    <a:pt x="858" y="555"/>
                    <a:pt x="767" y="588"/>
                    <a:pt x="716" y="599"/>
                  </a:cubicBezTo>
                  <a:lnTo>
                    <a:pt x="729" y="660"/>
                  </a:lnTo>
                  <a:cubicBezTo>
                    <a:pt x="793" y="646"/>
                    <a:pt x="907" y="604"/>
                    <a:pt x="949" y="479"/>
                  </a:cubicBezTo>
                  <a:cubicBezTo>
                    <a:pt x="1008" y="302"/>
                    <a:pt x="955" y="103"/>
                    <a:pt x="824" y="7"/>
                  </a:cubicBezTo>
                  <a:close/>
                  <a:moveTo>
                    <a:pt x="1181" y="980"/>
                  </a:moveTo>
                  <a:cubicBezTo>
                    <a:pt x="1135" y="1033"/>
                    <a:pt x="1083" y="1094"/>
                    <a:pt x="1072" y="1105"/>
                  </a:cubicBezTo>
                  <a:cubicBezTo>
                    <a:pt x="1053" y="1124"/>
                    <a:pt x="1046" y="1142"/>
                    <a:pt x="1044" y="1158"/>
                  </a:cubicBezTo>
                  <a:lnTo>
                    <a:pt x="832" y="1158"/>
                  </a:lnTo>
                  <a:lnTo>
                    <a:pt x="832" y="1027"/>
                  </a:lnTo>
                  <a:cubicBezTo>
                    <a:pt x="832" y="995"/>
                    <a:pt x="844" y="948"/>
                    <a:pt x="863" y="929"/>
                  </a:cubicBezTo>
                  <a:cubicBezTo>
                    <a:pt x="879" y="913"/>
                    <a:pt x="909" y="884"/>
                    <a:pt x="932" y="861"/>
                  </a:cubicBezTo>
                  <a:cubicBezTo>
                    <a:pt x="947" y="847"/>
                    <a:pt x="959" y="834"/>
                    <a:pt x="964" y="830"/>
                  </a:cubicBezTo>
                  <a:cubicBezTo>
                    <a:pt x="973" y="821"/>
                    <a:pt x="980" y="819"/>
                    <a:pt x="991" y="816"/>
                  </a:cubicBezTo>
                  <a:cubicBezTo>
                    <a:pt x="1002" y="813"/>
                    <a:pt x="1017" y="809"/>
                    <a:pt x="1030" y="795"/>
                  </a:cubicBezTo>
                  <a:cubicBezTo>
                    <a:pt x="1065" y="760"/>
                    <a:pt x="1079" y="745"/>
                    <a:pt x="1089" y="734"/>
                  </a:cubicBezTo>
                  <a:cubicBezTo>
                    <a:pt x="1095" y="728"/>
                    <a:pt x="1100" y="723"/>
                    <a:pt x="1107" y="716"/>
                  </a:cubicBezTo>
                  <a:cubicBezTo>
                    <a:pt x="1124" y="699"/>
                    <a:pt x="1141" y="692"/>
                    <a:pt x="1157" y="697"/>
                  </a:cubicBezTo>
                  <a:cubicBezTo>
                    <a:pt x="1169" y="700"/>
                    <a:pt x="1179" y="709"/>
                    <a:pt x="1182" y="721"/>
                  </a:cubicBezTo>
                  <a:cubicBezTo>
                    <a:pt x="1186" y="737"/>
                    <a:pt x="1180" y="755"/>
                    <a:pt x="1163" y="772"/>
                  </a:cubicBezTo>
                  <a:cubicBezTo>
                    <a:pt x="1143" y="792"/>
                    <a:pt x="1031" y="906"/>
                    <a:pt x="1031" y="906"/>
                  </a:cubicBezTo>
                  <a:lnTo>
                    <a:pt x="1076" y="949"/>
                  </a:lnTo>
                  <a:cubicBezTo>
                    <a:pt x="1076" y="949"/>
                    <a:pt x="1187" y="835"/>
                    <a:pt x="1207" y="815"/>
                  </a:cubicBezTo>
                  <a:cubicBezTo>
                    <a:pt x="1239" y="783"/>
                    <a:pt x="1252" y="743"/>
                    <a:pt x="1242" y="705"/>
                  </a:cubicBezTo>
                  <a:cubicBezTo>
                    <a:pt x="1236" y="682"/>
                    <a:pt x="1221" y="662"/>
                    <a:pt x="1201" y="650"/>
                  </a:cubicBezTo>
                  <a:lnTo>
                    <a:pt x="1235" y="543"/>
                  </a:lnTo>
                  <a:cubicBezTo>
                    <a:pt x="1236" y="537"/>
                    <a:pt x="1236" y="531"/>
                    <a:pt x="1235" y="525"/>
                  </a:cubicBezTo>
                  <a:cubicBezTo>
                    <a:pt x="1213" y="457"/>
                    <a:pt x="1212" y="422"/>
                    <a:pt x="1231" y="391"/>
                  </a:cubicBezTo>
                  <a:cubicBezTo>
                    <a:pt x="1246" y="367"/>
                    <a:pt x="1267" y="353"/>
                    <a:pt x="1283" y="348"/>
                  </a:cubicBezTo>
                  <a:cubicBezTo>
                    <a:pt x="1297" y="408"/>
                    <a:pt x="1303" y="520"/>
                    <a:pt x="1305" y="561"/>
                  </a:cubicBezTo>
                  <a:lnTo>
                    <a:pt x="1305" y="576"/>
                  </a:lnTo>
                  <a:cubicBezTo>
                    <a:pt x="1308" y="624"/>
                    <a:pt x="1305" y="820"/>
                    <a:pt x="1292" y="854"/>
                  </a:cubicBezTo>
                  <a:cubicBezTo>
                    <a:pt x="1276" y="871"/>
                    <a:pt x="1230" y="924"/>
                    <a:pt x="1181" y="980"/>
                  </a:cubicBezTo>
                  <a:close/>
                  <a:moveTo>
                    <a:pt x="1367" y="558"/>
                  </a:moveTo>
                  <a:cubicBezTo>
                    <a:pt x="1362" y="467"/>
                    <a:pt x="1355" y="356"/>
                    <a:pt x="1334" y="303"/>
                  </a:cubicBezTo>
                  <a:cubicBezTo>
                    <a:pt x="1329" y="293"/>
                    <a:pt x="1320" y="285"/>
                    <a:pt x="1309" y="284"/>
                  </a:cubicBezTo>
                  <a:cubicBezTo>
                    <a:pt x="1272" y="278"/>
                    <a:pt x="1215" y="299"/>
                    <a:pt x="1179" y="358"/>
                  </a:cubicBezTo>
                  <a:cubicBezTo>
                    <a:pt x="1146" y="411"/>
                    <a:pt x="1151" y="465"/>
                    <a:pt x="1172" y="534"/>
                  </a:cubicBezTo>
                  <a:lnTo>
                    <a:pt x="1141" y="634"/>
                  </a:lnTo>
                  <a:cubicBezTo>
                    <a:pt x="1113" y="636"/>
                    <a:pt x="1086" y="649"/>
                    <a:pt x="1063" y="672"/>
                  </a:cubicBezTo>
                  <a:cubicBezTo>
                    <a:pt x="1056" y="680"/>
                    <a:pt x="1050" y="685"/>
                    <a:pt x="1044" y="692"/>
                  </a:cubicBezTo>
                  <a:cubicBezTo>
                    <a:pt x="1034" y="703"/>
                    <a:pt x="1020" y="717"/>
                    <a:pt x="986" y="752"/>
                  </a:cubicBezTo>
                  <a:cubicBezTo>
                    <a:pt x="985" y="753"/>
                    <a:pt x="981" y="754"/>
                    <a:pt x="974" y="756"/>
                  </a:cubicBezTo>
                  <a:cubicBezTo>
                    <a:pt x="961" y="760"/>
                    <a:pt x="941" y="765"/>
                    <a:pt x="920" y="786"/>
                  </a:cubicBezTo>
                  <a:cubicBezTo>
                    <a:pt x="916" y="790"/>
                    <a:pt x="903" y="802"/>
                    <a:pt x="888" y="817"/>
                  </a:cubicBezTo>
                  <a:cubicBezTo>
                    <a:pt x="865" y="840"/>
                    <a:pt x="835" y="869"/>
                    <a:pt x="819" y="886"/>
                  </a:cubicBezTo>
                  <a:cubicBezTo>
                    <a:pt x="785" y="919"/>
                    <a:pt x="770" y="983"/>
                    <a:pt x="770" y="1027"/>
                  </a:cubicBezTo>
                  <a:lnTo>
                    <a:pt x="770" y="1158"/>
                  </a:lnTo>
                  <a:lnTo>
                    <a:pt x="745" y="1158"/>
                  </a:lnTo>
                  <a:cubicBezTo>
                    <a:pt x="727" y="1158"/>
                    <a:pt x="714" y="1172"/>
                    <a:pt x="714" y="1189"/>
                  </a:cubicBezTo>
                  <a:lnTo>
                    <a:pt x="714" y="1330"/>
                  </a:lnTo>
                  <a:lnTo>
                    <a:pt x="776" y="1330"/>
                  </a:lnTo>
                  <a:lnTo>
                    <a:pt x="776" y="1220"/>
                  </a:lnTo>
                  <a:lnTo>
                    <a:pt x="1109" y="1220"/>
                  </a:lnTo>
                  <a:lnTo>
                    <a:pt x="1109" y="1330"/>
                  </a:lnTo>
                  <a:lnTo>
                    <a:pt x="1171" y="1330"/>
                  </a:lnTo>
                  <a:lnTo>
                    <a:pt x="1171" y="1189"/>
                  </a:lnTo>
                  <a:cubicBezTo>
                    <a:pt x="1171" y="1172"/>
                    <a:pt x="1157" y="1158"/>
                    <a:pt x="1140" y="1158"/>
                  </a:cubicBezTo>
                  <a:lnTo>
                    <a:pt x="1108" y="1158"/>
                  </a:lnTo>
                  <a:cubicBezTo>
                    <a:pt x="1110" y="1155"/>
                    <a:pt x="1112" y="1152"/>
                    <a:pt x="1115" y="1149"/>
                  </a:cubicBezTo>
                  <a:cubicBezTo>
                    <a:pt x="1128" y="1136"/>
                    <a:pt x="1177" y="1080"/>
                    <a:pt x="1228" y="1021"/>
                  </a:cubicBezTo>
                  <a:cubicBezTo>
                    <a:pt x="1274" y="967"/>
                    <a:pt x="1327" y="907"/>
                    <a:pt x="1338" y="895"/>
                  </a:cubicBezTo>
                  <a:cubicBezTo>
                    <a:pt x="1376" y="857"/>
                    <a:pt x="1368" y="575"/>
                    <a:pt x="1367" y="572"/>
                  </a:cubicBezTo>
                  <a:lnTo>
                    <a:pt x="1367" y="5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7" name="Group 444">
            <a:extLst>
              <a:ext uri="{FF2B5EF4-FFF2-40B4-BE49-F238E27FC236}">
                <a16:creationId xmlns:a16="http://schemas.microsoft.com/office/drawing/2014/main" id="{D0BA2D3E-26D0-FF79-25FC-54105BCAC098}"/>
              </a:ext>
            </a:extLst>
          </p:cNvPr>
          <p:cNvGrpSpPr/>
          <p:nvPr userDrawn="1"/>
        </p:nvGrpSpPr>
        <p:grpSpPr>
          <a:xfrm>
            <a:off x="6282600" y="4454581"/>
            <a:ext cx="710291" cy="710292"/>
            <a:chOff x="4783583" y="4528578"/>
            <a:chExt cx="710291" cy="710292"/>
          </a:xfrm>
        </p:grpSpPr>
        <p:sp>
          <p:nvSpPr>
            <p:cNvPr id="208" name="Rectangle 445">
              <a:extLst>
                <a:ext uri="{FF2B5EF4-FFF2-40B4-BE49-F238E27FC236}">
                  <a16:creationId xmlns:a16="http://schemas.microsoft.com/office/drawing/2014/main" id="{08808961-DB7F-F87E-E805-34329D2BD98E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09" name="Freeform 10">
              <a:extLst>
                <a:ext uri="{FF2B5EF4-FFF2-40B4-BE49-F238E27FC236}">
                  <a16:creationId xmlns:a16="http://schemas.microsoft.com/office/drawing/2014/main" id="{6D388C16-CA91-35C5-4157-A0DE4A7DC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497" y="4644012"/>
              <a:ext cx="398462" cy="479425"/>
            </a:xfrm>
            <a:custGeom>
              <a:avLst/>
              <a:gdLst>
                <a:gd name="T0" fmla="*/ 762 w 1108"/>
                <a:gd name="T1" fmla="*/ 878 h 1330"/>
                <a:gd name="T2" fmla="*/ 824 w 1108"/>
                <a:gd name="T3" fmla="*/ 1329 h 1330"/>
                <a:gd name="T4" fmla="*/ 285 w 1108"/>
                <a:gd name="T5" fmla="*/ 931 h 1330"/>
                <a:gd name="T6" fmla="*/ 0 w 1108"/>
                <a:gd name="T7" fmla="*/ 1304 h 1330"/>
                <a:gd name="T8" fmla="*/ 401 w 1108"/>
                <a:gd name="T9" fmla="*/ 1132 h 1330"/>
                <a:gd name="T10" fmla="*/ 339 w 1108"/>
                <a:gd name="T11" fmla="*/ 1242 h 1330"/>
                <a:gd name="T12" fmla="*/ 63 w 1108"/>
                <a:gd name="T13" fmla="*/ 994 h 1330"/>
                <a:gd name="T14" fmla="*/ 285 w 1108"/>
                <a:gd name="T15" fmla="*/ 931 h 1330"/>
                <a:gd name="T16" fmla="*/ 0 w 1108"/>
                <a:gd name="T17" fmla="*/ 480 h 1330"/>
                <a:gd name="T18" fmla="*/ 401 w 1108"/>
                <a:gd name="T19" fmla="*/ 852 h 1330"/>
                <a:gd name="T20" fmla="*/ 339 w 1108"/>
                <a:gd name="T21" fmla="*/ 680 h 1330"/>
                <a:gd name="T22" fmla="*/ 63 w 1108"/>
                <a:gd name="T23" fmla="*/ 790 h 1330"/>
                <a:gd name="T24" fmla="*/ 285 w 1108"/>
                <a:gd name="T25" fmla="*/ 542 h 1330"/>
                <a:gd name="T26" fmla="*/ 63 w 1108"/>
                <a:gd name="T27" fmla="*/ 90 h 1330"/>
                <a:gd name="T28" fmla="*/ 285 w 1108"/>
                <a:gd name="T29" fmla="*/ 28 h 1330"/>
                <a:gd name="T30" fmla="*/ 0 w 1108"/>
                <a:gd name="T31" fmla="*/ 401 h 1330"/>
                <a:gd name="T32" fmla="*/ 401 w 1108"/>
                <a:gd name="T33" fmla="*/ 229 h 1330"/>
                <a:gd name="T34" fmla="*/ 339 w 1108"/>
                <a:gd name="T35" fmla="*/ 339 h 1330"/>
                <a:gd name="T36" fmla="*/ 63 w 1108"/>
                <a:gd name="T37" fmla="*/ 90 h 1330"/>
                <a:gd name="T38" fmla="*/ 422 w 1108"/>
                <a:gd name="T39" fmla="*/ 80 h 1330"/>
                <a:gd name="T40" fmla="*/ 199 w 1108"/>
                <a:gd name="T41" fmla="*/ 240 h 1330"/>
                <a:gd name="T42" fmla="*/ 94 w 1108"/>
                <a:gd name="T43" fmla="*/ 222 h 1330"/>
                <a:gd name="T44" fmla="*/ 202 w 1108"/>
                <a:gd name="T45" fmla="*/ 782 h 1330"/>
                <a:gd name="T46" fmla="*/ 375 w 1108"/>
                <a:gd name="T47" fmla="*/ 491 h 1330"/>
                <a:gd name="T48" fmla="*/ 138 w 1108"/>
                <a:gd name="T49" fmla="*/ 630 h 1330"/>
                <a:gd name="T50" fmla="*/ 202 w 1108"/>
                <a:gd name="T51" fmla="*/ 782 h 1330"/>
                <a:gd name="T52" fmla="*/ 422 w 1108"/>
                <a:gd name="T53" fmla="*/ 983 h 1330"/>
                <a:gd name="T54" fmla="*/ 199 w 1108"/>
                <a:gd name="T55" fmla="*/ 1143 h 1330"/>
                <a:gd name="T56" fmla="*/ 94 w 1108"/>
                <a:gd name="T57" fmla="*/ 1126 h 1330"/>
                <a:gd name="T58" fmla="*/ 875 w 1108"/>
                <a:gd name="T59" fmla="*/ 201 h 1330"/>
                <a:gd name="T60" fmla="*/ 712 w 1108"/>
                <a:gd name="T61" fmla="*/ 201 h 1330"/>
                <a:gd name="T62" fmla="*/ 793 w 1108"/>
                <a:gd name="T63" fmla="*/ 62 h 1330"/>
                <a:gd name="T64" fmla="*/ 875 w 1108"/>
                <a:gd name="T65" fmla="*/ 201 h 1330"/>
                <a:gd name="T66" fmla="*/ 793 w 1108"/>
                <a:gd name="T67" fmla="*/ 0 h 1330"/>
                <a:gd name="T68" fmla="*/ 650 w 1108"/>
                <a:gd name="T69" fmla="*/ 201 h 1330"/>
                <a:gd name="T70" fmla="*/ 937 w 1108"/>
                <a:gd name="T71" fmla="*/ 201 h 1330"/>
                <a:gd name="T72" fmla="*/ 1107 w 1108"/>
                <a:gd name="T73" fmla="*/ 539 h 1330"/>
                <a:gd name="T74" fmla="*/ 480 w 1108"/>
                <a:gd name="T75" fmla="*/ 539 h 1330"/>
                <a:gd name="T76" fmla="*/ 593 w 1108"/>
                <a:gd name="T77" fmla="*/ 933 h 1330"/>
                <a:gd name="T78" fmla="*/ 655 w 1108"/>
                <a:gd name="T79" fmla="*/ 1329 h 1330"/>
                <a:gd name="T80" fmla="*/ 593 w 1108"/>
                <a:gd name="T81" fmla="*/ 596 h 1330"/>
                <a:gd name="T82" fmla="*/ 542 w 1108"/>
                <a:gd name="T83" fmla="*/ 793 h 1330"/>
                <a:gd name="T84" fmla="*/ 793 w 1108"/>
                <a:gd name="T85" fmla="*/ 429 h 1330"/>
                <a:gd name="T86" fmla="*/ 1045 w 1108"/>
                <a:gd name="T87" fmla="*/ 793 h 1330"/>
                <a:gd name="T88" fmla="*/ 994 w 1108"/>
                <a:gd name="T89" fmla="*/ 596 h 1330"/>
                <a:gd name="T90" fmla="*/ 932 w 1108"/>
                <a:gd name="T91" fmla="*/ 1329 h 1330"/>
                <a:gd name="T92" fmla="*/ 994 w 1108"/>
                <a:gd name="T93" fmla="*/ 933 h 1330"/>
                <a:gd name="T94" fmla="*/ 1107 w 1108"/>
                <a:gd name="T95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8" h="1330">
                  <a:moveTo>
                    <a:pt x="824" y="878"/>
                  </a:moveTo>
                  <a:lnTo>
                    <a:pt x="762" y="878"/>
                  </a:lnTo>
                  <a:lnTo>
                    <a:pt x="762" y="1329"/>
                  </a:lnTo>
                  <a:lnTo>
                    <a:pt x="824" y="1329"/>
                  </a:lnTo>
                  <a:lnTo>
                    <a:pt x="824" y="878"/>
                  </a:lnTo>
                  <a:close/>
                  <a:moveTo>
                    <a:pt x="285" y="931"/>
                  </a:moveTo>
                  <a:lnTo>
                    <a:pt x="0" y="931"/>
                  </a:lnTo>
                  <a:lnTo>
                    <a:pt x="0" y="1304"/>
                  </a:lnTo>
                  <a:lnTo>
                    <a:pt x="401" y="1304"/>
                  </a:lnTo>
                  <a:lnTo>
                    <a:pt x="401" y="1132"/>
                  </a:lnTo>
                  <a:lnTo>
                    <a:pt x="339" y="1132"/>
                  </a:lnTo>
                  <a:lnTo>
                    <a:pt x="339" y="1242"/>
                  </a:lnTo>
                  <a:lnTo>
                    <a:pt x="63" y="1242"/>
                  </a:lnTo>
                  <a:lnTo>
                    <a:pt x="63" y="994"/>
                  </a:lnTo>
                  <a:lnTo>
                    <a:pt x="285" y="994"/>
                  </a:lnTo>
                  <a:lnTo>
                    <a:pt x="285" y="931"/>
                  </a:lnTo>
                  <a:close/>
                  <a:moveTo>
                    <a:pt x="285" y="480"/>
                  </a:moveTo>
                  <a:lnTo>
                    <a:pt x="0" y="480"/>
                  </a:lnTo>
                  <a:lnTo>
                    <a:pt x="0" y="852"/>
                  </a:lnTo>
                  <a:lnTo>
                    <a:pt x="401" y="852"/>
                  </a:lnTo>
                  <a:lnTo>
                    <a:pt x="401" y="680"/>
                  </a:lnTo>
                  <a:lnTo>
                    <a:pt x="339" y="680"/>
                  </a:lnTo>
                  <a:lnTo>
                    <a:pt x="339" y="790"/>
                  </a:lnTo>
                  <a:lnTo>
                    <a:pt x="63" y="790"/>
                  </a:lnTo>
                  <a:lnTo>
                    <a:pt x="63" y="542"/>
                  </a:lnTo>
                  <a:lnTo>
                    <a:pt x="285" y="542"/>
                  </a:lnTo>
                  <a:lnTo>
                    <a:pt x="285" y="480"/>
                  </a:lnTo>
                  <a:close/>
                  <a:moveTo>
                    <a:pt x="63" y="90"/>
                  </a:moveTo>
                  <a:lnTo>
                    <a:pt x="285" y="90"/>
                  </a:lnTo>
                  <a:lnTo>
                    <a:pt x="285" y="28"/>
                  </a:lnTo>
                  <a:lnTo>
                    <a:pt x="0" y="28"/>
                  </a:lnTo>
                  <a:lnTo>
                    <a:pt x="0" y="401"/>
                  </a:lnTo>
                  <a:lnTo>
                    <a:pt x="401" y="401"/>
                  </a:lnTo>
                  <a:lnTo>
                    <a:pt x="401" y="229"/>
                  </a:lnTo>
                  <a:lnTo>
                    <a:pt x="339" y="229"/>
                  </a:lnTo>
                  <a:lnTo>
                    <a:pt x="339" y="339"/>
                  </a:lnTo>
                  <a:lnTo>
                    <a:pt x="63" y="339"/>
                  </a:lnTo>
                  <a:lnTo>
                    <a:pt x="63" y="90"/>
                  </a:lnTo>
                  <a:close/>
                  <a:moveTo>
                    <a:pt x="202" y="331"/>
                  </a:moveTo>
                  <a:lnTo>
                    <a:pt x="422" y="80"/>
                  </a:lnTo>
                  <a:lnTo>
                    <a:pt x="375" y="39"/>
                  </a:lnTo>
                  <a:lnTo>
                    <a:pt x="199" y="240"/>
                  </a:lnTo>
                  <a:lnTo>
                    <a:pt x="138" y="179"/>
                  </a:lnTo>
                  <a:lnTo>
                    <a:pt x="94" y="222"/>
                  </a:lnTo>
                  <a:lnTo>
                    <a:pt x="202" y="331"/>
                  </a:lnTo>
                  <a:close/>
                  <a:moveTo>
                    <a:pt x="202" y="782"/>
                  </a:moveTo>
                  <a:lnTo>
                    <a:pt x="422" y="531"/>
                  </a:lnTo>
                  <a:lnTo>
                    <a:pt x="375" y="491"/>
                  </a:lnTo>
                  <a:lnTo>
                    <a:pt x="199" y="691"/>
                  </a:lnTo>
                  <a:lnTo>
                    <a:pt x="138" y="630"/>
                  </a:lnTo>
                  <a:lnTo>
                    <a:pt x="94" y="674"/>
                  </a:lnTo>
                  <a:lnTo>
                    <a:pt x="202" y="782"/>
                  </a:lnTo>
                  <a:close/>
                  <a:moveTo>
                    <a:pt x="202" y="1234"/>
                  </a:moveTo>
                  <a:lnTo>
                    <a:pt x="422" y="983"/>
                  </a:lnTo>
                  <a:lnTo>
                    <a:pt x="375" y="942"/>
                  </a:lnTo>
                  <a:lnTo>
                    <a:pt x="199" y="1143"/>
                  </a:lnTo>
                  <a:lnTo>
                    <a:pt x="138" y="1082"/>
                  </a:lnTo>
                  <a:lnTo>
                    <a:pt x="94" y="1126"/>
                  </a:lnTo>
                  <a:lnTo>
                    <a:pt x="202" y="1234"/>
                  </a:lnTo>
                  <a:close/>
                  <a:moveTo>
                    <a:pt x="875" y="201"/>
                  </a:moveTo>
                  <a:cubicBezTo>
                    <a:pt x="875" y="249"/>
                    <a:pt x="842" y="282"/>
                    <a:pt x="793" y="282"/>
                  </a:cubicBezTo>
                  <a:cubicBezTo>
                    <a:pt x="744" y="282"/>
                    <a:pt x="712" y="249"/>
                    <a:pt x="712" y="201"/>
                  </a:cubicBezTo>
                  <a:lnTo>
                    <a:pt x="712" y="144"/>
                  </a:lnTo>
                  <a:cubicBezTo>
                    <a:pt x="712" y="95"/>
                    <a:pt x="744" y="62"/>
                    <a:pt x="793" y="62"/>
                  </a:cubicBezTo>
                  <a:cubicBezTo>
                    <a:pt x="842" y="62"/>
                    <a:pt x="875" y="95"/>
                    <a:pt x="875" y="144"/>
                  </a:cubicBezTo>
                  <a:lnTo>
                    <a:pt x="875" y="201"/>
                  </a:lnTo>
                  <a:close/>
                  <a:moveTo>
                    <a:pt x="937" y="144"/>
                  </a:moveTo>
                  <a:cubicBezTo>
                    <a:pt x="937" y="61"/>
                    <a:pt x="877" y="0"/>
                    <a:pt x="793" y="0"/>
                  </a:cubicBezTo>
                  <a:cubicBezTo>
                    <a:pt x="710" y="0"/>
                    <a:pt x="650" y="61"/>
                    <a:pt x="650" y="144"/>
                  </a:cubicBezTo>
                  <a:lnTo>
                    <a:pt x="650" y="201"/>
                  </a:lnTo>
                  <a:cubicBezTo>
                    <a:pt x="650" y="284"/>
                    <a:pt x="709" y="344"/>
                    <a:pt x="793" y="344"/>
                  </a:cubicBezTo>
                  <a:cubicBezTo>
                    <a:pt x="876" y="344"/>
                    <a:pt x="937" y="284"/>
                    <a:pt x="937" y="201"/>
                  </a:cubicBezTo>
                  <a:lnTo>
                    <a:pt x="937" y="144"/>
                  </a:lnTo>
                  <a:close/>
                  <a:moveTo>
                    <a:pt x="1107" y="539"/>
                  </a:moveTo>
                  <a:cubicBezTo>
                    <a:pt x="1107" y="419"/>
                    <a:pt x="898" y="367"/>
                    <a:pt x="793" y="367"/>
                  </a:cubicBezTo>
                  <a:cubicBezTo>
                    <a:pt x="687" y="367"/>
                    <a:pt x="480" y="419"/>
                    <a:pt x="480" y="539"/>
                  </a:cubicBezTo>
                  <a:lnTo>
                    <a:pt x="480" y="793"/>
                  </a:lnTo>
                  <a:cubicBezTo>
                    <a:pt x="480" y="858"/>
                    <a:pt x="531" y="917"/>
                    <a:pt x="593" y="933"/>
                  </a:cubicBezTo>
                  <a:lnTo>
                    <a:pt x="593" y="1329"/>
                  </a:lnTo>
                  <a:lnTo>
                    <a:pt x="655" y="1329"/>
                  </a:lnTo>
                  <a:lnTo>
                    <a:pt x="655" y="596"/>
                  </a:lnTo>
                  <a:lnTo>
                    <a:pt x="593" y="596"/>
                  </a:lnTo>
                  <a:lnTo>
                    <a:pt x="593" y="868"/>
                  </a:lnTo>
                  <a:cubicBezTo>
                    <a:pt x="564" y="853"/>
                    <a:pt x="542" y="821"/>
                    <a:pt x="542" y="793"/>
                  </a:cubicBezTo>
                  <a:lnTo>
                    <a:pt x="542" y="539"/>
                  </a:lnTo>
                  <a:cubicBezTo>
                    <a:pt x="542" y="478"/>
                    <a:pt x="694" y="429"/>
                    <a:pt x="793" y="429"/>
                  </a:cubicBezTo>
                  <a:cubicBezTo>
                    <a:pt x="893" y="429"/>
                    <a:pt x="1045" y="478"/>
                    <a:pt x="1045" y="539"/>
                  </a:cubicBezTo>
                  <a:lnTo>
                    <a:pt x="1045" y="793"/>
                  </a:lnTo>
                  <a:cubicBezTo>
                    <a:pt x="1045" y="821"/>
                    <a:pt x="1023" y="853"/>
                    <a:pt x="994" y="868"/>
                  </a:cubicBezTo>
                  <a:lnTo>
                    <a:pt x="994" y="596"/>
                  </a:lnTo>
                  <a:lnTo>
                    <a:pt x="932" y="596"/>
                  </a:lnTo>
                  <a:lnTo>
                    <a:pt x="932" y="1329"/>
                  </a:lnTo>
                  <a:lnTo>
                    <a:pt x="994" y="1329"/>
                  </a:lnTo>
                  <a:lnTo>
                    <a:pt x="994" y="933"/>
                  </a:lnTo>
                  <a:cubicBezTo>
                    <a:pt x="1056" y="917"/>
                    <a:pt x="1107" y="858"/>
                    <a:pt x="1107" y="793"/>
                  </a:cubicBezTo>
                  <a:lnTo>
                    <a:pt x="1107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0" name="Group 447">
            <a:extLst>
              <a:ext uri="{FF2B5EF4-FFF2-40B4-BE49-F238E27FC236}">
                <a16:creationId xmlns:a16="http://schemas.microsoft.com/office/drawing/2014/main" id="{48850570-BAE9-258A-FA7D-0F958CA28770}"/>
              </a:ext>
            </a:extLst>
          </p:cNvPr>
          <p:cNvGrpSpPr/>
          <p:nvPr userDrawn="1"/>
        </p:nvGrpSpPr>
        <p:grpSpPr>
          <a:xfrm>
            <a:off x="6275144" y="3456206"/>
            <a:ext cx="710291" cy="710292"/>
            <a:chOff x="4776127" y="3530203"/>
            <a:chExt cx="710291" cy="710292"/>
          </a:xfrm>
        </p:grpSpPr>
        <p:sp>
          <p:nvSpPr>
            <p:cNvPr id="211" name="Rectangle 448">
              <a:extLst>
                <a:ext uri="{FF2B5EF4-FFF2-40B4-BE49-F238E27FC236}">
                  <a16:creationId xmlns:a16="http://schemas.microsoft.com/office/drawing/2014/main" id="{821479EB-E0ED-D673-455A-0105B201273C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12" name="Freeform 13">
              <a:extLst>
                <a:ext uri="{FF2B5EF4-FFF2-40B4-BE49-F238E27FC236}">
                  <a16:creationId xmlns:a16="http://schemas.microsoft.com/office/drawing/2014/main" id="{24813B98-BA69-E1F0-33F4-482981FD8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885" y="3663893"/>
              <a:ext cx="358775" cy="442913"/>
            </a:xfrm>
            <a:custGeom>
              <a:avLst/>
              <a:gdLst>
                <a:gd name="T0" fmla="*/ 169 w 997"/>
                <a:gd name="T1" fmla="*/ 755 h 1229"/>
                <a:gd name="T2" fmla="*/ 256 w 997"/>
                <a:gd name="T3" fmla="*/ 962 h 1229"/>
                <a:gd name="T4" fmla="*/ 926 w 997"/>
                <a:gd name="T5" fmla="*/ 1116 h 1229"/>
                <a:gd name="T6" fmla="*/ 723 w 997"/>
                <a:gd name="T7" fmla="*/ 976 h 1229"/>
                <a:gd name="T8" fmla="*/ 437 w 997"/>
                <a:gd name="T9" fmla="*/ 795 h 1229"/>
                <a:gd name="T10" fmla="*/ 849 w 997"/>
                <a:gd name="T11" fmla="*/ 755 h 1229"/>
                <a:gd name="T12" fmla="*/ 406 w 997"/>
                <a:gd name="T13" fmla="*/ 695 h 1229"/>
                <a:gd name="T14" fmla="*/ 408 w 997"/>
                <a:gd name="T15" fmla="*/ 553 h 1229"/>
                <a:gd name="T16" fmla="*/ 849 w 997"/>
                <a:gd name="T17" fmla="*/ 526 h 1229"/>
                <a:gd name="T18" fmla="*/ 426 w 997"/>
                <a:gd name="T19" fmla="*/ 466 h 1229"/>
                <a:gd name="T20" fmla="*/ 480 w 997"/>
                <a:gd name="T21" fmla="*/ 351 h 1229"/>
                <a:gd name="T22" fmla="*/ 880 w 997"/>
                <a:gd name="T23" fmla="*/ 274 h 1229"/>
                <a:gd name="T24" fmla="*/ 685 w 997"/>
                <a:gd name="T25" fmla="*/ 62 h 1229"/>
                <a:gd name="T26" fmla="*/ 179 w 997"/>
                <a:gd name="T27" fmla="*/ 443 h 1229"/>
                <a:gd name="T28" fmla="*/ 62 w 997"/>
                <a:gd name="T29" fmla="*/ 466 h 1229"/>
                <a:gd name="T30" fmla="*/ 157 w 997"/>
                <a:gd name="T31" fmla="*/ 526 h 1229"/>
                <a:gd name="T32" fmla="*/ 156 w 997"/>
                <a:gd name="T33" fmla="*/ 587 h 1229"/>
                <a:gd name="T34" fmla="*/ 156 w 997"/>
                <a:gd name="T35" fmla="*/ 695 h 1229"/>
                <a:gd name="T36" fmla="*/ 62 w 997"/>
                <a:gd name="T37" fmla="*/ 755 h 1229"/>
                <a:gd name="T38" fmla="*/ 119 w 997"/>
                <a:gd name="T39" fmla="*/ 817 h 1229"/>
                <a:gd name="T40" fmla="*/ 0 w 997"/>
                <a:gd name="T41" fmla="*/ 633 h 1229"/>
                <a:gd name="T42" fmla="*/ 94 w 997"/>
                <a:gd name="T43" fmla="*/ 616 h 1229"/>
                <a:gd name="T44" fmla="*/ 0 w 997"/>
                <a:gd name="T45" fmla="*/ 588 h 1229"/>
                <a:gd name="T46" fmla="*/ 125 w 997"/>
                <a:gd name="T47" fmla="*/ 404 h 1229"/>
                <a:gd name="T48" fmla="*/ 685 w 997"/>
                <a:gd name="T49" fmla="*/ 0 h 1229"/>
                <a:gd name="T50" fmla="*/ 994 w 997"/>
                <a:gd name="T51" fmla="*/ 64 h 1229"/>
                <a:gd name="T52" fmla="*/ 891 w 997"/>
                <a:gd name="T53" fmla="*/ 344 h 1229"/>
                <a:gd name="T54" fmla="*/ 530 w 997"/>
                <a:gd name="T55" fmla="*/ 389 h 1229"/>
                <a:gd name="T56" fmla="*/ 911 w 997"/>
                <a:gd name="T57" fmla="*/ 404 h 1229"/>
                <a:gd name="T58" fmla="*/ 468 w 997"/>
                <a:gd name="T59" fmla="*/ 588 h 1229"/>
                <a:gd name="T60" fmla="*/ 468 w 997"/>
                <a:gd name="T61" fmla="*/ 633 h 1229"/>
                <a:gd name="T62" fmla="*/ 911 w 997"/>
                <a:gd name="T63" fmla="*/ 817 h 1229"/>
                <a:gd name="T64" fmla="*/ 532 w 997"/>
                <a:gd name="T65" fmla="*/ 842 h 1229"/>
                <a:gd name="T66" fmla="*/ 900 w 997"/>
                <a:gd name="T67" fmla="*/ 876 h 1229"/>
                <a:gd name="T68" fmla="*/ 996 w 997"/>
                <a:gd name="T69" fmla="*/ 1149 h 1229"/>
                <a:gd name="T70" fmla="*/ 685 w 997"/>
                <a:gd name="T71" fmla="*/ 1228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7" h="1229">
                  <a:moveTo>
                    <a:pt x="62" y="755"/>
                  </a:moveTo>
                  <a:lnTo>
                    <a:pt x="169" y="755"/>
                  </a:lnTo>
                  <a:lnTo>
                    <a:pt x="174" y="779"/>
                  </a:lnTo>
                  <a:cubicBezTo>
                    <a:pt x="189" y="845"/>
                    <a:pt x="216" y="905"/>
                    <a:pt x="256" y="962"/>
                  </a:cubicBezTo>
                  <a:cubicBezTo>
                    <a:pt x="349" y="1092"/>
                    <a:pt x="505" y="1166"/>
                    <a:pt x="685" y="1166"/>
                  </a:cubicBezTo>
                  <a:cubicBezTo>
                    <a:pt x="783" y="1166"/>
                    <a:pt x="871" y="1141"/>
                    <a:pt x="926" y="1116"/>
                  </a:cubicBezTo>
                  <a:lnTo>
                    <a:pt x="891" y="947"/>
                  </a:lnTo>
                  <a:cubicBezTo>
                    <a:pt x="846" y="963"/>
                    <a:pt x="782" y="976"/>
                    <a:pt x="723" y="976"/>
                  </a:cubicBezTo>
                  <a:cubicBezTo>
                    <a:pt x="621" y="976"/>
                    <a:pt x="539" y="944"/>
                    <a:pt x="485" y="883"/>
                  </a:cubicBezTo>
                  <a:cubicBezTo>
                    <a:pt x="464" y="857"/>
                    <a:pt x="448" y="829"/>
                    <a:pt x="437" y="795"/>
                  </a:cubicBezTo>
                  <a:lnTo>
                    <a:pt x="423" y="755"/>
                  </a:lnTo>
                  <a:lnTo>
                    <a:pt x="849" y="755"/>
                  </a:lnTo>
                  <a:lnTo>
                    <a:pt x="849" y="695"/>
                  </a:lnTo>
                  <a:lnTo>
                    <a:pt x="406" y="695"/>
                  </a:lnTo>
                  <a:lnTo>
                    <a:pt x="406" y="621"/>
                  </a:lnTo>
                  <a:cubicBezTo>
                    <a:pt x="406" y="594"/>
                    <a:pt x="406" y="567"/>
                    <a:pt x="408" y="553"/>
                  </a:cubicBezTo>
                  <a:lnTo>
                    <a:pt x="411" y="526"/>
                  </a:lnTo>
                  <a:lnTo>
                    <a:pt x="849" y="526"/>
                  </a:lnTo>
                  <a:lnTo>
                    <a:pt x="849" y="466"/>
                  </a:lnTo>
                  <a:lnTo>
                    <a:pt x="426" y="466"/>
                  </a:lnTo>
                  <a:lnTo>
                    <a:pt x="441" y="425"/>
                  </a:lnTo>
                  <a:cubicBezTo>
                    <a:pt x="451" y="397"/>
                    <a:pt x="464" y="372"/>
                    <a:pt x="480" y="351"/>
                  </a:cubicBezTo>
                  <a:cubicBezTo>
                    <a:pt x="532" y="283"/>
                    <a:pt x="613" y="244"/>
                    <a:pt x="709" y="244"/>
                  </a:cubicBezTo>
                  <a:cubicBezTo>
                    <a:pt x="763" y="244"/>
                    <a:pt x="820" y="254"/>
                    <a:pt x="880" y="274"/>
                  </a:cubicBezTo>
                  <a:lnTo>
                    <a:pt x="921" y="102"/>
                  </a:lnTo>
                  <a:cubicBezTo>
                    <a:pt x="851" y="76"/>
                    <a:pt x="767" y="62"/>
                    <a:pt x="685" y="62"/>
                  </a:cubicBezTo>
                  <a:cubicBezTo>
                    <a:pt x="524" y="62"/>
                    <a:pt x="381" y="126"/>
                    <a:pt x="282" y="243"/>
                  </a:cubicBezTo>
                  <a:cubicBezTo>
                    <a:pt x="233" y="301"/>
                    <a:pt x="198" y="368"/>
                    <a:pt x="179" y="443"/>
                  </a:cubicBezTo>
                  <a:lnTo>
                    <a:pt x="173" y="466"/>
                  </a:lnTo>
                  <a:lnTo>
                    <a:pt x="62" y="466"/>
                  </a:lnTo>
                  <a:lnTo>
                    <a:pt x="62" y="526"/>
                  </a:lnTo>
                  <a:lnTo>
                    <a:pt x="157" y="526"/>
                  </a:lnTo>
                  <a:lnTo>
                    <a:pt x="157" y="557"/>
                  </a:lnTo>
                  <a:cubicBezTo>
                    <a:pt x="157" y="564"/>
                    <a:pt x="157" y="576"/>
                    <a:pt x="156" y="587"/>
                  </a:cubicBezTo>
                  <a:cubicBezTo>
                    <a:pt x="156" y="598"/>
                    <a:pt x="156" y="609"/>
                    <a:pt x="156" y="616"/>
                  </a:cubicBezTo>
                  <a:lnTo>
                    <a:pt x="156" y="695"/>
                  </a:lnTo>
                  <a:lnTo>
                    <a:pt x="62" y="695"/>
                  </a:lnTo>
                  <a:lnTo>
                    <a:pt x="62" y="755"/>
                  </a:lnTo>
                  <a:close/>
                  <a:moveTo>
                    <a:pt x="205" y="998"/>
                  </a:moveTo>
                  <a:cubicBezTo>
                    <a:pt x="165" y="941"/>
                    <a:pt x="137" y="882"/>
                    <a:pt x="119" y="817"/>
                  </a:cubicBezTo>
                  <a:lnTo>
                    <a:pt x="0" y="817"/>
                  </a:lnTo>
                  <a:lnTo>
                    <a:pt x="0" y="633"/>
                  </a:lnTo>
                  <a:lnTo>
                    <a:pt x="94" y="633"/>
                  </a:lnTo>
                  <a:lnTo>
                    <a:pt x="94" y="616"/>
                  </a:lnTo>
                  <a:cubicBezTo>
                    <a:pt x="94" y="609"/>
                    <a:pt x="94" y="598"/>
                    <a:pt x="94" y="588"/>
                  </a:cubicBezTo>
                  <a:lnTo>
                    <a:pt x="0" y="588"/>
                  </a:lnTo>
                  <a:lnTo>
                    <a:pt x="0" y="404"/>
                  </a:lnTo>
                  <a:lnTo>
                    <a:pt x="125" y="404"/>
                  </a:lnTo>
                  <a:cubicBezTo>
                    <a:pt x="148" y="330"/>
                    <a:pt x="184" y="262"/>
                    <a:pt x="235" y="203"/>
                  </a:cubicBezTo>
                  <a:cubicBezTo>
                    <a:pt x="345" y="72"/>
                    <a:pt x="505" y="0"/>
                    <a:pt x="685" y="0"/>
                  </a:cubicBezTo>
                  <a:cubicBezTo>
                    <a:pt x="784" y="0"/>
                    <a:pt x="888" y="19"/>
                    <a:pt x="970" y="54"/>
                  </a:cubicBezTo>
                  <a:lnTo>
                    <a:pt x="994" y="64"/>
                  </a:lnTo>
                  <a:lnTo>
                    <a:pt x="924" y="357"/>
                  </a:lnTo>
                  <a:lnTo>
                    <a:pt x="891" y="344"/>
                  </a:lnTo>
                  <a:cubicBezTo>
                    <a:pt x="826" y="319"/>
                    <a:pt x="765" y="306"/>
                    <a:pt x="709" y="306"/>
                  </a:cubicBezTo>
                  <a:cubicBezTo>
                    <a:pt x="656" y="306"/>
                    <a:pt x="581" y="321"/>
                    <a:pt x="530" y="389"/>
                  </a:cubicBezTo>
                  <a:cubicBezTo>
                    <a:pt x="526" y="394"/>
                    <a:pt x="522" y="399"/>
                    <a:pt x="519" y="404"/>
                  </a:cubicBezTo>
                  <a:lnTo>
                    <a:pt x="911" y="404"/>
                  </a:lnTo>
                  <a:lnTo>
                    <a:pt x="911" y="588"/>
                  </a:lnTo>
                  <a:lnTo>
                    <a:pt x="468" y="588"/>
                  </a:lnTo>
                  <a:cubicBezTo>
                    <a:pt x="468" y="600"/>
                    <a:pt x="468" y="614"/>
                    <a:pt x="468" y="621"/>
                  </a:cubicBezTo>
                  <a:lnTo>
                    <a:pt x="468" y="633"/>
                  </a:lnTo>
                  <a:lnTo>
                    <a:pt x="911" y="633"/>
                  </a:lnTo>
                  <a:lnTo>
                    <a:pt x="911" y="817"/>
                  </a:lnTo>
                  <a:lnTo>
                    <a:pt x="514" y="817"/>
                  </a:lnTo>
                  <a:cubicBezTo>
                    <a:pt x="519" y="826"/>
                    <a:pt x="525" y="834"/>
                    <a:pt x="532" y="842"/>
                  </a:cubicBezTo>
                  <a:cubicBezTo>
                    <a:pt x="585" y="902"/>
                    <a:pt x="665" y="914"/>
                    <a:pt x="723" y="914"/>
                  </a:cubicBezTo>
                  <a:cubicBezTo>
                    <a:pt x="794" y="914"/>
                    <a:pt x="871" y="892"/>
                    <a:pt x="900" y="876"/>
                  </a:cubicBezTo>
                  <a:lnTo>
                    <a:pt x="936" y="857"/>
                  </a:lnTo>
                  <a:lnTo>
                    <a:pt x="996" y="1149"/>
                  </a:lnTo>
                  <a:lnTo>
                    <a:pt x="976" y="1160"/>
                  </a:lnTo>
                  <a:cubicBezTo>
                    <a:pt x="918" y="1191"/>
                    <a:pt x="807" y="1228"/>
                    <a:pt x="685" y="1228"/>
                  </a:cubicBezTo>
                  <a:cubicBezTo>
                    <a:pt x="485" y="1228"/>
                    <a:pt x="310" y="1144"/>
                    <a:pt x="205" y="9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3" name="Group 450">
            <a:extLst>
              <a:ext uri="{FF2B5EF4-FFF2-40B4-BE49-F238E27FC236}">
                <a16:creationId xmlns:a16="http://schemas.microsoft.com/office/drawing/2014/main" id="{9E116774-CDEA-7DB3-EDE6-C71D0CBA1835}"/>
              </a:ext>
            </a:extLst>
          </p:cNvPr>
          <p:cNvGrpSpPr/>
          <p:nvPr userDrawn="1"/>
        </p:nvGrpSpPr>
        <p:grpSpPr>
          <a:xfrm>
            <a:off x="9558004" y="2424629"/>
            <a:ext cx="710291" cy="710292"/>
            <a:chOff x="8058987" y="2498626"/>
            <a:chExt cx="710291" cy="710292"/>
          </a:xfrm>
        </p:grpSpPr>
        <p:sp>
          <p:nvSpPr>
            <p:cNvPr id="214" name="Rectangle 451">
              <a:extLst>
                <a:ext uri="{FF2B5EF4-FFF2-40B4-BE49-F238E27FC236}">
                  <a16:creationId xmlns:a16="http://schemas.microsoft.com/office/drawing/2014/main" id="{09F648D5-43C4-5F24-B963-ADE452AF256C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15" name="Freeform 22">
              <a:extLst>
                <a:ext uri="{FF2B5EF4-FFF2-40B4-BE49-F238E27FC236}">
                  <a16:creationId xmlns:a16="http://schemas.microsoft.com/office/drawing/2014/main" id="{CC94FBD7-5C46-714A-9B5B-2E97C7CAD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1889" y="2629141"/>
              <a:ext cx="466725" cy="449263"/>
            </a:xfrm>
            <a:custGeom>
              <a:avLst/>
              <a:gdLst>
                <a:gd name="T0" fmla="*/ 510 w 1295"/>
                <a:gd name="T1" fmla="*/ 1125 h 1246"/>
                <a:gd name="T2" fmla="*/ 939 w 1295"/>
                <a:gd name="T3" fmla="*/ 1244 h 1246"/>
                <a:gd name="T4" fmla="*/ 970 w 1295"/>
                <a:gd name="T5" fmla="*/ 1235 h 1246"/>
                <a:gd name="T6" fmla="*/ 944 w 1295"/>
                <a:gd name="T7" fmla="*/ 1112 h 1246"/>
                <a:gd name="T8" fmla="*/ 1226 w 1295"/>
                <a:gd name="T9" fmla="*/ 582 h 1246"/>
                <a:gd name="T10" fmla="*/ 875 w 1295"/>
                <a:gd name="T11" fmla="*/ 1105 h 1246"/>
                <a:gd name="T12" fmla="*/ 593 w 1295"/>
                <a:gd name="T13" fmla="*/ 1096 h 1246"/>
                <a:gd name="T14" fmla="*/ 810 w 1295"/>
                <a:gd name="T15" fmla="*/ 920 h 1246"/>
                <a:gd name="T16" fmla="*/ 851 w 1295"/>
                <a:gd name="T17" fmla="*/ 938 h 1246"/>
                <a:gd name="T18" fmla="*/ 1089 w 1295"/>
                <a:gd name="T19" fmla="*/ 552 h 1246"/>
                <a:gd name="T20" fmla="*/ 1028 w 1295"/>
                <a:gd name="T21" fmla="*/ 582 h 1246"/>
                <a:gd name="T22" fmla="*/ 823 w 1295"/>
                <a:gd name="T23" fmla="*/ 771 h 1246"/>
                <a:gd name="T24" fmla="*/ 769 w 1295"/>
                <a:gd name="T25" fmla="*/ 763 h 1246"/>
                <a:gd name="T26" fmla="*/ 351 w 1295"/>
                <a:gd name="T27" fmla="*/ 177 h 1246"/>
                <a:gd name="T28" fmla="*/ 300 w 1295"/>
                <a:gd name="T29" fmla="*/ 168 h 1246"/>
                <a:gd name="T30" fmla="*/ 3 w 1295"/>
                <a:gd name="T31" fmla="*/ 502 h 1246"/>
                <a:gd name="T32" fmla="*/ 125 w 1295"/>
                <a:gd name="T33" fmla="*/ 541 h 1246"/>
                <a:gd name="T34" fmla="*/ 438 w 1295"/>
                <a:gd name="T35" fmla="*/ 1099 h 1246"/>
                <a:gd name="T36" fmla="*/ 185 w 1295"/>
                <a:gd name="T37" fmla="*/ 582 h 1246"/>
                <a:gd name="T38" fmla="*/ 164 w 1295"/>
                <a:gd name="T39" fmla="*/ 485 h 1246"/>
                <a:gd name="T40" fmla="*/ 312 w 1295"/>
                <a:gd name="T41" fmla="*/ 245 h 1246"/>
                <a:gd name="T42" fmla="*/ 359 w 1295"/>
                <a:gd name="T43" fmla="*/ 521 h 1246"/>
                <a:gd name="T44" fmla="*/ 322 w 1295"/>
                <a:gd name="T45" fmla="*/ 549 h 1246"/>
                <a:gd name="T46" fmla="*/ 563 w 1295"/>
                <a:gd name="T47" fmla="*/ 940 h 1246"/>
                <a:gd name="T48" fmla="*/ 383 w 1295"/>
                <a:gd name="T49" fmla="*/ 589 h 1246"/>
                <a:gd name="T50" fmla="*/ 509 w 1295"/>
                <a:gd name="T51" fmla="*/ 595 h 1246"/>
                <a:gd name="T52" fmla="*/ 351 w 1295"/>
                <a:gd name="T53" fmla="*/ 177 h 1246"/>
                <a:gd name="T54" fmla="*/ 1151 w 1295"/>
                <a:gd name="T55" fmla="*/ 51 h 1246"/>
                <a:gd name="T56" fmla="*/ 1065 w 1295"/>
                <a:gd name="T57" fmla="*/ 126 h 1246"/>
                <a:gd name="T58" fmla="*/ 382 w 1295"/>
                <a:gd name="T59" fmla="*/ 98 h 1246"/>
                <a:gd name="T60" fmla="*/ 705 w 1295"/>
                <a:gd name="T61" fmla="*/ 62 h 1246"/>
                <a:gd name="T62" fmla="*/ 1071 w 1295"/>
                <a:gd name="T63" fmla="*/ 200 h 1246"/>
                <a:gd name="T64" fmla="*/ 1131 w 1295"/>
                <a:gd name="T65" fmla="*/ 145 h 1246"/>
                <a:gd name="T66" fmla="*/ 907 w 1295"/>
                <a:gd name="T67" fmla="*/ 407 h 1246"/>
                <a:gd name="T68" fmla="*/ 962 w 1295"/>
                <a:gd name="T69" fmla="*/ 296 h 1246"/>
                <a:gd name="T70" fmla="*/ 458 w 1295"/>
                <a:gd name="T71" fmla="*/ 288 h 1246"/>
                <a:gd name="T72" fmla="*/ 705 w 1295"/>
                <a:gd name="T73" fmla="*/ 260 h 1246"/>
                <a:gd name="T74" fmla="*/ 822 w 1295"/>
                <a:gd name="T75" fmla="*/ 410 h 1246"/>
                <a:gd name="T76" fmla="*/ 842 w 1295"/>
                <a:gd name="T77" fmla="*/ 461 h 1246"/>
                <a:gd name="T78" fmla="*/ 1262 w 1295"/>
                <a:gd name="T79" fmla="*/ 514 h 1246"/>
                <a:gd name="T80" fmla="*/ 1292 w 1295"/>
                <a:gd name="T81" fmla="*/ 475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5" h="1246">
                  <a:moveTo>
                    <a:pt x="515" y="1096"/>
                  </a:moveTo>
                  <a:cubicBezTo>
                    <a:pt x="509" y="1104"/>
                    <a:pt x="507" y="1115"/>
                    <a:pt x="510" y="1125"/>
                  </a:cubicBezTo>
                  <a:cubicBezTo>
                    <a:pt x="514" y="1135"/>
                    <a:pt x="522" y="1143"/>
                    <a:pt x="532" y="1145"/>
                  </a:cubicBezTo>
                  <a:lnTo>
                    <a:pt x="939" y="1244"/>
                  </a:lnTo>
                  <a:cubicBezTo>
                    <a:pt x="942" y="1245"/>
                    <a:pt x="944" y="1245"/>
                    <a:pt x="947" y="1245"/>
                  </a:cubicBezTo>
                  <a:cubicBezTo>
                    <a:pt x="955" y="1245"/>
                    <a:pt x="964" y="1242"/>
                    <a:pt x="970" y="1235"/>
                  </a:cubicBezTo>
                  <a:cubicBezTo>
                    <a:pt x="977" y="1227"/>
                    <a:pt x="980" y="1215"/>
                    <a:pt x="976" y="1204"/>
                  </a:cubicBezTo>
                  <a:lnTo>
                    <a:pt x="944" y="1112"/>
                  </a:lnTo>
                  <a:cubicBezTo>
                    <a:pt x="1154" y="1018"/>
                    <a:pt x="1288" y="813"/>
                    <a:pt x="1287" y="580"/>
                  </a:cubicBezTo>
                  <a:lnTo>
                    <a:pt x="1226" y="582"/>
                  </a:lnTo>
                  <a:cubicBezTo>
                    <a:pt x="1226" y="798"/>
                    <a:pt x="1095" y="988"/>
                    <a:pt x="893" y="1066"/>
                  </a:cubicBezTo>
                  <a:cubicBezTo>
                    <a:pt x="878" y="1072"/>
                    <a:pt x="870" y="1090"/>
                    <a:pt x="875" y="1105"/>
                  </a:cubicBezTo>
                  <a:lnTo>
                    <a:pt x="898" y="1171"/>
                  </a:lnTo>
                  <a:lnTo>
                    <a:pt x="593" y="1096"/>
                  </a:lnTo>
                  <a:lnTo>
                    <a:pt x="783" y="846"/>
                  </a:lnTo>
                  <a:lnTo>
                    <a:pt x="810" y="920"/>
                  </a:lnTo>
                  <a:cubicBezTo>
                    <a:pt x="812" y="928"/>
                    <a:pt x="818" y="935"/>
                    <a:pt x="826" y="938"/>
                  </a:cubicBezTo>
                  <a:cubicBezTo>
                    <a:pt x="834" y="942"/>
                    <a:pt x="843" y="942"/>
                    <a:pt x="851" y="938"/>
                  </a:cubicBezTo>
                  <a:cubicBezTo>
                    <a:pt x="996" y="879"/>
                    <a:pt x="1090" y="739"/>
                    <a:pt x="1090" y="582"/>
                  </a:cubicBezTo>
                  <a:cubicBezTo>
                    <a:pt x="1090" y="572"/>
                    <a:pt x="1089" y="562"/>
                    <a:pt x="1089" y="552"/>
                  </a:cubicBezTo>
                  <a:lnTo>
                    <a:pt x="1027" y="557"/>
                  </a:lnTo>
                  <a:cubicBezTo>
                    <a:pt x="1027" y="565"/>
                    <a:pt x="1028" y="574"/>
                    <a:pt x="1028" y="582"/>
                  </a:cubicBezTo>
                  <a:cubicBezTo>
                    <a:pt x="1028" y="703"/>
                    <a:pt x="962" y="811"/>
                    <a:pt x="857" y="867"/>
                  </a:cubicBezTo>
                  <a:lnTo>
                    <a:pt x="823" y="771"/>
                  </a:lnTo>
                  <a:cubicBezTo>
                    <a:pt x="819" y="760"/>
                    <a:pt x="809" y="752"/>
                    <a:pt x="798" y="751"/>
                  </a:cubicBezTo>
                  <a:cubicBezTo>
                    <a:pt x="787" y="749"/>
                    <a:pt x="776" y="754"/>
                    <a:pt x="769" y="763"/>
                  </a:cubicBezTo>
                  <a:lnTo>
                    <a:pt x="515" y="1096"/>
                  </a:lnTo>
                  <a:close/>
                  <a:moveTo>
                    <a:pt x="351" y="177"/>
                  </a:moveTo>
                  <a:cubicBezTo>
                    <a:pt x="347" y="168"/>
                    <a:pt x="339" y="161"/>
                    <a:pt x="328" y="159"/>
                  </a:cubicBezTo>
                  <a:cubicBezTo>
                    <a:pt x="318" y="157"/>
                    <a:pt x="308" y="160"/>
                    <a:pt x="300" y="168"/>
                  </a:cubicBezTo>
                  <a:lnTo>
                    <a:pt x="11" y="471"/>
                  </a:lnTo>
                  <a:cubicBezTo>
                    <a:pt x="3" y="479"/>
                    <a:pt x="0" y="491"/>
                    <a:pt x="3" y="502"/>
                  </a:cubicBezTo>
                  <a:cubicBezTo>
                    <a:pt x="7" y="513"/>
                    <a:pt x="16" y="521"/>
                    <a:pt x="27" y="523"/>
                  </a:cubicBezTo>
                  <a:lnTo>
                    <a:pt x="125" y="541"/>
                  </a:lnTo>
                  <a:cubicBezTo>
                    <a:pt x="123" y="556"/>
                    <a:pt x="123" y="569"/>
                    <a:pt x="123" y="582"/>
                  </a:cubicBezTo>
                  <a:cubicBezTo>
                    <a:pt x="123" y="800"/>
                    <a:pt x="243" y="998"/>
                    <a:pt x="438" y="1099"/>
                  </a:cubicBezTo>
                  <a:lnTo>
                    <a:pt x="466" y="1044"/>
                  </a:lnTo>
                  <a:cubicBezTo>
                    <a:pt x="293" y="954"/>
                    <a:pt x="185" y="777"/>
                    <a:pt x="185" y="582"/>
                  </a:cubicBezTo>
                  <a:cubicBezTo>
                    <a:pt x="185" y="563"/>
                    <a:pt x="186" y="543"/>
                    <a:pt x="189" y="519"/>
                  </a:cubicBezTo>
                  <a:cubicBezTo>
                    <a:pt x="191" y="503"/>
                    <a:pt x="180" y="488"/>
                    <a:pt x="164" y="485"/>
                  </a:cubicBezTo>
                  <a:lnTo>
                    <a:pt x="95" y="472"/>
                  </a:lnTo>
                  <a:lnTo>
                    <a:pt x="312" y="245"/>
                  </a:lnTo>
                  <a:lnTo>
                    <a:pt x="434" y="535"/>
                  </a:lnTo>
                  <a:lnTo>
                    <a:pt x="359" y="521"/>
                  </a:lnTo>
                  <a:cubicBezTo>
                    <a:pt x="350" y="520"/>
                    <a:pt x="341" y="522"/>
                    <a:pt x="334" y="527"/>
                  </a:cubicBezTo>
                  <a:cubicBezTo>
                    <a:pt x="327" y="532"/>
                    <a:pt x="323" y="540"/>
                    <a:pt x="322" y="549"/>
                  </a:cubicBezTo>
                  <a:cubicBezTo>
                    <a:pt x="321" y="560"/>
                    <a:pt x="320" y="571"/>
                    <a:pt x="320" y="582"/>
                  </a:cubicBezTo>
                  <a:cubicBezTo>
                    <a:pt x="320" y="740"/>
                    <a:pt x="416" y="881"/>
                    <a:pt x="563" y="940"/>
                  </a:cubicBezTo>
                  <a:lnTo>
                    <a:pt x="586" y="882"/>
                  </a:lnTo>
                  <a:cubicBezTo>
                    <a:pt x="464" y="833"/>
                    <a:pt x="385" y="719"/>
                    <a:pt x="383" y="589"/>
                  </a:cubicBezTo>
                  <a:lnTo>
                    <a:pt x="479" y="607"/>
                  </a:lnTo>
                  <a:cubicBezTo>
                    <a:pt x="490" y="608"/>
                    <a:pt x="502" y="604"/>
                    <a:pt x="509" y="595"/>
                  </a:cubicBezTo>
                  <a:cubicBezTo>
                    <a:pt x="516" y="587"/>
                    <a:pt x="518" y="574"/>
                    <a:pt x="513" y="564"/>
                  </a:cubicBezTo>
                  <a:lnTo>
                    <a:pt x="351" y="177"/>
                  </a:lnTo>
                  <a:close/>
                  <a:moveTo>
                    <a:pt x="1174" y="72"/>
                  </a:moveTo>
                  <a:cubicBezTo>
                    <a:pt x="1171" y="61"/>
                    <a:pt x="1162" y="53"/>
                    <a:pt x="1151" y="51"/>
                  </a:cubicBezTo>
                  <a:cubicBezTo>
                    <a:pt x="1139" y="48"/>
                    <a:pt x="1128" y="52"/>
                    <a:pt x="1121" y="61"/>
                  </a:cubicBezTo>
                  <a:lnTo>
                    <a:pt x="1065" y="126"/>
                  </a:lnTo>
                  <a:cubicBezTo>
                    <a:pt x="963" y="44"/>
                    <a:pt x="836" y="0"/>
                    <a:pt x="705" y="0"/>
                  </a:cubicBezTo>
                  <a:cubicBezTo>
                    <a:pt x="590" y="0"/>
                    <a:pt x="478" y="34"/>
                    <a:pt x="382" y="98"/>
                  </a:cubicBezTo>
                  <a:lnTo>
                    <a:pt x="417" y="150"/>
                  </a:lnTo>
                  <a:cubicBezTo>
                    <a:pt x="502" y="92"/>
                    <a:pt x="602" y="62"/>
                    <a:pt x="705" y="62"/>
                  </a:cubicBezTo>
                  <a:cubicBezTo>
                    <a:pt x="831" y="62"/>
                    <a:pt x="953" y="109"/>
                    <a:pt x="1048" y="193"/>
                  </a:cubicBezTo>
                  <a:cubicBezTo>
                    <a:pt x="1055" y="198"/>
                    <a:pt x="1063" y="201"/>
                    <a:pt x="1071" y="200"/>
                  </a:cubicBezTo>
                  <a:cubicBezTo>
                    <a:pt x="1079" y="200"/>
                    <a:pt x="1087" y="196"/>
                    <a:pt x="1093" y="189"/>
                  </a:cubicBezTo>
                  <a:lnTo>
                    <a:pt x="1131" y="145"/>
                  </a:lnTo>
                  <a:lnTo>
                    <a:pt x="1219" y="447"/>
                  </a:lnTo>
                  <a:lnTo>
                    <a:pt x="907" y="407"/>
                  </a:lnTo>
                  <a:lnTo>
                    <a:pt x="964" y="340"/>
                  </a:lnTo>
                  <a:cubicBezTo>
                    <a:pt x="975" y="327"/>
                    <a:pt x="974" y="308"/>
                    <a:pt x="962" y="296"/>
                  </a:cubicBezTo>
                  <a:cubicBezTo>
                    <a:pt x="891" y="233"/>
                    <a:pt x="800" y="198"/>
                    <a:pt x="705" y="198"/>
                  </a:cubicBezTo>
                  <a:cubicBezTo>
                    <a:pt x="615" y="198"/>
                    <a:pt x="527" y="230"/>
                    <a:pt x="458" y="288"/>
                  </a:cubicBezTo>
                  <a:lnTo>
                    <a:pt x="498" y="335"/>
                  </a:lnTo>
                  <a:cubicBezTo>
                    <a:pt x="556" y="287"/>
                    <a:pt x="630" y="260"/>
                    <a:pt x="705" y="260"/>
                  </a:cubicBezTo>
                  <a:cubicBezTo>
                    <a:pt x="774" y="260"/>
                    <a:pt x="841" y="282"/>
                    <a:pt x="897" y="323"/>
                  </a:cubicBezTo>
                  <a:lnTo>
                    <a:pt x="822" y="410"/>
                  </a:lnTo>
                  <a:cubicBezTo>
                    <a:pt x="815" y="419"/>
                    <a:pt x="813" y="431"/>
                    <a:pt x="817" y="442"/>
                  </a:cubicBezTo>
                  <a:cubicBezTo>
                    <a:pt x="821" y="452"/>
                    <a:pt x="831" y="460"/>
                    <a:pt x="842" y="461"/>
                  </a:cubicBezTo>
                  <a:lnTo>
                    <a:pt x="1258" y="514"/>
                  </a:lnTo>
                  <a:cubicBezTo>
                    <a:pt x="1259" y="514"/>
                    <a:pt x="1260" y="514"/>
                    <a:pt x="1262" y="514"/>
                  </a:cubicBezTo>
                  <a:cubicBezTo>
                    <a:pt x="1271" y="514"/>
                    <a:pt x="1279" y="511"/>
                    <a:pt x="1285" y="504"/>
                  </a:cubicBezTo>
                  <a:cubicBezTo>
                    <a:pt x="1292" y="496"/>
                    <a:pt x="1294" y="485"/>
                    <a:pt x="1292" y="475"/>
                  </a:cubicBezTo>
                  <a:lnTo>
                    <a:pt x="1174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6" name="Group 453">
            <a:extLst>
              <a:ext uri="{FF2B5EF4-FFF2-40B4-BE49-F238E27FC236}">
                <a16:creationId xmlns:a16="http://schemas.microsoft.com/office/drawing/2014/main" id="{D13F3A6A-16B4-26C8-716B-5E6E4E0600A9}"/>
              </a:ext>
            </a:extLst>
          </p:cNvPr>
          <p:cNvGrpSpPr/>
          <p:nvPr userDrawn="1"/>
        </p:nvGrpSpPr>
        <p:grpSpPr>
          <a:xfrm>
            <a:off x="9566884" y="4454581"/>
            <a:ext cx="710291" cy="710292"/>
            <a:chOff x="8067867" y="4528578"/>
            <a:chExt cx="710291" cy="710292"/>
          </a:xfrm>
        </p:grpSpPr>
        <p:sp>
          <p:nvSpPr>
            <p:cNvPr id="217" name="Rectangle 454">
              <a:extLst>
                <a:ext uri="{FF2B5EF4-FFF2-40B4-BE49-F238E27FC236}">
                  <a16:creationId xmlns:a16="http://schemas.microsoft.com/office/drawing/2014/main" id="{E3410E14-323E-4BC3-77E2-1CA42469C581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18" name="Freeform 19">
              <a:extLst>
                <a:ext uri="{FF2B5EF4-FFF2-40B4-BE49-F238E27FC236}">
                  <a16:creationId xmlns:a16="http://schemas.microsoft.com/office/drawing/2014/main" id="{55582AA1-870C-3E5C-62CA-B807F7857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59887"/>
              <a:ext cx="469900" cy="447675"/>
            </a:xfrm>
            <a:custGeom>
              <a:avLst/>
              <a:gdLst>
                <a:gd name="T0" fmla="*/ 652 w 1304"/>
                <a:gd name="T1" fmla="*/ 852 h 1244"/>
                <a:gd name="T2" fmla="*/ 733 w 1304"/>
                <a:gd name="T3" fmla="*/ 982 h 1244"/>
                <a:gd name="T4" fmla="*/ 570 w 1304"/>
                <a:gd name="T5" fmla="*/ 982 h 1244"/>
                <a:gd name="T6" fmla="*/ 451 w 1304"/>
                <a:gd name="T7" fmla="*/ 1243 h 1244"/>
                <a:gd name="T8" fmla="*/ 513 w 1304"/>
                <a:gd name="T9" fmla="*/ 1174 h 1244"/>
                <a:gd name="T10" fmla="*/ 790 w 1304"/>
                <a:gd name="T11" fmla="*/ 1174 h 1244"/>
                <a:gd name="T12" fmla="*/ 852 w 1304"/>
                <a:gd name="T13" fmla="*/ 1243 h 1244"/>
                <a:gd name="T14" fmla="*/ 754 w 1304"/>
                <a:gd name="T15" fmla="*/ 1067 h 1244"/>
                <a:gd name="T16" fmla="*/ 796 w 1304"/>
                <a:gd name="T17" fmla="*/ 911 h 1244"/>
                <a:gd name="T18" fmla="*/ 508 w 1304"/>
                <a:gd name="T19" fmla="*/ 911 h 1244"/>
                <a:gd name="T20" fmla="*/ 549 w 1304"/>
                <a:gd name="T21" fmla="*/ 1067 h 1244"/>
                <a:gd name="T22" fmla="*/ 451 w 1304"/>
                <a:gd name="T23" fmla="*/ 1243 h 1244"/>
                <a:gd name="T24" fmla="*/ 282 w 1304"/>
                <a:gd name="T25" fmla="*/ 982 h 1244"/>
                <a:gd name="T26" fmla="*/ 118 w 1304"/>
                <a:gd name="T27" fmla="*/ 982 h 1244"/>
                <a:gd name="T28" fmla="*/ 200 w 1304"/>
                <a:gd name="T29" fmla="*/ 852 h 1244"/>
                <a:gd name="T30" fmla="*/ 56 w 1304"/>
                <a:gd name="T31" fmla="*/ 911 h 1244"/>
                <a:gd name="T32" fmla="*/ 98 w 1304"/>
                <a:gd name="T33" fmla="*/ 1068 h 1244"/>
                <a:gd name="T34" fmla="*/ 0 w 1304"/>
                <a:gd name="T35" fmla="*/ 1243 h 1244"/>
                <a:gd name="T36" fmla="*/ 62 w 1304"/>
                <a:gd name="T37" fmla="*/ 1174 h 1244"/>
                <a:gd name="T38" fmla="*/ 338 w 1304"/>
                <a:gd name="T39" fmla="*/ 1174 h 1244"/>
                <a:gd name="T40" fmla="*/ 400 w 1304"/>
                <a:gd name="T41" fmla="*/ 1243 h 1244"/>
                <a:gd name="T42" fmla="*/ 302 w 1304"/>
                <a:gd name="T43" fmla="*/ 1067 h 1244"/>
                <a:gd name="T44" fmla="*/ 344 w 1304"/>
                <a:gd name="T45" fmla="*/ 911 h 1244"/>
                <a:gd name="T46" fmla="*/ 56 w 1304"/>
                <a:gd name="T47" fmla="*/ 911 h 1244"/>
                <a:gd name="T48" fmla="*/ 652 w 1304"/>
                <a:gd name="T49" fmla="*/ 254 h 1244"/>
                <a:gd name="T50" fmla="*/ 570 w 1304"/>
                <a:gd name="T51" fmla="*/ 132 h 1244"/>
                <a:gd name="T52" fmla="*/ 733 w 1304"/>
                <a:gd name="T53" fmla="*/ 132 h 1244"/>
                <a:gd name="T54" fmla="*/ 790 w 1304"/>
                <a:gd name="T55" fmla="*/ 454 h 1244"/>
                <a:gd name="T56" fmla="*/ 852 w 1304"/>
                <a:gd name="T57" fmla="*/ 385 h 1244"/>
                <a:gd name="T58" fmla="*/ 796 w 1304"/>
                <a:gd name="T59" fmla="*/ 183 h 1244"/>
                <a:gd name="T60" fmla="*/ 652 w 1304"/>
                <a:gd name="T61" fmla="*/ 0 h 1244"/>
                <a:gd name="T62" fmla="*/ 508 w 1304"/>
                <a:gd name="T63" fmla="*/ 183 h 1244"/>
                <a:gd name="T64" fmla="*/ 451 w 1304"/>
                <a:gd name="T65" fmla="*/ 385 h 1244"/>
                <a:gd name="T66" fmla="*/ 513 w 1304"/>
                <a:gd name="T67" fmla="*/ 454 h 1244"/>
                <a:gd name="T68" fmla="*/ 652 w 1304"/>
                <a:gd name="T69" fmla="*/ 316 h 1244"/>
                <a:gd name="T70" fmla="*/ 790 w 1304"/>
                <a:gd name="T71" fmla="*/ 454 h 1244"/>
                <a:gd name="T72" fmla="*/ 1134 w 1304"/>
                <a:gd name="T73" fmla="*/ 736 h 1244"/>
                <a:gd name="T74" fmla="*/ 683 w 1304"/>
                <a:gd name="T75" fmla="*/ 564 h 1244"/>
                <a:gd name="T76" fmla="*/ 621 w 1304"/>
                <a:gd name="T77" fmla="*/ 454 h 1244"/>
                <a:gd name="T78" fmla="*/ 169 w 1304"/>
                <a:gd name="T79" fmla="*/ 564 h 1244"/>
                <a:gd name="T80" fmla="*/ 231 w 1304"/>
                <a:gd name="T81" fmla="*/ 736 h 1244"/>
                <a:gd name="T82" fmla="*/ 621 w 1304"/>
                <a:gd name="T83" fmla="*/ 626 h 1244"/>
                <a:gd name="T84" fmla="*/ 683 w 1304"/>
                <a:gd name="T85" fmla="*/ 736 h 1244"/>
                <a:gd name="T86" fmla="*/ 1072 w 1304"/>
                <a:gd name="T87" fmla="*/ 626 h 1244"/>
                <a:gd name="T88" fmla="*/ 1185 w 1304"/>
                <a:gd name="T89" fmla="*/ 982 h 1244"/>
                <a:gd name="T90" fmla="*/ 1021 w 1304"/>
                <a:gd name="T91" fmla="*/ 982 h 1244"/>
                <a:gd name="T92" fmla="*/ 1103 w 1304"/>
                <a:gd name="T93" fmla="*/ 852 h 1244"/>
                <a:gd name="T94" fmla="*/ 1185 w 1304"/>
                <a:gd name="T95" fmla="*/ 982 h 1244"/>
                <a:gd name="T96" fmla="*/ 1205 w 1304"/>
                <a:gd name="T97" fmla="*/ 1067 h 1244"/>
                <a:gd name="T98" fmla="*/ 1247 w 1304"/>
                <a:gd name="T99" fmla="*/ 911 h 1244"/>
                <a:gd name="T100" fmla="*/ 959 w 1304"/>
                <a:gd name="T101" fmla="*/ 911 h 1244"/>
                <a:gd name="T102" fmla="*/ 1001 w 1304"/>
                <a:gd name="T103" fmla="*/ 1067 h 1244"/>
                <a:gd name="T104" fmla="*/ 903 w 1304"/>
                <a:gd name="T105" fmla="*/ 1243 h 1244"/>
                <a:gd name="T106" fmla="*/ 965 w 1304"/>
                <a:gd name="T107" fmla="*/ 1174 h 1244"/>
                <a:gd name="T108" fmla="*/ 1241 w 1304"/>
                <a:gd name="T109" fmla="*/ 1174 h 1244"/>
                <a:gd name="T110" fmla="*/ 1303 w 1304"/>
                <a:gd name="T111" fmla="*/ 1243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04" h="1244">
                  <a:moveTo>
                    <a:pt x="570" y="911"/>
                  </a:moveTo>
                  <a:cubicBezTo>
                    <a:pt x="570" y="880"/>
                    <a:pt x="609" y="852"/>
                    <a:pt x="652" y="852"/>
                  </a:cubicBezTo>
                  <a:cubicBezTo>
                    <a:pt x="694" y="852"/>
                    <a:pt x="733" y="880"/>
                    <a:pt x="733" y="911"/>
                  </a:cubicBezTo>
                  <a:lnTo>
                    <a:pt x="733" y="982"/>
                  </a:lnTo>
                  <a:cubicBezTo>
                    <a:pt x="733" y="1014"/>
                    <a:pt x="694" y="1043"/>
                    <a:pt x="652" y="1043"/>
                  </a:cubicBezTo>
                  <a:cubicBezTo>
                    <a:pt x="609" y="1043"/>
                    <a:pt x="570" y="1014"/>
                    <a:pt x="570" y="982"/>
                  </a:cubicBezTo>
                  <a:lnTo>
                    <a:pt x="570" y="911"/>
                  </a:lnTo>
                  <a:close/>
                  <a:moveTo>
                    <a:pt x="451" y="1243"/>
                  </a:moveTo>
                  <a:lnTo>
                    <a:pt x="513" y="1243"/>
                  </a:lnTo>
                  <a:lnTo>
                    <a:pt x="513" y="1174"/>
                  </a:lnTo>
                  <a:cubicBezTo>
                    <a:pt x="516" y="1156"/>
                    <a:pt x="586" y="1105"/>
                    <a:pt x="652" y="1105"/>
                  </a:cubicBezTo>
                  <a:cubicBezTo>
                    <a:pt x="718" y="1105"/>
                    <a:pt x="787" y="1156"/>
                    <a:pt x="790" y="1174"/>
                  </a:cubicBezTo>
                  <a:lnTo>
                    <a:pt x="790" y="1243"/>
                  </a:lnTo>
                  <a:lnTo>
                    <a:pt x="852" y="1243"/>
                  </a:lnTo>
                  <a:lnTo>
                    <a:pt x="852" y="1174"/>
                  </a:lnTo>
                  <a:cubicBezTo>
                    <a:pt x="852" y="1133"/>
                    <a:pt x="808" y="1092"/>
                    <a:pt x="754" y="1067"/>
                  </a:cubicBezTo>
                  <a:cubicBezTo>
                    <a:pt x="779" y="1045"/>
                    <a:pt x="796" y="1015"/>
                    <a:pt x="796" y="982"/>
                  </a:cubicBezTo>
                  <a:lnTo>
                    <a:pt x="796" y="911"/>
                  </a:lnTo>
                  <a:cubicBezTo>
                    <a:pt x="796" y="846"/>
                    <a:pt x="730" y="790"/>
                    <a:pt x="652" y="790"/>
                  </a:cubicBezTo>
                  <a:cubicBezTo>
                    <a:pt x="574" y="790"/>
                    <a:pt x="508" y="846"/>
                    <a:pt x="508" y="911"/>
                  </a:cubicBezTo>
                  <a:lnTo>
                    <a:pt x="508" y="982"/>
                  </a:lnTo>
                  <a:cubicBezTo>
                    <a:pt x="508" y="1015"/>
                    <a:pt x="524" y="1045"/>
                    <a:pt x="549" y="1067"/>
                  </a:cubicBezTo>
                  <a:cubicBezTo>
                    <a:pt x="495" y="1092"/>
                    <a:pt x="451" y="1133"/>
                    <a:pt x="451" y="1174"/>
                  </a:cubicBezTo>
                  <a:lnTo>
                    <a:pt x="451" y="1243"/>
                  </a:lnTo>
                  <a:close/>
                  <a:moveTo>
                    <a:pt x="282" y="911"/>
                  </a:moveTo>
                  <a:lnTo>
                    <a:pt x="282" y="982"/>
                  </a:lnTo>
                  <a:cubicBezTo>
                    <a:pt x="282" y="1014"/>
                    <a:pt x="243" y="1043"/>
                    <a:pt x="200" y="1043"/>
                  </a:cubicBezTo>
                  <a:cubicBezTo>
                    <a:pt x="157" y="1043"/>
                    <a:pt x="118" y="1014"/>
                    <a:pt x="118" y="982"/>
                  </a:cubicBezTo>
                  <a:lnTo>
                    <a:pt x="118" y="911"/>
                  </a:lnTo>
                  <a:cubicBezTo>
                    <a:pt x="118" y="880"/>
                    <a:pt x="157" y="852"/>
                    <a:pt x="200" y="852"/>
                  </a:cubicBezTo>
                  <a:cubicBezTo>
                    <a:pt x="243" y="852"/>
                    <a:pt x="282" y="880"/>
                    <a:pt x="282" y="911"/>
                  </a:cubicBezTo>
                  <a:close/>
                  <a:moveTo>
                    <a:pt x="56" y="911"/>
                  </a:moveTo>
                  <a:lnTo>
                    <a:pt x="56" y="982"/>
                  </a:lnTo>
                  <a:cubicBezTo>
                    <a:pt x="56" y="1015"/>
                    <a:pt x="72" y="1045"/>
                    <a:pt x="98" y="1068"/>
                  </a:cubicBezTo>
                  <a:cubicBezTo>
                    <a:pt x="44" y="1092"/>
                    <a:pt x="0" y="1133"/>
                    <a:pt x="0" y="1174"/>
                  </a:cubicBezTo>
                  <a:lnTo>
                    <a:pt x="0" y="1243"/>
                  </a:lnTo>
                  <a:lnTo>
                    <a:pt x="62" y="1243"/>
                  </a:lnTo>
                  <a:lnTo>
                    <a:pt x="62" y="1174"/>
                  </a:lnTo>
                  <a:cubicBezTo>
                    <a:pt x="64" y="1156"/>
                    <a:pt x="134" y="1105"/>
                    <a:pt x="200" y="1105"/>
                  </a:cubicBezTo>
                  <a:cubicBezTo>
                    <a:pt x="266" y="1105"/>
                    <a:pt x="336" y="1156"/>
                    <a:pt x="338" y="1174"/>
                  </a:cubicBezTo>
                  <a:lnTo>
                    <a:pt x="338" y="1243"/>
                  </a:lnTo>
                  <a:lnTo>
                    <a:pt x="400" y="1243"/>
                  </a:lnTo>
                  <a:lnTo>
                    <a:pt x="400" y="1174"/>
                  </a:lnTo>
                  <a:cubicBezTo>
                    <a:pt x="400" y="1133"/>
                    <a:pt x="356" y="1092"/>
                    <a:pt x="302" y="1067"/>
                  </a:cubicBezTo>
                  <a:cubicBezTo>
                    <a:pt x="328" y="1045"/>
                    <a:pt x="344" y="1015"/>
                    <a:pt x="344" y="982"/>
                  </a:cubicBezTo>
                  <a:lnTo>
                    <a:pt x="344" y="911"/>
                  </a:lnTo>
                  <a:cubicBezTo>
                    <a:pt x="344" y="846"/>
                    <a:pt x="278" y="790"/>
                    <a:pt x="200" y="790"/>
                  </a:cubicBezTo>
                  <a:cubicBezTo>
                    <a:pt x="122" y="790"/>
                    <a:pt x="56" y="846"/>
                    <a:pt x="56" y="911"/>
                  </a:cubicBezTo>
                  <a:close/>
                  <a:moveTo>
                    <a:pt x="733" y="183"/>
                  </a:moveTo>
                  <a:cubicBezTo>
                    <a:pt x="733" y="220"/>
                    <a:pt x="694" y="254"/>
                    <a:pt x="652" y="254"/>
                  </a:cubicBezTo>
                  <a:cubicBezTo>
                    <a:pt x="609" y="254"/>
                    <a:pt x="570" y="220"/>
                    <a:pt x="570" y="183"/>
                  </a:cubicBezTo>
                  <a:lnTo>
                    <a:pt x="570" y="132"/>
                  </a:lnTo>
                  <a:cubicBezTo>
                    <a:pt x="570" y="95"/>
                    <a:pt x="609" y="62"/>
                    <a:pt x="652" y="62"/>
                  </a:cubicBezTo>
                  <a:cubicBezTo>
                    <a:pt x="694" y="62"/>
                    <a:pt x="733" y="95"/>
                    <a:pt x="733" y="132"/>
                  </a:cubicBezTo>
                  <a:lnTo>
                    <a:pt x="733" y="183"/>
                  </a:lnTo>
                  <a:close/>
                  <a:moveTo>
                    <a:pt x="790" y="454"/>
                  </a:moveTo>
                  <a:lnTo>
                    <a:pt x="852" y="454"/>
                  </a:lnTo>
                  <a:lnTo>
                    <a:pt x="852" y="385"/>
                  </a:lnTo>
                  <a:cubicBezTo>
                    <a:pt x="852" y="343"/>
                    <a:pt x="807" y="302"/>
                    <a:pt x="752" y="277"/>
                  </a:cubicBezTo>
                  <a:cubicBezTo>
                    <a:pt x="778" y="253"/>
                    <a:pt x="796" y="220"/>
                    <a:pt x="796" y="183"/>
                  </a:cubicBezTo>
                  <a:lnTo>
                    <a:pt x="796" y="132"/>
                  </a:lnTo>
                  <a:cubicBezTo>
                    <a:pt x="796" y="60"/>
                    <a:pt x="730" y="0"/>
                    <a:pt x="652" y="0"/>
                  </a:cubicBezTo>
                  <a:cubicBezTo>
                    <a:pt x="574" y="0"/>
                    <a:pt x="508" y="60"/>
                    <a:pt x="508" y="132"/>
                  </a:cubicBezTo>
                  <a:lnTo>
                    <a:pt x="508" y="183"/>
                  </a:lnTo>
                  <a:cubicBezTo>
                    <a:pt x="508" y="220"/>
                    <a:pt x="525" y="253"/>
                    <a:pt x="552" y="277"/>
                  </a:cubicBezTo>
                  <a:cubicBezTo>
                    <a:pt x="497" y="302"/>
                    <a:pt x="451" y="343"/>
                    <a:pt x="451" y="385"/>
                  </a:cubicBezTo>
                  <a:lnTo>
                    <a:pt x="451" y="454"/>
                  </a:lnTo>
                  <a:lnTo>
                    <a:pt x="513" y="454"/>
                  </a:lnTo>
                  <a:lnTo>
                    <a:pt x="513" y="385"/>
                  </a:lnTo>
                  <a:cubicBezTo>
                    <a:pt x="516" y="366"/>
                    <a:pt x="586" y="316"/>
                    <a:pt x="652" y="316"/>
                  </a:cubicBezTo>
                  <a:cubicBezTo>
                    <a:pt x="718" y="316"/>
                    <a:pt x="787" y="366"/>
                    <a:pt x="790" y="385"/>
                  </a:cubicBezTo>
                  <a:lnTo>
                    <a:pt x="790" y="454"/>
                  </a:lnTo>
                  <a:close/>
                  <a:moveTo>
                    <a:pt x="1072" y="736"/>
                  </a:moveTo>
                  <a:lnTo>
                    <a:pt x="1134" y="736"/>
                  </a:lnTo>
                  <a:lnTo>
                    <a:pt x="1134" y="564"/>
                  </a:lnTo>
                  <a:lnTo>
                    <a:pt x="683" y="564"/>
                  </a:lnTo>
                  <a:lnTo>
                    <a:pt x="683" y="454"/>
                  </a:lnTo>
                  <a:lnTo>
                    <a:pt x="621" y="454"/>
                  </a:lnTo>
                  <a:lnTo>
                    <a:pt x="621" y="564"/>
                  </a:lnTo>
                  <a:lnTo>
                    <a:pt x="169" y="564"/>
                  </a:lnTo>
                  <a:lnTo>
                    <a:pt x="169" y="736"/>
                  </a:lnTo>
                  <a:lnTo>
                    <a:pt x="231" y="736"/>
                  </a:lnTo>
                  <a:lnTo>
                    <a:pt x="231" y="626"/>
                  </a:lnTo>
                  <a:lnTo>
                    <a:pt x="621" y="626"/>
                  </a:lnTo>
                  <a:lnTo>
                    <a:pt x="621" y="736"/>
                  </a:lnTo>
                  <a:lnTo>
                    <a:pt x="683" y="736"/>
                  </a:lnTo>
                  <a:lnTo>
                    <a:pt x="683" y="626"/>
                  </a:lnTo>
                  <a:lnTo>
                    <a:pt x="1072" y="626"/>
                  </a:lnTo>
                  <a:lnTo>
                    <a:pt x="1072" y="736"/>
                  </a:lnTo>
                  <a:close/>
                  <a:moveTo>
                    <a:pt x="1185" y="982"/>
                  </a:moveTo>
                  <a:cubicBezTo>
                    <a:pt x="1185" y="1014"/>
                    <a:pt x="1146" y="1043"/>
                    <a:pt x="1103" y="1043"/>
                  </a:cubicBezTo>
                  <a:cubicBezTo>
                    <a:pt x="1060" y="1043"/>
                    <a:pt x="1021" y="1014"/>
                    <a:pt x="1021" y="982"/>
                  </a:cubicBezTo>
                  <a:lnTo>
                    <a:pt x="1021" y="911"/>
                  </a:lnTo>
                  <a:cubicBezTo>
                    <a:pt x="1021" y="880"/>
                    <a:pt x="1060" y="852"/>
                    <a:pt x="1103" y="852"/>
                  </a:cubicBezTo>
                  <a:cubicBezTo>
                    <a:pt x="1146" y="852"/>
                    <a:pt x="1185" y="880"/>
                    <a:pt x="1185" y="911"/>
                  </a:cubicBezTo>
                  <a:lnTo>
                    <a:pt x="1185" y="982"/>
                  </a:lnTo>
                  <a:close/>
                  <a:moveTo>
                    <a:pt x="1303" y="1174"/>
                  </a:moveTo>
                  <a:cubicBezTo>
                    <a:pt x="1303" y="1133"/>
                    <a:pt x="1259" y="1092"/>
                    <a:pt x="1205" y="1067"/>
                  </a:cubicBezTo>
                  <a:cubicBezTo>
                    <a:pt x="1231" y="1045"/>
                    <a:pt x="1247" y="1015"/>
                    <a:pt x="1247" y="982"/>
                  </a:cubicBezTo>
                  <a:lnTo>
                    <a:pt x="1247" y="911"/>
                  </a:lnTo>
                  <a:cubicBezTo>
                    <a:pt x="1247" y="846"/>
                    <a:pt x="1181" y="790"/>
                    <a:pt x="1103" y="790"/>
                  </a:cubicBezTo>
                  <a:cubicBezTo>
                    <a:pt x="1025" y="790"/>
                    <a:pt x="959" y="846"/>
                    <a:pt x="959" y="911"/>
                  </a:cubicBezTo>
                  <a:lnTo>
                    <a:pt x="959" y="982"/>
                  </a:lnTo>
                  <a:cubicBezTo>
                    <a:pt x="959" y="1015"/>
                    <a:pt x="975" y="1045"/>
                    <a:pt x="1001" y="1067"/>
                  </a:cubicBezTo>
                  <a:cubicBezTo>
                    <a:pt x="947" y="1092"/>
                    <a:pt x="903" y="1133"/>
                    <a:pt x="903" y="1174"/>
                  </a:cubicBezTo>
                  <a:lnTo>
                    <a:pt x="903" y="1243"/>
                  </a:lnTo>
                  <a:lnTo>
                    <a:pt x="965" y="1243"/>
                  </a:lnTo>
                  <a:lnTo>
                    <a:pt x="965" y="1174"/>
                  </a:lnTo>
                  <a:cubicBezTo>
                    <a:pt x="967" y="1156"/>
                    <a:pt x="1037" y="1105"/>
                    <a:pt x="1103" y="1105"/>
                  </a:cubicBezTo>
                  <a:cubicBezTo>
                    <a:pt x="1169" y="1105"/>
                    <a:pt x="1239" y="1156"/>
                    <a:pt x="1241" y="1174"/>
                  </a:cubicBezTo>
                  <a:lnTo>
                    <a:pt x="1241" y="1243"/>
                  </a:lnTo>
                  <a:lnTo>
                    <a:pt x="1303" y="1243"/>
                  </a:lnTo>
                  <a:lnTo>
                    <a:pt x="1303" y="1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9" name="Group 456">
            <a:extLst>
              <a:ext uri="{FF2B5EF4-FFF2-40B4-BE49-F238E27FC236}">
                <a16:creationId xmlns:a16="http://schemas.microsoft.com/office/drawing/2014/main" id="{E99DC994-1409-F5DF-B8B9-9A6D1073D2E1}"/>
              </a:ext>
            </a:extLst>
          </p:cNvPr>
          <p:cNvGrpSpPr/>
          <p:nvPr userDrawn="1"/>
        </p:nvGrpSpPr>
        <p:grpSpPr>
          <a:xfrm>
            <a:off x="1876356" y="5432871"/>
            <a:ext cx="710291" cy="710292"/>
            <a:chOff x="377339" y="5506868"/>
            <a:chExt cx="710291" cy="710292"/>
          </a:xfrm>
        </p:grpSpPr>
        <p:sp>
          <p:nvSpPr>
            <p:cNvPr id="220" name="Rectangle 457">
              <a:extLst>
                <a:ext uri="{FF2B5EF4-FFF2-40B4-BE49-F238E27FC236}">
                  <a16:creationId xmlns:a16="http://schemas.microsoft.com/office/drawing/2014/main" id="{95A3BA1A-0287-20D7-FECF-27E874976E10}"/>
                </a:ext>
              </a:extLst>
            </p:cNvPr>
            <p:cNvSpPr/>
            <p:nvPr/>
          </p:nvSpPr>
          <p:spPr>
            <a:xfrm>
              <a:off x="377339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21" name="Freeform 20">
              <a:extLst>
                <a:ext uri="{FF2B5EF4-FFF2-40B4-BE49-F238E27FC236}">
                  <a16:creationId xmlns:a16="http://schemas.microsoft.com/office/drawing/2014/main" id="{B3F5E786-719A-64F1-2782-2933ACF2B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534" y="5627064"/>
              <a:ext cx="469900" cy="469900"/>
            </a:xfrm>
            <a:custGeom>
              <a:avLst/>
              <a:gdLst>
                <a:gd name="T0" fmla="*/ 1275 w 1305"/>
                <a:gd name="T1" fmla="*/ 773 h 1304"/>
                <a:gd name="T2" fmla="*/ 948 w 1305"/>
                <a:gd name="T3" fmla="*/ 1132 h 1304"/>
                <a:gd name="T4" fmla="*/ 485 w 1305"/>
                <a:gd name="T5" fmla="*/ 1119 h 1304"/>
                <a:gd name="T6" fmla="*/ 819 w 1305"/>
                <a:gd name="T7" fmla="*/ 1118 h 1304"/>
                <a:gd name="T8" fmla="*/ 652 w 1305"/>
                <a:gd name="T9" fmla="*/ 1241 h 1304"/>
                <a:gd name="T10" fmla="*/ 485 w 1305"/>
                <a:gd name="T11" fmla="*/ 1119 h 1304"/>
                <a:gd name="T12" fmla="*/ 652 w 1305"/>
                <a:gd name="T13" fmla="*/ 987 h 1304"/>
                <a:gd name="T14" fmla="*/ 570 w 1305"/>
                <a:gd name="T15" fmla="*/ 838 h 1304"/>
                <a:gd name="T16" fmla="*/ 734 w 1305"/>
                <a:gd name="T17" fmla="*/ 838 h 1304"/>
                <a:gd name="T18" fmla="*/ 423 w 1305"/>
                <a:gd name="T19" fmla="*/ 1230 h 1304"/>
                <a:gd name="T20" fmla="*/ 652 w 1305"/>
                <a:gd name="T21" fmla="*/ 1303 h 1304"/>
                <a:gd name="T22" fmla="*/ 881 w 1305"/>
                <a:gd name="T23" fmla="*/ 1230 h 1304"/>
                <a:gd name="T24" fmla="*/ 756 w 1305"/>
                <a:gd name="T25" fmla="*/ 1007 h 1304"/>
                <a:gd name="T26" fmla="*/ 796 w 1305"/>
                <a:gd name="T27" fmla="*/ 838 h 1304"/>
                <a:gd name="T28" fmla="*/ 508 w 1305"/>
                <a:gd name="T29" fmla="*/ 838 h 1304"/>
                <a:gd name="T30" fmla="*/ 548 w 1305"/>
                <a:gd name="T31" fmla="*/ 1007 h 1304"/>
                <a:gd name="T32" fmla="*/ 423 w 1305"/>
                <a:gd name="T33" fmla="*/ 1230 h 1304"/>
                <a:gd name="T34" fmla="*/ 327 w 1305"/>
                <a:gd name="T35" fmla="*/ 1186 h 1304"/>
                <a:gd name="T36" fmla="*/ 90 w 1305"/>
                <a:gd name="T37" fmla="*/ 764 h 1304"/>
                <a:gd name="T38" fmla="*/ 395 w 1305"/>
                <a:gd name="T39" fmla="*/ 607 h 1304"/>
                <a:gd name="T40" fmla="*/ 62 w 1305"/>
                <a:gd name="T41" fmla="*/ 607 h 1304"/>
                <a:gd name="T42" fmla="*/ 229 w 1305"/>
                <a:gd name="T43" fmla="*/ 457 h 1304"/>
                <a:gd name="T44" fmla="*/ 395 w 1305"/>
                <a:gd name="T45" fmla="*/ 607 h 1304"/>
                <a:gd name="T46" fmla="*/ 229 w 1305"/>
                <a:gd name="T47" fmla="*/ 395 h 1304"/>
                <a:gd name="T48" fmla="*/ 147 w 1305"/>
                <a:gd name="T49" fmla="*/ 246 h 1304"/>
                <a:gd name="T50" fmla="*/ 311 w 1305"/>
                <a:gd name="T51" fmla="*/ 246 h 1304"/>
                <a:gd name="T52" fmla="*/ 373 w 1305"/>
                <a:gd name="T53" fmla="*/ 246 h 1304"/>
                <a:gd name="T54" fmla="*/ 85 w 1305"/>
                <a:gd name="T55" fmla="*/ 246 h 1304"/>
                <a:gd name="T56" fmla="*/ 125 w 1305"/>
                <a:gd name="T57" fmla="*/ 415 h 1304"/>
                <a:gd name="T58" fmla="*/ 0 w 1305"/>
                <a:gd name="T59" fmla="*/ 640 h 1304"/>
                <a:gd name="T60" fmla="*/ 229 w 1305"/>
                <a:gd name="T61" fmla="*/ 711 h 1304"/>
                <a:gd name="T62" fmla="*/ 457 w 1305"/>
                <a:gd name="T63" fmla="*/ 640 h 1304"/>
                <a:gd name="T64" fmla="*/ 332 w 1305"/>
                <a:gd name="T65" fmla="*/ 415 h 1304"/>
                <a:gd name="T66" fmla="*/ 373 w 1305"/>
                <a:gd name="T67" fmla="*/ 246 h 1304"/>
                <a:gd name="T68" fmla="*/ 652 w 1305"/>
                <a:gd name="T69" fmla="*/ 0 h 1304"/>
                <a:gd name="T70" fmla="*/ 401 w 1305"/>
                <a:gd name="T71" fmla="*/ 124 h 1304"/>
                <a:gd name="T72" fmla="*/ 903 w 1305"/>
                <a:gd name="T73" fmla="*/ 124 h 1304"/>
                <a:gd name="T74" fmla="*/ 1242 w 1305"/>
                <a:gd name="T75" fmla="*/ 607 h 1304"/>
                <a:gd name="T76" fmla="*/ 909 w 1305"/>
                <a:gd name="T77" fmla="*/ 607 h 1304"/>
                <a:gd name="T78" fmla="*/ 1075 w 1305"/>
                <a:gd name="T79" fmla="*/ 457 h 1304"/>
                <a:gd name="T80" fmla="*/ 1242 w 1305"/>
                <a:gd name="T81" fmla="*/ 607 h 1304"/>
                <a:gd name="T82" fmla="*/ 1075 w 1305"/>
                <a:gd name="T83" fmla="*/ 395 h 1304"/>
                <a:gd name="T84" fmla="*/ 994 w 1305"/>
                <a:gd name="T85" fmla="*/ 246 h 1304"/>
                <a:gd name="T86" fmla="*/ 1157 w 1305"/>
                <a:gd name="T87" fmla="*/ 246 h 1304"/>
                <a:gd name="T88" fmla="*/ 1304 w 1305"/>
                <a:gd name="T89" fmla="*/ 640 h 1304"/>
                <a:gd name="T90" fmla="*/ 1179 w 1305"/>
                <a:gd name="T91" fmla="*/ 415 h 1304"/>
                <a:gd name="T92" fmla="*/ 1219 w 1305"/>
                <a:gd name="T93" fmla="*/ 246 h 1304"/>
                <a:gd name="T94" fmla="*/ 931 w 1305"/>
                <a:gd name="T95" fmla="*/ 246 h 1304"/>
                <a:gd name="T96" fmla="*/ 972 w 1305"/>
                <a:gd name="T97" fmla="*/ 415 h 1304"/>
                <a:gd name="T98" fmla="*/ 847 w 1305"/>
                <a:gd name="T99" fmla="*/ 640 h 1304"/>
                <a:gd name="T100" fmla="*/ 1075 w 1305"/>
                <a:gd name="T101" fmla="*/ 711 h 1304"/>
                <a:gd name="T102" fmla="*/ 1304 w 1305"/>
                <a:gd name="T103" fmla="*/ 64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5" h="1304">
                  <a:moveTo>
                    <a:pt x="978" y="1186"/>
                  </a:moveTo>
                  <a:cubicBezTo>
                    <a:pt x="1140" y="1096"/>
                    <a:pt x="1248" y="945"/>
                    <a:pt x="1275" y="773"/>
                  </a:cubicBezTo>
                  <a:lnTo>
                    <a:pt x="1214" y="764"/>
                  </a:lnTo>
                  <a:cubicBezTo>
                    <a:pt x="1190" y="917"/>
                    <a:pt x="1093" y="1051"/>
                    <a:pt x="948" y="1132"/>
                  </a:cubicBezTo>
                  <a:lnTo>
                    <a:pt x="978" y="1186"/>
                  </a:lnTo>
                  <a:close/>
                  <a:moveTo>
                    <a:pt x="485" y="1119"/>
                  </a:moveTo>
                  <a:cubicBezTo>
                    <a:pt x="491" y="1100"/>
                    <a:pt x="575" y="1049"/>
                    <a:pt x="652" y="1049"/>
                  </a:cubicBezTo>
                  <a:cubicBezTo>
                    <a:pt x="729" y="1049"/>
                    <a:pt x="813" y="1100"/>
                    <a:pt x="819" y="1118"/>
                  </a:cubicBezTo>
                  <a:lnTo>
                    <a:pt x="819" y="1200"/>
                  </a:lnTo>
                  <a:cubicBezTo>
                    <a:pt x="778" y="1228"/>
                    <a:pt x="726" y="1241"/>
                    <a:pt x="652" y="1241"/>
                  </a:cubicBezTo>
                  <a:cubicBezTo>
                    <a:pt x="579" y="1241"/>
                    <a:pt x="526" y="1228"/>
                    <a:pt x="486" y="1200"/>
                  </a:cubicBezTo>
                  <a:lnTo>
                    <a:pt x="485" y="1119"/>
                  </a:lnTo>
                  <a:close/>
                  <a:moveTo>
                    <a:pt x="734" y="916"/>
                  </a:moveTo>
                  <a:cubicBezTo>
                    <a:pt x="734" y="953"/>
                    <a:pt x="695" y="987"/>
                    <a:pt x="652" y="987"/>
                  </a:cubicBezTo>
                  <a:cubicBezTo>
                    <a:pt x="609" y="987"/>
                    <a:pt x="570" y="953"/>
                    <a:pt x="570" y="916"/>
                  </a:cubicBezTo>
                  <a:lnTo>
                    <a:pt x="570" y="838"/>
                  </a:lnTo>
                  <a:cubicBezTo>
                    <a:pt x="570" y="801"/>
                    <a:pt x="609" y="768"/>
                    <a:pt x="652" y="768"/>
                  </a:cubicBezTo>
                  <a:cubicBezTo>
                    <a:pt x="695" y="768"/>
                    <a:pt x="734" y="801"/>
                    <a:pt x="734" y="838"/>
                  </a:cubicBezTo>
                  <a:lnTo>
                    <a:pt x="734" y="916"/>
                  </a:lnTo>
                  <a:close/>
                  <a:moveTo>
                    <a:pt x="423" y="1230"/>
                  </a:moveTo>
                  <a:lnTo>
                    <a:pt x="435" y="1239"/>
                  </a:lnTo>
                  <a:cubicBezTo>
                    <a:pt x="506" y="1296"/>
                    <a:pt x="593" y="1303"/>
                    <a:pt x="652" y="1303"/>
                  </a:cubicBezTo>
                  <a:cubicBezTo>
                    <a:pt x="711" y="1303"/>
                    <a:pt x="799" y="1296"/>
                    <a:pt x="869" y="1239"/>
                  </a:cubicBezTo>
                  <a:lnTo>
                    <a:pt x="881" y="1230"/>
                  </a:lnTo>
                  <a:lnTo>
                    <a:pt x="881" y="1118"/>
                  </a:lnTo>
                  <a:cubicBezTo>
                    <a:pt x="881" y="1074"/>
                    <a:pt x="823" y="1031"/>
                    <a:pt x="756" y="1007"/>
                  </a:cubicBezTo>
                  <a:cubicBezTo>
                    <a:pt x="780" y="983"/>
                    <a:pt x="796" y="951"/>
                    <a:pt x="796" y="916"/>
                  </a:cubicBezTo>
                  <a:lnTo>
                    <a:pt x="796" y="838"/>
                  </a:lnTo>
                  <a:cubicBezTo>
                    <a:pt x="796" y="766"/>
                    <a:pt x="730" y="706"/>
                    <a:pt x="652" y="706"/>
                  </a:cubicBezTo>
                  <a:cubicBezTo>
                    <a:pt x="574" y="706"/>
                    <a:pt x="508" y="766"/>
                    <a:pt x="508" y="838"/>
                  </a:cubicBezTo>
                  <a:lnTo>
                    <a:pt x="508" y="916"/>
                  </a:lnTo>
                  <a:cubicBezTo>
                    <a:pt x="508" y="951"/>
                    <a:pt x="524" y="983"/>
                    <a:pt x="548" y="1007"/>
                  </a:cubicBezTo>
                  <a:cubicBezTo>
                    <a:pt x="481" y="1031"/>
                    <a:pt x="423" y="1074"/>
                    <a:pt x="423" y="1118"/>
                  </a:cubicBezTo>
                  <a:lnTo>
                    <a:pt x="423" y="1230"/>
                  </a:lnTo>
                  <a:close/>
                  <a:moveTo>
                    <a:pt x="29" y="773"/>
                  </a:moveTo>
                  <a:cubicBezTo>
                    <a:pt x="56" y="945"/>
                    <a:pt x="164" y="1096"/>
                    <a:pt x="327" y="1186"/>
                  </a:cubicBezTo>
                  <a:lnTo>
                    <a:pt x="357" y="1132"/>
                  </a:lnTo>
                  <a:cubicBezTo>
                    <a:pt x="211" y="1051"/>
                    <a:pt x="114" y="917"/>
                    <a:pt x="90" y="764"/>
                  </a:cubicBezTo>
                  <a:lnTo>
                    <a:pt x="29" y="773"/>
                  </a:lnTo>
                  <a:close/>
                  <a:moveTo>
                    <a:pt x="395" y="607"/>
                  </a:moveTo>
                  <a:cubicBezTo>
                    <a:pt x="338" y="642"/>
                    <a:pt x="287" y="649"/>
                    <a:pt x="229" y="649"/>
                  </a:cubicBezTo>
                  <a:cubicBezTo>
                    <a:pt x="171" y="649"/>
                    <a:pt x="120" y="642"/>
                    <a:pt x="62" y="607"/>
                  </a:cubicBezTo>
                  <a:lnTo>
                    <a:pt x="62" y="528"/>
                  </a:lnTo>
                  <a:cubicBezTo>
                    <a:pt x="67" y="508"/>
                    <a:pt x="151" y="457"/>
                    <a:pt x="229" y="457"/>
                  </a:cubicBezTo>
                  <a:cubicBezTo>
                    <a:pt x="306" y="457"/>
                    <a:pt x="390" y="508"/>
                    <a:pt x="395" y="526"/>
                  </a:cubicBezTo>
                  <a:lnTo>
                    <a:pt x="395" y="607"/>
                  </a:lnTo>
                  <a:close/>
                  <a:moveTo>
                    <a:pt x="311" y="325"/>
                  </a:moveTo>
                  <a:cubicBezTo>
                    <a:pt x="311" y="361"/>
                    <a:pt x="272" y="395"/>
                    <a:pt x="229" y="395"/>
                  </a:cubicBezTo>
                  <a:cubicBezTo>
                    <a:pt x="186" y="395"/>
                    <a:pt x="147" y="361"/>
                    <a:pt x="147" y="325"/>
                  </a:cubicBezTo>
                  <a:lnTo>
                    <a:pt x="147" y="246"/>
                  </a:lnTo>
                  <a:cubicBezTo>
                    <a:pt x="147" y="209"/>
                    <a:pt x="186" y="175"/>
                    <a:pt x="229" y="175"/>
                  </a:cubicBezTo>
                  <a:cubicBezTo>
                    <a:pt x="272" y="175"/>
                    <a:pt x="311" y="209"/>
                    <a:pt x="311" y="246"/>
                  </a:cubicBezTo>
                  <a:lnTo>
                    <a:pt x="311" y="325"/>
                  </a:lnTo>
                  <a:close/>
                  <a:moveTo>
                    <a:pt x="373" y="246"/>
                  </a:moveTo>
                  <a:cubicBezTo>
                    <a:pt x="373" y="174"/>
                    <a:pt x="307" y="113"/>
                    <a:pt x="229" y="113"/>
                  </a:cubicBezTo>
                  <a:cubicBezTo>
                    <a:pt x="151" y="113"/>
                    <a:pt x="85" y="174"/>
                    <a:pt x="85" y="246"/>
                  </a:cubicBezTo>
                  <a:lnTo>
                    <a:pt x="85" y="325"/>
                  </a:lnTo>
                  <a:cubicBezTo>
                    <a:pt x="85" y="359"/>
                    <a:pt x="100" y="391"/>
                    <a:pt x="125" y="415"/>
                  </a:cubicBezTo>
                  <a:cubicBezTo>
                    <a:pt x="58" y="439"/>
                    <a:pt x="0" y="482"/>
                    <a:pt x="0" y="526"/>
                  </a:cubicBezTo>
                  <a:lnTo>
                    <a:pt x="0" y="640"/>
                  </a:lnTo>
                  <a:lnTo>
                    <a:pt x="14" y="649"/>
                  </a:lnTo>
                  <a:cubicBezTo>
                    <a:pt x="94" y="704"/>
                    <a:pt x="165" y="711"/>
                    <a:pt x="229" y="711"/>
                  </a:cubicBezTo>
                  <a:cubicBezTo>
                    <a:pt x="293" y="711"/>
                    <a:pt x="363" y="704"/>
                    <a:pt x="444" y="649"/>
                  </a:cubicBezTo>
                  <a:lnTo>
                    <a:pt x="457" y="640"/>
                  </a:lnTo>
                  <a:lnTo>
                    <a:pt x="457" y="526"/>
                  </a:lnTo>
                  <a:cubicBezTo>
                    <a:pt x="457" y="482"/>
                    <a:pt x="400" y="439"/>
                    <a:pt x="332" y="415"/>
                  </a:cubicBezTo>
                  <a:cubicBezTo>
                    <a:pt x="357" y="391"/>
                    <a:pt x="373" y="359"/>
                    <a:pt x="373" y="325"/>
                  </a:cubicBezTo>
                  <a:lnTo>
                    <a:pt x="373" y="246"/>
                  </a:lnTo>
                  <a:close/>
                  <a:moveTo>
                    <a:pt x="932" y="69"/>
                  </a:moveTo>
                  <a:cubicBezTo>
                    <a:pt x="844" y="23"/>
                    <a:pt x="750" y="0"/>
                    <a:pt x="652" y="0"/>
                  </a:cubicBezTo>
                  <a:cubicBezTo>
                    <a:pt x="554" y="0"/>
                    <a:pt x="460" y="23"/>
                    <a:pt x="372" y="69"/>
                  </a:cubicBezTo>
                  <a:lnTo>
                    <a:pt x="401" y="124"/>
                  </a:lnTo>
                  <a:cubicBezTo>
                    <a:pt x="480" y="83"/>
                    <a:pt x="564" y="62"/>
                    <a:pt x="652" y="62"/>
                  </a:cubicBezTo>
                  <a:cubicBezTo>
                    <a:pt x="740" y="62"/>
                    <a:pt x="824" y="83"/>
                    <a:pt x="903" y="124"/>
                  </a:cubicBezTo>
                  <a:lnTo>
                    <a:pt x="932" y="69"/>
                  </a:lnTo>
                  <a:close/>
                  <a:moveTo>
                    <a:pt x="1242" y="607"/>
                  </a:moveTo>
                  <a:cubicBezTo>
                    <a:pt x="1185" y="642"/>
                    <a:pt x="1133" y="649"/>
                    <a:pt x="1075" y="649"/>
                  </a:cubicBezTo>
                  <a:cubicBezTo>
                    <a:pt x="1017" y="649"/>
                    <a:pt x="966" y="642"/>
                    <a:pt x="909" y="607"/>
                  </a:cubicBezTo>
                  <a:lnTo>
                    <a:pt x="909" y="528"/>
                  </a:lnTo>
                  <a:cubicBezTo>
                    <a:pt x="914" y="508"/>
                    <a:pt x="998" y="457"/>
                    <a:pt x="1075" y="457"/>
                  </a:cubicBezTo>
                  <a:cubicBezTo>
                    <a:pt x="1153" y="457"/>
                    <a:pt x="1237" y="508"/>
                    <a:pt x="1242" y="526"/>
                  </a:cubicBezTo>
                  <a:lnTo>
                    <a:pt x="1242" y="607"/>
                  </a:lnTo>
                  <a:close/>
                  <a:moveTo>
                    <a:pt x="1157" y="325"/>
                  </a:moveTo>
                  <a:cubicBezTo>
                    <a:pt x="1157" y="361"/>
                    <a:pt x="1118" y="395"/>
                    <a:pt x="1075" y="395"/>
                  </a:cubicBezTo>
                  <a:cubicBezTo>
                    <a:pt x="1033" y="395"/>
                    <a:pt x="994" y="361"/>
                    <a:pt x="994" y="325"/>
                  </a:cubicBezTo>
                  <a:lnTo>
                    <a:pt x="994" y="246"/>
                  </a:lnTo>
                  <a:cubicBezTo>
                    <a:pt x="994" y="209"/>
                    <a:pt x="1033" y="175"/>
                    <a:pt x="1075" y="175"/>
                  </a:cubicBezTo>
                  <a:cubicBezTo>
                    <a:pt x="1118" y="175"/>
                    <a:pt x="1157" y="209"/>
                    <a:pt x="1157" y="246"/>
                  </a:cubicBezTo>
                  <a:lnTo>
                    <a:pt x="1157" y="325"/>
                  </a:lnTo>
                  <a:close/>
                  <a:moveTo>
                    <a:pt x="1304" y="640"/>
                  </a:moveTo>
                  <a:lnTo>
                    <a:pt x="1304" y="526"/>
                  </a:lnTo>
                  <a:cubicBezTo>
                    <a:pt x="1304" y="482"/>
                    <a:pt x="1246" y="439"/>
                    <a:pt x="1179" y="415"/>
                  </a:cubicBezTo>
                  <a:cubicBezTo>
                    <a:pt x="1204" y="391"/>
                    <a:pt x="1219" y="359"/>
                    <a:pt x="1219" y="325"/>
                  </a:cubicBezTo>
                  <a:lnTo>
                    <a:pt x="1219" y="246"/>
                  </a:lnTo>
                  <a:cubicBezTo>
                    <a:pt x="1219" y="174"/>
                    <a:pt x="1153" y="113"/>
                    <a:pt x="1075" y="113"/>
                  </a:cubicBezTo>
                  <a:cubicBezTo>
                    <a:pt x="997" y="113"/>
                    <a:pt x="931" y="174"/>
                    <a:pt x="931" y="246"/>
                  </a:cubicBezTo>
                  <a:lnTo>
                    <a:pt x="931" y="325"/>
                  </a:lnTo>
                  <a:cubicBezTo>
                    <a:pt x="931" y="359"/>
                    <a:pt x="947" y="391"/>
                    <a:pt x="972" y="415"/>
                  </a:cubicBezTo>
                  <a:cubicBezTo>
                    <a:pt x="904" y="439"/>
                    <a:pt x="847" y="482"/>
                    <a:pt x="847" y="526"/>
                  </a:cubicBezTo>
                  <a:lnTo>
                    <a:pt x="847" y="640"/>
                  </a:lnTo>
                  <a:lnTo>
                    <a:pt x="860" y="649"/>
                  </a:lnTo>
                  <a:cubicBezTo>
                    <a:pt x="941" y="704"/>
                    <a:pt x="1011" y="711"/>
                    <a:pt x="1075" y="711"/>
                  </a:cubicBezTo>
                  <a:cubicBezTo>
                    <a:pt x="1139" y="711"/>
                    <a:pt x="1210" y="704"/>
                    <a:pt x="1290" y="649"/>
                  </a:cubicBezTo>
                  <a:lnTo>
                    <a:pt x="130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2" name="Group 459">
            <a:extLst>
              <a:ext uri="{FF2B5EF4-FFF2-40B4-BE49-F238E27FC236}">
                <a16:creationId xmlns:a16="http://schemas.microsoft.com/office/drawing/2014/main" id="{37B7D17E-CBEC-9AF4-CDA4-62B7ECB88C01}"/>
              </a:ext>
            </a:extLst>
          </p:cNvPr>
          <p:cNvGrpSpPr/>
          <p:nvPr userDrawn="1"/>
        </p:nvGrpSpPr>
        <p:grpSpPr>
          <a:xfrm>
            <a:off x="8481991" y="4454581"/>
            <a:ext cx="710291" cy="710292"/>
            <a:chOff x="6982974" y="4528578"/>
            <a:chExt cx="710291" cy="710292"/>
          </a:xfrm>
        </p:grpSpPr>
        <p:sp>
          <p:nvSpPr>
            <p:cNvPr id="223" name="Rectangle 460">
              <a:extLst>
                <a:ext uri="{FF2B5EF4-FFF2-40B4-BE49-F238E27FC236}">
                  <a16:creationId xmlns:a16="http://schemas.microsoft.com/office/drawing/2014/main" id="{E5E7A987-13A7-ACC2-FCD3-96EF20CA58F4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39" name="Freeform 23">
              <a:extLst>
                <a:ext uri="{FF2B5EF4-FFF2-40B4-BE49-F238E27FC236}">
                  <a16:creationId xmlns:a16="http://schemas.microsoft.com/office/drawing/2014/main" id="{B29275A4-5250-2011-CE27-FFD374084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48774"/>
              <a:ext cx="449262" cy="469900"/>
            </a:xfrm>
            <a:custGeom>
              <a:avLst/>
              <a:gdLst>
                <a:gd name="T0" fmla="*/ 712 w 1247"/>
                <a:gd name="T1" fmla="*/ 1038 h 1304"/>
                <a:gd name="T2" fmla="*/ 817 w 1247"/>
                <a:gd name="T3" fmla="*/ 1049 h 1304"/>
                <a:gd name="T4" fmla="*/ 848 w 1247"/>
                <a:gd name="T5" fmla="*/ 1303 h 1304"/>
                <a:gd name="T6" fmla="*/ 880 w 1247"/>
                <a:gd name="T7" fmla="*/ 1049 h 1304"/>
                <a:gd name="T8" fmla="*/ 987 w 1247"/>
                <a:gd name="T9" fmla="*/ 1272 h 1304"/>
                <a:gd name="T10" fmla="*/ 1049 w 1247"/>
                <a:gd name="T11" fmla="*/ 1272 h 1304"/>
                <a:gd name="T12" fmla="*/ 1131 w 1247"/>
                <a:gd name="T13" fmla="*/ 1049 h 1304"/>
                <a:gd name="T14" fmla="*/ 1161 w 1247"/>
                <a:gd name="T15" fmla="*/ 1013 h 1304"/>
                <a:gd name="T16" fmla="*/ 1041 w 1247"/>
                <a:gd name="T17" fmla="*/ 452 h 1304"/>
                <a:gd name="T18" fmla="*/ 1094 w 1247"/>
                <a:gd name="T19" fmla="*/ 987 h 1304"/>
                <a:gd name="T20" fmla="*/ 851 w 1247"/>
                <a:gd name="T21" fmla="*/ 487 h 1304"/>
                <a:gd name="T22" fmla="*/ 790 w 1247"/>
                <a:gd name="T23" fmla="*/ 478 h 1304"/>
                <a:gd name="T24" fmla="*/ 394 w 1247"/>
                <a:gd name="T25" fmla="*/ 1272 h 1304"/>
                <a:gd name="T26" fmla="*/ 456 w 1247"/>
                <a:gd name="T27" fmla="*/ 1272 h 1304"/>
                <a:gd name="T28" fmla="*/ 425 w 1247"/>
                <a:gd name="T29" fmla="*/ 508 h 1304"/>
                <a:gd name="T30" fmla="*/ 394 w 1247"/>
                <a:gd name="T31" fmla="*/ 1272 h 1304"/>
                <a:gd name="T32" fmla="*/ 285 w 1247"/>
                <a:gd name="T33" fmla="*/ 1303 h 1304"/>
                <a:gd name="T34" fmla="*/ 316 w 1247"/>
                <a:gd name="T35" fmla="*/ 849 h 1304"/>
                <a:gd name="T36" fmla="*/ 254 w 1247"/>
                <a:gd name="T37" fmla="*/ 849 h 1304"/>
                <a:gd name="T38" fmla="*/ 113 w 1247"/>
                <a:gd name="T39" fmla="*/ 1272 h 1304"/>
                <a:gd name="T40" fmla="*/ 175 w 1247"/>
                <a:gd name="T41" fmla="*/ 1272 h 1304"/>
                <a:gd name="T42" fmla="*/ 144 w 1247"/>
                <a:gd name="T43" fmla="*/ 508 h 1304"/>
                <a:gd name="T44" fmla="*/ 113 w 1247"/>
                <a:gd name="T45" fmla="*/ 1272 h 1304"/>
                <a:gd name="T46" fmla="*/ 285 w 1247"/>
                <a:gd name="T47" fmla="*/ 257 h 1304"/>
                <a:gd name="T48" fmla="*/ 203 w 1247"/>
                <a:gd name="T49" fmla="*/ 143 h 1304"/>
                <a:gd name="T50" fmla="*/ 367 w 1247"/>
                <a:gd name="T51" fmla="*/ 145 h 1304"/>
                <a:gd name="T52" fmla="*/ 285 w 1247"/>
                <a:gd name="T53" fmla="*/ 0 h 1304"/>
                <a:gd name="T54" fmla="*/ 284 w 1247"/>
                <a:gd name="T55" fmla="*/ 288 h 1304"/>
                <a:gd name="T56" fmla="*/ 428 w 1247"/>
                <a:gd name="T57" fmla="*/ 145 h 1304"/>
                <a:gd name="T58" fmla="*/ 569 w 1247"/>
                <a:gd name="T59" fmla="*/ 511 h 1304"/>
                <a:gd name="T60" fmla="*/ 172 w 1247"/>
                <a:gd name="T61" fmla="*/ 310 h 1304"/>
                <a:gd name="T62" fmla="*/ 0 w 1247"/>
                <a:gd name="T63" fmla="*/ 821 h 1304"/>
                <a:gd name="T64" fmla="*/ 62 w 1247"/>
                <a:gd name="T65" fmla="*/ 821 h 1304"/>
                <a:gd name="T66" fmla="*/ 172 w 1247"/>
                <a:gd name="T67" fmla="*/ 373 h 1304"/>
                <a:gd name="T68" fmla="*/ 507 w 1247"/>
                <a:gd name="T69" fmla="*/ 511 h 1304"/>
                <a:gd name="T70" fmla="*/ 538 w 1247"/>
                <a:gd name="T71" fmla="*/ 852 h 1304"/>
                <a:gd name="T72" fmla="*/ 569 w 1247"/>
                <a:gd name="T73" fmla="*/ 511 h 1304"/>
                <a:gd name="T74" fmla="*/ 933 w 1247"/>
                <a:gd name="T75" fmla="*/ 257 h 1304"/>
                <a:gd name="T76" fmla="*/ 851 w 1247"/>
                <a:gd name="T77" fmla="*/ 143 h 1304"/>
                <a:gd name="T78" fmla="*/ 991 w 1247"/>
                <a:gd name="T79" fmla="*/ 87 h 1304"/>
                <a:gd name="T80" fmla="*/ 933 w 1247"/>
                <a:gd name="T81" fmla="*/ 226 h 1304"/>
                <a:gd name="T82" fmla="*/ 933 w 1247"/>
                <a:gd name="T83" fmla="*/ 0 h 1304"/>
                <a:gd name="T84" fmla="*/ 932 w 1247"/>
                <a:gd name="T85" fmla="*/ 288 h 1304"/>
                <a:gd name="T86" fmla="*/ 1077 w 1247"/>
                <a:gd name="T87" fmla="*/ 145 h 1304"/>
                <a:gd name="T88" fmla="*/ 1246 w 1247"/>
                <a:gd name="T89" fmla="*/ 787 h 1304"/>
                <a:gd name="T90" fmla="*/ 1018 w 1247"/>
                <a:gd name="T91" fmla="*/ 310 h 1304"/>
                <a:gd name="T92" fmla="*/ 677 w 1247"/>
                <a:gd name="T93" fmla="*/ 477 h 1304"/>
                <a:gd name="T94" fmla="*/ 681 w 1247"/>
                <a:gd name="T95" fmla="*/ 799 h 1304"/>
                <a:gd name="T96" fmla="*/ 848 w 1247"/>
                <a:gd name="T97" fmla="*/ 373 h 1304"/>
                <a:gd name="T98" fmla="*/ 1128 w 1247"/>
                <a:gd name="T99" fmla="*/ 488 h 1304"/>
                <a:gd name="T100" fmla="*/ 1246 w 1247"/>
                <a:gd name="T101" fmla="*/ 787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7" h="1304">
                  <a:moveTo>
                    <a:pt x="705" y="1013"/>
                  </a:moveTo>
                  <a:cubicBezTo>
                    <a:pt x="704" y="1022"/>
                    <a:pt x="706" y="1031"/>
                    <a:pt x="712" y="1038"/>
                  </a:cubicBezTo>
                  <a:cubicBezTo>
                    <a:pt x="718" y="1045"/>
                    <a:pt x="727" y="1049"/>
                    <a:pt x="736" y="1049"/>
                  </a:cubicBezTo>
                  <a:lnTo>
                    <a:pt x="817" y="1049"/>
                  </a:lnTo>
                  <a:lnTo>
                    <a:pt x="817" y="1272"/>
                  </a:lnTo>
                  <a:cubicBezTo>
                    <a:pt x="817" y="1289"/>
                    <a:pt x="831" y="1303"/>
                    <a:pt x="848" y="1303"/>
                  </a:cubicBezTo>
                  <a:cubicBezTo>
                    <a:pt x="866" y="1303"/>
                    <a:pt x="880" y="1289"/>
                    <a:pt x="880" y="1272"/>
                  </a:cubicBezTo>
                  <a:lnTo>
                    <a:pt x="880" y="1049"/>
                  </a:lnTo>
                  <a:lnTo>
                    <a:pt x="987" y="1049"/>
                  </a:lnTo>
                  <a:lnTo>
                    <a:pt x="987" y="1272"/>
                  </a:lnTo>
                  <a:cubicBezTo>
                    <a:pt x="987" y="1289"/>
                    <a:pt x="1001" y="1303"/>
                    <a:pt x="1018" y="1303"/>
                  </a:cubicBezTo>
                  <a:cubicBezTo>
                    <a:pt x="1035" y="1303"/>
                    <a:pt x="1049" y="1289"/>
                    <a:pt x="1049" y="1272"/>
                  </a:cubicBezTo>
                  <a:lnTo>
                    <a:pt x="1049" y="1049"/>
                  </a:lnTo>
                  <a:lnTo>
                    <a:pt x="1131" y="1049"/>
                  </a:lnTo>
                  <a:cubicBezTo>
                    <a:pt x="1140" y="1049"/>
                    <a:pt x="1148" y="1045"/>
                    <a:pt x="1154" y="1038"/>
                  </a:cubicBezTo>
                  <a:cubicBezTo>
                    <a:pt x="1160" y="1031"/>
                    <a:pt x="1163" y="1022"/>
                    <a:pt x="1161" y="1013"/>
                  </a:cubicBezTo>
                  <a:lnTo>
                    <a:pt x="1077" y="478"/>
                  </a:lnTo>
                  <a:cubicBezTo>
                    <a:pt x="1074" y="461"/>
                    <a:pt x="1058" y="449"/>
                    <a:pt x="1041" y="452"/>
                  </a:cubicBezTo>
                  <a:cubicBezTo>
                    <a:pt x="1024" y="455"/>
                    <a:pt x="1013" y="471"/>
                    <a:pt x="1015" y="487"/>
                  </a:cubicBezTo>
                  <a:lnTo>
                    <a:pt x="1094" y="987"/>
                  </a:lnTo>
                  <a:lnTo>
                    <a:pt x="772" y="987"/>
                  </a:lnTo>
                  <a:lnTo>
                    <a:pt x="851" y="487"/>
                  </a:lnTo>
                  <a:cubicBezTo>
                    <a:pt x="854" y="471"/>
                    <a:pt x="842" y="455"/>
                    <a:pt x="825" y="452"/>
                  </a:cubicBezTo>
                  <a:cubicBezTo>
                    <a:pt x="808" y="449"/>
                    <a:pt x="792" y="461"/>
                    <a:pt x="790" y="478"/>
                  </a:cubicBezTo>
                  <a:lnTo>
                    <a:pt x="705" y="1013"/>
                  </a:lnTo>
                  <a:close/>
                  <a:moveTo>
                    <a:pt x="394" y="1272"/>
                  </a:moveTo>
                  <a:cubicBezTo>
                    <a:pt x="394" y="1289"/>
                    <a:pt x="408" y="1303"/>
                    <a:pt x="425" y="1303"/>
                  </a:cubicBezTo>
                  <a:cubicBezTo>
                    <a:pt x="442" y="1303"/>
                    <a:pt x="456" y="1289"/>
                    <a:pt x="456" y="1272"/>
                  </a:cubicBezTo>
                  <a:lnTo>
                    <a:pt x="456" y="539"/>
                  </a:lnTo>
                  <a:cubicBezTo>
                    <a:pt x="456" y="522"/>
                    <a:pt x="442" y="508"/>
                    <a:pt x="425" y="508"/>
                  </a:cubicBezTo>
                  <a:cubicBezTo>
                    <a:pt x="408" y="508"/>
                    <a:pt x="394" y="522"/>
                    <a:pt x="394" y="539"/>
                  </a:cubicBezTo>
                  <a:lnTo>
                    <a:pt x="394" y="1272"/>
                  </a:lnTo>
                  <a:close/>
                  <a:moveTo>
                    <a:pt x="254" y="1272"/>
                  </a:moveTo>
                  <a:cubicBezTo>
                    <a:pt x="254" y="1289"/>
                    <a:pt x="268" y="1303"/>
                    <a:pt x="285" y="1303"/>
                  </a:cubicBezTo>
                  <a:cubicBezTo>
                    <a:pt x="302" y="1303"/>
                    <a:pt x="316" y="1289"/>
                    <a:pt x="316" y="1272"/>
                  </a:cubicBezTo>
                  <a:lnTo>
                    <a:pt x="316" y="849"/>
                  </a:lnTo>
                  <a:cubicBezTo>
                    <a:pt x="316" y="832"/>
                    <a:pt x="302" y="818"/>
                    <a:pt x="285" y="818"/>
                  </a:cubicBezTo>
                  <a:cubicBezTo>
                    <a:pt x="268" y="818"/>
                    <a:pt x="254" y="832"/>
                    <a:pt x="254" y="849"/>
                  </a:cubicBezTo>
                  <a:lnTo>
                    <a:pt x="254" y="1272"/>
                  </a:lnTo>
                  <a:close/>
                  <a:moveTo>
                    <a:pt x="113" y="1272"/>
                  </a:moveTo>
                  <a:cubicBezTo>
                    <a:pt x="113" y="1289"/>
                    <a:pt x="127" y="1303"/>
                    <a:pt x="144" y="1303"/>
                  </a:cubicBezTo>
                  <a:cubicBezTo>
                    <a:pt x="161" y="1303"/>
                    <a:pt x="175" y="1289"/>
                    <a:pt x="175" y="1272"/>
                  </a:cubicBezTo>
                  <a:lnTo>
                    <a:pt x="175" y="539"/>
                  </a:lnTo>
                  <a:cubicBezTo>
                    <a:pt x="175" y="522"/>
                    <a:pt x="161" y="508"/>
                    <a:pt x="144" y="508"/>
                  </a:cubicBezTo>
                  <a:cubicBezTo>
                    <a:pt x="127" y="508"/>
                    <a:pt x="113" y="522"/>
                    <a:pt x="113" y="539"/>
                  </a:cubicBezTo>
                  <a:lnTo>
                    <a:pt x="113" y="1272"/>
                  </a:lnTo>
                  <a:close/>
                  <a:moveTo>
                    <a:pt x="285" y="226"/>
                  </a:moveTo>
                  <a:lnTo>
                    <a:pt x="285" y="257"/>
                  </a:lnTo>
                  <a:lnTo>
                    <a:pt x="284" y="226"/>
                  </a:lnTo>
                  <a:cubicBezTo>
                    <a:pt x="239" y="225"/>
                    <a:pt x="203" y="188"/>
                    <a:pt x="203" y="143"/>
                  </a:cubicBezTo>
                  <a:cubicBezTo>
                    <a:pt x="204" y="98"/>
                    <a:pt x="240" y="62"/>
                    <a:pt x="286" y="62"/>
                  </a:cubicBezTo>
                  <a:cubicBezTo>
                    <a:pt x="331" y="63"/>
                    <a:pt x="367" y="100"/>
                    <a:pt x="367" y="145"/>
                  </a:cubicBezTo>
                  <a:cubicBezTo>
                    <a:pt x="366" y="189"/>
                    <a:pt x="330" y="226"/>
                    <a:pt x="285" y="226"/>
                  </a:cubicBezTo>
                  <a:close/>
                  <a:moveTo>
                    <a:pt x="285" y="0"/>
                  </a:moveTo>
                  <a:cubicBezTo>
                    <a:pt x="206" y="0"/>
                    <a:pt x="142" y="64"/>
                    <a:pt x="141" y="143"/>
                  </a:cubicBezTo>
                  <a:cubicBezTo>
                    <a:pt x="140" y="222"/>
                    <a:pt x="204" y="287"/>
                    <a:pt x="284" y="288"/>
                  </a:cubicBezTo>
                  <a:lnTo>
                    <a:pt x="285" y="288"/>
                  </a:lnTo>
                  <a:cubicBezTo>
                    <a:pt x="364" y="288"/>
                    <a:pt x="427" y="224"/>
                    <a:pt x="428" y="145"/>
                  </a:cubicBezTo>
                  <a:cubicBezTo>
                    <a:pt x="429" y="66"/>
                    <a:pt x="366" y="1"/>
                    <a:pt x="285" y="0"/>
                  </a:cubicBezTo>
                  <a:close/>
                  <a:moveTo>
                    <a:pt x="569" y="511"/>
                  </a:moveTo>
                  <a:cubicBezTo>
                    <a:pt x="569" y="416"/>
                    <a:pt x="498" y="310"/>
                    <a:pt x="397" y="310"/>
                  </a:cubicBezTo>
                  <a:lnTo>
                    <a:pt x="172" y="310"/>
                  </a:lnTo>
                  <a:cubicBezTo>
                    <a:pt x="71" y="310"/>
                    <a:pt x="0" y="416"/>
                    <a:pt x="0" y="511"/>
                  </a:cubicBezTo>
                  <a:lnTo>
                    <a:pt x="0" y="821"/>
                  </a:lnTo>
                  <a:cubicBezTo>
                    <a:pt x="0" y="838"/>
                    <a:pt x="14" y="852"/>
                    <a:pt x="31" y="852"/>
                  </a:cubicBezTo>
                  <a:cubicBezTo>
                    <a:pt x="48" y="852"/>
                    <a:pt x="62" y="838"/>
                    <a:pt x="62" y="821"/>
                  </a:cubicBezTo>
                  <a:lnTo>
                    <a:pt x="62" y="511"/>
                  </a:lnTo>
                  <a:cubicBezTo>
                    <a:pt x="62" y="447"/>
                    <a:pt x="110" y="373"/>
                    <a:pt x="172" y="373"/>
                  </a:cubicBezTo>
                  <a:lnTo>
                    <a:pt x="397" y="373"/>
                  </a:lnTo>
                  <a:cubicBezTo>
                    <a:pt x="459" y="373"/>
                    <a:pt x="507" y="447"/>
                    <a:pt x="507" y="511"/>
                  </a:cubicBezTo>
                  <a:lnTo>
                    <a:pt x="507" y="821"/>
                  </a:lnTo>
                  <a:cubicBezTo>
                    <a:pt x="507" y="838"/>
                    <a:pt x="521" y="852"/>
                    <a:pt x="538" y="852"/>
                  </a:cubicBezTo>
                  <a:cubicBezTo>
                    <a:pt x="555" y="852"/>
                    <a:pt x="569" y="838"/>
                    <a:pt x="569" y="821"/>
                  </a:cubicBezTo>
                  <a:lnTo>
                    <a:pt x="569" y="511"/>
                  </a:lnTo>
                  <a:close/>
                  <a:moveTo>
                    <a:pt x="933" y="226"/>
                  </a:moveTo>
                  <a:lnTo>
                    <a:pt x="933" y="257"/>
                  </a:lnTo>
                  <a:lnTo>
                    <a:pt x="932" y="226"/>
                  </a:lnTo>
                  <a:cubicBezTo>
                    <a:pt x="887" y="225"/>
                    <a:pt x="851" y="188"/>
                    <a:pt x="851" y="143"/>
                  </a:cubicBezTo>
                  <a:cubicBezTo>
                    <a:pt x="852" y="98"/>
                    <a:pt x="888" y="62"/>
                    <a:pt x="934" y="62"/>
                  </a:cubicBezTo>
                  <a:cubicBezTo>
                    <a:pt x="956" y="62"/>
                    <a:pt x="976" y="71"/>
                    <a:pt x="991" y="87"/>
                  </a:cubicBezTo>
                  <a:cubicBezTo>
                    <a:pt x="1007" y="102"/>
                    <a:pt x="1015" y="123"/>
                    <a:pt x="1015" y="145"/>
                  </a:cubicBezTo>
                  <a:cubicBezTo>
                    <a:pt x="1014" y="189"/>
                    <a:pt x="978" y="226"/>
                    <a:pt x="933" y="226"/>
                  </a:cubicBezTo>
                  <a:close/>
                  <a:moveTo>
                    <a:pt x="1036" y="43"/>
                  </a:moveTo>
                  <a:cubicBezTo>
                    <a:pt x="1009" y="16"/>
                    <a:pt x="973" y="0"/>
                    <a:pt x="933" y="0"/>
                  </a:cubicBezTo>
                  <a:cubicBezTo>
                    <a:pt x="854" y="0"/>
                    <a:pt x="790" y="64"/>
                    <a:pt x="789" y="143"/>
                  </a:cubicBezTo>
                  <a:cubicBezTo>
                    <a:pt x="789" y="222"/>
                    <a:pt x="852" y="287"/>
                    <a:pt x="932" y="288"/>
                  </a:cubicBezTo>
                  <a:lnTo>
                    <a:pt x="933" y="288"/>
                  </a:lnTo>
                  <a:cubicBezTo>
                    <a:pt x="1012" y="288"/>
                    <a:pt x="1076" y="224"/>
                    <a:pt x="1077" y="145"/>
                  </a:cubicBezTo>
                  <a:cubicBezTo>
                    <a:pt x="1077" y="107"/>
                    <a:pt x="1063" y="71"/>
                    <a:pt x="1036" y="43"/>
                  </a:cubicBezTo>
                  <a:close/>
                  <a:moveTo>
                    <a:pt x="1246" y="787"/>
                  </a:moveTo>
                  <a:cubicBezTo>
                    <a:pt x="1246" y="787"/>
                    <a:pt x="1205" y="563"/>
                    <a:pt x="1189" y="477"/>
                  </a:cubicBezTo>
                  <a:cubicBezTo>
                    <a:pt x="1169" y="367"/>
                    <a:pt x="1111" y="310"/>
                    <a:pt x="1018" y="310"/>
                  </a:cubicBezTo>
                  <a:lnTo>
                    <a:pt x="848" y="310"/>
                  </a:lnTo>
                  <a:cubicBezTo>
                    <a:pt x="755" y="310"/>
                    <a:pt x="697" y="367"/>
                    <a:pt x="677" y="477"/>
                  </a:cubicBezTo>
                  <a:cubicBezTo>
                    <a:pt x="661" y="563"/>
                    <a:pt x="620" y="787"/>
                    <a:pt x="620" y="787"/>
                  </a:cubicBezTo>
                  <a:lnTo>
                    <a:pt x="681" y="799"/>
                  </a:lnTo>
                  <a:cubicBezTo>
                    <a:pt x="681" y="799"/>
                    <a:pt x="722" y="575"/>
                    <a:pt x="738" y="488"/>
                  </a:cubicBezTo>
                  <a:cubicBezTo>
                    <a:pt x="753" y="407"/>
                    <a:pt x="786" y="373"/>
                    <a:pt x="848" y="373"/>
                  </a:cubicBezTo>
                  <a:lnTo>
                    <a:pt x="1018" y="373"/>
                  </a:lnTo>
                  <a:cubicBezTo>
                    <a:pt x="1080" y="373"/>
                    <a:pt x="1114" y="407"/>
                    <a:pt x="1128" y="488"/>
                  </a:cubicBezTo>
                  <a:cubicBezTo>
                    <a:pt x="1144" y="575"/>
                    <a:pt x="1185" y="799"/>
                    <a:pt x="1185" y="799"/>
                  </a:cubicBezTo>
                  <a:lnTo>
                    <a:pt x="1246" y="7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" name="Group 462">
            <a:extLst>
              <a:ext uri="{FF2B5EF4-FFF2-40B4-BE49-F238E27FC236}">
                <a16:creationId xmlns:a16="http://schemas.microsoft.com/office/drawing/2014/main" id="{D717AB63-D743-B1DD-A1A4-23BB4DB54D05}"/>
              </a:ext>
            </a:extLst>
          </p:cNvPr>
          <p:cNvGrpSpPr/>
          <p:nvPr userDrawn="1"/>
        </p:nvGrpSpPr>
        <p:grpSpPr>
          <a:xfrm>
            <a:off x="7382297" y="4454581"/>
            <a:ext cx="710291" cy="710292"/>
            <a:chOff x="5883280" y="4528578"/>
            <a:chExt cx="710291" cy="710292"/>
          </a:xfrm>
        </p:grpSpPr>
        <p:sp>
          <p:nvSpPr>
            <p:cNvPr id="513" name="Rectangle 463">
              <a:extLst>
                <a:ext uri="{FF2B5EF4-FFF2-40B4-BE49-F238E27FC236}">
                  <a16:creationId xmlns:a16="http://schemas.microsoft.com/office/drawing/2014/main" id="{709766DC-BCEB-52A8-8E28-07EB3267122E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514" name="Freeform 24">
              <a:extLst>
                <a:ext uri="{FF2B5EF4-FFF2-40B4-BE49-F238E27FC236}">
                  <a16:creationId xmlns:a16="http://schemas.microsoft.com/office/drawing/2014/main" id="{0BC13510-271C-8944-BC27-6EF3DA81D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800" y="4644012"/>
              <a:ext cx="481013" cy="479425"/>
            </a:xfrm>
            <a:custGeom>
              <a:avLst/>
              <a:gdLst>
                <a:gd name="T0" fmla="*/ 25 w 1335"/>
                <a:gd name="T1" fmla="*/ 1273 h 1332"/>
                <a:gd name="T2" fmla="*/ 65 w 1335"/>
                <a:gd name="T3" fmla="*/ 1253 h 1332"/>
                <a:gd name="T4" fmla="*/ 224 w 1335"/>
                <a:gd name="T5" fmla="*/ 836 h 1332"/>
                <a:gd name="T6" fmla="*/ 119 w 1335"/>
                <a:gd name="T7" fmla="*/ 1232 h 1332"/>
                <a:gd name="T8" fmla="*/ 148 w 1335"/>
                <a:gd name="T9" fmla="*/ 1275 h 1332"/>
                <a:gd name="T10" fmla="*/ 325 w 1335"/>
                <a:gd name="T11" fmla="*/ 875 h 1332"/>
                <a:gd name="T12" fmla="*/ 452 w 1335"/>
                <a:gd name="T13" fmla="*/ 1079 h 1332"/>
                <a:gd name="T14" fmla="*/ 488 w 1335"/>
                <a:gd name="T15" fmla="*/ 1105 h 1332"/>
                <a:gd name="T16" fmla="*/ 486 w 1335"/>
                <a:gd name="T17" fmla="*/ 887 h 1332"/>
                <a:gd name="T18" fmla="*/ 320 w 1335"/>
                <a:gd name="T19" fmla="*/ 806 h 1332"/>
                <a:gd name="T20" fmla="*/ 317 w 1335"/>
                <a:gd name="T21" fmla="*/ 805 h 1332"/>
                <a:gd name="T22" fmla="*/ 223 w 1335"/>
                <a:gd name="T23" fmla="*/ 757 h 1332"/>
                <a:gd name="T24" fmla="*/ 205 w 1335"/>
                <a:gd name="T25" fmla="*/ 691 h 1332"/>
                <a:gd name="T26" fmla="*/ 174 w 1335"/>
                <a:gd name="T27" fmla="*/ 395 h 1332"/>
                <a:gd name="T28" fmla="*/ 143 w 1335"/>
                <a:gd name="T29" fmla="*/ 691 h 1332"/>
                <a:gd name="T30" fmla="*/ 6 w 1335"/>
                <a:gd name="T31" fmla="*/ 1233 h 1332"/>
                <a:gd name="T32" fmla="*/ 264 w 1335"/>
                <a:gd name="T33" fmla="*/ 144 h 1332"/>
                <a:gd name="T34" fmla="*/ 428 w 1335"/>
                <a:gd name="T35" fmla="*/ 144 h 1332"/>
                <a:gd name="T36" fmla="*/ 346 w 1335"/>
                <a:gd name="T37" fmla="*/ 0 h 1332"/>
                <a:gd name="T38" fmla="*/ 346 w 1335"/>
                <a:gd name="T39" fmla="*/ 288 h 1332"/>
                <a:gd name="T40" fmla="*/ 346 w 1335"/>
                <a:gd name="T41" fmla="*/ 0 h 1332"/>
                <a:gd name="T42" fmla="*/ 584 w 1335"/>
                <a:gd name="T43" fmla="*/ 794 h 1332"/>
                <a:gd name="T44" fmla="*/ 403 w 1335"/>
                <a:gd name="T45" fmla="*/ 591 h 1332"/>
                <a:gd name="T46" fmla="*/ 541 w 1335"/>
                <a:gd name="T47" fmla="*/ 663 h 1332"/>
                <a:gd name="T48" fmla="*/ 556 w 1335"/>
                <a:gd name="T49" fmla="*/ 605 h 1332"/>
                <a:gd name="T50" fmla="*/ 403 w 1335"/>
                <a:gd name="T51" fmla="*/ 426 h 1332"/>
                <a:gd name="T52" fmla="*/ 302 w 1335"/>
                <a:gd name="T53" fmla="*/ 314 h 1332"/>
                <a:gd name="T54" fmla="*/ 43 w 1335"/>
                <a:gd name="T55" fmla="*/ 374 h 1332"/>
                <a:gd name="T56" fmla="*/ 2 w 1335"/>
                <a:gd name="T57" fmla="*/ 652 h 1332"/>
                <a:gd name="T58" fmla="*/ 64 w 1335"/>
                <a:gd name="T59" fmla="*/ 652 h 1332"/>
                <a:gd name="T60" fmla="*/ 83 w 1335"/>
                <a:gd name="T61" fmla="*/ 422 h 1332"/>
                <a:gd name="T62" fmla="*/ 274 w 1335"/>
                <a:gd name="T63" fmla="*/ 369 h 1332"/>
                <a:gd name="T64" fmla="*/ 341 w 1335"/>
                <a:gd name="T65" fmla="*/ 426 h 1332"/>
                <a:gd name="T66" fmla="*/ 356 w 1335"/>
                <a:gd name="T67" fmla="*/ 735 h 1332"/>
                <a:gd name="T68" fmla="*/ 567 w 1335"/>
                <a:gd name="T69" fmla="*/ 1078 h 1332"/>
                <a:gd name="T70" fmla="*/ 601 w 1335"/>
                <a:gd name="T71" fmla="*/ 1105 h 1332"/>
                <a:gd name="T72" fmla="*/ 599 w 1335"/>
                <a:gd name="T73" fmla="*/ 818 h 1332"/>
                <a:gd name="T74" fmla="*/ 1021 w 1335"/>
                <a:gd name="T75" fmla="*/ 564 h 1332"/>
                <a:gd name="T76" fmla="*/ 990 w 1335"/>
                <a:gd name="T77" fmla="*/ 847 h 1332"/>
                <a:gd name="T78" fmla="*/ 707 w 1335"/>
                <a:gd name="T79" fmla="*/ 878 h 1332"/>
                <a:gd name="T80" fmla="*/ 428 w 1335"/>
                <a:gd name="T81" fmla="*/ 1128 h 1332"/>
                <a:gd name="T82" fmla="*/ 397 w 1335"/>
                <a:gd name="T83" fmla="*/ 1300 h 1332"/>
                <a:gd name="T84" fmla="*/ 459 w 1335"/>
                <a:gd name="T85" fmla="*/ 1300 h 1332"/>
                <a:gd name="T86" fmla="*/ 738 w 1335"/>
                <a:gd name="T87" fmla="*/ 1190 h 1332"/>
                <a:gd name="T88" fmla="*/ 770 w 1335"/>
                <a:gd name="T89" fmla="*/ 909 h 1332"/>
                <a:gd name="T90" fmla="*/ 1052 w 1335"/>
                <a:gd name="T91" fmla="*/ 878 h 1332"/>
                <a:gd name="T92" fmla="*/ 1303 w 1335"/>
                <a:gd name="T93" fmla="*/ 626 h 1332"/>
                <a:gd name="T94" fmla="*/ 1303 w 1335"/>
                <a:gd name="T95" fmla="*/ 564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5" h="1332">
                  <a:moveTo>
                    <a:pt x="6" y="1233"/>
                  </a:moveTo>
                  <a:cubicBezTo>
                    <a:pt x="0" y="1250"/>
                    <a:pt x="9" y="1267"/>
                    <a:pt x="25" y="1273"/>
                  </a:cubicBezTo>
                  <a:cubicBezTo>
                    <a:pt x="29" y="1274"/>
                    <a:pt x="32" y="1275"/>
                    <a:pt x="35" y="1275"/>
                  </a:cubicBezTo>
                  <a:cubicBezTo>
                    <a:pt x="48" y="1275"/>
                    <a:pt x="60" y="1266"/>
                    <a:pt x="65" y="1253"/>
                  </a:cubicBezTo>
                  <a:lnTo>
                    <a:pt x="209" y="826"/>
                  </a:lnTo>
                  <a:cubicBezTo>
                    <a:pt x="214" y="829"/>
                    <a:pt x="218" y="833"/>
                    <a:pt x="224" y="836"/>
                  </a:cubicBezTo>
                  <a:lnTo>
                    <a:pt x="267" y="852"/>
                  </a:lnTo>
                  <a:lnTo>
                    <a:pt x="119" y="1232"/>
                  </a:lnTo>
                  <a:cubicBezTo>
                    <a:pt x="113" y="1248"/>
                    <a:pt x="121" y="1266"/>
                    <a:pt x="137" y="1272"/>
                  </a:cubicBezTo>
                  <a:cubicBezTo>
                    <a:pt x="141" y="1274"/>
                    <a:pt x="144" y="1275"/>
                    <a:pt x="148" y="1275"/>
                  </a:cubicBezTo>
                  <a:cubicBezTo>
                    <a:pt x="161" y="1275"/>
                    <a:pt x="172" y="1267"/>
                    <a:pt x="177" y="1255"/>
                  </a:cubicBezTo>
                  <a:lnTo>
                    <a:pt x="325" y="875"/>
                  </a:lnTo>
                  <a:lnTo>
                    <a:pt x="428" y="913"/>
                  </a:lnTo>
                  <a:lnTo>
                    <a:pt x="452" y="1079"/>
                  </a:lnTo>
                  <a:cubicBezTo>
                    <a:pt x="455" y="1094"/>
                    <a:pt x="468" y="1105"/>
                    <a:pt x="483" y="1105"/>
                  </a:cubicBezTo>
                  <a:cubicBezTo>
                    <a:pt x="485" y="1105"/>
                    <a:pt x="486" y="1105"/>
                    <a:pt x="488" y="1105"/>
                  </a:cubicBezTo>
                  <a:cubicBezTo>
                    <a:pt x="505" y="1102"/>
                    <a:pt x="516" y="1086"/>
                    <a:pt x="514" y="1070"/>
                  </a:cubicBezTo>
                  <a:lnTo>
                    <a:pt x="486" y="887"/>
                  </a:lnTo>
                  <a:cubicBezTo>
                    <a:pt x="485" y="876"/>
                    <a:pt x="477" y="867"/>
                    <a:pt x="467" y="863"/>
                  </a:cubicBezTo>
                  <a:lnTo>
                    <a:pt x="320" y="806"/>
                  </a:lnTo>
                  <a:lnTo>
                    <a:pt x="319" y="805"/>
                  </a:lnTo>
                  <a:cubicBezTo>
                    <a:pt x="318" y="805"/>
                    <a:pt x="317" y="805"/>
                    <a:pt x="317" y="805"/>
                  </a:cubicBezTo>
                  <a:lnTo>
                    <a:pt x="248" y="778"/>
                  </a:lnTo>
                  <a:cubicBezTo>
                    <a:pt x="237" y="774"/>
                    <a:pt x="229" y="766"/>
                    <a:pt x="223" y="757"/>
                  </a:cubicBezTo>
                  <a:cubicBezTo>
                    <a:pt x="222" y="756"/>
                    <a:pt x="222" y="756"/>
                    <a:pt x="221" y="755"/>
                  </a:cubicBezTo>
                  <a:cubicBezTo>
                    <a:pt x="211" y="740"/>
                    <a:pt x="205" y="719"/>
                    <a:pt x="205" y="691"/>
                  </a:cubicBezTo>
                  <a:lnTo>
                    <a:pt x="205" y="426"/>
                  </a:lnTo>
                  <a:cubicBezTo>
                    <a:pt x="205" y="409"/>
                    <a:pt x="191" y="395"/>
                    <a:pt x="174" y="395"/>
                  </a:cubicBezTo>
                  <a:cubicBezTo>
                    <a:pt x="157" y="395"/>
                    <a:pt x="143" y="409"/>
                    <a:pt x="143" y="426"/>
                  </a:cubicBezTo>
                  <a:lnTo>
                    <a:pt x="143" y="691"/>
                  </a:lnTo>
                  <a:cubicBezTo>
                    <a:pt x="143" y="723"/>
                    <a:pt x="150" y="751"/>
                    <a:pt x="161" y="774"/>
                  </a:cubicBezTo>
                  <a:lnTo>
                    <a:pt x="6" y="1233"/>
                  </a:lnTo>
                  <a:close/>
                  <a:moveTo>
                    <a:pt x="346" y="226"/>
                  </a:moveTo>
                  <a:cubicBezTo>
                    <a:pt x="301" y="226"/>
                    <a:pt x="264" y="189"/>
                    <a:pt x="264" y="144"/>
                  </a:cubicBezTo>
                  <a:cubicBezTo>
                    <a:pt x="264" y="99"/>
                    <a:pt x="301" y="62"/>
                    <a:pt x="346" y="62"/>
                  </a:cubicBezTo>
                  <a:cubicBezTo>
                    <a:pt x="391" y="62"/>
                    <a:pt x="428" y="99"/>
                    <a:pt x="428" y="144"/>
                  </a:cubicBezTo>
                  <a:cubicBezTo>
                    <a:pt x="428" y="189"/>
                    <a:pt x="391" y="226"/>
                    <a:pt x="346" y="226"/>
                  </a:cubicBezTo>
                  <a:close/>
                  <a:moveTo>
                    <a:pt x="346" y="0"/>
                  </a:moveTo>
                  <a:cubicBezTo>
                    <a:pt x="267" y="0"/>
                    <a:pt x="202" y="64"/>
                    <a:pt x="202" y="144"/>
                  </a:cubicBezTo>
                  <a:cubicBezTo>
                    <a:pt x="202" y="223"/>
                    <a:pt x="267" y="288"/>
                    <a:pt x="346" y="288"/>
                  </a:cubicBezTo>
                  <a:cubicBezTo>
                    <a:pt x="426" y="288"/>
                    <a:pt x="490" y="223"/>
                    <a:pt x="490" y="144"/>
                  </a:cubicBezTo>
                  <a:cubicBezTo>
                    <a:pt x="490" y="64"/>
                    <a:pt x="426" y="0"/>
                    <a:pt x="346" y="0"/>
                  </a:cubicBezTo>
                  <a:close/>
                  <a:moveTo>
                    <a:pt x="599" y="818"/>
                  </a:moveTo>
                  <a:cubicBezTo>
                    <a:pt x="598" y="808"/>
                    <a:pt x="592" y="799"/>
                    <a:pt x="584" y="794"/>
                  </a:cubicBezTo>
                  <a:lnTo>
                    <a:pt x="403" y="690"/>
                  </a:lnTo>
                  <a:lnTo>
                    <a:pt x="403" y="591"/>
                  </a:lnTo>
                  <a:lnTo>
                    <a:pt x="526" y="660"/>
                  </a:lnTo>
                  <a:cubicBezTo>
                    <a:pt x="531" y="662"/>
                    <a:pt x="536" y="663"/>
                    <a:pt x="541" y="663"/>
                  </a:cubicBezTo>
                  <a:cubicBezTo>
                    <a:pt x="552" y="663"/>
                    <a:pt x="562" y="658"/>
                    <a:pt x="568" y="647"/>
                  </a:cubicBezTo>
                  <a:cubicBezTo>
                    <a:pt x="576" y="632"/>
                    <a:pt x="571" y="614"/>
                    <a:pt x="556" y="605"/>
                  </a:cubicBezTo>
                  <a:lnTo>
                    <a:pt x="403" y="521"/>
                  </a:lnTo>
                  <a:lnTo>
                    <a:pt x="403" y="426"/>
                  </a:lnTo>
                  <a:cubicBezTo>
                    <a:pt x="403" y="362"/>
                    <a:pt x="360" y="342"/>
                    <a:pt x="323" y="324"/>
                  </a:cubicBezTo>
                  <a:cubicBezTo>
                    <a:pt x="316" y="321"/>
                    <a:pt x="309" y="317"/>
                    <a:pt x="302" y="314"/>
                  </a:cubicBezTo>
                  <a:cubicBezTo>
                    <a:pt x="242" y="283"/>
                    <a:pt x="187" y="283"/>
                    <a:pt x="132" y="314"/>
                  </a:cubicBezTo>
                  <a:cubicBezTo>
                    <a:pt x="81" y="344"/>
                    <a:pt x="45" y="372"/>
                    <a:pt x="43" y="374"/>
                  </a:cubicBezTo>
                  <a:cubicBezTo>
                    <a:pt x="18" y="395"/>
                    <a:pt x="2" y="430"/>
                    <a:pt x="2" y="466"/>
                  </a:cubicBezTo>
                  <a:lnTo>
                    <a:pt x="2" y="652"/>
                  </a:lnTo>
                  <a:cubicBezTo>
                    <a:pt x="2" y="669"/>
                    <a:pt x="16" y="683"/>
                    <a:pt x="33" y="683"/>
                  </a:cubicBezTo>
                  <a:cubicBezTo>
                    <a:pt x="50" y="683"/>
                    <a:pt x="64" y="669"/>
                    <a:pt x="64" y="652"/>
                  </a:cubicBezTo>
                  <a:lnTo>
                    <a:pt x="64" y="466"/>
                  </a:lnTo>
                  <a:cubicBezTo>
                    <a:pt x="64" y="449"/>
                    <a:pt x="72" y="431"/>
                    <a:pt x="83" y="422"/>
                  </a:cubicBezTo>
                  <a:cubicBezTo>
                    <a:pt x="83" y="422"/>
                    <a:pt x="117" y="395"/>
                    <a:pt x="163" y="368"/>
                  </a:cubicBezTo>
                  <a:cubicBezTo>
                    <a:pt x="199" y="348"/>
                    <a:pt x="233" y="348"/>
                    <a:pt x="274" y="369"/>
                  </a:cubicBezTo>
                  <a:cubicBezTo>
                    <a:pt x="282" y="373"/>
                    <a:pt x="289" y="376"/>
                    <a:pt x="296" y="380"/>
                  </a:cubicBezTo>
                  <a:cubicBezTo>
                    <a:pt x="334" y="398"/>
                    <a:pt x="341" y="403"/>
                    <a:pt x="341" y="426"/>
                  </a:cubicBezTo>
                  <a:lnTo>
                    <a:pt x="341" y="708"/>
                  </a:lnTo>
                  <a:cubicBezTo>
                    <a:pt x="341" y="719"/>
                    <a:pt x="347" y="730"/>
                    <a:pt x="356" y="735"/>
                  </a:cubicBezTo>
                  <a:lnTo>
                    <a:pt x="539" y="840"/>
                  </a:lnTo>
                  <a:lnTo>
                    <a:pt x="567" y="1078"/>
                  </a:lnTo>
                  <a:cubicBezTo>
                    <a:pt x="568" y="1094"/>
                    <a:pt x="582" y="1105"/>
                    <a:pt x="597" y="1105"/>
                  </a:cubicBezTo>
                  <a:cubicBezTo>
                    <a:pt x="599" y="1105"/>
                    <a:pt x="600" y="1105"/>
                    <a:pt x="601" y="1105"/>
                  </a:cubicBezTo>
                  <a:cubicBezTo>
                    <a:pt x="618" y="1103"/>
                    <a:pt x="630" y="1088"/>
                    <a:pt x="628" y="1071"/>
                  </a:cubicBezTo>
                  <a:lnTo>
                    <a:pt x="599" y="818"/>
                  </a:lnTo>
                  <a:close/>
                  <a:moveTo>
                    <a:pt x="1303" y="564"/>
                  </a:moveTo>
                  <a:lnTo>
                    <a:pt x="1021" y="564"/>
                  </a:lnTo>
                  <a:cubicBezTo>
                    <a:pt x="1004" y="564"/>
                    <a:pt x="990" y="578"/>
                    <a:pt x="990" y="595"/>
                  </a:cubicBezTo>
                  <a:lnTo>
                    <a:pt x="990" y="847"/>
                  </a:lnTo>
                  <a:lnTo>
                    <a:pt x="738" y="847"/>
                  </a:lnTo>
                  <a:cubicBezTo>
                    <a:pt x="721" y="847"/>
                    <a:pt x="707" y="860"/>
                    <a:pt x="707" y="878"/>
                  </a:cubicBezTo>
                  <a:lnTo>
                    <a:pt x="707" y="1128"/>
                  </a:lnTo>
                  <a:lnTo>
                    <a:pt x="428" y="1128"/>
                  </a:lnTo>
                  <a:cubicBezTo>
                    <a:pt x="411" y="1128"/>
                    <a:pt x="397" y="1142"/>
                    <a:pt x="397" y="1159"/>
                  </a:cubicBezTo>
                  <a:lnTo>
                    <a:pt x="397" y="1300"/>
                  </a:lnTo>
                  <a:cubicBezTo>
                    <a:pt x="397" y="1317"/>
                    <a:pt x="411" y="1331"/>
                    <a:pt x="428" y="1331"/>
                  </a:cubicBezTo>
                  <a:cubicBezTo>
                    <a:pt x="445" y="1331"/>
                    <a:pt x="459" y="1317"/>
                    <a:pt x="459" y="1300"/>
                  </a:cubicBezTo>
                  <a:lnTo>
                    <a:pt x="459" y="1190"/>
                  </a:lnTo>
                  <a:lnTo>
                    <a:pt x="738" y="1190"/>
                  </a:lnTo>
                  <a:cubicBezTo>
                    <a:pt x="756" y="1190"/>
                    <a:pt x="770" y="1176"/>
                    <a:pt x="770" y="1159"/>
                  </a:cubicBezTo>
                  <a:lnTo>
                    <a:pt x="770" y="909"/>
                  </a:lnTo>
                  <a:lnTo>
                    <a:pt x="1021" y="909"/>
                  </a:lnTo>
                  <a:cubicBezTo>
                    <a:pt x="1038" y="909"/>
                    <a:pt x="1052" y="895"/>
                    <a:pt x="1052" y="878"/>
                  </a:cubicBezTo>
                  <a:lnTo>
                    <a:pt x="1052" y="626"/>
                  </a:lnTo>
                  <a:lnTo>
                    <a:pt x="1303" y="626"/>
                  </a:lnTo>
                  <a:cubicBezTo>
                    <a:pt x="1320" y="626"/>
                    <a:pt x="1334" y="612"/>
                    <a:pt x="1334" y="595"/>
                  </a:cubicBezTo>
                  <a:cubicBezTo>
                    <a:pt x="1334" y="578"/>
                    <a:pt x="1320" y="564"/>
                    <a:pt x="1303" y="5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5" name="Group 465">
            <a:extLst>
              <a:ext uri="{FF2B5EF4-FFF2-40B4-BE49-F238E27FC236}">
                <a16:creationId xmlns:a16="http://schemas.microsoft.com/office/drawing/2014/main" id="{ABA2ECE9-B264-01EE-3C03-1B2AFA5ADBF9}"/>
              </a:ext>
            </a:extLst>
          </p:cNvPr>
          <p:cNvGrpSpPr/>
          <p:nvPr userDrawn="1"/>
        </p:nvGrpSpPr>
        <p:grpSpPr>
          <a:xfrm>
            <a:off x="8474535" y="5432871"/>
            <a:ext cx="710291" cy="710292"/>
            <a:chOff x="6975518" y="5506868"/>
            <a:chExt cx="710291" cy="710292"/>
          </a:xfrm>
        </p:grpSpPr>
        <p:sp>
          <p:nvSpPr>
            <p:cNvPr id="516" name="Rectangle 466">
              <a:extLst>
                <a:ext uri="{FF2B5EF4-FFF2-40B4-BE49-F238E27FC236}">
                  <a16:creationId xmlns:a16="http://schemas.microsoft.com/office/drawing/2014/main" id="{5679A7BC-C8F1-3A68-00FD-C1246DA84C14}"/>
                </a:ext>
              </a:extLst>
            </p:cNvPr>
            <p:cNvSpPr/>
            <p:nvPr/>
          </p:nvSpPr>
          <p:spPr>
            <a:xfrm>
              <a:off x="6975518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517" name="Freeform 9">
              <a:extLst>
                <a:ext uri="{FF2B5EF4-FFF2-40B4-BE49-F238E27FC236}">
                  <a16:creationId xmlns:a16="http://schemas.microsoft.com/office/drawing/2014/main" id="{E0841D09-A3A7-817E-1BB0-02651DA75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032" y="5637383"/>
              <a:ext cx="449262" cy="449262"/>
            </a:xfrm>
            <a:custGeom>
              <a:avLst/>
              <a:gdLst>
                <a:gd name="T0" fmla="*/ 580 w 1248"/>
                <a:gd name="T1" fmla="*/ 626 h 1248"/>
                <a:gd name="T2" fmla="*/ 818 w 1248"/>
                <a:gd name="T3" fmla="*/ 749 h 1248"/>
                <a:gd name="T4" fmla="*/ 723 w 1248"/>
                <a:gd name="T5" fmla="*/ 1044 h 1248"/>
                <a:gd name="T6" fmla="*/ 683 w 1248"/>
                <a:gd name="T7" fmla="*/ 849 h 1248"/>
                <a:gd name="T8" fmla="*/ 617 w 1248"/>
                <a:gd name="T9" fmla="*/ 771 h 1248"/>
                <a:gd name="T10" fmla="*/ 513 w 1248"/>
                <a:gd name="T11" fmla="*/ 761 h 1248"/>
                <a:gd name="T12" fmla="*/ 460 w 1248"/>
                <a:gd name="T13" fmla="*/ 658 h 1248"/>
                <a:gd name="T14" fmla="*/ 451 w 1248"/>
                <a:gd name="T15" fmla="*/ 792 h 1248"/>
                <a:gd name="T16" fmla="*/ 582 w 1248"/>
                <a:gd name="T17" fmla="*/ 823 h 1248"/>
                <a:gd name="T18" fmla="*/ 621 w 1248"/>
                <a:gd name="T19" fmla="*/ 1075 h 1248"/>
                <a:gd name="T20" fmla="*/ 736 w 1248"/>
                <a:gd name="T21" fmla="*/ 1106 h 1248"/>
                <a:gd name="T22" fmla="*/ 871 w 1248"/>
                <a:gd name="T23" fmla="*/ 984 h 1248"/>
                <a:gd name="T24" fmla="*/ 880 w 1248"/>
                <a:gd name="T25" fmla="*/ 736 h 1248"/>
                <a:gd name="T26" fmla="*/ 730 w 1248"/>
                <a:gd name="T27" fmla="*/ 573 h 1248"/>
                <a:gd name="T28" fmla="*/ 567 w 1248"/>
                <a:gd name="T29" fmla="*/ 564 h 1248"/>
                <a:gd name="T30" fmla="*/ 460 w 1248"/>
                <a:gd name="T31" fmla="*/ 658 h 1248"/>
                <a:gd name="T32" fmla="*/ 1044 w 1248"/>
                <a:gd name="T33" fmla="*/ 550 h 1248"/>
                <a:gd name="T34" fmla="*/ 962 w 1248"/>
                <a:gd name="T35" fmla="*/ 536 h 1248"/>
                <a:gd name="T36" fmla="*/ 921 w 1248"/>
                <a:gd name="T37" fmla="*/ 564 h 1248"/>
                <a:gd name="T38" fmla="*/ 730 w 1248"/>
                <a:gd name="T39" fmla="*/ 432 h 1248"/>
                <a:gd name="T40" fmla="*/ 541 w 1248"/>
                <a:gd name="T41" fmla="*/ 423 h 1248"/>
                <a:gd name="T42" fmla="*/ 623 w 1248"/>
                <a:gd name="T43" fmla="*/ 316 h 1248"/>
                <a:gd name="T44" fmla="*/ 702 w 1248"/>
                <a:gd name="T45" fmla="*/ 306 h 1248"/>
                <a:gd name="T46" fmla="*/ 877 w 1248"/>
                <a:gd name="T47" fmla="*/ 259 h 1248"/>
                <a:gd name="T48" fmla="*/ 967 w 1248"/>
                <a:gd name="T49" fmla="*/ 180 h 1248"/>
                <a:gd name="T50" fmla="*/ 1091 w 1248"/>
                <a:gd name="T51" fmla="*/ 620 h 1248"/>
                <a:gd name="T52" fmla="*/ 736 w 1248"/>
                <a:gd name="T53" fmla="*/ 197 h 1248"/>
                <a:gd name="T54" fmla="*/ 667 w 1248"/>
                <a:gd name="T55" fmla="*/ 253 h 1248"/>
                <a:gd name="T56" fmla="*/ 479 w 1248"/>
                <a:gd name="T57" fmla="*/ 397 h 1248"/>
                <a:gd name="T58" fmla="*/ 510 w 1248"/>
                <a:gd name="T59" fmla="*/ 485 h 1248"/>
                <a:gd name="T60" fmla="*/ 827 w 1248"/>
                <a:gd name="T61" fmla="*/ 617 h 1248"/>
                <a:gd name="T62" fmla="*/ 934 w 1248"/>
                <a:gd name="T63" fmla="*/ 626 h 1248"/>
                <a:gd name="T64" fmla="*/ 975 w 1248"/>
                <a:gd name="T65" fmla="*/ 598 h 1248"/>
                <a:gd name="T66" fmla="*/ 1049 w 1248"/>
                <a:gd name="T67" fmla="*/ 669 h 1248"/>
                <a:gd name="T68" fmla="*/ 1182 w 1248"/>
                <a:gd name="T69" fmla="*/ 682 h 1248"/>
                <a:gd name="T70" fmla="*/ 249 w 1248"/>
                <a:gd name="T71" fmla="*/ 1041 h 1248"/>
                <a:gd name="T72" fmla="*/ 287 w 1248"/>
                <a:gd name="T73" fmla="*/ 990 h 1248"/>
                <a:gd name="T74" fmla="*/ 335 w 1248"/>
                <a:gd name="T75" fmla="*/ 814 h 1248"/>
                <a:gd name="T76" fmla="*/ 344 w 1248"/>
                <a:gd name="T77" fmla="*/ 736 h 1248"/>
                <a:gd name="T78" fmla="*/ 273 w 1248"/>
                <a:gd name="T79" fmla="*/ 657 h 1248"/>
                <a:gd name="T80" fmla="*/ 115 w 1248"/>
                <a:gd name="T81" fmla="*/ 649 h 1248"/>
                <a:gd name="T82" fmla="*/ 65 w 1248"/>
                <a:gd name="T83" fmla="*/ 686 h 1248"/>
                <a:gd name="T84" fmla="*/ 144 w 1248"/>
                <a:gd name="T85" fmla="*/ 626 h 1248"/>
                <a:gd name="T86" fmla="*/ 175 w 1248"/>
                <a:gd name="T87" fmla="*/ 523 h 1248"/>
                <a:gd name="T88" fmla="*/ 256 w 1248"/>
                <a:gd name="T89" fmla="*/ 485 h 1248"/>
                <a:gd name="T90" fmla="*/ 287 w 1248"/>
                <a:gd name="T91" fmla="*/ 397 h 1248"/>
                <a:gd name="T92" fmla="*/ 623 w 1248"/>
                <a:gd name="T93" fmla="*/ 62 h 1248"/>
                <a:gd name="T94" fmla="*/ 864 w 1248"/>
                <a:gd name="T95" fmla="*/ 197 h 1248"/>
                <a:gd name="T96" fmla="*/ 65 w 1248"/>
                <a:gd name="T97" fmla="*/ 564 h 1248"/>
                <a:gd name="T98" fmla="*/ 144 w 1248"/>
                <a:gd name="T99" fmla="*/ 344 h 1248"/>
                <a:gd name="T100" fmla="*/ 225 w 1248"/>
                <a:gd name="T101" fmla="*/ 397 h 1248"/>
                <a:gd name="T102" fmla="*/ 200 w 1248"/>
                <a:gd name="T103" fmla="*/ 423 h 1248"/>
                <a:gd name="T104" fmla="*/ 122 w 1248"/>
                <a:gd name="T105" fmla="*/ 488 h 1248"/>
                <a:gd name="T106" fmla="*/ 113 w 1248"/>
                <a:gd name="T107" fmla="*/ 564 h 1248"/>
                <a:gd name="T108" fmla="*/ 128 w 1248"/>
                <a:gd name="T109" fmla="*/ 711 h 1248"/>
                <a:gd name="T110" fmla="*/ 282 w 1248"/>
                <a:gd name="T111" fmla="*/ 750 h 1248"/>
                <a:gd name="T112" fmla="*/ 235 w 1248"/>
                <a:gd name="T113" fmla="*/ 827 h 1248"/>
                <a:gd name="T114" fmla="*/ 225 w 1248"/>
                <a:gd name="T115" fmla="*/ 977 h 1248"/>
                <a:gd name="T116" fmla="*/ 78 w 1248"/>
                <a:gd name="T117" fmla="*/ 755 h 1248"/>
                <a:gd name="T118" fmla="*/ 623 w 1248"/>
                <a:gd name="T119" fmla="*/ 0 h 1248"/>
                <a:gd name="T120" fmla="*/ 623 w 1248"/>
                <a:gd name="T121" fmla="*/ 1247 h 1248"/>
                <a:gd name="T122" fmla="*/ 623 w 1248"/>
                <a:gd name="T12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8" h="1248">
                  <a:moveTo>
                    <a:pt x="513" y="692"/>
                  </a:moveTo>
                  <a:lnTo>
                    <a:pt x="580" y="626"/>
                  </a:lnTo>
                  <a:lnTo>
                    <a:pt x="695" y="626"/>
                  </a:lnTo>
                  <a:lnTo>
                    <a:pt x="818" y="749"/>
                  </a:lnTo>
                  <a:lnTo>
                    <a:pt x="818" y="949"/>
                  </a:lnTo>
                  <a:lnTo>
                    <a:pt x="723" y="1044"/>
                  </a:lnTo>
                  <a:lnTo>
                    <a:pt x="683" y="1044"/>
                  </a:lnTo>
                  <a:lnTo>
                    <a:pt x="683" y="849"/>
                  </a:lnTo>
                  <a:cubicBezTo>
                    <a:pt x="683" y="841"/>
                    <a:pt x="679" y="833"/>
                    <a:pt x="673" y="827"/>
                  </a:cubicBezTo>
                  <a:lnTo>
                    <a:pt x="617" y="771"/>
                  </a:lnTo>
                  <a:cubicBezTo>
                    <a:pt x="611" y="765"/>
                    <a:pt x="603" y="761"/>
                    <a:pt x="595" y="761"/>
                  </a:cubicBezTo>
                  <a:lnTo>
                    <a:pt x="513" y="761"/>
                  </a:lnTo>
                  <a:lnTo>
                    <a:pt x="513" y="692"/>
                  </a:lnTo>
                  <a:close/>
                  <a:moveTo>
                    <a:pt x="460" y="658"/>
                  </a:moveTo>
                  <a:cubicBezTo>
                    <a:pt x="454" y="663"/>
                    <a:pt x="451" y="671"/>
                    <a:pt x="451" y="680"/>
                  </a:cubicBezTo>
                  <a:lnTo>
                    <a:pt x="451" y="792"/>
                  </a:lnTo>
                  <a:cubicBezTo>
                    <a:pt x="451" y="810"/>
                    <a:pt x="465" y="823"/>
                    <a:pt x="482" y="823"/>
                  </a:cubicBezTo>
                  <a:lnTo>
                    <a:pt x="582" y="823"/>
                  </a:lnTo>
                  <a:lnTo>
                    <a:pt x="621" y="862"/>
                  </a:lnTo>
                  <a:lnTo>
                    <a:pt x="621" y="1075"/>
                  </a:lnTo>
                  <a:cubicBezTo>
                    <a:pt x="621" y="1092"/>
                    <a:pt x="634" y="1106"/>
                    <a:pt x="652" y="1106"/>
                  </a:cubicBezTo>
                  <a:lnTo>
                    <a:pt x="736" y="1106"/>
                  </a:lnTo>
                  <a:cubicBezTo>
                    <a:pt x="744" y="1106"/>
                    <a:pt x="752" y="1102"/>
                    <a:pt x="758" y="1097"/>
                  </a:cubicBezTo>
                  <a:lnTo>
                    <a:pt x="871" y="984"/>
                  </a:lnTo>
                  <a:cubicBezTo>
                    <a:pt x="877" y="978"/>
                    <a:pt x="880" y="970"/>
                    <a:pt x="880" y="962"/>
                  </a:cubicBezTo>
                  <a:lnTo>
                    <a:pt x="880" y="736"/>
                  </a:lnTo>
                  <a:cubicBezTo>
                    <a:pt x="880" y="728"/>
                    <a:pt x="877" y="720"/>
                    <a:pt x="871" y="714"/>
                  </a:cubicBezTo>
                  <a:lnTo>
                    <a:pt x="730" y="573"/>
                  </a:lnTo>
                  <a:cubicBezTo>
                    <a:pt x="724" y="567"/>
                    <a:pt x="716" y="564"/>
                    <a:pt x="708" y="564"/>
                  </a:cubicBezTo>
                  <a:lnTo>
                    <a:pt x="567" y="564"/>
                  </a:lnTo>
                  <a:cubicBezTo>
                    <a:pt x="559" y="564"/>
                    <a:pt x="551" y="567"/>
                    <a:pt x="545" y="573"/>
                  </a:cubicBezTo>
                  <a:lnTo>
                    <a:pt x="460" y="658"/>
                  </a:lnTo>
                  <a:close/>
                  <a:moveTo>
                    <a:pt x="1091" y="620"/>
                  </a:moveTo>
                  <a:lnTo>
                    <a:pt x="1044" y="550"/>
                  </a:lnTo>
                  <a:cubicBezTo>
                    <a:pt x="1038" y="541"/>
                    <a:pt x="1029" y="536"/>
                    <a:pt x="1018" y="536"/>
                  </a:cubicBezTo>
                  <a:lnTo>
                    <a:pt x="962" y="536"/>
                  </a:lnTo>
                  <a:cubicBezTo>
                    <a:pt x="954" y="536"/>
                    <a:pt x="946" y="539"/>
                    <a:pt x="940" y="545"/>
                  </a:cubicBezTo>
                  <a:lnTo>
                    <a:pt x="921" y="564"/>
                  </a:lnTo>
                  <a:lnTo>
                    <a:pt x="862" y="564"/>
                  </a:lnTo>
                  <a:lnTo>
                    <a:pt x="730" y="432"/>
                  </a:lnTo>
                  <a:cubicBezTo>
                    <a:pt x="724" y="426"/>
                    <a:pt x="716" y="423"/>
                    <a:pt x="708" y="423"/>
                  </a:cubicBezTo>
                  <a:lnTo>
                    <a:pt x="541" y="423"/>
                  </a:lnTo>
                  <a:lnTo>
                    <a:pt x="541" y="397"/>
                  </a:lnTo>
                  <a:cubicBezTo>
                    <a:pt x="541" y="352"/>
                    <a:pt x="578" y="316"/>
                    <a:pt x="623" y="316"/>
                  </a:cubicBezTo>
                  <a:lnTo>
                    <a:pt x="680" y="316"/>
                  </a:lnTo>
                  <a:cubicBezTo>
                    <a:pt x="688" y="316"/>
                    <a:pt x="696" y="312"/>
                    <a:pt x="702" y="306"/>
                  </a:cubicBezTo>
                  <a:lnTo>
                    <a:pt x="749" y="259"/>
                  </a:lnTo>
                  <a:lnTo>
                    <a:pt x="877" y="259"/>
                  </a:lnTo>
                  <a:cubicBezTo>
                    <a:pt x="886" y="259"/>
                    <a:pt x="894" y="256"/>
                    <a:pt x="900" y="250"/>
                  </a:cubicBezTo>
                  <a:lnTo>
                    <a:pt x="967" y="180"/>
                  </a:lnTo>
                  <a:cubicBezTo>
                    <a:pt x="1099" y="283"/>
                    <a:pt x="1184" y="442"/>
                    <a:pt x="1185" y="620"/>
                  </a:cubicBezTo>
                  <a:lnTo>
                    <a:pt x="1091" y="620"/>
                  </a:lnTo>
                  <a:close/>
                  <a:moveTo>
                    <a:pt x="864" y="197"/>
                  </a:moveTo>
                  <a:lnTo>
                    <a:pt x="736" y="197"/>
                  </a:lnTo>
                  <a:cubicBezTo>
                    <a:pt x="728" y="197"/>
                    <a:pt x="720" y="200"/>
                    <a:pt x="714" y="206"/>
                  </a:cubicBezTo>
                  <a:lnTo>
                    <a:pt x="667" y="253"/>
                  </a:lnTo>
                  <a:lnTo>
                    <a:pt x="623" y="253"/>
                  </a:lnTo>
                  <a:cubicBezTo>
                    <a:pt x="544" y="253"/>
                    <a:pt x="479" y="318"/>
                    <a:pt x="479" y="397"/>
                  </a:cubicBezTo>
                  <a:lnTo>
                    <a:pt x="479" y="454"/>
                  </a:lnTo>
                  <a:cubicBezTo>
                    <a:pt x="479" y="471"/>
                    <a:pt x="493" y="485"/>
                    <a:pt x="510" y="485"/>
                  </a:cubicBezTo>
                  <a:lnTo>
                    <a:pt x="695" y="485"/>
                  </a:lnTo>
                  <a:lnTo>
                    <a:pt x="827" y="617"/>
                  </a:lnTo>
                  <a:cubicBezTo>
                    <a:pt x="833" y="623"/>
                    <a:pt x="841" y="626"/>
                    <a:pt x="849" y="626"/>
                  </a:cubicBezTo>
                  <a:lnTo>
                    <a:pt x="934" y="626"/>
                  </a:lnTo>
                  <a:cubicBezTo>
                    <a:pt x="942" y="626"/>
                    <a:pt x="950" y="623"/>
                    <a:pt x="956" y="617"/>
                  </a:cubicBezTo>
                  <a:lnTo>
                    <a:pt x="975" y="598"/>
                  </a:lnTo>
                  <a:lnTo>
                    <a:pt x="1002" y="598"/>
                  </a:lnTo>
                  <a:lnTo>
                    <a:pt x="1049" y="669"/>
                  </a:lnTo>
                  <a:cubicBezTo>
                    <a:pt x="1055" y="677"/>
                    <a:pt x="1064" y="682"/>
                    <a:pt x="1075" y="682"/>
                  </a:cubicBezTo>
                  <a:lnTo>
                    <a:pt x="1182" y="682"/>
                  </a:lnTo>
                  <a:cubicBezTo>
                    <a:pt x="1152" y="964"/>
                    <a:pt x="913" y="1185"/>
                    <a:pt x="623" y="1185"/>
                  </a:cubicBezTo>
                  <a:cubicBezTo>
                    <a:pt x="480" y="1185"/>
                    <a:pt x="349" y="1130"/>
                    <a:pt x="249" y="1041"/>
                  </a:cubicBezTo>
                  <a:lnTo>
                    <a:pt x="278" y="1012"/>
                  </a:lnTo>
                  <a:cubicBezTo>
                    <a:pt x="284" y="1006"/>
                    <a:pt x="287" y="998"/>
                    <a:pt x="287" y="990"/>
                  </a:cubicBezTo>
                  <a:lnTo>
                    <a:pt x="287" y="862"/>
                  </a:lnTo>
                  <a:lnTo>
                    <a:pt x="335" y="814"/>
                  </a:lnTo>
                  <a:cubicBezTo>
                    <a:pt x="341" y="809"/>
                    <a:pt x="344" y="801"/>
                    <a:pt x="344" y="792"/>
                  </a:cubicBezTo>
                  <a:lnTo>
                    <a:pt x="344" y="736"/>
                  </a:lnTo>
                  <a:cubicBezTo>
                    <a:pt x="344" y="727"/>
                    <a:pt x="340" y="719"/>
                    <a:pt x="334" y="713"/>
                  </a:cubicBezTo>
                  <a:lnTo>
                    <a:pt x="273" y="657"/>
                  </a:lnTo>
                  <a:cubicBezTo>
                    <a:pt x="268" y="652"/>
                    <a:pt x="260" y="649"/>
                    <a:pt x="252" y="649"/>
                  </a:cubicBezTo>
                  <a:lnTo>
                    <a:pt x="115" y="649"/>
                  </a:lnTo>
                  <a:cubicBezTo>
                    <a:pt x="107" y="649"/>
                    <a:pt x="99" y="652"/>
                    <a:pt x="93" y="658"/>
                  </a:cubicBezTo>
                  <a:lnTo>
                    <a:pt x="65" y="686"/>
                  </a:lnTo>
                  <a:cubicBezTo>
                    <a:pt x="63" y="666"/>
                    <a:pt x="62" y="646"/>
                    <a:pt x="62" y="626"/>
                  </a:cubicBezTo>
                  <a:lnTo>
                    <a:pt x="144" y="626"/>
                  </a:lnTo>
                  <a:cubicBezTo>
                    <a:pt x="161" y="626"/>
                    <a:pt x="175" y="612"/>
                    <a:pt x="175" y="595"/>
                  </a:cubicBezTo>
                  <a:lnTo>
                    <a:pt x="175" y="523"/>
                  </a:lnTo>
                  <a:lnTo>
                    <a:pt x="213" y="485"/>
                  </a:lnTo>
                  <a:lnTo>
                    <a:pt x="256" y="485"/>
                  </a:lnTo>
                  <a:cubicBezTo>
                    <a:pt x="274" y="485"/>
                    <a:pt x="287" y="471"/>
                    <a:pt x="287" y="454"/>
                  </a:cubicBezTo>
                  <a:lnTo>
                    <a:pt x="287" y="397"/>
                  </a:lnTo>
                  <a:cubicBezTo>
                    <a:pt x="287" y="336"/>
                    <a:pt x="239" y="286"/>
                    <a:pt x="178" y="282"/>
                  </a:cubicBezTo>
                  <a:cubicBezTo>
                    <a:pt x="281" y="148"/>
                    <a:pt x="442" y="62"/>
                    <a:pt x="623" y="62"/>
                  </a:cubicBezTo>
                  <a:cubicBezTo>
                    <a:pt x="730" y="62"/>
                    <a:pt x="830" y="92"/>
                    <a:pt x="916" y="145"/>
                  </a:cubicBezTo>
                  <a:lnTo>
                    <a:pt x="864" y="197"/>
                  </a:lnTo>
                  <a:close/>
                  <a:moveTo>
                    <a:pt x="113" y="564"/>
                  </a:moveTo>
                  <a:lnTo>
                    <a:pt x="65" y="564"/>
                  </a:lnTo>
                  <a:cubicBezTo>
                    <a:pt x="74" y="480"/>
                    <a:pt x="102" y="402"/>
                    <a:pt x="144" y="333"/>
                  </a:cubicBezTo>
                  <a:lnTo>
                    <a:pt x="144" y="344"/>
                  </a:lnTo>
                  <a:lnTo>
                    <a:pt x="172" y="344"/>
                  </a:lnTo>
                  <a:cubicBezTo>
                    <a:pt x="201" y="344"/>
                    <a:pt x="225" y="368"/>
                    <a:pt x="225" y="397"/>
                  </a:cubicBezTo>
                  <a:lnTo>
                    <a:pt x="225" y="423"/>
                  </a:lnTo>
                  <a:lnTo>
                    <a:pt x="200" y="423"/>
                  </a:lnTo>
                  <a:cubicBezTo>
                    <a:pt x="192" y="423"/>
                    <a:pt x="184" y="426"/>
                    <a:pt x="178" y="432"/>
                  </a:cubicBezTo>
                  <a:lnTo>
                    <a:pt x="122" y="488"/>
                  </a:lnTo>
                  <a:cubicBezTo>
                    <a:pt x="116" y="494"/>
                    <a:pt x="113" y="502"/>
                    <a:pt x="113" y="510"/>
                  </a:cubicBezTo>
                  <a:lnTo>
                    <a:pt x="113" y="564"/>
                  </a:lnTo>
                  <a:close/>
                  <a:moveTo>
                    <a:pt x="81" y="758"/>
                  </a:moveTo>
                  <a:lnTo>
                    <a:pt x="128" y="711"/>
                  </a:lnTo>
                  <a:lnTo>
                    <a:pt x="240" y="711"/>
                  </a:lnTo>
                  <a:lnTo>
                    <a:pt x="282" y="750"/>
                  </a:lnTo>
                  <a:lnTo>
                    <a:pt x="282" y="780"/>
                  </a:lnTo>
                  <a:lnTo>
                    <a:pt x="235" y="827"/>
                  </a:lnTo>
                  <a:cubicBezTo>
                    <a:pt x="229" y="833"/>
                    <a:pt x="225" y="841"/>
                    <a:pt x="225" y="849"/>
                  </a:cubicBezTo>
                  <a:lnTo>
                    <a:pt x="225" y="977"/>
                  </a:lnTo>
                  <a:lnTo>
                    <a:pt x="205" y="997"/>
                  </a:lnTo>
                  <a:cubicBezTo>
                    <a:pt x="145" y="929"/>
                    <a:pt x="100" y="847"/>
                    <a:pt x="78" y="755"/>
                  </a:cubicBezTo>
                  <a:lnTo>
                    <a:pt x="81" y="758"/>
                  </a:lnTo>
                  <a:close/>
                  <a:moveTo>
                    <a:pt x="623" y="0"/>
                  </a:moveTo>
                  <a:cubicBezTo>
                    <a:pt x="279" y="0"/>
                    <a:pt x="0" y="279"/>
                    <a:pt x="0" y="623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3"/>
                  </a:cubicBezTo>
                  <a:cubicBezTo>
                    <a:pt x="1247" y="279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8" name="Group 468">
            <a:extLst>
              <a:ext uri="{FF2B5EF4-FFF2-40B4-BE49-F238E27FC236}">
                <a16:creationId xmlns:a16="http://schemas.microsoft.com/office/drawing/2014/main" id="{7E552EAB-EDF7-DED2-71E5-1B1157DE325F}"/>
              </a:ext>
            </a:extLst>
          </p:cNvPr>
          <p:cNvGrpSpPr/>
          <p:nvPr userDrawn="1"/>
        </p:nvGrpSpPr>
        <p:grpSpPr>
          <a:xfrm>
            <a:off x="7374841" y="5432871"/>
            <a:ext cx="710291" cy="710292"/>
            <a:chOff x="5875824" y="5506868"/>
            <a:chExt cx="710291" cy="710292"/>
          </a:xfrm>
        </p:grpSpPr>
        <p:sp>
          <p:nvSpPr>
            <p:cNvPr id="519" name="Rectangle 469">
              <a:extLst>
                <a:ext uri="{FF2B5EF4-FFF2-40B4-BE49-F238E27FC236}">
                  <a16:creationId xmlns:a16="http://schemas.microsoft.com/office/drawing/2014/main" id="{36E0EA82-7E45-3178-0EA1-193AE88DABC2}"/>
                </a:ext>
              </a:extLst>
            </p:cNvPr>
            <p:cNvSpPr/>
            <p:nvPr/>
          </p:nvSpPr>
          <p:spPr>
            <a:xfrm>
              <a:off x="5875824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520" name="Freeform 10">
              <a:extLst>
                <a:ext uri="{FF2B5EF4-FFF2-40B4-BE49-F238E27FC236}">
                  <a16:creationId xmlns:a16="http://schemas.microsoft.com/office/drawing/2014/main" id="{ED5E0333-29E4-15C2-709A-9DB1BA3C5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5647702"/>
              <a:ext cx="490538" cy="428625"/>
            </a:xfrm>
            <a:custGeom>
              <a:avLst/>
              <a:gdLst>
                <a:gd name="T0" fmla="*/ 254 w 1364"/>
                <a:gd name="T1" fmla="*/ 851 h 1191"/>
                <a:gd name="T2" fmla="*/ 316 w 1364"/>
                <a:gd name="T3" fmla="*/ 1190 h 1191"/>
                <a:gd name="T4" fmla="*/ 230 w 1364"/>
                <a:gd name="T5" fmla="*/ 454 h 1191"/>
                <a:gd name="T6" fmla="*/ 0 w 1364"/>
                <a:gd name="T7" fmla="*/ 823 h 1191"/>
                <a:gd name="T8" fmla="*/ 113 w 1364"/>
                <a:gd name="T9" fmla="*/ 1190 h 1191"/>
                <a:gd name="T10" fmla="*/ 175 w 1364"/>
                <a:gd name="T11" fmla="*/ 654 h 1191"/>
                <a:gd name="T12" fmla="*/ 113 w 1364"/>
                <a:gd name="T13" fmla="*/ 899 h 1191"/>
                <a:gd name="T14" fmla="*/ 62 w 1364"/>
                <a:gd name="T15" fmla="*/ 654 h 1191"/>
                <a:gd name="T16" fmla="*/ 642 w 1364"/>
                <a:gd name="T17" fmla="*/ 516 h 1191"/>
                <a:gd name="T18" fmla="*/ 426 w 1364"/>
                <a:gd name="T19" fmla="*/ 566 h 1191"/>
                <a:gd name="T20" fmla="*/ 395 w 1364"/>
                <a:gd name="T21" fmla="*/ 1190 h 1191"/>
                <a:gd name="T22" fmla="*/ 457 w 1364"/>
                <a:gd name="T23" fmla="*/ 629 h 1191"/>
                <a:gd name="T24" fmla="*/ 712 w 1364"/>
                <a:gd name="T25" fmla="*/ 485 h 1191"/>
                <a:gd name="T26" fmla="*/ 230 w 1364"/>
                <a:gd name="T27" fmla="*/ 454 h 1191"/>
                <a:gd name="T28" fmla="*/ 285 w 1364"/>
                <a:gd name="T29" fmla="*/ 369 h 1191"/>
                <a:gd name="T30" fmla="*/ 203 w 1364"/>
                <a:gd name="T31" fmla="*/ 259 h 1191"/>
                <a:gd name="T32" fmla="*/ 367 w 1364"/>
                <a:gd name="T33" fmla="*/ 259 h 1191"/>
                <a:gd name="T34" fmla="*/ 429 w 1364"/>
                <a:gd name="T35" fmla="*/ 259 h 1191"/>
                <a:gd name="T36" fmla="*/ 141 w 1364"/>
                <a:gd name="T37" fmla="*/ 259 h 1191"/>
                <a:gd name="T38" fmla="*/ 285 w 1364"/>
                <a:gd name="T39" fmla="*/ 431 h 1191"/>
                <a:gd name="T40" fmla="*/ 429 w 1364"/>
                <a:gd name="T41" fmla="*/ 259 h 1191"/>
                <a:gd name="T42" fmla="*/ 1300 w 1364"/>
                <a:gd name="T43" fmla="*/ 542 h 1191"/>
                <a:gd name="T44" fmla="*/ 1120 w 1364"/>
                <a:gd name="T45" fmla="*/ 708 h 1191"/>
                <a:gd name="T46" fmla="*/ 1120 w 1364"/>
                <a:gd name="T47" fmla="*/ 375 h 1191"/>
                <a:gd name="T48" fmla="*/ 1106 w 1364"/>
                <a:gd name="T49" fmla="*/ 312 h 1191"/>
                <a:gd name="T50" fmla="*/ 1161 w 1364"/>
                <a:gd name="T51" fmla="*/ 204 h 1191"/>
                <a:gd name="T52" fmla="*/ 1106 w 1364"/>
                <a:gd name="T53" fmla="*/ 312 h 1191"/>
                <a:gd name="T54" fmla="*/ 852 w 1364"/>
                <a:gd name="T55" fmla="*/ 66 h 1191"/>
                <a:gd name="T56" fmla="*/ 852 w 1364"/>
                <a:gd name="T57" fmla="*/ 312 h 1191"/>
                <a:gd name="T58" fmla="*/ 1056 w 1364"/>
                <a:gd name="T59" fmla="*/ 375 h 1191"/>
                <a:gd name="T60" fmla="*/ 1056 w 1364"/>
                <a:gd name="T61" fmla="*/ 708 h 1191"/>
                <a:gd name="T62" fmla="*/ 852 w 1364"/>
                <a:gd name="T63" fmla="*/ 375 h 1191"/>
                <a:gd name="T64" fmla="*/ 1041 w 1364"/>
                <a:gd name="T65" fmla="*/ 770 h 1191"/>
                <a:gd name="T66" fmla="*/ 852 w 1364"/>
                <a:gd name="T67" fmla="*/ 770 h 1191"/>
                <a:gd name="T68" fmla="*/ 1242 w 1364"/>
                <a:gd name="T69" fmla="*/ 770 h 1191"/>
                <a:gd name="T70" fmla="*/ 1106 w 1364"/>
                <a:gd name="T71" fmla="*/ 770 h 1191"/>
                <a:gd name="T72" fmla="*/ 601 w 1364"/>
                <a:gd name="T73" fmla="*/ 770 h 1191"/>
                <a:gd name="T74" fmla="*/ 790 w 1364"/>
                <a:gd name="T75" fmla="*/ 1016 h 1191"/>
                <a:gd name="T76" fmla="*/ 601 w 1364"/>
                <a:gd name="T77" fmla="*/ 312 h 1191"/>
                <a:gd name="T78" fmla="*/ 790 w 1364"/>
                <a:gd name="T79" fmla="*/ 312 h 1191"/>
                <a:gd name="T80" fmla="*/ 852 w 1364"/>
                <a:gd name="T81" fmla="*/ 3 h 1191"/>
                <a:gd name="T82" fmla="*/ 790 w 1364"/>
                <a:gd name="T83" fmla="*/ 3 h 1191"/>
                <a:gd name="T84" fmla="*/ 492 w 1364"/>
                <a:gd name="T85" fmla="*/ 197 h 1191"/>
                <a:gd name="T86" fmla="*/ 537 w 1364"/>
                <a:gd name="T87" fmla="*/ 312 h 1191"/>
                <a:gd name="T88" fmla="*/ 454 w 1364"/>
                <a:gd name="T89" fmla="*/ 375 h 1191"/>
                <a:gd name="T90" fmla="*/ 515 w 1364"/>
                <a:gd name="T91" fmla="*/ 424 h 1191"/>
                <a:gd name="T92" fmla="*/ 586 w 1364"/>
                <a:gd name="T93" fmla="*/ 375 h 1191"/>
                <a:gd name="T94" fmla="*/ 790 w 1364"/>
                <a:gd name="T95" fmla="*/ 708 h 1191"/>
                <a:gd name="T96" fmla="*/ 577 w 1364"/>
                <a:gd name="T97" fmla="*/ 650 h 1191"/>
                <a:gd name="T98" fmla="*/ 523 w 1364"/>
                <a:gd name="T99" fmla="*/ 708 h 1191"/>
                <a:gd name="T100" fmla="*/ 483 w 1364"/>
                <a:gd name="T101" fmla="*/ 770 h 1191"/>
                <a:gd name="T102" fmla="*/ 641 w 1364"/>
                <a:gd name="T103" fmla="*/ 985 h 1191"/>
                <a:gd name="T104" fmla="*/ 478 w 1364"/>
                <a:gd name="T105" fmla="*/ 960 h 1191"/>
                <a:gd name="T106" fmla="*/ 821 w 1364"/>
                <a:gd name="T107" fmla="*/ 1082 h 1191"/>
                <a:gd name="T108" fmla="*/ 827 w 1364"/>
                <a:gd name="T109" fmla="*/ 1082 h 1191"/>
                <a:gd name="T110" fmla="*/ 1205 w 1364"/>
                <a:gd name="T111" fmla="*/ 16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64" h="1191">
                  <a:moveTo>
                    <a:pt x="316" y="851"/>
                  </a:moveTo>
                  <a:lnTo>
                    <a:pt x="254" y="851"/>
                  </a:lnTo>
                  <a:lnTo>
                    <a:pt x="254" y="1190"/>
                  </a:lnTo>
                  <a:lnTo>
                    <a:pt x="316" y="1190"/>
                  </a:lnTo>
                  <a:lnTo>
                    <a:pt x="316" y="851"/>
                  </a:lnTo>
                  <a:close/>
                  <a:moveTo>
                    <a:pt x="230" y="454"/>
                  </a:moveTo>
                  <a:cubicBezTo>
                    <a:pt x="123" y="454"/>
                    <a:pt x="0" y="476"/>
                    <a:pt x="0" y="654"/>
                  </a:cubicBezTo>
                  <a:lnTo>
                    <a:pt x="0" y="823"/>
                  </a:lnTo>
                  <a:cubicBezTo>
                    <a:pt x="0" y="891"/>
                    <a:pt x="49" y="949"/>
                    <a:pt x="113" y="963"/>
                  </a:cubicBezTo>
                  <a:lnTo>
                    <a:pt x="113" y="1190"/>
                  </a:lnTo>
                  <a:lnTo>
                    <a:pt x="175" y="1190"/>
                  </a:lnTo>
                  <a:lnTo>
                    <a:pt x="175" y="654"/>
                  </a:lnTo>
                  <a:lnTo>
                    <a:pt x="113" y="654"/>
                  </a:lnTo>
                  <a:lnTo>
                    <a:pt x="113" y="899"/>
                  </a:lnTo>
                  <a:cubicBezTo>
                    <a:pt x="84" y="886"/>
                    <a:pt x="62" y="856"/>
                    <a:pt x="62" y="823"/>
                  </a:cubicBezTo>
                  <a:lnTo>
                    <a:pt x="62" y="654"/>
                  </a:lnTo>
                  <a:cubicBezTo>
                    <a:pt x="62" y="552"/>
                    <a:pt x="106" y="516"/>
                    <a:pt x="230" y="516"/>
                  </a:cubicBezTo>
                  <a:lnTo>
                    <a:pt x="642" y="516"/>
                  </a:lnTo>
                  <a:cubicBezTo>
                    <a:pt x="633" y="540"/>
                    <a:pt x="617" y="566"/>
                    <a:pt x="596" y="566"/>
                  </a:cubicBezTo>
                  <a:lnTo>
                    <a:pt x="426" y="566"/>
                  </a:lnTo>
                  <a:cubicBezTo>
                    <a:pt x="409" y="566"/>
                    <a:pt x="395" y="580"/>
                    <a:pt x="395" y="597"/>
                  </a:cubicBezTo>
                  <a:lnTo>
                    <a:pt x="395" y="1190"/>
                  </a:lnTo>
                  <a:lnTo>
                    <a:pt x="457" y="1190"/>
                  </a:lnTo>
                  <a:lnTo>
                    <a:pt x="457" y="629"/>
                  </a:lnTo>
                  <a:lnTo>
                    <a:pt x="596" y="629"/>
                  </a:lnTo>
                  <a:cubicBezTo>
                    <a:pt x="677" y="629"/>
                    <a:pt x="712" y="524"/>
                    <a:pt x="712" y="485"/>
                  </a:cubicBezTo>
                  <a:cubicBezTo>
                    <a:pt x="712" y="467"/>
                    <a:pt x="698" y="454"/>
                    <a:pt x="681" y="454"/>
                  </a:cubicBezTo>
                  <a:lnTo>
                    <a:pt x="230" y="454"/>
                  </a:lnTo>
                  <a:close/>
                  <a:moveTo>
                    <a:pt x="367" y="287"/>
                  </a:moveTo>
                  <a:cubicBezTo>
                    <a:pt x="367" y="334"/>
                    <a:pt x="332" y="369"/>
                    <a:pt x="285" y="369"/>
                  </a:cubicBezTo>
                  <a:cubicBezTo>
                    <a:pt x="238" y="369"/>
                    <a:pt x="203" y="334"/>
                    <a:pt x="203" y="287"/>
                  </a:cubicBezTo>
                  <a:lnTo>
                    <a:pt x="203" y="259"/>
                  </a:lnTo>
                  <a:cubicBezTo>
                    <a:pt x="203" y="211"/>
                    <a:pt x="238" y="177"/>
                    <a:pt x="285" y="177"/>
                  </a:cubicBezTo>
                  <a:cubicBezTo>
                    <a:pt x="332" y="177"/>
                    <a:pt x="367" y="211"/>
                    <a:pt x="367" y="259"/>
                  </a:cubicBezTo>
                  <a:lnTo>
                    <a:pt x="367" y="287"/>
                  </a:lnTo>
                  <a:close/>
                  <a:moveTo>
                    <a:pt x="429" y="259"/>
                  </a:moveTo>
                  <a:cubicBezTo>
                    <a:pt x="429" y="177"/>
                    <a:pt x="367" y="115"/>
                    <a:pt x="285" y="115"/>
                  </a:cubicBezTo>
                  <a:cubicBezTo>
                    <a:pt x="203" y="115"/>
                    <a:pt x="141" y="177"/>
                    <a:pt x="141" y="259"/>
                  </a:cubicBezTo>
                  <a:lnTo>
                    <a:pt x="141" y="287"/>
                  </a:lnTo>
                  <a:cubicBezTo>
                    <a:pt x="141" y="369"/>
                    <a:pt x="203" y="431"/>
                    <a:pt x="285" y="431"/>
                  </a:cubicBezTo>
                  <a:cubicBezTo>
                    <a:pt x="367" y="431"/>
                    <a:pt x="429" y="369"/>
                    <a:pt x="429" y="287"/>
                  </a:cubicBezTo>
                  <a:lnTo>
                    <a:pt x="429" y="259"/>
                  </a:lnTo>
                  <a:close/>
                  <a:moveTo>
                    <a:pt x="1270" y="375"/>
                  </a:moveTo>
                  <a:cubicBezTo>
                    <a:pt x="1290" y="427"/>
                    <a:pt x="1300" y="484"/>
                    <a:pt x="1300" y="542"/>
                  </a:cubicBezTo>
                  <a:cubicBezTo>
                    <a:pt x="1300" y="600"/>
                    <a:pt x="1289" y="656"/>
                    <a:pt x="1270" y="708"/>
                  </a:cubicBezTo>
                  <a:lnTo>
                    <a:pt x="1120" y="708"/>
                  </a:lnTo>
                  <a:cubicBezTo>
                    <a:pt x="1129" y="655"/>
                    <a:pt x="1134" y="600"/>
                    <a:pt x="1134" y="541"/>
                  </a:cubicBezTo>
                  <a:cubicBezTo>
                    <a:pt x="1134" y="483"/>
                    <a:pt x="1129" y="427"/>
                    <a:pt x="1120" y="375"/>
                  </a:cubicBezTo>
                  <a:lnTo>
                    <a:pt x="1270" y="375"/>
                  </a:lnTo>
                  <a:close/>
                  <a:moveTo>
                    <a:pt x="1106" y="312"/>
                  </a:moveTo>
                  <a:cubicBezTo>
                    <a:pt x="1083" y="226"/>
                    <a:pt x="1047" y="153"/>
                    <a:pt x="1003" y="99"/>
                  </a:cubicBezTo>
                  <a:cubicBezTo>
                    <a:pt x="1061" y="122"/>
                    <a:pt x="1115" y="158"/>
                    <a:pt x="1161" y="204"/>
                  </a:cubicBezTo>
                  <a:cubicBezTo>
                    <a:pt x="1194" y="236"/>
                    <a:pt x="1221" y="273"/>
                    <a:pt x="1242" y="312"/>
                  </a:cubicBezTo>
                  <a:lnTo>
                    <a:pt x="1106" y="312"/>
                  </a:lnTo>
                  <a:close/>
                  <a:moveTo>
                    <a:pt x="852" y="312"/>
                  </a:moveTo>
                  <a:lnTo>
                    <a:pt x="852" y="66"/>
                  </a:lnTo>
                  <a:cubicBezTo>
                    <a:pt x="932" y="86"/>
                    <a:pt x="1002" y="181"/>
                    <a:pt x="1041" y="312"/>
                  </a:cubicBezTo>
                  <a:lnTo>
                    <a:pt x="852" y="312"/>
                  </a:lnTo>
                  <a:close/>
                  <a:moveTo>
                    <a:pt x="852" y="375"/>
                  </a:moveTo>
                  <a:lnTo>
                    <a:pt x="1056" y="375"/>
                  </a:lnTo>
                  <a:cubicBezTo>
                    <a:pt x="1066" y="427"/>
                    <a:pt x="1072" y="483"/>
                    <a:pt x="1072" y="541"/>
                  </a:cubicBezTo>
                  <a:cubicBezTo>
                    <a:pt x="1072" y="599"/>
                    <a:pt x="1066" y="655"/>
                    <a:pt x="1056" y="708"/>
                  </a:cubicBezTo>
                  <a:lnTo>
                    <a:pt x="852" y="708"/>
                  </a:lnTo>
                  <a:lnTo>
                    <a:pt x="852" y="375"/>
                  </a:lnTo>
                  <a:close/>
                  <a:moveTo>
                    <a:pt x="852" y="770"/>
                  </a:moveTo>
                  <a:lnTo>
                    <a:pt x="1041" y="770"/>
                  </a:lnTo>
                  <a:cubicBezTo>
                    <a:pt x="1002" y="901"/>
                    <a:pt x="933" y="996"/>
                    <a:pt x="852" y="1016"/>
                  </a:cubicBezTo>
                  <a:lnTo>
                    <a:pt x="852" y="770"/>
                  </a:lnTo>
                  <a:close/>
                  <a:moveTo>
                    <a:pt x="1106" y="770"/>
                  </a:moveTo>
                  <a:lnTo>
                    <a:pt x="1242" y="770"/>
                  </a:lnTo>
                  <a:cubicBezTo>
                    <a:pt x="1189" y="866"/>
                    <a:pt x="1105" y="942"/>
                    <a:pt x="1003" y="984"/>
                  </a:cubicBezTo>
                  <a:cubicBezTo>
                    <a:pt x="1047" y="930"/>
                    <a:pt x="1083" y="856"/>
                    <a:pt x="1106" y="770"/>
                  </a:cubicBezTo>
                  <a:close/>
                  <a:moveTo>
                    <a:pt x="790" y="1016"/>
                  </a:moveTo>
                  <a:cubicBezTo>
                    <a:pt x="710" y="996"/>
                    <a:pt x="640" y="903"/>
                    <a:pt x="601" y="770"/>
                  </a:cubicBezTo>
                  <a:lnTo>
                    <a:pt x="790" y="770"/>
                  </a:lnTo>
                  <a:lnTo>
                    <a:pt x="790" y="1016"/>
                  </a:lnTo>
                  <a:close/>
                  <a:moveTo>
                    <a:pt x="790" y="312"/>
                  </a:moveTo>
                  <a:lnTo>
                    <a:pt x="601" y="312"/>
                  </a:lnTo>
                  <a:cubicBezTo>
                    <a:pt x="640" y="180"/>
                    <a:pt x="711" y="86"/>
                    <a:pt x="790" y="66"/>
                  </a:cubicBezTo>
                  <a:lnTo>
                    <a:pt x="790" y="312"/>
                  </a:lnTo>
                  <a:close/>
                  <a:moveTo>
                    <a:pt x="1205" y="160"/>
                  </a:moveTo>
                  <a:cubicBezTo>
                    <a:pt x="1110" y="65"/>
                    <a:pt x="985" y="10"/>
                    <a:pt x="852" y="3"/>
                  </a:cubicBezTo>
                  <a:cubicBezTo>
                    <a:pt x="842" y="1"/>
                    <a:pt x="832" y="0"/>
                    <a:pt x="821" y="0"/>
                  </a:cubicBezTo>
                  <a:cubicBezTo>
                    <a:pt x="811" y="0"/>
                    <a:pt x="800" y="1"/>
                    <a:pt x="790" y="3"/>
                  </a:cubicBezTo>
                  <a:cubicBezTo>
                    <a:pt x="662" y="11"/>
                    <a:pt x="542" y="62"/>
                    <a:pt x="449" y="152"/>
                  </a:cubicBezTo>
                  <a:lnTo>
                    <a:pt x="492" y="197"/>
                  </a:lnTo>
                  <a:cubicBezTo>
                    <a:pt x="535" y="155"/>
                    <a:pt x="585" y="123"/>
                    <a:pt x="638" y="101"/>
                  </a:cubicBezTo>
                  <a:cubicBezTo>
                    <a:pt x="595" y="154"/>
                    <a:pt x="560" y="227"/>
                    <a:pt x="537" y="312"/>
                  </a:cubicBezTo>
                  <a:lnTo>
                    <a:pt x="454" y="312"/>
                  </a:lnTo>
                  <a:lnTo>
                    <a:pt x="454" y="375"/>
                  </a:lnTo>
                  <a:lnTo>
                    <a:pt x="523" y="375"/>
                  </a:lnTo>
                  <a:cubicBezTo>
                    <a:pt x="520" y="391"/>
                    <a:pt x="517" y="407"/>
                    <a:pt x="515" y="424"/>
                  </a:cubicBezTo>
                  <a:lnTo>
                    <a:pt x="577" y="432"/>
                  </a:lnTo>
                  <a:cubicBezTo>
                    <a:pt x="579" y="412"/>
                    <a:pt x="583" y="393"/>
                    <a:pt x="586" y="375"/>
                  </a:cubicBezTo>
                  <a:lnTo>
                    <a:pt x="790" y="375"/>
                  </a:lnTo>
                  <a:lnTo>
                    <a:pt x="790" y="708"/>
                  </a:lnTo>
                  <a:lnTo>
                    <a:pt x="586" y="708"/>
                  </a:lnTo>
                  <a:cubicBezTo>
                    <a:pt x="583" y="689"/>
                    <a:pt x="579" y="670"/>
                    <a:pt x="577" y="650"/>
                  </a:cubicBezTo>
                  <a:lnTo>
                    <a:pt x="515" y="658"/>
                  </a:lnTo>
                  <a:cubicBezTo>
                    <a:pt x="517" y="675"/>
                    <a:pt x="520" y="691"/>
                    <a:pt x="523" y="708"/>
                  </a:cubicBezTo>
                  <a:lnTo>
                    <a:pt x="483" y="708"/>
                  </a:lnTo>
                  <a:lnTo>
                    <a:pt x="483" y="770"/>
                  </a:lnTo>
                  <a:lnTo>
                    <a:pt x="537" y="770"/>
                  </a:lnTo>
                  <a:cubicBezTo>
                    <a:pt x="560" y="857"/>
                    <a:pt x="596" y="931"/>
                    <a:pt x="641" y="985"/>
                  </a:cubicBezTo>
                  <a:cubicBezTo>
                    <a:pt x="597" y="967"/>
                    <a:pt x="555" y="943"/>
                    <a:pt x="518" y="912"/>
                  </a:cubicBezTo>
                  <a:lnTo>
                    <a:pt x="478" y="960"/>
                  </a:lnTo>
                  <a:cubicBezTo>
                    <a:pt x="574" y="1039"/>
                    <a:pt x="696" y="1082"/>
                    <a:pt x="821" y="1082"/>
                  </a:cubicBezTo>
                  <a:lnTo>
                    <a:pt x="821" y="1082"/>
                  </a:lnTo>
                  <a:lnTo>
                    <a:pt x="821" y="1082"/>
                  </a:lnTo>
                  <a:cubicBezTo>
                    <a:pt x="823" y="1082"/>
                    <a:pt x="825" y="1082"/>
                    <a:pt x="827" y="1082"/>
                  </a:cubicBezTo>
                  <a:cubicBezTo>
                    <a:pt x="1122" y="1078"/>
                    <a:pt x="1362" y="838"/>
                    <a:pt x="1362" y="542"/>
                  </a:cubicBezTo>
                  <a:cubicBezTo>
                    <a:pt x="1363" y="398"/>
                    <a:pt x="1307" y="262"/>
                    <a:pt x="1205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1" name="Group 471">
            <a:extLst>
              <a:ext uri="{FF2B5EF4-FFF2-40B4-BE49-F238E27FC236}">
                <a16:creationId xmlns:a16="http://schemas.microsoft.com/office/drawing/2014/main" id="{23C6A200-9F6C-4752-1638-DDD216E90951}"/>
              </a:ext>
            </a:extLst>
          </p:cNvPr>
          <p:cNvGrpSpPr/>
          <p:nvPr userDrawn="1"/>
        </p:nvGrpSpPr>
        <p:grpSpPr>
          <a:xfrm>
            <a:off x="9559428" y="5432871"/>
            <a:ext cx="710291" cy="710292"/>
            <a:chOff x="8060411" y="5506868"/>
            <a:chExt cx="710291" cy="710292"/>
          </a:xfrm>
        </p:grpSpPr>
        <p:sp>
          <p:nvSpPr>
            <p:cNvPr id="522" name="Rectangle 472">
              <a:extLst>
                <a:ext uri="{FF2B5EF4-FFF2-40B4-BE49-F238E27FC236}">
                  <a16:creationId xmlns:a16="http://schemas.microsoft.com/office/drawing/2014/main" id="{2C369D4C-9188-56ED-6030-0C967CF1880E}"/>
                </a:ext>
              </a:extLst>
            </p:cNvPr>
            <p:cNvSpPr/>
            <p:nvPr/>
          </p:nvSpPr>
          <p:spPr>
            <a:xfrm>
              <a:off x="8060411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523" name="Freeform 11">
              <a:extLst>
                <a:ext uri="{FF2B5EF4-FFF2-40B4-BE49-F238E27FC236}">
                  <a16:creationId xmlns:a16="http://schemas.microsoft.com/office/drawing/2014/main" id="{AD4FEBF5-A209-64E9-71A4-1532B7599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6638" y="5643733"/>
              <a:ext cx="477837" cy="436562"/>
            </a:xfrm>
            <a:custGeom>
              <a:avLst/>
              <a:gdLst>
                <a:gd name="T0" fmla="*/ 171 w 1329"/>
                <a:gd name="T1" fmla="*/ 836 h 1211"/>
                <a:gd name="T2" fmla="*/ 230 w 1329"/>
                <a:gd name="T3" fmla="*/ 697 h 1211"/>
                <a:gd name="T4" fmla="*/ 265 w 1329"/>
                <a:gd name="T5" fmla="*/ 762 h 1211"/>
                <a:gd name="T6" fmla="*/ 523 w 1329"/>
                <a:gd name="T7" fmla="*/ 1013 h 1211"/>
                <a:gd name="T8" fmla="*/ 279 w 1329"/>
                <a:gd name="T9" fmla="*/ 990 h 1211"/>
                <a:gd name="T10" fmla="*/ 224 w 1329"/>
                <a:gd name="T11" fmla="*/ 865 h 1211"/>
                <a:gd name="T12" fmla="*/ 585 w 1329"/>
                <a:gd name="T13" fmla="*/ 1045 h 1211"/>
                <a:gd name="T14" fmla="*/ 886 w 1329"/>
                <a:gd name="T15" fmla="*/ 1102 h 1211"/>
                <a:gd name="T16" fmla="*/ 464 w 1329"/>
                <a:gd name="T17" fmla="*/ 1112 h 1211"/>
                <a:gd name="T18" fmla="*/ 1169 w 1329"/>
                <a:gd name="T19" fmla="*/ 684 h 1211"/>
                <a:gd name="T20" fmla="*/ 1061 w 1329"/>
                <a:gd name="T21" fmla="*/ 977 h 1211"/>
                <a:gd name="T22" fmla="*/ 635 w 1329"/>
                <a:gd name="T23" fmla="*/ 62 h 1211"/>
                <a:gd name="T24" fmla="*/ 542 w 1329"/>
                <a:gd name="T25" fmla="*/ 158 h 1211"/>
                <a:gd name="T26" fmla="*/ 635 w 1329"/>
                <a:gd name="T27" fmla="*/ 62 h 1211"/>
                <a:gd name="T28" fmla="*/ 520 w 1329"/>
                <a:gd name="T29" fmla="*/ 219 h 1211"/>
                <a:gd name="T30" fmla="*/ 530 w 1329"/>
                <a:gd name="T31" fmla="*/ 390 h 1211"/>
                <a:gd name="T32" fmla="*/ 267 w 1329"/>
                <a:gd name="T33" fmla="*/ 633 h 1211"/>
                <a:gd name="T34" fmla="*/ 414 w 1329"/>
                <a:gd name="T35" fmla="*/ 854 h 1211"/>
                <a:gd name="T36" fmla="*/ 395 w 1329"/>
                <a:gd name="T37" fmla="*/ 569 h 1211"/>
                <a:gd name="T38" fmla="*/ 661 w 1329"/>
                <a:gd name="T39" fmla="*/ 607 h 1211"/>
                <a:gd name="T40" fmla="*/ 700 w 1329"/>
                <a:gd name="T41" fmla="*/ 875 h 1211"/>
                <a:gd name="T42" fmla="*/ 414 w 1329"/>
                <a:gd name="T43" fmla="*/ 854 h 1211"/>
                <a:gd name="T44" fmla="*/ 1074 w 1329"/>
                <a:gd name="T45" fmla="*/ 387 h 1211"/>
                <a:gd name="T46" fmla="*/ 1126 w 1329"/>
                <a:gd name="T47" fmla="*/ 642 h 1211"/>
                <a:gd name="T48" fmla="*/ 1039 w 1329"/>
                <a:gd name="T49" fmla="*/ 468 h 1211"/>
                <a:gd name="T50" fmla="*/ 985 w 1329"/>
                <a:gd name="T51" fmla="*/ 695 h 1211"/>
                <a:gd name="T52" fmla="*/ 981 w 1329"/>
                <a:gd name="T53" fmla="*/ 493 h 1211"/>
                <a:gd name="T54" fmla="*/ 1048 w 1329"/>
                <a:gd name="T55" fmla="*/ 686 h 1211"/>
                <a:gd name="T56" fmla="*/ 1002 w 1329"/>
                <a:gd name="T57" fmla="*/ 421 h 1211"/>
                <a:gd name="T58" fmla="*/ 878 w 1329"/>
                <a:gd name="T59" fmla="*/ 390 h 1211"/>
                <a:gd name="T60" fmla="*/ 882 w 1329"/>
                <a:gd name="T61" fmla="*/ 254 h 1211"/>
                <a:gd name="T62" fmla="*/ 1002 w 1329"/>
                <a:gd name="T63" fmla="*/ 421 h 1211"/>
                <a:gd name="T64" fmla="*/ 768 w 1329"/>
                <a:gd name="T65" fmla="*/ 88 h 1211"/>
                <a:gd name="T66" fmla="*/ 882 w 1329"/>
                <a:gd name="T67" fmla="*/ 194 h 1211"/>
                <a:gd name="T68" fmla="*/ 805 w 1329"/>
                <a:gd name="T69" fmla="*/ 224 h 1211"/>
                <a:gd name="T70" fmla="*/ 608 w 1329"/>
                <a:gd name="T71" fmla="*/ 165 h 1211"/>
                <a:gd name="T72" fmla="*/ 836 w 1329"/>
                <a:gd name="T73" fmla="*/ 433 h 1211"/>
                <a:gd name="T74" fmla="*/ 851 w 1329"/>
                <a:gd name="T75" fmla="*/ 665 h 1211"/>
                <a:gd name="T76" fmla="*/ 604 w 1329"/>
                <a:gd name="T77" fmla="*/ 419 h 1211"/>
                <a:gd name="T78" fmla="*/ 836 w 1329"/>
                <a:gd name="T79" fmla="*/ 433 h 1211"/>
                <a:gd name="T80" fmla="*/ 581 w 1329"/>
                <a:gd name="T81" fmla="*/ 222 h 1211"/>
                <a:gd name="T82" fmla="*/ 776 w 1329"/>
                <a:gd name="T83" fmla="*/ 289 h 1211"/>
                <a:gd name="T84" fmla="*/ 577 w 1329"/>
                <a:gd name="T85" fmla="*/ 332 h 1211"/>
                <a:gd name="T86" fmla="*/ 743 w 1329"/>
                <a:gd name="T87" fmla="*/ 918 h 1211"/>
                <a:gd name="T88" fmla="*/ 985 w 1329"/>
                <a:gd name="T89" fmla="*/ 755 h 1211"/>
                <a:gd name="T90" fmla="*/ 964 w 1329"/>
                <a:gd name="T91" fmla="*/ 1028 h 1211"/>
                <a:gd name="T92" fmla="*/ 1139 w 1329"/>
                <a:gd name="T93" fmla="*/ 343 h 1211"/>
                <a:gd name="T94" fmla="*/ 1014 w 1329"/>
                <a:gd name="T95" fmla="*/ 255 h 1211"/>
                <a:gd name="T96" fmla="*/ 926 w 1329"/>
                <a:gd name="T97" fmla="*/ 130 h 1211"/>
                <a:gd name="T98" fmla="*/ 991 w 1329"/>
                <a:gd name="T99" fmla="*/ 170 h 1211"/>
                <a:gd name="T100" fmla="*/ 1049 w 1329"/>
                <a:gd name="T101" fmla="*/ 220 h 1211"/>
                <a:gd name="T102" fmla="*/ 1100 w 1329"/>
                <a:gd name="T103" fmla="*/ 279 h 1211"/>
                <a:gd name="T104" fmla="*/ 1139 w 1329"/>
                <a:gd name="T105" fmla="*/ 343 h 1211"/>
                <a:gd name="T106" fmla="*/ 1091 w 1329"/>
                <a:gd name="T107" fmla="*/ 177 h 1211"/>
                <a:gd name="T108" fmla="*/ 664 w 1329"/>
                <a:gd name="T109" fmla="*/ 0 h 1211"/>
                <a:gd name="T110" fmla="*/ 236 w 1329"/>
                <a:gd name="T111" fmla="*/ 1033 h 1211"/>
                <a:gd name="T112" fmla="*/ 1085 w 1329"/>
                <a:gd name="T113" fmla="*/ 1039 h 1211"/>
                <a:gd name="T114" fmla="*/ 1086 w 1329"/>
                <a:gd name="T115" fmla="*/ 1038 h 1211"/>
                <a:gd name="T116" fmla="*/ 1092 w 1329"/>
                <a:gd name="T117" fmla="*/ 177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29" h="1211">
                  <a:moveTo>
                    <a:pt x="230" y="697"/>
                  </a:moveTo>
                  <a:cubicBezTo>
                    <a:pt x="205" y="746"/>
                    <a:pt x="187" y="793"/>
                    <a:pt x="171" y="836"/>
                  </a:cubicBezTo>
                  <a:cubicBezTo>
                    <a:pt x="104" y="692"/>
                    <a:pt x="103" y="526"/>
                    <a:pt x="167" y="382"/>
                  </a:cubicBezTo>
                  <a:cubicBezTo>
                    <a:pt x="159" y="484"/>
                    <a:pt x="181" y="594"/>
                    <a:pt x="230" y="697"/>
                  </a:cubicBezTo>
                  <a:close/>
                  <a:moveTo>
                    <a:pt x="224" y="865"/>
                  </a:moveTo>
                  <a:cubicBezTo>
                    <a:pt x="237" y="832"/>
                    <a:pt x="250" y="797"/>
                    <a:pt x="265" y="762"/>
                  </a:cubicBezTo>
                  <a:cubicBezTo>
                    <a:pt x="294" y="810"/>
                    <a:pt x="330" y="856"/>
                    <a:pt x="371" y="897"/>
                  </a:cubicBezTo>
                  <a:cubicBezTo>
                    <a:pt x="417" y="943"/>
                    <a:pt x="469" y="982"/>
                    <a:pt x="523" y="1013"/>
                  </a:cubicBezTo>
                  <a:cubicBezTo>
                    <a:pt x="476" y="1041"/>
                    <a:pt x="432" y="1061"/>
                    <a:pt x="393" y="1077"/>
                  </a:cubicBezTo>
                  <a:cubicBezTo>
                    <a:pt x="352" y="1054"/>
                    <a:pt x="313" y="1025"/>
                    <a:pt x="279" y="990"/>
                  </a:cubicBezTo>
                  <a:cubicBezTo>
                    <a:pt x="252" y="964"/>
                    <a:pt x="229" y="935"/>
                    <a:pt x="209" y="905"/>
                  </a:cubicBezTo>
                  <a:cubicBezTo>
                    <a:pt x="214" y="892"/>
                    <a:pt x="219" y="878"/>
                    <a:pt x="224" y="865"/>
                  </a:cubicBezTo>
                  <a:close/>
                  <a:moveTo>
                    <a:pt x="464" y="1112"/>
                  </a:moveTo>
                  <a:cubicBezTo>
                    <a:pt x="502" y="1094"/>
                    <a:pt x="542" y="1073"/>
                    <a:pt x="585" y="1045"/>
                  </a:cubicBezTo>
                  <a:cubicBezTo>
                    <a:pt x="670" y="1084"/>
                    <a:pt x="759" y="1104"/>
                    <a:pt x="844" y="1104"/>
                  </a:cubicBezTo>
                  <a:cubicBezTo>
                    <a:pt x="859" y="1104"/>
                    <a:pt x="873" y="1104"/>
                    <a:pt x="886" y="1102"/>
                  </a:cubicBezTo>
                  <a:cubicBezTo>
                    <a:pt x="817" y="1133"/>
                    <a:pt x="742" y="1150"/>
                    <a:pt x="664" y="1150"/>
                  </a:cubicBezTo>
                  <a:cubicBezTo>
                    <a:pt x="594" y="1150"/>
                    <a:pt x="527" y="1137"/>
                    <a:pt x="464" y="1112"/>
                  </a:cubicBezTo>
                  <a:close/>
                  <a:moveTo>
                    <a:pt x="1111" y="725"/>
                  </a:moveTo>
                  <a:cubicBezTo>
                    <a:pt x="1132" y="714"/>
                    <a:pt x="1152" y="701"/>
                    <a:pt x="1169" y="684"/>
                  </a:cubicBezTo>
                  <a:cubicBezTo>
                    <a:pt x="1185" y="669"/>
                    <a:pt x="1197" y="651"/>
                    <a:pt x="1207" y="632"/>
                  </a:cubicBezTo>
                  <a:cubicBezTo>
                    <a:pt x="1201" y="757"/>
                    <a:pt x="1153" y="880"/>
                    <a:pt x="1061" y="977"/>
                  </a:cubicBezTo>
                  <a:cubicBezTo>
                    <a:pt x="1097" y="899"/>
                    <a:pt x="1114" y="812"/>
                    <a:pt x="1111" y="725"/>
                  </a:cubicBezTo>
                  <a:close/>
                  <a:moveTo>
                    <a:pt x="635" y="62"/>
                  </a:moveTo>
                  <a:cubicBezTo>
                    <a:pt x="617" y="72"/>
                    <a:pt x="599" y="84"/>
                    <a:pt x="584" y="99"/>
                  </a:cubicBezTo>
                  <a:cubicBezTo>
                    <a:pt x="567" y="117"/>
                    <a:pt x="553" y="137"/>
                    <a:pt x="542" y="158"/>
                  </a:cubicBezTo>
                  <a:cubicBezTo>
                    <a:pt x="454" y="156"/>
                    <a:pt x="368" y="174"/>
                    <a:pt x="289" y="210"/>
                  </a:cubicBezTo>
                  <a:cubicBezTo>
                    <a:pt x="384" y="120"/>
                    <a:pt x="505" y="68"/>
                    <a:pt x="635" y="62"/>
                  </a:cubicBezTo>
                  <a:close/>
                  <a:moveTo>
                    <a:pt x="242" y="306"/>
                  </a:moveTo>
                  <a:cubicBezTo>
                    <a:pt x="324" y="249"/>
                    <a:pt x="421" y="219"/>
                    <a:pt x="520" y="219"/>
                  </a:cubicBezTo>
                  <a:cubicBezTo>
                    <a:pt x="512" y="257"/>
                    <a:pt x="511" y="298"/>
                    <a:pt x="518" y="342"/>
                  </a:cubicBezTo>
                  <a:cubicBezTo>
                    <a:pt x="521" y="358"/>
                    <a:pt x="525" y="374"/>
                    <a:pt x="530" y="390"/>
                  </a:cubicBezTo>
                  <a:cubicBezTo>
                    <a:pt x="471" y="425"/>
                    <a:pt x="409" y="469"/>
                    <a:pt x="352" y="527"/>
                  </a:cubicBezTo>
                  <a:cubicBezTo>
                    <a:pt x="317" y="561"/>
                    <a:pt x="290" y="597"/>
                    <a:pt x="267" y="633"/>
                  </a:cubicBezTo>
                  <a:cubicBezTo>
                    <a:pt x="222" y="522"/>
                    <a:pt x="213" y="406"/>
                    <a:pt x="242" y="306"/>
                  </a:cubicBezTo>
                  <a:close/>
                  <a:moveTo>
                    <a:pt x="414" y="854"/>
                  </a:moveTo>
                  <a:cubicBezTo>
                    <a:pt x="366" y="807"/>
                    <a:pt x="327" y="754"/>
                    <a:pt x="297" y="699"/>
                  </a:cubicBezTo>
                  <a:cubicBezTo>
                    <a:pt x="322" y="655"/>
                    <a:pt x="353" y="611"/>
                    <a:pt x="395" y="569"/>
                  </a:cubicBezTo>
                  <a:cubicBezTo>
                    <a:pt x="445" y="519"/>
                    <a:pt x="499" y="480"/>
                    <a:pt x="551" y="448"/>
                  </a:cubicBezTo>
                  <a:cubicBezTo>
                    <a:pt x="576" y="505"/>
                    <a:pt x="614" y="559"/>
                    <a:pt x="661" y="607"/>
                  </a:cubicBezTo>
                  <a:cubicBezTo>
                    <a:pt x="709" y="654"/>
                    <a:pt x="764" y="692"/>
                    <a:pt x="822" y="718"/>
                  </a:cubicBezTo>
                  <a:cubicBezTo>
                    <a:pt x="790" y="770"/>
                    <a:pt x="751" y="825"/>
                    <a:pt x="700" y="875"/>
                  </a:cubicBezTo>
                  <a:cubicBezTo>
                    <a:pt x="660" y="916"/>
                    <a:pt x="619" y="949"/>
                    <a:pt x="580" y="976"/>
                  </a:cubicBezTo>
                  <a:cubicBezTo>
                    <a:pt x="521" y="945"/>
                    <a:pt x="464" y="905"/>
                    <a:pt x="414" y="854"/>
                  </a:cubicBezTo>
                  <a:close/>
                  <a:moveTo>
                    <a:pt x="1045" y="464"/>
                  </a:moveTo>
                  <a:cubicBezTo>
                    <a:pt x="1065" y="444"/>
                    <a:pt x="1074" y="416"/>
                    <a:pt x="1074" y="387"/>
                  </a:cubicBezTo>
                  <a:cubicBezTo>
                    <a:pt x="1111" y="394"/>
                    <a:pt x="1143" y="407"/>
                    <a:pt x="1170" y="425"/>
                  </a:cubicBezTo>
                  <a:cubicBezTo>
                    <a:pt x="1191" y="509"/>
                    <a:pt x="1178" y="590"/>
                    <a:pt x="1126" y="642"/>
                  </a:cubicBezTo>
                  <a:cubicBezTo>
                    <a:pt x="1120" y="648"/>
                    <a:pt x="1112" y="654"/>
                    <a:pt x="1104" y="659"/>
                  </a:cubicBezTo>
                  <a:cubicBezTo>
                    <a:pt x="1094" y="594"/>
                    <a:pt x="1073" y="529"/>
                    <a:pt x="1039" y="468"/>
                  </a:cubicBezTo>
                  <a:cubicBezTo>
                    <a:pt x="1041" y="467"/>
                    <a:pt x="1043" y="465"/>
                    <a:pt x="1045" y="464"/>
                  </a:cubicBezTo>
                  <a:close/>
                  <a:moveTo>
                    <a:pt x="985" y="695"/>
                  </a:moveTo>
                  <a:cubicBezTo>
                    <a:pt x="960" y="695"/>
                    <a:pt x="935" y="691"/>
                    <a:pt x="909" y="685"/>
                  </a:cubicBezTo>
                  <a:cubicBezTo>
                    <a:pt x="948" y="606"/>
                    <a:pt x="970" y="536"/>
                    <a:pt x="981" y="493"/>
                  </a:cubicBezTo>
                  <a:cubicBezTo>
                    <a:pt x="982" y="492"/>
                    <a:pt x="983" y="492"/>
                    <a:pt x="984" y="492"/>
                  </a:cubicBezTo>
                  <a:cubicBezTo>
                    <a:pt x="1018" y="553"/>
                    <a:pt x="1040" y="619"/>
                    <a:pt x="1048" y="686"/>
                  </a:cubicBezTo>
                  <a:cubicBezTo>
                    <a:pt x="1028" y="691"/>
                    <a:pt x="1007" y="695"/>
                    <a:pt x="985" y="695"/>
                  </a:cubicBezTo>
                  <a:close/>
                  <a:moveTo>
                    <a:pt x="1002" y="421"/>
                  </a:moveTo>
                  <a:cubicBezTo>
                    <a:pt x="992" y="431"/>
                    <a:pt x="978" y="433"/>
                    <a:pt x="968" y="433"/>
                  </a:cubicBezTo>
                  <a:cubicBezTo>
                    <a:pt x="939" y="433"/>
                    <a:pt x="905" y="417"/>
                    <a:pt x="878" y="390"/>
                  </a:cubicBezTo>
                  <a:cubicBezTo>
                    <a:pt x="837" y="349"/>
                    <a:pt x="823" y="291"/>
                    <a:pt x="848" y="266"/>
                  </a:cubicBezTo>
                  <a:cubicBezTo>
                    <a:pt x="858" y="256"/>
                    <a:pt x="872" y="254"/>
                    <a:pt x="882" y="254"/>
                  </a:cubicBezTo>
                  <a:cubicBezTo>
                    <a:pt x="911" y="254"/>
                    <a:pt x="944" y="270"/>
                    <a:pt x="971" y="297"/>
                  </a:cubicBezTo>
                  <a:cubicBezTo>
                    <a:pt x="1013" y="339"/>
                    <a:pt x="1027" y="396"/>
                    <a:pt x="1002" y="421"/>
                  </a:cubicBezTo>
                  <a:close/>
                  <a:moveTo>
                    <a:pt x="627" y="142"/>
                  </a:moveTo>
                  <a:cubicBezTo>
                    <a:pt x="661" y="107"/>
                    <a:pt x="710" y="88"/>
                    <a:pt x="768" y="88"/>
                  </a:cubicBezTo>
                  <a:cubicBezTo>
                    <a:pt x="793" y="88"/>
                    <a:pt x="818" y="92"/>
                    <a:pt x="844" y="99"/>
                  </a:cubicBezTo>
                  <a:cubicBezTo>
                    <a:pt x="862" y="126"/>
                    <a:pt x="875" y="158"/>
                    <a:pt x="882" y="194"/>
                  </a:cubicBezTo>
                  <a:lnTo>
                    <a:pt x="882" y="194"/>
                  </a:lnTo>
                  <a:cubicBezTo>
                    <a:pt x="851" y="194"/>
                    <a:pt x="824" y="204"/>
                    <a:pt x="805" y="224"/>
                  </a:cubicBezTo>
                  <a:cubicBezTo>
                    <a:pt x="803" y="226"/>
                    <a:pt x="802" y="228"/>
                    <a:pt x="801" y="229"/>
                  </a:cubicBezTo>
                  <a:cubicBezTo>
                    <a:pt x="740" y="196"/>
                    <a:pt x="674" y="175"/>
                    <a:pt x="608" y="165"/>
                  </a:cubicBezTo>
                  <a:cubicBezTo>
                    <a:pt x="613" y="157"/>
                    <a:pt x="619" y="149"/>
                    <a:pt x="627" y="142"/>
                  </a:cubicBezTo>
                  <a:close/>
                  <a:moveTo>
                    <a:pt x="836" y="433"/>
                  </a:moveTo>
                  <a:cubicBezTo>
                    <a:pt x="861" y="458"/>
                    <a:pt x="891" y="475"/>
                    <a:pt x="921" y="485"/>
                  </a:cubicBezTo>
                  <a:cubicBezTo>
                    <a:pt x="911" y="524"/>
                    <a:pt x="889" y="590"/>
                    <a:pt x="851" y="665"/>
                  </a:cubicBezTo>
                  <a:cubicBezTo>
                    <a:pt x="799" y="642"/>
                    <a:pt x="748" y="608"/>
                    <a:pt x="704" y="564"/>
                  </a:cubicBezTo>
                  <a:cubicBezTo>
                    <a:pt x="660" y="520"/>
                    <a:pt x="626" y="471"/>
                    <a:pt x="604" y="419"/>
                  </a:cubicBezTo>
                  <a:cubicBezTo>
                    <a:pt x="678" y="381"/>
                    <a:pt x="744" y="360"/>
                    <a:pt x="783" y="349"/>
                  </a:cubicBezTo>
                  <a:cubicBezTo>
                    <a:pt x="793" y="378"/>
                    <a:pt x="810" y="407"/>
                    <a:pt x="836" y="433"/>
                  </a:cubicBezTo>
                  <a:close/>
                  <a:moveTo>
                    <a:pt x="577" y="332"/>
                  </a:moveTo>
                  <a:cubicBezTo>
                    <a:pt x="571" y="292"/>
                    <a:pt x="572" y="255"/>
                    <a:pt x="581" y="222"/>
                  </a:cubicBezTo>
                  <a:cubicBezTo>
                    <a:pt x="649" y="229"/>
                    <a:pt x="715" y="250"/>
                    <a:pt x="777" y="285"/>
                  </a:cubicBezTo>
                  <a:cubicBezTo>
                    <a:pt x="776" y="286"/>
                    <a:pt x="776" y="287"/>
                    <a:pt x="776" y="289"/>
                  </a:cubicBezTo>
                  <a:cubicBezTo>
                    <a:pt x="732" y="300"/>
                    <a:pt x="662" y="322"/>
                    <a:pt x="584" y="361"/>
                  </a:cubicBezTo>
                  <a:cubicBezTo>
                    <a:pt x="581" y="351"/>
                    <a:pt x="579" y="342"/>
                    <a:pt x="577" y="332"/>
                  </a:cubicBezTo>
                  <a:close/>
                  <a:moveTo>
                    <a:pt x="643" y="1005"/>
                  </a:moveTo>
                  <a:cubicBezTo>
                    <a:pt x="676" y="980"/>
                    <a:pt x="709" y="951"/>
                    <a:pt x="743" y="918"/>
                  </a:cubicBezTo>
                  <a:cubicBezTo>
                    <a:pt x="801" y="860"/>
                    <a:pt x="845" y="798"/>
                    <a:pt x="880" y="739"/>
                  </a:cubicBezTo>
                  <a:cubicBezTo>
                    <a:pt x="915" y="749"/>
                    <a:pt x="951" y="755"/>
                    <a:pt x="985" y="755"/>
                  </a:cubicBezTo>
                  <a:cubicBezTo>
                    <a:pt x="1008" y="755"/>
                    <a:pt x="1030" y="752"/>
                    <a:pt x="1051" y="747"/>
                  </a:cubicBezTo>
                  <a:cubicBezTo>
                    <a:pt x="1051" y="847"/>
                    <a:pt x="1021" y="946"/>
                    <a:pt x="964" y="1028"/>
                  </a:cubicBezTo>
                  <a:cubicBezTo>
                    <a:pt x="866" y="1056"/>
                    <a:pt x="752" y="1048"/>
                    <a:pt x="643" y="1005"/>
                  </a:cubicBezTo>
                  <a:close/>
                  <a:moveTo>
                    <a:pt x="1139" y="343"/>
                  </a:moveTo>
                  <a:cubicBezTo>
                    <a:pt x="1115" y="335"/>
                    <a:pt x="1089" y="328"/>
                    <a:pt x="1061" y="324"/>
                  </a:cubicBezTo>
                  <a:cubicBezTo>
                    <a:pt x="1051" y="300"/>
                    <a:pt x="1035" y="276"/>
                    <a:pt x="1014" y="255"/>
                  </a:cubicBezTo>
                  <a:cubicBezTo>
                    <a:pt x="993" y="234"/>
                    <a:pt x="970" y="219"/>
                    <a:pt x="945" y="208"/>
                  </a:cubicBezTo>
                  <a:cubicBezTo>
                    <a:pt x="941" y="180"/>
                    <a:pt x="935" y="154"/>
                    <a:pt x="926" y="130"/>
                  </a:cubicBezTo>
                  <a:cubicBezTo>
                    <a:pt x="947" y="141"/>
                    <a:pt x="969" y="154"/>
                    <a:pt x="989" y="168"/>
                  </a:cubicBezTo>
                  <a:cubicBezTo>
                    <a:pt x="990" y="169"/>
                    <a:pt x="990" y="169"/>
                    <a:pt x="991" y="170"/>
                  </a:cubicBezTo>
                  <a:cubicBezTo>
                    <a:pt x="999" y="176"/>
                    <a:pt x="1007" y="182"/>
                    <a:pt x="1016" y="189"/>
                  </a:cubicBezTo>
                  <a:cubicBezTo>
                    <a:pt x="1027" y="199"/>
                    <a:pt x="1039" y="209"/>
                    <a:pt x="1049" y="220"/>
                  </a:cubicBezTo>
                  <a:cubicBezTo>
                    <a:pt x="1060" y="231"/>
                    <a:pt x="1070" y="242"/>
                    <a:pt x="1080" y="254"/>
                  </a:cubicBezTo>
                  <a:cubicBezTo>
                    <a:pt x="1087" y="262"/>
                    <a:pt x="1093" y="270"/>
                    <a:pt x="1100" y="279"/>
                  </a:cubicBezTo>
                  <a:cubicBezTo>
                    <a:pt x="1100" y="279"/>
                    <a:pt x="1100" y="280"/>
                    <a:pt x="1101" y="280"/>
                  </a:cubicBezTo>
                  <a:cubicBezTo>
                    <a:pt x="1115" y="301"/>
                    <a:pt x="1128" y="322"/>
                    <a:pt x="1139" y="343"/>
                  </a:cubicBezTo>
                  <a:close/>
                  <a:moveTo>
                    <a:pt x="1092" y="177"/>
                  </a:moveTo>
                  <a:cubicBezTo>
                    <a:pt x="1092" y="177"/>
                    <a:pt x="1092" y="177"/>
                    <a:pt x="1091" y="177"/>
                  </a:cubicBezTo>
                  <a:cubicBezTo>
                    <a:pt x="1090" y="175"/>
                    <a:pt x="1088" y="174"/>
                    <a:pt x="1086" y="172"/>
                  </a:cubicBezTo>
                  <a:cubicBezTo>
                    <a:pt x="972" y="61"/>
                    <a:pt x="823" y="0"/>
                    <a:pt x="664" y="0"/>
                  </a:cubicBezTo>
                  <a:cubicBezTo>
                    <a:pt x="502" y="0"/>
                    <a:pt x="350" y="63"/>
                    <a:pt x="236" y="177"/>
                  </a:cubicBezTo>
                  <a:cubicBezTo>
                    <a:pt x="0" y="413"/>
                    <a:pt x="0" y="797"/>
                    <a:pt x="236" y="1033"/>
                  </a:cubicBezTo>
                  <a:cubicBezTo>
                    <a:pt x="350" y="1147"/>
                    <a:pt x="502" y="1210"/>
                    <a:pt x="664" y="1210"/>
                  </a:cubicBezTo>
                  <a:cubicBezTo>
                    <a:pt x="823" y="1210"/>
                    <a:pt x="972" y="1149"/>
                    <a:pt x="1085" y="1039"/>
                  </a:cubicBezTo>
                  <a:cubicBezTo>
                    <a:pt x="1086" y="1039"/>
                    <a:pt x="1086" y="1039"/>
                    <a:pt x="1087" y="1038"/>
                  </a:cubicBezTo>
                  <a:lnTo>
                    <a:pt x="1086" y="1038"/>
                  </a:lnTo>
                  <a:cubicBezTo>
                    <a:pt x="1088" y="1036"/>
                    <a:pt x="1090" y="1035"/>
                    <a:pt x="1092" y="1033"/>
                  </a:cubicBezTo>
                  <a:cubicBezTo>
                    <a:pt x="1328" y="797"/>
                    <a:pt x="1328" y="413"/>
                    <a:pt x="1092" y="1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4" name="Group 474">
            <a:extLst>
              <a:ext uri="{FF2B5EF4-FFF2-40B4-BE49-F238E27FC236}">
                <a16:creationId xmlns:a16="http://schemas.microsoft.com/office/drawing/2014/main" id="{65AC70C3-928A-8DC4-6D0B-610EBF6CB94B}"/>
              </a:ext>
            </a:extLst>
          </p:cNvPr>
          <p:cNvGrpSpPr/>
          <p:nvPr userDrawn="1"/>
        </p:nvGrpSpPr>
        <p:grpSpPr>
          <a:xfrm>
            <a:off x="9565460" y="1446339"/>
            <a:ext cx="710291" cy="710292"/>
            <a:chOff x="8066443" y="1520336"/>
            <a:chExt cx="710291" cy="710292"/>
          </a:xfrm>
        </p:grpSpPr>
        <p:sp>
          <p:nvSpPr>
            <p:cNvPr id="525" name="Rectangle 475">
              <a:extLst>
                <a:ext uri="{FF2B5EF4-FFF2-40B4-BE49-F238E27FC236}">
                  <a16:creationId xmlns:a16="http://schemas.microsoft.com/office/drawing/2014/main" id="{A237A852-1318-607F-172B-6F2DA77CD78B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526" name="Freeform 32">
              <a:extLst>
                <a:ext uri="{FF2B5EF4-FFF2-40B4-BE49-F238E27FC236}">
                  <a16:creationId xmlns:a16="http://schemas.microsoft.com/office/drawing/2014/main" id="{3A211A89-DF3C-6FF2-ADED-F0637C912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3782" y="1676251"/>
              <a:ext cx="455612" cy="398462"/>
            </a:xfrm>
            <a:custGeom>
              <a:avLst/>
              <a:gdLst>
                <a:gd name="T0" fmla="*/ 929 w 1265"/>
                <a:gd name="T1" fmla="*/ 1049 h 1107"/>
                <a:gd name="T2" fmla="*/ 929 w 1265"/>
                <a:gd name="T3" fmla="*/ 201 h 1107"/>
                <a:gd name="T4" fmla="*/ 934 w 1265"/>
                <a:gd name="T5" fmla="*/ 180 h 1107"/>
                <a:gd name="T6" fmla="*/ 1092 w 1265"/>
                <a:gd name="T7" fmla="*/ 180 h 1107"/>
                <a:gd name="T8" fmla="*/ 1097 w 1265"/>
                <a:gd name="T9" fmla="*/ 201 h 1107"/>
                <a:gd name="T10" fmla="*/ 1097 w 1265"/>
                <a:gd name="T11" fmla="*/ 1049 h 1107"/>
                <a:gd name="T12" fmla="*/ 929 w 1265"/>
                <a:gd name="T13" fmla="*/ 1049 h 1107"/>
                <a:gd name="T14" fmla="*/ 564 w 1265"/>
                <a:gd name="T15" fmla="*/ 1049 h 1107"/>
                <a:gd name="T16" fmla="*/ 564 w 1265"/>
                <a:gd name="T17" fmla="*/ 512 h 1107"/>
                <a:gd name="T18" fmla="*/ 569 w 1265"/>
                <a:gd name="T19" fmla="*/ 491 h 1107"/>
                <a:gd name="T20" fmla="*/ 727 w 1265"/>
                <a:gd name="T21" fmla="*/ 491 h 1107"/>
                <a:gd name="T22" fmla="*/ 732 w 1265"/>
                <a:gd name="T23" fmla="*/ 512 h 1107"/>
                <a:gd name="T24" fmla="*/ 732 w 1265"/>
                <a:gd name="T25" fmla="*/ 1049 h 1107"/>
                <a:gd name="T26" fmla="*/ 564 w 1265"/>
                <a:gd name="T27" fmla="*/ 1049 h 1107"/>
                <a:gd name="T28" fmla="*/ 200 w 1265"/>
                <a:gd name="T29" fmla="*/ 1049 h 1107"/>
                <a:gd name="T30" fmla="*/ 200 w 1265"/>
                <a:gd name="T31" fmla="*/ 233 h 1107"/>
                <a:gd name="T32" fmla="*/ 205 w 1265"/>
                <a:gd name="T33" fmla="*/ 212 h 1107"/>
                <a:gd name="T34" fmla="*/ 363 w 1265"/>
                <a:gd name="T35" fmla="*/ 212 h 1107"/>
                <a:gd name="T36" fmla="*/ 368 w 1265"/>
                <a:gd name="T37" fmla="*/ 233 h 1107"/>
                <a:gd name="T38" fmla="*/ 368 w 1265"/>
                <a:gd name="T39" fmla="*/ 1049 h 1107"/>
                <a:gd name="T40" fmla="*/ 200 w 1265"/>
                <a:gd name="T41" fmla="*/ 1049 h 1107"/>
                <a:gd name="T42" fmla="*/ 1236 w 1265"/>
                <a:gd name="T43" fmla="*/ 1049 h 1107"/>
                <a:gd name="T44" fmla="*/ 1154 w 1265"/>
                <a:gd name="T45" fmla="*/ 1049 h 1107"/>
                <a:gd name="T46" fmla="*/ 1154 w 1265"/>
                <a:gd name="T47" fmla="*/ 201 h 1107"/>
                <a:gd name="T48" fmla="*/ 1095 w 1265"/>
                <a:gd name="T49" fmla="*/ 123 h 1107"/>
                <a:gd name="T50" fmla="*/ 931 w 1265"/>
                <a:gd name="T51" fmla="*/ 123 h 1107"/>
                <a:gd name="T52" fmla="*/ 872 w 1265"/>
                <a:gd name="T53" fmla="*/ 201 h 1107"/>
                <a:gd name="T54" fmla="*/ 872 w 1265"/>
                <a:gd name="T55" fmla="*/ 1049 h 1107"/>
                <a:gd name="T56" fmla="*/ 789 w 1265"/>
                <a:gd name="T57" fmla="*/ 1049 h 1107"/>
                <a:gd name="T58" fmla="*/ 789 w 1265"/>
                <a:gd name="T59" fmla="*/ 512 h 1107"/>
                <a:gd name="T60" fmla="*/ 730 w 1265"/>
                <a:gd name="T61" fmla="*/ 434 h 1107"/>
                <a:gd name="T62" fmla="*/ 566 w 1265"/>
                <a:gd name="T63" fmla="*/ 434 h 1107"/>
                <a:gd name="T64" fmla="*/ 507 w 1265"/>
                <a:gd name="T65" fmla="*/ 512 h 1107"/>
                <a:gd name="T66" fmla="*/ 507 w 1265"/>
                <a:gd name="T67" fmla="*/ 1049 h 1107"/>
                <a:gd name="T68" fmla="*/ 424 w 1265"/>
                <a:gd name="T69" fmla="*/ 1049 h 1107"/>
                <a:gd name="T70" fmla="*/ 424 w 1265"/>
                <a:gd name="T71" fmla="*/ 233 h 1107"/>
                <a:gd name="T72" fmla="*/ 366 w 1265"/>
                <a:gd name="T73" fmla="*/ 155 h 1107"/>
                <a:gd name="T74" fmla="*/ 202 w 1265"/>
                <a:gd name="T75" fmla="*/ 155 h 1107"/>
                <a:gd name="T76" fmla="*/ 143 w 1265"/>
                <a:gd name="T77" fmla="*/ 233 h 1107"/>
                <a:gd name="T78" fmla="*/ 143 w 1265"/>
                <a:gd name="T79" fmla="*/ 1049 h 1107"/>
                <a:gd name="T80" fmla="*/ 56 w 1265"/>
                <a:gd name="T81" fmla="*/ 1049 h 1107"/>
                <a:gd name="T82" fmla="*/ 56 w 1265"/>
                <a:gd name="T83" fmla="*/ 28 h 1107"/>
                <a:gd name="T84" fmla="*/ 28 w 1265"/>
                <a:gd name="T85" fmla="*/ 0 h 1107"/>
                <a:gd name="T86" fmla="*/ 0 w 1265"/>
                <a:gd name="T87" fmla="*/ 28 h 1107"/>
                <a:gd name="T88" fmla="*/ 0 w 1265"/>
                <a:gd name="T89" fmla="*/ 1077 h 1107"/>
                <a:gd name="T90" fmla="*/ 28 w 1265"/>
                <a:gd name="T91" fmla="*/ 1106 h 1107"/>
                <a:gd name="T92" fmla="*/ 1236 w 1265"/>
                <a:gd name="T93" fmla="*/ 1106 h 1107"/>
                <a:gd name="T94" fmla="*/ 1264 w 1265"/>
                <a:gd name="T95" fmla="*/ 1077 h 1107"/>
                <a:gd name="T96" fmla="*/ 1236 w 1265"/>
                <a:gd name="T97" fmla="*/ 1049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5" h="1107">
                  <a:moveTo>
                    <a:pt x="929" y="1049"/>
                  </a:moveTo>
                  <a:lnTo>
                    <a:pt x="929" y="201"/>
                  </a:lnTo>
                  <a:cubicBezTo>
                    <a:pt x="929" y="190"/>
                    <a:pt x="932" y="182"/>
                    <a:pt x="934" y="180"/>
                  </a:cubicBezTo>
                  <a:lnTo>
                    <a:pt x="1092" y="180"/>
                  </a:lnTo>
                  <a:cubicBezTo>
                    <a:pt x="1094" y="182"/>
                    <a:pt x="1097" y="190"/>
                    <a:pt x="1097" y="201"/>
                  </a:cubicBezTo>
                  <a:lnTo>
                    <a:pt x="1097" y="1049"/>
                  </a:lnTo>
                  <a:lnTo>
                    <a:pt x="929" y="1049"/>
                  </a:lnTo>
                  <a:close/>
                  <a:moveTo>
                    <a:pt x="564" y="1049"/>
                  </a:moveTo>
                  <a:lnTo>
                    <a:pt x="564" y="512"/>
                  </a:lnTo>
                  <a:cubicBezTo>
                    <a:pt x="564" y="501"/>
                    <a:pt x="567" y="493"/>
                    <a:pt x="569" y="491"/>
                  </a:cubicBezTo>
                  <a:lnTo>
                    <a:pt x="727" y="491"/>
                  </a:lnTo>
                  <a:cubicBezTo>
                    <a:pt x="729" y="493"/>
                    <a:pt x="732" y="501"/>
                    <a:pt x="732" y="512"/>
                  </a:cubicBezTo>
                  <a:lnTo>
                    <a:pt x="732" y="1049"/>
                  </a:lnTo>
                  <a:lnTo>
                    <a:pt x="564" y="1049"/>
                  </a:lnTo>
                  <a:close/>
                  <a:moveTo>
                    <a:pt x="200" y="1049"/>
                  </a:moveTo>
                  <a:lnTo>
                    <a:pt x="200" y="233"/>
                  </a:lnTo>
                  <a:cubicBezTo>
                    <a:pt x="200" y="222"/>
                    <a:pt x="203" y="215"/>
                    <a:pt x="205" y="212"/>
                  </a:cubicBezTo>
                  <a:lnTo>
                    <a:pt x="363" y="212"/>
                  </a:lnTo>
                  <a:cubicBezTo>
                    <a:pt x="365" y="215"/>
                    <a:pt x="368" y="222"/>
                    <a:pt x="368" y="233"/>
                  </a:cubicBezTo>
                  <a:lnTo>
                    <a:pt x="368" y="1049"/>
                  </a:lnTo>
                  <a:lnTo>
                    <a:pt x="200" y="1049"/>
                  </a:lnTo>
                  <a:close/>
                  <a:moveTo>
                    <a:pt x="1236" y="1049"/>
                  </a:moveTo>
                  <a:lnTo>
                    <a:pt x="1154" y="1049"/>
                  </a:lnTo>
                  <a:lnTo>
                    <a:pt x="1154" y="201"/>
                  </a:lnTo>
                  <a:cubicBezTo>
                    <a:pt x="1154" y="157"/>
                    <a:pt x="1128" y="123"/>
                    <a:pt x="1095" y="123"/>
                  </a:cubicBezTo>
                  <a:lnTo>
                    <a:pt x="931" y="123"/>
                  </a:lnTo>
                  <a:cubicBezTo>
                    <a:pt x="898" y="123"/>
                    <a:pt x="872" y="157"/>
                    <a:pt x="872" y="201"/>
                  </a:cubicBezTo>
                  <a:lnTo>
                    <a:pt x="872" y="1049"/>
                  </a:lnTo>
                  <a:lnTo>
                    <a:pt x="789" y="1049"/>
                  </a:lnTo>
                  <a:lnTo>
                    <a:pt x="789" y="512"/>
                  </a:lnTo>
                  <a:cubicBezTo>
                    <a:pt x="789" y="468"/>
                    <a:pt x="763" y="434"/>
                    <a:pt x="730" y="434"/>
                  </a:cubicBezTo>
                  <a:lnTo>
                    <a:pt x="566" y="434"/>
                  </a:lnTo>
                  <a:cubicBezTo>
                    <a:pt x="533" y="434"/>
                    <a:pt x="507" y="468"/>
                    <a:pt x="507" y="512"/>
                  </a:cubicBezTo>
                  <a:lnTo>
                    <a:pt x="507" y="1049"/>
                  </a:lnTo>
                  <a:lnTo>
                    <a:pt x="424" y="1049"/>
                  </a:lnTo>
                  <a:lnTo>
                    <a:pt x="424" y="233"/>
                  </a:lnTo>
                  <a:cubicBezTo>
                    <a:pt x="424" y="189"/>
                    <a:pt x="398" y="155"/>
                    <a:pt x="366" y="155"/>
                  </a:cubicBezTo>
                  <a:lnTo>
                    <a:pt x="202" y="155"/>
                  </a:lnTo>
                  <a:cubicBezTo>
                    <a:pt x="169" y="155"/>
                    <a:pt x="143" y="189"/>
                    <a:pt x="143" y="233"/>
                  </a:cubicBezTo>
                  <a:lnTo>
                    <a:pt x="143" y="1049"/>
                  </a:lnTo>
                  <a:lnTo>
                    <a:pt x="56" y="1049"/>
                  </a:lnTo>
                  <a:lnTo>
                    <a:pt x="56" y="28"/>
                  </a:lnTo>
                  <a:cubicBezTo>
                    <a:pt x="56" y="12"/>
                    <a:pt x="43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lnTo>
                    <a:pt x="0" y="1077"/>
                  </a:lnTo>
                  <a:cubicBezTo>
                    <a:pt x="0" y="1093"/>
                    <a:pt x="12" y="1106"/>
                    <a:pt x="28" y="1106"/>
                  </a:cubicBezTo>
                  <a:lnTo>
                    <a:pt x="1236" y="1106"/>
                  </a:lnTo>
                  <a:cubicBezTo>
                    <a:pt x="1252" y="1106"/>
                    <a:pt x="1264" y="1093"/>
                    <a:pt x="1264" y="1077"/>
                  </a:cubicBezTo>
                  <a:cubicBezTo>
                    <a:pt x="1264" y="1062"/>
                    <a:pt x="1252" y="1049"/>
                    <a:pt x="1236" y="10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7" name="Group 477">
            <a:extLst>
              <a:ext uri="{FF2B5EF4-FFF2-40B4-BE49-F238E27FC236}">
                <a16:creationId xmlns:a16="http://schemas.microsoft.com/office/drawing/2014/main" id="{88A3A42C-6CCA-5DF0-815D-B1BEBA339B4C}"/>
              </a:ext>
            </a:extLst>
          </p:cNvPr>
          <p:cNvGrpSpPr/>
          <p:nvPr userDrawn="1"/>
        </p:nvGrpSpPr>
        <p:grpSpPr>
          <a:xfrm>
            <a:off x="8480567" y="1446339"/>
            <a:ext cx="710291" cy="710292"/>
            <a:chOff x="6981550" y="1520336"/>
            <a:chExt cx="710291" cy="710292"/>
          </a:xfrm>
        </p:grpSpPr>
        <p:sp>
          <p:nvSpPr>
            <p:cNvPr id="528" name="Rectangle 478">
              <a:extLst>
                <a:ext uri="{FF2B5EF4-FFF2-40B4-BE49-F238E27FC236}">
                  <a16:creationId xmlns:a16="http://schemas.microsoft.com/office/drawing/2014/main" id="{8CC0BEE3-69B1-6423-35D5-3E55AA9EF959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529" name="Freeform 1">
              <a:extLst>
                <a:ext uri="{FF2B5EF4-FFF2-40B4-BE49-F238E27FC236}">
                  <a16:creationId xmlns:a16="http://schemas.microsoft.com/office/drawing/2014/main" id="{12157643-0E43-9151-650D-28759466B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020" y="1658789"/>
              <a:ext cx="387350" cy="433387"/>
            </a:xfrm>
            <a:custGeom>
              <a:avLst/>
              <a:gdLst>
                <a:gd name="T0" fmla="*/ 991 w 1076"/>
                <a:gd name="T1" fmla="*/ 603 h 1203"/>
                <a:gd name="T2" fmla="*/ 814 w 1076"/>
                <a:gd name="T3" fmla="*/ 1145 h 1203"/>
                <a:gd name="T4" fmla="*/ 757 w 1076"/>
                <a:gd name="T5" fmla="*/ 1174 h 1203"/>
                <a:gd name="T6" fmla="*/ 1020 w 1076"/>
                <a:gd name="T7" fmla="*/ 1202 h 1203"/>
                <a:gd name="T8" fmla="*/ 1049 w 1076"/>
                <a:gd name="T9" fmla="*/ 576 h 1203"/>
                <a:gd name="T10" fmla="*/ 786 w 1076"/>
                <a:gd name="T11" fmla="*/ 547 h 1203"/>
                <a:gd name="T12" fmla="*/ 757 w 1076"/>
                <a:gd name="T13" fmla="*/ 1174 h 1203"/>
                <a:gd name="T14" fmla="*/ 653 w 1076"/>
                <a:gd name="T15" fmla="*/ 734 h 1203"/>
                <a:gd name="T16" fmla="*/ 477 w 1076"/>
                <a:gd name="T17" fmla="*/ 1145 h 1203"/>
                <a:gd name="T18" fmla="*/ 420 w 1076"/>
                <a:gd name="T19" fmla="*/ 1174 h 1203"/>
                <a:gd name="T20" fmla="*/ 682 w 1076"/>
                <a:gd name="T21" fmla="*/ 1202 h 1203"/>
                <a:gd name="T22" fmla="*/ 710 w 1076"/>
                <a:gd name="T23" fmla="*/ 705 h 1203"/>
                <a:gd name="T24" fmla="*/ 448 w 1076"/>
                <a:gd name="T25" fmla="*/ 676 h 1203"/>
                <a:gd name="T26" fmla="*/ 420 w 1076"/>
                <a:gd name="T27" fmla="*/ 1174 h 1203"/>
                <a:gd name="T28" fmla="*/ 315 w 1076"/>
                <a:gd name="T29" fmla="*/ 864 h 1203"/>
                <a:gd name="T30" fmla="*/ 138 w 1076"/>
                <a:gd name="T31" fmla="*/ 1145 h 1203"/>
                <a:gd name="T32" fmla="*/ 81 w 1076"/>
                <a:gd name="T33" fmla="*/ 1174 h 1203"/>
                <a:gd name="T34" fmla="*/ 344 w 1076"/>
                <a:gd name="T35" fmla="*/ 1202 h 1203"/>
                <a:gd name="T36" fmla="*/ 373 w 1076"/>
                <a:gd name="T37" fmla="*/ 835 h 1203"/>
                <a:gd name="T38" fmla="*/ 110 w 1076"/>
                <a:gd name="T39" fmla="*/ 806 h 1203"/>
                <a:gd name="T40" fmla="*/ 81 w 1076"/>
                <a:gd name="T41" fmla="*/ 1174 h 1203"/>
                <a:gd name="T42" fmla="*/ 988 w 1076"/>
                <a:gd name="T43" fmla="*/ 191 h 1203"/>
                <a:gd name="T44" fmla="*/ 577 w 1076"/>
                <a:gd name="T45" fmla="*/ 561 h 1203"/>
                <a:gd name="T46" fmla="*/ 402 w 1076"/>
                <a:gd name="T47" fmla="*/ 425 h 1203"/>
                <a:gd name="T48" fmla="*/ 72 w 1076"/>
                <a:gd name="T49" fmla="*/ 627 h 1203"/>
                <a:gd name="T50" fmla="*/ 557 w 1076"/>
                <a:gd name="T51" fmla="*/ 414 h 1203"/>
                <a:gd name="T52" fmla="*/ 884 w 1076"/>
                <a:gd name="T53" fmla="*/ 127 h 1203"/>
                <a:gd name="T54" fmla="*/ 855 w 1076"/>
                <a:gd name="T55" fmla="*/ 58 h 1203"/>
                <a:gd name="T56" fmla="*/ 1017 w 1076"/>
                <a:gd name="T57" fmla="*/ 220 h 1203"/>
                <a:gd name="T58" fmla="*/ 1046 w 1076"/>
                <a:gd name="T59" fmla="*/ 0 h 1203"/>
                <a:gd name="T60" fmla="*/ 759 w 1076"/>
                <a:gd name="T61" fmla="*/ 18 h 1203"/>
                <a:gd name="T62" fmla="*/ 823 w 1076"/>
                <a:gd name="T63" fmla="*/ 107 h 1203"/>
                <a:gd name="T64" fmla="*/ 442 w 1076"/>
                <a:gd name="T65" fmla="*/ 217 h 1203"/>
                <a:gd name="T66" fmla="*/ 11 w 1076"/>
                <a:gd name="T67" fmla="*/ 607 h 1203"/>
                <a:gd name="T68" fmla="*/ 115 w 1076"/>
                <a:gd name="T69" fmla="*/ 751 h 1203"/>
                <a:gd name="T70" fmla="*/ 156 w 1076"/>
                <a:gd name="T71" fmla="*/ 751 h 1203"/>
                <a:gd name="T72" fmla="*/ 557 w 1076"/>
                <a:gd name="T73" fmla="*/ 621 h 1203"/>
                <a:gd name="T74" fmla="*/ 968 w 1076"/>
                <a:gd name="T75" fmla="*/ 252 h 1203"/>
                <a:gd name="T76" fmla="*/ 1057 w 1076"/>
                <a:gd name="T77" fmla="*/ 316 h 1203"/>
                <a:gd name="T78" fmla="*/ 1075 w 1076"/>
                <a:gd name="T79" fmla="*/ 29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03">
                  <a:moveTo>
                    <a:pt x="814" y="603"/>
                  </a:moveTo>
                  <a:lnTo>
                    <a:pt x="991" y="603"/>
                  </a:lnTo>
                  <a:lnTo>
                    <a:pt x="991" y="1145"/>
                  </a:lnTo>
                  <a:lnTo>
                    <a:pt x="814" y="1145"/>
                  </a:lnTo>
                  <a:lnTo>
                    <a:pt x="814" y="603"/>
                  </a:lnTo>
                  <a:close/>
                  <a:moveTo>
                    <a:pt x="757" y="1174"/>
                  </a:moveTo>
                  <a:cubicBezTo>
                    <a:pt x="757" y="1189"/>
                    <a:pt x="770" y="1202"/>
                    <a:pt x="786" y="1202"/>
                  </a:cubicBezTo>
                  <a:lnTo>
                    <a:pt x="1020" y="1202"/>
                  </a:lnTo>
                  <a:cubicBezTo>
                    <a:pt x="1036" y="1202"/>
                    <a:pt x="1049" y="1189"/>
                    <a:pt x="1049" y="1174"/>
                  </a:cubicBezTo>
                  <a:lnTo>
                    <a:pt x="1049" y="576"/>
                  </a:lnTo>
                  <a:cubicBezTo>
                    <a:pt x="1049" y="560"/>
                    <a:pt x="1036" y="547"/>
                    <a:pt x="1020" y="547"/>
                  </a:cubicBezTo>
                  <a:lnTo>
                    <a:pt x="786" y="547"/>
                  </a:lnTo>
                  <a:cubicBezTo>
                    <a:pt x="770" y="547"/>
                    <a:pt x="757" y="560"/>
                    <a:pt x="757" y="576"/>
                  </a:cubicBezTo>
                  <a:lnTo>
                    <a:pt x="757" y="1174"/>
                  </a:lnTo>
                  <a:close/>
                  <a:moveTo>
                    <a:pt x="477" y="734"/>
                  </a:moveTo>
                  <a:lnTo>
                    <a:pt x="653" y="734"/>
                  </a:lnTo>
                  <a:lnTo>
                    <a:pt x="653" y="1145"/>
                  </a:lnTo>
                  <a:lnTo>
                    <a:pt x="477" y="1145"/>
                  </a:lnTo>
                  <a:lnTo>
                    <a:pt x="477" y="734"/>
                  </a:lnTo>
                  <a:close/>
                  <a:moveTo>
                    <a:pt x="420" y="1174"/>
                  </a:moveTo>
                  <a:cubicBezTo>
                    <a:pt x="420" y="1189"/>
                    <a:pt x="432" y="1202"/>
                    <a:pt x="448" y="1202"/>
                  </a:cubicBezTo>
                  <a:lnTo>
                    <a:pt x="682" y="1202"/>
                  </a:lnTo>
                  <a:cubicBezTo>
                    <a:pt x="697" y="1202"/>
                    <a:pt x="710" y="1189"/>
                    <a:pt x="710" y="1174"/>
                  </a:cubicBezTo>
                  <a:lnTo>
                    <a:pt x="710" y="705"/>
                  </a:lnTo>
                  <a:cubicBezTo>
                    <a:pt x="710" y="689"/>
                    <a:pt x="697" y="676"/>
                    <a:pt x="682" y="676"/>
                  </a:cubicBezTo>
                  <a:lnTo>
                    <a:pt x="448" y="676"/>
                  </a:lnTo>
                  <a:cubicBezTo>
                    <a:pt x="432" y="676"/>
                    <a:pt x="420" y="689"/>
                    <a:pt x="420" y="705"/>
                  </a:cubicBezTo>
                  <a:lnTo>
                    <a:pt x="420" y="1174"/>
                  </a:lnTo>
                  <a:close/>
                  <a:moveTo>
                    <a:pt x="138" y="864"/>
                  </a:moveTo>
                  <a:lnTo>
                    <a:pt x="315" y="864"/>
                  </a:lnTo>
                  <a:lnTo>
                    <a:pt x="315" y="1145"/>
                  </a:lnTo>
                  <a:lnTo>
                    <a:pt x="138" y="1145"/>
                  </a:lnTo>
                  <a:lnTo>
                    <a:pt x="138" y="864"/>
                  </a:lnTo>
                  <a:close/>
                  <a:moveTo>
                    <a:pt x="81" y="1174"/>
                  </a:moveTo>
                  <a:cubicBezTo>
                    <a:pt x="81" y="1189"/>
                    <a:pt x="94" y="1202"/>
                    <a:pt x="110" y="1202"/>
                  </a:cubicBezTo>
                  <a:lnTo>
                    <a:pt x="344" y="1202"/>
                  </a:lnTo>
                  <a:cubicBezTo>
                    <a:pt x="360" y="1202"/>
                    <a:pt x="373" y="1189"/>
                    <a:pt x="373" y="1174"/>
                  </a:cubicBezTo>
                  <a:lnTo>
                    <a:pt x="373" y="835"/>
                  </a:lnTo>
                  <a:cubicBezTo>
                    <a:pt x="373" y="819"/>
                    <a:pt x="360" y="806"/>
                    <a:pt x="344" y="806"/>
                  </a:cubicBezTo>
                  <a:lnTo>
                    <a:pt x="110" y="806"/>
                  </a:lnTo>
                  <a:cubicBezTo>
                    <a:pt x="94" y="806"/>
                    <a:pt x="81" y="819"/>
                    <a:pt x="81" y="835"/>
                  </a:cubicBezTo>
                  <a:lnTo>
                    <a:pt x="81" y="1174"/>
                  </a:lnTo>
                  <a:close/>
                  <a:moveTo>
                    <a:pt x="1017" y="220"/>
                  </a:moveTo>
                  <a:lnTo>
                    <a:pt x="988" y="191"/>
                  </a:lnTo>
                  <a:cubicBezTo>
                    <a:pt x="977" y="180"/>
                    <a:pt x="959" y="180"/>
                    <a:pt x="948" y="191"/>
                  </a:cubicBezTo>
                  <a:lnTo>
                    <a:pt x="577" y="561"/>
                  </a:lnTo>
                  <a:lnTo>
                    <a:pt x="442" y="425"/>
                  </a:lnTo>
                  <a:cubicBezTo>
                    <a:pt x="431" y="414"/>
                    <a:pt x="413" y="414"/>
                    <a:pt x="402" y="425"/>
                  </a:cubicBezTo>
                  <a:lnTo>
                    <a:pt x="136" y="690"/>
                  </a:lnTo>
                  <a:lnTo>
                    <a:pt x="72" y="627"/>
                  </a:lnTo>
                  <a:lnTo>
                    <a:pt x="422" y="278"/>
                  </a:lnTo>
                  <a:lnTo>
                    <a:pt x="557" y="414"/>
                  </a:lnTo>
                  <a:cubicBezTo>
                    <a:pt x="568" y="425"/>
                    <a:pt x="586" y="425"/>
                    <a:pt x="598" y="414"/>
                  </a:cubicBezTo>
                  <a:lnTo>
                    <a:pt x="884" y="127"/>
                  </a:lnTo>
                  <a:cubicBezTo>
                    <a:pt x="895" y="116"/>
                    <a:pt x="895" y="98"/>
                    <a:pt x="884" y="87"/>
                  </a:cubicBezTo>
                  <a:lnTo>
                    <a:pt x="855" y="58"/>
                  </a:lnTo>
                  <a:lnTo>
                    <a:pt x="1017" y="58"/>
                  </a:lnTo>
                  <a:lnTo>
                    <a:pt x="1017" y="220"/>
                  </a:lnTo>
                  <a:close/>
                  <a:moveTo>
                    <a:pt x="1075" y="29"/>
                  </a:moveTo>
                  <a:cubicBezTo>
                    <a:pt x="1075" y="13"/>
                    <a:pt x="1062" y="0"/>
                    <a:pt x="1046" y="0"/>
                  </a:cubicBezTo>
                  <a:lnTo>
                    <a:pt x="786" y="0"/>
                  </a:lnTo>
                  <a:cubicBezTo>
                    <a:pt x="774" y="0"/>
                    <a:pt x="764" y="7"/>
                    <a:pt x="759" y="18"/>
                  </a:cubicBezTo>
                  <a:cubicBezTo>
                    <a:pt x="755" y="29"/>
                    <a:pt x="757" y="41"/>
                    <a:pt x="765" y="49"/>
                  </a:cubicBezTo>
                  <a:lnTo>
                    <a:pt x="823" y="107"/>
                  </a:lnTo>
                  <a:lnTo>
                    <a:pt x="577" y="353"/>
                  </a:lnTo>
                  <a:lnTo>
                    <a:pt x="442" y="217"/>
                  </a:lnTo>
                  <a:cubicBezTo>
                    <a:pt x="431" y="206"/>
                    <a:pt x="413" y="206"/>
                    <a:pt x="402" y="217"/>
                  </a:cubicBezTo>
                  <a:lnTo>
                    <a:pt x="11" y="607"/>
                  </a:lnTo>
                  <a:cubicBezTo>
                    <a:pt x="0" y="618"/>
                    <a:pt x="0" y="636"/>
                    <a:pt x="11" y="647"/>
                  </a:cubicBezTo>
                  <a:lnTo>
                    <a:pt x="115" y="751"/>
                  </a:lnTo>
                  <a:cubicBezTo>
                    <a:pt x="121" y="757"/>
                    <a:pt x="128" y="760"/>
                    <a:pt x="136" y="760"/>
                  </a:cubicBezTo>
                  <a:cubicBezTo>
                    <a:pt x="143" y="760"/>
                    <a:pt x="150" y="757"/>
                    <a:pt x="156" y="751"/>
                  </a:cubicBezTo>
                  <a:lnTo>
                    <a:pt x="422" y="486"/>
                  </a:lnTo>
                  <a:lnTo>
                    <a:pt x="557" y="621"/>
                  </a:lnTo>
                  <a:cubicBezTo>
                    <a:pt x="568" y="632"/>
                    <a:pt x="586" y="632"/>
                    <a:pt x="598" y="621"/>
                  </a:cubicBezTo>
                  <a:lnTo>
                    <a:pt x="968" y="252"/>
                  </a:lnTo>
                  <a:lnTo>
                    <a:pt x="1026" y="310"/>
                  </a:lnTo>
                  <a:cubicBezTo>
                    <a:pt x="1034" y="318"/>
                    <a:pt x="1046" y="320"/>
                    <a:pt x="1057" y="316"/>
                  </a:cubicBezTo>
                  <a:cubicBezTo>
                    <a:pt x="1068" y="311"/>
                    <a:pt x="1075" y="301"/>
                    <a:pt x="1075" y="289"/>
                  </a:cubicBezTo>
                  <a:lnTo>
                    <a:pt x="1075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0" name="Group 480">
            <a:extLst>
              <a:ext uri="{FF2B5EF4-FFF2-40B4-BE49-F238E27FC236}">
                <a16:creationId xmlns:a16="http://schemas.microsoft.com/office/drawing/2014/main" id="{A8EC5F1F-B61B-F68D-9129-21D408C69227}"/>
              </a:ext>
            </a:extLst>
          </p:cNvPr>
          <p:cNvGrpSpPr/>
          <p:nvPr userDrawn="1"/>
        </p:nvGrpSpPr>
        <p:grpSpPr>
          <a:xfrm>
            <a:off x="9559428" y="3456206"/>
            <a:ext cx="710291" cy="710292"/>
            <a:chOff x="8060411" y="3530203"/>
            <a:chExt cx="710291" cy="710292"/>
          </a:xfrm>
        </p:grpSpPr>
        <p:sp>
          <p:nvSpPr>
            <p:cNvPr id="531" name="Rectangle 481">
              <a:extLst>
                <a:ext uri="{FF2B5EF4-FFF2-40B4-BE49-F238E27FC236}">
                  <a16:creationId xmlns:a16="http://schemas.microsoft.com/office/drawing/2014/main" id="{C0A853C9-74C0-EAB9-A387-A43A0A51ACFF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532" name="Freeform 28">
              <a:extLst>
                <a:ext uri="{FF2B5EF4-FFF2-40B4-BE49-F238E27FC236}">
                  <a16:creationId xmlns:a16="http://schemas.microsoft.com/office/drawing/2014/main" id="{5F06D8D7-539D-E8CB-85D9-23A603AC8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844" y="3645637"/>
              <a:ext cx="479425" cy="479425"/>
            </a:xfrm>
            <a:custGeom>
              <a:avLst/>
              <a:gdLst>
                <a:gd name="T0" fmla="*/ 519 w 1332"/>
                <a:gd name="T1" fmla="*/ 539 h 1333"/>
                <a:gd name="T2" fmla="*/ 457 w 1332"/>
                <a:gd name="T3" fmla="*/ 539 h 1333"/>
                <a:gd name="T4" fmla="*/ 457 w 1332"/>
                <a:gd name="T5" fmla="*/ 387 h 1333"/>
                <a:gd name="T6" fmla="*/ 519 w 1332"/>
                <a:gd name="T7" fmla="*/ 387 h 1333"/>
                <a:gd name="T8" fmla="*/ 519 w 1332"/>
                <a:gd name="T9" fmla="*/ 539 h 1333"/>
                <a:gd name="T10" fmla="*/ 874 w 1332"/>
                <a:gd name="T11" fmla="*/ 539 h 1333"/>
                <a:gd name="T12" fmla="*/ 812 w 1332"/>
                <a:gd name="T13" fmla="*/ 539 h 1333"/>
                <a:gd name="T14" fmla="*/ 812 w 1332"/>
                <a:gd name="T15" fmla="*/ 387 h 1333"/>
                <a:gd name="T16" fmla="*/ 874 w 1332"/>
                <a:gd name="T17" fmla="*/ 387 h 1333"/>
                <a:gd name="T18" fmla="*/ 874 w 1332"/>
                <a:gd name="T19" fmla="*/ 539 h 1333"/>
                <a:gd name="T20" fmla="*/ 261 w 1332"/>
                <a:gd name="T21" fmla="*/ 748 h 1333"/>
                <a:gd name="T22" fmla="*/ 322 w 1332"/>
                <a:gd name="T23" fmla="*/ 736 h 1333"/>
                <a:gd name="T24" fmla="*/ 665 w 1332"/>
                <a:gd name="T25" fmla="*/ 1016 h 1333"/>
                <a:gd name="T26" fmla="*/ 1008 w 1332"/>
                <a:gd name="T27" fmla="*/ 736 h 1333"/>
                <a:gd name="T28" fmla="*/ 1069 w 1332"/>
                <a:gd name="T29" fmla="*/ 748 h 1333"/>
                <a:gd name="T30" fmla="*/ 665 w 1332"/>
                <a:gd name="T31" fmla="*/ 1078 h 1333"/>
                <a:gd name="T32" fmla="*/ 261 w 1332"/>
                <a:gd name="T33" fmla="*/ 748 h 1333"/>
                <a:gd name="T34" fmla="*/ 62 w 1332"/>
                <a:gd name="T35" fmla="*/ 666 h 1333"/>
                <a:gd name="T36" fmla="*/ 665 w 1332"/>
                <a:gd name="T37" fmla="*/ 1270 h 1333"/>
                <a:gd name="T38" fmla="*/ 1269 w 1332"/>
                <a:gd name="T39" fmla="*/ 666 h 1333"/>
                <a:gd name="T40" fmla="*/ 665 w 1332"/>
                <a:gd name="T41" fmla="*/ 62 h 1333"/>
                <a:gd name="T42" fmla="*/ 62 w 1332"/>
                <a:gd name="T43" fmla="*/ 666 h 1333"/>
                <a:gd name="T44" fmla="*/ 0 w 1332"/>
                <a:gd name="T45" fmla="*/ 666 h 1333"/>
                <a:gd name="T46" fmla="*/ 665 w 1332"/>
                <a:gd name="T47" fmla="*/ 0 h 1333"/>
                <a:gd name="T48" fmla="*/ 1331 w 1332"/>
                <a:gd name="T49" fmla="*/ 666 h 1333"/>
                <a:gd name="T50" fmla="*/ 665 w 1332"/>
                <a:gd name="T51" fmla="*/ 1332 h 1333"/>
                <a:gd name="T52" fmla="*/ 0 w 1332"/>
                <a:gd name="T53" fmla="*/ 666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2" h="1333">
                  <a:moveTo>
                    <a:pt x="519" y="539"/>
                  </a:moveTo>
                  <a:lnTo>
                    <a:pt x="457" y="539"/>
                  </a:lnTo>
                  <a:lnTo>
                    <a:pt x="457" y="387"/>
                  </a:lnTo>
                  <a:lnTo>
                    <a:pt x="519" y="387"/>
                  </a:lnTo>
                  <a:lnTo>
                    <a:pt x="519" y="539"/>
                  </a:lnTo>
                  <a:close/>
                  <a:moveTo>
                    <a:pt x="874" y="539"/>
                  </a:moveTo>
                  <a:lnTo>
                    <a:pt x="812" y="539"/>
                  </a:lnTo>
                  <a:lnTo>
                    <a:pt x="812" y="387"/>
                  </a:lnTo>
                  <a:lnTo>
                    <a:pt x="874" y="387"/>
                  </a:lnTo>
                  <a:lnTo>
                    <a:pt x="874" y="539"/>
                  </a:lnTo>
                  <a:close/>
                  <a:moveTo>
                    <a:pt x="261" y="748"/>
                  </a:moveTo>
                  <a:lnTo>
                    <a:pt x="322" y="736"/>
                  </a:lnTo>
                  <a:cubicBezTo>
                    <a:pt x="355" y="898"/>
                    <a:pt x="500" y="1016"/>
                    <a:pt x="665" y="1016"/>
                  </a:cubicBezTo>
                  <a:cubicBezTo>
                    <a:pt x="831" y="1016"/>
                    <a:pt x="976" y="898"/>
                    <a:pt x="1008" y="736"/>
                  </a:cubicBezTo>
                  <a:lnTo>
                    <a:pt x="1069" y="748"/>
                  </a:lnTo>
                  <a:cubicBezTo>
                    <a:pt x="1031" y="939"/>
                    <a:pt x="861" y="1078"/>
                    <a:pt x="665" y="1078"/>
                  </a:cubicBezTo>
                  <a:cubicBezTo>
                    <a:pt x="470" y="1078"/>
                    <a:pt x="300" y="939"/>
                    <a:pt x="261" y="748"/>
                  </a:cubicBezTo>
                  <a:close/>
                  <a:moveTo>
                    <a:pt x="62" y="666"/>
                  </a:moveTo>
                  <a:cubicBezTo>
                    <a:pt x="62" y="999"/>
                    <a:pt x="333" y="1270"/>
                    <a:pt x="665" y="1270"/>
                  </a:cubicBezTo>
                  <a:cubicBezTo>
                    <a:pt x="998" y="1270"/>
                    <a:pt x="1269" y="999"/>
                    <a:pt x="1269" y="666"/>
                  </a:cubicBezTo>
                  <a:cubicBezTo>
                    <a:pt x="1269" y="333"/>
                    <a:pt x="998" y="62"/>
                    <a:pt x="665" y="62"/>
                  </a:cubicBezTo>
                  <a:cubicBezTo>
                    <a:pt x="332" y="62"/>
                    <a:pt x="62" y="333"/>
                    <a:pt x="62" y="666"/>
                  </a:cubicBezTo>
                  <a:close/>
                  <a:moveTo>
                    <a:pt x="0" y="666"/>
                  </a:moveTo>
                  <a:cubicBezTo>
                    <a:pt x="0" y="299"/>
                    <a:pt x="298" y="0"/>
                    <a:pt x="665" y="0"/>
                  </a:cubicBezTo>
                  <a:cubicBezTo>
                    <a:pt x="1033" y="0"/>
                    <a:pt x="1331" y="299"/>
                    <a:pt x="1331" y="666"/>
                  </a:cubicBezTo>
                  <a:cubicBezTo>
                    <a:pt x="1331" y="1033"/>
                    <a:pt x="1033" y="1332"/>
                    <a:pt x="665" y="1332"/>
                  </a:cubicBezTo>
                  <a:cubicBezTo>
                    <a:pt x="298" y="1332"/>
                    <a:pt x="0" y="1033"/>
                    <a:pt x="0" y="6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3" name="Group 483">
            <a:extLst>
              <a:ext uri="{FF2B5EF4-FFF2-40B4-BE49-F238E27FC236}">
                <a16:creationId xmlns:a16="http://schemas.microsoft.com/office/drawing/2014/main" id="{D8DC92CC-6618-F00B-FA79-1346F25E9E60}"/>
              </a:ext>
            </a:extLst>
          </p:cNvPr>
          <p:cNvGrpSpPr/>
          <p:nvPr userDrawn="1"/>
        </p:nvGrpSpPr>
        <p:grpSpPr>
          <a:xfrm>
            <a:off x="8473111" y="2424629"/>
            <a:ext cx="710291" cy="710292"/>
            <a:chOff x="6974094" y="2498626"/>
            <a:chExt cx="710291" cy="710292"/>
          </a:xfrm>
        </p:grpSpPr>
        <p:sp>
          <p:nvSpPr>
            <p:cNvPr id="534" name="Rectangle 484">
              <a:extLst>
                <a:ext uri="{FF2B5EF4-FFF2-40B4-BE49-F238E27FC236}">
                  <a16:creationId xmlns:a16="http://schemas.microsoft.com/office/drawing/2014/main" id="{E83D0861-85BC-57AF-080F-96D713AF0A02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535" name="Freeform 5">
              <a:extLst>
                <a:ext uri="{FF2B5EF4-FFF2-40B4-BE49-F238E27FC236}">
                  <a16:creationId xmlns:a16="http://schemas.microsoft.com/office/drawing/2014/main" id="{ABF0EA87-A234-DF27-BFE4-3CED213D2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4289" y="2628347"/>
              <a:ext cx="469900" cy="450850"/>
            </a:xfrm>
            <a:custGeom>
              <a:avLst/>
              <a:gdLst>
                <a:gd name="T0" fmla="*/ 542 w 1307"/>
                <a:gd name="T1" fmla="*/ 84 h 1253"/>
                <a:gd name="T2" fmla="*/ 705 w 1307"/>
                <a:gd name="T3" fmla="*/ 84 h 1253"/>
                <a:gd name="T4" fmla="*/ 1060 w 1307"/>
                <a:gd name="T5" fmla="*/ 894 h 1253"/>
                <a:gd name="T6" fmla="*/ 1215 w 1307"/>
                <a:gd name="T7" fmla="*/ 704 h 1253"/>
                <a:gd name="T8" fmla="*/ 1065 w 1307"/>
                <a:gd name="T9" fmla="*/ 378 h 1253"/>
                <a:gd name="T10" fmla="*/ 987 w 1307"/>
                <a:gd name="T11" fmla="*/ 295 h 1253"/>
                <a:gd name="T12" fmla="*/ 653 w 1307"/>
                <a:gd name="T13" fmla="*/ 325 h 1253"/>
                <a:gd name="T14" fmla="*/ 319 w 1307"/>
                <a:gd name="T15" fmla="*/ 295 h 1253"/>
                <a:gd name="T16" fmla="*/ 141 w 1307"/>
                <a:gd name="T17" fmla="*/ 290 h 1253"/>
                <a:gd name="T18" fmla="*/ 268 w 1307"/>
                <a:gd name="T19" fmla="*/ 268 h 1253"/>
                <a:gd name="T20" fmla="*/ 631 w 1307"/>
                <a:gd name="T21" fmla="*/ 212 h 1253"/>
                <a:gd name="T22" fmla="*/ 759 w 1307"/>
                <a:gd name="T23" fmla="*/ 172 h 1253"/>
                <a:gd name="T24" fmla="*/ 1104 w 1307"/>
                <a:gd name="T25" fmla="*/ 259 h 1253"/>
                <a:gd name="T26" fmla="*/ 1133 w 1307"/>
                <a:gd name="T27" fmla="*/ 325 h 1253"/>
                <a:gd name="T28" fmla="*/ 251 w 1307"/>
                <a:gd name="T29" fmla="*/ 376 h 1253"/>
                <a:gd name="T30" fmla="*/ 241 w 1307"/>
                <a:gd name="T31" fmla="*/ 378 h 1253"/>
                <a:gd name="T32" fmla="*/ 59 w 1307"/>
                <a:gd name="T33" fmla="*/ 764 h 1253"/>
                <a:gd name="T34" fmla="*/ 653 w 1307"/>
                <a:gd name="T35" fmla="*/ 385 h 1253"/>
                <a:gd name="T36" fmla="*/ 629 w 1307"/>
                <a:gd name="T37" fmla="*/ 948 h 1253"/>
                <a:gd name="T38" fmla="*/ 840 w 1307"/>
                <a:gd name="T39" fmla="*/ 1057 h 1253"/>
                <a:gd name="T40" fmla="*/ 897 w 1307"/>
                <a:gd name="T41" fmla="*/ 1116 h 1253"/>
                <a:gd name="T42" fmla="*/ 358 w 1307"/>
                <a:gd name="T43" fmla="*/ 1192 h 1253"/>
                <a:gd name="T44" fmla="*/ 626 w 1307"/>
                <a:gd name="T45" fmla="*/ 1116 h 1253"/>
                <a:gd name="T46" fmla="*/ 518 w 1307"/>
                <a:gd name="T47" fmla="*/ 1008 h 1253"/>
                <a:gd name="T48" fmla="*/ 1279 w 1307"/>
                <a:gd name="T49" fmla="*/ 704 h 1253"/>
                <a:gd name="T50" fmla="*/ 1225 w 1307"/>
                <a:gd name="T51" fmla="*/ 290 h 1253"/>
                <a:gd name="T52" fmla="*/ 1038 w 1307"/>
                <a:gd name="T53" fmla="*/ 208 h 1253"/>
                <a:gd name="T54" fmla="*/ 653 w 1307"/>
                <a:gd name="T55" fmla="*/ 151 h 1253"/>
                <a:gd name="T56" fmla="*/ 268 w 1307"/>
                <a:gd name="T57" fmla="*/ 208 h 1253"/>
                <a:gd name="T58" fmla="*/ 81 w 1307"/>
                <a:gd name="T59" fmla="*/ 290 h 1253"/>
                <a:gd name="T60" fmla="*/ 27 w 1307"/>
                <a:gd name="T61" fmla="*/ 704 h 1253"/>
                <a:gd name="T62" fmla="*/ 246 w 1307"/>
                <a:gd name="T63" fmla="*/ 954 h 1253"/>
                <a:gd name="T64" fmla="*/ 466 w 1307"/>
                <a:gd name="T65" fmla="*/ 704 h 1253"/>
                <a:gd name="T66" fmla="*/ 338 w 1307"/>
                <a:gd name="T67" fmla="*/ 352 h 1253"/>
                <a:gd name="T68" fmla="*/ 569 w 1307"/>
                <a:gd name="T69" fmla="*/ 356 h 1253"/>
                <a:gd name="T70" fmla="*/ 407 w 1307"/>
                <a:gd name="T71" fmla="*/ 1057 h 1253"/>
                <a:gd name="T72" fmla="*/ 192 w 1307"/>
                <a:gd name="T73" fmla="*/ 1192 h 1253"/>
                <a:gd name="T74" fmla="*/ 1114 w 1307"/>
                <a:gd name="T75" fmla="*/ 1192 h 1253"/>
                <a:gd name="T76" fmla="*/ 900 w 1307"/>
                <a:gd name="T77" fmla="*/ 1057 h 1253"/>
                <a:gd name="T78" fmla="*/ 737 w 1307"/>
                <a:gd name="T79" fmla="*/ 356 h 1253"/>
                <a:gd name="T80" fmla="*/ 969 w 1307"/>
                <a:gd name="T81" fmla="*/ 352 h 1253"/>
                <a:gd name="T82" fmla="*/ 840 w 1307"/>
                <a:gd name="T83" fmla="*/ 704 h 1253"/>
                <a:gd name="T84" fmla="*/ 1060 w 1307"/>
                <a:gd name="T85" fmla="*/ 954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7" h="1253">
                  <a:moveTo>
                    <a:pt x="764" y="84"/>
                  </a:moveTo>
                  <a:cubicBezTo>
                    <a:pt x="764" y="37"/>
                    <a:pt x="715" y="0"/>
                    <a:pt x="653" y="0"/>
                  </a:cubicBezTo>
                  <a:cubicBezTo>
                    <a:pt x="591" y="0"/>
                    <a:pt x="542" y="37"/>
                    <a:pt x="542" y="84"/>
                  </a:cubicBezTo>
                  <a:lnTo>
                    <a:pt x="602" y="84"/>
                  </a:lnTo>
                  <a:cubicBezTo>
                    <a:pt x="602" y="75"/>
                    <a:pt x="621" y="59"/>
                    <a:pt x="653" y="59"/>
                  </a:cubicBezTo>
                  <a:cubicBezTo>
                    <a:pt x="685" y="59"/>
                    <a:pt x="705" y="75"/>
                    <a:pt x="705" y="84"/>
                  </a:cubicBezTo>
                  <a:lnTo>
                    <a:pt x="764" y="84"/>
                  </a:lnTo>
                  <a:close/>
                  <a:moveTo>
                    <a:pt x="1247" y="764"/>
                  </a:moveTo>
                  <a:cubicBezTo>
                    <a:pt x="1245" y="836"/>
                    <a:pt x="1162" y="894"/>
                    <a:pt x="1060" y="894"/>
                  </a:cubicBezTo>
                  <a:cubicBezTo>
                    <a:pt x="958" y="894"/>
                    <a:pt x="875" y="836"/>
                    <a:pt x="873" y="764"/>
                  </a:cubicBezTo>
                  <a:lnTo>
                    <a:pt x="1247" y="764"/>
                  </a:lnTo>
                  <a:close/>
                  <a:moveTo>
                    <a:pt x="1215" y="704"/>
                  </a:moveTo>
                  <a:lnTo>
                    <a:pt x="904" y="704"/>
                  </a:lnTo>
                  <a:lnTo>
                    <a:pt x="1055" y="376"/>
                  </a:lnTo>
                  <a:cubicBezTo>
                    <a:pt x="1059" y="377"/>
                    <a:pt x="1062" y="378"/>
                    <a:pt x="1065" y="378"/>
                  </a:cubicBezTo>
                  <a:lnTo>
                    <a:pt x="1215" y="704"/>
                  </a:lnTo>
                  <a:close/>
                  <a:moveTo>
                    <a:pt x="1016" y="304"/>
                  </a:moveTo>
                  <a:cubicBezTo>
                    <a:pt x="1008" y="302"/>
                    <a:pt x="998" y="299"/>
                    <a:pt x="987" y="295"/>
                  </a:cubicBezTo>
                  <a:cubicBezTo>
                    <a:pt x="940" y="280"/>
                    <a:pt x="876" y="260"/>
                    <a:pt x="820" y="260"/>
                  </a:cubicBezTo>
                  <a:cubicBezTo>
                    <a:pt x="779" y="260"/>
                    <a:pt x="747" y="280"/>
                    <a:pt x="719" y="297"/>
                  </a:cubicBezTo>
                  <a:cubicBezTo>
                    <a:pt x="696" y="312"/>
                    <a:pt x="676" y="325"/>
                    <a:pt x="653" y="325"/>
                  </a:cubicBezTo>
                  <a:cubicBezTo>
                    <a:pt x="631" y="325"/>
                    <a:pt x="610" y="312"/>
                    <a:pt x="587" y="297"/>
                  </a:cubicBezTo>
                  <a:cubicBezTo>
                    <a:pt x="559" y="280"/>
                    <a:pt x="527" y="260"/>
                    <a:pt x="486" y="260"/>
                  </a:cubicBezTo>
                  <a:cubicBezTo>
                    <a:pt x="430" y="260"/>
                    <a:pt x="366" y="280"/>
                    <a:pt x="319" y="295"/>
                  </a:cubicBezTo>
                  <a:cubicBezTo>
                    <a:pt x="308" y="299"/>
                    <a:pt x="299" y="302"/>
                    <a:pt x="290" y="304"/>
                  </a:cubicBezTo>
                  <a:cubicBezTo>
                    <a:pt x="225" y="323"/>
                    <a:pt x="207" y="325"/>
                    <a:pt x="174" y="325"/>
                  </a:cubicBezTo>
                  <a:cubicBezTo>
                    <a:pt x="155" y="325"/>
                    <a:pt x="141" y="309"/>
                    <a:pt x="141" y="290"/>
                  </a:cubicBezTo>
                  <a:cubicBezTo>
                    <a:pt x="141" y="270"/>
                    <a:pt x="155" y="254"/>
                    <a:pt x="174" y="254"/>
                  </a:cubicBezTo>
                  <a:cubicBezTo>
                    <a:pt x="181" y="254"/>
                    <a:pt x="190" y="257"/>
                    <a:pt x="202" y="259"/>
                  </a:cubicBezTo>
                  <a:cubicBezTo>
                    <a:pt x="220" y="263"/>
                    <a:pt x="242" y="268"/>
                    <a:pt x="268" y="268"/>
                  </a:cubicBezTo>
                  <a:cubicBezTo>
                    <a:pt x="311" y="268"/>
                    <a:pt x="354" y="255"/>
                    <a:pt x="397" y="229"/>
                  </a:cubicBezTo>
                  <a:cubicBezTo>
                    <a:pt x="462" y="190"/>
                    <a:pt x="510" y="172"/>
                    <a:pt x="547" y="172"/>
                  </a:cubicBezTo>
                  <a:cubicBezTo>
                    <a:pt x="578" y="172"/>
                    <a:pt x="605" y="185"/>
                    <a:pt x="631" y="212"/>
                  </a:cubicBezTo>
                  <a:lnTo>
                    <a:pt x="653" y="236"/>
                  </a:lnTo>
                  <a:lnTo>
                    <a:pt x="675" y="212"/>
                  </a:lnTo>
                  <a:cubicBezTo>
                    <a:pt x="701" y="185"/>
                    <a:pt x="728" y="172"/>
                    <a:pt x="759" y="172"/>
                  </a:cubicBezTo>
                  <a:cubicBezTo>
                    <a:pt x="796" y="172"/>
                    <a:pt x="844" y="190"/>
                    <a:pt x="909" y="229"/>
                  </a:cubicBezTo>
                  <a:cubicBezTo>
                    <a:pt x="953" y="255"/>
                    <a:pt x="995" y="268"/>
                    <a:pt x="1038" y="268"/>
                  </a:cubicBezTo>
                  <a:cubicBezTo>
                    <a:pt x="1064" y="268"/>
                    <a:pt x="1086" y="263"/>
                    <a:pt x="1104" y="259"/>
                  </a:cubicBezTo>
                  <a:cubicBezTo>
                    <a:pt x="1116" y="257"/>
                    <a:pt x="1126" y="254"/>
                    <a:pt x="1133" y="254"/>
                  </a:cubicBezTo>
                  <a:cubicBezTo>
                    <a:pt x="1151" y="254"/>
                    <a:pt x="1165" y="270"/>
                    <a:pt x="1165" y="290"/>
                  </a:cubicBezTo>
                  <a:cubicBezTo>
                    <a:pt x="1165" y="309"/>
                    <a:pt x="1151" y="325"/>
                    <a:pt x="1133" y="325"/>
                  </a:cubicBezTo>
                  <a:cubicBezTo>
                    <a:pt x="1100" y="325"/>
                    <a:pt x="1081" y="323"/>
                    <a:pt x="1016" y="304"/>
                  </a:cubicBezTo>
                  <a:close/>
                  <a:moveTo>
                    <a:pt x="241" y="378"/>
                  </a:moveTo>
                  <a:cubicBezTo>
                    <a:pt x="245" y="378"/>
                    <a:pt x="247" y="377"/>
                    <a:pt x="251" y="376"/>
                  </a:cubicBezTo>
                  <a:lnTo>
                    <a:pt x="402" y="704"/>
                  </a:lnTo>
                  <a:lnTo>
                    <a:pt x="91" y="704"/>
                  </a:lnTo>
                  <a:lnTo>
                    <a:pt x="241" y="378"/>
                  </a:lnTo>
                  <a:close/>
                  <a:moveTo>
                    <a:pt x="433" y="764"/>
                  </a:moveTo>
                  <a:cubicBezTo>
                    <a:pt x="431" y="836"/>
                    <a:pt x="348" y="894"/>
                    <a:pt x="246" y="894"/>
                  </a:cubicBezTo>
                  <a:cubicBezTo>
                    <a:pt x="145" y="894"/>
                    <a:pt x="62" y="836"/>
                    <a:pt x="59" y="764"/>
                  </a:cubicBezTo>
                  <a:lnTo>
                    <a:pt x="433" y="764"/>
                  </a:lnTo>
                  <a:close/>
                  <a:moveTo>
                    <a:pt x="629" y="382"/>
                  </a:moveTo>
                  <a:cubicBezTo>
                    <a:pt x="637" y="383"/>
                    <a:pt x="645" y="385"/>
                    <a:pt x="653" y="385"/>
                  </a:cubicBezTo>
                  <a:cubicBezTo>
                    <a:pt x="662" y="385"/>
                    <a:pt x="670" y="383"/>
                    <a:pt x="678" y="382"/>
                  </a:cubicBezTo>
                  <a:lnTo>
                    <a:pt x="678" y="948"/>
                  </a:lnTo>
                  <a:lnTo>
                    <a:pt x="629" y="948"/>
                  </a:lnTo>
                  <a:lnTo>
                    <a:pt x="629" y="382"/>
                  </a:lnTo>
                  <a:close/>
                  <a:moveTo>
                    <a:pt x="789" y="1008"/>
                  </a:moveTo>
                  <a:cubicBezTo>
                    <a:pt x="816" y="1008"/>
                    <a:pt x="838" y="1030"/>
                    <a:pt x="840" y="1057"/>
                  </a:cubicBezTo>
                  <a:lnTo>
                    <a:pt x="789" y="1057"/>
                  </a:lnTo>
                  <a:lnTo>
                    <a:pt x="789" y="1116"/>
                  </a:lnTo>
                  <a:lnTo>
                    <a:pt x="897" y="1116"/>
                  </a:lnTo>
                  <a:cubicBezTo>
                    <a:pt x="925" y="1116"/>
                    <a:pt x="949" y="1140"/>
                    <a:pt x="949" y="1168"/>
                  </a:cubicBezTo>
                  <a:lnTo>
                    <a:pt x="949" y="1192"/>
                  </a:lnTo>
                  <a:lnTo>
                    <a:pt x="358" y="1192"/>
                  </a:lnTo>
                  <a:lnTo>
                    <a:pt x="358" y="1168"/>
                  </a:lnTo>
                  <a:cubicBezTo>
                    <a:pt x="358" y="1140"/>
                    <a:pt x="381" y="1116"/>
                    <a:pt x="409" y="1116"/>
                  </a:cubicBezTo>
                  <a:lnTo>
                    <a:pt x="626" y="1116"/>
                  </a:lnTo>
                  <a:lnTo>
                    <a:pt x="626" y="1057"/>
                  </a:lnTo>
                  <a:lnTo>
                    <a:pt x="467" y="1057"/>
                  </a:lnTo>
                  <a:cubicBezTo>
                    <a:pt x="468" y="1030"/>
                    <a:pt x="490" y="1008"/>
                    <a:pt x="518" y="1008"/>
                  </a:cubicBezTo>
                  <a:lnTo>
                    <a:pt x="789" y="1008"/>
                  </a:lnTo>
                  <a:close/>
                  <a:moveTo>
                    <a:pt x="1306" y="704"/>
                  </a:moveTo>
                  <a:lnTo>
                    <a:pt x="1279" y="704"/>
                  </a:lnTo>
                  <a:lnTo>
                    <a:pt x="1279" y="701"/>
                  </a:lnTo>
                  <a:lnTo>
                    <a:pt x="1133" y="384"/>
                  </a:lnTo>
                  <a:cubicBezTo>
                    <a:pt x="1184" y="384"/>
                    <a:pt x="1225" y="342"/>
                    <a:pt x="1225" y="290"/>
                  </a:cubicBezTo>
                  <a:cubicBezTo>
                    <a:pt x="1225" y="237"/>
                    <a:pt x="1184" y="195"/>
                    <a:pt x="1133" y="195"/>
                  </a:cubicBezTo>
                  <a:cubicBezTo>
                    <a:pt x="1119" y="195"/>
                    <a:pt x="1106" y="198"/>
                    <a:pt x="1092" y="201"/>
                  </a:cubicBezTo>
                  <a:cubicBezTo>
                    <a:pt x="1075" y="204"/>
                    <a:pt x="1058" y="208"/>
                    <a:pt x="1038" y="208"/>
                  </a:cubicBezTo>
                  <a:cubicBezTo>
                    <a:pt x="1006" y="208"/>
                    <a:pt x="974" y="198"/>
                    <a:pt x="940" y="177"/>
                  </a:cubicBezTo>
                  <a:cubicBezTo>
                    <a:pt x="864" y="132"/>
                    <a:pt x="808" y="112"/>
                    <a:pt x="759" y="112"/>
                  </a:cubicBezTo>
                  <a:cubicBezTo>
                    <a:pt x="720" y="112"/>
                    <a:pt x="685" y="125"/>
                    <a:pt x="653" y="151"/>
                  </a:cubicBezTo>
                  <a:cubicBezTo>
                    <a:pt x="621" y="125"/>
                    <a:pt x="586" y="112"/>
                    <a:pt x="547" y="112"/>
                  </a:cubicBezTo>
                  <a:cubicBezTo>
                    <a:pt x="498" y="112"/>
                    <a:pt x="442" y="132"/>
                    <a:pt x="367" y="177"/>
                  </a:cubicBezTo>
                  <a:cubicBezTo>
                    <a:pt x="332" y="198"/>
                    <a:pt x="300" y="208"/>
                    <a:pt x="268" y="208"/>
                  </a:cubicBezTo>
                  <a:cubicBezTo>
                    <a:pt x="248" y="208"/>
                    <a:pt x="231" y="204"/>
                    <a:pt x="214" y="201"/>
                  </a:cubicBezTo>
                  <a:cubicBezTo>
                    <a:pt x="200" y="198"/>
                    <a:pt x="187" y="195"/>
                    <a:pt x="173" y="195"/>
                  </a:cubicBezTo>
                  <a:cubicBezTo>
                    <a:pt x="123" y="195"/>
                    <a:pt x="81" y="237"/>
                    <a:pt x="81" y="290"/>
                  </a:cubicBezTo>
                  <a:cubicBezTo>
                    <a:pt x="81" y="342"/>
                    <a:pt x="122" y="384"/>
                    <a:pt x="173" y="384"/>
                  </a:cubicBezTo>
                  <a:lnTo>
                    <a:pt x="27" y="701"/>
                  </a:lnTo>
                  <a:lnTo>
                    <a:pt x="27" y="704"/>
                  </a:lnTo>
                  <a:lnTo>
                    <a:pt x="0" y="704"/>
                  </a:lnTo>
                  <a:lnTo>
                    <a:pt x="0" y="761"/>
                  </a:lnTo>
                  <a:cubicBezTo>
                    <a:pt x="0" y="867"/>
                    <a:pt x="110" y="954"/>
                    <a:pt x="246" y="954"/>
                  </a:cubicBezTo>
                  <a:cubicBezTo>
                    <a:pt x="382" y="954"/>
                    <a:pt x="493" y="867"/>
                    <a:pt x="493" y="761"/>
                  </a:cubicBezTo>
                  <a:lnTo>
                    <a:pt x="493" y="704"/>
                  </a:lnTo>
                  <a:lnTo>
                    <a:pt x="466" y="704"/>
                  </a:lnTo>
                  <a:lnTo>
                    <a:pt x="466" y="701"/>
                  </a:lnTo>
                  <a:lnTo>
                    <a:pt x="309" y="361"/>
                  </a:lnTo>
                  <a:cubicBezTo>
                    <a:pt x="318" y="359"/>
                    <a:pt x="327" y="356"/>
                    <a:pt x="338" y="352"/>
                  </a:cubicBezTo>
                  <a:cubicBezTo>
                    <a:pt x="381" y="338"/>
                    <a:pt x="440" y="319"/>
                    <a:pt x="486" y="319"/>
                  </a:cubicBezTo>
                  <a:cubicBezTo>
                    <a:pt x="510" y="319"/>
                    <a:pt x="531" y="333"/>
                    <a:pt x="555" y="348"/>
                  </a:cubicBezTo>
                  <a:cubicBezTo>
                    <a:pt x="560" y="351"/>
                    <a:pt x="564" y="353"/>
                    <a:pt x="569" y="356"/>
                  </a:cubicBezTo>
                  <a:lnTo>
                    <a:pt x="569" y="948"/>
                  </a:lnTo>
                  <a:lnTo>
                    <a:pt x="518" y="948"/>
                  </a:lnTo>
                  <a:cubicBezTo>
                    <a:pt x="457" y="948"/>
                    <a:pt x="408" y="997"/>
                    <a:pt x="407" y="1057"/>
                  </a:cubicBezTo>
                  <a:cubicBezTo>
                    <a:pt x="347" y="1058"/>
                    <a:pt x="298" y="1108"/>
                    <a:pt x="298" y="1168"/>
                  </a:cubicBezTo>
                  <a:lnTo>
                    <a:pt x="298" y="1192"/>
                  </a:lnTo>
                  <a:lnTo>
                    <a:pt x="192" y="1192"/>
                  </a:lnTo>
                  <a:lnTo>
                    <a:pt x="192" y="1252"/>
                  </a:lnTo>
                  <a:lnTo>
                    <a:pt x="1114" y="1252"/>
                  </a:lnTo>
                  <a:lnTo>
                    <a:pt x="1114" y="1192"/>
                  </a:lnTo>
                  <a:lnTo>
                    <a:pt x="1008" y="1192"/>
                  </a:lnTo>
                  <a:lnTo>
                    <a:pt x="1008" y="1168"/>
                  </a:lnTo>
                  <a:cubicBezTo>
                    <a:pt x="1008" y="1108"/>
                    <a:pt x="960" y="1058"/>
                    <a:pt x="900" y="1057"/>
                  </a:cubicBezTo>
                  <a:cubicBezTo>
                    <a:pt x="898" y="997"/>
                    <a:pt x="849" y="948"/>
                    <a:pt x="789" y="948"/>
                  </a:cubicBezTo>
                  <a:lnTo>
                    <a:pt x="737" y="948"/>
                  </a:lnTo>
                  <a:lnTo>
                    <a:pt x="737" y="356"/>
                  </a:lnTo>
                  <a:cubicBezTo>
                    <a:pt x="742" y="353"/>
                    <a:pt x="747" y="351"/>
                    <a:pt x="751" y="348"/>
                  </a:cubicBezTo>
                  <a:cubicBezTo>
                    <a:pt x="775" y="333"/>
                    <a:pt x="796" y="319"/>
                    <a:pt x="820" y="319"/>
                  </a:cubicBezTo>
                  <a:cubicBezTo>
                    <a:pt x="866" y="319"/>
                    <a:pt x="926" y="338"/>
                    <a:pt x="969" y="352"/>
                  </a:cubicBezTo>
                  <a:cubicBezTo>
                    <a:pt x="979" y="356"/>
                    <a:pt x="989" y="359"/>
                    <a:pt x="997" y="361"/>
                  </a:cubicBezTo>
                  <a:lnTo>
                    <a:pt x="840" y="701"/>
                  </a:lnTo>
                  <a:lnTo>
                    <a:pt x="840" y="704"/>
                  </a:lnTo>
                  <a:lnTo>
                    <a:pt x="813" y="704"/>
                  </a:lnTo>
                  <a:lnTo>
                    <a:pt x="813" y="761"/>
                  </a:lnTo>
                  <a:cubicBezTo>
                    <a:pt x="813" y="867"/>
                    <a:pt x="924" y="954"/>
                    <a:pt x="1060" y="954"/>
                  </a:cubicBezTo>
                  <a:cubicBezTo>
                    <a:pt x="1196" y="954"/>
                    <a:pt x="1306" y="867"/>
                    <a:pt x="1306" y="761"/>
                  </a:cubicBezTo>
                  <a:lnTo>
                    <a:pt x="1306" y="7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6" name="Ryhmä 535">
            <a:extLst>
              <a:ext uri="{FF2B5EF4-FFF2-40B4-BE49-F238E27FC236}">
                <a16:creationId xmlns:a16="http://schemas.microsoft.com/office/drawing/2014/main" id="{2C726E34-9E10-9DFA-9938-471B4F9D5E71}"/>
              </a:ext>
            </a:extLst>
          </p:cNvPr>
          <p:cNvGrpSpPr/>
          <p:nvPr userDrawn="1"/>
        </p:nvGrpSpPr>
        <p:grpSpPr>
          <a:xfrm>
            <a:off x="772211" y="2429929"/>
            <a:ext cx="710291" cy="710292"/>
            <a:chOff x="772211" y="2429929"/>
            <a:chExt cx="710291" cy="710292"/>
          </a:xfrm>
        </p:grpSpPr>
        <p:grpSp>
          <p:nvGrpSpPr>
            <p:cNvPr id="537" name="Group 360">
              <a:extLst>
                <a:ext uri="{FF2B5EF4-FFF2-40B4-BE49-F238E27FC236}">
                  <a16:creationId xmlns:a16="http://schemas.microsoft.com/office/drawing/2014/main" id="{918FCAEE-2F8D-6897-36B7-DCCB24044546}"/>
                </a:ext>
              </a:extLst>
            </p:cNvPr>
            <p:cNvGrpSpPr/>
            <p:nvPr userDrawn="1"/>
          </p:nvGrpSpPr>
          <p:grpSpPr>
            <a:xfrm>
              <a:off x="772211" y="2429929"/>
              <a:ext cx="710291" cy="710292"/>
              <a:chOff x="377339" y="3530203"/>
              <a:chExt cx="710291" cy="710292"/>
            </a:xfrm>
          </p:grpSpPr>
          <p:sp>
            <p:nvSpPr>
              <p:cNvPr id="539" name="Rectangle 361">
                <a:extLst>
                  <a:ext uri="{FF2B5EF4-FFF2-40B4-BE49-F238E27FC236}">
                    <a16:creationId xmlns:a16="http://schemas.microsoft.com/office/drawing/2014/main" id="{87CDF640-B908-3AC5-EE65-18C95A05E997}"/>
                  </a:ext>
                </a:extLst>
              </p:cNvPr>
              <p:cNvSpPr/>
              <p:nvPr/>
            </p:nvSpPr>
            <p:spPr>
              <a:xfrm>
                <a:off x="377339" y="3530203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0" name="Freeform 7">
                <a:extLst>
                  <a:ext uri="{FF2B5EF4-FFF2-40B4-BE49-F238E27FC236}">
                    <a16:creationId xmlns:a16="http://schemas.microsoft.com/office/drawing/2014/main" id="{6D070A95-C11C-0963-14E3-2FB9758E8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172" y="3640874"/>
                <a:ext cx="428625" cy="488950"/>
              </a:xfrm>
              <a:custGeom>
                <a:avLst/>
                <a:gdLst>
                  <a:gd name="T0" fmla="*/ 959 w 1192"/>
                  <a:gd name="T1" fmla="*/ 1075 h 1358"/>
                  <a:gd name="T2" fmla="*/ 1021 w 1192"/>
                  <a:gd name="T3" fmla="*/ 1075 h 1358"/>
                  <a:gd name="T4" fmla="*/ 1021 w 1192"/>
                  <a:gd name="T5" fmla="*/ 426 h 1358"/>
                  <a:gd name="T6" fmla="*/ 595 w 1192"/>
                  <a:gd name="T7" fmla="*/ 0 h 1358"/>
                  <a:gd name="T8" fmla="*/ 169 w 1192"/>
                  <a:gd name="T9" fmla="*/ 426 h 1358"/>
                  <a:gd name="T10" fmla="*/ 169 w 1192"/>
                  <a:gd name="T11" fmla="*/ 1075 h 1358"/>
                  <a:gd name="T12" fmla="*/ 231 w 1192"/>
                  <a:gd name="T13" fmla="*/ 1075 h 1358"/>
                  <a:gd name="T14" fmla="*/ 231 w 1192"/>
                  <a:gd name="T15" fmla="*/ 426 h 1358"/>
                  <a:gd name="T16" fmla="*/ 595 w 1192"/>
                  <a:gd name="T17" fmla="*/ 62 h 1358"/>
                  <a:gd name="T18" fmla="*/ 959 w 1192"/>
                  <a:gd name="T19" fmla="*/ 426 h 1358"/>
                  <a:gd name="T20" fmla="*/ 959 w 1192"/>
                  <a:gd name="T21" fmla="*/ 1075 h 1358"/>
                  <a:gd name="T22" fmla="*/ 694 w 1192"/>
                  <a:gd name="T23" fmla="*/ 878 h 1358"/>
                  <a:gd name="T24" fmla="*/ 595 w 1192"/>
                  <a:gd name="T25" fmla="*/ 903 h 1358"/>
                  <a:gd name="T26" fmla="*/ 496 w 1192"/>
                  <a:gd name="T27" fmla="*/ 878 h 1358"/>
                  <a:gd name="T28" fmla="*/ 482 w 1192"/>
                  <a:gd name="T29" fmla="*/ 872 h 1358"/>
                  <a:gd name="T30" fmla="*/ 344 w 1192"/>
                  <a:gd name="T31" fmla="*/ 736 h 1358"/>
                  <a:gd name="T32" fmla="*/ 344 w 1192"/>
                  <a:gd name="T33" fmla="*/ 539 h 1358"/>
                  <a:gd name="T34" fmla="*/ 451 w 1192"/>
                  <a:gd name="T35" fmla="*/ 359 h 1358"/>
                  <a:gd name="T36" fmla="*/ 652 w 1192"/>
                  <a:gd name="T37" fmla="*/ 429 h 1358"/>
                  <a:gd name="T38" fmla="*/ 847 w 1192"/>
                  <a:gd name="T39" fmla="*/ 522 h 1358"/>
                  <a:gd name="T40" fmla="*/ 847 w 1192"/>
                  <a:gd name="T41" fmla="*/ 736 h 1358"/>
                  <a:gd name="T42" fmla="*/ 709 w 1192"/>
                  <a:gd name="T43" fmla="*/ 872 h 1358"/>
                  <a:gd name="T44" fmla="*/ 694 w 1192"/>
                  <a:gd name="T45" fmla="*/ 878 h 1358"/>
                  <a:gd name="T46" fmla="*/ 1191 w 1192"/>
                  <a:gd name="T47" fmla="*/ 1357 h 1358"/>
                  <a:gd name="T48" fmla="*/ 1191 w 1192"/>
                  <a:gd name="T49" fmla="*/ 1272 h 1358"/>
                  <a:gd name="T50" fmla="*/ 1027 w 1192"/>
                  <a:gd name="T51" fmla="*/ 1112 h 1358"/>
                  <a:gd name="T52" fmla="*/ 858 w 1192"/>
                  <a:gd name="T53" fmla="*/ 1067 h 1358"/>
                  <a:gd name="T54" fmla="*/ 796 w 1192"/>
                  <a:gd name="T55" fmla="*/ 1019 h 1358"/>
                  <a:gd name="T56" fmla="*/ 796 w 1192"/>
                  <a:gd name="T57" fmla="*/ 898 h 1358"/>
                  <a:gd name="T58" fmla="*/ 909 w 1192"/>
                  <a:gd name="T59" fmla="*/ 736 h 1358"/>
                  <a:gd name="T60" fmla="*/ 909 w 1192"/>
                  <a:gd name="T61" fmla="*/ 501 h 1358"/>
                  <a:gd name="T62" fmla="*/ 903 w 1192"/>
                  <a:gd name="T63" fmla="*/ 492 h 1358"/>
                  <a:gd name="T64" fmla="*/ 652 w 1192"/>
                  <a:gd name="T65" fmla="*/ 367 h 1358"/>
                  <a:gd name="T66" fmla="*/ 457 w 1192"/>
                  <a:gd name="T67" fmla="*/ 228 h 1358"/>
                  <a:gd name="T68" fmla="*/ 395 w 1192"/>
                  <a:gd name="T69" fmla="*/ 228 h 1358"/>
                  <a:gd name="T70" fmla="*/ 414 w 1192"/>
                  <a:gd name="T71" fmla="*/ 308 h 1358"/>
                  <a:gd name="T72" fmla="*/ 282 w 1192"/>
                  <a:gd name="T73" fmla="*/ 539 h 1358"/>
                  <a:gd name="T74" fmla="*/ 282 w 1192"/>
                  <a:gd name="T75" fmla="*/ 736 h 1358"/>
                  <a:gd name="T76" fmla="*/ 395 w 1192"/>
                  <a:gd name="T77" fmla="*/ 898 h 1358"/>
                  <a:gd name="T78" fmla="*/ 395 w 1192"/>
                  <a:gd name="T79" fmla="*/ 1019 h 1358"/>
                  <a:gd name="T80" fmla="*/ 333 w 1192"/>
                  <a:gd name="T81" fmla="*/ 1067 h 1358"/>
                  <a:gd name="T82" fmla="*/ 164 w 1192"/>
                  <a:gd name="T83" fmla="*/ 1112 h 1358"/>
                  <a:gd name="T84" fmla="*/ 0 w 1192"/>
                  <a:gd name="T85" fmla="*/ 1273 h 1358"/>
                  <a:gd name="T86" fmla="*/ 0 w 1192"/>
                  <a:gd name="T87" fmla="*/ 1357 h 1358"/>
                  <a:gd name="T88" fmla="*/ 62 w 1192"/>
                  <a:gd name="T89" fmla="*/ 1357 h 1358"/>
                  <a:gd name="T90" fmla="*/ 62 w 1192"/>
                  <a:gd name="T91" fmla="*/ 1273 h 1358"/>
                  <a:gd name="T92" fmla="*/ 180 w 1192"/>
                  <a:gd name="T93" fmla="*/ 1172 h 1358"/>
                  <a:gd name="T94" fmla="*/ 349 w 1192"/>
                  <a:gd name="T95" fmla="*/ 1127 h 1358"/>
                  <a:gd name="T96" fmla="*/ 457 w 1192"/>
                  <a:gd name="T97" fmla="*/ 1019 h 1358"/>
                  <a:gd name="T98" fmla="*/ 457 w 1192"/>
                  <a:gd name="T99" fmla="*/ 928 h 1358"/>
                  <a:gd name="T100" fmla="*/ 458 w 1192"/>
                  <a:gd name="T101" fmla="*/ 929 h 1358"/>
                  <a:gd name="T102" fmla="*/ 469 w 1192"/>
                  <a:gd name="T103" fmla="*/ 933 h 1358"/>
                  <a:gd name="T104" fmla="*/ 595 w 1192"/>
                  <a:gd name="T105" fmla="*/ 965 h 1358"/>
                  <a:gd name="T106" fmla="*/ 722 w 1192"/>
                  <a:gd name="T107" fmla="*/ 933 h 1358"/>
                  <a:gd name="T108" fmla="*/ 733 w 1192"/>
                  <a:gd name="T109" fmla="*/ 929 h 1358"/>
                  <a:gd name="T110" fmla="*/ 734 w 1192"/>
                  <a:gd name="T111" fmla="*/ 928 h 1358"/>
                  <a:gd name="T112" fmla="*/ 734 w 1192"/>
                  <a:gd name="T113" fmla="*/ 1019 h 1358"/>
                  <a:gd name="T114" fmla="*/ 842 w 1192"/>
                  <a:gd name="T115" fmla="*/ 1127 h 1358"/>
                  <a:gd name="T116" fmla="*/ 1011 w 1192"/>
                  <a:gd name="T117" fmla="*/ 1172 h 1358"/>
                  <a:gd name="T118" fmla="*/ 1129 w 1192"/>
                  <a:gd name="T119" fmla="*/ 1273 h 1358"/>
                  <a:gd name="T120" fmla="*/ 1129 w 1192"/>
                  <a:gd name="T121" fmla="*/ 1357 h 1358"/>
                  <a:gd name="T122" fmla="*/ 1191 w 1192"/>
                  <a:gd name="T123" fmla="*/ 1357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92" h="1358">
                    <a:moveTo>
                      <a:pt x="959" y="1075"/>
                    </a:moveTo>
                    <a:lnTo>
                      <a:pt x="1021" y="1075"/>
                    </a:lnTo>
                    <a:lnTo>
                      <a:pt x="1021" y="426"/>
                    </a:lnTo>
                    <a:cubicBezTo>
                      <a:pt x="1021" y="191"/>
                      <a:pt x="830" y="0"/>
                      <a:pt x="595" y="0"/>
                    </a:cubicBezTo>
                    <a:cubicBezTo>
                      <a:pt x="360" y="0"/>
                      <a:pt x="169" y="191"/>
                      <a:pt x="169" y="426"/>
                    </a:cubicBezTo>
                    <a:lnTo>
                      <a:pt x="169" y="1075"/>
                    </a:lnTo>
                    <a:lnTo>
                      <a:pt x="231" y="1075"/>
                    </a:lnTo>
                    <a:lnTo>
                      <a:pt x="231" y="426"/>
                    </a:lnTo>
                    <a:cubicBezTo>
                      <a:pt x="231" y="225"/>
                      <a:pt x="395" y="62"/>
                      <a:pt x="595" y="62"/>
                    </a:cubicBezTo>
                    <a:cubicBezTo>
                      <a:pt x="796" y="62"/>
                      <a:pt x="959" y="225"/>
                      <a:pt x="959" y="426"/>
                    </a:cubicBezTo>
                    <a:lnTo>
                      <a:pt x="959" y="1075"/>
                    </a:lnTo>
                    <a:close/>
                    <a:moveTo>
                      <a:pt x="694" y="878"/>
                    </a:moveTo>
                    <a:cubicBezTo>
                      <a:pt x="679" y="885"/>
                      <a:pt x="640" y="903"/>
                      <a:pt x="595" y="903"/>
                    </a:cubicBezTo>
                    <a:cubicBezTo>
                      <a:pt x="551" y="903"/>
                      <a:pt x="511" y="885"/>
                      <a:pt x="496" y="878"/>
                    </a:cubicBezTo>
                    <a:cubicBezTo>
                      <a:pt x="493" y="876"/>
                      <a:pt x="488" y="874"/>
                      <a:pt x="482" y="872"/>
                    </a:cubicBezTo>
                    <a:cubicBezTo>
                      <a:pt x="444" y="855"/>
                      <a:pt x="344" y="813"/>
                      <a:pt x="344" y="736"/>
                    </a:cubicBezTo>
                    <a:lnTo>
                      <a:pt x="344" y="539"/>
                    </a:lnTo>
                    <a:cubicBezTo>
                      <a:pt x="344" y="472"/>
                      <a:pt x="409" y="399"/>
                      <a:pt x="451" y="359"/>
                    </a:cubicBezTo>
                    <a:cubicBezTo>
                      <a:pt x="493" y="400"/>
                      <a:pt x="559" y="429"/>
                      <a:pt x="652" y="429"/>
                    </a:cubicBezTo>
                    <a:cubicBezTo>
                      <a:pt x="758" y="429"/>
                      <a:pt x="827" y="499"/>
                      <a:pt x="847" y="522"/>
                    </a:cubicBezTo>
                    <a:lnTo>
                      <a:pt x="847" y="736"/>
                    </a:lnTo>
                    <a:cubicBezTo>
                      <a:pt x="847" y="813"/>
                      <a:pt x="747" y="855"/>
                      <a:pt x="709" y="872"/>
                    </a:cubicBezTo>
                    <a:cubicBezTo>
                      <a:pt x="703" y="874"/>
                      <a:pt x="698" y="876"/>
                      <a:pt x="694" y="878"/>
                    </a:cubicBezTo>
                    <a:close/>
                    <a:moveTo>
                      <a:pt x="1191" y="1357"/>
                    </a:moveTo>
                    <a:lnTo>
                      <a:pt x="1191" y="1272"/>
                    </a:lnTo>
                    <a:cubicBezTo>
                      <a:pt x="1189" y="1203"/>
                      <a:pt x="1120" y="1136"/>
                      <a:pt x="1027" y="1112"/>
                    </a:cubicBezTo>
                    <a:lnTo>
                      <a:pt x="858" y="1067"/>
                    </a:lnTo>
                    <a:cubicBezTo>
                      <a:pt x="796" y="1051"/>
                      <a:pt x="796" y="1029"/>
                      <a:pt x="796" y="1019"/>
                    </a:cubicBezTo>
                    <a:lnTo>
                      <a:pt x="796" y="898"/>
                    </a:lnTo>
                    <a:cubicBezTo>
                      <a:pt x="849" y="868"/>
                      <a:pt x="909" y="817"/>
                      <a:pt x="909" y="736"/>
                    </a:cubicBezTo>
                    <a:lnTo>
                      <a:pt x="909" y="501"/>
                    </a:lnTo>
                    <a:lnTo>
                      <a:pt x="903" y="492"/>
                    </a:lnTo>
                    <a:cubicBezTo>
                      <a:pt x="899" y="487"/>
                      <a:pt x="811" y="367"/>
                      <a:pt x="652" y="367"/>
                    </a:cubicBezTo>
                    <a:cubicBezTo>
                      <a:pt x="535" y="367"/>
                      <a:pt x="457" y="311"/>
                      <a:pt x="457" y="228"/>
                    </a:cubicBezTo>
                    <a:lnTo>
                      <a:pt x="395" y="228"/>
                    </a:lnTo>
                    <a:cubicBezTo>
                      <a:pt x="395" y="255"/>
                      <a:pt x="401" y="283"/>
                      <a:pt x="414" y="308"/>
                    </a:cubicBezTo>
                    <a:cubicBezTo>
                      <a:pt x="367" y="353"/>
                      <a:pt x="282" y="444"/>
                      <a:pt x="282" y="539"/>
                    </a:cubicBezTo>
                    <a:lnTo>
                      <a:pt x="282" y="736"/>
                    </a:lnTo>
                    <a:cubicBezTo>
                      <a:pt x="282" y="817"/>
                      <a:pt x="342" y="868"/>
                      <a:pt x="395" y="898"/>
                    </a:cubicBezTo>
                    <a:lnTo>
                      <a:pt x="395" y="1019"/>
                    </a:lnTo>
                    <a:cubicBezTo>
                      <a:pt x="395" y="1029"/>
                      <a:pt x="395" y="1051"/>
                      <a:pt x="333" y="1067"/>
                    </a:cubicBezTo>
                    <a:lnTo>
                      <a:pt x="164" y="1112"/>
                    </a:lnTo>
                    <a:cubicBezTo>
                      <a:pt x="71" y="1136"/>
                      <a:pt x="2" y="1203"/>
                      <a:pt x="0" y="1273"/>
                    </a:cubicBezTo>
                    <a:lnTo>
                      <a:pt x="0" y="1357"/>
                    </a:lnTo>
                    <a:lnTo>
                      <a:pt x="62" y="1357"/>
                    </a:lnTo>
                    <a:lnTo>
                      <a:pt x="62" y="1273"/>
                    </a:lnTo>
                    <a:cubicBezTo>
                      <a:pt x="63" y="1234"/>
                      <a:pt x="116" y="1188"/>
                      <a:pt x="180" y="1172"/>
                    </a:cubicBezTo>
                    <a:lnTo>
                      <a:pt x="349" y="1127"/>
                    </a:lnTo>
                    <a:cubicBezTo>
                      <a:pt x="421" y="1109"/>
                      <a:pt x="457" y="1072"/>
                      <a:pt x="457" y="1019"/>
                    </a:cubicBezTo>
                    <a:lnTo>
                      <a:pt x="457" y="928"/>
                    </a:lnTo>
                    <a:lnTo>
                      <a:pt x="458" y="929"/>
                    </a:lnTo>
                    <a:cubicBezTo>
                      <a:pt x="462" y="931"/>
                      <a:pt x="466" y="932"/>
                      <a:pt x="469" y="933"/>
                    </a:cubicBezTo>
                    <a:cubicBezTo>
                      <a:pt x="492" y="945"/>
                      <a:pt x="540" y="965"/>
                      <a:pt x="595" y="965"/>
                    </a:cubicBezTo>
                    <a:cubicBezTo>
                      <a:pt x="651" y="965"/>
                      <a:pt x="699" y="945"/>
                      <a:pt x="722" y="933"/>
                    </a:cubicBezTo>
                    <a:cubicBezTo>
                      <a:pt x="725" y="932"/>
                      <a:pt x="728" y="931"/>
                      <a:pt x="733" y="929"/>
                    </a:cubicBezTo>
                    <a:lnTo>
                      <a:pt x="734" y="928"/>
                    </a:lnTo>
                    <a:lnTo>
                      <a:pt x="734" y="1019"/>
                    </a:lnTo>
                    <a:cubicBezTo>
                      <a:pt x="734" y="1072"/>
                      <a:pt x="770" y="1109"/>
                      <a:pt x="842" y="1127"/>
                    </a:cubicBezTo>
                    <a:lnTo>
                      <a:pt x="1011" y="1172"/>
                    </a:lnTo>
                    <a:cubicBezTo>
                      <a:pt x="1075" y="1188"/>
                      <a:pt x="1128" y="1234"/>
                      <a:pt x="1129" y="1273"/>
                    </a:cubicBezTo>
                    <a:lnTo>
                      <a:pt x="1129" y="1357"/>
                    </a:lnTo>
                    <a:lnTo>
                      <a:pt x="1191" y="13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8" name="Puolivapaa piirto 151">
              <a:extLst>
                <a:ext uri="{FF2B5EF4-FFF2-40B4-BE49-F238E27FC236}">
                  <a16:creationId xmlns:a16="http://schemas.microsoft.com/office/drawing/2014/main" id="{0794E142-B7BC-05D7-9623-B02A1EDFD899}"/>
                </a:ext>
              </a:extLst>
            </p:cNvPr>
            <p:cNvSpPr/>
            <p:nvPr userDrawn="1"/>
          </p:nvSpPr>
          <p:spPr>
            <a:xfrm>
              <a:off x="1033620" y="2767913"/>
              <a:ext cx="187471" cy="116019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82368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541" name="Ryhmä 540">
            <a:extLst>
              <a:ext uri="{FF2B5EF4-FFF2-40B4-BE49-F238E27FC236}">
                <a16:creationId xmlns:a16="http://schemas.microsoft.com/office/drawing/2014/main" id="{5C9632F0-5B28-5F84-AEF2-D98F8B7AC56B}"/>
              </a:ext>
            </a:extLst>
          </p:cNvPr>
          <p:cNvGrpSpPr/>
          <p:nvPr userDrawn="1"/>
        </p:nvGrpSpPr>
        <p:grpSpPr>
          <a:xfrm>
            <a:off x="772211" y="1469446"/>
            <a:ext cx="710291" cy="710292"/>
            <a:chOff x="772211" y="1469446"/>
            <a:chExt cx="710291" cy="710292"/>
          </a:xfrm>
        </p:grpSpPr>
        <p:grpSp>
          <p:nvGrpSpPr>
            <p:cNvPr id="542" name="Group 363">
              <a:extLst>
                <a:ext uri="{FF2B5EF4-FFF2-40B4-BE49-F238E27FC236}">
                  <a16:creationId xmlns:a16="http://schemas.microsoft.com/office/drawing/2014/main" id="{621B7FB1-38C1-16EA-D420-1E9626430560}"/>
                </a:ext>
              </a:extLst>
            </p:cNvPr>
            <p:cNvGrpSpPr/>
            <p:nvPr userDrawn="1"/>
          </p:nvGrpSpPr>
          <p:grpSpPr>
            <a:xfrm>
              <a:off x="772211" y="1469446"/>
              <a:ext cx="710291" cy="710292"/>
              <a:chOff x="1477036" y="3530203"/>
              <a:chExt cx="710291" cy="710292"/>
            </a:xfrm>
          </p:grpSpPr>
          <p:sp>
            <p:nvSpPr>
              <p:cNvPr id="544" name="Rectangle 364">
                <a:extLst>
                  <a:ext uri="{FF2B5EF4-FFF2-40B4-BE49-F238E27FC236}">
                    <a16:creationId xmlns:a16="http://schemas.microsoft.com/office/drawing/2014/main" id="{4E2D7118-F0D1-1ED3-66C1-962F2728C5DD}"/>
                  </a:ext>
                </a:extLst>
              </p:cNvPr>
              <p:cNvSpPr/>
              <p:nvPr/>
            </p:nvSpPr>
            <p:spPr>
              <a:xfrm>
                <a:off x="1477036" y="3530203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5" name="Freeform 8">
                <a:extLst>
                  <a:ext uri="{FF2B5EF4-FFF2-40B4-BE49-F238E27FC236}">
                    <a16:creationId xmlns:a16="http://schemas.microsoft.com/office/drawing/2014/main" id="{3266859B-21E4-F002-5857-F6F98C8C8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7869" y="3640874"/>
                <a:ext cx="428625" cy="488950"/>
              </a:xfrm>
              <a:custGeom>
                <a:avLst/>
                <a:gdLst>
                  <a:gd name="T0" fmla="*/ 596 w 1192"/>
                  <a:gd name="T1" fmla="*/ 931 h 1358"/>
                  <a:gd name="T2" fmla="*/ 482 w 1192"/>
                  <a:gd name="T3" fmla="*/ 900 h 1358"/>
                  <a:gd name="T4" fmla="*/ 345 w 1192"/>
                  <a:gd name="T5" fmla="*/ 663 h 1358"/>
                  <a:gd name="T6" fmla="*/ 260 w 1192"/>
                  <a:gd name="T7" fmla="*/ 593 h 1358"/>
                  <a:gd name="T8" fmla="*/ 282 w 1192"/>
                  <a:gd name="T9" fmla="*/ 513 h 1358"/>
                  <a:gd name="T10" fmla="*/ 345 w 1192"/>
                  <a:gd name="T11" fmla="*/ 539 h 1358"/>
                  <a:gd name="T12" fmla="*/ 345 w 1192"/>
                  <a:gd name="T13" fmla="*/ 482 h 1358"/>
                  <a:gd name="T14" fmla="*/ 381 w 1192"/>
                  <a:gd name="T15" fmla="*/ 344 h 1358"/>
                  <a:gd name="T16" fmla="*/ 847 w 1192"/>
                  <a:gd name="T17" fmla="*/ 454 h 1358"/>
                  <a:gd name="T18" fmla="*/ 847 w 1192"/>
                  <a:gd name="T19" fmla="*/ 513 h 1358"/>
                  <a:gd name="T20" fmla="*/ 909 w 1192"/>
                  <a:gd name="T21" fmla="*/ 539 h 1358"/>
                  <a:gd name="T22" fmla="*/ 931 w 1192"/>
                  <a:gd name="T23" fmla="*/ 513 h 1358"/>
                  <a:gd name="T24" fmla="*/ 920 w 1192"/>
                  <a:gd name="T25" fmla="*/ 615 h 1358"/>
                  <a:gd name="T26" fmla="*/ 847 w 1192"/>
                  <a:gd name="T27" fmla="*/ 765 h 1358"/>
                  <a:gd name="T28" fmla="*/ 695 w 1192"/>
                  <a:gd name="T29" fmla="*/ 906 h 1358"/>
                  <a:gd name="T30" fmla="*/ 283 w 1192"/>
                  <a:gd name="T31" fmla="*/ 451 h 1358"/>
                  <a:gd name="T32" fmla="*/ 232 w 1192"/>
                  <a:gd name="T33" fmla="*/ 398 h 1358"/>
                  <a:gd name="T34" fmla="*/ 236 w 1192"/>
                  <a:gd name="T35" fmla="*/ 303 h 1358"/>
                  <a:gd name="T36" fmla="*/ 283 w 1192"/>
                  <a:gd name="T37" fmla="*/ 426 h 1358"/>
                  <a:gd name="T38" fmla="*/ 1191 w 1192"/>
                  <a:gd name="T39" fmla="*/ 1300 h 1358"/>
                  <a:gd name="T40" fmla="*/ 858 w 1192"/>
                  <a:gd name="T41" fmla="*/ 1096 h 1358"/>
                  <a:gd name="T42" fmla="*/ 796 w 1192"/>
                  <a:gd name="T43" fmla="*/ 927 h 1358"/>
                  <a:gd name="T44" fmla="*/ 909 w 1192"/>
                  <a:gd name="T45" fmla="*/ 697 h 1358"/>
                  <a:gd name="T46" fmla="*/ 994 w 1192"/>
                  <a:gd name="T47" fmla="*/ 593 h 1358"/>
                  <a:gd name="T48" fmla="*/ 909 w 1192"/>
                  <a:gd name="T49" fmla="*/ 451 h 1358"/>
                  <a:gd name="T50" fmla="*/ 370 w 1192"/>
                  <a:gd name="T51" fmla="*/ 282 h 1358"/>
                  <a:gd name="T52" fmla="*/ 232 w 1192"/>
                  <a:gd name="T53" fmla="*/ 62 h 1358"/>
                  <a:gd name="T54" fmla="*/ 932 w 1192"/>
                  <a:gd name="T55" fmla="*/ 257 h 1358"/>
                  <a:gd name="T56" fmla="*/ 994 w 1192"/>
                  <a:gd name="T57" fmla="*/ 426 h 1358"/>
                  <a:gd name="T58" fmla="*/ 709 w 1192"/>
                  <a:gd name="T59" fmla="*/ 0 h 1358"/>
                  <a:gd name="T60" fmla="*/ 170 w 1192"/>
                  <a:gd name="T61" fmla="*/ 172 h 1358"/>
                  <a:gd name="T62" fmla="*/ 170 w 1192"/>
                  <a:gd name="T63" fmla="*/ 341 h 1358"/>
                  <a:gd name="T64" fmla="*/ 198 w 1192"/>
                  <a:gd name="T65" fmla="*/ 476 h 1358"/>
                  <a:gd name="T66" fmla="*/ 237 w 1192"/>
                  <a:gd name="T67" fmla="*/ 666 h 1358"/>
                  <a:gd name="T68" fmla="*/ 282 w 1192"/>
                  <a:gd name="T69" fmla="*/ 765 h 1358"/>
                  <a:gd name="T70" fmla="*/ 395 w 1192"/>
                  <a:gd name="T71" fmla="*/ 1047 h 1358"/>
                  <a:gd name="T72" fmla="*/ 164 w 1192"/>
                  <a:gd name="T73" fmla="*/ 1140 h 1358"/>
                  <a:gd name="T74" fmla="*/ 0 w 1192"/>
                  <a:gd name="T75" fmla="*/ 1357 h 1358"/>
                  <a:gd name="T76" fmla="*/ 62 w 1192"/>
                  <a:gd name="T77" fmla="*/ 1330 h 1358"/>
                  <a:gd name="T78" fmla="*/ 349 w 1192"/>
                  <a:gd name="T79" fmla="*/ 1156 h 1358"/>
                  <a:gd name="T80" fmla="*/ 457 w 1192"/>
                  <a:gd name="T81" fmla="*/ 957 h 1358"/>
                  <a:gd name="T82" fmla="*/ 469 w 1192"/>
                  <a:gd name="T83" fmla="*/ 962 h 1358"/>
                  <a:gd name="T84" fmla="*/ 723 w 1192"/>
                  <a:gd name="T85" fmla="*/ 962 h 1358"/>
                  <a:gd name="T86" fmla="*/ 734 w 1192"/>
                  <a:gd name="T87" fmla="*/ 957 h 1358"/>
                  <a:gd name="T88" fmla="*/ 842 w 1192"/>
                  <a:gd name="T89" fmla="*/ 1156 h 1358"/>
                  <a:gd name="T90" fmla="*/ 1129 w 1192"/>
                  <a:gd name="T91" fmla="*/ 1301 h 1358"/>
                  <a:gd name="T92" fmla="*/ 1191 w 1192"/>
                  <a:gd name="T93" fmla="*/ 1357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92" h="1358">
                    <a:moveTo>
                      <a:pt x="695" y="906"/>
                    </a:moveTo>
                    <a:cubicBezTo>
                      <a:pt x="680" y="914"/>
                      <a:pt x="640" y="931"/>
                      <a:pt x="596" y="931"/>
                    </a:cubicBezTo>
                    <a:cubicBezTo>
                      <a:pt x="551" y="931"/>
                      <a:pt x="512" y="914"/>
                      <a:pt x="497" y="906"/>
                    </a:cubicBezTo>
                    <a:cubicBezTo>
                      <a:pt x="494" y="905"/>
                      <a:pt x="489" y="903"/>
                      <a:pt x="482" y="900"/>
                    </a:cubicBezTo>
                    <a:cubicBezTo>
                      <a:pt x="445" y="884"/>
                      <a:pt x="345" y="841"/>
                      <a:pt x="345" y="765"/>
                    </a:cubicBezTo>
                    <a:lnTo>
                      <a:pt x="345" y="663"/>
                    </a:lnTo>
                    <a:lnTo>
                      <a:pt x="271" y="615"/>
                    </a:lnTo>
                    <a:cubicBezTo>
                      <a:pt x="264" y="610"/>
                      <a:pt x="260" y="602"/>
                      <a:pt x="260" y="593"/>
                    </a:cubicBezTo>
                    <a:lnTo>
                      <a:pt x="260" y="513"/>
                    </a:lnTo>
                    <a:lnTo>
                      <a:pt x="282" y="513"/>
                    </a:lnTo>
                    <a:lnTo>
                      <a:pt x="282" y="539"/>
                    </a:lnTo>
                    <a:lnTo>
                      <a:pt x="345" y="539"/>
                    </a:lnTo>
                    <a:lnTo>
                      <a:pt x="345" y="513"/>
                    </a:lnTo>
                    <a:lnTo>
                      <a:pt x="345" y="482"/>
                    </a:lnTo>
                    <a:lnTo>
                      <a:pt x="345" y="426"/>
                    </a:lnTo>
                    <a:cubicBezTo>
                      <a:pt x="345" y="392"/>
                      <a:pt x="356" y="366"/>
                      <a:pt x="381" y="344"/>
                    </a:cubicBezTo>
                    <a:lnTo>
                      <a:pt x="765" y="344"/>
                    </a:lnTo>
                    <a:cubicBezTo>
                      <a:pt x="841" y="344"/>
                      <a:pt x="847" y="428"/>
                      <a:pt x="847" y="454"/>
                    </a:cubicBezTo>
                    <a:lnTo>
                      <a:pt x="847" y="482"/>
                    </a:lnTo>
                    <a:lnTo>
                      <a:pt x="847" y="513"/>
                    </a:lnTo>
                    <a:lnTo>
                      <a:pt x="847" y="539"/>
                    </a:lnTo>
                    <a:lnTo>
                      <a:pt x="909" y="539"/>
                    </a:lnTo>
                    <a:lnTo>
                      <a:pt x="909" y="513"/>
                    </a:lnTo>
                    <a:lnTo>
                      <a:pt x="931" y="513"/>
                    </a:lnTo>
                    <a:lnTo>
                      <a:pt x="931" y="593"/>
                    </a:lnTo>
                    <a:cubicBezTo>
                      <a:pt x="931" y="602"/>
                      <a:pt x="927" y="610"/>
                      <a:pt x="920" y="615"/>
                    </a:cubicBezTo>
                    <a:lnTo>
                      <a:pt x="847" y="663"/>
                    </a:lnTo>
                    <a:lnTo>
                      <a:pt x="847" y="765"/>
                    </a:lnTo>
                    <a:cubicBezTo>
                      <a:pt x="847" y="841"/>
                      <a:pt x="747" y="884"/>
                      <a:pt x="709" y="900"/>
                    </a:cubicBezTo>
                    <a:cubicBezTo>
                      <a:pt x="703" y="903"/>
                      <a:pt x="698" y="905"/>
                      <a:pt x="695" y="906"/>
                    </a:cubicBezTo>
                    <a:close/>
                    <a:moveTo>
                      <a:pt x="283" y="426"/>
                    </a:moveTo>
                    <a:lnTo>
                      <a:pt x="283" y="451"/>
                    </a:lnTo>
                    <a:lnTo>
                      <a:pt x="264" y="451"/>
                    </a:lnTo>
                    <a:cubicBezTo>
                      <a:pt x="253" y="446"/>
                      <a:pt x="232" y="431"/>
                      <a:pt x="232" y="398"/>
                    </a:cubicBezTo>
                    <a:lnTo>
                      <a:pt x="232" y="341"/>
                    </a:lnTo>
                    <a:cubicBezTo>
                      <a:pt x="232" y="324"/>
                      <a:pt x="234" y="312"/>
                      <a:pt x="236" y="303"/>
                    </a:cubicBezTo>
                    <a:cubicBezTo>
                      <a:pt x="256" y="318"/>
                      <a:pt x="279" y="330"/>
                      <a:pt x="307" y="337"/>
                    </a:cubicBezTo>
                    <a:cubicBezTo>
                      <a:pt x="291" y="363"/>
                      <a:pt x="283" y="393"/>
                      <a:pt x="283" y="426"/>
                    </a:cubicBezTo>
                    <a:close/>
                    <a:moveTo>
                      <a:pt x="1191" y="1357"/>
                    </a:moveTo>
                    <a:lnTo>
                      <a:pt x="1191" y="1300"/>
                    </a:lnTo>
                    <a:cubicBezTo>
                      <a:pt x="1189" y="1231"/>
                      <a:pt x="1120" y="1164"/>
                      <a:pt x="1027" y="1140"/>
                    </a:cubicBezTo>
                    <a:lnTo>
                      <a:pt x="858" y="1096"/>
                    </a:lnTo>
                    <a:cubicBezTo>
                      <a:pt x="796" y="1079"/>
                      <a:pt x="796" y="1057"/>
                      <a:pt x="796" y="1047"/>
                    </a:cubicBezTo>
                    <a:lnTo>
                      <a:pt x="796" y="927"/>
                    </a:lnTo>
                    <a:cubicBezTo>
                      <a:pt x="849" y="896"/>
                      <a:pt x="909" y="845"/>
                      <a:pt x="909" y="765"/>
                    </a:cubicBezTo>
                    <a:lnTo>
                      <a:pt x="909" y="697"/>
                    </a:lnTo>
                    <a:lnTo>
                      <a:pt x="955" y="666"/>
                    </a:lnTo>
                    <a:cubicBezTo>
                      <a:pt x="979" y="650"/>
                      <a:pt x="994" y="623"/>
                      <a:pt x="994" y="593"/>
                    </a:cubicBezTo>
                    <a:lnTo>
                      <a:pt x="994" y="451"/>
                    </a:lnTo>
                    <a:lnTo>
                      <a:pt x="909" y="451"/>
                    </a:lnTo>
                    <a:cubicBezTo>
                      <a:pt x="908" y="367"/>
                      <a:pt x="863" y="282"/>
                      <a:pt x="765" y="282"/>
                    </a:cubicBezTo>
                    <a:lnTo>
                      <a:pt x="370" y="282"/>
                    </a:lnTo>
                    <a:cubicBezTo>
                      <a:pt x="275" y="282"/>
                      <a:pt x="232" y="225"/>
                      <a:pt x="232" y="172"/>
                    </a:cubicBezTo>
                    <a:lnTo>
                      <a:pt x="232" y="62"/>
                    </a:lnTo>
                    <a:lnTo>
                      <a:pt x="709" y="62"/>
                    </a:lnTo>
                    <a:cubicBezTo>
                      <a:pt x="900" y="62"/>
                      <a:pt x="932" y="89"/>
                      <a:pt x="932" y="257"/>
                    </a:cubicBezTo>
                    <a:lnTo>
                      <a:pt x="932" y="426"/>
                    </a:lnTo>
                    <a:lnTo>
                      <a:pt x="994" y="426"/>
                    </a:lnTo>
                    <a:lnTo>
                      <a:pt x="994" y="257"/>
                    </a:lnTo>
                    <a:cubicBezTo>
                      <a:pt x="994" y="36"/>
                      <a:pt x="910" y="0"/>
                      <a:pt x="709" y="0"/>
                    </a:cubicBezTo>
                    <a:lnTo>
                      <a:pt x="170" y="0"/>
                    </a:lnTo>
                    <a:lnTo>
                      <a:pt x="170" y="172"/>
                    </a:lnTo>
                    <a:cubicBezTo>
                      <a:pt x="170" y="200"/>
                      <a:pt x="177" y="228"/>
                      <a:pt x="192" y="253"/>
                    </a:cubicBezTo>
                    <a:cubicBezTo>
                      <a:pt x="180" y="271"/>
                      <a:pt x="170" y="298"/>
                      <a:pt x="170" y="341"/>
                    </a:cubicBezTo>
                    <a:lnTo>
                      <a:pt x="170" y="398"/>
                    </a:lnTo>
                    <a:cubicBezTo>
                      <a:pt x="170" y="431"/>
                      <a:pt x="182" y="457"/>
                      <a:pt x="198" y="476"/>
                    </a:cubicBezTo>
                    <a:lnTo>
                      <a:pt x="198" y="593"/>
                    </a:lnTo>
                    <a:cubicBezTo>
                      <a:pt x="198" y="623"/>
                      <a:pt x="212" y="650"/>
                      <a:pt x="237" y="666"/>
                    </a:cubicBezTo>
                    <a:lnTo>
                      <a:pt x="282" y="697"/>
                    </a:lnTo>
                    <a:lnTo>
                      <a:pt x="282" y="765"/>
                    </a:lnTo>
                    <a:cubicBezTo>
                      <a:pt x="282" y="845"/>
                      <a:pt x="342" y="896"/>
                      <a:pt x="395" y="927"/>
                    </a:cubicBezTo>
                    <a:lnTo>
                      <a:pt x="395" y="1047"/>
                    </a:lnTo>
                    <a:cubicBezTo>
                      <a:pt x="395" y="1057"/>
                      <a:pt x="395" y="1079"/>
                      <a:pt x="333" y="1096"/>
                    </a:cubicBezTo>
                    <a:lnTo>
                      <a:pt x="164" y="1140"/>
                    </a:lnTo>
                    <a:cubicBezTo>
                      <a:pt x="74" y="1163"/>
                      <a:pt x="2" y="1260"/>
                      <a:pt x="0" y="1329"/>
                    </a:cubicBezTo>
                    <a:lnTo>
                      <a:pt x="0" y="1357"/>
                    </a:lnTo>
                    <a:lnTo>
                      <a:pt x="62" y="1357"/>
                    </a:lnTo>
                    <a:lnTo>
                      <a:pt x="62" y="1330"/>
                    </a:lnTo>
                    <a:cubicBezTo>
                      <a:pt x="63" y="1290"/>
                      <a:pt x="114" y="1217"/>
                      <a:pt x="180" y="1200"/>
                    </a:cubicBezTo>
                    <a:lnTo>
                      <a:pt x="349" y="1156"/>
                    </a:lnTo>
                    <a:cubicBezTo>
                      <a:pt x="421" y="1137"/>
                      <a:pt x="457" y="1100"/>
                      <a:pt x="457" y="1047"/>
                    </a:cubicBezTo>
                    <a:lnTo>
                      <a:pt x="457" y="957"/>
                    </a:lnTo>
                    <a:cubicBezTo>
                      <a:pt x="458" y="957"/>
                      <a:pt x="458" y="957"/>
                      <a:pt x="458" y="957"/>
                    </a:cubicBezTo>
                    <a:cubicBezTo>
                      <a:pt x="463" y="959"/>
                      <a:pt x="467" y="961"/>
                      <a:pt x="469" y="962"/>
                    </a:cubicBezTo>
                    <a:cubicBezTo>
                      <a:pt x="492" y="974"/>
                      <a:pt x="540" y="993"/>
                      <a:pt x="596" y="993"/>
                    </a:cubicBezTo>
                    <a:cubicBezTo>
                      <a:pt x="651" y="993"/>
                      <a:pt x="699" y="974"/>
                      <a:pt x="723" y="962"/>
                    </a:cubicBezTo>
                    <a:cubicBezTo>
                      <a:pt x="725" y="961"/>
                      <a:pt x="729" y="959"/>
                      <a:pt x="734" y="957"/>
                    </a:cubicBezTo>
                    <a:lnTo>
                      <a:pt x="734" y="957"/>
                    </a:lnTo>
                    <a:lnTo>
                      <a:pt x="734" y="1047"/>
                    </a:lnTo>
                    <a:cubicBezTo>
                      <a:pt x="734" y="1100"/>
                      <a:pt x="771" y="1137"/>
                      <a:pt x="842" y="1156"/>
                    </a:cubicBezTo>
                    <a:lnTo>
                      <a:pt x="1012" y="1200"/>
                    </a:lnTo>
                    <a:cubicBezTo>
                      <a:pt x="1075" y="1216"/>
                      <a:pt x="1128" y="1262"/>
                      <a:pt x="1129" y="1301"/>
                    </a:cubicBezTo>
                    <a:lnTo>
                      <a:pt x="1129" y="1357"/>
                    </a:lnTo>
                    <a:lnTo>
                      <a:pt x="1191" y="13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3" name="Puolivapaa piirto 156">
              <a:extLst>
                <a:ext uri="{FF2B5EF4-FFF2-40B4-BE49-F238E27FC236}">
                  <a16:creationId xmlns:a16="http://schemas.microsoft.com/office/drawing/2014/main" id="{01760F74-38E4-BF6A-28C2-4B6BBB3FAD69}"/>
                </a:ext>
              </a:extLst>
            </p:cNvPr>
            <p:cNvSpPr/>
            <p:nvPr userDrawn="1"/>
          </p:nvSpPr>
          <p:spPr>
            <a:xfrm>
              <a:off x="1033620" y="1785980"/>
              <a:ext cx="187471" cy="140404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82368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546" name="Ryhmä 545">
            <a:extLst>
              <a:ext uri="{FF2B5EF4-FFF2-40B4-BE49-F238E27FC236}">
                <a16:creationId xmlns:a16="http://schemas.microsoft.com/office/drawing/2014/main" id="{7E5B3496-4A7D-1AF9-B10F-76415915F357}"/>
              </a:ext>
            </a:extLst>
          </p:cNvPr>
          <p:cNvGrpSpPr/>
          <p:nvPr userDrawn="1"/>
        </p:nvGrpSpPr>
        <p:grpSpPr>
          <a:xfrm>
            <a:off x="772211" y="547973"/>
            <a:ext cx="710291" cy="710292"/>
            <a:chOff x="772211" y="547973"/>
            <a:chExt cx="710291" cy="710292"/>
          </a:xfrm>
        </p:grpSpPr>
        <p:grpSp>
          <p:nvGrpSpPr>
            <p:cNvPr id="547" name="Group 342">
              <a:extLst>
                <a:ext uri="{FF2B5EF4-FFF2-40B4-BE49-F238E27FC236}">
                  <a16:creationId xmlns:a16="http://schemas.microsoft.com/office/drawing/2014/main" id="{DA34BD82-4A8F-2C8F-3506-E4A54DBFFAD5}"/>
                </a:ext>
              </a:extLst>
            </p:cNvPr>
            <p:cNvGrpSpPr/>
            <p:nvPr userDrawn="1"/>
          </p:nvGrpSpPr>
          <p:grpSpPr>
            <a:xfrm>
              <a:off x="772211" y="547973"/>
              <a:ext cx="710291" cy="710292"/>
              <a:chOff x="1475612" y="2498626"/>
              <a:chExt cx="710291" cy="710292"/>
            </a:xfrm>
          </p:grpSpPr>
          <p:sp>
            <p:nvSpPr>
              <p:cNvPr id="549" name="Rectangle 343">
                <a:extLst>
                  <a:ext uri="{FF2B5EF4-FFF2-40B4-BE49-F238E27FC236}">
                    <a16:creationId xmlns:a16="http://schemas.microsoft.com/office/drawing/2014/main" id="{D9CF17FB-5091-9880-44D2-5FFBF124497B}"/>
                  </a:ext>
                </a:extLst>
              </p:cNvPr>
              <p:cNvSpPr/>
              <p:nvPr/>
            </p:nvSpPr>
            <p:spPr>
              <a:xfrm>
                <a:off x="1475612" y="2498626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0" name="Freeform 1">
                <a:extLst>
                  <a:ext uri="{FF2B5EF4-FFF2-40B4-BE49-F238E27FC236}">
                    <a16:creationId xmlns:a16="http://schemas.microsoft.com/office/drawing/2014/main" id="{F84CF240-2CAF-F44F-44BA-7E4A1C0F5B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7245" y="2609297"/>
                <a:ext cx="327025" cy="488950"/>
              </a:xfrm>
              <a:custGeom>
                <a:avLst/>
                <a:gdLst>
                  <a:gd name="T0" fmla="*/ 798 w 909"/>
                  <a:gd name="T1" fmla="*/ 1125 h 1359"/>
                  <a:gd name="T2" fmla="*/ 818 w 909"/>
                  <a:gd name="T3" fmla="*/ 1160 h 1359"/>
                  <a:gd name="T4" fmla="*/ 880 w 909"/>
                  <a:gd name="T5" fmla="*/ 1273 h 1359"/>
                  <a:gd name="T6" fmla="*/ 848 w 909"/>
                  <a:gd name="T7" fmla="*/ 1088 h 1359"/>
                  <a:gd name="T8" fmla="*/ 714 w 909"/>
                  <a:gd name="T9" fmla="*/ 1041 h 1359"/>
                  <a:gd name="T10" fmla="*/ 28 w 909"/>
                  <a:gd name="T11" fmla="*/ 1160 h 1359"/>
                  <a:gd name="T12" fmla="*/ 90 w 909"/>
                  <a:gd name="T13" fmla="*/ 1273 h 1359"/>
                  <a:gd name="T14" fmla="*/ 106 w 909"/>
                  <a:gd name="T15" fmla="*/ 1130 h 1359"/>
                  <a:gd name="T16" fmla="*/ 150 w 909"/>
                  <a:gd name="T17" fmla="*/ 997 h 1359"/>
                  <a:gd name="T18" fmla="*/ 60 w 909"/>
                  <a:gd name="T19" fmla="*/ 1088 h 1359"/>
                  <a:gd name="T20" fmla="*/ 711 w 909"/>
                  <a:gd name="T21" fmla="*/ 861 h 1359"/>
                  <a:gd name="T22" fmla="*/ 482 w 909"/>
                  <a:gd name="T23" fmla="*/ 1016 h 1359"/>
                  <a:gd name="T24" fmla="*/ 306 w 909"/>
                  <a:gd name="T25" fmla="*/ 968 h 1359"/>
                  <a:gd name="T26" fmla="*/ 175 w 909"/>
                  <a:gd name="T27" fmla="*/ 737 h 1359"/>
                  <a:gd name="T28" fmla="*/ 734 w 909"/>
                  <a:gd name="T29" fmla="*/ 570 h 1359"/>
                  <a:gd name="T30" fmla="*/ 3 w 909"/>
                  <a:gd name="T31" fmla="*/ 508 h 1359"/>
                  <a:gd name="T32" fmla="*/ 113 w 909"/>
                  <a:gd name="T33" fmla="*/ 570 h 1359"/>
                  <a:gd name="T34" fmla="*/ 146 w 909"/>
                  <a:gd name="T35" fmla="*/ 895 h 1359"/>
                  <a:gd name="T36" fmla="*/ 197 w 909"/>
                  <a:gd name="T37" fmla="*/ 1157 h 1359"/>
                  <a:gd name="T38" fmla="*/ 127 w 909"/>
                  <a:gd name="T39" fmla="*/ 1187 h 1359"/>
                  <a:gd name="T40" fmla="*/ 338 w 909"/>
                  <a:gd name="T41" fmla="*/ 1358 h 1359"/>
                  <a:gd name="T42" fmla="*/ 400 w 909"/>
                  <a:gd name="T43" fmla="*/ 1301 h 1359"/>
                  <a:gd name="T44" fmla="*/ 259 w 909"/>
                  <a:gd name="T45" fmla="*/ 1196 h 1359"/>
                  <a:gd name="T46" fmla="*/ 263 w 909"/>
                  <a:gd name="T47" fmla="*/ 1013 h 1359"/>
                  <a:gd name="T48" fmla="*/ 482 w 909"/>
                  <a:gd name="T49" fmla="*/ 1078 h 1359"/>
                  <a:gd name="T50" fmla="*/ 649 w 909"/>
                  <a:gd name="T51" fmla="*/ 1010 h 1359"/>
                  <a:gd name="T52" fmla="*/ 522 w 909"/>
                  <a:gd name="T53" fmla="*/ 1275 h 1359"/>
                  <a:gd name="T54" fmla="*/ 508 w 909"/>
                  <a:gd name="T55" fmla="*/ 1358 h 1359"/>
                  <a:gd name="T56" fmla="*/ 570 w 909"/>
                  <a:gd name="T57" fmla="*/ 1319 h 1359"/>
                  <a:gd name="T58" fmla="*/ 748 w 909"/>
                  <a:gd name="T59" fmla="*/ 1134 h 1359"/>
                  <a:gd name="T60" fmla="*/ 711 w 909"/>
                  <a:gd name="T61" fmla="*/ 952 h 1359"/>
                  <a:gd name="T62" fmla="*/ 796 w 909"/>
                  <a:gd name="T63" fmla="*/ 737 h 1359"/>
                  <a:gd name="T64" fmla="*/ 906 w 909"/>
                  <a:gd name="T65" fmla="*/ 571 h 1359"/>
                  <a:gd name="T66" fmla="*/ 3 w 909"/>
                  <a:gd name="T67" fmla="*/ 508 h 1359"/>
                  <a:gd name="T68" fmla="*/ 316 w 909"/>
                  <a:gd name="T69" fmla="*/ 201 h 1359"/>
                  <a:gd name="T70" fmla="*/ 301 w 909"/>
                  <a:gd name="T71" fmla="*/ 33 h 1359"/>
                  <a:gd name="T72" fmla="*/ 56 w 909"/>
                  <a:gd name="T73" fmla="*/ 342 h 1359"/>
                  <a:gd name="T74" fmla="*/ 17 w 909"/>
                  <a:gd name="T75" fmla="*/ 399 h 1359"/>
                  <a:gd name="T76" fmla="*/ 0 w 909"/>
                  <a:gd name="T77" fmla="*/ 483 h 1359"/>
                  <a:gd name="T78" fmla="*/ 62 w 909"/>
                  <a:gd name="T79" fmla="*/ 446 h 1359"/>
                  <a:gd name="T80" fmla="*/ 118 w 909"/>
                  <a:gd name="T81" fmla="*/ 398 h 1359"/>
                  <a:gd name="T82" fmla="*/ 254 w 909"/>
                  <a:gd name="T83" fmla="*/ 114 h 1359"/>
                  <a:gd name="T84" fmla="*/ 508 w 909"/>
                  <a:gd name="T85" fmla="*/ 285 h 1359"/>
                  <a:gd name="T86" fmla="*/ 570 w 909"/>
                  <a:gd name="T87" fmla="*/ 31 h 1359"/>
                  <a:gd name="T88" fmla="*/ 369 w 909"/>
                  <a:gd name="T89" fmla="*/ 0 h 1359"/>
                  <a:gd name="T90" fmla="*/ 338 w 909"/>
                  <a:gd name="T91" fmla="*/ 285 h 1359"/>
                  <a:gd name="T92" fmla="*/ 400 w 909"/>
                  <a:gd name="T93" fmla="*/ 63 h 1359"/>
                  <a:gd name="T94" fmla="*/ 508 w 909"/>
                  <a:gd name="T95" fmla="*/ 285 h 1359"/>
                  <a:gd name="T96" fmla="*/ 908 w 909"/>
                  <a:gd name="T97" fmla="*/ 427 h 1359"/>
                  <a:gd name="T98" fmla="*/ 852 w 909"/>
                  <a:gd name="T99" fmla="*/ 379 h 1359"/>
                  <a:gd name="T100" fmla="*/ 639 w 909"/>
                  <a:gd name="T101" fmla="*/ 33 h 1359"/>
                  <a:gd name="T102" fmla="*/ 592 w 909"/>
                  <a:gd name="T103" fmla="*/ 60 h 1359"/>
                  <a:gd name="T104" fmla="*/ 654 w 909"/>
                  <a:gd name="T105" fmla="*/ 201 h 1359"/>
                  <a:gd name="T106" fmla="*/ 790 w 909"/>
                  <a:gd name="T107" fmla="*/ 342 h 1359"/>
                  <a:gd name="T108" fmla="*/ 807 w 909"/>
                  <a:gd name="T109" fmla="*/ 426 h 1359"/>
                  <a:gd name="T110" fmla="*/ 846 w 909"/>
                  <a:gd name="T111" fmla="*/ 483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09" h="1359">
                    <a:moveTo>
                      <a:pt x="714" y="1041"/>
                    </a:moveTo>
                    <a:lnTo>
                      <a:pt x="798" y="1125"/>
                    </a:lnTo>
                    <a:lnTo>
                      <a:pt x="802" y="1130"/>
                    </a:lnTo>
                    <a:cubicBezTo>
                      <a:pt x="815" y="1143"/>
                      <a:pt x="818" y="1147"/>
                      <a:pt x="818" y="1160"/>
                    </a:cubicBezTo>
                    <a:lnTo>
                      <a:pt x="818" y="1273"/>
                    </a:lnTo>
                    <a:lnTo>
                      <a:pt x="880" y="1273"/>
                    </a:lnTo>
                    <a:lnTo>
                      <a:pt x="880" y="1160"/>
                    </a:lnTo>
                    <a:cubicBezTo>
                      <a:pt x="880" y="1123"/>
                      <a:pt x="863" y="1104"/>
                      <a:pt x="848" y="1088"/>
                    </a:cubicBezTo>
                    <a:lnTo>
                      <a:pt x="758" y="997"/>
                    </a:lnTo>
                    <a:lnTo>
                      <a:pt x="714" y="1041"/>
                    </a:lnTo>
                    <a:close/>
                    <a:moveTo>
                      <a:pt x="60" y="1088"/>
                    </a:moveTo>
                    <a:cubicBezTo>
                      <a:pt x="46" y="1103"/>
                      <a:pt x="28" y="1123"/>
                      <a:pt x="28" y="1160"/>
                    </a:cubicBezTo>
                    <a:lnTo>
                      <a:pt x="28" y="1273"/>
                    </a:lnTo>
                    <a:lnTo>
                      <a:pt x="90" y="1273"/>
                    </a:lnTo>
                    <a:lnTo>
                      <a:pt x="90" y="1160"/>
                    </a:lnTo>
                    <a:cubicBezTo>
                      <a:pt x="90" y="1147"/>
                      <a:pt x="94" y="1143"/>
                      <a:pt x="106" y="1130"/>
                    </a:cubicBezTo>
                    <a:lnTo>
                      <a:pt x="194" y="1041"/>
                    </a:lnTo>
                    <a:lnTo>
                      <a:pt x="150" y="997"/>
                    </a:lnTo>
                    <a:lnTo>
                      <a:pt x="64" y="1083"/>
                    </a:lnTo>
                    <a:lnTo>
                      <a:pt x="60" y="1088"/>
                    </a:lnTo>
                    <a:close/>
                    <a:moveTo>
                      <a:pt x="734" y="737"/>
                    </a:moveTo>
                    <a:cubicBezTo>
                      <a:pt x="734" y="777"/>
                      <a:pt x="723" y="842"/>
                      <a:pt x="711" y="861"/>
                    </a:cubicBezTo>
                    <a:cubicBezTo>
                      <a:pt x="698" y="880"/>
                      <a:pt x="638" y="936"/>
                      <a:pt x="602" y="969"/>
                    </a:cubicBezTo>
                    <a:cubicBezTo>
                      <a:pt x="570" y="999"/>
                      <a:pt x="527" y="1016"/>
                      <a:pt x="482" y="1016"/>
                    </a:cubicBezTo>
                    <a:lnTo>
                      <a:pt x="426" y="1016"/>
                    </a:lnTo>
                    <a:cubicBezTo>
                      <a:pt x="381" y="1016"/>
                      <a:pt x="338" y="999"/>
                      <a:pt x="306" y="968"/>
                    </a:cubicBezTo>
                    <a:cubicBezTo>
                      <a:pt x="271" y="936"/>
                      <a:pt x="210" y="880"/>
                      <a:pt x="198" y="861"/>
                    </a:cubicBezTo>
                    <a:cubicBezTo>
                      <a:pt x="185" y="842"/>
                      <a:pt x="175" y="777"/>
                      <a:pt x="175" y="737"/>
                    </a:cubicBezTo>
                    <a:lnTo>
                      <a:pt x="175" y="570"/>
                    </a:lnTo>
                    <a:lnTo>
                      <a:pt x="734" y="570"/>
                    </a:lnTo>
                    <a:lnTo>
                      <a:pt x="734" y="737"/>
                    </a:lnTo>
                    <a:close/>
                    <a:moveTo>
                      <a:pt x="3" y="508"/>
                    </a:moveTo>
                    <a:lnTo>
                      <a:pt x="3" y="570"/>
                    </a:lnTo>
                    <a:lnTo>
                      <a:pt x="113" y="570"/>
                    </a:lnTo>
                    <a:lnTo>
                      <a:pt x="113" y="737"/>
                    </a:lnTo>
                    <a:cubicBezTo>
                      <a:pt x="113" y="772"/>
                      <a:pt x="121" y="857"/>
                      <a:pt x="146" y="895"/>
                    </a:cubicBezTo>
                    <a:cubicBezTo>
                      <a:pt x="155" y="909"/>
                      <a:pt x="176" y="930"/>
                      <a:pt x="197" y="952"/>
                    </a:cubicBezTo>
                    <a:lnTo>
                      <a:pt x="197" y="1157"/>
                    </a:lnTo>
                    <a:lnTo>
                      <a:pt x="160" y="1134"/>
                    </a:lnTo>
                    <a:lnTo>
                      <a:pt x="127" y="1187"/>
                    </a:lnTo>
                    <a:lnTo>
                      <a:pt x="338" y="1319"/>
                    </a:lnTo>
                    <a:lnTo>
                      <a:pt x="338" y="1358"/>
                    </a:lnTo>
                    <a:lnTo>
                      <a:pt x="400" y="1358"/>
                    </a:lnTo>
                    <a:lnTo>
                      <a:pt x="400" y="1301"/>
                    </a:lnTo>
                    <a:cubicBezTo>
                      <a:pt x="400" y="1291"/>
                      <a:pt x="395" y="1281"/>
                      <a:pt x="386" y="1275"/>
                    </a:cubicBezTo>
                    <a:lnTo>
                      <a:pt x="259" y="1196"/>
                    </a:lnTo>
                    <a:lnTo>
                      <a:pt x="259" y="1010"/>
                    </a:lnTo>
                    <a:cubicBezTo>
                      <a:pt x="261" y="1011"/>
                      <a:pt x="262" y="1013"/>
                      <a:pt x="263" y="1013"/>
                    </a:cubicBezTo>
                    <a:cubicBezTo>
                      <a:pt x="307" y="1055"/>
                      <a:pt x="365" y="1078"/>
                      <a:pt x="426" y="1078"/>
                    </a:cubicBezTo>
                    <a:lnTo>
                      <a:pt x="482" y="1078"/>
                    </a:lnTo>
                    <a:cubicBezTo>
                      <a:pt x="543" y="1078"/>
                      <a:pt x="601" y="1055"/>
                      <a:pt x="644" y="1014"/>
                    </a:cubicBezTo>
                    <a:cubicBezTo>
                      <a:pt x="645" y="1013"/>
                      <a:pt x="647" y="1011"/>
                      <a:pt x="649" y="1010"/>
                    </a:cubicBezTo>
                    <a:lnTo>
                      <a:pt x="649" y="1196"/>
                    </a:lnTo>
                    <a:lnTo>
                      <a:pt x="522" y="1275"/>
                    </a:lnTo>
                    <a:cubicBezTo>
                      <a:pt x="513" y="1281"/>
                      <a:pt x="508" y="1291"/>
                      <a:pt x="508" y="1301"/>
                    </a:cubicBezTo>
                    <a:lnTo>
                      <a:pt x="508" y="1358"/>
                    </a:lnTo>
                    <a:lnTo>
                      <a:pt x="570" y="1358"/>
                    </a:lnTo>
                    <a:lnTo>
                      <a:pt x="570" y="1319"/>
                    </a:lnTo>
                    <a:lnTo>
                      <a:pt x="781" y="1187"/>
                    </a:lnTo>
                    <a:lnTo>
                      <a:pt x="748" y="1134"/>
                    </a:lnTo>
                    <a:lnTo>
                      <a:pt x="711" y="1157"/>
                    </a:lnTo>
                    <a:lnTo>
                      <a:pt x="711" y="952"/>
                    </a:lnTo>
                    <a:cubicBezTo>
                      <a:pt x="733" y="930"/>
                      <a:pt x="753" y="909"/>
                      <a:pt x="762" y="895"/>
                    </a:cubicBezTo>
                    <a:cubicBezTo>
                      <a:pt x="787" y="857"/>
                      <a:pt x="796" y="772"/>
                      <a:pt x="796" y="737"/>
                    </a:cubicBezTo>
                    <a:lnTo>
                      <a:pt x="796" y="571"/>
                    </a:lnTo>
                    <a:lnTo>
                      <a:pt x="906" y="571"/>
                    </a:lnTo>
                    <a:lnTo>
                      <a:pt x="906" y="508"/>
                    </a:lnTo>
                    <a:lnTo>
                      <a:pt x="3" y="508"/>
                    </a:lnTo>
                    <a:close/>
                    <a:moveTo>
                      <a:pt x="254" y="201"/>
                    </a:moveTo>
                    <a:lnTo>
                      <a:pt x="316" y="201"/>
                    </a:lnTo>
                    <a:lnTo>
                      <a:pt x="316" y="60"/>
                    </a:lnTo>
                    <a:cubicBezTo>
                      <a:pt x="316" y="49"/>
                      <a:pt x="310" y="39"/>
                      <a:pt x="301" y="33"/>
                    </a:cubicBezTo>
                    <a:cubicBezTo>
                      <a:pt x="291" y="27"/>
                      <a:pt x="280" y="27"/>
                      <a:pt x="270" y="32"/>
                    </a:cubicBezTo>
                    <a:cubicBezTo>
                      <a:pt x="170" y="87"/>
                      <a:pt x="56" y="171"/>
                      <a:pt x="56" y="342"/>
                    </a:cubicBezTo>
                    <a:lnTo>
                      <a:pt x="56" y="379"/>
                    </a:lnTo>
                    <a:lnTo>
                      <a:pt x="17" y="399"/>
                    </a:lnTo>
                    <a:cubicBezTo>
                      <a:pt x="6" y="404"/>
                      <a:pt x="0" y="415"/>
                      <a:pt x="0" y="427"/>
                    </a:cubicBezTo>
                    <a:lnTo>
                      <a:pt x="0" y="483"/>
                    </a:lnTo>
                    <a:lnTo>
                      <a:pt x="62" y="483"/>
                    </a:lnTo>
                    <a:lnTo>
                      <a:pt x="62" y="446"/>
                    </a:lnTo>
                    <a:lnTo>
                      <a:pt x="101" y="426"/>
                    </a:lnTo>
                    <a:cubicBezTo>
                      <a:pt x="112" y="421"/>
                      <a:pt x="118" y="410"/>
                      <a:pt x="118" y="398"/>
                    </a:cubicBezTo>
                    <a:lnTo>
                      <a:pt x="118" y="342"/>
                    </a:lnTo>
                    <a:cubicBezTo>
                      <a:pt x="118" y="247"/>
                      <a:pt x="159" y="176"/>
                      <a:pt x="254" y="114"/>
                    </a:cubicBezTo>
                    <a:lnTo>
                      <a:pt x="254" y="201"/>
                    </a:lnTo>
                    <a:close/>
                    <a:moveTo>
                      <a:pt x="508" y="285"/>
                    </a:moveTo>
                    <a:lnTo>
                      <a:pt x="570" y="285"/>
                    </a:lnTo>
                    <a:lnTo>
                      <a:pt x="570" y="31"/>
                    </a:lnTo>
                    <a:cubicBezTo>
                      <a:pt x="570" y="14"/>
                      <a:pt x="556" y="0"/>
                      <a:pt x="539" y="0"/>
                    </a:cubicBezTo>
                    <a:lnTo>
                      <a:pt x="369" y="0"/>
                    </a:lnTo>
                    <a:cubicBezTo>
                      <a:pt x="352" y="0"/>
                      <a:pt x="338" y="14"/>
                      <a:pt x="338" y="31"/>
                    </a:cubicBezTo>
                    <a:lnTo>
                      <a:pt x="338" y="285"/>
                    </a:lnTo>
                    <a:lnTo>
                      <a:pt x="400" y="285"/>
                    </a:lnTo>
                    <a:lnTo>
                      <a:pt x="400" y="63"/>
                    </a:lnTo>
                    <a:lnTo>
                      <a:pt x="508" y="63"/>
                    </a:lnTo>
                    <a:lnTo>
                      <a:pt x="508" y="285"/>
                    </a:lnTo>
                    <a:close/>
                    <a:moveTo>
                      <a:pt x="908" y="483"/>
                    </a:moveTo>
                    <a:lnTo>
                      <a:pt x="908" y="427"/>
                    </a:lnTo>
                    <a:cubicBezTo>
                      <a:pt x="908" y="415"/>
                      <a:pt x="902" y="404"/>
                      <a:pt x="891" y="399"/>
                    </a:cubicBezTo>
                    <a:lnTo>
                      <a:pt x="852" y="379"/>
                    </a:lnTo>
                    <a:lnTo>
                      <a:pt x="852" y="342"/>
                    </a:lnTo>
                    <a:cubicBezTo>
                      <a:pt x="852" y="173"/>
                      <a:pt x="738" y="88"/>
                      <a:pt x="639" y="33"/>
                    </a:cubicBezTo>
                    <a:cubicBezTo>
                      <a:pt x="629" y="27"/>
                      <a:pt x="617" y="27"/>
                      <a:pt x="608" y="33"/>
                    </a:cubicBezTo>
                    <a:cubicBezTo>
                      <a:pt x="598" y="39"/>
                      <a:pt x="592" y="49"/>
                      <a:pt x="592" y="60"/>
                    </a:cubicBezTo>
                    <a:lnTo>
                      <a:pt x="592" y="201"/>
                    </a:lnTo>
                    <a:lnTo>
                      <a:pt x="654" y="201"/>
                    </a:lnTo>
                    <a:lnTo>
                      <a:pt x="654" y="115"/>
                    </a:lnTo>
                    <a:cubicBezTo>
                      <a:pt x="750" y="178"/>
                      <a:pt x="790" y="247"/>
                      <a:pt x="790" y="342"/>
                    </a:cubicBezTo>
                    <a:lnTo>
                      <a:pt x="790" y="398"/>
                    </a:lnTo>
                    <a:cubicBezTo>
                      <a:pt x="790" y="410"/>
                      <a:pt x="797" y="421"/>
                      <a:pt x="807" y="426"/>
                    </a:cubicBezTo>
                    <a:lnTo>
                      <a:pt x="846" y="446"/>
                    </a:lnTo>
                    <a:lnTo>
                      <a:pt x="846" y="483"/>
                    </a:lnTo>
                    <a:lnTo>
                      <a:pt x="908" y="4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8" name="Puolivapaa piirto 161">
              <a:extLst>
                <a:ext uri="{FF2B5EF4-FFF2-40B4-BE49-F238E27FC236}">
                  <a16:creationId xmlns:a16="http://schemas.microsoft.com/office/drawing/2014/main" id="{E585A027-804A-3B43-470D-C604A3DFA78D}"/>
                </a:ext>
              </a:extLst>
            </p:cNvPr>
            <p:cNvSpPr/>
            <p:nvPr userDrawn="1"/>
          </p:nvSpPr>
          <p:spPr>
            <a:xfrm>
              <a:off x="1014570" y="917807"/>
              <a:ext cx="227444" cy="110893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  <a:gd name="connsiteX0" fmla="*/ 0 w 202679"/>
                <a:gd name="connsiteY0" fmla="*/ 21415 h 124453"/>
                <a:gd name="connsiteX1" fmla="*/ 112729 w 202679"/>
                <a:gd name="connsiteY1" fmla="*/ 0 h 124453"/>
                <a:gd name="connsiteX2" fmla="*/ 202679 w 202679"/>
                <a:gd name="connsiteY2" fmla="*/ 28805 h 124453"/>
                <a:gd name="connsiteX3" fmla="*/ 202679 w 202679"/>
                <a:gd name="connsiteY3" fmla="*/ 28805 h 124453"/>
                <a:gd name="connsiteX4" fmla="*/ 202679 w 202679"/>
                <a:gd name="connsiteY4" fmla="*/ 74716 h 124453"/>
                <a:gd name="connsiteX5" fmla="*/ 164419 w 202679"/>
                <a:gd name="connsiteY5" fmla="*/ 105323 h 124453"/>
                <a:gd name="connsiteX6" fmla="*/ 126160 w 202679"/>
                <a:gd name="connsiteY6" fmla="*/ 120627 h 124453"/>
                <a:gd name="connsiteX7" fmla="*/ 87901 w 202679"/>
                <a:gd name="connsiteY7" fmla="*/ 124453 h 124453"/>
                <a:gd name="connsiteX8" fmla="*/ 45815 w 202679"/>
                <a:gd name="connsiteY8" fmla="*/ 105323 h 124453"/>
                <a:gd name="connsiteX9" fmla="*/ 15208 w 202679"/>
                <a:gd name="connsiteY9" fmla="*/ 82368 h 124453"/>
                <a:gd name="connsiteX10" fmla="*/ 0 w 202679"/>
                <a:gd name="connsiteY10" fmla="*/ 21415 h 124453"/>
                <a:gd name="connsiteX0" fmla="*/ 0 w 217887"/>
                <a:gd name="connsiteY0" fmla="*/ 21415 h 124453"/>
                <a:gd name="connsiteX1" fmla="*/ 112729 w 217887"/>
                <a:gd name="connsiteY1" fmla="*/ 0 h 124453"/>
                <a:gd name="connsiteX2" fmla="*/ 202679 w 217887"/>
                <a:gd name="connsiteY2" fmla="*/ 28805 h 124453"/>
                <a:gd name="connsiteX3" fmla="*/ 217887 w 217887"/>
                <a:gd name="connsiteY3" fmla="*/ 35932 h 124453"/>
                <a:gd name="connsiteX4" fmla="*/ 202679 w 217887"/>
                <a:gd name="connsiteY4" fmla="*/ 74716 h 124453"/>
                <a:gd name="connsiteX5" fmla="*/ 164419 w 217887"/>
                <a:gd name="connsiteY5" fmla="*/ 105323 h 124453"/>
                <a:gd name="connsiteX6" fmla="*/ 126160 w 217887"/>
                <a:gd name="connsiteY6" fmla="*/ 120627 h 124453"/>
                <a:gd name="connsiteX7" fmla="*/ 87901 w 217887"/>
                <a:gd name="connsiteY7" fmla="*/ 124453 h 124453"/>
                <a:gd name="connsiteX8" fmla="*/ 45815 w 217887"/>
                <a:gd name="connsiteY8" fmla="*/ 105323 h 124453"/>
                <a:gd name="connsiteX9" fmla="*/ 15208 w 217887"/>
                <a:gd name="connsiteY9" fmla="*/ 82368 h 124453"/>
                <a:gd name="connsiteX10" fmla="*/ 0 w 217887"/>
                <a:gd name="connsiteY10" fmla="*/ 21415 h 124453"/>
                <a:gd name="connsiteX0" fmla="*/ 0 w 217887"/>
                <a:gd name="connsiteY0" fmla="*/ 39232 h 124453"/>
                <a:gd name="connsiteX1" fmla="*/ 112729 w 217887"/>
                <a:gd name="connsiteY1" fmla="*/ 0 h 124453"/>
                <a:gd name="connsiteX2" fmla="*/ 202679 w 217887"/>
                <a:gd name="connsiteY2" fmla="*/ 28805 h 124453"/>
                <a:gd name="connsiteX3" fmla="*/ 217887 w 217887"/>
                <a:gd name="connsiteY3" fmla="*/ 35932 h 124453"/>
                <a:gd name="connsiteX4" fmla="*/ 202679 w 217887"/>
                <a:gd name="connsiteY4" fmla="*/ 74716 h 124453"/>
                <a:gd name="connsiteX5" fmla="*/ 164419 w 217887"/>
                <a:gd name="connsiteY5" fmla="*/ 105323 h 124453"/>
                <a:gd name="connsiteX6" fmla="*/ 126160 w 217887"/>
                <a:gd name="connsiteY6" fmla="*/ 120627 h 124453"/>
                <a:gd name="connsiteX7" fmla="*/ 87901 w 217887"/>
                <a:gd name="connsiteY7" fmla="*/ 124453 h 124453"/>
                <a:gd name="connsiteX8" fmla="*/ 45815 w 217887"/>
                <a:gd name="connsiteY8" fmla="*/ 105323 h 124453"/>
                <a:gd name="connsiteX9" fmla="*/ 15208 w 217887"/>
                <a:gd name="connsiteY9" fmla="*/ 82368 h 124453"/>
                <a:gd name="connsiteX10" fmla="*/ 0 w 217887"/>
                <a:gd name="connsiteY10" fmla="*/ 39232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887" h="124453">
                  <a:moveTo>
                    <a:pt x="0" y="39232"/>
                  </a:moveTo>
                  <a:lnTo>
                    <a:pt x="112729" y="0"/>
                  </a:lnTo>
                  <a:lnTo>
                    <a:pt x="202679" y="28805"/>
                  </a:lnTo>
                  <a:lnTo>
                    <a:pt x="217887" y="35932"/>
                  </a:lnTo>
                  <a:lnTo>
                    <a:pt x="202679" y="74716"/>
                  </a:lnTo>
                  <a:lnTo>
                    <a:pt x="164419" y="105323"/>
                  </a:lnTo>
                  <a:lnTo>
                    <a:pt x="126160" y="120627"/>
                  </a:lnTo>
                  <a:lnTo>
                    <a:pt x="87901" y="124453"/>
                  </a:lnTo>
                  <a:lnTo>
                    <a:pt x="45815" y="105323"/>
                  </a:lnTo>
                  <a:lnTo>
                    <a:pt x="15208" y="82368"/>
                  </a:lnTo>
                  <a:lnTo>
                    <a:pt x="0" y="392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551" name="Ryhmä 550">
            <a:extLst>
              <a:ext uri="{FF2B5EF4-FFF2-40B4-BE49-F238E27FC236}">
                <a16:creationId xmlns:a16="http://schemas.microsoft.com/office/drawing/2014/main" id="{F3DDA2FA-16D7-AB71-F9AC-A1515F349AA9}"/>
              </a:ext>
            </a:extLst>
          </p:cNvPr>
          <p:cNvGrpSpPr/>
          <p:nvPr userDrawn="1"/>
        </p:nvGrpSpPr>
        <p:grpSpPr>
          <a:xfrm>
            <a:off x="772211" y="3416354"/>
            <a:ext cx="710291" cy="710292"/>
            <a:chOff x="772211" y="3416354"/>
            <a:chExt cx="710291" cy="710292"/>
          </a:xfrm>
        </p:grpSpPr>
        <p:grpSp>
          <p:nvGrpSpPr>
            <p:cNvPr id="552" name="Group 420">
              <a:extLst>
                <a:ext uri="{FF2B5EF4-FFF2-40B4-BE49-F238E27FC236}">
                  <a16:creationId xmlns:a16="http://schemas.microsoft.com/office/drawing/2014/main" id="{7644D491-262C-5FBA-FC36-07906989543B}"/>
                </a:ext>
              </a:extLst>
            </p:cNvPr>
            <p:cNvGrpSpPr/>
            <p:nvPr userDrawn="1"/>
          </p:nvGrpSpPr>
          <p:grpSpPr>
            <a:xfrm>
              <a:off x="772211" y="3416354"/>
              <a:ext cx="710291" cy="710292"/>
              <a:chOff x="3683886" y="4528578"/>
              <a:chExt cx="710291" cy="710292"/>
            </a:xfrm>
          </p:grpSpPr>
          <p:sp>
            <p:nvSpPr>
              <p:cNvPr id="555" name="Rectangle 421">
                <a:extLst>
                  <a:ext uri="{FF2B5EF4-FFF2-40B4-BE49-F238E27FC236}">
                    <a16:creationId xmlns:a16="http://schemas.microsoft.com/office/drawing/2014/main" id="{BCFA8605-C4C3-DDE7-93BB-A1D644570106}"/>
                  </a:ext>
                </a:extLst>
              </p:cNvPr>
              <p:cNvSpPr/>
              <p:nvPr/>
            </p:nvSpPr>
            <p:spPr>
              <a:xfrm>
                <a:off x="3683886" y="4528578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6" name="Freeform 422">
                <a:extLst>
                  <a:ext uri="{FF2B5EF4-FFF2-40B4-BE49-F238E27FC236}">
                    <a16:creationId xmlns:a16="http://schemas.microsoft.com/office/drawing/2014/main" id="{916F8C7A-D9AE-57CB-8B07-5269ADAF6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6462" y="4617017"/>
                <a:ext cx="465138" cy="463550"/>
              </a:xfrm>
              <a:custGeom>
                <a:avLst/>
                <a:gdLst>
                  <a:gd name="T0" fmla="*/ 967 w 1295"/>
                  <a:gd name="T1" fmla="*/ 862 h 1292"/>
                  <a:gd name="T2" fmla="*/ 1026 w 1295"/>
                  <a:gd name="T3" fmla="*/ 1291 h 1292"/>
                  <a:gd name="T4" fmla="*/ 731 w 1295"/>
                  <a:gd name="T5" fmla="*/ 683 h 1292"/>
                  <a:gd name="T6" fmla="*/ 806 w 1295"/>
                  <a:gd name="T7" fmla="*/ 682 h 1292"/>
                  <a:gd name="T8" fmla="*/ 865 w 1295"/>
                  <a:gd name="T9" fmla="*/ 1291 h 1292"/>
                  <a:gd name="T10" fmla="*/ 844 w 1295"/>
                  <a:gd name="T11" fmla="*/ 565 h 1292"/>
                  <a:gd name="T12" fmla="*/ 731 w 1295"/>
                  <a:gd name="T13" fmla="*/ 683 h 1292"/>
                  <a:gd name="T14" fmla="*/ 269 w 1295"/>
                  <a:gd name="T15" fmla="*/ 862 h 1292"/>
                  <a:gd name="T16" fmla="*/ 328 w 1295"/>
                  <a:gd name="T17" fmla="*/ 1291 h 1292"/>
                  <a:gd name="T18" fmla="*/ 376 w 1295"/>
                  <a:gd name="T19" fmla="*/ 191 h 1292"/>
                  <a:gd name="T20" fmla="*/ 220 w 1295"/>
                  <a:gd name="T21" fmla="*/ 191 h 1292"/>
                  <a:gd name="T22" fmla="*/ 298 w 1295"/>
                  <a:gd name="T23" fmla="*/ 59 h 1292"/>
                  <a:gd name="T24" fmla="*/ 376 w 1295"/>
                  <a:gd name="T25" fmla="*/ 191 h 1292"/>
                  <a:gd name="T26" fmla="*/ 298 w 1295"/>
                  <a:gd name="T27" fmla="*/ 0 h 1292"/>
                  <a:gd name="T28" fmla="*/ 161 w 1295"/>
                  <a:gd name="T29" fmla="*/ 191 h 1292"/>
                  <a:gd name="T30" fmla="*/ 435 w 1295"/>
                  <a:gd name="T31" fmla="*/ 191 h 1292"/>
                  <a:gd name="T32" fmla="*/ 617 w 1295"/>
                  <a:gd name="T33" fmla="*/ 522 h 1292"/>
                  <a:gd name="T34" fmla="*/ 379 w 1295"/>
                  <a:gd name="T35" fmla="*/ 349 h 1292"/>
                  <a:gd name="T36" fmla="*/ 0 w 1295"/>
                  <a:gd name="T37" fmla="*/ 540 h 1292"/>
                  <a:gd name="T38" fmla="*/ 108 w 1295"/>
                  <a:gd name="T39" fmla="*/ 887 h 1292"/>
                  <a:gd name="T40" fmla="*/ 167 w 1295"/>
                  <a:gd name="T41" fmla="*/ 1291 h 1292"/>
                  <a:gd name="T42" fmla="*/ 108 w 1295"/>
                  <a:gd name="T43" fmla="*/ 566 h 1292"/>
                  <a:gd name="T44" fmla="*/ 59 w 1295"/>
                  <a:gd name="T45" fmla="*/ 754 h 1292"/>
                  <a:gd name="T46" fmla="*/ 191 w 1295"/>
                  <a:gd name="T47" fmla="*/ 408 h 1292"/>
                  <a:gd name="T48" fmla="*/ 557 w 1295"/>
                  <a:gd name="T49" fmla="*/ 539 h 1292"/>
                  <a:gd name="T50" fmla="*/ 688 w 1295"/>
                  <a:gd name="T51" fmla="*/ 734 h 1292"/>
                  <a:gd name="T52" fmla="*/ 647 w 1295"/>
                  <a:gd name="T53" fmla="*/ 758 h 1292"/>
                  <a:gd name="T54" fmla="*/ 619 w 1295"/>
                  <a:gd name="T55" fmla="*/ 747 h 1292"/>
                  <a:gd name="T56" fmla="*/ 422 w 1295"/>
                  <a:gd name="T57" fmla="*/ 566 h 1292"/>
                  <a:gd name="T58" fmla="*/ 403 w 1295"/>
                  <a:gd name="T59" fmla="*/ 1291 h 1292"/>
                  <a:gd name="T60" fmla="*/ 462 w 1295"/>
                  <a:gd name="T61" fmla="*/ 667 h 1292"/>
                  <a:gd name="T62" fmla="*/ 647 w 1295"/>
                  <a:gd name="T63" fmla="*/ 817 h 1292"/>
                  <a:gd name="T64" fmla="*/ 716 w 1295"/>
                  <a:gd name="T65" fmla="*/ 789 h 1292"/>
                  <a:gd name="T66" fmla="*/ 751 w 1295"/>
                  <a:gd name="T67" fmla="*/ 722 h 1292"/>
                  <a:gd name="T68" fmla="*/ 1074 w 1295"/>
                  <a:gd name="T69" fmla="*/ 191 h 1292"/>
                  <a:gd name="T70" fmla="*/ 918 w 1295"/>
                  <a:gd name="T71" fmla="*/ 191 h 1292"/>
                  <a:gd name="T72" fmla="*/ 996 w 1295"/>
                  <a:gd name="T73" fmla="*/ 59 h 1292"/>
                  <a:gd name="T74" fmla="*/ 1074 w 1295"/>
                  <a:gd name="T75" fmla="*/ 191 h 1292"/>
                  <a:gd name="T76" fmla="*/ 996 w 1295"/>
                  <a:gd name="T77" fmla="*/ 0 h 1292"/>
                  <a:gd name="T78" fmla="*/ 859 w 1295"/>
                  <a:gd name="T79" fmla="*/ 191 h 1292"/>
                  <a:gd name="T80" fmla="*/ 1133 w 1295"/>
                  <a:gd name="T81" fmla="*/ 191 h 1292"/>
                  <a:gd name="T82" fmla="*/ 1294 w 1295"/>
                  <a:gd name="T83" fmla="*/ 540 h 1292"/>
                  <a:gd name="T84" fmla="*/ 916 w 1295"/>
                  <a:gd name="T85" fmla="*/ 349 h 1292"/>
                  <a:gd name="T86" fmla="*/ 677 w 1295"/>
                  <a:gd name="T87" fmla="*/ 550 h 1292"/>
                  <a:gd name="T88" fmla="*/ 780 w 1295"/>
                  <a:gd name="T89" fmla="*/ 501 h 1292"/>
                  <a:gd name="T90" fmla="*/ 1103 w 1295"/>
                  <a:gd name="T91" fmla="*/ 408 h 1292"/>
                  <a:gd name="T92" fmla="*/ 1235 w 1295"/>
                  <a:gd name="T93" fmla="*/ 754 h 1292"/>
                  <a:gd name="T94" fmla="*/ 1160 w 1295"/>
                  <a:gd name="T95" fmla="*/ 566 h 1292"/>
                  <a:gd name="T96" fmla="*/ 1101 w 1295"/>
                  <a:gd name="T97" fmla="*/ 1291 h 1292"/>
                  <a:gd name="T98" fmla="*/ 1160 w 1295"/>
                  <a:gd name="T99" fmla="*/ 891 h 1292"/>
                  <a:gd name="T100" fmla="*/ 1294 w 1295"/>
                  <a:gd name="T101" fmla="*/ 540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95" h="1292">
                    <a:moveTo>
                      <a:pt x="1026" y="862"/>
                    </a:moveTo>
                    <a:lnTo>
                      <a:pt x="967" y="862"/>
                    </a:lnTo>
                    <a:lnTo>
                      <a:pt x="967" y="1291"/>
                    </a:lnTo>
                    <a:lnTo>
                      <a:pt x="1026" y="1291"/>
                    </a:lnTo>
                    <a:lnTo>
                      <a:pt x="1026" y="862"/>
                    </a:lnTo>
                    <a:close/>
                    <a:moveTo>
                      <a:pt x="731" y="683"/>
                    </a:moveTo>
                    <a:lnTo>
                      <a:pt x="778" y="718"/>
                    </a:lnTo>
                    <a:lnTo>
                      <a:pt x="806" y="682"/>
                    </a:lnTo>
                    <a:lnTo>
                      <a:pt x="806" y="1291"/>
                    </a:lnTo>
                    <a:lnTo>
                      <a:pt x="865" y="1291"/>
                    </a:lnTo>
                    <a:lnTo>
                      <a:pt x="865" y="593"/>
                    </a:lnTo>
                    <a:cubicBezTo>
                      <a:pt x="865" y="581"/>
                      <a:pt x="856" y="569"/>
                      <a:pt x="844" y="565"/>
                    </a:cubicBezTo>
                    <a:cubicBezTo>
                      <a:pt x="832" y="561"/>
                      <a:pt x="819" y="565"/>
                      <a:pt x="811" y="576"/>
                    </a:cubicBezTo>
                    <a:lnTo>
                      <a:pt x="731" y="683"/>
                    </a:lnTo>
                    <a:close/>
                    <a:moveTo>
                      <a:pt x="328" y="862"/>
                    </a:moveTo>
                    <a:lnTo>
                      <a:pt x="269" y="862"/>
                    </a:lnTo>
                    <a:lnTo>
                      <a:pt x="269" y="1291"/>
                    </a:lnTo>
                    <a:lnTo>
                      <a:pt x="328" y="1291"/>
                    </a:lnTo>
                    <a:lnTo>
                      <a:pt x="328" y="862"/>
                    </a:lnTo>
                    <a:close/>
                    <a:moveTo>
                      <a:pt x="376" y="191"/>
                    </a:moveTo>
                    <a:cubicBezTo>
                      <a:pt x="376" y="237"/>
                      <a:pt x="345" y="269"/>
                      <a:pt x="298" y="269"/>
                    </a:cubicBezTo>
                    <a:cubicBezTo>
                      <a:pt x="252" y="269"/>
                      <a:pt x="220" y="237"/>
                      <a:pt x="220" y="191"/>
                    </a:cubicBezTo>
                    <a:lnTo>
                      <a:pt x="220" y="137"/>
                    </a:lnTo>
                    <a:cubicBezTo>
                      <a:pt x="220" y="91"/>
                      <a:pt x="252" y="59"/>
                      <a:pt x="298" y="59"/>
                    </a:cubicBezTo>
                    <a:cubicBezTo>
                      <a:pt x="345" y="59"/>
                      <a:pt x="376" y="91"/>
                      <a:pt x="376" y="137"/>
                    </a:cubicBezTo>
                    <a:lnTo>
                      <a:pt x="376" y="191"/>
                    </a:lnTo>
                    <a:close/>
                    <a:moveTo>
                      <a:pt x="435" y="137"/>
                    </a:moveTo>
                    <a:cubicBezTo>
                      <a:pt x="435" y="58"/>
                      <a:pt x="378" y="0"/>
                      <a:pt x="298" y="0"/>
                    </a:cubicBezTo>
                    <a:cubicBezTo>
                      <a:pt x="219" y="0"/>
                      <a:pt x="161" y="58"/>
                      <a:pt x="161" y="137"/>
                    </a:cubicBezTo>
                    <a:lnTo>
                      <a:pt x="161" y="191"/>
                    </a:lnTo>
                    <a:cubicBezTo>
                      <a:pt x="161" y="270"/>
                      <a:pt x="219" y="328"/>
                      <a:pt x="298" y="328"/>
                    </a:cubicBezTo>
                    <a:cubicBezTo>
                      <a:pt x="378" y="328"/>
                      <a:pt x="435" y="270"/>
                      <a:pt x="435" y="191"/>
                    </a:cubicBezTo>
                    <a:lnTo>
                      <a:pt x="435" y="137"/>
                    </a:lnTo>
                    <a:close/>
                    <a:moveTo>
                      <a:pt x="617" y="522"/>
                    </a:moveTo>
                    <a:cubicBezTo>
                      <a:pt x="614" y="517"/>
                      <a:pt x="610" y="512"/>
                      <a:pt x="605" y="505"/>
                    </a:cubicBezTo>
                    <a:cubicBezTo>
                      <a:pt x="567" y="451"/>
                      <a:pt x="496" y="349"/>
                      <a:pt x="379" y="349"/>
                    </a:cubicBezTo>
                    <a:lnTo>
                      <a:pt x="191" y="349"/>
                    </a:lnTo>
                    <a:cubicBezTo>
                      <a:pt x="99" y="349"/>
                      <a:pt x="0" y="426"/>
                      <a:pt x="0" y="540"/>
                    </a:cubicBezTo>
                    <a:lnTo>
                      <a:pt x="0" y="754"/>
                    </a:lnTo>
                    <a:cubicBezTo>
                      <a:pt x="0" y="815"/>
                      <a:pt x="49" y="872"/>
                      <a:pt x="108" y="887"/>
                    </a:cubicBezTo>
                    <a:lnTo>
                      <a:pt x="108" y="1291"/>
                    </a:lnTo>
                    <a:lnTo>
                      <a:pt x="167" y="1291"/>
                    </a:lnTo>
                    <a:lnTo>
                      <a:pt x="167" y="566"/>
                    </a:lnTo>
                    <a:lnTo>
                      <a:pt x="108" y="566"/>
                    </a:lnTo>
                    <a:lnTo>
                      <a:pt x="108" y="824"/>
                    </a:lnTo>
                    <a:cubicBezTo>
                      <a:pt x="81" y="811"/>
                      <a:pt x="59" y="782"/>
                      <a:pt x="59" y="754"/>
                    </a:cubicBezTo>
                    <a:lnTo>
                      <a:pt x="59" y="540"/>
                    </a:lnTo>
                    <a:cubicBezTo>
                      <a:pt x="59" y="454"/>
                      <a:pt x="136" y="408"/>
                      <a:pt x="191" y="408"/>
                    </a:cubicBezTo>
                    <a:lnTo>
                      <a:pt x="379" y="408"/>
                    </a:lnTo>
                    <a:cubicBezTo>
                      <a:pt x="465" y="408"/>
                      <a:pt x="523" y="490"/>
                      <a:pt x="557" y="539"/>
                    </a:cubicBezTo>
                    <a:cubicBezTo>
                      <a:pt x="562" y="546"/>
                      <a:pt x="566" y="552"/>
                      <a:pt x="570" y="557"/>
                    </a:cubicBezTo>
                    <a:cubicBezTo>
                      <a:pt x="596" y="593"/>
                      <a:pt x="660" y="691"/>
                      <a:pt x="688" y="734"/>
                    </a:cubicBezTo>
                    <a:lnTo>
                      <a:pt x="675" y="747"/>
                    </a:lnTo>
                    <a:cubicBezTo>
                      <a:pt x="668" y="754"/>
                      <a:pt x="658" y="758"/>
                      <a:pt x="647" y="758"/>
                    </a:cubicBezTo>
                    <a:lnTo>
                      <a:pt x="647" y="758"/>
                    </a:lnTo>
                    <a:cubicBezTo>
                      <a:pt x="636" y="758"/>
                      <a:pt x="626" y="754"/>
                      <a:pt x="619" y="747"/>
                    </a:cubicBezTo>
                    <a:lnTo>
                      <a:pt x="454" y="573"/>
                    </a:lnTo>
                    <a:cubicBezTo>
                      <a:pt x="446" y="564"/>
                      <a:pt x="433" y="561"/>
                      <a:pt x="422" y="566"/>
                    </a:cubicBezTo>
                    <a:cubicBezTo>
                      <a:pt x="410" y="570"/>
                      <a:pt x="403" y="581"/>
                      <a:pt x="403" y="593"/>
                    </a:cubicBezTo>
                    <a:lnTo>
                      <a:pt x="403" y="1291"/>
                    </a:lnTo>
                    <a:lnTo>
                      <a:pt x="462" y="1291"/>
                    </a:lnTo>
                    <a:lnTo>
                      <a:pt x="462" y="667"/>
                    </a:lnTo>
                    <a:lnTo>
                      <a:pt x="577" y="788"/>
                    </a:lnTo>
                    <a:cubicBezTo>
                      <a:pt x="596" y="807"/>
                      <a:pt x="620" y="817"/>
                      <a:pt x="647" y="817"/>
                    </a:cubicBezTo>
                    <a:lnTo>
                      <a:pt x="647" y="817"/>
                    </a:lnTo>
                    <a:cubicBezTo>
                      <a:pt x="673" y="817"/>
                      <a:pt x="698" y="807"/>
                      <a:pt x="716" y="789"/>
                    </a:cubicBezTo>
                    <a:lnTo>
                      <a:pt x="747" y="759"/>
                    </a:lnTo>
                    <a:cubicBezTo>
                      <a:pt x="757" y="749"/>
                      <a:pt x="758" y="734"/>
                      <a:pt x="751" y="722"/>
                    </a:cubicBezTo>
                    <a:cubicBezTo>
                      <a:pt x="747" y="716"/>
                      <a:pt x="652" y="570"/>
                      <a:pt x="617" y="522"/>
                    </a:cubicBezTo>
                    <a:close/>
                    <a:moveTo>
                      <a:pt x="1074" y="191"/>
                    </a:moveTo>
                    <a:cubicBezTo>
                      <a:pt x="1074" y="237"/>
                      <a:pt x="1043" y="269"/>
                      <a:pt x="996" y="269"/>
                    </a:cubicBezTo>
                    <a:cubicBezTo>
                      <a:pt x="950" y="269"/>
                      <a:pt x="918" y="237"/>
                      <a:pt x="918" y="191"/>
                    </a:cubicBezTo>
                    <a:lnTo>
                      <a:pt x="918" y="137"/>
                    </a:lnTo>
                    <a:cubicBezTo>
                      <a:pt x="918" y="91"/>
                      <a:pt x="950" y="59"/>
                      <a:pt x="996" y="59"/>
                    </a:cubicBezTo>
                    <a:cubicBezTo>
                      <a:pt x="1043" y="59"/>
                      <a:pt x="1074" y="91"/>
                      <a:pt x="1074" y="137"/>
                    </a:cubicBezTo>
                    <a:lnTo>
                      <a:pt x="1074" y="191"/>
                    </a:lnTo>
                    <a:close/>
                    <a:moveTo>
                      <a:pt x="1133" y="137"/>
                    </a:moveTo>
                    <a:cubicBezTo>
                      <a:pt x="1133" y="58"/>
                      <a:pt x="1075" y="0"/>
                      <a:pt x="996" y="0"/>
                    </a:cubicBezTo>
                    <a:cubicBezTo>
                      <a:pt x="917" y="0"/>
                      <a:pt x="859" y="58"/>
                      <a:pt x="859" y="137"/>
                    </a:cubicBezTo>
                    <a:lnTo>
                      <a:pt x="859" y="191"/>
                    </a:lnTo>
                    <a:cubicBezTo>
                      <a:pt x="859" y="270"/>
                      <a:pt x="917" y="328"/>
                      <a:pt x="996" y="328"/>
                    </a:cubicBezTo>
                    <a:cubicBezTo>
                      <a:pt x="1075" y="328"/>
                      <a:pt x="1133" y="270"/>
                      <a:pt x="1133" y="191"/>
                    </a:cubicBezTo>
                    <a:lnTo>
                      <a:pt x="1133" y="137"/>
                    </a:lnTo>
                    <a:close/>
                    <a:moveTo>
                      <a:pt x="1294" y="540"/>
                    </a:moveTo>
                    <a:cubicBezTo>
                      <a:pt x="1294" y="426"/>
                      <a:pt x="1195" y="349"/>
                      <a:pt x="1103" y="349"/>
                    </a:cubicBezTo>
                    <a:lnTo>
                      <a:pt x="916" y="349"/>
                    </a:lnTo>
                    <a:cubicBezTo>
                      <a:pt x="815" y="349"/>
                      <a:pt x="752" y="434"/>
                      <a:pt x="729" y="471"/>
                    </a:cubicBezTo>
                    <a:cubicBezTo>
                      <a:pt x="716" y="493"/>
                      <a:pt x="677" y="549"/>
                      <a:pt x="677" y="550"/>
                    </a:cubicBezTo>
                    <a:lnTo>
                      <a:pt x="725" y="583"/>
                    </a:lnTo>
                    <a:cubicBezTo>
                      <a:pt x="727" y="581"/>
                      <a:pt x="765" y="525"/>
                      <a:pt x="780" y="501"/>
                    </a:cubicBezTo>
                    <a:cubicBezTo>
                      <a:pt x="793" y="480"/>
                      <a:pt x="843" y="408"/>
                      <a:pt x="916" y="408"/>
                    </a:cubicBezTo>
                    <a:lnTo>
                      <a:pt x="1103" y="408"/>
                    </a:lnTo>
                    <a:cubicBezTo>
                      <a:pt x="1166" y="408"/>
                      <a:pt x="1235" y="462"/>
                      <a:pt x="1235" y="540"/>
                    </a:cubicBezTo>
                    <a:lnTo>
                      <a:pt x="1235" y="754"/>
                    </a:lnTo>
                    <a:cubicBezTo>
                      <a:pt x="1235" y="791"/>
                      <a:pt x="1196" y="830"/>
                      <a:pt x="1160" y="832"/>
                    </a:cubicBezTo>
                    <a:lnTo>
                      <a:pt x="1160" y="566"/>
                    </a:lnTo>
                    <a:lnTo>
                      <a:pt x="1101" y="566"/>
                    </a:lnTo>
                    <a:lnTo>
                      <a:pt x="1101" y="1291"/>
                    </a:lnTo>
                    <a:lnTo>
                      <a:pt x="1160" y="1291"/>
                    </a:lnTo>
                    <a:lnTo>
                      <a:pt x="1160" y="891"/>
                    </a:lnTo>
                    <a:cubicBezTo>
                      <a:pt x="1228" y="889"/>
                      <a:pt x="1294" y="823"/>
                      <a:pt x="1294" y="754"/>
                    </a:cubicBezTo>
                    <a:lnTo>
                      <a:pt x="1294" y="5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3" name="Puolivapaa piirto 166">
              <a:extLst>
                <a:ext uri="{FF2B5EF4-FFF2-40B4-BE49-F238E27FC236}">
                  <a16:creationId xmlns:a16="http://schemas.microsoft.com/office/drawing/2014/main" id="{7F8A9F5A-CC67-F9BA-3D9F-6CF3B136C844}"/>
                </a:ext>
              </a:extLst>
            </p:cNvPr>
            <p:cNvSpPr/>
            <p:nvPr userDrawn="1"/>
          </p:nvSpPr>
          <p:spPr>
            <a:xfrm>
              <a:off x="965200" y="3575050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54" name="Puolivapaa piirto 167">
              <a:extLst>
                <a:ext uri="{FF2B5EF4-FFF2-40B4-BE49-F238E27FC236}">
                  <a16:creationId xmlns:a16="http://schemas.microsoft.com/office/drawing/2014/main" id="{A35692F3-65B7-935B-6D6D-0715949EE0EA}"/>
                </a:ext>
              </a:extLst>
            </p:cNvPr>
            <p:cNvSpPr/>
            <p:nvPr userDrawn="1"/>
          </p:nvSpPr>
          <p:spPr>
            <a:xfrm>
              <a:off x="1219084" y="3579211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557" name="Ryhmä 556">
            <a:extLst>
              <a:ext uri="{FF2B5EF4-FFF2-40B4-BE49-F238E27FC236}">
                <a16:creationId xmlns:a16="http://schemas.microsoft.com/office/drawing/2014/main" id="{B9E8B965-C3AD-EAEE-5DEF-A2FCA8E24376}"/>
              </a:ext>
            </a:extLst>
          </p:cNvPr>
          <p:cNvGrpSpPr/>
          <p:nvPr userDrawn="1"/>
        </p:nvGrpSpPr>
        <p:grpSpPr>
          <a:xfrm>
            <a:off x="752722" y="4454581"/>
            <a:ext cx="710291" cy="710292"/>
            <a:chOff x="752722" y="4454581"/>
            <a:chExt cx="710291" cy="710292"/>
          </a:xfrm>
        </p:grpSpPr>
        <p:grpSp>
          <p:nvGrpSpPr>
            <p:cNvPr id="558" name="Group 459">
              <a:extLst>
                <a:ext uri="{FF2B5EF4-FFF2-40B4-BE49-F238E27FC236}">
                  <a16:creationId xmlns:a16="http://schemas.microsoft.com/office/drawing/2014/main" id="{1D232AFF-6BCB-7EE1-8D8D-7F3C8BA303F8}"/>
                </a:ext>
              </a:extLst>
            </p:cNvPr>
            <p:cNvGrpSpPr/>
            <p:nvPr userDrawn="1"/>
          </p:nvGrpSpPr>
          <p:grpSpPr>
            <a:xfrm>
              <a:off x="752722" y="4454581"/>
              <a:ext cx="710291" cy="710292"/>
              <a:chOff x="6982974" y="4528578"/>
              <a:chExt cx="710291" cy="710292"/>
            </a:xfrm>
          </p:grpSpPr>
          <p:sp>
            <p:nvSpPr>
              <p:cNvPr id="561" name="Rectangle 460">
                <a:extLst>
                  <a:ext uri="{FF2B5EF4-FFF2-40B4-BE49-F238E27FC236}">
                    <a16:creationId xmlns:a16="http://schemas.microsoft.com/office/drawing/2014/main" id="{D442961F-36F2-1E2C-5718-E38D20223D11}"/>
                  </a:ext>
                </a:extLst>
              </p:cNvPr>
              <p:cNvSpPr/>
              <p:nvPr/>
            </p:nvSpPr>
            <p:spPr>
              <a:xfrm>
                <a:off x="6982974" y="4528578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2" name="Freeform 23">
                <a:extLst>
                  <a:ext uri="{FF2B5EF4-FFF2-40B4-BE49-F238E27FC236}">
                    <a16:creationId xmlns:a16="http://schemas.microsoft.com/office/drawing/2014/main" id="{B9430C90-321F-4E51-750C-5173714F0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3488" y="4648774"/>
                <a:ext cx="449262" cy="469900"/>
              </a:xfrm>
              <a:custGeom>
                <a:avLst/>
                <a:gdLst>
                  <a:gd name="T0" fmla="*/ 712 w 1247"/>
                  <a:gd name="T1" fmla="*/ 1038 h 1304"/>
                  <a:gd name="T2" fmla="*/ 817 w 1247"/>
                  <a:gd name="T3" fmla="*/ 1049 h 1304"/>
                  <a:gd name="T4" fmla="*/ 848 w 1247"/>
                  <a:gd name="T5" fmla="*/ 1303 h 1304"/>
                  <a:gd name="T6" fmla="*/ 880 w 1247"/>
                  <a:gd name="T7" fmla="*/ 1049 h 1304"/>
                  <a:gd name="T8" fmla="*/ 987 w 1247"/>
                  <a:gd name="T9" fmla="*/ 1272 h 1304"/>
                  <a:gd name="T10" fmla="*/ 1049 w 1247"/>
                  <a:gd name="T11" fmla="*/ 1272 h 1304"/>
                  <a:gd name="T12" fmla="*/ 1131 w 1247"/>
                  <a:gd name="T13" fmla="*/ 1049 h 1304"/>
                  <a:gd name="T14" fmla="*/ 1161 w 1247"/>
                  <a:gd name="T15" fmla="*/ 1013 h 1304"/>
                  <a:gd name="T16" fmla="*/ 1041 w 1247"/>
                  <a:gd name="T17" fmla="*/ 452 h 1304"/>
                  <a:gd name="T18" fmla="*/ 1094 w 1247"/>
                  <a:gd name="T19" fmla="*/ 987 h 1304"/>
                  <a:gd name="T20" fmla="*/ 851 w 1247"/>
                  <a:gd name="T21" fmla="*/ 487 h 1304"/>
                  <a:gd name="T22" fmla="*/ 790 w 1247"/>
                  <a:gd name="T23" fmla="*/ 478 h 1304"/>
                  <a:gd name="T24" fmla="*/ 394 w 1247"/>
                  <a:gd name="T25" fmla="*/ 1272 h 1304"/>
                  <a:gd name="T26" fmla="*/ 456 w 1247"/>
                  <a:gd name="T27" fmla="*/ 1272 h 1304"/>
                  <a:gd name="T28" fmla="*/ 425 w 1247"/>
                  <a:gd name="T29" fmla="*/ 508 h 1304"/>
                  <a:gd name="T30" fmla="*/ 394 w 1247"/>
                  <a:gd name="T31" fmla="*/ 1272 h 1304"/>
                  <a:gd name="T32" fmla="*/ 285 w 1247"/>
                  <a:gd name="T33" fmla="*/ 1303 h 1304"/>
                  <a:gd name="T34" fmla="*/ 316 w 1247"/>
                  <a:gd name="T35" fmla="*/ 849 h 1304"/>
                  <a:gd name="T36" fmla="*/ 254 w 1247"/>
                  <a:gd name="T37" fmla="*/ 849 h 1304"/>
                  <a:gd name="T38" fmla="*/ 113 w 1247"/>
                  <a:gd name="T39" fmla="*/ 1272 h 1304"/>
                  <a:gd name="T40" fmla="*/ 175 w 1247"/>
                  <a:gd name="T41" fmla="*/ 1272 h 1304"/>
                  <a:gd name="T42" fmla="*/ 144 w 1247"/>
                  <a:gd name="T43" fmla="*/ 508 h 1304"/>
                  <a:gd name="T44" fmla="*/ 113 w 1247"/>
                  <a:gd name="T45" fmla="*/ 1272 h 1304"/>
                  <a:gd name="T46" fmla="*/ 285 w 1247"/>
                  <a:gd name="T47" fmla="*/ 257 h 1304"/>
                  <a:gd name="T48" fmla="*/ 203 w 1247"/>
                  <a:gd name="T49" fmla="*/ 143 h 1304"/>
                  <a:gd name="T50" fmla="*/ 367 w 1247"/>
                  <a:gd name="T51" fmla="*/ 145 h 1304"/>
                  <a:gd name="T52" fmla="*/ 285 w 1247"/>
                  <a:gd name="T53" fmla="*/ 0 h 1304"/>
                  <a:gd name="T54" fmla="*/ 284 w 1247"/>
                  <a:gd name="T55" fmla="*/ 288 h 1304"/>
                  <a:gd name="T56" fmla="*/ 428 w 1247"/>
                  <a:gd name="T57" fmla="*/ 145 h 1304"/>
                  <a:gd name="T58" fmla="*/ 569 w 1247"/>
                  <a:gd name="T59" fmla="*/ 511 h 1304"/>
                  <a:gd name="T60" fmla="*/ 172 w 1247"/>
                  <a:gd name="T61" fmla="*/ 310 h 1304"/>
                  <a:gd name="T62" fmla="*/ 0 w 1247"/>
                  <a:gd name="T63" fmla="*/ 821 h 1304"/>
                  <a:gd name="T64" fmla="*/ 62 w 1247"/>
                  <a:gd name="T65" fmla="*/ 821 h 1304"/>
                  <a:gd name="T66" fmla="*/ 172 w 1247"/>
                  <a:gd name="T67" fmla="*/ 373 h 1304"/>
                  <a:gd name="T68" fmla="*/ 507 w 1247"/>
                  <a:gd name="T69" fmla="*/ 511 h 1304"/>
                  <a:gd name="T70" fmla="*/ 538 w 1247"/>
                  <a:gd name="T71" fmla="*/ 852 h 1304"/>
                  <a:gd name="T72" fmla="*/ 569 w 1247"/>
                  <a:gd name="T73" fmla="*/ 511 h 1304"/>
                  <a:gd name="T74" fmla="*/ 933 w 1247"/>
                  <a:gd name="T75" fmla="*/ 257 h 1304"/>
                  <a:gd name="T76" fmla="*/ 851 w 1247"/>
                  <a:gd name="T77" fmla="*/ 143 h 1304"/>
                  <a:gd name="T78" fmla="*/ 991 w 1247"/>
                  <a:gd name="T79" fmla="*/ 87 h 1304"/>
                  <a:gd name="T80" fmla="*/ 933 w 1247"/>
                  <a:gd name="T81" fmla="*/ 226 h 1304"/>
                  <a:gd name="T82" fmla="*/ 933 w 1247"/>
                  <a:gd name="T83" fmla="*/ 0 h 1304"/>
                  <a:gd name="T84" fmla="*/ 932 w 1247"/>
                  <a:gd name="T85" fmla="*/ 288 h 1304"/>
                  <a:gd name="T86" fmla="*/ 1077 w 1247"/>
                  <a:gd name="T87" fmla="*/ 145 h 1304"/>
                  <a:gd name="T88" fmla="*/ 1246 w 1247"/>
                  <a:gd name="T89" fmla="*/ 787 h 1304"/>
                  <a:gd name="T90" fmla="*/ 1018 w 1247"/>
                  <a:gd name="T91" fmla="*/ 310 h 1304"/>
                  <a:gd name="T92" fmla="*/ 677 w 1247"/>
                  <a:gd name="T93" fmla="*/ 477 h 1304"/>
                  <a:gd name="T94" fmla="*/ 681 w 1247"/>
                  <a:gd name="T95" fmla="*/ 799 h 1304"/>
                  <a:gd name="T96" fmla="*/ 848 w 1247"/>
                  <a:gd name="T97" fmla="*/ 373 h 1304"/>
                  <a:gd name="T98" fmla="*/ 1128 w 1247"/>
                  <a:gd name="T99" fmla="*/ 488 h 1304"/>
                  <a:gd name="T100" fmla="*/ 1246 w 1247"/>
                  <a:gd name="T101" fmla="*/ 787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47" h="1304">
                    <a:moveTo>
                      <a:pt x="705" y="1013"/>
                    </a:moveTo>
                    <a:cubicBezTo>
                      <a:pt x="704" y="1022"/>
                      <a:pt x="706" y="1031"/>
                      <a:pt x="712" y="1038"/>
                    </a:cubicBezTo>
                    <a:cubicBezTo>
                      <a:pt x="718" y="1045"/>
                      <a:pt x="727" y="1049"/>
                      <a:pt x="736" y="1049"/>
                    </a:cubicBezTo>
                    <a:lnTo>
                      <a:pt x="817" y="1049"/>
                    </a:lnTo>
                    <a:lnTo>
                      <a:pt x="817" y="1272"/>
                    </a:lnTo>
                    <a:cubicBezTo>
                      <a:pt x="817" y="1289"/>
                      <a:pt x="831" y="1303"/>
                      <a:pt x="848" y="1303"/>
                    </a:cubicBezTo>
                    <a:cubicBezTo>
                      <a:pt x="866" y="1303"/>
                      <a:pt x="880" y="1289"/>
                      <a:pt x="880" y="1272"/>
                    </a:cubicBezTo>
                    <a:lnTo>
                      <a:pt x="880" y="1049"/>
                    </a:lnTo>
                    <a:lnTo>
                      <a:pt x="987" y="1049"/>
                    </a:lnTo>
                    <a:lnTo>
                      <a:pt x="987" y="1272"/>
                    </a:lnTo>
                    <a:cubicBezTo>
                      <a:pt x="987" y="1289"/>
                      <a:pt x="1001" y="1303"/>
                      <a:pt x="1018" y="1303"/>
                    </a:cubicBezTo>
                    <a:cubicBezTo>
                      <a:pt x="1035" y="1303"/>
                      <a:pt x="1049" y="1289"/>
                      <a:pt x="1049" y="1272"/>
                    </a:cubicBezTo>
                    <a:lnTo>
                      <a:pt x="1049" y="1049"/>
                    </a:lnTo>
                    <a:lnTo>
                      <a:pt x="1131" y="1049"/>
                    </a:lnTo>
                    <a:cubicBezTo>
                      <a:pt x="1140" y="1049"/>
                      <a:pt x="1148" y="1045"/>
                      <a:pt x="1154" y="1038"/>
                    </a:cubicBezTo>
                    <a:cubicBezTo>
                      <a:pt x="1160" y="1031"/>
                      <a:pt x="1163" y="1022"/>
                      <a:pt x="1161" y="1013"/>
                    </a:cubicBezTo>
                    <a:lnTo>
                      <a:pt x="1077" y="478"/>
                    </a:lnTo>
                    <a:cubicBezTo>
                      <a:pt x="1074" y="461"/>
                      <a:pt x="1058" y="449"/>
                      <a:pt x="1041" y="452"/>
                    </a:cubicBezTo>
                    <a:cubicBezTo>
                      <a:pt x="1024" y="455"/>
                      <a:pt x="1013" y="471"/>
                      <a:pt x="1015" y="487"/>
                    </a:cubicBezTo>
                    <a:lnTo>
                      <a:pt x="1094" y="987"/>
                    </a:lnTo>
                    <a:lnTo>
                      <a:pt x="772" y="987"/>
                    </a:lnTo>
                    <a:lnTo>
                      <a:pt x="851" y="487"/>
                    </a:lnTo>
                    <a:cubicBezTo>
                      <a:pt x="854" y="471"/>
                      <a:pt x="842" y="455"/>
                      <a:pt x="825" y="452"/>
                    </a:cubicBezTo>
                    <a:cubicBezTo>
                      <a:pt x="808" y="449"/>
                      <a:pt x="792" y="461"/>
                      <a:pt x="790" y="478"/>
                    </a:cubicBezTo>
                    <a:lnTo>
                      <a:pt x="705" y="1013"/>
                    </a:lnTo>
                    <a:close/>
                    <a:moveTo>
                      <a:pt x="394" y="1272"/>
                    </a:moveTo>
                    <a:cubicBezTo>
                      <a:pt x="394" y="1289"/>
                      <a:pt x="408" y="1303"/>
                      <a:pt x="425" y="1303"/>
                    </a:cubicBezTo>
                    <a:cubicBezTo>
                      <a:pt x="442" y="1303"/>
                      <a:pt x="456" y="1289"/>
                      <a:pt x="456" y="1272"/>
                    </a:cubicBezTo>
                    <a:lnTo>
                      <a:pt x="456" y="539"/>
                    </a:lnTo>
                    <a:cubicBezTo>
                      <a:pt x="456" y="522"/>
                      <a:pt x="442" y="508"/>
                      <a:pt x="425" y="508"/>
                    </a:cubicBezTo>
                    <a:cubicBezTo>
                      <a:pt x="408" y="508"/>
                      <a:pt x="394" y="522"/>
                      <a:pt x="394" y="539"/>
                    </a:cubicBezTo>
                    <a:lnTo>
                      <a:pt x="394" y="1272"/>
                    </a:lnTo>
                    <a:close/>
                    <a:moveTo>
                      <a:pt x="254" y="1272"/>
                    </a:moveTo>
                    <a:cubicBezTo>
                      <a:pt x="254" y="1289"/>
                      <a:pt x="268" y="1303"/>
                      <a:pt x="285" y="1303"/>
                    </a:cubicBezTo>
                    <a:cubicBezTo>
                      <a:pt x="302" y="1303"/>
                      <a:pt x="316" y="1289"/>
                      <a:pt x="316" y="1272"/>
                    </a:cubicBezTo>
                    <a:lnTo>
                      <a:pt x="316" y="849"/>
                    </a:lnTo>
                    <a:cubicBezTo>
                      <a:pt x="316" y="832"/>
                      <a:pt x="302" y="818"/>
                      <a:pt x="285" y="818"/>
                    </a:cubicBezTo>
                    <a:cubicBezTo>
                      <a:pt x="268" y="818"/>
                      <a:pt x="254" y="832"/>
                      <a:pt x="254" y="849"/>
                    </a:cubicBezTo>
                    <a:lnTo>
                      <a:pt x="254" y="1272"/>
                    </a:lnTo>
                    <a:close/>
                    <a:moveTo>
                      <a:pt x="113" y="1272"/>
                    </a:moveTo>
                    <a:cubicBezTo>
                      <a:pt x="113" y="1289"/>
                      <a:pt x="127" y="1303"/>
                      <a:pt x="144" y="1303"/>
                    </a:cubicBezTo>
                    <a:cubicBezTo>
                      <a:pt x="161" y="1303"/>
                      <a:pt x="175" y="1289"/>
                      <a:pt x="175" y="1272"/>
                    </a:cubicBezTo>
                    <a:lnTo>
                      <a:pt x="175" y="539"/>
                    </a:lnTo>
                    <a:cubicBezTo>
                      <a:pt x="175" y="522"/>
                      <a:pt x="161" y="508"/>
                      <a:pt x="144" y="508"/>
                    </a:cubicBezTo>
                    <a:cubicBezTo>
                      <a:pt x="127" y="508"/>
                      <a:pt x="113" y="522"/>
                      <a:pt x="113" y="539"/>
                    </a:cubicBezTo>
                    <a:lnTo>
                      <a:pt x="113" y="1272"/>
                    </a:lnTo>
                    <a:close/>
                    <a:moveTo>
                      <a:pt x="285" y="226"/>
                    </a:moveTo>
                    <a:lnTo>
                      <a:pt x="285" y="257"/>
                    </a:lnTo>
                    <a:lnTo>
                      <a:pt x="284" y="226"/>
                    </a:lnTo>
                    <a:cubicBezTo>
                      <a:pt x="239" y="225"/>
                      <a:pt x="203" y="188"/>
                      <a:pt x="203" y="143"/>
                    </a:cubicBezTo>
                    <a:cubicBezTo>
                      <a:pt x="204" y="98"/>
                      <a:pt x="240" y="62"/>
                      <a:pt x="286" y="62"/>
                    </a:cubicBezTo>
                    <a:cubicBezTo>
                      <a:pt x="331" y="63"/>
                      <a:pt x="367" y="100"/>
                      <a:pt x="367" y="145"/>
                    </a:cubicBezTo>
                    <a:cubicBezTo>
                      <a:pt x="366" y="189"/>
                      <a:pt x="330" y="226"/>
                      <a:pt x="285" y="226"/>
                    </a:cubicBezTo>
                    <a:close/>
                    <a:moveTo>
                      <a:pt x="285" y="0"/>
                    </a:moveTo>
                    <a:cubicBezTo>
                      <a:pt x="206" y="0"/>
                      <a:pt x="142" y="64"/>
                      <a:pt x="141" y="143"/>
                    </a:cubicBezTo>
                    <a:cubicBezTo>
                      <a:pt x="140" y="222"/>
                      <a:pt x="204" y="287"/>
                      <a:pt x="284" y="288"/>
                    </a:cubicBezTo>
                    <a:lnTo>
                      <a:pt x="285" y="288"/>
                    </a:lnTo>
                    <a:cubicBezTo>
                      <a:pt x="364" y="288"/>
                      <a:pt x="427" y="224"/>
                      <a:pt x="428" y="145"/>
                    </a:cubicBezTo>
                    <a:cubicBezTo>
                      <a:pt x="429" y="66"/>
                      <a:pt x="366" y="1"/>
                      <a:pt x="285" y="0"/>
                    </a:cubicBezTo>
                    <a:close/>
                    <a:moveTo>
                      <a:pt x="569" y="511"/>
                    </a:moveTo>
                    <a:cubicBezTo>
                      <a:pt x="569" y="416"/>
                      <a:pt x="498" y="310"/>
                      <a:pt x="397" y="310"/>
                    </a:cubicBezTo>
                    <a:lnTo>
                      <a:pt x="172" y="310"/>
                    </a:lnTo>
                    <a:cubicBezTo>
                      <a:pt x="71" y="310"/>
                      <a:pt x="0" y="416"/>
                      <a:pt x="0" y="511"/>
                    </a:cubicBezTo>
                    <a:lnTo>
                      <a:pt x="0" y="821"/>
                    </a:lnTo>
                    <a:cubicBezTo>
                      <a:pt x="0" y="838"/>
                      <a:pt x="14" y="852"/>
                      <a:pt x="31" y="852"/>
                    </a:cubicBezTo>
                    <a:cubicBezTo>
                      <a:pt x="48" y="852"/>
                      <a:pt x="62" y="838"/>
                      <a:pt x="62" y="821"/>
                    </a:cubicBezTo>
                    <a:lnTo>
                      <a:pt x="62" y="511"/>
                    </a:lnTo>
                    <a:cubicBezTo>
                      <a:pt x="62" y="447"/>
                      <a:pt x="110" y="373"/>
                      <a:pt x="172" y="373"/>
                    </a:cubicBezTo>
                    <a:lnTo>
                      <a:pt x="397" y="373"/>
                    </a:lnTo>
                    <a:cubicBezTo>
                      <a:pt x="459" y="373"/>
                      <a:pt x="507" y="447"/>
                      <a:pt x="507" y="511"/>
                    </a:cubicBezTo>
                    <a:lnTo>
                      <a:pt x="507" y="821"/>
                    </a:lnTo>
                    <a:cubicBezTo>
                      <a:pt x="507" y="838"/>
                      <a:pt x="521" y="852"/>
                      <a:pt x="538" y="852"/>
                    </a:cubicBezTo>
                    <a:cubicBezTo>
                      <a:pt x="555" y="852"/>
                      <a:pt x="569" y="838"/>
                      <a:pt x="569" y="821"/>
                    </a:cubicBezTo>
                    <a:lnTo>
                      <a:pt x="569" y="511"/>
                    </a:lnTo>
                    <a:close/>
                    <a:moveTo>
                      <a:pt x="933" y="226"/>
                    </a:moveTo>
                    <a:lnTo>
                      <a:pt x="933" y="257"/>
                    </a:lnTo>
                    <a:lnTo>
                      <a:pt x="932" y="226"/>
                    </a:lnTo>
                    <a:cubicBezTo>
                      <a:pt x="887" y="225"/>
                      <a:pt x="851" y="188"/>
                      <a:pt x="851" y="143"/>
                    </a:cubicBezTo>
                    <a:cubicBezTo>
                      <a:pt x="852" y="98"/>
                      <a:pt x="888" y="62"/>
                      <a:pt x="934" y="62"/>
                    </a:cubicBezTo>
                    <a:cubicBezTo>
                      <a:pt x="956" y="62"/>
                      <a:pt x="976" y="71"/>
                      <a:pt x="991" y="87"/>
                    </a:cubicBezTo>
                    <a:cubicBezTo>
                      <a:pt x="1007" y="102"/>
                      <a:pt x="1015" y="123"/>
                      <a:pt x="1015" y="145"/>
                    </a:cubicBezTo>
                    <a:cubicBezTo>
                      <a:pt x="1014" y="189"/>
                      <a:pt x="978" y="226"/>
                      <a:pt x="933" y="226"/>
                    </a:cubicBezTo>
                    <a:close/>
                    <a:moveTo>
                      <a:pt x="1036" y="43"/>
                    </a:moveTo>
                    <a:cubicBezTo>
                      <a:pt x="1009" y="16"/>
                      <a:pt x="973" y="0"/>
                      <a:pt x="933" y="0"/>
                    </a:cubicBezTo>
                    <a:cubicBezTo>
                      <a:pt x="854" y="0"/>
                      <a:pt x="790" y="64"/>
                      <a:pt x="789" y="143"/>
                    </a:cubicBezTo>
                    <a:cubicBezTo>
                      <a:pt x="789" y="222"/>
                      <a:pt x="852" y="287"/>
                      <a:pt x="932" y="288"/>
                    </a:cubicBezTo>
                    <a:lnTo>
                      <a:pt x="933" y="288"/>
                    </a:lnTo>
                    <a:cubicBezTo>
                      <a:pt x="1012" y="288"/>
                      <a:pt x="1076" y="224"/>
                      <a:pt x="1077" y="145"/>
                    </a:cubicBezTo>
                    <a:cubicBezTo>
                      <a:pt x="1077" y="107"/>
                      <a:pt x="1063" y="71"/>
                      <a:pt x="1036" y="43"/>
                    </a:cubicBezTo>
                    <a:close/>
                    <a:moveTo>
                      <a:pt x="1246" y="787"/>
                    </a:moveTo>
                    <a:cubicBezTo>
                      <a:pt x="1246" y="787"/>
                      <a:pt x="1205" y="563"/>
                      <a:pt x="1189" y="477"/>
                    </a:cubicBezTo>
                    <a:cubicBezTo>
                      <a:pt x="1169" y="367"/>
                      <a:pt x="1111" y="310"/>
                      <a:pt x="1018" y="310"/>
                    </a:cubicBezTo>
                    <a:lnTo>
                      <a:pt x="848" y="310"/>
                    </a:lnTo>
                    <a:cubicBezTo>
                      <a:pt x="755" y="310"/>
                      <a:pt x="697" y="367"/>
                      <a:pt x="677" y="477"/>
                    </a:cubicBezTo>
                    <a:cubicBezTo>
                      <a:pt x="661" y="563"/>
                      <a:pt x="620" y="787"/>
                      <a:pt x="620" y="787"/>
                    </a:cubicBezTo>
                    <a:lnTo>
                      <a:pt x="681" y="799"/>
                    </a:lnTo>
                    <a:cubicBezTo>
                      <a:pt x="681" y="799"/>
                      <a:pt x="722" y="575"/>
                      <a:pt x="738" y="488"/>
                    </a:cubicBezTo>
                    <a:cubicBezTo>
                      <a:pt x="753" y="407"/>
                      <a:pt x="786" y="373"/>
                      <a:pt x="848" y="373"/>
                    </a:cubicBezTo>
                    <a:lnTo>
                      <a:pt x="1018" y="373"/>
                    </a:lnTo>
                    <a:cubicBezTo>
                      <a:pt x="1080" y="373"/>
                      <a:pt x="1114" y="407"/>
                      <a:pt x="1128" y="488"/>
                    </a:cubicBezTo>
                    <a:cubicBezTo>
                      <a:pt x="1144" y="575"/>
                      <a:pt x="1185" y="799"/>
                      <a:pt x="1185" y="799"/>
                    </a:cubicBezTo>
                    <a:lnTo>
                      <a:pt x="1246" y="7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9" name="Puolivapaa piirto 172">
              <a:extLst>
                <a:ext uri="{FF2B5EF4-FFF2-40B4-BE49-F238E27FC236}">
                  <a16:creationId xmlns:a16="http://schemas.microsoft.com/office/drawing/2014/main" id="{71DEAC1A-B4F0-A7B7-81FD-0FA968B3C910}"/>
                </a:ext>
              </a:extLst>
            </p:cNvPr>
            <p:cNvSpPr/>
            <p:nvPr userDrawn="1"/>
          </p:nvSpPr>
          <p:spPr>
            <a:xfrm>
              <a:off x="944720" y="4635500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60" name="Puolivapaa piirto 173">
              <a:extLst>
                <a:ext uri="{FF2B5EF4-FFF2-40B4-BE49-F238E27FC236}">
                  <a16:creationId xmlns:a16="http://schemas.microsoft.com/office/drawing/2014/main" id="{8349BBB9-E7BE-C75B-D39F-F62E06E3B1AF}"/>
                </a:ext>
              </a:extLst>
            </p:cNvPr>
            <p:cNvSpPr/>
            <p:nvPr userDrawn="1"/>
          </p:nvSpPr>
          <p:spPr>
            <a:xfrm>
              <a:off x="1184389" y="4635500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563" name="Ryhmä 562">
            <a:extLst>
              <a:ext uri="{FF2B5EF4-FFF2-40B4-BE49-F238E27FC236}">
                <a16:creationId xmlns:a16="http://schemas.microsoft.com/office/drawing/2014/main" id="{CF54756A-A353-60C2-B3CB-4348ADD90E90}"/>
              </a:ext>
            </a:extLst>
          </p:cNvPr>
          <p:cNvGrpSpPr/>
          <p:nvPr userDrawn="1"/>
        </p:nvGrpSpPr>
        <p:grpSpPr>
          <a:xfrm>
            <a:off x="757172" y="5391674"/>
            <a:ext cx="710291" cy="710292"/>
            <a:chOff x="757172" y="5391674"/>
            <a:chExt cx="710291" cy="710292"/>
          </a:xfrm>
        </p:grpSpPr>
        <p:grpSp>
          <p:nvGrpSpPr>
            <p:cNvPr id="564" name="Ryhmä 563">
              <a:extLst>
                <a:ext uri="{FF2B5EF4-FFF2-40B4-BE49-F238E27FC236}">
                  <a16:creationId xmlns:a16="http://schemas.microsoft.com/office/drawing/2014/main" id="{9A8A39C3-4125-A0F1-48B4-47A73449D94E}"/>
                </a:ext>
              </a:extLst>
            </p:cNvPr>
            <p:cNvGrpSpPr/>
            <p:nvPr userDrawn="1"/>
          </p:nvGrpSpPr>
          <p:grpSpPr>
            <a:xfrm>
              <a:off x="757172" y="5391674"/>
              <a:ext cx="710291" cy="710292"/>
              <a:chOff x="1883812" y="4454581"/>
              <a:chExt cx="710291" cy="710292"/>
            </a:xfrm>
          </p:grpSpPr>
          <p:sp>
            <p:nvSpPr>
              <p:cNvPr id="568" name="Rectangle 424">
                <a:extLst>
                  <a:ext uri="{FF2B5EF4-FFF2-40B4-BE49-F238E27FC236}">
                    <a16:creationId xmlns:a16="http://schemas.microsoft.com/office/drawing/2014/main" id="{01FC8624-0C27-D5E8-3423-CC9738D83E76}"/>
                  </a:ext>
                </a:extLst>
              </p:cNvPr>
              <p:cNvSpPr/>
              <p:nvPr/>
            </p:nvSpPr>
            <p:spPr>
              <a:xfrm>
                <a:off x="1883812" y="4454581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9" name="Freeform 425">
                <a:extLst>
                  <a:ext uri="{FF2B5EF4-FFF2-40B4-BE49-F238E27FC236}">
                    <a16:creationId xmlns:a16="http://schemas.microsoft.com/office/drawing/2014/main" id="{8A83E387-D7A2-439A-BA98-B6710A0F4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5120" y="4565252"/>
                <a:ext cx="447675" cy="488950"/>
              </a:xfrm>
              <a:custGeom>
                <a:avLst/>
                <a:gdLst>
                  <a:gd name="T0" fmla="*/ 118 w 1248"/>
                  <a:gd name="T1" fmla="*/ 286 h 1362"/>
                  <a:gd name="T2" fmla="*/ 282 w 1248"/>
                  <a:gd name="T3" fmla="*/ 257 h 1362"/>
                  <a:gd name="T4" fmla="*/ 200 w 1248"/>
                  <a:gd name="T5" fmla="*/ 113 h 1362"/>
                  <a:gd name="T6" fmla="*/ 200 w 1248"/>
                  <a:gd name="T7" fmla="*/ 430 h 1362"/>
                  <a:gd name="T8" fmla="*/ 705 w 1248"/>
                  <a:gd name="T9" fmla="*/ 173 h 1362"/>
                  <a:gd name="T10" fmla="*/ 541 w 1248"/>
                  <a:gd name="T11" fmla="*/ 144 h 1362"/>
                  <a:gd name="T12" fmla="*/ 705 w 1248"/>
                  <a:gd name="T13" fmla="*/ 173 h 1362"/>
                  <a:gd name="T14" fmla="*/ 479 w 1248"/>
                  <a:gd name="T15" fmla="*/ 144 h 1362"/>
                  <a:gd name="T16" fmla="*/ 767 w 1248"/>
                  <a:gd name="T17" fmla="*/ 173 h 1362"/>
                  <a:gd name="T18" fmla="*/ 623 w 1248"/>
                  <a:gd name="T19" fmla="*/ 339 h 1362"/>
                  <a:gd name="T20" fmla="*/ 400 w 1248"/>
                  <a:gd name="T21" fmla="*/ 540 h 1362"/>
                  <a:gd name="T22" fmla="*/ 846 w 1248"/>
                  <a:gd name="T23" fmla="*/ 505 h 1362"/>
                  <a:gd name="T24" fmla="*/ 908 w 1248"/>
                  <a:gd name="T25" fmla="*/ 505 h 1362"/>
                  <a:gd name="T26" fmla="*/ 965 w 1248"/>
                  <a:gd name="T27" fmla="*/ 286 h 1362"/>
                  <a:gd name="T28" fmla="*/ 1128 w 1248"/>
                  <a:gd name="T29" fmla="*/ 257 h 1362"/>
                  <a:gd name="T30" fmla="*/ 1047 w 1248"/>
                  <a:gd name="T31" fmla="*/ 113 h 1362"/>
                  <a:gd name="T32" fmla="*/ 1047 w 1248"/>
                  <a:gd name="T33" fmla="*/ 430 h 1362"/>
                  <a:gd name="T34" fmla="*/ 1185 w 1248"/>
                  <a:gd name="T35" fmla="*/ 912 h 1362"/>
                  <a:gd name="T36" fmla="*/ 865 w 1248"/>
                  <a:gd name="T37" fmla="*/ 1038 h 1362"/>
                  <a:gd name="T38" fmla="*/ 796 w 1248"/>
                  <a:gd name="T39" fmla="*/ 963 h 1362"/>
                  <a:gd name="T40" fmla="*/ 1049 w 1248"/>
                  <a:gd name="T41" fmla="*/ 878 h 1362"/>
                  <a:gd name="T42" fmla="*/ 1081 w 1248"/>
                  <a:gd name="T43" fmla="*/ 602 h 1362"/>
                  <a:gd name="T44" fmla="*/ 748 w 1248"/>
                  <a:gd name="T45" fmla="*/ 683 h 1362"/>
                  <a:gd name="T46" fmla="*/ 994 w 1248"/>
                  <a:gd name="T47" fmla="*/ 567 h 1362"/>
                  <a:gd name="T48" fmla="*/ 1185 w 1248"/>
                  <a:gd name="T49" fmla="*/ 573 h 1362"/>
                  <a:gd name="T50" fmla="*/ 292 w 1248"/>
                  <a:gd name="T51" fmla="*/ 734 h 1362"/>
                  <a:gd name="T52" fmla="*/ 197 w 1248"/>
                  <a:gd name="T53" fmla="*/ 726 h 1362"/>
                  <a:gd name="T54" fmla="*/ 369 w 1248"/>
                  <a:gd name="T55" fmla="*/ 909 h 1362"/>
                  <a:gd name="T56" fmla="*/ 459 w 1248"/>
                  <a:gd name="T57" fmla="*/ 1299 h 1362"/>
                  <a:gd name="T58" fmla="*/ 166 w 1248"/>
                  <a:gd name="T59" fmla="*/ 1017 h 1362"/>
                  <a:gd name="T60" fmla="*/ 121 w 1248"/>
                  <a:gd name="T61" fmla="*/ 514 h 1362"/>
                  <a:gd name="T62" fmla="*/ 346 w 1248"/>
                  <a:gd name="T63" fmla="*/ 674 h 1362"/>
                  <a:gd name="T64" fmla="*/ 426 w 1248"/>
                  <a:gd name="T65" fmla="*/ 734 h 1362"/>
                  <a:gd name="T66" fmla="*/ 1116 w 1248"/>
                  <a:gd name="T67" fmla="*/ 452 h 1362"/>
                  <a:gd name="T68" fmla="*/ 708 w 1248"/>
                  <a:gd name="T69" fmla="*/ 621 h 1362"/>
                  <a:gd name="T70" fmla="*/ 705 w 1248"/>
                  <a:gd name="T71" fmla="*/ 734 h 1362"/>
                  <a:gd name="T72" fmla="*/ 562 w 1248"/>
                  <a:gd name="T73" fmla="*/ 631 h 1362"/>
                  <a:gd name="T74" fmla="*/ 292 w 1248"/>
                  <a:gd name="T75" fmla="*/ 525 h 1362"/>
                  <a:gd name="T76" fmla="*/ 0 w 1248"/>
                  <a:gd name="T77" fmla="*/ 573 h 1362"/>
                  <a:gd name="T78" fmla="*/ 324 w 1248"/>
                  <a:gd name="T79" fmla="*/ 1079 h 1362"/>
                  <a:gd name="T80" fmla="*/ 562 w 1248"/>
                  <a:gd name="T81" fmla="*/ 1361 h 1362"/>
                  <a:gd name="T82" fmla="*/ 506 w 1248"/>
                  <a:gd name="T83" fmla="*/ 947 h 1362"/>
                  <a:gd name="T84" fmla="*/ 259 w 1248"/>
                  <a:gd name="T85" fmla="*/ 847 h 1362"/>
                  <a:gd name="T86" fmla="*/ 426 w 1248"/>
                  <a:gd name="T87" fmla="*/ 796 h 1362"/>
                  <a:gd name="T88" fmla="*/ 987 w 1248"/>
                  <a:gd name="T89" fmla="*/ 796 h 1362"/>
                  <a:gd name="T90" fmla="*/ 737 w 1248"/>
                  <a:gd name="T91" fmla="*/ 944 h 1362"/>
                  <a:gd name="T92" fmla="*/ 655 w 1248"/>
                  <a:gd name="T93" fmla="*/ 1349 h 1362"/>
                  <a:gd name="T94" fmla="*/ 834 w 1248"/>
                  <a:gd name="T95" fmla="*/ 1339 h 1362"/>
                  <a:gd name="T96" fmla="*/ 1247 w 1248"/>
                  <a:gd name="T97" fmla="*/ 912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48" h="1362">
                    <a:moveTo>
                      <a:pt x="282" y="286"/>
                    </a:moveTo>
                    <a:cubicBezTo>
                      <a:pt x="282" y="330"/>
                      <a:pt x="244" y="367"/>
                      <a:pt x="200" y="367"/>
                    </a:cubicBezTo>
                    <a:cubicBezTo>
                      <a:pt x="156" y="367"/>
                      <a:pt x="118" y="330"/>
                      <a:pt x="118" y="286"/>
                    </a:cubicBezTo>
                    <a:lnTo>
                      <a:pt x="118" y="257"/>
                    </a:lnTo>
                    <a:cubicBezTo>
                      <a:pt x="118" y="213"/>
                      <a:pt x="156" y="175"/>
                      <a:pt x="200" y="175"/>
                    </a:cubicBezTo>
                    <a:cubicBezTo>
                      <a:pt x="244" y="175"/>
                      <a:pt x="282" y="213"/>
                      <a:pt x="282" y="257"/>
                    </a:cubicBezTo>
                    <a:lnTo>
                      <a:pt x="282" y="286"/>
                    </a:lnTo>
                    <a:close/>
                    <a:moveTo>
                      <a:pt x="344" y="257"/>
                    </a:moveTo>
                    <a:cubicBezTo>
                      <a:pt x="344" y="179"/>
                      <a:pt x="278" y="113"/>
                      <a:pt x="200" y="113"/>
                    </a:cubicBezTo>
                    <a:cubicBezTo>
                      <a:pt x="122" y="113"/>
                      <a:pt x="56" y="179"/>
                      <a:pt x="56" y="257"/>
                    </a:cubicBezTo>
                    <a:lnTo>
                      <a:pt x="56" y="286"/>
                    </a:lnTo>
                    <a:cubicBezTo>
                      <a:pt x="56" y="365"/>
                      <a:pt x="121" y="430"/>
                      <a:pt x="200" y="430"/>
                    </a:cubicBezTo>
                    <a:cubicBezTo>
                      <a:pt x="279" y="430"/>
                      <a:pt x="344" y="365"/>
                      <a:pt x="344" y="286"/>
                    </a:cubicBezTo>
                    <a:lnTo>
                      <a:pt x="344" y="257"/>
                    </a:lnTo>
                    <a:close/>
                    <a:moveTo>
                      <a:pt x="705" y="173"/>
                    </a:moveTo>
                    <a:cubicBezTo>
                      <a:pt x="705" y="217"/>
                      <a:pt x="668" y="255"/>
                      <a:pt x="623" y="255"/>
                    </a:cubicBezTo>
                    <a:cubicBezTo>
                      <a:pt x="579" y="255"/>
                      <a:pt x="541" y="217"/>
                      <a:pt x="541" y="173"/>
                    </a:cubicBezTo>
                    <a:lnTo>
                      <a:pt x="541" y="144"/>
                    </a:lnTo>
                    <a:cubicBezTo>
                      <a:pt x="541" y="100"/>
                      <a:pt x="579" y="63"/>
                      <a:pt x="623" y="63"/>
                    </a:cubicBezTo>
                    <a:cubicBezTo>
                      <a:pt x="668" y="63"/>
                      <a:pt x="705" y="100"/>
                      <a:pt x="705" y="144"/>
                    </a:cubicBezTo>
                    <a:lnTo>
                      <a:pt x="705" y="173"/>
                    </a:lnTo>
                    <a:close/>
                    <a:moveTo>
                      <a:pt x="767" y="144"/>
                    </a:moveTo>
                    <a:cubicBezTo>
                      <a:pt x="767" y="66"/>
                      <a:pt x="701" y="0"/>
                      <a:pt x="623" y="0"/>
                    </a:cubicBezTo>
                    <a:cubicBezTo>
                      <a:pt x="545" y="0"/>
                      <a:pt x="479" y="66"/>
                      <a:pt x="479" y="144"/>
                    </a:cubicBezTo>
                    <a:lnTo>
                      <a:pt x="479" y="173"/>
                    </a:lnTo>
                    <a:cubicBezTo>
                      <a:pt x="479" y="252"/>
                      <a:pt x="544" y="317"/>
                      <a:pt x="623" y="317"/>
                    </a:cubicBezTo>
                    <a:cubicBezTo>
                      <a:pt x="703" y="317"/>
                      <a:pt x="767" y="252"/>
                      <a:pt x="767" y="173"/>
                    </a:cubicBezTo>
                    <a:lnTo>
                      <a:pt x="767" y="144"/>
                    </a:lnTo>
                    <a:close/>
                    <a:moveTo>
                      <a:pt x="908" y="505"/>
                    </a:moveTo>
                    <a:cubicBezTo>
                      <a:pt x="908" y="389"/>
                      <a:pt x="719" y="339"/>
                      <a:pt x="623" y="339"/>
                    </a:cubicBezTo>
                    <a:cubicBezTo>
                      <a:pt x="526" y="339"/>
                      <a:pt x="338" y="389"/>
                      <a:pt x="338" y="505"/>
                    </a:cubicBezTo>
                    <a:lnTo>
                      <a:pt x="338" y="540"/>
                    </a:lnTo>
                    <a:lnTo>
                      <a:pt x="400" y="540"/>
                    </a:lnTo>
                    <a:lnTo>
                      <a:pt x="400" y="505"/>
                    </a:lnTo>
                    <a:cubicBezTo>
                      <a:pt x="400" y="448"/>
                      <a:pt x="535" y="401"/>
                      <a:pt x="623" y="401"/>
                    </a:cubicBezTo>
                    <a:cubicBezTo>
                      <a:pt x="711" y="401"/>
                      <a:pt x="846" y="448"/>
                      <a:pt x="846" y="505"/>
                    </a:cubicBezTo>
                    <a:lnTo>
                      <a:pt x="846" y="540"/>
                    </a:lnTo>
                    <a:lnTo>
                      <a:pt x="908" y="540"/>
                    </a:lnTo>
                    <a:lnTo>
                      <a:pt x="908" y="505"/>
                    </a:lnTo>
                    <a:close/>
                    <a:moveTo>
                      <a:pt x="1128" y="286"/>
                    </a:moveTo>
                    <a:cubicBezTo>
                      <a:pt x="1128" y="330"/>
                      <a:pt x="1091" y="367"/>
                      <a:pt x="1047" y="367"/>
                    </a:cubicBezTo>
                    <a:cubicBezTo>
                      <a:pt x="1002" y="367"/>
                      <a:pt x="965" y="330"/>
                      <a:pt x="965" y="286"/>
                    </a:cubicBezTo>
                    <a:lnTo>
                      <a:pt x="965" y="257"/>
                    </a:lnTo>
                    <a:cubicBezTo>
                      <a:pt x="965" y="213"/>
                      <a:pt x="1002" y="175"/>
                      <a:pt x="1047" y="175"/>
                    </a:cubicBezTo>
                    <a:cubicBezTo>
                      <a:pt x="1091" y="175"/>
                      <a:pt x="1128" y="213"/>
                      <a:pt x="1128" y="257"/>
                    </a:cubicBezTo>
                    <a:lnTo>
                      <a:pt x="1128" y="286"/>
                    </a:lnTo>
                    <a:close/>
                    <a:moveTo>
                      <a:pt x="1191" y="257"/>
                    </a:moveTo>
                    <a:cubicBezTo>
                      <a:pt x="1191" y="179"/>
                      <a:pt x="1125" y="113"/>
                      <a:pt x="1047" y="113"/>
                    </a:cubicBezTo>
                    <a:cubicBezTo>
                      <a:pt x="969" y="113"/>
                      <a:pt x="903" y="179"/>
                      <a:pt x="903" y="257"/>
                    </a:cubicBezTo>
                    <a:lnTo>
                      <a:pt x="903" y="286"/>
                    </a:lnTo>
                    <a:cubicBezTo>
                      <a:pt x="903" y="365"/>
                      <a:pt x="967" y="430"/>
                      <a:pt x="1047" y="430"/>
                    </a:cubicBezTo>
                    <a:cubicBezTo>
                      <a:pt x="1126" y="430"/>
                      <a:pt x="1191" y="365"/>
                      <a:pt x="1191" y="286"/>
                    </a:cubicBezTo>
                    <a:lnTo>
                      <a:pt x="1191" y="257"/>
                    </a:lnTo>
                    <a:close/>
                    <a:moveTo>
                      <a:pt x="1185" y="912"/>
                    </a:moveTo>
                    <a:cubicBezTo>
                      <a:pt x="1185" y="969"/>
                      <a:pt x="1135" y="1016"/>
                      <a:pt x="1075" y="1016"/>
                    </a:cubicBezTo>
                    <a:lnTo>
                      <a:pt x="895" y="1016"/>
                    </a:lnTo>
                    <a:cubicBezTo>
                      <a:pt x="882" y="1016"/>
                      <a:pt x="870" y="1025"/>
                      <a:pt x="865" y="1038"/>
                    </a:cubicBezTo>
                    <a:lnTo>
                      <a:pt x="782" y="1299"/>
                    </a:lnTo>
                    <a:lnTo>
                      <a:pt x="719" y="1299"/>
                    </a:lnTo>
                    <a:lnTo>
                      <a:pt x="796" y="963"/>
                    </a:lnTo>
                    <a:cubicBezTo>
                      <a:pt x="808" y="931"/>
                      <a:pt x="838" y="909"/>
                      <a:pt x="872" y="909"/>
                    </a:cubicBezTo>
                    <a:lnTo>
                      <a:pt x="1018" y="909"/>
                    </a:lnTo>
                    <a:cubicBezTo>
                      <a:pt x="1036" y="909"/>
                      <a:pt x="1049" y="895"/>
                      <a:pt x="1049" y="878"/>
                    </a:cubicBezTo>
                    <a:lnTo>
                      <a:pt x="1049" y="722"/>
                    </a:lnTo>
                    <a:lnTo>
                      <a:pt x="1125" y="646"/>
                    </a:lnTo>
                    <a:lnTo>
                      <a:pt x="1081" y="602"/>
                    </a:lnTo>
                    <a:lnTo>
                      <a:pt x="950" y="734"/>
                    </a:lnTo>
                    <a:lnTo>
                      <a:pt x="821" y="734"/>
                    </a:lnTo>
                    <a:cubicBezTo>
                      <a:pt x="778" y="734"/>
                      <a:pt x="757" y="707"/>
                      <a:pt x="748" y="683"/>
                    </a:cubicBezTo>
                    <a:lnTo>
                      <a:pt x="872" y="683"/>
                    </a:lnTo>
                    <a:cubicBezTo>
                      <a:pt x="881" y="683"/>
                      <a:pt x="889" y="680"/>
                      <a:pt x="895" y="674"/>
                    </a:cubicBezTo>
                    <a:lnTo>
                      <a:pt x="994" y="567"/>
                    </a:lnTo>
                    <a:cubicBezTo>
                      <a:pt x="1026" y="533"/>
                      <a:pt x="1070" y="514"/>
                      <a:pt x="1116" y="514"/>
                    </a:cubicBezTo>
                    <a:lnTo>
                      <a:pt x="1121" y="514"/>
                    </a:lnTo>
                    <a:cubicBezTo>
                      <a:pt x="1155" y="514"/>
                      <a:pt x="1185" y="542"/>
                      <a:pt x="1185" y="573"/>
                    </a:cubicBezTo>
                    <a:lnTo>
                      <a:pt x="1185" y="912"/>
                    </a:lnTo>
                    <a:close/>
                    <a:moveTo>
                      <a:pt x="426" y="734"/>
                    </a:moveTo>
                    <a:lnTo>
                      <a:pt x="292" y="734"/>
                    </a:lnTo>
                    <a:lnTo>
                      <a:pt x="163" y="603"/>
                    </a:lnTo>
                    <a:lnTo>
                      <a:pt x="119" y="646"/>
                    </a:lnTo>
                    <a:lnTo>
                      <a:pt x="197" y="726"/>
                    </a:lnTo>
                    <a:lnTo>
                      <a:pt x="197" y="878"/>
                    </a:lnTo>
                    <a:cubicBezTo>
                      <a:pt x="197" y="895"/>
                      <a:pt x="211" y="909"/>
                      <a:pt x="228" y="909"/>
                    </a:cubicBezTo>
                    <a:lnTo>
                      <a:pt x="369" y="909"/>
                    </a:lnTo>
                    <a:cubicBezTo>
                      <a:pt x="403" y="909"/>
                      <a:pt x="434" y="931"/>
                      <a:pt x="445" y="963"/>
                    </a:cubicBezTo>
                    <a:lnTo>
                      <a:pt x="523" y="1299"/>
                    </a:lnTo>
                    <a:lnTo>
                      <a:pt x="459" y="1299"/>
                    </a:lnTo>
                    <a:lnTo>
                      <a:pt x="376" y="1038"/>
                    </a:lnTo>
                    <a:cubicBezTo>
                      <a:pt x="372" y="1025"/>
                      <a:pt x="360" y="1017"/>
                      <a:pt x="346" y="1017"/>
                    </a:cubicBezTo>
                    <a:lnTo>
                      <a:pt x="166" y="1017"/>
                    </a:lnTo>
                    <a:cubicBezTo>
                      <a:pt x="108" y="1017"/>
                      <a:pt x="62" y="970"/>
                      <a:pt x="62" y="912"/>
                    </a:cubicBezTo>
                    <a:lnTo>
                      <a:pt x="62" y="573"/>
                    </a:lnTo>
                    <a:cubicBezTo>
                      <a:pt x="62" y="541"/>
                      <a:pt x="88" y="514"/>
                      <a:pt x="121" y="514"/>
                    </a:cubicBezTo>
                    <a:lnTo>
                      <a:pt x="125" y="514"/>
                    </a:lnTo>
                    <a:cubicBezTo>
                      <a:pt x="171" y="514"/>
                      <a:pt x="216" y="534"/>
                      <a:pt x="247" y="567"/>
                    </a:cubicBezTo>
                    <a:lnTo>
                      <a:pt x="346" y="674"/>
                    </a:lnTo>
                    <a:cubicBezTo>
                      <a:pt x="352" y="680"/>
                      <a:pt x="360" y="684"/>
                      <a:pt x="369" y="684"/>
                    </a:cubicBezTo>
                    <a:lnTo>
                      <a:pt x="499" y="684"/>
                    </a:lnTo>
                    <a:cubicBezTo>
                      <a:pt x="489" y="707"/>
                      <a:pt x="469" y="734"/>
                      <a:pt x="426" y="734"/>
                    </a:cubicBezTo>
                    <a:close/>
                    <a:moveTo>
                      <a:pt x="1247" y="573"/>
                    </a:moveTo>
                    <a:cubicBezTo>
                      <a:pt x="1247" y="508"/>
                      <a:pt x="1189" y="452"/>
                      <a:pt x="1121" y="452"/>
                    </a:cubicBezTo>
                    <a:lnTo>
                      <a:pt x="1116" y="452"/>
                    </a:lnTo>
                    <a:cubicBezTo>
                      <a:pt x="1053" y="452"/>
                      <a:pt x="992" y="479"/>
                      <a:pt x="949" y="525"/>
                    </a:cubicBezTo>
                    <a:lnTo>
                      <a:pt x="859" y="621"/>
                    </a:lnTo>
                    <a:lnTo>
                      <a:pt x="708" y="621"/>
                    </a:lnTo>
                    <a:cubicBezTo>
                      <a:pt x="699" y="621"/>
                      <a:pt x="691" y="625"/>
                      <a:pt x="685" y="631"/>
                    </a:cubicBezTo>
                    <a:cubicBezTo>
                      <a:pt x="679" y="638"/>
                      <a:pt x="676" y="646"/>
                      <a:pt x="677" y="655"/>
                    </a:cubicBezTo>
                    <a:cubicBezTo>
                      <a:pt x="679" y="677"/>
                      <a:pt x="688" y="707"/>
                      <a:pt x="705" y="734"/>
                    </a:cubicBezTo>
                    <a:lnTo>
                      <a:pt x="541" y="734"/>
                    </a:lnTo>
                    <a:cubicBezTo>
                      <a:pt x="559" y="707"/>
                      <a:pt x="568" y="677"/>
                      <a:pt x="570" y="655"/>
                    </a:cubicBezTo>
                    <a:cubicBezTo>
                      <a:pt x="570" y="646"/>
                      <a:pt x="567" y="638"/>
                      <a:pt x="562" y="631"/>
                    </a:cubicBezTo>
                    <a:cubicBezTo>
                      <a:pt x="556" y="625"/>
                      <a:pt x="547" y="621"/>
                      <a:pt x="539" y="621"/>
                    </a:cubicBezTo>
                    <a:lnTo>
                      <a:pt x="382" y="621"/>
                    </a:lnTo>
                    <a:lnTo>
                      <a:pt x="292" y="525"/>
                    </a:lnTo>
                    <a:cubicBezTo>
                      <a:pt x="249" y="479"/>
                      <a:pt x="188" y="452"/>
                      <a:pt x="125" y="452"/>
                    </a:cubicBezTo>
                    <a:lnTo>
                      <a:pt x="121" y="452"/>
                    </a:lnTo>
                    <a:cubicBezTo>
                      <a:pt x="54" y="452"/>
                      <a:pt x="0" y="506"/>
                      <a:pt x="0" y="573"/>
                    </a:cubicBezTo>
                    <a:lnTo>
                      <a:pt x="0" y="912"/>
                    </a:lnTo>
                    <a:cubicBezTo>
                      <a:pt x="0" y="1004"/>
                      <a:pt x="74" y="1079"/>
                      <a:pt x="166" y="1079"/>
                    </a:cubicBezTo>
                    <a:lnTo>
                      <a:pt x="324" y="1079"/>
                    </a:lnTo>
                    <a:lnTo>
                      <a:pt x="407" y="1339"/>
                    </a:lnTo>
                    <a:cubicBezTo>
                      <a:pt x="411" y="1352"/>
                      <a:pt x="423" y="1361"/>
                      <a:pt x="437" y="1361"/>
                    </a:cubicBezTo>
                    <a:lnTo>
                      <a:pt x="562" y="1361"/>
                    </a:lnTo>
                    <a:cubicBezTo>
                      <a:pt x="571" y="1361"/>
                      <a:pt x="580" y="1356"/>
                      <a:pt x="586" y="1349"/>
                    </a:cubicBezTo>
                    <a:cubicBezTo>
                      <a:pt x="592" y="1342"/>
                      <a:pt x="594" y="1332"/>
                      <a:pt x="592" y="1323"/>
                    </a:cubicBezTo>
                    <a:lnTo>
                      <a:pt x="506" y="947"/>
                    </a:lnTo>
                    <a:cubicBezTo>
                      <a:pt x="505" y="946"/>
                      <a:pt x="505" y="945"/>
                      <a:pt x="505" y="944"/>
                    </a:cubicBezTo>
                    <a:cubicBezTo>
                      <a:pt x="484" y="886"/>
                      <a:pt x="430" y="847"/>
                      <a:pt x="369" y="847"/>
                    </a:cubicBezTo>
                    <a:lnTo>
                      <a:pt x="259" y="847"/>
                    </a:lnTo>
                    <a:lnTo>
                      <a:pt x="259" y="796"/>
                    </a:lnTo>
                    <a:lnTo>
                      <a:pt x="279" y="796"/>
                    </a:lnTo>
                    <a:lnTo>
                      <a:pt x="426" y="796"/>
                    </a:lnTo>
                    <a:lnTo>
                      <a:pt x="821" y="796"/>
                    </a:lnTo>
                    <a:lnTo>
                      <a:pt x="963" y="796"/>
                    </a:lnTo>
                    <a:lnTo>
                      <a:pt x="987" y="796"/>
                    </a:lnTo>
                    <a:lnTo>
                      <a:pt x="987" y="847"/>
                    </a:lnTo>
                    <a:lnTo>
                      <a:pt x="872" y="847"/>
                    </a:lnTo>
                    <a:cubicBezTo>
                      <a:pt x="812" y="847"/>
                      <a:pt x="757" y="886"/>
                      <a:pt x="737" y="944"/>
                    </a:cubicBezTo>
                    <a:cubicBezTo>
                      <a:pt x="736" y="945"/>
                      <a:pt x="736" y="946"/>
                      <a:pt x="736" y="947"/>
                    </a:cubicBezTo>
                    <a:lnTo>
                      <a:pt x="650" y="1323"/>
                    </a:lnTo>
                    <a:cubicBezTo>
                      <a:pt x="647" y="1332"/>
                      <a:pt x="650" y="1342"/>
                      <a:pt x="655" y="1349"/>
                    </a:cubicBezTo>
                    <a:cubicBezTo>
                      <a:pt x="661" y="1356"/>
                      <a:pt x="670" y="1361"/>
                      <a:pt x="680" y="1361"/>
                    </a:cubicBezTo>
                    <a:lnTo>
                      <a:pt x="805" y="1361"/>
                    </a:lnTo>
                    <a:cubicBezTo>
                      <a:pt x="818" y="1361"/>
                      <a:pt x="830" y="1352"/>
                      <a:pt x="834" y="1339"/>
                    </a:cubicBezTo>
                    <a:lnTo>
                      <a:pt x="918" y="1079"/>
                    </a:lnTo>
                    <a:lnTo>
                      <a:pt x="1075" y="1079"/>
                    </a:lnTo>
                    <a:cubicBezTo>
                      <a:pt x="1168" y="1079"/>
                      <a:pt x="1247" y="1002"/>
                      <a:pt x="1247" y="912"/>
                    </a:cubicBezTo>
                    <a:lnTo>
                      <a:pt x="1247" y="5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5" name="Puolivapaa piirto 178">
              <a:extLst>
                <a:ext uri="{FF2B5EF4-FFF2-40B4-BE49-F238E27FC236}">
                  <a16:creationId xmlns:a16="http://schemas.microsoft.com/office/drawing/2014/main" id="{01092A40-8D80-4BC6-A2A9-9038977C5094}"/>
                </a:ext>
              </a:extLst>
            </p:cNvPr>
            <p:cNvSpPr/>
            <p:nvPr userDrawn="1"/>
          </p:nvSpPr>
          <p:spPr>
            <a:xfrm>
              <a:off x="1076555" y="5563490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66" name="Puolivapaa piirto 179">
              <a:extLst>
                <a:ext uri="{FF2B5EF4-FFF2-40B4-BE49-F238E27FC236}">
                  <a16:creationId xmlns:a16="http://schemas.microsoft.com/office/drawing/2014/main" id="{01FC811E-14FB-57B7-5991-4A0BC598AC70}"/>
                </a:ext>
              </a:extLst>
            </p:cNvPr>
            <p:cNvSpPr/>
            <p:nvPr userDrawn="1"/>
          </p:nvSpPr>
          <p:spPr>
            <a:xfrm>
              <a:off x="1224867" y="5594350"/>
              <a:ext cx="69850" cy="47625"/>
            </a:xfrm>
            <a:custGeom>
              <a:avLst/>
              <a:gdLst>
                <a:gd name="connsiteX0" fmla="*/ 0 w 69850"/>
                <a:gd name="connsiteY0" fmla="*/ 0 h 47625"/>
                <a:gd name="connsiteX1" fmla="*/ 69850 w 69850"/>
                <a:gd name="connsiteY1" fmla="*/ 19050 h 47625"/>
                <a:gd name="connsiteX2" fmla="*/ 50800 w 69850"/>
                <a:gd name="connsiteY2" fmla="*/ 44450 h 47625"/>
                <a:gd name="connsiteX3" fmla="*/ 22225 w 69850"/>
                <a:gd name="connsiteY3" fmla="*/ 47625 h 47625"/>
                <a:gd name="connsiteX4" fmla="*/ 0 w 69850"/>
                <a:gd name="connsiteY4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50" h="47625">
                  <a:moveTo>
                    <a:pt x="0" y="0"/>
                  </a:moveTo>
                  <a:lnTo>
                    <a:pt x="69850" y="19050"/>
                  </a:lnTo>
                  <a:lnTo>
                    <a:pt x="50800" y="44450"/>
                  </a:lnTo>
                  <a:lnTo>
                    <a:pt x="22225" y="47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67" name="Puolivapaa piirto 180">
              <a:extLst>
                <a:ext uri="{FF2B5EF4-FFF2-40B4-BE49-F238E27FC236}">
                  <a16:creationId xmlns:a16="http://schemas.microsoft.com/office/drawing/2014/main" id="{B1870585-5562-05D0-B74E-38574AE70CD0}"/>
                </a:ext>
              </a:extLst>
            </p:cNvPr>
            <p:cNvSpPr/>
            <p:nvPr userDrawn="1"/>
          </p:nvSpPr>
          <p:spPr>
            <a:xfrm>
              <a:off x="927100" y="5603875"/>
              <a:ext cx="76200" cy="44450"/>
            </a:xfrm>
            <a:custGeom>
              <a:avLst/>
              <a:gdLst>
                <a:gd name="connsiteX0" fmla="*/ 76200 w 76200"/>
                <a:gd name="connsiteY0" fmla="*/ 0 h 44450"/>
                <a:gd name="connsiteX1" fmla="*/ 0 w 76200"/>
                <a:gd name="connsiteY1" fmla="*/ 9525 h 44450"/>
                <a:gd name="connsiteX2" fmla="*/ 31750 w 76200"/>
                <a:gd name="connsiteY2" fmla="*/ 44450 h 44450"/>
                <a:gd name="connsiteX3" fmla="*/ 76200 w 76200"/>
                <a:gd name="connsiteY3" fmla="*/ 0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4450">
                  <a:moveTo>
                    <a:pt x="76200" y="0"/>
                  </a:moveTo>
                  <a:lnTo>
                    <a:pt x="0" y="9525"/>
                  </a:lnTo>
                  <a:lnTo>
                    <a:pt x="31750" y="4445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374196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3" name="TextBox 172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 (</a:t>
            </a:r>
            <a:r>
              <a:rPr lang="en-US" sz="1800" dirty="0" err="1"/>
              <a:t>Näytä</a:t>
            </a:r>
            <a:r>
              <a:rPr lang="en-US" sz="1800" dirty="0"/>
              <a:t> &gt; Dian </a:t>
            </a:r>
            <a:r>
              <a:rPr lang="en-US" sz="1800" dirty="0" err="1"/>
              <a:t>perustyyli</a:t>
            </a:r>
            <a:r>
              <a:rPr lang="en-US" sz="1800" dirty="0"/>
              <a:t>). </a:t>
            </a:r>
            <a:r>
              <a:rPr lang="en-US" sz="1800" dirty="0" err="1"/>
              <a:t>Ikoneita</a:t>
            </a:r>
            <a:r>
              <a:rPr lang="en-US" sz="1800" dirty="0"/>
              <a:t> </a:t>
            </a:r>
            <a:r>
              <a:rPr lang="en-US" sz="1800" dirty="0" err="1"/>
              <a:t>voi</a:t>
            </a:r>
            <a:r>
              <a:rPr lang="en-US" sz="1800" dirty="0"/>
              <a:t> </a:t>
            </a:r>
            <a:r>
              <a:rPr lang="en-US" sz="1800" dirty="0" err="1"/>
              <a:t>myös</a:t>
            </a:r>
            <a:r>
              <a:rPr lang="en-US" sz="1800" dirty="0"/>
              <a:t> </a:t>
            </a:r>
            <a:r>
              <a:rPr lang="en-US" sz="1800" dirty="0" err="1"/>
              <a:t>ladata</a:t>
            </a:r>
            <a:r>
              <a:rPr lang="en-US" sz="1800" dirty="0"/>
              <a:t> </a:t>
            </a:r>
            <a:r>
              <a:rPr lang="en-US" sz="1800" dirty="0" err="1"/>
              <a:t>aineistopankista</a:t>
            </a:r>
            <a:r>
              <a:rPr lang="en-US" sz="1800" dirty="0"/>
              <a:t>.</a:t>
            </a:r>
          </a:p>
        </p:txBody>
      </p: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C447D92D-70C6-DB4C-A99A-B8BD25D26D3F}"/>
              </a:ext>
            </a:extLst>
          </p:cNvPr>
          <p:cNvGrpSpPr/>
          <p:nvPr/>
        </p:nvGrpSpPr>
        <p:grpSpPr>
          <a:xfrm>
            <a:off x="6236243" y="3030776"/>
            <a:ext cx="710291" cy="710292"/>
            <a:chOff x="4774703" y="2498626"/>
            <a:chExt cx="710291" cy="710292"/>
          </a:xfrm>
        </p:grpSpPr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5E0DD764-2A96-EE46-832D-3CA4536140E8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97" name="Freeform 10">
              <a:extLst>
                <a:ext uri="{FF2B5EF4-FFF2-40B4-BE49-F238E27FC236}">
                  <a16:creationId xmlns:a16="http://schemas.microsoft.com/office/drawing/2014/main" id="{F7DBA2B3-6A7A-E047-B7F0-87E0FFE9E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579" y="2625172"/>
              <a:ext cx="490538" cy="457200"/>
            </a:xfrm>
            <a:custGeom>
              <a:avLst/>
              <a:gdLst>
                <a:gd name="T0" fmla="*/ 348 w 1362"/>
                <a:gd name="T1" fmla="*/ 1223 h 1268"/>
                <a:gd name="T2" fmla="*/ 392 w 1362"/>
                <a:gd name="T3" fmla="*/ 1267 h 1268"/>
                <a:gd name="T4" fmla="*/ 439 w 1362"/>
                <a:gd name="T5" fmla="*/ 1219 h 1268"/>
                <a:gd name="T6" fmla="*/ 893 w 1362"/>
                <a:gd name="T7" fmla="*/ 1219 h 1268"/>
                <a:gd name="T8" fmla="*/ 941 w 1362"/>
                <a:gd name="T9" fmla="*/ 1267 h 1268"/>
                <a:gd name="T10" fmla="*/ 985 w 1362"/>
                <a:gd name="T11" fmla="*/ 1223 h 1268"/>
                <a:gd name="T12" fmla="*/ 928 w 1362"/>
                <a:gd name="T13" fmla="*/ 1166 h 1268"/>
                <a:gd name="T14" fmla="*/ 906 w 1362"/>
                <a:gd name="T15" fmla="*/ 1157 h 1268"/>
                <a:gd name="T16" fmla="*/ 426 w 1362"/>
                <a:gd name="T17" fmla="*/ 1157 h 1268"/>
                <a:gd name="T18" fmla="*/ 405 w 1362"/>
                <a:gd name="T19" fmla="*/ 1166 h 1268"/>
                <a:gd name="T20" fmla="*/ 348 w 1362"/>
                <a:gd name="T21" fmla="*/ 1223 h 1268"/>
                <a:gd name="T22" fmla="*/ 737 w 1362"/>
                <a:gd name="T23" fmla="*/ 903 h 1268"/>
                <a:gd name="T24" fmla="*/ 596 w 1362"/>
                <a:gd name="T25" fmla="*/ 903 h 1268"/>
                <a:gd name="T26" fmla="*/ 596 w 1362"/>
                <a:gd name="T27" fmla="*/ 965 h 1268"/>
                <a:gd name="T28" fmla="*/ 737 w 1362"/>
                <a:gd name="T29" fmla="*/ 965 h 1268"/>
                <a:gd name="T30" fmla="*/ 737 w 1362"/>
                <a:gd name="T31" fmla="*/ 903 h 1268"/>
                <a:gd name="T32" fmla="*/ 1299 w 1362"/>
                <a:gd name="T33" fmla="*/ 819 h 1268"/>
                <a:gd name="T34" fmla="*/ 62 w 1362"/>
                <a:gd name="T35" fmla="*/ 819 h 1268"/>
                <a:gd name="T36" fmla="*/ 62 w 1362"/>
                <a:gd name="T37" fmla="*/ 116 h 1268"/>
                <a:gd name="T38" fmla="*/ 116 w 1362"/>
                <a:gd name="T39" fmla="*/ 62 h 1268"/>
                <a:gd name="T40" fmla="*/ 1245 w 1362"/>
                <a:gd name="T41" fmla="*/ 62 h 1268"/>
                <a:gd name="T42" fmla="*/ 1299 w 1362"/>
                <a:gd name="T43" fmla="*/ 116 h 1268"/>
                <a:gd name="T44" fmla="*/ 1299 w 1362"/>
                <a:gd name="T45" fmla="*/ 819 h 1268"/>
                <a:gd name="T46" fmla="*/ 62 w 1362"/>
                <a:gd name="T47" fmla="*/ 881 h 1268"/>
                <a:gd name="T48" fmla="*/ 1299 w 1362"/>
                <a:gd name="T49" fmla="*/ 881 h 1268"/>
                <a:gd name="T50" fmla="*/ 1299 w 1362"/>
                <a:gd name="T51" fmla="*/ 934 h 1268"/>
                <a:gd name="T52" fmla="*/ 1245 w 1362"/>
                <a:gd name="T53" fmla="*/ 988 h 1268"/>
                <a:gd name="T54" fmla="*/ 822 w 1362"/>
                <a:gd name="T55" fmla="*/ 988 h 1268"/>
                <a:gd name="T56" fmla="*/ 511 w 1362"/>
                <a:gd name="T57" fmla="*/ 988 h 1268"/>
                <a:gd name="T58" fmla="*/ 116 w 1362"/>
                <a:gd name="T59" fmla="*/ 988 h 1268"/>
                <a:gd name="T60" fmla="*/ 62 w 1362"/>
                <a:gd name="T61" fmla="*/ 934 h 1268"/>
                <a:gd name="T62" fmla="*/ 62 w 1362"/>
                <a:gd name="T63" fmla="*/ 881 h 1268"/>
                <a:gd name="T64" fmla="*/ 1361 w 1362"/>
                <a:gd name="T65" fmla="*/ 116 h 1268"/>
                <a:gd name="T66" fmla="*/ 1245 w 1362"/>
                <a:gd name="T67" fmla="*/ 0 h 1268"/>
                <a:gd name="T68" fmla="*/ 116 w 1362"/>
                <a:gd name="T69" fmla="*/ 0 h 1268"/>
                <a:gd name="T70" fmla="*/ 0 w 1362"/>
                <a:gd name="T71" fmla="*/ 116 h 1268"/>
                <a:gd name="T72" fmla="*/ 0 w 1362"/>
                <a:gd name="T73" fmla="*/ 934 h 1268"/>
                <a:gd name="T74" fmla="*/ 116 w 1362"/>
                <a:gd name="T75" fmla="*/ 1050 h 1268"/>
                <a:gd name="T76" fmla="*/ 480 w 1362"/>
                <a:gd name="T77" fmla="*/ 1050 h 1268"/>
                <a:gd name="T78" fmla="*/ 480 w 1362"/>
                <a:gd name="T79" fmla="*/ 1132 h 1268"/>
                <a:gd name="T80" fmla="*/ 542 w 1362"/>
                <a:gd name="T81" fmla="*/ 1132 h 1268"/>
                <a:gd name="T82" fmla="*/ 542 w 1362"/>
                <a:gd name="T83" fmla="*/ 1050 h 1268"/>
                <a:gd name="T84" fmla="*/ 791 w 1362"/>
                <a:gd name="T85" fmla="*/ 1050 h 1268"/>
                <a:gd name="T86" fmla="*/ 791 w 1362"/>
                <a:gd name="T87" fmla="*/ 1132 h 1268"/>
                <a:gd name="T88" fmla="*/ 853 w 1362"/>
                <a:gd name="T89" fmla="*/ 1132 h 1268"/>
                <a:gd name="T90" fmla="*/ 853 w 1362"/>
                <a:gd name="T91" fmla="*/ 1050 h 1268"/>
                <a:gd name="T92" fmla="*/ 1245 w 1362"/>
                <a:gd name="T93" fmla="*/ 1050 h 1268"/>
                <a:gd name="T94" fmla="*/ 1361 w 1362"/>
                <a:gd name="T95" fmla="*/ 934 h 1268"/>
                <a:gd name="T96" fmla="*/ 1361 w 1362"/>
                <a:gd name="T97" fmla="*/ 116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62" h="1268">
                  <a:moveTo>
                    <a:pt x="348" y="1223"/>
                  </a:moveTo>
                  <a:lnTo>
                    <a:pt x="392" y="1267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1" y="1267"/>
                  </a:lnTo>
                  <a:lnTo>
                    <a:pt x="985" y="1223"/>
                  </a:lnTo>
                  <a:lnTo>
                    <a:pt x="928" y="1166"/>
                  </a:lnTo>
                  <a:cubicBezTo>
                    <a:pt x="922" y="1161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1"/>
                    <a:pt x="405" y="1166"/>
                  </a:cubicBezTo>
                  <a:lnTo>
                    <a:pt x="348" y="1223"/>
                  </a:lnTo>
                  <a:close/>
                  <a:moveTo>
                    <a:pt x="737" y="903"/>
                  </a:moveTo>
                  <a:lnTo>
                    <a:pt x="596" y="903"/>
                  </a:lnTo>
                  <a:lnTo>
                    <a:pt x="596" y="965"/>
                  </a:lnTo>
                  <a:lnTo>
                    <a:pt x="737" y="965"/>
                  </a:lnTo>
                  <a:lnTo>
                    <a:pt x="737" y="903"/>
                  </a:lnTo>
                  <a:close/>
                  <a:moveTo>
                    <a:pt x="1299" y="819"/>
                  </a:moveTo>
                  <a:lnTo>
                    <a:pt x="62" y="819"/>
                  </a:lnTo>
                  <a:lnTo>
                    <a:pt x="62" y="116"/>
                  </a:lnTo>
                  <a:cubicBezTo>
                    <a:pt x="62" y="87"/>
                    <a:pt x="86" y="62"/>
                    <a:pt x="116" y="62"/>
                  </a:cubicBezTo>
                  <a:lnTo>
                    <a:pt x="1245" y="62"/>
                  </a:lnTo>
                  <a:cubicBezTo>
                    <a:pt x="1274" y="62"/>
                    <a:pt x="1299" y="87"/>
                    <a:pt x="1299" y="116"/>
                  </a:cubicBezTo>
                  <a:lnTo>
                    <a:pt x="1299" y="819"/>
                  </a:lnTo>
                  <a:close/>
                  <a:moveTo>
                    <a:pt x="62" y="881"/>
                  </a:moveTo>
                  <a:lnTo>
                    <a:pt x="1299" y="881"/>
                  </a:lnTo>
                  <a:lnTo>
                    <a:pt x="1299" y="934"/>
                  </a:lnTo>
                  <a:cubicBezTo>
                    <a:pt x="1299" y="964"/>
                    <a:pt x="1274" y="988"/>
                    <a:pt x="1245" y="988"/>
                  </a:cubicBezTo>
                  <a:lnTo>
                    <a:pt x="822" y="988"/>
                  </a:lnTo>
                  <a:lnTo>
                    <a:pt x="511" y="988"/>
                  </a:lnTo>
                  <a:lnTo>
                    <a:pt x="116" y="988"/>
                  </a:lnTo>
                  <a:cubicBezTo>
                    <a:pt x="86" y="988"/>
                    <a:pt x="62" y="964"/>
                    <a:pt x="62" y="934"/>
                  </a:cubicBezTo>
                  <a:lnTo>
                    <a:pt x="62" y="881"/>
                  </a:lnTo>
                  <a:close/>
                  <a:moveTo>
                    <a:pt x="1361" y="116"/>
                  </a:moveTo>
                  <a:cubicBezTo>
                    <a:pt x="1361" y="52"/>
                    <a:pt x="1309" y="0"/>
                    <a:pt x="1245" y="0"/>
                  </a:cubicBezTo>
                  <a:lnTo>
                    <a:pt x="116" y="0"/>
                  </a:lnTo>
                  <a:cubicBezTo>
                    <a:pt x="52" y="0"/>
                    <a:pt x="0" y="52"/>
                    <a:pt x="0" y="116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6" y="1050"/>
                  </a:cubicBezTo>
                  <a:lnTo>
                    <a:pt x="480" y="1050"/>
                  </a:lnTo>
                  <a:lnTo>
                    <a:pt x="480" y="1132"/>
                  </a:lnTo>
                  <a:lnTo>
                    <a:pt x="542" y="1132"/>
                  </a:lnTo>
                  <a:lnTo>
                    <a:pt x="542" y="1050"/>
                  </a:lnTo>
                  <a:lnTo>
                    <a:pt x="791" y="1050"/>
                  </a:lnTo>
                  <a:lnTo>
                    <a:pt x="791" y="1132"/>
                  </a:lnTo>
                  <a:lnTo>
                    <a:pt x="853" y="1132"/>
                  </a:lnTo>
                  <a:lnTo>
                    <a:pt x="853" y="1050"/>
                  </a:lnTo>
                  <a:lnTo>
                    <a:pt x="1245" y="1050"/>
                  </a:lnTo>
                  <a:cubicBezTo>
                    <a:pt x="1309" y="1050"/>
                    <a:pt x="1361" y="998"/>
                    <a:pt x="1361" y="934"/>
                  </a:cubicBezTo>
                  <a:lnTo>
                    <a:pt x="1361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467FFBCE-FE7C-2743-82B3-38E970D5FB5F}"/>
              </a:ext>
            </a:extLst>
          </p:cNvPr>
          <p:cNvGrpSpPr/>
          <p:nvPr/>
        </p:nvGrpSpPr>
        <p:grpSpPr>
          <a:xfrm>
            <a:off x="4044305" y="2052486"/>
            <a:ext cx="710291" cy="710292"/>
            <a:chOff x="2582765" y="1520336"/>
            <a:chExt cx="710291" cy="710292"/>
          </a:xfrm>
        </p:grpSpPr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A1185912-2077-AA47-97E0-12E3798698E9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97B44CDC-5895-BF4D-BA25-25602E898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435" y="1665138"/>
              <a:ext cx="488950" cy="420688"/>
            </a:xfrm>
            <a:custGeom>
              <a:avLst/>
              <a:gdLst>
                <a:gd name="T0" fmla="*/ 49 w 1362"/>
                <a:gd name="T1" fmla="*/ 651 h 1172"/>
                <a:gd name="T2" fmla="*/ 18 w 1362"/>
                <a:gd name="T3" fmla="*/ 736 h 1172"/>
                <a:gd name="T4" fmla="*/ 141 w 1362"/>
                <a:gd name="T5" fmla="*/ 1109 h 1172"/>
                <a:gd name="T6" fmla="*/ 212 w 1362"/>
                <a:gd name="T7" fmla="*/ 1163 h 1172"/>
                <a:gd name="T8" fmla="*/ 612 w 1362"/>
                <a:gd name="T9" fmla="*/ 1163 h 1172"/>
                <a:gd name="T10" fmla="*/ 665 w 1362"/>
                <a:gd name="T11" fmla="*/ 1159 h 1172"/>
                <a:gd name="T12" fmla="*/ 642 w 1362"/>
                <a:gd name="T13" fmla="*/ 898 h 1172"/>
                <a:gd name="T14" fmla="*/ 674 w 1362"/>
                <a:gd name="T15" fmla="*/ 780 h 1172"/>
                <a:gd name="T16" fmla="*/ 578 w 1362"/>
                <a:gd name="T17" fmla="*/ 894 h 1172"/>
                <a:gd name="T18" fmla="*/ 426 w 1362"/>
                <a:gd name="T19" fmla="*/ 1001 h 1172"/>
                <a:gd name="T20" fmla="*/ 207 w 1362"/>
                <a:gd name="T21" fmla="*/ 1096 h 1172"/>
                <a:gd name="T22" fmla="*/ 238 w 1362"/>
                <a:gd name="T23" fmla="*/ 866 h 1172"/>
                <a:gd name="T24" fmla="*/ 294 w 1362"/>
                <a:gd name="T25" fmla="*/ 691 h 1172"/>
                <a:gd name="T26" fmla="*/ 371 w 1362"/>
                <a:gd name="T27" fmla="*/ 559 h 1172"/>
                <a:gd name="T28" fmla="*/ 270 w 1362"/>
                <a:gd name="T29" fmla="*/ 631 h 1172"/>
                <a:gd name="T30" fmla="*/ 868 w 1362"/>
                <a:gd name="T31" fmla="*/ 515 h 1172"/>
                <a:gd name="T32" fmla="*/ 903 w 1362"/>
                <a:gd name="T33" fmla="*/ 767 h 1172"/>
                <a:gd name="T34" fmla="*/ 678 w 1362"/>
                <a:gd name="T35" fmla="*/ 658 h 1172"/>
                <a:gd name="T36" fmla="*/ 452 w 1362"/>
                <a:gd name="T37" fmla="*/ 766 h 1172"/>
                <a:gd name="T38" fmla="*/ 487 w 1362"/>
                <a:gd name="T39" fmla="*/ 515 h 1172"/>
                <a:gd name="T40" fmla="*/ 549 w 1362"/>
                <a:gd name="T41" fmla="*/ 322 h 1172"/>
                <a:gd name="T42" fmla="*/ 678 w 1362"/>
                <a:gd name="T43" fmla="*/ 77 h 1172"/>
                <a:gd name="T44" fmla="*/ 806 w 1362"/>
                <a:gd name="T45" fmla="*/ 322 h 1172"/>
                <a:gd name="T46" fmla="*/ 1102 w 1362"/>
                <a:gd name="T47" fmla="*/ 370 h 1172"/>
                <a:gd name="T48" fmla="*/ 1070 w 1362"/>
                <a:gd name="T49" fmla="*/ 283 h 1172"/>
                <a:gd name="T50" fmla="*/ 724 w 1362"/>
                <a:gd name="T51" fmla="*/ 30 h 1172"/>
                <a:gd name="T52" fmla="*/ 631 w 1362"/>
                <a:gd name="T53" fmla="*/ 30 h 1172"/>
                <a:gd name="T54" fmla="*/ 284 w 1362"/>
                <a:gd name="T55" fmla="*/ 283 h 1172"/>
                <a:gd name="T56" fmla="*/ 253 w 1362"/>
                <a:gd name="T57" fmla="*/ 370 h 1172"/>
                <a:gd name="T58" fmla="*/ 387 w 1362"/>
                <a:gd name="T59" fmla="*/ 776 h 1172"/>
                <a:gd name="T60" fmla="*/ 460 w 1362"/>
                <a:gd name="T61" fmla="*/ 832 h 1172"/>
                <a:gd name="T62" fmla="*/ 895 w 1362"/>
                <a:gd name="T63" fmla="*/ 833 h 1172"/>
                <a:gd name="T64" fmla="*/ 957 w 1362"/>
                <a:gd name="T65" fmla="*/ 819 h 1172"/>
                <a:gd name="T66" fmla="*/ 924 w 1362"/>
                <a:gd name="T67" fmla="*/ 547 h 1172"/>
                <a:gd name="T68" fmla="*/ 1315 w 1362"/>
                <a:gd name="T69" fmla="*/ 675 h 1172"/>
                <a:gd name="T70" fmla="*/ 1067 w 1362"/>
                <a:gd name="T71" fmla="*/ 494 h 1172"/>
                <a:gd name="T72" fmla="*/ 1094 w 1362"/>
                <a:gd name="T73" fmla="*/ 702 h 1172"/>
                <a:gd name="T74" fmla="*/ 1275 w 1362"/>
                <a:gd name="T75" fmla="*/ 734 h 1172"/>
                <a:gd name="T76" fmla="*/ 1151 w 1362"/>
                <a:gd name="T77" fmla="*/ 876 h 1172"/>
                <a:gd name="T78" fmla="*/ 1039 w 1362"/>
                <a:gd name="T79" fmla="*/ 954 h 1172"/>
                <a:gd name="T80" fmla="*/ 872 w 1362"/>
                <a:gd name="T81" fmla="*/ 1024 h 1172"/>
                <a:gd name="T82" fmla="*/ 836 w 1362"/>
                <a:gd name="T83" fmla="*/ 883 h 1172"/>
                <a:gd name="T84" fmla="*/ 822 w 1362"/>
                <a:gd name="T85" fmla="*/ 1089 h 1172"/>
                <a:gd name="T86" fmla="*/ 1025 w 1362"/>
                <a:gd name="T87" fmla="*/ 1016 h 1172"/>
                <a:gd name="T88" fmla="*/ 1202 w 1362"/>
                <a:gd name="T89" fmla="*/ 1099 h 1172"/>
                <a:gd name="T90" fmla="*/ 1247 w 1362"/>
                <a:gd name="T91" fmla="*/ 1045 h 1172"/>
                <a:gd name="T92" fmla="*/ 1344 w 1362"/>
                <a:gd name="T93" fmla="*/ 753 h 1172"/>
                <a:gd name="T94" fmla="*/ 1315 w 1362"/>
                <a:gd name="T95" fmla="*/ 675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2" h="1172">
                  <a:moveTo>
                    <a:pt x="270" y="631"/>
                  </a:moveTo>
                  <a:lnTo>
                    <a:pt x="49" y="651"/>
                  </a:lnTo>
                  <a:cubicBezTo>
                    <a:pt x="29" y="653"/>
                    <a:pt x="13" y="665"/>
                    <a:pt x="6" y="683"/>
                  </a:cubicBezTo>
                  <a:cubicBezTo>
                    <a:pt x="0" y="702"/>
                    <a:pt x="4" y="722"/>
                    <a:pt x="18" y="736"/>
                  </a:cubicBezTo>
                  <a:lnTo>
                    <a:pt x="182" y="899"/>
                  </a:lnTo>
                  <a:lnTo>
                    <a:pt x="141" y="1109"/>
                  </a:lnTo>
                  <a:cubicBezTo>
                    <a:pt x="138" y="1127"/>
                    <a:pt x="145" y="1146"/>
                    <a:pt x="160" y="1158"/>
                  </a:cubicBezTo>
                  <a:cubicBezTo>
                    <a:pt x="175" y="1169"/>
                    <a:pt x="195" y="1171"/>
                    <a:pt x="212" y="1163"/>
                  </a:cubicBezTo>
                  <a:lnTo>
                    <a:pt x="412" y="1063"/>
                  </a:lnTo>
                  <a:lnTo>
                    <a:pt x="612" y="1163"/>
                  </a:lnTo>
                  <a:cubicBezTo>
                    <a:pt x="620" y="1167"/>
                    <a:pt x="627" y="1169"/>
                    <a:pt x="635" y="1169"/>
                  </a:cubicBezTo>
                  <a:cubicBezTo>
                    <a:pt x="645" y="1169"/>
                    <a:pt x="656" y="1165"/>
                    <a:pt x="665" y="1159"/>
                  </a:cubicBezTo>
                  <a:cubicBezTo>
                    <a:pt x="680" y="1147"/>
                    <a:pt x="687" y="1128"/>
                    <a:pt x="683" y="1110"/>
                  </a:cubicBezTo>
                  <a:lnTo>
                    <a:pt x="642" y="898"/>
                  </a:lnTo>
                  <a:lnTo>
                    <a:pt x="718" y="824"/>
                  </a:lnTo>
                  <a:lnTo>
                    <a:pt x="674" y="780"/>
                  </a:lnTo>
                  <a:lnTo>
                    <a:pt x="587" y="866"/>
                  </a:lnTo>
                  <a:cubicBezTo>
                    <a:pt x="580" y="873"/>
                    <a:pt x="576" y="884"/>
                    <a:pt x="578" y="894"/>
                  </a:cubicBezTo>
                  <a:lnTo>
                    <a:pt x="618" y="1097"/>
                  </a:lnTo>
                  <a:lnTo>
                    <a:pt x="426" y="1001"/>
                  </a:lnTo>
                  <a:cubicBezTo>
                    <a:pt x="418" y="996"/>
                    <a:pt x="407" y="996"/>
                    <a:pt x="399" y="1001"/>
                  </a:cubicBezTo>
                  <a:lnTo>
                    <a:pt x="207" y="1096"/>
                  </a:lnTo>
                  <a:lnTo>
                    <a:pt x="246" y="894"/>
                  </a:lnTo>
                  <a:cubicBezTo>
                    <a:pt x="248" y="884"/>
                    <a:pt x="245" y="874"/>
                    <a:pt x="238" y="866"/>
                  </a:cubicBezTo>
                  <a:lnTo>
                    <a:pt x="81" y="710"/>
                  </a:lnTo>
                  <a:lnTo>
                    <a:pt x="294" y="691"/>
                  </a:lnTo>
                  <a:cubicBezTo>
                    <a:pt x="305" y="690"/>
                    <a:pt x="315" y="684"/>
                    <a:pt x="319" y="673"/>
                  </a:cubicBezTo>
                  <a:lnTo>
                    <a:pt x="371" y="559"/>
                  </a:lnTo>
                  <a:lnTo>
                    <a:pt x="315" y="534"/>
                  </a:lnTo>
                  <a:lnTo>
                    <a:pt x="270" y="631"/>
                  </a:lnTo>
                  <a:close/>
                  <a:moveTo>
                    <a:pt x="1041" y="343"/>
                  </a:moveTo>
                  <a:lnTo>
                    <a:pt x="868" y="515"/>
                  </a:lnTo>
                  <a:cubicBezTo>
                    <a:pt x="861" y="522"/>
                    <a:pt x="858" y="533"/>
                    <a:pt x="860" y="543"/>
                  </a:cubicBezTo>
                  <a:lnTo>
                    <a:pt x="903" y="767"/>
                  </a:lnTo>
                  <a:lnTo>
                    <a:pt x="692" y="661"/>
                  </a:lnTo>
                  <a:cubicBezTo>
                    <a:pt x="687" y="659"/>
                    <a:pt x="682" y="658"/>
                    <a:pt x="678" y="658"/>
                  </a:cubicBezTo>
                  <a:cubicBezTo>
                    <a:pt x="673" y="658"/>
                    <a:pt x="668" y="659"/>
                    <a:pt x="664" y="661"/>
                  </a:cubicBezTo>
                  <a:lnTo>
                    <a:pt x="452" y="766"/>
                  </a:lnTo>
                  <a:lnTo>
                    <a:pt x="496" y="543"/>
                  </a:lnTo>
                  <a:cubicBezTo>
                    <a:pt x="498" y="533"/>
                    <a:pt x="494" y="522"/>
                    <a:pt x="487" y="515"/>
                  </a:cubicBezTo>
                  <a:lnTo>
                    <a:pt x="313" y="343"/>
                  </a:lnTo>
                  <a:lnTo>
                    <a:pt x="549" y="322"/>
                  </a:lnTo>
                  <a:cubicBezTo>
                    <a:pt x="560" y="321"/>
                    <a:pt x="570" y="314"/>
                    <a:pt x="574" y="304"/>
                  </a:cubicBezTo>
                  <a:lnTo>
                    <a:pt x="678" y="77"/>
                  </a:lnTo>
                  <a:lnTo>
                    <a:pt x="781" y="304"/>
                  </a:lnTo>
                  <a:cubicBezTo>
                    <a:pt x="785" y="314"/>
                    <a:pt x="795" y="321"/>
                    <a:pt x="806" y="322"/>
                  </a:cubicBezTo>
                  <a:lnTo>
                    <a:pt x="1041" y="343"/>
                  </a:lnTo>
                  <a:close/>
                  <a:moveTo>
                    <a:pt x="1102" y="370"/>
                  </a:moveTo>
                  <a:cubicBezTo>
                    <a:pt x="1116" y="356"/>
                    <a:pt x="1121" y="334"/>
                    <a:pt x="1114" y="316"/>
                  </a:cubicBezTo>
                  <a:cubicBezTo>
                    <a:pt x="1108" y="297"/>
                    <a:pt x="1090" y="285"/>
                    <a:pt x="1070" y="283"/>
                  </a:cubicBezTo>
                  <a:lnTo>
                    <a:pt x="830" y="261"/>
                  </a:lnTo>
                  <a:lnTo>
                    <a:pt x="724" y="30"/>
                  </a:lnTo>
                  <a:cubicBezTo>
                    <a:pt x="716" y="11"/>
                    <a:pt x="698" y="0"/>
                    <a:pt x="678" y="0"/>
                  </a:cubicBezTo>
                  <a:cubicBezTo>
                    <a:pt x="657" y="0"/>
                    <a:pt x="640" y="11"/>
                    <a:pt x="631" y="30"/>
                  </a:cubicBezTo>
                  <a:lnTo>
                    <a:pt x="526" y="261"/>
                  </a:lnTo>
                  <a:lnTo>
                    <a:pt x="284" y="283"/>
                  </a:lnTo>
                  <a:cubicBezTo>
                    <a:pt x="264" y="285"/>
                    <a:pt x="247" y="298"/>
                    <a:pt x="241" y="316"/>
                  </a:cubicBezTo>
                  <a:cubicBezTo>
                    <a:pt x="234" y="335"/>
                    <a:pt x="238" y="356"/>
                    <a:pt x="253" y="370"/>
                  </a:cubicBezTo>
                  <a:lnTo>
                    <a:pt x="431" y="547"/>
                  </a:lnTo>
                  <a:lnTo>
                    <a:pt x="387" y="776"/>
                  </a:lnTo>
                  <a:cubicBezTo>
                    <a:pt x="384" y="791"/>
                    <a:pt x="388" y="807"/>
                    <a:pt x="398" y="818"/>
                  </a:cubicBezTo>
                  <a:cubicBezTo>
                    <a:pt x="412" y="837"/>
                    <a:pt x="439" y="842"/>
                    <a:pt x="460" y="832"/>
                  </a:cubicBezTo>
                  <a:lnTo>
                    <a:pt x="678" y="723"/>
                  </a:lnTo>
                  <a:lnTo>
                    <a:pt x="895" y="833"/>
                  </a:lnTo>
                  <a:cubicBezTo>
                    <a:pt x="902" y="836"/>
                    <a:pt x="910" y="838"/>
                    <a:pt x="918" y="838"/>
                  </a:cubicBezTo>
                  <a:cubicBezTo>
                    <a:pt x="933" y="838"/>
                    <a:pt x="947" y="831"/>
                    <a:pt x="957" y="819"/>
                  </a:cubicBezTo>
                  <a:cubicBezTo>
                    <a:pt x="966" y="808"/>
                    <a:pt x="970" y="792"/>
                    <a:pt x="967" y="777"/>
                  </a:cubicBezTo>
                  <a:lnTo>
                    <a:pt x="924" y="547"/>
                  </a:lnTo>
                  <a:lnTo>
                    <a:pt x="1102" y="370"/>
                  </a:lnTo>
                  <a:close/>
                  <a:moveTo>
                    <a:pt x="1315" y="675"/>
                  </a:moveTo>
                  <a:lnTo>
                    <a:pt x="1143" y="659"/>
                  </a:lnTo>
                  <a:lnTo>
                    <a:pt x="1067" y="494"/>
                  </a:lnTo>
                  <a:lnTo>
                    <a:pt x="1011" y="519"/>
                  </a:lnTo>
                  <a:lnTo>
                    <a:pt x="1094" y="702"/>
                  </a:lnTo>
                  <a:cubicBezTo>
                    <a:pt x="1098" y="712"/>
                    <a:pt x="1108" y="719"/>
                    <a:pt x="1119" y="720"/>
                  </a:cubicBezTo>
                  <a:lnTo>
                    <a:pt x="1275" y="734"/>
                  </a:lnTo>
                  <a:lnTo>
                    <a:pt x="1160" y="848"/>
                  </a:lnTo>
                  <a:cubicBezTo>
                    <a:pt x="1152" y="855"/>
                    <a:pt x="1149" y="865"/>
                    <a:pt x="1151" y="876"/>
                  </a:cubicBezTo>
                  <a:lnTo>
                    <a:pt x="1180" y="1024"/>
                  </a:lnTo>
                  <a:lnTo>
                    <a:pt x="1039" y="954"/>
                  </a:lnTo>
                  <a:cubicBezTo>
                    <a:pt x="1031" y="949"/>
                    <a:pt x="1020" y="949"/>
                    <a:pt x="1012" y="954"/>
                  </a:cubicBezTo>
                  <a:lnTo>
                    <a:pt x="872" y="1024"/>
                  </a:lnTo>
                  <a:lnTo>
                    <a:pt x="897" y="895"/>
                  </a:lnTo>
                  <a:lnTo>
                    <a:pt x="836" y="883"/>
                  </a:lnTo>
                  <a:lnTo>
                    <a:pt x="805" y="1044"/>
                  </a:lnTo>
                  <a:cubicBezTo>
                    <a:pt x="801" y="1061"/>
                    <a:pt x="808" y="1079"/>
                    <a:pt x="822" y="1089"/>
                  </a:cubicBezTo>
                  <a:cubicBezTo>
                    <a:pt x="836" y="1100"/>
                    <a:pt x="854" y="1102"/>
                    <a:pt x="870" y="1094"/>
                  </a:cubicBezTo>
                  <a:lnTo>
                    <a:pt x="1025" y="1016"/>
                  </a:lnTo>
                  <a:lnTo>
                    <a:pt x="1182" y="1094"/>
                  </a:lnTo>
                  <a:cubicBezTo>
                    <a:pt x="1188" y="1098"/>
                    <a:pt x="1195" y="1099"/>
                    <a:pt x="1202" y="1099"/>
                  </a:cubicBezTo>
                  <a:cubicBezTo>
                    <a:pt x="1212" y="1099"/>
                    <a:pt x="1222" y="1096"/>
                    <a:pt x="1230" y="1090"/>
                  </a:cubicBezTo>
                  <a:cubicBezTo>
                    <a:pt x="1244" y="1079"/>
                    <a:pt x="1251" y="1062"/>
                    <a:pt x="1247" y="1045"/>
                  </a:cubicBezTo>
                  <a:lnTo>
                    <a:pt x="1215" y="880"/>
                  </a:lnTo>
                  <a:lnTo>
                    <a:pt x="1344" y="753"/>
                  </a:lnTo>
                  <a:cubicBezTo>
                    <a:pt x="1356" y="740"/>
                    <a:pt x="1361" y="722"/>
                    <a:pt x="1354" y="705"/>
                  </a:cubicBezTo>
                  <a:cubicBezTo>
                    <a:pt x="1348" y="688"/>
                    <a:pt x="1333" y="676"/>
                    <a:pt x="1315" y="6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63C777FA-2404-734E-BAD0-5B2E5B227237}"/>
              </a:ext>
            </a:extLst>
          </p:cNvPr>
          <p:cNvGrpSpPr/>
          <p:nvPr/>
        </p:nvGrpSpPr>
        <p:grpSpPr>
          <a:xfrm>
            <a:off x="2946032" y="5060728"/>
            <a:ext cx="710291" cy="710292"/>
            <a:chOff x="1484492" y="4528578"/>
            <a:chExt cx="710291" cy="710292"/>
          </a:xfrm>
        </p:grpSpPr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634CB13C-156E-3840-A690-336646A67A57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A4A48F7B-2226-F84C-848F-FADA967EB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162" y="4649568"/>
              <a:ext cx="488950" cy="468313"/>
            </a:xfrm>
            <a:custGeom>
              <a:avLst/>
              <a:gdLst>
                <a:gd name="T0" fmla="*/ 141 w 1361"/>
                <a:gd name="T1" fmla="*/ 1162 h 1304"/>
                <a:gd name="T2" fmla="*/ 90 w 1361"/>
                <a:gd name="T3" fmla="*/ 1241 h 1304"/>
                <a:gd name="T4" fmla="*/ 203 w 1361"/>
                <a:gd name="T5" fmla="*/ 1162 h 1304"/>
                <a:gd name="T6" fmla="*/ 1101 w 1361"/>
                <a:gd name="T7" fmla="*/ 1241 h 1304"/>
                <a:gd name="T8" fmla="*/ 203 w 1361"/>
                <a:gd name="T9" fmla="*/ 1162 h 1304"/>
                <a:gd name="T10" fmla="*/ 1179 w 1361"/>
                <a:gd name="T11" fmla="*/ 1162 h 1304"/>
                <a:gd name="T12" fmla="*/ 1179 w 1361"/>
                <a:gd name="T13" fmla="*/ 1241 h 1304"/>
                <a:gd name="T14" fmla="*/ 1163 w 1361"/>
                <a:gd name="T15" fmla="*/ 1162 h 1304"/>
                <a:gd name="T16" fmla="*/ 87 w 1361"/>
                <a:gd name="T17" fmla="*/ 1303 h 1304"/>
                <a:gd name="T18" fmla="*/ 1132 w 1361"/>
                <a:gd name="T19" fmla="*/ 1303 h 1304"/>
                <a:gd name="T20" fmla="*/ 1188 w 1361"/>
                <a:gd name="T21" fmla="*/ 1303 h 1304"/>
                <a:gd name="T22" fmla="*/ 1317 w 1361"/>
                <a:gd name="T23" fmla="*/ 1228 h 1304"/>
                <a:gd name="T24" fmla="*/ 1317 w 1361"/>
                <a:gd name="T25" fmla="*/ 1175 h 1304"/>
                <a:gd name="T26" fmla="*/ 1188 w 1361"/>
                <a:gd name="T27" fmla="*/ 1100 h 1304"/>
                <a:gd name="T28" fmla="*/ 1132 w 1361"/>
                <a:gd name="T29" fmla="*/ 1100 h 1304"/>
                <a:gd name="T30" fmla="*/ 87 w 1361"/>
                <a:gd name="T31" fmla="*/ 1100 h 1304"/>
                <a:gd name="T32" fmla="*/ 28 w 1361"/>
                <a:gd name="T33" fmla="*/ 1244 h 1304"/>
                <a:gd name="T34" fmla="*/ 727 w 1361"/>
                <a:gd name="T35" fmla="*/ 592 h 1304"/>
                <a:gd name="T36" fmla="*/ 875 w 1361"/>
                <a:gd name="T37" fmla="*/ 592 h 1304"/>
                <a:gd name="T38" fmla="*/ 906 w 1361"/>
                <a:gd name="T39" fmla="*/ 366 h 1304"/>
                <a:gd name="T40" fmla="*/ 856 w 1361"/>
                <a:gd name="T41" fmla="*/ 375 h 1304"/>
                <a:gd name="T42" fmla="*/ 649 w 1361"/>
                <a:gd name="T43" fmla="*/ 595 h 1304"/>
                <a:gd name="T44" fmla="*/ 680 w 1361"/>
                <a:gd name="T45" fmla="*/ 654 h 1304"/>
                <a:gd name="T46" fmla="*/ 937 w 1361"/>
                <a:gd name="T47" fmla="*/ 623 h 1304"/>
                <a:gd name="T48" fmla="*/ 1216 w 1361"/>
                <a:gd name="T49" fmla="*/ 987 h 1304"/>
                <a:gd name="T50" fmla="*/ 62 w 1361"/>
                <a:gd name="T51" fmla="*/ 905 h 1304"/>
                <a:gd name="T52" fmla="*/ 150 w 1361"/>
                <a:gd name="T53" fmla="*/ 842 h 1304"/>
                <a:gd name="T54" fmla="*/ 203 w 1361"/>
                <a:gd name="T55" fmla="*/ 821 h 1304"/>
                <a:gd name="T56" fmla="*/ 746 w 1361"/>
                <a:gd name="T57" fmla="*/ 259 h 1304"/>
                <a:gd name="T58" fmla="*/ 254 w 1361"/>
                <a:gd name="T59" fmla="*/ 764 h 1304"/>
                <a:gd name="T60" fmla="*/ 285 w 1361"/>
                <a:gd name="T61" fmla="*/ 824 h 1304"/>
                <a:gd name="T62" fmla="*/ 1078 w 1361"/>
                <a:gd name="T63" fmla="*/ 792 h 1304"/>
                <a:gd name="T64" fmla="*/ 1157 w 1361"/>
                <a:gd name="T65" fmla="*/ 259 h 1304"/>
                <a:gd name="T66" fmla="*/ 1188 w 1361"/>
                <a:gd name="T67" fmla="*/ 852 h 1304"/>
                <a:gd name="T68" fmla="*/ 1233 w 1361"/>
                <a:gd name="T69" fmla="*/ 840 h 1304"/>
                <a:gd name="T70" fmla="*/ 1216 w 1361"/>
                <a:gd name="T71" fmla="*/ 987 h 1304"/>
                <a:gd name="T72" fmla="*/ 1233 w 1361"/>
                <a:gd name="T73" fmla="*/ 778 h 1304"/>
                <a:gd name="T74" fmla="*/ 1219 w 1361"/>
                <a:gd name="T75" fmla="*/ 149 h 1304"/>
                <a:gd name="T76" fmla="*/ 1298 w 1361"/>
                <a:gd name="T77" fmla="*/ 200 h 1304"/>
                <a:gd name="T78" fmla="*/ 1016 w 1361"/>
                <a:gd name="T79" fmla="*/ 761 h 1304"/>
                <a:gd name="T80" fmla="*/ 937 w 1361"/>
                <a:gd name="T81" fmla="*/ 708 h 1304"/>
                <a:gd name="T82" fmla="*/ 875 w 1361"/>
                <a:gd name="T83" fmla="*/ 761 h 1304"/>
                <a:gd name="T84" fmla="*/ 796 w 1361"/>
                <a:gd name="T85" fmla="*/ 708 h 1304"/>
                <a:gd name="T86" fmla="*/ 734 w 1361"/>
                <a:gd name="T87" fmla="*/ 761 h 1304"/>
                <a:gd name="T88" fmla="*/ 655 w 1361"/>
                <a:gd name="T89" fmla="*/ 708 h 1304"/>
                <a:gd name="T90" fmla="*/ 593 w 1361"/>
                <a:gd name="T91" fmla="*/ 761 h 1304"/>
                <a:gd name="T92" fmla="*/ 514 w 1361"/>
                <a:gd name="T93" fmla="*/ 708 h 1304"/>
                <a:gd name="T94" fmla="*/ 451 w 1361"/>
                <a:gd name="T95" fmla="*/ 761 h 1304"/>
                <a:gd name="T96" fmla="*/ 1016 w 1361"/>
                <a:gd name="T97" fmla="*/ 77 h 1304"/>
                <a:gd name="T98" fmla="*/ 141 w 1361"/>
                <a:gd name="T99" fmla="*/ 778 h 1304"/>
                <a:gd name="T100" fmla="*/ 62 w 1361"/>
                <a:gd name="T101" fmla="*/ 796 h 1304"/>
                <a:gd name="T102" fmla="*/ 127 w 1361"/>
                <a:gd name="T103" fmla="*/ 146 h 1304"/>
                <a:gd name="T104" fmla="*/ 141 w 1361"/>
                <a:gd name="T105" fmla="*/ 778 h 1304"/>
                <a:gd name="T106" fmla="*/ 1233 w 1361"/>
                <a:gd name="T107" fmla="*/ 84 h 1304"/>
                <a:gd name="T108" fmla="*/ 1157 w 1361"/>
                <a:gd name="T109" fmla="*/ 197 h 1304"/>
                <a:gd name="T110" fmla="*/ 1078 w 1361"/>
                <a:gd name="T111" fmla="*/ 31 h 1304"/>
                <a:gd name="T112" fmla="*/ 1019 w 1361"/>
                <a:gd name="T113" fmla="*/ 0 h 1304"/>
                <a:gd name="T114" fmla="*/ 808 w 1361"/>
                <a:gd name="T115" fmla="*/ 197 h 1304"/>
                <a:gd name="T116" fmla="*/ 203 w 1361"/>
                <a:gd name="T117" fmla="*/ 143 h 1304"/>
                <a:gd name="T118" fmla="*/ 0 w 1361"/>
                <a:gd name="T119" fmla="*/ 200 h 1304"/>
                <a:gd name="T120" fmla="*/ 144 w 1361"/>
                <a:gd name="T121" fmla="*/ 1049 h 1304"/>
                <a:gd name="T122" fmla="*/ 1360 w 1361"/>
                <a:gd name="T123" fmla="*/ 905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1" h="1304">
                  <a:moveTo>
                    <a:pt x="90" y="1162"/>
                  </a:moveTo>
                  <a:lnTo>
                    <a:pt x="141" y="1162"/>
                  </a:lnTo>
                  <a:lnTo>
                    <a:pt x="141" y="1241"/>
                  </a:lnTo>
                  <a:lnTo>
                    <a:pt x="90" y="1241"/>
                  </a:lnTo>
                  <a:lnTo>
                    <a:pt x="90" y="1162"/>
                  </a:lnTo>
                  <a:close/>
                  <a:moveTo>
                    <a:pt x="203" y="1162"/>
                  </a:moveTo>
                  <a:lnTo>
                    <a:pt x="1101" y="1162"/>
                  </a:lnTo>
                  <a:lnTo>
                    <a:pt x="1101" y="1241"/>
                  </a:lnTo>
                  <a:lnTo>
                    <a:pt x="203" y="1241"/>
                  </a:lnTo>
                  <a:lnTo>
                    <a:pt x="203" y="1162"/>
                  </a:lnTo>
                  <a:close/>
                  <a:moveTo>
                    <a:pt x="1163" y="1162"/>
                  </a:moveTo>
                  <a:lnTo>
                    <a:pt x="1179" y="1162"/>
                  </a:lnTo>
                  <a:lnTo>
                    <a:pt x="1242" y="1202"/>
                  </a:lnTo>
                  <a:lnTo>
                    <a:pt x="1179" y="1241"/>
                  </a:lnTo>
                  <a:lnTo>
                    <a:pt x="1163" y="1241"/>
                  </a:lnTo>
                  <a:lnTo>
                    <a:pt x="1163" y="1162"/>
                  </a:lnTo>
                  <a:close/>
                  <a:moveTo>
                    <a:pt x="28" y="1244"/>
                  </a:moveTo>
                  <a:cubicBezTo>
                    <a:pt x="28" y="1277"/>
                    <a:pt x="55" y="1303"/>
                    <a:pt x="87" y="1303"/>
                  </a:cubicBezTo>
                  <a:lnTo>
                    <a:pt x="172" y="1303"/>
                  </a:lnTo>
                  <a:lnTo>
                    <a:pt x="1132" y="1303"/>
                  </a:lnTo>
                  <a:lnTo>
                    <a:pt x="1160" y="1303"/>
                  </a:lnTo>
                  <a:lnTo>
                    <a:pt x="1188" y="1303"/>
                  </a:lnTo>
                  <a:cubicBezTo>
                    <a:pt x="1194" y="1303"/>
                    <a:pt x="1200" y="1302"/>
                    <a:pt x="1204" y="1299"/>
                  </a:cubicBezTo>
                  <a:lnTo>
                    <a:pt x="1317" y="1228"/>
                  </a:lnTo>
                  <a:cubicBezTo>
                    <a:pt x="1326" y="1222"/>
                    <a:pt x="1332" y="1213"/>
                    <a:pt x="1332" y="1202"/>
                  </a:cubicBezTo>
                  <a:cubicBezTo>
                    <a:pt x="1332" y="1191"/>
                    <a:pt x="1327" y="1181"/>
                    <a:pt x="1317" y="1175"/>
                  </a:cubicBezTo>
                  <a:lnTo>
                    <a:pt x="1205" y="1105"/>
                  </a:lnTo>
                  <a:cubicBezTo>
                    <a:pt x="1200" y="1102"/>
                    <a:pt x="1194" y="1100"/>
                    <a:pt x="1188" y="1100"/>
                  </a:cubicBezTo>
                  <a:lnTo>
                    <a:pt x="1160" y="1100"/>
                  </a:lnTo>
                  <a:lnTo>
                    <a:pt x="1132" y="1100"/>
                  </a:lnTo>
                  <a:lnTo>
                    <a:pt x="172" y="1100"/>
                  </a:lnTo>
                  <a:lnTo>
                    <a:pt x="87" y="1100"/>
                  </a:lnTo>
                  <a:cubicBezTo>
                    <a:pt x="55" y="1100"/>
                    <a:pt x="28" y="1127"/>
                    <a:pt x="28" y="1159"/>
                  </a:cubicBezTo>
                  <a:lnTo>
                    <a:pt x="28" y="1244"/>
                  </a:lnTo>
                  <a:close/>
                  <a:moveTo>
                    <a:pt x="875" y="592"/>
                  </a:moveTo>
                  <a:lnTo>
                    <a:pt x="727" y="592"/>
                  </a:lnTo>
                  <a:lnTo>
                    <a:pt x="875" y="444"/>
                  </a:lnTo>
                  <a:lnTo>
                    <a:pt x="875" y="592"/>
                  </a:lnTo>
                  <a:close/>
                  <a:moveTo>
                    <a:pt x="937" y="397"/>
                  </a:moveTo>
                  <a:cubicBezTo>
                    <a:pt x="937" y="380"/>
                    <a:pt x="923" y="366"/>
                    <a:pt x="906" y="366"/>
                  </a:cubicBezTo>
                  <a:lnTo>
                    <a:pt x="878" y="366"/>
                  </a:lnTo>
                  <a:cubicBezTo>
                    <a:pt x="869" y="366"/>
                    <a:pt x="861" y="370"/>
                    <a:pt x="856" y="375"/>
                  </a:cubicBezTo>
                  <a:lnTo>
                    <a:pt x="658" y="573"/>
                  </a:lnTo>
                  <a:cubicBezTo>
                    <a:pt x="652" y="579"/>
                    <a:pt x="649" y="587"/>
                    <a:pt x="649" y="595"/>
                  </a:cubicBezTo>
                  <a:lnTo>
                    <a:pt x="649" y="623"/>
                  </a:lnTo>
                  <a:cubicBezTo>
                    <a:pt x="649" y="640"/>
                    <a:pt x="663" y="654"/>
                    <a:pt x="680" y="654"/>
                  </a:cubicBezTo>
                  <a:lnTo>
                    <a:pt x="906" y="654"/>
                  </a:lnTo>
                  <a:cubicBezTo>
                    <a:pt x="923" y="654"/>
                    <a:pt x="937" y="640"/>
                    <a:pt x="937" y="623"/>
                  </a:cubicBezTo>
                  <a:lnTo>
                    <a:pt x="937" y="397"/>
                  </a:lnTo>
                  <a:close/>
                  <a:moveTo>
                    <a:pt x="1216" y="987"/>
                  </a:moveTo>
                  <a:lnTo>
                    <a:pt x="144" y="987"/>
                  </a:lnTo>
                  <a:cubicBezTo>
                    <a:pt x="99" y="987"/>
                    <a:pt x="62" y="950"/>
                    <a:pt x="62" y="905"/>
                  </a:cubicBezTo>
                  <a:cubicBezTo>
                    <a:pt x="62" y="869"/>
                    <a:pt x="91" y="840"/>
                    <a:pt x="127" y="840"/>
                  </a:cubicBezTo>
                  <a:cubicBezTo>
                    <a:pt x="136" y="840"/>
                    <a:pt x="145" y="841"/>
                    <a:pt x="150" y="842"/>
                  </a:cubicBezTo>
                  <a:cubicBezTo>
                    <a:pt x="156" y="848"/>
                    <a:pt x="163" y="852"/>
                    <a:pt x="172" y="852"/>
                  </a:cubicBezTo>
                  <a:cubicBezTo>
                    <a:pt x="189" y="852"/>
                    <a:pt x="203" y="838"/>
                    <a:pt x="203" y="821"/>
                  </a:cubicBezTo>
                  <a:lnTo>
                    <a:pt x="203" y="259"/>
                  </a:lnTo>
                  <a:lnTo>
                    <a:pt x="746" y="259"/>
                  </a:lnTo>
                  <a:lnTo>
                    <a:pt x="263" y="742"/>
                  </a:lnTo>
                  <a:cubicBezTo>
                    <a:pt x="257" y="748"/>
                    <a:pt x="254" y="756"/>
                    <a:pt x="254" y="764"/>
                  </a:cubicBezTo>
                  <a:lnTo>
                    <a:pt x="254" y="792"/>
                  </a:lnTo>
                  <a:cubicBezTo>
                    <a:pt x="254" y="810"/>
                    <a:pt x="268" y="824"/>
                    <a:pt x="285" y="824"/>
                  </a:cubicBezTo>
                  <a:lnTo>
                    <a:pt x="1047" y="824"/>
                  </a:lnTo>
                  <a:cubicBezTo>
                    <a:pt x="1064" y="824"/>
                    <a:pt x="1078" y="810"/>
                    <a:pt x="1078" y="792"/>
                  </a:cubicBezTo>
                  <a:lnTo>
                    <a:pt x="1078" y="259"/>
                  </a:lnTo>
                  <a:lnTo>
                    <a:pt x="1157" y="259"/>
                  </a:lnTo>
                  <a:lnTo>
                    <a:pt x="1157" y="821"/>
                  </a:lnTo>
                  <a:cubicBezTo>
                    <a:pt x="1157" y="838"/>
                    <a:pt x="1171" y="852"/>
                    <a:pt x="1188" y="852"/>
                  </a:cubicBezTo>
                  <a:cubicBezTo>
                    <a:pt x="1197" y="852"/>
                    <a:pt x="1205" y="848"/>
                    <a:pt x="1210" y="842"/>
                  </a:cubicBezTo>
                  <a:cubicBezTo>
                    <a:pt x="1216" y="841"/>
                    <a:pt x="1225" y="840"/>
                    <a:pt x="1233" y="840"/>
                  </a:cubicBezTo>
                  <a:cubicBezTo>
                    <a:pt x="1269" y="840"/>
                    <a:pt x="1298" y="869"/>
                    <a:pt x="1298" y="905"/>
                  </a:cubicBezTo>
                  <a:cubicBezTo>
                    <a:pt x="1298" y="950"/>
                    <a:pt x="1261" y="987"/>
                    <a:pt x="1216" y="987"/>
                  </a:cubicBezTo>
                  <a:close/>
                  <a:moveTo>
                    <a:pt x="1298" y="796"/>
                  </a:moveTo>
                  <a:cubicBezTo>
                    <a:pt x="1279" y="785"/>
                    <a:pt x="1257" y="778"/>
                    <a:pt x="1233" y="778"/>
                  </a:cubicBezTo>
                  <a:cubicBezTo>
                    <a:pt x="1228" y="778"/>
                    <a:pt x="1223" y="778"/>
                    <a:pt x="1219" y="778"/>
                  </a:cubicBezTo>
                  <a:lnTo>
                    <a:pt x="1219" y="149"/>
                  </a:lnTo>
                  <a:cubicBezTo>
                    <a:pt x="1222" y="148"/>
                    <a:pt x="1228" y="146"/>
                    <a:pt x="1233" y="146"/>
                  </a:cubicBezTo>
                  <a:cubicBezTo>
                    <a:pt x="1263" y="146"/>
                    <a:pt x="1298" y="160"/>
                    <a:pt x="1298" y="200"/>
                  </a:cubicBezTo>
                  <a:lnTo>
                    <a:pt x="1298" y="796"/>
                  </a:lnTo>
                  <a:close/>
                  <a:moveTo>
                    <a:pt x="1016" y="761"/>
                  </a:moveTo>
                  <a:lnTo>
                    <a:pt x="937" y="761"/>
                  </a:lnTo>
                  <a:lnTo>
                    <a:pt x="937" y="708"/>
                  </a:lnTo>
                  <a:lnTo>
                    <a:pt x="875" y="708"/>
                  </a:lnTo>
                  <a:lnTo>
                    <a:pt x="875" y="761"/>
                  </a:lnTo>
                  <a:lnTo>
                    <a:pt x="796" y="761"/>
                  </a:lnTo>
                  <a:lnTo>
                    <a:pt x="796" y="708"/>
                  </a:lnTo>
                  <a:lnTo>
                    <a:pt x="734" y="708"/>
                  </a:lnTo>
                  <a:lnTo>
                    <a:pt x="734" y="761"/>
                  </a:lnTo>
                  <a:lnTo>
                    <a:pt x="655" y="761"/>
                  </a:lnTo>
                  <a:lnTo>
                    <a:pt x="655" y="708"/>
                  </a:lnTo>
                  <a:lnTo>
                    <a:pt x="593" y="708"/>
                  </a:lnTo>
                  <a:lnTo>
                    <a:pt x="593" y="761"/>
                  </a:lnTo>
                  <a:lnTo>
                    <a:pt x="514" y="761"/>
                  </a:lnTo>
                  <a:lnTo>
                    <a:pt x="514" y="708"/>
                  </a:lnTo>
                  <a:lnTo>
                    <a:pt x="451" y="708"/>
                  </a:lnTo>
                  <a:lnTo>
                    <a:pt x="451" y="761"/>
                  </a:lnTo>
                  <a:lnTo>
                    <a:pt x="332" y="761"/>
                  </a:lnTo>
                  <a:lnTo>
                    <a:pt x="1016" y="77"/>
                  </a:lnTo>
                  <a:lnTo>
                    <a:pt x="1016" y="761"/>
                  </a:lnTo>
                  <a:close/>
                  <a:moveTo>
                    <a:pt x="141" y="778"/>
                  </a:moveTo>
                  <a:cubicBezTo>
                    <a:pt x="137" y="778"/>
                    <a:pt x="132" y="778"/>
                    <a:pt x="127" y="778"/>
                  </a:cubicBezTo>
                  <a:cubicBezTo>
                    <a:pt x="103" y="778"/>
                    <a:pt x="81" y="785"/>
                    <a:pt x="62" y="796"/>
                  </a:cubicBezTo>
                  <a:lnTo>
                    <a:pt x="62" y="200"/>
                  </a:lnTo>
                  <a:cubicBezTo>
                    <a:pt x="62" y="160"/>
                    <a:pt x="97" y="146"/>
                    <a:pt x="127" y="146"/>
                  </a:cubicBezTo>
                  <a:cubicBezTo>
                    <a:pt x="132" y="146"/>
                    <a:pt x="138" y="148"/>
                    <a:pt x="141" y="149"/>
                  </a:cubicBezTo>
                  <a:lnTo>
                    <a:pt x="141" y="778"/>
                  </a:lnTo>
                  <a:close/>
                  <a:moveTo>
                    <a:pt x="1360" y="200"/>
                  </a:moveTo>
                  <a:cubicBezTo>
                    <a:pt x="1360" y="133"/>
                    <a:pt x="1307" y="84"/>
                    <a:pt x="1233" y="84"/>
                  </a:cubicBezTo>
                  <a:cubicBezTo>
                    <a:pt x="1196" y="84"/>
                    <a:pt x="1157" y="105"/>
                    <a:pt x="1157" y="143"/>
                  </a:cubicBezTo>
                  <a:lnTo>
                    <a:pt x="1157" y="197"/>
                  </a:lnTo>
                  <a:lnTo>
                    <a:pt x="1078" y="197"/>
                  </a:lnTo>
                  <a:lnTo>
                    <a:pt x="1078" y="31"/>
                  </a:lnTo>
                  <a:cubicBezTo>
                    <a:pt x="1078" y="13"/>
                    <a:pt x="1064" y="0"/>
                    <a:pt x="1047" y="0"/>
                  </a:cubicBezTo>
                  <a:lnTo>
                    <a:pt x="1019" y="0"/>
                  </a:lnTo>
                  <a:cubicBezTo>
                    <a:pt x="1010" y="0"/>
                    <a:pt x="1003" y="3"/>
                    <a:pt x="997" y="9"/>
                  </a:cubicBezTo>
                  <a:lnTo>
                    <a:pt x="808" y="197"/>
                  </a:lnTo>
                  <a:lnTo>
                    <a:pt x="203" y="197"/>
                  </a:lnTo>
                  <a:lnTo>
                    <a:pt x="203" y="143"/>
                  </a:lnTo>
                  <a:cubicBezTo>
                    <a:pt x="203" y="105"/>
                    <a:pt x="164" y="84"/>
                    <a:pt x="127" y="84"/>
                  </a:cubicBezTo>
                  <a:cubicBezTo>
                    <a:pt x="54" y="84"/>
                    <a:pt x="0" y="133"/>
                    <a:pt x="0" y="200"/>
                  </a:cubicBezTo>
                  <a:lnTo>
                    <a:pt x="0" y="905"/>
                  </a:lnTo>
                  <a:cubicBezTo>
                    <a:pt x="0" y="985"/>
                    <a:pt x="65" y="1049"/>
                    <a:pt x="144" y="1049"/>
                  </a:cubicBezTo>
                  <a:lnTo>
                    <a:pt x="1216" y="1049"/>
                  </a:lnTo>
                  <a:cubicBezTo>
                    <a:pt x="1296" y="1049"/>
                    <a:pt x="1360" y="985"/>
                    <a:pt x="1360" y="905"/>
                  </a:cubicBezTo>
                  <a:lnTo>
                    <a:pt x="1360" y="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E7CEA429-9F85-7F42-B68C-B3E9A22AD0DC}"/>
              </a:ext>
            </a:extLst>
          </p:cNvPr>
          <p:cNvGrpSpPr/>
          <p:nvPr/>
        </p:nvGrpSpPr>
        <p:grpSpPr>
          <a:xfrm>
            <a:off x="1844911" y="2052486"/>
            <a:ext cx="710291" cy="710292"/>
            <a:chOff x="383371" y="1520336"/>
            <a:chExt cx="710291" cy="710292"/>
          </a:xfrm>
        </p:grpSpPr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8B731201-D543-5B48-9D8A-B1A57491614C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12F85AA6-AB18-6643-B24A-4E9C9553C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91" y="1631801"/>
              <a:ext cx="476250" cy="487362"/>
            </a:xfrm>
            <a:custGeom>
              <a:avLst/>
              <a:gdLst>
                <a:gd name="T0" fmla="*/ 726 w 1327"/>
                <a:gd name="T1" fmla="*/ 1304 h 1358"/>
                <a:gd name="T2" fmla="*/ 31 w 1327"/>
                <a:gd name="T3" fmla="*/ 1197 h 1358"/>
                <a:gd name="T4" fmla="*/ 1 w 1327"/>
                <a:gd name="T5" fmla="*/ 1142 h 1358"/>
                <a:gd name="T6" fmla="*/ 330 w 1327"/>
                <a:gd name="T7" fmla="*/ 400 h 1358"/>
                <a:gd name="T8" fmla="*/ 468 w 1327"/>
                <a:gd name="T9" fmla="*/ 539 h 1358"/>
                <a:gd name="T10" fmla="*/ 468 w 1327"/>
                <a:gd name="T11" fmla="*/ 601 h 1358"/>
                <a:gd name="T12" fmla="*/ 790 w 1327"/>
                <a:gd name="T13" fmla="*/ 510 h 1358"/>
                <a:gd name="T14" fmla="*/ 654 w 1327"/>
                <a:gd name="T15" fmla="*/ 618 h 1358"/>
                <a:gd name="T16" fmla="*/ 512 w 1327"/>
                <a:gd name="T17" fmla="*/ 708 h 1358"/>
                <a:gd name="T18" fmla="*/ 239 w 1327"/>
                <a:gd name="T19" fmla="*/ 622 h 1358"/>
                <a:gd name="T20" fmla="*/ 224 w 1327"/>
                <a:gd name="T21" fmla="*/ 497 h 1358"/>
                <a:gd name="T22" fmla="*/ 164 w 1327"/>
                <a:gd name="T23" fmla="*/ 316 h 1358"/>
                <a:gd name="T24" fmla="*/ 262 w 1327"/>
                <a:gd name="T25" fmla="*/ 246 h 1358"/>
                <a:gd name="T26" fmla="*/ 391 w 1327"/>
                <a:gd name="T27" fmla="*/ 97 h 1358"/>
                <a:gd name="T28" fmla="*/ 559 w 1327"/>
                <a:gd name="T29" fmla="*/ 136 h 1358"/>
                <a:gd name="T30" fmla="*/ 754 w 1327"/>
                <a:gd name="T31" fmla="*/ 149 h 1358"/>
                <a:gd name="T32" fmla="*/ 746 w 1327"/>
                <a:gd name="T33" fmla="*/ 347 h 1358"/>
                <a:gd name="T34" fmla="*/ 790 w 1327"/>
                <a:gd name="T35" fmla="*/ 510 h 1358"/>
                <a:gd name="T36" fmla="*/ 792 w 1327"/>
                <a:gd name="T37" fmla="*/ 402 h 1358"/>
                <a:gd name="T38" fmla="*/ 803 w 1327"/>
                <a:gd name="T39" fmla="*/ 307 h 1358"/>
                <a:gd name="T40" fmla="*/ 859 w 1327"/>
                <a:gd name="T41" fmla="*/ 97 h 1358"/>
                <a:gd name="T42" fmla="*/ 667 w 1327"/>
                <a:gd name="T43" fmla="*/ 119 h 1358"/>
                <a:gd name="T44" fmla="*/ 551 w 1327"/>
                <a:gd name="T45" fmla="*/ 64 h 1358"/>
                <a:gd name="T46" fmla="*/ 447 w 1327"/>
                <a:gd name="T47" fmla="*/ 65 h 1358"/>
                <a:gd name="T48" fmla="*/ 344 w 1327"/>
                <a:gd name="T49" fmla="*/ 26 h 1358"/>
                <a:gd name="T50" fmla="*/ 223 w 1327"/>
                <a:gd name="T51" fmla="*/ 128 h 1358"/>
                <a:gd name="T52" fmla="*/ 210 w 1327"/>
                <a:gd name="T53" fmla="*/ 212 h 1358"/>
                <a:gd name="T54" fmla="*/ 43 w 1327"/>
                <a:gd name="T55" fmla="*/ 267 h 1358"/>
                <a:gd name="T56" fmla="*/ 140 w 1327"/>
                <a:gd name="T57" fmla="*/ 405 h 1358"/>
                <a:gd name="T58" fmla="*/ 130 w 1327"/>
                <a:gd name="T59" fmla="*/ 500 h 1358"/>
                <a:gd name="T60" fmla="*/ 172 w 1327"/>
                <a:gd name="T61" fmla="*/ 576 h 1358"/>
                <a:gd name="T62" fmla="*/ 170 w 1327"/>
                <a:gd name="T63" fmla="*/ 712 h 1358"/>
                <a:gd name="T64" fmla="*/ 349 w 1327"/>
                <a:gd name="T65" fmla="*/ 752 h 1358"/>
                <a:gd name="T66" fmla="*/ 460 w 1327"/>
                <a:gd name="T67" fmla="*/ 743 h 1358"/>
                <a:gd name="T68" fmla="*/ 565 w 1327"/>
                <a:gd name="T69" fmla="*/ 858 h 1358"/>
                <a:gd name="T70" fmla="*/ 611 w 1327"/>
                <a:gd name="T71" fmla="*/ 720 h 1358"/>
                <a:gd name="T72" fmla="*/ 718 w 1327"/>
                <a:gd name="T73" fmla="*/ 647 h 1358"/>
                <a:gd name="T74" fmla="*/ 769 w 1327"/>
                <a:gd name="T75" fmla="*/ 579 h 1358"/>
                <a:gd name="T76" fmla="*/ 880 w 1327"/>
                <a:gd name="T77" fmla="*/ 508 h 1358"/>
                <a:gd name="T78" fmla="*/ 1323 w 1327"/>
                <a:gd name="T79" fmla="*/ 880 h 1358"/>
                <a:gd name="T80" fmla="*/ 30 w 1327"/>
                <a:gd name="T81" fmla="*/ 1048 h 1358"/>
                <a:gd name="T82" fmla="*/ 1035 w 1327"/>
                <a:gd name="T83" fmla="*/ 1225 h 1358"/>
                <a:gd name="T84" fmla="*/ 984 w 1327"/>
                <a:gd name="T85" fmla="*/ 1173 h 1358"/>
                <a:gd name="T86" fmla="*/ 1325 w 1327"/>
                <a:gd name="T87" fmla="*/ 1035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7" h="1358">
                  <a:moveTo>
                    <a:pt x="33" y="1355"/>
                  </a:moveTo>
                  <a:cubicBezTo>
                    <a:pt x="239" y="1225"/>
                    <a:pt x="486" y="1225"/>
                    <a:pt x="693" y="1357"/>
                  </a:cubicBezTo>
                  <a:lnTo>
                    <a:pt x="726" y="1304"/>
                  </a:lnTo>
                  <a:cubicBezTo>
                    <a:pt x="498" y="1160"/>
                    <a:pt x="227" y="1159"/>
                    <a:pt x="0" y="1303"/>
                  </a:cubicBezTo>
                  <a:lnTo>
                    <a:pt x="33" y="1355"/>
                  </a:lnTo>
                  <a:close/>
                  <a:moveTo>
                    <a:pt x="31" y="1197"/>
                  </a:moveTo>
                  <a:cubicBezTo>
                    <a:pt x="320" y="1037"/>
                    <a:pt x="630" y="1093"/>
                    <a:pt x="880" y="1352"/>
                  </a:cubicBezTo>
                  <a:lnTo>
                    <a:pt x="925" y="1309"/>
                  </a:lnTo>
                  <a:cubicBezTo>
                    <a:pt x="657" y="1033"/>
                    <a:pt x="312" y="970"/>
                    <a:pt x="1" y="1142"/>
                  </a:cubicBezTo>
                  <a:lnTo>
                    <a:pt x="31" y="1197"/>
                  </a:lnTo>
                  <a:close/>
                  <a:moveTo>
                    <a:pt x="468" y="539"/>
                  </a:moveTo>
                  <a:cubicBezTo>
                    <a:pt x="392" y="539"/>
                    <a:pt x="330" y="477"/>
                    <a:pt x="330" y="400"/>
                  </a:cubicBezTo>
                  <a:cubicBezTo>
                    <a:pt x="330" y="324"/>
                    <a:pt x="392" y="262"/>
                    <a:pt x="468" y="262"/>
                  </a:cubicBezTo>
                  <a:cubicBezTo>
                    <a:pt x="544" y="262"/>
                    <a:pt x="606" y="324"/>
                    <a:pt x="606" y="400"/>
                  </a:cubicBezTo>
                  <a:cubicBezTo>
                    <a:pt x="606" y="477"/>
                    <a:pt x="544" y="539"/>
                    <a:pt x="468" y="539"/>
                  </a:cubicBezTo>
                  <a:close/>
                  <a:moveTo>
                    <a:pt x="468" y="200"/>
                  </a:moveTo>
                  <a:cubicBezTo>
                    <a:pt x="358" y="200"/>
                    <a:pt x="267" y="289"/>
                    <a:pt x="267" y="400"/>
                  </a:cubicBezTo>
                  <a:cubicBezTo>
                    <a:pt x="267" y="510"/>
                    <a:pt x="358" y="601"/>
                    <a:pt x="468" y="601"/>
                  </a:cubicBezTo>
                  <a:cubicBezTo>
                    <a:pt x="579" y="601"/>
                    <a:pt x="668" y="510"/>
                    <a:pt x="668" y="400"/>
                  </a:cubicBezTo>
                  <a:cubicBezTo>
                    <a:pt x="668" y="289"/>
                    <a:pt x="579" y="200"/>
                    <a:pt x="468" y="200"/>
                  </a:cubicBezTo>
                  <a:close/>
                  <a:moveTo>
                    <a:pt x="790" y="510"/>
                  </a:moveTo>
                  <a:cubicBezTo>
                    <a:pt x="776" y="513"/>
                    <a:pt x="762" y="516"/>
                    <a:pt x="751" y="519"/>
                  </a:cubicBezTo>
                  <a:cubicBezTo>
                    <a:pt x="721" y="528"/>
                    <a:pt x="683" y="553"/>
                    <a:pt x="664" y="588"/>
                  </a:cubicBezTo>
                  <a:cubicBezTo>
                    <a:pt x="659" y="598"/>
                    <a:pt x="656" y="608"/>
                    <a:pt x="654" y="618"/>
                  </a:cubicBezTo>
                  <a:cubicBezTo>
                    <a:pt x="601" y="619"/>
                    <a:pt x="556" y="659"/>
                    <a:pt x="550" y="712"/>
                  </a:cubicBezTo>
                  <a:lnTo>
                    <a:pt x="545" y="750"/>
                  </a:lnTo>
                  <a:lnTo>
                    <a:pt x="512" y="708"/>
                  </a:lnTo>
                  <a:cubicBezTo>
                    <a:pt x="492" y="678"/>
                    <a:pt x="458" y="660"/>
                    <a:pt x="422" y="660"/>
                  </a:cubicBezTo>
                  <a:cubicBezTo>
                    <a:pt x="405" y="660"/>
                    <a:pt x="389" y="664"/>
                    <a:pt x="374" y="671"/>
                  </a:cubicBezTo>
                  <a:cubicBezTo>
                    <a:pt x="348" y="628"/>
                    <a:pt x="294" y="604"/>
                    <a:pt x="239" y="622"/>
                  </a:cubicBezTo>
                  <a:lnTo>
                    <a:pt x="217" y="629"/>
                  </a:lnTo>
                  <a:cubicBezTo>
                    <a:pt x="223" y="618"/>
                    <a:pt x="227" y="606"/>
                    <a:pt x="230" y="598"/>
                  </a:cubicBezTo>
                  <a:cubicBezTo>
                    <a:pt x="243" y="564"/>
                    <a:pt x="241" y="527"/>
                    <a:pt x="224" y="497"/>
                  </a:cubicBezTo>
                  <a:cubicBezTo>
                    <a:pt x="215" y="481"/>
                    <a:pt x="203" y="467"/>
                    <a:pt x="188" y="457"/>
                  </a:cubicBezTo>
                  <a:cubicBezTo>
                    <a:pt x="197" y="443"/>
                    <a:pt x="202" y="426"/>
                    <a:pt x="203" y="408"/>
                  </a:cubicBezTo>
                  <a:cubicBezTo>
                    <a:pt x="205" y="373"/>
                    <a:pt x="191" y="340"/>
                    <a:pt x="164" y="316"/>
                  </a:cubicBezTo>
                  <a:lnTo>
                    <a:pt x="146" y="300"/>
                  </a:lnTo>
                  <a:lnTo>
                    <a:pt x="178" y="297"/>
                  </a:lnTo>
                  <a:cubicBezTo>
                    <a:pt x="213" y="293"/>
                    <a:pt x="243" y="275"/>
                    <a:pt x="262" y="246"/>
                  </a:cubicBezTo>
                  <a:cubicBezTo>
                    <a:pt x="273" y="229"/>
                    <a:pt x="280" y="209"/>
                    <a:pt x="281" y="190"/>
                  </a:cubicBezTo>
                  <a:cubicBezTo>
                    <a:pt x="334" y="189"/>
                    <a:pt x="380" y="151"/>
                    <a:pt x="391" y="99"/>
                  </a:cubicBezTo>
                  <a:lnTo>
                    <a:pt x="391" y="97"/>
                  </a:lnTo>
                  <a:lnTo>
                    <a:pt x="401" y="107"/>
                  </a:lnTo>
                  <a:cubicBezTo>
                    <a:pt x="426" y="134"/>
                    <a:pt x="462" y="149"/>
                    <a:pt x="500" y="149"/>
                  </a:cubicBezTo>
                  <a:cubicBezTo>
                    <a:pt x="521" y="149"/>
                    <a:pt x="542" y="145"/>
                    <a:pt x="559" y="136"/>
                  </a:cubicBezTo>
                  <a:cubicBezTo>
                    <a:pt x="578" y="165"/>
                    <a:pt x="612" y="185"/>
                    <a:pt x="649" y="185"/>
                  </a:cubicBezTo>
                  <a:cubicBezTo>
                    <a:pt x="664" y="185"/>
                    <a:pt x="678" y="182"/>
                    <a:pt x="692" y="176"/>
                  </a:cubicBezTo>
                  <a:lnTo>
                    <a:pt x="754" y="149"/>
                  </a:lnTo>
                  <a:lnTo>
                    <a:pt x="720" y="204"/>
                  </a:lnTo>
                  <a:cubicBezTo>
                    <a:pt x="702" y="234"/>
                    <a:pt x="699" y="271"/>
                    <a:pt x="713" y="304"/>
                  </a:cubicBezTo>
                  <a:cubicBezTo>
                    <a:pt x="720" y="321"/>
                    <a:pt x="732" y="336"/>
                    <a:pt x="746" y="347"/>
                  </a:cubicBezTo>
                  <a:cubicBezTo>
                    <a:pt x="737" y="362"/>
                    <a:pt x="731" y="380"/>
                    <a:pt x="730" y="399"/>
                  </a:cubicBezTo>
                  <a:cubicBezTo>
                    <a:pt x="728" y="434"/>
                    <a:pt x="742" y="467"/>
                    <a:pt x="768" y="491"/>
                  </a:cubicBezTo>
                  <a:lnTo>
                    <a:pt x="790" y="510"/>
                  </a:lnTo>
                  <a:close/>
                  <a:moveTo>
                    <a:pt x="880" y="508"/>
                  </a:moveTo>
                  <a:lnTo>
                    <a:pt x="809" y="444"/>
                  </a:lnTo>
                  <a:cubicBezTo>
                    <a:pt x="798" y="434"/>
                    <a:pt x="791" y="418"/>
                    <a:pt x="792" y="402"/>
                  </a:cubicBezTo>
                  <a:cubicBezTo>
                    <a:pt x="793" y="386"/>
                    <a:pt x="801" y="372"/>
                    <a:pt x="814" y="363"/>
                  </a:cubicBezTo>
                  <a:cubicBezTo>
                    <a:pt x="824" y="356"/>
                    <a:pt x="829" y="343"/>
                    <a:pt x="827" y="331"/>
                  </a:cubicBezTo>
                  <a:cubicBezTo>
                    <a:pt x="824" y="319"/>
                    <a:pt x="815" y="310"/>
                    <a:pt x="803" y="307"/>
                  </a:cubicBezTo>
                  <a:cubicBezTo>
                    <a:pt x="788" y="304"/>
                    <a:pt x="776" y="294"/>
                    <a:pt x="770" y="279"/>
                  </a:cubicBezTo>
                  <a:cubicBezTo>
                    <a:pt x="764" y="265"/>
                    <a:pt x="765" y="250"/>
                    <a:pt x="773" y="237"/>
                  </a:cubicBezTo>
                  <a:lnTo>
                    <a:pt x="859" y="97"/>
                  </a:lnTo>
                  <a:cubicBezTo>
                    <a:pt x="866" y="86"/>
                    <a:pt x="865" y="71"/>
                    <a:pt x="856" y="61"/>
                  </a:cubicBezTo>
                  <a:cubicBezTo>
                    <a:pt x="847" y="51"/>
                    <a:pt x="832" y="47"/>
                    <a:pt x="820" y="53"/>
                  </a:cubicBezTo>
                  <a:lnTo>
                    <a:pt x="667" y="119"/>
                  </a:lnTo>
                  <a:cubicBezTo>
                    <a:pt x="639" y="131"/>
                    <a:pt x="607" y="111"/>
                    <a:pt x="605" y="82"/>
                  </a:cubicBezTo>
                  <a:cubicBezTo>
                    <a:pt x="604" y="70"/>
                    <a:pt x="595" y="59"/>
                    <a:pt x="584" y="55"/>
                  </a:cubicBezTo>
                  <a:cubicBezTo>
                    <a:pt x="572" y="51"/>
                    <a:pt x="559" y="55"/>
                    <a:pt x="551" y="64"/>
                  </a:cubicBezTo>
                  <a:lnTo>
                    <a:pt x="546" y="69"/>
                  </a:lnTo>
                  <a:cubicBezTo>
                    <a:pt x="535" y="81"/>
                    <a:pt x="519" y="87"/>
                    <a:pt x="500" y="87"/>
                  </a:cubicBezTo>
                  <a:cubicBezTo>
                    <a:pt x="479" y="87"/>
                    <a:pt x="460" y="79"/>
                    <a:pt x="447" y="65"/>
                  </a:cubicBezTo>
                  <a:lnTo>
                    <a:pt x="397" y="12"/>
                  </a:lnTo>
                  <a:cubicBezTo>
                    <a:pt x="389" y="4"/>
                    <a:pt x="377" y="0"/>
                    <a:pt x="366" y="3"/>
                  </a:cubicBezTo>
                  <a:cubicBezTo>
                    <a:pt x="355" y="6"/>
                    <a:pt x="347" y="15"/>
                    <a:pt x="344" y="26"/>
                  </a:cubicBezTo>
                  <a:lnTo>
                    <a:pt x="330" y="86"/>
                  </a:lnTo>
                  <a:cubicBezTo>
                    <a:pt x="323" y="118"/>
                    <a:pt x="287" y="137"/>
                    <a:pt x="257" y="123"/>
                  </a:cubicBezTo>
                  <a:cubicBezTo>
                    <a:pt x="246" y="118"/>
                    <a:pt x="232" y="120"/>
                    <a:pt x="223" y="128"/>
                  </a:cubicBezTo>
                  <a:cubicBezTo>
                    <a:pt x="214" y="136"/>
                    <a:pt x="210" y="149"/>
                    <a:pt x="214" y="160"/>
                  </a:cubicBezTo>
                  <a:lnTo>
                    <a:pt x="216" y="167"/>
                  </a:lnTo>
                  <a:cubicBezTo>
                    <a:pt x="221" y="182"/>
                    <a:pt x="219" y="198"/>
                    <a:pt x="210" y="212"/>
                  </a:cubicBezTo>
                  <a:cubicBezTo>
                    <a:pt x="202" y="225"/>
                    <a:pt x="188" y="233"/>
                    <a:pt x="172" y="235"/>
                  </a:cubicBezTo>
                  <a:lnTo>
                    <a:pt x="70" y="245"/>
                  </a:lnTo>
                  <a:cubicBezTo>
                    <a:pt x="57" y="247"/>
                    <a:pt x="47" y="255"/>
                    <a:pt x="43" y="267"/>
                  </a:cubicBezTo>
                  <a:cubicBezTo>
                    <a:pt x="39" y="278"/>
                    <a:pt x="43" y="291"/>
                    <a:pt x="52" y="300"/>
                  </a:cubicBezTo>
                  <a:lnTo>
                    <a:pt x="123" y="363"/>
                  </a:lnTo>
                  <a:cubicBezTo>
                    <a:pt x="135" y="373"/>
                    <a:pt x="141" y="389"/>
                    <a:pt x="140" y="405"/>
                  </a:cubicBezTo>
                  <a:cubicBezTo>
                    <a:pt x="140" y="421"/>
                    <a:pt x="132" y="435"/>
                    <a:pt x="118" y="445"/>
                  </a:cubicBezTo>
                  <a:cubicBezTo>
                    <a:pt x="108" y="452"/>
                    <a:pt x="103" y="464"/>
                    <a:pt x="106" y="476"/>
                  </a:cubicBezTo>
                  <a:cubicBezTo>
                    <a:pt x="108" y="488"/>
                    <a:pt x="118" y="498"/>
                    <a:pt x="130" y="500"/>
                  </a:cubicBezTo>
                  <a:lnTo>
                    <a:pt x="137" y="502"/>
                  </a:lnTo>
                  <a:cubicBezTo>
                    <a:pt x="155" y="506"/>
                    <a:pt x="165" y="518"/>
                    <a:pt x="170" y="527"/>
                  </a:cubicBezTo>
                  <a:cubicBezTo>
                    <a:pt x="178" y="541"/>
                    <a:pt x="179" y="559"/>
                    <a:pt x="172" y="576"/>
                  </a:cubicBezTo>
                  <a:cubicBezTo>
                    <a:pt x="162" y="604"/>
                    <a:pt x="132" y="669"/>
                    <a:pt x="131" y="670"/>
                  </a:cubicBezTo>
                  <a:cubicBezTo>
                    <a:pt x="126" y="682"/>
                    <a:pt x="128" y="695"/>
                    <a:pt x="137" y="704"/>
                  </a:cubicBezTo>
                  <a:cubicBezTo>
                    <a:pt x="145" y="713"/>
                    <a:pt x="158" y="716"/>
                    <a:pt x="170" y="712"/>
                  </a:cubicBezTo>
                  <a:lnTo>
                    <a:pt x="259" y="680"/>
                  </a:lnTo>
                  <a:cubicBezTo>
                    <a:pt x="291" y="670"/>
                    <a:pt x="325" y="693"/>
                    <a:pt x="328" y="725"/>
                  </a:cubicBezTo>
                  <a:cubicBezTo>
                    <a:pt x="329" y="738"/>
                    <a:pt x="337" y="748"/>
                    <a:pt x="349" y="752"/>
                  </a:cubicBezTo>
                  <a:cubicBezTo>
                    <a:pt x="361" y="756"/>
                    <a:pt x="373" y="753"/>
                    <a:pt x="382" y="743"/>
                  </a:cubicBezTo>
                  <a:lnTo>
                    <a:pt x="388" y="737"/>
                  </a:lnTo>
                  <a:cubicBezTo>
                    <a:pt x="407" y="715"/>
                    <a:pt x="445" y="719"/>
                    <a:pt x="460" y="743"/>
                  </a:cubicBezTo>
                  <a:cubicBezTo>
                    <a:pt x="461" y="744"/>
                    <a:pt x="461" y="745"/>
                    <a:pt x="462" y="746"/>
                  </a:cubicBezTo>
                  <a:lnTo>
                    <a:pt x="541" y="846"/>
                  </a:lnTo>
                  <a:cubicBezTo>
                    <a:pt x="547" y="853"/>
                    <a:pt x="556" y="858"/>
                    <a:pt x="565" y="858"/>
                  </a:cubicBezTo>
                  <a:cubicBezTo>
                    <a:pt x="568" y="858"/>
                    <a:pt x="571" y="857"/>
                    <a:pt x="573" y="857"/>
                  </a:cubicBezTo>
                  <a:cubicBezTo>
                    <a:pt x="585" y="853"/>
                    <a:pt x="594" y="843"/>
                    <a:pt x="596" y="831"/>
                  </a:cubicBezTo>
                  <a:lnTo>
                    <a:pt x="611" y="720"/>
                  </a:lnTo>
                  <a:cubicBezTo>
                    <a:pt x="615" y="691"/>
                    <a:pt x="648" y="671"/>
                    <a:pt x="676" y="684"/>
                  </a:cubicBezTo>
                  <a:cubicBezTo>
                    <a:pt x="687" y="690"/>
                    <a:pt x="700" y="688"/>
                    <a:pt x="709" y="679"/>
                  </a:cubicBezTo>
                  <a:cubicBezTo>
                    <a:pt x="719" y="671"/>
                    <a:pt x="722" y="658"/>
                    <a:pt x="718" y="647"/>
                  </a:cubicBezTo>
                  <a:lnTo>
                    <a:pt x="716" y="640"/>
                  </a:lnTo>
                  <a:cubicBezTo>
                    <a:pt x="714" y="632"/>
                    <a:pt x="715" y="625"/>
                    <a:pt x="719" y="617"/>
                  </a:cubicBezTo>
                  <a:cubicBezTo>
                    <a:pt x="729" y="598"/>
                    <a:pt x="754" y="583"/>
                    <a:pt x="769" y="579"/>
                  </a:cubicBezTo>
                  <a:cubicBezTo>
                    <a:pt x="793" y="571"/>
                    <a:pt x="846" y="564"/>
                    <a:pt x="864" y="562"/>
                  </a:cubicBezTo>
                  <a:cubicBezTo>
                    <a:pt x="876" y="560"/>
                    <a:pt x="887" y="552"/>
                    <a:pt x="890" y="540"/>
                  </a:cubicBezTo>
                  <a:cubicBezTo>
                    <a:pt x="894" y="528"/>
                    <a:pt x="890" y="516"/>
                    <a:pt x="880" y="508"/>
                  </a:cubicBezTo>
                  <a:close/>
                  <a:moveTo>
                    <a:pt x="761" y="1011"/>
                  </a:moveTo>
                  <a:cubicBezTo>
                    <a:pt x="933" y="911"/>
                    <a:pt x="1124" y="885"/>
                    <a:pt x="1305" y="940"/>
                  </a:cubicBezTo>
                  <a:lnTo>
                    <a:pt x="1323" y="880"/>
                  </a:lnTo>
                  <a:cubicBezTo>
                    <a:pt x="1112" y="816"/>
                    <a:pt x="890" y="852"/>
                    <a:pt x="695" y="978"/>
                  </a:cubicBezTo>
                  <a:cubicBezTo>
                    <a:pt x="474" y="882"/>
                    <a:pt x="230" y="882"/>
                    <a:pt x="3" y="992"/>
                  </a:cubicBezTo>
                  <a:lnTo>
                    <a:pt x="30" y="1048"/>
                  </a:lnTo>
                  <a:cubicBezTo>
                    <a:pt x="385" y="875"/>
                    <a:pt x="789" y="994"/>
                    <a:pt x="1058" y="1349"/>
                  </a:cubicBezTo>
                  <a:lnTo>
                    <a:pt x="1107" y="1312"/>
                  </a:lnTo>
                  <a:cubicBezTo>
                    <a:pt x="1084" y="1281"/>
                    <a:pt x="1060" y="1253"/>
                    <a:pt x="1035" y="1225"/>
                  </a:cubicBezTo>
                  <a:cubicBezTo>
                    <a:pt x="1125" y="1211"/>
                    <a:pt x="1216" y="1221"/>
                    <a:pt x="1302" y="1257"/>
                  </a:cubicBezTo>
                  <a:lnTo>
                    <a:pt x="1326" y="1199"/>
                  </a:lnTo>
                  <a:cubicBezTo>
                    <a:pt x="1216" y="1154"/>
                    <a:pt x="1098" y="1145"/>
                    <a:pt x="984" y="1173"/>
                  </a:cubicBezTo>
                  <a:cubicBezTo>
                    <a:pt x="957" y="1147"/>
                    <a:pt x="929" y="1124"/>
                    <a:pt x="901" y="1102"/>
                  </a:cubicBezTo>
                  <a:cubicBezTo>
                    <a:pt x="1033" y="1051"/>
                    <a:pt x="1171" y="1048"/>
                    <a:pt x="1304" y="1094"/>
                  </a:cubicBezTo>
                  <a:lnTo>
                    <a:pt x="1325" y="1035"/>
                  </a:lnTo>
                  <a:cubicBezTo>
                    <a:pt x="1165" y="980"/>
                    <a:pt x="999" y="989"/>
                    <a:pt x="843" y="1059"/>
                  </a:cubicBezTo>
                  <a:cubicBezTo>
                    <a:pt x="816" y="1041"/>
                    <a:pt x="789" y="1025"/>
                    <a:pt x="761" y="10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1954B44D-3E5E-7243-BC5F-039849E3398A}"/>
              </a:ext>
            </a:extLst>
          </p:cNvPr>
          <p:cNvGrpSpPr/>
          <p:nvPr/>
        </p:nvGrpSpPr>
        <p:grpSpPr>
          <a:xfrm>
            <a:off x="9520527" y="1154120"/>
            <a:ext cx="710291" cy="710292"/>
            <a:chOff x="8058987" y="621970"/>
            <a:chExt cx="710291" cy="710292"/>
          </a:xfrm>
        </p:grpSpPr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33235D46-2B63-D841-A8A4-7BDCC8963267}"/>
                </a:ext>
              </a:extLst>
            </p:cNvPr>
            <p:cNvSpPr/>
            <p:nvPr/>
          </p:nvSpPr>
          <p:spPr>
            <a:xfrm>
              <a:off x="8058987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D1808BC1-DCE5-374A-8D5E-F6A14818A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5851" y="758835"/>
              <a:ext cx="436562" cy="436563"/>
            </a:xfrm>
            <a:custGeom>
              <a:avLst/>
              <a:gdLst>
                <a:gd name="T0" fmla="*/ 281 w 1218"/>
                <a:gd name="T1" fmla="*/ 280 h 1218"/>
                <a:gd name="T2" fmla="*/ 212 w 1218"/>
                <a:gd name="T3" fmla="*/ 280 h 1218"/>
                <a:gd name="T4" fmla="*/ 115 w 1218"/>
                <a:gd name="T5" fmla="*/ 184 h 1218"/>
                <a:gd name="T6" fmla="*/ 167 w 1218"/>
                <a:gd name="T7" fmla="*/ 167 h 1218"/>
                <a:gd name="T8" fmla="*/ 184 w 1218"/>
                <a:gd name="T9" fmla="*/ 115 h 1218"/>
                <a:gd name="T10" fmla="*/ 281 w 1218"/>
                <a:gd name="T11" fmla="*/ 211 h 1218"/>
                <a:gd name="T12" fmla="*/ 281 w 1218"/>
                <a:gd name="T13" fmla="*/ 280 h 1218"/>
                <a:gd name="T14" fmla="*/ 343 w 1218"/>
                <a:gd name="T15" fmla="*/ 186 h 1218"/>
                <a:gd name="T16" fmla="*/ 157 w 1218"/>
                <a:gd name="T17" fmla="*/ 0 h 1218"/>
                <a:gd name="T18" fmla="*/ 118 w 1218"/>
                <a:gd name="T19" fmla="*/ 118 h 1218"/>
                <a:gd name="T20" fmla="*/ 0 w 1218"/>
                <a:gd name="T21" fmla="*/ 157 h 1218"/>
                <a:gd name="T22" fmla="*/ 186 w 1218"/>
                <a:gd name="T23" fmla="*/ 342 h 1218"/>
                <a:gd name="T24" fmla="*/ 299 w 1218"/>
                <a:gd name="T25" fmla="*/ 342 h 1218"/>
                <a:gd name="T26" fmla="*/ 600 w 1218"/>
                <a:gd name="T27" fmla="*/ 644 h 1218"/>
                <a:gd name="T28" fmla="*/ 644 w 1218"/>
                <a:gd name="T29" fmla="*/ 600 h 1218"/>
                <a:gd name="T30" fmla="*/ 343 w 1218"/>
                <a:gd name="T31" fmla="*/ 299 h 1218"/>
                <a:gd name="T32" fmla="*/ 343 w 1218"/>
                <a:gd name="T33" fmla="*/ 186 h 1218"/>
                <a:gd name="T34" fmla="*/ 622 w 1218"/>
                <a:gd name="T35" fmla="*/ 760 h 1218"/>
                <a:gd name="T36" fmla="*/ 484 w 1218"/>
                <a:gd name="T37" fmla="*/ 622 h 1218"/>
                <a:gd name="T38" fmla="*/ 492 w 1218"/>
                <a:gd name="T39" fmla="*/ 576 h 1218"/>
                <a:gd name="T40" fmla="*/ 433 w 1218"/>
                <a:gd name="T41" fmla="*/ 555 h 1218"/>
                <a:gd name="T42" fmla="*/ 422 w 1218"/>
                <a:gd name="T43" fmla="*/ 622 h 1218"/>
                <a:gd name="T44" fmla="*/ 622 w 1218"/>
                <a:gd name="T45" fmla="*/ 822 h 1218"/>
                <a:gd name="T46" fmla="*/ 822 w 1218"/>
                <a:gd name="T47" fmla="*/ 622 h 1218"/>
                <a:gd name="T48" fmla="*/ 622 w 1218"/>
                <a:gd name="T49" fmla="*/ 421 h 1218"/>
                <a:gd name="T50" fmla="*/ 555 w 1218"/>
                <a:gd name="T51" fmla="*/ 433 h 1218"/>
                <a:gd name="T52" fmla="*/ 576 w 1218"/>
                <a:gd name="T53" fmla="*/ 491 h 1218"/>
                <a:gd name="T54" fmla="*/ 622 w 1218"/>
                <a:gd name="T55" fmla="*/ 483 h 1218"/>
                <a:gd name="T56" fmla="*/ 760 w 1218"/>
                <a:gd name="T57" fmla="*/ 622 h 1218"/>
                <a:gd name="T58" fmla="*/ 622 w 1218"/>
                <a:gd name="T59" fmla="*/ 760 h 1218"/>
                <a:gd name="T60" fmla="*/ 441 w 1218"/>
                <a:gd name="T61" fmla="*/ 339 h 1218"/>
                <a:gd name="T62" fmla="*/ 622 w 1218"/>
                <a:gd name="T63" fmla="*/ 286 h 1218"/>
                <a:gd name="T64" fmla="*/ 958 w 1218"/>
                <a:gd name="T65" fmla="*/ 622 h 1218"/>
                <a:gd name="T66" fmla="*/ 622 w 1218"/>
                <a:gd name="T67" fmla="*/ 958 h 1218"/>
                <a:gd name="T68" fmla="*/ 286 w 1218"/>
                <a:gd name="T69" fmla="*/ 622 h 1218"/>
                <a:gd name="T70" fmla="*/ 339 w 1218"/>
                <a:gd name="T71" fmla="*/ 441 h 1218"/>
                <a:gd name="T72" fmla="*/ 287 w 1218"/>
                <a:gd name="T73" fmla="*/ 407 h 1218"/>
                <a:gd name="T74" fmla="*/ 224 w 1218"/>
                <a:gd name="T75" fmla="*/ 622 h 1218"/>
                <a:gd name="T76" fmla="*/ 622 w 1218"/>
                <a:gd name="T77" fmla="*/ 1020 h 1218"/>
                <a:gd name="T78" fmla="*/ 1020 w 1218"/>
                <a:gd name="T79" fmla="*/ 622 h 1218"/>
                <a:gd name="T80" fmla="*/ 622 w 1218"/>
                <a:gd name="T81" fmla="*/ 224 h 1218"/>
                <a:gd name="T82" fmla="*/ 408 w 1218"/>
                <a:gd name="T83" fmla="*/ 286 h 1218"/>
                <a:gd name="T84" fmla="*/ 441 w 1218"/>
                <a:gd name="T85" fmla="*/ 339 h 1218"/>
                <a:gd name="T86" fmla="*/ 622 w 1218"/>
                <a:gd name="T87" fmla="*/ 26 h 1218"/>
                <a:gd name="T88" fmla="*/ 338 w 1218"/>
                <a:gd name="T89" fmla="*/ 98 h 1218"/>
                <a:gd name="T90" fmla="*/ 368 w 1218"/>
                <a:gd name="T91" fmla="*/ 153 h 1218"/>
                <a:gd name="T92" fmla="*/ 622 w 1218"/>
                <a:gd name="T93" fmla="*/ 88 h 1218"/>
                <a:gd name="T94" fmla="*/ 1155 w 1218"/>
                <a:gd name="T95" fmla="*/ 622 h 1218"/>
                <a:gd name="T96" fmla="*/ 622 w 1218"/>
                <a:gd name="T97" fmla="*/ 1155 h 1218"/>
                <a:gd name="T98" fmla="*/ 89 w 1218"/>
                <a:gd name="T99" fmla="*/ 622 h 1218"/>
                <a:gd name="T100" fmla="*/ 153 w 1218"/>
                <a:gd name="T101" fmla="*/ 368 h 1218"/>
                <a:gd name="T102" fmla="*/ 98 w 1218"/>
                <a:gd name="T103" fmla="*/ 338 h 1218"/>
                <a:gd name="T104" fmla="*/ 27 w 1218"/>
                <a:gd name="T105" fmla="*/ 622 h 1218"/>
                <a:gd name="T106" fmla="*/ 622 w 1218"/>
                <a:gd name="T107" fmla="*/ 1217 h 1218"/>
                <a:gd name="T108" fmla="*/ 1217 w 1218"/>
                <a:gd name="T109" fmla="*/ 622 h 1218"/>
                <a:gd name="T110" fmla="*/ 622 w 1218"/>
                <a:gd name="T111" fmla="*/ 26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8" h="1218">
                  <a:moveTo>
                    <a:pt x="281" y="280"/>
                  </a:moveTo>
                  <a:lnTo>
                    <a:pt x="212" y="280"/>
                  </a:lnTo>
                  <a:lnTo>
                    <a:pt x="115" y="184"/>
                  </a:lnTo>
                  <a:lnTo>
                    <a:pt x="167" y="167"/>
                  </a:lnTo>
                  <a:lnTo>
                    <a:pt x="184" y="115"/>
                  </a:lnTo>
                  <a:lnTo>
                    <a:pt x="281" y="211"/>
                  </a:lnTo>
                  <a:lnTo>
                    <a:pt x="281" y="280"/>
                  </a:lnTo>
                  <a:close/>
                  <a:moveTo>
                    <a:pt x="343" y="186"/>
                  </a:moveTo>
                  <a:lnTo>
                    <a:pt x="157" y="0"/>
                  </a:lnTo>
                  <a:lnTo>
                    <a:pt x="118" y="118"/>
                  </a:lnTo>
                  <a:lnTo>
                    <a:pt x="0" y="157"/>
                  </a:lnTo>
                  <a:lnTo>
                    <a:pt x="186" y="342"/>
                  </a:lnTo>
                  <a:lnTo>
                    <a:pt x="299" y="342"/>
                  </a:lnTo>
                  <a:lnTo>
                    <a:pt x="600" y="644"/>
                  </a:lnTo>
                  <a:lnTo>
                    <a:pt x="644" y="600"/>
                  </a:lnTo>
                  <a:lnTo>
                    <a:pt x="343" y="299"/>
                  </a:lnTo>
                  <a:lnTo>
                    <a:pt x="343" y="186"/>
                  </a:lnTo>
                  <a:close/>
                  <a:moveTo>
                    <a:pt x="622" y="760"/>
                  </a:moveTo>
                  <a:cubicBezTo>
                    <a:pt x="546" y="760"/>
                    <a:pt x="484" y="698"/>
                    <a:pt x="484" y="622"/>
                  </a:cubicBezTo>
                  <a:cubicBezTo>
                    <a:pt x="484" y="606"/>
                    <a:pt x="486" y="590"/>
                    <a:pt x="492" y="576"/>
                  </a:cubicBezTo>
                  <a:lnTo>
                    <a:pt x="433" y="555"/>
                  </a:lnTo>
                  <a:cubicBezTo>
                    <a:pt x="425" y="576"/>
                    <a:pt x="422" y="599"/>
                    <a:pt x="422" y="622"/>
                  </a:cubicBezTo>
                  <a:cubicBezTo>
                    <a:pt x="422" y="732"/>
                    <a:pt x="512" y="822"/>
                    <a:pt x="622" y="822"/>
                  </a:cubicBezTo>
                  <a:cubicBezTo>
                    <a:pt x="732" y="822"/>
                    <a:pt x="822" y="733"/>
                    <a:pt x="822" y="622"/>
                  </a:cubicBezTo>
                  <a:cubicBezTo>
                    <a:pt x="822" y="512"/>
                    <a:pt x="732" y="421"/>
                    <a:pt x="622" y="421"/>
                  </a:cubicBezTo>
                  <a:cubicBezTo>
                    <a:pt x="599" y="421"/>
                    <a:pt x="577" y="425"/>
                    <a:pt x="555" y="433"/>
                  </a:cubicBezTo>
                  <a:lnTo>
                    <a:pt x="576" y="491"/>
                  </a:lnTo>
                  <a:cubicBezTo>
                    <a:pt x="591" y="486"/>
                    <a:pt x="606" y="483"/>
                    <a:pt x="622" y="483"/>
                  </a:cubicBezTo>
                  <a:cubicBezTo>
                    <a:pt x="698" y="483"/>
                    <a:pt x="760" y="546"/>
                    <a:pt x="760" y="622"/>
                  </a:cubicBezTo>
                  <a:cubicBezTo>
                    <a:pt x="760" y="698"/>
                    <a:pt x="698" y="760"/>
                    <a:pt x="622" y="760"/>
                  </a:cubicBezTo>
                  <a:close/>
                  <a:moveTo>
                    <a:pt x="441" y="339"/>
                  </a:moveTo>
                  <a:cubicBezTo>
                    <a:pt x="495" y="304"/>
                    <a:pt x="558" y="286"/>
                    <a:pt x="622" y="286"/>
                  </a:cubicBezTo>
                  <a:cubicBezTo>
                    <a:pt x="807" y="286"/>
                    <a:pt x="958" y="437"/>
                    <a:pt x="958" y="622"/>
                  </a:cubicBezTo>
                  <a:cubicBezTo>
                    <a:pt x="958" y="807"/>
                    <a:pt x="807" y="958"/>
                    <a:pt x="622" y="958"/>
                  </a:cubicBezTo>
                  <a:cubicBezTo>
                    <a:pt x="437" y="958"/>
                    <a:pt x="286" y="807"/>
                    <a:pt x="286" y="622"/>
                  </a:cubicBezTo>
                  <a:cubicBezTo>
                    <a:pt x="286" y="557"/>
                    <a:pt x="304" y="495"/>
                    <a:pt x="339" y="441"/>
                  </a:cubicBezTo>
                  <a:lnTo>
                    <a:pt x="287" y="407"/>
                  </a:lnTo>
                  <a:cubicBezTo>
                    <a:pt x="246" y="471"/>
                    <a:pt x="224" y="546"/>
                    <a:pt x="224" y="622"/>
                  </a:cubicBezTo>
                  <a:cubicBezTo>
                    <a:pt x="224" y="841"/>
                    <a:pt x="403" y="1020"/>
                    <a:pt x="622" y="1020"/>
                  </a:cubicBezTo>
                  <a:cubicBezTo>
                    <a:pt x="841" y="1020"/>
                    <a:pt x="1020" y="842"/>
                    <a:pt x="1020" y="622"/>
                  </a:cubicBezTo>
                  <a:cubicBezTo>
                    <a:pt x="1020" y="403"/>
                    <a:pt x="841" y="224"/>
                    <a:pt x="622" y="224"/>
                  </a:cubicBezTo>
                  <a:cubicBezTo>
                    <a:pt x="546" y="224"/>
                    <a:pt x="472" y="246"/>
                    <a:pt x="408" y="286"/>
                  </a:cubicBezTo>
                  <a:lnTo>
                    <a:pt x="441" y="339"/>
                  </a:lnTo>
                  <a:close/>
                  <a:moveTo>
                    <a:pt x="622" y="26"/>
                  </a:moveTo>
                  <a:cubicBezTo>
                    <a:pt x="523" y="26"/>
                    <a:pt x="425" y="51"/>
                    <a:pt x="338" y="98"/>
                  </a:cubicBezTo>
                  <a:lnTo>
                    <a:pt x="368" y="153"/>
                  </a:lnTo>
                  <a:cubicBezTo>
                    <a:pt x="445" y="111"/>
                    <a:pt x="533" y="88"/>
                    <a:pt x="622" y="88"/>
                  </a:cubicBezTo>
                  <a:cubicBezTo>
                    <a:pt x="916" y="88"/>
                    <a:pt x="1155" y="328"/>
                    <a:pt x="1155" y="622"/>
                  </a:cubicBezTo>
                  <a:cubicBezTo>
                    <a:pt x="1155" y="916"/>
                    <a:pt x="916" y="1155"/>
                    <a:pt x="622" y="1155"/>
                  </a:cubicBezTo>
                  <a:cubicBezTo>
                    <a:pt x="328" y="1155"/>
                    <a:pt x="89" y="916"/>
                    <a:pt x="89" y="622"/>
                  </a:cubicBezTo>
                  <a:cubicBezTo>
                    <a:pt x="89" y="533"/>
                    <a:pt x="111" y="445"/>
                    <a:pt x="153" y="368"/>
                  </a:cubicBezTo>
                  <a:lnTo>
                    <a:pt x="98" y="338"/>
                  </a:lnTo>
                  <a:cubicBezTo>
                    <a:pt x="51" y="425"/>
                    <a:pt x="27" y="523"/>
                    <a:pt x="27" y="622"/>
                  </a:cubicBezTo>
                  <a:cubicBezTo>
                    <a:pt x="27" y="950"/>
                    <a:pt x="294" y="1217"/>
                    <a:pt x="622" y="1217"/>
                  </a:cubicBezTo>
                  <a:cubicBezTo>
                    <a:pt x="950" y="1217"/>
                    <a:pt x="1217" y="950"/>
                    <a:pt x="1217" y="622"/>
                  </a:cubicBezTo>
                  <a:cubicBezTo>
                    <a:pt x="1217" y="293"/>
                    <a:pt x="950" y="26"/>
                    <a:pt x="622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BE758BA9-669C-4C40-98B6-480F726A1E99}"/>
              </a:ext>
            </a:extLst>
          </p:cNvPr>
          <p:cNvGrpSpPr/>
          <p:nvPr/>
        </p:nvGrpSpPr>
        <p:grpSpPr>
          <a:xfrm>
            <a:off x="5136546" y="3030776"/>
            <a:ext cx="710291" cy="710292"/>
            <a:chOff x="3675006" y="2498626"/>
            <a:chExt cx="710291" cy="710292"/>
          </a:xfrm>
        </p:grpSpPr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8DD08CDF-8C37-9047-976F-8A9DD3AF55D1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55A64B4E-D645-6D41-9C70-522010682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676" y="2626760"/>
              <a:ext cx="488950" cy="454025"/>
            </a:xfrm>
            <a:custGeom>
              <a:avLst/>
              <a:gdLst>
                <a:gd name="T0" fmla="*/ 439 w 1361"/>
                <a:gd name="T1" fmla="*/ 1219 h 1267"/>
                <a:gd name="T2" fmla="*/ 984 w 1361"/>
                <a:gd name="T3" fmla="*/ 1222 h 1267"/>
                <a:gd name="T4" fmla="*/ 426 w 1361"/>
                <a:gd name="T5" fmla="*/ 1157 h 1267"/>
                <a:gd name="T6" fmla="*/ 736 w 1361"/>
                <a:gd name="T7" fmla="*/ 903 h 1267"/>
                <a:gd name="T8" fmla="*/ 736 w 1361"/>
                <a:gd name="T9" fmla="*/ 965 h 1267"/>
                <a:gd name="T10" fmla="*/ 648 w 1361"/>
                <a:gd name="T11" fmla="*/ 520 h 1267"/>
                <a:gd name="T12" fmla="*/ 727 w 1361"/>
                <a:gd name="T13" fmla="*/ 697 h 1267"/>
                <a:gd name="T14" fmla="*/ 286 w 1361"/>
                <a:gd name="T15" fmla="*/ 480 h 1267"/>
                <a:gd name="T16" fmla="*/ 309 w 1361"/>
                <a:gd name="T17" fmla="*/ 697 h 1267"/>
                <a:gd name="T18" fmla="*/ 286 w 1361"/>
                <a:gd name="T19" fmla="*/ 480 h 1267"/>
                <a:gd name="T20" fmla="*/ 318 w 1361"/>
                <a:gd name="T21" fmla="*/ 351 h 1267"/>
                <a:gd name="T22" fmla="*/ 346 w 1361"/>
                <a:gd name="T23" fmla="*/ 234 h 1267"/>
                <a:gd name="T24" fmla="*/ 373 w 1361"/>
                <a:gd name="T25" fmla="*/ 351 h 1267"/>
                <a:gd name="T26" fmla="*/ 346 w 1361"/>
                <a:gd name="T27" fmla="*/ 193 h 1267"/>
                <a:gd name="T28" fmla="*/ 263 w 1361"/>
                <a:gd name="T29" fmla="*/ 304 h 1267"/>
                <a:gd name="T30" fmla="*/ 403 w 1361"/>
                <a:gd name="T31" fmla="*/ 382 h 1267"/>
                <a:gd name="T32" fmla="*/ 548 w 1361"/>
                <a:gd name="T33" fmla="*/ 407 h 1267"/>
                <a:gd name="T34" fmla="*/ 472 w 1361"/>
                <a:gd name="T35" fmla="*/ 235 h 1267"/>
                <a:gd name="T36" fmla="*/ 546 w 1361"/>
                <a:gd name="T37" fmla="*/ 639 h 1267"/>
                <a:gd name="T38" fmla="*/ 478 w 1361"/>
                <a:gd name="T39" fmla="*/ 590 h 1267"/>
                <a:gd name="T40" fmla="*/ 547 w 1361"/>
                <a:gd name="T41" fmla="*/ 538 h 1267"/>
                <a:gd name="T42" fmla="*/ 603 w 1361"/>
                <a:gd name="T43" fmla="*/ 586 h 1267"/>
                <a:gd name="T44" fmla="*/ 517 w 1361"/>
                <a:gd name="T45" fmla="*/ 477 h 1267"/>
                <a:gd name="T46" fmla="*/ 456 w 1361"/>
                <a:gd name="T47" fmla="*/ 670 h 1267"/>
                <a:gd name="T48" fmla="*/ 603 w 1361"/>
                <a:gd name="T49" fmla="*/ 586 h 1267"/>
                <a:gd name="T50" fmla="*/ 677 w 1361"/>
                <a:gd name="T51" fmla="*/ 351 h 1267"/>
                <a:gd name="T52" fmla="*/ 706 w 1361"/>
                <a:gd name="T53" fmla="*/ 234 h 1267"/>
                <a:gd name="T54" fmla="*/ 733 w 1361"/>
                <a:gd name="T55" fmla="*/ 351 h 1267"/>
                <a:gd name="T56" fmla="*/ 706 w 1361"/>
                <a:gd name="T57" fmla="*/ 193 h 1267"/>
                <a:gd name="T58" fmla="*/ 622 w 1361"/>
                <a:gd name="T59" fmla="*/ 304 h 1267"/>
                <a:gd name="T60" fmla="*/ 763 w 1361"/>
                <a:gd name="T61" fmla="*/ 382 h 1267"/>
                <a:gd name="T62" fmla="*/ 908 w 1361"/>
                <a:gd name="T63" fmla="*/ 407 h 1267"/>
                <a:gd name="T64" fmla="*/ 831 w 1361"/>
                <a:gd name="T65" fmla="*/ 235 h 1267"/>
                <a:gd name="T66" fmla="*/ 917 w 1361"/>
                <a:gd name="T67" fmla="*/ 639 h 1267"/>
                <a:gd name="T68" fmla="*/ 848 w 1361"/>
                <a:gd name="T69" fmla="*/ 590 h 1267"/>
                <a:gd name="T70" fmla="*/ 917 w 1361"/>
                <a:gd name="T71" fmla="*/ 538 h 1267"/>
                <a:gd name="T72" fmla="*/ 973 w 1361"/>
                <a:gd name="T73" fmla="*/ 586 h 1267"/>
                <a:gd name="T74" fmla="*/ 887 w 1361"/>
                <a:gd name="T75" fmla="*/ 477 h 1267"/>
                <a:gd name="T76" fmla="*/ 826 w 1361"/>
                <a:gd name="T77" fmla="*/ 670 h 1267"/>
                <a:gd name="T78" fmla="*/ 973 w 1361"/>
                <a:gd name="T79" fmla="*/ 586 h 1267"/>
                <a:gd name="T80" fmla="*/ 1088 w 1361"/>
                <a:gd name="T81" fmla="*/ 196 h 1267"/>
                <a:gd name="T82" fmla="*/ 1041 w 1361"/>
                <a:gd name="T83" fmla="*/ 235 h 1267"/>
                <a:gd name="T84" fmla="*/ 1097 w 1361"/>
                <a:gd name="T85" fmla="*/ 697 h 1267"/>
                <a:gd name="T86" fmla="*/ 1018 w 1361"/>
                <a:gd name="T87" fmla="*/ 520 h 1267"/>
                <a:gd name="T88" fmla="*/ 1298 w 1361"/>
                <a:gd name="T89" fmla="*/ 818 h 1267"/>
                <a:gd name="T90" fmla="*/ 115 w 1361"/>
                <a:gd name="T91" fmla="*/ 62 h 1267"/>
                <a:gd name="T92" fmla="*/ 1298 w 1361"/>
                <a:gd name="T93" fmla="*/ 818 h 1267"/>
                <a:gd name="T94" fmla="*/ 1298 w 1361"/>
                <a:gd name="T95" fmla="*/ 934 h 1267"/>
                <a:gd name="T96" fmla="*/ 510 w 1361"/>
                <a:gd name="T97" fmla="*/ 987 h 1267"/>
                <a:gd name="T98" fmla="*/ 62 w 1361"/>
                <a:gd name="T99" fmla="*/ 880 h 1267"/>
                <a:gd name="T100" fmla="*/ 115 w 1361"/>
                <a:gd name="T101" fmla="*/ 0 h 1267"/>
                <a:gd name="T102" fmla="*/ 115 w 1361"/>
                <a:gd name="T103" fmla="*/ 1050 h 1267"/>
                <a:gd name="T104" fmla="*/ 542 w 1361"/>
                <a:gd name="T105" fmla="*/ 1131 h 1267"/>
                <a:gd name="T106" fmla="*/ 790 w 1361"/>
                <a:gd name="T107" fmla="*/ 1131 h 1267"/>
                <a:gd name="T108" fmla="*/ 1244 w 1361"/>
                <a:gd name="T109" fmla="*/ 1050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1" h="1267">
                  <a:moveTo>
                    <a:pt x="347" y="1222"/>
                  </a:moveTo>
                  <a:lnTo>
                    <a:pt x="391" y="1266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0" y="1266"/>
                  </a:lnTo>
                  <a:lnTo>
                    <a:pt x="984" y="1222"/>
                  </a:lnTo>
                  <a:lnTo>
                    <a:pt x="928" y="1166"/>
                  </a:lnTo>
                  <a:cubicBezTo>
                    <a:pt x="922" y="1160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0"/>
                    <a:pt x="404" y="1166"/>
                  </a:cubicBezTo>
                  <a:lnTo>
                    <a:pt x="347" y="1222"/>
                  </a:lnTo>
                  <a:close/>
                  <a:moveTo>
                    <a:pt x="736" y="903"/>
                  </a:moveTo>
                  <a:lnTo>
                    <a:pt x="595" y="903"/>
                  </a:lnTo>
                  <a:lnTo>
                    <a:pt x="595" y="965"/>
                  </a:lnTo>
                  <a:lnTo>
                    <a:pt x="736" y="965"/>
                  </a:lnTo>
                  <a:lnTo>
                    <a:pt x="736" y="903"/>
                  </a:lnTo>
                  <a:close/>
                  <a:moveTo>
                    <a:pt x="656" y="480"/>
                  </a:moveTo>
                  <a:lnTo>
                    <a:pt x="648" y="520"/>
                  </a:lnTo>
                  <a:lnTo>
                    <a:pt x="679" y="520"/>
                  </a:lnTo>
                  <a:lnTo>
                    <a:pt x="679" y="697"/>
                  </a:lnTo>
                  <a:lnTo>
                    <a:pt x="727" y="697"/>
                  </a:lnTo>
                  <a:lnTo>
                    <a:pt x="727" y="480"/>
                  </a:lnTo>
                  <a:lnTo>
                    <a:pt x="656" y="480"/>
                  </a:lnTo>
                  <a:close/>
                  <a:moveTo>
                    <a:pt x="286" y="480"/>
                  </a:moveTo>
                  <a:lnTo>
                    <a:pt x="277" y="520"/>
                  </a:lnTo>
                  <a:lnTo>
                    <a:pt x="309" y="520"/>
                  </a:lnTo>
                  <a:lnTo>
                    <a:pt x="309" y="697"/>
                  </a:lnTo>
                  <a:lnTo>
                    <a:pt x="356" y="697"/>
                  </a:lnTo>
                  <a:lnTo>
                    <a:pt x="356" y="480"/>
                  </a:lnTo>
                  <a:lnTo>
                    <a:pt x="286" y="480"/>
                  </a:lnTo>
                  <a:close/>
                  <a:moveTo>
                    <a:pt x="373" y="351"/>
                  </a:moveTo>
                  <a:cubicBezTo>
                    <a:pt x="366" y="363"/>
                    <a:pt x="357" y="369"/>
                    <a:pt x="345" y="369"/>
                  </a:cubicBezTo>
                  <a:cubicBezTo>
                    <a:pt x="334" y="369"/>
                    <a:pt x="325" y="363"/>
                    <a:pt x="318" y="351"/>
                  </a:cubicBezTo>
                  <a:cubicBezTo>
                    <a:pt x="311" y="339"/>
                    <a:pt x="307" y="323"/>
                    <a:pt x="307" y="303"/>
                  </a:cubicBezTo>
                  <a:cubicBezTo>
                    <a:pt x="307" y="282"/>
                    <a:pt x="310" y="264"/>
                    <a:pt x="317" y="252"/>
                  </a:cubicBezTo>
                  <a:cubicBezTo>
                    <a:pt x="324" y="240"/>
                    <a:pt x="334" y="234"/>
                    <a:pt x="346" y="234"/>
                  </a:cubicBezTo>
                  <a:cubicBezTo>
                    <a:pt x="358" y="234"/>
                    <a:pt x="367" y="240"/>
                    <a:pt x="374" y="252"/>
                  </a:cubicBezTo>
                  <a:cubicBezTo>
                    <a:pt x="381" y="265"/>
                    <a:pt x="384" y="281"/>
                    <a:pt x="384" y="303"/>
                  </a:cubicBezTo>
                  <a:cubicBezTo>
                    <a:pt x="384" y="323"/>
                    <a:pt x="380" y="339"/>
                    <a:pt x="373" y="351"/>
                  </a:cubicBezTo>
                  <a:close/>
                  <a:moveTo>
                    <a:pt x="428" y="299"/>
                  </a:moveTo>
                  <a:cubicBezTo>
                    <a:pt x="428" y="267"/>
                    <a:pt x="421" y="241"/>
                    <a:pt x="406" y="222"/>
                  </a:cubicBezTo>
                  <a:cubicBezTo>
                    <a:pt x="391" y="203"/>
                    <a:pt x="371" y="193"/>
                    <a:pt x="346" y="193"/>
                  </a:cubicBezTo>
                  <a:lnTo>
                    <a:pt x="345" y="193"/>
                  </a:lnTo>
                  <a:cubicBezTo>
                    <a:pt x="320" y="193"/>
                    <a:pt x="300" y="203"/>
                    <a:pt x="285" y="223"/>
                  </a:cubicBezTo>
                  <a:cubicBezTo>
                    <a:pt x="270" y="244"/>
                    <a:pt x="263" y="271"/>
                    <a:pt x="263" y="304"/>
                  </a:cubicBezTo>
                  <a:cubicBezTo>
                    <a:pt x="263" y="336"/>
                    <a:pt x="270" y="361"/>
                    <a:pt x="286" y="380"/>
                  </a:cubicBezTo>
                  <a:cubicBezTo>
                    <a:pt x="301" y="400"/>
                    <a:pt x="321" y="409"/>
                    <a:pt x="346" y="409"/>
                  </a:cubicBezTo>
                  <a:cubicBezTo>
                    <a:pt x="368" y="409"/>
                    <a:pt x="387" y="400"/>
                    <a:pt x="403" y="382"/>
                  </a:cubicBezTo>
                  <a:cubicBezTo>
                    <a:pt x="420" y="364"/>
                    <a:pt x="428" y="336"/>
                    <a:pt x="428" y="299"/>
                  </a:cubicBezTo>
                  <a:close/>
                  <a:moveTo>
                    <a:pt x="502" y="407"/>
                  </a:moveTo>
                  <a:lnTo>
                    <a:pt x="548" y="407"/>
                  </a:lnTo>
                  <a:lnTo>
                    <a:pt x="548" y="196"/>
                  </a:lnTo>
                  <a:lnTo>
                    <a:pt x="480" y="196"/>
                  </a:lnTo>
                  <a:lnTo>
                    <a:pt x="472" y="235"/>
                  </a:lnTo>
                  <a:lnTo>
                    <a:pt x="502" y="235"/>
                  </a:lnTo>
                  <a:lnTo>
                    <a:pt x="502" y="407"/>
                  </a:lnTo>
                  <a:close/>
                  <a:moveTo>
                    <a:pt x="546" y="639"/>
                  </a:moveTo>
                  <a:cubicBezTo>
                    <a:pt x="539" y="652"/>
                    <a:pt x="530" y="658"/>
                    <a:pt x="518" y="658"/>
                  </a:cubicBezTo>
                  <a:cubicBezTo>
                    <a:pt x="506" y="658"/>
                    <a:pt x="496" y="652"/>
                    <a:pt x="489" y="639"/>
                  </a:cubicBezTo>
                  <a:cubicBezTo>
                    <a:pt x="482" y="627"/>
                    <a:pt x="478" y="611"/>
                    <a:pt x="478" y="590"/>
                  </a:cubicBezTo>
                  <a:cubicBezTo>
                    <a:pt x="478" y="568"/>
                    <a:pt x="482" y="550"/>
                    <a:pt x="489" y="538"/>
                  </a:cubicBezTo>
                  <a:cubicBezTo>
                    <a:pt x="496" y="525"/>
                    <a:pt x="506" y="519"/>
                    <a:pt x="518" y="519"/>
                  </a:cubicBezTo>
                  <a:cubicBezTo>
                    <a:pt x="530" y="519"/>
                    <a:pt x="540" y="525"/>
                    <a:pt x="547" y="538"/>
                  </a:cubicBezTo>
                  <a:cubicBezTo>
                    <a:pt x="554" y="550"/>
                    <a:pt x="557" y="568"/>
                    <a:pt x="557" y="590"/>
                  </a:cubicBezTo>
                  <a:cubicBezTo>
                    <a:pt x="557" y="611"/>
                    <a:pt x="554" y="627"/>
                    <a:pt x="546" y="639"/>
                  </a:cubicBezTo>
                  <a:close/>
                  <a:moveTo>
                    <a:pt x="603" y="586"/>
                  </a:moveTo>
                  <a:cubicBezTo>
                    <a:pt x="603" y="553"/>
                    <a:pt x="595" y="526"/>
                    <a:pt x="580" y="506"/>
                  </a:cubicBezTo>
                  <a:cubicBezTo>
                    <a:pt x="565" y="487"/>
                    <a:pt x="544" y="477"/>
                    <a:pt x="518" y="477"/>
                  </a:cubicBezTo>
                  <a:lnTo>
                    <a:pt x="517" y="477"/>
                  </a:lnTo>
                  <a:cubicBezTo>
                    <a:pt x="492" y="477"/>
                    <a:pt x="471" y="487"/>
                    <a:pt x="456" y="508"/>
                  </a:cubicBezTo>
                  <a:cubicBezTo>
                    <a:pt x="440" y="529"/>
                    <a:pt x="432" y="557"/>
                    <a:pt x="432" y="591"/>
                  </a:cubicBezTo>
                  <a:cubicBezTo>
                    <a:pt x="432" y="623"/>
                    <a:pt x="440" y="650"/>
                    <a:pt x="456" y="670"/>
                  </a:cubicBezTo>
                  <a:cubicBezTo>
                    <a:pt x="472" y="690"/>
                    <a:pt x="493" y="699"/>
                    <a:pt x="518" y="699"/>
                  </a:cubicBezTo>
                  <a:cubicBezTo>
                    <a:pt x="541" y="700"/>
                    <a:pt x="560" y="690"/>
                    <a:pt x="577" y="672"/>
                  </a:cubicBezTo>
                  <a:cubicBezTo>
                    <a:pt x="594" y="653"/>
                    <a:pt x="603" y="624"/>
                    <a:pt x="603" y="586"/>
                  </a:cubicBezTo>
                  <a:close/>
                  <a:moveTo>
                    <a:pt x="733" y="351"/>
                  </a:moveTo>
                  <a:cubicBezTo>
                    <a:pt x="726" y="363"/>
                    <a:pt x="717" y="369"/>
                    <a:pt x="705" y="369"/>
                  </a:cubicBezTo>
                  <a:cubicBezTo>
                    <a:pt x="693" y="369"/>
                    <a:pt x="684" y="363"/>
                    <a:pt x="677" y="351"/>
                  </a:cubicBezTo>
                  <a:cubicBezTo>
                    <a:pt x="670" y="339"/>
                    <a:pt x="667" y="323"/>
                    <a:pt x="667" y="303"/>
                  </a:cubicBezTo>
                  <a:cubicBezTo>
                    <a:pt x="667" y="282"/>
                    <a:pt x="670" y="264"/>
                    <a:pt x="677" y="252"/>
                  </a:cubicBezTo>
                  <a:cubicBezTo>
                    <a:pt x="684" y="240"/>
                    <a:pt x="693" y="234"/>
                    <a:pt x="706" y="234"/>
                  </a:cubicBezTo>
                  <a:cubicBezTo>
                    <a:pt x="717" y="234"/>
                    <a:pt x="726" y="240"/>
                    <a:pt x="733" y="252"/>
                  </a:cubicBezTo>
                  <a:cubicBezTo>
                    <a:pt x="740" y="265"/>
                    <a:pt x="743" y="281"/>
                    <a:pt x="743" y="303"/>
                  </a:cubicBezTo>
                  <a:cubicBezTo>
                    <a:pt x="743" y="323"/>
                    <a:pt x="740" y="339"/>
                    <a:pt x="733" y="351"/>
                  </a:cubicBezTo>
                  <a:close/>
                  <a:moveTo>
                    <a:pt x="788" y="299"/>
                  </a:moveTo>
                  <a:cubicBezTo>
                    <a:pt x="788" y="267"/>
                    <a:pt x="780" y="241"/>
                    <a:pt x="765" y="222"/>
                  </a:cubicBezTo>
                  <a:cubicBezTo>
                    <a:pt x="751" y="203"/>
                    <a:pt x="731" y="193"/>
                    <a:pt x="706" y="193"/>
                  </a:cubicBezTo>
                  <a:lnTo>
                    <a:pt x="704" y="193"/>
                  </a:lnTo>
                  <a:cubicBezTo>
                    <a:pt x="680" y="193"/>
                    <a:pt x="660" y="203"/>
                    <a:pt x="645" y="223"/>
                  </a:cubicBezTo>
                  <a:cubicBezTo>
                    <a:pt x="630" y="244"/>
                    <a:pt x="622" y="271"/>
                    <a:pt x="622" y="304"/>
                  </a:cubicBezTo>
                  <a:cubicBezTo>
                    <a:pt x="622" y="336"/>
                    <a:pt x="630" y="361"/>
                    <a:pt x="645" y="380"/>
                  </a:cubicBezTo>
                  <a:cubicBezTo>
                    <a:pt x="661" y="400"/>
                    <a:pt x="681" y="409"/>
                    <a:pt x="706" y="409"/>
                  </a:cubicBezTo>
                  <a:cubicBezTo>
                    <a:pt x="727" y="409"/>
                    <a:pt x="746" y="400"/>
                    <a:pt x="763" y="382"/>
                  </a:cubicBezTo>
                  <a:cubicBezTo>
                    <a:pt x="779" y="364"/>
                    <a:pt x="788" y="336"/>
                    <a:pt x="788" y="299"/>
                  </a:cubicBezTo>
                  <a:close/>
                  <a:moveTo>
                    <a:pt x="862" y="407"/>
                  </a:moveTo>
                  <a:lnTo>
                    <a:pt x="908" y="407"/>
                  </a:lnTo>
                  <a:lnTo>
                    <a:pt x="908" y="196"/>
                  </a:lnTo>
                  <a:lnTo>
                    <a:pt x="839" y="196"/>
                  </a:lnTo>
                  <a:lnTo>
                    <a:pt x="831" y="235"/>
                  </a:lnTo>
                  <a:lnTo>
                    <a:pt x="862" y="235"/>
                  </a:lnTo>
                  <a:lnTo>
                    <a:pt x="862" y="407"/>
                  </a:lnTo>
                  <a:close/>
                  <a:moveTo>
                    <a:pt x="917" y="639"/>
                  </a:moveTo>
                  <a:cubicBezTo>
                    <a:pt x="910" y="652"/>
                    <a:pt x="900" y="658"/>
                    <a:pt x="888" y="658"/>
                  </a:cubicBezTo>
                  <a:cubicBezTo>
                    <a:pt x="876" y="658"/>
                    <a:pt x="867" y="652"/>
                    <a:pt x="859" y="639"/>
                  </a:cubicBezTo>
                  <a:cubicBezTo>
                    <a:pt x="852" y="627"/>
                    <a:pt x="848" y="611"/>
                    <a:pt x="848" y="590"/>
                  </a:cubicBezTo>
                  <a:cubicBezTo>
                    <a:pt x="848" y="568"/>
                    <a:pt x="852" y="550"/>
                    <a:pt x="859" y="538"/>
                  </a:cubicBezTo>
                  <a:cubicBezTo>
                    <a:pt x="866" y="525"/>
                    <a:pt x="876" y="519"/>
                    <a:pt x="889" y="519"/>
                  </a:cubicBezTo>
                  <a:cubicBezTo>
                    <a:pt x="900" y="519"/>
                    <a:pt x="910" y="525"/>
                    <a:pt x="917" y="538"/>
                  </a:cubicBezTo>
                  <a:cubicBezTo>
                    <a:pt x="924" y="550"/>
                    <a:pt x="928" y="568"/>
                    <a:pt x="928" y="590"/>
                  </a:cubicBezTo>
                  <a:cubicBezTo>
                    <a:pt x="928" y="611"/>
                    <a:pt x="924" y="627"/>
                    <a:pt x="917" y="639"/>
                  </a:cubicBezTo>
                  <a:close/>
                  <a:moveTo>
                    <a:pt x="973" y="586"/>
                  </a:moveTo>
                  <a:cubicBezTo>
                    <a:pt x="973" y="553"/>
                    <a:pt x="966" y="526"/>
                    <a:pt x="950" y="506"/>
                  </a:cubicBezTo>
                  <a:cubicBezTo>
                    <a:pt x="935" y="487"/>
                    <a:pt x="914" y="477"/>
                    <a:pt x="889" y="477"/>
                  </a:cubicBezTo>
                  <a:lnTo>
                    <a:pt x="887" y="477"/>
                  </a:lnTo>
                  <a:cubicBezTo>
                    <a:pt x="862" y="477"/>
                    <a:pt x="841" y="487"/>
                    <a:pt x="826" y="508"/>
                  </a:cubicBezTo>
                  <a:cubicBezTo>
                    <a:pt x="810" y="529"/>
                    <a:pt x="803" y="557"/>
                    <a:pt x="803" y="591"/>
                  </a:cubicBezTo>
                  <a:cubicBezTo>
                    <a:pt x="803" y="623"/>
                    <a:pt x="810" y="650"/>
                    <a:pt x="826" y="670"/>
                  </a:cubicBezTo>
                  <a:cubicBezTo>
                    <a:pt x="841" y="690"/>
                    <a:pt x="863" y="699"/>
                    <a:pt x="889" y="699"/>
                  </a:cubicBezTo>
                  <a:cubicBezTo>
                    <a:pt x="911" y="700"/>
                    <a:pt x="931" y="690"/>
                    <a:pt x="948" y="672"/>
                  </a:cubicBezTo>
                  <a:cubicBezTo>
                    <a:pt x="965" y="653"/>
                    <a:pt x="973" y="624"/>
                    <a:pt x="973" y="586"/>
                  </a:cubicBezTo>
                  <a:close/>
                  <a:moveTo>
                    <a:pt x="1041" y="407"/>
                  </a:moveTo>
                  <a:lnTo>
                    <a:pt x="1088" y="407"/>
                  </a:lnTo>
                  <a:lnTo>
                    <a:pt x="1088" y="196"/>
                  </a:lnTo>
                  <a:lnTo>
                    <a:pt x="1019" y="196"/>
                  </a:lnTo>
                  <a:lnTo>
                    <a:pt x="1011" y="235"/>
                  </a:lnTo>
                  <a:lnTo>
                    <a:pt x="1041" y="235"/>
                  </a:lnTo>
                  <a:lnTo>
                    <a:pt x="1041" y="407"/>
                  </a:lnTo>
                  <a:close/>
                  <a:moveTo>
                    <a:pt x="1049" y="697"/>
                  </a:moveTo>
                  <a:lnTo>
                    <a:pt x="1097" y="697"/>
                  </a:lnTo>
                  <a:lnTo>
                    <a:pt x="1097" y="480"/>
                  </a:lnTo>
                  <a:lnTo>
                    <a:pt x="1026" y="480"/>
                  </a:lnTo>
                  <a:lnTo>
                    <a:pt x="1018" y="520"/>
                  </a:lnTo>
                  <a:lnTo>
                    <a:pt x="1049" y="520"/>
                  </a:lnTo>
                  <a:lnTo>
                    <a:pt x="1049" y="697"/>
                  </a:lnTo>
                  <a:close/>
                  <a:moveTo>
                    <a:pt x="1298" y="818"/>
                  </a:moveTo>
                  <a:lnTo>
                    <a:pt x="62" y="818"/>
                  </a:lnTo>
                  <a:lnTo>
                    <a:pt x="62" y="115"/>
                  </a:lnTo>
                  <a:cubicBezTo>
                    <a:pt x="62" y="86"/>
                    <a:pt x="86" y="62"/>
                    <a:pt x="115" y="62"/>
                  </a:cubicBezTo>
                  <a:lnTo>
                    <a:pt x="1244" y="62"/>
                  </a:lnTo>
                  <a:cubicBezTo>
                    <a:pt x="1274" y="62"/>
                    <a:pt x="1298" y="86"/>
                    <a:pt x="1298" y="115"/>
                  </a:cubicBezTo>
                  <a:lnTo>
                    <a:pt x="1298" y="818"/>
                  </a:lnTo>
                  <a:close/>
                  <a:moveTo>
                    <a:pt x="62" y="880"/>
                  </a:moveTo>
                  <a:lnTo>
                    <a:pt x="1298" y="880"/>
                  </a:lnTo>
                  <a:lnTo>
                    <a:pt x="1298" y="934"/>
                  </a:lnTo>
                  <a:cubicBezTo>
                    <a:pt x="1298" y="963"/>
                    <a:pt x="1274" y="987"/>
                    <a:pt x="1244" y="987"/>
                  </a:cubicBezTo>
                  <a:lnTo>
                    <a:pt x="821" y="987"/>
                  </a:lnTo>
                  <a:lnTo>
                    <a:pt x="510" y="987"/>
                  </a:lnTo>
                  <a:lnTo>
                    <a:pt x="115" y="987"/>
                  </a:lnTo>
                  <a:cubicBezTo>
                    <a:pt x="86" y="987"/>
                    <a:pt x="62" y="963"/>
                    <a:pt x="62" y="934"/>
                  </a:cubicBezTo>
                  <a:lnTo>
                    <a:pt x="62" y="880"/>
                  </a:lnTo>
                  <a:close/>
                  <a:moveTo>
                    <a:pt x="1360" y="115"/>
                  </a:moveTo>
                  <a:cubicBezTo>
                    <a:pt x="1360" y="52"/>
                    <a:pt x="1308" y="0"/>
                    <a:pt x="1244" y="0"/>
                  </a:cubicBezTo>
                  <a:lnTo>
                    <a:pt x="115" y="0"/>
                  </a:lnTo>
                  <a:cubicBezTo>
                    <a:pt x="52" y="0"/>
                    <a:pt x="0" y="52"/>
                    <a:pt x="0" y="115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5" y="1050"/>
                  </a:cubicBezTo>
                  <a:lnTo>
                    <a:pt x="479" y="1050"/>
                  </a:lnTo>
                  <a:lnTo>
                    <a:pt x="479" y="1131"/>
                  </a:lnTo>
                  <a:lnTo>
                    <a:pt x="542" y="1131"/>
                  </a:lnTo>
                  <a:lnTo>
                    <a:pt x="542" y="1050"/>
                  </a:lnTo>
                  <a:lnTo>
                    <a:pt x="790" y="1050"/>
                  </a:lnTo>
                  <a:lnTo>
                    <a:pt x="790" y="1131"/>
                  </a:lnTo>
                  <a:lnTo>
                    <a:pt x="852" y="1131"/>
                  </a:lnTo>
                  <a:lnTo>
                    <a:pt x="852" y="1050"/>
                  </a:lnTo>
                  <a:lnTo>
                    <a:pt x="1244" y="1050"/>
                  </a:lnTo>
                  <a:cubicBezTo>
                    <a:pt x="1308" y="1050"/>
                    <a:pt x="1360" y="998"/>
                    <a:pt x="1360" y="934"/>
                  </a:cubicBezTo>
                  <a:lnTo>
                    <a:pt x="1360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F4E5F321-F439-8E4C-8434-CCB8B27F4B45}"/>
              </a:ext>
            </a:extLst>
          </p:cNvPr>
          <p:cNvGrpSpPr/>
          <p:nvPr/>
        </p:nvGrpSpPr>
        <p:grpSpPr>
          <a:xfrm>
            <a:off x="8435634" y="3030776"/>
            <a:ext cx="710291" cy="710292"/>
            <a:chOff x="6974094" y="2498626"/>
            <a:chExt cx="710291" cy="710292"/>
          </a:xfrm>
        </p:grpSpPr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B86771CA-C7EA-C641-9C63-AE6B20926210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5" name="Freeform 1">
              <a:extLst>
                <a:ext uri="{FF2B5EF4-FFF2-40B4-BE49-F238E27FC236}">
                  <a16:creationId xmlns:a16="http://schemas.microsoft.com/office/drawing/2014/main" id="{D23E7050-FA9A-2D47-8FA6-865C74986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352" y="2621997"/>
              <a:ext cx="485775" cy="463550"/>
            </a:xfrm>
            <a:custGeom>
              <a:avLst/>
              <a:gdLst>
                <a:gd name="T0" fmla="*/ 1007 w 1348"/>
                <a:gd name="T1" fmla="*/ 392 h 1288"/>
                <a:gd name="T2" fmla="*/ 734 w 1348"/>
                <a:gd name="T3" fmla="*/ 229 h 1288"/>
                <a:gd name="T4" fmla="*/ 946 w 1348"/>
                <a:gd name="T5" fmla="*/ 311 h 1288"/>
                <a:gd name="T6" fmla="*/ 672 w 1348"/>
                <a:gd name="T7" fmla="*/ 167 h 1288"/>
                <a:gd name="T8" fmla="*/ 480 w 1348"/>
                <a:gd name="T9" fmla="*/ 280 h 1288"/>
                <a:gd name="T10" fmla="*/ 784 w 1348"/>
                <a:gd name="T11" fmla="*/ 116 h 1288"/>
                <a:gd name="T12" fmla="*/ 574 w 1348"/>
                <a:gd name="T13" fmla="*/ 878 h 1288"/>
                <a:gd name="T14" fmla="*/ 758 w 1348"/>
                <a:gd name="T15" fmla="*/ 1028 h 1288"/>
                <a:gd name="T16" fmla="*/ 561 w 1348"/>
                <a:gd name="T17" fmla="*/ 972 h 1288"/>
                <a:gd name="T18" fmla="*/ 336 w 1348"/>
                <a:gd name="T19" fmla="*/ 972 h 1288"/>
                <a:gd name="T20" fmla="*/ 146 w 1348"/>
                <a:gd name="T21" fmla="*/ 1009 h 1288"/>
                <a:gd name="T22" fmla="*/ 352 w 1348"/>
                <a:gd name="T23" fmla="*/ 793 h 1288"/>
                <a:gd name="T24" fmla="*/ 439 w 1348"/>
                <a:gd name="T25" fmla="*/ 689 h 1288"/>
                <a:gd name="T26" fmla="*/ 1132 w 1348"/>
                <a:gd name="T27" fmla="*/ 454 h 1288"/>
                <a:gd name="T28" fmla="*/ 1132 w 1348"/>
                <a:gd name="T29" fmla="*/ 167 h 1288"/>
                <a:gd name="T30" fmla="*/ 847 w 1348"/>
                <a:gd name="T31" fmla="*/ 54 h 1288"/>
                <a:gd name="T32" fmla="*/ 480 w 1348"/>
                <a:gd name="T33" fmla="*/ 0 h 1288"/>
                <a:gd name="T34" fmla="*/ 418 w 1348"/>
                <a:gd name="T35" fmla="*/ 54 h 1288"/>
                <a:gd name="T36" fmla="*/ 418 w 1348"/>
                <a:gd name="T37" fmla="*/ 630 h 1288"/>
                <a:gd name="T38" fmla="*/ 319 w 1348"/>
                <a:gd name="T39" fmla="*/ 731 h 1288"/>
                <a:gd name="T40" fmla="*/ 0 w 1348"/>
                <a:gd name="T41" fmla="*/ 1111 h 1288"/>
                <a:gd name="T42" fmla="*/ 110 w 1348"/>
                <a:gd name="T43" fmla="*/ 1060 h 1288"/>
                <a:gd name="T44" fmla="*/ 336 w 1348"/>
                <a:gd name="T45" fmla="*/ 1060 h 1288"/>
                <a:gd name="T46" fmla="*/ 561 w 1348"/>
                <a:gd name="T47" fmla="*/ 1060 h 1288"/>
                <a:gd name="T48" fmla="*/ 792 w 1348"/>
                <a:gd name="T49" fmla="*/ 1079 h 1288"/>
                <a:gd name="T50" fmla="*/ 982 w 1348"/>
                <a:gd name="T51" fmla="*/ 1253 h 1288"/>
                <a:gd name="T52" fmla="*/ 606 w 1348"/>
                <a:gd name="T53" fmla="*/ 816 h 1288"/>
                <a:gd name="T54" fmla="*/ 480 w 1348"/>
                <a:gd name="T55" fmla="*/ 342 h 1288"/>
                <a:gd name="T56" fmla="*/ 672 w 1348"/>
                <a:gd name="T57" fmla="*/ 454 h 1288"/>
                <a:gd name="T58" fmla="*/ 1347 w 1348"/>
                <a:gd name="T59" fmla="*/ 1137 h 1288"/>
                <a:gd name="T60" fmla="*/ 1145 w 1348"/>
                <a:gd name="T61" fmla="*/ 957 h 1288"/>
                <a:gd name="T62" fmla="*/ 932 w 1348"/>
                <a:gd name="T63" fmla="*/ 689 h 1288"/>
                <a:gd name="T64" fmla="*/ 841 w 1348"/>
                <a:gd name="T65" fmla="*/ 921 h 1288"/>
                <a:gd name="T66" fmla="*/ 1007 w 1348"/>
                <a:gd name="T67" fmla="*/ 812 h 1288"/>
                <a:gd name="T68" fmla="*/ 1168 w 1348"/>
                <a:gd name="T69" fmla="*/ 1019 h 1288"/>
                <a:gd name="T70" fmla="*/ 1347 w 1348"/>
                <a:gd name="T71" fmla="*/ 1137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8" h="1288">
                  <a:moveTo>
                    <a:pt x="946" y="311"/>
                  </a:moveTo>
                  <a:lnTo>
                    <a:pt x="1007" y="392"/>
                  </a:lnTo>
                  <a:lnTo>
                    <a:pt x="734" y="392"/>
                  </a:lnTo>
                  <a:lnTo>
                    <a:pt x="734" y="229"/>
                  </a:lnTo>
                  <a:lnTo>
                    <a:pt x="1007" y="229"/>
                  </a:lnTo>
                  <a:lnTo>
                    <a:pt x="946" y="311"/>
                  </a:lnTo>
                  <a:close/>
                  <a:moveTo>
                    <a:pt x="784" y="167"/>
                  </a:moveTo>
                  <a:lnTo>
                    <a:pt x="672" y="167"/>
                  </a:lnTo>
                  <a:lnTo>
                    <a:pt x="672" y="280"/>
                  </a:lnTo>
                  <a:lnTo>
                    <a:pt x="480" y="280"/>
                  </a:lnTo>
                  <a:lnTo>
                    <a:pt x="480" y="116"/>
                  </a:lnTo>
                  <a:lnTo>
                    <a:pt x="784" y="116"/>
                  </a:lnTo>
                  <a:lnTo>
                    <a:pt x="784" y="167"/>
                  </a:lnTo>
                  <a:close/>
                  <a:moveTo>
                    <a:pt x="574" y="878"/>
                  </a:moveTo>
                  <a:lnTo>
                    <a:pt x="658" y="878"/>
                  </a:lnTo>
                  <a:lnTo>
                    <a:pt x="758" y="1028"/>
                  </a:lnTo>
                  <a:lnTo>
                    <a:pt x="677" y="1088"/>
                  </a:lnTo>
                  <a:lnTo>
                    <a:pt x="561" y="972"/>
                  </a:lnTo>
                  <a:lnTo>
                    <a:pt x="449" y="1085"/>
                  </a:lnTo>
                  <a:lnTo>
                    <a:pt x="336" y="972"/>
                  </a:lnTo>
                  <a:lnTo>
                    <a:pt x="223" y="1085"/>
                  </a:lnTo>
                  <a:lnTo>
                    <a:pt x="146" y="1009"/>
                  </a:lnTo>
                  <a:lnTo>
                    <a:pt x="296" y="793"/>
                  </a:lnTo>
                  <a:lnTo>
                    <a:pt x="352" y="793"/>
                  </a:lnTo>
                  <a:lnTo>
                    <a:pt x="413" y="701"/>
                  </a:lnTo>
                  <a:lnTo>
                    <a:pt x="439" y="689"/>
                  </a:lnTo>
                  <a:lnTo>
                    <a:pt x="574" y="878"/>
                  </a:lnTo>
                  <a:close/>
                  <a:moveTo>
                    <a:pt x="1132" y="454"/>
                  </a:moveTo>
                  <a:lnTo>
                    <a:pt x="1024" y="311"/>
                  </a:lnTo>
                  <a:lnTo>
                    <a:pt x="1132" y="167"/>
                  </a:lnTo>
                  <a:lnTo>
                    <a:pt x="847" y="167"/>
                  </a:lnTo>
                  <a:lnTo>
                    <a:pt x="847" y="54"/>
                  </a:lnTo>
                  <a:lnTo>
                    <a:pt x="480" y="54"/>
                  </a:lnTo>
                  <a:lnTo>
                    <a:pt x="480" y="0"/>
                  </a:lnTo>
                  <a:lnTo>
                    <a:pt x="418" y="0"/>
                  </a:lnTo>
                  <a:lnTo>
                    <a:pt x="418" y="54"/>
                  </a:lnTo>
                  <a:lnTo>
                    <a:pt x="418" y="342"/>
                  </a:lnTo>
                  <a:lnTo>
                    <a:pt x="418" y="630"/>
                  </a:lnTo>
                  <a:lnTo>
                    <a:pt x="371" y="653"/>
                  </a:lnTo>
                  <a:lnTo>
                    <a:pt x="319" y="731"/>
                  </a:lnTo>
                  <a:lnTo>
                    <a:pt x="263" y="731"/>
                  </a:lnTo>
                  <a:lnTo>
                    <a:pt x="0" y="1111"/>
                  </a:lnTo>
                  <a:lnTo>
                    <a:pt x="51" y="1147"/>
                  </a:lnTo>
                  <a:lnTo>
                    <a:pt x="110" y="1060"/>
                  </a:lnTo>
                  <a:lnTo>
                    <a:pt x="223" y="1173"/>
                  </a:lnTo>
                  <a:lnTo>
                    <a:pt x="336" y="1060"/>
                  </a:lnTo>
                  <a:lnTo>
                    <a:pt x="449" y="1173"/>
                  </a:lnTo>
                  <a:lnTo>
                    <a:pt x="561" y="1060"/>
                  </a:lnTo>
                  <a:lnTo>
                    <a:pt x="671" y="1170"/>
                  </a:lnTo>
                  <a:lnTo>
                    <a:pt x="792" y="1079"/>
                  </a:lnTo>
                  <a:lnTo>
                    <a:pt x="931" y="1287"/>
                  </a:lnTo>
                  <a:lnTo>
                    <a:pt x="982" y="1253"/>
                  </a:lnTo>
                  <a:lnTo>
                    <a:pt x="691" y="816"/>
                  </a:lnTo>
                  <a:lnTo>
                    <a:pt x="606" y="816"/>
                  </a:lnTo>
                  <a:lnTo>
                    <a:pt x="480" y="639"/>
                  </a:lnTo>
                  <a:lnTo>
                    <a:pt x="480" y="342"/>
                  </a:lnTo>
                  <a:lnTo>
                    <a:pt x="672" y="342"/>
                  </a:lnTo>
                  <a:lnTo>
                    <a:pt x="672" y="454"/>
                  </a:lnTo>
                  <a:lnTo>
                    <a:pt x="1132" y="454"/>
                  </a:lnTo>
                  <a:close/>
                  <a:moveTo>
                    <a:pt x="1347" y="1137"/>
                  </a:moveTo>
                  <a:lnTo>
                    <a:pt x="1197" y="957"/>
                  </a:lnTo>
                  <a:lnTo>
                    <a:pt x="1145" y="957"/>
                  </a:lnTo>
                  <a:lnTo>
                    <a:pt x="1055" y="770"/>
                  </a:lnTo>
                  <a:lnTo>
                    <a:pt x="932" y="689"/>
                  </a:lnTo>
                  <a:lnTo>
                    <a:pt x="790" y="885"/>
                  </a:lnTo>
                  <a:lnTo>
                    <a:pt x="841" y="921"/>
                  </a:lnTo>
                  <a:lnTo>
                    <a:pt x="947" y="773"/>
                  </a:lnTo>
                  <a:lnTo>
                    <a:pt x="1007" y="812"/>
                  </a:lnTo>
                  <a:lnTo>
                    <a:pt x="1106" y="1019"/>
                  </a:lnTo>
                  <a:lnTo>
                    <a:pt x="1168" y="1019"/>
                  </a:lnTo>
                  <a:lnTo>
                    <a:pt x="1300" y="1177"/>
                  </a:lnTo>
                  <a:lnTo>
                    <a:pt x="1347" y="1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6EBF41C4-07D4-014D-BF8A-946D424F0F59}"/>
              </a:ext>
            </a:extLst>
          </p:cNvPr>
          <p:cNvGrpSpPr/>
          <p:nvPr/>
        </p:nvGrpSpPr>
        <p:grpSpPr>
          <a:xfrm>
            <a:off x="6243699" y="2052486"/>
            <a:ext cx="710291" cy="710292"/>
            <a:chOff x="4782159" y="1520336"/>
            <a:chExt cx="710291" cy="710292"/>
          </a:xfrm>
        </p:grpSpPr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4E69F756-EE45-6A48-BAC5-78DF247B645D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8" name="Freeform 7">
              <a:extLst>
                <a:ext uri="{FF2B5EF4-FFF2-40B4-BE49-F238E27FC236}">
                  <a16:creationId xmlns:a16="http://schemas.microsoft.com/office/drawing/2014/main" id="{CC8295E4-D4A7-E34A-9870-17744027E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2354" y="1642913"/>
              <a:ext cx="469900" cy="465138"/>
            </a:xfrm>
            <a:custGeom>
              <a:avLst/>
              <a:gdLst>
                <a:gd name="T0" fmla="*/ 1044 w 1304"/>
                <a:gd name="T1" fmla="*/ 728 h 1294"/>
                <a:gd name="T2" fmla="*/ 1106 w 1304"/>
                <a:gd name="T3" fmla="*/ 785 h 1294"/>
                <a:gd name="T4" fmla="*/ 1106 w 1304"/>
                <a:gd name="T5" fmla="*/ 248 h 1294"/>
                <a:gd name="T6" fmla="*/ 1044 w 1304"/>
                <a:gd name="T7" fmla="*/ 672 h 1294"/>
                <a:gd name="T8" fmla="*/ 1106 w 1304"/>
                <a:gd name="T9" fmla="*/ 248 h 1294"/>
                <a:gd name="T10" fmla="*/ 621 w 1304"/>
                <a:gd name="T11" fmla="*/ 1123 h 1294"/>
                <a:gd name="T12" fmla="*/ 683 w 1304"/>
                <a:gd name="T13" fmla="*/ 1180 h 1294"/>
                <a:gd name="T14" fmla="*/ 683 w 1304"/>
                <a:gd name="T15" fmla="*/ 756 h 1294"/>
                <a:gd name="T16" fmla="*/ 621 w 1304"/>
                <a:gd name="T17" fmla="*/ 1067 h 1294"/>
                <a:gd name="T18" fmla="*/ 683 w 1304"/>
                <a:gd name="T19" fmla="*/ 756 h 1294"/>
                <a:gd name="T20" fmla="*/ 197 w 1304"/>
                <a:gd name="T21" fmla="*/ 1152 h 1294"/>
                <a:gd name="T22" fmla="*/ 259 w 1304"/>
                <a:gd name="T23" fmla="*/ 1208 h 1294"/>
                <a:gd name="T24" fmla="*/ 259 w 1304"/>
                <a:gd name="T25" fmla="*/ 898 h 1294"/>
                <a:gd name="T26" fmla="*/ 197 w 1304"/>
                <a:gd name="T27" fmla="*/ 1095 h 1294"/>
                <a:gd name="T28" fmla="*/ 259 w 1304"/>
                <a:gd name="T29" fmla="*/ 898 h 1294"/>
                <a:gd name="T30" fmla="*/ 228 w 1304"/>
                <a:gd name="T31" fmla="*/ 537 h 1294"/>
                <a:gd name="T32" fmla="*/ 0 w 1304"/>
                <a:gd name="T33" fmla="*/ 900 h 1294"/>
                <a:gd name="T34" fmla="*/ 84 w 1304"/>
                <a:gd name="T35" fmla="*/ 1293 h 1294"/>
                <a:gd name="T36" fmla="*/ 146 w 1304"/>
                <a:gd name="T37" fmla="*/ 838 h 1294"/>
                <a:gd name="T38" fmla="*/ 228 w 1304"/>
                <a:gd name="T39" fmla="*/ 638 h 1294"/>
                <a:gd name="T40" fmla="*/ 310 w 1304"/>
                <a:gd name="T41" fmla="*/ 838 h 1294"/>
                <a:gd name="T42" fmla="*/ 372 w 1304"/>
                <a:gd name="T43" fmla="*/ 1010 h 1294"/>
                <a:gd name="T44" fmla="*/ 457 w 1304"/>
                <a:gd name="T45" fmla="*/ 900 h 1294"/>
                <a:gd name="T46" fmla="*/ 880 w 1304"/>
                <a:gd name="T47" fmla="*/ 576 h 1294"/>
                <a:gd name="T48" fmla="*/ 423 w 1304"/>
                <a:gd name="T49" fmla="*/ 576 h 1294"/>
                <a:gd name="T50" fmla="*/ 508 w 1304"/>
                <a:gd name="T51" fmla="*/ 646 h 1294"/>
                <a:gd name="T52" fmla="*/ 570 w 1304"/>
                <a:gd name="T53" fmla="*/ 1293 h 1294"/>
                <a:gd name="T54" fmla="*/ 496 w 1304"/>
                <a:gd name="T55" fmla="*/ 584 h 1294"/>
                <a:gd name="T56" fmla="*/ 808 w 1304"/>
                <a:gd name="T57" fmla="*/ 584 h 1294"/>
                <a:gd name="T58" fmla="*/ 733 w 1304"/>
                <a:gd name="T59" fmla="*/ 926 h 1294"/>
                <a:gd name="T60" fmla="*/ 795 w 1304"/>
                <a:gd name="T61" fmla="*/ 646 h 1294"/>
                <a:gd name="T62" fmla="*/ 880 w 1304"/>
                <a:gd name="T63" fmla="*/ 576 h 1294"/>
                <a:gd name="T64" fmla="*/ 1303 w 1304"/>
                <a:gd name="T65" fmla="*/ 294 h 1294"/>
                <a:gd name="T66" fmla="*/ 846 w 1304"/>
                <a:gd name="T67" fmla="*/ 294 h 1294"/>
                <a:gd name="T68" fmla="*/ 931 w 1304"/>
                <a:gd name="T69" fmla="*/ 364 h 1294"/>
                <a:gd name="T70" fmla="*/ 993 w 1304"/>
                <a:gd name="T71" fmla="*/ 1293 h 1294"/>
                <a:gd name="T72" fmla="*/ 919 w 1304"/>
                <a:gd name="T73" fmla="*/ 302 h 1294"/>
                <a:gd name="T74" fmla="*/ 1231 w 1304"/>
                <a:gd name="T75" fmla="*/ 302 h 1294"/>
                <a:gd name="T76" fmla="*/ 1157 w 1304"/>
                <a:gd name="T77" fmla="*/ 898 h 1294"/>
                <a:gd name="T78" fmla="*/ 1219 w 1304"/>
                <a:gd name="T79" fmla="*/ 364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4" h="1294">
                  <a:moveTo>
                    <a:pt x="1106" y="728"/>
                  </a:moveTo>
                  <a:lnTo>
                    <a:pt x="1044" y="728"/>
                  </a:lnTo>
                  <a:lnTo>
                    <a:pt x="1044" y="785"/>
                  </a:lnTo>
                  <a:lnTo>
                    <a:pt x="1106" y="785"/>
                  </a:lnTo>
                  <a:lnTo>
                    <a:pt x="1106" y="728"/>
                  </a:lnTo>
                  <a:close/>
                  <a:moveTo>
                    <a:pt x="1106" y="248"/>
                  </a:moveTo>
                  <a:lnTo>
                    <a:pt x="1044" y="248"/>
                  </a:lnTo>
                  <a:lnTo>
                    <a:pt x="1044" y="672"/>
                  </a:lnTo>
                  <a:lnTo>
                    <a:pt x="1106" y="672"/>
                  </a:lnTo>
                  <a:lnTo>
                    <a:pt x="1106" y="248"/>
                  </a:lnTo>
                  <a:close/>
                  <a:moveTo>
                    <a:pt x="683" y="1123"/>
                  </a:moveTo>
                  <a:lnTo>
                    <a:pt x="621" y="1123"/>
                  </a:lnTo>
                  <a:lnTo>
                    <a:pt x="621" y="1180"/>
                  </a:lnTo>
                  <a:lnTo>
                    <a:pt x="683" y="1180"/>
                  </a:lnTo>
                  <a:lnTo>
                    <a:pt x="683" y="1123"/>
                  </a:lnTo>
                  <a:close/>
                  <a:moveTo>
                    <a:pt x="683" y="756"/>
                  </a:moveTo>
                  <a:lnTo>
                    <a:pt x="621" y="756"/>
                  </a:lnTo>
                  <a:lnTo>
                    <a:pt x="621" y="1067"/>
                  </a:lnTo>
                  <a:lnTo>
                    <a:pt x="683" y="1067"/>
                  </a:lnTo>
                  <a:lnTo>
                    <a:pt x="683" y="756"/>
                  </a:lnTo>
                  <a:close/>
                  <a:moveTo>
                    <a:pt x="259" y="1152"/>
                  </a:moveTo>
                  <a:lnTo>
                    <a:pt x="197" y="1152"/>
                  </a:lnTo>
                  <a:lnTo>
                    <a:pt x="197" y="1208"/>
                  </a:lnTo>
                  <a:lnTo>
                    <a:pt x="259" y="1208"/>
                  </a:lnTo>
                  <a:lnTo>
                    <a:pt x="259" y="1152"/>
                  </a:lnTo>
                  <a:close/>
                  <a:moveTo>
                    <a:pt x="259" y="898"/>
                  </a:moveTo>
                  <a:lnTo>
                    <a:pt x="197" y="898"/>
                  </a:lnTo>
                  <a:lnTo>
                    <a:pt x="197" y="1095"/>
                  </a:lnTo>
                  <a:lnTo>
                    <a:pt x="259" y="1095"/>
                  </a:lnTo>
                  <a:lnTo>
                    <a:pt x="259" y="898"/>
                  </a:lnTo>
                  <a:close/>
                  <a:moveTo>
                    <a:pt x="457" y="830"/>
                  </a:moveTo>
                  <a:lnTo>
                    <a:pt x="228" y="537"/>
                  </a:lnTo>
                  <a:lnTo>
                    <a:pt x="0" y="830"/>
                  </a:lnTo>
                  <a:lnTo>
                    <a:pt x="0" y="900"/>
                  </a:lnTo>
                  <a:lnTo>
                    <a:pt x="84" y="900"/>
                  </a:lnTo>
                  <a:lnTo>
                    <a:pt x="84" y="1293"/>
                  </a:lnTo>
                  <a:lnTo>
                    <a:pt x="146" y="1293"/>
                  </a:lnTo>
                  <a:lnTo>
                    <a:pt x="146" y="838"/>
                  </a:lnTo>
                  <a:lnTo>
                    <a:pt x="72" y="838"/>
                  </a:lnTo>
                  <a:lnTo>
                    <a:pt x="228" y="638"/>
                  </a:lnTo>
                  <a:lnTo>
                    <a:pt x="384" y="838"/>
                  </a:lnTo>
                  <a:lnTo>
                    <a:pt x="310" y="838"/>
                  </a:lnTo>
                  <a:lnTo>
                    <a:pt x="310" y="1010"/>
                  </a:lnTo>
                  <a:lnTo>
                    <a:pt x="372" y="1010"/>
                  </a:lnTo>
                  <a:lnTo>
                    <a:pt x="372" y="900"/>
                  </a:lnTo>
                  <a:lnTo>
                    <a:pt x="457" y="900"/>
                  </a:lnTo>
                  <a:lnTo>
                    <a:pt x="457" y="830"/>
                  </a:lnTo>
                  <a:close/>
                  <a:moveTo>
                    <a:pt x="880" y="576"/>
                  </a:moveTo>
                  <a:lnTo>
                    <a:pt x="652" y="283"/>
                  </a:lnTo>
                  <a:lnTo>
                    <a:pt x="423" y="576"/>
                  </a:lnTo>
                  <a:lnTo>
                    <a:pt x="423" y="646"/>
                  </a:lnTo>
                  <a:lnTo>
                    <a:pt x="508" y="646"/>
                  </a:lnTo>
                  <a:lnTo>
                    <a:pt x="508" y="1293"/>
                  </a:lnTo>
                  <a:lnTo>
                    <a:pt x="570" y="1293"/>
                  </a:lnTo>
                  <a:lnTo>
                    <a:pt x="570" y="584"/>
                  </a:lnTo>
                  <a:lnTo>
                    <a:pt x="496" y="584"/>
                  </a:lnTo>
                  <a:lnTo>
                    <a:pt x="652" y="384"/>
                  </a:lnTo>
                  <a:lnTo>
                    <a:pt x="808" y="584"/>
                  </a:lnTo>
                  <a:lnTo>
                    <a:pt x="733" y="584"/>
                  </a:lnTo>
                  <a:lnTo>
                    <a:pt x="733" y="926"/>
                  </a:lnTo>
                  <a:lnTo>
                    <a:pt x="795" y="926"/>
                  </a:lnTo>
                  <a:lnTo>
                    <a:pt x="795" y="646"/>
                  </a:lnTo>
                  <a:lnTo>
                    <a:pt x="880" y="646"/>
                  </a:lnTo>
                  <a:lnTo>
                    <a:pt x="880" y="576"/>
                  </a:lnTo>
                  <a:close/>
                  <a:moveTo>
                    <a:pt x="1303" y="364"/>
                  </a:moveTo>
                  <a:lnTo>
                    <a:pt x="1303" y="294"/>
                  </a:lnTo>
                  <a:lnTo>
                    <a:pt x="1075" y="0"/>
                  </a:lnTo>
                  <a:lnTo>
                    <a:pt x="846" y="294"/>
                  </a:lnTo>
                  <a:lnTo>
                    <a:pt x="846" y="364"/>
                  </a:lnTo>
                  <a:lnTo>
                    <a:pt x="931" y="364"/>
                  </a:lnTo>
                  <a:lnTo>
                    <a:pt x="931" y="1293"/>
                  </a:lnTo>
                  <a:lnTo>
                    <a:pt x="993" y="1293"/>
                  </a:lnTo>
                  <a:lnTo>
                    <a:pt x="993" y="302"/>
                  </a:lnTo>
                  <a:lnTo>
                    <a:pt x="919" y="302"/>
                  </a:lnTo>
                  <a:lnTo>
                    <a:pt x="1075" y="102"/>
                  </a:lnTo>
                  <a:lnTo>
                    <a:pt x="1231" y="302"/>
                  </a:lnTo>
                  <a:lnTo>
                    <a:pt x="1157" y="302"/>
                  </a:lnTo>
                  <a:lnTo>
                    <a:pt x="1157" y="898"/>
                  </a:lnTo>
                  <a:lnTo>
                    <a:pt x="1219" y="898"/>
                  </a:lnTo>
                  <a:lnTo>
                    <a:pt x="1219" y="364"/>
                  </a:lnTo>
                  <a:lnTo>
                    <a:pt x="1303" y="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C8E006FD-D904-9746-80CA-106601E5E74F}"/>
              </a:ext>
            </a:extLst>
          </p:cNvPr>
          <p:cNvGrpSpPr/>
          <p:nvPr/>
        </p:nvGrpSpPr>
        <p:grpSpPr>
          <a:xfrm>
            <a:off x="7335940" y="3030776"/>
            <a:ext cx="710291" cy="710292"/>
            <a:chOff x="5874400" y="2498626"/>
            <a:chExt cx="710291" cy="710292"/>
          </a:xfrm>
        </p:grpSpPr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D304C805-17B2-5E48-AC40-8F04DCD40BFE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1" name="Freeform 9">
              <a:extLst>
                <a:ext uri="{FF2B5EF4-FFF2-40B4-BE49-F238E27FC236}">
                  <a16:creationId xmlns:a16="http://schemas.microsoft.com/office/drawing/2014/main" id="{EBC82E80-4E45-0644-AD21-77F0F6BE6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76" y="2660097"/>
              <a:ext cx="490538" cy="387350"/>
            </a:xfrm>
            <a:custGeom>
              <a:avLst/>
              <a:gdLst>
                <a:gd name="T0" fmla="*/ 993 w 1363"/>
                <a:gd name="T1" fmla="*/ 333 h 1076"/>
                <a:gd name="T2" fmla="*/ 1034 w 1363"/>
                <a:gd name="T3" fmla="*/ 338 h 1076"/>
                <a:gd name="T4" fmla="*/ 1049 w 1363"/>
                <a:gd name="T5" fmla="*/ 278 h 1076"/>
                <a:gd name="T6" fmla="*/ 993 w 1363"/>
                <a:gd name="T7" fmla="*/ 392 h 1076"/>
                <a:gd name="T8" fmla="*/ 842 w 1363"/>
                <a:gd name="T9" fmla="*/ 251 h 1076"/>
                <a:gd name="T10" fmla="*/ 711 w 1363"/>
                <a:gd name="T11" fmla="*/ 133 h 1076"/>
                <a:gd name="T12" fmla="*/ 987 w 1363"/>
                <a:gd name="T13" fmla="*/ 134 h 1076"/>
                <a:gd name="T14" fmla="*/ 1359 w 1363"/>
                <a:gd name="T15" fmla="*/ 331 h 1076"/>
                <a:gd name="T16" fmla="*/ 1049 w 1363"/>
                <a:gd name="T17" fmla="*/ 208 h 1076"/>
                <a:gd name="T18" fmla="*/ 1033 w 1363"/>
                <a:gd name="T19" fmla="*/ 86 h 1076"/>
                <a:gd name="T20" fmla="*/ 711 w 1363"/>
                <a:gd name="T21" fmla="*/ 69 h 1076"/>
                <a:gd name="T22" fmla="*/ 649 w 1363"/>
                <a:gd name="T23" fmla="*/ 0 h 1076"/>
                <a:gd name="T24" fmla="*/ 649 w 1363"/>
                <a:gd name="T25" fmla="*/ 311 h 1076"/>
                <a:gd name="T26" fmla="*/ 711 w 1363"/>
                <a:gd name="T27" fmla="*/ 536 h 1076"/>
                <a:gd name="T28" fmla="*/ 842 w 1363"/>
                <a:gd name="T29" fmla="*/ 313 h 1076"/>
                <a:gd name="T30" fmla="*/ 931 w 1363"/>
                <a:gd name="T31" fmla="*/ 423 h 1076"/>
                <a:gd name="T32" fmla="*/ 1350 w 1363"/>
                <a:gd name="T33" fmla="*/ 361 h 1076"/>
                <a:gd name="T34" fmla="*/ 1360 w 1363"/>
                <a:gd name="T35" fmla="*/ 847 h 1076"/>
                <a:gd name="T36" fmla="*/ 787 w 1363"/>
                <a:gd name="T37" fmla="*/ 543 h 1076"/>
                <a:gd name="T38" fmla="*/ 1271 w 1363"/>
                <a:gd name="T39" fmla="*/ 849 h 1076"/>
                <a:gd name="T40" fmla="*/ 1298 w 1363"/>
                <a:gd name="T41" fmla="*/ 903 h 1076"/>
                <a:gd name="T42" fmla="*/ 1106 w 1363"/>
                <a:gd name="T43" fmla="*/ 931 h 1076"/>
                <a:gd name="T44" fmla="*/ 1087 w 1363"/>
                <a:gd name="T45" fmla="*/ 847 h 1076"/>
                <a:gd name="T46" fmla="*/ 871 w 1363"/>
                <a:gd name="T47" fmla="*/ 740 h 1076"/>
                <a:gd name="T48" fmla="*/ 993 w 1363"/>
                <a:gd name="T49" fmla="*/ 877 h 1076"/>
                <a:gd name="T50" fmla="*/ 1044 w 1363"/>
                <a:gd name="T51" fmla="*/ 931 h 1076"/>
                <a:gd name="T52" fmla="*/ 852 w 1363"/>
                <a:gd name="T53" fmla="*/ 931 h 1076"/>
                <a:gd name="T54" fmla="*/ 845 w 1363"/>
                <a:gd name="T55" fmla="*/ 883 h 1076"/>
                <a:gd name="T56" fmla="*/ 767 w 1363"/>
                <a:gd name="T57" fmla="*/ 757 h 1076"/>
                <a:gd name="T58" fmla="*/ 783 w 1363"/>
                <a:gd name="T59" fmla="*/ 907 h 1076"/>
                <a:gd name="T60" fmla="*/ 790 w 1363"/>
                <a:gd name="T61" fmla="*/ 931 h 1076"/>
                <a:gd name="T62" fmla="*/ 570 w 1363"/>
                <a:gd name="T63" fmla="*/ 931 h 1076"/>
                <a:gd name="T64" fmla="*/ 577 w 1363"/>
                <a:gd name="T65" fmla="*/ 907 h 1076"/>
                <a:gd name="T66" fmla="*/ 593 w 1363"/>
                <a:gd name="T67" fmla="*/ 757 h 1076"/>
                <a:gd name="T68" fmla="*/ 515 w 1363"/>
                <a:gd name="T69" fmla="*/ 883 h 1076"/>
                <a:gd name="T70" fmla="*/ 508 w 1363"/>
                <a:gd name="T71" fmla="*/ 931 h 1076"/>
                <a:gd name="T72" fmla="*/ 316 w 1363"/>
                <a:gd name="T73" fmla="*/ 931 h 1076"/>
                <a:gd name="T74" fmla="*/ 367 w 1363"/>
                <a:gd name="T75" fmla="*/ 877 h 1076"/>
                <a:gd name="T76" fmla="*/ 488 w 1363"/>
                <a:gd name="T77" fmla="*/ 740 h 1076"/>
                <a:gd name="T78" fmla="*/ 272 w 1363"/>
                <a:gd name="T79" fmla="*/ 847 h 1076"/>
                <a:gd name="T80" fmla="*/ 254 w 1363"/>
                <a:gd name="T81" fmla="*/ 931 h 1076"/>
                <a:gd name="T82" fmla="*/ 62 w 1363"/>
                <a:gd name="T83" fmla="*/ 903 h 1076"/>
                <a:gd name="T84" fmla="*/ 89 w 1363"/>
                <a:gd name="T85" fmla="*/ 849 h 1076"/>
                <a:gd name="T86" fmla="*/ 573 w 1363"/>
                <a:gd name="T87" fmla="*/ 543 h 1076"/>
                <a:gd name="T88" fmla="*/ 0 w 1363"/>
                <a:gd name="T89" fmla="*/ 847 h 1076"/>
                <a:gd name="T90" fmla="*/ 144 w 1363"/>
                <a:gd name="T91" fmla="*/ 1075 h 1076"/>
                <a:gd name="T92" fmla="*/ 412 w 1363"/>
                <a:gd name="T93" fmla="*/ 1075 h 1076"/>
                <a:gd name="T94" fmla="*/ 680 w 1363"/>
                <a:gd name="T95" fmla="*/ 1075 h 1076"/>
                <a:gd name="T96" fmla="*/ 948 w 1363"/>
                <a:gd name="T97" fmla="*/ 1075 h 1076"/>
                <a:gd name="T98" fmla="*/ 1216 w 1363"/>
                <a:gd name="T99" fmla="*/ 1075 h 1076"/>
                <a:gd name="T100" fmla="*/ 1360 w 1363"/>
                <a:gd name="T101" fmla="*/ 847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63" h="1076">
                  <a:moveTo>
                    <a:pt x="993" y="392"/>
                  </a:moveTo>
                  <a:lnTo>
                    <a:pt x="993" y="333"/>
                  </a:lnTo>
                  <a:cubicBezTo>
                    <a:pt x="997" y="334"/>
                    <a:pt x="1000" y="336"/>
                    <a:pt x="1003" y="337"/>
                  </a:cubicBezTo>
                  <a:cubicBezTo>
                    <a:pt x="1012" y="343"/>
                    <a:pt x="1024" y="343"/>
                    <a:pt x="1034" y="338"/>
                  </a:cubicBezTo>
                  <a:cubicBezTo>
                    <a:pt x="1044" y="332"/>
                    <a:pt x="1049" y="322"/>
                    <a:pt x="1049" y="311"/>
                  </a:cubicBezTo>
                  <a:lnTo>
                    <a:pt x="1049" y="278"/>
                  </a:lnTo>
                  <a:cubicBezTo>
                    <a:pt x="1108" y="306"/>
                    <a:pt x="1188" y="332"/>
                    <a:pt x="1254" y="351"/>
                  </a:cubicBezTo>
                  <a:cubicBezTo>
                    <a:pt x="1207" y="372"/>
                    <a:pt x="1130" y="390"/>
                    <a:pt x="993" y="392"/>
                  </a:cubicBezTo>
                  <a:close/>
                  <a:moveTo>
                    <a:pt x="987" y="267"/>
                  </a:moveTo>
                  <a:cubicBezTo>
                    <a:pt x="945" y="256"/>
                    <a:pt x="889" y="251"/>
                    <a:pt x="842" y="251"/>
                  </a:cubicBezTo>
                  <a:cubicBezTo>
                    <a:pt x="809" y="251"/>
                    <a:pt x="757" y="253"/>
                    <a:pt x="711" y="266"/>
                  </a:cubicBezTo>
                  <a:lnTo>
                    <a:pt x="711" y="133"/>
                  </a:lnTo>
                  <a:cubicBezTo>
                    <a:pt x="741" y="122"/>
                    <a:pt x="787" y="116"/>
                    <a:pt x="840" y="116"/>
                  </a:cubicBezTo>
                  <a:cubicBezTo>
                    <a:pt x="903" y="116"/>
                    <a:pt x="957" y="125"/>
                    <a:pt x="987" y="134"/>
                  </a:cubicBezTo>
                  <a:lnTo>
                    <a:pt x="987" y="267"/>
                  </a:lnTo>
                  <a:close/>
                  <a:moveTo>
                    <a:pt x="1359" y="331"/>
                  </a:moveTo>
                  <a:cubicBezTo>
                    <a:pt x="1356" y="320"/>
                    <a:pt x="1347" y="311"/>
                    <a:pt x="1336" y="309"/>
                  </a:cubicBezTo>
                  <a:cubicBezTo>
                    <a:pt x="1239" y="285"/>
                    <a:pt x="1111" y="243"/>
                    <a:pt x="1049" y="208"/>
                  </a:cubicBezTo>
                  <a:lnTo>
                    <a:pt x="1049" y="113"/>
                  </a:lnTo>
                  <a:cubicBezTo>
                    <a:pt x="1049" y="102"/>
                    <a:pt x="1043" y="91"/>
                    <a:pt x="1033" y="86"/>
                  </a:cubicBezTo>
                  <a:cubicBezTo>
                    <a:pt x="992" y="64"/>
                    <a:pt x="907" y="54"/>
                    <a:pt x="840" y="54"/>
                  </a:cubicBezTo>
                  <a:cubicBezTo>
                    <a:pt x="808" y="54"/>
                    <a:pt x="757" y="56"/>
                    <a:pt x="711" y="69"/>
                  </a:cubicBezTo>
                  <a:lnTo>
                    <a:pt x="711" y="0"/>
                  </a:lnTo>
                  <a:lnTo>
                    <a:pt x="649" y="0"/>
                  </a:lnTo>
                  <a:lnTo>
                    <a:pt x="649" y="113"/>
                  </a:lnTo>
                  <a:lnTo>
                    <a:pt x="649" y="311"/>
                  </a:lnTo>
                  <a:lnTo>
                    <a:pt x="649" y="536"/>
                  </a:lnTo>
                  <a:lnTo>
                    <a:pt x="711" y="536"/>
                  </a:lnTo>
                  <a:lnTo>
                    <a:pt x="711" y="331"/>
                  </a:lnTo>
                  <a:cubicBezTo>
                    <a:pt x="741" y="320"/>
                    <a:pt x="787" y="313"/>
                    <a:pt x="842" y="313"/>
                  </a:cubicBezTo>
                  <a:cubicBezTo>
                    <a:pt x="874" y="313"/>
                    <a:pt x="905" y="316"/>
                    <a:pt x="931" y="319"/>
                  </a:cubicBezTo>
                  <a:lnTo>
                    <a:pt x="931" y="423"/>
                  </a:lnTo>
                  <a:cubicBezTo>
                    <a:pt x="931" y="441"/>
                    <a:pt x="945" y="454"/>
                    <a:pt x="962" y="454"/>
                  </a:cubicBezTo>
                  <a:cubicBezTo>
                    <a:pt x="1162" y="455"/>
                    <a:pt x="1281" y="426"/>
                    <a:pt x="1350" y="361"/>
                  </a:cubicBezTo>
                  <a:cubicBezTo>
                    <a:pt x="1358" y="354"/>
                    <a:pt x="1362" y="342"/>
                    <a:pt x="1359" y="331"/>
                  </a:cubicBezTo>
                  <a:close/>
                  <a:moveTo>
                    <a:pt x="1360" y="847"/>
                  </a:moveTo>
                  <a:cubicBezTo>
                    <a:pt x="1360" y="808"/>
                    <a:pt x="1328" y="800"/>
                    <a:pt x="1287" y="789"/>
                  </a:cubicBezTo>
                  <a:cubicBezTo>
                    <a:pt x="1052" y="726"/>
                    <a:pt x="884" y="643"/>
                    <a:pt x="787" y="543"/>
                  </a:cubicBezTo>
                  <a:lnTo>
                    <a:pt x="742" y="586"/>
                  </a:lnTo>
                  <a:cubicBezTo>
                    <a:pt x="847" y="694"/>
                    <a:pt x="1025" y="783"/>
                    <a:pt x="1271" y="849"/>
                  </a:cubicBezTo>
                  <a:cubicBezTo>
                    <a:pt x="1284" y="852"/>
                    <a:pt x="1293" y="855"/>
                    <a:pt x="1298" y="857"/>
                  </a:cubicBezTo>
                  <a:lnTo>
                    <a:pt x="1298" y="903"/>
                  </a:lnTo>
                  <a:cubicBezTo>
                    <a:pt x="1298" y="958"/>
                    <a:pt x="1270" y="1013"/>
                    <a:pt x="1216" y="1013"/>
                  </a:cubicBezTo>
                  <a:cubicBezTo>
                    <a:pt x="1159" y="1013"/>
                    <a:pt x="1106" y="973"/>
                    <a:pt x="1106" y="931"/>
                  </a:cubicBezTo>
                  <a:lnTo>
                    <a:pt x="1106" y="875"/>
                  </a:lnTo>
                  <a:cubicBezTo>
                    <a:pt x="1106" y="863"/>
                    <a:pt x="1099" y="852"/>
                    <a:pt x="1087" y="847"/>
                  </a:cubicBezTo>
                  <a:cubicBezTo>
                    <a:pt x="1062" y="835"/>
                    <a:pt x="1038" y="827"/>
                    <a:pt x="1014" y="818"/>
                  </a:cubicBezTo>
                  <a:cubicBezTo>
                    <a:pt x="959" y="798"/>
                    <a:pt x="911" y="781"/>
                    <a:pt x="871" y="740"/>
                  </a:cubicBezTo>
                  <a:lnTo>
                    <a:pt x="827" y="784"/>
                  </a:lnTo>
                  <a:cubicBezTo>
                    <a:pt x="877" y="835"/>
                    <a:pt x="933" y="855"/>
                    <a:pt x="993" y="877"/>
                  </a:cubicBezTo>
                  <a:cubicBezTo>
                    <a:pt x="1010" y="883"/>
                    <a:pt x="1027" y="889"/>
                    <a:pt x="1044" y="896"/>
                  </a:cubicBezTo>
                  <a:lnTo>
                    <a:pt x="1044" y="931"/>
                  </a:lnTo>
                  <a:cubicBezTo>
                    <a:pt x="1044" y="977"/>
                    <a:pt x="1001" y="1013"/>
                    <a:pt x="948" y="1013"/>
                  </a:cubicBezTo>
                  <a:cubicBezTo>
                    <a:pt x="895" y="1013"/>
                    <a:pt x="852" y="976"/>
                    <a:pt x="852" y="931"/>
                  </a:cubicBezTo>
                  <a:lnTo>
                    <a:pt x="852" y="903"/>
                  </a:lnTo>
                  <a:cubicBezTo>
                    <a:pt x="852" y="896"/>
                    <a:pt x="849" y="889"/>
                    <a:pt x="845" y="883"/>
                  </a:cubicBezTo>
                  <a:cubicBezTo>
                    <a:pt x="840" y="878"/>
                    <a:pt x="835" y="872"/>
                    <a:pt x="829" y="865"/>
                  </a:cubicBezTo>
                  <a:cubicBezTo>
                    <a:pt x="805" y="838"/>
                    <a:pt x="775" y="805"/>
                    <a:pt x="767" y="757"/>
                  </a:cubicBezTo>
                  <a:lnTo>
                    <a:pt x="706" y="767"/>
                  </a:lnTo>
                  <a:cubicBezTo>
                    <a:pt x="716" y="833"/>
                    <a:pt x="755" y="876"/>
                    <a:pt x="783" y="907"/>
                  </a:cubicBezTo>
                  <a:cubicBezTo>
                    <a:pt x="785" y="910"/>
                    <a:pt x="788" y="912"/>
                    <a:pt x="790" y="915"/>
                  </a:cubicBezTo>
                  <a:lnTo>
                    <a:pt x="790" y="931"/>
                  </a:lnTo>
                  <a:cubicBezTo>
                    <a:pt x="790" y="973"/>
                    <a:pt x="736" y="1013"/>
                    <a:pt x="680" y="1013"/>
                  </a:cubicBezTo>
                  <a:cubicBezTo>
                    <a:pt x="623" y="1013"/>
                    <a:pt x="570" y="973"/>
                    <a:pt x="570" y="931"/>
                  </a:cubicBezTo>
                  <a:lnTo>
                    <a:pt x="570" y="915"/>
                  </a:lnTo>
                  <a:cubicBezTo>
                    <a:pt x="572" y="912"/>
                    <a:pt x="574" y="910"/>
                    <a:pt x="577" y="907"/>
                  </a:cubicBezTo>
                  <a:cubicBezTo>
                    <a:pt x="605" y="876"/>
                    <a:pt x="643" y="833"/>
                    <a:pt x="654" y="767"/>
                  </a:cubicBezTo>
                  <a:lnTo>
                    <a:pt x="593" y="757"/>
                  </a:lnTo>
                  <a:cubicBezTo>
                    <a:pt x="585" y="805"/>
                    <a:pt x="555" y="838"/>
                    <a:pt x="531" y="865"/>
                  </a:cubicBezTo>
                  <a:cubicBezTo>
                    <a:pt x="525" y="872"/>
                    <a:pt x="520" y="878"/>
                    <a:pt x="515" y="883"/>
                  </a:cubicBezTo>
                  <a:cubicBezTo>
                    <a:pt x="510" y="889"/>
                    <a:pt x="508" y="896"/>
                    <a:pt x="508" y="903"/>
                  </a:cubicBezTo>
                  <a:lnTo>
                    <a:pt x="508" y="931"/>
                  </a:lnTo>
                  <a:cubicBezTo>
                    <a:pt x="508" y="977"/>
                    <a:pt x="465" y="1013"/>
                    <a:pt x="412" y="1013"/>
                  </a:cubicBezTo>
                  <a:cubicBezTo>
                    <a:pt x="359" y="1013"/>
                    <a:pt x="316" y="976"/>
                    <a:pt x="316" y="931"/>
                  </a:cubicBezTo>
                  <a:lnTo>
                    <a:pt x="316" y="896"/>
                  </a:lnTo>
                  <a:cubicBezTo>
                    <a:pt x="333" y="889"/>
                    <a:pt x="350" y="883"/>
                    <a:pt x="367" y="877"/>
                  </a:cubicBezTo>
                  <a:cubicBezTo>
                    <a:pt x="426" y="855"/>
                    <a:pt x="483" y="835"/>
                    <a:pt x="533" y="784"/>
                  </a:cubicBezTo>
                  <a:lnTo>
                    <a:pt x="488" y="740"/>
                  </a:lnTo>
                  <a:cubicBezTo>
                    <a:pt x="448" y="781"/>
                    <a:pt x="401" y="798"/>
                    <a:pt x="346" y="818"/>
                  </a:cubicBezTo>
                  <a:cubicBezTo>
                    <a:pt x="322" y="827"/>
                    <a:pt x="298" y="835"/>
                    <a:pt x="272" y="847"/>
                  </a:cubicBezTo>
                  <a:cubicBezTo>
                    <a:pt x="261" y="852"/>
                    <a:pt x="254" y="863"/>
                    <a:pt x="254" y="875"/>
                  </a:cubicBezTo>
                  <a:lnTo>
                    <a:pt x="254" y="931"/>
                  </a:lnTo>
                  <a:cubicBezTo>
                    <a:pt x="254" y="973"/>
                    <a:pt x="200" y="1013"/>
                    <a:pt x="144" y="1013"/>
                  </a:cubicBezTo>
                  <a:cubicBezTo>
                    <a:pt x="90" y="1013"/>
                    <a:pt x="62" y="958"/>
                    <a:pt x="62" y="903"/>
                  </a:cubicBezTo>
                  <a:lnTo>
                    <a:pt x="62" y="857"/>
                  </a:lnTo>
                  <a:cubicBezTo>
                    <a:pt x="67" y="855"/>
                    <a:pt x="75" y="852"/>
                    <a:pt x="89" y="849"/>
                  </a:cubicBezTo>
                  <a:cubicBezTo>
                    <a:pt x="335" y="783"/>
                    <a:pt x="513" y="694"/>
                    <a:pt x="617" y="586"/>
                  </a:cubicBezTo>
                  <a:lnTo>
                    <a:pt x="573" y="543"/>
                  </a:lnTo>
                  <a:cubicBezTo>
                    <a:pt x="476" y="643"/>
                    <a:pt x="308" y="726"/>
                    <a:pt x="73" y="789"/>
                  </a:cubicBezTo>
                  <a:cubicBezTo>
                    <a:pt x="32" y="800"/>
                    <a:pt x="0" y="808"/>
                    <a:pt x="0" y="847"/>
                  </a:cubicBezTo>
                  <a:lnTo>
                    <a:pt x="0" y="903"/>
                  </a:lnTo>
                  <a:cubicBezTo>
                    <a:pt x="0" y="1001"/>
                    <a:pt x="62" y="1075"/>
                    <a:pt x="144" y="1075"/>
                  </a:cubicBezTo>
                  <a:cubicBezTo>
                    <a:pt x="195" y="1075"/>
                    <a:pt x="249" y="1052"/>
                    <a:pt x="283" y="1014"/>
                  </a:cubicBezTo>
                  <a:cubicBezTo>
                    <a:pt x="312" y="1051"/>
                    <a:pt x="359" y="1075"/>
                    <a:pt x="412" y="1075"/>
                  </a:cubicBezTo>
                  <a:cubicBezTo>
                    <a:pt x="465" y="1075"/>
                    <a:pt x="512" y="1051"/>
                    <a:pt x="541" y="1014"/>
                  </a:cubicBezTo>
                  <a:cubicBezTo>
                    <a:pt x="574" y="1052"/>
                    <a:pt x="629" y="1075"/>
                    <a:pt x="680" y="1075"/>
                  </a:cubicBezTo>
                  <a:cubicBezTo>
                    <a:pt x="731" y="1075"/>
                    <a:pt x="785" y="1052"/>
                    <a:pt x="819" y="1014"/>
                  </a:cubicBezTo>
                  <a:cubicBezTo>
                    <a:pt x="848" y="1051"/>
                    <a:pt x="895" y="1075"/>
                    <a:pt x="948" y="1075"/>
                  </a:cubicBezTo>
                  <a:cubicBezTo>
                    <a:pt x="1001" y="1075"/>
                    <a:pt x="1048" y="1051"/>
                    <a:pt x="1077" y="1014"/>
                  </a:cubicBezTo>
                  <a:cubicBezTo>
                    <a:pt x="1111" y="1052"/>
                    <a:pt x="1165" y="1075"/>
                    <a:pt x="1216" y="1075"/>
                  </a:cubicBezTo>
                  <a:cubicBezTo>
                    <a:pt x="1298" y="1075"/>
                    <a:pt x="1360" y="1001"/>
                    <a:pt x="1360" y="903"/>
                  </a:cubicBezTo>
                  <a:lnTo>
                    <a:pt x="1360" y="8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B251C479-4209-0C45-9493-DE7920EF4A2D}"/>
              </a:ext>
            </a:extLst>
          </p:cNvPr>
          <p:cNvGrpSpPr/>
          <p:nvPr/>
        </p:nvGrpSpPr>
        <p:grpSpPr>
          <a:xfrm>
            <a:off x="4045729" y="5060728"/>
            <a:ext cx="710291" cy="710292"/>
            <a:chOff x="2584189" y="4528578"/>
            <a:chExt cx="710291" cy="710292"/>
          </a:xfrm>
        </p:grpSpPr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F13C4610-E015-CF41-9F49-2AD1E6283C74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4" name="Freeform 11">
              <a:extLst>
                <a:ext uri="{FF2B5EF4-FFF2-40B4-BE49-F238E27FC236}">
                  <a16:creationId xmlns:a16="http://schemas.microsoft.com/office/drawing/2014/main" id="{F4666598-DA6E-2E4A-A779-AE4152496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941" y="4653537"/>
              <a:ext cx="458787" cy="460375"/>
            </a:xfrm>
            <a:custGeom>
              <a:avLst/>
              <a:gdLst>
                <a:gd name="T0" fmla="*/ 1160 w 1276"/>
                <a:gd name="T1" fmla="*/ 960 h 1277"/>
                <a:gd name="T2" fmla="*/ 1275 w 1276"/>
                <a:gd name="T3" fmla="*/ 906 h 1277"/>
                <a:gd name="T4" fmla="*/ 975 w 1276"/>
                <a:gd name="T5" fmla="*/ 875 h 1277"/>
                <a:gd name="T6" fmla="*/ 793 w 1276"/>
                <a:gd name="T7" fmla="*/ 734 h 1277"/>
                <a:gd name="T8" fmla="*/ 940 w 1276"/>
                <a:gd name="T9" fmla="*/ 928 h 1277"/>
                <a:gd name="T10" fmla="*/ 1160 w 1276"/>
                <a:gd name="T11" fmla="*/ 1022 h 1277"/>
                <a:gd name="T12" fmla="*/ 1044 w 1276"/>
                <a:gd name="T13" fmla="*/ 1160 h 1277"/>
                <a:gd name="T14" fmla="*/ 991 w 1276"/>
                <a:gd name="T15" fmla="*/ 1106 h 1277"/>
                <a:gd name="T16" fmla="*/ 875 w 1276"/>
                <a:gd name="T17" fmla="*/ 1160 h 1277"/>
                <a:gd name="T18" fmla="*/ 991 w 1276"/>
                <a:gd name="T19" fmla="*/ 1044 h 1277"/>
                <a:gd name="T20" fmla="*/ 765 w 1276"/>
                <a:gd name="T21" fmla="*/ 903 h 1277"/>
                <a:gd name="T22" fmla="*/ 596 w 1276"/>
                <a:gd name="T23" fmla="*/ 344 h 1277"/>
                <a:gd name="T24" fmla="*/ 596 w 1276"/>
                <a:gd name="T25" fmla="*/ 965 h 1277"/>
                <a:gd name="T26" fmla="*/ 680 w 1276"/>
                <a:gd name="T27" fmla="*/ 734 h 1277"/>
                <a:gd name="T28" fmla="*/ 737 w 1276"/>
                <a:gd name="T29" fmla="*/ 734 h 1277"/>
                <a:gd name="T30" fmla="*/ 737 w 1276"/>
                <a:gd name="T31" fmla="*/ 593 h 1277"/>
                <a:gd name="T32" fmla="*/ 677 w 1276"/>
                <a:gd name="T33" fmla="*/ 201 h 1277"/>
                <a:gd name="T34" fmla="*/ 708 w 1276"/>
                <a:gd name="T35" fmla="*/ 28 h 1277"/>
                <a:gd name="T36" fmla="*/ 452 w 1276"/>
                <a:gd name="T37" fmla="*/ 164 h 1277"/>
                <a:gd name="T38" fmla="*/ 276 w 1276"/>
                <a:gd name="T39" fmla="*/ 114 h 1277"/>
                <a:gd name="T40" fmla="*/ 86 w 1276"/>
                <a:gd name="T41" fmla="*/ 305 h 1277"/>
                <a:gd name="T42" fmla="*/ 135 w 1276"/>
                <a:gd name="T43" fmla="*/ 480 h 1277"/>
                <a:gd name="T44" fmla="*/ 0 w 1276"/>
                <a:gd name="T45" fmla="*/ 737 h 1277"/>
                <a:gd name="T46" fmla="*/ 168 w 1276"/>
                <a:gd name="T47" fmla="*/ 847 h 1277"/>
                <a:gd name="T48" fmla="*/ 95 w 1276"/>
                <a:gd name="T49" fmla="*/ 965 h 1277"/>
                <a:gd name="T50" fmla="*/ 372 w 1276"/>
                <a:gd name="T51" fmla="*/ 1051 h 1277"/>
                <a:gd name="T52" fmla="*/ 483 w 1276"/>
                <a:gd name="T53" fmla="*/ 1219 h 1277"/>
                <a:gd name="T54" fmla="*/ 739 w 1276"/>
                <a:gd name="T55" fmla="*/ 1047 h 1277"/>
                <a:gd name="T56" fmla="*/ 514 w 1276"/>
                <a:gd name="T57" fmla="*/ 1157 h 1277"/>
                <a:gd name="T58" fmla="*/ 382 w 1276"/>
                <a:gd name="T59" fmla="*/ 986 h 1277"/>
                <a:gd name="T60" fmla="*/ 160 w 1276"/>
                <a:gd name="T61" fmla="*/ 943 h 1277"/>
                <a:gd name="T62" fmla="*/ 189 w 1276"/>
                <a:gd name="T63" fmla="*/ 729 h 1277"/>
                <a:gd name="T64" fmla="*/ 62 w 1276"/>
                <a:gd name="T65" fmla="*/ 542 h 1277"/>
                <a:gd name="T66" fmla="*/ 234 w 1276"/>
                <a:gd name="T67" fmla="*/ 411 h 1277"/>
                <a:gd name="T68" fmla="*/ 276 w 1276"/>
                <a:gd name="T69" fmla="*/ 189 h 1277"/>
                <a:gd name="T70" fmla="*/ 490 w 1276"/>
                <a:gd name="T71" fmla="*/ 217 h 1277"/>
                <a:gd name="T72" fmla="*/ 677 w 1276"/>
                <a:gd name="T73" fmla="*/ 90 h 1277"/>
                <a:gd name="T74" fmla="*/ 652 w 1276"/>
                <a:gd name="T75" fmla="*/ 282 h 1277"/>
                <a:gd name="T76" fmla="*/ 708 w 1276"/>
                <a:gd name="T77" fmla="*/ 282 h 1277"/>
                <a:gd name="T78" fmla="*/ 991 w 1276"/>
                <a:gd name="T79" fmla="*/ 62 h 1277"/>
                <a:gd name="T80" fmla="*/ 991 w 1276"/>
                <a:gd name="T81" fmla="*/ 0 h 1277"/>
                <a:gd name="T82" fmla="*/ 780 w 1276"/>
                <a:gd name="T83" fmla="*/ 282 h 1277"/>
                <a:gd name="T84" fmla="*/ 793 w 1276"/>
                <a:gd name="T85" fmla="*/ 344 h 1277"/>
                <a:gd name="T86" fmla="*/ 991 w 1276"/>
                <a:gd name="T87" fmla="*/ 232 h 1277"/>
                <a:gd name="T88" fmla="*/ 1160 w 1276"/>
                <a:gd name="T89" fmla="*/ 423 h 1277"/>
                <a:gd name="T90" fmla="*/ 1213 w 1276"/>
                <a:gd name="T91" fmla="*/ 370 h 1277"/>
                <a:gd name="T92" fmla="*/ 1049 w 1276"/>
                <a:gd name="T93" fmla="*/ 339 h 1277"/>
                <a:gd name="T94" fmla="*/ 808 w 1276"/>
                <a:gd name="T95" fmla="*/ 452 h 1277"/>
                <a:gd name="T96" fmla="*/ 595 w 1276"/>
                <a:gd name="T97" fmla="*/ 796 h 1277"/>
                <a:gd name="T98" fmla="*/ 595 w 1276"/>
                <a:gd name="T99" fmla="*/ 734 h 1277"/>
                <a:gd name="T100" fmla="*/ 821 w 1276"/>
                <a:gd name="T101" fmla="*/ 514 h 1277"/>
                <a:gd name="T102" fmla="*/ 1049 w 1276"/>
                <a:gd name="T103" fmla="*/ 401 h 1277"/>
                <a:gd name="T104" fmla="*/ 1160 w 1276"/>
                <a:gd name="T105" fmla="*/ 254 h 1277"/>
                <a:gd name="T106" fmla="*/ 624 w 1276"/>
                <a:gd name="T107" fmla="*/ 593 h 1277"/>
                <a:gd name="T108" fmla="*/ 1160 w 1276"/>
                <a:gd name="T109" fmla="*/ 677 h 1277"/>
                <a:gd name="T110" fmla="*/ 1213 w 1276"/>
                <a:gd name="T111" fmla="*/ 624 h 1277"/>
                <a:gd name="T112" fmla="*/ 1047 w 1276"/>
                <a:gd name="T113" fmla="*/ 599 h 1277"/>
                <a:gd name="T114" fmla="*/ 793 w 1276"/>
                <a:gd name="T115" fmla="*/ 655 h 1277"/>
                <a:gd name="T116" fmla="*/ 1160 w 1276"/>
                <a:gd name="T117" fmla="*/ 74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6" h="1277">
                  <a:moveTo>
                    <a:pt x="1160" y="852"/>
                  </a:moveTo>
                  <a:cubicBezTo>
                    <a:pt x="1189" y="852"/>
                    <a:pt x="1213" y="876"/>
                    <a:pt x="1213" y="906"/>
                  </a:cubicBezTo>
                  <a:cubicBezTo>
                    <a:pt x="1213" y="936"/>
                    <a:pt x="1189" y="960"/>
                    <a:pt x="1160" y="960"/>
                  </a:cubicBezTo>
                  <a:cubicBezTo>
                    <a:pt x="1130" y="960"/>
                    <a:pt x="1106" y="936"/>
                    <a:pt x="1106" y="906"/>
                  </a:cubicBezTo>
                  <a:cubicBezTo>
                    <a:pt x="1106" y="876"/>
                    <a:pt x="1130" y="852"/>
                    <a:pt x="1160" y="852"/>
                  </a:cubicBezTo>
                  <a:close/>
                  <a:moveTo>
                    <a:pt x="1275" y="906"/>
                  </a:moveTo>
                  <a:cubicBezTo>
                    <a:pt x="1275" y="842"/>
                    <a:pt x="1223" y="790"/>
                    <a:pt x="1160" y="790"/>
                  </a:cubicBezTo>
                  <a:cubicBezTo>
                    <a:pt x="1107" y="790"/>
                    <a:pt x="1063" y="826"/>
                    <a:pt x="1049" y="875"/>
                  </a:cubicBezTo>
                  <a:lnTo>
                    <a:pt x="975" y="875"/>
                  </a:lnTo>
                  <a:lnTo>
                    <a:pt x="843" y="743"/>
                  </a:lnTo>
                  <a:cubicBezTo>
                    <a:pt x="837" y="737"/>
                    <a:pt x="830" y="734"/>
                    <a:pt x="821" y="734"/>
                  </a:cubicBezTo>
                  <a:lnTo>
                    <a:pt x="793" y="734"/>
                  </a:lnTo>
                  <a:lnTo>
                    <a:pt x="793" y="796"/>
                  </a:lnTo>
                  <a:lnTo>
                    <a:pt x="808" y="796"/>
                  </a:lnTo>
                  <a:lnTo>
                    <a:pt x="940" y="928"/>
                  </a:lnTo>
                  <a:cubicBezTo>
                    <a:pt x="946" y="934"/>
                    <a:pt x="954" y="937"/>
                    <a:pt x="962" y="937"/>
                  </a:cubicBezTo>
                  <a:lnTo>
                    <a:pt x="1049" y="937"/>
                  </a:lnTo>
                  <a:cubicBezTo>
                    <a:pt x="1063" y="986"/>
                    <a:pt x="1107" y="1022"/>
                    <a:pt x="1160" y="1022"/>
                  </a:cubicBezTo>
                  <a:cubicBezTo>
                    <a:pt x="1223" y="1022"/>
                    <a:pt x="1275" y="970"/>
                    <a:pt x="1275" y="906"/>
                  </a:cubicBezTo>
                  <a:close/>
                  <a:moveTo>
                    <a:pt x="991" y="1106"/>
                  </a:moveTo>
                  <a:cubicBezTo>
                    <a:pt x="1020" y="1106"/>
                    <a:pt x="1044" y="1130"/>
                    <a:pt x="1044" y="1160"/>
                  </a:cubicBezTo>
                  <a:cubicBezTo>
                    <a:pt x="1044" y="1190"/>
                    <a:pt x="1020" y="1214"/>
                    <a:pt x="991" y="1214"/>
                  </a:cubicBezTo>
                  <a:cubicBezTo>
                    <a:pt x="961" y="1214"/>
                    <a:pt x="937" y="1190"/>
                    <a:pt x="937" y="1160"/>
                  </a:cubicBezTo>
                  <a:cubicBezTo>
                    <a:pt x="937" y="1130"/>
                    <a:pt x="961" y="1106"/>
                    <a:pt x="991" y="1106"/>
                  </a:cubicBezTo>
                  <a:close/>
                  <a:moveTo>
                    <a:pt x="752" y="965"/>
                  </a:moveTo>
                  <a:lnTo>
                    <a:pt x="890" y="1104"/>
                  </a:lnTo>
                  <a:cubicBezTo>
                    <a:pt x="881" y="1120"/>
                    <a:pt x="875" y="1139"/>
                    <a:pt x="875" y="1160"/>
                  </a:cubicBezTo>
                  <a:cubicBezTo>
                    <a:pt x="875" y="1224"/>
                    <a:pt x="927" y="1276"/>
                    <a:pt x="991" y="1276"/>
                  </a:cubicBezTo>
                  <a:cubicBezTo>
                    <a:pt x="1054" y="1276"/>
                    <a:pt x="1106" y="1224"/>
                    <a:pt x="1106" y="1160"/>
                  </a:cubicBezTo>
                  <a:cubicBezTo>
                    <a:pt x="1106" y="1096"/>
                    <a:pt x="1054" y="1044"/>
                    <a:pt x="991" y="1044"/>
                  </a:cubicBezTo>
                  <a:cubicBezTo>
                    <a:pt x="970" y="1044"/>
                    <a:pt x="951" y="1050"/>
                    <a:pt x="934" y="1060"/>
                  </a:cubicBezTo>
                  <a:lnTo>
                    <a:pt x="787" y="912"/>
                  </a:lnTo>
                  <a:cubicBezTo>
                    <a:pt x="781" y="906"/>
                    <a:pt x="773" y="903"/>
                    <a:pt x="765" y="903"/>
                  </a:cubicBezTo>
                  <a:lnTo>
                    <a:pt x="596" y="903"/>
                  </a:lnTo>
                  <a:cubicBezTo>
                    <a:pt x="441" y="903"/>
                    <a:pt x="316" y="778"/>
                    <a:pt x="316" y="624"/>
                  </a:cubicBezTo>
                  <a:cubicBezTo>
                    <a:pt x="316" y="470"/>
                    <a:pt x="441" y="344"/>
                    <a:pt x="596" y="344"/>
                  </a:cubicBezTo>
                  <a:lnTo>
                    <a:pt x="596" y="282"/>
                  </a:lnTo>
                  <a:cubicBezTo>
                    <a:pt x="407" y="282"/>
                    <a:pt x="254" y="436"/>
                    <a:pt x="254" y="624"/>
                  </a:cubicBezTo>
                  <a:cubicBezTo>
                    <a:pt x="254" y="812"/>
                    <a:pt x="407" y="965"/>
                    <a:pt x="596" y="965"/>
                  </a:cubicBezTo>
                  <a:lnTo>
                    <a:pt x="752" y="965"/>
                  </a:lnTo>
                  <a:close/>
                  <a:moveTo>
                    <a:pt x="737" y="734"/>
                  </a:moveTo>
                  <a:lnTo>
                    <a:pt x="680" y="734"/>
                  </a:lnTo>
                  <a:lnTo>
                    <a:pt x="680" y="796"/>
                  </a:lnTo>
                  <a:lnTo>
                    <a:pt x="737" y="796"/>
                  </a:lnTo>
                  <a:lnTo>
                    <a:pt x="737" y="734"/>
                  </a:lnTo>
                  <a:close/>
                  <a:moveTo>
                    <a:pt x="680" y="655"/>
                  </a:moveTo>
                  <a:lnTo>
                    <a:pt x="737" y="655"/>
                  </a:lnTo>
                  <a:lnTo>
                    <a:pt x="737" y="593"/>
                  </a:lnTo>
                  <a:lnTo>
                    <a:pt x="680" y="593"/>
                  </a:lnTo>
                  <a:lnTo>
                    <a:pt x="680" y="655"/>
                  </a:lnTo>
                  <a:close/>
                  <a:moveTo>
                    <a:pt x="677" y="201"/>
                  </a:moveTo>
                  <a:lnTo>
                    <a:pt x="739" y="201"/>
                  </a:lnTo>
                  <a:lnTo>
                    <a:pt x="739" y="59"/>
                  </a:lnTo>
                  <a:cubicBezTo>
                    <a:pt x="739" y="42"/>
                    <a:pt x="726" y="28"/>
                    <a:pt x="708" y="28"/>
                  </a:cubicBezTo>
                  <a:lnTo>
                    <a:pt x="483" y="28"/>
                  </a:lnTo>
                  <a:cubicBezTo>
                    <a:pt x="466" y="28"/>
                    <a:pt x="452" y="42"/>
                    <a:pt x="452" y="59"/>
                  </a:cubicBezTo>
                  <a:lnTo>
                    <a:pt x="452" y="164"/>
                  </a:lnTo>
                  <a:cubicBezTo>
                    <a:pt x="424" y="172"/>
                    <a:pt x="397" y="183"/>
                    <a:pt x="372" y="197"/>
                  </a:cubicBezTo>
                  <a:lnTo>
                    <a:pt x="298" y="123"/>
                  </a:lnTo>
                  <a:cubicBezTo>
                    <a:pt x="292" y="117"/>
                    <a:pt x="284" y="114"/>
                    <a:pt x="276" y="114"/>
                  </a:cubicBezTo>
                  <a:cubicBezTo>
                    <a:pt x="267" y="114"/>
                    <a:pt x="260" y="117"/>
                    <a:pt x="254" y="123"/>
                  </a:cubicBezTo>
                  <a:lnTo>
                    <a:pt x="95" y="283"/>
                  </a:lnTo>
                  <a:cubicBezTo>
                    <a:pt x="89" y="288"/>
                    <a:pt x="86" y="296"/>
                    <a:pt x="86" y="305"/>
                  </a:cubicBezTo>
                  <a:cubicBezTo>
                    <a:pt x="86" y="313"/>
                    <a:pt x="89" y="321"/>
                    <a:pt x="95" y="326"/>
                  </a:cubicBezTo>
                  <a:lnTo>
                    <a:pt x="168" y="400"/>
                  </a:lnTo>
                  <a:cubicBezTo>
                    <a:pt x="155" y="426"/>
                    <a:pt x="144" y="452"/>
                    <a:pt x="135" y="480"/>
                  </a:cubicBezTo>
                  <a:lnTo>
                    <a:pt x="31" y="480"/>
                  </a:lnTo>
                  <a:cubicBezTo>
                    <a:pt x="14" y="480"/>
                    <a:pt x="0" y="494"/>
                    <a:pt x="0" y="511"/>
                  </a:cubicBezTo>
                  <a:lnTo>
                    <a:pt x="0" y="737"/>
                  </a:lnTo>
                  <a:cubicBezTo>
                    <a:pt x="0" y="754"/>
                    <a:pt x="14" y="768"/>
                    <a:pt x="31" y="768"/>
                  </a:cubicBezTo>
                  <a:lnTo>
                    <a:pt x="135" y="768"/>
                  </a:lnTo>
                  <a:cubicBezTo>
                    <a:pt x="144" y="795"/>
                    <a:pt x="155" y="822"/>
                    <a:pt x="168" y="847"/>
                  </a:cubicBezTo>
                  <a:lnTo>
                    <a:pt x="95" y="921"/>
                  </a:lnTo>
                  <a:cubicBezTo>
                    <a:pt x="89" y="927"/>
                    <a:pt x="86" y="935"/>
                    <a:pt x="86" y="943"/>
                  </a:cubicBezTo>
                  <a:cubicBezTo>
                    <a:pt x="86" y="951"/>
                    <a:pt x="89" y="959"/>
                    <a:pt x="95" y="965"/>
                  </a:cubicBezTo>
                  <a:lnTo>
                    <a:pt x="254" y="1125"/>
                  </a:lnTo>
                  <a:cubicBezTo>
                    <a:pt x="266" y="1136"/>
                    <a:pt x="287" y="1136"/>
                    <a:pt x="298" y="1125"/>
                  </a:cubicBezTo>
                  <a:lnTo>
                    <a:pt x="372" y="1051"/>
                  </a:lnTo>
                  <a:cubicBezTo>
                    <a:pt x="397" y="1064"/>
                    <a:pt x="424" y="1075"/>
                    <a:pt x="452" y="1084"/>
                  </a:cubicBezTo>
                  <a:lnTo>
                    <a:pt x="452" y="1188"/>
                  </a:lnTo>
                  <a:cubicBezTo>
                    <a:pt x="452" y="1205"/>
                    <a:pt x="466" y="1219"/>
                    <a:pt x="483" y="1219"/>
                  </a:cubicBezTo>
                  <a:lnTo>
                    <a:pt x="708" y="1219"/>
                  </a:lnTo>
                  <a:cubicBezTo>
                    <a:pt x="726" y="1219"/>
                    <a:pt x="739" y="1205"/>
                    <a:pt x="739" y="1188"/>
                  </a:cubicBezTo>
                  <a:lnTo>
                    <a:pt x="739" y="1047"/>
                  </a:lnTo>
                  <a:lnTo>
                    <a:pt x="677" y="1047"/>
                  </a:lnTo>
                  <a:lnTo>
                    <a:pt x="677" y="1157"/>
                  </a:lnTo>
                  <a:lnTo>
                    <a:pt x="514" y="1157"/>
                  </a:lnTo>
                  <a:lnTo>
                    <a:pt x="514" y="1061"/>
                  </a:lnTo>
                  <a:cubicBezTo>
                    <a:pt x="514" y="1046"/>
                    <a:pt x="504" y="1034"/>
                    <a:pt x="490" y="1030"/>
                  </a:cubicBezTo>
                  <a:cubicBezTo>
                    <a:pt x="452" y="1021"/>
                    <a:pt x="416" y="1006"/>
                    <a:pt x="382" y="986"/>
                  </a:cubicBezTo>
                  <a:cubicBezTo>
                    <a:pt x="370" y="979"/>
                    <a:pt x="355" y="980"/>
                    <a:pt x="345" y="991"/>
                  </a:cubicBezTo>
                  <a:lnTo>
                    <a:pt x="276" y="1059"/>
                  </a:lnTo>
                  <a:lnTo>
                    <a:pt x="160" y="943"/>
                  </a:lnTo>
                  <a:lnTo>
                    <a:pt x="229" y="875"/>
                  </a:lnTo>
                  <a:cubicBezTo>
                    <a:pt x="239" y="865"/>
                    <a:pt x="241" y="849"/>
                    <a:pt x="234" y="837"/>
                  </a:cubicBezTo>
                  <a:cubicBezTo>
                    <a:pt x="214" y="803"/>
                    <a:pt x="199" y="767"/>
                    <a:pt x="189" y="729"/>
                  </a:cubicBezTo>
                  <a:cubicBezTo>
                    <a:pt x="185" y="715"/>
                    <a:pt x="173" y="706"/>
                    <a:pt x="159" y="706"/>
                  </a:cubicBezTo>
                  <a:lnTo>
                    <a:pt x="62" y="706"/>
                  </a:lnTo>
                  <a:lnTo>
                    <a:pt x="62" y="542"/>
                  </a:lnTo>
                  <a:lnTo>
                    <a:pt x="159" y="542"/>
                  </a:lnTo>
                  <a:cubicBezTo>
                    <a:pt x="173" y="542"/>
                    <a:pt x="185" y="532"/>
                    <a:pt x="189" y="519"/>
                  </a:cubicBezTo>
                  <a:cubicBezTo>
                    <a:pt x="199" y="481"/>
                    <a:pt x="214" y="444"/>
                    <a:pt x="234" y="411"/>
                  </a:cubicBezTo>
                  <a:cubicBezTo>
                    <a:pt x="241" y="398"/>
                    <a:pt x="239" y="383"/>
                    <a:pt x="229" y="373"/>
                  </a:cubicBezTo>
                  <a:lnTo>
                    <a:pt x="160" y="305"/>
                  </a:lnTo>
                  <a:lnTo>
                    <a:pt x="276" y="189"/>
                  </a:lnTo>
                  <a:lnTo>
                    <a:pt x="345" y="257"/>
                  </a:lnTo>
                  <a:cubicBezTo>
                    <a:pt x="355" y="267"/>
                    <a:pt x="370" y="269"/>
                    <a:pt x="382" y="262"/>
                  </a:cubicBezTo>
                  <a:cubicBezTo>
                    <a:pt x="416" y="242"/>
                    <a:pt x="452" y="227"/>
                    <a:pt x="490" y="217"/>
                  </a:cubicBezTo>
                  <a:cubicBezTo>
                    <a:pt x="504" y="214"/>
                    <a:pt x="514" y="201"/>
                    <a:pt x="514" y="187"/>
                  </a:cubicBezTo>
                  <a:lnTo>
                    <a:pt x="514" y="90"/>
                  </a:lnTo>
                  <a:lnTo>
                    <a:pt x="677" y="90"/>
                  </a:lnTo>
                  <a:lnTo>
                    <a:pt x="677" y="201"/>
                  </a:lnTo>
                  <a:close/>
                  <a:moveTo>
                    <a:pt x="708" y="282"/>
                  </a:moveTo>
                  <a:lnTo>
                    <a:pt x="652" y="282"/>
                  </a:lnTo>
                  <a:lnTo>
                    <a:pt x="652" y="344"/>
                  </a:lnTo>
                  <a:lnTo>
                    <a:pt x="708" y="344"/>
                  </a:lnTo>
                  <a:lnTo>
                    <a:pt x="708" y="282"/>
                  </a:lnTo>
                  <a:close/>
                  <a:moveTo>
                    <a:pt x="991" y="169"/>
                  </a:moveTo>
                  <a:cubicBezTo>
                    <a:pt x="961" y="169"/>
                    <a:pt x="937" y="146"/>
                    <a:pt x="937" y="116"/>
                  </a:cubicBezTo>
                  <a:cubicBezTo>
                    <a:pt x="937" y="87"/>
                    <a:pt x="961" y="62"/>
                    <a:pt x="991" y="62"/>
                  </a:cubicBezTo>
                  <a:cubicBezTo>
                    <a:pt x="1020" y="62"/>
                    <a:pt x="1044" y="87"/>
                    <a:pt x="1044" y="116"/>
                  </a:cubicBezTo>
                  <a:cubicBezTo>
                    <a:pt x="1044" y="146"/>
                    <a:pt x="1020" y="169"/>
                    <a:pt x="991" y="169"/>
                  </a:cubicBezTo>
                  <a:close/>
                  <a:moveTo>
                    <a:pt x="991" y="0"/>
                  </a:moveTo>
                  <a:cubicBezTo>
                    <a:pt x="927" y="0"/>
                    <a:pt x="875" y="52"/>
                    <a:pt x="875" y="116"/>
                  </a:cubicBezTo>
                  <a:cubicBezTo>
                    <a:pt x="875" y="136"/>
                    <a:pt x="881" y="156"/>
                    <a:pt x="890" y="172"/>
                  </a:cubicBezTo>
                  <a:lnTo>
                    <a:pt x="780" y="282"/>
                  </a:lnTo>
                  <a:lnTo>
                    <a:pt x="765" y="282"/>
                  </a:lnTo>
                  <a:lnTo>
                    <a:pt x="765" y="344"/>
                  </a:lnTo>
                  <a:lnTo>
                    <a:pt x="793" y="344"/>
                  </a:lnTo>
                  <a:cubicBezTo>
                    <a:pt x="801" y="344"/>
                    <a:pt x="809" y="341"/>
                    <a:pt x="815" y="335"/>
                  </a:cubicBezTo>
                  <a:lnTo>
                    <a:pt x="934" y="216"/>
                  </a:lnTo>
                  <a:cubicBezTo>
                    <a:pt x="951" y="226"/>
                    <a:pt x="970" y="232"/>
                    <a:pt x="991" y="232"/>
                  </a:cubicBezTo>
                  <a:cubicBezTo>
                    <a:pt x="1054" y="232"/>
                    <a:pt x="1106" y="180"/>
                    <a:pt x="1106" y="116"/>
                  </a:cubicBezTo>
                  <a:cubicBezTo>
                    <a:pt x="1106" y="52"/>
                    <a:pt x="1054" y="0"/>
                    <a:pt x="991" y="0"/>
                  </a:cubicBezTo>
                  <a:close/>
                  <a:moveTo>
                    <a:pt x="1160" y="423"/>
                  </a:moveTo>
                  <a:cubicBezTo>
                    <a:pt x="1130" y="423"/>
                    <a:pt x="1106" y="400"/>
                    <a:pt x="1106" y="370"/>
                  </a:cubicBezTo>
                  <a:cubicBezTo>
                    <a:pt x="1106" y="341"/>
                    <a:pt x="1130" y="316"/>
                    <a:pt x="1160" y="316"/>
                  </a:cubicBezTo>
                  <a:cubicBezTo>
                    <a:pt x="1189" y="316"/>
                    <a:pt x="1213" y="341"/>
                    <a:pt x="1213" y="370"/>
                  </a:cubicBezTo>
                  <a:cubicBezTo>
                    <a:pt x="1213" y="400"/>
                    <a:pt x="1189" y="423"/>
                    <a:pt x="1160" y="423"/>
                  </a:cubicBezTo>
                  <a:close/>
                  <a:moveTo>
                    <a:pt x="1160" y="254"/>
                  </a:moveTo>
                  <a:cubicBezTo>
                    <a:pt x="1107" y="254"/>
                    <a:pt x="1063" y="290"/>
                    <a:pt x="1049" y="339"/>
                  </a:cubicBezTo>
                  <a:lnTo>
                    <a:pt x="934" y="339"/>
                  </a:lnTo>
                  <a:cubicBezTo>
                    <a:pt x="926" y="339"/>
                    <a:pt x="918" y="342"/>
                    <a:pt x="912" y="348"/>
                  </a:cubicBezTo>
                  <a:lnTo>
                    <a:pt x="808" y="452"/>
                  </a:lnTo>
                  <a:lnTo>
                    <a:pt x="595" y="452"/>
                  </a:lnTo>
                  <a:cubicBezTo>
                    <a:pt x="501" y="452"/>
                    <a:pt x="423" y="529"/>
                    <a:pt x="423" y="624"/>
                  </a:cubicBezTo>
                  <a:cubicBezTo>
                    <a:pt x="423" y="719"/>
                    <a:pt x="501" y="796"/>
                    <a:pt x="595" y="796"/>
                  </a:cubicBezTo>
                  <a:lnTo>
                    <a:pt x="624" y="796"/>
                  </a:lnTo>
                  <a:lnTo>
                    <a:pt x="624" y="734"/>
                  </a:lnTo>
                  <a:lnTo>
                    <a:pt x="595" y="734"/>
                  </a:lnTo>
                  <a:cubicBezTo>
                    <a:pt x="535" y="734"/>
                    <a:pt x="485" y="685"/>
                    <a:pt x="485" y="624"/>
                  </a:cubicBezTo>
                  <a:cubicBezTo>
                    <a:pt x="485" y="563"/>
                    <a:pt x="535" y="514"/>
                    <a:pt x="595" y="514"/>
                  </a:cubicBezTo>
                  <a:lnTo>
                    <a:pt x="821" y="514"/>
                  </a:lnTo>
                  <a:cubicBezTo>
                    <a:pt x="830" y="514"/>
                    <a:pt x="837" y="511"/>
                    <a:pt x="843" y="505"/>
                  </a:cubicBezTo>
                  <a:lnTo>
                    <a:pt x="947" y="401"/>
                  </a:lnTo>
                  <a:lnTo>
                    <a:pt x="1049" y="401"/>
                  </a:lnTo>
                  <a:cubicBezTo>
                    <a:pt x="1063" y="450"/>
                    <a:pt x="1107" y="486"/>
                    <a:pt x="1160" y="486"/>
                  </a:cubicBezTo>
                  <a:cubicBezTo>
                    <a:pt x="1223" y="486"/>
                    <a:pt x="1275" y="434"/>
                    <a:pt x="1275" y="370"/>
                  </a:cubicBezTo>
                  <a:cubicBezTo>
                    <a:pt x="1275" y="306"/>
                    <a:pt x="1223" y="254"/>
                    <a:pt x="1160" y="254"/>
                  </a:cubicBezTo>
                  <a:close/>
                  <a:moveTo>
                    <a:pt x="567" y="655"/>
                  </a:moveTo>
                  <a:lnTo>
                    <a:pt x="624" y="655"/>
                  </a:lnTo>
                  <a:lnTo>
                    <a:pt x="624" y="593"/>
                  </a:lnTo>
                  <a:lnTo>
                    <a:pt x="567" y="593"/>
                  </a:lnTo>
                  <a:lnTo>
                    <a:pt x="567" y="655"/>
                  </a:lnTo>
                  <a:close/>
                  <a:moveTo>
                    <a:pt x="1160" y="677"/>
                  </a:moveTo>
                  <a:cubicBezTo>
                    <a:pt x="1130" y="677"/>
                    <a:pt x="1106" y="654"/>
                    <a:pt x="1106" y="624"/>
                  </a:cubicBezTo>
                  <a:cubicBezTo>
                    <a:pt x="1106" y="595"/>
                    <a:pt x="1130" y="570"/>
                    <a:pt x="1160" y="570"/>
                  </a:cubicBezTo>
                  <a:cubicBezTo>
                    <a:pt x="1189" y="570"/>
                    <a:pt x="1213" y="595"/>
                    <a:pt x="1213" y="624"/>
                  </a:cubicBezTo>
                  <a:cubicBezTo>
                    <a:pt x="1213" y="654"/>
                    <a:pt x="1189" y="677"/>
                    <a:pt x="1160" y="677"/>
                  </a:cubicBezTo>
                  <a:close/>
                  <a:moveTo>
                    <a:pt x="1160" y="508"/>
                  </a:moveTo>
                  <a:cubicBezTo>
                    <a:pt x="1105" y="508"/>
                    <a:pt x="1058" y="547"/>
                    <a:pt x="1047" y="599"/>
                  </a:cubicBezTo>
                  <a:lnTo>
                    <a:pt x="1047" y="593"/>
                  </a:lnTo>
                  <a:lnTo>
                    <a:pt x="793" y="593"/>
                  </a:lnTo>
                  <a:lnTo>
                    <a:pt x="793" y="655"/>
                  </a:lnTo>
                  <a:lnTo>
                    <a:pt x="1047" y="655"/>
                  </a:lnTo>
                  <a:lnTo>
                    <a:pt x="1047" y="649"/>
                  </a:lnTo>
                  <a:cubicBezTo>
                    <a:pt x="1058" y="700"/>
                    <a:pt x="1105" y="740"/>
                    <a:pt x="1160" y="740"/>
                  </a:cubicBezTo>
                  <a:cubicBezTo>
                    <a:pt x="1223" y="740"/>
                    <a:pt x="1275" y="688"/>
                    <a:pt x="1275" y="624"/>
                  </a:cubicBezTo>
                  <a:cubicBezTo>
                    <a:pt x="1275" y="560"/>
                    <a:pt x="1223" y="508"/>
                    <a:pt x="1160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5706B840-6995-7246-BCF4-23C324E81E00}"/>
              </a:ext>
            </a:extLst>
          </p:cNvPr>
          <p:cNvGrpSpPr/>
          <p:nvPr/>
        </p:nvGrpSpPr>
        <p:grpSpPr>
          <a:xfrm>
            <a:off x="2944608" y="2052486"/>
            <a:ext cx="710291" cy="710292"/>
            <a:chOff x="1483068" y="1520336"/>
            <a:chExt cx="710291" cy="710292"/>
          </a:xfrm>
        </p:grpSpPr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CC2EF977-8762-6B4B-94FA-2F772C86EE13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0" name="Freeform 1">
              <a:extLst>
                <a:ext uri="{FF2B5EF4-FFF2-40B4-BE49-F238E27FC236}">
                  <a16:creationId xmlns:a16="http://schemas.microsoft.com/office/drawing/2014/main" id="{EC7F452B-C48F-AF40-BD7E-09271EBE9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563" y="1655613"/>
              <a:ext cx="495300" cy="439738"/>
            </a:xfrm>
            <a:custGeom>
              <a:avLst/>
              <a:gdLst>
                <a:gd name="T0" fmla="*/ 608 w 1380"/>
                <a:gd name="T1" fmla="*/ 941 h 1226"/>
                <a:gd name="T2" fmla="*/ 660 w 1380"/>
                <a:gd name="T3" fmla="*/ 941 h 1226"/>
                <a:gd name="T4" fmla="*/ 774 w 1380"/>
                <a:gd name="T5" fmla="*/ 922 h 1226"/>
                <a:gd name="T6" fmla="*/ 634 w 1380"/>
                <a:gd name="T7" fmla="*/ 1150 h 1226"/>
                <a:gd name="T8" fmla="*/ 493 w 1380"/>
                <a:gd name="T9" fmla="*/ 922 h 1226"/>
                <a:gd name="T10" fmla="*/ 617 w 1380"/>
                <a:gd name="T11" fmla="*/ 1214 h 1226"/>
                <a:gd name="T12" fmla="*/ 651 w 1380"/>
                <a:gd name="T13" fmla="*/ 1214 h 1226"/>
                <a:gd name="T14" fmla="*/ 810 w 1380"/>
                <a:gd name="T15" fmla="*/ 871 h 1226"/>
                <a:gd name="T16" fmla="*/ 634 w 1380"/>
                <a:gd name="T17" fmla="*/ 878 h 1226"/>
                <a:gd name="T18" fmla="*/ 458 w 1380"/>
                <a:gd name="T19" fmla="*/ 871 h 1226"/>
                <a:gd name="T20" fmla="*/ 617 w 1380"/>
                <a:gd name="T21" fmla="*/ 1214 h 1226"/>
                <a:gd name="T22" fmla="*/ 80 w 1380"/>
                <a:gd name="T23" fmla="*/ 347 h 1226"/>
                <a:gd name="T24" fmla="*/ 313 w 1380"/>
                <a:gd name="T25" fmla="*/ 854 h 1226"/>
                <a:gd name="T26" fmla="*/ 349 w 1380"/>
                <a:gd name="T27" fmla="*/ 854 h 1226"/>
                <a:gd name="T28" fmla="*/ 500 w 1380"/>
                <a:gd name="T29" fmla="*/ 658 h 1226"/>
                <a:gd name="T30" fmla="*/ 74 w 1380"/>
                <a:gd name="T31" fmla="*/ 522 h 1226"/>
                <a:gd name="T32" fmla="*/ 219 w 1380"/>
                <a:gd name="T33" fmla="*/ 374 h 1226"/>
                <a:gd name="T34" fmla="*/ 690 w 1380"/>
                <a:gd name="T35" fmla="*/ 670 h 1226"/>
                <a:gd name="T36" fmla="*/ 384 w 1380"/>
                <a:gd name="T37" fmla="*/ 98 h 1226"/>
                <a:gd name="T38" fmla="*/ 664 w 1380"/>
                <a:gd name="T39" fmla="*/ 148 h 1226"/>
                <a:gd name="T40" fmla="*/ 717 w 1380"/>
                <a:gd name="T41" fmla="*/ 148 h 1226"/>
                <a:gd name="T42" fmla="*/ 997 w 1380"/>
                <a:gd name="T43" fmla="*/ 98 h 1226"/>
                <a:gd name="T44" fmla="*/ 690 w 1380"/>
                <a:gd name="T45" fmla="*/ 670 h 1226"/>
                <a:gd name="T46" fmla="*/ 880 w 1380"/>
                <a:gd name="T47" fmla="*/ 0 h 1226"/>
                <a:gd name="T48" fmla="*/ 501 w 1380"/>
                <a:gd name="T49" fmla="*/ 0 h 1226"/>
                <a:gd name="T50" fmla="*/ 258 w 1380"/>
                <a:gd name="T51" fmla="*/ 294 h 1226"/>
                <a:gd name="T52" fmla="*/ 690 w 1380"/>
                <a:gd name="T53" fmla="*/ 746 h 1226"/>
                <a:gd name="T54" fmla="*/ 1123 w 1380"/>
                <a:gd name="T55" fmla="*/ 294 h 1226"/>
                <a:gd name="T56" fmla="*/ 1170 w 1380"/>
                <a:gd name="T57" fmla="*/ 511 h 1226"/>
                <a:gd name="T58" fmla="*/ 1007 w 1380"/>
                <a:gd name="T59" fmla="*/ 512 h 1226"/>
                <a:gd name="T60" fmla="*/ 1059 w 1380"/>
                <a:gd name="T61" fmla="*/ 618 h 1226"/>
                <a:gd name="T62" fmla="*/ 1112 w 1380"/>
                <a:gd name="T63" fmla="*/ 618 h 1226"/>
                <a:gd name="T64" fmla="*/ 1270 w 1380"/>
                <a:gd name="T65" fmla="*/ 590 h 1226"/>
                <a:gd name="T66" fmla="*/ 1085 w 1380"/>
                <a:gd name="T67" fmla="*/ 924 h 1226"/>
                <a:gd name="T68" fmla="*/ 803 w 1380"/>
                <a:gd name="T69" fmla="*/ 705 h 1226"/>
                <a:gd name="T70" fmla="*/ 1085 w 1380"/>
                <a:gd name="T71" fmla="*/ 1000 h 1226"/>
                <a:gd name="T72" fmla="*/ 1368 w 1380"/>
                <a:gd name="T73" fmla="*/ 705 h 1226"/>
                <a:gd name="T74" fmla="*/ 1170 w 1380"/>
                <a:gd name="T75" fmla="*/ 511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0" h="1226">
                  <a:moveTo>
                    <a:pt x="542" y="909"/>
                  </a:moveTo>
                  <a:cubicBezTo>
                    <a:pt x="555" y="909"/>
                    <a:pt x="589" y="912"/>
                    <a:pt x="608" y="941"/>
                  </a:cubicBezTo>
                  <a:lnTo>
                    <a:pt x="634" y="979"/>
                  </a:lnTo>
                  <a:lnTo>
                    <a:pt x="660" y="941"/>
                  </a:lnTo>
                  <a:cubicBezTo>
                    <a:pt x="679" y="912"/>
                    <a:pt x="713" y="909"/>
                    <a:pt x="726" y="909"/>
                  </a:cubicBezTo>
                  <a:cubicBezTo>
                    <a:pt x="744" y="909"/>
                    <a:pt x="762" y="914"/>
                    <a:pt x="774" y="922"/>
                  </a:cubicBezTo>
                  <a:cubicBezTo>
                    <a:pt x="804" y="943"/>
                    <a:pt x="801" y="980"/>
                    <a:pt x="799" y="991"/>
                  </a:cubicBezTo>
                  <a:cubicBezTo>
                    <a:pt x="792" y="1035"/>
                    <a:pt x="749" y="1073"/>
                    <a:pt x="634" y="1150"/>
                  </a:cubicBezTo>
                  <a:cubicBezTo>
                    <a:pt x="519" y="1073"/>
                    <a:pt x="476" y="1035"/>
                    <a:pt x="469" y="991"/>
                  </a:cubicBezTo>
                  <a:cubicBezTo>
                    <a:pt x="467" y="980"/>
                    <a:pt x="463" y="943"/>
                    <a:pt x="493" y="922"/>
                  </a:cubicBezTo>
                  <a:cubicBezTo>
                    <a:pt x="505" y="914"/>
                    <a:pt x="524" y="909"/>
                    <a:pt x="542" y="909"/>
                  </a:cubicBezTo>
                  <a:close/>
                  <a:moveTo>
                    <a:pt x="617" y="1214"/>
                  </a:moveTo>
                  <a:lnTo>
                    <a:pt x="634" y="1225"/>
                  </a:lnTo>
                  <a:lnTo>
                    <a:pt x="651" y="1214"/>
                  </a:lnTo>
                  <a:cubicBezTo>
                    <a:pt x="787" y="1122"/>
                    <a:pt x="848" y="1075"/>
                    <a:pt x="860" y="1001"/>
                  </a:cubicBezTo>
                  <a:cubicBezTo>
                    <a:pt x="869" y="948"/>
                    <a:pt x="850" y="900"/>
                    <a:pt x="810" y="871"/>
                  </a:cubicBezTo>
                  <a:cubicBezTo>
                    <a:pt x="788" y="856"/>
                    <a:pt x="757" y="846"/>
                    <a:pt x="726" y="846"/>
                  </a:cubicBezTo>
                  <a:cubicBezTo>
                    <a:pt x="691" y="846"/>
                    <a:pt x="659" y="858"/>
                    <a:pt x="634" y="878"/>
                  </a:cubicBezTo>
                  <a:cubicBezTo>
                    <a:pt x="609" y="858"/>
                    <a:pt x="577" y="846"/>
                    <a:pt x="542" y="846"/>
                  </a:cubicBezTo>
                  <a:cubicBezTo>
                    <a:pt x="511" y="846"/>
                    <a:pt x="480" y="856"/>
                    <a:pt x="458" y="871"/>
                  </a:cubicBezTo>
                  <a:cubicBezTo>
                    <a:pt x="417" y="900"/>
                    <a:pt x="399" y="948"/>
                    <a:pt x="407" y="1001"/>
                  </a:cubicBezTo>
                  <a:cubicBezTo>
                    <a:pt x="420" y="1075"/>
                    <a:pt x="481" y="1122"/>
                    <a:pt x="617" y="1214"/>
                  </a:cubicBezTo>
                  <a:close/>
                  <a:moveTo>
                    <a:pt x="229" y="313"/>
                  </a:moveTo>
                  <a:cubicBezTo>
                    <a:pt x="175" y="304"/>
                    <a:pt x="120" y="317"/>
                    <a:pt x="80" y="347"/>
                  </a:cubicBezTo>
                  <a:cubicBezTo>
                    <a:pt x="0" y="407"/>
                    <a:pt x="9" y="504"/>
                    <a:pt x="13" y="532"/>
                  </a:cubicBezTo>
                  <a:cubicBezTo>
                    <a:pt x="30" y="641"/>
                    <a:pt x="117" y="713"/>
                    <a:pt x="313" y="854"/>
                  </a:cubicBezTo>
                  <a:lnTo>
                    <a:pt x="331" y="867"/>
                  </a:lnTo>
                  <a:lnTo>
                    <a:pt x="349" y="854"/>
                  </a:lnTo>
                  <a:cubicBezTo>
                    <a:pt x="431" y="795"/>
                    <a:pt x="495" y="746"/>
                    <a:pt x="542" y="704"/>
                  </a:cubicBezTo>
                  <a:lnTo>
                    <a:pt x="500" y="658"/>
                  </a:lnTo>
                  <a:cubicBezTo>
                    <a:pt x="459" y="696"/>
                    <a:pt x="403" y="738"/>
                    <a:pt x="331" y="790"/>
                  </a:cubicBezTo>
                  <a:cubicBezTo>
                    <a:pt x="150" y="660"/>
                    <a:pt x="86" y="601"/>
                    <a:pt x="74" y="522"/>
                  </a:cubicBezTo>
                  <a:cubicBezTo>
                    <a:pt x="71" y="503"/>
                    <a:pt x="65" y="436"/>
                    <a:pt x="117" y="396"/>
                  </a:cubicBezTo>
                  <a:cubicBezTo>
                    <a:pt x="143" y="377"/>
                    <a:pt x="182" y="368"/>
                    <a:pt x="219" y="374"/>
                  </a:cubicBezTo>
                  <a:lnTo>
                    <a:pt x="229" y="313"/>
                  </a:lnTo>
                  <a:close/>
                  <a:moveTo>
                    <a:pt x="690" y="670"/>
                  </a:moveTo>
                  <a:cubicBezTo>
                    <a:pt x="428" y="482"/>
                    <a:pt x="337" y="398"/>
                    <a:pt x="319" y="284"/>
                  </a:cubicBezTo>
                  <a:cubicBezTo>
                    <a:pt x="314" y="255"/>
                    <a:pt x="306" y="157"/>
                    <a:pt x="384" y="98"/>
                  </a:cubicBezTo>
                  <a:cubicBezTo>
                    <a:pt x="414" y="75"/>
                    <a:pt x="457" y="62"/>
                    <a:pt x="501" y="62"/>
                  </a:cubicBezTo>
                  <a:cubicBezTo>
                    <a:pt x="570" y="62"/>
                    <a:pt x="630" y="93"/>
                    <a:pt x="664" y="148"/>
                  </a:cubicBezTo>
                  <a:lnTo>
                    <a:pt x="690" y="190"/>
                  </a:lnTo>
                  <a:lnTo>
                    <a:pt x="717" y="148"/>
                  </a:lnTo>
                  <a:cubicBezTo>
                    <a:pt x="751" y="93"/>
                    <a:pt x="811" y="62"/>
                    <a:pt x="880" y="62"/>
                  </a:cubicBezTo>
                  <a:cubicBezTo>
                    <a:pt x="924" y="62"/>
                    <a:pt x="966" y="75"/>
                    <a:pt x="997" y="98"/>
                  </a:cubicBezTo>
                  <a:cubicBezTo>
                    <a:pt x="1075" y="157"/>
                    <a:pt x="1066" y="255"/>
                    <a:pt x="1062" y="284"/>
                  </a:cubicBezTo>
                  <a:cubicBezTo>
                    <a:pt x="1044" y="398"/>
                    <a:pt x="953" y="482"/>
                    <a:pt x="690" y="670"/>
                  </a:cubicBezTo>
                  <a:close/>
                  <a:moveTo>
                    <a:pt x="1034" y="48"/>
                  </a:moveTo>
                  <a:cubicBezTo>
                    <a:pt x="993" y="17"/>
                    <a:pt x="937" y="0"/>
                    <a:pt x="880" y="0"/>
                  </a:cubicBezTo>
                  <a:cubicBezTo>
                    <a:pt x="804" y="0"/>
                    <a:pt x="737" y="29"/>
                    <a:pt x="690" y="80"/>
                  </a:cubicBezTo>
                  <a:cubicBezTo>
                    <a:pt x="643" y="29"/>
                    <a:pt x="576" y="0"/>
                    <a:pt x="501" y="0"/>
                  </a:cubicBezTo>
                  <a:cubicBezTo>
                    <a:pt x="444" y="0"/>
                    <a:pt x="387" y="17"/>
                    <a:pt x="347" y="48"/>
                  </a:cubicBezTo>
                  <a:cubicBezTo>
                    <a:pt x="241" y="128"/>
                    <a:pt x="252" y="256"/>
                    <a:pt x="258" y="294"/>
                  </a:cubicBezTo>
                  <a:cubicBezTo>
                    <a:pt x="281" y="441"/>
                    <a:pt x="402" y="541"/>
                    <a:pt x="672" y="733"/>
                  </a:cubicBezTo>
                  <a:lnTo>
                    <a:pt x="690" y="746"/>
                  </a:lnTo>
                  <a:lnTo>
                    <a:pt x="708" y="733"/>
                  </a:lnTo>
                  <a:cubicBezTo>
                    <a:pt x="979" y="541"/>
                    <a:pt x="1100" y="441"/>
                    <a:pt x="1123" y="294"/>
                  </a:cubicBezTo>
                  <a:cubicBezTo>
                    <a:pt x="1129" y="256"/>
                    <a:pt x="1140" y="128"/>
                    <a:pt x="1034" y="48"/>
                  </a:cubicBezTo>
                  <a:close/>
                  <a:moveTo>
                    <a:pt x="1170" y="511"/>
                  </a:moveTo>
                  <a:cubicBezTo>
                    <a:pt x="1138" y="517"/>
                    <a:pt x="1109" y="531"/>
                    <a:pt x="1086" y="553"/>
                  </a:cubicBezTo>
                  <a:cubicBezTo>
                    <a:pt x="1064" y="533"/>
                    <a:pt x="1038" y="519"/>
                    <a:pt x="1007" y="512"/>
                  </a:cubicBezTo>
                  <a:lnTo>
                    <a:pt x="994" y="573"/>
                  </a:lnTo>
                  <a:cubicBezTo>
                    <a:pt x="1013" y="577"/>
                    <a:pt x="1040" y="589"/>
                    <a:pt x="1059" y="618"/>
                  </a:cubicBezTo>
                  <a:lnTo>
                    <a:pt x="1085" y="660"/>
                  </a:lnTo>
                  <a:lnTo>
                    <a:pt x="1112" y="618"/>
                  </a:lnTo>
                  <a:cubicBezTo>
                    <a:pt x="1132" y="587"/>
                    <a:pt x="1161" y="576"/>
                    <a:pt x="1182" y="572"/>
                  </a:cubicBezTo>
                  <a:cubicBezTo>
                    <a:pt x="1213" y="566"/>
                    <a:pt x="1248" y="573"/>
                    <a:pt x="1270" y="590"/>
                  </a:cubicBezTo>
                  <a:cubicBezTo>
                    <a:pt x="1314" y="623"/>
                    <a:pt x="1309" y="679"/>
                    <a:pt x="1307" y="695"/>
                  </a:cubicBezTo>
                  <a:cubicBezTo>
                    <a:pt x="1296" y="762"/>
                    <a:pt x="1242" y="812"/>
                    <a:pt x="1085" y="924"/>
                  </a:cubicBezTo>
                  <a:cubicBezTo>
                    <a:pt x="929" y="812"/>
                    <a:pt x="875" y="762"/>
                    <a:pt x="864" y="695"/>
                  </a:cubicBezTo>
                  <a:lnTo>
                    <a:pt x="803" y="705"/>
                  </a:lnTo>
                  <a:cubicBezTo>
                    <a:pt x="818" y="801"/>
                    <a:pt x="895" y="865"/>
                    <a:pt x="1067" y="987"/>
                  </a:cubicBezTo>
                  <a:lnTo>
                    <a:pt x="1085" y="1000"/>
                  </a:lnTo>
                  <a:lnTo>
                    <a:pt x="1103" y="987"/>
                  </a:lnTo>
                  <a:cubicBezTo>
                    <a:pt x="1276" y="865"/>
                    <a:pt x="1353" y="801"/>
                    <a:pt x="1368" y="705"/>
                  </a:cubicBezTo>
                  <a:cubicBezTo>
                    <a:pt x="1379" y="638"/>
                    <a:pt x="1356" y="577"/>
                    <a:pt x="1308" y="540"/>
                  </a:cubicBezTo>
                  <a:cubicBezTo>
                    <a:pt x="1272" y="513"/>
                    <a:pt x="1219" y="502"/>
                    <a:pt x="1170" y="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B9C9635D-FBE9-374F-B7E0-695EDA9ADAAB}"/>
              </a:ext>
            </a:extLst>
          </p:cNvPr>
          <p:cNvGrpSpPr/>
          <p:nvPr/>
        </p:nvGrpSpPr>
        <p:grpSpPr>
          <a:xfrm>
            <a:off x="9521951" y="4062353"/>
            <a:ext cx="710291" cy="710292"/>
            <a:chOff x="8060411" y="3530203"/>
            <a:chExt cx="710291" cy="710292"/>
          </a:xfrm>
        </p:grpSpPr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3E1BC3FB-F447-8246-8A8C-9972FAB9723C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3" name="Freeform 1">
              <a:extLst>
                <a:ext uri="{FF2B5EF4-FFF2-40B4-BE49-F238E27FC236}">
                  <a16:creationId xmlns:a16="http://schemas.microsoft.com/office/drawing/2014/main" id="{F136CFDC-2618-7D4E-A9AC-40F16445B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0287" y="3667862"/>
              <a:ext cx="490538" cy="434975"/>
            </a:xfrm>
            <a:custGeom>
              <a:avLst/>
              <a:gdLst>
                <a:gd name="T0" fmla="*/ 454 w 1361"/>
                <a:gd name="T1" fmla="*/ 254 h 1207"/>
                <a:gd name="T2" fmla="*/ 0 w 1361"/>
                <a:gd name="T3" fmla="*/ 398 h 1207"/>
                <a:gd name="T4" fmla="*/ 141 w 1361"/>
                <a:gd name="T5" fmla="*/ 993 h 1207"/>
                <a:gd name="T6" fmla="*/ 178 w 1361"/>
                <a:gd name="T7" fmla="*/ 1201 h 1207"/>
                <a:gd name="T8" fmla="*/ 243 w 1361"/>
                <a:gd name="T9" fmla="*/ 1187 h 1207"/>
                <a:gd name="T10" fmla="*/ 680 w 1361"/>
                <a:gd name="T11" fmla="*/ 993 h 1207"/>
                <a:gd name="T12" fmla="*/ 824 w 1361"/>
                <a:gd name="T13" fmla="*/ 793 h 1207"/>
                <a:gd name="T14" fmla="*/ 762 w 1361"/>
                <a:gd name="T15" fmla="*/ 849 h 1207"/>
                <a:gd name="T16" fmla="*/ 417 w 1361"/>
                <a:gd name="T17" fmla="*/ 931 h 1207"/>
                <a:gd name="T18" fmla="*/ 203 w 1361"/>
                <a:gd name="T19" fmla="*/ 1139 h 1207"/>
                <a:gd name="T20" fmla="*/ 172 w 1361"/>
                <a:gd name="T21" fmla="*/ 931 h 1207"/>
                <a:gd name="T22" fmla="*/ 62 w 1361"/>
                <a:gd name="T23" fmla="*/ 849 h 1207"/>
                <a:gd name="T24" fmla="*/ 144 w 1361"/>
                <a:gd name="T25" fmla="*/ 316 h 1207"/>
                <a:gd name="T26" fmla="*/ 906 w 1361"/>
                <a:gd name="T27" fmla="*/ 480 h 1207"/>
                <a:gd name="T28" fmla="*/ 680 w 1361"/>
                <a:gd name="T29" fmla="*/ 542 h 1207"/>
                <a:gd name="T30" fmla="*/ 906 w 1361"/>
                <a:gd name="T31" fmla="*/ 480 h 1207"/>
                <a:gd name="T32" fmla="*/ 1160 w 1361"/>
                <a:gd name="T33" fmla="*/ 259 h 1207"/>
                <a:gd name="T34" fmla="*/ 680 w 1361"/>
                <a:gd name="T35" fmla="*/ 197 h 1207"/>
                <a:gd name="T36" fmla="*/ 680 w 1361"/>
                <a:gd name="T37" fmla="*/ 401 h 1207"/>
                <a:gd name="T38" fmla="*/ 1160 w 1361"/>
                <a:gd name="T39" fmla="*/ 338 h 1207"/>
                <a:gd name="T40" fmla="*/ 680 w 1361"/>
                <a:gd name="T41" fmla="*/ 401 h 1207"/>
                <a:gd name="T42" fmla="*/ 1216 w 1361"/>
                <a:gd name="T43" fmla="*/ 705 h 1207"/>
                <a:gd name="T44" fmla="*/ 1157 w 1361"/>
                <a:gd name="T45" fmla="*/ 736 h 1207"/>
                <a:gd name="T46" fmla="*/ 965 w 1361"/>
                <a:gd name="T47" fmla="*/ 715 h 1207"/>
                <a:gd name="T48" fmla="*/ 623 w 1361"/>
                <a:gd name="T49" fmla="*/ 705 h 1207"/>
                <a:gd name="T50" fmla="*/ 542 w 1361"/>
                <a:gd name="T51" fmla="*/ 144 h 1207"/>
                <a:gd name="T52" fmla="*/ 1216 w 1361"/>
                <a:gd name="T53" fmla="*/ 62 h 1207"/>
                <a:gd name="T54" fmla="*/ 1298 w 1361"/>
                <a:gd name="T55" fmla="*/ 623 h 1207"/>
                <a:gd name="T56" fmla="*/ 1216 w 1361"/>
                <a:gd name="T57" fmla="*/ 0 h 1207"/>
                <a:gd name="T58" fmla="*/ 479 w 1361"/>
                <a:gd name="T59" fmla="*/ 144 h 1207"/>
                <a:gd name="T60" fmla="*/ 623 w 1361"/>
                <a:gd name="T61" fmla="*/ 767 h 1207"/>
                <a:gd name="T62" fmla="*/ 1117 w 1361"/>
                <a:gd name="T63" fmla="*/ 962 h 1207"/>
                <a:gd name="T64" fmla="*/ 1219 w 1361"/>
                <a:gd name="T65" fmla="*/ 920 h 1207"/>
                <a:gd name="T66" fmla="*/ 1360 w 1361"/>
                <a:gd name="T67" fmla="*/ 623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1" h="1207">
                  <a:moveTo>
                    <a:pt x="454" y="316"/>
                  </a:moveTo>
                  <a:lnTo>
                    <a:pt x="454" y="254"/>
                  </a:lnTo>
                  <a:lnTo>
                    <a:pt x="144" y="254"/>
                  </a:lnTo>
                  <a:cubicBezTo>
                    <a:pt x="64" y="254"/>
                    <a:pt x="0" y="318"/>
                    <a:pt x="0" y="398"/>
                  </a:cubicBezTo>
                  <a:lnTo>
                    <a:pt x="0" y="849"/>
                  </a:lnTo>
                  <a:cubicBezTo>
                    <a:pt x="0" y="928"/>
                    <a:pt x="63" y="992"/>
                    <a:pt x="141" y="993"/>
                  </a:cubicBezTo>
                  <a:lnTo>
                    <a:pt x="141" y="1146"/>
                  </a:lnTo>
                  <a:cubicBezTo>
                    <a:pt x="141" y="1171"/>
                    <a:pt x="155" y="1192"/>
                    <a:pt x="178" y="1201"/>
                  </a:cubicBezTo>
                  <a:cubicBezTo>
                    <a:pt x="185" y="1204"/>
                    <a:pt x="193" y="1206"/>
                    <a:pt x="200" y="1206"/>
                  </a:cubicBezTo>
                  <a:cubicBezTo>
                    <a:pt x="216" y="1206"/>
                    <a:pt x="231" y="1199"/>
                    <a:pt x="243" y="1187"/>
                  </a:cubicBezTo>
                  <a:lnTo>
                    <a:pt x="430" y="993"/>
                  </a:lnTo>
                  <a:lnTo>
                    <a:pt x="680" y="993"/>
                  </a:lnTo>
                  <a:cubicBezTo>
                    <a:pt x="759" y="993"/>
                    <a:pt x="824" y="929"/>
                    <a:pt x="824" y="849"/>
                  </a:cubicBezTo>
                  <a:lnTo>
                    <a:pt x="824" y="793"/>
                  </a:lnTo>
                  <a:lnTo>
                    <a:pt x="762" y="793"/>
                  </a:lnTo>
                  <a:lnTo>
                    <a:pt x="762" y="849"/>
                  </a:lnTo>
                  <a:cubicBezTo>
                    <a:pt x="762" y="894"/>
                    <a:pt x="725" y="931"/>
                    <a:pt x="680" y="931"/>
                  </a:cubicBezTo>
                  <a:lnTo>
                    <a:pt x="417" y="931"/>
                  </a:lnTo>
                  <a:cubicBezTo>
                    <a:pt x="409" y="931"/>
                    <a:pt x="401" y="934"/>
                    <a:pt x="395" y="940"/>
                  </a:cubicBezTo>
                  <a:lnTo>
                    <a:pt x="203" y="1139"/>
                  </a:lnTo>
                  <a:lnTo>
                    <a:pt x="203" y="962"/>
                  </a:lnTo>
                  <a:cubicBezTo>
                    <a:pt x="203" y="945"/>
                    <a:pt x="189" y="931"/>
                    <a:pt x="172" y="931"/>
                  </a:cubicBezTo>
                  <a:lnTo>
                    <a:pt x="144" y="931"/>
                  </a:lnTo>
                  <a:cubicBezTo>
                    <a:pt x="98" y="931"/>
                    <a:pt x="62" y="894"/>
                    <a:pt x="62" y="849"/>
                  </a:cubicBezTo>
                  <a:lnTo>
                    <a:pt x="62" y="398"/>
                  </a:lnTo>
                  <a:cubicBezTo>
                    <a:pt x="62" y="353"/>
                    <a:pt x="99" y="316"/>
                    <a:pt x="144" y="316"/>
                  </a:cubicBezTo>
                  <a:lnTo>
                    <a:pt x="454" y="316"/>
                  </a:lnTo>
                  <a:close/>
                  <a:moveTo>
                    <a:pt x="906" y="480"/>
                  </a:moveTo>
                  <a:lnTo>
                    <a:pt x="680" y="480"/>
                  </a:lnTo>
                  <a:lnTo>
                    <a:pt x="680" y="542"/>
                  </a:lnTo>
                  <a:lnTo>
                    <a:pt x="906" y="542"/>
                  </a:lnTo>
                  <a:lnTo>
                    <a:pt x="906" y="480"/>
                  </a:lnTo>
                  <a:close/>
                  <a:moveTo>
                    <a:pt x="680" y="259"/>
                  </a:moveTo>
                  <a:lnTo>
                    <a:pt x="1160" y="259"/>
                  </a:lnTo>
                  <a:lnTo>
                    <a:pt x="1160" y="197"/>
                  </a:lnTo>
                  <a:lnTo>
                    <a:pt x="680" y="197"/>
                  </a:lnTo>
                  <a:lnTo>
                    <a:pt x="680" y="259"/>
                  </a:lnTo>
                  <a:close/>
                  <a:moveTo>
                    <a:pt x="680" y="401"/>
                  </a:moveTo>
                  <a:lnTo>
                    <a:pt x="1160" y="401"/>
                  </a:lnTo>
                  <a:lnTo>
                    <a:pt x="1160" y="338"/>
                  </a:lnTo>
                  <a:lnTo>
                    <a:pt x="680" y="338"/>
                  </a:lnTo>
                  <a:lnTo>
                    <a:pt x="680" y="401"/>
                  </a:lnTo>
                  <a:close/>
                  <a:moveTo>
                    <a:pt x="1298" y="623"/>
                  </a:moveTo>
                  <a:cubicBezTo>
                    <a:pt x="1298" y="669"/>
                    <a:pt x="1261" y="705"/>
                    <a:pt x="1216" y="705"/>
                  </a:cubicBezTo>
                  <a:lnTo>
                    <a:pt x="1188" y="705"/>
                  </a:lnTo>
                  <a:cubicBezTo>
                    <a:pt x="1171" y="705"/>
                    <a:pt x="1157" y="719"/>
                    <a:pt x="1157" y="736"/>
                  </a:cubicBezTo>
                  <a:lnTo>
                    <a:pt x="1157" y="914"/>
                  </a:lnTo>
                  <a:lnTo>
                    <a:pt x="965" y="715"/>
                  </a:lnTo>
                  <a:cubicBezTo>
                    <a:pt x="959" y="709"/>
                    <a:pt x="951" y="705"/>
                    <a:pt x="942" y="705"/>
                  </a:cubicBezTo>
                  <a:lnTo>
                    <a:pt x="623" y="705"/>
                  </a:lnTo>
                  <a:cubicBezTo>
                    <a:pt x="578" y="705"/>
                    <a:pt x="542" y="669"/>
                    <a:pt x="542" y="623"/>
                  </a:cubicBezTo>
                  <a:lnTo>
                    <a:pt x="542" y="144"/>
                  </a:lnTo>
                  <a:cubicBezTo>
                    <a:pt x="542" y="99"/>
                    <a:pt x="578" y="62"/>
                    <a:pt x="623" y="62"/>
                  </a:cubicBezTo>
                  <a:lnTo>
                    <a:pt x="1216" y="62"/>
                  </a:lnTo>
                  <a:cubicBezTo>
                    <a:pt x="1261" y="62"/>
                    <a:pt x="1298" y="99"/>
                    <a:pt x="1298" y="144"/>
                  </a:cubicBezTo>
                  <a:lnTo>
                    <a:pt x="1298" y="623"/>
                  </a:lnTo>
                  <a:close/>
                  <a:moveTo>
                    <a:pt x="1360" y="144"/>
                  </a:moveTo>
                  <a:cubicBezTo>
                    <a:pt x="1360" y="64"/>
                    <a:pt x="1295" y="0"/>
                    <a:pt x="1216" y="0"/>
                  </a:cubicBezTo>
                  <a:lnTo>
                    <a:pt x="623" y="0"/>
                  </a:lnTo>
                  <a:cubicBezTo>
                    <a:pt x="544" y="0"/>
                    <a:pt x="479" y="64"/>
                    <a:pt x="479" y="144"/>
                  </a:cubicBezTo>
                  <a:lnTo>
                    <a:pt x="479" y="623"/>
                  </a:lnTo>
                  <a:cubicBezTo>
                    <a:pt x="479" y="703"/>
                    <a:pt x="544" y="767"/>
                    <a:pt x="623" y="767"/>
                  </a:cubicBezTo>
                  <a:lnTo>
                    <a:pt x="929" y="767"/>
                  </a:lnTo>
                  <a:lnTo>
                    <a:pt x="1117" y="962"/>
                  </a:lnTo>
                  <a:cubicBezTo>
                    <a:pt x="1128" y="973"/>
                    <a:pt x="1143" y="980"/>
                    <a:pt x="1159" y="980"/>
                  </a:cubicBezTo>
                  <a:cubicBezTo>
                    <a:pt x="1192" y="980"/>
                    <a:pt x="1219" y="953"/>
                    <a:pt x="1219" y="920"/>
                  </a:cubicBezTo>
                  <a:lnTo>
                    <a:pt x="1219" y="767"/>
                  </a:lnTo>
                  <a:cubicBezTo>
                    <a:pt x="1297" y="766"/>
                    <a:pt x="1360" y="702"/>
                    <a:pt x="1360" y="623"/>
                  </a:cubicBezTo>
                  <a:lnTo>
                    <a:pt x="136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7BB5E65-99E3-8E4F-B752-052870452C60}"/>
              </a:ext>
            </a:extLst>
          </p:cNvPr>
          <p:cNvGrpSpPr/>
          <p:nvPr/>
        </p:nvGrpSpPr>
        <p:grpSpPr>
          <a:xfrm>
            <a:off x="1837455" y="1154120"/>
            <a:ext cx="710291" cy="710292"/>
            <a:chOff x="375915" y="621970"/>
            <a:chExt cx="710291" cy="710292"/>
          </a:xfrm>
        </p:grpSpPr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E20744B8-7044-F041-993B-79999B352B00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6" name="Freeform 2">
              <a:extLst>
                <a:ext uri="{FF2B5EF4-FFF2-40B4-BE49-F238E27FC236}">
                  <a16:creationId xmlns:a16="http://schemas.microsoft.com/office/drawing/2014/main" id="{15F98971-5DE1-2A41-888F-D03B472BD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91" y="823923"/>
              <a:ext cx="490538" cy="306387"/>
            </a:xfrm>
            <a:custGeom>
              <a:avLst/>
              <a:gdLst>
                <a:gd name="T0" fmla="*/ 1075 w 1361"/>
                <a:gd name="T1" fmla="*/ 786 h 849"/>
                <a:gd name="T2" fmla="*/ 852 w 1361"/>
                <a:gd name="T3" fmla="*/ 563 h 849"/>
                <a:gd name="T4" fmla="*/ 955 w 1361"/>
                <a:gd name="T5" fmla="*/ 376 h 849"/>
                <a:gd name="T6" fmla="*/ 1047 w 1361"/>
                <a:gd name="T7" fmla="*/ 576 h 849"/>
                <a:gd name="T8" fmla="*/ 1103 w 1361"/>
                <a:gd name="T9" fmla="*/ 550 h 849"/>
                <a:gd name="T10" fmla="*/ 1011 w 1361"/>
                <a:gd name="T11" fmla="*/ 351 h 849"/>
                <a:gd name="T12" fmla="*/ 1075 w 1361"/>
                <a:gd name="T13" fmla="*/ 340 h 849"/>
                <a:gd name="T14" fmla="*/ 1298 w 1361"/>
                <a:gd name="T15" fmla="*/ 563 h 849"/>
                <a:gd name="T16" fmla="*/ 1075 w 1361"/>
                <a:gd name="T17" fmla="*/ 786 h 849"/>
                <a:gd name="T18" fmla="*/ 334 w 1361"/>
                <a:gd name="T19" fmla="*/ 532 h 849"/>
                <a:gd name="T20" fmla="*/ 406 w 1361"/>
                <a:gd name="T21" fmla="*/ 376 h 849"/>
                <a:gd name="T22" fmla="*/ 505 w 1361"/>
                <a:gd name="T23" fmla="*/ 532 h 849"/>
                <a:gd name="T24" fmla="*/ 334 w 1361"/>
                <a:gd name="T25" fmla="*/ 532 h 849"/>
                <a:gd name="T26" fmla="*/ 257 w 1361"/>
                <a:gd name="T27" fmla="*/ 550 h 849"/>
                <a:gd name="T28" fmla="*/ 259 w 1361"/>
                <a:gd name="T29" fmla="*/ 580 h 849"/>
                <a:gd name="T30" fmla="*/ 285 w 1361"/>
                <a:gd name="T31" fmla="*/ 594 h 849"/>
                <a:gd name="T32" fmla="*/ 505 w 1361"/>
                <a:gd name="T33" fmla="*/ 594 h 849"/>
                <a:gd name="T34" fmla="*/ 285 w 1361"/>
                <a:gd name="T35" fmla="*/ 786 h 849"/>
                <a:gd name="T36" fmla="*/ 62 w 1361"/>
                <a:gd name="T37" fmla="*/ 563 h 849"/>
                <a:gd name="T38" fmla="*/ 285 w 1361"/>
                <a:gd name="T39" fmla="*/ 340 h 849"/>
                <a:gd name="T40" fmla="*/ 349 w 1361"/>
                <a:gd name="T41" fmla="*/ 351 h 849"/>
                <a:gd name="T42" fmla="*/ 257 w 1361"/>
                <a:gd name="T43" fmla="*/ 550 h 849"/>
                <a:gd name="T44" fmla="*/ 1075 w 1361"/>
                <a:gd name="T45" fmla="*/ 278 h 849"/>
                <a:gd name="T46" fmla="*/ 985 w 1361"/>
                <a:gd name="T47" fmla="*/ 293 h 849"/>
                <a:gd name="T48" fmla="*/ 941 w 1361"/>
                <a:gd name="T49" fmla="*/ 199 h 849"/>
                <a:gd name="T50" fmla="*/ 988 w 1361"/>
                <a:gd name="T51" fmla="*/ 129 h 849"/>
                <a:gd name="T52" fmla="*/ 993 w 1361"/>
                <a:gd name="T53" fmla="*/ 105 h 849"/>
                <a:gd name="T54" fmla="*/ 978 w 1361"/>
                <a:gd name="T55" fmla="*/ 85 h 849"/>
                <a:gd name="T56" fmla="*/ 837 w 1361"/>
                <a:gd name="T57" fmla="*/ 0 h 849"/>
                <a:gd name="T58" fmla="*/ 805 w 1361"/>
                <a:gd name="T59" fmla="*/ 54 h 849"/>
                <a:gd name="T60" fmla="*/ 918 w 1361"/>
                <a:gd name="T61" fmla="*/ 122 h 849"/>
                <a:gd name="T62" fmla="*/ 889 w 1361"/>
                <a:gd name="T63" fmla="*/ 165 h 849"/>
                <a:gd name="T64" fmla="*/ 485 w 1361"/>
                <a:gd name="T65" fmla="*/ 165 h 849"/>
                <a:gd name="T66" fmla="*/ 485 w 1361"/>
                <a:gd name="T67" fmla="*/ 143 h 849"/>
                <a:gd name="T68" fmla="*/ 539 w 1361"/>
                <a:gd name="T69" fmla="*/ 143 h 849"/>
                <a:gd name="T70" fmla="*/ 539 w 1361"/>
                <a:gd name="T71" fmla="*/ 81 h 849"/>
                <a:gd name="T72" fmla="*/ 370 w 1361"/>
                <a:gd name="T73" fmla="*/ 81 h 849"/>
                <a:gd name="T74" fmla="*/ 370 w 1361"/>
                <a:gd name="T75" fmla="*/ 143 h 849"/>
                <a:gd name="T76" fmla="*/ 423 w 1361"/>
                <a:gd name="T77" fmla="*/ 143 h 849"/>
                <a:gd name="T78" fmla="*/ 423 w 1361"/>
                <a:gd name="T79" fmla="*/ 190 h 849"/>
                <a:gd name="T80" fmla="*/ 375 w 1361"/>
                <a:gd name="T81" fmla="*/ 293 h 849"/>
                <a:gd name="T82" fmla="*/ 285 w 1361"/>
                <a:gd name="T83" fmla="*/ 278 h 849"/>
                <a:gd name="T84" fmla="*/ 0 w 1361"/>
                <a:gd name="T85" fmla="*/ 563 h 849"/>
                <a:gd name="T86" fmla="*/ 285 w 1361"/>
                <a:gd name="T87" fmla="*/ 848 h 849"/>
                <a:gd name="T88" fmla="*/ 568 w 1361"/>
                <a:gd name="T89" fmla="*/ 594 h 849"/>
                <a:gd name="T90" fmla="*/ 678 w 1361"/>
                <a:gd name="T91" fmla="*/ 594 h 849"/>
                <a:gd name="T92" fmla="*/ 705 w 1361"/>
                <a:gd name="T93" fmla="*/ 578 h 849"/>
                <a:gd name="T94" fmla="*/ 855 w 1361"/>
                <a:gd name="T95" fmla="*/ 296 h 849"/>
                <a:gd name="T96" fmla="*/ 800 w 1361"/>
                <a:gd name="T97" fmla="*/ 267 h 849"/>
                <a:gd name="T98" fmla="*/ 659 w 1361"/>
                <a:gd name="T99" fmla="*/ 532 h 849"/>
                <a:gd name="T100" fmla="*/ 568 w 1361"/>
                <a:gd name="T101" fmla="*/ 532 h 849"/>
                <a:gd name="T102" fmla="*/ 432 w 1361"/>
                <a:gd name="T103" fmla="*/ 319 h 849"/>
                <a:gd name="T104" fmla="*/ 474 w 1361"/>
                <a:gd name="T105" fmla="*/ 227 h 849"/>
                <a:gd name="T106" fmla="*/ 886 w 1361"/>
                <a:gd name="T107" fmla="*/ 227 h 849"/>
                <a:gd name="T108" fmla="*/ 928 w 1361"/>
                <a:gd name="T109" fmla="*/ 319 h 849"/>
                <a:gd name="T110" fmla="*/ 790 w 1361"/>
                <a:gd name="T111" fmla="*/ 563 h 849"/>
                <a:gd name="T112" fmla="*/ 1075 w 1361"/>
                <a:gd name="T113" fmla="*/ 848 h 849"/>
                <a:gd name="T114" fmla="*/ 1360 w 1361"/>
                <a:gd name="T115" fmla="*/ 563 h 849"/>
                <a:gd name="T116" fmla="*/ 1075 w 1361"/>
                <a:gd name="T117" fmla="*/ 278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61" h="849">
                  <a:moveTo>
                    <a:pt x="1075" y="786"/>
                  </a:moveTo>
                  <a:cubicBezTo>
                    <a:pt x="952" y="786"/>
                    <a:pt x="852" y="686"/>
                    <a:pt x="852" y="563"/>
                  </a:cubicBezTo>
                  <a:cubicBezTo>
                    <a:pt x="852" y="485"/>
                    <a:pt x="893" y="416"/>
                    <a:pt x="955" y="376"/>
                  </a:cubicBezTo>
                  <a:lnTo>
                    <a:pt x="1047" y="576"/>
                  </a:lnTo>
                  <a:lnTo>
                    <a:pt x="1103" y="550"/>
                  </a:lnTo>
                  <a:lnTo>
                    <a:pt x="1011" y="351"/>
                  </a:lnTo>
                  <a:cubicBezTo>
                    <a:pt x="1032" y="345"/>
                    <a:pt x="1053" y="340"/>
                    <a:pt x="1075" y="340"/>
                  </a:cubicBezTo>
                  <a:cubicBezTo>
                    <a:pt x="1198" y="340"/>
                    <a:pt x="1298" y="440"/>
                    <a:pt x="1298" y="563"/>
                  </a:cubicBezTo>
                  <a:cubicBezTo>
                    <a:pt x="1298" y="686"/>
                    <a:pt x="1198" y="786"/>
                    <a:pt x="1075" y="786"/>
                  </a:cubicBezTo>
                  <a:close/>
                  <a:moveTo>
                    <a:pt x="334" y="532"/>
                  </a:moveTo>
                  <a:lnTo>
                    <a:pt x="406" y="376"/>
                  </a:lnTo>
                  <a:cubicBezTo>
                    <a:pt x="459" y="411"/>
                    <a:pt x="496" y="467"/>
                    <a:pt x="505" y="532"/>
                  </a:cubicBezTo>
                  <a:lnTo>
                    <a:pt x="334" y="532"/>
                  </a:lnTo>
                  <a:close/>
                  <a:moveTo>
                    <a:pt x="257" y="550"/>
                  </a:moveTo>
                  <a:cubicBezTo>
                    <a:pt x="252" y="560"/>
                    <a:pt x="253" y="571"/>
                    <a:pt x="259" y="580"/>
                  </a:cubicBezTo>
                  <a:cubicBezTo>
                    <a:pt x="265" y="589"/>
                    <a:pt x="274" y="594"/>
                    <a:pt x="285" y="594"/>
                  </a:cubicBezTo>
                  <a:lnTo>
                    <a:pt x="505" y="594"/>
                  </a:lnTo>
                  <a:cubicBezTo>
                    <a:pt x="490" y="702"/>
                    <a:pt x="397" y="786"/>
                    <a:pt x="285" y="786"/>
                  </a:cubicBezTo>
                  <a:cubicBezTo>
                    <a:pt x="162" y="786"/>
                    <a:pt x="62" y="686"/>
                    <a:pt x="62" y="563"/>
                  </a:cubicBezTo>
                  <a:cubicBezTo>
                    <a:pt x="62" y="440"/>
                    <a:pt x="162" y="340"/>
                    <a:pt x="285" y="340"/>
                  </a:cubicBezTo>
                  <a:cubicBezTo>
                    <a:pt x="307" y="340"/>
                    <a:pt x="329" y="345"/>
                    <a:pt x="349" y="351"/>
                  </a:cubicBezTo>
                  <a:lnTo>
                    <a:pt x="257" y="550"/>
                  </a:lnTo>
                  <a:close/>
                  <a:moveTo>
                    <a:pt x="1075" y="278"/>
                  </a:moveTo>
                  <a:cubicBezTo>
                    <a:pt x="1044" y="278"/>
                    <a:pt x="1013" y="284"/>
                    <a:pt x="985" y="293"/>
                  </a:cubicBezTo>
                  <a:lnTo>
                    <a:pt x="941" y="199"/>
                  </a:lnTo>
                  <a:lnTo>
                    <a:pt x="988" y="129"/>
                  </a:lnTo>
                  <a:cubicBezTo>
                    <a:pt x="993" y="122"/>
                    <a:pt x="994" y="113"/>
                    <a:pt x="993" y="105"/>
                  </a:cubicBezTo>
                  <a:cubicBezTo>
                    <a:pt x="991" y="97"/>
                    <a:pt x="986" y="90"/>
                    <a:pt x="978" y="85"/>
                  </a:cubicBezTo>
                  <a:lnTo>
                    <a:pt x="837" y="0"/>
                  </a:lnTo>
                  <a:lnTo>
                    <a:pt x="805" y="54"/>
                  </a:lnTo>
                  <a:lnTo>
                    <a:pt x="918" y="122"/>
                  </a:lnTo>
                  <a:lnTo>
                    <a:pt x="889" y="165"/>
                  </a:lnTo>
                  <a:lnTo>
                    <a:pt x="485" y="165"/>
                  </a:lnTo>
                  <a:lnTo>
                    <a:pt x="485" y="143"/>
                  </a:lnTo>
                  <a:lnTo>
                    <a:pt x="539" y="143"/>
                  </a:lnTo>
                  <a:lnTo>
                    <a:pt x="539" y="81"/>
                  </a:lnTo>
                  <a:lnTo>
                    <a:pt x="370" y="81"/>
                  </a:lnTo>
                  <a:lnTo>
                    <a:pt x="370" y="143"/>
                  </a:lnTo>
                  <a:lnTo>
                    <a:pt x="423" y="143"/>
                  </a:lnTo>
                  <a:lnTo>
                    <a:pt x="423" y="190"/>
                  </a:lnTo>
                  <a:lnTo>
                    <a:pt x="375" y="293"/>
                  </a:lnTo>
                  <a:cubicBezTo>
                    <a:pt x="347" y="284"/>
                    <a:pt x="317" y="278"/>
                    <a:pt x="285" y="278"/>
                  </a:cubicBezTo>
                  <a:cubicBezTo>
                    <a:pt x="128" y="278"/>
                    <a:pt x="0" y="406"/>
                    <a:pt x="0" y="563"/>
                  </a:cubicBezTo>
                  <a:cubicBezTo>
                    <a:pt x="0" y="720"/>
                    <a:pt x="128" y="848"/>
                    <a:pt x="285" y="848"/>
                  </a:cubicBezTo>
                  <a:cubicBezTo>
                    <a:pt x="432" y="848"/>
                    <a:pt x="553" y="737"/>
                    <a:pt x="568" y="594"/>
                  </a:cubicBezTo>
                  <a:lnTo>
                    <a:pt x="678" y="594"/>
                  </a:lnTo>
                  <a:cubicBezTo>
                    <a:pt x="689" y="594"/>
                    <a:pt x="700" y="588"/>
                    <a:pt x="705" y="578"/>
                  </a:cubicBezTo>
                  <a:lnTo>
                    <a:pt x="855" y="296"/>
                  </a:lnTo>
                  <a:lnTo>
                    <a:pt x="800" y="267"/>
                  </a:lnTo>
                  <a:lnTo>
                    <a:pt x="659" y="532"/>
                  </a:lnTo>
                  <a:lnTo>
                    <a:pt x="568" y="532"/>
                  </a:lnTo>
                  <a:cubicBezTo>
                    <a:pt x="558" y="442"/>
                    <a:pt x="506" y="364"/>
                    <a:pt x="432" y="319"/>
                  </a:cubicBezTo>
                  <a:lnTo>
                    <a:pt x="474" y="227"/>
                  </a:lnTo>
                  <a:lnTo>
                    <a:pt x="886" y="227"/>
                  </a:lnTo>
                  <a:lnTo>
                    <a:pt x="928" y="319"/>
                  </a:lnTo>
                  <a:cubicBezTo>
                    <a:pt x="846" y="369"/>
                    <a:pt x="790" y="460"/>
                    <a:pt x="790" y="563"/>
                  </a:cubicBezTo>
                  <a:cubicBezTo>
                    <a:pt x="790" y="720"/>
                    <a:pt x="918" y="848"/>
                    <a:pt x="1075" y="848"/>
                  </a:cubicBezTo>
                  <a:cubicBezTo>
                    <a:pt x="1232" y="848"/>
                    <a:pt x="1360" y="720"/>
                    <a:pt x="1360" y="563"/>
                  </a:cubicBezTo>
                  <a:cubicBezTo>
                    <a:pt x="1360" y="406"/>
                    <a:pt x="1232" y="278"/>
                    <a:pt x="1075" y="2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46D61B31-2C39-1A4B-AF71-C060397ABDF0}"/>
              </a:ext>
            </a:extLst>
          </p:cNvPr>
          <p:cNvGrpSpPr/>
          <p:nvPr/>
        </p:nvGrpSpPr>
        <p:grpSpPr>
          <a:xfrm>
            <a:off x="5136546" y="1154120"/>
            <a:ext cx="710291" cy="710292"/>
            <a:chOff x="3675006" y="621970"/>
            <a:chExt cx="710291" cy="710292"/>
          </a:xfrm>
        </p:grpSpPr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2D0FCEFB-2E21-D740-8A01-14CE63CFB38D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9" name="Freeform 3">
              <a:extLst>
                <a:ext uri="{FF2B5EF4-FFF2-40B4-BE49-F238E27FC236}">
                  <a16:creationId xmlns:a16="http://schemas.microsoft.com/office/drawing/2014/main" id="{7FFA4FC0-DB11-6746-84E7-24545ABF5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476" y="731848"/>
              <a:ext cx="387350" cy="490537"/>
            </a:xfrm>
            <a:custGeom>
              <a:avLst/>
              <a:gdLst>
                <a:gd name="T0" fmla="*/ 369 w 1078"/>
                <a:gd name="T1" fmla="*/ 909 h 1361"/>
                <a:gd name="T2" fmla="*/ 229 w 1078"/>
                <a:gd name="T3" fmla="*/ 847 h 1361"/>
                <a:gd name="T4" fmla="*/ 708 w 1078"/>
                <a:gd name="T5" fmla="*/ 909 h 1361"/>
                <a:gd name="T6" fmla="*/ 849 w 1078"/>
                <a:gd name="T7" fmla="*/ 847 h 1361"/>
                <a:gd name="T8" fmla="*/ 708 w 1078"/>
                <a:gd name="T9" fmla="*/ 909 h 1361"/>
                <a:gd name="T10" fmla="*/ 849 w 1078"/>
                <a:gd name="T11" fmla="*/ 1073 h 1361"/>
                <a:gd name="T12" fmla="*/ 175 w 1078"/>
                <a:gd name="T13" fmla="*/ 1019 h 1361"/>
                <a:gd name="T14" fmla="*/ 903 w 1078"/>
                <a:gd name="T15" fmla="*/ 768 h 1361"/>
                <a:gd name="T16" fmla="*/ 903 w 1078"/>
                <a:gd name="T17" fmla="*/ 706 h 1361"/>
                <a:gd name="T18" fmla="*/ 175 w 1078"/>
                <a:gd name="T19" fmla="*/ 345 h 1361"/>
                <a:gd name="T20" fmla="*/ 903 w 1078"/>
                <a:gd name="T21" fmla="*/ 706 h 1361"/>
                <a:gd name="T22" fmla="*/ 175 w 1078"/>
                <a:gd name="T23" fmla="*/ 257 h 1361"/>
                <a:gd name="T24" fmla="*/ 849 w 1078"/>
                <a:gd name="T25" fmla="*/ 203 h 1361"/>
                <a:gd name="T26" fmla="*/ 903 w 1078"/>
                <a:gd name="T27" fmla="*/ 282 h 1361"/>
                <a:gd name="T28" fmla="*/ 681 w 1078"/>
                <a:gd name="T29" fmla="*/ 62 h 1361"/>
                <a:gd name="T30" fmla="*/ 443 w 1078"/>
                <a:gd name="T31" fmla="*/ 141 h 1361"/>
                <a:gd name="T32" fmla="*/ 681 w 1078"/>
                <a:gd name="T33" fmla="*/ 62 h 1361"/>
                <a:gd name="T34" fmla="*/ 781 w 1078"/>
                <a:gd name="T35" fmla="*/ 1135 h 1361"/>
                <a:gd name="T36" fmla="*/ 268 w 1078"/>
                <a:gd name="T37" fmla="*/ 1214 h 1361"/>
                <a:gd name="T38" fmla="*/ 1077 w 1078"/>
                <a:gd name="T39" fmla="*/ 624 h 1361"/>
                <a:gd name="T40" fmla="*/ 1065 w 1078"/>
                <a:gd name="T41" fmla="*/ 430 h 1361"/>
                <a:gd name="T42" fmla="*/ 965 w 1078"/>
                <a:gd name="T43" fmla="*/ 257 h 1361"/>
                <a:gd name="T44" fmla="*/ 706 w 1078"/>
                <a:gd name="T45" fmla="*/ 141 h 1361"/>
                <a:gd name="T46" fmla="*/ 763 w 1078"/>
                <a:gd name="T47" fmla="*/ 16 h 1361"/>
                <a:gd name="T48" fmla="*/ 341 w 1078"/>
                <a:gd name="T49" fmla="*/ 0 h 1361"/>
                <a:gd name="T50" fmla="*/ 314 w 1078"/>
                <a:gd name="T51" fmla="*/ 47 h 1361"/>
                <a:gd name="T52" fmla="*/ 229 w 1078"/>
                <a:gd name="T53" fmla="*/ 141 h 1361"/>
                <a:gd name="T54" fmla="*/ 113 w 1078"/>
                <a:gd name="T55" fmla="*/ 354 h 1361"/>
                <a:gd name="T56" fmla="*/ 0 w 1078"/>
                <a:gd name="T57" fmla="*/ 455 h 1361"/>
                <a:gd name="T58" fmla="*/ 63 w 1078"/>
                <a:gd name="T59" fmla="*/ 624 h 1361"/>
                <a:gd name="T60" fmla="*/ 113 w 1078"/>
                <a:gd name="T61" fmla="*/ 432 h 1361"/>
                <a:gd name="T62" fmla="*/ 229 w 1078"/>
                <a:gd name="T63" fmla="*/ 1135 h 1361"/>
                <a:gd name="T64" fmla="*/ 142 w 1078"/>
                <a:gd name="T65" fmla="*/ 1314 h 1361"/>
                <a:gd name="T66" fmla="*/ 169 w 1078"/>
                <a:gd name="T67" fmla="*/ 1360 h 1361"/>
                <a:gd name="T68" fmla="*/ 234 w 1078"/>
                <a:gd name="T69" fmla="*/ 1276 h 1361"/>
                <a:gd name="T70" fmla="*/ 900 w 1078"/>
                <a:gd name="T71" fmla="*/ 1345 h 1361"/>
                <a:gd name="T72" fmla="*/ 942 w 1078"/>
                <a:gd name="T73" fmla="*/ 1356 h 1361"/>
                <a:gd name="T74" fmla="*/ 852 w 1078"/>
                <a:gd name="T75" fmla="*/ 1134 h 1361"/>
                <a:gd name="T76" fmla="*/ 965 w 1078"/>
                <a:gd name="T77" fmla="*/ 433 h 1361"/>
                <a:gd name="T78" fmla="*/ 1015 w 1078"/>
                <a:gd name="T79" fmla="*/ 62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8" h="1361">
                  <a:moveTo>
                    <a:pt x="229" y="909"/>
                  </a:moveTo>
                  <a:lnTo>
                    <a:pt x="369" y="909"/>
                  </a:lnTo>
                  <a:lnTo>
                    <a:pt x="369" y="847"/>
                  </a:lnTo>
                  <a:lnTo>
                    <a:pt x="229" y="847"/>
                  </a:lnTo>
                  <a:lnTo>
                    <a:pt x="229" y="909"/>
                  </a:lnTo>
                  <a:close/>
                  <a:moveTo>
                    <a:pt x="708" y="909"/>
                  </a:moveTo>
                  <a:lnTo>
                    <a:pt x="849" y="909"/>
                  </a:lnTo>
                  <a:lnTo>
                    <a:pt x="849" y="847"/>
                  </a:lnTo>
                  <a:lnTo>
                    <a:pt x="708" y="847"/>
                  </a:lnTo>
                  <a:lnTo>
                    <a:pt x="708" y="909"/>
                  </a:lnTo>
                  <a:close/>
                  <a:moveTo>
                    <a:pt x="903" y="1019"/>
                  </a:moveTo>
                  <a:cubicBezTo>
                    <a:pt x="903" y="1049"/>
                    <a:pt x="878" y="1073"/>
                    <a:pt x="849" y="1073"/>
                  </a:cubicBezTo>
                  <a:lnTo>
                    <a:pt x="229" y="1073"/>
                  </a:lnTo>
                  <a:cubicBezTo>
                    <a:pt x="199" y="1073"/>
                    <a:pt x="175" y="1049"/>
                    <a:pt x="175" y="1019"/>
                  </a:cubicBezTo>
                  <a:lnTo>
                    <a:pt x="175" y="768"/>
                  </a:lnTo>
                  <a:lnTo>
                    <a:pt x="903" y="768"/>
                  </a:lnTo>
                  <a:lnTo>
                    <a:pt x="903" y="1019"/>
                  </a:lnTo>
                  <a:close/>
                  <a:moveTo>
                    <a:pt x="903" y="706"/>
                  </a:moveTo>
                  <a:lnTo>
                    <a:pt x="175" y="706"/>
                  </a:lnTo>
                  <a:lnTo>
                    <a:pt x="175" y="345"/>
                  </a:lnTo>
                  <a:lnTo>
                    <a:pt x="903" y="345"/>
                  </a:lnTo>
                  <a:lnTo>
                    <a:pt x="903" y="706"/>
                  </a:lnTo>
                  <a:close/>
                  <a:moveTo>
                    <a:pt x="175" y="282"/>
                  </a:moveTo>
                  <a:lnTo>
                    <a:pt x="175" y="257"/>
                  </a:lnTo>
                  <a:cubicBezTo>
                    <a:pt x="175" y="227"/>
                    <a:pt x="199" y="203"/>
                    <a:pt x="229" y="203"/>
                  </a:cubicBezTo>
                  <a:lnTo>
                    <a:pt x="849" y="203"/>
                  </a:lnTo>
                  <a:cubicBezTo>
                    <a:pt x="878" y="203"/>
                    <a:pt x="903" y="227"/>
                    <a:pt x="903" y="257"/>
                  </a:cubicBezTo>
                  <a:lnTo>
                    <a:pt x="903" y="282"/>
                  </a:lnTo>
                  <a:lnTo>
                    <a:pt x="175" y="282"/>
                  </a:lnTo>
                  <a:close/>
                  <a:moveTo>
                    <a:pt x="681" y="62"/>
                  </a:moveTo>
                  <a:lnTo>
                    <a:pt x="634" y="141"/>
                  </a:lnTo>
                  <a:lnTo>
                    <a:pt x="443" y="141"/>
                  </a:lnTo>
                  <a:lnTo>
                    <a:pt x="396" y="62"/>
                  </a:lnTo>
                  <a:lnTo>
                    <a:pt x="681" y="62"/>
                  </a:lnTo>
                  <a:close/>
                  <a:moveTo>
                    <a:pt x="310" y="1135"/>
                  </a:moveTo>
                  <a:lnTo>
                    <a:pt x="781" y="1135"/>
                  </a:lnTo>
                  <a:lnTo>
                    <a:pt x="826" y="1214"/>
                  </a:lnTo>
                  <a:lnTo>
                    <a:pt x="268" y="1214"/>
                  </a:lnTo>
                  <a:lnTo>
                    <a:pt x="310" y="1135"/>
                  </a:lnTo>
                  <a:close/>
                  <a:moveTo>
                    <a:pt x="1077" y="624"/>
                  </a:moveTo>
                  <a:lnTo>
                    <a:pt x="1077" y="455"/>
                  </a:lnTo>
                  <a:cubicBezTo>
                    <a:pt x="1077" y="445"/>
                    <a:pt x="1073" y="435"/>
                    <a:pt x="1065" y="430"/>
                  </a:cubicBezTo>
                  <a:lnTo>
                    <a:pt x="965" y="356"/>
                  </a:lnTo>
                  <a:lnTo>
                    <a:pt x="965" y="257"/>
                  </a:lnTo>
                  <a:cubicBezTo>
                    <a:pt x="965" y="193"/>
                    <a:pt x="913" y="141"/>
                    <a:pt x="849" y="141"/>
                  </a:cubicBezTo>
                  <a:lnTo>
                    <a:pt x="706" y="141"/>
                  </a:lnTo>
                  <a:lnTo>
                    <a:pt x="763" y="47"/>
                  </a:lnTo>
                  <a:cubicBezTo>
                    <a:pt x="768" y="38"/>
                    <a:pt x="769" y="26"/>
                    <a:pt x="763" y="16"/>
                  </a:cubicBezTo>
                  <a:cubicBezTo>
                    <a:pt x="758" y="6"/>
                    <a:pt x="747" y="0"/>
                    <a:pt x="736" y="0"/>
                  </a:cubicBezTo>
                  <a:lnTo>
                    <a:pt x="341" y="0"/>
                  </a:lnTo>
                  <a:cubicBezTo>
                    <a:pt x="330" y="0"/>
                    <a:pt x="320" y="6"/>
                    <a:pt x="314" y="16"/>
                  </a:cubicBezTo>
                  <a:cubicBezTo>
                    <a:pt x="309" y="26"/>
                    <a:pt x="309" y="38"/>
                    <a:pt x="314" y="47"/>
                  </a:cubicBezTo>
                  <a:lnTo>
                    <a:pt x="371" y="141"/>
                  </a:lnTo>
                  <a:lnTo>
                    <a:pt x="229" y="141"/>
                  </a:lnTo>
                  <a:cubicBezTo>
                    <a:pt x="165" y="141"/>
                    <a:pt x="113" y="193"/>
                    <a:pt x="113" y="257"/>
                  </a:cubicBezTo>
                  <a:lnTo>
                    <a:pt x="113" y="354"/>
                  </a:lnTo>
                  <a:lnTo>
                    <a:pt x="13" y="430"/>
                  </a:lnTo>
                  <a:cubicBezTo>
                    <a:pt x="5" y="436"/>
                    <a:pt x="0" y="445"/>
                    <a:pt x="0" y="455"/>
                  </a:cubicBezTo>
                  <a:lnTo>
                    <a:pt x="0" y="624"/>
                  </a:lnTo>
                  <a:lnTo>
                    <a:pt x="63" y="624"/>
                  </a:lnTo>
                  <a:lnTo>
                    <a:pt x="63" y="470"/>
                  </a:lnTo>
                  <a:lnTo>
                    <a:pt x="113" y="432"/>
                  </a:lnTo>
                  <a:lnTo>
                    <a:pt x="113" y="1019"/>
                  </a:lnTo>
                  <a:cubicBezTo>
                    <a:pt x="113" y="1083"/>
                    <a:pt x="165" y="1135"/>
                    <a:pt x="229" y="1135"/>
                  </a:cubicBezTo>
                  <a:lnTo>
                    <a:pt x="241" y="1135"/>
                  </a:lnTo>
                  <a:lnTo>
                    <a:pt x="142" y="1314"/>
                  </a:lnTo>
                  <a:cubicBezTo>
                    <a:pt x="134" y="1330"/>
                    <a:pt x="139" y="1348"/>
                    <a:pt x="154" y="1357"/>
                  </a:cubicBezTo>
                  <a:cubicBezTo>
                    <a:pt x="159" y="1359"/>
                    <a:pt x="164" y="1360"/>
                    <a:pt x="169" y="1360"/>
                  </a:cubicBezTo>
                  <a:cubicBezTo>
                    <a:pt x="180" y="1360"/>
                    <a:pt x="191" y="1355"/>
                    <a:pt x="196" y="1344"/>
                  </a:cubicBezTo>
                  <a:lnTo>
                    <a:pt x="234" y="1276"/>
                  </a:lnTo>
                  <a:lnTo>
                    <a:pt x="861" y="1276"/>
                  </a:lnTo>
                  <a:lnTo>
                    <a:pt x="900" y="1345"/>
                  </a:lnTo>
                  <a:cubicBezTo>
                    <a:pt x="906" y="1355"/>
                    <a:pt x="916" y="1360"/>
                    <a:pt x="927" y="1360"/>
                  </a:cubicBezTo>
                  <a:cubicBezTo>
                    <a:pt x="932" y="1360"/>
                    <a:pt x="937" y="1359"/>
                    <a:pt x="942" y="1356"/>
                  </a:cubicBezTo>
                  <a:cubicBezTo>
                    <a:pt x="957" y="1348"/>
                    <a:pt x="962" y="1329"/>
                    <a:pt x="954" y="1314"/>
                  </a:cubicBezTo>
                  <a:lnTo>
                    <a:pt x="852" y="1134"/>
                  </a:lnTo>
                  <a:cubicBezTo>
                    <a:pt x="914" y="1133"/>
                    <a:pt x="965" y="1082"/>
                    <a:pt x="965" y="1019"/>
                  </a:cubicBezTo>
                  <a:lnTo>
                    <a:pt x="965" y="433"/>
                  </a:lnTo>
                  <a:lnTo>
                    <a:pt x="1015" y="470"/>
                  </a:lnTo>
                  <a:lnTo>
                    <a:pt x="1015" y="624"/>
                  </a:lnTo>
                  <a:lnTo>
                    <a:pt x="1077" y="6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712A06A7-FAFB-2F49-B789-D3BB9D8C695B}"/>
              </a:ext>
            </a:extLst>
          </p:cNvPr>
          <p:cNvGrpSpPr/>
          <p:nvPr/>
        </p:nvGrpSpPr>
        <p:grpSpPr>
          <a:xfrm>
            <a:off x="2937152" y="1154120"/>
            <a:ext cx="710291" cy="710292"/>
            <a:chOff x="1475612" y="621970"/>
            <a:chExt cx="710291" cy="710292"/>
          </a:xfrm>
        </p:grpSpPr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E1EE1910-E7E0-0A46-B743-828D7FB17884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2" name="Freeform 4">
              <a:extLst>
                <a:ext uri="{FF2B5EF4-FFF2-40B4-BE49-F238E27FC236}">
                  <a16:creationId xmlns:a16="http://schemas.microsoft.com/office/drawing/2014/main" id="{FBACE303-E458-8143-AAE7-3DD9110CB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332" y="759629"/>
              <a:ext cx="450850" cy="434975"/>
            </a:xfrm>
            <a:custGeom>
              <a:avLst/>
              <a:gdLst>
                <a:gd name="T0" fmla="*/ 198 w 1252"/>
                <a:gd name="T1" fmla="*/ 1014 h 1210"/>
                <a:gd name="T2" fmla="*/ 986 w 1252"/>
                <a:gd name="T3" fmla="*/ 133 h 1210"/>
                <a:gd name="T4" fmla="*/ 1148 w 1252"/>
                <a:gd name="T5" fmla="*/ 64 h 1210"/>
                <a:gd name="T6" fmla="*/ 467 w 1252"/>
                <a:gd name="T7" fmla="*/ 839 h 1210"/>
                <a:gd name="T8" fmla="*/ 504 w 1252"/>
                <a:gd name="T9" fmla="*/ 527 h 1210"/>
                <a:gd name="T10" fmla="*/ 378 w 1252"/>
                <a:gd name="T11" fmla="*/ 402 h 1210"/>
                <a:gd name="T12" fmla="*/ 101 w 1252"/>
                <a:gd name="T13" fmla="*/ 241 h 1210"/>
                <a:gd name="T14" fmla="*/ 258 w 1252"/>
                <a:gd name="T15" fmla="*/ 789 h 1210"/>
                <a:gd name="T16" fmla="*/ 205 w 1252"/>
                <a:gd name="T17" fmla="*/ 865 h 1210"/>
                <a:gd name="T18" fmla="*/ 84 w 1252"/>
                <a:gd name="T19" fmla="*/ 767 h 1210"/>
                <a:gd name="T20" fmla="*/ 347 w 1252"/>
                <a:gd name="T21" fmla="*/ 1007 h 1210"/>
                <a:gd name="T22" fmla="*/ 446 w 1252"/>
                <a:gd name="T23" fmla="*/ 1129 h 1210"/>
                <a:gd name="T24" fmla="*/ 347 w 1252"/>
                <a:gd name="T25" fmla="*/ 1007 h 1210"/>
                <a:gd name="T26" fmla="*/ 856 w 1252"/>
                <a:gd name="T27" fmla="*/ 538 h 1210"/>
                <a:gd name="T28" fmla="*/ 958 w 1252"/>
                <a:gd name="T29" fmla="*/ 1112 h 1210"/>
                <a:gd name="T30" fmla="*/ 804 w 1252"/>
                <a:gd name="T31" fmla="*/ 827 h 1210"/>
                <a:gd name="T32" fmla="*/ 1137 w 1252"/>
                <a:gd name="T33" fmla="*/ 0 h 1210"/>
                <a:gd name="T34" fmla="*/ 727 w 1252"/>
                <a:gd name="T35" fmla="*/ 304 h 1210"/>
                <a:gd name="T36" fmla="*/ 51 w 1252"/>
                <a:gd name="T37" fmla="*/ 179 h 1210"/>
                <a:gd name="T38" fmla="*/ 38 w 1252"/>
                <a:gd name="T39" fmla="*/ 273 h 1210"/>
                <a:gd name="T40" fmla="*/ 345 w 1252"/>
                <a:gd name="T41" fmla="*/ 455 h 1210"/>
                <a:gd name="T42" fmla="*/ 329 w 1252"/>
                <a:gd name="T43" fmla="*/ 702 h 1210"/>
                <a:gd name="T44" fmla="*/ 69 w 1252"/>
                <a:gd name="T45" fmla="*/ 702 h 1210"/>
                <a:gd name="T46" fmla="*/ 6 w 1252"/>
                <a:gd name="T47" fmla="*/ 786 h 1210"/>
                <a:gd name="T48" fmla="*/ 173 w 1252"/>
                <a:gd name="T49" fmla="*/ 918 h 1210"/>
                <a:gd name="T50" fmla="*/ 190 w 1252"/>
                <a:gd name="T51" fmla="*/ 1077 h 1210"/>
                <a:gd name="T52" fmla="*/ 294 w 1252"/>
                <a:gd name="T53" fmla="*/ 1039 h 1210"/>
                <a:gd name="T54" fmla="*/ 413 w 1252"/>
                <a:gd name="T55" fmla="*/ 1209 h 1210"/>
                <a:gd name="T56" fmla="*/ 492 w 1252"/>
                <a:gd name="T57" fmla="*/ 1176 h 1210"/>
                <a:gd name="T58" fmla="*/ 480 w 1252"/>
                <a:gd name="T59" fmla="*/ 910 h 1210"/>
                <a:gd name="T60" fmla="*/ 642 w 1252"/>
                <a:gd name="T61" fmla="*/ 752 h 1210"/>
                <a:gd name="T62" fmla="*/ 912 w 1252"/>
                <a:gd name="T63" fmla="*/ 1158 h 1210"/>
                <a:gd name="T64" fmla="*/ 940 w 1252"/>
                <a:gd name="T65" fmla="*/ 1174 h 1210"/>
                <a:gd name="T66" fmla="*/ 1033 w 1252"/>
                <a:gd name="T67" fmla="*/ 1161 h 1210"/>
                <a:gd name="T68" fmla="*/ 908 w 1252"/>
                <a:gd name="T69" fmla="*/ 486 h 1210"/>
                <a:gd name="T70" fmla="*/ 1192 w 1252"/>
                <a:gd name="T71" fmla="*/ 2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2" h="1210">
                  <a:moveTo>
                    <a:pt x="467" y="839"/>
                  </a:moveTo>
                  <a:cubicBezTo>
                    <a:pt x="422" y="884"/>
                    <a:pt x="256" y="1004"/>
                    <a:pt x="198" y="1014"/>
                  </a:cubicBezTo>
                  <a:cubicBezTo>
                    <a:pt x="207" y="962"/>
                    <a:pt x="324" y="795"/>
                    <a:pt x="373" y="745"/>
                  </a:cubicBezTo>
                  <a:lnTo>
                    <a:pt x="986" y="133"/>
                  </a:lnTo>
                  <a:cubicBezTo>
                    <a:pt x="1012" y="106"/>
                    <a:pt x="1094" y="62"/>
                    <a:pt x="1137" y="62"/>
                  </a:cubicBezTo>
                  <a:cubicBezTo>
                    <a:pt x="1144" y="62"/>
                    <a:pt x="1147" y="64"/>
                    <a:pt x="1148" y="64"/>
                  </a:cubicBezTo>
                  <a:cubicBezTo>
                    <a:pt x="1162" y="80"/>
                    <a:pt x="1121" y="185"/>
                    <a:pt x="1079" y="227"/>
                  </a:cubicBezTo>
                  <a:lnTo>
                    <a:pt x="467" y="839"/>
                  </a:lnTo>
                  <a:close/>
                  <a:moveTo>
                    <a:pt x="674" y="357"/>
                  </a:moveTo>
                  <a:lnTo>
                    <a:pt x="504" y="527"/>
                  </a:lnTo>
                  <a:lnTo>
                    <a:pt x="385" y="408"/>
                  </a:lnTo>
                  <a:cubicBezTo>
                    <a:pt x="383" y="406"/>
                    <a:pt x="381" y="404"/>
                    <a:pt x="378" y="402"/>
                  </a:cubicBezTo>
                  <a:lnTo>
                    <a:pt x="100" y="254"/>
                  </a:lnTo>
                  <a:lnTo>
                    <a:pt x="101" y="241"/>
                  </a:lnTo>
                  <a:lnTo>
                    <a:pt x="674" y="357"/>
                  </a:lnTo>
                  <a:close/>
                  <a:moveTo>
                    <a:pt x="258" y="789"/>
                  </a:moveTo>
                  <a:cubicBezTo>
                    <a:pt x="240" y="813"/>
                    <a:pt x="222" y="839"/>
                    <a:pt x="205" y="865"/>
                  </a:cubicBezTo>
                  <a:lnTo>
                    <a:pt x="205" y="865"/>
                  </a:lnTo>
                  <a:lnTo>
                    <a:pt x="74" y="787"/>
                  </a:lnTo>
                  <a:lnTo>
                    <a:pt x="84" y="767"/>
                  </a:lnTo>
                  <a:lnTo>
                    <a:pt x="258" y="789"/>
                  </a:lnTo>
                  <a:close/>
                  <a:moveTo>
                    <a:pt x="347" y="1007"/>
                  </a:moveTo>
                  <a:cubicBezTo>
                    <a:pt x="374" y="990"/>
                    <a:pt x="400" y="972"/>
                    <a:pt x="423" y="954"/>
                  </a:cubicBezTo>
                  <a:lnTo>
                    <a:pt x="446" y="1129"/>
                  </a:lnTo>
                  <a:lnTo>
                    <a:pt x="425" y="1138"/>
                  </a:lnTo>
                  <a:lnTo>
                    <a:pt x="347" y="1007"/>
                  </a:lnTo>
                  <a:close/>
                  <a:moveTo>
                    <a:pt x="686" y="708"/>
                  </a:moveTo>
                  <a:lnTo>
                    <a:pt x="856" y="538"/>
                  </a:lnTo>
                  <a:lnTo>
                    <a:pt x="971" y="1112"/>
                  </a:lnTo>
                  <a:lnTo>
                    <a:pt x="958" y="1112"/>
                  </a:lnTo>
                  <a:lnTo>
                    <a:pt x="810" y="834"/>
                  </a:lnTo>
                  <a:cubicBezTo>
                    <a:pt x="808" y="831"/>
                    <a:pt x="807" y="829"/>
                    <a:pt x="804" y="827"/>
                  </a:cubicBezTo>
                  <a:lnTo>
                    <a:pt x="686" y="708"/>
                  </a:lnTo>
                  <a:close/>
                  <a:moveTo>
                    <a:pt x="1137" y="0"/>
                  </a:moveTo>
                  <a:cubicBezTo>
                    <a:pt x="1073" y="0"/>
                    <a:pt x="977" y="54"/>
                    <a:pt x="942" y="89"/>
                  </a:cubicBezTo>
                  <a:lnTo>
                    <a:pt x="727" y="304"/>
                  </a:lnTo>
                  <a:lnTo>
                    <a:pt x="76" y="173"/>
                  </a:lnTo>
                  <a:cubicBezTo>
                    <a:pt x="67" y="171"/>
                    <a:pt x="58" y="173"/>
                    <a:pt x="51" y="179"/>
                  </a:cubicBezTo>
                  <a:cubicBezTo>
                    <a:pt x="44" y="185"/>
                    <a:pt x="39" y="193"/>
                    <a:pt x="39" y="203"/>
                  </a:cubicBezTo>
                  <a:lnTo>
                    <a:pt x="38" y="273"/>
                  </a:lnTo>
                  <a:cubicBezTo>
                    <a:pt x="38" y="284"/>
                    <a:pt x="44" y="295"/>
                    <a:pt x="54" y="300"/>
                  </a:cubicBezTo>
                  <a:lnTo>
                    <a:pt x="345" y="455"/>
                  </a:lnTo>
                  <a:lnTo>
                    <a:pt x="460" y="570"/>
                  </a:lnTo>
                  <a:lnTo>
                    <a:pt x="329" y="702"/>
                  </a:lnTo>
                  <a:cubicBezTo>
                    <a:pt x="323" y="708"/>
                    <a:pt x="313" y="719"/>
                    <a:pt x="302" y="732"/>
                  </a:cubicBezTo>
                  <a:lnTo>
                    <a:pt x="69" y="702"/>
                  </a:lnTo>
                  <a:cubicBezTo>
                    <a:pt x="55" y="700"/>
                    <a:pt x="42" y="708"/>
                    <a:pt x="37" y="720"/>
                  </a:cubicBezTo>
                  <a:lnTo>
                    <a:pt x="6" y="786"/>
                  </a:lnTo>
                  <a:cubicBezTo>
                    <a:pt x="0" y="801"/>
                    <a:pt x="5" y="818"/>
                    <a:pt x="19" y="826"/>
                  </a:cubicBezTo>
                  <a:lnTo>
                    <a:pt x="173" y="918"/>
                  </a:lnTo>
                  <a:cubicBezTo>
                    <a:pt x="132" y="992"/>
                    <a:pt x="125" y="1036"/>
                    <a:pt x="150" y="1062"/>
                  </a:cubicBezTo>
                  <a:cubicBezTo>
                    <a:pt x="157" y="1069"/>
                    <a:pt x="170" y="1077"/>
                    <a:pt x="190" y="1077"/>
                  </a:cubicBezTo>
                  <a:lnTo>
                    <a:pt x="190" y="1077"/>
                  </a:lnTo>
                  <a:cubicBezTo>
                    <a:pt x="216" y="1077"/>
                    <a:pt x="254" y="1062"/>
                    <a:pt x="294" y="1039"/>
                  </a:cubicBezTo>
                  <a:lnTo>
                    <a:pt x="386" y="1194"/>
                  </a:lnTo>
                  <a:cubicBezTo>
                    <a:pt x="392" y="1203"/>
                    <a:pt x="403" y="1209"/>
                    <a:pt x="413" y="1209"/>
                  </a:cubicBezTo>
                  <a:cubicBezTo>
                    <a:pt x="417" y="1209"/>
                    <a:pt x="422" y="1208"/>
                    <a:pt x="426" y="1206"/>
                  </a:cubicBezTo>
                  <a:lnTo>
                    <a:pt x="492" y="1176"/>
                  </a:lnTo>
                  <a:cubicBezTo>
                    <a:pt x="505" y="1170"/>
                    <a:pt x="512" y="1157"/>
                    <a:pt x="510" y="1143"/>
                  </a:cubicBezTo>
                  <a:lnTo>
                    <a:pt x="480" y="910"/>
                  </a:lnTo>
                  <a:cubicBezTo>
                    <a:pt x="494" y="898"/>
                    <a:pt x="505" y="889"/>
                    <a:pt x="511" y="883"/>
                  </a:cubicBezTo>
                  <a:lnTo>
                    <a:pt x="642" y="752"/>
                  </a:lnTo>
                  <a:lnTo>
                    <a:pt x="757" y="867"/>
                  </a:lnTo>
                  <a:lnTo>
                    <a:pt x="912" y="1158"/>
                  </a:lnTo>
                  <a:cubicBezTo>
                    <a:pt x="917" y="1168"/>
                    <a:pt x="928" y="1174"/>
                    <a:pt x="939" y="1174"/>
                  </a:cubicBezTo>
                  <a:lnTo>
                    <a:pt x="940" y="1174"/>
                  </a:lnTo>
                  <a:lnTo>
                    <a:pt x="1010" y="1173"/>
                  </a:lnTo>
                  <a:cubicBezTo>
                    <a:pt x="1019" y="1173"/>
                    <a:pt x="1028" y="1169"/>
                    <a:pt x="1033" y="1161"/>
                  </a:cubicBezTo>
                  <a:cubicBezTo>
                    <a:pt x="1039" y="1154"/>
                    <a:pt x="1041" y="1145"/>
                    <a:pt x="1040" y="1136"/>
                  </a:cubicBezTo>
                  <a:lnTo>
                    <a:pt x="908" y="486"/>
                  </a:lnTo>
                  <a:lnTo>
                    <a:pt x="1123" y="271"/>
                  </a:lnTo>
                  <a:cubicBezTo>
                    <a:pt x="1163" y="231"/>
                    <a:pt x="1251" y="79"/>
                    <a:pt x="1192" y="20"/>
                  </a:cubicBezTo>
                  <a:cubicBezTo>
                    <a:pt x="1179" y="7"/>
                    <a:pt x="1160" y="0"/>
                    <a:pt x="1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F4E63E74-F37F-B042-9A5B-C0871937AA6D}"/>
              </a:ext>
            </a:extLst>
          </p:cNvPr>
          <p:cNvGrpSpPr/>
          <p:nvPr/>
        </p:nvGrpSpPr>
        <p:grpSpPr>
          <a:xfrm>
            <a:off x="4036849" y="1154120"/>
            <a:ext cx="710291" cy="710292"/>
            <a:chOff x="2575309" y="621970"/>
            <a:chExt cx="710291" cy="710292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AB972CEA-99EB-5D47-AAE5-35F6121B7E74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5" name="Freeform 5">
              <a:extLst>
                <a:ext uri="{FF2B5EF4-FFF2-40B4-BE49-F238E27FC236}">
                  <a16:creationId xmlns:a16="http://schemas.microsoft.com/office/drawing/2014/main" id="{A3684CED-5FBE-D54C-9BD0-0E98CB336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986" y="767566"/>
              <a:ext cx="388937" cy="419100"/>
            </a:xfrm>
            <a:custGeom>
              <a:avLst/>
              <a:gdLst>
                <a:gd name="T0" fmla="*/ 370 w 1079"/>
                <a:gd name="T1" fmla="*/ 852 h 1164"/>
                <a:gd name="T2" fmla="*/ 229 w 1079"/>
                <a:gd name="T3" fmla="*/ 790 h 1164"/>
                <a:gd name="T4" fmla="*/ 708 w 1079"/>
                <a:gd name="T5" fmla="*/ 852 h 1164"/>
                <a:gd name="T6" fmla="*/ 849 w 1079"/>
                <a:gd name="T7" fmla="*/ 790 h 1164"/>
                <a:gd name="T8" fmla="*/ 708 w 1079"/>
                <a:gd name="T9" fmla="*/ 852 h 1164"/>
                <a:gd name="T10" fmla="*/ 175 w 1079"/>
                <a:gd name="T11" fmla="*/ 169 h 1164"/>
                <a:gd name="T12" fmla="*/ 229 w 1079"/>
                <a:gd name="T13" fmla="*/ 62 h 1164"/>
                <a:gd name="T14" fmla="*/ 903 w 1079"/>
                <a:gd name="T15" fmla="*/ 116 h 1164"/>
                <a:gd name="T16" fmla="*/ 203 w 1079"/>
                <a:gd name="T17" fmla="*/ 1075 h 1164"/>
                <a:gd name="T18" fmla="*/ 339 w 1079"/>
                <a:gd name="T19" fmla="*/ 1078 h 1164"/>
                <a:gd name="T20" fmla="*/ 203 w 1079"/>
                <a:gd name="T21" fmla="*/ 1101 h 1164"/>
                <a:gd name="T22" fmla="*/ 739 w 1079"/>
                <a:gd name="T23" fmla="*/ 1078 h 1164"/>
                <a:gd name="T24" fmla="*/ 875 w 1079"/>
                <a:gd name="T25" fmla="*/ 1075 h 1164"/>
                <a:gd name="T26" fmla="*/ 739 w 1079"/>
                <a:gd name="T27" fmla="*/ 1101 h 1164"/>
                <a:gd name="T28" fmla="*/ 570 w 1079"/>
                <a:gd name="T29" fmla="*/ 231 h 1164"/>
                <a:gd name="T30" fmla="*/ 903 w 1079"/>
                <a:gd name="T31" fmla="*/ 649 h 1164"/>
                <a:gd name="T32" fmla="*/ 570 w 1079"/>
                <a:gd name="T33" fmla="*/ 231 h 1164"/>
                <a:gd name="T34" fmla="*/ 508 w 1079"/>
                <a:gd name="T35" fmla="*/ 231 h 1164"/>
                <a:gd name="T36" fmla="*/ 175 w 1079"/>
                <a:gd name="T37" fmla="*/ 649 h 1164"/>
                <a:gd name="T38" fmla="*/ 903 w 1079"/>
                <a:gd name="T39" fmla="*/ 711 h 1164"/>
                <a:gd name="T40" fmla="*/ 849 w 1079"/>
                <a:gd name="T41" fmla="*/ 1016 h 1164"/>
                <a:gd name="T42" fmla="*/ 175 w 1079"/>
                <a:gd name="T43" fmla="*/ 962 h 1164"/>
                <a:gd name="T44" fmla="*/ 903 w 1079"/>
                <a:gd name="T45" fmla="*/ 711 h 1164"/>
                <a:gd name="T46" fmla="*/ 1078 w 1079"/>
                <a:gd name="T47" fmla="*/ 313 h 1164"/>
                <a:gd name="T48" fmla="*/ 965 w 1079"/>
                <a:gd name="T49" fmla="*/ 213 h 1164"/>
                <a:gd name="T50" fmla="*/ 849 w 1079"/>
                <a:gd name="T51" fmla="*/ 0 h 1164"/>
                <a:gd name="T52" fmla="*/ 113 w 1079"/>
                <a:gd name="T53" fmla="*/ 116 h 1164"/>
                <a:gd name="T54" fmla="*/ 12 w 1079"/>
                <a:gd name="T55" fmla="*/ 288 h 1164"/>
                <a:gd name="T56" fmla="*/ 0 w 1079"/>
                <a:gd name="T57" fmla="*/ 483 h 1164"/>
                <a:gd name="T58" fmla="*/ 62 w 1079"/>
                <a:gd name="T59" fmla="*/ 329 h 1164"/>
                <a:gd name="T60" fmla="*/ 113 w 1079"/>
                <a:gd name="T61" fmla="*/ 962 h 1164"/>
                <a:gd name="T62" fmla="*/ 141 w 1079"/>
                <a:gd name="T63" fmla="*/ 1047 h 1164"/>
                <a:gd name="T64" fmla="*/ 200 w 1079"/>
                <a:gd name="T65" fmla="*/ 1163 h 1164"/>
                <a:gd name="T66" fmla="*/ 401 w 1079"/>
                <a:gd name="T67" fmla="*/ 1103 h 1164"/>
                <a:gd name="T68" fmla="*/ 677 w 1079"/>
                <a:gd name="T69" fmla="*/ 1078 h 1164"/>
                <a:gd name="T70" fmla="*/ 737 w 1079"/>
                <a:gd name="T71" fmla="*/ 1163 h 1164"/>
                <a:gd name="T72" fmla="*/ 937 w 1079"/>
                <a:gd name="T73" fmla="*/ 1103 h 1164"/>
                <a:gd name="T74" fmla="*/ 928 w 1079"/>
                <a:gd name="T75" fmla="*/ 1047 h 1164"/>
                <a:gd name="T76" fmla="*/ 965 w 1079"/>
                <a:gd name="T77" fmla="*/ 291 h 1164"/>
                <a:gd name="T78" fmla="*/ 1016 w 1079"/>
                <a:gd name="T79" fmla="*/ 483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9" h="1164">
                  <a:moveTo>
                    <a:pt x="229" y="852"/>
                  </a:moveTo>
                  <a:lnTo>
                    <a:pt x="370" y="852"/>
                  </a:lnTo>
                  <a:lnTo>
                    <a:pt x="370" y="790"/>
                  </a:lnTo>
                  <a:lnTo>
                    <a:pt x="229" y="790"/>
                  </a:lnTo>
                  <a:lnTo>
                    <a:pt x="229" y="852"/>
                  </a:lnTo>
                  <a:close/>
                  <a:moveTo>
                    <a:pt x="708" y="852"/>
                  </a:moveTo>
                  <a:lnTo>
                    <a:pt x="849" y="852"/>
                  </a:lnTo>
                  <a:lnTo>
                    <a:pt x="849" y="790"/>
                  </a:lnTo>
                  <a:lnTo>
                    <a:pt x="708" y="790"/>
                  </a:lnTo>
                  <a:lnTo>
                    <a:pt x="708" y="852"/>
                  </a:lnTo>
                  <a:close/>
                  <a:moveTo>
                    <a:pt x="903" y="169"/>
                  </a:moveTo>
                  <a:lnTo>
                    <a:pt x="175" y="169"/>
                  </a:lnTo>
                  <a:lnTo>
                    <a:pt x="175" y="116"/>
                  </a:lnTo>
                  <a:cubicBezTo>
                    <a:pt x="175" y="86"/>
                    <a:pt x="199" y="62"/>
                    <a:pt x="229" y="62"/>
                  </a:cubicBezTo>
                  <a:lnTo>
                    <a:pt x="849" y="62"/>
                  </a:lnTo>
                  <a:cubicBezTo>
                    <a:pt x="879" y="62"/>
                    <a:pt x="903" y="86"/>
                    <a:pt x="903" y="116"/>
                  </a:cubicBezTo>
                  <a:lnTo>
                    <a:pt x="903" y="169"/>
                  </a:lnTo>
                  <a:close/>
                  <a:moveTo>
                    <a:pt x="203" y="1075"/>
                  </a:moveTo>
                  <a:cubicBezTo>
                    <a:pt x="211" y="1077"/>
                    <a:pt x="220" y="1078"/>
                    <a:pt x="229" y="1078"/>
                  </a:cubicBezTo>
                  <a:lnTo>
                    <a:pt x="339" y="1078"/>
                  </a:lnTo>
                  <a:lnTo>
                    <a:pt x="339" y="1101"/>
                  </a:lnTo>
                  <a:lnTo>
                    <a:pt x="203" y="1101"/>
                  </a:lnTo>
                  <a:lnTo>
                    <a:pt x="203" y="1075"/>
                  </a:lnTo>
                  <a:close/>
                  <a:moveTo>
                    <a:pt x="739" y="1078"/>
                  </a:moveTo>
                  <a:lnTo>
                    <a:pt x="849" y="1078"/>
                  </a:lnTo>
                  <a:cubicBezTo>
                    <a:pt x="858" y="1078"/>
                    <a:pt x="867" y="1077"/>
                    <a:pt x="875" y="1075"/>
                  </a:cubicBezTo>
                  <a:lnTo>
                    <a:pt x="875" y="1101"/>
                  </a:lnTo>
                  <a:lnTo>
                    <a:pt x="739" y="1101"/>
                  </a:lnTo>
                  <a:lnTo>
                    <a:pt x="739" y="1078"/>
                  </a:lnTo>
                  <a:close/>
                  <a:moveTo>
                    <a:pt x="570" y="231"/>
                  </a:moveTo>
                  <a:lnTo>
                    <a:pt x="903" y="231"/>
                  </a:lnTo>
                  <a:lnTo>
                    <a:pt x="903" y="649"/>
                  </a:lnTo>
                  <a:lnTo>
                    <a:pt x="570" y="649"/>
                  </a:lnTo>
                  <a:lnTo>
                    <a:pt x="570" y="231"/>
                  </a:lnTo>
                  <a:close/>
                  <a:moveTo>
                    <a:pt x="175" y="231"/>
                  </a:moveTo>
                  <a:lnTo>
                    <a:pt x="508" y="231"/>
                  </a:lnTo>
                  <a:lnTo>
                    <a:pt x="508" y="649"/>
                  </a:lnTo>
                  <a:lnTo>
                    <a:pt x="175" y="649"/>
                  </a:lnTo>
                  <a:lnTo>
                    <a:pt x="175" y="231"/>
                  </a:lnTo>
                  <a:close/>
                  <a:moveTo>
                    <a:pt x="903" y="711"/>
                  </a:moveTo>
                  <a:lnTo>
                    <a:pt x="903" y="962"/>
                  </a:lnTo>
                  <a:cubicBezTo>
                    <a:pt x="903" y="992"/>
                    <a:pt x="879" y="1016"/>
                    <a:pt x="849" y="1016"/>
                  </a:cubicBezTo>
                  <a:lnTo>
                    <a:pt x="229" y="1016"/>
                  </a:lnTo>
                  <a:cubicBezTo>
                    <a:pt x="199" y="1016"/>
                    <a:pt x="175" y="992"/>
                    <a:pt x="175" y="962"/>
                  </a:cubicBezTo>
                  <a:lnTo>
                    <a:pt x="175" y="711"/>
                  </a:lnTo>
                  <a:lnTo>
                    <a:pt x="903" y="711"/>
                  </a:lnTo>
                  <a:close/>
                  <a:moveTo>
                    <a:pt x="1078" y="483"/>
                  </a:moveTo>
                  <a:lnTo>
                    <a:pt x="1078" y="313"/>
                  </a:lnTo>
                  <a:cubicBezTo>
                    <a:pt x="1078" y="304"/>
                    <a:pt x="1073" y="294"/>
                    <a:pt x="1066" y="288"/>
                  </a:cubicBezTo>
                  <a:lnTo>
                    <a:pt x="965" y="213"/>
                  </a:lnTo>
                  <a:lnTo>
                    <a:pt x="965" y="116"/>
                  </a:lnTo>
                  <a:cubicBezTo>
                    <a:pt x="965" y="52"/>
                    <a:pt x="913" y="0"/>
                    <a:pt x="849" y="0"/>
                  </a:cubicBezTo>
                  <a:lnTo>
                    <a:pt x="229" y="0"/>
                  </a:lnTo>
                  <a:cubicBezTo>
                    <a:pt x="165" y="0"/>
                    <a:pt x="113" y="52"/>
                    <a:pt x="113" y="116"/>
                  </a:cubicBezTo>
                  <a:lnTo>
                    <a:pt x="113" y="213"/>
                  </a:lnTo>
                  <a:lnTo>
                    <a:pt x="12" y="288"/>
                  </a:lnTo>
                  <a:cubicBezTo>
                    <a:pt x="5" y="294"/>
                    <a:pt x="0" y="304"/>
                    <a:pt x="0" y="313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329"/>
                  </a:lnTo>
                  <a:lnTo>
                    <a:pt x="113" y="291"/>
                  </a:lnTo>
                  <a:lnTo>
                    <a:pt x="113" y="962"/>
                  </a:lnTo>
                  <a:cubicBezTo>
                    <a:pt x="113" y="996"/>
                    <a:pt x="127" y="1026"/>
                    <a:pt x="150" y="1047"/>
                  </a:cubicBezTo>
                  <a:lnTo>
                    <a:pt x="141" y="1047"/>
                  </a:lnTo>
                  <a:lnTo>
                    <a:pt x="141" y="1103"/>
                  </a:lnTo>
                  <a:cubicBezTo>
                    <a:pt x="141" y="1136"/>
                    <a:pt x="168" y="1163"/>
                    <a:pt x="200" y="1163"/>
                  </a:cubicBezTo>
                  <a:lnTo>
                    <a:pt x="341" y="1163"/>
                  </a:lnTo>
                  <a:cubicBezTo>
                    <a:pt x="374" y="1163"/>
                    <a:pt x="401" y="1136"/>
                    <a:pt x="401" y="1103"/>
                  </a:cubicBezTo>
                  <a:lnTo>
                    <a:pt x="401" y="1078"/>
                  </a:lnTo>
                  <a:lnTo>
                    <a:pt x="677" y="1078"/>
                  </a:lnTo>
                  <a:lnTo>
                    <a:pt x="677" y="1103"/>
                  </a:lnTo>
                  <a:cubicBezTo>
                    <a:pt x="677" y="1136"/>
                    <a:pt x="704" y="1163"/>
                    <a:pt x="737" y="1163"/>
                  </a:cubicBezTo>
                  <a:lnTo>
                    <a:pt x="878" y="1163"/>
                  </a:lnTo>
                  <a:cubicBezTo>
                    <a:pt x="910" y="1163"/>
                    <a:pt x="937" y="1136"/>
                    <a:pt x="937" y="1103"/>
                  </a:cubicBezTo>
                  <a:lnTo>
                    <a:pt x="937" y="1047"/>
                  </a:lnTo>
                  <a:lnTo>
                    <a:pt x="928" y="1047"/>
                  </a:lnTo>
                  <a:cubicBezTo>
                    <a:pt x="951" y="1026"/>
                    <a:pt x="965" y="996"/>
                    <a:pt x="965" y="962"/>
                  </a:cubicBezTo>
                  <a:lnTo>
                    <a:pt x="965" y="291"/>
                  </a:lnTo>
                  <a:lnTo>
                    <a:pt x="1016" y="329"/>
                  </a:lnTo>
                  <a:lnTo>
                    <a:pt x="1016" y="483"/>
                  </a:lnTo>
                  <a:lnTo>
                    <a:pt x="1078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0FC6A7C6-2D62-1346-B076-D963D2FA033D}"/>
              </a:ext>
            </a:extLst>
          </p:cNvPr>
          <p:cNvGrpSpPr/>
          <p:nvPr/>
        </p:nvGrpSpPr>
        <p:grpSpPr>
          <a:xfrm>
            <a:off x="6236243" y="1154120"/>
            <a:ext cx="710291" cy="710292"/>
            <a:chOff x="4774703" y="621970"/>
            <a:chExt cx="710291" cy="710292"/>
          </a:xfrm>
        </p:grpSpPr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6BB6C66D-016E-D647-ACBC-64FA87A32FB2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8" name="Freeform 6">
              <a:extLst>
                <a:ext uri="{FF2B5EF4-FFF2-40B4-BE49-F238E27FC236}">
                  <a16:creationId xmlns:a16="http://schemas.microsoft.com/office/drawing/2014/main" id="{8DA43DDB-6945-5242-BFA4-7491EF4B3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211" y="769548"/>
              <a:ext cx="549275" cy="371475"/>
            </a:xfrm>
            <a:custGeom>
              <a:avLst/>
              <a:gdLst>
                <a:gd name="T0" fmla="*/ 629 w 1527"/>
                <a:gd name="T1" fmla="*/ 658 h 1033"/>
                <a:gd name="T2" fmla="*/ 972 w 1527"/>
                <a:gd name="T3" fmla="*/ 530 h 1033"/>
                <a:gd name="T4" fmla="*/ 574 w 1527"/>
                <a:gd name="T5" fmla="*/ 695 h 1033"/>
                <a:gd name="T6" fmla="*/ 582 w 1527"/>
                <a:gd name="T7" fmla="*/ 709 h 1033"/>
                <a:gd name="T8" fmla="*/ 602 w 1527"/>
                <a:gd name="T9" fmla="*/ 717 h 1033"/>
                <a:gd name="T10" fmla="*/ 928 w 1527"/>
                <a:gd name="T11" fmla="*/ 717 h 1033"/>
                <a:gd name="T12" fmla="*/ 943 w 1527"/>
                <a:gd name="T13" fmla="*/ 710 h 1033"/>
                <a:gd name="T14" fmla="*/ 952 w 1527"/>
                <a:gd name="T15" fmla="*/ 695 h 1033"/>
                <a:gd name="T16" fmla="*/ 245 w 1527"/>
                <a:gd name="T17" fmla="*/ 517 h 1033"/>
                <a:gd name="T18" fmla="*/ 389 w 1527"/>
                <a:gd name="T19" fmla="*/ 597 h 1033"/>
                <a:gd name="T20" fmla="*/ 241 w 1527"/>
                <a:gd name="T21" fmla="*/ 654 h 1033"/>
                <a:gd name="T22" fmla="*/ 490 w 1527"/>
                <a:gd name="T23" fmla="*/ 714 h 1033"/>
                <a:gd name="T24" fmla="*/ 245 w 1527"/>
                <a:gd name="T25" fmla="*/ 517 h 1033"/>
                <a:gd name="T26" fmla="*/ 462 w 1527"/>
                <a:gd name="T27" fmla="*/ 164 h 1033"/>
                <a:gd name="T28" fmla="*/ 1064 w 1527"/>
                <a:gd name="T29" fmla="*/ 164 h 1033"/>
                <a:gd name="T30" fmla="*/ 1240 w 1527"/>
                <a:gd name="T31" fmla="*/ 362 h 1033"/>
                <a:gd name="T32" fmla="*/ 464 w 1527"/>
                <a:gd name="T33" fmla="*/ 103 h 1033"/>
                <a:gd name="T34" fmla="*/ 1095 w 1527"/>
                <a:gd name="T35" fmla="*/ 654 h 1033"/>
                <a:gd name="T36" fmla="*/ 1289 w 1527"/>
                <a:gd name="T37" fmla="*/ 576 h 1033"/>
                <a:gd name="T38" fmla="*/ 1128 w 1527"/>
                <a:gd name="T39" fmla="*/ 538 h 1033"/>
                <a:gd name="T40" fmla="*/ 1285 w 1527"/>
                <a:gd name="T41" fmla="*/ 714 h 1033"/>
                <a:gd name="T42" fmla="*/ 1095 w 1527"/>
                <a:gd name="T43" fmla="*/ 654 h 1033"/>
                <a:gd name="T44" fmla="*/ 1357 w 1527"/>
                <a:gd name="T45" fmla="*/ 910 h 1033"/>
                <a:gd name="T46" fmla="*/ 1181 w 1527"/>
                <a:gd name="T47" fmla="*/ 910 h 1033"/>
                <a:gd name="T48" fmla="*/ 1277 w 1527"/>
                <a:gd name="T49" fmla="*/ 859 h 1033"/>
                <a:gd name="T50" fmla="*/ 1151 w 1527"/>
                <a:gd name="T51" fmla="*/ 829 h 1033"/>
                <a:gd name="T52" fmla="*/ 279 w 1527"/>
                <a:gd name="T53" fmla="*/ 829 h 1033"/>
                <a:gd name="T54" fmla="*/ 345 w 1527"/>
                <a:gd name="T55" fmla="*/ 889 h 1033"/>
                <a:gd name="T56" fmla="*/ 231 w 1527"/>
                <a:gd name="T57" fmla="*/ 973 h 1033"/>
                <a:gd name="T58" fmla="*/ 60 w 1527"/>
                <a:gd name="T59" fmla="*/ 423 h 1033"/>
                <a:gd name="T60" fmla="*/ 259 w 1527"/>
                <a:gd name="T61" fmla="*/ 302 h 1033"/>
                <a:gd name="T62" fmla="*/ 1083 w 1527"/>
                <a:gd name="T63" fmla="*/ 60 h 1033"/>
                <a:gd name="T64" fmla="*/ 1367 w 1527"/>
                <a:gd name="T65" fmla="*/ 361 h 1033"/>
                <a:gd name="T66" fmla="*/ 1526 w 1527"/>
                <a:gd name="T67" fmla="*/ 353 h 1033"/>
                <a:gd name="T68" fmla="*/ 1320 w 1527"/>
                <a:gd name="T69" fmla="*/ 273 h 1033"/>
                <a:gd name="T70" fmla="*/ 443 w 1527"/>
                <a:gd name="T71" fmla="*/ 0 h 1033"/>
                <a:gd name="T72" fmla="*/ 159 w 1527"/>
                <a:gd name="T73" fmla="*/ 301 h 1033"/>
                <a:gd name="T74" fmla="*/ 0 w 1527"/>
                <a:gd name="T75" fmla="*/ 428 h 1033"/>
                <a:gd name="T76" fmla="*/ 109 w 1527"/>
                <a:gd name="T77" fmla="*/ 910 h 1033"/>
                <a:gd name="T78" fmla="*/ 405 w 1527"/>
                <a:gd name="T79" fmla="*/ 910 h 1033"/>
                <a:gd name="T80" fmla="*/ 1121 w 1527"/>
                <a:gd name="T81" fmla="*/ 910 h 1033"/>
                <a:gd name="T82" fmla="*/ 1416 w 1527"/>
                <a:gd name="T83" fmla="*/ 910 h 1033"/>
                <a:gd name="T84" fmla="*/ 1526 w 1527"/>
                <a:gd name="T85" fmla="*/ 428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27" h="1033">
                  <a:moveTo>
                    <a:pt x="905" y="590"/>
                  </a:moveTo>
                  <a:lnTo>
                    <a:pt x="897" y="658"/>
                  </a:lnTo>
                  <a:lnTo>
                    <a:pt x="629" y="658"/>
                  </a:lnTo>
                  <a:lnTo>
                    <a:pt x="621" y="590"/>
                  </a:lnTo>
                  <a:lnTo>
                    <a:pt x="905" y="590"/>
                  </a:lnTo>
                  <a:close/>
                  <a:moveTo>
                    <a:pt x="972" y="530"/>
                  </a:moveTo>
                  <a:lnTo>
                    <a:pt x="554" y="530"/>
                  </a:lnTo>
                  <a:lnTo>
                    <a:pt x="573" y="691"/>
                  </a:lnTo>
                  <a:cubicBezTo>
                    <a:pt x="573" y="693"/>
                    <a:pt x="574" y="694"/>
                    <a:pt x="574" y="695"/>
                  </a:cubicBezTo>
                  <a:cubicBezTo>
                    <a:pt x="574" y="697"/>
                    <a:pt x="575" y="699"/>
                    <a:pt x="575" y="700"/>
                  </a:cubicBezTo>
                  <a:cubicBezTo>
                    <a:pt x="576" y="702"/>
                    <a:pt x="578" y="704"/>
                    <a:pt x="579" y="706"/>
                  </a:cubicBezTo>
                  <a:cubicBezTo>
                    <a:pt x="580" y="707"/>
                    <a:pt x="581" y="708"/>
                    <a:pt x="582" y="709"/>
                  </a:cubicBezTo>
                  <a:cubicBezTo>
                    <a:pt x="584" y="711"/>
                    <a:pt x="586" y="712"/>
                    <a:pt x="588" y="713"/>
                  </a:cubicBezTo>
                  <a:cubicBezTo>
                    <a:pt x="589" y="714"/>
                    <a:pt x="590" y="715"/>
                    <a:pt x="591" y="715"/>
                  </a:cubicBezTo>
                  <a:cubicBezTo>
                    <a:pt x="595" y="717"/>
                    <a:pt x="598" y="717"/>
                    <a:pt x="602" y="717"/>
                  </a:cubicBezTo>
                  <a:lnTo>
                    <a:pt x="602" y="717"/>
                  </a:lnTo>
                  <a:lnTo>
                    <a:pt x="924" y="717"/>
                  </a:lnTo>
                  <a:cubicBezTo>
                    <a:pt x="925" y="717"/>
                    <a:pt x="926" y="717"/>
                    <a:pt x="928" y="717"/>
                  </a:cubicBezTo>
                  <a:cubicBezTo>
                    <a:pt x="930" y="716"/>
                    <a:pt x="932" y="716"/>
                    <a:pt x="934" y="715"/>
                  </a:cubicBezTo>
                  <a:cubicBezTo>
                    <a:pt x="935" y="715"/>
                    <a:pt x="937" y="714"/>
                    <a:pt x="939" y="713"/>
                  </a:cubicBezTo>
                  <a:cubicBezTo>
                    <a:pt x="940" y="712"/>
                    <a:pt x="942" y="711"/>
                    <a:pt x="943" y="710"/>
                  </a:cubicBezTo>
                  <a:cubicBezTo>
                    <a:pt x="945" y="708"/>
                    <a:pt x="946" y="707"/>
                    <a:pt x="947" y="705"/>
                  </a:cubicBezTo>
                  <a:cubicBezTo>
                    <a:pt x="948" y="704"/>
                    <a:pt x="949" y="702"/>
                    <a:pt x="950" y="701"/>
                  </a:cubicBezTo>
                  <a:cubicBezTo>
                    <a:pt x="951" y="699"/>
                    <a:pt x="951" y="697"/>
                    <a:pt x="952" y="695"/>
                  </a:cubicBezTo>
                  <a:cubicBezTo>
                    <a:pt x="952" y="694"/>
                    <a:pt x="953" y="692"/>
                    <a:pt x="953" y="691"/>
                  </a:cubicBezTo>
                  <a:lnTo>
                    <a:pt x="972" y="530"/>
                  </a:lnTo>
                  <a:close/>
                  <a:moveTo>
                    <a:pt x="245" y="517"/>
                  </a:moveTo>
                  <a:cubicBezTo>
                    <a:pt x="229" y="515"/>
                    <a:pt x="213" y="526"/>
                    <a:pt x="211" y="543"/>
                  </a:cubicBezTo>
                  <a:cubicBezTo>
                    <a:pt x="209" y="559"/>
                    <a:pt x="220" y="574"/>
                    <a:pt x="237" y="576"/>
                  </a:cubicBezTo>
                  <a:lnTo>
                    <a:pt x="389" y="597"/>
                  </a:lnTo>
                  <a:cubicBezTo>
                    <a:pt x="413" y="601"/>
                    <a:pt x="431" y="621"/>
                    <a:pt x="431" y="645"/>
                  </a:cubicBezTo>
                  <a:lnTo>
                    <a:pt x="431" y="654"/>
                  </a:lnTo>
                  <a:lnTo>
                    <a:pt x="241" y="654"/>
                  </a:lnTo>
                  <a:cubicBezTo>
                    <a:pt x="224" y="654"/>
                    <a:pt x="211" y="667"/>
                    <a:pt x="211" y="684"/>
                  </a:cubicBezTo>
                  <a:cubicBezTo>
                    <a:pt x="211" y="701"/>
                    <a:pt x="224" y="714"/>
                    <a:pt x="241" y="714"/>
                  </a:cubicBezTo>
                  <a:lnTo>
                    <a:pt x="490" y="714"/>
                  </a:lnTo>
                  <a:lnTo>
                    <a:pt x="490" y="645"/>
                  </a:lnTo>
                  <a:cubicBezTo>
                    <a:pt x="490" y="592"/>
                    <a:pt x="451" y="546"/>
                    <a:pt x="398" y="538"/>
                  </a:cubicBezTo>
                  <a:lnTo>
                    <a:pt x="245" y="517"/>
                  </a:lnTo>
                  <a:close/>
                  <a:moveTo>
                    <a:pt x="1139" y="302"/>
                  </a:moveTo>
                  <a:lnTo>
                    <a:pt x="386" y="302"/>
                  </a:lnTo>
                  <a:lnTo>
                    <a:pt x="462" y="164"/>
                  </a:lnTo>
                  <a:cubicBezTo>
                    <a:pt x="462" y="164"/>
                    <a:pt x="463" y="163"/>
                    <a:pt x="464" y="163"/>
                  </a:cubicBezTo>
                  <a:lnTo>
                    <a:pt x="1062" y="163"/>
                  </a:lnTo>
                  <a:cubicBezTo>
                    <a:pt x="1063" y="163"/>
                    <a:pt x="1064" y="164"/>
                    <a:pt x="1064" y="164"/>
                  </a:cubicBezTo>
                  <a:lnTo>
                    <a:pt x="1139" y="302"/>
                  </a:lnTo>
                  <a:close/>
                  <a:moveTo>
                    <a:pt x="286" y="362"/>
                  </a:moveTo>
                  <a:lnTo>
                    <a:pt x="1240" y="362"/>
                  </a:lnTo>
                  <a:lnTo>
                    <a:pt x="1117" y="136"/>
                  </a:lnTo>
                  <a:cubicBezTo>
                    <a:pt x="1106" y="116"/>
                    <a:pt x="1085" y="103"/>
                    <a:pt x="1062" y="103"/>
                  </a:cubicBezTo>
                  <a:lnTo>
                    <a:pt x="464" y="103"/>
                  </a:lnTo>
                  <a:cubicBezTo>
                    <a:pt x="441" y="103"/>
                    <a:pt x="420" y="116"/>
                    <a:pt x="409" y="136"/>
                  </a:cubicBezTo>
                  <a:lnTo>
                    <a:pt x="286" y="362"/>
                  </a:lnTo>
                  <a:close/>
                  <a:moveTo>
                    <a:pt x="1095" y="654"/>
                  </a:moveTo>
                  <a:lnTo>
                    <a:pt x="1095" y="645"/>
                  </a:lnTo>
                  <a:cubicBezTo>
                    <a:pt x="1095" y="621"/>
                    <a:pt x="1113" y="601"/>
                    <a:pt x="1136" y="598"/>
                  </a:cubicBezTo>
                  <a:lnTo>
                    <a:pt x="1289" y="576"/>
                  </a:lnTo>
                  <a:cubicBezTo>
                    <a:pt x="1305" y="574"/>
                    <a:pt x="1318" y="559"/>
                    <a:pt x="1315" y="543"/>
                  </a:cubicBezTo>
                  <a:cubicBezTo>
                    <a:pt x="1313" y="526"/>
                    <a:pt x="1297" y="515"/>
                    <a:pt x="1281" y="517"/>
                  </a:cubicBezTo>
                  <a:lnTo>
                    <a:pt x="1128" y="538"/>
                  </a:lnTo>
                  <a:cubicBezTo>
                    <a:pt x="1075" y="546"/>
                    <a:pt x="1035" y="592"/>
                    <a:pt x="1035" y="645"/>
                  </a:cubicBezTo>
                  <a:lnTo>
                    <a:pt x="1035" y="714"/>
                  </a:lnTo>
                  <a:lnTo>
                    <a:pt x="1285" y="714"/>
                  </a:lnTo>
                  <a:cubicBezTo>
                    <a:pt x="1302" y="714"/>
                    <a:pt x="1315" y="701"/>
                    <a:pt x="1315" y="684"/>
                  </a:cubicBezTo>
                  <a:cubicBezTo>
                    <a:pt x="1315" y="667"/>
                    <a:pt x="1302" y="654"/>
                    <a:pt x="1285" y="654"/>
                  </a:cubicBezTo>
                  <a:lnTo>
                    <a:pt x="1095" y="654"/>
                  </a:lnTo>
                  <a:close/>
                  <a:moveTo>
                    <a:pt x="1466" y="423"/>
                  </a:moveTo>
                  <a:lnTo>
                    <a:pt x="1357" y="463"/>
                  </a:lnTo>
                  <a:lnTo>
                    <a:pt x="1357" y="910"/>
                  </a:lnTo>
                  <a:cubicBezTo>
                    <a:pt x="1357" y="945"/>
                    <a:pt x="1329" y="973"/>
                    <a:pt x="1295" y="973"/>
                  </a:cubicBezTo>
                  <a:lnTo>
                    <a:pt x="1243" y="973"/>
                  </a:lnTo>
                  <a:cubicBezTo>
                    <a:pt x="1209" y="973"/>
                    <a:pt x="1181" y="945"/>
                    <a:pt x="1181" y="910"/>
                  </a:cubicBezTo>
                  <a:lnTo>
                    <a:pt x="1181" y="889"/>
                  </a:lnTo>
                  <a:lnTo>
                    <a:pt x="1247" y="889"/>
                  </a:lnTo>
                  <a:cubicBezTo>
                    <a:pt x="1264" y="889"/>
                    <a:pt x="1277" y="875"/>
                    <a:pt x="1277" y="859"/>
                  </a:cubicBezTo>
                  <a:cubicBezTo>
                    <a:pt x="1277" y="842"/>
                    <a:pt x="1264" y="829"/>
                    <a:pt x="1247" y="829"/>
                  </a:cubicBezTo>
                  <a:lnTo>
                    <a:pt x="1181" y="829"/>
                  </a:lnTo>
                  <a:lnTo>
                    <a:pt x="1151" y="829"/>
                  </a:lnTo>
                  <a:lnTo>
                    <a:pt x="375" y="829"/>
                  </a:lnTo>
                  <a:lnTo>
                    <a:pt x="345" y="829"/>
                  </a:lnTo>
                  <a:lnTo>
                    <a:pt x="279" y="829"/>
                  </a:lnTo>
                  <a:cubicBezTo>
                    <a:pt x="262" y="829"/>
                    <a:pt x="249" y="842"/>
                    <a:pt x="249" y="859"/>
                  </a:cubicBezTo>
                  <a:cubicBezTo>
                    <a:pt x="249" y="875"/>
                    <a:pt x="262" y="889"/>
                    <a:pt x="279" y="889"/>
                  </a:cubicBezTo>
                  <a:lnTo>
                    <a:pt x="345" y="889"/>
                  </a:lnTo>
                  <a:lnTo>
                    <a:pt x="345" y="910"/>
                  </a:lnTo>
                  <a:cubicBezTo>
                    <a:pt x="345" y="945"/>
                    <a:pt x="317" y="973"/>
                    <a:pt x="283" y="973"/>
                  </a:cubicBezTo>
                  <a:lnTo>
                    <a:pt x="231" y="973"/>
                  </a:lnTo>
                  <a:cubicBezTo>
                    <a:pt x="197" y="973"/>
                    <a:pt x="169" y="945"/>
                    <a:pt x="169" y="910"/>
                  </a:cubicBezTo>
                  <a:lnTo>
                    <a:pt x="169" y="463"/>
                  </a:lnTo>
                  <a:lnTo>
                    <a:pt x="60" y="423"/>
                  </a:lnTo>
                  <a:lnTo>
                    <a:pt x="60" y="361"/>
                  </a:lnTo>
                  <a:lnTo>
                    <a:pt x="159" y="361"/>
                  </a:lnTo>
                  <a:cubicBezTo>
                    <a:pt x="201" y="361"/>
                    <a:pt x="239" y="338"/>
                    <a:pt x="259" y="302"/>
                  </a:cubicBezTo>
                  <a:lnTo>
                    <a:pt x="365" y="107"/>
                  </a:lnTo>
                  <a:cubicBezTo>
                    <a:pt x="381" y="78"/>
                    <a:pt x="410" y="60"/>
                    <a:pt x="443" y="60"/>
                  </a:cubicBezTo>
                  <a:lnTo>
                    <a:pt x="1083" y="60"/>
                  </a:lnTo>
                  <a:cubicBezTo>
                    <a:pt x="1116" y="60"/>
                    <a:pt x="1145" y="78"/>
                    <a:pt x="1161" y="107"/>
                  </a:cubicBezTo>
                  <a:lnTo>
                    <a:pt x="1267" y="302"/>
                  </a:lnTo>
                  <a:cubicBezTo>
                    <a:pt x="1287" y="338"/>
                    <a:pt x="1325" y="361"/>
                    <a:pt x="1367" y="361"/>
                  </a:cubicBezTo>
                  <a:lnTo>
                    <a:pt x="1466" y="361"/>
                  </a:lnTo>
                  <a:lnTo>
                    <a:pt x="1466" y="423"/>
                  </a:lnTo>
                  <a:close/>
                  <a:moveTo>
                    <a:pt x="1526" y="353"/>
                  </a:moveTo>
                  <a:cubicBezTo>
                    <a:pt x="1526" y="324"/>
                    <a:pt x="1502" y="301"/>
                    <a:pt x="1473" y="301"/>
                  </a:cubicBezTo>
                  <a:lnTo>
                    <a:pt x="1367" y="301"/>
                  </a:lnTo>
                  <a:cubicBezTo>
                    <a:pt x="1347" y="301"/>
                    <a:pt x="1329" y="290"/>
                    <a:pt x="1320" y="273"/>
                  </a:cubicBezTo>
                  <a:lnTo>
                    <a:pt x="1214" y="78"/>
                  </a:lnTo>
                  <a:cubicBezTo>
                    <a:pt x="1187" y="30"/>
                    <a:pt x="1137" y="0"/>
                    <a:pt x="1083" y="0"/>
                  </a:cubicBezTo>
                  <a:lnTo>
                    <a:pt x="443" y="0"/>
                  </a:lnTo>
                  <a:cubicBezTo>
                    <a:pt x="388" y="0"/>
                    <a:pt x="338" y="30"/>
                    <a:pt x="312" y="78"/>
                  </a:cubicBezTo>
                  <a:lnTo>
                    <a:pt x="206" y="273"/>
                  </a:lnTo>
                  <a:cubicBezTo>
                    <a:pt x="197" y="290"/>
                    <a:pt x="179" y="301"/>
                    <a:pt x="159" y="301"/>
                  </a:cubicBezTo>
                  <a:lnTo>
                    <a:pt x="53" y="301"/>
                  </a:lnTo>
                  <a:cubicBezTo>
                    <a:pt x="24" y="301"/>
                    <a:pt x="0" y="324"/>
                    <a:pt x="0" y="353"/>
                  </a:cubicBezTo>
                  <a:lnTo>
                    <a:pt x="0" y="428"/>
                  </a:lnTo>
                  <a:cubicBezTo>
                    <a:pt x="0" y="450"/>
                    <a:pt x="14" y="470"/>
                    <a:pt x="35" y="477"/>
                  </a:cubicBezTo>
                  <a:lnTo>
                    <a:pt x="109" y="505"/>
                  </a:lnTo>
                  <a:lnTo>
                    <a:pt x="109" y="910"/>
                  </a:lnTo>
                  <a:cubicBezTo>
                    <a:pt x="109" y="978"/>
                    <a:pt x="164" y="1032"/>
                    <a:pt x="231" y="1032"/>
                  </a:cubicBezTo>
                  <a:lnTo>
                    <a:pt x="283" y="1032"/>
                  </a:lnTo>
                  <a:cubicBezTo>
                    <a:pt x="350" y="1032"/>
                    <a:pt x="405" y="978"/>
                    <a:pt x="405" y="910"/>
                  </a:cubicBezTo>
                  <a:lnTo>
                    <a:pt x="405" y="889"/>
                  </a:lnTo>
                  <a:lnTo>
                    <a:pt x="1121" y="889"/>
                  </a:lnTo>
                  <a:lnTo>
                    <a:pt x="1121" y="910"/>
                  </a:lnTo>
                  <a:cubicBezTo>
                    <a:pt x="1121" y="978"/>
                    <a:pt x="1176" y="1032"/>
                    <a:pt x="1243" y="1032"/>
                  </a:cubicBezTo>
                  <a:lnTo>
                    <a:pt x="1294" y="1032"/>
                  </a:lnTo>
                  <a:cubicBezTo>
                    <a:pt x="1362" y="1032"/>
                    <a:pt x="1416" y="978"/>
                    <a:pt x="1416" y="910"/>
                  </a:cubicBezTo>
                  <a:lnTo>
                    <a:pt x="1416" y="505"/>
                  </a:lnTo>
                  <a:lnTo>
                    <a:pt x="1491" y="477"/>
                  </a:lnTo>
                  <a:cubicBezTo>
                    <a:pt x="1512" y="470"/>
                    <a:pt x="1526" y="450"/>
                    <a:pt x="1526" y="428"/>
                  </a:cubicBezTo>
                  <a:lnTo>
                    <a:pt x="1526" y="3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594A4D33-ADB9-FA43-BF8C-4238B96B16DF}"/>
              </a:ext>
            </a:extLst>
          </p:cNvPr>
          <p:cNvGrpSpPr/>
          <p:nvPr/>
        </p:nvGrpSpPr>
        <p:grpSpPr>
          <a:xfrm>
            <a:off x="7335940" y="1154120"/>
            <a:ext cx="710291" cy="710292"/>
            <a:chOff x="5874400" y="621970"/>
            <a:chExt cx="710291" cy="710292"/>
          </a:xfrm>
        </p:grpSpPr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201CEDB0-26BF-B046-BB72-DE70B14AFE07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1" name="Freeform 7">
              <a:extLst>
                <a:ext uri="{FF2B5EF4-FFF2-40B4-BE49-F238E27FC236}">
                  <a16:creationId xmlns:a16="http://schemas.microsoft.com/office/drawing/2014/main" id="{4ABBA018-2699-7545-AEF8-507FDCA44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3952" y="766773"/>
              <a:ext cx="611187" cy="420687"/>
            </a:xfrm>
            <a:custGeom>
              <a:avLst/>
              <a:gdLst>
                <a:gd name="T0" fmla="*/ 1132 w 1696"/>
                <a:gd name="T1" fmla="*/ 1167 h 1168"/>
                <a:gd name="T2" fmla="*/ 1121 w 1696"/>
                <a:gd name="T3" fmla="*/ 1052 h 1168"/>
                <a:gd name="T4" fmla="*/ 1080 w 1696"/>
                <a:gd name="T5" fmla="*/ 958 h 1168"/>
                <a:gd name="T6" fmla="*/ 1138 w 1696"/>
                <a:gd name="T7" fmla="*/ 953 h 1168"/>
                <a:gd name="T8" fmla="*/ 1076 w 1696"/>
                <a:gd name="T9" fmla="*/ 921 h 1168"/>
                <a:gd name="T10" fmla="*/ 1093 w 1696"/>
                <a:gd name="T11" fmla="*/ 825 h 1168"/>
                <a:gd name="T12" fmla="*/ 1121 w 1696"/>
                <a:gd name="T13" fmla="*/ 774 h 1168"/>
                <a:gd name="T14" fmla="*/ 1064 w 1696"/>
                <a:gd name="T15" fmla="*/ 799 h 1168"/>
                <a:gd name="T16" fmla="*/ 606 w 1696"/>
                <a:gd name="T17" fmla="*/ 748 h 1168"/>
                <a:gd name="T18" fmla="*/ 599 w 1696"/>
                <a:gd name="T19" fmla="*/ 825 h 1168"/>
                <a:gd name="T20" fmla="*/ 615 w 1696"/>
                <a:gd name="T21" fmla="*/ 958 h 1168"/>
                <a:gd name="T22" fmla="*/ 560 w 1696"/>
                <a:gd name="T23" fmla="*/ 915 h 1168"/>
                <a:gd name="T24" fmla="*/ 586 w 1696"/>
                <a:gd name="T25" fmla="*/ 985 h 1168"/>
                <a:gd name="T26" fmla="*/ 563 w 1696"/>
                <a:gd name="T27" fmla="*/ 1167 h 1168"/>
                <a:gd name="T28" fmla="*/ 600 w 1696"/>
                <a:gd name="T29" fmla="*/ 1084 h 1168"/>
                <a:gd name="T30" fmla="*/ 536 w 1696"/>
                <a:gd name="T31" fmla="*/ 1135 h 1168"/>
                <a:gd name="T32" fmla="*/ 170 w 1696"/>
                <a:gd name="T33" fmla="*/ 647 h 1168"/>
                <a:gd name="T34" fmla="*/ 346 w 1696"/>
                <a:gd name="T35" fmla="*/ 647 h 1168"/>
                <a:gd name="T36" fmla="*/ 394 w 1696"/>
                <a:gd name="T37" fmla="*/ 1129 h 1168"/>
                <a:gd name="T38" fmla="*/ 452 w 1696"/>
                <a:gd name="T39" fmla="*/ 1138 h 1168"/>
                <a:gd name="T40" fmla="*/ 680 w 1696"/>
                <a:gd name="T41" fmla="*/ 1132 h 1168"/>
                <a:gd name="T42" fmla="*/ 739 w 1696"/>
                <a:gd name="T43" fmla="*/ 1134 h 1168"/>
                <a:gd name="T44" fmla="*/ 956 w 1696"/>
                <a:gd name="T45" fmla="*/ 1134 h 1168"/>
                <a:gd name="T46" fmla="*/ 1015 w 1696"/>
                <a:gd name="T47" fmla="*/ 1132 h 1168"/>
                <a:gd name="T48" fmla="*/ 1243 w 1696"/>
                <a:gd name="T49" fmla="*/ 1138 h 1168"/>
                <a:gd name="T50" fmla="*/ 1301 w 1696"/>
                <a:gd name="T51" fmla="*/ 1129 h 1168"/>
                <a:gd name="T52" fmla="*/ 1349 w 1696"/>
                <a:gd name="T53" fmla="*/ 647 h 1168"/>
                <a:gd name="T54" fmla="*/ 1525 w 1696"/>
                <a:gd name="T55" fmla="*/ 647 h 1168"/>
                <a:gd name="T56" fmla="*/ 1694 w 1696"/>
                <a:gd name="T57" fmla="*/ 515 h 1168"/>
                <a:gd name="T58" fmla="*/ 1466 w 1696"/>
                <a:gd name="T59" fmla="*/ 647 h 1168"/>
                <a:gd name="T60" fmla="*/ 1407 w 1696"/>
                <a:gd name="T61" fmla="*/ 647 h 1168"/>
                <a:gd name="T62" fmla="*/ 287 w 1696"/>
                <a:gd name="T63" fmla="*/ 647 h 1168"/>
                <a:gd name="T64" fmla="*/ 228 w 1696"/>
                <a:gd name="T65" fmla="*/ 647 h 1168"/>
                <a:gd name="T66" fmla="*/ 0 w 1696"/>
                <a:gd name="T67" fmla="*/ 515 h 1168"/>
                <a:gd name="T68" fmla="*/ 987 w 1696"/>
                <a:gd name="T69" fmla="*/ 344 h 1168"/>
                <a:gd name="T70" fmla="*/ 1117 w 1696"/>
                <a:gd name="T71" fmla="*/ 344 h 1168"/>
                <a:gd name="T72" fmla="*/ 776 w 1696"/>
                <a:gd name="T73" fmla="*/ 58 h 1168"/>
                <a:gd name="T74" fmla="*/ 717 w 1696"/>
                <a:gd name="T75" fmla="*/ 58 h 1168"/>
                <a:gd name="T76" fmla="*/ 619 w 1696"/>
                <a:gd name="T77" fmla="*/ 58 h 1168"/>
                <a:gd name="T78" fmla="*/ 1176 w 1696"/>
                <a:gd name="T79" fmla="*/ 345 h 1168"/>
                <a:gd name="T80" fmla="*/ 1274 w 1696"/>
                <a:gd name="T81" fmla="*/ 128 h 1168"/>
                <a:gd name="T82" fmla="*/ 1333 w 1696"/>
                <a:gd name="T83" fmla="*/ 162 h 1168"/>
                <a:gd name="T84" fmla="*/ 487 w 1696"/>
                <a:gd name="T85" fmla="*/ 0 h 1168"/>
                <a:gd name="T86" fmla="*/ 388 w 1696"/>
                <a:gd name="T87" fmla="*/ 191 h 1168"/>
                <a:gd name="T88" fmla="*/ 487 w 1696"/>
                <a:gd name="T89" fmla="*/ 58 h 1168"/>
                <a:gd name="T90" fmla="*/ 30 w 1696"/>
                <a:gd name="T91" fmla="*/ 345 h 1168"/>
                <a:gd name="T92" fmla="*/ 1665 w 1696"/>
                <a:gd name="T93" fmla="*/ 403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6" h="1168">
                  <a:moveTo>
                    <a:pt x="1100" y="1140"/>
                  </a:moveTo>
                  <a:cubicBezTo>
                    <a:pt x="1102" y="1156"/>
                    <a:pt x="1114" y="1167"/>
                    <a:pt x="1129" y="1167"/>
                  </a:cubicBezTo>
                  <a:cubicBezTo>
                    <a:pt x="1130" y="1167"/>
                    <a:pt x="1131" y="1167"/>
                    <a:pt x="1132" y="1167"/>
                  </a:cubicBezTo>
                  <a:cubicBezTo>
                    <a:pt x="1148" y="1165"/>
                    <a:pt x="1160" y="1151"/>
                    <a:pt x="1159" y="1135"/>
                  </a:cubicBezTo>
                  <a:lnTo>
                    <a:pt x="1153" y="1079"/>
                  </a:lnTo>
                  <a:cubicBezTo>
                    <a:pt x="1152" y="1063"/>
                    <a:pt x="1137" y="1051"/>
                    <a:pt x="1121" y="1052"/>
                  </a:cubicBezTo>
                  <a:cubicBezTo>
                    <a:pt x="1105" y="1054"/>
                    <a:pt x="1093" y="1068"/>
                    <a:pt x="1095" y="1084"/>
                  </a:cubicBezTo>
                  <a:lnTo>
                    <a:pt x="1100" y="1140"/>
                  </a:lnTo>
                  <a:close/>
                  <a:moveTo>
                    <a:pt x="1080" y="958"/>
                  </a:moveTo>
                  <a:cubicBezTo>
                    <a:pt x="1081" y="973"/>
                    <a:pt x="1094" y="985"/>
                    <a:pt x="1109" y="985"/>
                  </a:cubicBezTo>
                  <a:cubicBezTo>
                    <a:pt x="1110" y="985"/>
                    <a:pt x="1111" y="985"/>
                    <a:pt x="1112" y="985"/>
                  </a:cubicBezTo>
                  <a:cubicBezTo>
                    <a:pt x="1128" y="983"/>
                    <a:pt x="1140" y="969"/>
                    <a:pt x="1138" y="953"/>
                  </a:cubicBezTo>
                  <a:lnTo>
                    <a:pt x="1134" y="915"/>
                  </a:lnTo>
                  <a:cubicBezTo>
                    <a:pt x="1133" y="899"/>
                    <a:pt x="1118" y="887"/>
                    <a:pt x="1102" y="889"/>
                  </a:cubicBezTo>
                  <a:cubicBezTo>
                    <a:pt x="1086" y="890"/>
                    <a:pt x="1074" y="905"/>
                    <a:pt x="1076" y="921"/>
                  </a:cubicBezTo>
                  <a:lnTo>
                    <a:pt x="1080" y="958"/>
                  </a:lnTo>
                  <a:close/>
                  <a:moveTo>
                    <a:pt x="1064" y="799"/>
                  </a:moveTo>
                  <a:cubicBezTo>
                    <a:pt x="1066" y="814"/>
                    <a:pt x="1078" y="825"/>
                    <a:pt x="1093" y="825"/>
                  </a:cubicBezTo>
                  <a:cubicBezTo>
                    <a:pt x="1094" y="825"/>
                    <a:pt x="1095" y="825"/>
                    <a:pt x="1096" y="825"/>
                  </a:cubicBezTo>
                  <a:cubicBezTo>
                    <a:pt x="1112" y="823"/>
                    <a:pt x="1124" y="809"/>
                    <a:pt x="1122" y="793"/>
                  </a:cubicBezTo>
                  <a:lnTo>
                    <a:pt x="1121" y="774"/>
                  </a:lnTo>
                  <a:cubicBezTo>
                    <a:pt x="1119" y="758"/>
                    <a:pt x="1104" y="746"/>
                    <a:pt x="1088" y="748"/>
                  </a:cubicBezTo>
                  <a:cubicBezTo>
                    <a:pt x="1072" y="749"/>
                    <a:pt x="1061" y="764"/>
                    <a:pt x="1062" y="780"/>
                  </a:cubicBezTo>
                  <a:lnTo>
                    <a:pt x="1064" y="799"/>
                  </a:lnTo>
                  <a:close/>
                  <a:moveTo>
                    <a:pt x="631" y="799"/>
                  </a:moveTo>
                  <a:lnTo>
                    <a:pt x="633" y="780"/>
                  </a:lnTo>
                  <a:cubicBezTo>
                    <a:pt x="634" y="764"/>
                    <a:pt x="622" y="749"/>
                    <a:pt x="606" y="748"/>
                  </a:cubicBezTo>
                  <a:cubicBezTo>
                    <a:pt x="590" y="746"/>
                    <a:pt x="576" y="758"/>
                    <a:pt x="574" y="774"/>
                  </a:cubicBezTo>
                  <a:lnTo>
                    <a:pt x="572" y="793"/>
                  </a:lnTo>
                  <a:cubicBezTo>
                    <a:pt x="571" y="809"/>
                    <a:pt x="582" y="823"/>
                    <a:pt x="599" y="825"/>
                  </a:cubicBezTo>
                  <a:cubicBezTo>
                    <a:pt x="600" y="825"/>
                    <a:pt x="601" y="825"/>
                    <a:pt x="602" y="825"/>
                  </a:cubicBezTo>
                  <a:cubicBezTo>
                    <a:pt x="617" y="825"/>
                    <a:pt x="629" y="814"/>
                    <a:pt x="631" y="799"/>
                  </a:cubicBezTo>
                  <a:close/>
                  <a:moveTo>
                    <a:pt x="615" y="958"/>
                  </a:moveTo>
                  <a:lnTo>
                    <a:pt x="619" y="921"/>
                  </a:lnTo>
                  <a:cubicBezTo>
                    <a:pt x="620" y="905"/>
                    <a:pt x="609" y="890"/>
                    <a:pt x="593" y="889"/>
                  </a:cubicBezTo>
                  <a:cubicBezTo>
                    <a:pt x="577" y="887"/>
                    <a:pt x="562" y="899"/>
                    <a:pt x="560" y="915"/>
                  </a:cubicBezTo>
                  <a:lnTo>
                    <a:pt x="557" y="953"/>
                  </a:lnTo>
                  <a:cubicBezTo>
                    <a:pt x="555" y="969"/>
                    <a:pt x="567" y="983"/>
                    <a:pt x="583" y="985"/>
                  </a:cubicBezTo>
                  <a:cubicBezTo>
                    <a:pt x="584" y="985"/>
                    <a:pt x="585" y="985"/>
                    <a:pt x="586" y="985"/>
                  </a:cubicBezTo>
                  <a:cubicBezTo>
                    <a:pt x="601" y="985"/>
                    <a:pt x="614" y="973"/>
                    <a:pt x="615" y="958"/>
                  </a:cubicBezTo>
                  <a:close/>
                  <a:moveTo>
                    <a:pt x="536" y="1135"/>
                  </a:moveTo>
                  <a:cubicBezTo>
                    <a:pt x="535" y="1151"/>
                    <a:pt x="546" y="1165"/>
                    <a:pt x="563" y="1167"/>
                  </a:cubicBezTo>
                  <a:cubicBezTo>
                    <a:pt x="564" y="1167"/>
                    <a:pt x="565" y="1167"/>
                    <a:pt x="566" y="1167"/>
                  </a:cubicBezTo>
                  <a:cubicBezTo>
                    <a:pt x="580" y="1167"/>
                    <a:pt x="593" y="1156"/>
                    <a:pt x="595" y="1140"/>
                  </a:cubicBezTo>
                  <a:lnTo>
                    <a:pt x="600" y="1084"/>
                  </a:lnTo>
                  <a:cubicBezTo>
                    <a:pt x="602" y="1068"/>
                    <a:pt x="590" y="1054"/>
                    <a:pt x="574" y="1052"/>
                  </a:cubicBezTo>
                  <a:cubicBezTo>
                    <a:pt x="558" y="1051"/>
                    <a:pt x="543" y="1063"/>
                    <a:pt x="542" y="1079"/>
                  </a:cubicBezTo>
                  <a:lnTo>
                    <a:pt x="536" y="1135"/>
                  </a:lnTo>
                  <a:close/>
                  <a:moveTo>
                    <a:pt x="30" y="544"/>
                  </a:moveTo>
                  <a:lnTo>
                    <a:pt x="67" y="544"/>
                  </a:lnTo>
                  <a:cubicBezTo>
                    <a:pt x="124" y="544"/>
                    <a:pt x="170" y="591"/>
                    <a:pt x="170" y="647"/>
                  </a:cubicBezTo>
                  <a:lnTo>
                    <a:pt x="170" y="724"/>
                  </a:lnTo>
                  <a:lnTo>
                    <a:pt x="346" y="724"/>
                  </a:lnTo>
                  <a:lnTo>
                    <a:pt x="346" y="647"/>
                  </a:lnTo>
                  <a:cubicBezTo>
                    <a:pt x="346" y="591"/>
                    <a:pt x="392" y="544"/>
                    <a:pt x="449" y="544"/>
                  </a:cubicBezTo>
                  <a:lnTo>
                    <a:pt x="485" y="544"/>
                  </a:lnTo>
                  <a:lnTo>
                    <a:pt x="394" y="1129"/>
                  </a:lnTo>
                  <a:cubicBezTo>
                    <a:pt x="391" y="1145"/>
                    <a:pt x="402" y="1160"/>
                    <a:pt x="418" y="1162"/>
                  </a:cubicBezTo>
                  <a:cubicBezTo>
                    <a:pt x="420" y="1163"/>
                    <a:pt x="421" y="1163"/>
                    <a:pt x="423" y="1163"/>
                  </a:cubicBezTo>
                  <a:cubicBezTo>
                    <a:pt x="437" y="1163"/>
                    <a:pt x="449" y="1152"/>
                    <a:pt x="452" y="1138"/>
                  </a:cubicBezTo>
                  <a:lnTo>
                    <a:pt x="545" y="544"/>
                  </a:lnTo>
                  <a:lnTo>
                    <a:pt x="701" y="544"/>
                  </a:lnTo>
                  <a:lnTo>
                    <a:pt x="680" y="1132"/>
                  </a:lnTo>
                  <a:cubicBezTo>
                    <a:pt x="679" y="1149"/>
                    <a:pt x="692" y="1162"/>
                    <a:pt x="708" y="1163"/>
                  </a:cubicBezTo>
                  <a:cubicBezTo>
                    <a:pt x="709" y="1163"/>
                    <a:pt x="709" y="1163"/>
                    <a:pt x="709" y="1163"/>
                  </a:cubicBezTo>
                  <a:cubicBezTo>
                    <a:pt x="725" y="1163"/>
                    <a:pt x="738" y="1150"/>
                    <a:pt x="739" y="1134"/>
                  </a:cubicBezTo>
                  <a:lnTo>
                    <a:pt x="759" y="544"/>
                  </a:lnTo>
                  <a:lnTo>
                    <a:pt x="935" y="544"/>
                  </a:lnTo>
                  <a:lnTo>
                    <a:pt x="956" y="1134"/>
                  </a:lnTo>
                  <a:cubicBezTo>
                    <a:pt x="957" y="1150"/>
                    <a:pt x="970" y="1163"/>
                    <a:pt x="985" y="1163"/>
                  </a:cubicBezTo>
                  <a:cubicBezTo>
                    <a:pt x="986" y="1163"/>
                    <a:pt x="986" y="1163"/>
                    <a:pt x="986" y="1163"/>
                  </a:cubicBezTo>
                  <a:cubicBezTo>
                    <a:pt x="1002" y="1162"/>
                    <a:pt x="1015" y="1149"/>
                    <a:pt x="1015" y="1132"/>
                  </a:cubicBezTo>
                  <a:lnTo>
                    <a:pt x="994" y="544"/>
                  </a:lnTo>
                  <a:lnTo>
                    <a:pt x="1150" y="544"/>
                  </a:lnTo>
                  <a:lnTo>
                    <a:pt x="1243" y="1138"/>
                  </a:lnTo>
                  <a:cubicBezTo>
                    <a:pt x="1245" y="1152"/>
                    <a:pt x="1258" y="1163"/>
                    <a:pt x="1272" y="1163"/>
                  </a:cubicBezTo>
                  <a:cubicBezTo>
                    <a:pt x="1273" y="1163"/>
                    <a:pt x="1275" y="1163"/>
                    <a:pt x="1277" y="1162"/>
                  </a:cubicBezTo>
                  <a:cubicBezTo>
                    <a:pt x="1293" y="1160"/>
                    <a:pt x="1303" y="1145"/>
                    <a:pt x="1301" y="1129"/>
                  </a:cubicBezTo>
                  <a:lnTo>
                    <a:pt x="1209" y="544"/>
                  </a:lnTo>
                  <a:lnTo>
                    <a:pt x="1245" y="544"/>
                  </a:lnTo>
                  <a:cubicBezTo>
                    <a:pt x="1302" y="544"/>
                    <a:pt x="1349" y="591"/>
                    <a:pt x="1349" y="647"/>
                  </a:cubicBezTo>
                  <a:lnTo>
                    <a:pt x="1349" y="724"/>
                  </a:lnTo>
                  <a:lnTo>
                    <a:pt x="1525" y="724"/>
                  </a:lnTo>
                  <a:lnTo>
                    <a:pt x="1525" y="647"/>
                  </a:lnTo>
                  <a:cubicBezTo>
                    <a:pt x="1525" y="591"/>
                    <a:pt x="1571" y="544"/>
                    <a:pt x="1628" y="544"/>
                  </a:cubicBezTo>
                  <a:lnTo>
                    <a:pt x="1665" y="544"/>
                  </a:lnTo>
                  <a:cubicBezTo>
                    <a:pt x="1681" y="544"/>
                    <a:pt x="1694" y="531"/>
                    <a:pt x="1694" y="515"/>
                  </a:cubicBezTo>
                  <a:cubicBezTo>
                    <a:pt x="1694" y="499"/>
                    <a:pt x="1681" y="486"/>
                    <a:pt x="1665" y="486"/>
                  </a:cubicBezTo>
                  <a:lnTo>
                    <a:pt x="1628" y="486"/>
                  </a:lnTo>
                  <a:cubicBezTo>
                    <a:pt x="1539" y="486"/>
                    <a:pt x="1466" y="558"/>
                    <a:pt x="1466" y="647"/>
                  </a:cubicBezTo>
                  <a:lnTo>
                    <a:pt x="1466" y="665"/>
                  </a:lnTo>
                  <a:lnTo>
                    <a:pt x="1407" y="665"/>
                  </a:lnTo>
                  <a:lnTo>
                    <a:pt x="1407" y="647"/>
                  </a:lnTo>
                  <a:cubicBezTo>
                    <a:pt x="1407" y="558"/>
                    <a:pt x="1335" y="486"/>
                    <a:pt x="1245" y="486"/>
                  </a:cubicBezTo>
                  <a:lnTo>
                    <a:pt x="449" y="486"/>
                  </a:lnTo>
                  <a:cubicBezTo>
                    <a:pt x="360" y="486"/>
                    <a:pt x="287" y="558"/>
                    <a:pt x="287" y="647"/>
                  </a:cubicBezTo>
                  <a:lnTo>
                    <a:pt x="287" y="665"/>
                  </a:lnTo>
                  <a:lnTo>
                    <a:pt x="228" y="665"/>
                  </a:lnTo>
                  <a:lnTo>
                    <a:pt x="228" y="647"/>
                  </a:lnTo>
                  <a:cubicBezTo>
                    <a:pt x="228" y="558"/>
                    <a:pt x="156" y="486"/>
                    <a:pt x="67" y="486"/>
                  </a:cubicBezTo>
                  <a:lnTo>
                    <a:pt x="29" y="486"/>
                  </a:lnTo>
                  <a:cubicBezTo>
                    <a:pt x="13" y="486"/>
                    <a:pt x="0" y="499"/>
                    <a:pt x="0" y="515"/>
                  </a:cubicBezTo>
                  <a:cubicBezTo>
                    <a:pt x="0" y="531"/>
                    <a:pt x="13" y="544"/>
                    <a:pt x="30" y="544"/>
                  </a:cubicBezTo>
                  <a:close/>
                  <a:moveTo>
                    <a:pt x="1117" y="344"/>
                  </a:moveTo>
                  <a:lnTo>
                    <a:pt x="987" y="344"/>
                  </a:lnTo>
                  <a:lnTo>
                    <a:pt x="978" y="58"/>
                  </a:lnTo>
                  <a:lnTo>
                    <a:pt x="1076" y="58"/>
                  </a:lnTo>
                  <a:lnTo>
                    <a:pt x="1117" y="344"/>
                  </a:lnTo>
                  <a:close/>
                  <a:moveTo>
                    <a:pt x="928" y="344"/>
                  </a:moveTo>
                  <a:lnTo>
                    <a:pt x="767" y="344"/>
                  </a:lnTo>
                  <a:lnTo>
                    <a:pt x="776" y="58"/>
                  </a:lnTo>
                  <a:lnTo>
                    <a:pt x="919" y="58"/>
                  </a:lnTo>
                  <a:lnTo>
                    <a:pt x="928" y="344"/>
                  </a:lnTo>
                  <a:close/>
                  <a:moveTo>
                    <a:pt x="717" y="58"/>
                  </a:moveTo>
                  <a:lnTo>
                    <a:pt x="708" y="345"/>
                  </a:lnTo>
                  <a:lnTo>
                    <a:pt x="578" y="345"/>
                  </a:lnTo>
                  <a:lnTo>
                    <a:pt x="619" y="58"/>
                  </a:lnTo>
                  <a:lnTo>
                    <a:pt x="717" y="58"/>
                  </a:lnTo>
                  <a:close/>
                  <a:moveTo>
                    <a:pt x="1665" y="345"/>
                  </a:moveTo>
                  <a:lnTo>
                    <a:pt x="1176" y="345"/>
                  </a:lnTo>
                  <a:lnTo>
                    <a:pt x="1135" y="58"/>
                  </a:lnTo>
                  <a:lnTo>
                    <a:pt x="1205" y="58"/>
                  </a:lnTo>
                  <a:cubicBezTo>
                    <a:pt x="1243" y="58"/>
                    <a:pt x="1274" y="89"/>
                    <a:pt x="1274" y="128"/>
                  </a:cubicBezTo>
                  <a:lnTo>
                    <a:pt x="1274" y="162"/>
                  </a:lnTo>
                  <a:cubicBezTo>
                    <a:pt x="1274" y="178"/>
                    <a:pt x="1287" y="191"/>
                    <a:pt x="1303" y="191"/>
                  </a:cubicBezTo>
                  <a:cubicBezTo>
                    <a:pt x="1320" y="191"/>
                    <a:pt x="1333" y="178"/>
                    <a:pt x="1333" y="162"/>
                  </a:cubicBezTo>
                  <a:lnTo>
                    <a:pt x="1333" y="128"/>
                  </a:lnTo>
                  <a:cubicBezTo>
                    <a:pt x="1333" y="57"/>
                    <a:pt x="1275" y="0"/>
                    <a:pt x="1205" y="0"/>
                  </a:cubicBezTo>
                  <a:lnTo>
                    <a:pt x="487" y="0"/>
                  </a:lnTo>
                  <a:cubicBezTo>
                    <a:pt x="416" y="0"/>
                    <a:pt x="359" y="57"/>
                    <a:pt x="359" y="128"/>
                  </a:cubicBezTo>
                  <a:lnTo>
                    <a:pt x="359" y="162"/>
                  </a:lnTo>
                  <a:cubicBezTo>
                    <a:pt x="359" y="178"/>
                    <a:pt x="372" y="191"/>
                    <a:pt x="388" y="191"/>
                  </a:cubicBezTo>
                  <a:cubicBezTo>
                    <a:pt x="404" y="191"/>
                    <a:pt x="417" y="178"/>
                    <a:pt x="418" y="162"/>
                  </a:cubicBezTo>
                  <a:lnTo>
                    <a:pt x="418" y="128"/>
                  </a:lnTo>
                  <a:cubicBezTo>
                    <a:pt x="418" y="89"/>
                    <a:pt x="449" y="58"/>
                    <a:pt x="487" y="58"/>
                  </a:cubicBezTo>
                  <a:lnTo>
                    <a:pt x="560" y="58"/>
                  </a:lnTo>
                  <a:lnTo>
                    <a:pt x="518" y="345"/>
                  </a:lnTo>
                  <a:lnTo>
                    <a:pt x="30" y="345"/>
                  </a:lnTo>
                  <a:cubicBezTo>
                    <a:pt x="13" y="345"/>
                    <a:pt x="0" y="358"/>
                    <a:pt x="0" y="374"/>
                  </a:cubicBezTo>
                  <a:cubicBezTo>
                    <a:pt x="0" y="390"/>
                    <a:pt x="13" y="403"/>
                    <a:pt x="30" y="403"/>
                  </a:cubicBezTo>
                  <a:lnTo>
                    <a:pt x="1665" y="403"/>
                  </a:lnTo>
                  <a:cubicBezTo>
                    <a:pt x="1681" y="403"/>
                    <a:pt x="1695" y="390"/>
                    <a:pt x="1695" y="374"/>
                  </a:cubicBezTo>
                  <a:cubicBezTo>
                    <a:pt x="1695" y="358"/>
                    <a:pt x="1681" y="345"/>
                    <a:pt x="1665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A00526CE-1242-074E-8A5D-291AE6D95787}"/>
              </a:ext>
            </a:extLst>
          </p:cNvPr>
          <p:cNvGrpSpPr/>
          <p:nvPr/>
        </p:nvGrpSpPr>
        <p:grpSpPr>
          <a:xfrm>
            <a:off x="8435634" y="1154120"/>
            <a:ext cx="710291" cy="710292"/>
            <a:chOff x="6974094" y="621970"/>
            <a:chExt cx="710291" cy="710292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86BA48D3-75B3-224F-9B8A-8B57F5CBF677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4" name="Freeform 8">
              <a:extLst>
                <a:ext uri="{FF2B5EF4-FFF2-40B4-BE49-F238E27FC236}">
                  <a16:creationId xmlns:a16="http://schemas.microsoft.com/office/drawing/2014/main" id="{5EB9B19D-5A42-5E41-B2D0-CED38DBC6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177" y="843766"/>
              <a:ext cx="492125" cy="266700"/>
            </a:xfrm>
            <a:custGeom>
              <a:avLst/>
              <a:gdLst>
                <a:gd name="T0" fmla="*/ 805 w 1366"/>
                <a:gd name="T1" fmla="*/ 248 h 740"/>
                <a:gd name="T2" fmla="*/ 683 w 1366"/>
                <a:gd name="T3" fmla="*/ 197 h 740"/>
                <a:gd name="T4" fmla="*/ 683 w 1366"/>
                <a:gd name="T5" fmla="*/ 197 h 740"/>
                <a:gd name="T6" fmla="*/ 614 w 1366"/>
                <a:gd name="T7" fmla="*/ 212 h 740"/>
                <a:gd name="T8" fmla="*/ 639 w 1366"/>
                <a:gd name="T9" fmla="*/ 268 h 740"/>
                <a:gd name="T10" fmla="*/ 683 w 1366"/>
                <a:gd name="T11" fmla="*/ 259 h 740"/>
                <a:gd name="T12" fmla="*/ 683 w 1366"/>
                <a:gd name="T13" fmla="*/ 259 h 740"/>
                <a:gd name="T14" fmla="*/ 761 w 1366"/>
                <a:gd name="T15" fmla="*/ 292 h 740"/>
                <a:gd name="T16" fmla="*/ 793 w 1366"/>
                <a:gd name="T17" fmla="*/ 369 h 740"/>
                <a:gd name="T18" fmla="*/ 683 w 1366"/>
                <a:gd name="T19" fmla="*/ 479 h 740"/>
                <a:gd name="T20" fmla="*/ 573 w 1366"/>
                <a:gd name="T21" fmla="*/ 369 h 740"/>
                <a:gd name="T22" fmla="*/ 595 w 1366"/>
                <a:gd name="T23" fmla="*/ 303 h 740"/>
                <a:gd name="T24" fmla="*/ 545 w 1366"/>
                <a:gd name="T25" fmla="*/ 266 h 740"/>
                <a:gd name="T26" fmla="*/ 511 w 1366"/>
                <a:gd name="T27" fmla="*/ 369 h 740"/>
                <a:gd name="T28" fmla="*/ 683 w 1366"/>
                <a:gd name="T29" fmla="*/ 541 h 740"/>
                <a:gd name="T30" fmla="*/ 855 w 1366"/>
                <a:gd name="T31" fmla="*/ 369 h 740"/>
                <a:gd name="T32" fmla="*/ 805 w 1366"/>
                <a:gd name="T33" fmla="*/ 248 h 740"/>
                <a:gd name="T34" fmla="*/ 965 w 1366"/>
                <a:gd name="T35" fmla="*/ 608 h 740"/>
                <a:gd name="T36" fmla="*/ 1053 w 1366"/>
                <a:gd name="T37" fmla="*/ 369 h 740"/>
                <a:gd name="T38" fmla="*/ 966 w 1366"/>
                <a:gd name="T39" fmla="*/ 132 h 740"/>
                <a:gd name="T40" fmla="*/ 1290 w 1366"/>
                <a:gd name="T41" fmla="*/ 369 h 740"/>
                <a:gd name="T42" fmla="*/ 965 w 1366"/>
                <a:gd name="T43" fmla="*/ 608 h 740"/>
                <a:gd name="T44" fmla="*/ 313 w 1366"/>
                <a:gd name="T45" fmla="*/ 369 h 740"/>
                <a:gd name="T46" fmla="*/ 402 w 1366"/>
                <a:gd name="T47" fmla="*/ 609 h 740"/>
                <a:gd name="T48" fmla="*/ 76 w 1366"/>
                <a:gd name="T49" fmla="*/ 369 h 740"/>
                <a:gd name="T50" fmla="*/ 402 w 1366"/>
                <a:gd name="T51" fmla="*/ 129 h 740"/>
                <a:gd name="T52" fmla="*/ 313 w 1366"/>
                <a:gd name="T53" fmla="*/ 369 h 740"/>
                <a:gd name="T54" fmla="*/ 715 w 1366"/>
                <a:gd name="T55" fmla="*/ 675 h 740"/>
                <a:gd name="T56" fmla="*/ 682 w 1366"/>
                <a:gd name="T57" fmla="*/ 677 h 740"/>
                <a:gd name="T58" fmla="*/ 375 w 1366"/>
                <a:gd name="T59" fmla="*/ 369 h 740"/>
                <a:gd name="T60" fmla="*/ 682 w 1366"/>
                <a:gd name="T61" fmla="*/ 62 h 740"/>
                <a:gd name="T62" fmla="*/ 715 w 1366"/>
                <a:gd name="T63" fmla="*/ 63 h 740"/>
                <a:gd name="T64" fmla="*/ 990 w 1366"/>
                <a:gd name="T65" fmla="*/ 369 h 740"/>
                <a:gd name="T66" fmla="*/ 715 w 1366"/>
                <a:gd name="T67" fmla="*/ 675 h 740"/>
                <a:gd name="T68" fmla="*/ 723 w 1366"/>
                <a:gd name="T69" fmla="*/ 2 h 740"/>
                <a:gd name="T70" fmla="*/ 683 w 1366"/>
                <a:gd name="T71" fmla="*/ 0 h 740"/>
                <a:gd name="T72" fmla="*/ 682 w 1366"/>
                <a:gd name="T73" fmla="*/ 0 h 740"/>
                <a:gd name="T74" fmla="*/ 681 w 1366"/>
                <a:gd name="T75" fmla="*/ 0 h 740"/>
                <a:gd name="T76" fmla="*/ 658 w 1366"/>
                <a:gd name="T77" fmla="*/ 1 h 740"/>
                <a:gd name="T78" fmla="*/ 645 w 1366"/>
                <a:gd name="T79" fmla="*/ 2 h 740"/>
                <a:gd name="T80" fmla="*/ 10 w 1366"/>
                <a:gd name="T81" fmla="*/ 349 h 740"/>
                <a:gd name="T82" fmla="*/ 10 w 1366"/>
                <a:gd name="T83" fmla="*/ 389 h 740"/>
                <a:gd name="T84" fmla="*/ 645 w 1366"/>
                <a:gd name="T85" fmla="*/ 737 h 740"/>
                <a:gd name="T86" fmla="*/ 658 w 1366"/>
                <a:gd name="T87" fmla="*/ 738 h 740"/>
                <a:gd name="T88" fmla="*/ 681 w 1366"/>
                <a:gd name="T89" fmla="*/ 739 h 740"/>
                <a:gd name="T90" fmla="*/ 682 w 1366"/>
                <a:gd name="T91" fmla="*/ 739 h 740"/>
                <a:gd name="T92" fmla="*/ 683 w 1366"/>
                <a:gd name="T93" fmla="*/ 739 h 740"/>
                <a:gd name="T94" fmla="*/ 721 w 1366"/>
                <a:gd name="T95" fmla="*/ 737 h 740"/>
                <a:gd name="T96" fmla="*/ 802 w 1366"/>
                <a:gd name="T97" fmla="*/ 727 h 740"/>
                <a:gd name="T98" fmla="*/ 1355 w 1366"/>
                <a:gd name="T99" fmla="*/ 390 h 740"/>
                <a:gd name="T100" fmla="*/ 1355 w 1366"/>
                <a:gd name="T101" fmla="*/ 349 h 740"/>
                <a:gd name="T102" fmla="*/ 723 w 1366"/>
                <a:gd name="T103" fmla="*/ 2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66" h="740">
                  <a:moveTo>
                    <a:pt x="805" y="248"/>
                  </a:moveTo>
                  <a:cubicBezTo>
                    <a:pt x="772" y="215"/>
                    <a:pt x="729" y="197"/>
                    <a:pt x="683" y="197"/>
                  </a:cubicBezTo>
                  <a:lnTo>
                    <a:pt x="683" y="197"/>
                  </a:lnTo>
                  <a:cubicBezTo>
                    <a:pt x="659" y="197"/>
                    <a:pt x="636" y="202"/>
                    <a:pt x="614" y="212"/>
                  </a:cubicBezTo>
                  <a:lnTo>
                    <a:pt x="639" y="268"/>
                  </a:lnTo>
                  <a:cubicBezTo>
                    <a:pt x="653" y="262"/>
                    <a:pt x="668" y="259"/>
                    <a:pt x="683" y="259"/>
                  </a:cubicBezTo>
                  <a:lnTo>
                    <a:pt x="683" y="259"/>
                  </a:lnTo>
                  <a:cubicBezTo>
                    <a:pt x="712" y="259"/>
                    <a:pt x="740" y="271"/>
                    <a:pt x="761" y="292"/>
                  </a:cubicBezTo>
                  <a:cubicBezTo>
                    <a:pt x="781" y="312"/>
                    <a:pt x="793" y="340"/>
                    <a:pt x="793" y="369"/>
                  </a:cubicBezTo>
                  <a:cubicBezTo>
                    <a:pt x="793" y="430"/>
                    <a:pt x="744" y="479"/>
                    <a:pt x="683" y="479"/>
                  </a:cubicBezTo>
                  <a:cubicBezTo>
                    <a:pt x="622" y="479"/>
                    <a:pt x="573" y="430"/>
                    <a:pt x="573" y="369"/>
                  </a:cubicBezTo>
                  <a:cubicBezTo>
                    <a:pt x="573" y="345"/>
                    <a:pt x="580" y="323"/>
                    <a:pt x="595" y="303"/>
                  </a:cubicBezTo>
                  <a:lnTo>
                    <a:pt x="545" y="266"/>
                  </a:lnTo>
                  <a:cubicBezTo>
                    <a:pt x="523" y="296"/>
                    <a:pt x="511" y="332"/>
                    <a:pt x="511" y="369"/>
                  </a:cubicBezTo>
                  <a:cubicBezTo>
                    <a:pt x="511" y="464"/>
                    <a:pt x="588" y="541"/>
                    <a:pt x="683" y="541"/>
                  </a:cubicBezTo>
                  <a:cubicBezTo>
                    <a:pt x="778" y="541"/>
                    <a:pt x="855" y="464"/>
                    <a:pt x="855" y="369"/>
                  </a:cubicBezTo>
                  <a:cubicBezTo>
                    <a:pt x="855" y="323"/>
                    <a:pt x="837" y="280"/>
                    <a:pt x="805" y="248"/>
                  </a:cubicBezTo>
                  <a:close/>
                  <a:moveTo>
                    <a:pt x="965" y="608"/>
                  </a:moveTo>
                  <a:cubicBezTo>
                    <a:pt x="1020" y="543"/>
                    <a:pt x="1053" y="460"/>
                    <a:pt x="1053" y="369"/>
                  </a:cubicBezTo>
                  <a:cubicBezTo>
                    <a:pt x="1053" y="279"/>
                    <a:pt x="1020" y="196"/>
                    <a:pt x="966" y="132"/>
                  </a:cubicBezTo>
                  <a:cubicBezTo>
                    <a:pt x="1125" y="208"/>
                    <a:pt x="1245" y="323"/>
                    <a:pt x="1290" y="369"/>
                  </a:cubicBezTo>
                  <a:cubicBezTo>
                    <a:pt x="1245" y="416"/>
                    <a:pt x="1124" y="532"/>
                    <a:pt x="965" y="608"/>
                  </a:cubicBezTo>
                  <a:close/>
                  <a:moveTo>
                    <a:pt x="313" y="369"/>
                  </a:moveTo>
                  <a:cubicBezTo>
                    <a:pt x="313" y="461"/>
                    <a:pt x="347" y="545"/>
                    <a:pt x="402" y="609"/>
                  </a:cubicBezTo>
                  <a:cubicBezTo>
                    <a:pt x="242" y="534"/>
                    <a:pt x="120" y="416"/>
                    <a:pt x="76" y="369"/>
                  </a:cubicBezTo>
                  <a:cubicBezTo>
                    <a:pt x="120" y="323"/>
                    <a:pt x="241" y="205"/>
                    <a:pt x="402" y="129"/>
                  </a:cubicBezTo>
                  <a:cubicBezTo>
                    <a:pt x="347" y="194"/>
                    <a:pt x="313" y="278"/>
                    <a:pt x="313" y="369"/>
                  </a:cubicBezTo>
                  <a:close/>
                  <a:moveTo>
                    <a:pt x="715" y="675"/>
                  </a:moveTo>
                  <a:cubicBezTo>
                    <a:pt x="704" y="676"/>
                    <a:pt x="693" y="677"/>
                    <a:pt x="682" y="677"/>
                  </a:cubicBezTo>
                  <a:cubicBezTo>
                    <a:pt x="513" y="676"/>
                    <a:pt x="375" y="538"/>
                    <a:pt x="375" y="369"/>
                  </a:cubicBezTo>
                  <a:cubicBezTo>
                    <a:pt x="375" y="199"/>
                    <a:pt x="513" y="62"/>
                    <a:pt x="682" y="62"/>
                  </a:cubicBezTo>
                  <a:cubicBezTo>
                    <a:pt x="693" y="62"/>
                    <a:pt x="704" y="63"/>
                    <a:pt x="715" y="63"/>
                  </a:cubicBezTo>
                  <a:cubicBezTo>
                    <a:pt x="869" y="79"/>
                    <a:pt x="990" y="210"/>
                    <a:pt x="990" y="369"/>
                  </a:cubicBezTo>
                  <a:cubicBezTo>
                    <a:pt x="990" y="527"/>
                    <a:pt x="869" y="659"/>
                    <a:pt x="715" y="675"/>
                  </a:cubicBezTo>
                  <a:close/>
                  <a:moveTo>
                    <a:pt x="723" y="2"/>
                  </a:moveTo>
                  <a:cubicBezTo>
                    <a:pt x="710" y="1"/>
                    <a:pt x="697" y="0"/>
                    <a:pt x="683" y="0"/>
                  </a:cubicBezTo>
                  <a:lnTo>
                    <a:pt x="682" y="0"/>
                  </a:lnTo>
                  <a:cubicBezTo>
                    <a:pt x="681" y="0"/>
                    <a:pt x="681" y="0"/>
                    <a:pt x="681" y="0"/>
                  </a:cubicBezTo>
                  <a:cubicBezTo>
                    <a:pt x="673" y="0"/>
                    <a:pt x="666" y="1"/>
                    <a:pt x="658" y="1"/>
                  </a:cubicBezTo>
                  <a:cubicBezTo>
                    <a:pt x="653" y="1"/>
                    <a:pt x="649" y="1"/>
                    <a:pt x="645" y="2"/>
                  </a:cubicBezTo>
                  <a:cubicBezTo>
                    <a:pt x="291" y="23"/>
                    <a:pt x="22" y="336"/>
                    <a:pt x="10" y="349"/>
                  </a:cubicBezTo>
                  <a:cubicBezTo>
                    <a:pt x="0" y="361"/>
                    <a:pt x="0" y="378"/>
                    <a:pt x="10" y="389"/>
                  </a:cubicBezTo>
                  <a:cubicBezTo>
                    <a:pt x="22" y="403"/>
                    <a:pt x="292" y="716"/>
                    <a:pt x="645" y="737"/>
                  </a:cubicBezTo>
                  <a:cubicBezTo>
                    <a:pt x="649" y="738"/>
                    <a:pt x="653" y="737"/>
                    <a:pt x="658" y="738"/>
                  </a:cubicBezTo>
                  <a:cubicBezTo>
                    <a:pt x="666" y="738"/>
                    <a:pt x="673" y="739"/>
                    <a:pt x="681" y="739"/>
                  </a:cubicBezTo>
                  <a:lnTo>
                    <a:pt x="682" y="739"/>
                  </a:lnTo>
                  <a:lnTo>
                    <a:pt x="683" y="739"/>
                  </a:lnTo>
                  <a:cubicBezTo>
                    <a:pt x="696" y="739"/>
                    <a:pt x="708" y="738"/>
                    <a:pt x="721" y="737"/>
                  </a:cubicBezTo>
                  <a:cubicBezTo>
                    <a:pt x="748" y="735"/>
                    <a:pt x="775" y="733"/>
                    <a:pt x="802" y="727"/>
                  </a:cubicBezTo>
                  <a:cubicBezTo>
                    <a:pt x="1114" y="668"/>
                    <a:pt x="1346" y="401"/>
                    <a:pt x="1355" y="390"/>
                  </a:cubicBezTo>
                  <a:cubicBezTo>
                    <a:pt x="1365" y="378"/>
                    <a:pt x="1365" y="361"/>
                    <a:pt x="1355" y="349"/>
                  </a:cubicBezTo>
                  <a:cubicBezTo>
                    <a:pt x="1344" y="335"/>
                    <a:pt x="1074" y="26"/>
                    <a:pt x="7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39DEBB55-3EB7-2F41-8730-A244030EF034}"/>
              </a:ext>
            </a:extLst>
          </p:cNvPr>
          <p:cNvGrpSpPr/>
          <p:nvPr/>
        </p:nvGrpSpPr>
        <p:grpSpPr>
          <a:xfrm>
            <a:off x="5144002" y="2052486"/>
            <a:ext cx="710291" cy="710292"/>
            <a:chOff x="3682462" y="1520336"/>
            <a:chExt cx="710291" cy="710292"/>
          </a:xfrm>
        </p:grpSpPr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C4D773E8-5FFA-1C4F-AE6E-C75666905BC5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7" name="Freeform 13">
              <a:extLst>
                <a:ext uri="{FF2B5EF4-FFF2-40B4-BE49-F238E27FC236}">
                  <a16:creationId xmlns:a16="http://schemas.microsoft.com/office/drawing/2014/main" id="{CBFCF0B9-9700-504F-A54E-72D28C686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007" y="1641326"/>
              <a:ext cx="457200" cy="468312"/>
            </a:xfrm>
            <a:custGeom>
              <a:avLst/>
              <a:gdLst>
                <a:gd name="T0" fmla="*/ 345 w 1271"/>
                <a:gd name="T1" fmla="*/ 318 h 1300"/>
                <a:gd name="T2" fmla="*/ 345 w 1271"/>
                <a:gd name="T3" fmla="*/ 223 h 1300"/>
                <a:gd name="T4" fmla="*/ 249 w 1271"/>
                <a:gd name="T5" fmla="*/ 223 h 1300"/>
                <a:gd name="T6" fmla="*/ 249 w 1271"/>
                <a:gd name="T7" fmla="*/ 318 h 1300"/>
                <a:gd name="T8" fmla="*/ 205 w 1271"/>
                <a:gd name="T9" fmla="*/ 179 h 1300"/>
                <a:gd name="T10" fmla="*/ 389 w 1271"/>
                <a:gd name="T11" fmla="*/ 179 h 1300"/>
                <a:gd name="T12" fmla="*/ 389 w 1271"/>
                <a:gd name="T13" fmla="*/ 362 h 1300"/>
                <a:gd name="T14" fmla="*/ 205 w 1271"/>
                <a:gd name="T15" fmla="*/ 362 h 1300"/>
                <a:gd name="T16" fmla="*/ 297 w 1271"/>
                <a:gd name="T17" fmla="*/ 479 h 1300"/>
                <a:gd name="T18" fmla="*/ 431 w 1271"/>
                <a:gd name="T19" fmla="*/ 461 h 1300"/>
                <a:gd name="T20" fmla="*/ 857 w 1271"/>
                <a:gd name="T21" fmla="*/ 950 h 1300"/>
                <a:gd name="T22" fmla="*/ 815 w 1271"/>
                <a:gd name="T23" fmla="*/ 1064 h 1300"/>
                <a:gd name="T24" fmla="*/ 937 w 1271"/>
                <a:gd name="T25" fmla="*/ 986 h 1300"/>
                <a:gd name="T26" fmla="*/ 1017 w 1271"/>
                <a:gd name="T27" fmla="*/ 1110 h 1300"/>
                <a:gd name="T28" fmla="*/ 975 w 1271"/>
                <a:gd name="T29" fmla="*/ 1224 h 1300"/>
                <a:gd name="T30" fmla="*/ 1075 w 1271"/>
                <a:gd name="T31" fmla="*/ 1137 h 1300"/>
                <a:gd name="T32" fmla="*/ 1097 w 1271"/>
                <a:gd name="T33" fmla="*/ 1146 h 1300"/>
                <a:gd name="T34" fmla="*/ 1186 w 1271"/>
                <a:gd name="T35" fmla="*/ 1182 h 1300"/>
                <a:gd name="T36" fmla="*/ 486 w 1271"/>
                <a:gd name="T37" fmla="*/ 404 h 1300"/>
                <a:gd name="T38" fmla="*/ 444 w 1271"/>
                <a:gd name="T39" fmla="*/ 123 h 1300"/>
                <a:gd name="T40" fmla="*/ 149 w 1271"/>
                <a:gd name="T41" fmla="*/ 123 h 1300"/>
                <a:gd name="T42" fmla="*/ 297 w 1271"/>
                <a:gd name="T43" fmla="*/ 479 h 1300"/>
                <a:gd name="T44" fmla="*/ 488 w 1271"/>
                <a:gd name="T45" fmla="*/ 79 h 1300"/>
                <a:gd name="T46" fmla="*/ 1231 w 1271"/>
                <a:gd name="T47" fmla="*/ 1083 h 1300"/>
                <a:gd name="T48" fmla="*/ 1086 w 1271"/>
                <a:gd name="T49" fmla="*/ 1224 h 1300"/>
                <a:gd name="T50" fmla="*/ 997 w 1271"/>
                <a:gd name="T51" fmla="*/ 1290 h 1300"/>
                <a:gd name="T52" fmla="*/ 953 w 1271"/>
                <a:gd name="T53" fmla="*/ 1290 h 1300"/>
                <a:gd name="T54" fmla="*/ 873 w 1271"/>
                <a:gd name="T55" fmla="*/ 1166 h 1300"/>
                <a:gd name="T56" fmla="*/ 915 w 1271"/>
                <a:gd name="T57" fmla="*/ 1052 h 1300"/>
                <a:gd name="T58" fmla="*/ 793 w 1271"/>
                <a:gd name="T59" fmla="*/ 1130 h 1300"/>
                <a:gd name="T60" fmla="*/ 704 w 1271"/>
                <a:gd name="T61" fmla="*/ 1028 h 1300"/>
                <a:gd name="T62" fmla="*/ 792 w 1271"/>
                <a:gd name="T63" fmla="*/ 928 h 1300"/>
                <a:gd name="T64" fmla="*/ 297 w 1271"/>
                <a:gd name="T65" fmla="*/ 541 h 1300"/>
                <a:gd name="T66" fmla="*/ 105 w 1271"/>
                <a:gd name="T67" fmla="*/ 79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1" h="1300">
                  <a:moveTo>
                    <a:pt x="249" y="318"/>
                  </a:moveTo>
                  <a:cubicBezTo>
                    <a:pt x="274" y="344"/>
                    <a:pt x="319" y="344"/>
                    <a:pt x="345" y="318"/>
                  </a:cubicBezTo>
                  <a:cubicBezTo>
                    <a:pt x="357" y="306"/>
                    <a:pt x="364" y="289"/>
                    <a:pt x="364" y="271"/>
                  </a:cubicBezTo>
                  <a:cubicBezTo>
                    <a:pt x="364" y="252"/>
                    <a:pt x="357" y="235"/>
                    <a:pt x="345" y="223"/>
                  </a:cubicBezTo>
                  <a:cubicBezTo>
                    <a:pt x="332" y="210"/>
                    <a:pt x="315" y="203"/>
                    <a:pt x="297" y="203"/>
                  </a:cubicBezTo>
                  <a:cubicBezTo>
                    <a:pt x="279" y="203"/>
                    <a:pt x="262" y="210"/>
                    <a:pt x="249" y="223"/>
                  </a:cubicBezTo>
                  <a:cubicBezTo>
                    <a:pt x="236" y="235"/>
                    <a:pt x="229" y="252"/>
                    <a:pt x="229" y="271"/>
                  </a:cubicBezTo>
                  <a:cubicBezTo>
                    <a:pt x="229" y="289"/>
                    <a:pt x="236" y="306"/>
                    <a:pt x="249" y="318"/>
                  </a:cubicBezTo>
                  <a:close/>
                  <a:moveTo>
                    <a:pt x="167" y="271"/>
                  </a:moveTo>
                  <a:cubicBezTo>
                    <a:pt x="167" y="236"/>
                    <a:pt x="180" y="203"/>
                    <a:pt x="205" y="179"/>
                  </a:cubicBezTo>
                  <a:cubicBezTo>
                    <a:pt x="229" y="154"/>
                    <a:pt x="262" y="141"/>
                    <a:pt x="297" y="141"/>
                  </a:cubicBezTo>
                  <a:cubicBezTo>
                    <a:pt x="331" y="141"/>
                    <a:pt x="364" y="154"/>
                    <a:pt x="389" y="179"/>
                  </a:cubicBezTo>
                  <a:cubicBezTo>
                    <a:pt x="413" y="203"/>
                    <a:pt x="427" y="236"/>
                    <a:pt x="427" y="271"/>
                  </a:cubicBezTo>
                  <a:cubicBezTo>
                    <a:pt x="427" y="305"/>
                    <a:pt x="413" y="338"/>
                    <a:pt x="389" y="362"/>
                  </a:cubicBezTo>
                  <a:cubicBezTo>
                    <a:pt x="364" y="387"/>
                    <a:pt x="331" y="400"/>
                    <a:pt x="297" y="400"/>
                  </a:cubicBezTo>
                  <a:cubicBezTo>
                    <a:pt x="262" y="400"/>
                    <a:pt x="229" y="387"/>
                    <a:pt x="205" y="362"/>
                  </a:cubicBezTo>
                  <a:cubicBezTo>
                    <a:pt x="180" y="338"/>
                    <a:pt x="167" y="305"/>
                    <a:pt x="167" y="271"/>
                  </a:cubicBezTo>
                  <a:close/>
                  <a:moveTo>
                    <a:pt x="297" y="479"/>
                  </a:moveTo>
                  <a:cubicBezTo>
                    <a:pt x="331" y="479"/>
                    <a:pt x="365" y="471"/>
                    <a:pt x="394" y="455"/>
                  </a:cubicBezTo>
                  <a:cubicBezTo>
                    <a:pt x="407" y="449"/>
                    <a:pt x="422" y="451"/>
                    <a:pt x="431" y="461"/>
                  </a:cubicBezTo>
                  <a:lnTo>
                    <a:pt x="858" y="907"/>
                  </a:lnTo>
                  <a:cubicBezTo>
                    <a:pt x="869" y="919"/>
                    <a:pt x="869" y="938"/>
                    <a:pt x="857" y="950"/>
                  </a:cubicBezTo>
                  <a:lnTo>
                    <a:pt x="779" y="1028"/>
                  </a:lnTo>
                  <a:lnTo>
                    <a:pt x="815" y="1064"/>
                  </a:lnTo>
                  <a:lnTo>
                    <a:pt x="893" y="986"/>
                  </a:lnTo>
                  <a:cubicBezTo>
                    <a:pt x="905" y="974"/>
                    <a:pt x="925" y="974"/>
                    <a:pt x="937" y="986"/>
                  </a:cubicBezTo>
                  <a:lnTo>
                    <a:pt x="1017" y="1066"/>
                  </a:lnTo>
                  <a:cubicBezTo>
                    <a:pt x="1029" y="1078"/>
                    <a:pt x="1029" y="1098"/>
                    <a:pt x="1017" y="1110"/>
                  </a:cubicBezTo>
                  <a:lnTo>
                    <a:pt x="939" y="1188"/>
                  </a:lnTo>
                  <a:lnTo>
                    <a:pt x="975" y="1224"/>
                  </a:lnTo>
                  <a:lnTo>
                    <a:pt x="1053" y="1146"/>
                  </a:lnTo>
                  <a:cubicBezTo>
                    <a:pt x="1058" y="1140"/>
                    <a:pt x="1066" y="1137"/>
                    <a:pt x="1075" y="1137"/>
                  </a:cubicBezTo>
                  <a:lnTo>
                    <a:pt x="1075" y="1137"/>
                  </a:lnTo>
                  <a:cubicBezTo>
                    <a:pt x="1083" y="1137"/>
                    <a:pt x="1091" y="1140"/>
                    <a:pt x="1097" y="1146"/>
                  </a:cubicBezTo>
                  <a:lnTo>
                    <a:pt x="1130" y="1181"/>
                  </a:lnTo>
                  <a:cubicBezTo>
                    <a:pt x="1145" y="1196"/>
                    <a:pt x="1171" y="1197"/>
                    <a:pt x="1186" y="1182"/>
                  </a:cubicBezTo>
                  <a:cubicBezTo>
                    <a:pt x="1202" y="1166"/>
                    <a:pt x="1202" y="1142"/>
                    <a:pt x="1187" y="1126"/>
                  </a:cubicBezTo>
                  <a:lnTo>
                    <a:pt x="486" y="404"/>
                  </a:lnTo>
                  <a:cubicBezTo>
                    <a:pt x="477" y="395"/>
                    <a:pt x="475" y="380"/>
                    <a:pt x="481" y="368"/>
                  </a:cubicBezTo>
                  <a:cubicBezTo>
                    <a:pt x="524" y="287"/>
                    <a:pt x="510" y="188"/>
                    <a:pt x="444" y="123"/>
                  </a:cubicBezTo>
                  <a:cubicBezTo>
                    <a:pt x="405" y="83"/>
                    <a:pt x="353" y="62"/>
                    <a:pt x="297" y="62"/>
                  </a:cubicBezTo>
                  <a:cubicBezTo>
                    <a:pt x="242" y="62"/>
                    <a:pt x="188" y="83"/>
                    <a:pt x="149" y="123"/>
                  </a:cubicBezTo>
                  <a:cubicBezTo>
                    <a:pt x="68" y="204"/>
                    <a:pt x="68" y="337"/>
                    <a:pt x="149" y="418"/>
                  </a:cubicBezTo>
                  <a:cubicBezTo>
                    <a:pt x="188" y="458"/>
                    <a:pt x="241" y="479"/>
                    <a:pt x="297" y="479"/>
                  </a:cubicBezTo>
                  <a:close/>
                  <a:moveTo>
                    <a:pt x="297" y="0"/>
                  </a:moveTo>
                  <a:cubicBezTo>
                    <a:pt x="369" y="0"/>
                    <a:pt x="437" y="28"/>
                    <a:pt x="488" y="79"/>
                  </a:cubicBezTo>
                  <a:cubicBezTo>
                    <a:pt x="568" y="158"/>
                    <a:pt x="589" y="275"/>
                    <a:pt x="546" y="377"/>
                  </a:cubicBezTo>
                  <a:lnTo>
                    <a:pt x="1231" y="1083"/>
                  </a:lnTo>
                  <a:cubicBezTo>
                    <a:pt x="1270" y="1122"/>
                    <a:pt x="1269" y="1186"/>
                    <a:pt x="1230" y="1225"/>
                  </a:cubicBezTo>
                  <a:cubicBezTo>
                    <a:pt x="1192" y="1264"/>
                    <a:pt x="1124" y="1264"/>
                    <a:pt x="1086" y="1224"/>
                  </a:cubicBezTo>
                  <a:lnTo>
                    <a:pt x="1074" y="1212"/>
                  </a:lnTo>
                  <a:lnTo>
                    <a:pt x="997" y="1290"/>
                  </a:lnTo>
                  <a:cubicBezTo>
                    <a:pt x="991" y="1295"/>
                    <a:pt x="983" y="1299"/>
                    <a:pt x="975" y="1299"/>
                  </a:cubicBezTo>
                  <a:cubicBezTo>
                    <a:pt x="967" y="1299"/>
                    <a:pt x="959" y="1295"/>
                    <a:pt x="953" y="1290"/>
                  </a:cubicBezTo>
                  <a:lnTo>
                    <a:pt x="873" y="1210"/>
                  </a:lnTo>
                  <a:cubicBezTo>
                    <a:pt x="861" y="1198"/>
                    <a:pt x="861" y="1178"/>
                    <a:pt x="873" y="1166"/>
                  </a:cubicBezTo>
                  <a:lnTo>
                    <a:pt x="951" y="1088"/>
                  </a:lnTo>
                  <a:lnTo>
                    <a:pt x="915" y="1052"/>
                  </a:lnTo>
                  <a:lnTo>
                    <a:pt x="837" y="1130"/>
                  </a:lnTo>
                  <a:cubicBezTo>
                    <a:pt x="825" y="1142"/>
                    <a:pt x="805" y="1142"/>
                    <a:pt x="793" y="1130"/>
                  </a:cubicBezTo>
                  <a:lnTo>
                    <a:pt x="714" y="1050"/>
                  </a:lnTo>
                  <a:cubicBezTo>
                    <a:pt x="708" y="1044"/>
                    <a:pt x="704" y="1036"/>
                    <a:pt x="704" y="1028"/>
                  </a:cubicBezTo>
                  <a:cubicBezTo>
                    <a:pt x="704" y="1020"/>
                    <a:pt x="708" y="1012"/>
                    <a:pt x="714" y="1006"/>
                  </a:cubicBezTo>
                  <a:lnTo>
                    <a:pt x="792" y="928"/>
                  </a:lnTo>
                  <a:lnTo>
                    <a:pt x="402" y="520"/>
                  </a:lnTo>
                  <a:cubicBezTo>
                    <a:pt x="369" y="534"/>
                    <a:pt x="333" y="541"/>
                    <a:pt x="297" y="541"/>
                  </a:cubicBezTo>
                  <a:cubicBezTo>
                    <a:pt x="224" y="541"/>
                    <a:pt x="156" y="513"/>
                    <a:pt x="105" y="462"/>
                  </a:cubicBezTo>
                  <a:cubicBezTo>
                    <a:pt x="0" y="356"/>
                    <a:pt x="0" y="185"/>
                    <a:pt x="105" y="79"/>
                  </a:cubicBezTo>
                  <a:cubicBezTo>
                    <a:pt x="156" y="28"/>
                    <a:pt x="224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E41C89E1-8D3C-C446-B100-B30B68749B99}"/>
              </a:ext>
            </a:extLst>
          </p:cNvPr>
          <p:cNvGrpSpPr/>
          <p:nvPr/>
        </p:nvGrpSpPr>
        <p:grpSpPr>
          <a:xfrm>
            <a:off x="7343396" y="2052486"/>
            <a:ext cx="710291" cy="710292"/>
            <a:chOff x="5881856" y="1520336"/>
            <a:chExt cx="710291" cy="710292"/>
          </a:xfrm>
        </p:grpSpPr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309DCBB6-62CF-8D41-8A54-68F65E5C94DB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0" name="Freeform 14">
              <a:extLst>
                <a:ext uri="{FF2B5EF4-FFF2-40B4-BE49-F238E27FC236}">
                  <a16:creationId xmlns:a16="http://schemas.microsoft.com/office/drawing/2014/main" id="{4528E8E4-9AB8-824D-9426-18A9FA82C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8876" y="1668313"/>
              <a:ext cx="476250" cy="414338"/>
            </a:xfrm>
            <a:custGeom>
              <a:avLst/>
              <a:gdLst>
                <a:gd name="T0" fmla="*/ 0 w 1324"/>
                <a:gd name="T1" fmla="*/ 989 h 1153"/>
                <a:gd name="T2" fmla="*/ 485 w 1324"/>
                <a:gd name="T3" fmla="*/ 879 h 1153"/>
                <a:gd name="T4" fmla="*/ 224 w 1324"/>
                <a:gd name="T5" fmla="*/ 927 h 1153"/>
                <a:gd name="T6" fmla="*/ 0 w 1324"/>
                <a:gd name="T7" fmla="*/ 758 h 1153"/>
                <a:gd name="T8" fmla="*/ 224 w 1324"/>
                <a:gd name="T9" fmla="*/ 820 h 1153"/>
                <a:gd name="T10" fmla="*/ 387 w 1324"/>
                <a:gd name="T11" fmla="*/ 701 h 1153"/>
                <a:gd name="T12" fmla="*/ 323 w 1324"/>
                <a:gd name="T13" fmla="*/ 697 h 1153"/>
                <a:gd name="T14" fmla="*/ 0 w 1324"/>
                <a:gd name="T15" fmla="*/ 758 h 1153"/>
                <a:gd name="T16" fmla="*/ 224 w 1324"/>
                <a:gd name="T17" fmla="*/ 165 h 1153"/>
                <a:gd name="T18" fmla="*/ 0 w 1324"/>
                <a:gd name="T19" fmla="*/ 227 h 1153"/>
                <a:gd name="T20" fmla="*/ 482 w 1324"/>
                <a:gd name="T21" fmla="*/ 375 h 1153"/>
                <a:gd name="T22" fmla="*/ 851 w 1324"/>
                <a:gd name="T23" fmla="*/ 820 h 1153"/>
                <a:gd name="T24" fmla="*/ 990 w 1324"/>
                <a:gd name="T25" fmla="*/ 717 h 1153"/>
                <a:gd name="T26" fmla="*/ 990 w 1324"/>
                <a:gd name="T27" fmla="*/ 1034 h 1153"/>
                <a:gd name="T28" fmla="*/ 851 w 1324"/>
                <a:gd name="T29" fmla="*/ 927 h 1153"/>
                <a:gd name="T30" fmla="*/ 380 w 1324"/>
                <a:gd name="T31" fmla="*/ 443 h 1153"/>
                <a:gd name="T32" fmla="*/ 0 w 1324"/>
                <a:gd name="T33" fmla="*/ 363 h 1153"/>
                <a:gd name="T34" fmla="*/ 224 w 1324"/>
                <a:gd name="T35" fmla="*/ 425 h 1153"/>
                <a:gd name="T36" fmla="*/ 540 w 1324"/>
                <a:gd name="T37" fmla="*/ 821 h 1153"/>
                <a:gd name="T38" fmla="*/ 928 w 1324"/>
                <a:gd name="T39" fmla="*/ 989 h 1153"/>
                <a:gd name="T40" fmla="*/ 1323 w 1324"/>
                <a:gd name="T41" fmla="*/ 879 h 1153"/>
                <a:gd name="T42" fmla="*/ 928 w 1324"/>
                <a:gd name="T43" fmla="*/ 758 h 1153"/>
                <a:gd name="T44" fmla="*/ 748 w 1324"/>
                <a:gd name="T45" fmla="*/ 696 h 1153"/>
                <a:gd name="T46" fmla="*/ 928 w 1324"/>
                <a:gd name="T47" fmla="*/ 557 h 1153"/>
                <a:gd name="T48" fmla="*/ 928 w 1324"/>
                <a:gd name="T49" fmla="*/ 0 h 1153"/>
                <a:gd name="T50" fmla="*/ 851 w 1324"/>
                <a:gd name="T51" fmla="*/ 165 h 1153"/>
                <a:gd name="T52" fmla="*/ 638 w 1324"/>
                <a:gd name="T53" fmla="*/ 317 h 1153"/>
                <a:gd name="T54" fmla="*/ 990 w 1324"/>
                <a:gd name="T55" fmla="*/ 227 h 1153"/>
                <a:gd name="T56" fmla="*/ 1211 w 1324"/>
                <a:gd name="T57" fmla="*/ 286 h 1153"/>
                <a:gd name="T58" fmla="*/ 990 w 1324"/>
                <a:gd name="T59" fmla="*/ 334 h 1153"/>
                <a:gd name="T60" fmla="*/ 693 w 1324"/>
                <a:gd name="T61" fmla="*/ 437 h 1153"/>
                <a:gd name="T62" fmla="*/ 851 w 1324"/>
                <a:gd name="T63" fmla="*/ 397 h 1153"/>
                <a:gd name="T64" fmla="*/ 928 w 1324"/>
                <a:gd name="T65" fmla="*/ 557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4" h="1153">
                  <a:moveTo>
                    <a:pt x="0" y="927"/>
                  </a:moveTo>
                  <a:lnTo>
                    <a:pt x="0" y="989"/>
                  </a:lnTo>
                  <a:lnTo>
                    <a:pt x="224" y="989"/>
                  </a:lnTo>
                  <a:cubicBezTo>
                    <a:pt x="351" y="989"/>
                    <a:pt x="419" y="973"/>
                    <a:pt x="485" y="879"/>
                  </a:cubicBezTo>
                  <a:lnTo>
                    <a:pt x="435" y="843"/>
                  </a:lnTo>
                  <a:cubicBezTo>
                    <a:pt x="383" y="915"/>
                    <a:pt x="339" y="927"/>
                    <a:pt x="224" y="927"/>
                  </a:cubicBezTo>
                  <a:lnTo>
                    <a:pt x="0" y="927"/>
                  </a:lnTo>
                  <a:close/>
                  <a:moveTo>
                    <a:pt x="0" y="758"/>
                  </a:moveTo>
                  <a:lnTo>
                    <a:pt x="0" y="820"/>
                  </a:lnTo>
                  <a:lnTo>
                    <a:pt x="224" y="820"/>
                  </a:lnTo>
                  <a:cubicBezTo>
                    <a:pt x="289" y="820"/>
                    <a:pt x="341" y="788"/>
                    <a:pt x="378" y="726"/>
                  </a:cubicBezTo>
                  <a:lnTo>
                    <a:pt x="387" y="701"/>
                  </a:lnTo>
                  <a:lnTo>
                    <a:pt x="329" y="681"/>
                  </a:lnTo>
                  <a:lnTo>
                    <a:pt x="323" y="697"/>
                  </a:lnTo>
                  <a:cubicBezTo>
                    <a:pt x="297" y="738"/>
                    <a:pt x="266" y="758"/>
                    <a:pt x="224" y="758"/>
                  </a:cubicBezTo>
                  <a:lnTo>
                    <a:pt x="0" y="758"/>
                  </a:lnTo>
                  <a:close/>
                  <a:moveTo>
                    <a:pt x="535" y="343"/>
                  </a:moveTo>
                  <a:cubicBezTo>
                    <a:pt x="456" y="213"/>
                    <a:pt x="372" y="165"/>
                    <a:pt x="224" y="165"/>
                  </a:cubicBezTo>
                  <a:lnTo>
                    <a:pt x="0" y="165"/>
                  </a:lnTo>
                  <a:lnTo>
                    <a:pt x="0" y="227"/>
                  </a:lnTo>
                  <a:lnTo>
                    <a:pt x="224" y="227"/>
                  </a:lnTo>
                  <a:cubicBezTo>
                    <a:pt x="349" y="227"/>
                    <a:pt x="415" y="265"/>
                    <a:pt x="482" y="375"/>
                  </a:cubicBezTo>
                  <a:lnTo>
                    <a:pt x="696" y="730"/>
                  </a:lnTo>
                  <a:cubicBezTo>
                    <a:pt x="738" y="791"/>
                    <a:pt x="787" y="820"/>
                    <a:pt x="851" y="820"/>
                  </a:cubicBezTo>
                  <a:lnTo>
                    <a:pt x="990" y="820"/>
                  </a:lnTo>
                  <a:lnTo>
                    <a:pt x="990" y="717"/>
                  </a:lnTo>
                  <a:lnTo>
                    <a:pt x="1215" y="878"/>
                  </a:lnTo>
                  <a:lnTo>
                    <a:pt x="990" y="1034"/>
                  </a:lnTo>
                  <a:lnTo>
                    <a:pt x="990" y="927"/>
                  </a:lnTo>
                  <a:lnTo>
                    <a:pt x="851" y="927"/>
                  </a:lnTo>
                  <a:cubicBezTo>
                    <a:pt x="737" y="927"/>
                    <a:pt x="655" y="882"/>
                    <a:pt x="592" y="788"/>
                  </a:cubicBezTo>
                  <a:lnTo>
                    <a:pt x="380" y="443"/>
                  </a:lnTo>
                  <a:cubicBezTo>
                    <a:pt x="346" y="387"/>
                    <a:pt x="300" y="363"/>
                    <a:pt x="224" y="363"/>
                  </a:cubicBezTo>
                  <a:lnTo>
                    <a:pt x="0" y="363"/>
                  </a:lnTo>
                  <a:lnTo>
                    <a:pt x="0" y="425"/>
                  </a:lnTo>
                  <a:lnTo>
                    <a:pt x="224" y="425"/>
                  </a:lnTo>
                  <a:cubicBezTo>
                    <a:pt x="278" y="425"/>
                    <a:pt x="304" y="438"/>
                    <a:pt x="327" y="476"/>
                  </a:cubicBezTo>
                  <a:lnTo>
                    <a:pt x="540" y="821"/>
                  </a:lnTo>
                  <a:cubicBezTo>
                    <a:pt x="614" y="934"/>
                    <a:pt x="716" y="989"/>
                    <a:pt x="851" y="989"/>
                  </a:cubicBezTo>
                  <a:lnTo>
                    <a:pt x="928" y="989"/>
                  </a:lnTo>
                  <a:lnTo>
                    <a:pt x="928" y="1152"/>
                  </a:lnTo>
                  <a:lnTo>
                    <a:pt x="1323" y="879"/>
                  </a:lnTo>
                  <a:lnTo>
                    <a:pt x="928" y="596"/>
                  </a:lnTo>
                  <a:lnTo>
                    <a:pt x="928" y="758"/>
                  </a:lnTo>
                  <a:lnTo>
                    <a:pt x="851" y="758"/>
                  </a:lnTo>
                  <a:cubicBezTo>
                    <a:pt x="819" y="758"/>
                    <a:pt x="785" y="750"/>
                    <a:pt x="748" y="696"/>
                  </a:cubicBezTo>
                  <a:lnTo>
                    <a:pt x="535" y="343"/>
                  </a:lnTo>
                  <a:close/>
                  <a:moveTo>
                    <a:pt x="928" y="557"/>
                  </a:moveTo>
                  <a:lnTo>
                    <a:pt x="1318" y="287"/>
                  </a:lnTo>
                  <a:lnTo>
                    <a:pt x="928" y="0"/>
                  </a:lnTo>
                  <a:lnTo>
                    <a:pt x="928" y="165"/>
                  </a:lnTo>
                  <a:lnTo>
                    <a:pt x="851" y="165"/>
                  </a:lnTo>
                  <a:cubicBezTo>
                    <a:pt x="718" y="165"/>
                    <a:pt x="648" y="217"/>
                    <a:pt x="593" y="274"/>
                  </a:cubicBezTo>
                  <a:lnTo>
                    <a:pt x="638" y="317"/>
                  </a:lnTo>
                  <a:cubicBezTo>
                    <a:pt x="692" y="262"/>
                    <a:pt x="746" y="227"/>
                    <a:pt x="851" y="227"/>
                  </a:cubicBezTo>
                  <a:lnTo>
                    <a:pt x="990" y="227"/>
                  </a:lnTo>
                  <a:lnTo>
                    <a:pt x="990" y="123"/>
                  </a:lnTo>
                  <a:lnTo>
                    <a:pt x="1211" y="286"/>
                  </a:lnTo>
                  <a:lnTo>
                    <a:pt x="990" y="439"/>
                  </a:lnTo>
                  <a:lnTo>
                    <a:pt x="990" y="334"/>
                  </a:lnTo>
                  <a:lnTo>
                    <a:pt x="851" y="334"/>
                  </a:lnTo>
                  <a:cubicBezTo>
                    <a:pt x="787" y="334"/>
                    <a:pt x="736" y="388"/>
                    <a:pt x="693" y="437"/>
                  </a:cubicBezTo>
                  <a:lnTo>
                    <a:pt x="740" y="478"/>
                  </a:lnTo>
                  <a:cubicBezTo>
                    <a:pt x="777" y="436"/>
                    <a:pt x="815" y="397"/>
                    <a:pt x="851" y="397"/>
                  </a:cubicBezTo>
                  <a:lnTo>
                    <a:pt x="928" y="397"/>
                  </a:lnTo>
                  <a:lnTo>
                    <a:pt x="928" y="5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D22C9FCE-50BA-2443-AEC5-4D70718CD0B1}"/>
              </a:ext>
            </a:extLst>
          </p:cNvPr>
          <p:cNvGrpSpPr/>
          <p:nvPr/>
        </p:nvGrpSpPr>
        <p:grpSpPr>
          <a:xfrm>
            <a:off x="8443090" y="2052486"/>
            <a:ext cx="710291" cy="710292"/>
            <a:chOff x="6981550" y="1520336"/>
            <a:chExt cx="710291" cy="710292"/>
          </a:xfrm>
        </p:grpSpPr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C344E692-4AF3-644A-BEC1-28C4D99D24DF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3" name="Freeform 15">
              <a:extLst>
                <a:ext uri="{FF2B5EF4-FFF2-40B4-BE49-F238E27FC236}">
                  <a16:creationId xmlns:a16="http://schemas.microsoft.com/office/drawing/2014/main" id="{9C6ACD52-9C0D-1243-85C1-8866B432A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917" y="1664345"/>
              <a:ext cx="422275" cy="422275"/>
            </a:xfrm>
            <a:custGeom>
              <a:avLst/>
              <a:gdLst>
                <a:gd name="T0" fmla="*/ 660 w 1174"/>
                <a:gd name="T1" fmla="*/ 1010 h 1173"/>
                <a:gd name="T2" fmla="*/ 756 w 1174"/>
                <a:gd name="T3" fmla="*/ 940 h 1173"/>
                <a:gd name="T4" fmla="*/ 1032 w 1174"/>
                <a:gd name="T5" fmla="*/ 1129 h 1173"/>
                <a:gd name="T6" fmla="*/ 734 w 1174"/>
                <a:gd name="T7" fmla="*/ 875 h 1173"/>
                <a:gd name="T8" fmla="*/ 703 w 1174"/>
                <a:gd name="T9" fmla="*/ 702 h 1173"/>
                <a:gd name="T10" fmla="*/ 875 w 1174"/>
                <a:gd name="T11" fmla="*/ 734 h 1173"/>
                <a:gd name="T12" fmla="*/ 1129 w 1174"/>
                <a:gd name="T13" fmla="*/ 1031 h 1173"/>
                <a:gd name="T14" fmla="*/ 941 w 1174"/>
                <a:gd name="T15" fmla="*/ 755 h 1173"/>
                <a:gd name="T16" fmla="*/ 1011 w 1174"/>
                <a:gd name="T17" fmla="*/ 659 h 1173"/>
                <a:gd name="T18" fmla="*/ 672 w 1174"/>
                <a:gd name="T19" fmla="*/ 640 h 1173"/>
                <a:gd name="T20" fmla="*/ 640 w 1174"/>
                <a:gd name="T21" fmla="*/ 981 h 1173"/>
                <a:gd name="T22" fmla="*/ 514 w 1174"/>
                <a:gd name="T23" fmla="*/ 162 h 1173"/>
                <a:gd name="T24" fmla="*/ 417 w 1174"/>
                <a:gd name="T25" fmla="*/ 232 h 1173"/>
                <a:gd name="T26" fmla="*/ 142 w 1174"/>
                <a:gd name="T27" fmla="*/ 44 h 1173"/>
                <a:gd name="T28" fmla="*/ 439 w 1174"/>
                <a:gd name="T29" fmla="*/ 298 h 1173"/>
                <a:gd name="T30" fmla="*/ 471 w 1174"/>
                <a:gd name="T31" fmla="*/ 470 h 1173"/>
                <a:gd name="T32" fmla="*/ 298 w 1174"/>
                <a:gd name="T33" fmla="*/ 439 h 1173"/>
                <a:gd name="T34" fmla="*/ 44 w 1174"/>
                <a:gd name="T35" fmla="*/ 141 h 1173"/>
                <a:gd name="T36" fmla="*/ 233 w 1174"/>
                <a:gd name="T37" fmla="*/ 417 h 1173"/>
                <a:gd name="T38" fmla="*/ 163 w 1174"/>
                <a:gd name="T39" fmla="*/ 513 h 1173"/>
                <a:gd name="T40" fmla="*/ 502 w 1174"/>
                <a:gd name="T41" fmla="*/ 533 h 1173"/>
                <a:gd name="T42" fmla="*/ 533 w 1174"/>
                <a:gd name="T43" fmla="*/ 191 h 1173"/>
                <a:gd name="T44" fmla="*/ 502 w 1174"/>
                <a:gd name="T45" fmla="*/ 640 h 1173"/>
                <a:gd name="T46" fmla="*/ 163 w 1174"/>
                <a:gd name="T47" fmla="*/ 659 h 1173"/>
                <a:gd name="T48" fmla="*/ 233 w 1174"/>
                <a:gd name="T49" fmla="*/ 755 h 1173"/>
                <a:gd name="T50" fmla="*/ 44 w 1174"/>
                <a:gd name="T51" fmla="*/ 1031 h 1173"/>
                <a:gd name="T52" fmla="*/ 298 w 1174"/>
                <a:gd name="T53" fmla="*/ 734 h 1173"/>
                <a:gd name="T54" fmla="*/ 471 w 1174"/>
                <a:gd name="T55" fmla="*/ 702 h 1173"/>
                <a:gd name="T56" fmla="*/ 439 w 1174"/>
                <a:gd name="T57" fmla="*/ 875 h 1173"/>
                <a:gd name="T58" fmla="*/ 142 w 1174"/>
                <a:gd name="T59" fmla="*/ 1129 h 1173"/>
                <a:gd name="T60" fmla="*/ 417 w 1174"/>
                <a:gd name="T61" fmla="*/ 940 h 1173"/>
                <a:gd name="T62" fmla="*/ 514 w 1174"/>
                <a:gd name="T63" fmla="*/ 1010 h 1173"/>
                <a:gd name="T64" fmla="*/ 533 w 1174"/>
                <a:gd name="T65" fmla="*/ 671 h 1173"/>
                <a:gd name="T66" fmla="*/ 1173 w 1174"/>
                <a:gd name="T67" fmla="*/ 185 h 1173"/>
                <a:gd name="T68" fmla="*/ 875 w 1174"/>
                <a:gd name="T69" fmla="*/ 395 h 1173"/>
                <a:gd name="T70" fmla="*/ 907 w 1174"/>
                <a:gd name="T71" fmla="*/ 470 h 1173"/>
                <a:gd name="T72" fmla="*/ 703 w 1174"/>
                <a:gd name="T73" fmla="*/ 266 h 1173"/>
                <a:gd name="T74" fmla="*/ 778 w 1174"/>
                <a:gd name="T75" fmla="*/ 298 h 1173"/>
                <a:gd name="T76" fmla="*/ 988 w 1174"/>
                <a:gd name="T77" fmla="*/ 0 h 1173"/>
                <a:gd name="T78" fmla="*/ 693 w 1174"/>
                <a:gd name="T79" fmla="*/ 169 h 1173"/>
                <a:gd name="T80" fmla="*/ 640 w 1174"/>
                <a:gd name="T81" fmla="*/ 191 h 1173"/>
                <a:gd name="T82" fmla="*/ 671 w 1174"/>
                <a:gd name="T83" fmla="*/ 533 h 1173"/>
                <a:gd name="T84" fmla="*/ 1011 w 1174"/>
                <a:gd name="T85" fmla="*/ 513 h 1173"/>
                <a:gd name="T86" fmla="*/ 941 w 1174"/>
                <a:gd name="T87" fmla="*/ 417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4" h="1173">
                  <a:moveTo>
                    <a:pt x="640" y="981"/>
                  </a:moveTo>
                  <a:cubicBezTo>
                    <a:pt x="640" y="994"/>
                    <a:pt x="648" y="1005"/>
                    <a:pt x="660" y="1010"/>
                  </a:cubicBezTo>
                  <a:cubicBezTo>
                    <a:pt x="671" y="1015"/>
                    <a:pt x="685" y="1012"/>
                    <a:pt x="693" y="1003"/>
                  </a:cubicBezTo>
                  <a:lnTo>
                    <a:pt x="756" y="940"/>
                  </a:lnTo>
                  <a:lnTo>
                    <a:pt x="988" y="1172"/>
                  </a:lnTo>
                  <a:lnTo>
                    <a:pt x="1032" y="1129"/>
                  </a:lnTo>
                  <a:lnTo>
                    <a:pt x="778" y="875"/>
                  </a:lnTo>
                  <a:cubicBezTo>
                    <a:pt x="766" y="862"/>
                    <a:pt x="746" y="862"/>
                    <a:pt x="734" y="875"/>
                  </a:cubicBezTo>
                  <a:lnTo>
                    <a:pt x="703" y="906"/>
                  </a:lnTo>
                  <a:lnTo>
                    <a:pt x="703" y="702"/>
                  </a:lnTo>
                  <a:lnTo>
                    <a:pt x="907" y="702"/>
                  </a:lnTo>
                  <a:lnTo>
                    <a:pt x="875" y="734"/>
                  </a:lnTo>
                  <a:cubicBezTo>
                    <a:pt x="863" y="746"/>
                    <a:pt x="863" y="765"/>
                    <a:pt x="875" y="777"/>
                  </a:cubicBezTo>
                  <a:lnTo>
                    <a:pt x="1129" y="1031"/>
                  </a:lnTo>
                  <a:lnTo>
                    <a:pt x="1173" y="987"/>
                  </a:lnTo>
                  <a:lnTo>
                    <a:pt x="941" y="755"/>
                  </a:lnTo>
                  <a:lnTo>
                    <a:pt x="1004" y="693"/>
                  </a:lnTo>
                  <a:cubicBezTo>
                    <a:pt x="1013" y="684"/>
                    <a:pt x="1015" y="671"/>
                    <a:pt x="1011" y="659"/>
                  </a:cubicBezTo>
                  <a:cubicBezTo>
                    <a:pt x="1006" y="647"/>
                    <a:pt x="995" y="640"/>
                    <a:pt x="982" y="640"/>
                  </a:cubicBezTo>
                  <a:lnTo>
                    <a:pt x="672" y="640"/>
                  </a:lnTo>
                  <a:cubicBezTo>
                    <a:pt x="654" y="640"/>
                    <a:pt x="640" y="654"/>
                    <a:pt x="640" y="671"/>
                  </a:cubicBezTo>
                  <a:lnTo>
                    <a:pt x="640" y="981"/>
                  </a:lnTo>
                  <a:close/>
                  <a:moveTo>
                    <a:pt x="533" y="191"/>
                  </a:moveTo>
                  <a:cubicBezTo>
                    <a:pt x="533" y="178"/>
                    <a:pt x="526" y="167"/>
                    <a:pt x="514" y="162"/>
                  </a:cubicBezTo>
                  <a:cubicBezTo>
                    <a:pt x="502" y="158"/>
                    <a:pt x="489" y="160"/>
                    <a:pt x="480" y="169"/>
                  </a:cubicBezTo>
                  <a:lnTo>
                    <a:pt x="417" y="232"/>
                  </a:lnTo>
                  <a:lnTo>
                    <a:pt x="185" y="0"/>
                  </a:lnTo>
                  <a:lnTo>
                    <a:pt x="142" y="44"/>
                  </a:lnTo>
                  <a:lnTo>
                    <a:pt x="396" y="298"/>
                  </a:lnTo>
                  <a:cubicBezTo>
                    <a:pt x="408" y="310"/>
                    <a:pt x="427" y="310"/>
                    <a:pt x="439" y="298"/>
                  </a:cubicBezTo>
                  <a:lnTo>
                    <a:pt x="471" y="266"/>
                  </a:lnTo>
                  <a:lnTo>
                    <a:pt x="471" y="470"/>
                  </a:lnTo>
                  <a:lnTo>
                    <a:pt x="267" y="470"/>
                  </a:lnTo>
                  <a:lnTo>
                    <a:pt x="298" y="439"/>
                  </a:lnTo>
                  <a:cubicBezTo>
                    <a:pt x="310" y="427"/>
                    <a:pt x="310" y="407"/>
                    <a:pt x="298" y="395"/>
                  </a:cubicBezTo>
                  <a:lnTo>
                    <a:pt x="44" y="141"/>
                  </a:lnTo>
                  <a:lnTo>
                    <a:pt x="0" y="185"/>
                  </a:lnTo>
                  <a:lnTo>
                    <a:pt x="233" y="417"/>
                  </a:lnTo>
                  <a:lnTo>
                    <a:pt x="170" y="480"/>
                  </a:lnTo>
                  <a:cubicBezTo>
                    <a:pt x="161" y="488"/>
                    <a:pt x="158" y="502"/>
                    <a:pt x="163" y="513"/>
                  </a:cubicBezTo>
                  <a:cubicBezTo>
                    <a:pt x="168" y="525"/>
                    <a:pt x="179" y="533"/>
                    <a:pt x="192" y="533"/>
                  </a:cubicBezTo>
                  <a:lnTo>
                    <a:pt x="502" y="533"/>
                  </a:lnTo>
                  <a:cubicBezTo>
                    <a:pt x="519" y="533"/>
                    <a:pt x="533" y="519"/>
                    <a:pt x="533" y="501"/>
                  </a:cubicBezTo>
                  <a:lnTo>
                    <a:pt x="533" y="191"/>
                  </a:lnTo>
                  <a:close/>
                  <a:moveTo>
                    <a:pt x="533" y="671"/>
                  </a:moveTo>
                  <a:cubicBezTo>
                    <a:pt x="533" y="654"/>
                    <a:pt x="519" y="640"/>
                    <a:pt x="502" y="640"/>
                  </a:cubicBezTo>
                  <a:lnTo>
                    <a:pt x="192" y="640"/>
                  </a:lnTo>
                  <a:cubicBezTo>
                    <a:pt x="179" y="640"/>
                    <a:pt x="168" y="647"/>
                    <a:pt x="163" y="659"/>
                  </a:cubicBezTo>
                  <a:cubicBezTo>
                    <a:pt x="158" y="671"/>
                    <a:pt x="161" y="684"/>
                    <a:pt x="170" y="693"/>
                  </a:cubicBezTo>
                  <a:lnTo>
                    <a:pt x="233" y="755"/>
                  </a:lnTo>
                  <a:lnTo>
                    <a:pt x="0" y="987"/>
                  </a:lnTo>
                  <a:lnTo>
                    <a:pt x="44" y="1031"/>
                  </a:lnTo>
                  <a:lnTo>
                    <a:pt x="298" y="777"/>
                  </a:lnTo>
                  <a:cubicBezTo>
                    <a:pt x="310" y="765"/>
                    <a:pt x="310" y="746"/>
                    <a:pt x="298" y="734"/>
                  </a:cubicBezTo>
                  <a:lnTo>
                    <a:pt x="267" y="702"/>
                  </a:lnTo>
                  <a:lnTo>
                    <a:pt x="471" y="702"/>
                  </a:lnTo>
                  <a:lnTo>
                    <a:pt x="471" y="906"/>
                  </a:lnTo>
                  <a:lnTo>
                    <a:pt x="439" y="875"/>
                  </a:lnTo>
                  <a:cubicBezTo>
                    <a:pt x="427" y="862"/>
                    <a:pt x="408" y="862"/>
                    <a:pt x="396" y="875"/>
                  </a:cubicBezTo>
                  <a:lnTo>
                    <a:pt x="142" y="1129"/>
                  </a:lnTo>
                  <a:lnTo>
                    <a:pt x="185" y="1172"/>
                  </a:lnTo>
                  <a:lnTo>
                    <a:pt x="417" y="940"/>
                  </a:lnTo>
                  <a:lnTo>
                    <a:pt x="480" y="1003"/>
                  </a:lnTo>
                  <a:cubicBezTo>
                    <a:pt x="489" y="1012"/>
                    <a:pt x="502" y="1015"/>
                    <a:pt x="514" y="1010"/>
                  </a:cubicBezTo>
                  <a:cubicBezTo>
                    <a:pt x="526" y="1005"/>
                    <a:pt x="533" y="994"/>
                    <a:pt x="533" y="981"/>
                  </a:cubicBezTo>
                  <a:lnTo>
                    <a:pt x="533" y="671"/>
                  </a:lnTo>
                  <a:close/>
                  <a:moveTo>
                    <a:pt x="941" y="417"/>
                  </a:moveTo>
                  <a:lnTo>
                    <a:pt x="1173" y="185"/>
                  </a:lnTo>
                  <a:lnTo>
                    <a:pt x="1129" y="141"/>
                  </a:lnTo>
                  <a:lnTo>
                    <a:pt x="875" y="395"/>
                  </a:lnTo>
                  <a:cubicBezTo>
                    <a:pt x="863" y="407"/>
                    <a:pt x="863" y="427"/>
                    <a:pt x="875" y="439"/>
                  </a:cubicBezTo>
                  <a:lnTo>
                    <a:pt x="907" y="470"/>
                  </a:lnTo>
                  <a:lnTo>
                    <a:pt x="703" y="470"/>
                  </a:lnTo>
                  <a:lnTo>
                    <a:pt x="703" y="266"/>
                  </a:lnTo>
                  <a:lnTo>
                    <a:pt x="734" y="298"/>
                  </a:lnTo>
                  <a:cubicBezTo>
                    <a:pt x="746" y="310"/>
                    <a:pt x="766" y="310"/>
                    <a:pt x="778" y="298"/>
                  </a:cubicBezTo>
                  <a:lnTo>
                    <a:pt x="1032" y="44"/>
                  </a:lnTo>
                  <a:lnTo>
                    <a:pt x="988" y="0"/>
                  </a:lnTo>
                  <a:lnTo>
                    <a:pt x="756" y="232"/>
                  </a:lnTo>
                  <a:lnTo>
                    <a:pt x="693" y="169"/>
                  </a:lnTo>
                  <a:cubicBezTo>
                    <a:pt x="685" y="160"/>
                    <a:pt x="671" y="158"/>
                    <a:pt x="660" y="162"/>
                  </a:cubicBezTo>
                  <a:cubicBezTo>
                    <a:pt x="648" y="167"/>
                    <a:pt x="640" y="178"/>
                    <a:pt x="640" y="191"/>
                  </a:cubicBezTo>
                  <a:lnTo>
                    <a:pt x="640" y="501"/>
                  </a:lnTo>
                  <a:cubicBezTo>
                    <a:pt x="640" y="519"/>
                    <a:pt x="654" y="533"/>
                    <a:pt x="671" y="533"/>
                  </a:cubicBezTo>
                  <a:lnTo>
                    <a:pt x="982" y="533"/>
                  </a:lnTo>
                  <a:cubicBezTo>
                    <a:pt x="994" y="533"/>
                    <a:pt x="1006" y="525"/>
                    <a:pt x="1011" y="513"/>
                  </a:cubicBezTo>
                  <a:cubicBezTo>
                    <a:pt x="1015" y="502"/>
                    <a:pt x="1013" y="488"/>
                    <a:pt x="1004" y="480"/>
                  </a:cubicBezTo>
                  <a:lnTo>
                    <a:pt x="941" y="4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0F6DA4A4-2492-B847-9028-435852932E14}"/>
              </a:ext>
            </a:extLst>
          </p:cNvPr>
          <p:cNvGrpSpPr/>
          <p:nvPr/>
        </p:nvGrpSpPr>
        <p:grpSpPr>
          <a:xfrm>
            <a:off x="9527983" y="2052486"/>
            <a:ext cx="710291" cy="710292"/>
            <a:chOff x="8066443" y="1520336"/>
            <a:chExt cx="710291" cy="710292"/>
          </a:xfrm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F3A07724-3C08-FD47-B1BC-E25C1D952B2A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6" name="Freeform 16">
              <a:extLst>
                <a:ext uri="{FF2B5EF4-FFF2-40B4-BE49-F238E27FC236}">
                  <a16:creationId xmlns:a16="http://schemas.microsoft.com/office/drawing/2014/main" id="{B7BF94FE-B721-114E-9B23-25D0C032B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6957" y="1650851"/>
              <a:ext cx="449262" cy="449263"/>
            </a:xfrm>
            <a:custGeom>
              <a:avLst/>
              <a:gdLst>
                <a:gd name="T0" fmla="*/ 1129 w 1249"/>
                <a:gd name="T1" fmla="*/ 1046 h 1248"/>
                <a:gd name="T2" fmla="*/ 1022 w 1249"/>
                <a:gd name="T3" fmla="*/ 1046 h 1248"/>
                <a:gd name="T4" fmla="*/ 828 w 1249"/>
                <a:gd name="T5" fmla="*/ 843 h 1248"/>
                <a:gd name="T6" fmla="*/ 960 w 1249"/>
                <a:gd name="T7" fmla="*/ 1046 h 1248"/>
                <a:gd name="T8" fmla="*/ 1191 w 1249"/>
                <a:gd name="T9" fmla="*/ 1046 h 1248"/>
                <a:gd name="T10" fmla="*/ 1019 w 1249"/>
                <a:gd name="T11" fmla="*/ 946 h 1248"/>
                <a:gd name="T12" fmla="*/ 828 w 1249"/>
                <a:gd name="T13" fmla="*/ 843 h 1248"/>
                <a:gd name="T14" fmla="*/ 678 w 1249"/>
                <a:gd name="T15" fmla="*/ 1131 h 1248"/>
                <a:gd name="T16" fmla="*/ 570 w 1249"/>
                <a:gd name="T17" fmla="*/ 1131 h 1248"/>
                <a:gd name="T18" fmla="*/ 624 w 1249"/>
                <a:gd name="T19" fmla="*/ 1247 h 1248"/>
                <a:gd name="T20" fmla="*/ 655 w 1249"/>
                <a:gd name="T21" fmla="*/ 1020 h 1248"/>
                <a:gd name="T22" fmla="*/ 593 w 1249"/>
                <a:gd name="T23" fmla="*/ 905 h 1248"/>
                <a:gd name="T24" fmla="*/ 508 w 1249"/>
                <a:gd name="T25" fmla="*/ 1131 h 1248"/>
                <a:gd name="T26" fmla="*/ 173 w 1249"/>
                <a:gd name="T27" fmla="*/ 993 h 1248"/>
                <a:gd name="T28" fmla="*/ 173 w 1249"/>
                <a:gd name="T29" fmla="*/ 1100 h 1248"/>
                <a:gd name="T30" fmla="*/ 173 w 1249"/>
                <a:gd name="T31" fmla="*/ 993 h 1248"/>
                <a:gd name="T32" fmla="*/ 288 w 1249"/>
                <a:gd name="T33" fmla="*/ 1046 h 1248"/>
                <a:gd name="T34" fmla="*/ 420 w 1249"/>
                <a:gd name="T35" fmla="*/ 843 h 1248"/>
                <a:gd name="T36" fmla="*/ 229 w 1249"/>
                <a:gd name="T37" fmla="*/ 946 h 1248"/>
                <a:gd name="T38" fmla="*/ 57 w 1249"/>
                <a:gd name="T39" fmla="*/ 1046 h 1248"/>
                <a:gd name="T40" fmla="*/ 170 w 1249"/>
                <a:gd name="T41" fmla="*/ 624 h 1248"/>
                <a:gd name="T42" fmla="*/ 63 w 1249"/>
                <a:gd name="T43" fmla="*/ 624 h 1248"/>
                <a:gd name="T44" fmla="*/ 170 w 1249"/>
                <a:gd name="T45" fmla="*/ 624 h 1248"/>
                <a:gd name="T46" fmla="*/ 116 w 1249"/>
                <a:gd name="T47" fmla="*/ 740 h 1248"/>
                <a:gd name="T48" fmla="*/ 342 w 1249"/>
                <a:gd name="T49" fmla="*/ 655 h 1248"/>
                <a:gd name="T50" fmla="*/ 227 w 1249"/>
                <a:gd name="T51" fmla="*/ 593 h 1248"/>
                <a:gd name="T52" fmla="*/ 0 w 1249"/>
                <a:gd name="T53" fmla="*/ 624 h 1248"/>
                <a:gd name="T54" fmla="*/ 119 w 1249"/>
                <a:gd name="T55" fmla="*/ 201 h 1248"/>
                <a:gd name="T56" fmla="*/ 226 w 1249"/>
                <a:gd name="T57" fmla="*/ 201 h 1248"/>
                <a:gd name="T58" fmla="*/ 420 w 1249"/>
                <a:gd name="T59" fmla="*/ 404 h 1248"/>
                <a:gd name="T60" fmla="*/ 288 w 1249"/>
                <a:gd name="T61" fmla="*/ 201 h 1248"/>
                <a:gd name="T62" fmla="*/ 57 w 1249"/>
                <a:gd name="T63" fmla="*/ 201 h 1248"/>
                <a:gd name="T64" fmla="*/ 229 w 1249"/>
                <a:gd name="T65" fmla="*/ 301 h 1248"/>
                <a:gd name="T66" fmla="*/ 420 w 1249"/>
                <a:gd name="T67" fmla="*/ 404 h 1248"/>
                <a:gd name="T68" fmla="*/ 571 w 1249"/>
                <a:gd name="T69" fmla="*/ 116 h 1248"/>
                <a:gd name="T70" fmla="*/ 678 w 1249"/>
                <a:gd name="T71" fmla="*/ 116 h 1248"/>
                <a:gd name="T72" fmla="*/ 624 w 1249"/>
                <a:gd name="T73" fmla="*/ 0 h 1248"/>
                <a:gd name="T74" fmla="*/ 593 w 1249"/>
                <a:gd name="T75" fmla="*/ 227 h 1248"/>
                <a:gd name="T76" fmla="*/ 655 w 1249"/>
                <a:gd name="T77" fmla="*/ 342 h 1248"/>
                <a:gd name="T78" fmla="*/ 740 w 1249"/>
                <a:gd name="T79" fmla="*/ 116 h 1248"/>
                <a:gd name="T80" fmla="*/ 624 w 1249"/>
                <a:gd name="T81" fmla="*/ 819 h 1248"/>
                <a:gd name="T82" fmla="*/ 624 w 1249"/>
                <a:gd name="T83" fmla="*/ 429 h 1248"/>
                <a:gd name="T84" fmla="*/ 624 w 1249"/>
                <a:gd name="T85" fmla="*/ 819 h 1248"/>
                <a:gd name="T86" fmla="*/ 367 w 1249"/>
                <a:gd name="T87" fmla="*/ 624 h 1248"/>
                <a:gd name="T88" fmla="*/ 881 w 1249"/>
                <a:gd name="T89" fmla="*/ 624 h 1248"/>
                <a:gd name="T90" fmla="*/ 1076 w 1249"/>
                <a:gd name="T91" fmla="*/ 254 h 1248"/>
                <a:gd name="T92" fmla="*/ 1076 w 1249"/>
                <a:gd name="T93" fmla="*/ 147 h 1248"/>
                <a:gd name="T94" fmla="*/ 1076 w 1249"/>
                <a:gd name="T95" fmla="*/ 254 h 1248"/>
                <a:gd name="T96" fmla="*/ 960 w 1249"/>
                <a:gd name="T97" fmla="*/ 201 h 1248"/>
                <a:gd name="T98" fmla="*/ 828 w 1249"/>
                <a:gd name="T99" fmla="*/ 404 h 1248"/>
                <a:gd name="T100" fmla="*/ 1019 w 1249"/>
                <a:gd name="T101" fmla="*/ 301 h 1248"/>
                <a:gd name="T102" fmla="*/ 1191 w 1249"/>
                <a:gd name="T103" fmla="*/ 201 h 1248"/>
                <a:gd name="T104" fmla="*/ 1132 w 1249"/>
                <a:gd name="T105" fmla="*/ 678 h 1248"/>
                <a:gd name="T106" fmla="*/ 1132 w 1249"/>
                <a:gd name="T107" fmla="*/ 570 h 1248"/>
                <a:gd name="T108" fmla="*/ 1132 w 1249"/>
                <a:gd name="T109" fmla="*/ 678 h 1248"/>
                <a:gd name="T110" fmla="*/ 1021 w 1249"/>
                <a:gd name="T111" fmla="*/ 593 h 1248"/>
                <a:gd name="T112" fmla="*/ 906 w 1249"/>
                <a:gd name="T113" fmla="*/ 655 h 1248"/>
                <a:gd name="T114" fmla="*/ 1132 w 1249"/>
                <a:gd name="T115" fmla="*/ 740 h 1248"/>
                <a:gd name="T116" fmla="*/ 1132 w 1249"/>
                <a:gd name="T117" fmla="*/ 50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9" h="1248">
                  <a:moveTo>
                    <a:pt x="1076" y="993"/>
                  </a:moveTo>
                  <a:cubicBezTo>
                    <a:pt x="1105" y="993"/>
                    <a:pt x="1129" y="1017"/>
                    <a:pt x="1129" y="1046"/>
                  </a:cubicBezTo>
                  <a:cubicBezTo>
                    <a:pt x="1129" y="1076"/>
                    <a:pt x="1105" y="1100"/>
                    <a:pt x="1076" y="1100"/>
                  </a:cubicBezTo>
                  <a:cubicBezTo>
                    <a:pt x="1046" y="1100"/>
                    <a:pt x="1022" y="1076"/>
                    <a:pt x="1022" y="1046"/>
                  </a:cubicBezTo>
                  <a:cubicBezTo>
                    <a:pt x="1022" y="1017"/>
                    <a:pt x="1046" y="993"/>
                    <a:pt x="1076" y="993"/>
                  </a:cubicBezTo>
                  <a:close/>
                  <a:moveTo>
                    <a:pt x="828" y="843"/>
                  </a:moveTo>
                  <a:lnTo>
                    <a:pt x="975" y="990"/>
                  </a:lnTo>
                  <a:cubicBezTo>
                    <a:pt x="966" y="1007"/>
                    <a:pt x="960" y="1026"/>
                    <a:pt x="960" y="1046"/>
                  </a:cubicBezTo>
                  <a:cubicBezTo>
                    <a:pt x="960" y="1110"/>
                    <a:pt x="1012" y="1162"/>
                    <a:pt x="1076" y="1162"/>
                  </a:cubicBezTo>
                  <a:cubicBezTo>
                    <a:pt x="1139" y="1162"/>
                    <a:pt x="1191" y="1110"/>
                    <a:pt x="1191" y="1046"/>
                  </a:cubicBezTo>
                  <a:cubicBezTo>
                    <a:pt x="1191" y="982"/>
                    <a:pt x="1139" y="930"/>
                    <a:pt x="1076" y="930"/>
                  </a:cubicBezTo>
                  <a:cubicBezTo>
                    <a:pt x="1055" y="930"/>
                    <a:pt x="1036" y="936"/>
                    <a:pt x="1019" y="946"/>
                  </a:cubicBezTo>
                  <a:lnTo>
                    <a:pt x="872" y="799"/>
                  </a:lnTo>
                  <a:lnTo>
                    <a:pt x="828" y="843"/>
                  </a:lnTo>
                  <a:close/>
                  <a:moveTo>
                    <a:pt x="624" y="1077"/>
                  </a:moveTo>
                  <a:cubicBezTo>
                    <a:pt x="653" y="1077"/>
                    <a:pt x="678" y="1102"/>
                    <a:pt x="678" y="1131"/>
                  </a:cubicBezTo>
                  <a:cubicBezTo>
                    <a:pt x="678" y="1161"/>
                    <a:pt x="654" y="1184"/>
                    <a:pt x="624" y="1184"/>
                  </a:cubicBezTo>
                  <a:cubicBezTo>
                    <a:pt x="595" y="1184"/>
                    <a:pt x="570" y="1160"/>
                    <a:pt x="570" y="1131"/>
                  </a:cubicBezTo>
                  <a:cubicBezTo>
                    <a:pt x="570" y="1101"/>
                    <a:pt x="594" y="1077"/>
                    <a:pt x="624" y="1077"/>
                  </a:cubicBezTo>
                  <a:close/>
                  <a:moveTo>
                    <a:pt x="624" y="1247"/>
                  </a:moveTo>
                  <a:cubicBezTo>
                    <a:pt x="688" y="1247"/>
                    <a:pt x="740" y="1195"/>
                    <a:pt x="740" y="1131"/>
                  </a:cubicBezTo>
                  <a:cubicBezTo>
                    <a:pt x="740" y="1078"/>
                    <a:pt x="704" y="1034"/>
                    <a:pt x="655" y="1020"/>
                  </a:cubicBezTo>
                  <a:lnTo>
                    <a:pt x="655" y="905"/>
                  </a:lnTo>
                  <a:lnTo>
                    <a:pt x="593" y="905"/>
                  </a:lnTo>
                  <a:lnTo>
                    <a:pt x="593" y="1020"/>
                  </a:lnTo>
                  <a:cubicBezTo>
                    <a:pt x="544" y="1034"/>
                    <a:pt x="508" y="1078"/>
                    <a:pt x="508" y="1131"/>
                  </a:cubicBezTo>
                  <a:cubicBezTo>
                    <a:pt x="508" y="1195"/>
                    <a:pt x="560" y="1247"/>
                    <a:pt x="624" y="1247"/>
                  </a:cubicBezTo>
                  <a:close/>
                  <a:moveTo>
                    <a:pt x="173" y="993"/>
                  </a:moveTo>
                  <a:cubicBezTo>
                    <a:pt x="202" y="993"/>
                    <a:pt x="226" y="1017"/>
                    <a:pt x="226" y="1046"/>
                  </a:cubicBezTo>
                  <a:cubicBezTo>
                    <a:pt x="226" y="1076"/>
                    <a:pt x="202" y="1100"/>
                    <a:pt x="173" y="1100"/>
                  </a:cubicBezTo>
                  <a:cubicBezTo>
                    <a:pt x="143" y="1100"/>
                    <a:pt x="119" y="1076"/>
                    <a:pt x="119" y="1046"/>
                  </a:cubicBezTo>
                  <a:cubicBezTo>
                    <a:pt x="119" y="1017"/>
                    <a:pt x="143" y="993"/>
                    <a:pt x="173" y="993"/>
                  </a:cubicBezTo>
                  <a:close/>
                  <a:moveTo>
                    <a:pt x="173" y="1162"/>
                  </a:moveTo>
                  <a:cubicBezTo>
                    <a:pt x="236" y="1162"/>
                    <a:pt x="288" y="1110"/>
                    <a:pt x="288" y="1046"/>
                  </a:cubicBezTo>
                  <a:cubicBezTo>
                    <a:pt x="288" y="1026"/>
                    <a:pt x="282" y="1007"/>
                    <a:pt x="273" y="990"/>
                  </a:cubicBezTo>
                  <a:lnTo>
                    <a:pt x="420" y="843"/>
                  </a:lnTo>
                  <a:lnTo>
                    <a:pt x="376" y="799"/>
                  </a:lnTo>
                  <a:lnTo>
                    <a:pt x="229" y="946"/>
                  </a:lnTo>
                  <a:cubicBezTo>
                    <a:pt x="212" y="936"/>
                    <a:pt x="193" y="930"/>
                    <a:pt x="173" y="930"/>
                  </a:cubicBezTo>
                  <a:cubicBezTo>
                    <a:pt x="109" y="930"/>
                    <a:pt x="57" y="982"/>
                    <a:pt x="57" y="1046"/>
                  </a:cubicBezTo>
                  <a:cubicBezTo>
                    <a:pt x="57" y="1110"/>
                    <a:pt x="109" y="1162"/>
                    <a:pt x="173" y="1162"/>
                  </a:cubicBezTo>
                  <a:close/>
                  <a:moveTo>
                    <a:pt x="170" y="624"/>
                  </a:moveTo>
                  <a:cubicBezTo>
                    <a:pt x="170" y="653"/>
                    <a:pt x="145" y="677"/>
                    <a:pt x="116" y="677"/>
                  </a:cubicBezTo>
                  <a:cubicBezTo>
                    <a:pt x="86" y="677"/>
                    <a:pt x="63" y="653"/>
                    <a:pt x="63" y="624"/>
                  </a:cubicBezTo>
                  <a:cubicBezTo>
                    <a:pt x="63" y="594"/>
                    <a:pt x="87" y="570"/>
                    <a:pt x="116" y="570"/>
                  </a:cubicBezTo>
                  <a:cubicBezTo>
                    <a:pt x="146" y="570"/>
                    <a:pt x="170" y="594"/>
                    <a:pt x="170" y="624"/>
                  </a:cubicBezTo>
                  <a:close/>
                  <a:moveTo>
                    <a:pt x="0" y="624"/>
                  </a:moveTo>
                  <a:cubicBezTo>
                    <a:pt x="0" y="688"/>
                    <a:pt x="52" y="740"/>
                    <a:pt x="116" y="740"/>
                  </a:cubicBezTo>
                  <a:cubicBezTo>
                    <a:pt x="169" y="740"/>
                    <a:pt x="213" y="704"/>
                    <a:pt x="227" y="655"/>
                  </a:cubicBezTo>
                  <a:lnTo>
                    <a:pt x="342" y="655"/>
                  </a:lnTo>
                  <a:lnTo>
                    <a:pt x="342" y="593"/>
                  </a:lnTo>
                  <a:lnTo>
                    <a:pt x="227" y="593"/>
                  </a:lnTo>
                  <a:cubicBezTo>
                    <a:pt x="213" y="544"/>
                    <a:pt x="169" y="508"/>
                    <a:pt x="116" y="508"/>
                  </a:cubicBezTo>
                  <a:cubicBezTo>
                    <a:pt x="52" y="508"/>
                    <a:pt x="0" y="560"/>
                    <a:pt x="0" y="624"/>
                  </a:cubicBezTo>
                  <a:close/>
                  <a:moveTo>
                    <a:pt x="173" y="254"/>
                  </a:moveTo>
                  <a:cubicBezTo>
                    <a:pt x="143" y="254"/>
                    <a:pt x="119" y="230"/>
                    <a:pt x="119" y="201"/>
                  </a:cubicBezTo>
                  <a:cubicBezTo>
                    <a:pt x="119" y="171"/>
                    <a:pt x="143" y="147"/>
                    <a:pt x="173" y="147"/>
                  </a:cubicBezTo>
                  <a:cubicBezTo>
                    <a:pt x="202" y="147"/>
                    <a:pt x="226" y="171"/>
                    <a:pt x="226" y="201"/>
                  </a:cubicBezTo>
                  <a:cubicBezTo>
                    <a:pt x="226" y="230"/>
                    <a:pt x="202" y="254"/>
                    <a:pt x="173" y="254"/>
                  </a:cubicBezTo>
                  <a:close/>
                  <a:moveTo>
                    <a:pt x="420" y="404"/>
                  </a:moveTo>
                  <a:lnTo>
                    <a:pt x="273" y="257"/>
                  </a:lnTo>
                  <a:cubicBezTo>
                    <a:pt x="282" y="240"/>
                    <a:pt x="288" y="221"/>
                    <a:pt x="288" y="201"/>
                  </a:cubicBezTo>
                  <a:cubicBezTo>
                    <a:pt x="288" y="137"/>
                    <a:pt x="236" y="85"/>
                    <a:pt x="173" y="85"/>
                  </a:cubicBezTo>
                  <a:cubicBezTo>
                    <a:pt x="109" y="85"/>
                    <a:pt x="57" y="137"/>
                    <a:pt x="57" y="201"/>
                  </a:cubicBezTo>
                  <a:cubicBezTo>
                    <a:pt x="57" y="264"/>
                    <a:pt x="109" y="316"/>
                    <a:pt x="173" y="316"/>
                  </a:cubicBezTo>
                  <a:cubicBezTo>
                    <a:pt x="193" y="316"/>
                    <a:pt x="212" y="310"/>
                    <a:pt x="229" y="301"/>
                  </a:cubicBezTo>
                  <a:lnTo>
                    <a:pt x="376" y="448"/>
                  </a:lnTo>
                  <a:lnTo>
                    <a:pt x="420" y="404"/>
                  </a:lnTo>
                  <a:close/>
                  <a:moveTo>
                    <a:pt x="624" y="170"/>
                  </a:moveTo>
                  <a:cubicBezTo>
                    <a:pt x="594" y="170"/>
                    <a:pt x="571" y="146"/>
                    <a:pt x="571" y="116"/>
                  </a:cubicBezTo>
                  <a:cubicBezTo>
                    <a:pt x="571" y="86"/>
                    <a:pt x="595" y="62"/>
                    <a:pt x="624" y="62"/>
                  </a:cubicBezTo>
                  <a:cubicBezTo>
                    <a:pt x="654" y="62"/>
                    <a:pt x="678" y="86"/>
                    <a:pt x="678" y="116"/>
                  </a:cubicBezTo>
                  <a:cubicBezTo>
                    <a:pt x="678" y="146"/>
                    <a:pt x="653" y="170"/>
                    <a:pt x="624" y="170"/>
                  </a:cubicBezTo>
                  <a:close/>
                  <a:moveTo>
                    <a:pt x="624" y="0"/>
                  </a:moveTo>
                  <a:cubicBezTo>
                    <a:pt x="560" y="0"/>
                    <a:pt x="508" y="52"/>
                    <a:pt x="508" y="116"/>
                  </a:cubicBezTo>
                  <a:cubicBezTo>
                    <a:pt x="508" y="169"/>
                    <a:pt x="544" y="213"/>
                    <a:pt x="593" y="227"/>
                  </a:cubicBezTo>
                  <a:lnTo>
                    <a:pt x="593" y="342"/>
                  </a:lnTo>
                  <a:lnTo>
                    <a:pt x="655" y="342"/>
                  </a:lnTo>
                  <a:lnTo>
                    <a:pt x="655" y="227"/>
                  </a:lnTo>
                  <a:cubicBezTo>
                    <a:pt x="704" y="213"/>
                    <a:pt x="740" y="169"/>
                    <a:pt x="740" y="116"/>
                  </a:cubicBezTo>
                  <a:cubicBezTo>
                    <a:pt x="740" y="52"/>
                    <a:pt x="688" y="0"/>
                    <a:pt x="624" y="0"/>
                  </a:cubicBezTo>
                  <a:close/>
                  <a:moveTo>
                    <a:pt x="624" y="819"/>
                  </a:moveTo>
                  <a:cubicBezTo>
                    <a:pt x="517" y="819"/>
                    <a:pt x="429" y="731"/>
                    <a:pt x="429" y="624"/>
                  </a:cubicBezTo>
                  <a:cubicBezTo>
                    <a:pt x="429" y="517"/>
                    <a:pt x="517" y="429"/>
                    <a:pt x="624" y="429"/>
                  </a:cubicBezTo>
                  <a:cubicBezTo>
                    <a:pt x="732" y="429"/>
                    <a:pt x="819" y="517"/>
                    <a:pt x="819" y="624"/>
                  </a:cubicBezTo>
                  <a:cubicBezTo>
                    <a:pt x="819" y="731"/>
                    <a:pt x="732" y="819"/>
                    <a:pt x="624" y="819"/>
                  </a:cubicBezTo>
                  <a:close/>
                  <a:moveTo>
                    <a:pt x="624" y="367"/>
                  </a:moveTo>
                  <a:cubicBezTo>
                    <a:pt x="483" y="367"/>
                    <a:pt x="367" y="482"/>
                    <a:pt x="367" y="624"/>
                  </a:cubicBezTo>
                  <a:cubicBezTo>
                    <a:pt x="367" y="766"/>
                    <a:pt x="483" y="880"/>
                    <a:pt x="624" y="880"/>
                  </a:cubicBezTo>
                  <a:cubicBezTo>
                    <a:pt x="766" y="880"/>
                    <a:pt x="881" y="766"/>
                    <a:pt x="881" y="624"/>
                  </a:cubicBezTo>
                  <a:cubicBezTo>
                    <a:pt x="881" y="482"/>
                    <a:pt x="766" y="367"/>
                    <a:pt x="624" y="367"/>
                  </a:cubicBezTo>
                  <a:close/>
                  <a:moveTo>
                    <a:pt x="1076" y="254"/>
                  </a:moveTo>
                  <a:cubicBezTo>
                    <a:pt x="1046" y="254"/>
                    <a:pt x="1022" y="230"/>
                    <a:pt x="1022" y="201"/>
                  </a:cubicBezTo>
                  <a:cubicBezTo>
                    <a:pt x="1022" y="171"/>
                    <a:pt x="1046" y="147"/>
                    <a:pt x="1076" y="147"/>
                  </a:cubicBezTo>
                  <a:cubicBezTo>
                    <a:pt x="1105" y="147"/>
                    <a:pt x="1129" y="171"/>
                    <a:pt x="1129" y="201"/>
                  </a:cubicBezTo>
                  <a:cubicBezTo>
                    <a:pt x="1129" y="230"/>
                    <a:pt x="1105" y="254"/>
                    <a:pt x="1076" y="254"/>
                  </a:cubicBezTo>
                  <a:close/>
                  <a:moveTo>
                    <a:pt x="1076" y="85"/>
                  </a:moveTo>
                  <a:cubicBezTo>
                    <a:pt x="1012" y="85"/>
                    <a:pt x="960" y="137"/>
                    <a:pt x="960" y="201"/>
                  </a:cubicBezTo>
                  <a:cubicBezTo>
                    <a:pt x="960" y="221"/>
                    <a:pt x="966" y="240"/>
                    <a:pt x="975" y="257"/>
                  </a:cubicBezTo>
                  <a:lnTo>
                    <a:pt x="828" y="404"/>
                  </a:lnTo>
                  <a:lnTo>
                    <a:pt x="872" y="448"/>
                  </a:lnTo>
                  <a:lnTo>
                    <a:pt x="1019" y="301"/>
                  </a:lnTo>
                  <a:cubicBezTo>
                    <a:pt x="1036" y="310"/>
                    <a:pt x="1055" y="316"/>
                    <a:pt x="1076" y="316"/>
                  </a:cubicBezTo>
                  <a:cubicBezTo>
                    <a:pt x="1139" y="316"/>
                    <a:pt x="1191" y="264"/>
                    <a:pt x="1191" y="201"/>
                  </a:cubicBezTo>
                  <a:cubicBezTo>
                    <a:pt x="1191" y="137"/>
                    <a:pt x="1139" y="85"/>
                    <a:pt x="1076" y="85"/>
                  </a:cubicBezTo>
                  <a:close/>
                  <a:moveTo>
                    <a:pt x="1132" y="678"/>
                  </a:moveTo>
                  <a:cubicBezTo>
                    <a:pt x="1102" y="678"/>
                    <a:pt x="1078" y="653"/>
                    <a:pt x="1078" y="624"/>
                  </a:cubicBezTo>
                  <a:cubicBezTo>
                    <a:pt x="1078" y="594"/>
                    <a:pt x="1103" y="570"/>
                    <a:pt x="1132" y="570"/>
                  </a:cubicBezTo>
                  <a:cubicBezTo>
                    <a:pt x="1162" y="570"/>
                    <a:pt x="1186" y="594"/>
                    <a:pt x="1186" y="624"/>
                  </a:cubicBezTo>
                  <a:cubicBezTo>
                    <a:pt x="1186" y="654"/>
                    <a:pt x="1161" y="678"/>
                    <a:pt x="1132" y="678"/>
                  </a:cubicBezTo>
                  <a:close/>
                  <a:moveTo>
                    <a:pt x="1132" y="508"/>
                  </a:moveTo>
                  <a:cubicBezTo>
                    <a:pt x="1079" y="508"/>
                    <a:pt x="1035" y="544"/>
                    <a:pt x="1021" y="593"/>
                  </a:cubicBezTo>
                  <a:lnTo>
                    <a:pt x="906" y="593"/>
                  </a:lnTo>
                  <a:lnTo>
                    <a:pt x="906" y="655"/>
                  </a:lnTo>
                  <a:lnTo>
                    <a:pt x="1021" y="655"/>
                  </a:lnTo>
                  <a:cubicBezTo>
                    <a:pt x="1035" y="704"/>
                    <a:pt x="1079" y="740"/>
                    <a:pt x="1132" y="740"/>
                  </a:cubicBezTo>
                  <a:cubicBezTo>
                    <a:pt x="1196" y="740"/>
                    <a:pt x="1248" y="688"/>
                    <a:pt x="1248" y="624"/>
                  </a:cubicBezTo>
                  <a:cubicBezTo>
                    <a:pt x="1248" y="560"/>
                    <a:pt x="1196" y="508"/>
                    <a:pt x="1132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F0B7820B-C58A-C14F-80EC-DFB0435EF43B}"/>
              </a:ext>
            </a:extLst>
          </p:cNvPr>
          <p:cNvGrpSpPr/>
          <p:nvPr/>
        </p:nvGrpSpPr>
        <p:grpSpPr>
          <a:xfrm>
            <a:off x="5137970" y="4062353"/>
            <a:ext cx="710291" cy="710292"/>
            <a:chOff x="3676430" y="3530203"/>
            <a:chExt cx="710291" cy="710292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33B09B99-2133-3A41-9241-35579DB01D05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9" name="Freeform 17">
              <a:extLst>
                <a:ext uri="{FF2B5EF4-FFF2-40B4-BE49-F238E27FC236}">
                  <a16:creationId xmlns:a16="http://schemas.microsoft.com/office/drawing/2014/main" id="{98EB210D-F7F8-CB48-A8E4-C25444345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981" y="3655956"/>
              <a:ext cx="357188" cy="458787"/>
            </a:xfrm>
            <a:custGeom>
              <a:avLst/>
              <a:gdLst>
                <a:gd name="T0" fmla="*/ 711 w 994"/>
                <a:gd name="T1" fmla="*/ 1071 h 1276"/>
                <a:gd name="T2" fmla="*/ 790 w 994"/>
                <a:gd name="T3" fmla="*/ 796 h 1276"/>
                <a:gd name="T4" fmla="*/ 852 w 994"/>
                <a:gd name="T5" fmla="*/ 734 h 1276"/>
                <a:gd name="T6" fmla="*/ 649 w 994"/>
                <a:gd name="T7" fmla="*/ 1134 h 1276"/>
                <a:gd name="T8" fmla="*/ 852 w 994"/>
                <a:gd name="T9" fmla="*/ 734 h 1276"/>
                <a:gd name="T10" fmla="*/ 849 w 994"/>
                <a:gd name="T11" fmla="*/ 570 h 1276"/>
                <a:gd name="T12" fmla="*/ 539 w 994"/>
                <a:gd name="T13" fmla="*/ 508 h 1276"/>
                <a:gd name="T14" fmla="*/ 536 w 994"/>
                <a:gd name="T15" fmla="*/ 1071 h 1276"/>
                <a:gd name="T16" fmla="*/ 457 w 994"/>
                <a:gd name="T17" fmla="*/ 908 h 1276"/>
                <a:gd name="T18" fmla="*/ 536 w 994"/>
                <a:gd name="T19" fmla="*/ 1071 h 1276"/>
                <a:gd name="T20" fmla="*/ 395 w 994"/>
                <a:gd name="T21" fmla="*/ 847 h 1276"/>
                <a:gd name="T22" fmla="*/ 598 w 994"/>
                <a:gd name="T23" fmla="*/ 1134 h 1276"/>
                <a:gd name="T24" fmla="*/ 282 w 994"/>
                <a:gd name="T25" fmla="*/ 1071 h 1276"/>
                <a:gd name="T26" fmla="*/ 203 w 994"/>
                <a:gd name="T27" fmla="*/ 739 h 1276"/>
                <a:gd name="T28" fmla="*/ 282 w 994"/>
                <a:gd name="T29" fmla="*/ 1071 h 1276"/>
                <a:gd name="T30" fmla="*/ 141 w 994"/>
                <a:gd name="T31" fmla="*/ 677 h 1276"/>
                <a:gd name="T32" fmla="*/ 344 w 994"/>
                <a:gd name="T33" fmla="*/ 1134 h 1276"/>
                <a:gd name="T34" fmla="*/ 367 w 994"/>
                <a:gd name="T35" fmla="*/ 342 h 1276"/>
                <a:gd name="T36" fmla="*/ 259 w 994"/>
                <a:gd name="T37" fmla="*/ 342 h 1276"/>
                <a:gd name="T38" fmla="*/ 313 w 994"/>
                <a:gd name="T39" fmla="*/ 260 h 1276"/>
                <a:gd name="T40" fmla="*/ 367 w 994"/>
                <a:gd name="T41" fmla="*/ 342 h 1276"/>
                <a:gd name="T42" fmla="*/ 485 w 994"/>
                <a:gd name="T43" fmla="*/ 567 h 1276"/>
                <a:gd name="T44" fmla="*/ 403 w 994"/>
                <a:gd name="T45" fmla="*/ 413 h 1276"/>
                <a:gd name="T46" fmla="*/ 429 w 994"/>
                <a:gd name="T47" fmla="*/ 313 h 1276"/>
                <a:gd name="T48" fmla="*/ 197 w 994"/>
                <a:gd name="T49" fmla="*/ 313 h 1276"/>
                <a:gd name="T50" fmla="*/ 223 w 994"/>
                <a:gd name="T51" fmla="*/ 413 h 1276"/>
                <a:gd name="T52" fmla="*/ 141 w 994"/>
                <a:gd name="T53" fmla="*/ 567 h 1276"/>
                <a:gd name="T54" fmla="*/ 203 w 994"/>
                <a:gd name="T55" fmla="*/ 511 h 1276"/>
                <a:gd name="T56" fmla="*/ 423 w 994"/>
                <a:gd name="T57" fmla="*/ 511 h 1276"/>
                <a:gd name="T58" fmla="*/ 849 w 994"/>
                <a:gd name="T59" fmla="*/ 395 h 1276"/>
                <a:gd name="T60" fmla="*/ 539 w 994"/>
                <a:gd name="T61" fmla="*/ 457 h 1276"/>
                <a:gd name="T62" fmla="*/ 849 w 994"/>
                <a:gd name="T63" fmla="*/ 395 h 1276"/>
                <a:gd name="T64" fmla="*/ 877 w 994"/>
                <a:gd name="T65" fmla="*/ 254 h 1276"/>
                <a:gd name="T66" fmla="*/ 739 w 994"/>
                <a:gd name="T67" fmla="*/ 116 h 1276"/>
                <a:gd name="T68" fmla="*/ 677 w 994"/>
                <a:gd name="T69" fmla="*/ 316 h 1276"/>
                <a:gd name="T70" fmla="*/ 931 w 994"/>
                <a:gd name="T71" fmla="*/ 1187 h 1276"/>
                <a:gd name="T72" fmla="*/ 87 w 994"/>
                <a:gd name="T73" fmla="*/ 1213 h 1276"/>
                <a:gd name="T74" fmla="*/ 62 w 994"/>
                <a:gd name="T75" fmla="*/ 88 h 1276"/>
                <a:gd name="T76" fmla="*/ 723 w 994"/>
                <a:gd name="T77" fmla="*/ 62 h 1276"/>
                <a:gd name="T78" fmla="*/ 931 w 994"/>
                <a:gd name="T79" fmla="*/ 1187 h 1276"/>
                <a:gd name="T80" fmla="*/ 749 w 994"/>
                <a:gd name="T81" fmla="*/ 0 h 1276"/>
                <a:gd name="T82" fmla="*/ 0 w 994"/>
                <a:gd name="T83" fmla="*/ 88 h 1276"/>
                <a:gd name="T84" fmla="*/ 87 w 994"/>
                <a:gd name="T85" fmla="*/ 1275 h 1276"/>
                <a:gd name="T86" fmla="*/ 993 w 994"/>
                <a:gd name="T87" fmla="*/ 1187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4" h="1276">
                  <a:moveTo>
                    <a:pt x="790" y="1071"/>
                  </a:moveTo>
                  <a:lnTo>
                    <a:pt x="711" y="1071"/>
                  </a:lnTo>
                  <a:lnTo>
                    <a:pt x="711" y="796"/>
                  </a:lnTo>
                  <a:lnTo>
                    <a:pt x="790" y="796"/>
                  </a:lnTo>
                  <a:lnTo>
                    <a:pt x="790" y="1071"/>
                  </a:lnTo>
                  <a:close/>
                  <a:moveTo>
                    <a:pt x="852" y="734"/>
                  </a:moveTo>
                  <a:lnTo>
                    <a:pt x="649" y="734"/>
                  </a:lnTo>
                  <a:lnTo>
                    <a:pt x="649" y="1134"/>
                  </a:lnTo>
                  <a:lnTo>
                    <a:pt x="852" y="1134"/>
                  </a:lnTo>
                  <a:lnTo>
                    <a:pt x="852" y="734"/>
                  </a:lnTo>
                  <a:close/>
                  <a:moveTo>
                    <a:pt x="539" y="570"/>
                  </a:moveTo>
                  <a:lnTo>
                    <a:pt x="849" y="570"/>
                  </a:lnTo>
                  <a:lnTo>
                    <a:pt x="849" y="508"/>
                  </a:lnTo>
                  <a:lnTo>
                    <a:pt x="539" y="508"/>
                  </a:lnTo>
                  <a:lnTo>
                    <a:pt x="539" y="570"/>
                  </a:lnTo>
                  <a:close/>
                  <a:moveTo>
                    <a:pt x="536" y="1071"/>
                  </a:moveTo>
                  <a:lnTo>
                    <a:pt x="457" y="1071"/>
                  </a:lnTo>
                  <a:lnTo>
                    <a:pt x="457" y="908"/>
                  </a:lnTo>
                  <a:lnTo>
                    <a:pt x="536" y="908"/>
                  </a:lnTo>
                  <a:lnTo>
                    <a:pt x="536" y="1071"/>
                  </a:lnTo>
                  <a:close/>
                  <a:moveTo>
                    <a:pt x="598" y="847"/>
                  </a:moveTo>
                  <a:lnTo>
                    <a:pt x="395" y="847"/>
                  </a:lnTo>
                  <a:lnTo>
                    <a:pt x="395" y="1134"/>
                  </a:lnTo>
                  <a:lnTo>
                    <a:pt x="598" y="1134"/>
                  </a:lnTo>
                  <a:lnTo>
                    <a:pt x="598" y="847"/>
                  </a:lnTo>
                  <a:close/>
                  <a:moveTo>
                    <a:pt x="282" y="1071"/>
                  </a:moveTo>
                  <a:lnTo>
                    <a:pt x="203" y="1071"/>
                  </a:lnTo>
                  <a:lnTo>
                    <a:pt x="203" y="739"/>
                  </a:lnTo>
                  <a:lnTo>
                    <a:pt x="282" y="739"/>
                  </a:lnTo>
                  <a:lnTo>
                    <a:pt x="282" y="1071"/>
                  </a:lnTo>
                  <a:close/>
                  <a:moveTo>
                    <a:pt x="344" y="677"/>
                  </a:moveTo>
                  <a:lnTo>
                    <a:pt x="141" y="677"/>
                  </a:lnTo>
                  <a:lnTo>
                    <a:pt x="141" y="1134"/>
                  </a:lnTo>
                  <a:lnTo>
                    <a:pt x="344" y="1134"/>
                  </a:lnTo>
                  <a:lnTo>
                    <a:pt x="344" y="677"/>
                  </a:lnTo>
                  <a:close/>
                  <a:moveTo>
                    <a:pt x="367" y="342"/>
                  </a:moveTo>
                  <a:cubicBezTo>
                    <a:pt x="367" y="372"/>
                    <a:pt x="343" y="395"/>
                    <a:pt x="313" y="395"/>
                  </a:cubicBezTo>
                  <a:cubicBezTo>
                    <a:pt x="283" y="395"/>
                    <a:pt x="259" y="372"/>
                    <a:pt x="259" y="342"/>
                  </a:cubicBezTo>
                  <a:lnTo>
                    <a:pt x="259" y="313"/>
                  </a:lnTo>
                  <a:cubicBezTo>
                    <a:pt x="259" y="283"/>
                    <a:pt x="283" y="260"/>
                    <a:pt x="313" y="260"/>
                  </a:cubicBezTo>
                  <a:cubicBezTo>
                    <a:pt x="343" y="260"/>
                    <a:pt x="367" y="283"/>
                    <a:pt x="367" y="313"/>
                  </a:cubicBezTo>
                  <a:lnTo>
                    <a:pt x="367" y="342"/>
                  </a:lnTo>
                  <a:close/>
                  <a:moveTo>
                    <a:pt x="423" y="567"/>
                  </a:moveTo>
                  <a:lnTo>
                    <a:pt x="485" y="567"/>
                  </a:lnTo>
                  <a:lnTo>
                    <a:pt x="485" y="511"/>
                  </a:lnTo>
                  <a:cubicBezTo>
                    <a:pt x="485" y="463"/>
                    <a:pt x="448" y="431"/>
                    <a:pt x="403" y="413"/>
                  </a:cubicBezTo>
                  <a:cubicBezTo>
                    <a:pt x="419" y="393"/>
                    <a:pt x="429" y="369"/>
                    <a:pt x="429" y="342"/>
                  </a:cubicBezTo>
                  <a:lnTo>
                    <a:pt x="429" y="313"/>
                  </a:lnTo>
                  <a:cubicBezTo>
                    <a:pt x="429" y="250"/>
                    <a:pt x="377" y="198"/>
                    <a:pt x="313" y="198"/>
                  </a:cubicBezTo>
                  <a:cubicBezTo>
                    <a:pt x="249" y="198"/>
                    <a:pt x="197" y="250"/>
                    <a:pt x="197" y="313"/>
                  </a:cubicBezTo>
                  <a:lnTo>
                    <a:pt x="197" y="342"/>
                  </a:lnTo>
                  <a:cubicBezTo>
                    <a:pt x="197" y="369"/>
                    <a:pt x="207" y="393"/>
                    <a:pt x="223" y="413"/>
                  </a:cubicBezTo>
                  <a:cubicBezTo>
                    <a:pt x="178" y="431"/>
                    <a:pt x="141" y="463"/>
                    <a:pt x="141" y="511"/>
                  </a:cubicBezTo>
                  <a:lnTo>
                    <a:pt x="141" y="567"/>
                  </a:lnTo>
                  <a:lnTo>
                    <a:pt x="203" y="567"/>
                  </a:lnTo>
                  <a:lnTo>
                    <a:pt x="203" y="511"/>
                  </a:lnTo>
                  <a:cubicBezTo>
                    <a:pt x="203" y="479"/>
                    <a:pt x="269" y="457"/>
                    <a:pt x="313" y="457"/>
                  </a:cubicBezTo>
                  <a:cubicBezTo>
                    <a:pt x="357" y="457"/>
                    <a:pt x="423" y="479"/>
                    <a:pt x="423" y="511"/>
                  </a:cubicBezTo>
                  <a:lnTo>
                    <a:pt x="423" y="567"/>
                  </a:lnTo>
                  <a:close/>
                  <a:moveTo>
                    <a:pt x="849" y="395"/>
                  </a:moveTo>
                  <a:lnTo>
                    <a:pt x="539" y="395"/>
                  </a:lnTo>
                  <a:lnTo>
                    <a:pt x="539" y="457"/>
                  </a:lnTo>
                  <a:lnTo>
                    <a:pt x="849" y="457"/>
                  </a:lnTo>
                  <a:lnTo>
                    <a:pt x="849" y="395"/>
                  </a:lnTo>
                  <a:close/>
                  <a:moveTo>
                    <a:pt x="877" y="316"/>
                  </a:moveTo>
                  <a:lnTo>
                    <a:pt x="877" y="254"/>
                  </a:lnTo>
                  <a:lnTo>
                    <a:pt x="739" y="254"/>
                  </a:lnTo>
                  <a:lnTo>
                    <a:pt x="739" y="116"/>
                  </a:lnTo>
                  <a:lnTo>
                    <a:pt x="677" y="116"/>
                  </a:lnTo>
                  <a:lnTo>
                    <a:pt x="677" y="316"/>
                  </a:lnTo>
                  <a:lnTo>
                    <a:pt x="877" y="316"/>
                  </a:lnTo>
                  <a:close/>
                  <a:moveTo>
                    <a:pt x="931" y="1187"/>
                  </a:moveTo>
                  <a:cubicBezTo>
                    <a:pt x="931" y="1201"/>
                    <a:pt x="920" y="1213"/>
                    <a:pt x="906" y="1213"/>
                  </a:cubicBezTo>
                  <a:lnTo>
                    <a:pt x="87" y="1213"/>
                  </a:lnTo>
                  <a:cubicBezTo>
                    <a:pt x="73" y="1213"/>
                    <a:pt x="62" y="1201"/>
                    <a:pt x="62" y="1187"/>
                  </a:cubicBezTo>
                  <a:lnTo>
                    <a:pt x="62" y="88"/>
                  </a:lnTo>
                  <a:cubicBezTo>
                    <a:pt x="62" y="74"/>
                    <a:pt x="73" y="62"/>
                    <a:pt x="87" y="62"/>
                  </a:cubicBezTo>
                  <a:lnTo>
                    <a:pt x="723" y="62"/>
                  </a:lnTo>
                  <a:lnTo>
                    <a:pt x="931" y="270"/>
                  </a:lnTo>
                  <a:lnTo>
                    <a:pt x="931" y="1187"/>
                  </a:lnTo>
                  <a:close/>
                  <a:moveTo>
                    <a:pt x="993" y="244"/>
                  </a:moveTo>
                  <a:lnTo>
                    <a:pt x="749" y="0"/>
                  </a:lnTo>
                  <a:lnTo>
                    <a:pt x="87" y="0"/>
                  </a:lnTo>
                  <a:cubicBezTo>
                    <a:pt x="39" y="0"/>
                    <a:pt x="0" y="39"/>
                    <a:pt x="0" y="88"/>
                  </a:cubicBezTo>
                  <a:lnTo>
                    <a:pt x="0" y="1187"/>
                  </a:lnTo>
                  <a:cubicBezTo>
                    <a:pt x="0" y="1235"/>
                    <a:pt x="39" y="1275"/>
                    <a:pt x="87" y="1275"/>
                  </a:cubicBezTo>
                  <a:lnTo>
                    <a:pt x="906" y="1275"/>
                  </a:lnTo>
                  <a:cubicBezTo>
                    <a:pt x="954" y="1275"/>
                    <a:pt x="993" y="1235"/>
                    <a:pt x="993" y="1187"/>
                  </a:cubicBezTo>
                  <a:lnTo>
                    <a:pt x="993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8A15AAC4-3BFE-164B-B279-305BC6D0D35B}"/>
              </a:ext>
            </a:extLst>
          </p:cNvPr>
          <p:cNvGrpSpPr/>
          <p:nvPr/>
        </p:nvGrpSpPr>
        <p:grpSpPr>
          <a:xfrm>
            <a:off x="9520527" y="3030776"/>
            <a:ext cx="710291" cy="710292"/>
            <a:chOff x="8058987" y="2498626"/>
            <a:chExt cx="710291" cy="710292"/>
          </a:xfrm>
        </p:grpSpPr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C495D38D-BD0A-0C4C-92F9-2CCCC2BFB8DC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2" name="Freeform 18">
              <a:extLst>
                <a:ext uri="{FF2B5EF4-FFF2-40B4-BE49-F238E27FC236}">
                  <a16:creationId xmlns:a16="http://schemas.microsoft.com/office/drawing/2014/main" id="{6A33C0C7-7C6D-2643-8770-7EA8975E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0613" y="2613266"/>
              <a:ext cx="427038" cy="481013"/>
            </a:xfrm>
            <a:custGeom>
              <a:avLst/>
              <a:gdLst>
                <a:gd name="T0" fmla="*/ 1051 w 1185"/>
                <a:gd name="T1" fmla="*/ 1229 h 1334"/>
                <a:gd name="T2" fmla="*/ 1037 w 1185"/>
                <a:gd name="T3" fmla="*/ 1271 h 1334"/>
                <a:gd name="T4" fmla="*/ 1095 w 1185"/>
                <a:gd name="T5" fmla="*/ 1180 h 1334"/>
                <a:gd name="T6" fmla="*/ 711 w 1185"/>
                <a:gd name="T7" fmla="*/ 1305 h 1334"/>
                <a:gd name="T8" fmla="*/ 1150 w 1185"/>
                <a:gd name="T9" fmla="*/ 1153 h 1334"/>
                <a:gd name="T10" fmla="*/ 711 w 1185"/>
                <a:gd name="T11" fmla="*/ 1305 h 1334"/>
                <a:gd name="T12" fmla="*/ 603 w 1185"/>
                <a:gd name="T13" fmla="*/ 132 h 1334"/>
                <a:gd name="T14" fmla="*/ 55 w 1185"/>
                <a:gd name="T15" fmla="*/ 104 h 1334"/>
                <a:gd name="T16" fmla="*/ 960 w 1185"/>
                <a:gd name="T17" fmla="*/ 152 h 1334"/>
                <a:gd name="T18" fmla="*/ 0 w 1185"/>
                <a:gd name="T19" fmla="*/ 104 h 1334"/>
                <a:gd name="T20" fmla="*/ 640 w 1185"/>
                <a:gd name="T21" fmla="*/ 1305 h 1334"/>
                <a:gd name="T22" fmla="*/ 55 w 1185"/>
                <a:gd name="T23" fmla="*/ 1180 h 1334"/>
                <a:gd name="T24" fmla="*/ 55 w 1185"/>
                <a:gd name="T25" fmla="*/ 1125 h 1334"/>
                <a:gd name="T26" fmla="*/ 988 w 1185"/>
                <a:gd name="T27" fmla="*/ 493 h 1334"/>
                <a:gd name="T28" fmla="*/ 603 w 1185"/>
                <a:gd name="T29" fmla="*/ 1257 h 1334"/>
                <a:gd name="T30" fmla="*/ 567 w 1185"/>
                <a:gd name="T31" fmla="*/ 322 h 1334"/>
                <a:gd name="T32" fmla="*/ 643 w 1185"/>
                <a:gd name="T33" fmla="*/ 381 h 1334"/>
                <a:gd name="T34" fmla="*/ 567 w 1185"/>
                <a:gd name="T35" fmla="*/ 322 h 1334"/>
                <a:gd name="T36" fmla="*/ 698 w 1185"/>
                <a:gd name="T37" fmla="*/ 381 h 1334"/>
                <a:gd name="T38" fmla="*/ 511 w 1185"/>
                <a:gd name="T39" fmla="*/ 322 h 1334"/>
                <a:gd name="T40" fmla="*/ 372 w 1185"/>
                <a:gd name="T41" fmla="*/ 601 h 1334"/>
                <a:gd name="T42" fmla="*/ 431 w 1185"/>
                <a:gd name="T43" fmla="*/ 526 h 1334"/>
                <a:gd name="T44" fmla="*/ 431 w 1185"/>
                <a:gd name="T45" fmla="*/ 470 h 1334"/>
                <a:gd name="T46" fmla="*/ 372 w 1185"/>
                <a:gd name="T47" fmla="*/ 657 h 1334"/>
                <a:gd name="T48" fmla="*/ 439 w 1185"/>
                <a:gd name="T49" fmla="*/ 381 h 1334"/>
                <a:gd name="T50" fmla="*/ 364 w 1185"/>
                <a:gd name="T51" fmla="*/ 322 h 1334"/>
                <a:gd name="T52" fmla="*/ 439 w 1185"/>
                <a:gd name="T53" fmla="*/ 381 h 1334"/>
                <a:gd name="T54" fmla="*/ 308 w 1185"/>
                <a:gd name="T55" fmla="*/ 322 h 1334"/>
                <a:gd name="T56" fmla="*/ 495 w 1185"/>
                <a:gd name="T57" fmla="*/ 381 h 1334"/>
                <a:gd name="T58" fmla="*/ 372 w 1185"/>
                <a:gd name="T59" fmla="*/ 813 h 1334"/>
                <a:gd name="T60" fmla="*/ 431 w 1185"/>
                <a:gd name="T61" fmla="*/ 738 h 1334"/>
                <a:gd name="T62" fmla="*/ 431 w 1185"/>
                <a:gd name="T63" fmla="*/ 682 h 1334"/>
                <a:gd name="T64" fmla="*/ 372 w 1185"/>
                <a:gd name="T65" fmla="*/ 869 h 1334"/>
                <a:gd name="T66" fmla="*/ 236 w 1185"/>
                <a:gd name="T67" fmla="*/ 593 h 1334"/>
                <a:gd name="T68" fmla="*/ 160 w 1185"/>
                <a:gd name="T69" fmla="*/ 534 h 1334"/>
                <a:gd name="T70" fmla="*/ 236 w 1185"/>
                <a:gd name="T71" fmla="*/ 593 h 1334"/>
                <a:gd name="T72" fmla="*/ 105 w 1185"/>
                <a:gd name="T73" fmla="*/ 534 h 1334"/>
                <a:gd name="T74" fmla="*/ 292 w 1185"/>
                <a:gd name="T75" fmla="*/ 593 h 1334"/>
                <a:gd name="T76" fmla="*/ 169 w 1185"/>
                <a:gd name="T77" fmla="*/ 389 h 1334"/>
                <a:gd name="T78" fmla="*/ 228 w 1185"/>
                <a:gd name="T79" fmla="*/ 314 h 1334"/>
                <a:gd name="T80" fmla="*/ 228 w 1185"/>
                <a:gd name="T81" fmla="*/ 258 h 1334"/>
                <a:gd name="T82" fmla="*/ 169 w 1185"/>
                <a:gd name="T83" fmla="*/ 445 h 1334"/>
                <a:gd name="T84" fmla="*/ 236 w 1185"/>
                <a:gd name="T85" fmla="*/ 805 h 1334"/>
                <a:gd name="T86" fmla="*/ 160 w 1185"/>
                <a:gd name="T87" fmla="*/ 746 h 1334"/>
                <a:gd name="T88" fmla="*/ 236 w 1185"/>
                <a:gd name="T89" fmla="*/ 805 h 1334"/>
                <a:gd name="T90" fmla="*/ 105 w 1185"/>
                <a:gd name="T91" fmla="*/ 746 h 1334"/>
                <a:gd name="T92" fmla="*/ 292 w 1185"/>
                <a:gd name="T93" fmla="*/ 805 h 1334"/>
                <a:gd name="T94" fmla="*/ 1083 w 1185"/>
                <a:gd name="T95" fmla="*/ 605 h 1334"/>
                <a:gd name="T96" fmla="*/ 887 w 1185"/>
                <a:gd name="T97" fmla="*/ 505 h 1334"/>
                <a:gd name="T98" fmla="*/ 732 w 1185"/>
                <a:gd name="T99" fmla="*/ 639 h 1334"/>
                <a:gd name="T100" fmla="*/ 680 w 1185"/>
                <a:gd name="T101" fmla="*/ 944 h 1334"/>
                <a:gd name="T102" fmla="*/ 805 w 1185"/>
                <a:gd name="T103" fmla="*/ 1081 h 1334"/>
                <a:gd name="T104" fmla="*/ 671 w 1185"/>
                <a:gd name="T105" fmla="*/ 669 h 1334"/>
                <a:gd name="T106" fmla="*/ 788 w 1185"/>
                <a:gd name="T107" fmla="*/ 768 h 1334"/>
                <a:gd name="T108" fmla="*/ 831 w 1185"/>
                <a:gd name="T109" fmla="*/ 532 h 1334"/>
                <a:gd name="T110" fmla="*/ 887 w 1185"/>
                <a:gd name="T111" fmla="*/ 560 h 1334"/>
                <a:gd name="T112" fmla="*/ 958 w 1185"/>
                <a:gd name="T113" fmla="*/ 724 h 1334"/>
                <a:gd name="T114" fmla="*/ 1029 w 1185"/>
                <a:gd name="T115" fmla="*/ 619 h 1334"/>
                <a:gd name="T116" fmla="*/ 1085 w 1185"/>
                <a:gd name="T117" fmla="*/ 660 h 1334"/>
                <a:gd name="T118" fmla="*/ 1128 w 1185"/>
                <a:gd name="T119" fmla="*/ 758 h 1334"/>
                <a:gd name="T120" fmla="*/ 855 w 1185"/>
                <a:gd name="T121" fmla="*/ 1086 h 1334"/>
                <a:gd name="T122" fmla="*/ 1135 w 1185"/>
                <a:gd name="T123" fmla="*/ 104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5" h="1334">
                  <a:moveTo>
                    <a:pt x="1037" y="1242"/>
                  </a:moveTo>
                  <a:cubicBezTo>
                    <a:pt x="1030" y="1242"/>
                    <a:pt x="1024" y="1236"/>
                    <a:pt x="1024" y="1229"/>
                  </a:cubicBezTo>
                  <a:cubicBezTo>
                    <a:pt x="1024" y="1222"/>
                    <a:pt x="1030" y="1216"/>
                    <a:pt x="1037" y="1216"/>
                  </a:cubicBezTo>
                  <a:cubicBezTo>
                    <a:pt x="1045" y="1216"/>
                    <a:pt x="1051" y="1222"/>
                    <a:pt x="1051" y="1229"/>
                  </a:cubicBezTo>
                  <a:cubicBezTo>
                    <a:pt x="1051" y="1236"/>
                    <a:pt x="1045" y="1242"/>
                    <a:pt x="1037" y="1242"/>
                  </a:cubicBezTo>
                  <a:close/>
                  <a:moveTo>
                    <a:pt x="1037" y="1187"/>
                  </a:moveTo>
                  <a:cubicBezTo>
                    <a:pt x="1014" y="1187"/>
                    <a:pt x="995" y="1206"/>
                    <a:pt x="995" y="1229"/>
                  </a:cubicBezTo>
                  <a:cubicBezTo>
                    <a:pt x="995" y="1252"/>
                    <a:pt x="1014" y="1271"/>
                    <a:pt x="1037" y="1271"/>
                  </a:cubicBezTo>
                  <a:cubicBezTo>
                    <a:pt x="1060" y="1271"/>
                    <a:pt x="1079" y="1252"/>
                    <a:pt x="1079" y="1229"/>
                  </a:cubicBezTo>
                  <a:cubicBezTo>
                    <a:pt x="1079" y="1206"/>
                    <a:pt x="1060" y="1187"/>
                    <a:pt x="1037" y="1187"/>
                  </a:cubicBezTo>
                  <a:close/>
                  <a:moveTo>
                    <a:pt x="766" y="1180"/>
                  </a:moveTo>
                  <a:lnTo>
                    <a:pt x="1095" y="1180"/>
                  </a:lnTo>
                  <a:lnTo>
                    <a:pt x="1095" y="1277"/>
                  </a:lnTo>
                  <a:lnTo>
                    <a:pt x="766" y="1277"/>
                  </a:lnTo>
                  <a:lnTo>
                    <a:pt x="766" y="1180"/>
                  </a:lnTo>
                  <a:close/>
                  <a:moveTo>
                    <a:pt x="711" y="1305"/>
                  </a:moveTo>
                  <a:cubicBezTo>
                    <a:pt x="711" y="1320"/>
                    <a:pt x="723" y="1333"/>
                    <a:pt x="738" y="1333"/>
                  </a:cubicBezTo>
                  <a:lnTo>
                    <a:pt x="1123" y="1333"/>
                  </a:lnTo>
                  <a:cubicBezTo>
                    <a:pt x="1138" y="1333"/>
                    <a:pt x="1150" y="1320"/>
                    <a:pt x="1150" y="1305"/>
                  </a:cubicBezTo>
                  <a:lnTo>
                    <a:pt x="1150" y="1153"/>
                  </a:lnTo>
                  <a:cubicBezTo>
                    <a:pt x="1150" y="1137"/>
                    <a:pt x="1138" y="1125"/>
                    <a:pt x="1123" y="1125"/>
                  </a:cubicBezTo>
                  <a:lnTo>
                    <a:pt x="738" y="1125"/>
                  </a:lnTo>
                  <a:cubicBezTo>
                    <a:pt x="723" y="1125"/>
                    <a:pt x="711" y="1137"/>
                    <a:pt x="711" y="1153"/>
                  </a:cubicBezTo>
                  <a:lnTo>
                    <a:pt x="711" y="1305"/>
                  </a:lnTo>
                  <a:close/>
                  <a:moveTo>
                    <a:pt x="603" y="76"/>
                  </a:moveTo>
                  <a:lnTo>
                    <a:pt x="413" y="76"/>
                  </a:lnTo>
                  <a:lnTo>
                    <a:pt x="413" y="132"/>
                  </a:lnTo>
                  <a:lnTo>
                    <a:pt x="603" y="132"/>
                  </a:lnTo>
                  <a:lnTo>
                    <a:pt x="603" y="76"/>
                  </a:lnTo>
                  <a:close/>
                  <a:moveTo>
                    <a:pt x="960" y="152"/>
                  </a:moveTo>
                  <a:lnTo>
                    <a:pt x="55" y="152"/>
                  </a:lnTo>
                  <a:lnTo>
                    <a:pt x="55" y="104"/>
                  </a:lnTo>
                  <a:cubicBezTo>
                    <a:pt x="55" y="77"/>
                    <a:pt x="77" y="55"/>
                    <a:pt x="104" y="55"/>
                  </a:cubicBezTo>
                  <a:lnTo>
                    <a:pt x="912" y="55"/>
                  </a:lnTo>
                  <a:cubicBezTo>
                    <a:pt x="939" y="55"/>
                    <a:pt x="960" y="77"/>
                    <a:pt x="960" y="104"/>
                  </a:cubicBezTo>
                  <a:lnTo>
                    <a:pt x="960" y="152"/>
                  </a:lnTo>
                  <a:close/>
                  <a:moveTo>
                    <a:pt x="1016" y="104"/>
                  </a:moveTo>
                  <a:cubicBezTo>
                    <a:pt x="1016" y="46"/>
                    <a:pt x="969" y="0"/>
                    <a:pt x="912" y="0"/>
                  </a:cubicBezTo>
                  <a:lnTo>
                    <a:pt x="104" y="0"/>
                  </a:lnTo>
                  <a:cubicBezTo>
                    <a:pt x="46" y="0"/>
                    <a:pt x="0" y="46"/>
                    <a:pt x="0" y="104"/>
                  </a:cubicBezTo>
                  <a:lnTo>
                    <a:pt x="0" y="1229"/>
                  </a:lnTo>
                  <a:cubicBezTo>
                    <a:pt x="0" y="1286"/>
                    <a:pt x="46" y="1333"/>
                    <a:pt x="104" y="1333"/>
                  </a:cubicBezTo>
                  <a:lnTo>
                    <a:pt x="612" y="1333"/>
                  </a:lnTo>
                  <a:cubicBezTo>
                    <a:pt x="627" y="1333"/>
                    <a:pt x="640" y="1320"/>
                    <a:pt x="640" y="1305"/>
                  </a:cubicBezTo>
                  <a:cubicBezTo>
                    <a:pt x="640" y="1290"/>
                    <a:pt x="627" y="1277"/>
                    <a:pt x="612" y="1277"/>
                  </a:cubicBezTo>
                  <a:lnTo>
                    <a:pt x="104" y="1277"/>
                  </a:lnTo>
                  <a:cubicBezTo>
                    <a:pt x="77" y="1277"/>
                    <a:pt x="55" y="1256"/>
                    <a:pt x="55" y="1229"/>
                  </a:cubicBezTo>
                  <a:lnTo>
                    <a:pt x="55" y="1180"/>
                  </a:lnTo>
                  <a:lnTo>
                    <a:pt x="603" y="1180"/>
                  </a:lnTo>
                  <a:cubicBezTo>
                    <a:pt x="618" y="1180"/>
                    <a:pt x="631" y="1168"/>
                    <a:pt x="631" y="1153"/>
                  </a:cubicBezTo>
                  <a:cubicBezTo>
                    <a:pt x="631" y="1137"/>
                    <a:pt x="618" y="1125"/>
                    <a:pt x="603" y="1125"/>
                  </a:cubicBezTo>
                  <a:lnTo>
                    <a:pt x="55" y="1125"/>
                  </a:lnTo>
                  <a:lnTo>
                    <a:pt x="55" y="208"/>
                  </a:lnTo>
                  <a:lnTo>
                    <a:pt x="960" y="208"/>
                  </a:lnTo>
                  <a:lnTo>
                    <a:pt x="960" y="465"/>
                  </a:lnTo>
                  <a:cubicBezTo>
                    <a:pt x="960" y="480"/>
                    <a:pt x="973" y="493"/>
                    <a:pt x="988" y="493"/>
                  </a:cubicBezTo>
                  <a:cubicBezTo>
                    <a:pt x="1003" y="493"/>
                    <a:pt x="1016" y="480"/>
                    <a:pt x="1016" y="465"/>
                  </a:cubicBezTo>
                  <a:lnTo>
                    <a:pt x="1016" y="104"/>
                  </a:lnTo>
                  <a:close/>
                  <a:moveTo>
                    <a:pt x="413" y="1257"/>
                  </a:moveTo>
                  <a:lnTo>
                    <a:pt x="603" y="1257"/>
                  </a:lnTo>
                  <a:lnTo>
                    <a:pt x="603" y="1201"/>
                  </a:lnTo>
                  <a:lnTo>
                    <a:pt x="413" y="1201"/>
                  </a:lnTo>
                  <a:lnTo>
                    <a:pt x="413" y="1257"/>
                  </a:lnTo>
                  <a:close/>
                  <a:moveTo>
                    <a:pt x="567" y="322"/>
                  </a:moveTo>
                  <a:cubicBezTo>
                    <a:pt x="567" y="317"/>
                    <a:pt x="571" y="314"/>
                    <a:pt x="575" y="314"/>
                  </a:cubicBezTo>
                  <a:lnTo>
                    <a:pt x="634" y="314"/>
                  </a:lnTo>
                  <a:cubicBezTo>
                    <a:pt x="639" y="314"/>
                    <a:pt x="643" y="317"/>
                    <a:pt x="643" y="322"/>
                  </a:cubicBezTo>
                  <a:lnTo>
                    <a:pt x="643" y="381"/>
                  </a:lnTo>
                  <a:cubicBezTo>
                    <a:pt x="643" y="386"/>
                    <a:pt x="639" y="389"/>
                    <a:pt x="634" y="389"/>
                  </a:cubicBezTo>
                  <a:lnTo>
                    <a:pt x="575" y="389"/>
                  </a:lnTo>
                  <a:cubicBezTo>
                    <a:pt x="571" y="389"/>
                    <a:pt x="567" y="386"/>
                    <a:pt x="567" y="381"/>
                  </a:cubicBezTo>
                  <a:lnTo>
                    <a:pt x="567" y="322"/>
                  </a:lnTo>
                  <a:close/>
                  <a:moveTo>
                    <a:pt x="511" y="381"/>
                  </a:moveTo>
                  <a:cubicBezTo>
                    <a:pt x="511" y="416"/>
                    <a:pt x="540" y="445"/>
                    <a:pt x="575" y="445"/>
                  </a:cubicBezTo>
                  <a:lnTo>
                    <a:pt x="634" y="445"/>
                  </a:lnTo>
                  <a:cubicBezTo>
                    <a:pt x="669" y="445"/>
                    <a:pt x="698" y="416"/>
                    <a:pt x="698" y="381"/>
                  </a:cubicBezTo>
                  <a:lnTo>
                    <a:pt x="698" y="322"/>
                  </a:lnTo>
                  <a:cubicBezTo>
                    <a:pt x="698" y="287"/>
                    <a:pt x="669" y="258"/>
                    <a:pt x="634" y="258"/>
                  </a:cubicBezTo>
                  <a:lnTo>
                    <a:pt x="575" y="258"/>
                  </a:lnTo>
                  <a:cubicBezTo>
                    <a:pt x="540" y="258"/>
                    <a:pt x="511" y="287"/>
                    <a:pt x="511" y="322"/>
                  </a:cubicBezTo>
                  <a:lnTo>
                    <a:pt x="511" y="381"/>
                  </a:lnTo>
                  <a:close/>
                  <a:moveTo>
                    <a:pt x="439" y="593"/>
                  </a:moveTo>
                  <a:cubicBezTo>
                    <a:pt x="439" y="598"/>
                    <a:pt x="436" y="601"/>
                    <a:pt x="431" y="601"/>
                  </a:cubicBezTo>
                  <a:lnTo>
                    <a:pt x="372" y="601"/>
                  </a:lnTo>
                  <a:cubicBezTo>
                    <a:pt x="367" y="601"/>
                    <a:pt x="364" y="598"/>
                    <a:pt x="364" y="593"/>
                  </a:cubicBezTo>
                  <a:lnTo>
                    <a:pt x="364" y="534"/>
                  </a:lnTo>
                  <a:cubicBezTo>
                    <a:pt x="364" y="529"/>
                    <a:pt x="367" y="526"/>
                    <a:pt x="372" y="526"/>
                  </a:cubicBezTo>
                  <a:lnTo>
                    <a:pt x="431" y="526"/>
                  </a:lnTo>
                  <a:cubicBezTo>
                    <a:pt x="436" y="526"/>
                    <a:pt x="439" y="529"/>
                    <a:pt x="439" y="534"/>
                  </a:cubicBezTo>
                  <a:lnTo>
                    <a:pt x="439" y="593"/>
                  </a:lnTo>
                  <a:close/>
                  <a:moveTo>
                    <a:pt x="495" y="534"/>
                  </a:moveTo>
                  <a:cubicBezTo>
                    <a:pt x="495" y="499"/>
                    <a:pt x="466" y="470"/>
                    <a:pt x="431" y="470"/>
                  </a:cubicBezTo>
                  <a:lnTo>
                    <a:pt x="372" y="470"/>
                  </a:lnTo>
                  <a:cubicBezTo>
                    <a:pt x="337" y="470"/>
                    <a:pt x="308" y="499"/>
                    <a:pt x="308" y="534"/>
                  </a:cubicBezTo>
                  <a:lnTo>
                    <a:pt x="308" y="593"/>
                  </a:lnTo>
                  <a:cubicBezTo>
                    <a:pt x="308" y="628"/>
                    <a:pt x="337" y="657"/>
                    <a:pt x="372" y="657"/>
                  </a:cubicBezTo>
                  <a:lnTo>
                    <a:pt x="431" y="657"/>
                  </a:lnTo>
                  <a:cubicBezTo>
                    <a:pt x="466" y="657"/>
                    <a:pt x="495" y="628"/>
                    <a:pt x="495" y="593"/>
                  </a:cubicBezTo>
                  <a:lnTo>
                    <a:pt x="495" y="534"/>
                  </a:lnTo>
                  <a:close/>
                  <a:moveTo>
                    <a:pt x="439" y="381"/>
                  </a:moveTo>
                  <a:cubicBezTo>
                    <a:pt x="439" y="386"/>
                    <a:pt x="436" y="389"/>
                    <a:pt x="431" y="389"/>
                  </a:cubicBezTo>
                  <a:lnTo>
                    <a:pt x="372" y="389"/>
                  </a:lnTo>
                  <a:cubicBezTo>
                    <a:pt x="367" y="389"/>
                    <a:pt x="364" y="386"/>
                    <a:pt x="364" y="381"/>
                  </a:cubicBezTo>
                  <a:lnTo>
                    <a:pt x="364" y="322"/>
                  </a:lnTo>
                  <a:cubicBezTo>
                    <a:pt x="364" y="317"/>
                    <a:pt x="367" y="314"/>
                    <a:pt x="372" y="314"/>
                  </a:cubicBezTo>
                  <a:lnTo>
                    <a:pt x="431" y="314"/>
                  </a:lnTo>
                  <a:cubicBezTo>
                    <a:pt x="436" y="314"/>
                    <a:pt x="439" y="317"/>
                    <a:pt x="439" y="322"/>
                  </a:cubicBezTo>
                  <a:lnTo>
                    <a:pt x="439" y="381"/>
                  </a:lnTo>
                  <a:close/>
                  <a:moveTo>
                    <a:pt x="495" y="322"/>
                  </a:moveTo>
                  <a:cubicBezTo>
                    <a:pt x="495" y="287"/>
                    <a:pt x="466" y="258"/>
                    <a:pt x="431" y="258"/>
                  </a:cubicBezTo>
                  <a:lnTo>
                    <a:pt x="372" y="258"/>
                  </a:lnTo>
                  <a:cubicBezTo>
                    <a:pt x="337" y="258"/>
                    <a:pt x="308" y="287"/>
                    <a:pt x="308" y="322"/>
                  </a:cubicBezTo>
                  <a:lnTo>
                    <a:pt x="308" y="381"/>
                  </a:lnTo>
                  <a:cubicBezTo>
                    <a:pt x="308" y="416"/>
                    <a:pt x="337" y="445"/>
                    <a:pt x="372" y="445"/>
                  </a:cubicBezTo>
                  <a:lnTo>
                    <a:pt x="431" y="445"/>
                  </a:lnTo>
                  <a:cubicBezTo>
                    <a:pt x="466" y="445"/>
                    <a:pt x="495" y="416"/>
                    <a:pt x="495" y="381"/>
                  </a:cubicBezTo>
                  <a:lnTo>
                    <a:pt x="495" y="322"/>
                  </a:lnTo>
                  <a:close/>
                  <a:moveTo>
                    <a:pt x="439" y="805"/>
                  </a:moveTo>
                  <a:cubicBezTo>
                    <a:pt x="439" y="810"/>
                    <a:pt x="436" y="813"/>
                    <a:pt x="431" y="813"/>
                  </a:cubicBezTo>
                  <a:lnTo>
                    <a:pt x="372" y="813"/>
                  </a:lnTo>
                  <a:cubicBezTo>
                    <a:pt x="367" y="813"/>
                    <a:pt x="364" y="810"/>
                    <a:pt x="364" y="805"/>
                  </a:cubicBezTo>
                  <a:lnTo>
                    <a:pt x="364" y="746"/>
                  </a:lnTo>
                  <a:cubicBezTo>
                    <a:pt x="364" y="741"/>
                    <a:pt x="367" y="738"/>
                    <a:pt x="372" y="738"/>
                  </a:cubicBezTo>
                  <a:lnTo>
                    <a:pt x="431" y="738"/>
                  </a:lnTo>
                  <a:cubicBezTo>
                    <a:pt x="436" y="738"/>
                    <a:pt x="439" y="741"/>
                    <a:pt x="439" y="746"/>
                  </a:cubicBezTo>
                  <a:lnTo>
                    <a:pt x="439" y="805"/>
                  </a:lnTo>
                  <a:close/>
                  <a:moveTo>
                    <a:pt x="495" y="746"/>
                  </a:moveTo>
                  <a:cubicBezTo>
                    <a:pt x="495" y="711"/>
                    <a:pt x="466" y="682"/>
                    <a:pt x="431" y="682"/>
                  </a:cubicBezTo>
                  <a:lnTo>
                    <a:pt x="372" y="682"/>
                  </a:lnTo>
                  <a:cubicBezTo>
                    <a:pt x="337" y="682"/>
                    <a:pt x="308" y="711"/>
                    <a:pt x="308" y="746"/>
                  </a:cubicBezTo>
                  <a:lnTo>
                    <a:pt x="308" y="805"/>
                  </a:lnTo>
                  <a:cubicBezTo>
                    <a:pt x="308" y="840"/>
                    <a:pt x="337" y="869"/>
                    <a:pt x="372" y="869"/>
                  </a:cubicBezTo>
                  <a:lnTo>
                    <a:pt x="431" y="869"/>
                  </a:lnTo>
                  <a:cubicBezTo>
                    <a:pt x="466" y="869"/>
                    <a:pt x="495" y="840"/>
                    <a:pt x="495" y="805"/>
                  </a:cubicBezTo>
                  <a:lnTo>
                    <a:pt x="495" y="746"/>
                  </a:lnTo>
                  <a:close/>
                  <a:moveTo>
                    <a:pt x="236" y="593"/>
                  </a:moveTo>
                  <a:cubicBezTo>
                    <a:pt x="236" y="598"/>
                    <a:pt x="232" y="601"/>
                    <a:pt x="228" y="601"/>
                  </a:cubicBezTo>
                  <a:lnTo>
                    <a:pt x="169" y="601"/>
                  </a:lnTo>
                  <a:cubicBezTo>
                    <a:pt x="164" y="601"/>
                    <a:pt x="160" y="598"/>
                    <a:pt x="160" y="593"/>
                  </a:cubicBezTo>
                  <a:lnTo>
                    <a:pt x="160" y="534"/>
                  </a:lnTo>
                  <a:cubicBezTo>
                    <a:pt x="160" y="529"/>
                    <a:pt x="164" y="526"/>
                    <a:pt x="169" y="526"/>
                  </a:cubicBezTo>
                  <a:lnTo>
                    <a:pt x="228" y="526"/>
                  </a:lnTo>
                  <a:cubicBezTo>
                    <a:pt x="232" y="526"/>
                    <a:pt x="236" y="529"/>
                    <a:pt x="236" y="534"/>
                  </a:cubicBezTo>
                  <a:lnTo>
                    <a:pt x="236" y="593"/>
                  </a:lnTo>
                  <a:close/>
                  <a:moveTo>
                    <a:pt x="292" y="534"/>
                  </a:moveTo>
                  <a:cubicBezTo>
                    <a:pt x="292" y="499"/>
                    <a:pt x="263" y="470"/>
                    <a:pt x="228" y="470"/>
                  </a:cubicBezTo>
                  <a:lnTo>
                    <a:pt x="169" y="470"/>
                  </a:lnTo>
                  <a:cubicBezTo>
                    <a:pt x="133" y="470"/>
                    <a:pt x="105" y="499"/>
                    <a:pt x="105" y="534"/>
                  </a:cubicBezTo>
                  <a:lnTo>
                    <a:pt x="105" y="593"/>
                  </a:lnTo>
                  <a:cubicBezTo>
                    <a:pt x="105" y="628"/>
                    <a:pt x="133" y="657"/>
                    <a:pt x="169" y="657"/>
                  </a:cubicBezTo>
                  <a:lnTo>
                    <a:pt x="228" y="657"/>
                  </a:lnTo>
                  <a:cubicBezTo>
                    <a:pt x="263" y="657"/>
                    <a:pt x="292" y="628"/>
                    <a:pt x="292" y="593"/>
                  </a:cubicBezTo>
                  <a:lnTo>
                    <a:pt x="292" y="534"/>
                  </a:lnTo>
                  <a:close/>
                  <a:moveTo>
                    <a:pt x="236" y="381"/>
                  </a:moveTo>
                  <a:cubicBezTo>
                    <a:pt x="236" y="386"/>
                    <a:pt x="232" y="389"/>
                    <a:pt x="228" y="389"/>
                  </a:cubicBezTo>
                  <a:lnTo>
                    <a:pt x="169" y="389"/>
                  </a:lnTo>
                  <a:cubicBezTo>
                    <a:pt x="164" y="389"/>
                    <a:pt x="160" y="386"/>
                    <a:pt x="160" y="381"/>
                  </a:cubicBezTo>
                  <a:lnTo>
                    <a:pt x="160" y="322"/>
                  </a:lnTo>
                  <a:cubicBezTo>
                    <a:pt x="160" y="317"/>
                    <a:pt x="164" y="314"/>
                    <a:pt x="169" y="314"/>
                  </a:cubicBezTo>
                  <a:lnTo>
                    <a:pt x="228" y="314"/>
                  </a:lnTo>
                  <a:cubicBezTo>
                    <a:pt x="232" y="314"/>
                    <a:pt x="236" y="317"/>
                    <a:pt x="236" y="322"/>
                  </a:cubicBezTo>
                  <a:lnTo>
                    <a:pt x="236" y="381"/>
                  </a:lnTo>
                  <a:close/>
                  <a:moveTo>
                    <a:pt x="292" y="322"/>
                  </a:moveTo>
                  <a:cubicBezTo>
                    <a:pt x="292" y="287"/>
                    <a:pt x="263" y="258"/>
                    <a:pt x="228" y="258"/>
                  </a:cubicBezTo>
                  <a:lnTo>
                    <a:pt x="169" y="258"/>
                  </a:lnTo>
                  <a:cubicBezTo>
                    <a:pt x="133" y="258"/>
                    <a:pt x="105" y="287"/>
                    <a:pt x="105" y="322"/>
                  </a:cubicBezTo>
                  <a:lnTo>
                    <a:pt x="105" y="381"/>
                  </a:lnTo>
                  <a:cubicBezTo>
                    <a:pt x="105" y="416"/>
                    <a:pt x="133" y="445"/>
                    <a:pt x="169" y="445"/>
                  </a:cubicBezTo>
                  <a:lnTo>
                    <a:pt x="228" y="445"/>
                  </a:lnTo>
                  <a:cubicBezTo>
                    <a:pt x="263" y="445"/>
                    <a:pt x="292" y="416"/>
                    <a:pt x="292" y="381"/>
                  </a:cubicBezTo>
                  <a:lnTo>
                    <a:pt x="292" y="322"/>
                  </a:lnTo>
                  <a:close/>
                  <a:moveTo>
                    <a:pt x="236" y="805"/>
                  </a:moveTo>
                  <a:cubicBezTo>
                    <a:pt x="236" y="810"/>
                    <a:pt x="232" y="813"/>
                    <a:pt x="228" y="813"/>
                  </a:cubicBezTo>
                  <a:lnTo>
                    <a:pt x="169" y="813"/>
                  </a:lnTo>
                  <a:cubicBezTo>
                    <a:pt x="164" y="813"/>
                    <a:pt x="160" y="810"/>
                    <a:pt x="160" y="805"/>
                  </a:cubicBezTo>
                  <a:lnTo>
                    <a:pt x="160" y="746"/>
                  </a:lnTo>
                  <a:cubicBezTo>
                    <a:pt x="160" y="741"/>
                    <a:pt x="164" y="738"/>
                    <a:pt x="169" y="738"/>
                  </a:cubicBezTo>
                  <a:lnTo>
                    <a:pt x="228" y="738"/>
                  </a:lnTo>
                  <a:cubicBezTo>
                    <a:pt x="232" y="738"/>
                    <a:pt x="236" y="741"/>
                    <a:pt x="236" y="746"/>
                  </a:cubicBezTo>
                  <a:lnTo>
                    <a:pt x="236" y="805"/>
                  </a:lnTo>
                  <a:close/>
                  <a:moveTo>
                    <a:pt x="292" y="746"/>
                  </a:moveTo>
                  <a:cubicBezTo>
                    <a:pt x="292" y="711"/>
                    <a:pt x="263" y="682"/>
                    <a:pt x="228" y="682"/>
                  </a:cubicBezTo>
                  <a:lnTo>
                    <a:pt x="169" y="682"/>
                  </a:lnTo>
                  <a:cubicBezTo>
                    <a:pt x="133" y="682"/>
                    <a:pt x="105" y="711"/>
                    <a:pt x="105" y="746"/>
                  </a:cubicBezTo>
                  <a:lnTo>
                    <a:pt x="105" y="805"/>
                  </a:lnTo>
                  <a:cubicBezTo>
                    <a:pt x="105" y="840"/>
                    <a:pt x="133" y="869"/>
                    <a:pt x="169" y="869"/>
                  </a:cubicBezTo>
                  <a:lnTo>
                    <a:pt x="228" y="869"/>
                  </a:lnTo>
                  <a:cubicBezTo>
                    <a:pt x="263" y="869"/>
                    <a:pt x="292" y="840"/>
                    <a:pt x="292" y="805"/>
                  </a:cubicBezTo>
                  <a:lnTo>
                    <a:pt x="292" y="746"/>
                  </a:lnTo>
                  <a:close/>
                  <a:moveTo>
                    <a:pt x="1184" y="682"/>
                  </a:moveTo>
                  <a:cubicBezTo>
                    <a:pt x="1184" y="640"/>
                    <a:pt x="1149" y="605"/>
                    <a:pt x="1106" y="605"/>
                  </a:cubicBezTo>
                  <a:lnTo>
                    <a:pt x="1083" y="605"/>
                  </a:lnTo>
                  <a:cubicBezTo>
                    <a:pt x="1077" y="569"/>
                    <a:pt x="1045" y="542"/>
                    <a:pt x="1007" y="542"/>
                  </a:cubicBezTo>
                  <a:lnTo>
                    <a:pt x="974" y="542"/>
                  </a:lnTo>
                  <a:cubicBezTo>
                    <a:pt x="960" y="520"/>
                    <a:pt x="936" y="505"/>
                    <a:pt x="908" y="505"/>
                  </a:cubicBezTo>
                  <a:lnTo>
                    <a:pt x="887" y="505"/>
                  </a:lnTo>
                  <a:lnTo>
                    <a:pt x="887" y="401"/>
                  </a:lnTo>
                  <a:cubicBezTo>
                    <a:pt x="887" y="358"/>
                    <a:pt x="852" y="324"/>
                    <a:pt x="809" y="324"/>
                  </a:cubicBezTo>
                  <a:cubicBezTo>
                    <a:pt x="767" y="324"/>
                    <a:pt x="732" y="358"/>
                    <a:pt x="732" y="401"/>
                  </a:cubicBezTo>
                  <a:lnTo>
                    <a:pt x="732" y="639"/>
                  </a:lnTo>
                  <a:cubicBezTo>
                    <a:pt x="716" y="623"/>
                    <a:pt x="694" y="613"/>
                    <a:pt x="671" y="613"/>
                  </a:cubicBezTo>
                  <a:cubicBezTo>
                    <a:pt x="623" y="613"/>
                    <a:pt x="584" y="652"/>
                    <a:pt x="584" y="700"/>
                  </a:cubicBezTo>
                  <a:cubicBezTo>
                    <a:pt x="584" y="765"/>
                    <a:pt x="602" y="828"/>
                    <a:pt x="634" y="883"/>
                  </a:cubicBezTo>
                  <a:cubicBezTo>
                    <a:pt x="648" y="906"/>
                    <a:pt x="664" y="926"/>
                    <a:pt x="680" y="944"/>
                  </a:cubicBezTo>
                  <a:cubicBezTo>
                    <a:pt x="734" y="1005"/>
                    <a:pt x="750" y="1090"/>
                    <a:pt x="750" y="1091"/>
                  </a:cubicBezTo>
                  <a:cubicBezTo>
                    <a:pt x="752" y="1104"/>
                    <a:pt x="764" y="1114"/>
                    <a:pt x="777" y="1114"/>
                  </a:cubicBezTo>
                  <a:cubicBezTo>
                    <a:pt x="779" y="1114"/>
                    <a:pt x="781" y="1114"/>
                    <a:pt x="782" y="1113"/>
                  </a:cubicBezTo>
                  <a:cubicBezTo>
                    <a:pt x="797" y="1111"/>
                    <a:pt x="807" y="1096"/>
                    <a:pt x="805" y="1081"/>
                  </a:cubicBezTo>
                  <a:cubicBezTo>
                    <a:pt x="804" y="1077"/>
                    <a:pt x="787" y="980"/>
                    <a:pt x="721" y="908"/>
                  </a:cubicBezTo>
                  <a:cubicBezTo>
                    <a:pt x="707" y="893"/>
                    <a:pt x="694" y="875"/>
                    <a:pt x="682" y="855"/>
                  </a:cubicBezTo>
                  <a:cubicBezTo>
                    <a:pt x="654" y="808"/>
                    <a:pt x="640" y="755"/>
                    <a:pt x="640" y="700"/>
                  </a:cubicBezTo>
                  <a:cubicBezTo>
                    <a:pt x="640" y="683"/>
                    <a:pt x="654" y="669"/>
                    <a:pt x="671" y="669"/>
                  </a:cubicBezTo>
                  <a:cubicBezTo>
                    <a:pt x="684" y="669"/>
                    <a:pt x="695" y="677"/>
                    <a:pt x="700" y="689"/>
                  </a:cubicBezTo>
                  <a:lnTo>
                    <a:pt x="734" y="777"/>
                  </a:lnTo>
                  <a:cubicBezTo>
                    <a:pt x="739" y="790"/>
                    <a:pt x="752" y="797"/>
                    <a:pt x="765" y="795"/>
                  </a:cubicBezTo>
                  <a:cubicBezTo>
                    <a:pt x="778" y="792"/>
                    <a:pt x="788" y="781"/>
                    <a:pt x="788" y="768"/>
                  </a:cubicBezTo>
                  <a:lnTo>
                    <a:pt x="788" y="401"/>
                  </a:lnTo>
                  <a:cubicBezTo>
                    <a:pt x="788" y="389"/>
                    <a:pt x="797" y="379"/>
                    <a:pt x="809" y="379"/>
                  </a:cubicBezTo>
                  <a:cubicBezTo>
                    <a:pt x="821" y="379"/>
                    <a:pt x="831" y="389"/>
                    <a:pt x="831" y="401"/>
                  </a:cubicBezTo>
                  <a:lnTo>
                    <a:pt x="831" y="532"/>
                  </a:lnTo>
                  <a:lnTo>
                    <a:pt x="831" y="659"/>
                  </a:lnTo>
                  <a:cubicBezTo>
                    <a:pt x="831" y="674"/>
                    <a:pt x="844" y="687"/>
                    <a:pt x="859" y="687"/>
                  </a:cubicBezTo>
                  <a:cubicBezTo>
                    <a:pt x="874" y="687"/>
                    <a:pt x="887" y="674"/>
                    <a:pt x="887" y="659"/>
                  </a:cubicBezTo>
                  <a:lnTo>
                    <a:pt x="887" y="560"/>
                  </a:lnTo>
                  <a:lnTo>
                    <a:pt x="908" y="560"/>
                  </a:lnTo>
                  <a:cubicBezTo>
                    <a:pt x="920" y="560"/>
                    <a:pt x="930" y="570"/>
                    <a:pt x="930" y="582"/>
                  </a:cubicBezTo>
                  <a:lnTo>
                    <a:pt x="930" y="696"/>
                  </a:lnTo>
                  <a:cubicBezTo>
                    <a:pt x="930" y="711"/>
                    <a:pt x="943" y="724"/>
                    <a:pt x="958" y="724"/>
                  </a:cubicBezTo>
                  <a:cubicBezTo>
                    <a:pt x="973" y="724"/>
                    <a:pt x="986" y="711"/>
                    <a:pt x="986" y="696"/>
                  </a:cubicBezTo>
                  <a:lnTo>
                    <a:pt x="986" y="597"/>
                  </a:lnTo>
                  <a:lnTo>
                    <a:pt x="1007" y="597"/>
                  </a:lnTo>
                  <a:cubicBezTo>
                    <a:pt x="1019" y="597"/>
                    <a:pt x="1029" y="607"/>
                    <a:pt x="1029" y="619"/>
                  </a:cubicBezTo>
                  <a:lnTo>
                    <a:pt x="1029" y="739"/>
                  </a:lnTo>
                  <a:cubicBezTo>
                    <a:pt x="1029" y="754"/>
                    <a:pt x="1042" y="767"/>
                    <a:pt x="1057" y="767"/>
                  </a:cubicBezTo>
                  <a:cubicBezTo>
                    <a:pt x="1072" y="767"/>
                    <a:pt x="1085" y="754"/>
                    <a:pt x="1085" y="739"/>
                  </a:cubicBezTo>
                  <a:lnTo>
                    <a:pt x="1085" y="660"/>
                  </a:lnTo>
                  <a:lnTo>
                    <a:pt x="1106" y="660"/>
                  </a:lnTo>
                  <a:cubicBezTo>
                    <a:pt x="1119" y="660"/>
                    <a:pt x="1128" y="670"/>
                    <a:pt x="1128" y="682"/>
                  </a:cubicBezTo>
                  <a:lnTo>
                    <a:pt x="1128" y="757"/>
                  </a:lnTo>
                  <a:cubicBezTo>
                    <a:pt x="1128" y="758"/>
                    <a:pt x="1128" y="758"/>
                    <a:pt x="1128" y="758"/>
                  </a:cubicBezTo>
                  <a:cubicBezTo>
                    <a:pt x="1126" y="850"/>
                    <a:pt x="1110" y="940"/>
                    <a:pt x="1082" y="1026"/>
                  </a:cubicBezTo>
                  <a:cubicBezTo>
                    <a:pt x="1079" y="1038"/>
                    <a:pt x="1075" y="1049"/>
                    <a:pt x="1073" y="1058"/>
                  </a:cubicBezTo>
                  <a:lnTo>
                    <a:pt x="882" y="1058"/>
                  </a:lnTo>
                  <a:cubicBezTo>
                    <a:pt x="867" y="1058"/>
                    <a:pt x="855" y="1071"/>
                    <a:pt x="855" y="1086"/>
                  </a:cubicBezTo>
                  <a:cubicBezTo>
                    <a:pt x="855" y="1101"/>
                    <a:pt x="867" y="1114"/>
                    <a:pt x="882" y="1114"/>
                  </a:cubicBezTo>
                  <a:lnTo>
                    <a:pt x="1095" y="1114"/>
                  </a:lnTo>
                  <a:cubicBezTo>
                    <a:pt x="1108" y="1114"/>
                    <a:pt x="1120" y="1104"/>
                    <a:pt x="1122" y="1091"/>
                  </a:cubicBezTo>
                  <a:cubicBezTo>
                    <a:pt x="1122" y="1091"/>
                    <a:pt x="1127" y="1070"/>
                    <a:pt x="1135" y="1043"/>
                  </a:cubicBezTo>
                  <a:cubicBezTo>
                    <a:pt x="1165" y="952"/>
                    <a:pt x="1181" y="858"/>
                    <a:pt x="1183" y="761"/>
                  </a:cubicBezTo>
                  <a:cubicBezTo>
                    <a:pt x="1183" y="761"/>
                    <a:pt x="1184" y="760"/>
                    <a:pt x="1184" y="759"/>
                  </a:cubicBezTo>
                  <a:lnTo>
                    <a:pt x="1184" y="6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45C051EF-BCB8-AF44-BAF9-141F17B72AB4}"/>
              </a:ext>
            </a:extLst>
          </p:cNvPr>
          <p:cNvGrpSpPr/>
          <p:nvPr/>
        </p:nvGrpSpPr>
        <p:grpSpPr>
          <a:xfrm>
            <a:off x="2938576" y="4062353"/>
            <a:ext cx="710291" cy="710292"/>
            <a:chOff x="1477036" y="3530203"/>
            <a:chExt cx="710291" cy="710292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3E3182AC-4909-434E-B36A-C353AF1211CE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5" name="Freeform 21">
              <a:extLst>
                <a:ext uri="{FF2B5EF4-FFF2-40B4-BE49-F238E27FC236}">
                  <a16:creationId xmlns:a16="http://schemas.microsoft.com/office/drawing/2014/main" id="{482FB653-74DD-3F42-BB51-B7988C6B5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056" y="3647224"/>
              <a:ext cx="476250" cy="476250"/>
            </a:xfrm>
            <a:custGeom>
              <a:avLst/>
              <a:gdLst>
                <a:gd name="T0" fmla="*/ 629 w 1322"/>
                <a:gd name="T1" fmla="*/ 1057 h 1322"/>
                <a:gd name="T2" fmla="*/ 661 w 1322"/>
                <a:gd name="T3" fmla="*/ 1088 h 1322"/>
                <a:gd name="T4" fmla="*/ 692 w 1322"/>
                <a:gd name="T5" fmla="*/ 1057 h 1322"/>
                <a:gd name="T6" fmla="*/ 692 w 1322"/>
                <a:gd name="T7" fmla="*/ 985 h 1322"/>
                <a:gd name="T8" fmla="*/ 661 w 1322"/>
                <a:gd name="T9" fmla="*/ 954 h 1322"/>
                <a:gd name="T10" fmla="*/ 629 w 1322"/>
                <a:gd name="T11" fmla="*/ 985 h 1322"/>
                <a:gd name="T12" fmla="*/ 629 w 1322"/>
                <a:gd name="T13" fmla="*/ 1057 h 1322"/>
                <a:gd name="T14" fmla="*/ 336 w 1322"/>
                <a:gd name="T15" fmla="*/ 629 h 1322"/>
                <a:gd name="T16" fmla="*/ 264 w 1322"/>
                <a:gd name="T17" fmla="*/ 629 h 1322"/>
                <a:gd name="T18" fmla="*/ 233 w 1322"/>
                <a:gd name="T19" fmla="*/ 661 h 1322"/>
                <a:gd name="T20" fmla="*/ 264 w 1322"/>
                <a:gd name="T21" fmla="*/ 692 h 1322"/>
                <a:gd name="T22" fmla="*/ 336 w 1322"/>
                <a:gd name="T23" fmla="*/ 692 h 1322"/>
                <a:gd name="T24" fmla="*/ 368 w 1322"/>
                <a:gd name="T25" fmla="*/ 661 h 1322"/>
                <a:gd name="T26" fmla="*/ 336 w 1322"/>
                <a:gd name="T27" fmla="*/ 629 h 1322"/>
                <a:gd name="T28" fmla="*/ 692 w 1322"/>
                <a:gd name="T29" fmla="*/ 264 h 1322"/>
                <a:gd name="T30" fmla="*/ 661 w 1322"/>
                <a:gd name="T31" fmla="*/ 233 h 1322"/>
                <a:gd name="T32" fmla="*/ 629 w 1322"/>
                <a:gd name="T33" fmla="*/ 264 h 1322"/>
                <a:gd name="T34" fmla="*/ 629 w 1322"/>
                <a:gd name="T35" fmla="*/ 336 h 1322"/>
                <a:gd name="T36" fmla="*/ 661 w 1322"/>
                <a:gd name="T37" fmla="*/ 368 h 1322"/>
                <a:gd name="T38" fmla="*/ 692 w 1322"/>
                <a:gd name="T39" fmla="*/ 336 h 1322"/>
                <a:gd name="T40" fmla="*/ 692 w 1322"/>
                <a:gd name="T41" fmla="*/ 264 h 1322"/>
                <a:gd name="T42" fmla="*/ 917 w 1322"/>
                <a:gd name="T43" fmla="*/ 448 h 1322"/>
                <a:gd name="T44" fmla="*/ 913 w 1322"/>
                <a:gd name="T45" fmla="*/ 404 h 1322"/>
                <a:gd name="T46" fmla="*/ 869 w 1322"/>
                <a:gd name="T47" fmla="*/ 408 h 1322"/>
                <a:gd name="T48" fmla="*/ 653 w 1322"/>
                <a:gd name="T49" fmla="*/ 666 h 1322"/>
                <a:gd name="T50" fmla="*/ 487 w 1322"/>
                <a:gd name="T51" fmla="*/ 535 h 1322"/>
                <a:gd name="T52" fmla="*/ 443 w 1322"/>
                <a:gd name="T53" fmla="*/ 540 h 1322"/>
                <a:gd name="T54" fmla="*/ 448 w 1322"/>
                <a:gd name="T55" fmla="*/ 584 h 1322"/>
                <a:gd name="T56" fmla="*/ 638 w 1322"/>
                <a:gd name="T57" fmla="*/ 734 h 1322"/>
                <a:gd name="T58" fmla="*/ 644 w 1322"/>
                <a:gd name="T59" fmla="*/ 738 h 1322"/>
                <a:gd name="T60" fmla="*/ 647 w 1322"/>
                <a:gd name="T61" fmla="*/ 739 h 1322"/>
                <a:gd name="T62" fmla="*/ 657 w 1322"/>
                <a:gd name="T63" fmla="*/ 741 h 1322"/>
                <a:gd name="T64" fmla="*/ 671 w 1322"/>
                <a:gd name="T65" fmla="*/ 738 h 1322"/>
                <a:gd name="T66" fmla="*/ 674 w 1322"/>
                <a:gd name="T67" fmla="*/ 735 h 1322"/>
                <a:gd name="T68" fmla="*/ 681 w 1322"/>
                <a:gd name="T69" fmla="*/ 730 h 1322"/>
                <a:gd name="T70" fmla="*/ 917 w 1322"/>
                <a:gd name="T71" fmla="*/ 448 h 1322"/>
                <a:gd name="T72" fmla="*/ 1057 w 1322"/>
                <a:gd name="T73" fmla="*/ 629 h 1322"/>
                <a:gd name="T74" fmla="*/ 985 w 1322"/>
                <a:gd name="T75" fmla="*/ 629 h 1322"/>
                <a:gd name="T76" fmla="*/ 954 w 1322"/>
                <a:gd name="T77" fmla="*/ 661 h 1322"/>
                <a:gd name="T78" fmla="*/ 985 w 1322"/>
                <a:gd name="T79" fmla="*/ 692 h 1322"/>
                <a:gd name="T80" fmla="*/ 1057 w 1322"/>
                <a:gd name="T81" fmla="*/ 692 h 1322"/>
                <a:gd name="T82" fmla="*/ 1088 w 1322"/>
                <a:gd name="T83" fmla="*/ 661 h 1322"/>
                <a:gd name="T84" fmla="*/ 1057 w 1322"/>
                <a:gd name="T85" fmla="*/ 629 h 1322"/>
                <a:gd name="T86" fmla="*/ 661 w 1322"/>
                <a:gd name="T87" fmla="*/ 1111 h 1322"/>
                <a:gd name="T88" fmla="*/ 210 w 1322"/>
                <a:gd name="T89" fmla="*/ 661 h 1322"/>
                <a:gd name="T90" fmla="*/ 661 w 1322"/>
                <a:gd name="T91" fmla="*/ 210 h 1322"/>
                <a:gd name="T92" fmla="*/ 1111 w 1322"/>
                <a:gd name="T93" fmla="*/ 661 h 1322"/>
                <a:gd name="T94" fmla="*/ 661 w 1322"/>
                <a:gd name="T95" fmla="*/ 1111 h 1322"/>
                <a:gd name="T96" fmla="*/ 661 w 1322"/>
                <a:gd name="T97" fmla="*/ 148 h 1322"/>
                <a:gd name="T98" fmla="*/ 148 w 1322"/>
                <a:gd name="T99" fmla="*/ 661 h 1322"/>
                <a:gd name="T100" fmla="*/ 661 w 1322"/>
                <a:gd name="T101" fmla="*/ 1174 h 1322"/>
                <a:gd name="T102" fmla="*/ 1174 w 1322"/>
                <a:gd name="T103" fmla="*/ 661 h 1322"/>
                <a:gd name="T104" fmla="*/ 661 w 1322"/>
                <a:gd name="T105" fmla="*/ 148 h 1322"/>
                <a:gd name="T106" fmla="*/ 661 w 1322"/>
                <a:gd name="T107" fmla="*/ 1258 h 1322"/>
                <a:gd name="T108" fmla="*/ 63 w 1322"/>
                <a:gd name="T109" fmla="*/ 661 h 1322"/>
                <a:gd name="T110" fmla="*/ 661 w 1322"/>
                <a:gd name="T111" fmla="*/ 63 h 1322"/>
                <a:gd name="T112" fmla="*/ 1258 w 1322"/>
                <a:gd name="T113" fmla="*/ 661 h 1322"/>
                <a:gd name="T114" fmla="*/ 661 w 1322"/>
                <a:gd name="T115" fmla="*/ 1258 h 1322"/>
                <a:gd name="T116" fmla="*/ 661 w 1322"/>
                <a:gd name="T117" fmla="*/ 0 h 1322"/>
                <a:gd name="T118" fmla="*/ 0 w 1322"/>
                <a:gd name="T119" fmla="*/ 661 h 1322"/>
                <a:gd name="T120" fmla="*/ 661 w 1322"/>
                <a:gd name="T121" fmla="*/ 1321 h 1322"/>
                <a:gd name="T122" fmla="*/ 1321 w 1322"/>
                <a:gd name="T123" fmla="*/ 661 h 1322"/>
                <a:gd name="T124" fmla="*/ 661 w 1322"/>
                <a:gd name="T125" fmla="*/ 0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2" h="1322">
                  <a:moveTo>
                    <a:pt x="629" y="1057"/>
                  </a:moveTo>
                  <a:cubicBezTo>
                    <a:pt x="629" y="1074"/>
                    <a:pt x="643" y="1088"/>
                    <a:pt x="661" y="1088"/>
                  </a:cubicBezTo>
                  <a:cubicBezTo>
                    <a:pt x="678" y="1088"/>
                    <a:pt x="692" y="1074"/>
                    <a:pt x="692" y="1057"/>
                  </a:cubicBezTo>
                  <a:lnTo>
                    <a:pt x="692" y="985"/>
                  </a:lnTo>
                  <a:cubicBezTo>
                    <a:pt x="692" y="968"/>
                    <a:pt x="678" y="954"/>
                    <a:pt x="661" y="954"/>
                  </a:cubicBezTo>
                  <a:cubicBezTo>
                    <a:pt x="643" y="954"/>
                    <a:pt x="629" y="968"/>
                    <a:pt x="629" y="985"/>
                  </a:cubicBezTo>
                  <a:lnTo>
                    <a:pt x="629" y="1057"/>
                  </a:lnTo>
                  <a:close/>
                  <a:moveTo>
                    <a:pt x="336" y="629"/>
                  </a:moveTo>
                  <a:lnTo>
                    <a:pt x="264" y="629"/>
                  </a:lnTo>
                  <a:cubicBezTo>
                    <a:pt x="247" y="629"/>
                    <a:pt x="233" y="643"/>
                    <a:pt x="233" y="661"/>
                  </a:cubicBezTo>
                  <a:cubicBezTo>
                    <a:pt x="233" y="678"/>
                    <a:pt x="247" y="692"/>
                    <a:pt x="264" y="692"/>
                  </a:cubicBezTo>
                  <a:lnTo>
                    <a:pt x="336" y="692"/>
                  </a:lnTo>
                  <a:cubicBezTo>
                    <a:pt x="354" y="692"/>
                    <a:pt x="368" y="679"/>
                    <a:pt x="368" y="661"/>
                  </a:cubicBezTo>
                  <a:cubicBezTo>
                    <a:pt x="368" y="644"/>
                    <a:pt x="354" y="629"/>
                    <a:pt x="336" y="629"/>
                  </a:cubicBezTo>
                  <a:close/>
                  <a:moveTo>
                    <a:pt x="692" y="264"/>
                  </a:moveTo>
                  <a:cubicBezTo>
                    <a:pt x="692" y="247"/>
                    <a:pt x="678" y="233"/>
                    <a:pt x="661" y="233"/>
                  </a:cubicBezTo>
                  <a:cubicBezTo>
                    <a:pt x="643" y="233"/>
                    <a:pt x="629" y="247"/>
                    <a:pt x="629" y="264"/>
                  </a:cubicBezTo>
                  <a:lnTo>
                    <a:pt x="629" y="336"/>
                  </a:lnTo>
                  <a:cubicBezTo>
                    <a:pt x="629" y="354"/>
                    <a:pt x="643" y="368"/>
                    <a:pt x="661" y="368"/>
                  </a:cubicBezTo>
                  <a:cubicBezTo>
                    <a:pt x="678" y="368"/>
                    <a:pt x="692" y="354"/>
                    <a:pt x="692" y="336"/>
                  </a:cubicBezTo>
                  <a:lnTo>
                    <a:pt x="692" y="264"/>
                  </a:lnTo>
                  <a:close/>
                  <a:moveTo>
                    <a:pt x="917" y="448"/>
                  </a:moveTo>
                  <a:cubicBezTo>
                    <a:pt x="928" y="435"/>
                    <a:pt x="927" y="415"/>
                    <a:pt x="913" y="404"/>
                  </a:cubicBezTo>
                  <a:cubicBezTo>
                    <a:pt x="900" y="393"/>
                    <a:pt x="880" y="395"/>
                    <a:pt x="869" y="408"/>
                  </a:cubicBezTo>
                  <a:lnTo>
                    <a:pt x="653" y="666"/>
                  </a:lnTo>
                  <a:lnTo>
                    <a:pt x="487" y="535"/>
                  </a:lnTo>
                  <a:cubicBezTo>
                    <a:pt x="473" y="524"/>
                    <a:pt x="453" y="526"/>
                    <a:pt x="443" y="540"/>
                  </a:cubicBezTo>
                  <a:cubicBezTo>
                    <a:pt x="432" y="553"/>
                    <a:pt x="434" y="573"/>
                    <a:pt x="448" y="584"/>
                  </a:cubicBezTo>
                  <a:lnTo>
                    <a:pt x="638" y="734"/>
                  </a:lnTo>
                  <a:cubicBezTo>
                    <a:pt x="640" y="736"/>
                    <a:pt x="642" y="737"/>
                    <a:pt x="644" y="738"/>
                  </a:cubicBezTo>
                  <a:cubicBezTo>
                    <a:pt x="645" y="738"/>
                    <a:pt x="646" y="739"/>
                    <a:pt x="647" y="739"/>
                  </a:cubicBezTo>
                  <a:cubicBezTo>
                    <a:pt x="650" y="741"/>
                    <a:pt x="654" y="741"/>
                    <a:pt x="657" y="741"/>
                  </a:cubicBezTo>
                  <a:cubicBezTo>
                    <a:pt x="662" y="741"/>
                    <a:pt x="666" y="740"/>
                    <a:pt x="671" y="738"/>
                  </a:cubicBezTo>
                  <a:cubicBezTo>
                    <a:pt x="672" y="738"/>
                    <a:pt x="673" y="736"/>
                    <a:pt x="674" y="735"/>
                  </a:cubicBezTo>
                  <a:cubicBezTo>
                    <a:pt x="677" y="734"/>
                    <a:pt x="679" y="732"/>
                    <a:pt x="681" y="730"/>
                  </a:cubicBezTo>
                  <a:lnTo>
                    <a:pt x="917" y="448"/>
                  </a:lnTo>
                  <a:close/>
                  <a:moveTo>
                    <a:pt x="1057" y="629"/>
                  </a:moveTo>
                  <a:lnTo>
                    <a:pt x="985" y="629"/>
                  </a:lnTo>
                  <a:cubicBezTo>
                    <a:pt x="968" y="629"/>
                    <a:pt x="954" y="643"/>
                    <a:pt x="954" y="661"/>
                  </a:cubicBezTo>
                  <a:cubicBezTo>
                    <a:pt x="954" y="678"/>
                    <a:pt x="968" y="692"/>
                    <a:pt x="985" y="692"/>
                  </a:cubicBezTo>
                  <a:lnTo>
                    <a:pt x="1057" y="692"/>
                  </a:lnTo>
                  <a:cubicBezTo>
                    <a:pt x="1074" y="692"/>
                    <a:pt x="1088" y="679"/>
                    <a:pt x="1088" y="661"/>
                  </a:cubicBezTo>
                  <a:cubicBezTo>
                    <a:pt x="1088" y="644"/>
                    <a:pt x="1074" y="629"/>
                    <a:pt x="1057" y="629"/>
                  </a:cubicBezTo>
                  <a:close/>
                  <a:moveTo>
                    <a:pt x="661" y="1111"/>
                  </a:moveTo>
                  <a:cubicBezTo>
                    <a:pt x="412" y="1111"/>
                    <a:pt x="210" y="909"/>
                    <a:pt x="210" y="661"/>
                  </a:cubicBezTo>
                  <a:cubicBezTo>
                    <a:pt x="210" y="412"/>
                    <a:pt x="412" y="210"/>
                    <a:pt x="661" y="210"/>
                  </a:cubicBezTo>
                  <a:cubicBezTo>
                    <a:pt x="909" y="210"/>
                    <a:pt x="1111" y="412"/>
                    <a:pt x="1111" y="661"/>
                  </a:cubicBezTo>
                  <a:cubicBezTo>
                    <a:pt x="1111" y="909"/>
                    <a:pt x="909" y="1111"/>
                    <a:pt x="661" y="1111"/>
                  </a:cubicBezTo>
                  <a:close/>
                  <a:moveTo>
                    <a:pt x="661" y="148"/>
                  </a:moveTo>
                  <a:cubicBezTo>
                    <a:pt x="378" y="148"/>
                    <a:pt x="148" y="378"/>
                    <a:pt x="148" y="661"/>
                  </a:cubicBezTo>
                  <a:cubicBezTo>
                    <a:pt x="148" y="943"/>
                    <a:pt x="378" y="1174"/>
                    <a:pt x="661" y="1174"/>
                  </a:cubicBezTo>
                  <a:cubicBezTo>
                    <a:pt x="943" y="1174"/>
                    <a:pt x="1174" y="944"/>
                    <a:pt x="1174" y="661"/>
                  </a:cubicBezTo>
                  <a:cubicBezTo>
                    <a:pt x="1174" y="378"/>
                    <a:pt x="943" y="148"/>
                    <a:pt x="661" y="148"/>
                  </a:cubicBezTo>
                  <a:close/>
                  <a:moveTo>
                    <a:pt x="661" y="1258"/>
                  </a:moveTo>
                  <a:cubicBezTo>
                    <a:pt x="331" y="1258"/>
                    <a:pt x="63" y="990"/>
                    <a:pt x="63" y="661"/>
                  </a:cubicBezTo>
                  <a:cubicBezTo>
                    <a:pt x="63" y="331"/>
                    <a:pt x="331" y="63"/>
                    <a:pt x="661" y="63"/>
                  </a:cubicBezTo>
                  <a:cubicBezTo>
                    <a:pt x="990" y="63"/>
                    <a:pt x="1258" y="332"/>
                    <a:pt x="1258" y="661"/>
                  </a:cubicBezTo>
                  <a:cubicBezTo>
                    <a:pt x="1258" y="991"/>
                    <a:pt x="990" y="1258"/>
                    <a:pt x="661" y="1258"/>
                  </a:cubicBezTo>
                  <a:close/>
                  <a:moveTo>
                    <a:pt x="661" y="0"/>
                  </a:moveTo>
                  <a:cubicBezTo>
                    <a:pt x="296" y="0"/>
                    <a:pt x="0" y="297"/>
                    <a:pt x="0" y="661"/>
                  </a:cubicBezTo>
                  <a:cubicBezTo>
                    <a:pt x="0" y="1025"/>
                    <a:pt x="296" y="1321"/>
                    <a:pt x="661" y="1321"/>
                  </a:cubicBezTo>
                  <a:cubicBezTo>
                    <a:pt x="1025" y="1321"/>
                    <a:pt x="1321" y="1025"/>
                    <a:pt x="1321" y="661"/>
                  </a:cubicBezTo>
                  <a:cubicBezTo>
                    <a:pt x="1321" y="297"/>
                    <a:pt x="1025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51F42C24-013D-8C46-909B-3CEFFA795C5E}"/>
              </a:ext>
            </a:extLst>
          </p:cNvPr>
          <p:cNvGrpSpPr/>
          <p:nvPr/>
        </p:nvGrpSpPr>
        <p:grpSpPr>
          <a:xfrm>
            <a:off x="8437058" y="4062353"/>
            <a:ext cx="710291" cy="710292"/>
            <a:chOff x="6975518" y="3530203"/>
            <a:chExt cx="710291" cy="710292"/>
          </a:xfrm>
        </p:grpSpPr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B9709E10-3D51-2345-A2B3-790C922A92ED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1" name="Freeform 25">
              <a:extLst>
                <a:ext uri="{FF2B5EF4-FFF2-40B4-BE49-F238E27FC236}">
                  <a16:creationId xmlns:a16="http://schemas.microsoft.com/office/drawing/2014/main" id="{39AB3E81-FDFD-5C49-9C17-02881F1C7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3332" y="3660718"/>
              <a:ext cx="474662" cy="449262"/>
            </a:xfrm>
            <a:custGeom>
              <a:avLst/>
              <a:gdLst>
                <a:gd name="T0" fmla="*/ 965 w 1320"/>
                <a:gd name="T1" fmla="*/ 285 h 1248"/>
                <a:gd name="T2" fmla="*/ 0 w 1320"/>
                <a:gd name="T3" fmla="*/ 0 h 1248"/>
                <a:gd name="T4" fmla="*/ 965 w 1320"/>
                <a:gd name="T5" fmla="*/ 1247 h 1248"/>
                <a:gd name="T6" fmla="*/ 903 w 1320"/>
                <a:gd name="T7" fmla="*/ 793 h 1248"/>
                <a:gd name="T8" fmla="*/ 62 w 1320"/>
                <a:gd name="T9" fmla="*/ 1185 h 1248"/>
                <a:gd name="T10" fmla="*/ 903 w 1320"/>
                <a:gd name="T11" fmla="*/ 62 h 1248"/>
                <a:gd name="T12" fmla="*/ 765 w 1320"/>
                <a:gd name="T13" fmla="*/ 339 h 1248"/>
                <a:gd name="T14" fmla="*/ 200 w 1320"/>
                <a:gd name="T15" fmla="*/ 401 h 1248"/>
                <a:gd name="T16" fmla="*/ 765 w 1320"/>
                <a:gd name="T17" fmla="*/ 339 h 1248"/>
                <a:gd name="T18" fmla="*/ 624 w 1320"/>
                <a:gd name="T19" fmla="*/ 260 h 1248"/>
                <a:gd name="T20" fmla="*/ 341 w 1320"/>
                <a:gd name="T21" fmla="*/ 198 h 1248"/>
                <a:gd name="T22" fmla="*/ 200 w 1320"/>
                <a:gd name="T23" fmla="*/ 514 h 1248"/>
                <a:gd name="T24" fmla="*/ 737 w 1320"/>
                <a:gd name="T25" fmla="*/ 452 h 1248"/>
                <a:gd name="T26" fmla="*/ 200 w 1320"/>
                <a:gd name="T27" fmla="*/ 514 h 1248"/>
                <a:gd name="T28" fmla="*/ 624 w 1320"/>
                <a:gd name="T29" fmla="*/ 626 h 1248"/>
                <a:gd name="T30" fmla="*/ 200 w 1320"/>
                <a:gd name="T31" fmla="*/ 564 h 1248"/>
                <a:gd name="T32" fmla="*/ 200 w 1320"/>
                <a:gd name="T33" fmla="*/ 739 h 1248"/>
                <a:gd name="T34" fmla="*/ 511 w 1320"/>
                <a:gd name="T35" fmla="*/ 677 h 1248"/>
                <a:gd name="T36" fmla="*/ 200 w 1320"/>
                <a:gd name="T37" fmla="*/ 739 h 1248"/>
                <a:gd name="T38" fmla="*/ 341 w 1320"/>
                <a:gd name="T39" fmla="*/ 1078 h 1248"/>
                <a:gd name="T40" fmla="*/ 172 w 1320"/>
                <a:gd name="T41" fmla="*/ 1016 h 1248"/>
                <a:gd name="T42" fmla="*/ 1177 w 1320"/>
                <a:gd name="T43" fmla="*/ 366 h 1248"/>
                <a:gd name="T44" fmla="*/ 1202 w 1320"/>
                <a:gd name="T45" fmla="*/ 246 h 1248"/>
                <a:gd name="T46" fmla="*/ 1217 w 1320"/>
                <a:gd name="T47" fmla="*/ 298 h 1248"/>
                <a:gd name="T48" fmla="*/ 1058 w 1320"/>
                <a:gd name="T49" fmla="*/ 335 h 1248"/>
                <a:gd name="T50" fmla="*/ 801 w 1320"/>
                <a:gd name="T51" fmla="*/ 748 h 1248"/>
                <a:gd name="T52" fmla="*/ 1058 w 1320"/>
                <a:gd name="T53" fmla="*/ 335 h 1248"/>
                <a:gd name="T54" fmla="*/ 510 w 1320"/>
                <a:gd name="T55" fmla="*/ 963 h 1248"/>
                <a:gd name="T56" fmla="*/ 756 w 1320"/>
                <a:gd name="T57" fmla="*/ 790 h 1248"/>
                <a:gd name="T58" fmla="*/ 1275 w 1320"/>
                <a:gd name="T59" fmla="*/ 150 h 1248"/>
                <a:gd name="T60" fmla="*/ 1202 w 1320"/>
                <a:gd name="T61" fmla="*/ 184 h 1248"/>
                <a:gd name="T62" fmla="*/ 680 w 1320"/>
                <a:gd name="T63" fmla="*/ 630 h 1248"/>
                <a:gd name="T64" fmla="*/ 446 w 1320"/>
                <a:gd name="T65" fmla="*/ 984 h 1248"/>
                <a:gd name="T66" fmla="*/ 399 w 1320"/>
                <a:gd name="T67" fmla="*/ 1079 h 1248"/>
                <a:gd name="T68" fmla="*/ 443 w 1320"/>
                <a:gd name="T69" fmla="*/ 1078 h 1248"/>
                <a:gd name="T70" fmla="*/ 497 w 1320"/>
                <a:gd name="T71" fmla="*/ 1027 h 1248"/>
                <a:gd name="T72" fmla="*/ 1178 w 1320"/>
                <a:gd name="T73" fmla="*/ 455 h 1248"/>
                <a:gd name="T74" fmla="*/ 1196 w 1320"/>
                <a:gd name="T75" fmla="*/ 509 h 1248"/>
                <a:gd name="T76" fmla="*/ 1040 w 1320"/>
                <a:gd name="T77" fmla="*/ 752 h 1248"/>
                <a:gd name="T78" fmla="*/ 1240 w 1320"/>
                <a:gd name="T79" fmla="*/ 429 h 1248"/>
                <a:gd name="T80" fmla="*/ 1275 w 1320"/>
                <a:gd name="T81" fmla="*/ 318 h 1248"/>
                <a:gd name="T82" fmla="*/ 1319 w 1320"/>
                <a:gd name="T83" fmla="*/ 194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0" h="1248">
                  <a:moveTo>
                    <a:pt x="903" y="285"/>
                  </a:moveTo>
                  <a:lnTo>
                    <a:pt x="965" y="285"/>
                  </a:lnTo>
                  <a:lnTo>
                    <a:pt x="965" y="0"/>
                  </a:lnTo>
                  <a:lnTo>
                    <a:pt x="0" y="0"/>
                  </a:lnTo>
                  <a:lnTo>
                    <a:pt x="0" y="1247"/>
                  </a:lnTo>
                  <a:lnTo>
                    <a:pt x="965" y="1247"/>
                  </a:lnTo>
                  <a:lnTo>
                    <a:pt x="965" y="793"/>
                  </a:lnTo>
                  <a:lnTo>
                    <a:pt x="903" y="793"/>
                  </a:lnTo>
                  <a:lnTo>
                    <a:pt x="903" y="1185"/>
                  </a:lnTo>
                  <a:lnTo>
                    <a:pt x="62" y="1185"/>
                  </a:lnTo>
                  <a:lnTo>
                    <a:pt x="62" y="62"/>
                  </a:lnTo>
                  <a:lnTo>
                    <a:pt x="903" y="62"/>
                  </a:lnTo>
                  <a:lnTo>
                    <a:pt x="903" y="285"/>
                  </a:lnTo>
                  <a:close/>
                  <a:moveTo>
                    <a:pt x="765" y="339"/>
                  </a:moveTo>
                  <a:lnTo>
                    <a:pt x="200" y="339"/>
                  </a:lnTo>
                  <a:lnTo>
                    <a:pt x="200" y="401"/>
                  </a:lnTo>
                  <a:lnTo>
                    <a:pt x="765" y="401"/>
                  </a:lnTo>
                  <a:lnTo>
                    <a:pt x="765" y="339"/>
                  </a:lnTo>
                  <a:close/>
                  <a:moveTo>
                    <a:pt x="341" y="260"/>
                  </a:moveTo>
                  <a:lnTo>
                    <a:pt x="624" y="260"/>
                  </a:lnTo>
                  <a:lnTo>
                    <a:pt x="624" y="198"/>
                  </a:lnTo>
                  <a:lnTo>
                    <a:pt x="341" y="198"/>
                  </a:lnTo>
                  <a:lnTo>
                    <a:pt x="341" y="260"/>
                  </a:lnTo>
                  <a:close/>
                  <a:moveTo>
                    <a:pt x="200" y="514"/>
                  </a:moveTo>
                  <a:lnTo>
                    <a:pt x="737" y="514"/>
                  </a:lnTo>
                  <a:lnTo>
                    <a:pt x="737" y="452"/>
                  </a:lnTo>
                  <a:lnTo>
                    <a:pt x="200" y="452"/>
                  </a:lnTo>
                  <a:lnTo>
                    <a:pt x="200" y="514"/>
                  </a:lnTo>
                  <a:close/>
                  <a:moveTo>
                    <a:pt x="200" y="626"/>
                  </a:moveTo>
                  <a:lnTo>
                    <a:pt x="624" y="626"/>
                  </a:lnTo>
                  <a:lnTo>
                    <a:pt x="624" y="564"/>
                  </a:lnTo>
                  <a:lnTo>
                    <a:pt x="200" y="564"/>
                  </a:lnTo>
                  <a:lnTo>
                    <a:pt x="200" y="626"/>
                  </a:lnTo>
                  <a:close/>
                  <a:moveTo>
                    <a:pt x="200" y="739"/>
                  </a:moveTo>
                  <a:lnTo>
                    <a:pt x="511" y="739"/>
                  </a:lnTo>
                  <a:lnTo>
                    <a:pt x="511" y="677"/>
                  </a:lnTo>
                  <a:lnTo>
                    <a:pt x="200" y="677"/>
                  </a:lnTo>
                  <a:lnTo>
                    <a:pt x="200" y="739"/>
                  </a:lnTo>
                  <a:close/>
                  <a:moveTo>
                    <a:pt x="172" y="1078"/>
                  </a:moveTo>
                  <a:lnTo>
                    <a:pt x="341" y="1078"/>
                  </a:lnTo>
                  <a:lnTo>
                    <a:pt x="341" y="1016"/>
                  </a:lnTo>
                  <a:lnTo>
                    <a:pt x="172" y="1016"/>
                  </a:lnTo>
                  <a:lnTo>
                    <a:pt x="172" y="1078"/>
                  </a:lnTo>
                  <a:close/>
                  <a:moveTo>
                    <a:pt x="1177" y="366"/>
                  </a:moveTo>
                  <a:lnTo>
                    <a:pt x="1103" y="293"/>
                  </a:lnTo>
                  <a:cubicBezTo>
                    <a:pt x="1142" y="262"/>
                    <a:pt x="1179" y="246"/>
                    <a:pt x="1202" y="246"/>
                  </a:cubicBezTo>
                  <a:cubicBezTo>
                    <a:pt x="1207" y="246"/>
                    <a:pt x="1214" y="247"/>
                    <a:pt x="1218" y="251"/>
                  </a:cubicBezTo>
                  <a:cubicBezTo>
                    <a:pt x="1223" y="256"/>
                    <a:pt x="1225" y="273"/>
                    <a:pt x="1217" y="298"/>
                  </a:cubicBezTo>
                  <a:cubicBezTo>
                    <a:pt x="1209" y="319"/>
                    <a:pt x="1195" y="343"/>
                    <a:pt x="1177" y="366"/>
                  </a:cubicBezTo>
                  <a:close/>
                  <a:moveTo>
                    <a:pt x="1058" y="335"/>
                  </a:moveTo>
                  <a:lnTo>
                    <a:pt x="1134" y="411"/>
                  </a:lnTo>
                  <a:lnTo>
                    <a:pt x="801" y="748"/>
                  </a:lnTo>
                  <a:lnTo>
                    <a:pt x="725" y="672"/>
                  </a:lnTo>
                  <a:lnTo>
                    <a:pt x="1058" y="335"/>
                  </a:lnTo>
                  <a:close/>
                  <a:moveTo>
                    <a:pt x="756" y="790"/>
                  </a:moveTo>
                  <a:cubicBezTo>
                    <a:pt x="662" y="877"/>
                    <a:pt x="556" y="948"/>
                    <a:pt x="510" y="963"/>
                  </a:cubicBezTo>
                  <a:cubicBezTo>
                    <a:pt x="524" y="920"/>
                    <a:pt x="594" y="815"/>
                    <a:pt x="683" y="717"/>
                  </a:cubicBezTo>
                  <a:lnTo>
                    <a:pt x="756" y="790"/>
                  </a:lnTo>
                  <a:close/>
                  <a:moveTo>
                    <a:pt x="1319" y="194"/>
                  </a:moveTo>
                  <a:lnTo>
                    <a:pt x="1275" y="150"/>
                  </a:lnTo>
                  <a:lnTo>
                    <a:pt x="1235" y="190"/>
                  </a:lnTo>
                  <a:cubicBezTo>
                    <a:pt x="1225" y="186"/>
                    <a:pt x="1214" y="184"/>
                    <a:pt x="1202" y="184"/>
                  </a:cubicBezTo>
                  <a:cubicBezTo>
                    <a:pt x="1152" y="184"/>
                    <a:pt x="1088" y="217"/>
                    <a:pt x="1036" y="269"/>
                  </a:cubicBezTo>
                  <a:lnTo>
                    <a:pt x="680" y="630"/>
                  </a:lnTo>
                  <a:cubicBezTo>
                    <a:pt x="620" y="689"/>
                    <a:pt x="555" y="768"/>
                    <a:pt x="510" y="835"/>
                  </a:cubicBezTo>
                  <a:cubicBezTo>
                    <a:pt x="463" y="905"/>
                    <a:pt x="443" y="952"/>
                    <a:pt x="446" y="984"/>
                  </a:cubicBezTo>
                  <a:lnTo>
                    <a:pt x="398" y="1035"/>
                  </a:lnTo>
                  <a:cubicBezTo>
                    <a:pt x="386" y="1048"/>
                    <a:pt x="387" y="1068"/>
                    <a:pt x="399" y="1079"/>
                  </a:cubicBezTo>
                  <a:cubicBezTo>
                    <a:pt x="405" y="1085"/>
                    <a:pt x="413" y="1088"/>
                    <a:pt x="420" y="1088"/>
                  </a:cubicBezTo>
                  <a:cubicBezTo>
                    <a:pt x="429" y="1088"/>
                    <a:pt x="437" y="1084"/>
                    <a:pt x="443" y="1078"/>
                  </a:cubicBezTo>
                  <a:lnTo>
                    <a:pt x="491" y="1027"/>
                  </a:lnTo>
                  <a:cubicBezTo>
                    <a:pt x="493" y="1027"/>
                    <a:pt x="495" y="1027"/>
                    <a:pt x="497" y="1027"/>
                  </a:cubicBezTo>
                  <a:cubicBezTo>
                    <a:pt x="576" y="1027"/>
                    <a:pt x="762" y="875"/>
                    <a:pt x="843" y="793"/>
                  </a:cubicBezTo>
                  <a:lnTo>
                    <a:pt x="1178" y="455"/>
                  </a:lnTo>
                  <a:lnTo>
                    <a:pt x="1196" y="473"/>
                  </a:lnTo>
                  <a:cubicBezTo>
                    <a:pt x="1206" y="483"/>
                    <a:pt x="1206" y="499"/>
                    <a:pt x="1196" y="509"/>
                  </a:cubicBezTo>
                  <a:lnTo>
                    <a:pt x="996" y="708"/>
                  </a:lnTo>
                  <a:lnTo>
                    <a:pt x="1040" y="752"/>
                  </a:lnTo>
                  <a:lnTo>
                    <a:pt x="1240" y="553"/>
                  </a:lnTo>
                  <a:cubicBezTo>
                    <a:pt x="1274" y="519"/>
                    <a:pt x="1274" y="463"/>
                    <a:pt x="1240" y="429"/>
                  </a:cubicBezTo>
                  <a:lnTo>
                    <a:pt x="1221" y="410"/>
                  </a:lnTo>
                  <a:cubicBezTo>
                    <a:pt x="1245" y="380"/>
                    <a:pt x="1265" y="348"/>
                    <a:pt x="1275" y="318"/>
                  </a:cubicBezTo>
                  <a:cubicBezTo>
                    <a:pt x="1286" y="286"/>
                    <a:pt x="1287" y="257"/>
                    <a:pt x="1278" y="235"/>
                  </a:cubicBezTo>
                  <a:lnTo>
                    <a:pt x="1319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086A4A88-2080-E543-8545-5A79B508419E}"/>
              </a:ext>
            </a:extLst>
          </p:cNvPr>
          <p:cNvGrpSpPr/>
          <p:nvPr/>
        </p:nvGrpSpPr>
        <p:grpSpPr>
          <a:xfrm>
            <a:off x="4038273" y="4062353"/>
            <a:ext cx="710291" cy="710292"/>
            <a:chOff x="2576733" y="3530203"/>
            <a:chExt cx="710291" cy="710292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0FB853FE-3F11-6748-A651-4FA2CF2E660F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4" name="Freeform 26">
              <a:extLst>
                <a:ext uri="{FF2B5EF4-FFF2-40B4-BE49-F238E27FC236}">
                  <a16:creationId xmlns:a16="http://schemas.microsoft.com/office/drawing/2014/main" id="{F46A114E-DB53-6341-8273-5EFBF535E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877 w 1191"/>
                <a:gd name="T1" fmla="*/ 762 h 1192"/>
                <a:gd name="T2" fmla="*/ 990 w 1191"/>
                <a:gd name="T3" fmla="*/ 824 h 1192"/>
                <a:gd name="T4" fmla="*/ 990 w 1191"/>
                <a:gd name="T5" fmla="*/ 621 h 1192"/>
                <a:gd name="T6" fmla="*/ 877 w 1191"/>
                <a:gd name="T7" fmla="*/ 683 h 1192"/>
                <a:gd name="T8" fmla="*/ 990 w 1191"/>
                <a:gd name="T9" fmla="*/ 621 h 1192"/>
                <a:gd name="T10" fmla="*/ 651 w 1191"/>
                <a:gd name="T11" fmla="*/ 903 h 1192"/>
                <a:gd name="T12" fmla="*/ 764 w 1191"/>
                <a:gd name="T13" fmla="*/ 965 h 1192"/>
                <a:gd name="T14" fmla="*/ 764 w 1191"/>
                <a:gd name="T15" fmla="*/ 762 h 1192"/>
                <a:gd name="T16" fmla="*/ 651 w 1191"/>
                <a:gd name="T17" fmla="*/ 824 h 1192"/>
                <a:gd name="T18" fmla="*/ 764 w 1191"/>
                <a:gd name="T19" fmla="*/ 762 h 1192"/>
                <a:gd name="T20" fmla="*/ 651 w 1191"/>
                <a:gd name="T21" fmla="*/ 621 h 1192"/>
                <a:gd name="T22" fmla="*/ 764 w 1191"/>
                <a:gd name="T23" fmla="*/ 683 h 1192"/>
                <a:gd name="T24" fmla="*/ 539 w 1191"/>
                <a:gd name="T25" fmla="*/ 903 h 1192"/>
                <a:gd name="T26" fmla="*/ 426 w 1191"/>
                <a:gd name="T27" fmla="*/ 965 h 1192"/>
                <a:gd name="T28" fmla="*/ 539 w 1191"/>
                <a:gd name="T29" fmla="*/ 903 h 1192"/>
                <a:gd name="T30" fmla="*/ 426 w 1191"/>
                <a:gd name="T31" fmla="*/ 762 h 1192"/>
                <a:gd name="T32" fmla="*/ 539 w 1191"/>
                <a:gd name="T33" fmla="*/ 824 h 1192"/>
                <a:gd name="T34" fmla="*/ 539 w 1191"/>
                <a:gd name="T35" fmla="*/ 621 h 1192"/>
                <a:gd name="T36" fmla="*/ 426 w 1191"/>
                <a:gd name="T37" fmla="*/ 683 h 1192"/>
                <a:gd name="T38" fmla="*/ 539 w 1191"/>
                <a:gd name="T39" fmla="*/ 621 h 1192"/>
                <a:gd name="T40" fmla="*/ 200 w 1191"/>
                <a:gd name="T41" fmla="*/ 903 h 1192"/>
                <a:gd name="T42" fmla="*/ 313 w 1191"/>
                <a:gd name="T43" fmla="*/ 965 h 1192"/>
                <a:gd name="T44" fmla="*/ 313 w 1191"/>
                <a:gd name="T45" fmla="*/ 762 h 1192"/>
                <a:gd name="T46" fmla="*/ 200 w 1191"/>
                <a:gd name="T47" fmla="*/ 824 h 1192"/>
                <a:gd name="T48" fmla="*/ 313 w 1191"/>
                <a:gd name="T49" fmla="*/ 762 h 1192"/>
                <a:gd name="T50" fmla="*/ 62 w 1191"/>
                <a:gd name="T51" fmla="*/ 423 h 1192"/>
                <a:gd name="T52" fmla="*/ 87 w 1191"/>
                <a:gd name="T53" fmla="*/ 203 h 1192"/>
                <a:gd name="T54" fmla="*/ 169 w 1191"/>
                <a:gd name="T55" fmla="*/ 288 h 1192"/>
                <a:gd name="T56" fmla="*/ 400 w 1191"/>
                <a:gd name="T57" fmla="*/ 203 h 1192"/>
                <a:gd name="T58" fmla="*/ 790 w 1191"/>
                <a:gd name="T59" fmla="*/ 288 h 1192"/>
                <a:gd name="T60" fmla="*/ 1021 w 1191"/>
                <a:gd name="T61" fmla="*/ 203 h 1192"/>
                <a:gd name="T62" fmla="*/ 1128 w 1191"/>
                <a:gd name="T63" fmla="*/ 229 h 1192"/>
                <a:gd name="T64" fmla="*/ 959 w 1191"/>
                <a:gd name="T65" fmla="*/ 226 h 1192"/>
                <a:gd name="T66" fmla="*/ 852 w 1191"/>
                <a:gd name="T67" fmla="*/ 62 h 1192"/>
                <a:gd name="T68" fmla="*/ 959 w 1191"/>
                <a:gd name="T69" fmla="*/ 226 h 1192"/>
                <a:gd name="T70" fmla="*/ 231 w 1191"/>
                <a:gd name="T71" fmla="*/ 226 h 1192"/>
                <a:gd name="T72" fmla="*/ 338 w 1191"/>
                <a:gd name="T73" fmla="*/ 62 h 1192"/>
                <a:gd name="T74" fmla="*/ 62 w 1191"/>
                <a:gd name="T75" fmla="*/ 486 h 1192"/>
                <a:gd name="T76" fmla="*/ 1128 w 1191"/>
                <a:gd name="T77" fmla="*/ 1104 h 1192"/>
                <a:gd name="T78" fmla="*/ 87 w 1191"/>
                <a:gd name="T79" fmla="*/ 1129 h 1192"/>
                <a:gd name="T80" fmla="*/ 62 w 1191"/>
                <a:gd name="T81" fmla="*/ 486 h 1192"/>
                <a:gd name="T82" fmla="*/ 1103 w 1191"/>
                <a:gd name="T83" fmla="*/ 141 h 1192"/>
                <a:gd name="T84" fmla="*/ 1021 w 1191"/>
                <a:gd name="T85" fmla="*/ 59 h 1192"/>
                <a:gd name="T86" fmla="*/ 849 w 1191"/>
                <a:gd name="T87" fmla="*/ 0 h 1192"/>
                <a:gd name="T88" fmla="*/ 790 w 1191"/>
                <a:gd name="T89" fmla="*/ 141 h 1192"/>
                <a:gd name="T90" fmla="*/ 400 w 1191"/>
                <a:gd name="T91" fmla="*/ 59 h 1192"/>
                <a:gd name="T92" fmla="*/ 228 w 1191"/>
                <a:gd name="T93" fmla="*/ 0 h 1192"/>
                <a:gd name="T94" fmla="*/ 169 w 1191"/>
                <a:gd name="T95" fmla="*/ 141 h 1192"/>
                <a:gd name="T96" fmla="*/ 0 w 1191"/>
                <a:gd name="T97" fmla="*/ 229 h 1192"/>
                <a:gd name="T98" fmla="*/ 87 w 1191"/>
                <a:gd name="T99" fmla="*/ 1191 h 1192"/>
                <a:gd name="T100" fmla="*/ 1190 w 1191"/>
                <a:gd name="T101" fmla="*/ 1104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91" h="1192">
                  <a:moveTo>
                    <a:pt x="990" y="762"/>
                  </a:moveTo>
                  <a:lnTo>
                    <a:pt x="877" y="762"/>
                  </a:lnTo>
                  <a:lnTo>
                    <a:pt x="877" y="824"/>
                  </a:lnTo>
                  <a:lnTo>
                    <a:pt x="990" y="824"/>
                  </a:lnTo>
                  <a:lnTo>
                    <a:pt x="990" y="762"/>
                  </a:lnTo>
                  <a:close/>
                  <a:moveTo>
                    <a:pt x="990" y="621"/>
                  </a:moveTo>
                  <a:lnTo>
                    <a:pt x="877" y="621"/>
                  </a:lnTo>
                  <a:lnTo>
                    <a:pt x="877" y="683"/>
                  </a:lnTo>
                  <a:lnTo>
                    <a:pt x="990" y="683"/>
                  </a:lnTo>
                  <a:lnTo>
                    <a:pt x="990" y="621"/>
                  </a:lnTo>
                  <a:close/>
                  <a:moveTo>
                    <a:pt x="764" y="903"/>
                  </a:moveTo>
                  <a:lnTo>
                    <a:pt x="651" y="903"/>
                  </a:lnTo>
                  <a:lnTo>
                    <a:pt x="651" y="965"/>
                  </a:lnTo>
                  <a:lnTo>
                    <a:pt x="764" y="965"/>
                  </a:lnTo>
                  <a:lnTo>
                    <a:pt x="764" y="903"/>
                  </a:lnTo>
                  <a:close/>
                  <a:moveTo>
                    <a:pt x="764" y="762"/>
                  </a:moveTo>
                  <a:lnTo>
                    <a:pt x="651" y="762"/>
                  </a:lnTo>
                  <a:lnTo>
                    <a:pt x="651" y="824"/>
                  </a:lnTo>
                  <a:lnTo>
                    <a:pt x="764" y="824"/>
                  </a:lnTo>
                  <a:lnTo>
                    <a:pt x="764" y="762"/>
                  </a:lnTo>
                  <a:close/>
                  <a:moveTo>
                    <a:pt x="764" y="621"/>
                  </a:moveTo>
                  <a:lnTo>
                    <a:pt x="651" y="621"/>
                  </a:lnTo>
                  <a:lnTo>
                    <a:pt x="651" y="683"/>
                  </a:lnTo>
                  <a:lnTo>
                    <a:pt x="764" y="683"/>
                  </a:lnTo>
                  <a:lnTo>
                    <a:pt x="764" y="621"/>
                  </a:lnTo>
                  <a:close/>
                  <a:moveTo>
                    <a:pt x="539" y="903"/>
                  </a:moveTo>
                  <a:lnTo>
                    <a:pt x="426" y="903"/>
                  </a:lnTo>
                  <a:lnTo>
                    <a:pt x="426" y="965"/>
                  </a:lnTo>
                  <a:lnTo>
                    <a:pt x="539" y="965"/>
                  </a:lnTo>
                  <a:lnTo>
                    <a:pt x="539" y="903"/>
                  </a:lnTo>
                  <a:close/>
                  <a:moveTo>
                    <a:pt x="539" y="762"/>
                  </a:moveTo>
                  <a:lnTo>
                    <a:pt x="426" y="762"/>
                  </a:lnTo>
                  <a:lnTo>
                    <a:pt x="426" y="824"/>
                  </a:lnTo>
                  <a:lnTo>
                    <a:pt x="539" y="824"/>
                  </a:lnTo>
                  <a:lnTo>
                    <a:pt x="539" y="762"/>
                  </a:lnTo>
                  <a:close/>
                  <a:moveTo>
                    <a:pt x="539" y="621"/>
                  </a:moveTo>
                  <a:lnTo>
                    <a:pt x="426" y="621"/>
                  </a:lnTo>
                  <a:lnTo>
                    <a:pt x="426" y="683"/>
                  </a:lnTo>
                  <a:lnTo>
                    <a:pt x="539" y="683"/>
                  </a:lnTo>
                  <a:lnTo>
                    <a:pt x="539" y="621"/>
                  </a:lnTo>
                  <a:close/>
                  <a:moveTo>
                    <a:pt x="313" y="903"/>
                  </a:moveTo>
                  <a:lnTo>
                    <a:pt x="200" y="903"/>
                  </a:lnTo>
                  <a:lnTo>
                    <a:pt x="200" y="965"/>
                  </a:lnTo>
                  <a:lnTo>
                    <a:pt x="313" y="965"/>
                  </a:lnTo>
                  <a:lnTo>
                    <a:pt x="313" y="903"/>
                  </a:lnTo>
                  <a:close/>
                  <a:moveTo>
                    <a:pt x="313" y="762"/>
                  </a:moveTo>
                  <a:lnTo>
                    <a:pt x="200" y="762"/>
                  </a:lnTo>
                  <a:lnTo>
                    <a:pt x="200" y="824"/>
                  </a:lnTo>
                  <a:lnTo>
                    <a:pt x="313" y="824"/>
                  </a:lnTo>
                  <a:lnTo>
                    <a:pt x="313" y="762"/>
                  </a:lnTo>
                  <a:close/>
                  <a:moveTo>
                    <a:pt x="1128" y="423"/>
                  </a:moveTo>
                  <a:lnTo>
                    <a:pt x="62" y="423"/>
                  </a:ln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169" y="203"/>
                  </a:lnTo>
                  <a:lnTo>
                    <a:pt x="169" y="288"/>
                  </a:lnTo>
                  <a:lnTo>
                    <a:pt x="400" y="288"/>
                  </a:lnTo>
                  <a:lnTo>
                    <a:pt x="400" y="203"/>
                  </a:lnTo>
                  <a:lnTo>
                    <a:pt x="790" y="203"/>
                  </a:lnTo>
                  <a:lnTo>
                    <a:pt x="790" y="288"/>
                  </a:lnTo>
                  <a:lnTo>
                    <a:pt x="1021" y="288"/>
                  </a:lnTo>
                  <a:lnTo>
                    <a:pt x="1021" y="203"/>
                  </a:lnTo>
                  <a:lnTo>
                    <a:pt x="1103" y="203"/>
                  </a:lnTo>
                  <a:cubicBezTo>
                    <a:pt x="1117" y="203"/>
                    <a:pt x="1128" y="215"/>
                    <a:pt x="1128" y="229"/>
                  </a:cubicBezTo>
                  <a:lnTo>
                    <a:pt x="1128" y="423"/>
                  </a:lnTo>
                  <a:close/>
                  <a:moveTo>
                    <a:pt x="959" y="226"/>
                  </a:moveTo>
                  <a:lnTo>
                    <a:pt x="852" y="226"/>
                  </a:lnTo>
                  <a:lnTo>
                    <a:pt x="852" y="62"/>
                  </a:lnTo>
                  <a:lnTo>
                    <a:pt x="959" y="62"/>
                  </a:lnTo>
                  <a:lnTo>
                    <a:pt x="959" y="226"/>
                  </a:lnTo>
                  <a:close/>
                  <a:moveTo>
                    <a:pt x="338" y="226"/>
                  </a:moveTo>
                  <a:lnTo>
                    <a:pt x="231" y="226"/>
                  </a:lnTo>
                  <a:lnTo>
                    <a:pt x="231" y="62"/>
                  </a:lnTo>
                  <a:lnTo>
                    <a:pt x="338" y="62"/>
                  </a:lnTo>
                  <a:lnTo>
                    <a:pt x="338" y="226"/>
                  </a:lnTo>
                  <a:close/>
                  <a:moveTo>
                    <a:pt x="62" y="486"/>
                  </a:moveTo>
                  <a:lnTo>
                    <a:pt x="1128" y="486"/>
                  </a:lnTo>
                  <a:lnTo>
                    <a:pt x="1128" y="1104"/>
                  </a:lnTo>
                  <a:cubicBezTo>
                    <a:pt x="1128" y="1118"/>
                    <a:pt x="1117" y="1129"/>
                    <a:pt x="1103" y="1129"/>
                  </a:cubicBezTo>
                  <a:lnTo>
                    <a:pt x="87" y="1129"/>
                  </a:lnTo>
                  <a:cubicBezTo>
                    <a:pt x="73" y="1129"/>
                    <a:pt x="62" y="1118"/>
                    <a:pt x="62" y="1104"/>
                  </a:cubicBezTo>
                  <a:lnTo>
                    <a:pt x="62" y="486"/>
                  </a:lnTo>
                  <a:close/>
                  <a:moveTo>
                    <a:pt x="1190" y="229"/>
                  </a:moveTo>
                  <a:cubicBezTo>
                    <a:pt x="1190" y="181"/>
                    <a:pt x="1151" y="141"/>
                    <a:pt x="1103" y="141"/>
                  </a:cubicBezTo>
                  <a:lnTo>
                    <a:pt x="1021" y="141"/>
                  </a:lnTo>
                  <a:lnTo>
                    <a:pt x="1021" y="59"/>
                  </a:lnTo>
                  <a:cubicBezTo>
                    <a:pt x="1021" y="27"/>
                    <a:pt x="995" y="0"/>
                    <a:pt x="962" y="0"/>
                  </a:cubicBezTo>
                  <a:lnTo>
                    <a:pt x="849" y="0"/>
                  </a:lnTo>
                  <a:cubicBezTo>
                    <a:pt x="816" y="0"/>
                    <a:pt x="790" y="27"/>
                    <a:pt x="790" y="59"/>
                  </a:cubicBezTo>
                  <a:lnTo>
                    <a:pt x="790" y="141"/>
                  </a:lnTo>
                  <a:lnTo>
                    <a:pt x="400" y="141"/>
                  </a:lnTo>
                  <a:lnTo>
                    <a:pt x="400" y="59"/>
                  </a:lnTo>
                  <a:cubicBezTo>
                    <a:pt x="400" y="27"/>
                    <a:pt x="374" y="0"/>
                    <a:pt x="341" y="0"/>
                  </a:cubicBezTo>
                  <a:lnTo>
                    <a:pt x="228" y="0"/>
                  </a:lnTo>
                  <a:cubicBezTo>
                    <a:pt x="195" y="0"/>
                    <a:pt x="169" y="27"/>
                    <a:pt x="169" y="59"/>
                  </a:cubicBezTo>
                  <a:lnTo>
                    <a:pt x="169" y="141"/>
                  </a:lnTo>
                  <a:lnTo>
                    <a:pt x="87" y="141"/>
                  </a:lnTo>
                  <a:cubicBezTo>
                    <a:pt x="39" y="141"/>
                    <a:pt x="0" y="181"/>
                    <a:pt x="0" y="229"/>
                  </a:cubicBezTo>
                  <a:lnTo>
                    <a:pt x="0" y="1104"/>
                  </a:lnTo>
                  <a:cubicBezTo>
                    <a:pt x="0" y="1152"/>
                    <a:pt x="39" y="1191"/>
                    <a:pt x="87" y="1191"/>
                  </a:cubicBezTo>
                  <a:lnTo>
                    <a:pt x="1103" y="1191"/>
                  </a:lnTo>
                  <a:cubicBezTo>
                    <a:pt x="1151" y="1191"/>
                    <a:pt x="1190" y="1152"/>
                    <a:pt x="1190" y="1104"/>
                  </a:cubicBezTo>
                  <a:lnTo>
                    <a:pt x="1190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D2C3A065-6281-254F-9058-DF2307641C5A}"/>
              </a:ext>
            </a:extLst>
          </p:cNvPr>
          <p:cNvGrpSpPr/>
          <p:nvPr/>
        </p:nvGrpSpPr>
        <p:grpSpPr>
          <a:xfrm>
            <a:off x="6237667" y="4062353"/>
            <a:ext cx="710291" cy="710292"/>
            <a:chOff x="4776127" y="3530203"/>
            <a:chExt cx="710291" cy="710292"/>
          </a:xfrm>
        </p:grpSpPr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C4FEC96C-DC70-F441-B656-30EB287A8D9D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7" name="Freeform 27">
              <a:extLst>
                <a:ext uri="{FF2B5EF4-FFF2-40B4-BE49-F238E27FC236}">
                  <a16:creationId xmlns:a16="http://schemas.microsoft.com/office/drawing/2014/main" id="{A3B94DE8-5978-8245-A3C0-817CD744E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641" y="3660718"/>
              <a:ext cx="449262" cy="449262"/>
            </a:xfrm>
            <a:custGeom>
              <a:avLst/>
              <a:gdLst>
                <a:gd name="T0" fmla="*/ 673 w 1247"/>
                <a:gd name="T1" fmla="*/ 962 h 1248"/>
                <a:gd name="T2" fmla="*/ 566 w 1247"/>
                <a:gd name="T3" fmla="*/ 962 h 1248"/>
                <a:gd name="T4" fmla="*/ 619 w 1247"/>
                <a:gd name="T5" fmla="*/ 1078 h 1248"/>
                <a:gd name="T6" fmla="*/ 619 w 1247"/>
                <a:gd name="T7" fmla="*/ 847 h 1248"/>
                <a:gd name="T8" fmla="*/ 619 w 1247"/>
                <a:gd name="T9" fmla="*/ 1078 h 1248"/>
                <a:gd name="T10" fmla="*/ 745 w 1247"/>
                <a:gd name="T11" fmla="*/ 620 h 1248"/>
                <a:gd name="T12" fmla="*/ 648 w 1247"/>
                <a:gd name="T13" fmla="*/ 762 h 1248"/>
                <a:gd name="T14" fmla="*/ 569 w 1247"/>
                <a:gd name="T15" fmla="*/ 762 h 1248"/>
                <a:gd name="T16" fmla="*/ 682 w 1247"/>
                <a:gd name="T17" fmla="*/ 565 h 1248"/>
                <a:gd name="T18" fmla="*/ 756 w 1247"/>
                <a:gd name="T19" fmla="*/ 434 h 1248"/>
                <a:gd name="T20" fmla="*/ 572 w 1247"/>
                <a:gd name="T21" fmla="*/ 342 h 1248"/>
                <a:gd name="T22" fmla="*/ 515 w 1247"/>
                <a:gd name="T23" fmla="*/ 435 h 1248"/>
                <a:gd name="T24" fmla="*/ 506 w 1247"/>
                <a:gd name="T25" fmla="*/ 452 h 1248"/>
                <a:gd name="T26" fmla="*/ 431 w 1247"/>
                <a:gd name="T27" fmla="*/ 447 h 1248"/>
                <a:gd name="T28" fmla="*/ 508 w 1247"/>
                <a:gd name="T29" fmla="*/ 280 h 1248"/>
                <a:gd name="T30" fmla="*/ 842 w 1247"/>
                <a:gd name="T31" fmla="*/ 430 h 1248"/>
                <a:gd name="T32" fmla="*/ 904 w 1247"/>
                <a:gd name="T33" fmla="*/ 424 h 1248"/>
                <a:gd name="T34" fmla="*/ 635 w 1247"/>
                <a:gd name="T35" fmla="*/ 175 h 1248"/>
                <a:gd name="T36" fmla="*/ 367 w 1247"/>
                <a:gd name="T37" fmla="*/ 435 h 1248"/>
                <a:gd name="T38" fmla="*/ 450 w 1247"/>
                <a:gd name="T39" fmla="*/ 514 h 1248"/>
                <a:gd name="T40" fmla="*/ 577 w 1247"/>
                <a:gd name="T41" fmla="*/ 437 h 1248"/>
                <a:gd name="T42" fmla="*/ 667 w 1247"/>
                <a:gd name="T43" fmla="*/ 396 h 1248"/>
                <a:gd name="T44" fmla="*/ 677 w 1247"/>
                <a:gd name="T45" fmla="*/ 485 h 1248"/>
                <a:gd name="T46" fmla="*/ 507 w 1247"/>
                <a:gd name="T47" fmla="*/ 708 h 1248"/>
                <a:gd name="T48" fmla="*/ 563 w 1247"/>
                <a:gd name="T49" fmla="*/ 824 h 1248"/>
                <a:gd name="T50" fmla="*/ 710 w 1247"/>
                <a:gd name="T51" fmla="*/ 765 h 1248"/>
                <a:gd name="T52" fmla="*/ 782 w 1247"/>
                <a:gd name="T53" fmla="*/ 670 h 1248"/>
                <a:gd name="T54" fmla="*/ 904 w 1247"/>
                <a:gd name="T55" fmla="*/ 424 h 1248"/>
                <a:gd name="T56" fmla="*/ 62 w 1247"/>
                <a:gd name="T57" fmla="*/ 624 h 1248"/>
                <a:gd name="T58" fmla="*/ 1184 w 1247"/>
                <a:gd name="T59" fmla="*/ 624 h 1248"/>
                <a:gd name="T60" fmla="*/ 622 w 1247"/>
                <a:gd name="T61" fmla="*/ 0 h 1248"/>
                <a:gd name="T62" fmla="*/ 622 w 1247"/>
                <a:gd name="T63" fmla="*/ 1247 h 1248"/>
                <a:gd name="T64" fmla="*/ 622 w 1247"/>
                <a:gd name="T65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7" h="1248">
                  <a:moveTo>
                    <a:pt x="619" y="909"/>
                  </a:moveTo>
                  <a:cubicBezTo>
                    <a:pt x="649" y="909"/>
                    <a:pt x="673" y="933"/>
                    <a:pt x="673" y="962"/>
                  </a:cubicBezTo>
                  <a:cubicBezTo>
                    <a:pt x="673" y="992"/>
                    <a:pt x="649" y="1016"/>
                    <a:pt x="619" y="1016"/>
                  </a:cubicBezTo>
                  <a:cubicBezTo>
                    <a:pt x="590" y="1016"/>
                    <a:pt x="566" y="992"/>
                    <a:pt x="566" y="962"/>
                  </a:cubicBezTo>
                  <a:cubicBezTo>
                    <a:pt x="566" y="933"/>
                    <a:pt x="590" y="909"/>
                    <a:pt x="619" y="909"/>
                  </a:cubicBezTo>
                  <a:close/>
                  <a:moveTo>
                    <a:pt x="619" y="1078"/>
                  </a:moveTo>
                  <a:cubicBezTo>
                    <a:pt x="683" y="1078"/>
                    <a:pt x="735" y="1026"/>
                    <a:pt x="735" y="962"/>
                  </a:cubicBezTo>
                  <a:cubicBezTo>
                    <a:pt x="735" y="898"/>
                    <a:pt x="683" y="847"/>
                    <a:pt x="619" y="847"/>
                  </a:cubicBezTo>
                  <a:cubicBezTo>
                    <a:pt x="556" y="847"/>
                    <a:pt x="504" y="899"/>
                    <a:pt x="504" y="962"/>
                  </a:cubicBezTo>
                  <a:cubicBezTo>
                    <a:pt x="504" y="1026"/>
                    <a:pt x="556" y="1078"/>
                    <a:pt x="619" y="1078"/>
                  </a:cubicBezTo>
                  <a:close/>
                  <a:moveTo>
                    <a:pt x="783" y="590"/>
                  </a:moveTo>
                  <a:cubicBezTo>
                    <a:pt x="775" y="598"/>
                    <a:pt x="760" y="609"/>
                    <a:pt x="745" y="620"/>
                  </a:cubicBezTo>
                  <a:cubicBezTo>
                    <a:pt x="697" y="656"/>
                    <a:pt x="648" y="693"/>
                    <a:pt x="648" y="737"/>
                  </a:cubicBezTo>
                  <a:lnTo>
                    <a:pt x="648" y="762"/>
                  </a:lnTo>
                  <a:cubicBezTo>
                    <a:pt x="648" y="762"/>
                    <a:pt x="648" y="762"/>
                    <a:pt x="647" y="762"/>
                  </a:cubicBezTo>
                  <a:lnTo>
                    <a:pt x="569" y="762"/>
                  </a:lnTo>
                  <a:lnTo>
                    <a:pt x="569" y="708"/>
                  </a:lnTo>
                  <a:cubicBezTo>
                    <a:pt x="569" y="663"/>
                    <a:pt x="637" y="604"/>
                    <a:pt x="682" y="565"/>
                  </a:cubicBezTo>
                  <a:cubicBezTo>
                    <a:pt x="697" y="552"/>
                    <a:pt x="711" y="540"/>
                    <a:pt x="721" y="529"/>
                  </a:cubicBezTo>
                  <a:cubicBezTo>
                    <a:pt x="746" y="504"/>
                    <a:pt x="759" y="469"/>
                    <a:pt x="756" y="434"/>
                  </a:cubicBezTo>
                  <a:cubicBezTo>
                    <a:pt x="752" y="398"/>
                    <a:pt x="733" y="365"/>
                    <a:pt x="703" y="344"/>
                  </a:cubicBezTo>
                  <a:cubicBezTo>
                    <a:pt x="665" y="318"/>
                    <a:pt x="611" y="317"/>
                    <a:pt x="572" y="342"/>
                  </a:cubicBezTo>
                  <a:cubicBezTo>
                    <a:pt x="540" y="362"/>
                    <a:pt x="519" y="395"/>
                    <a:pt x="515" y="431"/>
                  </a:cubicBezTo>
                  <a:lnTo>
                    <a:pt x="515" y="435"/>
                  </a:lnTo>
                  <a:cubicBezTo>
                    <a:pt x="515" y="444"/>
                    <a:pt x="514" y="449"/>
                    <a:pt x="514" y="451"/>
                  </a:cubicBezTo>
                  <a:cubicBezTo>
                    <a:pt x="512" y="451"/>
                    <a:pt x="510" y="452"/>
                    <a:pt x="506" y="452"/>
                  </a:cubicBezTo>
                  <a:lnTo>
                    <a:pt x="450" y="452"/>
                  </a:lnTo>
                  <a:cubicBezTo>
                    <a:pt x="436" y="452"/>
                    <a:pt x="432" y="448"/>
                    <a:pt x="431" y="447"/>
                  </a:cubicBezTo>
                  <a:cubicBezTo>
                    <a:pt x="428" y="444"/>
                    <a:pt x="428" y="438"/>
                    <a:pt x="428" y="436"/>
                  </a:cubicBezTo>
                  <a:cubicBezTo>
                    <a:pt x="430" y="375"/>
                    <a:pt x="459" y="318"/>
                    <a:pt x="508" y="280"/>
                  </a:cubicBezTo>
                  <a:cubicBezTo>
                    <a:pt x="576" y="228"/>
                    <a:pt x="678" y="224"/>
                    <a:pt x="748" y="271"/>
                  </a:cubicBezTo>
                  <a:cubicBezTo>
                    <a:pt x="803" y="308"/>
                    <a:pt x="837" y="366"/>
                    <a:pt x="842" y="430"/>
                  </a:cubicBezTo>
                  <a:cubicBezTo>
                    <a:pt x="848" y="490"/>
                    <a:pt x="826" y="549"/>
                    <a:pt x="783" y="590"/>
                  </a:cubicBezTo>
                  <a:close/>
                  <a:moveTo>
                    <a:pt x="904" y="424"/>
                  </a:moveTo>
                  <a:cubicBezTo>
                    <a:pt x="897" y="341"/>
                    <a:pt x="853" y="267"/>
                    <a:pt x="783" y="220"/>
                  </a:cubicBezTo>
                  <a:cubicBezTo>
                    <a:pt x="740" y="190"/>
                    <a:pt x="688" y="175"/>
                    <a:pt x="635" y="175"/>
                  </a:cubicBezTo>
                  <a:cubicBezTo>
                    <a:pt x="575" y="175"/>
                    <a:pt x="517" y="195"/>
                    <a:pt x="470" y="231"/>
                  </a:cubicBezTo>
                  <a:cubicBezTo>
                    <a:pt x="407" y="280"/>
                    <a:pt x="370" y="354"/>
                    <a:pt x="367" y="435"/>
                  </a:cubicBezTo>
                  <a:cubicBezTo>
                    <a:pt x="367" y="463"/>
                    <a:pt x="378" y="481"/>
                    <a:pt x="388" y="491"/>
                  </a:cubicBezTo>
                  <a:cubicBezTo>
                    <a:pt x="397" y="501"/>
                    <a:pt x="417" y="514"/>
                    <a:pt x="450" y="514"/>
                  </a:cubicBezTo>
                  <a:lnTo>
                    <a:pt x="506" y="514"/>
                  </a:lnTo>
                  <a:cubicBezTo>
                    <a:pt x="575" y="514"/>
                    <a:pt x="577" y="458"/>
                    <a:pt x="577" y="437"/>
                  </a:cubicBezTo>
                  <a:cubicBezTo>
                    <a:pt x="579" y="419"/>
                    <a:pt x="589" y="404"/>
                    <a:pt x="605" y="394"/>
                  </a:cubicBezTo>
                  <a:cubicBezTo>
                    <a:pt x="623" y="383"/>
                    <a:pt x="650" y="383"/>
                    <a:pt x="667" y="396"/>
                  </a:cubicBezTo>
                  <a:cubicBezTo>
                    <a:pt x="683" y="406"/>
                    <a:pt x="692" y="422"/>
                    <a:pt x="694" y="439"/>
                  </a:cubicBezTo>
                  <a:cubicBezTo>
                    <a:pt x="695" y="457"/>
                    <a:pt x="689" y="473"/>
                    <a:pt x="677" y="485"/>
                  </a:cubicBezTo>
                  <a:cubicBezTo>
                    <a:pt x="668" y="495"/>
                    <a:pt x="655" y="506"/>
                    <a:pt x="641" y="518"/>
                  </a:cubicBezTo>
                  <a:cubicBezTo>
                    <a:pt x="584" y="568"/>
                    <a:pt x="507" y="635"/>
                    <a:pt x="507" y="708"/>
                  </a:cubicBezTo>
                  <a:lnTo>
                    <a:pt x="507" y="765"/>
                  </a:lnTo>
                  <a:cubicBezTo>
                    <a:pt x="507" y="799"/>
                    <a:pt x="531" y="824"/>
                    <a:pt x="563" y="824"/>
                  </a:cubicBezTo>
                  <a:lnTo>
                    <a:pt x="648" y="824"/>
                  </a:lnTo>
                  <a:cubicBezTo>
                    <a:pt x="681" y="824"/>
                    <a:pt x="710" y="797"/>
                    <a:pt x="710" y="765"/>
                  </a:cubicBezTo>
                  <a:lnTo>
                    <a:pt x="710" y="737"/>
                  </a:lnTo>
                  <a:cubicBezTo>
                    <a:pt x="713" y="722"/>
                    <a:pt x="760" y="687"/>
                    <a:pt x="782" y="670"/>
                  </a:cubicBezTo>
                  <a:cubicBezTo>
                    <a:pt x="799" y="657"/>
                    <a:pt x="815" y="645"/>
                    <a:pt x="826" y="635"/>
                  </a:cubicBezTo>
                  <a:cubicBezTo>
                    <a:pt x="883" y="581"/>
                    <a:pt x="911" y="504"/>
                    <a:pt x="904" y="424"/>
                  </a:cubicBez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4" y="315"/>
                    <a:pt x="1184" y="624"/>
                  </a:cubicBezTo>
                  <a:cubicBezTo>
                    <a:pt x="1184" y="934"/>
                    <a:pt x="933" y="1185"/>
                    <a:pt x="623" y="1185"/>
                  </a:cubicBezTo>
                  <a:close/>
                  <a:moveTo>
                    <a:pt x="622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8"/>
                    <a:pt x="279" y="1247"/>
                    <a:pt x="622" y="1247"/>
                  </a:cubicBezTo>
                  <a:cubicBezTo>
                    <a:pt x="966" y="1247"/>
                    <a:pt x="1246" y="968"/>
                    <a:pt x="1246" y="624"/>
                  </a:cubicBezTo>
                  <a:cubicBezTo>
                    <a:pt x="1246" y="280"/>
                    <a:pt x="966" y="0"/>
                    <a:pt x="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1755D25A-9BA7-024A-8ED5-BF51E45CE7F8}"/>
              </a:ext>
            </a:extLst>
          </p:cNvPr>
          <p:cNvGrpSpPr/>
          <p:nvPr/>
        </p:nvGrpSpPr>
        <p:grpSpPr>
          <a:xfrm>
            <a:off x="7337364" y="4062353"/>
            <a:ext cx="710291" cy="710292"/>
            <a:chOff x="5875824" y="3530203"/>
            <a:chExt cx="710291" cy="710292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9317E95-E949-CA45-81E4-9FE0554CD89F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0" name="Freeform 28">
              <a:extLst>
                <a:ext uri="{FF2B5EF4-FFF2-40B4-BE49-F238E27FC236}">
                  <a16:creationId xmlns:a16="http://schemas.microsoft.com/office/drawing/2014/main" id="{3A44ECBF-0521-3D40-BCF8-9A515FCCD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338" y="3660718"/>
              <a:ext cx="449263" cy="449262"/>
            </a:xfrm>
            <a:custGeom>
              <a:avLst/>
              <a:gdLst>
                <a:gd name="T0" fmla="*/ 624 w 1249"/>
                <a:gd name="T1" fmla="*/ 367 h 1248"/>
                <a:gd name="T2" fmla="*/ 570 w 1249"/>
                <a:gd name="T3" fmla="*/ 313 h 1248"/>
                <a:gd name="T4" fmla="*/ 624 w 1249"/>
                <a:gd name="T5" fmla="*/ 260 h 1248"/>
                <a:gd name="T6" fmla="*/ 678 w 1249"/>
                <a:gd name="T7" fmla="*/ 313 h 1248"/>
                <a:gd name="T8" fmla="*/ 624 w 1249"/>
                <a:gd name="T9" fmla="*/ 367 h 1248"/>
                <a:gd name="T10" fmla="*/ 624 w 1249"/>
                <a:gd name="T11" fmla="*/ 198 h 1248"/>
                <a:gd name="T12" fmla="*/ 508 w 1249"/>
                <a:gd name="T13" fmla="*/ 313 h 1248"/>
                <a:gd name="T14" fmla="*/ 624 w 1249"/>
                <a:gd name="T15" fmla="*/ 429 h 1248"/>
                <a:gd name="T16" fmla="*/ 740 w 1249"/>
                <a:gd name="T17" fmla="*/ 313 h 1248"/>
                <a:gd name="T18" fmla="*/ 624 w 1249"/>
                <a:gd name="T19" fmla="*/ 198 h 1248"/>
                <a:gd name="T20" fmla="*/ 514 w 1249"/>
                <a:gd name="T21" fmla="*/ 900 h 1248"/>
                <a:gd name="T22" fmla="*/ 599 w 1249"/>
                <a:gd name="T23" fmla="*/ 872 h 1248"/>
                <a:gd name="T24" fmla="*/ 599 w 1249"/>
                <a:gd name="T25" fmla="*/ 573 h 1248"/>
                <a:gd name="T26" fmla="*/ 514 w 1249"/>
                <a:gd name="T27" fmla="*/ 545 h 1248"/>
                <a:gd name="T28" fmla="*/ 514 w 1249"/>
                <a:gd name="T29" fmla="*/ 514 h 1248"/>
                <a:gd name="T30" fmla="*/ 678 w 1249"/>
                <a:gd name="T31" fmla="*/ 514 h 1248"/>
                <a:gd name="T32" fmla="*/ 678 w 1249"/>
                <a:gd name="T33" fmla="*/ 872 h 1248"/>
                <a:gd name="T34" fmla="*/ 762 w 1249"/>
                <a:gd name="T35" fmla="*/ 900 h 1248"/>
                <a:gd name="T36" fmla="*/ 762 w 1249"/>
                <a:gd name="T37" fmla="*/ 931 h 1248"/>
                <a:gd name="T38" fmla="*/ 514 w 1249"/>
                <a:gd name="T39" fmla="*/ 931 h 1248"/>
                <a:gd name="T40" fmla="*/ 514 w 1249"/>
                <a:gd name="T41" fmla="*/ 900 h 1248"/>
                <a:gd name="T42" fmla="*/ 452 w 1249"/>
                <a:gd name="T43" fmla="*/ 993 h 1248"/>
                <a:gd name="T44" fmla="*/ 824 w 1249"/>
                <a:gd name="T45" fmla="*/ 993 h 1248"/>
                <a:gd name="T46" fmla="*/ 824 w 1249"/>
                <a:gd name="T47" fmla="*/ 855 h 1248"/>
                <a:gd name="T48" fmla="*/ 740 w 1249"/>
                <a:gd name="T49" fmla="*/ 827 h 1248"/>
                <a:gd name="T50" fmla="*/ 740 w 1249"/>
                <a:gd name="T51" fmla="*/ 451 h 1248"/>
                <a:gd name="T52" fmla="*/ 452 w 1249"/>
                <a:gd name="T53" fmla="*/ 451 h 1248"/>
                <a:gd name="T54" fmla="*/ 452 w 1249"/>
                <a:gd name="T55" fmla="*/ 590 h 1248"/>
                <a:gd name="T56" fmla="*/ 536 w 1249"/>
                <a:gd name="T57" fmla="*/ 618 h 1248"/>
                <a:gd name="T58" fmla="*/ 536 w 1249"/>
                <a:gd name="T59" fmla="*/ 827 h 1248"/>
                <a:gd name="T60" fmla="*/ 452 w 1249"/>
                <a:gd name="T61" fmla="*/ 855 h 1248"/>
                <a:gd name="T62" fmla="*/ 452 w 1249"/>
                <a:gd name="T63" fmla="*/ 993 h 1248"/>
                <a:gd name="T64" fmla="*/ 624 w 1249"/>
                <a:gd name="T65" fmla="*/ 1185 h 1248"/>
                <a:gd name="T66" fmla="*/ 62 w 1249"/>
                <a:gd name="T67" fmla="*/ 624 h 1248"/>
                <a:gd name="T68" fmla="*/ 624 w 1249"/>
                <a:gd name="T69" fmla="*/ 62 h 1248"/>
                <a:gd name="T70" fmla="*/ 1186 w 1249"/>
                <a:gd name="T71" fmla="*/ 624 h 1248"/>
                <a:gd name="T72" fmla="*/ 624 w 1249"/>
                <a:gd name="T73" fmla="*/ 1185 h 1248"/>
                <a:gd name="T74" fmla="*/ 624 w 1249"/>
                <a:gd name="T75" fmla="*/ 0 h 1248"/>
                <a:gd name="T76" fmla="*/ 0 w 1249"/>
                <a:gd name="T77" fmla="*/ 624 h 1248"/>
                <a:gd name="T78" fmla="*/ 624 w 1249"/>
                <a:gd name="T79" fmla="*/ 1247 h 1248"/>
                <a:gd name="T80" fmla="*/ 1248 w 1249"/>
                <a:gd name="T81" fmla="*/ 624 h 1248"/>
                <a:gd name="T82" fmla="*/ 624 w 1249"/>
                <a:gd name="T8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49" h="1248">
                  <a:moveTo>
                    <a:pt x="624" y="367"/>
                  </a:moveTo>
                  <a:cubicBezTo>
                    <a:pt x="595" y="367"/>
                    <a:pt x="570" y="343"/>
                    <a:pt x="570" y="313"/>
                  </a:cubicBezTo>
                  <a:cubicBezTo>
                    <a:pt x="570" y="284"/>
                    <a:pt x="595" y="260"/>
                    <a:pt x="624" y="260"/>
                  </a:cubicBezTo>
                  <a:cubicBezTo>
                    <a:pt x="654" y="260"/>
                    <a:pt x="678" y="284"/>
                    <a:pt x="678" y="313"/>
                  </a:cubicBezTo>
                  <a:cubicBezTo>
                    <a:pt x="678" y="343"/>
                    <a:pt x="654" y="367"/>
                    <a:pt x="624" y="367"/>
                  </a:cubicBezTo>
                  <a:close/>
                  <a:moveTo>
                    <a:pt x="624" y="198"/>
                  </a:moveTo>
                  <a:cubicBezTo>
                    <a:pt x="560" y="198"/>
                    <a:pt x="508" y="249"/>
                    <a:pt x="508" y="313"/>
                  </a:cubicBezTo>
                  <a:cubicBezTo>
                    <a:pt x="508" y="377"/>
                    <a:pt x="560" y="429"/>
                    <a:pt x="624" y="429"/>
                  </a:cubicBezTo>
                  <a:cubicBezTo>
                    <a:pt x="688" y="429"/>
                    <a:pt x="740" y="377"/>
                    <a:pt x="740" y="313"/>
                  </a:cubicBezTo>
                  <a:cubicBezTo>
                    <a:pt x="740" y="249"/>
                    <a:pt x="688" y="198"/>
                    <a:pt x="624" y="198"/>
                  </a:cubicBezTo>
                  <a:close/>
                  <a:moveTo>
                    <a:pt x="514" y="900"/>
                  </a:moveTo>
                  <a:lnTo>
                    <a:pt x="599" y="872"/>
                  </a:lnTo>
                  <a:lnTo>
                    <a:pt x="599" y="573"/>
                  </a:lnTo>
                  <a:lnTo>
                    <a:pt x="514" y="545"/>
                  </a:lnTo>
                  <a:lnTo>
                    <a:pt x="514" y="514"/>
                  </a:lnTo>
                  <a:lnTo>
                    <a:pt x="678" y="514"/>
                  </a:lnTo>
                  <a:lnTo>
                    <a:pt x="678" y="872"/>
                  </a:lnTo>
                  <a:lnTo>
                    <a:pt x="762" y="900"/>
                  </a:lnTo>
                  <a:lnTo>
                    <a:pt x="762" y="931"/>
                  </a:lnTo>
                  <a:lnTo>
                    <a:pt x="514" y="931"/>
                  </a:lnTo>
                  <a:lnTo>
                    <a:pt x="514" y="900"/>
                  </a:lnTo>
                  <a:close/>
                  <a:moveTo>
                    <a:pt x="452" y="993"/>
                  </a:moveTo>
                  <a:lnTo>
                    <a:pt x="824" y="993"/>
                  </a:lnTo>
                  <a:lnTo>
                    <a:pt x="824" y="855"/>
                  </a:lnTo>
                  <a:lnTo>
                    <a:pt x="740" y="827"/>
                  </a:lnTo>
                  <a:lnTo>
                    <a:pt x="740" y="451"/>
                  </a:lnTo>
                  <a:lnTo>
                    <a:pt x="452" y="451"/>
                  </a:lnTo>
                  <a:lnTo>
                    <a:pt x="452" y="590"/>
                  </a:lnTo>
                  <a:lnTo>
                    <a:pt x="536" y="618"/>
                  </a:lnTo>
                  <a:lnTo>
                    <a:pt x="536" y="827"/>
                  </a:lnTo>
                  <a:lnTo>
                    <a:pt x="452" y="855"/>
                  </a:lnTo>
                  <a:lnTo>
                    <a:pt x="452" y="993"/>
                  </a:lnTo>
                  <a:close/>
                  <a:moveTo>
                    <a:pt x="624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4" y="62"/>
                  </a:cubicBezTo>
                  <a:cubicBezTo>
                    <a:pt x="934" y="62"/>
                    <a:pt x="1186" y="315"/>
                    <a:pt x="1186" y="624"/>
                  </a:cubicBezTo>
                  <a:cubicBezTo>
                    <a:pt x="1186" y="934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4" y="1247"/>
                  </a:cubicBezTo>
                  <a:cubicBezTo>
                    <a:pt x="968" y="1247"/>
                    <a:pt x="1248" y="968"/>
                    <a:pt x="1248" y="624"/>
                  </a:cubicBezTo>
                  <a:cubicBezTo>
                    <a:pt x="1248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18ACAEDA-3235-C342-B676-50C3587EA0D9}"/>
              </a:ext>
            </a:extLst>
          </p:cNvPr>
          <p:cNvGrpSpPr/>
          <p:nvPr/>
        </p:nvGrpSpPr>
        <p:grpSpPr>
          <a:xfrm>
            <a:off x="2937152" y="3030776"/>
            <a:ext cx="710291" cy="710292"/>
            <a:chOff x="1475612" y="2498626"/>
            <a:chExt cx="710291" cy="710292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49DDD3E8-639A-FC4F-BC41-F40B0E1F2E98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6" name="Freeform 30">
              <a:extLst>
                <a:ext uri="{FF2B5EF4-FFF2-40B4-BE49-F238E27FC236}">
                  <a16:creationId xmlns:a16="http://schemas.microsoft.com/office/drawing/2014/main" id="{A993D651-127E-A140-92C2-8124B5439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976" y="2613266"/>
              <a:ext cx="309562" cy="481013"/>
            </a:xfrm>
            <a:custGeom>
              <a:avLst/>
              <a:gdLst>
                <a:gd name="T0" fmla="*/ 262 w 858"/>
                <a:gd name="T1" fmla="*/ 141 h 1336"/>
                <a:gd name="T2" fmla="*/ 595 w 858"/>
                <a:gd name="T3" fmla="*/ 141 h 1336"/>
                <a:gd name="T4" fmla="*/ 595 w 858"/>
                <a:gd name="T5" fmla="*/ 62 h 1336"/>
                <a:gd name="T6" fmla="*/ 262 w 858"/>
                <a:gd name="T7" fmla="*/ 62 h 1336"/>
                <a:gd name="T8" fmla="*/ 262 w 858"/>
                <a:gd name="T9" fmla="*/ 141 h 1336"/>
                <a:gd name="T10" fmla="*/ 200 w 858"/>
                <a:gd name="T11" fmla="*/ 31 h 1336"/>
                <a:gd name="T12" fmla="*/ 231 w 858"/>
                <a:gd name="T13" fmla="*/ 0 h 1336"/>
                <a:gd name="T14" fmla="*/ 626 w 858"/>
                <a:gd name="T15" fmla="*/ 0 h 1336"/>
                <a:gd name="T16" fmla="*/ 657 w 858"/>
                <a:gd name="T17" fmla="*/ 31 h 1336"/>
                <a:gd name="T18" fmla="*/ 657 w 858"/>
                <a:gd name="T19" fmla="*/ 172 h 1336"/>
                <a:gd name="T20" fmla="*/ 626 w 858"/>
                <a:gd name="T21" fmla="*/ 203 h 1336"/>
                <a:gd name="T22" fmla="*/ 231 w 858"/>
                <a:gd name="T23" fmla="*/ 203 h 1336"/>
                <a:gd name="T24" fmla="*/ 200 w 858"/>
                <a:gd name="T25" fmla="*/ 172 h 1336"/>
                <a:gd name="T26" fmla="*/ 200 w 858"/>
                <a:gd name="T27" fmla="*/ 31 h 1336"/>
                <a:gd name="T28" fmla="*/ 262 w 858"/>
                <a:gd name="T29" fmla="*/ 395 h 1336"/>
                <a:gd name="T30" fmla="*/ 595 w 858"/>
                <a:gd name="T31" fmla="*/ 395 h 1336"/>
                <a:gd name="T32" fmla="*/ 595 w 858"/>
                <a:gd name="T33" fmla="*/ 316 h 1336"/>
                <a:gd name="T34" fmla="*/ 262 w 858"/>
                <a:gd name="T35" fmla="*/ 316 h 1336"/>
                <a:gd name="T36" fmla="*/ 262 w 858"/>
                <a:gd name="T37" fmla="*/ 395 h 1336"/>
                <a:gd name="T38" fmla="*/ 200 w 858"/>
                <a:gd name="T39" fmla="*/ 285 h 1336"/>
                <a:gd name="T40" fmla="*/ 231 w 858"/>
                <a:gd name="T41" fmla="*/ 254 h 1336"/>
                <a:gd name="T42" fmla="*/ 626 w 858"/>
                <a:gd name="T43" fmla="*/ 254 h 1336"/>
                <a:gd name="T44" fmla="*/ 657 w 858"/>
                <a:gd name="T45" fmla="*/ 285 h 1336"/>
                <a:gd name="T46" fmla="*/ 657 w 858"/>
                <a:gd name="T47" fmla="*/ 426 h 1336"/>
                <a:gd name="T48" fmla="*/ 626 w 858"/>
                <a:gd name="T49" fmla="*/ 457 h 1336"/>
                <a:gd name="T50" fmla="*/ 231 w 858"/>
                <a:gd name="T51" fmla="*/ 457 h 1336"/>
                <a:gd name="T52" fmla="*/ 200 w 858"/>
                <a:gd name="T53" fmla="*/ 426 h 1336"/>
                <a:gd name="T54" fmla="*/ 200 w 858"/>
                <a:gd name="T55" fmla="*/ 285 h 1336"/>
                <a:gd name="T56" fmla="*/ 760 w 858"/>
                <a:gd name="T57" fmla="*/ 824 h 1336"/>
                <a:gd name="T58" fmla="*/ 626 w 858"/>
                <a:gd name="T59" fmla="*/ 824 h 1336"/>
                <a:gd name="T60" fmla="*/ 595 w 858"/>
                <a:gd name="T61" fmla="*/ 793 h 1336"/>
                <a:gd name="T62" fmla="*/ 595 w 858"/>
                <a:gd name="T63" fmla="*/ 570 h 1336"/>
                <a:gd name="T64" fmla="*/ 262 w 858"/>
                <a:gd name="T65" fmla="*/ 570 h 1336"/>
                <a:gd name="T66" fmla="*/ 262 w 858"/>
                <a:gd name="T67" fmla="*/ 793 h 1336"/>
                <a:gd name="T68" fmla="*/ 231 w 858"/>
                <a:gd name="T69" fmla="*/ 824 h 1336"/>
                <a:gd name="T70" fmla="*/ 97 w 858"/>
                <a:gd name="T71" fmla="*/ 824 h 1336"/>
                <a:gd name="T72" fmla="*/ 429 w 858"/>
                <a:gd name="T73" fmla="*/ 1250 h 1336"/>
                <a:gd name="T74" fmla="*/ 760 w 858"/>
                <a:gd name="T75" fmla="*/ 824 h 1336"/>
                <a:gd name="T76" fmla="*/ 453 w 858"/>
                <a:gd name="T77" fmla="*/ 1320 h 1336"/>
                <a:gd name="T78" fmla="*/ 404 w 858"/>
                <a:gd name="T79" fmla="*/ 1320 h 1336"/>
                <a:gd name="T80" fmla="*/ 9 w 858"/>
                <a:gd name="T81" fmla="*/ 812 h 1336"/>
                <a:gd name="T82" fmla="*/ 6 w 858"/>
                <a:gd name="T83" fmla="*/ 779 h 1336"/>
                <a:gd name="T84" fmla="*/ 34 w 858"/>
                <a:gd name="T85" fmla="*/ 762 h 1336"/>
                <a:gd name="T86" fmla="*/ 200 w 858"/>
                <a:gd name="T87" fmla="*/ 762 h 1336"/>
                <a:gd name="T88" fmla="*/ 200 w 858"/>
                <a:gd name="T89" fmla="*/ 539 h 1336"/>
                <a:gd name="T90" fmla="*/ 231 w 858"/>
                <a:gd name="T91" fmla="*/ 508 h 1336"/>
                <a:gd name="T92" fmla="*/ 626 w 858"/>
                <a:gd name="T93" fmla="*/ 508 h 1336"/>
                <a:gd name="T94" fmla="*/ 657 w 858"/>
                <a:gd name="T95" fmla="*/ 539 h 1336"/>
                <a:gd name="T96" fmla="*/ 657 w 858"/>
                <a:gd name="T97" fmla="*/ 762 h 1336"/>
                <a:gd name="T98" fmla="*/ 824 w 858"/>
                <a:gd name="T99" fmla="*/ 762 h 1336"/>
                <a:gd name="T100" fmla="*/ 852 w 858"/>
                <a:gd name="T101" fmla="*/ 779 h 1336"/>
                <a:gd name="T102" fmla="*/ 848 w 858"/>
                <a:gd name="T103" fmla="*/ 812 h 1336"/>
                <a:gd name="T104" fmla="*/ 453 w 858"/>
                <a:gd name="T105" fmla="*/ 132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8" h="1336">
                  <a:moveTo>
                    <a:pt x="262" y="141"/>
                  </a:moveTo>
                  <a:lnTo>
                    <a:pt x="595" y="141"/>
                  </a:lnTo>
                  <a:lnTo>
                    <a:pt x="595" y="62"/>
                  </a:lnTo>
                  <a:lnTo>
                    <a:pt x="262" y="62"/>
                  </a:lnTo>
                  <a:lnTo>
                    <a:pt x="262" y="141"/>
                  </a:lnTo>
                  <a:close/>
                  <a:moveTo>
                    <a:pt x="200" y="31"/>
                  </a:moveTo>
                  <a:cubicBezTo>
                    <a:pt x="200" y="14"/>
                    <a:pt x="214" y="0"/>
                    <a:pt x="231" y="0"/>
                  </a:cubicBezTo>
                  <a:lnTo>
                    <a:pt x="626" y="0"/>
                  </a:lnTo>
                  <a:cubicBezTo>
                    <a:pt x="643" y="0"/>
                    <a:pt x="657" y="14"/>
                    <a:pt x="657" y="31"/>
                  </a:cubicBezTo>
                  <a:lnTo>
                    <a:pt x="657" y="172"/>
                  </a:lnTo>
                  <a:cubicBezTo>
                    <a:pt x="657" y="189"/>
                    <a:pt x="643" y="203"/>
                    <a:pt x="626" y="203"/>
                  </a:cubicBezTo>
                  <a:lnTo>
                    <a:pt x="231" y="203"/>
                  </a:lnTo>
                  <a:cubicBezTo>
                    <a:pt x="214" y="203"/>
                    <a:pt x="200" y="189"/>
                    <a:pt x="200" y="172"/>
                  </a:cubicBezTo>
                  <a:lnTo>
                    <a:pt x="200" y="31"/>
                  </a:lnTo>
                  <a:close/>
                  <a:moveTo>
                    <a:pt x="262" y="395"/>
                  </a:moveTo>
                  <a:lnTo>
                    <a:pt x="595" y="395"/>
                  </a:lnTo>
                  <a:lnTo>
                    <a:pt x="595" y="316"/>
                  </a:lnTo>
                  <a:lnTo>
                    <a:pt x="262" y="316"/>
                  </a:lnTo>
                  <a:lnTo>
                    <a:pt x="262" y="395"/>
                  </a:lnTo>
                  <a:close/>
                  <a:moveTo>
                    <a:pt x="200" y="285"/>
                  </a:moveTo>
                  <a:cubicBezTo>
                    <a:pt x="200" y="268"/>
                    <a:pt x="214" y="254"/>
                    <a:pt x="231" y="254"/>
                  </a:cubicBezTo>
                  <a:lnTo>
                    <a:pt x="626" y="254"/>
                  </a:lnTo>
                  <a:cubicBezTo>
                    <a:pt x="643" y="254"/>
                    <a:pt x="657" y="268"/>
                    <a:pt x="657" y="285"/>
                  </a:cubicBezTo>
                  <a:lnTo>
                    <a:pt x="657" y="426"/>
                  </a:lnTo>
                  <a:cubicBezTo>
                    <a:pt x="657" y="443"/>
                    <a:pt x="643" y="457"/>
                    <a:pt x="626" y="457"/>
                  </a:cubicBezTo>
                  <a:lnTo>
                    <a:pt x="231" y="457"/>
                  </a:lnTo>
                  <a:cubicBezTo>
                    <a:pt x="214" y="457"/>
                    <a:pt x="200" y="443"/>
                    <a:pt x="200" y="426"/>
                  </a:cubicBezTo>
                  <a:lnTo>
                    <a:pt x="200" y="285"/>
                  </a:lnTo>
                  <a:close/>
                  <a:moveTo>
                    <a:pt x="760" y="824"/>
                  </a:moveTo>
                  <a:lnTo>
                    <a:pt x="626" y="824"/>
                  </a:lnTo>
                  <a:cubicBezTo>
                    <a:pt x="609" y="824"/>
                    <a:pt x="595" y="810"/>
                    <a:pt x="595" y="793"/>
                  </a:cubicBezTo>
                  <a:lnTo>
                    <a:pt x="595" y="570"/>
                  </a:lnTo>
                  <a:lnTo>
                    <a:pt x="262" y="570"/>
                  </a:lnTo>
                  <a:lnTo>
                    <a:pt x="262" y="793"/>
                  </a:lnTo>
                  <a:cubicBezTo>
                    <a:pt x="262" y="810"/>
                    <a:pt x="248" y="824"/>
                    <a:pt x="231" y="824"/>
                  </a:cubicBezTo>
                  <a:lnTo>
                    <a:pt x="97" y="824"/>
                  </a:lnTo>
                  <a:lnTo>
                    <a:pt x="429" y="1250"/>
                  </a:lnTo>
                  <a:lnTo>
                    <a:pt x="760" y="824"/>
                  </a:lnTo>
                  <a:close/>
                  <a:moveTo>
                    <a:pt x="453" y="1320"/>
                  </a:moveTo>
                  <a:cubicBezTo>
                    <a:pt x="441" y="1335"/>
                    <a:pt x="416" y="1335"/>
                    <a:pt x="404" y="1320"/>
                  </a:cubicBezTo>
                  <a:lnTo>
                    <a:pt x="9" y="812"/>
                  </a:lnTo>
                  <a:cubicBezTo>
                    <a:pt x="2" y="803"/>
                    <a:pt x="0" y="790"/>
                    <a:pt x="6" y="779"/>
                  </a:cubicBezTo>
                  <a:cubicBezTo>
                    <a:pt x="11" y="769"/>
                    <a:pt x="22" y="762"/>
                    <a:pt x="34" y="762"/>
                  </a:cubicBezTo>
                  <a:lnTo>
                    <a:pt x="200" y="762"/>
                  </a:lnTo>
                  <a:lnTo>
                    <a:pt x="200" y="539"/>
                  </a:lnTo>
                  <a:cubicBezTo>
                    <a:pt x="200" y="522"/>
                    <a:pt x="214" y="508"/>
                    <a:pt x="231" y="508"/>
                  </a:cubicBezTo>
                  <a:lnTo>
                    <a:pt x="626" y="508"/>
                  </a:lnTo>
                  <a:cubicBezTo>
                    <a:pt x="643" y="508"/>
                    <a:pt x="657" y="522"/>
                    <a:pt x="657" y="539"/>
                  </a:cubicBezTo>
                  <a:lnTo>
                    <a:pt x="657" y="762"/>
                  </a:lnTo>
                  <a:lnTo>
                    <a:pt x="824" y="762"/>
                  </a:lnTo>
                  <a:cubicBezTo>
                    <a:pt x="836" y="762"/>
                    <a:pt x="846" y="769"/>
                    <a:pt x="852" y="779"/>
                  </a:cubicBezTo>
                  <a:cubicBezTo>
                    <a:pt x="857" y="790"/>
                    <a:pt x="855" y="803"/>
                    <a:pt x="848" y="812"/>
                  </a:cubicBezTo>
                  <a:lnTo>
                    <a:pt x="453" y="1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BCA080D3-D385-3C4F-9A95-E2C36D3F6698}"/>
              </a:ext>
            </a:extLst>
          </p:cNvPr>
          <p:cNvGrpSpPr/>
          <p:nvPr/>
        </p:nvGrpSpPr>
        <p:grpSpPr>
          <a:xfrm>
            <a:off x="4036849" y="3030776"/>
            <a:ext cx="710291" cy="710292"/>
            <a:chOff x="2575309" y="2498626"/>
            <a:chExt cx="710291" cy="710292"/>
          </a:xfrm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95621C7B-60DC-A443-8024-6AE1267F6815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9" name="Freeform 31">
              <a:extLst>
                <a:ext uri="{FF2B5EF4-FFF2-40B4-BE49-F238E27FC236}">
                  <a16:creationId xmlns:a16="http://schemas.microsoft.com/office/drawing/2014/main" id="{ABACCCF3-3FB9-B448-BFC5-77483F81B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948" y="2698991"/>
              <a:ext cx="481013" cy="309562"/>
            </a:xfrm>
            <a:custGeom>
              <a:avLst/>
              <a:gdLst>
                <a:gd name="T0" fmla="*/ 141 w 1336"/>
                <a:gd name="T1" fmla="*/ 262 h 858"/>
                <a:gd name="T2" fmla="*/ 62 w 1336"/>
                <a:gd name="T3" fmla="*/ 262 h 858"/>
                <a:gd name="T4" fmla="*/ 62 w 1336"/>
                <a:gd name="T5" fmla="*/ 595 h 858"/>
                <a:gd name="T6" fmla="*/ 141 w 1336"/>
                <a:gd name="T7" fmla="*/ 595 h 858"/>
                <a:gd name="T8" fmla="*/ 141 w 1336"/>
                <a:gd name="T9" fmla="*/ 262 h 858"/>
                <a:gd name="T10" fmla="*/ 31 w 1336"/>
                <a:gd name="T11" fmla="*/ 657 h 858"/>
                <a:gd name="T12" fmla="*/ 0 w 1336"/>
                <a:gd name="T13" fmla="*/ 626 h 858"/>
                <a:gd name="T14" fmla="*/ 0 w 1336"/>
                <a:gd name="T15" fmla="*/ 231 h 858"/>
                <a:gd name="T16" fmla="*/ 31 w 1336"/>
                <a:gd name="T17" fmla="*/ 200 h 858"/>
                <a:gd name="T18" fmla="*/ 173 w 1336"/>
                <a:gd name="T19" fmla="*/ 200 h 858"/>
                <a:gd name="T20" fmla="*/ 204 w 1336"/>
                <a:gd name="T21" fmla="*/ 231 h 858"/>
                <a:gd name="T22" fmla="*/ 204 w 1336"/>
                <a:gd name="T23" fmla="*/ 626 h 858"/>
                <a:gd name="T24" fmla="*/ 173 w 1336"/>
                <a:gd name="T25" fmla="*/ 657 h 858"/>
                <a:gd name="T26" fmla="*/ 31 w 1336"/>
                <a:gd name="T27" fmla="*/ 657 h 858"/>
                <a:gd name="T28" fmla="*/ 395 w 1336"/>
                <a:gd name="T29" fmla="*/ 262 h 858"/>
                <a:gd name="T30" fmla="*/ 316 w 1336"/>
                <a:gd name="T31" fmla="*/ 262 h 858"/>
                <a:gd name="T32" fmla="*/ 316 w 1336"/>
                <a:gd name="T33" fmla="*/ 595 h 858"/>
                <a:gd name="T34" fmla="*/ 395 w 1336"/>
                <a:gd name="T35" fmla="*/ 595 h 858"/>
                <a:gd name="T36" fmla="*/ 395 w 1336"/>
                <a:gd name="T37" fmla="*/ 262 h 858"/>
                <a:gd name="T38" fmla="*/ 285 w 1336"/>
                <a:gd name="T39" fmla="*/ 657 h 858"/>
                <a:gd name="T40" fmla="*/ 254 w 1336"/>
                <a:gd name="T41" fmla="*/ 626 h 858"/>
                <a:gd name="T42" fmla="*/ 254 w 1336"/>
                <a:gd name="T43" fmla="*/ 231 h 858"/>
                <a:gd name="T44" fmla="*/ 285 w 1336"/>
                <a:gd name="T45" fmla="*/ 200 h 858"/>
                <a:gd name="T46" fmla="*/ 427 w 1336"/>
                <a:gd name="T47" fmla="*/ 200 h 858"/>
                <a:gd name="T48" fmla="*/ 458 w 1336"/>
                <a:gd name="T49" fmla="*/ 231 h 858"/>
                <a:gd name="T50" fmla="*/ 458 w 1336"/>
                <a:gd name="T51" fmla="*/ 626 h 858"/>
                <a:gd name="T52" fmla="*/ 427 w 1336"/>
                <a:gd name="T53" fmla="*/ 657 h 858"/>
                <a:gd name="T54" fmla="*/ 285 w 1336"/>
                <a:gd name="T55" fmla="*/ 657 h 858"/>
                <a:gd name="T56" fmla="*/ 824 w 1336"/>
                <a:gd name="T57" fmla="*/ 97 h 858"/>
                <a:gd name="T58" fmla="*/ 824 w 1336"/>
                <a:gd name="T59" fmla="*/ 231 h 858"/>
                <a:gd name="T60" fmla="*/ 793 w 1336"/>
                <a:gd name="T61" fmla="*/ 262 h 858"/>
                <a:gd name="T62" fmla="*/ 570 w 1336"/>
                <a:gd name="T63" fmla="*/ 262 h 858"/>
                <a:gd name="T64" fmla="*/ 570 w 1336"/>
                <a:gd name="T65" fmla="*/ 595 h 858"/>
                <a:gd name="T66" fmla="*/ 793 w 1336"/>
                <a:gd name="T67" fmla="*/ 595 h 858"/>
                <a:gd name="T68" fmla="*/ 824 w 1336"/>
                <a:gd name="T69" fmla="*/ 626 h 858"/>
                <a:gd name="T70" fmla="*/ 824 w 1336"/>
                <a:gd name="T71" fmla="*/ 760 h 858"/>
                <a:gd name="T72" fmla="*/ 1251 w 1336"/>
                <a:gd name="T73" fmla="*/ 429 h 858"/>
                <a:gd name="T74" fmla="*/ 824 w 1336"/>
                <a:gd name="T75" fmla="*/ 97 h 858"/>
                <a:gd name="T76" fmla="*/ 1320 w 1336"/>
                <a:gd name="T77" fmla="*/ 404 h 858"/>
                <a:gd name="T78" fmla="*/ 1320 w 1336"/>
                <a:gd name="T79" fmla="*/ 453 h 858"/>
                <a:gd name="T80" fmla="*/ 812 w 1336"/>
                <a:gd name="T81" fmla="*/ 848 h 858"/>
                <a:gd name="T82" fmla="*/ 780 w 1336"/>
                <a:gd name="T83" fmla="*/ 852 h 858"/>
                <a:gd name="T84" fmla="*/ 762 w 1336"/>
                <a:gd name="T85" fmla="*/ 824 h 858"/>
                <a:gd name="T86" fmla="*/ 762 w 1336"/>
                <a:gd name="T87" fmla="*/ 657 h 858"/>
                <a:gd name="T88" fmla="*/ 539 w 1336"/>
                <a:gd name="T89" fmla="*/ 657 h 858"/>
                <a:gd name="T90" fmla="*/ 508 w 1336"/>
                <a:gd name="T91" fmla="*/ 626 h 858"/>
                <a:gd name="T92" fmla="*/ 508 w 1336"/>
                <a:gd name="T93" fmla="*/ 231 h 858"/>
                <a:gd name="T94" fmla="*/ 539 w 1336"/>
                <a:gd name="T95" fmla="*/ 200 h 858"/>
                <a:gd name="T96" fmla="*/ 762 w 1336"/>
                <a:gd name="T97" fmla="*/ 200 h 858"/>
                <a:gd name="T98" fmla="*/ 762 w 1336"/>
                <a:gd name="T99" fmla="*/ 34 h 858"/>
                <a:gd name="T100" fmla="*/ 780 w 1336"/>
                <a:gd name="T101" fmla="*/ 6 h 858"/>
                <a:gd name="T102" fmla="*/ 812 w 1336"/>
                <a:gd name="T103" fmla="*/ 9 h 858"/>
                <a:gd name="T104" fmla="*/ 1320 w 1336"/>
                <a:gd name="T105" fmla="*/ 40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36" h="858">
                  <a:moveTo>
                    <a:pt x="141" y="262"/>
                  </a:moveTo>
                  <a:lnTo>
                    <a:pt x="62" y="262"/>
                  </a:lnTo>
                  <a:lnTo>
                    <a:pt x="62" y="595"/>
                  </a:lnTo>
                  <a:lnTo>
                    <a:pt x="141" y="595"/>
                  </a:lnTo>
                  <a:lnTo>
                    <a:pt x="141" y="262"/>
                  </a:lnTo>
                  <a:close/>
                  <a:moveTo>
                    <a:pt x="31" y="657"/>
                  </a:moveTo>
                  <a:cubicBezTo>
                    <a:pt x="14" y="657"/>
                    <a:pt x="0" y="643"/>
                    <a:pt x="0" y="626"/>
                  </a:cubicBezTo>
                  <a:lnTo>
                    <a:pt x="0" y="231"/>
                  </a:lnTo>
                  <a:cubicBezTo>
                    <a:pt x="0" y="214"/>
                    <a:pt x="14" y="200"/>
                    <a:pt x="31" y="200"/>
                  </a:cubicBezTo>
                  <a:lnTo>
                    <a:pt x="173" y="200"/>
                  </a:lnTo>
                  <a:cubicBezTo>
                    <a:pt x="190" y="200"/>
                    <a:pt x="204" y="214"/>
                    <a:pt x="204" y="231"/>
                  </a:cubicBezTo>
                  <a:lnTo>
                    <a:pt x="204" y="626"/>
                  </a:lnTo>
                  <a:cubicBezTo>
                    <a:pt x="204" y="643"/>
                    <a:pt x="190" y="657"/>
                    <a:pt x="173" y="657"/>
                  </a:cubicBezTo>
                  <a:lnTo>
                    <a:pt x="31" y="657"/>
                  </a:lnTo>
                  <a:close/>
                  <a:moveTo>
                    <a:pt x="395" y="262"/>
                  </a:moveTo>
                  <a:lnTo>
                    <a:pt x="316" y="262"/>
                  </a:lnTo>
                  <a:lnTo>
                    <a:pt x="316" y="595"/>
                  </a:lnTo>
                  <a:lnTo>
                    <a:pt x="395" y="595"/>
                  </a:lnTo>
                  <a:lnTo>
                    <a:pt x="395" y="262"/>
                  </a:lnTo>
                  <a:close/>
                  <a:moveTo>
                    <a:pt x="285" y="657"/>
                  </a:moveTo>
                  <a:cubicBezTo>
                    <a:pt x="268" y="657"/>
                    <a:pt x="254" y="643"/>
                    <a:pt x="254" y="626"/>
                  </a:cubicBezTo>
                  <a:lnTo>
                    <a:pt x="254" y="231"/>
                  </a:lnTo>
                  <a:cubicBezTo>
                    <a:pt x="254" y="214"/>
                    <a:pt x="268" y="200"/>
                    <a:pt x="285" y="200"/>
                  </a:cubicBezTo>
                  <a:lnTo>
                    <a:pt x="427" y="200"/>
                  </a:lnTo>
                  <a:cubicBezTo>
                    <a:pt x="444" y="200"/>
                    <a:pt x="458" y="214"/>
                    <a:pt x="458" y="231"/>
                  </a:cubicBezTo>
                  <a:lnTo>
                    <a:pt x="458" y="626"/>
                  </a:lnTo>
                  <a:cubicBezTo>
                    <a:pt x="458" y="643"/>
                    <a:pt x="444" y="657"/>
                    <a:pt x="427" y="657"/>
                  </a:cubicBezTo>
                  <a:lnTo>
                    <a:pt x="285" y="657"/>
                  </a:lnTo>
                  <a:close/>
                  <a:moveTo>
                    <a:pt x="824" y="97"/>
                  </a:moveTo>
                  <a:lnTo>
                    <a:pt x="824" y="231"/>
                  </a:lnTo>
                  <a:cubicBezTo>
                    <a:pt x="824" y="248"/>
                    <a:pt x="811" y="262"/>
                    <a:pt x="793" y="262"/>
                  </a:cubicBezTo>
                  <a:lnTo>
                    <a:pt x="570" y="262"/>
                  </a:lnTo>
                  <a:lnTo>
                    <a:pt x="570" y="595"/>
                  </a:lnTo>
                  <a:lnTo>
                    <a:pt x="793" y="595"/>
                  </a:lnTo>
                  <a:cubicBezTo>
                    <a:pt x="811" y="595"/>
                    <a:pt x="824" y="609"/>
                    <a:pt x="824" y="626"/>
                  </a:cubicBezTo>
                  <a:lnTo>
                    <a:pt x="824" y="760"/>
                  </a:lnTo>
                  <a:lnTo>
                    <a:pt x="1251" y="429"/>
                  </a:lnTo>
                  <a:lnTo>
                    <a:pt x="824" y="97"/>
                  </a:lnTo>
                  <a:close/>
                  <a:moveTo>
                    <a:pt x="1320" y="404"/>
                  </a:moveTo>
                  <a:cubicBezTo>
                    <a:pt x="1335" y="416"/>
                    <a:pt x="1335" y="441"/>
                    <a:pt x="1320" y="453"/>
                  </a:cubicBezTo>
                  <a:lnTo>
                    <a:pt x="812" y="848"/>
                  </a:lnTo>
                  <a:cubicBezTo>
                    <a:pt x="803" y="855"/>
                    <a:pt x="790" y="857"/>
                    <a:pt x="780" y="852"/>
                  </a:cubicBezTo>
                  <a:cubicBezTo>
                    <a:pt x="769" y="846"/>
                    <a:pt x="762" y="836"/>
                    <a:pt x="762" y="824"/>
                  </a:cubicBezTo>
                  <a:lnTo>
                    <a:pt x="762" y="657"/>
                  </a:lnTo>
                  <a:lnTo>
                    <a:pt x="539" y="657"/>
                  </a:lnTo>
                  <a:cubicBezTo>
                    <a:pt x="522" y="657"/>
                    <a:pt x="508" y="643"/>
                    <a:pt x="508" y="626"/>
                  </a:cubicBezTo>
                  <a:lnTo>
                    <a:pt x="508" y="231"/>
                  </a:lnTo>
                  <a:cubicBezTo>
                    <a:pt x="508" y="214"/>
                    <a:pt x="522" y="200"/>
                    <a:pt x="539" y="200"/>
                  </a:cubicBezTo>
                  <a:lnTo>
                    <a:pt x="762" y="200"/>
                  </a:lnTo>
                  <a:lnTo>
                    <a:pt x="762" y="34"/>
                  </a:lnTo>
                  <a:cubicBezTo>
                    <a:pt x="762" y="22"/>
                    <a:pt x="769" y="11"/>
                    <a:pt x="780" y="6"/>
                  </a:cubicBezTo>
                  <a:cubicBezTo>
                    <a:pt x="790" y="0"/>
                    <a:pt x="803" y="2"/>
                    <a:pt x="812" y="9"/>
                  </a:cubicBezTo>
                  <a:lnTo>
                    <a:pt x="1320" y="4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0549D643-DAAA-E546-A302-ACE893675319}"/>
              </a:ext>
            </a:extLst>
          </p:cNvPr>
          <p:cNvGrpSpPr/>
          <p:nvPr/>
        </p:nvGrpSpPr>
        <p:grpSpPr>
          <a:xfrm>
            <a:off x="5145426" y="5060728"/>
            <a:ext cx="710291" cy="710292"/>
            <a:chOff x="3683886" y="4528578"/>
            <a:chExt cx="710291" cy="710292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608F11FF-39BD-9E4A-8B14-BE2643AD5A1E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2" name="Freeform 33">
              <a:extLst>
                <a:ext uri="{FF2B5EF4-FFF2-40B4-BE49-F238E27FC236}">
                  <a16:creationId xmlns:a16="http://schemas.microsoft.com/office/drawing/2014/main" id="{EB4FF552-D4BA-DF4D-8478-DD168C59D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669" y="4668618"/>
              <a:ext cx="466725" cy="430212"/>
            </a:xfrm>
            <a:custGeom>
              <a:avLst/>
              <a:gdLst>
                <a:gd name="T0" fmla="*/ 1239 w 1297"/>
                <a:gd name="T1" fmla="*/ 571 h 1193"/>
                <a:gd name="T2" fmla="*/ 799 w 1297"/>
                <a:gd name="T3" fmla="*/ 672 h 1193"/>
                <a:gd name="T4" fmla="*/ 799 w 1297"/>
                <a:gd name="T5" fmla="*/ 640 h 1193"/>
                <a:gd name="T6" fmla="*/ 763 w 1297"/>
                <a:gd name="T7" fmla="*/ 603 h 1193"/>
                <a:gd name="T8" fmla="*/ 542 w 1297"/>
                <a:gd name="T9" fmla="*/ 603 h 1193"/>
                <a:gd name="T10" fmla="*/ 506 w 1297"/>
                <a:gd name="T11" fmla="*/ 640 h 1193"/>
                <a:gd name="T12" fmla="*/ 506 w 1297"/>
                <a:gd name="T13" fmla="*/ 673 h 1193"/>
                <a:gd name="T14" fmla="*/ 56 w 1297"/>
                <a:gd name="T15" fmla="*/ 571 h 1193"/>
                <a:gd name="T16" fmla="*/ 56 w 1297"/>
                <a:gd name="T17" fmla="*/ 316 h 1193"/>
                <a:gd name="T18" fmla="*/ 116 w 1297"/>
                <a:gd name="T19" fmla="*/ 256 h 1193"/>
                <a:gd name="T20" fmla="*/ 1180 w 1297"/>
                <a:gd name="T21" fmla="*/ 256 h 1193"/>
                <a:gd name="T22" fmla="*/ 1239 w 1297"/>
                <a:gd name="T23" fmla="*/ 316 h 1193"/>
                <a:gd name="T24" fmla="*/ 1239 w 1297"/>
                <a:gd name="T25" fmla="*/ 571 h 1193"/>
                <a:gd name="T26" fmla="*/ 819 w 1297"/>
                <a:gd name="T27" fmla="*/ 200 h 1193"/>
                <a:gd name="T28" fmla="*/ 477 w 1297"/>
                <a:gd name="T29" fmla="*/ 200 h 1193"/>
                <a:gd name="T30" fmla="*/ 477 w 1297"/>
                <a:gd name="T31" fmla="*/ 149 h 1193"/>
                <a:gd name="T32" fmla="*/ 570 w 1297"/>
                <a:gd name="T33" fmla="*/ 56 h 1193"/>
                <a:gd name="T34" fmla="*/ 726 w 1297"/>
                <a:gd name="T35" fmla="*/ 56 h 1193"/>
                <a:gd name="T36" fmla="*/ 819 w 1297"/>
                <a:gd name="T37" fmla="*/ 149 h 1193"/>
                <a:gd name="T38" fmla="*/ 819 w 1297"/>
                <a:gd name="T39" fmla="*/ 200 h 1193"/>
                <a:gd name="T40" fmla="*/ 744 w 1297"/>
                <a:gd name="T41" fmla="*/ 710 h 1193"/>
                <a:gd name="T42" fmla="*/ 744 w 1297"/>
                <a:gd name="T43" fmla="*/ 820 h 1193"/>
                <a:gd name="T44" fmla="*/ 561 w 1297"/>
                <a:gd name="T45" fmla="*/ 820 h 1193"/>
                <a:gd name="T46" fmla="*/ 561 w 1297"/>
                <a:gd name="T47" fmla="*/ 660 h 1193"/>
                <a:gd name="T48" fmla="*/ 744 w 1297"/>
                <a:gd name="T49" fmla="*/ 660 h 1193"/>
                <a:gd name="T50" fmla="*/ 744 w 1297"/>
                <a:gd name="T51" fmla="*/ 695 h 1193"/>
                <a:gd name="T52" fmla="*/ 743 w 1297"/>
                <a:gd name="T53" fmla="*/ 705 h 1193"/>
                <a:gd name="T54" fmla="*/ 744 w 1297"/>
                <a:gd name="T55" fmla="*/ 710 h 1193"/>
                <a:gd name="T56" fmla="*/ 506 w 1297"/>
                <a:gd name="T57" fmla="*/ 730 h 1193"/>
                <a:gd name="T58" fmla="*/ 506 w 1297"/>
                <a:gd name="T59" fmla="*/ 839 h 1193"/>
                <a:gd name="T60" fmla="*/ 542 w 1297"/>
                <a:gd name="T61" fmla="*/ 876 h 1193"/>
                <a:gd name="T62" fmla="*/ 763 w 1297"/>
                <a:gd name="T63" fmla="*/ 876 h 1193"/>
                <a:gd name="T64" fmla="*/ 799 w 1297"/>
                <a:gd name="T65" fmla="*/ 839 h 1193"/>
                <a:gd name="T66" fmla="*/ 799 w 1297"/>
                <a:gd name="T67" fmla="*/ 729 h 1193"/>
                <a:gd name="T68" fmla="*/ 1178 w 1297"/>
                <a:gd name="T69" fmla="*/ 653 h 1193"/>
                <a:gd name="T70" fmla="*/ 1178 w 1297"/>
                <a:gd name="T71" fmla="*/ 1076 h 1193"/>
                <a:gd name="T72" fmla="*/ 1127 w 1297"/>
                <a:gd name="T73" fmla="*/ 1135 h 1193"/>
                <a:gd name="T74" fmla="*/ 169 w 1297"/>
                <a:gd name="T75" fmla="*/ 1135 h 1193"/>
                <a:gd name="T76" fmla="*/ 118 w 1297"/>
                <a:gd name="T77" fmla="*/ 1076 h 1193"/>
                <a:gd name="T78" fmla="*/ 118 w 1297"/>
                <a:gd name="T79" fmla="*/ 654 h 1193"/>
                <a:gd name="T80" fmla="*/ 506 w 1297"/>
                <a:gd name="T81" fmla="*/ 730 h 1193"/>
                <a:gd name="T82" fmla="*/ 1296 w 1297"/>
                <a:gd name="T83" fmla="*/ 316 h 1193"/>
                <a:gd name="T84" fmla="*/ 1180 w 1297"/>
                <a:gd name="T85" fmla="*/ 200 h 1193"/>
                <a:gd name="T86" fmla="*/ 875 w 1297"/>
                <a:gd name="T87" fmla="*/ 200 h 1193"/>
                <a:gd name="T88" fmla="*/ 875 w 1297"/>
                <a:gd name="T89" fmla="*/ 149 h 1193"/>
                <a:gd name="T90" fmla="*/ 726 w 1297"/>
                <a:gd name="T91" fmla="*/ 0 h 1193"/>
                <a:gd name="T92" fmla="*/ 570 w 1297"/>
                <a:gd name="T93" fmla="*/ 0 h 1193"/>
                <a:gd name="T94" fmla="*/ 420 w 1297"/>
                <a:gd name="T95" fmla="*/ 149 h 1193"/>
                <a:gd name="T96" fmla="*/ 420 w 1297"/>
                <a:gd name="T97" fmla="*/ 200 h 1193"/>
                <a:gd name="T98" fmla="*/ 116 w 1297"/>
                <a:gd name="T99" fmla="*/ 200 h 1193"/>
                <a:gd name="T100" fmla="*/ 0 w 1297"/>
                <a:gd name="T101" fmla="*/ 316 h 1193"/>
                <a:gd name="T102" fmla="*/ 0 w 1297"/>
                <a:gd name="T103" fmla="*/ 589 h 1193"/>
                <a:gd name="T104" fmla="*/ 17 w 1297"/>
                <a:gd name="T105" fmla="*/ 615 h 1193"/>
                <a:gd name="T106" fmla="*/ 62 w 1297"/>
                <a:gd name="T107" fmla="*/ 633 h 1193"/>
                <a:gd name="T108" fmla="*/ 62 w 1297"/>
                <a:gd name="T109" fmla="*/ 1076 h 1193"/>
                <a:gd name="T110" fmla="*/ 169 w 1297"/>
                <a:gd name="T111" fmla="*/ 1192 h 1193"/>
                <a:gd name="T112" fmla="*/ 1127 w 1297"/>
                <a:gd name="T113" fmla="*/ 1192 h 1193"/>
                <a:gd name="T114" fmla="*/ 1234 w 1297"/>
                <a:gd name="T115" fmla="*/ 1076 h 1193"/>
                <a:gd name="T116" fmla="*/ 1234 w 1297"/>
                <a:gd name="T117" fmla="*/ 632 h 1193"/>
                <a:gd name="T118" fmla="*/ 1279 w 1297"/>
                <a:gd name="T119" fmla="*/ 615 h 1193"/>
                <a:gd name="T120" fmla="*/ 1296 w 1297"/>
                <a:gd name="T121" fmla="*/ 589 h 1193"/>
                <a:gd name="T122" fmla="*/ 1296 w 1297"/>
                <a:gd name="T123" fmla="*/ 316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7" h="1193">
                  <a:moveTo>
                    <a:pt x="1239" y="571"/>
                  </a:moveTo>
                  <a:cubicBezTo>
                    <a:pt x="1111" y="624"/>
                    <a:pt x="960" y="659"/>
                    <a:pt x="799" y="672"/>
                  </a:cubicBezTo>
                  <a:lnTo>
                    <a:pt x="799" y="640"/>
                  </a:lnTo>
                  <a:cubicBezTo>
                    <a:pt x="799" y="620"/>
                    <a:pt x="783" y="603"/>
                    <a:pt x="763" y="603"/>
                  </a:cubicBezTo>
                  <a:lnTo>
                    <a:pt x="542" y="603"/>
                  </a:lnTo>
                  <a:cubicBezTo>
                    <a:pt x="522" y="603"/>
                    <a:pt x="506" y="620"/>
                    <a:pt x="506" y="640"/>
                  </a:cubicBezTo>
                  <a:lnTo>
                    <a:pt x="506" y="673"/>
                  </a:lnTo>
                  <a:cubicBezTo>
                    <a:pt x="342" y="660"/>
                    <a:pt x="187" y="625"/>
                    <a:pt x="56" y="571"/>
                  </a:cubicBezTo>
                  <a:lnTo>
                    <a:pt x="56" y="316"/>
                  </a:lnTo>
                  <a:cubicBezTo>
                    <a:pt x="56" y="283"/>
                    <a:pt x="83" y="256"/>
                    <a:pt x="116" y="256"/>
                  </a:cubicBezTo>
                  <a:lnTo>
                    <a:pt x="1180" y="256"/>
                  </a:lnTo>
                  <a:cubicBezTo>
                    <a:pt x="1213" y="256"/>
                    <a:pt x="1239" y="283"/>
                    <a:pt x="1239" y="316"/>
                  </a:cubicBezTo>
                  <a:lnTo>
                    <a:pt x="1239" y="571"/>
                  </a:lnTo>
                  <a:close/>
                  <a:moveTo>
                    <a:pt x="819" y="200"/>
                  </a:moveTo>
                  <a:lnTo>
                    <a:pt x="477" y="200"/>
                  </a:lnTo>
                  <a:lnTo>
                    <a:pt x="477" y="149"/>
                  </a:lnTo>
                  <a:cubicBezTo>
                    <a:pt x="477" y="98"/>
                    <a:pt x="518" y="56"/>
                    <a:pt x="570" y="56"/>
                  </a:cubicBezTo>
                  <a:lnTo>
                    <a:pt x="726" y="56"/>
                  </a:lnTo>
                  <a:cubicBezTo>
                    <a:pt x="777" y="56"/>
                    <a:pt x="819" y="98"/>
                    <a:pt x="819" y="149"/>
                  </a:cubicBezTo>
                  <a:lnTo>
                    <a:pt x="819" y="200"/>
                  </a:lnTo>
                  <a:close/>
                  <a:moveTo>
                    <a:pt x="744" y="710"/>
                  </a:moveTo>
                  <a:lnTo>
                    <a:pt x="744" y="820"/>
                  </a:lnTo>
                  <a:lnTo>
                    <a:pt x="561" y="820"/>
                  </a:lnTo>
                  <a:lnTo>
                    <a:pt x="561" y="660"/>
                  </a:lnTo>
                  <a:lnTo>
                    <a:pt x="744" y="660"/>
                  </a:lnTo>
                  <a:lnTo>
                    <a:pt x="744" y="695"/>
                  </a:lnTo>
                  <a:cubicBezTo>
                    <a:pt x="743" y="698"/>
                    <a:pt x="743" y="702"/>
                    <a:pt x="743" y="705"/>
                  </a:cubicBezTo>
                  <a:cubicBezTo>
                    <a:pt x="743" y="707"/>
                    <a:pt x="744" y="708"/>
                    <a:pt x="744" y="710"/>
                  </a:cubicBezTo>
                  <a:close/>
                  <a:moveTo>
                    <a:pt x="506" y="730"/>
                  </a:moveTo>
                  <a:lnTo>
                    <a:pt x="506" y="839"/>
                  </a:lnTo>
                  <a:cubicBezTo>
                    <a:pt x="506" y="859"/>
                    <a:pt x="522" y="876"/>
                    <a:pt x="542" y="876"/>
                  </a:cubicBezTo>
                  <a:lnTo>
                    <a:pt x="763" y="876"/>
                  </a:lnTo>
                  <a:cubicBezTo>
                    <a:pt x="783" y="876"/>
                    <a:pt x="799" y="859"/>
                    <a:pt x="799" y="839"/>
                  </a:cubicBezTo>
                  <a:lnTo>
                    <a:pt x="799" y="729"/>
                  </a:lnTo>
                  <a:cubicBezTo>
                    <a:pt x="934" y="718"/>
                    <a:pt x="1063" y="692"/>
                    <a:pt x="1178" y="653"/>
                  </a:cubicBezTo>
                  <a:lnTo>
                    <a:pt x="1178" y="1076"/>
                  </a:lnTo>
                  <a:cubicBezTo>
                    <a:pt x="1178" y="1108"/>
                    <a:pt x="1155" y="1135"/>
                    <a:pt x="1127" y="1135"/>
                  </a:cubicBezTo>
                  <a:lnTo>
                    <a:pt x="169" y="1135"/>
                  </a:lnTo>
                  <a:cubicBezTo>
                    <a:pt x="141" y="1135"/>
                    <a:pt x="118" y="1108"/>
                    <a:pt x="118" y="1076"/>
                  </a:cubicBezTo>
                  <a:lnTo>
                    <a:pt x="118" y="654"/>
                  </a:lnTo>
                  <a:cubicBezTo>
                    <a:pt x="236" y="693"/>
                    <a:pt x="368" y="719"/>
                    <a:pt x="506" y="730"/>
                  </a:cubicBezTo>
                  <a:close/>
                  <a:moveTo>
                    <a:pt x="1296" y="316"/>
                  </a:moveTo>
                  <a:cubicBezTo>
                    <a:pt x="1296" y="252"/>
                    <a:pt x="1244" y="200"/>
                    <a:pt x="1180" y="200"/>
                  </a:cubicBezTo>
                  <a:lnTo>
                    <a:pt x="875" y="200"/>
                  </a:lnTo>
                  <a:lnTo>
                    <a:pt x="875" y="149"/>
                  </a:lnTo>
                  <a:cubicBezTo>
                    <a:pt x="875" y="67"/>
                    <a:pt x="809" y="0"/>
                    <a:pt x="726" y="0"/>
                  </a:cubicBezTo>
                  <a:lnTo>
                    <a:pt x="570" y="0"/>
                  </a:lnTo>
                  <a:cubicBezTo>
                    <a:pt x="487" y="0"/>
                    <a:pt x="420" y="67"/>
                    <a:pt x="420" y="149"/>
                  </a:cubicBezTo>
                  <a:lnTo>
                    <a:pt x="420" y="200"/>
                  </a:lnTo>
                  <a:lnTo>
                    <a:pt x="116" y="200"/>
                  </a:lnTo>
                  <a:cubicBezTo>
                    <a:pt x="52" y="200"/>
                    <a:pt x="0" y="252"/>
                    <a:pt x="0" y="316"/>
                  </a:cubicBezTo>
                  <a:lnTo>
                    <a:pt x="0" y="589"/>
                  </a:lnTo>
                  <a:cubicBezTo>
                    <a:pt x="0" y="601"/>
                    <a:pt x="7" y="611"/>
                    <a:pt x="17" y="615"/>
                  </a:cubicBezTo>
                  <a:cubicBezTo>
                    <a:pt x="32" y="621"/>
                    <a:pt x="46" y="627"/>
                    <a:pt x="62" y="633"/>
                  </a:cubicBezTo>
                  <a:lnTo>
                    <a:pt x="62" y="1076"/>
                  </a:lnTo>
                  <a:cubicBezTo>
                    <a:pt x="62" y="1140"/>
                    <a:pt x="110" y="1192"/>
                    <a:pt x="169" y="1192"/>
                  </a:cubicBezTo>
                  <a:lnTo>
                    <a:pt x="1127" y="1192"/>
                  </a:lnTo>
                  <a:cubicBezTo>
                    <a:pt x="1186" y="1192"/>
                    <a:pt x="1234" y="1140"/>
                    <a:pt x="1234" y="1076"/>
                  </a:cubicBezTo>
                  <a:lnTo>
                    <a:pt x="1234" y="632"/>
                  </a:lnTo>
                  <a:cubicBezTo>
                    <a:pt x="1249" y="626"/>
                    <a:pt x="1265" y="621"/>
                    <a:pt x="1279" y="615"/>
                  </a:cubicBezTo>
                  <a:cubicBezTo>
                    <a:pt x="1289" y="611"/>
                    <a:pt x="1296" y="601"/>
                    <a:pt x="1296" y="589"/>
                  </a:cubicBezTo>
                  <a:lnTo>
                    <a:pt x="1296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8E01727-B427-294B-A4A2-B71ECCE74FFA}"/>
              </a:ext>
            </a:extLst>
          </p:cNvPr>
          <p:cNvGrpSpPr/>
          <p:nvPr/>
        </p:nvGrpSpPr>
        <p:grpSpPr>
          <a:xfrm>
            <a:off x="6245123" y="5060728"/>
            <a:ext cx="710291" cy="710292"/>
            <a:chOff x="4783583" y="4528578"/>
            <a:chExt cx="710291" cy="710292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D40AF665-E06C-1342-9A36-F8DC246036ED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5" name="Freeform 34">
              <a:extLst>
                <a:ext uri="{FF2B5EF4-FFF2-40B4-BE49-F238E27FC236}">
                  <a16:creationId xmlns:a16="http://schemas.microsoft.com/office/drawing/2014/main" id="{F8F67666-8668-6545-80E8-97FD9ADE3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097" y="4659093"/>
              <a:ext cx="449262" cy="449262"/>
            </a:xfrm>
            <a:custGeom>
              <a:avLst/>
              <a:gdLst>
                <a:gd name="T0" fmla="*/ 904 w 1248"/>
                <a:gd name="T1" fmla="*/ 468 h 1248"/>
                <a:gd name="T2" fmla="*/ 525 w 1248"/>
                <a:gd name="T3" fmla="*/ 848 h 1248"/>
                <a:gd name="T4" fmla="*/ 343 w 1248"/>
                <a:gd name="T5" fmla="*/ 666 h 1248"/>
                <a:gd name="T6" fmla="*/ 412 w 1248"/>
                <a:gd name="T7" fmla="*/ 597 h 1248"/>
                <a:gd name="T8" fmla="*/ 525 w 1248"/>
                <a:gd name="T9" fmla="*/ 710 h 1248"/>
                <a:gd name="T10" fmla="*/ 835 w 1248"/>
                <a:gd name="T11" fmla="*/ 399 h 1248"/>
                <a:gd name="T12" fmla="*/ 904 w 1248"/>
                <a:gd name="T13" fmla="*/ 468 h 1248"/>
                <a:gd name="T14" fmla="*/ 525 w 1248"/>
                <a:gd name="T15" fmla="*/ 936 h 1248"/>
                <a:gd name="T16" fmla="*/ 992 w 1248"/>
                <a:gd name="T17" fmla="*/ 468 h 1248"/>
                <a:gd name="T18" fmla="*/ 835 w 1248"/>
                <a:gd name="T19" fmla="*/ 312 h 1248"/>
                <a:gd name="T20" fmla="*/ 525 w 1248"/>
                <a:gd name="T21" fmla="*/ 622 h 1248"/>
                <a:gd name="T22" fmla="*/ 412 w 1248"/>
                <a:gd name="T23" fmla="*/ 509 h 1248"/>
                <a:gd name="T24" fmla="*/ 255 w 1248"/>
                <a:gd name="T25" fmla="*/ 666 h 1248"/>
                <a:gd name="T26" fmla="*/ 525 w 1248"/>
                <a:gd name="T27" fmla="*/ 936 h 1248"/>
                <a:gd name="T28" fmla="*/ 623 w 1248"/>
                <a:gd name="T29" fmla="*/ 1185 h 1248"/>
                <a:gd name="T30" fmla="*/ 62 w 1248"/>
                <a:gd name="T31" fmla="*/ 624 h 1248"/>
                <a:gd name="T32" fmla="*/ 623 w 1248"/>
                <a:gd name="T33" fmla="*/ 62 h 1248"/>
                <a:gd name="T34" fmla="*/ 1185 w 1248"/>
                <a:gd name="T35" fmla="*/ 624 h 1248"/>
                <a:gd name="T36" fmla="*/ 623 w 1248"/>
                <a:gd name="T37" fmla="*/ 1185 h 1248"/>
                <a:gd name="T38" fmla="*/ 623 w 1248"/>
                <a:gd name="T39" fmla="*/ 0 h 1248"/>
                <a:gd name="T40" fmla="*/ 0 w 1248"/>
                <a:gd name="T41" fmla="*/ 624 h 1248"/>
                <a:gd name="T42" fmla="*/ 623 w 1248"/>
                <a:gd name="T43" fmla="*/ 1247 h 1248"/>
                <a:gd name="T44" fmla="*/ 1247 w 1248"/>
                <a:gd name="T45" fmla="*/ 624 h 1248"/>
                <a:gd name="T46" fmla="*/ 623 w 1248"/>
                <a:gd name="T4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8" h="1248">
                  <a:moveTo>
                    <a:pt x="904" y="468"/>
                  </a:moveTo>
                  <a:lnTo>
                    <a:pt x="525" y="848"/>
                  </a:lnTo>
                  <a:lnTo>
                    <a:pt x="343" y="666"/>
                  </a:lnTo>
                  <a:lnTo>
                    <a:pt x="412" y="597"/>
                  </a:lnTo>
                  <a:lnTo>
                    <a:pt x="525" y="710"/>
                  </a:lnTo>
                  <a:lnTo>
                    <a:pt x="835" y="399"/>
                  </a:lnTo>
                  <a:lnTo>
                    <a:pt x="904" y="468"/>
                  </a:lnTo>
                  <a:close/>
                  <a:moveTo>
                    <a:pt x="525" y="936"/>
                  </a:moveTo>
                  <a:lnTo>
                    <a:pt x="992" y="468"/>
                  </a:lnTo>
                  <a:lnTo>
                    <a:pt x="835" y="312"/>
                  </a:lnTo>
                  <a:lnTo>
                    <a:pt x="525" y="622"/>
                  </a:lnTo>
                  <a:lnTo>
                    <a:pt x="412" y="509"/>
                  </a:lnTo>
                  <a:lnTo>
                    <a:pt x="255" y="666"/>
                  </a:lnTo>
                  <a:lnTo>
                    <a:pt x="525" y="936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5" y="314"/>
                    <a:pt x="1185" y="624"/>
                  </a:cubicBezTo>
                  <a:cubicBezTo>
                    <a:pt x="1185" y="933"/>
                    <a:pt x="933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4"/>
                  </a:cubicBezTo>
                  <a:cubicBezTo>
                    <a:pt x="1247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FD0F714E-D28E-F548-954A-EB8870509155}"/>
              </a:ext>
            </a:extLst>
          </p:cNvPr>
          <p:cNvGrpSpPr/>
          <p:nvPr/>
        </p:nvGrpSpPr>
        <p:grpSpPr>
          <a:xfrm>
            <a:off x="7344820" y="5060728"/>
            <a:ext cx="710291" cy="710292"/>
            <a:chOff x="5883280" y="4528578"/>
            <a:chExt cx="710291" cy="710292"/>
          </a:xfrm>
        </p:grpSpPr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B9952144-EA4B-DA48-862D-4EF750A11288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8" name="Freeform 35">
              <a:extLst>
                <a:ext uri="{FF2B5EF4-FFF2-40B4-BE49-F238E27FC236}">
                  <a16:creationId xmlns:a16="http://schemas.microsoft.com/office/drawing/2014/main" id="{AEEAAEC6-C18D-5C47-BA1F-EAD5A1D3F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794" y="4657018"/>
              <a:ext cx="449262" cy="449262"/>
            </a:xfrm>
            <a:custGeom>
              <a:avLst/>
              <a:gdLst>
                <a:gd name="T0" fmla="*/ 693 w 1248"/>
                <a:gd name="T1" fmla="*/ 624 h 1248"/>
                <a:gd name="T2" fmla="*/ 862 w 1248"/>
                <a:gd name="T3" fmla="*/ 793 h 1248"/>
                <a:gd name="T4" fmla="*/ 793 w 1248"/>
                <a:gd name="T5" fmla="*/ 862 h 1248"/>
                <a:gd name="T6" fmla="*/ 624 w 1248"/>
                <a:gd name="T7" fmla="*/ 693 h 1248"/>
                <a:gd name="T8" fmla="*/ 455 w 1248"/>
                <a:gd name="T9" fmla="*/ 862 h 1248"/>
                <a:gd name="T10" fmla="*/ 386 w 1248"/>
                <a:gd name="T11" fmla="*/ 793 h 1248"/>
                <a:gd name="T12" fmla="*/ 555 w 1248"/>
                <a:gd name="T13" fmla="*/ 624 h 1248"/>
                <a:gd name="T14" fmla="*/ 386 w 1248"/>
                <a:gd name="T15" fmla="*/ 454 h 1248"/>
                <a:gd name="T16" fmla="*/ 455 w 1248"/>
                <a:gd name="T17" fmla="*/ 385 h 1248"/>
                <a:gd name="T18" fmla="*/ 624 w 1248"/>
                <a:gd name="T19" fmla="*/ 555 h 1248"/>
                <a:gd name="T20" fmla="*/ 793 w 1248"/>
                <a:gd name="T21" fmla="*/ 385 h 1248"/>
                <a:gd name="T22" fmla="*/ 862 w 1248"/>
                <a:gd name="T23" fmla="*/ 454 h 1248"/>
                <a:gd name="T24" fmla="*/ 693 w 1248"/>
                <a:gd name="T25" fmla="*/ 624 h 1248"/>
                <a:gd name="T26" fmla="*/ 950 w 1248"/>
                <a:gd name="T27" fmla="*/ 793 h 1248"/>
                <a:gd name="T28" fmla="*/ 781 w 1248"/>
                <a:gd name="T29" fmla="*/ 624 h 1248"/>
                <a:gd name="T30" fmla="*/ 950 w 1248"/>
                <a:gd name="T31" fmla="*/ 454 h 1248"/>
                <a:gd name="T32" fmla="*/ 793 w 1248"/>
                <a:gd name="T33" fmla="*/ 297 h 1248"/>
                <a:gd name="T34" fmla="*/ 624 w 1248"/>
                <a:gd name="T35" fmla="*/ 467 h 1248"/>
                <a:gd name="T36" fmla="*/ 454 w 1248"/>
                <a:gd name="T37" fmla="*/ 297 h 1248"/>
                <a:gd name="T38" fmla="*/ 298 w 1248"/>
                <a:gd name="T39" fmla="*/ 454 h 1248"/>
                <a:gd name="T40" fmla="*/ 467 w 1248"/>
                <a:gd name="T41" fmla="*/ 624 h 1248"/>
                <a:gd name="T42" fmla="*/ 298 w 1248"/>
                <a:gd name="T43" fmla="*/ 793 h 1248"/>
                <a:gd name="T44" fmla="*/ 454 w 1248"/>
                <a:gd name="T45" fmla="*/ 950 h 1248"/>
                <a:gd name="T46" fmla="*/ 624 w 1248"/>
                <a:gd name="T47" fmla="*/ 780 h 1248"/>
                <a:gd name="T48" fmla="*/ 793 w 1248"/>
                <a:gd name="T49" fmla="*/ 950 h 1248"/>
                <a:gd name="T50" fmla="*/ 950 w 1248"/>
                <a:gd name="T51" fmla="*/ 793 h 1248"/>
                <a:gd name="T52" fmla="*/ 624 w 1248"/>
                <a:gd name="T53" fmla="*/ 1185 h 1248"/>
                <a:gd name="T54" fmla="*/ 62 w 1248"/>
                <a:gd name="T55" fmla="*/ 624 h 1248"/>
                <a:gd name="T56" fmla="*/ 624 w 1248"/>
                <a:gd name="T57" fmla="*/ 62 h 1248"/>
                <a:gd name="T58" fmla="*/ 1185 w 1248"/>
                <a:gd name="T59" fmla="*/ 624 h 1248"/>
                <a:gd name="T60" fmla="*/ 624 w 1248"/>
                <a:gd name="T61" fmla="*/ 1185 h 1248"/>
                <a:gd name="T62" fmla="*/ 624 w 1248"/>
                <a:gd name="T63" fmla="*/ 0 h 1248"/>
                <a:gd name="T64" fmla="*/ 0 w 1248"/>
                <a:gd name="T65" fmla="*/ 624 h 1248"/>
                <a:gd name="T66" fmla="*/ 624 w 1248"/>
                <a:gd name="T67" fmla="*/ 1247 h 1248"/>
                <a:gd name="T68" fmla="*/ 1247 w 1248"/>
                <a:gd name="T69" fmla="*/ 624 h 1248"/>
                <a:gd name="T70" fmla="*/ 624 w 1248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8" h="1248">
                  <a:moveTo>
                    <a:pt x="693" y="624"/>
                  </a:moveTo>
                  <a:lnTo>
                    <a:pt x="862" y="793"/>
                  </a:lnTo>
                  <a:lnTo>
                    <a:pt x="793" y="862"/>
                  </a:lnTo>
                  <a:lnTo>
                    <a:pt x="624" y="693"/>
                  </a:lnTo>
                  <a:lnTo>
                    <a:pt x="455" y="862"/>
                  </a:lnTo>
                  <a:lnTo>
                    <a:pt x="386" y="793"/>
                  </a:lnTo>
                  <a:lnTo>
                    <a:pt x="555" y="624"/>
                  </a:lnTo>
                  <a:lnTo>
                    <a:pt x="386" y="454"/>
                  </a:lnTo>
                  <a:lnTo>
                    <a:pt x="455" y="385"/>
                  </a:lnTo>
                  <a:lnTo>
                    <a:pt x="624" y="555"/>
                  </a:lnTo>
                  <a:lnTo>
                    <a:pt x="793" y="385"/>
                  </a:lnTo>
                  <a:lnTo>
                    <a:pt x="862" y="454"/>
                  </a:lnTo>
                  <a:lnTo>
                    <a:pt x="693" y="624"/>
                  </a:lnTo>
                  <a:close/>
                  <a:moveTo>
                    <a:pt x="950" y="793"/>
                  </a:moveTo>
                  <a:lnTo>
                    <a:pt x="781" y="624"/>
                  </a:lnTo>
                  <a:lnTo>
                    <a:pt x="950" y="454"/>
                  </a:lnTo>
                  <a:lnTo>
                    <a:pt x="793" y="297"/>
                  </a:lnTo>
                  <a:lnTo>
                    <a:pt x="624" y="467"/>
                  </a:lnTo>
                  <a:lnTo>
                    <a:pt x="454" y="297"/>
                  </a:lnTo>
                  <a:lnTo>
                    <a:pt x="298" y="454"/>
                  </a:lnTo>
                  <a:lnTo>
                    <a:pt x="467" y="624"/>
                  </a:lnTo>
                  <a:lnTo>
                    <a:pt x="298" y="793"/>
                  </a:lnTo>
                  <a:lnTo>
                    <a:pt x="454" y="950"/>
                  </a:lnTo>
                  <a:lnTo>
                    <a:pt x="624" y="780"/>
                  </a:lnTo>
                  <a:lnTo>
                    <a:pt x="793" y="950"/>
                  </a:lnTo>
                  <a:lnTo>
                    <a:pt x="950" y="793"/>
                  </a:lnTo>
                  <a:close/>
                  <a:moveTo>
                    <a:pt x="624" y="1185"/>
                  </a:moveTo>
                  <a:cubicBezTo>
                    <a:pt x="315" y="1185"/>
                    <a:pt x="62" y="933"/>
                    <a:pt x="62" y="624"/>
                  </a:cubicBezTo>
                  <a:cubicBezTo>
                    <a:pt x="62" y="314"/>
                    <a:pt x="315" y="62"/>
                    <a:pt x="624" y="62"/>
                  </a:cubicBezTo>
                  <a:cubicBezTo>
                    <a:pt x="934" y="62"/>
                    <a:pt x="1185" y="314"/>
                    <a:pt x="1185" y="624"/>
                  </a:cubicBezTo>
                  <a:cubicBezTo>
                    <a:pt x="1185" y="933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7"/>
                    <a:pt x="280" y="1247"/>
                    <a:pt x="624" y="1247"/>
                  </a:cubicBezTo>
                  <a:cubicBezTo>
                    <a:pt x="968" y="1247"/>
                    <a:pt x="1247" y="967"/>
                    <a:pt x="1247" y="624"/>
                  </a:cubicBezTo>
                  <a:cubicBezTo>
                    <a:pt x="1247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35DDF5BE-4372-BF4B-B6DC-AC2AB8DC7485}"/>
              </a:ext>
            </a:extLst>
          </p:cNvPr>
          <p:cNvGrpSpPr/>
          <p:nvPr/>
        </p:nvGrpSpPr>
        <p:grpSpPr>
          <a:xfrm>
            <a:off x="9529407" y="5060728"/>
            <a:ext cx="710291" cy="710292"/>
            <a:chOff x="8067867" y="4528578"/>
            <a:chExt cx="710291" cy="710292"/>
          </a:xfrm>
        </p:grpSpPr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CCAF9E8C-18EF-934A-8C3F-7FCECF1DB4C1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1" name="Freeform 1">
              <a:extLst>
                <a:ext uri="{FF2B5EF4-FFF2-40B4-BE49-F238E27FC236}">
                  <a16:creationId xmlns:a16="http://schemas.microsoft.com/office/drawing/2014/main" id="{59876C4C-753A-524F-B58D-DFEC71215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63856"/>
              <a:ext cx="469900" cy="439737"/>
            </a:xfrm>
            <a:custGeom>
              <a:avLst/>
              <a:gdLst>
                <a:gd name="T0" fmla="*/ 705 w 1304"/>
                <a:gd name="T1" fmla="*/ 709 h 1222"/>
                <a:gd name="T2" fmla="*/ 598 w 1304"/>
                <a:gd name="T3" fmla="*/ 709 h 1222"/>
                <a:gd name="T4" fmla="*/ 651 w 1304"/>
                <a:gd name="T5" fmla="*/ 824 h 1222"/>
                <a:gd name="T6" fmla="*/ 651 w 1304"/>
                <a:gd name="T7" fmla="*/ 593 h 1222"/>
                <a:gd name="T8" fmla="*/ 651 w 1304"/>
                <a:gd name="T9" fmla="*/ 824 h 1222"/>
                <a:gd name="T10" fmla="*/ 535 w 1304"/>
                <a:gd name="T11" fmla="*/ 599 h 1222"/>
                <a:gd name="T12" fmla="*/ 572 w 1304"/>
                <a:gd name="T13" fmla="*/ 578 h 1222"/>
                <a:gd name="T14" fmla="*/ 668 w 1304"/>
                <a:gd name="T15" fmla="*/ 550 h 1222"/>
                <a:gd name="T16" fmla="*/ 767 w 1304"/>
                <a:gd name="T17" fmla="*/ 599 h 1222"/>
                <a:gd name="T18" fmla="*/ 817 w 1304"/>
                <a:gd name="T19" fmla="*/ 683 h 1222"/>
                <a:gd name="T20" fmla="*/ 799 w 1304"/>
                <a:gd name="T21" fmla="*/ 780 h 1222"/>
                <a:gd name="T22" fmla="*/ 782 w 1304"/>
                <a:gd name="T23" fmla="*/ 810 h 1222"/>
                <a:gd name="T24" fmla="*/ 690 w 1304"/>
                <a:gd name="T25" fmla="*/ 873 h 1222"/>
                <a:gd name="T26" fmla="*/ 613 w 1304"/>
                <a:gd name="T27" fmla="*/ 873 h 1222"/>
                <a:gd name="T28" fmla="*/ 521 w 1304"/>
                <a:gd name="T29" fmla="*/ 810 h 1222"/>
                <a:gd name="T30" fmla="*/ 504 w 1304"/>
                <a:gd name="T31" fmla="*/ 780 h 1222"/>
                <a:gd name="T32" fmla="*/ 486 w 1304"/>
                <a:gd name="T33" fmla="*/ 683 h 1222"/>
                <a:gd name="T34" fmla="*/ 598 w 1304"/>
                <a:gd name="T35" fmla="*/ 937 h 1222"/>
                <a:gd name="T36" fmla="*/ 642 w 1304"/>
                <a:gd name="T37" fmla="*/ 928 h 1222"/>
                <a:gd name="T38" fmla="*/ 701 w 1304"/>
                <a:gd name="T39" fmla="*/ 937 h 1222"/>
                <a:gd name="T40" fmla="*/ 704 w 1304"/>
                <a:gd name="T41" fmla="*/ 1130 h 1222"/>
                <a:gd name="T42" fmla="*/ 635 w 1304"/>
                <a:gd name="T43" fmla="*/ 1106 h 1222"/>
                <a:gd name="T44" fmla="*/ 598 w 1304"/>
                <a:gd name="T45" fmla="*/ 937 h 1222"/>
                <a:gd name="T46" fmla="*/ 536 w 1304"/>
                <a:gd name="T47" fmla="*/ 906 h 1222"/>
                <a:gd name="T48" fmla="*/ 536 w 1304"/>
                <a:gd name="T49" fmla="*/ 1188 h 1222"/>
                <a:gd name="T50" fmla="*/ 584 w 1304"/>
                <a:gd name="T51" fmla="*/ 1214 h 1222"/>
                <a:gd name="T52" fmla="*/ 718 w 1304"/>
                <a:gd name="T53" fmla="*/ 1214 h 1222"/>
                <a:gd name="T54" fmla="*/ 750 w 1304"/>
                <a:gd name="T55" fmla="*/ 1216 h 1222"/>
                <a:gd name="T56" fmla="*/ 767 w 1304"/>
                <a:gd name="T57" fmla="*/ 906 h 1222"/>
                <a:gd name="T58" fmla="*/ 779 w 1304"/>
                <a:gd name="T59" fmla="*/ 884 h 1222"/>
                <a:gd name="T60" fmla="*/ 851 w 1304"/>
                <a:gd name="T61" fmla="*/ 830 h 1222"/>
                <a:gd name="T62" fmla="*/ 862 w 1304"/>
                <a:gd name="T63" fmla="*/ 740 h 1222"/>
                <a:gd name="T64" fmla="*/ 840 w 1304"/>
                <a:gd name="T65" fmla="*/ 615 h 1222"/>
                <a:gd name="T66" fmla="*/ 733 w 1304"/>
                <a:gd name="T67" fmla="*/ 515 h 1222"/>
                <a:gd name="T68" fmla="*/ 589 w 1304"/>
                <a:gd name="T69" fmla="*/ 508 h 1222"/>
                <a:gd name="T70" fmla="*/ 473 w 1304"/>
                <a:gd name="T71" fmla="*/ 597 h 1222"/>
                <a:gd name="T72" fmla="*/ 425 w 1304"/>
                <a:gd name="T73" fmla="*/ 673 h 1222"/>
                <a:gd name="T74" fmla="*/ 445 w 1304"/>
                <a:gd name="T75" fmla="*/ 761 h 1222"/>
                <a:gd name="T76" fmla="*/ 507 w 1304"/>
                <a:gd name="T77" fmla="*/ 870 h 1222"/>
                <a:gd name="T78" fmla="*/ 341 w 1304"/>
                <a:gd name="T79" fmla="*/ 288 h 1222"/>
                <a:gd name="T80" fmla="*/ 961 w 1304"/>
                <a:gd name="T81" fmla="*/ 226 h 1222"/>
                <a:gd name="T82" fmla="*/ 341 w 1304"/>
                <a:gd name="T83" fmla="*/ 288 h 1222"/>
                <a:gd name="T84" fmla="*/ 454 w 1304"/>
                <a:gd name="T85" fmla="*/ 339 h 1222"/>
                <a:gd name="T86" fmla="*/ 848 w 1304"/>
                <a:gd name="T87" fmla="*/ 401 h 1222"/>
                <a:gd name="T88" fmla="*/ 1303 w 1304"/>
                <a:gd name="T89" fmla="*/ 966 h 1222"/>
                <a:gd name="T90" fmla="*/ 0 w 1304"/>
                <a:gd name="T91" fmla="*/ 0 h 1222"/>
                <a:gd name="T92" fmla="*/ 483 w 1304"/>
                <a:gd name="T93" fmla="*/ 966 h 1222"/>
                <a:gd name="T94" fmla="*/ 62 w 1304"/>
                <a:gd name="T95" fmla="*/ 903 h 1222"/>
                <a:gd name="T96" fmla="*/ 1241 w 1304"/>
                <a:gd name="T97" fmla="*/ 62 h 1222"/>
                <a:gd name="T98" fmla="*/ 820 w 1304"/>
                <a:gd name="T99" fmla="*/ 903 h 1222"/>
                <a:gd name="T100" fmla="*/ 1303 w 1304"/>
                <a:gd name="T101" fmla="*/ 966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04" h="1222">
                  <a:moveTo>
                    <a:pt x="651" y="655"/>
                  </a:moveTo>
                  <a:cubicBezTo>
                    <a:pt x="681" y="655"/>
                    <a:pt x="705" y="679"/>
                    <a:pt x="705" y="709"/>
                  </a:cubicBezTo>
                  <a:cubicBezTo>
                    <a:pt x="705" y="738"/>
                    <a:pt x="681" y="762"/>
                    <a:pt x="651" y="762"/>
                  </a:cubicBezTo>
                  <a:cubicBezTo>
                    <a:pt x="622" y="762"/>
                    <a:pt x="598" y="738"/>
                    <a:pt x="598" y="709"/>
                  </a:cubicBezTo>
                  <a:cubicBezTo>
                    <a:pt x="598" y="679"/>
                    <a:pt x="622" y="655"/>
                    <a:pt x="651" y="655"/>
                  </a:cubicBezTo>
                  <a:close/>
                  <a:moveTo>
                    <a:pt x="651" y="824"/>
                  </a:moveTo>
                  <a:cubicBezTo>
                    <a:pt x="715" y="824"/>
                    <a:pt x="767" y="773"/>
                    <a:pt x="767" y="709"/>
                  </a:cubicBezTo>
                  <a:cubicBezTo>
                    <a:pt x="767" y="645"/>
                    <a:pt x="715" y="593"/>
                    <a:pt x="651" y="593"/>
                  </a:cubicBezTo>
                  <a:cubicBezTo>
                    <a:pt x="588" y="593"/>
                    <a:pt x="536" y="645"/>
                    <a:pt x="536" y="709"/>
                  </a:cubicBezTo>
                  <a:cubicBezTo>
                    <a:pt x="536" y="773"/>
                    <a:pt x="588" y="824"/>
                    <a:pt x="651" y="824"/>
                  </a:cubicBezTo>
                  <a:close/>
                  <a:moveTo>
                    <a:pt x="496" y="668"/>
                  </a:moveTo>
                  <a:cubicBezTo>
                    <a:pt x="519" y="653"/>
                    <a:pt x="534" y="627"/>
                    <a:pt x="535" y="599"/>
                  </a:cubicBezTo>
                  <a:cubicBezTo>
                    <a:pt x="536" y="586"/>
                    <a:pt x="547" y="575"/>
                    <a:pt x="561" y="577"/>
                  </a:cubicBezTo>
                  <a:cubicBezTo>
                    <a:pt x="565" y="577"/>
                    <a:pt x="568" y="578"/>
                    <a:pt x="572" y="578"/>
                  </a:cubicBezTo>
                  <a:cubicBezTo>
                    <a:pt x="596" y="578"/>
                    <a:pt x="619" y="567"/>
                    <a:pt x="635" y="550"/>
                  </a:cubicBezTo>
                  <a:cubicBezTo>
                    <a:pt x="644" y="540"/>
                    <a:pt x="659" y="540"/>
                    <a:pt x="668" y="550"/>
                  </a:cubicBezTo>
                  <a:cubicBezTo>
                    <a:pt x="686" y="570"/>
                    <a:pt x="714" y="580"/>
                    <a:pt x="741" y="577"/>
                  </a:cubicBezTo>
                  <a:cubicBezTo>
                    <a:pt x="755" y="575"/>
                    <a:pt x="767" y="586"/>
                    <a:pt x="767" y="599"/>
                  </a:cubicBezTo>
                  <a:cubicBezTo>
                    <a:pt x="769" y="627"/>
                    <a:pt x="783" y="653"/>
                    <a:pt x="807" y="668"/>
                  </a:cubicBezTo>
                  <a:cubicBezTo>
                    <a:pt x="812" y="671"/>
                    <a:pt x="816" y="677"/>
                    <a:pt x="817" y="683"/>
                  </a:cubicBezTo>
                  <a:cubicBezTo>
                    <a:pt x="818" y="690"/>
                    <a:pt x="817" y="697"/>
                    <a:pt x="813" y="702"/>
                  </a:cubicBezTo>
                  <a:cubicBezTo>
                    <a:pt x="796" y="724"/>
                    <a:pt x="791" y="753"/>
                    <a:pt x="799" y="780"/>
                  </a:cubicBezTo>
                  <a:cubicBezTo>
                    <a:pt x="801" y="786"/>
                    <a:pt x="800" y="793"/>
                    <a:pt x="797" y="799"/>
                  </a:cubicBezTo>
                  <a:cubicBezTo>
                    <a:pt x="794" y="805"/>
                    <a:pt x="788" y="809"/>
                    <a:pt x="782" y="810"/>
                  </a:cubicBezTo>
                  <a:cubicBezTo>
                    <a:pt x="755" y="816"/>
                    <a:pt x="733" y="835"/>
                    <a:pt x="722" y="861"/>
                  </a:cubicBezTo>
                  <a:cubicBezTo>
                    <a:pt x="717" y="873"/>
                    <a:pt x="702" y="879"/>
                    <a:pt x="690" y="873"/>
                  </a:cubicBezTo>
                  <a:cubicBezTo>
                    <a:pt x="678" y="866"/>
                    <a:pt x="665" y="863"/>
                    <a:pt x="651" y="863"/>
                  </a:cubicBezTo>
                  <a:cubicBezTo>
                    <a:pt x="638" y="863"/>
                    <a:pt x="625" y="866"/>
                    <a:pt x="613" y="873"/>
                  </a:cubicBezTo>
                  <a:cubicBezTo>
                    <a:pt x="601" y="879"/>
                    <a:pt x="586" y="873"/>
                    <a:pt x="581" y="861"/>
                  </a:cubicBezTo>
                  <a:cubicBezTo>
                    <a:pt x="570" y="835"/>
                    <a:pt x="548" y="816"/>
                    <a:pt x="521" y="810"/>
                  </a:cubicBezTo>
                  <a:cubicBezTo>
                    <a:pt x="515" y="809"/>
                    <a:pt x="509" y="805"/>
                    <a:pt x="506" y="799"/>
                  </a:cubicBezTo>
                  <a:cubicBezTo>
                    <a:pt x="503" y="793"/>
                    <a:pt x="502" y="786"/>
                    <a:pt x="504" y="780"/>
                  </a:cubicBezTo>
                  <a:cubicBezTo>
                    <a:pt x="512" y="753"/>
                    <a:pt x="507" y="724"/>
                    <a:pt x="490" y="702"/>
                  </a:cubicBezTo>
                  <a:cubicBezTo>
                    <a:pt x="486" y="697"/>
                    <a:pt x="485" y="690"/>
                    <a:pt x="486" y="683"/>
                  </a:cubicBezTo>
                  <a:cubicBezTo>
                    <a:pt x="487" y="677"/>
                    <a:pt x="491" y="671"/>
                    <a:pt x="496" y="668"/>
                  </a:cubicBezTo>
                  <a:close/>
                  <a:moveTo>
                    <a:pt x="598" y="937"/>
                  </a:moveTo>
                  <a:cubicBezTo>
                    <a:pt x="600" y="937"/>
                    <a:pt x="601" y="937"/>
                    <a:pt x="602" y="937"/>
                  </a:cubicBezTo>
                  <a:cubicBezTo>
                    <a:pt x="616" y="937"/>
                    <a:pt x="629" y="934"/>
                    <a:pt x="642" y="928"/>
                  </a:cubicBezTo>
                  <a:cubicBezTo>
                    <a:pt x="647" y="924"/>
                    <a:pt x="655" y="924"/>
                    <a:pt x="662" y="928"/>
                  </a:cubicBezTo>
                  <a:cubicBezTo>
                    <a:pt x="674" y="934"/>
                    <a:pt x="687" y="937"/>
                    <a:pt x="701" y="937"/>
                  </a:cubicBezTo>
                  <a:cubicBezTo>
                    <a:pt x="702" y="937"/>
                    <a:pt x="703" y="937"/>
                    <a:pt x="704" y="937"/>
                  </a:cubicBezTo>
                  <a:lnTo>
                    <a:pt x="704" y="1130"/>
                  </a:lnTo>
                  <a:lnTo>
                    <a:pt x="668" y="1106"/>
                  </a:lnTo>
                  <a:cubicBezTo>
                    <a:pt x="658" y="1099"/>
                    <a:pt x="645" y="1099"/>
                    <a:pt x="635" y="1106"/>
                  </a:cubicBezTo>
                  <a:lnTo>
                    <a:pt x="598" y="1130"/>
                  </a:lnTo>
                  <a:lnTo>
                    <a:pt x="598" y="937"/>
                  </a:lnTo>
                  <a:close/>
                  <a:moveTo>
                    <a:pt x="524" y="884"/>
                  </a:moveTo>
                  <a:cubicBezTo>
                    <a:pt x="527" y="892"/>
                    <a:pt x="531" y="899"/>
                    <a:pt x="536" y="906"/>
                  </a:cubicBezTo>
                  <a:lnTo>
                    <a:pt x="536" y="906"/>
                  </a:lnTo>
                  <a:lnTo>
                    <a:pt x="536" y="1188"/>
                  </a:lnTo>
                  <a:cubicBezTo>
                    <a:pt x="536" y="1200"/>
                    <a:pt x="542" y="1210"/>
                    <a:pt x="553" y="1216"/>
                  </a:cubicBezTo>
                  <a:cubicBezTo>
                    <a:pt x="563" y="1221"/>
                    <a:pt x="575" y="1221"/>
                    <a:pt x="584" y="1214"/>
                  </a:cubicBezTo>
                  <a:lnTo>
                    <a:pt x="651" y="1169"/>
                  </a:lnTo>
                  <a:lnTo>
                    <a:pt x="718" y="1214"/>
                  </a:lnTo>
                  <a:cubicBezTo>
                    <a:pt x="724" y="1218"/>
                    <a:pt x="729" y="1220"/>
                    <a:pt x="736" y="1220"/>
                  </a:cubicBezTo>
                  <a:cubicBezTo>
                    <a:pt x="741" y="1220"/>
                    <a:pt x="746" y="1218"/>
                    <a:pt x="750" y="1216"/>
                  </a:cubicBezTo>
                  <a:cubicBezTo>
                    <a:pt x="760" y="1210"/>
                    <a:pt x="767" y="1200"/>
                    <a:pt x="767" y="1188"/>
                  </a:cubicBezTo>
                  <a:lnTo>
                    <a:pt x="767" y="906"/>
                  </a:lnTo>
                  <a:lnTo>
                    <a:pt x="767" y="906"/>
                  </a:lnTo>
                  <a:cubicBezTo>
                    <a:pt x="772" y="900"/>
                    <a:pt x="776" y="892"/>
                    <a:pt x="779" y="884"/>
                  </a:cubicBezTo>
                  <a:cubicBezTo>
                    <a:pt x="782" y="877"/>
                    <a:pt x="788" y="872"/>
                    <a:pt x="796" y="870"/>
                  </a:cubicBezTo>
                  <a:cubicBezTo>
                    <a:pt x="819" y="865"/>
                    <a:pt x="839" y="851"/>
                    <a:pt x="851" y="830"/>
                  </a:cubicBezTo>
                  <a:cubicBezTo>
                    <a:pt x="863" y="809"/>
                    <a:pt x="865" y="784"/>
                    <a:pt x="858" y="761"/>
                  </a:cubicBezTo>
                  <a:cubicBezTo>
                    <a:pt x="856" y="754"/>
                    <a:pt x="857" y="746"/>
                    <a:pt x="862" y="740"/>
                  </a:cubicBezTo>
                  <a:cubicBezTo>
                    <a:pt x="876" y="721"/>
                    <a:pt x="882" y="696"/>
                    <a:pt x="878" y="673"/>
                  </a:cubicBezTo>
                  <a:cubicBezTo>
                    <a:pt x="874" y="649"/>
                    <a:pt x="860" y="628"/>
                    <a:pt x="840" y="615"/>
                  </a:cubicBezTo>
                  <a:cubicBezTo>
                    <a:pt x="834" y="611"/>
                    <a:pt x="830" y="604"/>
                    <a:pt x="829" y="597"/>
                  </a:cubicBezTo>
                  <a:cubicBezTo>
                    <a:pt x="827" y="547"/>
                    <a:pt x="783" y="509"/>
                    <a:pt x="733" y="515"/>
                  </a:cubicBezTo>
                  <a:cubicBezTo>
                    <a:pt x="726" y="516"/>
                    <a:pt x="719" y="514"/>
                    <a:pt x="714" y="508"/>
                  </a:cubicBezTo>
                  <a:cubicBezTo>
                    <a:pt x="681" y="473"/>
                    <a:pt x="621" y="473"/>
                    <a:pt x="589" y="508"/>
                  </a:cubicBezTo>
                  <a:cubicBezTo>
                    <a:pt x="584" y="514"/>
                    <a:pt x="577" y="516"/>
                    <a:pt x="569" y="515"/>
                  </a:cubicBezTo>
                  <a:cubicBezTo>
                    <a:pt x="519" y="509"/>
                    <a:pt x="475" y="547"/>
                    <a:pt x="473" y="597"/>
                  </a:cubicBezTo>
                  <a:cubicBezTo>
                    <a:pt x="473" y="604"/>
                    <a:pt x="469" y="611"/>
                    <a:pt x="462" y="615"/>
                  </a:cubicBezTo>
                  <a:cubicBezTo>
                    <a:pt x="443" y="628"/>
                    <a:pt x="429" y="649"/>
                    <a:pt x="425" y="673"/>
                  </a:cubicBezTo>
                  <a:cubicBezTo>
                    <a:pt x="420" y="696"/>
                    <a:pt x="426" y="721"/>
                    <a:pt x="441" y="739"/>
                  </a:cubicBezTo>
                  <a:cubicBezTo>
                    <a:pt x="445" y="746"/>
                    <a:pt x="447" y="754"/>
                    <a:pt x="445" y="761"/>
                  </a:cubicBezTo>
                  <a:cubicBezTo>
                    <a:pt x="437" y="784"/>
                    <a:pt x="440" y="809"/>
                    <a:pt x="452" y="830"/>
                  </a:cubicBezTo>
                  <a:cubicBezTo>
                    <a:pt x="464" y="851"/>
                    <a:pt x="484" y="865"/>
                    <a:pt x="507" y="870"/>
                  </a:cubicBezTo>
                  <a:cubicBezTo>
                    <a:pt x="515" y="872"/>
                    <a:pt x="521" y="877"/>
                    <a:pt x="524" y="884"/>
                  </a:cubicBezTo>
                  <a:close/>
                  <a:moveTo>
                    <a:pt x="341" y="288"/>
                  </a:moveTo>
                  <a:lnTo>
                    <a:pt x="961" y="288"/>
                  </a:lnTo>
                  <a:lnTo>
                    <a:pt x="961" y="226"/>
                  </a:lnTo>
                  <a:lnTo>
                    <a:pt x="341" y="226"/>
                  </a:lnTo>
                  <a:lnTo>
                    <a:pt x="341" y="288"/>
                  </a:lnTo>
                  <a:close/>
                  <a:moveTo>
                    <a:pt x="848" y="339"/>
                  </a:moveTo>
                  <a:lnTo>
                    <a:pt x="454" y="339"/>
                  </a:lnTo>
                  <a:lnTo>
                    <a:pt x="454" y="401"/>
                  </a:lnTo>
                  <a:lnTo>
                    <a:pt x="848" y="401"/>
                  </a:lnTo>
                  <a:lnTo>
                    <a:pt x="848" y="339"/>
                  </a:lnTo>
                  <a:close/>
                  <a:moveTo>
                    <a:pt x="1303" y="966"/>
                  </a:moveTo>
                  <a:lnTo>
                    <a:pt x="1303" y="0"/>
                  </a:lnTo>
                  <a:lnTo>
                    <a:pt x="0" y="0"/>
                  </a:lnTo>
                  <a:lnTo>
                    <a:pt x="0" y="966"/>
                  </a:lnTo>
                  <a:lnTo>
                    <a:pt x="483" y="966"/>
                  </a:lnTo>
                  <a:lnTo>
                    <a:pt x="483" y="903"/>
                  </a:lnTo>
                  <a:lnTo>
                    <a:pt x="62" y="903"/>
                  </a:lnTo>
                  <a:lnTo>
                    <a:pt x="62" y="62"/>
                  </a:lnTo>
                  <a:lnTo>
                    <a:pt x="1241" y="62"/>
                  </a:lnTo>
                  <a:lnTo>
                    <a:pt x="1241" y="903"/>
                  </a:lnTo>
                  <a:lnTo>
                    <a:pt x="820" y="903"/>
                  </a:lnTo>
                  <a:lnTo>
                    <a:pt x="820" y="966"/>
                  </a:lnTo>
                  <a:lnTo>
                    <a:pt x="1303" y="9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BD467C9C-5B10-6546-BE79-AB56A93BBBEE}"/>
              </a:ext>
            </a:extLst>
          </p:cNvPr>
          <p:cNvGrpSpPr/>
          <p:nvPr/>
        </p:nvGrpSpPr>
        <p:grpSpPr>
          <a:xfrm>
            <a:off x="8444514" y="5060728"/>
            <a:ext cx="710291" cy="710292"/>
            <a:chOff x="6982974" y="4528578"/>
            <a:chExt cx="710291" cy="710292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A49A1D4B-6765-1A46-9673-A8C84EB69CF2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4" name="Freeform 2">
              <a:extLst>
                <a:ext uri="{FF2B5EF4-FFF2-40B4-BE49-F238E27FC236}">
                  <a16:creationId xmlns:a16="http://schemas.microsoft.com/office/drawing/2014/main" id="{414F1251-0FB3-7C41-8330-2E737B2EE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59093"/>
              <a:ext cx="449263" cy="449263"/>
            </a:xfrm>
            <a:custGeom>
              <a:avLst/>
              <a:gdLst>
                <a:gd name="T0" fmla="*/ 704 w 1247"/>
                <a:gd name="T1" fmla="*/ 706 h 1248"/>
                <a:gd name="T2" fmla="*/ 704 w 1247"/>
                <a:gd name="T3" fmla="*/ 931 h 1248"/>
                <a:gd name="T4" fmla="*/ 542 w 1247"/>
                <a:gd name="T5" fmla="*/ 931 h 1248"/>
                <a:gd name="T6" fmla="*/ 542 w 1247"/>
                <a:gd name="T7" fmla="*/ 706 h 1248"/>
                <a:gd name="T8" fmla="*/ 316 w 1247"/>
                <a:gd name="T9" fmla="*/ 706 h 1248"/>
                <a:gd name="T10" fmla="*/ 316 w 1247"/>
                <a:gd name="T11" fmla="*/ 542 h 1248"/>
                <a:gd name="T12" fmla="*/ 542 w 1247"/>
                <a:gd name="T13" fmla="*/ 542 h 1248"/>
                <a:gd name="T14" fmla="*/ 542 w 1247"/>
                <a:gd name="T15" fmla="*/ 316 h 1248"/>
                <a:gd name="T16" fmla="*/ 704 w 1247"/>
                <a:gd name="T17" fmla="*/ 316 h 1248"/>
                <a:gd name="T18" fmla="*/ 704 w 1247"/>
                <a:gd name="T19" fmla="*/ 542 h 1248"/>
                <a:gd name="T20" fmla="*/ 930 w 1247"/>
                <a:gd name="T21" fmla="*/ 542 h 1248"/>
                <a:gd name="T22" fmla="*/ 930 w 1247"/>
                <a:gd name="T23" fmla="*/ 706 h 1248"/>
                <a:gd name="T24" fmla="*/ 704 w 1247"/>
                <a:gd name="T25" fmla="*/ 706 h 1248"/>
                <a:gd name="T26" fmla="*/ 767 w 1247"/>
                <a:gd name="T27" fmla="*/ 768 h 1248"/>
                <a:gd name="T28" fmla="*/ 992 w 1247"/>
                <a:gd name="T29" fmla="*/ 768 h 1248"/>
                <a:gd name="T30" fmla="*/ 992 w 1247"/>
                <a:gd name="T31" fmla="*/ 480 h 1248"/>
                <a:gd name="T32" fmla="*/ 767 w 1247"/>
                <a:gd name="T33" fmla="*/ 480 h 1248"/>
                <a:gd name="T34" fmla="*/ 767 w 1247"/>
                <a:gd name="T35" fmla="*/ 254 h 1248"/>
                <a:gd name="T36" fmla="*/ 480 w 1247"/>
                <a:gd name="T37" fmla="*/ 254 h 1248"/>
                <a:gd name="T38" fmla="*/ 480 w 1247"/>
                <a:gd name="T39" fmla="*/ 480 h 1248"/>
                <a:gd name="T40" fmla="*/ 254 w 1247"/>
                <a:gd name="T41" fmla="*/ 480 h 1248"/>
                <a:gd name="T42" fmla="*/ 254 w 1247"/>
                <a:gd name="T43" fmla="*/ 768 h 1248"/>
                <a:gd name="T44" fmla="*/ 480 w 1247"/>
                <a:gd name="T45" fmla="*/ 768 h 1248"/>
                <a:gd name="T46" fmla="*/ 480 w 1247"/>
                <a:gd name="T47" fmla="*/ 994 h 1248"/>
                <a:gd name="T48" fmla="*/ 767 w 1247"/>
                <a:gd name="T49" fmla="*/ 994 h 1248"/>
                <a:gd name="T50" fmla="*/ 767 w 1247"/>
                <a:gd name="T51" fmla="*/ 768 h 1248"/>
                <a:gd name="T52" fmla="*/ 623 w 1247"/>
                <a:gd name="T53" fmla="*/ 1185 h 1248"/>
                <a:gd name="T54" fmla="*/ 62 w 1247"/>
                <a:gd name="T55" fmla="*/ 624 h 1248"/>
                <a:gd name="T56" fmla="*/ 623 w 1247"/>
                <a:gd name="T57" fmla="*/ 62 h 1248"/>
                <a:gd name="T58" fmla="*/ 1184 w 1247"/>
                <a:gd name="T59" fmla="*/ 624 h 1248"/>
                <a:gd name="T60" fmla="*/ 623 w 1247"/>
                <a:gd name="T61" fmla="*/ 1185 h 1248"/>
                <a:gd name="T62" fmla="*/ 623 w 1247"/>
                <a:gd name="T63" fmla="*/ 0 h 1248"/>
                <a:gd name="T64" fmla="*/ 0 w 1247"/>
                <a:gd name="T65" fmla="*/ 624 h 1248"/>
                <a:gd name="T66" fmla="*/ 623 w 1247"/>
                <a:gd name="T67" fmla="*/ 1247 h 1248"/>
                <a:gd name="T68" fmla="*/ 1246 w 1247"/>
                <a:gd name="T69" fmla="*/ 624 h 1248"/>
                <a:gd name="T70" fmla="*/ 623 w 1247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7" h="1248">
                  <a:moveTo>
                    <a:pt x="704" y="706"/>
                  </a:moveTo>
                  <a:lnTo>
                    <a:pt x="704" y="931"/>
                  </a:lnTo>
                  <a:lnTo>
                    <a:pt x="542" y="931"/>
                  </a:lnTo>
                  <a:lnTo>
                    <a:pt x="542" y="706"/>
                  </a:lnTo>
                  <a:lnTo>
                    <a:pt x="316" y="706"/>
                  </a:lnTo>
                  <a:lnTo>
                    <a:pt x="316" y="542"/>
                  </a:lnTo>
                  <a:lnTo>
                    <a:pt x="542" y="542"/>
                  </a:lnTo>
                  <a:lnTo>
                    <a:pt x="542" y="316"/>
                  </a:lnTo>
                  <a:lnTo>
                    <a:pt x="704" y="316"/>
                  </a:lnTo>
                  <a:lnTo>
                    <a:pt x="704" y="542"/>
                  </a:lnTo>
                  <a:lnTo>
                    <a:pt x="930" y="542"/>
                  </a:lnTo>
                  <a:lnTo>
                    <a:pt x="930" y="706"/>
                  </a:lnTo>
                  <a:lnTo>
                    <a:pt x="704" y="706"/>
                  </a:lnTo>
                  <a:close/>
                  <a:moveTo>
                    <a:pt x="767" y="768"/>
                  </a:moveTo>
                  <a:lnTo>
                    <a:pt x="992" y="768"/>
                  </a:lnTo>
                  <a:lnTo>
                    <a:pt x="992" y="480"/>
                  </a:lnTo>
                  <a:lnTo>
                    <a:pt x="767" y="480"/>
                  </a:lnTo>
                  <a:lnTo>
                    <a:pt x="767" y="254"/>
                  </a:lnTo>
                  <a:lnTo>
                    <a:pt x="480" y="254"/>
                  </a:lnTo>
                  <a:lnTo>
                    <a:pt x="480" y="480"/>
                  </a:lnTo>
                  <a:lnTo>
                    <a:pt x="254" y="480"/>
                  </a:lnTo>
                  <a:lnTo>
                    <a:pt x="254" y="768"/>
                  </a:lnTo>
                  <a:lnTo>
                    <a:pt x="480" y="768"/>
                  </a:lnTo>
                  <a:lnTo>
                    <a:pt x="480" y="994"/>
                  </a:lnTo>
                  <a:lnTo>
                    <a:pt x="767" y="994"/>
                  </a:lnTo>
                  <a:lnTo>
                    <a:pt x="767" y="768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4"/>
                    <a:pt x="62" y="624"/>
                  </a:cubicBezTo>
                  <a:cubicBezTo>
                    <a:pt x="62" y="315"/>
                    <a:pt x="314" y="62"/>
                    <a:pt x="623" y="62"/>
                  </a:cubicBezTo>
                  <a:cubicBezTo>
                    <a:pt x="932" y="62"/>
                    <a:pt x="1184" y="314"/>
                    <a:pt x="1184" y="624"/>
                  </a:cubicBezTo>
                  <a:cubicBezTo>
                    <a:pt x="1184" y="933"/>
                    <a:pt x="932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3" y="1247"/>
                  </a:cubicBezTo>
                  <a:cubicBezTo>
                    <a:pt x="967" y="1247"/>
                    <a:pt x="1246" y="968"/>
                    <a:pt x="1246" y="624"/>
                  </a:cubicBezTo>
                  <a:cubicBezTo>
                    <a:pt x="1246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1" name="Group 324">
            <a:extLst>
              <a:ext uri="{FF2B5EF4-FFF2-40B4-BE49-F238E27FC236}">
                <a16:creationId xmlns:a16="http://schemas.microsoft.com/office/drawing/2014/main" id="{ABB4F1C3-E90C-F243-AA0F-E545862AA539}"/>
              </a:ext>
            </a:extLst>
          </p:cNvPr>
          <p:cNvGrpSpPr/>
          <p:nvPr/>
        </p:nvGrpSpPr>
        <p:grpSpPr>
          <a:xfrm>
            <a:off x="1814233" y="5058653"/>
            <a:ext cx="710291" cy="710292"/>
            <a:chOff x="384795" y="4528578"/>
            <a:chExt cx="710291" cy="710292"/>
          </a:xfrm>
        </p:grpSpPr>
        <p:sp>
          <p:nvSpPr>
            <p:cNvPr id="162" name="Rectangle 325">
              <a:extLst>
                <a:ext uri="{FF2B5EF4-FFF2-40B4-BE49-F238E27FC236}">
                  <a16:creationId xmlns:a16="http://schemas.microsoft.com/office/drawing/2014/main" id="{3136B1DD-4BE4-9B47-B1C0-5F73702FA813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63" name="Freeform 12">
              <a:extLst>
                <a:ext uri="{FF2B5EF4-FFF2-40B4-BE49-F238E27FC236}">
                  <a16:creationId xmlns:a16="http://schemas.microsoft.com/office/drawing/2014/main" id="{C3E201A5-0B1C-9149-B31F-CD83E8523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65" y="4659887"/>
              <a:ext cx="488950" cy="447675"/>
            </a:xfrm>
            <a:custGeom>
              <a:avLst/>
              <a:gdLst>
                <a:gd name="T0" fmla="*/ 328 w 1360"/>
                <a:gd name="T1" fmla="*/ 991 h 1242"/>
                <a:gd name="T2" fmla="*/ 213 w 1360"/>
                <a:gd name="T3" fmla="*/ 976 h 1242"/>
                <a:gd name="T4" fmla="*/ 376 w 1360"/>
                <a:gd name="T5" fmla="*/ 813 h 1242"/>
                <a:gd name="T6" fmla="*/ 88 w 1360"/>
                <a:gd name="T7" fmla="*/ 848 h 1242"/>
                <a:gd name="T8" fmla="*/ 232 w 1360"/>
                <a:gd name="T9" fmla="*/ 742 h 1242"/>
                <a:gd name="T10" fmla="*/ 358 w 1360"/>
                <a:gd name="T11" fmla="*/ 748 h 1242"/>
                <a:gd name="T12" fmla="*/ 435 w 1360"/>
                <a:gd name="T13" fmla="*/ 779 h 1242"/>
                <a:gd name="T14" fmla="*/ 528 w 1360"/>
                <a:gd name="T15" fmla="*/ 865 h 1242"/>
                <a:gd name="T16" fmla="*/ 555 w 1360"/>
                <a:gd name="T17" fmla="*/ 1041 h 1242"/>
                <a:gd name="T18" fmla="*/ 441 w 1360"/>
                <a:gd name="T19" fmla="*/ 1155 h 1242"/>
                <a:gd name="T20" fmla="*/ 298 w 1360"/>
                <a:gd name="T21" fmla="*/ 1109 h 1242"/>
                <a:gd name="T22" fmla="*/ 222 w 1360"/>
                <a:gd name="T23" fmla="*/ 1077 h 1242"/>
                <a:gd name="T24" fmla="*/ 129 w 1360"/>
                <a:gd name="T25" fmla="*/ 992 h 1242"/>
                <a:gd name="T26" fmla="*/ 73 w 1360"/>
                <a:gd name="T27" fmla="*/ 1110 h 1242"/>
                <a:gd name="T28" fmla="*/ 163 w 1360"/>
                <a:gd name="T29" fmla="*/ 1200 h 1242"/>
                <a:gd name="T30" fmla="*/ 344 w 1360"/>
                <a:gd name="T31" fmla="*/ 1173 h 1242"/>
                <a:gd name="T32" fmla="*/ 510 w 1360"/>
                <a:gd name="T33" fmla="*/ 1160 h 1242"/>
                <a:gd name="T34" fmla="*/ 638 w 1360"/>
                <a:gd name="T35" fmla="*/ 1004 h 1242"/>
                <a:gd name="T36" fmla="*/ 638 w 1360"/>
                <a:gd name="T37" fmla="*/ 853 h 1242"/>
                <a:gd name="T38" fmla="*/ 510 w 1360"/>
                <a:gd name="T39" fmla="*/ 697 h 1242"/>
                <a:gd name="T40" fmla="*/ 313 w 1360"/>
                <a:gd name="T41" fmla="*/ 684 h 1242"/>
                <a:gd name="T42" fmla="*/ 146 w 1360"/>
                <a:gd name="T43" fmla="*/ 697 h 1242"/>
                <a:gd name="T44" fmla="*/ 19 w 1360"/>
                <a:gd name="T45" fmla="*/ 853 h 1242"/>
                <a:gd name="T46" fmla="*/ 36 w 1360"/>
                <a:gd name="T47" fmla="*/ 963 h 1242"/>
                <a:gd name="T48" fmla="*/ 335 w 1360"/>
                <a:gd name="T49" fmla="*/ 391 h 1242"/>
                <a:gd name="T50" fmla="*/ 196 w 1360"/>
                <a:gd name="T51" fmla="*/ 401 h 1242"/>
                <a:gd name="T52" fmla="*/ 253 w 1360"/>
                <a:gd name="T53" fmla="*/ 425 h 1242"/>
                <a:gd name="T54" fmla="*/ 328 w 1360"/>
                <a:gd name="T55" fmla="*/ 157 h 1242"/>
                <a:gd name="T56" fmla="*/ 218 w 1360"/>
                <a:gd name="T57" fmla="*/ 147 h 1242"/>
                <a:gd name="T58" fmla="*/ 121 w 1360"/>
                <a:gd name="T59" fmla="*/ 297 h 1242"/>
                <a:gd name="T60" fmla="*/ 22 w 1360"/>
                <a:gd name="T61" fmla="*/ 430 h 1242"/>
                <a:gd name="T62" fmla="*/ 11 w 1360"/>
                <a:gd name="T63" fmla="*/ 539 h 1242"/>
                <a:gd name="T64" fmla="*/ 161 w 1360"/>
                <a:gd name="T65" fmla="*/ 607 h 1242"/>
                <a:gd name="T66" fmla="*/ 136 w 1360"/>
                <a:gd name="T67" fmla="*/ 486 h 1242"/>
                <a:gd name="T68" fmla="*/ 122 w 1360"/>
                <a:gd name="T69" fmla="*/ 364 h 1242"/>
                <a:gd name="T70" fmla="*/ 217 w 1360"/>
                <a:gd name="T71" fmla="*/ 216 h 1242"/>
                <a:gd name="T72" fmla="*/ 376 w 1360"/>
                <a:gd name="T73" fmla="*/ 207 h 1242"/>
                <a:gd name="T74" fmla="*/ 914 w 1360"/>
                <a:gd name="T75" fmla="*/ 549 h 1242"/>
                <a:gd name="T76" fmla="*/ 954 w 1360"/>
                <a:gd name="T77" fmla="*/ 541 h 1242"/>
                <a:gd name="T78" fmla="*/ 914 w 1360"/>
                <a:gd name="T79" fmla="*/ 612 h 1242"/>
                <a:gd name="T80" fmla="*/ 1235 w 1360"/>
                <a:gd name="T81" fmla="*/ 361 h 1242"/>
                <a:gd name="T82" fmla="*/ 1252 w 1360"/>
                <a:gd name="T83" fmla="*/ 630 h 1242"/>
                <a:gd name="T84" fmla="*/ 1099 w 1360"/>
                <a:gd name="T85" fmla="*/ 783 h 1242"/>
                <a:gd name="T86" fmla="*/ 863 w 1360"/>
                <a:gd name="T87" fmla="*/ 749 h 1242"/>
                <a:gd name="T88" fmla="*/ 734 w 1360"/>
                <a:gd name="T89" fmla="*/ 696 h 1242"/>
                <a:gd name="T90" fmla="*/ 593 w 1360"/>
                <a:gd name="T91" fmla="*/ 528 h 1242"/>
                <a:gd name="T92" fmla="*/ 576 w 1360"/>
                <a:gd name="T93" fmla="*/ 259 h 1242"/>
                <a:gd name="T94" fmla="*/ 728 w 1360"/>
                <a:gd name="T95" fmla="*/ 106 h 1242"/>
                <a:gd name="T96" fmla="*/ 997 w 1360"/>
                <a:gd name="T97" fmla="*/ 124 h 1242"/>
                <a:gd name="T98" fmla="*/ 1165 w 1360"/>
                <a:gd name="T99" fmla="*/ 265 h 1242"/>
                <a:gd name="T100" fmla="*/ 1260 w 1360"/>
                <a:gd name="T101" fmla="*/ 191 h 1242"/>
                <a:gd name="T102" fmla="*/ 1019 w 1360"/>
                <a:gd name="T103" fmla="*/ 6 h 1242"/>
                <a:gd name="T104" fmla="*/ 809 w 1360"/>
                <a:gd name="T105" fmla="*/ 6 h 1242"/>
                <a:gd name="T106" fmla="*/ 568 w 1360"/>
                <a:gd name="T107" fmla="*/ 191 h 1242"/>
                <a:gd name="T108" fmla="*/ 545 w 1360"/>
                <a:gd name="T109" fmla="*/ 483 h 1242"/>
                <a:gd name="T110" fmla="*/ 626 w 1360"/>
                <a:gd name="T111" fmla="*/ 679 h 1242"/>
                <a:gd name="T112" fmla="*/ 848 w 1360"/>
                <a:gd name="T113" fmla="*/ 869 h 1242"/>
                <a:gd name="T114" fmla="*/ 1019 w 1360"/>
                <a:gd name="T115" fmla="*/ 883 h 1242"/>
                <a:gd name="T116" fmla="*/ 1260 w 1360"/>
                <a:gd name="T117" fmla="*/ 698 h 1242"/>
                <a:gd name="T118" fmla="*/ 1283 w 1360"/>
                <a:gd name="T119" fmla="*/ 40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0" h="1242">
                  <a:moveTo>
                    <a:pt x="328" y="865"/>
                  </a:moveTo>
                  <a:cubicBezTo>
                    <a:pt x="337" y="865"/>
                    <a:pt x="345" y="867"/>
                    <a:pt x="352" y="870"/>
                  </a:cubicBezTo>
                  <a:cubicBezTo>
                    <a:pt x="368" y="877"/>
                    <a:pt x="380" y="889"/>
                    <a:pt x="387" y="904"/>
                  </a:cubicBezTo>
                  <a:cubicBezTo>
                    <a:pt x="393" y="920"/>
                    <a:pt x="393" y="937"/>
                    <a:pt x="387" y="952"/>
                  </a:cubicBezTo>
                  <a:cubicBezTo>
                    <a:pt x="377" y="976"/>
                    <a:pt x="354" y="991"/>
                    <a:pt x="328" y="991"/>
                  </a:cubicBezTo>
                  <a:cubicBezTo>
                    <a:pt x="320" y="991"/>
                    <a:pt x="312" y="990"/>
                    <a:pt x="304" y="987"/>
                  </a:cubicBezTo>
                  <a:cubicBezTo>
                    <a:pt x="289" y="980"/>
                    <a:pt x="277" y="968"/>
                    <a:pt x="270" y="952"/>
                  </a:cubicBezTo>
                  <a:cubicBezTo>
                    <a:pt x="264" y="937"/>
                    <a:pt x="264" y="920"/>
                    <a:pt x="270" y="904"/>
                  </a:cubicBezTo>
                  <a:cubicBezTo>
                    <a:pt x="280" y="881"/>
                    <a:pt x="303" y="865"/>
                    <a:pt x="328" y="865"/>
                  </a:cubicBezTo>
                  <a:close/>
                  <a:moveTo>
                    <a:pt x="213" y="976"/>
                  </a:moveTo>
                  <a:cubicBezTo>
                    <a:pt x="226" y="1007"/>
                    <a:pt x="250" y="1031"/>
                    <a:pt x="281" y="1044"/>
                  </a:cubicBezTo>
                  <a:cubicBezTo>
                    <a:pt x="296" y="1050"/>
                    <a:pt x="312" y="1053"/>
                    <a:pt x="328" y="1053"/>
                  </a:cubicBezTo>
                  <a:cubicBezTo>
                    <a:pt x="379" y="1053"/>
                    <a:pt x="425" y="1023"/>
                    <a:pt x="444" y="976"/>
                  </a:cubicBezTo>
                  <a:cubicBezTo>
                    <a:pt x="457" y="945"/>
                    <a:pt x="457" y="911"/>
                    <a:pt x="444" y="880"/>
                  </a:cubicBezTo>
                  <a:cubicBezTo>
                    <a:pt x="431" y="850"/>
                    <a:pt x="407" y="826"/>
                    <a:pt x="376" y="813"/>
                  </a:cubicBezTo>
                  <a:cubicBezTo>
                    <a:pt x="361" y="806"/>
                    <a:pt x="345" y="803"/>
                    <a:pt x="328" y="803"/>
                  </a:cubicBezTo>
                  <a:cubicBezTo>
                    <a:pt x="278" y="803"/>
                    <a:pt x="232" y="833"/>
                    <a:pt x="213" y="880"/>
                  </a:cubicBezTo>
                  <a:cubicBezTo>
                    <a:pt x="200" y="911"/>
                    <a:pt x="200" y="945"/>
                    <a:pt x="213" y="976"/>
                  </a:cubicBezTo>
                  <a:close/>
                  <a:moveTo>
                    <a:pt x="129" y="864"/>
                  </a:moveTo>
                  <a:lnTo>
                    <a:pt x="88" y="848"/>
                  </a:lnTo>
                  <a:lnTo>
                    <a:pt x="102" y="816"/>
                  </a:lnTo>
                  <a:lnTo>
                    <a:pt x="142" y="832"/>
                  </a:lnTo>
                  <a:cubicBezTo>
                    <a:pt x="156" y="838"/>
                    <a:pt x="171" y="834"/>
                    <a:pt x="179" y="822"/>
                  </a:cubicBezTo>
                  <a:cubicBezTo>
                    <a:pt x="191" y="805"/>
                    <a:pt x="205" y="791"/>
                    <a:pt x="222" y="779"/>
                  </a:cubicBezTo>
                  <a:cubicBezTo>
                    <a:pt x="234" y="771"/>
                    <a:pt x="238" y="755"/>
                    <a:pt x="232" y="742"/>
                  </a:cubicBezTo>
                  <a:lnTo>
                    <a:pt x="216" y="702"/>
                  </a:lnTo>
                  <a:lnTo>
                    <a:pt x="248" y="688"/>
                  </a:lnTo>
                  <a:lnTo>
                    <a:pt x="265" y="729"/>
                  </a:lnTo>
                  <a:cubicBezTo>
                    <a:pt x="270" y="742"/>
                    <a:pt x="284" y="750"/>
                    <a:pt x="298" y="748"/>
                  </a:cubicBezTo>
                  <a:cubicBezTo>
                    <a:pt x="318" y="744"/>
                    <a:pt x="339" y="744"/>
                    <a:pt x="358" y="748"/>
                  </a:cubicBezTo>
                  <a:cubicBezTo>
                    <a:pt x="372" y="750"/>
                    <a:pt x="387" y="742"/>
                    <a:pt x="392" y="729"/>
                  </a:cubicBezTo>
                  <a:lnTo>
                    <a:pt x="409" y="688"/>
                  </a:lnTo>
                  <a:lnTo>
                    <a:pt x="441" y="702"/>
                  </a:lnTo>
                  <a:lnTo>
                    <a:pt x="424" y="742"/>
                  </a:lnTo>
                  <a:cubicBezTo>
                    <a:pt x="419" y="755"/>
                    <a:pt x="423" y="771"/>
                    <a:pt x="435" y="779"/>
                  </a:cubicBezTo>
                  <a:cubicBezTo>
                    <a:pt x="451" y="791"/>
                    <a:pt x="466" y="805"/>
                    <a:pt x="477" y="822"/>
                  </a:cubicBezTo>
                  <a:cubicBezTo>
                    <a:pt x="486" y="834"/>
                    <a:pt x="501" y="838"/>
                    <a:pt x="515" y="832"/>
                  </a:cubicBezTo>
                  <a:lnTo>
                    <a:pt x="555" y="816"/>
                  </a:lnTo>
                  <a:lnTo>
                    <a:pt x="568" y="848"/>
                  </a:lnTo>
                  <a:lnTo>
                    <a:pt x="528" y="865"/>
                  </a:lnTo>
                  <a:cubicBezTo>
                    <a:pt x="514" y="870"/>
                    <a:pt x="507" y="884"/>
                    <a:pt x="509" y="898"/>
                  </a:cubicBezTo>
                  <a:cubicBezTo>
                    <a:pt x="512" y="918"/>
                    <a:pt x="512" y="939"/>
                    <a:pt x="509" y="958"/>
                  </a:cubicBezTo>
                  <a:cubicBezTo>
                    <a:pt x="507" y="973"/>
                    <a:pt x="515" y="987"/>
                    <a:pt x="528" y="992"/>
                  </a:cubicBezTo>
                  <a:lnTo>
                    <a:pt x="568" y="1009"/>
                  </a:lnTo>
                  <a:lnTo>
                    <a:pt x="555" y="1041"/>
                  </a:lnTo>
                  <a:lnTo>
                    <a:pt x="515" y="1024"/>
                  </a:lnTo>
                  <a:cubicBezTo>
                    <a:pt x="501" y="1019"/>
                    <a:pt x="486" y="1023"/>
                    <a:pt x="477" y="1035"/>
                  </a:cubicBezTo>
                  <a:cubicBezTo>
                    <a:pt x="466" y="1051"/>
                    <a:pt x="451" y="1066"/>
                    <a:pt x="435" y="1077"/>
                  </a:cubicBezTo>
                  <a:cubicBezTo>
                    <a:pt x="423" y="1086"/>
                    <a:pt x="419" y="1101"/>
                    <a:pt x="424" y="1114"/>
                  </a:cubicBezTo>
                  <a:lnTo>
                    <a:pt x="441" y="1155"/>
                  </a:lnTo>
                  <a:lnTo>
                    <a:pt x="409" y="1168"/>
                  </a:lnTo>
                  <a:lnTo>
                    <a:pt x="392" y="1128"/>
                  </a:lnTo>
                  <a:cubicBezTo>
                    <a:pt x="387" y="1116"/>
                    <a:pt x="376" y="1109"/>
                    <a:pt x="364" y="1109"/>
                  </a:cubicBezTo>
                  <a:cubicBezTo>
                    <a:pt x="362" y="1109"/>
                    <a:pt x="360" y="1109"/>
                    <a:pt x="358" y="1109"/>
                  </a:cubicBezTo>
                  <a:cubicBezTo>
                    <a:pt x="339" y="1112"/>
                    <a:pt x="318" y="1112"/>
                    <a:pt x="298" y="1109"/>
                  </a:cubicBezTo>
                  <a:cubicBezTo>
                    <a:pt x="284" y="1107"/>
                    <a:pt x="270" y="1114"/>
                    <a:pt x="265" y="1128"/>
                  </a:cubicBezTo>
                  <a:lnTo>
                    <a:pt x="248" y="1168"/>
                  </a:lnTo>
                  <a:lnTo>
                    <a:pt x="216" y="1155"/>
                  </a:lnTo>
                  <a:lnTo>
                    <a:pt x="232" y="1115"/>
                  </a:lnTo>
                  <a:cubicBezTo>
                    <a:pt x="238" y="1101"/>
                    <a:pt x="234" y="1086"/>
                    <a:pt x="222" y="1077"/>
                  </a:cubicBezTo>
                  <a:cubicBezTo>
                    <a:pt x="205" y="1066"/>
                    <a:pt x="191" y="1051"/>
                    <a:pt x="179" y="1035"/>
                  </a:cubicBezTo>
                  <a:cubicBezTo>
                    <a:pt x="171" y="1023"/>
                    <a:pt x="156" y="1019"/>
                    <a:pt x="142" y="1024"/>
                  </a:cubicBezTo>
                  <a:lnTo>
                    <a:pt x="102" y="1041"/>
                  </a:lnTo>
                  <a:lnTo>
                    <a:pt x="88" y="1009"/>
                  </a:lnTo>
                  <a:lnTo>
                    <a:pt x="129" y="992"/>
                  </a:lnTo>
                  <a:cubicBezTo>
                    <a:pt x="142" y="987"/>
                    <a:pt x="150" y="973"/>
                    <a:pt x="148" y="958"/>
                  </a:cubicBezTo>
                  <a:cubicBezTo>
                    <a:pt x="144" y="938"/>
                    <a:pt x="144" y="918"/>
                    <a:pt x="148" y="898"/>
                  </a:cubicBezTo>
                  <a:cubicBezTo>
                    <a:pt x="150" y="884"/>
                    <a:pt x="142" y="870"/>
                    <a:pt x="129" y="864"/>
                  </a:cubicBezTo>
                  <a:close/>
                  <a:moveTo>
                    <a:pt x="56" y="1093"/>
                  </a:moveTo>
                  <a:cubicBezTo>
                    <a:pt x="59" y="1101"/>
                    <a:pt x="65" y="1107"/>
                    <a:pt x="73" y="1110"/>
                  </a:cubicBezTo>
                  <a:cubicBezTo>
                    <a:pt x="81" y="1113"/>
                    <a:pt x="89" y="1113"/>
                    <a:pt x="97" y="1110"/>
                  </a:cubicBezTo>
                  <a:lnTo>
                    <a:pt x="144" y="1091"/>
                  </a:lnTo>
                  <a:cubicBezTo>
                    <a:pt x="151" y="1098"/>
                    <a:pt x="158" y="1106"/>
                    <a:pt x="166" y="1112"/>
                  </a:cubicBezTo>
                  <a:lnTo>
                    <a:pt x="146" y="1160"/>
                  </a:lnTo>
                  <a:cubicBezTo>
                    <a:pt x="140" y="1176"/>
                    <a:pt x="147" y="1194"/>
                    <a:pt x="163" y="1200"/>
                  </a:cubicBezTo>
                  <a:lnTo>
                    <a:pt x="253" y="1238"/>
                  </a:lnTo>
                  <a:cubicBezTo>
                    <a:pt x="260" y="1241"/>
                    <a:pt x="269" y="1241"/>
                    <a:pt x="276" y="1238"/>
                  </a:cubicBezTo>
                  <a:cubicBezTo>
                    <a:pt x="284" y="1234"/>
                    <a:pt x="290" y="1228"/>
                    <a:pt x="293" y="1221"/>
                  </a:cubicBezTo>
                  <a:lnTo>
                    <a:pt x="313" y="1173"/>
                  </a:lnTo>
                  <a:cubicBezTo>
                    <a:pt x="323" y="1174"/>
                    <a:pt x="334" y="1174"/>
                    <a:pt x="344" y="1173"/>
                  </a:cubicBezTo>
                  <a:lnTo>
                    <a:pt x="364" y="1221"/>
                  </a:lnTo>
                  <a:cubicBezTo>
                    <a:pt x="368" y="1233"/>
                    <a:pt x="380" y="1240"/>
                    <a:pt x="392" y="1240"/>
                  </a:cubicBezTo>
                  <a:cubicBezTo>
                    <a:pt x="396" y="1240"/>
                    <a:pt x="400" y="1239"/>
                    <a:pt x="404" y="1238"/>
                  </a:cubicBezTo>
                  <a:lnTo>
                    <a:pt x="494" y="1200"/>
                  </a:lnTo>
                  <a:cubicBezTo>
                    <a:pt x="509" y="1194"/>
                    <a:pt x="517" y="1176"/>
                    <a:pt x="510" y="1160"/>
                  </a:cubicBezTo>
                  <a:lnTo>
                    <a:pt x="491" y="1112"/>
                  </a:lnTo>
                  <a:cubicBezTo>
                    <a:pt x="498" y="1106"/>
                    <a:pt x="506" y="1098"/>
                    <a:pt x="512" y="1091"/>
                  </a:cubicBezTo>
                  <a:lnTo>
                    <a:pt x="560" y="1110"/>
                  </a:lnTo>
                  <a:cubicBezTo>
                    <a:pt x="576" y="1117"/>
                    <a:pt x="594" y="1109"/>
                    <a:pt x="601" y="1093"/>
                  </a:cubicBezTo>
                  <a:lnTo>
                    <a:pt x="638" y="1004"/>
                  </a:lnTo>
                  <a:cubicBezTo>
                    <a:pt x="644" y="988"/>
                    <a:pt x="637" y="970"/>
                    <a:pt x="621" y="963"/>
                  </a:cubicBezTo>
                  <a:lnTo>
                    <a:pt x="573" y="944"/>
                  </a:lnTo>
                  <a:cubicBezTo>
                    <a:pt x="574" y="933"/>
                    <a:pt x="574" y="923"/>
                    <a:pt x="573" y="913"/>
                  </a:cubicBezTo>
                  <a:lnTo>
                    <a:pt x="621" y="893"/>
                  </a:lnTo>
                  <a:cubicBezTo>
                    <a:pt x="637" y="887"/>
                    <a:pt x="644" y="868"/>
                    <a:pt x="638" y="853"/>
                  </a:cubicBezTo>
                  <a:lnTo>
                    <a:pt x="601" y="763"/>
                  </a:lnTo>
                  <a:cubicBezTo>
                    <a:pt x="594" y="747"/>
                    <a:pt x="576" y="740"/>
                    <a:pt x="560" y="746"/>
                  </a:cubicBezTo>
                  <a:lnTo>
                    <a:pt x="512" y="766"/>
                  </a:lnTo>
                  <a:cubicBezTo>
                    <a:pt x="506" y="758"/>
                    <a:pt x="498" y="751"/>
                    <a:pt x="491" y="744"/>
                  </a:cubicBezTo>
                  <a:lnTo>
                    <a:pt x="510" y="697"/>
                  </a:lnTo>
                  <a:cubicBezTo>
                    <a:pt x="517" y="681"/>
                    <a:pt x="509" y="663"/>
                    <a:pt x="494" y="656"/>
                  </a:cubicBezTo>
                  <a:lnTo>
                    <a:pt x="404" y="619"/>
                  </a:lnTo>
                  <a:cubicBezTo>
                    <a:pt x="388" y="613"/>
                    <a:pt x="370" y="620"/>
                    <a:pt x="364" y="636"/>
                  </a:cubicBezTo>
                  <a:lnTo>
                    <a:pt x="344" y="684"/>
                  </a:lnTo>
                  <a:cubicBezTo>
                    <a:pt x="334" y="683"/>
                    <a:pt x="323" y="683"/>
                    <a:pt x="313" y="684"/>
                  </a:cubicBezTo>
                  <a:lnTo>
                    <a:pt x="293" y="636"/>
                  </a:lnTo>
                  <a:cubicBezTo>
                    <a:pt x="290" y="628"/>
                    <a:pt x="284" y="622"/>
                    <a:pt x="276" y="619"/>
                  </a:cubicBezTo>
                  <a:cubicBezTo>
                    <a:pt x="269" y="616"/>
                    <a:pt x="260" y="616"/>
                    <a:pt x="253" y="619"/>
                  </a:cubicBezTo>
                  <a:lnTo>
                    <a:pt x="163" y="656"/>
                  </a:lnTo>
                  <a:cubicBezTo>
                    <a:pt x="147" y="663"/>
                    <a:pt x="140" y="681"/>
                    <a:pt x="146" y="697"/>
                  </a:cubicBezTo>
                  <a:lnTo>
                    <a:pt x="166" y="744"/>
                  </a:lnTo>
                  <a:cubicBezTo>
                    <a:pt x="158" y="751"/>
                    <a:pt x="151" y="758"/>
                    <a:pt x="144" y="766"/>
                  </a:cubicBezTo>
                  <a:lnTo>
                    <a:pt x="97" y="746"/>
                  </a:lnTo>
                  <a:cubicBezTo>
                    <a:pt x="81" y="740"/>
                    <a:pt x="63" y="747"/>
                    <a:pt x="56" y="763"/>
                  </a:cubicBezTo>
                  <a:lnTo>
                    <a:pt x="19" y="853"/>
                  </a:lnTo>
                  <a:cubicBezTo>
                    <a:pt x="16" y="860"/>
                    <a:pt x="16" y="869"/>
                    <a:pt x="19" y="876"/>
                  </a:cubicBezTo>
                  <a:cubicBezTo>
                    <a:pt x="22" y="884"/>
                    <a:pt x="28" y="890"/>
                    <a:pt x="36" y="893"/>
                  </a:cubicBezTo>
                  <a:lnTo>
                    <a:pt x="84" y="913"/>
                  </a:lnTo>
                  <a:cubicBezTo>
                    <a:pt x="83" y="923"/>
                    <a:pt x="83" y="933"/>
                    <a:pt x="84" y="944"/>
                  </a:cubicBezTo>
                  <a:lnTo>
                    <a:pt x="36" y="963"/>
                  </a:lnTo>
                  <a:cubicBezTo>
                    <a:pt x="20" y="970"/>
                    <a:pt x="13" y="988"/>
                    <a:pt x="19" y="1004"/>
                  </a:cubicBezTo>
                  <a:lnTo>
                    <a:pt x="56" y="1093"/>
                  </a:lnTo>
                  <a:close/>
                  <a:moveTo>
                    <a:pt x="253" y="425"/>
                  </a:moveTo>
                  <a:cubicBezTo>
                    <a:pt x="259" y="410"/>
                    <a:pt x="271" y="397"/>
                    <a:pt x="287" y="391"/>
                  </a:cubicBezTo>
                  <a:cubicBezTo>
                    <a:pt x="302" y="384"/>
                    <a:pt x="319" y="384"/>
                    <a:pt x="335" y="391"/>
                  </a:cubicBezTo>
                  <a:cubicBezTo>
                    <a:pt x="350" y="397"/>
                    <a:pt x="362" y="409"/>
                    <a:pt x="369" y="425"/>
                  </a:cubicBezTo>
                  <a:lnTo>
                    <a:pt x="426" y="401"/>
                  </a:lnTo>
                  <a:cubicBezTo>
                    <a:pt x="413" y="370"/>
                    <a:pt x="389" y="346"/>
                    <a:pt x="359" y="333"/>
                  </a:cubicBezTo>
                  <a:cubicBezTo>
                    <a:pt x="328" y="321"/>
                    <a:pt x="294" y="321"/>
                    <a:pt x="263" y="333"/>
                  </a:cubicBezTo>
                  <a:cubicBezTo>
                    <a:pt x="232" y="346"/>
                    <a:pt x="208" y="370"/>
                    <a:pt x="196" y="401"/>
                  </a:cubicBezTo>
                  <a:cubicBezTo>
                    <a:pt x="183" y="432"/>
                    <a:pt x="183" y="465"/>
                    <a:pt x="196" y="496"/>
                  </a:cubicBezTo>
                  <a:cubicBezTo>
                    <a:pt x="206" y="522"/>
                    <a:pt x="225" y="543"/>
                    <a:pt x="249" y="556"/>
                  </a:cubicBezTo>
                  <a:lnTo>
                    <a:pt x="280" y="503"/>
                  </a:lnTo>
                  <a:cubicBezTo>
                    <a:pt x="268" y="496"/>
                    <a:pt x="258" y="485"/>
                    <a:pt x="253" y="472"/>
                  </a:cubicBezTo>
                  <a:cubicBezTo>
                    <a:pt x="247" y="457"/>
                    <a:pt x="247" y="441"/>
                    <a:pt x="253" y="425"/>
                  </a:cubicBezTo>
                  <a:close/>
                  <a:moveTo>
                    <a:pt x="476" y="208"/>
                  </a:moveTo>
                  <a:cubicBezTo>
                    <a:pt x="482" y="192"/>
                    <a:pt x="473" y="175"/>
                    <a:pt x="457" y="169"/>
                  </a:cubicBezTo>
                  <a:lnTo>
                    <a:pt x="367" y="138"/>
                  </a:lnTo>
                  <a:cubicBezTo>
                    <a:pt x="359" y="135"/>
                    <a:pt x="351" y="136"/>
                    <a:pt x="343" y="139"/>
                  </a:cubicBezTo>
                  <a:cubicBezTo>
                    <a:pt x="336" y="143"/>
                    <a:pt x="330" y="149"/>
                    <a:pt x="328" y="157"/>
                  </a:cubicBezTo>
                  <a:lnTo>
                    <a:pt x="311" y="205"/>
                  </a:lnTo>
                  <a:lnTo>
                    <a:pt x="311" y="205"/>
                  </a:lnTo>
                  <a:cubicBezTo>
                    <a:pt x="301" y="205"/>
                    <a:pt x="291" y="205"/>
                    <a:pt x="282" y="206"/>
                  </a:cubicBezTo>
                  <a:lnTo>
                    <a:pt x="260" y="161"/>
                  </a:lnTo>
                  <a:cubicBezTo>
                    <a:pt x="252" y="146"/>
                    <a:pt x="234" y="139"/>
                    <a:pt x="218" y="147"/>
                  </a:cubicBezTo>
                  <a:lnTo>
                    <a:pt x="133" y="188"/>
                  </a:lnTo>
                  <a:cubicBezTo>
                    <a:pt x="125" y="192"/>
                    <a:pt x="120" y="198"/>
                    <a:pt x="117" y="206"/>
                  </a:cubicBezTo>
                  <a:cubicBezTo>
                    <a:pt x="114" y="214"/>
                    <a:pt x="115" y="223"/>
                    <a:pt x="118" y="230"/>
                  </a:cubicBezTo>
                  <a:lnTo>
                    <a:pt x="140" y="275"/>
                  </a:lnTo>
                  <a:cubicBezTo>
                    <a:pt x="133" y="282"/>
                    <a:pt x="127" y="290"/>
                    <a:pt x="121" y="297"/>
                  </a:cubicBezTo>
                  <a:lnTo>
                    <a:pt x="73" y="281"/>
                  </a:lnTo>
                  <a:cubicBezTo>
                    <a:pt x="57" y="275"/>
                    <a:pt x="39" y="284"/>
                    <a:pt x="34" y="300"/>
                  </a:cubicBezTo>
                  <a:lnTo>
                    <a:pt x="3" y="390"/>
                  </a:lnTo>
                  <a:cubicBezTo>
                    <a:pt x="0" y="398"/>
                    <a:pt x="0" y="406"/>
                    <a:pt x="4" y="414"/>
                  </a:cubicBezTo>
                  <a:cubicBezTo>
                    <a:pt x="8" y="421"/>
                    <a:pt x="14" y="427"/>
                    <a:pt x="22" y="430"/>
                  </a:cubicBezTo>
                  <a:lnTo>
                    <a:pt x="69" y="446"/>
                  </a:lnTo>
                  <a:cubicBezTo>
                    <a:pt x="69" y="456"/>
                    <a:pt x="70" y="466"/>
                    <a:pt x="71" y="476"/>
                  </a:cubicBezTo>
                  <a:lnTo>
                    <a:pt x="26" y="498"/>
                  </a:lnTo>
                  <a:cubicBezTo>
                    <a:pt x="18" y="501"/>
                    <a:pt x="13" y="508"/>
                    <a:pt x="10" y="515"/>
                  </a:cubicBezTo>
                  <a:cubicBezTo>
                    <a:pt x="7" y="523"/>
                    <a:pt x="8" y="532"/>
                    <a:pt x="11" y="539"/>
                  </a:cubicBezTo>
                  <a:lnTo>
                    <a:pt x="53" y="625"/>
                  </a:lnTo>
                  <a:cubicBezTo>
                    <a:pt x="57" y="632"/>
                    <a:pt x="63" y="638"/>
                    <a:pt x="71" y="640"/>
                  </a:cubicBezTo>
                  <a:cubicBezTo>
                    <a:pt x="74" y="642"/>
                    <a:pt x="78" y="642"/>
                    <a:pt x="81" y="642"/>
                  </a:cubicBezTo>
                  <a:cubicBezTo>
                    <a:pt x="86" y="642"/>
                    <a:pt x="90" y="641"/>
                    <a:pt x="95" y="639"/>
                  </a:cubicBezTo>
                  <a:lnTo>
                    <a:pt x="161" y="607"/>
                  </a:lnTo>
                  <a:lnTo>
                    <a:pt x="134" y="551"/>
                  </a:lnTo>
                  <a:lnTo>
                    <a:pt x="95" y="570"/>
                  </a:lnTo>
                  <a:lnTo>
                    <a:pt x="81" y="540"/>
                  </a:lnTo>
                  <a:lnTo>
                    <a:pt x="119" y="521"/>
                  </a:lnTo>
                  <a:cubicBezTo>
                    <a:pt x="132" y="515"/>
                    <a:pt x="139" y="500"/>
                    <a:pt x="136" y="486"/>
                  </a:cubicBezTo>
                  <a:cubicBezTo>
                    <a:pt x="131" y="467"/>
                    <a:pt x="130" y="447"/>
                    <a:pt x="132" y="428"/>
                  </a:cubicBezTo>
                  <a:cubicBezTo>
                    <a:pt x="134" y="413"/>
                    <a:pt x="125" y="400"/>
                    <a:pt x="112" y="395"/>
                  </a:cubicBezTo>
                  <a:lnTo>
                    <a:pt x="71" y="381"/>
                  </a:lnTo>
                  <a:lnTo>
                    <a:pt x="82" y="350"/>
                  </a:lnTo>
                  <a:lnTo>
                    <a:pt x="122" y="364"/>
                  </a:lnTo>
                  <a:cubicBezTo>
                    <a:pt x="136" y="368"/>
                    <a:pt x="151" y="363"/>
                    <a:pt x="159" y="351"/>
                  </a:cubicBezTo>
                  <a:cubicBezTo>
                    <a:pt x="169" y="334"/>
                    <a:pt x="182" y="319"/>
                    <a:pt x="198" y="307"/>
                  </a:cubicBezTo>
                  <a:cubicBezTo>
                    <a:pt x="209" y="298"/>
                    <a:pt x="213" y="282"/>
                    <a:pt x="206" y="269"/>
                  </a:cubicBezTo>
                  <a:lnTo>
                    <a:pt x="188" y="231"/>
                  </a:lnTo>
                  <a:lnTo>
                    <a:pt x="217" y="216"/>
                  </a:lnTo>
                  <a:lnTo>
                    <a:pt x="236" y="255"/>
                  </a:lnTo>
                  <a:cubicBezTo>
                    <a:pt x="242" y="268"/>
                    <a:pt x="257" y="274"/>
                    <a:pt x="271" y="271"/>
                  </a:cubicBezTo>
                  <a:cubicBezTo>
                    <a:pt x="290" y="267"/>
                    <a:pt x="310" y="266"/>
                    <a:pt x="330" y="268"/>
                  </a:cubicBezTo>
                  <a:cubicBezTo>
                    <a:pt x="344" y="269"/>
                    <a:pt x="358" y="261"/>
                    <a:pt x="362" y="247"/>
                  </a:cubicBezTo>
                  <a:lnTo>
                    <a:pt x="376" y="207"/>
                  </a:lnTo>
                  <a:lnTo>
                    <a:pt x="408" y="218"/>
                  </a:lnTo>
                  <a:lnTo>
                    <a:pt x="394" y="258"/>
                  </a:lnTo>
                  <a:lnTo>
                    <a:pt x="452" y="278"/>
                  </a:lnTo>
                  <a:lnTo>
                    <a:pt x="476" y="208"/>
                  </a:lnTo>
                  <a:close/>
                  <a:moveTo>
                    <a:pt x="914" y="549"/>
                  </a:moveTo>
                  <a:cubicBezTo>
                    <a:pt x="871" y="549"/>
                    <a:pt x="833" y="524"/>
                    <a:pt x="817" y="485"/>
                  </a:cubicBezTo>
                  <a:cubicBezTo>
                    <a:pt x="795" y="431"/>
                    <a:pt x="820" y="370"/>
                    <a:pt x="874" y="348"/>
                  </a:cubicBezTo>
                  <a:cubicBezTo>
                    <a:pt x="887" y="343"/>
                    <a:pt x="900" y="340"/>
                    <a:pt x="914" y="340"/>
                  </a:cubicBezTo>
                  <a:cubicBezTo>
                    <a:pt x="956" y="340"/>
                    <a:pt x="994" y="365"/>
                    <a:pt x="1011" y="405"/>
                  </a:cubicBezTo>
                  <a:cubicBezTo>
                    <a:pt x="1033" y="458"/>
                    <a:pt x="1007" y="519"/>
                    <a:pt x="954" y="541"/>
                  </a:cubicBezTo>
                  <a:cubicBezTo>
                    <a:pt x="941" y="547"/>
                    <a:pt x="928" y="549"/>
                    <a:pt x="914" y="549"/>
                  </a:cubicBezTo>
                  <a:close/>
                  <a:moveTo>
                    <a:pt x="914" y="278"/>
                  </a:moveTo>
                  <a:cubicBezTo>
                    <a:pt x="892" y="278"/>
                    <a:pt x="870" y="282"/>
                    <a:pt x="850" y="291"/>
                  </a:cubicBezTo>
                  <a:cubicBezTo>
                    <a:pt x="765" y="326"/>
                    <a:pt x="724" y="424"/>
                    <a:pt x="760" y="509"/>
                  </a:cubicBezTo>
                  <a:cubicBezTo>
                    <a:pt x="786" y="571"/>
                    <a:pt x="846" y="612"/>
                    <a:pt x="914" y="612"/>
                  </a:cubicBezTo>
                  <a:cubicBezTo>
                    <a:pt x="936" y="612"/>
                    <a:pt x="957" y="607"/>
                    <a:pt x="978" y="599"/>
                  </a:cubicBezTo>
                  <a:cubicBezTo>
                    <a:pt x="1063" y="564"/>
                    <a:pt x="1103" y="466"/>
                    <a:pt x="1068" y="381"/>
                  </a:cubicBezTo>
                  <a:cubicBezTo>
                    <a:pt x="1042" y="318"/>
                    <a:pt x="982" y="278"/>
                    <a:pt x="914" y="278"/>
                  </a:cubicBezTo>
                  <a:close/>
                  <a:moveTo>
                    <a:pt x="1284" y="337"/>
                  </a:moveTo>
                  <a:lnTo>
                    <a:pt x="1235" y="361"/>
                  </a:lnTo>
                  <a:cubicBezTo>
                    <a:pt x="1223" y="367"/>
                    <a:pt x="1216" y="381"/>
                    <a:pt x="1218" y="394"/>
                  </a:cubicBezTo>
                  <a:cubicBezTo>
                    <a:pt x="1224" y="428"/>
                    <a:pt x="1224" y="462"/>
                    <a:pt x="1218" y="495"/>
                  </a:cubicBezTo>
                  <a:cubicBezTo>
                    <a:pt x="1216" y="509"/>
                    <a:pt x="1223" y="522"/>
                    <a:pt x="1235" y="528"/>
                  </a:cubicBezTo>
                  <a:lnTo>
                    <a:pt x="1284" y="553"/>
                  </a:lnTo>
                  <a:lnTo>
                    <a:pt x="1252" y="630"/>
                  </a:lnTo>
                  <a:lnTo>
                    <a:pt x="1200" y="613"/>
                  </a:lnTo>
                  <a:cubicBezTo>
                    <a:pt x="1187" y="608"/>
                    <a:pt x="1173" y="613"/>
                    <a:pt x="1165" y="624"/>
                  </a:cubicBezTo>
                  <a:cubicBezTo>
                    <a:pt x="1145" y="652"/>
                    <a:pt x="1121" y="676"/>
                    <a:pt x="1093" y="696"/>
                  </a:cubicBezTo>
                  <a:cubicBezTo>
                    <a:pt x="1082" y="704"/>
                    <a:pt x="1078" y="718"/>
                    <a:pt x="1082" y="731"/>
                  </a:cubicBezTo>
                  <a:lnTo>
                    <a:pt x="1099" y="783"/>
                  </a:lnTo>
                  <a:lnTo>
                    <a:pt x="1022" y="815"/>
                  </a:lnTo>
                  <a:lnTo>
                    <a:pt x="997" y="766"/>
                  </a:lnTo>
                  <a:cubicBezTo>
                    <a:pt x="992" y="755"/>
                    <a:pt x="981" y="749"/>
                    <a:pt x="969" y="749"/>
                  </a:cubicBezTo>
                  <a:cubicBezTo>
                    <a:pt x="968" y="749"/>
                    <a:pt x="966" y="749"/>
                    <a:pt x="964" y="749"/>
                  </a:cubicBezTo>
                  <a:cubicBezTo>
                    <a:pt x="931" y="755"/>
                    <a:pt x="896" y="755"/>
                    <a:pt x="863" y="749"/>
                  </a:cubicBezTo>
                  <a:cubicBezTo>
                    <a:pt x="850" y="747"/>
                    <a:pt x="836" y="754"/>
                    <a:pt x="830" y="766"/>
                  </a:cubicBezTo>
                  <a:lnTo>
                    <a:pt x="806" y="815"/>
                  </a:lnTo>
                  <a:lnTo>
                    <a:pt x="728" y="783"/>
                  </a:lnTo>
                  <a:lnTo>
                    <a:pt x="746" y="731"/>
                  </a:lnTo>
                  <a:cubicBezTo>
                    <a:pt x="750" y="718"/>
                    <a:pt x="745" y="704"/>
                    <a:pt x="734" y="696"/>
                  </a:cubicBezTo>
                  <a:cubicBezTo>
                    <a:pt x="707" y="676"/>
                    <a:pt x="683" y="652"/>
                    <a:pt x="663" y="624"/>
                  </a:cubicBezTo>
                  <a:cubicBezTo>
                    <a:pt x="655" y="613"/>
                    <a:pt x="641" y="608"/>
                    <a:pt x="628" y="613"/>
                  </a:cubicBezTo>
                  <a:lnTo>
                    <a:pt x="576" y="630"/>
                  </a:lnTo>
                  <a:lnTo>
                    <a:pt x="543" y="553"/>
                  </a:lnTo>
                  <a:lnTo>
                    <a:pt x="593" y="528"/>
                  </a:lnTo>
                  <a:cubicBezTo>
                    <a:pt x="605" y="522"/>
                    <a:pt x="612" y="509"/>
                    <a:pt x="609" y="495"/>
                  </a:cubicBezTo>
                  <a:cubicBezTo>
                    <a:pt x="604" y="462"/>
                    <a:pt x="604" y="428"/>
                    <a:pt x="609" y="394"/>
                  </a:cubicBezTo>
                  <a:cubicBezTo>
                    <a:pt x="612" y="381"/>
                    <a:pt x="605" y="367"/>
                    <a:pt x="593" y="361"/>
                  </a:cubicBezTo>
                  <a:lnTo>
                    <a:pt x="543" y="337"/>
                  </a:lnTo>
                  <a:lnTo>
                    <a:pt x="576" y="259"/>
                  </a:lnTo>
                  <a:lnTo>
                    <a:pt x="628" y="277"/>
                  </a:lnTo>
                  <a:cubicBezTo>
                    <a:pt x="641" y="281"/>
                    <a:pt x="655" y="276"/>
                    <a:pt x="663" y="265"/>
                  </a:cubicBezTo>
                  <a:cubicBezTo>
                    <a:pt x="682" y="238"/>
                    <a:pt x="707" y="214"/>
                    <a:pt x="734" y="194"/>
                  </a:cubicBezTo>
                  <a:cubicBezTo>
                    <a:pt x="745" y="186"/>
                    <a:pt x="750" y="172"/>
                    <a:pt x="746" y="159"/>
                  </a:cubicBezTo>
                  <a:lnTo>
                    <a:pt x="728" y="106"/>
                  </a:lnTo>
                  <a:lnTo>
                    <a:pt x="806" y="74"/>
                  </a:lnTo>
                  <a:lnTo>
                    <a:pt x="830" y="124"/>
                  </a:lnTo>
                  <a:cubicBezTo>
                    <a:pt x="836" y="136"/>
                    <a:pt x="850" y="143"/>
                    <a:pt x="863" y="140"/>
                  </a:cubicBezTo>
                  <a:cubicBezTo>
                    <a:pt x="897" y="135"/>
                    <a:pt x="931" y="135"/>
                    <a:pt x="964" y="140"/>
                  </a:cubicBezTo>
                  <a:cubicBezTo>
                    <a:pt x="978" y="142"/>
                    <a:pt x="991" y="136"/>
                    <a:pt x="997" y="124"/>
                  </a:cubicBezTo>
                  <a:lnTo>
                    <a:pt x="1022" y="74"/>
                  </a:lnTo>
                  <a:lnTo>
                    <a:pt x="1099" y="106"/>
                  </a:lnTo>
                  <a:lnTo>
                    <a:pt x="1082" y="159"/>
                  </a:lnTo>
                  <a:cubicBezTo>
                    <a:pt x="1078" y="172"/>
                    <a:pt x="1082" y="186"/>
                    <a:pt x="1093" y="194"/>
                  </a:cubicBezTo>
                  <a:cubicBezTo>
                    <a:pt x="1121" y="213"/>
                    <a:pt x="1145" y="237"/>
                    <a:pt x="1165" y="265"/>
                  </a:cubicBezTo>
                  <a:cubicBezTo>
                    <a:pt x="1173" y="276"/>
                    <a:pt x="1187" y="281"/>
                    <a:pt x="1200" y="277"/>
                  </a:cubicBezTo>
                  <a:lnTo>
                    <a:pt x="1252" y="259"/>
                  </a:lnTo>
                  <a:lnTo>
                    <a:pt x="1284" y="337"/>
                  </a:lnTo>
                  <a:close/>
                  <a:moveTo>
                    <a:pt x="1298" y="209"/>
                  </a:moveTo>
                  <a:cubicBezTo>
                    <a:pt x="1292" y="194"/>
                    <a:pt x="1275" y="186"/>
                    <a:pt x="1260" y="191"/>
                  </a:cubicBezTo>
                  <a:lnTo>
                    <a:pt x="1201" y="211"/>
                  </a:lnTo>
                  <a:cubicBezTo>
                    <a:pt x="1185" y="191"/>
                    <a:pt x="1167" y="173"/>
                    <a:pt x="1148" y="157"/>
                  </a:cubicBezTo>
                  <a:lnTo>
                    <a:pt x="1167" y="99"/>
                  </a:lnTo>
                  <a:cubicBezTo>
                    <a:pt x="1172" y="83"/>
                    <a:pt x="1165" y="66"/>
                    <a:pt x="1150" y="60"/>
                  </a:cubicBezTo>
                  <a:lnTo>
                    <a:pt x="1019" y="6"/>
                  </a:lnTo>
                  <a:cubicBezTo>
                    <a:pt x="1004" y="0"/>
                    <a:pt x="987" y="6"/>
                    <a:pt x="979" y="21"/>
                  </a:cubicBezTo>
                  <a:lnTo>
                    <a:pt x="952" y="76"/>
                  </a:lnTo>
                  <a:cubicBezTo>
                    <a:pt x="927" y="73"/>
                    <a:pt x="901" y="73"/>
                    <a:pt x="876" y="76"/>
                  </a:cubicBezTo>
                  <a:lnTo>
                    <a:pt x="848" y="21"/>
                  </a:lnTo>
                  <a:cubicBezTo>
                    <a:pt x="841" y="6"/>
                    <a:pt x="824" y="0"/>
                    <a:pt x="809" y="6"/>
                  </a:cubicBezTo>
                  <a:lnTo>
                    <a:pt x="678" y="60"/>
                  </a:lnTo>
                  <a:cubicBezTo>
                    <a:pt x="663" y="66"/>
                    <a:pt x="655" y="83"/>
                    <a:pt x="660" y="99"/>
                  </a:cubicBezTo>
                  <a:lnTo>
                    <a:pt x="680" y="157"/>
                  </a:lnTo>
                  <a:cubicBezTo>
                    <a:pt x="660" y="173"/>
                    <a:pt x="642" y="191"/>
                    <a:pt x="626" y="211"/>
                  </a:cubicBezTo>
                  <a:lnTo>
                    <a:pt x="568" y="191"/>
                  </a:lnTo>
                  <a:cubicBezTo>
                    <a:pt x="552" y="186"/>
                    <a:pt x="535" y="194"/>
                    <a:pt x="529" y="209"/>
                  </a:cubicBezTo>
                  <a:lnTo>
                    <a:pt x="475" y="340"/>
                  </a:lnTo>
                  <a:cubicBezTo>
                    <a:pt x="469" y="355"/>
                    <a:pt x="475" y="372"/>
                    <a:pt x="490" y="379"/>
                  </a:cubicBezTo>
                  <a:lnTo>
                    <a:pt x="545" y="407"/>
                  </a:lnTo>
                  <a:cubicBezTo>
                    <a:pt x="542" y="432"/>
                    <a:pt x="543" y="457"/>
                    <a:pt x="545" y="483"/>
                  </a:cubicBezTo>
                  <a:lnTo>
                    <a:pt x="490" y="510"/>
                  </a:lnTo>
                  <a:cubicBezTo>
                    <a:pt x="475" y="517"/>
                    <a:pt x="469" y="535"/>
                    <a:pt x="475" y="550"/>
                  </a:cubicBezTo>
                  <a:lnTo>
                    <a:pt x="529" y="681"/>
                  </a:lnTo>
                  <a:cubicBezTo>
                    <a:pt x="535" y="696"/>
                    <a:pt x="552" y="703"/>
                    <a:pt x="568" y="698"/>
                  </a:cubicBezTo>
                  <a:lnTo>
                    <a:pt x="626" y="679"/>
                  </a:lnTo>
                  <a:cubicBezTo>
                    <a:pt x="642" y="698"/>
                    <a:pt x="660" y="716"/>
                    <a:pt x="680" y="732"/>
                  </a:cubicBezTo>
                  <a:lnTo>
                    <a:pt x="660" y="791"/>
                  </a:lnTo>
                  <a:cubicBezTo>
                    <a:pt x="655" y="806"/>
                    <a:pt x="663" y="823"/>
                    <a:pt x="678" y="829"/>
                  </a:cubicBezTo>
                  <a:lnTo>
                    <a:pt x="809" y="883"/>
                  </a:lnTo>
                  <a:cubicBezTo>
                    <a:pt x="824" y="890"/>
                    <a:pt x="841" y="883"/>
                    <a:pt x="848" y="869"/>
                  </a:cubicBezTo>
                  <a:lnTo>
                    <a:pt x="876" y="813"/>
                  </a:lnTo>
                  <a:cubicBezTo>
                    <a:pt x="901" y="816"/>
                    <a:pt x="926" y="816"/>
                    <a:pt x="952" y="813"/>
                  </a:cubicBezTo>
                  <a:lnTo>
                    <a:pt x="979" y="869"/>
                  </a:lnTo>
                  <a:cubicBezTo>
                    <a:pt x="985" y="879"/>
                    <a:pt x="996" y="886"/>
                    <a:pt x="1007" y="886"/>
                  </a:cubicBezTo>
                  <a:cubicBezTo>
                    <a:pt x="1011" y="886"/>
                    <a:pt x="1015" y="885"/>
                    <a:pt x="1019" y="883"/>
                  </a:cubicBezTo>
                  <a:lnTo>
                    <a:pt x="1150" y="829"/>
                  </a:lnTo>
                  <a:cubicBezTo>
                    <a:pt x="1165" y="823"/>
                    <a:pt x="1172" y="806"/>
                    <a:pt x="1167" y="791"/>
                  </a:cubicBezTo>
                  <a:lnTo>
                    <a:pt x="1148" y="732"/>
                  </a:lnTo>
                  <a:cubicBezTo>
                    <a:pt x="1167" y="716"/>
                    <a:pt x="1185" y="698"/>
                    <a:pt x="1201" y="679"/>
                  </a:cubicBezTo>
                  <a:lnTo>
                    <a:pt x="1260" y="698"/>
                  </a:lnTo>
                  <a:cubicBezTo>
                    <a:pt x="1275" y="703"/>
                    <a:pt x="1292" y="696"/>
                    <a:pt x="1298" y="681"/>
                  </a:cubicBezTo>
                  <a:lnTo>
                    <a:pt x="1353" y="550"/>
                  </a:lnTo>
                  <a:cubicBezTo>
                    <a:pt x="1359" y="535"/>
                    <a:pt x="1352" y="517"/>
                    <a:pt x="1338" y="510"/>
                  </a:cubicBezTo>
                  <a:lnTo>
                    <a:pt x="1283" y="483"/>
                  </a:lnTo>
                  <a:cubicBezTo>
                    <a:pt x="1285" y="457"/>
                    <a:pt x="1285" y="432"/>
                    <a:pt x="1283" y="407"/>
                  </a:cubicBezTo>
                  <a:lnTo>
                    <a:pt x="1338" y="379"/>
                  </a:lnTo>
                  <a:cubicBezTo>
                    <a:pt x="1352" y="372"/>
                    <a:pt x="1359" y="355"/>
                    <a:pt x="1353" y="340"/>
                  </a:cubicBezTo>
                  <a:lnTo>
                    <a:pt x="1298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4" name="Group 375">
            <a:extLst>
              <a:ext uri="{FF2B5EF4-FFF2-40B4-BE49-F238E27FC236}">
                <a16:creationId xmlns:a16="http://schemas.microsoft.com/office/drawing/2014/main" id="{D08453D5-A218-7A41-80B9-777CEDA59879}"/>
              </a:ext>
            </a:extLst>
          </p:cNvPr>
          <p:cNvGrpSpPr/>
          <p:nvPr/>
        </p:nvGrpSpPr>
        <p:grpSpPr>
          <a:xfrm>
            <a:off x="1814233" y="4080231"/>
            <a:ext cx="710291" cy="710292"/>
            <a:chOff x="377339" y="3530203"/>
            <a:chExt cx="710291" cy="710292"/>
          </a:xfrm>
        </p:grpSpPr>
        <p:sp>
          <p:nvSpPr>
            <p:cNvPr id="165" name="Rectangle 376">
              <a:extLst>
                <a:ext uri="{FF2B5EF4-FFF2-40B4-BE49-F238E27FC236}">
                  <a16:creationId xmlns:a16="http://schemas.microsoft.com/office/drawing/2014/main" id="{376CDD5E-4254-EF4A-AEE8-C2B975A7D096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66" name="Freeform 22">
              <a:extLst>
                <a:ext uri="{FF2B5EF4-FFF2-40B4-BE49-F238E27FC236}">
                  <a16:creationId xmlns:a16="http://schemas.microsoft.com/office/drawing/2014/main" id="{F70DACF3-3D91-6F49-9A1B-EC58BDA41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334" y="3645637"/>
              <a:ext cx="368300" cy="479425"/>
            </a:xfrm>
            <a:custGeom>
              <a:avLst/>
              <a:gdLst>
                <a:gd name="T0" fmla="*/ 338 w 1023"/>
                <a:gd name="T1" fmla="*/ 1188 h 1333"/>
                <a:gd name="T2" fmla="*/ 510 w 1023"/>
                <a:gd name="T3" fmla="*/ 1332 h 1333"/>
                <a:gd name="T4" fmla="*/ 683 w 1023"/>
                <a:gd name="T5" fmla="*/ 1188 h 1333"/>
                <a:gd name="T6" fmla="*/ 620 w 1023"/>
                <a:gd name="T7" fmla="*/ 1188 h 1333"/>
                <a:gd name="T8" fmla="*/ 510 w 1023"/>
                <a:gd name="T9" fmla="*/ 1270 h 1333"/>
                <a:gd name="T10" fmla="*/ 400 w 1023"/>
                <a:gd name="T11" fmla="*/ 1188 h 1333"/>
                <a:gd name="T12" fmla="*/ 338 w 1023"/>
                <a:gd name="T13" fmla="*/ 1188 h 1333"/>
                <a:gd name="T14" fmla="*/ 62 w 1023"/>
                <a:gd name="T15" fmla="*/ 1100 h 1333"/>
                <a:gd name="T16" fmla="*/ 62 w 1023"/>
                <a:gd name="T17" fmla="*/ 1036 h 1333"/>
                <a:gd name="T18" fmla="*/ 174 w 1023"/>
                <a:gd name="T19" fmla="*/ 915 h 1333"/>
                <a:gd name="T20" fmla="*/ 203 w 1023"/>
                <a:gd name="T21" fmla="*/ 604 h 1333"/>
                <a:gd name="T22" fmla="*/ 203 w 1023"/>
                <a:gd name="T23" fmla="*/ 539 h 1333"/>
                <a:gd name="T24" fmla="*/ 510 w 1023"/>
                <a:gd name="T25" fmla="*/ 231 h 1333"/>
                <a:gd name="T26" fmla="*/ 818 w 1023"/>
                <a:gd name="T27" fmla="*/ 539 h 1333"/>
                <a:gd name="T28" fmla="*/ 818 w 1023"/>
                <a:gd name="T29" fmla="*/ 597 h 1333"/>
                <a:gd name="T30" fmla="*/ 848 w 1023"/>
                <a:gd name="T31" fmla="*/ 915 h 1333"/>
                <a:gd name="T32" fmla="*/ 960 w 1023"/>
                <a:gd name="T33" fmla="*/ 1036 h 1333"/>
                <a:gd name="T34" fmla="*/ 960 w 1023"/>
                <a:gd name="T35" fmla="*/ 1100 h 1333"/>
                <a:gd name="T36" fmla="*/ 62 w 1023"/>
                <a:gd name="T37" fmla="*/ 1100 h 1333"/>
                <a:gd name="T38" fmla="*/ 457 w 1023"/>
                <a:gd name="T39" fmla="*/ 115 h 1333"/>
                <a:gd name="T40" fmla="*/ 510 w 1023"/>
                <a:gd name="T41" fmla="*/ 62 h 1333"/>
                <a:gd name="T42" fmla="*/ 564 w 1023"/>
                <a:gd name="T43" fmla="*/ 115 h 1333"/>
                <a:gd name="T44" fmla="*/ 510 w 1023"/>
                <a:gd name="T45" fmla="*/ 169 h 1333"/>
                <a:gd name="T46" fmla="*/ 457 w 1023"/>
                <a:gd name="T47" fmla="*/ 115 h 1333"/>
                <a:gd name="T48" fmla="*/ 1022 w 1023"/>
                <a:gd name="T49" fmla="*/ 1018 h 1333"/>
                <a:gd name="T50" fmla="*/ 1007 w 1023"/>
                <a:gd name="T51" fmla="*/ 992 h 1333"/>
                <a:gd name="T52" fmla="*/ 999 w 1023"/>
                <a:gd name="T53" fmla="*/ 987 h 1333"/>
                <a:gd name="T54" fmla="*/ 907 w 1023"/>
                <a:gd name="T55" fmla="*/ 896 h 1333"/>
                <a:gd name="T56" fmla="*/ 880 w 1023"/>
                <a:gd name="T57" fmla="*/ 597 h 1333"/>
                <a:gd name="T58" fmla="*/ 880 w 1023"/>
                <a:gd name="T59" fmla="*/ 539 h 1333"/>
                <a:gd name="T60" fmla="*/ 605 w 1023"/>
                <a:gd name="T61" fmla="*/ 182 h 1333"/>
                <a:gd name="T62" fmla="*/ 626 w 1023"/>
                <a:gd name="T63" fmla="*/ 115 h 1333"/>
                <a:gd name="T64" fmla="*/ 510 w 1023"/>
                <a:gd name="T65" fmla="*/ 0 h 1333"/>
                <a:gd name="T66" fmla="*/ 395 w 1023"/>
                <a:gd name="T67" fmla="*/ 115 h 1333"/>
                <a:gd name="T68" fmla="*/ 416 w 1023"/>
                <a:gd name="T69" fmla="*/ 182 h 1333"/>
                <a:gd name="T70" fmla="*/ 141 w 1023"/>
                <a:gd name="T71" fmla="*/ 539 h 1333"/>
                <a:gd name="T72" fmla="*/ 141 w 1023"/>
                <a:gd name="T73" fmla="*/ 604 h 1333"/>
                <a:gd name="T74" fmla="*/ 114 w 1023"/>
                <a:gd name="T75" fmla="*/ 896 h 1333"/>
                <a:gd name="T76" fmla="*/ 23 w 1023"/>
                <a:gd name="T77" fmla="*/ 987 h 1333"/>
                <a:gd name="T78" fmla="*/ 16 w 1023"/>
                <a:gd name="T79" fmla="*/ 992 h 1333"/>
                <a:gd name="T80" fmla="*/ 0 w 1023"/>
                <a:gd name="T81" fmla="*/ 1018 h 1333"/>
                <a:gd name="T82" fmla="*/ 0 w 1023"/>
                <a:gd name="T83" fmla="*/ 1131 h 1333"/>
                <a:gd name="T84" fmla="*/ 31 w 1023"/>
                <a:gd name="T85" fmla="*/ 1162 h 1333"/>
                <a:gd name="T86" fmla="*/ 991 w 1023"/>
                <a:gd name="T87" fmla="*/ 1162 h 1333"/>
                <a:gd name="T88" fmla="*/ 1022 w 1023"/>
                <a:gd name="T89" fmla="*/ 1131 h 1333"/>
                <a:gd name="T90" fmla="*/ 1022 w 1023"/>
                <a:gd name="T91" fmla="*/ 1018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3" h="1333">
                  <a:moveTo>
                    <a:pt x="338" y="1188"/>
                  </a:moveTo>
                  <a:cubicBezTo>
                    <a:pt x="338" y="1267"/>
                    <a:pt x="415" y="1332"/>
                    <a:pt x="510" y="1332"/>
                  </a:cubicBezTo>
                  <a:cubicBezTo>
                    <a:pt x="604" y="1332"/>
                    <a:pt x="683" y="1267"/>
                    <a:pt x="683" y="1188"/>
                  </a:cubicBezTo>
                  <a:lnTo>
                    <a:pt x="620" y="1188"/>
                  </a:lnTo>
                  <a:cubicBezTo>
                    <a:pt x="620" y="1233"/>
                    <a:pt x="570" y="1270"/>
                    <a:pt x="510" y="1270"/>
                  </a:cubicBezTo>
                  <a:cubicBezTo>
                    <a:pt x="449" y="1270"/>
                    <a:pt x="400" y="1233"/>
                    <a:pt x="400" y="1188"/>
                  </a:cubicBezTo>
                  <a:lnTo>
                    <a:pt x="338" y="1188"/>
                  </a:lnTo>
                  <a:close/>
                  <a:moveTo>
                    <a:pt x="62" y="1100"/>
                  </a:moveTo>
                  <a:lnTo>
                    <a:pt x="62" y="1036"/>
                  </a:lnTo>
                  <a:cubicBezTo>
                    <a:pt x="96" y="1017"/>
                    <a:pt x="153" y="980"/>
                    <a:pt x="174" y="915"/>
                  </a:cubicBezTo>
                  <a:cubicBezTo>
                    <a:pt x="204" y="817"/>
                    <a:pt x="204" y="737"/>
                    <a:pt x="203" y="604"/>
                  </a:cubicBezTo>
                  <a:cubicBezTo>
                    <a:pt x="203" y="583"/>
                    <a:pt x="203" y="562"/>
                    <a:pt x="203" y="539"/>
                  </a:cubicBezTo>
                  <a:cubicBezTo>
                    <a:pt x="203" y="369"/>
                    <a:pt x="340" y="231"/>
                    <a:pt x="510" y="231"/>
                  </a:cubicBezTo>
                  <a:cubicBezTo>
                    <a:pt x="679" y="231"/>
                    <a:pt x="818" y="369"/>
                    <a:pt x="818" y="539"/>
                  </a:cubicBezTo>
                  <a:lnTo>
                    <a:pt x="818" y="597"/>
                  </a:lnTo>
                  <a:cubicBezTo>
                    <a:pt x="817" y="733"/>
                    <a:pt x="817" y="815"/>
                    <a:pt x="848" y="915"/>
                  </a:cubicBezTo>
                  <a:cubicBezTo>
                    <a:pt x="868" y="980"/>
                    <a:pt x="924" y="1016"/>
                    <a:pt x="960" y="1036"/>
                  </a:cubicBezTo>
                  <a:lnTo>
                    <a:pt x="960" y="1100"/>
                  </a:lnTo>
                  <a:lnTo>
                    <a:pt x="62" y="1100"/>
                  </a:lnTo>
                  <a:close/>
                  <a:moveTo>
                    <a:pt x="457" y="115"/>
                  </a:moveTo>
                  <a:cubicBezTo>
                    <a:pt x="457" y="86"/>
                    <a:pt x="480" y="62"/>
                    <a:pt x="510" y="62"/>
                  </a:cubicBezTo>
                  <a:cubicBezTo>
                    <a:pt x="539" y="62"/>
                    <a:pt x="564" y="86"/>
                    <a:pt x="564" y="115"/>
                  </a:cubicBezTo>
                  <a:cubicBezTo>
                    <a:pt x="564" y="145"/>
                    <a:pt x="540" y="169"/>
                    <a:pt x="510" y="169"/>
                  </a:cubicBezTo>
                  <a:cubicBezTo>
                    <a:pt x="481" y="169"/>
                    <a:pt x="457" y="145"/>
                    <a:pt x="457" y="115"/>
                  </a:cubicBezTo>
                  <a:close/>
                  <a:moveTo>
                    <a:pt x="1022" y="1018"/>
                  </a:moveTo>
                  <a:cubicBezTo>
                    <a:pt x="1022" y="1007"/>
                    <a:pt x="1016" y="997"/>
                    <a:pt x="1007" y="992"/>
                  </a:cubicBezTo>
                  <a:lnTo>
                    <a:pt x="999" y="987"/>
                  </a:lnTo>
                  <a:cubicBezTo>
                    <a:pt x="970" y="971"/>
                    <a:pt x="922" y="943"/>
                    <a:pt x="907" y="896"/>
                  </a:cubicBezTo>
                  <a:cubicBezTo>
                    <a:pt x="879" y="806"/>
                    <a:pt x="879" y="732"/>
                    <a:pt x="880" y="597"/>
                  </a:cubicBezTo>
                  <a:lnTo>
                    <a:pt x="880" y="539"/>
                  </a:lnTo>
                  <a:cubicBezTo>
                    <a:pt x="880" y="368"/>
                    <a:pt x="763" y="224"/>
                    <a:pt x="605" y="182"/>
                  </a:cubicBezTo>
                  <a:cubicBezTo>
                    <a:pt x="618" y="163"/>
                    <a:pt x="626" y="140"/>
                    <a:pt x="626" y="115"/>
                  </a:cubicBezTo>
                  <a:cubicBezTo>
                    <a:pt x="626" y="52"/>
                    <a:pt x="573" y="0"/>
                    <a:pt x="510" y="0"/>
                  </a:cubicBezTo>
                  <a:cubicBezTo>
                    <a:pt x="446" y="0"/>
                    <a:pt x="395" y="52"/>
                    <a:pt x="395" y="115"/>
                  </a:cubicBezTo>
                  <a:cubicBezTo>
                    <a:pt x="395" y="140"/>
                    <a:pt x="403" y="163"/>
                    <a:pt x="416" y="182"/>
                  </a:cubicBezTo>
                  <a:cubicBezTo>
                    <a:pt x="258" y="224"/>
                    <a:pt x="141" y="368"/>
                    <a:pt x="141" y="539"/>
                  </a:cubicBezTo>
                  <a:cubicBezTo>
                    <a:pt x="141" y="562"/>
                    <a:pt x="141" y="584"/>
                    <a:pt x="141" y="604"/>
                  </a:cubicBezTo>
                  <a:cubicBezTo>
                    <a:pt x="142" y="735"/>
                    <a:pt x="142" y="808"/>
                    <a:pt x="114" y="896"/>
                  </a:cubicBezTo>
                  <a:cubicBezTo>
                    <a:pt x="99" y="944"/>
                    <a:pt x="51" y="971"/>
                    <a:pt x="23" y="987"/>
                  </a:cubicBezTo>
                  <a:lnTo>
                    <a:pt x="16" y="992"/>
                  </a:lnTo>
                  <a:cubicBezTo>
                    <a:pt x="6" y="997"/>
                    <a:pt x="0" y="1007"/>
                    <a:pt x="0" y="1018"/>
                  </a:cubicBezTo>
                  <a:lnTo>
                    <a:pt x="0" y="1131"/>
                  </a:lnTo>
                  <a:cubicBezTo>
                    <a:pt x="0" y="1148"/>
                    <a:pt x="14" y="1162"/>
                    <a:pt x="31" y="1162"/>
                  </a:cubicBezTo>
                  <a:lnTo>
                    <a:pt x="991" y="1162"/>
                  </a:lnTo>
                  <a:cubicBezTo>
                    <a:pt x="1008" y="1162"/>
                    <a:pt x="1022" y="1148"/>
                    <a:pt x="1022" y="1131"/>
                  </a:cubicBezTo>
                  <a:lnTo>
                    <a:pt x="1022" y="10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0" name="Group 390">
            <a:extLst>
              <a:ext uri="{FF2B5EF4-FFF2-40B4-BE49-F238E27FC236}">
                <a16:creationId xmlns:a16="http://schemas.microsoft.com/office/drawing/2014/main" id="{FC1B9582-B2B1-C64C-86EF-0E5576A69F05}"/>
              </a:ext>
            </a:extLst>
          </p:cNvPr>
          <p:cNvGrpSpPr/>
          <p:nvPr/>
        </p:nvGrpSpPr>
        <p:grpSpPr>
          <a:xfrm>
            <a:off x="1814396" y="3054632"/>
            <a:ext cx="710291" cy="710292"/>
            <a:chOff x="375915" y="2498626"/>
            <a:chExt cx="710291" cy="710292"/>
          </a:xfrm>
        </p:grpSpPr>
        <p:sp>
          <p:nvSpPr>
            <p:cNvPr id="171" name="Rectangle 391">
              <a:extLst>
                <a:ext uri="{FF2B5EF4-FFF2-40B4-BE49-F238E27FC236}">
                  <a16:creationId xmlns:a16="http://schemas.microsoft.com/office/drawing/2014/main" id="{E8E765AB-31BB-9843-890E-32A39CF503D6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74" name="Freeform 29">
              <a:extLst>
                <a:ext uri="{FF2B5EF4-FFF2-40B4-BE49-F238E27FC236}">
                  <a16:creationId xmlns:a16="http://schemas.microsoft.com/office/drawing/2014/main" id="{77884CA8-2581-F94E-9F10-C3719C0DC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073" y="2613266"/>
              <a:ext cx="307975" cy="481012"/>
            </a:xfrm>
            <a:custGeom>
              <a:avLst/>
              <a:gdLst>
                <a:gd name="T0" fmla="*/ 262 w 857"/>
                <a:gd name="T1" fmla="*/ 1194 h 1336"/>
                <a:gd name="T2" fmla="*/ 595 w 857"/>
                <a:gd name="T3" fmla="*/ 1194 h 1336"/>
                <a:gd name="T4" fmla="*/ 595 w 857"/>
                <a:gd name="T5" fmla="*/ 1273 h 1336"/>
                <a:gd name="T6" fmla="*/ 262 w 857"/>
                <a:gd name="T7" fmla="*/ 1273 h 1336"/>
                <a:gd name="T8" fmla="*/ 262 w 857"/>
                <a:gd name="T9" fmla="*/ 1194 h 1336"/>
                <a:gd name="T10" fmla="*/ 200 w 857"/>
                <a:gd name="T11" fmla="*/ 1304 h 1336"/>
                <a:gd name="T12" fmla="*/ 231 w 857"/>
                <a:gd name="T13" fmla="*/ 1335 h 1336"/>
                <a:gd name="T14" fmla="*/ 626 w 857"/>
                <a:gd name="T15" fmla="*/ 1335 h 1336"/>
                <a:gd name="T16" fmla="*/ 657 w 857"/>
                <a:gd name="T17" fmla="*/ 1304 h 1336"/>
                <a:gd name="T18" fmla="*/ 657 w 857"/>
                <a:gd name="T19" fmla="*/ 1163 h 1336"/>
                <a:gd name="T20" fmla="*/ 626 w 857"/>
                <a:gd name="T21" fmla="*/ 1132 h 1336"/>
                <a:gd name="T22" fmla="*/ 231 w 857"/>
                <a:gd name="T23" fmla="*/ 1132 h 1336"/>
                <a:gd name="T24" fmla="*/ 200 w 857"/>
                <a:gd name="T25" fmla="*/ 1163 h 1336"/>
                <a:gd name="T26" fmla="*/ 200 w 857"/>
                <a:gd name="T27" fmla="*/ 1304 h 1336"/>
                <a:gd name="T28" fmla="*/ 262 w 857"/>
                <a:gd name="T29" fmla="*/ 940 h 1336"/>
                <a:gd name="T30" fmla="*/ 595 w 857"/>
                <a:gd name="T31" fmla="*/ 940 h 1336"/>
                <a:gd name="T32" fmla="*/ 595 w 857"/>
                <a:gd name="T33" fmla="*/ 1019 h 1336"/>
                <a:gd name="T34" fmla="*/ 262 w 857"/>
                <a:gd name="T35" fmla="*/ 1019 h 1336"/>
                <a:gd name="T36" fmla="*/ 262 w 857"/>
                <a:gd name="T37" fmla="*/ 940 h 1336"/>
                <a:gd name="T38" fmla="*/ 200 w 857"/>
                <a:gd name="T39" fmla="*/ 1050 h 1336"/>
                <a:gd name="T40" fmla="*/ 231 w 857"/>
                <a:gd name="T41" fmla="*/ 1081 h 1336"/>
                <a:gd name="T42" fmla="*/ 626 w 857"/>
                <a:gd name="T43" fmla="*/ 1081 h 1336"/>
                <a:gd name="T44" fmla="*/ 657 w 857"/>
                <a:gd name="T45" fmla="*/ 1050 h 1336"/>
                <a:gd name="T46" fmla="*/ 657 w 857"/>
                <a:gd name="T47" fmla="*/ 909 h 1336"/>
                <a:gd name="T48" fmla="*/ 626 w 857"/>
                <a:gd name="T49" fmla="*/ 878 h 1336"/>
                <a:gd name="T50" fmla="*/ 231 w 857"/>
                <a:gd name="T51" fmla="*/ 878 h 1336"/>
                <a:gd name="T52" fmla="*/ 200 w 857"/>
                <a:gd name="T53" fmla="*/ 909 h 1336"/>
                <a:gd name="T54" fmla="*/ 200 w 857"/>
                <a:gd name="T55" fmla="*/ 1050 h 1336"/>
                <a:gd name="T56" fmla="*/ 760 w 857"/>
                <a:gd name="T57" fmla="*/ 511 h 1336"/>
                <a:gd name="T58" fmla="*/ 626 w 857"/>
                <a:gd name="T59" fmla="*/ 511 h 1336"/>
                <a:gd name="T60" fmla="*/ 595 w 857"/>
                <a:gd name="T61" fmla="*/ 542 h 1336"/>
                <a:gd name="T62" fmla="*/ 595 w 857"/>
                <a:gd name="T63" fmla="*/ 765 h 1336"/>
                <a:gd name="T64" fmla="*/ 262 w 857"/>
                <a:gd name="T65" fmla="*/ 765 h 1336"/>
                <a:gd name="T66" fmla="*/ 262 w 857"/>
                <a:gd name="T67" fmla="*/ 542 h 1336"/>
                <a:gd name="T68" fmla="*/ 231 w 857"/>
                <a:gd name="T69" fmla="*/ 511 h 1336"/>
                <a:gd name="T70" fmla="*/ 97 w 857"/>
                <a:gd name="T71" fmla="*/ 511 h 1336"/>
                <a:gd name="T72" fmla="*/ 428 w 857"/>
                <a:gd name="T73" fmla="*/ 85 h 1336"/>
                <a:gd name="T74" fmla="*/ 760 w 857"/>
                <a:gd name="T75" fmla="*/ 511 h 1336"/>
                <a:gd name="T76" fmla="*/ 453 w 857"/>
                <a:gd name="T77" fmla="*/ 15 h 1336"/>
                <a:gd name="T78" fmla="*/ 404 w 857"/>
                <a:gd name="T79" fmla="*/ 15 h 1336"/>
                <a:gd name="T80" fmla="*/ 9 w 857"/>
                <a:gd name="T81" fmla="*/ 523 h 1336"/>
                <a:gd name="T82" fmla="*/ 5 w 857"/>
                <a:gd name="T83" fmla="*/ 556 h 1336"/>
                <a:gd name="T84" fmla="*/ 33 w 857"/>
                <a:gd name="T85" fmla="*/ 573 h 1336"/>
                <a:gd name="T86" fmla="*/ 200 w 857"/>
                <a:gd name="T87" fmla="*/ 573 h 1336"/>
                <a:gd name="T88" fmla="*/ 200 w 857"/>
                <a:gd name="T89" fmla="*/ 796 h 1336"/>
                <a:gd name="T90" fmla="*/ 231 w 857"/>
                <a:gd name="T91" fmla="*/ 827 h 1336"/>
                <a:gd name="T92" fmla="*/ 626 w 857"/>
                <a:gd name="T93" fmla="*/ 827 h 1336"/>
                <a:gd name="T94" fmla="*/ 657 w 857"/>
                <a:gd name="T95" fmla="*/ 796 h 1336"/>
                <a:gd name="T96" fmla="*/ 657 w 857"/>
                <a:gd name="T97" fmla="*/ 573 h 1336"/>
                <a:gd name="T98" fmla="*/ 823 w 857"/>
                <a:gd name="T99" fmla="*/ 573 h 1336"/>
                <a:gd name="T100" fmla="*/ 851 w 857"/>
                <a:gd name="T101" fmla="*/ 556 h 1336"/>
                <a:gd name="T102" fmla="*/ 848 w 857"/>
                <a:gd name="T103" fmla="*/ 523 h 1336"/>
                <a:gd name="T104" fmla="*/ 453 w 857"/>
                <a:gd name="T105" fmla="*/ 15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7" h="1336">
                  <a:moveTo>
                    <a:pt x="262" y="1194"/>
                  </a:moveTo>
                  <a:lnTo>
                    <a:pt x="595" y="1194"/>
                  </a:lnTo>
                  <a:lnTo>
                    <a:pt x="595" y="1273"/>
                  </a:lnTo>
                  <a:lnTo>
                    <a:pt x="262" y="1273"/>
                  </a:lnTo>
                  <a:lnTo>
                    <a:pt x="262" y="1194"/>
                  </a:lnTo>
                  <a:close/>
                  <a:moveTo>
                    <a:pt x="200" y="1304"/>
                  </a:moveTo>
                  <a:cubicBezTo>
                    <a:pt x="200" y="1321"/>
                    <a:pt x="213" y="1335"/>
                    <a:pt x="231" y="1335"/>
                  </a:cubicBezTo>
                  <a:lnTo>
                    <a:pt x="626" y="1335"/>
                  </a:lnTo>
                  <a:cubicBezTo>
                    <a:pt x="643" y="1335"/>
                    <a:pt x="657" y="1321"/>
                    <a:pt x="657" y="1304"/>
                  </a:cubicBezTo>
                  <a:lnTo>
                    <a:pt x="657" y="1163"/>
                  </a:lnTo>
                  <a:cubicBezTo>
                    <a:pt x="657" y="1146"/>
                    <a:pt x="643" y="1132"/>
                    <a:pt x="626" y="1132"/>
                  </a:cubicBezTo>
                  <a:lnTo>
                    <a:pt x="231" y="1132"/>
                  </a:lnTo>
                  <a:cubicBezTo>
                    <a:pt x="213" y="1132"/>
                    <a:pt x="200" y="1146"/>
                    <a:pt x="200" y="1163"/>
                  </a:cubicBezTo>
                  <a:lnTo>
                    <a:pt x="200" y="1304"/>
                  </a:lnTo>
                  <a:close/>
                  <a:moveTo>
                    <a:pt x="262" y="940"/>
                  </a:moveTo>
                  <a:lnTo>
                    <a:pt x="595" y="940"/>
                  </a:lnTo>
                  <a:lnTo>
                    <a:pt x="595" y="1019"/>
                  </a:lnTo>
                  <a:lnTo>
                    <a:pt x="262" y="1019"/>
                  </a:lnTo>
                  <a:lnTo>
                    <a:pt x="262" y="940"/>
                  </a:lnTo>
                  <a:close/>
                  <a:moveTo>
                    <a:pt x="200" y="1050"/>
                  </a:moveTo>
                  <a:cubicBezTo>
                    <a:pt x="200" y="1067"/>
                    <a:pt x="213" y="1081"/>
                    <a:pt x="231" y="1081"/>
                  </a:cubicBezTo>
                  <a:lnTo>
                    <a:pt x="626" y="1081"/>
                  </a:lnTo>
                  <a:cubicBezTo>
                    <a:pt x="643" y="1081"/>
                    <a:pt x="657" y="1067"/>
                    <a:pt x="657" y="1050"/>
                  </a:cubicBezTo>
                  <a:lnTo>
                    <a:pt x="657" y="909"/>
                  </a:lnTo>
                  <a:cubicBezTo>
                    <a:pt x="657" y="892"/>
                    <a:pt x="643" y="878"/>
                    <a:pt x="626" y="878"/>
                  </a:cubicBezTo>
                  <a:lnTo>
                    <a:pt x="231" y="878"/>
                  </a:lnTo>
                  <a:cubicBezTo>
                    <a:pt x="213" y="878"/>
                    <a:pt x="200" y="892"/>
                    <a:pt x="200" y="909"/>
                  </a:cubicBezTo>
                  <a:lnTo>
                    <a:pt x="200" y="1050"/>
                  </a:lnTo>
                  <a:close/>
                  <a:moveTo>
                    <a:pt x="760" y="511"/>
                  </a:moveTo>
                  <a:lnTo>
                    <a:pt x="626" y="511"/>
                  </a:lnTo>
                  <a:cubicBezTo>
                    <a:pt x="609" y="511"/>
                    <a:pt x="595" y="525"/>
                    <a:pt x="595" y="542"/>
                  </a:cubicBezTo>
                  <a:lnTo>
                    <a:pt x="595" y="765"/>
                  </a:lnTo>
                  <a:lnTo>
                    <a:pt x="262" y="765"/>
                  </a:lnTo>
                  <a:lnTo>
                    <a:pt x="262" y="542"/>
                  </a:lnTo>
                  <a:cubicBezTo>
                    <a:pt x="262" y="525"/>
                    <a:pt x="248" y="511"/>
                    <a:pt x="231" y="511"/>
                  </a:cubicBezTo>
                  <a:lnTo>
                    <a:pt x="97" y="511"/>
                  </a:lnTo>
                  <a:lnTo>
                    <a:pt x="428" y="85"/>
                  </a:lnTo>
                  <a:lnTo>
                    <a:pt x="760" y="511"/>
                  </a:lnTo>
                  <a:close/>
                  <a:moveTo>
                    <a:pt x="453" y="15"/>
                  </a:moveTo>
                  <a:cubicBezTo>
                    <a:pt x="441" y="0"/>
                    <a:pt x="415" y="0"/>
                    <a:pt x="404" y="15"/>
                  </a:cubicBezTo>
                  <a:lnTo>
                    <a:pt x="9" y="523"/>
                  </a:lnTo>
                  <a:cubicBezTo>
                    <a:pt x="1" y="533"/>
                    <a:pt x="0" y="545"/>
                    <a:pt x="5" y="556"/>
                  </a:cubicBezTo>
                  <a:cubicBezTo>
                    <a:pt x="10" y="567"/>
                    <a:pt x="21" y="573"/>
                    <a:pt x="33" y="573"/>
                  </a:cubicBezTo>
                  <a:lnTo>
                    <a:pt x="200" y="573"/>
                  </a:lnTo>
                  <a:lnTo>
                    <a:pt x="200" y="796"/>
                  </a:lnTo>
                  <a:cubicBezTo>
                    <a:pt x="200" y="813"/>
                    <a:pt x="213" y="827"/>
                    <a:pt x="231" y="827"/>
                  </a:cubicBezTo>
                  <a:lnTo>
                    <a:pt x="626" y="827"/>
                  </a:lnTo>
                  <a:cubicBezTo>
                    <a:pt x="643" y="827"/>
                    <a:pt x="657" y="813"/>
                    <a:pt x="657" y="796"/>
                  </a:cubicBezTo>
                  <a:lnTo>
                    <a:pt x="657" y="573"/>
                  </a:lnTo>
                  <a:lnTo>
                    <a:pt x="823" y="573"/>
                  </a:lnTo>
                  <a:cubicBezTo>
                    <a:pt x="835" y="573"/>
                    <a:pt x="846" y="567"/>
                    <a:pt x="851" y="556"/>
                  </a:cubicBezTo>
                  <a:cubicBezTo>
                    <a:pt x="856" y="545"/>
                    <a:pt x="855" y="533"/>
                    <a:pt x="848" y="523"/>
                  </a:cubicBezTo>
                  <a:lnTo>
                    <a:pt x="45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03D2BFD-0708-3847-86F6-EAB2EE6B3A98}"/>
              </a:ext>
            </a:extLst>
          </p:cNvPr>
          <p:cNvGrpSpPr/>
          <p:nvPr/>
        </p:nvGrpSpPr>
        <p:grpSpPr>
          <a:xfrm>
            <a:off x="766743" y="1154120"/>
            <a:ext cx="710291" cy="710292"/>
            <a:chOff x="766743" y="1154120"/>
            <a:chExt cx="710291" cy="710292"/>
          </a:xfrm>
        </p:grpSpPr>
        <p:sp>
          <p:nvSpPr>
            <p:cNvPr id="127" name="Rectangle 352">
              <a:extLst>
                <a:ext uri="{FF2B5EF4-FFF2-40B4-BE49-F238E27FC236}">
                  <a16:creationId xmlns:a16="http://schemas.microsoft.com/office/drawing/2014/main" id="{A41754A5-0C22-4A4A-B043-D13328156CF9}"/>
                </a:ext>
              </a:extLst>
            </p:cNvPr>
            <p:cNvSpPr/>
            <p:nvPr/>
          </p:nvSpPr>
          <p:spPr>
            <a:xfrm>
              <a:off x="766743" y="115412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51" name="Graphic 150">
              <a:extLst>
                <a:ext uri="{FF2B5EF4-FFF2-40B4-BE49-F238E27FC236}">
                  <a16:creationId xmlns:a16="http://schemas.microsoft.com/office/drawing/2014/main" id="{BDD08D24-DE05-1947-B286-80B2E1ABB6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3243" y="1383260"/>
              <a:ext cx="517290" cy="252013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59014C5-7AAA-E149-B0BE-195C43FDB00B}"/>
              </a:ext>
            </a:extLst>
          </p:cNvPr>
          <p:cNvGrpSpPr/>
          <p:nvPr/>
        </p:nvGrpSpPr>
        <p:grpSpPr>
          <a:xfrm>
            <a:off x="762495" y="2052486"/>
            <a:ext cx="710291" cy="710292"/>
            <a:chOff x="762495" y="2052486"/>
            <a:chExt cx="710291" cy="710292"/>
          </a:xfrm>
        </p:grpSpPr>
        <p:sp>
          <p:nvSpPr>
            <p:cNvPr id="133" name="Rectangle 307">
              <a:extLst>
                <a:ext uri="{FF2B5EF4-FFF2-40B4-BE49-F238E27FC236}">
                  <a16:creationId xmlns:a16="http://schemas.microsoft.com/office/drawing/2014/main" id="{7073B7F1-1EB4-2F4C-9397-98D30C497352}"/>
                </a:ext>
              </a:extLst>
            </p:cNvPr>
            <p:cNvSpPr/>
            <p:nvPr/>
          </p:nvSpPr>
          <p:spPr>
            <a:xfrm>
              <a:off x="762495" y="205248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54" name="Graphic 153">
              <a:extLst>
                <a:ext uri="{FF2B5EF4-FFF2-40B4-BE49-F238E27FC236}">
                  <a16:creationId xmlns:a16="http://schemas.microsoft.com/office/drawing/2014/main" id="{1EEA2A35-8452-6843-9B61-71B17E700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8823" y="2124616"/>
              <a:ext cx="337634" cy="566032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A9162BF-900D-874F-8D46-089DA49EECF5}"/>
              </a:ext>
            </a:extLst>
          </p:cNvPr>
          <p:cNvGrpSpPr/>
          <p:nvPr/>
        </p:nvGrpSpPr>
        <p:grpSpPr>
          <a:xfrm>
            <a:off x="762494" y="3052540"/>
            <a:ext cx="710291" cy="710292"/>
            <a:chOff x="762494" y="3052540"/>
            <a:chExt cx="710291" cy="710292"/>
          </a:xfrm>
        </p:grpSpPr>
        <p:sp>
          <p:nvSpPr>
            <p:cNvPr id="157" name="Rectangle 307">
              <a:extLst>
                <a:ext uri="{FF2B5EF4-FFF2-40B4-BE49-F238E27FC236}">
                  <a16:creationId xmlns:a16="http://schemas.microsoft.com/office/drawing/2014/main" id="{C7E004AF-8C65-D343-BEB9-936B502A24A1}"/>
                </a:ext>
              </a:extLst>
            </p:cNvPr>
            <p:cNvSpPr/>
            <p:nvPr userDrawn="1"/>
          </p:nvSpPr>
          <p:spPr>
            <a:xfrm>
              <a:off x="762494" y="305254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58" name="Graphic 157">
              <a:extLst>
                <a:ext uri="{FF2B5EF4-FFF2-40B4-BE49-F238E27FC236}">
                  <a16:creationId xmlns:a16="http://schemas.microsoft.com/office/drawing/2014/main" id="{C9476F49-0D6B-134D-AC9F-94897FFC72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0789" y="3241156"/>
              <a:ext cx="393700" cy="3937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EED3FA7-431B-3042-A363-15A30F2105DE}"/>
              </a:ext>
            </a:extLst>
          </p:cNvPr>
          <p:cNvGrpSpPr/>
          <p:nvPr/>
        </p:nvGrpSpPr>
        <p:grpSpPr>
          <a:xfrm>
            <a:off x="771427" y="4091231"/>
            <a:ext cx="710291" cy="710292"/>
            <a:chOff x="771427" y="4091231"/>
            <a:chExt cx="710291" cy="710292"/>
          </a:xfrm>
        </p:grpSpPr>
        <p:sp>
          <p:nvSpPr>
            <p:cNvPr id="160" name="Rectangle 307">
              <a:extLst>
                <a:ext uri="{FF2B5EF4-FFF2-40B4-BE49-F238E27FC236}">
                  <a16:creationId xmlns:a16="http://schemas.microsoft.com/office/drawing/2014/main" id="{33AEAA58-3366-E746-A321-A8F297364804}"/>
                </a:ext>
              </a:extLst>
            </p:cNvPr>
            <p:cNvSpPr/>
            <p:nvPr userDrawn="1"/>
          </p:nvSpPr>
          <p:spPr>
            <a:xfrm>
              <a:off x="771427" y="4091231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59" name="Graphic 158">
              <a:extLst>
                <a:ext uri="{FF2B5EF4-FFF2-40B4-BE49-F238E27FC236}">
                  <a16:creationId xmlns:a16="http://schemas.microsoft.com/office/drawing/2014/main" id="{6619C200-8DC1-594D-9CC6-0866D75D6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98830" y="4276063"/>
              <a:ext cx="431800" cy="3556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018344-48ED-314E-8A81-CE82948F63F1}"/>
              </a:ext>
            </a:extLst>
          </p:cNvPr>
          <p:cNvGrpSpPr/>
          <p:nvPr/>
        </p:nvGrpSpPr>
        <p:grpSpPr>
          <a:xfrm>
            <a:off x="758687" y="5058653"/>
            <a:ext cx="710291" cy="710292"/>
            <a:chOff x="758687" y="5058653"/>
            <a:chExt cx="710291" cy="710292"/>
          </a:xfrm>
        </p:grpSpPr>
        <p:sp>
          <p:nvSpPr>
            <p:cNvPr id="169" name="Rectangle 307">
              <a:extLst>
                <a:ext uri="{FF2B5EF4-FFF2-40B4-BE49-F238E27FC236}">
                  <a16:creationId xmlns:a16="http://schemas.microsoft.com/office/drawing/2014/main" id="{3487AC85-0281-E946-AD27-7639647C03CF}"/>
                </a:ext>
              </a:extLst>
            </p:cNvPr>
            <p:cNvSpPr/>
            <p:nvPr userDrawn="1"/>
          </p:nvSpPr>
          <p:spPr>
            <a:xfrm>
              <a:off x="758687" y="505865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67" name="Graphic 166">
              <a:extLst>
                <a:ext uri="{FF2B5EF4-FFF2-40B4-BE49-F238E27FC236}">
                  <a16:creationId xmlns:a16="http://schemas.microsoft.com/office/drawing/2014/main" id="{813B55FB-5DE6-F046-8B5A-EBA428D216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47133" y="5185687"/>
              <a:ext cx="533400" cy="482600"/>
            </a:xfrm>
            <a:prstGeom prst="rect">
              <a:avLst/>
            </a:prstGeom>
          </p:spPr>
        </p:pic>
      </p:grpSp>
      <p:sp>
        <p:nvSpPr>
          <p:cNvPr id="4" name="Rectangle 171">
            <a:extLst>
              <a:ext uri="{FF2B5EF4-FFF2-40B4-BE49-F238E27FC236}">
                <a16:creationId xmlns:a16="http://schemas.microsoft.com/office/drawing/2014/main" id="{B1D515E8-1DC0-4D47-8BC5-87A914F4BEB4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Box 293">
            <a:extLst>
              <a:ext uri="{FF2B5EF4-FFF2-40B4-BE49-F238E27FC236}">
                <a16:creationId xmlns:a16="http://schemas.microsoft.com/office/drawing/2014/main" id="{8F8FCD5F-689B-EFA4-4447-E5FE71FF0724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 dirty="0"/>
              <a:t>Ikonit ovat kopioitavissa Master-sivuilta.</a:t>
            </a:r>
          </a:p>
        </p:txBody>
      </p:sp>
      <p:grpSp>
        <p:nvGrpSpPr>
          <p:cNvPr id="8" name="Group 294">
            <a:extLst>
              <a:ext uri="{FF2B5EF4-FFF2-40B4-BE49-F238E27FC236}">
                <a16:creationId xmlns:a16="http://schemas.microsoft.com/office/drawing/2014/main" id="{B3905439-F69D-51EF-D6DA-2AE610346546}"/>
              </a:ext>
            </a:extLst>
          </p:cNvPr>
          <p:cNvGrpSpPr/>
          <p:nvPr userDrawn="1"/>
        </p:nvGrpSpPr>
        <p:grpSpPr>
          <a:xfrm>
            <a:off x="6236243" y="3030776"/>
            <a:ext cx="710291" cy="710292"/>
            <a:chOff x="4774703" y="2498626"/>
            <a:chExt cx="710291" cy="710292"/>
          </a:xfrm>
        </p:grpSpPr>
        <p:sp>
          <p:nvSpPr>
            <p:cNvPr id="9" name="Rectangle 295">
              <a:extLst>
                <a:ext uri="{FF2B5EF4-FFF2-40B4-BE49-F238E27FC236}">
                  <a16:creationId xmlns:a16="http://schemas.microsoft.com/office/drawing/2014/main" id="{DDBF8F2B-3DC0-157B-69A2-DF4551D033A5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0EA6BFA-1510-7A16-4316-849BE21E5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579" y="2625172"/>
              <a:ext cx="490538" cy="457200"/>
            </a:xfrm>
            <a:custGeom>
              <a:avLst/>
              <a:gdLst>
                <a:gd name="T0" fmla="*/ 348 w 1362"/>
                <a:gd name="T1" fmla="*/ 1223 h 1268"/>
                <a:gd name="T2" fmla="*/ 392 w 1362"/>
                <a:gd name="T3" fmla="*/ 1267 h 1268"/>
                <a:gd name="T4" fmla="*/ 439 w 1362"/>
                <a:gd name="T5" fmla="*/ 1219 h 1268"/>
                <a:gd name="T6" fmla="*/ 893 w 1362"/>
                <a:gd name="T7" fmla="*/ 1219 h 1268"/>
                <a:gd name="T8" fmla="*/ 941 w 1362"/>
                <a:gd name="T9" fmla="*/ 1267 h 1268"/>
                <a:gd name="T10" fmla="*/ 985 w 1362"/>
                <a:gd name="T11" fmla="*/ 1223 h 1268"/>
                <a:gd name="T12" fmla="*/ 928 w 1362"/>
                <a:gd name="T13" fmla="*/ 1166 h 1268"/>
                <a:gd name="T14" fmla="*/ 906 w 1362"/>
                <a:gd name="T15" fmla="*/ 1157 h 1268"/>
                <a:gd name="T16" fmla="*/ 426 w 1362"/>
                <a:gd name="T17" fmla="*/ 1157 h 1268"/>
                <a:gd name="T18" fmla="*/ 405 w 1362"/>
                <a:gd name="T19" fmla="*/ 1166 h 1268"/>
                <a:gd name="T20" fmla="*/ 348 w 1362"/>
                <a:gd name="T21" fmla="*/ 1223 h 1268"/>
                <a:gd name="T22" fmla="*/ 737 w 1362"/>
                <a:gd name="T23" fmla="*/ 903 h 1268"/>
                <a:gd name="T24" fmla="*/ 596 w 1362"/>
                <a:gd name="T25" fmla="*/ 903 h 1268"/>
                <a:gd name="T26" fmla="*/ 596 w 1362"/>
                <a:gd name="T27" fmla="*/ 965 h 1268"/>
                <a:gd name="T28" fmla="*/ 737 w 1362"/>
                <a:gd name="T29" fmla="*/ 965 h 1268"/>
                <a:gd name="T30" fmla="*/ 737 w 1362"/>
                <a:gd name="T31" fmla="*/ 903 h 1268"/>
                <a:gd name="T32" fmla="*/ 1299 w 1362"/>
                <a:gd name="T33" fmla="*/ 819 h 1268"/>
                <a:gd name="T34" fmla="*/ 62 w 1362"/>
                <a:gd name="T35" fmla="*/ 819 h 1268"/>
                <a:gd name="T36" fmla="*/ 62 w 1362"/>
                <a:gd name="T37" fmla="*/ 116 h 1268"/>
                <a:gd name="T38" fmla="*/ 116 w 1362"/>
                <a:gd name="T39" fmla="*/ 62 h 1268"/>
                <a:gd name="T40" fmla="*/ 1245 w 1362"/>
                <a:gd name="T41" fmla="*/ 62 h 1268"/>
                <a:gd name="T42" fmla="*/ 1299 w 1362"/>
                <a:gd name="T43" fmla="*/ 116 h 1268"/>
                <a:gd name="T44" fmla="*/ 1299 w 1362"/>
                <a:gd name="T45" fmla="*/ 819 h 1268"/>
                <a:gd name="T46" fmla="*/ 62 w 1362"/>
                <a:gd name="T47" fmla="*/ 881 h 1268"/>
                <a:gd name="T48" fmla="*/ 1299 w 1362"/>
                <a:gd name="T49" fmla="*/ 881 h 1268"/>
                <a:gd name="T50" fmla="*/ 1299 w 1362"/>
                <a:gd name="T51" fmla="*/ 934 h 1268"/>
                <a:gd name="T52" fmla="*/ 1245 w 1362"/>
                <a:gd name="T53" fmla="*/ 988 h 1268"/>
                <a:gd name="T54" fmla="*/ 822 w 1362"/>
                <a:gd name="T55" fmla="*/ 988 h 1268"/>
                <a:gd name="T56" fmla="*/ 511 w 1362"/>
                <a:gd name="T57" fmla="*/ 988 h 1268"/>
                <a:gd name="T58" fmla="*/ 116 w 1362"/>
                <a:gd name="T59" fmla="*/ 988 h 1268"/>
                <a:gd name="T60" fmla="*/ 62 w 1362"/>
                <a:gd name="T61" fmla="*/ 934 h 1268"/>
                <a:gd name="T62" fmla="*/ 62 w 1362"/>
                <a:gd name="T63" fmla="*/ 881 h 1268"/>
                <a:gd name="T64" fmla="*/ 1361 w 1362"/>
                <a:gd name="T65" fmla="*/ 116 h 1268"/>
                <a:gd name="T66" fmla="*/ 1245 w 1362"/>
                <a:gd name="T67" fmla="*/ 0 h 1268"/>
                <a:gd name="T68" fmla="*/ 116 w 1362"/>
                <a:gd name="T69" fmla="*/ 0 h 1268"/>
                <a:gd name="T70" fmla="*/ 0 w 1362"/>
                <a:gd name="T71" fmla="*/ 116 h 1268"/>
                <a:gd name="T72" fmla="*/ 0 w 1362"/>
                <a:gd name="T73" fmla="*/ 934 h 1268"/>
                <a:gd name="T74" fmla="*/ 116 w 1362"/>
                <a:gd name="T75" fmla="*/ 1050 h 1268"/>
                <a:gd name="T76" fmla="*/ 480 w 1362"/>
                <a:gd name="T77" fmla="*/ 1050 h 1268"/>
                <a:gd name="T78" fmla="*/ 480 w 1362"/>
                <a:gd name="T79" fmla="*/ 1132 h 1268"/>
                <a:gd name="T80" fmla="*/ 542 w 1362"/>
                <a:gd name="T81" fmla="*/ 1132 h 1268"/>
                <a:gd name="T82" fmla="*/ 542 w 1362"/>
                <a:gd name="T83" fmla="*/ 1050 h 1268"/>
                <a:gd name="T84" fmla="*/ 791 w 1362"/>
                <a:gd name="T85" fmla="*/ 1050 h 1268"/>
                <a:gd name="T86" fmla="*/ 791 w 1362"/>
                <a:gd name="T87" fmla="*/ 1132 h 1268"/>
                <a:gd name="T88" fmla="*/ 853 w 1362"/>
                <a:gd name="T89" fmla="*/ 1132 h 1268"/>
                <a:gd name="T90" fmla="*/ 853 w 1362"/>
                <a:gd name="T91" fmla="*/ 1050 h 1268"/>
                <a:gd name="T92" fmla="*/ 1245 w 1362"/>
                <a:gd name="T93" fmla="*/ 1050 h 1268"/>
                <a:gd name="T94" fmla="*/ 1361 w 1362"/>
                <a:gd name="T95" fmla="*/ 934 h 1268"/>
                <a:gd name="T96" fmla="*/ 1361 w 1362"/>
                <a:gd name="T97" fmla="*/ 116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62" h="1268">
                  <a:moveTo>
                    <a:pt x="348" y="1223"/>
                  </a:moveTo>
                  <a:lnTo>
                    <a:pt x="392" y="1267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1" y="1267"/>
                  </a:lnTo>
                  <a:lnTo>
                    <a:pt x="985" y="1223"/>
                  </a:lnTo>
                  <a:lnTo>
                    <a:pt x="928" y="1166"/>
                  </a:lnTo>
                  <a:cubicBezTo>
                    <a:pt x="922" y="1161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1"/>
                    <a:pt x="405" y="1166"/>
                  </a:cubicBezTo>
                  <a:lnTo>
                    <a:pt x="348" y="1223"/>
                  </a:lnTo>
                  <a:close/>
                  <a:moveTo>
                    <a:pt x="737" y="903"/>
                  </a:moveTo>
                  <a:lnTo>
                    <a:pt x="596" y="903"/>
                  </a:lnTo>
                  <a:lnTo>
                    <a:pt x="596" y="965"/>
                  </a:lnTo>
                  <a:lnTo>
                    <a:pt x="737" y="965"/>
                  </a:lnTo>
                  <a:lnTo>
                    <a:pt x="737" y="903"/>
                  </a:lnTo>
                  <a:close/>
                  <a:moveTo>
                    <a:pt x="1299" y="819"/>
                  </a:moveTo>
                  <a:lnTo>
                    <a:pt x="62" y="819"/>
                  </a:lnTo>
                  <a:lnTo>
                    <a:pt x="62" y="116"/>
                  </a:lnTo>
                  <a:cubicBezTo>
                    <a:pt x="62" y="87"/>
                    <a:pt x="86" y="62"/>
                    <a:pt x="116" y="62"/>
                  </a:cubicBezTo>
                  <a:lnTo>
                    <a:pt x="1245" y="62"/>
                  </a:lnTo>
                  <a:cubicBezTo>
                    <a:pt x="1274" y="62"/>
                    <a:pt x="1299" y="87"/>
                    <a:pt x="1299" y="116"/>
                  </a:cubicBezTo>
                  <a:lnTo>
                    <a:pt x="1299" y="819"/>
                  </a:lnTo>
                  <a:close/>
                  <a:moveTo>
                    <a:pt x="62" y="881"/>
                  </a:moveTo>
                  <a:lnTo>
                    <a:pt x="1299" y="881"/>
                  </a:lnTo>
                  <a:lnTo>
                    <a:pt x="1299" y="934"/>
                  </a:lnTo>
                  <a:cubicBezTo>
                    <a:pt x="1299" y="964"/>
                    <a:pt x="1274" y="988"/>
                    <a:pt x="1245" y="988"/>
                  </a:cubicBezTo>
                  <a:lnTo>
                    <a:pt x="822" y="988"/>
                  </a:lnTo>
                  <a:lnTo>
                    <a:pt x="511" y="988"/>
                  </a:lnTo>
                  <a:lnTo>
                    <a:pt x="116" y="988"/>
                  </a:lnTo>
                  <a:cubicBezTo>
                    <a:pt x="86" y="988"/>
                    <a:pt x="62" y="964"/>
                    <a:pt x="62" y="934"/>
                  </a:cubicBezTo>
                  <a:lnTo>
                    <a:pt x="62" y="881"/>
                  </a:lnTo>
                  <a:close/>
                  <a:moveTo>
                    <a:pt x="1361" y="116"/>
                  </a:moveTo>
                  <a:cubicBezTo>
                    <a:pt x="1361" y="52"/>
                    <a:pt x="1309" y="0"/>
                    <a:pt x="1245" y="0"/>
                  </a:cubicBezTo>
                  <a:lnTo>
                    <a:pt x="116" y="0"/>
                  </a:lnTo>
                  <a:cubicBezTo>
                    <a:pt x="52" y="0"/>
                    <a:pt x="0" y="52"/>
                    <a:pt x="0" y="116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6" y="1050"/>
                  </a:cubicBezTo>
                  <a:lnTo>
                    <a:pt x="480" y="1050"/>
                  </a:lnTo>
                  <a:lnTo>
                    <a:pt x="480" y="1132"/>
                  </a:lnTo>
                  <a:lnTo>
                    <a:pt x="542" y="1132"/>
                  </a:lnTo>
                  <a:lnTo>
                    <a:pt x="542" y="1050"/>
                  </a:lnTo>
                  <a:lnTo>
                    <a:pt x="791" y="1050"/>
                  </a:lnTo>
                  <a:lnTo>
                    <a:pt x="791" y="1132"/>
                  </a:lnTo>
                  <a:lnTo>
                    <a:pt x="853" y="1132"/>
                  </a:lnTo>
                  <a:lnTo>
                    <a:pt x="853" y="1050"/>
                  </a:lnTo>
                  <a:lnTo>
                    <a:pt x="1245" y="1050"/>
                  </a:lnTo>
                  <a:cubicBezTo>
                    <a:pt x="1309" y="1050"/>
                    <a:pt x="1361" y="998"/>
                    <a:pt x="1361" y="934"/>
                  </a:cubicBezTo>
                  <a:lnTo>
                    <a:pt x="1361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297">
            <a:extLst>
              <a:ext uri="{FF2B5EF4-FFF2-40B4-BE49-F238E27FC236}">
                <a16:creationId xmlns:a16="http://schemas.microsoft.com/office/drawing/2014/main" id="{776FFF46-9C31-F3DF-683F-61759C24020F}"/>
              </a:ext>
            </a:extLst>
          </p:cNvPr>
          <p:cNvGrpSpPr/>
          <p:nvPr userDrawn="1"/>
        </p:nvGrpSpPr>
        <p:grpSpPr>
          <a:xfrm>
            <a:off x="4044305" y="2052486"/>
            <a:ext cx="710291" cy="710292"/>
            <a:chOff x="2582765" y="1520336"/>
            <a:chExt cx="710291" cy="710292"/>
          </a:xfrm>
        </p:grpSpPr>
        <p:sp>
          <p:nvSpPr>
            <p:cNvPr id="12" name="Rectangle 298">
              <a:extLst>
                <a:ext uri="{FF2B5EF4-FFF2-40B4-BE49-F238E27FC236}">
                  <a16:creationId xmlns:a16="http://schemas.microsoft.com/office/drawing/2014/main" id="{A756AB18-60FD-A382-B9AA-458F842CC9AF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299">
              <a:extLst>
                <a:ext uri="{FF2B5EF4-FFF2-40B4-BE49-F238E27FC236}">
                  <a16:creationId xmlns:a16="http://schemas.microsoft.com/office/drawing/2014/main" id="{A21160E6-4398-15BC-7AF1-6DC9612D0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435" y="1665138"/>
              <a:ext cx="488950" cy="420688"/>
            </a:xfrm>
            <a:custGeom>
              <a:avLst/>
              <a:gdLst>
                <a:gd name="T0" fmla="*/ 49 w 1362"/>
                <a:gd name="T1" fmla="*/ 651 h 1172"/>
                <a:gd name="T2" fmla="*/ 18 w 1362"/>
                <a:gd name="T3" fmla="*/ 736 h 1172"/>
                <a:gd name="T4" fmla="*/ 141 w 1362"/>
                <a:gd name="T5" fmla="*/ 1109 h 1172"/>
                <a:gd name="T6" fmla="*/ 212 w 1362"/>
                <a:gd name="T7" fmla="*/ 1163 h 1172"/>
                <a:gd name="T8" fmla="*/ 612 w 1362"/>
                <a:gd name="T9" fmla="*/ 1163 h 1172"/>
                <a:gd name="T10" fmla="*/ 665 w 1362"/>
                <a:gd name="T11" fmla="*/ 1159 h 1172"/>
                <a:gd name="T12" fmla="*/ 642 w 1362"/>
                <a:gd name="T13" fmla="*/ 898 h 1172"/>
                <a:gd name="T14" fmla="*/ 674 w 1362"/>
                <a:gd name="T15" fmla="*/ 780 h 1172"/>
                <a:gd name="T16" fmla="*/ 578 w 1362"/>
                <a:gd name="T17" fmla="*/ 894 h 1172"/>
                <a:gd name="T18" fmla="*/ 426 w 1362"/>
                <a:gd name="T19" fmla="*/ 1001 h 1172"/>
                <a:gd name="T20" fmla="*/ 207 w 1362"/>
                <a:gd name="T21" fmla="*/ 1096 h 1172"/>
                <a:gd name="T22" fmla="*/ 238 w 1362"/>
                <a:gd name="T23" fmla="*/ 866 h 1172"/>
                <a:gd name="T24" fmla="*/ 294 w 1362"/>
                <a:gd name="T25" fmla="*/ 691 h 1172"/>
                <a:gd name="T26" fmla="*/ 371 w 1362"/>
                <a:gd name="T27" fmla="*/ 559 h 1172"/>
                <a:gd name="T28" fmla="*/ 270 w 1362"/>
                <a:gd name="T29" fmla="*/ 631 h 1172"/>
                <a:gd name="T30" fmla="*/ 868 w 1362"/>
                <a:gd name="T31" fmla="*/ 515 h 1172"/>
                <a:gd name="T32" fmla="*/ 903 w 1362"/>
                <a:gd name="T33" fmla="*/ 767 h 1172"/>
                <a:gd name="T34" fmla="*/ 678 w 1362"/>
                <a:gd name="T35" fmla="*/ 658 h 1172"/>
                <a:gd name="T36" fmla="*/ 452 w 1362"/>
                <a:gd name="T37" fmla="*/ 766 h 1172"/>
                <a:gd name="T38" fmla="*/ 487 w 1362"/>
                <a:gd name="T39" fmla="*/ 515 h 1172"/>
                <a:gd name="T40" fmla="*/ 549 w 1362"/>
                <a:gd name="T41" fmla="*/ 322 h 1172"/>
                <a:gd name="T42" fmla="*/ 678 w 1362"/>
                <a:gd name="T43" fmla="*/ 77 h 1172"/>
                <a:gd name="T44" fmla="*/ 806 w 1362"/>
                <a:gd name="T45" fmla="*/ 322 h 1172"/>
                <a:gd name="T46" fmla="*/ 1102 w 1362"/>
                <a:gd name="T47" fmla="*/ 370 h 1172"/>
                <a:gd name="T48" fmla="*/ 1070 w 1362"/>
                <a:gd name="T49" fmla="*/ 283 h 1172"/>
                <a:gd name="T50" fmla="*/ 724 w 1362"/>
                <a:gd name="T51" fmla="*/ 30 h 1172"/>
                <a:gd name="T52" fmla="*/ 631 w 1362"/>
                <a:gd name="T53" fmla="*/ 30 h 1172"/>
                <a:gd name="T54" fmla="*/ 284 w 1362"/>
                <a:gd name="T55" fmla="*/ 283 h 1172"/>
                <a:gd name="T56" fmla="*/ 253 w 1362"/>
                <a:gd name="T57" fmla="*/ 370 h 1172"/>
                <a:gd name="T58" fmla="*/ 387 w 1362"/>
                <a:gd name="T59" fmla="*/ 776 h 1172"/>
                <a:gd name="T60" fmla="*/ 460 w 1362"/>
                <a:gd name="T61" fmla="*/ 832 h 1172"/>
                <a:gd name="T62" fmla="*/ 895 w 1362"/>
                <a:gd name="T63" fmla="*/ 833 h 1172"/>
                <a:gd name="T64" fmla="*/ 957 w 1362"/>
                <a:gd name="T65" fmla="*/ 819 h 1172"/>
                <a:gd name="T66" fmla="*/ 924 w 1362"/>
                <a:gd name="T67" fmla="*/ 547 h 1172"/>
                <a:gd name="T68" fmla="*/ 1315 w 1362"/>
                <a:gd name="T69" fmla="*/ 675 h 1172"/>
                <a:gd name="T70" fmla="*/ 1067 w 1362"/>
                <a:gd name="T71" fmla="*/ 494 h 1172"/>
                <a:gd name="T72" fmla="*/ 1094 w 1362"/>
                <a:gd name="T73" fmla="*/ 702 h 1172"/>
                <a:gd name="T74" fmla="*/ 1275 w 1362"/>
                <a:gd name="T75" fmla="*/ 734 h 1172"/>
                <a:gd name="T76" fmla="*/ 1151 w 1362"/>
                <a:gd name="T77" fmla="*/ 876 h 1172"/>
                <a:gd name="T78" fmla="*/ 1039 w 1362"/>
                <a:gd name="T79" fmla="*/ 954 h 1172"/>
                <a:gd name="T80" fmla="*/ 872 w 1362"/>
                <a:gd name="T81" fmla="*/ 1024 h 1172"/>
                <a:gd name="T82" fmla="*/ 836 w 1362"/>
                <a:gd name="T83" fmla="*/ 883 h 1172"/>
                <a:gd name="T84" fmla="*/ 822 w 1362"/>
                <a:gd name="T85" fmla="*/ 1089 h 1172"/>
                <a:gd name="T86" fmla="*/ 1025 w 1362"/>
                <a:gd name="T87" fmla="*/ 1016 h 1172"/>
                <a:gd name="T88" fmla="*/ 1202 w 1362"/>
                <a:gd name="T89" fmla="*/ 1099 h 1172"/>
                <a:gd name="T90" fmla="*/ 1247 w 1362"/>
                <a:gd name="T91" fmla="*/ 1045 h 1172"/>
                <a:gd name="T92" fmla="*/ 1344 w 1362"/>
                <a:gd name="T93" fmla="*/ 753 h 1172"/>
                <a:gd name="T94" fmla="*/ 1315 w 1362"/>
                <a:gd name="T95" fmla="*/ 675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2" h="1172">
                  <a:moveTo>
                    <a:pt x="270" y="631"/>
                  </a:moveTo>
                  <a:lnTo>
                    <a:pt x="49" y="651"/>
                  </a:lnTo>
                  <a:cubicBezTo>
                    <a:pt x="29" y="653"/>
                    <a:pt x="13" y="665"/>
                    <a:pt x="6" y="683"/>
                  </a:cubicBezTo>
                  <a:cubicBezTo>
                    <a:pt x="0" y="702"/>
                    <a:pt x="4" y="722"/>
                    <a:pt x="18" y="736"/>
                  </a:cubicBezTo>
                  <a:lnTo>
                    <a:pt x="182" y="899"/>
                  </a:lnTo>
                  <a:lnTo>
                    <a:pt x="141" y="1109"/>
                  </a:lnTo>
                  <a:cubicBezTo>
                    <a:pt x="138" y="1127"/>
                    <a:pt x="145" y="1146"/>
                    <a:pt x="160" y="1158"/>
                  </a:cubicBezTo>
                  <a:cubicBezTo>
                    <a:pt x="175" y="1169"/>
                    <a:pt x="195" y="1171"/>
                    <a:pt x="212" y="1163"/>
                  </a:cubicBezTo>
                  <a:lnTo>
                    <a:pt x="412" y="1063"/>
                  </a:lnTo>
                  <a:lnTo>
                    <a:pt x="612" y="1163"/>
                  </a:lnTo>
                  <a:cubicBezTo>
                    <a:pt x="620" y="1167"/>
                    <a:pt x="627" y="1169"/>
                    <a:pt x="635" y="1169"/>
                  </a:cubicBezTo>
                  <a:cubicBezTo>
                    <a:pt x="645" y="1169"/>
                    <a:pt x="656" y="1165"/>
                    <a:pt x="665" y="1159"/>
                  </a:cubicBezTo>
                  <a:cubicBezTo>
                    <a:pt x="680" y="1147"/>
                    <a:pt x="687" y="1128"/>
                    <a:pt x="683" y="1110"/>
                  </a:cubicBezTo>
                  <a:lnTo>
                    <a:pt x="642" y="898"/>
                  </a:lnTo>
                  <a:lnTo>
                    <a:pt x="718" y="824"/>
                  </a:lnTo>
                  <a:lnTo>
                    <a:pt x="674" y="780"/>
                  </a:lnTo>
                  <a:lnTo>
                    <a:pt x="587" y="866"/>
                  </a:lnTo>
                  <a:cubicBezTo>
                    <a:pt x="580" y="873"/>
                    <a:pt x="576" y="884"/>
                    <a:pt x="578" y="894"/>
                  </a:cubicBezTo>
                  <a:lnTo>
                    <a:pt x="618" y="1097"/>
                  </a:lnTo>
                  <a:lnTo>
                    <a:pt x="426" y="1001"/>
                  </a:lnTo>
                  <a:cubicBezTo>
                    <a:pt x="418" y="996"/>
                    <a:pt x="407" y="996"/>
                    <a:pt x="399" y="1001"/>
                  </a:cubicBezTo>
                  <a:lnTo>
                    <a:pt x="207" y="1096"/>
                  </a:lnTo>
                  <a:lnTo>
                    <a:pt x="246" y="894"/>
                  </a:lnTo>
                  <a:cubicBezTo>
                    <a:pt x="248" y="884"/>
                    <a:pt x="245" y="874"/>
                    <a:pt x="238" y="866"/>
                  </a:cubicBezTo>
                  <a:lnTo>
                    <a:pt x="81" y="710"/>
                  </a:lnTo>
                  <a:lnTo>
                    <a:pt x="294" y="691"/>
                  </a:lnTo>
                  <a:cubicBezTo>
                    <a:pt x="305" y="690"/>
                    <a:pt x="315" y="684"/>
                    <a:pt x="319" y="673"/>
                  </a:cubicBezTo>
                  <a:lnTo>
                    <a:pt x="371" y="559"/>
                  </a:lnTo>
                  <a:lnTo>
                    <a:pt x="315" y="534"/>
                  </a:lnTo>
                  <a:lnTo>
                    <a:pt x="270" y="631"/>
                  </a:lnTo>
                  <a:close/>
                  <a:moveTo>
                    <a:pt x="1041" y="343"/>
                  </a:moveTo>
                  <a:lnTo>
                    <a:pt x="868" y="515"/>
                  </a:lnTo>
                  <a:cubicBezTo>
                    <a:pt x="861" y="522"/>
                    <a:pt x="858" y="533"/>
                    <a:pt x="860" y="543"/>
                  </a:cubicBezTo>
                  <a:lnTo>
                    <a:pt x="903" y="767"/>
                  </a:lnTo>
                  <a:lnTo>
                    <a:pt x="692" y="661"/>
                  </a:lnTo>
                  <a:cubicBezTo>
                    <a:pt x="687" y="659"/>
                    <a:pt x="682" y="658"/>
                    <a:pt x="678" y="658"/>
                  </a:cubicBezTo>
                  <a:cubicBezTo>
                    <a:pt x="673" y="658"/>
                    <a:pt x="668" y="659"/>
                    <a:pt x="664" y="661"/>
                  </a:cubicBezTo>
                  <a:lnTo>
                    <a:pt x="452" y="766"/>
                  </a:lnTo>
                  <a:lnTo>
                    <a:pt x="496" y="543"/>
                  </a:lnTo>
                  <a:cubicBezTo>
                    <a:pt x="498" y="533"/>
                    <a:pt x="494" y="522"/>
                    <a:pt x="487" y="515"/>
                  </a:cubicBezTo>
                  <a:lnTo>
                    <a:pt x="313" y="343"/>
                  </a:lnTo>
                  <a:lnTo>
                    <a:pt x="549" y="322"/>
                  </a:lnTo>
                  <a:cubicBezTo>
                    <a:pt x="560" y="321"/>
                    <a:pt x="570" y="314"/>
                    <a:pt x="574" y="304"/>
                  </a:cubicBezTo>
                  <a:lnTo>
                    <a:pt x="678" y="77"/>
                  </a:lnTo>
                  <a:lnTo>
                    <a:pt x="781" y="304"/>
                  </a:lnTo>
                  <a:cubicBezTo>
                    <a:pt x="785" y="314"/>
                    <a:pt x="795" y="321"/>
                    <a:pt x="806" y="322"/>
                  </a:cubicBezTo>
                  <a:lnTo>
                    <a:pt x="1041" y="343"/>
                  </a:lnTo>
                  <a:close/>
                  <a:moveTo>
                    <a:pt x="1102" y="370"/>
                  </a:moveTo>
                  <a:cubicBezTo>
                    <a:pt x="1116" y="356"/>
                    <a:pt x="1121" y="334"/>
                    <a:pt x="1114" y="316"/>
                  </a:cubicBezTo>
                  <a:cubicBezTo>
                    <a:pt x="1108" y="297"/>
                    <a:pt x="1090" y="285"/>
                    <a:pt x="1070" y="283"/>
                  </a:cubicBezTo>
                  <a:lnTo>
                    <a:pt x="830" y="261"/>
                  </a:lnTo>
                  <a:lnTo>
                    <a:pt x="724" y="30"/>
                  </a:lnTo>
                  <a:cubicBezTo>
                    <a:pt x="716" y="11"/>
                    <a:pt x="698" y="0"/>
                    <a:pt x="678" y="0"/>
                  </a:cubicBezTo>
                  <a:cubicBezTo>
                    <a:pt x="657" y="0"/>
                    <a:pt x="640" y="11"/>
                    <a:pt x="631" y="30"/>
                  </a:cubicBezTo>
                  <a:lnTo>
                    <a:pt x="526" y="261"/>
                  </a:lnTo>
                  <a:lnTo>
                    <a:pt x="284" y="283"/>
                  </a:lnTo>
                  <a:cubicBezTo>
                    <a:pt x="264" y="285"/>
                    <a:pt x="247" y="298"/>
                    <a:pt x="241" y="316"/>
                  </a:cubicBezTo>
                  <a:cubicBezTo>
                    <a:pt x="234" y="335"/>
                    <a:pt x="238" y="356"/>
                    <a:pt x="253" y="370"/>
                  </a:cubicBezTo>
                  <a:lnTo>
                    <a:pt x="431" y="547"/>
                  </a:lnTo>
                  <a:lnTo>
                    <a:pt x="387" y="776"/>
                  </a:lnTo>
                  <a:cubicBezTo>
                    <a:pt x="384" y="791"/>
                    <a:pt x="388" y="807"/>
                    <a:pt x="398" y="818"/>
                  </a:cubicBezTo>
                  <a:cubicBezTo>
                    <a:pt x="412" y="837"/>
                    <a:pt x="439" y="842"/>
                    <a:pt x="460" y="832"/>
                  </a:cubicBezTo>
                  <a:lnTo>
                    <a:pt x="678" y="723"/>
                  </a:lnTo>
                  <a:lnTo>
                    <a:pt x="895" y="833"/>
                  </a:lnTo>
                  <a:cubicBezTo>
                    <a:pt x="902" y="836"/>
                    <a:pt x="910" y="838"/>
                    <a:pt x="918" y="838"/>
                  </a:cubicBezTo>
                  <a:cubicBezTo>
                    <a:pt x="933" y="838"/>
                    <a:pt x="947" y="831"/>
                    <a:pt x="957" y="819"/>
                  </a:cubicBezTo>
                  <a:cubicBezTo>
                    <a:pt x="966" y="808"/>
                    <a:pt x="970" y="792"/>
                    <a:pt x="967" y="777"/>
                  </a:cubicBezTo>
                  <a:lnTo>
                    <a:pt x="924" y="547"/>
                  </a:lnTo>
                  <a:lnTo>
                    <a:pt x="1102" y="370"/>
                  </a:lnTo>
                  <a:close/>
                  <a:moveTo>
                    <a:pt x="1315" y="675"/>
                  </a:moveTo>
                  <a:lnTo>
                    <a:pt x="1143" y="659"/>
                  </a:lnTo>
                  <a:lnTo>
                    <a:pt x="1067" y="494"/>
                  </a:lnTo>
                  <a:lnTo>
                    <a:pt x="1011" y="519"/>
                  </a:lnTo>
                  <a:lnTo>
                    <a:pt x="1094" y="702"/>
                  </a:lnTo>
                  <a:cubicBezTo>
                    <a:pt x="1098" y="712"/>
                    <a:pt x="1108" y="719"/>
                    <a:pt x="1119" y="720"/>
                  </a:cubicBezTo>
                  <a:lnTo>
                    <a:pt x="1275" y="734"/>
                  </a:lnTo>
                  <a:lnTo>
                    <a:pt x="1160" y="848"/>
                  </a:lnTo>
                  <a:cubicBezTo>
                    <a:pt x="1152" y="855"/>
                    <a:pt x="1149" y="865"/>
                    <a:pt x="1151" y="876"/>
                  </a:cubicBezTo>
                  <a:lnTo>
                    <a:pt x="1180" y="1024"/>
                  </a:lnTo>
                  <a:lnTo>
                    <a:pt x="1039" y="954"/>
                  </a:lnTo>
                  <a:cubicBezTo>
                    <a:pt x="1031" y="949"/>
                    <a:pt x="1020" y="949"/>
                    <a:pt x="1012" y="954"/>
                  </a:cubicBezTo>
                  <a:lnTo>
                    <a:pt x="872" y="1024"/>
                  </a:lnTo>
                  <a:lnTo>
                    <a:pt x="897" y="895"/>
                  </a:lnTo>
                  <a:lnTo>
                    <a:pt x="836" y="883"/>
                  </a:lnTo>
                  <a:lnTo>
                    <a:pt x="805" y="1044"/>
                  </a:lnTo>
                  <a:cubicBezTo>
                    <a:pt x="801" y="1061"/>
                    <a:pt x="808" y="1079"/>
                    <a:pt x="822" y="1089"/>
                  </a:cubicBezTo>
                  <a:cubicBezTo>
                    <a:pt x="836" y="1100"/>
                    <a:pt x="854" y="1102"/>
                    <a:pt x="870" y="1094"/>
                  </a:cubicBezTo>
                  <a:lnTo>
                    <a:pt x="1025" y="1016"/>
                  </a:lnTo>
                  <a:lnTo>
                    <a:pt x="1182" y="1094"/>
                  </a:lnTo>
                  <a:cubicBezTo>
                    <a:pt x="1188" y="1098"/>
                    <a:pt x="1195" y="1099"/>
                    <a:pt x="1202" y="1099"/>
                  </a:cubicBezTo>
                  <a:cubicBezTo>
                    <a:pt x="1212" y="1099"/>
                    <a:pt x="1222" y="1096"/>
                    <a:pt x="1230" y="1090"/>
                  </a:cubicBezTo>
                  <a:cubicBezTo>
                    <a:pt x="1244" y="1079"/>
                    <a:pt x="1251" y="1062"/>
                    <a:pt x="1247" y="1045"/>
                  </a:cubicBezTo>
                  <a:lnTo>
                    <a:pt x="1215" y="880"/>
                  </a:lnTo>
                  <a:lnTo>
                    <a:pt x="1344" y="753"/>
                  </a:lnTo>
                  <a:cubicBezTo>
                    <a:pt x="1356" y="740"/>
                    <a:pt x="1361" y="722"/>
                    <a:pt x="1354" y="705"/>
                  </a:cubicBezTo>
                  <a:cubicBezTo>
                    <a:pt x="1348" y="688"/>
                    <a:pt x="1333" y="676"/>
                    <a:pt x="1315" y="6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300">
            <a:extLst>
              <a:ext uri="{FF2B5EF4-FFF2-40B4-BE49-F238E27FC236}">
                <a16:creationId xmlns:a16="http://schemas.microsoft.com/office/drawing/2014/main" id="{1CAC0334-1486-660F-27EA-DDDF5A356928}"/>
              </a:ext>
            </a:extLst>
          </p:cNvPr>
          <p:cNvGrpSpPr/>
          <p:nvPr userDrawn="1"/>
        </p:nvGrpSpPr>
        <p:grpSpPr>
          <a:xfrm>
            <a:off x="2946032" y="5060728"/>
            <a:ext cx="710291" cy="710292"/>
            <a:chOff x="1484492" y="4528578"/>
            <a:chExt cx="710291" cy="710292"/>
          </a:xfrm>
        </p:grpSpPr>
        <p:sp>
          <p:nvSpPr>
            <p:cNvPr id="16" name="Rectangle 301">
              <a:extLst>
                <a:ext uri="{FF2B5EF4-FFF2-40B4-BE49-F238E27FC236}">
                  <a16:creationId xmlns:a16="http://schemas.microsoft.com/office/drawing/2014/main" id="{416B49C9-3A77-51AE-1C66-6BEF7F2FE187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8" name="Freeform 302">
              <a:extLst>
                <a:ext uri="{FF2B5EF4-FFF2-40B4-BE49-F238E27FC236}">
                  <a16:creationId xmlns:a16="http://schemas.microsoft.com/office/drawing/2014/main" id="{C5D842CA-2B44-BC22-679B-787424C30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162" y="4649568"/>
              <a:ext cx="488950" cy="468313"/>
            </a:xfrm>
            <a:custGeom>
              <a:avLst/>
              <a:gdLst>
                <a:gd name="T0" fmla="*/ 141 w 1361"/>
                <a:gd name="T1" fmla="*/ 1162 h 1304"/>
                <a:gd name="T2" fmla="*/ 90 w 1361"/>
                <a:gd name="T3" fmla="*/ 1241 h 1304"/>
                <a:gd name="T4" fmla="*/ 203 w 1361"/>
                <a:gd name="T5" fmla="*/ 1162 h 1304"/>
                <a:gd name="T6" fmla="*/ 1101 w 1361"/>
                <a:gd name="T7" fmla="*/ 1241 h 1304"/>
                <a:gd name="T8" fmla="*/ 203 w 1361"/>
                <a:gd name="T9" fmla="*/ 1162 h 1304"/>
                <a:gd name="T10" fmla="*/ 1179 w 1361"/>
                <a:gd name="T11" fmla="*/ 1162 h 1304"/>
                <a:gd name="T12" fmla="*/ 1179 w 1361"/>
                <a:gd name="T13" fmla="*/ 1241 h 1304"/>
                <a:gd name="T14" fmla="*/ 1163 w 1361"/>
                <a:gd name="T15" fmla="*/ 1162 h 1304"/>
                <a:gd name="T16" fmla="*/ 87 w 1361"/>
                <a:gd name="T17" fmla="*/ 1303 h 1304"/>
                <a:gd name="T18" fmla="*/ 1132 w 1361"/>
                <a:gd name="T19" fmla="*/ 1303 h 1304"/>
                <a:gd name="T20" fmla="*/ 1188 w 1361"/>
                <a:gd name="T21" fmla="*/ 1303 h 1304"/>
                <a:gd name="T22" fmla="*/ 1317 w 1361"/>
                <a:gd name="T23" fmla="*/ 1228 h 1304"/>
                <a:gd name="T24" fmla="*/ 1317 w 1361"/>
                <a:gd name="T25" fmla="*/ 1175 h 1304"/>
                <a:gd name="T26" fmla="*/ 1188 w 1361"/>
                <a:gd name="T27" fmla="*/ 1100 h 1304"/>
                <a:gd name="T28" fmla="*/ 1132 w 1361"/>
                <a:gd name="T29" fmla="*/ 1100 h 1304"/>
                <a:gd name="T30" fmla="*/ 87 w 1361"/>
                <a:gd name="T31" fmla="*/ 1100 h 1304"/>
                <a:gd name="T32" fmla="*/ 28 w 1361"/>
                <a:gd name="T33" fmla="*/ 1244 h 1304"/>
                <a:gd name="T34" fmla="*/ 727 w 1361"/>
                <a:gd name="T35" fmla="*/ 592 h 1304"/>
                <a:gd name="T36" fmla="*/ 875 w 1361"/>
                <a:gd name="T37" fmla="*/ 592 h 1304"/>
                <a:gd name="T38" fmla="*/ 906 w 1361"/>
                <a:gd name="T39" fmla="*/ 366 h 1304"/>
                <a:gd name="T40" fmla="*/ 856 w 1361"/>
                <a:gd name="T41" fmla="*/ 375 h 1304"/>
                <a:gd name="T42" fmla="*/ 649 w 1361"/>
                <a:gd name="T43" fmla="*/ 595 h 1304"/>
                <a:gd name="T44" fmla="*/ 680 w 1361"/>
                <a:gd name="T45" fmla="*/ 654 h 1304"/>
                <a:gd name="T46" fmla="*/ 937 w 1361"/>
                <a:gd name="T47" fmla="*/ 623 h 1304"/>
                <a:gd name="T48" fmla="*/ 1216 w 1361"/>
                <a:gd name="T49" fmla="*/ 987 h 1304"/>
                <a:gd name="T50" fmla="*/ 62 w 1361"/>
                <a:gd name="T51" fmla="*/ 905 h 1304"/>
                <a:gd name="T52" fmla="*/ 150 w 1361"/>
                <a:gd name="T53" fmla="*/ 842 h 1304"/>
                <a:gd name="T54" fmla="*/ 203 w 1361"/>
                <a:gd name="T55" fmla="*/ 821 h 1304"/>
                <a:gd name="T56" fmla="*/ 746 w 1361"/>
                <a:gd name="T57" fmla="*/ 259 h 1304"/>
                <a:gd name="T58" fmla="*/ 254 w 1361"/>
                <a:gd name="T59" fmla="*/ 764 h 1304"/>
                <a:gd name="T60" fmla="*/ 285 w 1361"/>
                <a:gd name="T61" fmla="*/ 824 h 1304"/>
                <a:gd name="T62" fmla="*/ 1078 w 1361"/>
                <a:gd name="T63" fmla="*/ 792 h 1304"/>
                <a:gd name="T64" fmla="*/ 1157 w 1361"/>
                <a:gd name="T65" fmla="*/ 259 h 1304"/>
                <a:gd name="T66" fmla="*/ 1188 w 1361"/>
                <a:gd name="T67" fmla="*/ 852 h 1304"/>
                <a:gd name="T68" fmla="*/ 1233 w 1361"/>
                <a:gd name="T69" fmla="*/ 840 h 1304"/>
                <a:gd name="T70" fmla="*/ 1216 w 1361"/>
                <a:gd name="T71" fmla="*/ 987 h 1304"/>
                <a:gd name="T72" fmla="*/ 1233 w 1361"/>
                <a:gd name="T73" fmla="*/ 778 h 1304"/>
                <a:gd name="T74" fmla="*/ 1219 w 1361"/>
                <a:gd name="T75" fmla="*/ 149 h 1304"/>
                <a:gd name="T76" fmla="*/ 1298 w 1361"/>
                <a:gd name="T77" fmla="*/ 200 h 1304"/>
                <a:gd name="T78" fmla="*/ 1016 w 1361"/>
                <a:gd name="T79" fmla="*/ 761 h 1304"/>
                <a:gd name="T80" fmla="*/ 937 w 1361"/>
                <a:gd name="T81" fmla="*/ 708 h 1304"/>
                <a:gd name="T82" fmla="*/ 875 w 1361"/>
                <a:gd name="T83" fmla="*/ 761 h 1304"/>
                <a:gd name="T84" fmla="*/ 796 w 1361"/>
                <a:gd name="T85" fmla="*/ 708 h 1304"/>
                <a:gd name="T86" fmla="*/ 734 w 1361"/>
                <a:gd name="T87" fmla="*/ 761 h 1304"/>
                <a:gd name="T88" fmla="*/ 655 w 1361"/>
                <a:gd name="T89" fmla="*/ 708 h 1304"/>
                <a:gd name="T90" fmla="*/ 593 w 1361"/>
                <a:gd name="T91" fmla="*/ 761 h 1304"/>
                <a:gd name="T92" fmla="*/ 514 w 1361"/>
                <a:gd name="T93" fmla="*/ 708 h 1304"/>
                <a:gd name="T94" fmla="*/ 451 w 1361"/>
                <a:gd name="T95" fmla="*/ 761 h 1304"/>
                <a:gd name="T96" fmla="*/ 1016 w 1361"/>
                <a:gd name="T97" fmla="*/ 77 h 1304"/>
                <a:gd name="T98" fmla="*/ 141 w 1361"/>
                <a:gd name="T99" fmla="*/ 778 h 1304"/>
                <a:gd name="T100" fmla="*/ 62 w 1361"/>
                <a:gd name="T101" fmla="*/ 796 h 1304"/>
                <a:gd name="T102" fmla="*/ 127 w 1361"/>
                <a:gd name="T103" fmla="*/ 146 h 1304"/>
                <a:gd name="T104" fmla="*/ 141 w 1361"/>
                <a:gd name="T105" fmla="*/ 778 h 1304"/>
                <a:gd name="T106" fmla="*/ 1233 w 1361"/>
                <a:gd name="T107" fmla="*/ 84 h 1304"/>
                <a:gd name="T108" fmla="*/ 1157 w 1361"/>
                <a:gd name="T109" fmla="*/ 197 h 1304"/>
                <a:gd name="T110" fmla="*/ 1078 w 1361"/>
                <a:gd name="T111" fmla="*/ 31 h 1304"/>
                <a:gd name="T112" fmla="*/ 1019 w 1361"/>
                <a:gd name="T113" fmla="*/ 0 h 1304"/>
                <a:gd name="T114" fmla="*/ 808 w 1361"/>
                <a:gd name="T115" fmla="*/ 197 h 1304"/>
                <a:gd name="T116" fmla="*/ 203 w 1361"/>
                <a:gd name="T117" fmla="*/ 143 h 1304"/>
                <a:gd name="T118" fmla="*/ 0 w 1361"/>
                <a:gd name="T119" fmla="*/ 200 h 1304"/>
                <a:gd name="T120" fmla="*/ 144 w 1361"/>
                <a:gd name="T121" fmla="*/ 1049 h 1304"/>
                <a:gd name="T122" fmla="*/ 1360 w 1361"/>
                <a:gd name="T123" fmla="*/ 905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1" h="1304">
                  <a:moveTo>
                    <a:pt x="90" y="1162"/>
                  </a:moveTo>
                  <a:lnTo>
                    <a:pt x="141" y="1162"/>
                  </a:lnTo>
                  <a:lnTo>
                    <a:pt x="141" y="1241"/>
                  </a:lnTo>
                  <a:lnTo>
                    <a:pt x="90" y="1241"/>
                  </a:lnTo>
                  <a:lnTo>
                    <a:pt x="90" y="1162"/>
                  </a:lnTo>
                  <a:close/>
                  <a:moveTo>
                    <a:pt x="203" y="1162"/>
                  </a:moveTo>
                  <a:lnTo>
                    <a:pt x="1101" y="1162"/>
                  </a:lnTo>
                  <a:lnTo>
                    <a:pt x="1101" y="1241"/>
                  </a:lnTo>
                  <a:lnTo>
                    <a:pt x="203" y="1241"/>
                  </a:lnTo>
                  <a:lnTo>
                    <a:pt x="203" y="1162"/>
                  </a:lnTo>
                  <a:close/>
                  <a:moveTo>
                    <a:pt x="1163" y="1162"/>
                  </a:moveTo>
                  <a:lnTo>
                    <a:pt x="1179" y="1162"/>
                  </a:lnTo>
                  <a:lnTo>
                    <a:pt x="1242" y="1202"/>
                  </a:lnTo>
                  <a:lnTo>
                    <a:pt x="1179" y="1241"/>
                  </a:lnTo>
                  <a:lnTo>
                    <a:pt x="1163" y="1241"/>
                  </a:lnTo>
                  <a:lnTo>
                    <a:pt x="1163" y="1162"/>
                  </a:lnTo>
                  <a:close/>
                  <a:moveTo>
                    <a:pt x="28" y="1244"/>
                  </a:moveTo>
                  <a:cubicBezTo>
                    <a:pt x="28" y="1277"/>
                    <a:pt x="55" y="1303"/>
                    <a:pt x="87" y="1303"/>
                  </a:cubicBezTo>
                  <a:lnTo>
                    <a:pt x="172" y="1303"/>
                  </a:lnTo>
                  <a:lnTo>
                    <a:pt x="1132" y="1303"/>
                  </a:lnTo>
                  <a:lnTo>
                    <a:pt x="1160" y="1303"/>
                  </a:lnTo>
                  <a:lnTo>
                    <a:pt x="1188" y="1303"/>
                  </a:lnTo>
                  <a:cubicBezTo>
                    <a:pt x="1194" y="1303"/>
                    <a:pt x="1200" y="1302"/>
                    <a:pt x="1204" y="1299"/>
                  </a:cubicBezTo>
                  <a:lnTo>
                    <a:pt x="1317" y="1228"/>
                  </a:lnTo>
                  <a:cubicBezTo>
                    <a:pt x="1326" y="1222"/>
                    <a:pt x="1332" y="1213"/>
                    <a:pt x="1332" y="1202"/>
                  </a:cubicBezTo>
                  <a:cubicBezTo>
                    <a:pt x="1332" y="1191"/>
                    <a:pt x="1327" y="1181"/>
                    <a:pt x="1317" y="1175"/>
                  </a:cubicBezTo>
                  <a:lnTo>
                    <a:pt x="1205" y="1105"/>
                  </a:lnTo>
                  <a:cubicBezTo>
                    <a:pt x="1200" y="1102"/>
                    <a:pt x="1194" y="1100"/>
                    <a:pt x="1188" y="1100"/>
                  </a:cubicBezTo>
                  <a:lnTo>
                    <a:pt x="1160" y="1100"/>
                  </a:lnTo>
                  <a:lnTo>
                    <a:pt x="1132" y="1100"/>
                  </a:lnTo>
                  <a:lnTo>
                    <a:pt x="172" y="1100"/>
                  </a:lnTo>
                  <a:lnTo>
                    <a:pt x="87" y="1100"/>
                  </a:lnTo>
                  <a:cubicBezTo>
                    <a:pt x="55" y="1100"/>
                    <a:pt x="28" y="1127"/>
                    <a:pt x="28" y="1159"/>
                  </a:cubicBezTo>
                  <a:lnTo>
                    <a:pt x="28" y="1244"/>
                  </a:lnTo>
                  <a:close/>
                  <a:moveTo>
                    <a:pt x="875" y="592"/>
                  </a:moveTo>
                  <a:lnTo>
                    <a:pt x="727" y="592"/>
                  </a:lnTo>
                  <a:lnTo>
                    <a:pt x="875" y="444"/>
                  </a:lnTo>
                  <a:lnTo>
                    <a:pt x="875" y="592"/>
                  </a:lnTo>
                  <a:close/>
                  <a:moveTo>
                    <a:pt x="937" y="397"/>
                  </a:moveTo>
                  <a:cubicBezTo>
                    <a:pt x="937" y="380"/>
                    <a:pt x="923" y="366"/>
                    <a:pt x="906" y="366"/>
                  </a:cubicBezTo>
                  <a:lnTo>
                    <a:pt x="878" y="366"/>
                  </a:lnTo>
                  <a:cubicBezTo>
                    <a:pt x="869" y="366"/>
                    <a:pt x="861" y="370"/>
                    <a:pt x="856" y="375"/>
                  </a:cubicBezTo>
                  <a:lnTo>
                    <a:pt x="658" y="573"/>
                  </a:lnTo>
                  <a:cubicBezTo>
                    <a:pt x="652" y="579"/>
                    <a:pt x="649" y="587"/>
                    <a:pt x="649" y="595"/>
                  </a:cubicBezTo>
                  <a:lnTo>
                    <a:pt x="649" y="623"/>
                  </a:lnTo>
                  <a:cubicBezTo>
                    <a:pt x="649" y="640"/>
                    <a:pt x="663" y="654"/>
                    <a:pt x="680" y="654"/>
                  </a:cubicBezTo>
                  <a:lnTo>
                    <a:pt x="906" y="654"/>
                  </a:lnTo>
                  <a:cubicBezTo>
                    <a:pt x="923" y="654"/>
                    <a:pt x="937" y="640"/>
                    <a:pt x="937" y="623"/>
                  </a:cubicBezTo>
                  <a:lnTo>
                    <a:pt x="937" y="397"/>
                  </a:lnTo>
                  <a:close/>
                  <a:moveTo>
                    <a:pt x="1216" y="987"/>
                  </a:moveTo>
                  <a:lnTo>
                    <a:pt x="144" y="987"/>
                  </a:lnTo>
                  <a:cubicBezTo>
                    <a:pt x="99" y="987"/>
                    <a:pt x="62" y="950"/>
                    <a:pt x="62" y="905"/>
                  </a:cubicBezTo>
                  <a:cubicBezTo>
                    <a:pt x="62" y="869"/>
                    <a:pt x="91" y="840"/>
                    <a:pt x="127" y="840"/>
                  </a:cubicBezTo>
                  <a:cubicBezTo>
                    <a:pt x="136" y="840"/>
                    <a:pt x="145" y="841"/>
                    <a:pt x="150" y="842"/>
                  </a:cubicBezTo>
                  <a:cubicBezTo>
                    <a:pt x="156" y="848"/>
                    <a:pt x="163" y="852"/>
                    <a:pt x="172" y="852"/>
                  </a:cubicBezTo>
                  <a:cubicBezTo>
                    <a:pt x="189" y="852"/>
                    <a:pt x="203" y="838"/>
                    <a:pt x="203" y="821"/>
                  </a:cubicBezTo>
                  <a:lnTo>
                    <a:pt x="203" y="259"/>
                  </a:lnTo>
                  <a:lnTo>
                    <a:pt x="746" y="259"/>
                  </a:lnTo>
                  <a:lnTo>
                    <a:pt x="263" y="742"/>
                  </a:lnTo>
                  <a:cubicBezTo>
                    <a:pt x="257" y="748"/>
                    <a:pt x="254" y="756"/>
                    <a:pt x="254" y="764"/>
                  </a:cubicBezTo>
                  <a:lnTo>
                    <a:pt x="254" y="792"/>
                  </a:lnTo>
                  <a:cubicBezTo>
                    <a:pt x="254" y="810"/>
                    <a:pt x="268" y="824"/>
                    <a:pt x="285" y="824"/>
                  </a:cubicBezTo>
                  <a:lnTo>
                    <a:pt x="1047" y="824"/>
                  </a:lnTo>
                  <a:cubicBezTo>
                    <a:pt x="1064" y="824"/>
                    <a:pt x="1078" y="810"/>
                    <a:pt x="1078" y="792"/>
                  </a:cubicBezTo>
                  <a:lnTo>
                    <a:pt x="1078" y="259"/>
                  </a:lnTo>
                  <a:lnTo>
                    <a:pt x="1157" y="259"/>
                  </a:lnTo>
                  <a:lnTo>
                    <a:pt x="1157" y="821"/>
                  </a:lnTo>
                  <a:cubicBezTo>
                    <a:pt x="1157" y="838"/>
                    <a:pt x="1171" y="852"/>
                    <a:pt x="1188" y="852"/>
                  </a:cubicBezTo>
                  <a:cubicBezTo>
                    <a:pt x="1197" y="852"/>
                    <a:pt x="1205" y="848"/>
                    <a:pt x="1210" y="842"/>
                  </a:cubicBezTo>
                  <a:cubicBezTo>
                    <a:pt x="1216" y="841"/>
                    <a:pt x="1225" y="840"/>
                    <a:pt x="1233" y="840"/>
                  </a:cubicBezTo>
                  <a:cubicBezTo>
                    <a:pt x="1269" y="840"/>
                    <a:pt x="1298" y="869"/>
                    <a:pt x="1298" y="905"/>
                  </a:cubicBezTo>
                  <a:cubicBezTo>
                    <a:pt x="1298" y="950"/>
                    <a:pt x="1261" y="987"/>
                    <a:pt x="1216" y="987"/>
                  </a:cubicBezTo>
                  <a:close/>
                  <a:moveTo>
                    <a:pt x="1298" y="796"/>
                  </a:moveTo>
                  <a:cubicBezTo>
                    <a:pt x="1279" y="785"/>
                    <a:pt x="1257" y="778"/>
                    <a:pt x="1233" y="778"/>
                  </a:cubicBezTo>
                  <a:cubicBezTo>
                    <a:pt x="1228" y="778"/>
                    <a:pt x="1223" y="778"/>
                    <a:pt x="1219" y="778"/>
                  </a:cubicBezTo>
                  <a:lnTo>
                    <a:pt x="1219" y="149"/>
                  </a:lnTo>
                  <a:cubicBezTo>
                    <a:pt x="1222" y="148"/>
                    <a:pt x="1228" y="146"/>
                    <a:pt x="1233" y="146"/>
                  </a:cubicBezTo>
                  <a:cubicBezTo>
                    <a:pt x="1263" y="146"/>
                    <a:pt x="1298" y="160"/>
                    <a:pt x="1298" y="200"/>
                  </a:cubicBezTo>
                  <a:lnTo>
                    <a:pt x="1298" y="796"/>
                  </a:lnTo>
                  <a:close/>
                  <a:moveTo>
                    <a:pt x="1016" y="761"/>
                  </a:moveTo>
                  <a:lnTo>
                    <a:pt x="937" y="761"/>
                  </a:lnTo>
                  <a:lnTo>
                    <a:pt x="937" y="708"/>
                  </a:lnTo>
                  <a:lnTo>
                    <a:pt x="875" y="708"/>
                  </a:lnTo>
                  <a:lnTo>
                    <a:pt x="875" y="761"/>
                  </a:lnTo>
                  <a:lnTo>
                    <a:pt x="796" y="761"/>
                  </a:lnTo>
                  <a:lnTo>
                    <a:pt x="796" y="708"/>
                  </a:lnTo>
                  <a:lnTo>
                    <a:pt x="734" y="708"/>
                  </a:lnTo>
                  <a:lnTo>
                    <a:pt x="734" y="761"/>
                  </a:lnTo>
                  <a:lnTo>
                    <a:pt x="655" y="761"/>
                  </a:lnTo>
                  <a:lnTo>
                    <a:pt x="655" y="708"/>
                  </a:lnTo>
                  <a:lnTo>
                    <a:pt x="593" y="708"/>
                  </a:lnTo>
                  <a:lnTo>
                    <a:pt x="593" y="761"/>
                  </a:lnTo>
                  <a:lnTo>
                    <a:pt x="514" y="761"/>
                  </a:lnTo>
                  <a:lnTo>
                    <a:pt x="514" y="708"/>
                  </a:lnTo>
                  <a:lnTo>
                    <a:pt x="451" y="708"/>
                  </a:lnTo>
                  <a:lnTo>
                    <a:pt x="451" y="761"/>
                  </a:lnTo>
                  <a:lnTo>
                    <a:pt x="332" y="761"/>
                  </a:lnTo>
                  <a:lnTo>
                    <a:pt x="1016" y="77"/>
                  </a:lnTo>
                  <a:lnTo>
                    <a:pt x="1016" y="761"/>
                  </a:lnTo>
                  <a:close/>
                  <a:moveTo>
                    <a:pt x="141" y="778"/>
                  </a:moveTo>
                  <a:cubicBezTo>
                    <a:pt x="137" y="778"/>
                    <a:pt x="132" y="778"/>
                    <a:pt x="127" y="778"/>
                  </a:cubicBezTo>
                  <a:cubicBezTo>
                    <a:pt x="103" y="778"/>
                    <a:pt x="81" y="785"/>
                    <a:pt x="62" y="796"/>
                  </a:cubicBezTo>
                  <a:lnTo>
                    <a:pt x="62" y="200"/>
                  </a:lnTo>
                  <a:cubicBezTo>
                    <a:pt x="62" y="160"/>
                    <a:pt x="97" y="146"/>
                    <a:pt x="127" y="146"/>
                  </a:cubicBezTo>
                  <a:cubicBezTo>
                    <a:pt x="132" y="146"/>
                    <a:pt x="138" y="148"/>
                    <a:pt x="141" y="149"/>
                  </a:cubicBezTo>
                  <a:lnTo>
                    <a:pt x="141" y="778"/>
                  </a:lnTo>
                  <a:close/>
                  <a:moveTo>
                    <a:pt x="1360" y="200"/>
                  </a:moveTo>
                  <a:cubicBezTo>
                    <a:pt x="1360" y="133"/>
                    <a:pt x="1307" y="84"/>
                    <a:pt x="1233" y="84"/>
                  </a:cubicBezTo>
                  <a:cubicBezTo>
                    <a:pt x="1196" y="84"/>
                    <a:pt x="1157" y="105"/>
                    <a:pt x="1157" y="143"/>
                  </a:cubicBezTo>
                  <a:lnTo>
                    <a:pt x="1157" y="197"/>
                  </a:lnTo>
                  <a:lnTo>
                    <a:pt x="1078" y="197"/>
                  </a:lnTo>
                  <a:lnTo>
                    <a:pt x="1078" y="31"/>
                  </a:lnTo>
                  <a:cubicBezTo>
                    <a:pt x="1078" y="13"/>
                    <a:pt x="1064" y="0"/>
                    <a:pt x="1047" y="0"/>
                  </a:cubicBezTo>
                  <a:lnTo>
                    <a:pt x="1019" y="0"/>
                  </a:lnTo>
                  <a:cubicBezTo>
                    <a:pt x="1010" y="0"/>
                    <a:pt x="1003" y="3"/>
                    <a:pt x="997" y="9"/>
                  </a:cubicBezTo>
                  <a:lnTo>
                    <a:pt x="808" y="197"/>
                  </a:lnTo>
                  <a:lnTo>
                    <a:pt x="203" y="197"/>
                  </a:lnTo>
                  <a:lnTo>
                    <a:pt x="203" y="143"/>
                  </a:lnTo>
                  <a:cubicBezTo>
                    <a:pt x="203" y="105"/>
                    <a:pt x="164" y="84"/>
                    <a:pt x="127" y="84"/>
                  </a:cubicBezTo>
                  <a:cubicBezTo>
                    <a:pt x="54" y="84"/>
                    <a:pt x="0" y="133"/>
                    <a:pt x="0" y="200"/>
                  </a:cubicBezTo>
                  <a:lnTo>
                    <a:pt x="0" y="905"/>
                  </a:lnTo>
                  <a:cubicBezTo>
                    <a:pt x="0" y="985"/>
                    <a:pt x="65" y="1049"/>
                    <a:pt x="144" y="1049"/>
                  </a:cubicBezTo>
                  <a:lnTo>
                    <a:pt x="1216" y="1049"/>
                  </a:lnTo>
                  <a:cubicBezTo>
                    <a:pt x="1296" y="1049"/>
                    <a:pt x="1360" y="985"/>
                    <a:pt x="1360" y="905"/>
                  </a:cubicBezTo>
                  <a:lnTo>
                    <a:pt x="1360" y="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303">
            <a:extLst>
              <a:ext uri="{FF2B5EF4-FFF2-40B4-BE49-F238E27FC236}">
                <a16:creationId xmlns:a16="http://schemas.microsoft.com/office/drawing/2014/main" id="{58B63141-8AB7-2B52-E2F2-D630BC24A1CC}"/>
              </a:ext>
            </a:extLst>
          </p:cNvPr>
          <p:cNvGrpSpPr/>
          <p:nvPr userDrawn="1"/>
        </p:nvGrpSpPr>
        <p:grpSpPr>
          <a:xfrm>
            <a:off x="1844911" y="2052486"/>
            <a:ext cx="710291" cy="710292"/>
            <a:chOff x="383371" y="1520336"/>
            <a:chExt cx="710291" cy="710292"/>
          </a:xfrm>
        </p:grpSpPr>
        <p:sp>
          <p:nvSpPr>
            <p:cNvPr id="20" name="Rectangle 304">
              <a:extLst>
                <a:ext uri="{FF2B5EF4-FFF2-40B4-BE49-F238E27FC236}">
                  <a16:creationId xmlns:a16="http://schemas.microsoft.com/office/drawing/2014/main" id="{04078E76-71D2-E620-0E97-4DF27F0CCE3F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1" name="Freeform 305">
              <a:extLst>
                <a:ext uri="{FF2B5EF4-FFF2-40B4-BE49-F238E27FC236}">
                  <a16:creationId xmlns:a16="http://schemas.microsoft.com/office/drawing/2014/main" id="{4F19DDD7-B521-20C8-D241-150DF7774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91" y="1631801"/>
              <a:ext cx="476250" cy="487362"/>
            </a:xfrm>
            <a:custGeom>
              <a:avLst/>
              <a:gdLst>
                <a:gd name="T0" fmla="*/ 726 w 1327"/>
                <a:gd name="T1" fmla="*/ 1304 h 1358"/>
                <a:gd name="T2" fmla="*/ 31 w 1327"/>
                <a:gd name="T3" fmla="*/ 1197 h 1358"/>
                <a:gd name="T4" fmla="*/ 1 w 1327"/>
                <a:gd name="T5" fmla="*/ 1142 h 1358"/>
                <a:gd name="T6" fmla="*/ 330 w 1327"/>
                <a:gd name="T7" fmla="*/ 400 h 1358"/>
                <a:gd name="T8" fmla="*/ 468 w 1327"/>
                <a:gd name="T9" fmla="*/ 539 h 1358"/>
                <a:gd name="T10" fmla="*/ 468 w 1327"/>
                <a:gd name="T11" fmla="*/ 601 h 1358"/>
                <a:gd name="T12" fmla="*/ 790 w 1327"/>
                <a:gd name="T13" fmla="*/ 510 h 1358"/>
                <a:gd name="T14" fmla="*/ 654 w 1327"/>
                <a:gd name="T15" fmla="*/ 618 h 1358"/>
                <a:gd name="T16" fmla="*/ 512 w 1327"/>
                <a:gd name="T17" fmla="*/ 708 h 1358"/>
                <a:gd name="T18" fmla="*/ 239 w 1327"/>
                <a:gd name="T19" fmla="*/ 622 h 1358"/>
                <a:gd name="T20" fmla="*/ 224 w 1327"/>
                <a:gd name="T21" fmla="*/ 497 h 1358"/>
                <a:gd name="T22" fmla="*/ 164 w 1327"/>
                <a:gd name="T23" fmla="*/ 316 h 1358"/>
                <a:gd name="T24" fmla="*/ 262 w 1327"/>
                <a:gd name="T25" fmla="*/ 246 h 1358"/>
                <a:gd name="T26" fmla="*/ 391 w 1327"/>
                <a:gd name="T27" fmla="*/ 97 h 1358"/>
                <a:gd name="T28" fmla="*/ 559 w 1327"/>
                <a:gd name="T29" fmla="*/ 136 h 1358"/>
                <a:gd name="T30" fmla="*/ 754 w 1327"/>
                <a:gd name="T31" fmla="*/ 149 h 1358"/>
                <a:gd name="T32" fmla="*/ 746 w 1327"/>
                <a:gd name="T33" fmla="*/ 347 h 1358"/>
                <a:gd name="T34" fmla="*/ 790 w 1327"/>
                <a:gd name="T35" fmla="*/ 510 h 1358"/>
                <a:gd name="T36" fmla="*/ 792 w 1327"/>
                <a:gd name="T37" fmla="*/ 402 h 1358"/>
                <a:gd name="T38" fmla="*/ 803 w 1327"/>
                <a:gd name="T39" fmla="*/ 307 h 1358"/>
                <a:gd name="T40" fmla="*/ 859 w 1327"/>
                <a:gd name="T41" fmla="*/ 97 h 1358"/>
                <a:gd name="T42" fmla="*/ 667 w 1327"/>
                <a:gd name="T43" fmla="*/ 119 h 1358"/>
                <a:gd name="T44" fmla="*/ 551 w 1327"/>
                <a:gd name="T45" fmla="*/ 64 h 1358"/>
                <a:gd name="T46" fmla="*/ 447 w 1327"/>
                <a:gd name="T47" fmla="*/ 65 h 1358"/>
                <a:gd name="T48" fmla="*/ 344 w 1327"/>
                <a:gd name="T49" fmla="*/ 26 h 1358"/>
                <a:gd name="T50" fmla="*/ 223 w 1327"/>
                <a:gd name="T51" fmla="*/ 128 h 1358"/>
                <a:gd name="T52" fmla="*/ 210 w 1327"/>
                <a:gd name="T53" fmla="*/ 212 h 1358"/>
                <a:gd name="T54" fmla="*/ 43 w 1327"/>
                <a:gd name="T55" fmla="*/ 267 h 1358"/>
                <a:gd name="T56" fmla="*/ 140 w 1327"/>
                <a:gd name="T57" fmla="*/ 405 h 1358"/>
                <a:gd name="T58" fmla="*/ 130 w 1327"/>
                <a:gd name="T59" fmla="*/ 500 h 1358"/>
                <a:gd name="T60" fmla="*/ 172 w 1327"/>
                <a:gd name="T61" fmla="*/ 576 h 1358"/>
                <a:gd name="T62" fmla="*/ 170 w 1327"/>
                <a:gd name="T63" fmla="*/ 712 h 1358"/>
                <a:gd name="T64" fmla="*/ 349 w 1327"/>
                <a:gd name="T65" fmla="*/ 752 h 1358"/>
                <a:gd name="T66" fmla="*/ 460 w 1327"/>
                <a:gd name="T67" fmla="*/ 743 h 1358"/>
                <a:gd name="T68" fmla="*/ 565 w 1327"/>
                <a:gd name="T69" fmla="*/ 858 h 1358"/>
                <a:gd name="T70" fmla="*/ 611 w 1327"/>
                <a:gd name="T71" fmla="*/ 720 h 1358"/>
                <a:gd name="T72" fmla="*/ 718 w 1327"/>
                <a:gd name="T73" fmla="*/ 647 h 1358"/>
                <a:gd name="T74" fmla="*/ 769 w 1327"/>
                <a:gd name="T75" fmla="*/ 579 h 1358"/>
                <a:gd name="T76" fmla="*/ 880 w 1327"/>
                <a:gd name="T77" fmla="*/ 508 h 1358"/>
                <a:gd name="T78" fmla="*/ 1323 w 1327"/>
                <a:gd name="T79" fmla="*/ 880 h 1358"/>
                <a:gd name="T80" fmla="*/ 30 w 1327"/>
                <a:gd name="T81" fmla="*/ 1048 h 1358"/>
                <a:gd name="T82" fmla="*/ 1035 w 1327"/>
                <a:gd name="T83" fmla="*/ 1225 h 1358"/>
                <a:gd name="T84" fmla="*/ 984 w 1327"/>
                <a:gd name="T85" fmla="*/ 1173 h 1358"/>
                <a:gd name="T86" fmla="*/ 1325 w 1327"/>
                <a:gd name="T87" fmla="*/ 1035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7" h="1358">
                  <a:moveTo>
                    <a:pt x="33" y="1355"/>
                  </a:moveTo>
                  <a:cubicBezTo>
                    <a:pt x="239" y="1225"/>
                    <a:pt x="486" y="1225"/>
                    <a:pt x="693" y="1357"/>
                  </a:cubicBezTo>
                  <a:lnTo>
                    <a:pt x="726" y="1304"/>
                  </a:lnTo>
                  <a:cubicBezTo>
                    <a:pt x="498" y="1160"/>
                    <a:pt x="227" y="1159"/>
                    <a:pt x="0" y="1303"/>
                  </a:cubicBezTo>
                  <a:lnTo>
                    <a:pt x="33" y="1355"/>
                  </a:lnTo>
                  <a:close/>
                  <a:moveTo>
                    <a:pt x="31" y="1197"/>
                  </a:moveTo>
                  <a:cubicBezTo>
                    <a:pt x="320" y="1037"/>
                    <a:pt x="630" y="1093"/>
                    <a:pt x="880" y="1352"/>
                  </a:cubicBezTo>
                  <a:lnTo>
                    <a:pt x="925" y="1309"/>
                  </a:lnTo>
                  <a:cubicBezTo>
                    <a:pt x="657" y="1033"/>
                    <a:pt x="312" y="970"/>
                    <a:pt x="1" y="1142"/>
                  </a:cubicBezTo>
                  <a:lnTo>
                    <a:pt x="31" y="1197"/>
                  </a:lnTo>
                  <a:close/>
                  <a:moveTo>
                    <a:pt x="468" y="539"/>
                  </a:moveTo>
                  <a:cubicBezTo>
                    <a:pt x="392" y="539"/>
                    <a:pt x="330" y="477"/>
                    <a:pt x="330" y="400"/>
                  </a:cubicBezTo>
                  <a:cubicBezTo>
                    <a:pt x="330" y="324"/>
                    <a:pt x="392" y="262"/>
                    <a:pt x="468" y="262"/>
                  </a:cubicBezTo>
                  <a:cubicBezTo>
                    <a:pt x="544" y="262"/>
                    <a:pt x="606" y="324"/>
                    <a:pt x="606" y="400"/>
                  </a:cubicBezTo>
                  <a:cubicBezTo>
                    <a:pt x="606" y="477"/>
                    <a:pt x="544" y="539"/>
                    <a:pt x="468" y="539"/>
                  </a:cubicBezTo>
                  <a:close/>
                  <a:moveTo>
                    <a:pt x="468" y="200"/>
                  </a:moveTo>
                  <a:cubicBezTo>
                    <a:pt x="358" y="200"/>
                    <a:pt x="267" y="289"/>
                    <a:pt x="267" y="400"/>
                  </a:cubicBezTo>
                  <a:cubicBezTo>
                    <a:pt x="267" y="510"/>
                    <a:pt x="358" y="601"/>
                    <a:pt x="468" y="601"/>
                  </a:cubicBezTo>
                  <a:cubicBezTo>
                    <a:pt x="579" y="601"/>
                    <a:pt x="668" y="510"/>
                    <a:pt x="668" y="400"/>
                  </a:cubicBezTo>
                  <a:cubicBezTo>
                    <a:pt x="668" y="289"/>
                    <a:pt x="579" y="200"/>
                    <a:pt x="468" y="200"/>
                  </a:cubicBezTo>
                  <a:close/>
                  <a:moveTo>
                    <a:pt x="790" y="510"/>
                  </a:moveTo>
                  <a:cubicBezTo>
                    <a:pt x="776" y="513"/>
                    <a:pt x="762" y="516"/>
                    <a:pt x="751" y="519"/>
                  </a:cubicBezTo>
                  <a:cubicBezTo>
                    <a:pt x="721" y="528"/>
                    <a:pt x="683" y="553"/>
                    <a:pt x="664" y="588"/>
                  </a:cubicBezTo>
                  <a:cubicBezTo>
                    <a:pt x="659" y="598"/>
                    <a:pt x="656" y="608"/>
                    <a:pt x="654" y="618"/>
                  </a:cubicBezTo>
                  <a:cubicBezTo>
                    <a:pt x="601" y="619"/>
                    <a:pt x="556" y="659"/>
                    <a:pt x="550" y="712"/>
                  </a:cubicBezTo>
                  <a:lnTo>
                    <a:pt x="545" y="750"/>
                  </a:lnTo>
                  <a:lnTo>
                    <a:pt x="512" y="708"/>
                  </a:lnTo>
                  <a:cubicBezTo>
                    <a:pt x="492" y="678"/>
                    <a:pt x="458" y="660"/>
                    <a:pt x="422" y="660"/>
                  </a:cubicBezTo>
                  <a:cubicBezTo>
                    <a:pt x="405" y="660"/>
                    <a:pt x="389" y="664"/>
                    <a:pt x="374" y="671"/>
                  </a:cubicBezTo>
                  <a:cubicBezTo>
                    <a:pt x="348" y="628"/>
                    <a:pt x="294" y="604"/>
                    <a:pt x="239" y="622"/>
                  </a:cubicBezTo>
                  <a:lnTo>
                    <a:pt x="217" y="629"/>
                  </a:lnTo>
                  <a:cubicBezTo>
                    <a:pt x="223" y="618"/>
                    <a:pt x="227" y="606"/>
                    <a:pt x="230" y="598"/>
                  </a:cubicBezTo>
                  <a:cubicBezTo>
                    <a:pt x="243" y="564"/>
                    <a:pt x="241" y="527"/>
                    <a:pt x="224" y="497"/>
                  </a:cubicBezTo>
                  <a:cubicBezTo>
                    <a:pt x="215" y="481"/>
                    <a:pt x="203" y="467"/>
                    <a:pt x="188" y="457"/>
                  </a:cubicBezTo>
                  <a:cubicBezTo>
                    <a:pt x="197" y="443"/>
                    <a:pt x="202" y="426"/>
                    <a:pt x="203" y="408"/>
                  </a:cubicBezTo>
                  <a:cubicBezTo>
                    <a:pt x="205" y="373"/>
                    <a:pt x="191" y="340"/>
                    <a:pt x="164" y="316"/>
                  </a:cubicBezTo>
                  <a:lnTo>
                    <a:pt x="146" y="300"/>
                  </a:lnTo>
                  <a:lnTo>
                    <a:pt x="178" y="297"/>
                  </a:lnTo>
                  <a:cubicBezTo>
                    <a:pt x="213" y="293"/>
                    <a:pt x="243" y="275"/>
                    <a:pt x="262" y="246"/>
                  </a:cubicBezTo>
                  <a:cubicBezTo>
                    <a:pt x="273" y="229"/>
                    <a:pt x="280" y="209"/>
                    <a:pt x="281" y="190"/>
                  </a:cubicBezTo>
                  <a:cubicBezTo>
                    <a:pt x="334" y="189"/>
                    <a:pt x="380" y="151"/>
                    <a:pt x="391" y="99"/>
                  </a:cubicBezTo>
                  <a:lnTo>
                    <a:pt x="391" y="97"/>
                  </a:lnTo>
                  <a:lnTo>
                    <a:pt x="401" y="107"/>
                  </a:lnTo>
                  <a:cubicBezTo>
                    <a:pt x="426" y="134"/>
                    <a:pt x="462" y="149"/>
                    <a:pt x="500" y="149"/>
                  </a:cubicBezTo>
                  <a:cubicBezTo>
                    <a:pt x="521" y="149"/>
                    <a:pt x="542" y="145"/>
                    <a:pt x="559" y="136"/>
                  </a:cubicBezTo>
                  <a:cubicBezTo>
                    <a:pt x="578" y="165"/>
                    <a:pt x="612" y="185"/>
                    <a:pt x="649" y="185"/>
                  </a:cubicBezTo>
                  <a:cubicBezTo>
                    <a:pt x="664" y="185"/>
                    <a:pt x="678" y="182"/>
                    <a:pt x="692" y="176"/>
                  </a:cubicBezTo>
                  <a:lnTo>
                    <a:pt x="754" y="149"/>
                  </a:lnTo>
                  <a:lnTo>
                    <a:pt x="720" y="204"/>
                  </a:lnTo>
                  <a:cubicBezTo>
                    <a:pt x="702" y="234"/>
                    <a:pt x="699" y="271"/>
                    <a:pt x="713" y="304"/>
                  </a:cubicBezTo>
                  <a:cubicBezTo>
                    <a:pt x="720" y="321"/>
                    <a:pt x="732" y="336"/>
                    <a:pt x="746" y="347"/>
                  </a:cubicBezTo>
                  <a:cubicBezTo>
                    <a:pt x="737" y="362"/>
                    <a:pt x="731" y="380"/>
                    <a:pt x="730" y="399"/>
                  </a:cubicBezTo>
                  <a:cubicBezTo>
                    <a:pt x="728" y="434"/>
                    <a:pt x="742" y="467"/>
                    <a:pt x="768" y="491"/>
                  </a:cubicBezTo>
                  <a:lnTo>
                    <a:pt x="790" y="510"/>
                  </a:lnTo>
                  <a:close/>
                  <a:moveTo>
                    <a:pt x="880" y="508"/>
                  </a:moveTo>
                  <a:lnTo>
                    <a:pt x="809" y="444"/>
                  </a:lnTo>
                  <a:cubicBezTo>
                    <a:pt x="798" y="434"/>
                    <a:pt x="791" y="418"/>
                    <a:pt x="792" y="402"/>
                  </a:cubicBezTo>
                  <a:cubicBezTo>
                    <a:pt x="793" y="386"/>
                    <a:pt x="801" y="372"/>
                    <a:pt x="814" y="363"/>
                  </a:cubicBezTo>
                  <a:cubicBezTo>
                    <a:pt x="824" y="356"/>
                    <a:pt x="829" y="343"/>
                    <a:pt x="827" y="331"/>
                  </a:cubicBezTo>
                  <a:cubicBezTo>
                    <a:pt x="824" y="319"/>
                    <a:pt x="815" y="310"/>
                    <a:pt x="803" y="307"/>
                  </a:cubicBezTo>
                  <a:cubicBezTo>
                    <a:pt x="788" y="304"/>
                    <a:pt x="776" y="294"/>
                    <a:pt x="770" y="279"/>
                  </a:cubicBezTo>
                  <a:cubicBezTo>
                    <a:pt x="764" y="265"/>
                    <a:pt x="765" y="250"/>
                    <a:pt x="773" y="237"/>
                  </a:cubicBezTo>
                  <a:lnTo>
                    <a:pt x="859" y="97"/>
                  </a:lnTo>
                  <a:cubicBezTo>
                    <a:pt x="866" y="86"/>
                    <a:pt x="865" y="71"/>
                    <a:pt x="856" y="61"/>
                  </a:cubicBezTo>
                  <a:cubicBezTo>
                    <a:pt x="847" y="51"/>
                    <a:pt x="832" y="47"/>
                    <a:pt x="820" y="53"/>
                  </a:cubicBezTo>
                  <a:lnTo>
                    <a:pt x="667" y="119"/>
                  </a:lnTo>
                  <a:cubicBezTo>
                    <a:pt x="639" y="131"/>
                    <a:pt x="607" y="111"/>
                    <a:pt x="605" y="82"/>
                  </a:cubicBezTo>
                  <a:cubicBezTo>
                    <a:pt x="604" y="70"/>
                    <a:pt x="595" y="59"/>
                    <a:pt x="584" y="55"/>
                  </a:cubicBezTo>
                  <a:cubicBezTo>
                    <a:pt x="572" y="51"/>
                    <a:pt x="559" y="55"/>
                    <a:pt x="551" y="64"/>
                  </a:cubicBezTo>
                  <a:lnTo>
                    <a:pt x="546" y="69"/>
                  </a:lnTo>
                  <a:cubicBezTo>
                    <a:pt x="535" y="81"/>
                    <a:pt x="519" y="87"/>
                    <a:pt x="500" y="87"/>
                  </a:cubicBezTo>
                  <a:cubicBezTo>
                    <a:pt x="479" y="87"/>
                    <a:pt x="460" y="79"/>
                    <a:pt x="447" y="65"/>
                  </a:cubicBezTo>
                  <a:lnTo>
                    <a:pt x="397" y="12"/>
                  </a:lnTo>
                  <a:cubicBezTo>
                    <a:pt x="389" y="4"/>
                    <a:pt x="377" y="0"/>
                    <a:pt x="366" y="3"/>
                  </a:cubicBezTo>
                  <a:cubicBezTo>
                    <a:pt x="355" y="6"/>
                    <a:pt x="347" y="15"/>
                    <a:pt x="344" y="26"/>
                  </a:cubicBezTo>
                  <a:lnTo>
                    <a:pt x="330" y="86"/>
                  </a:lnTo>
                  <a:cubicBezTo>
                    <a:pt x="323" y="118"/>
                    <a:pt x="287" y="137"/>
                    <a:pt x="257" y="123"/>
                  </a:cubicBezTo>
                  <a:cubicBezTo>
                    <a:pt x="246" y="118"/>
                    <a:pt x="232" y="120"/>
                    <a:pt x="223" y="128"/>
                  </a:cubicBezTo>
                  <a:cubicBezTo>
                    <a:pt x="214" y="136"/>
                    <a:pt x="210" y="149"/>
                    <a:pt x="214" y="160"/>
                  </a:cubicBezTo>
                  <a:lnTo>
                    <a:pt x="216" y="167"/>
                  </a:lnTo>
                  <a:cubicBezTo>
                    <a:pt x="221" y="182"/>
                    <a:pt x="219" y="198"/>
                    <a:pt x="210" y="212"/>
                  </a:cubicBezTo>
                  <a:cubicBezTo>
                    <a:pt x="202" y="225"/>
                    <a:pt x="188" y="233"/>
                    <a:pt x="172" y="235"/>
                  </a:cubicBezTo>
                  <a:lnTo>
                    <a:pt x="70" y="245"/>
                  </a:lnTo>
                  <a:cubicBezTo>
                    <a:pt x="57" y="247"/>
                    <a:pt x="47" y="255"/>
                    <a:pt x="43" y="267"/>
                  </a:cubicBezTo>
                  <a:cubicBezTo>
                    <a:pt x="39" y="278"/>
                    <a:pt x="43" y="291"/>
                    <a:pt x="52" y="300"/>
                  </a:cubicBezTo>
                  <a:lnTo>
                    <a:pt x="123" y="363"/>
                  </a:lnTo>
                  <a:cubicBezTo>
                    <a:pt x="135" y="373"/>
                    <a:pt x="141" y="389"/>
                    <a:pt x="140" y="405"/>
                  </a:cubicBezTo>
                  <a:cubicBezTo>
                    <a:pt x="140" y="421"/>
                    <a:pt x="132" y="435"/>
                    <a:pt x="118" y="445"/>
                  </a:cubicBezTo>
                  <a:cubicBezTo>
                    <a:pt x="108" y="452"/>
                    <a:pt x="103" y="464"/>
                    <a:pt x="106" y="476"/>
                  </a:cubicBezTo>
                  <a:cubicBezTo>
                    <a:pt x="108" y="488"/>
                    <a:pt x="118" y="498"/>
                    <a:pt x="130" y="500"/>
                  </a:cubicBezTo>
                  <a:lnTo>
                    <a:pt x="137" y="502"/>
                  </a:lnTo>
                  <a:cubicBezTo>
                    <a:pt x="155" y="506"/>
                    <a:pt x="165" y="518"/>
                    <a:pt x="170" y="527"/>
                  </a:cubicBezTo>
                  <a:cubicBezTo>
                    <a:pt x="178" y="541"/>
                    <a:pt x="179" y="559"/>
                    <a:pt x="172" y="576"/>
                  </a:cubicBezTo>
                  <a:cubicBezTo>
                    <a:pt x="162" y="604"/>
                    <a:pt x="132" y="669"/>
                    <a:pt x="131" y="670"/>
                  </a:cubicBezTo>
                  <a:cubicBezTo>
                    <a:pt x="126" y="682"/>
                    <a:pt x="128" y="695"/>
                    <a:pt x="137" y="704"/>
                  </a:cubicBezTo>
                  <a:cubicBezTo>
                    <a:pt x="145" y="713"/>
                    <a:pt x="158" y="716"/>
                    <a:pt x="170" y="712"/>
                  </a:cubicBezTo>
                  <a:lnTo>
                    <a:pt x="259" y="680"/>
                  </a:lnTo>
                  <a:cubicBezTo>
                    <a:pt x="291" y="670"/>
                    <a:pt x="325" y="693"/>
                    <a:pt x="328" y="725"/>
                  </a:cubicBezTo>
                  <a:cubicBezTo>
                    <a:pt x="329" y="738"/>
                    <a:pt x="337" y="748"/>
                    <a:pt x="349" y="752"/>
                  </a:cubicBezTo>
                  <a:cubicBezTo>
                    <a:pt x="361" y="756"/>
                    <a:pt x="373" y="753"/>
                    <a:pt x="382" y="743"/>
                  </a:cubicBezTo>
                  <a:lnTo>
                    <a:pt x="388" y="737"/>
                  </a:lnTo>
                  <a:cubicBezTo>
                    <a:pt x="407" y="715"/>
                    <a:pt x="445" y="719"/>
                    <a:pt x="460" y="743"/>
                  </a:cubicBezTo>
                  <a:cubicBezTo>
                    <a:pt x="461" y="744"/>
                    <a:pt x="461" y="745"/>
                    <a:pt x="462" y="746"/>
                  </a:cubicBezTo>
                  <a:lnTo>
                    <a:pt x="541" y="846"/>
                  </a:lnTo>
                  <a:cubicBezTo>
                    <a:pt x="547" y="853"/>
                    <a:pt x="556" y="858"/>
                    <a:pt x="565" y="858"/>
                  </a:cubicBezTo>
                  <a:cubicBezTo>
                    <a:pt x="568" y="858"/>
                    <a:pt x="571" y="857"/>
                    <a:pt x="573" y="857"/>
                  </a:cubicBezTo>
                  <a:cubicBezTo>
                    <a:pt x="585" y="853"/>
                    <a:pt x="594" y="843"/>
                    <a:pt x="596" y="831"/>
                  </a:cubicBezTo>
                  <a:lnTo>
                    <a:pt x="611" y="720"/>
                  </a:lnTo>
                  <a:cubicBezTo>
                    <a:pt x="615" y="691"/>
                    <a:pt x="648" y="671"/>
                    <a:pt x="676" y="684"/>
                  </a:cubicBezTo>
                  <a:cubicBezTo>
                    <a:pt x="687" y="690"/>
                    <a:pt x="700" y="688"/>
                    <a:pt x="709" y="679"/>
                  </a:cubicBezTo>
                  <a:cubicBezTo>
                    <a:pt x="719" y="671"/>
                    <a:pt x="722" y="658"/>
                    <a:pt x="718" y="647"/>
                  </a:cubicBezTo>
                  <a:lnTo>
                    <a:pt x="716" y="640"/>
                  </a:lnTo>
                  <a:cubicBezTo>
                    <a:pt x="714" y="632"/>
                    <a:pt x="715" y="625"/>
                    <a:pt x="719" y="617"/>
                  </a:cubicBezTo>
                  <a:cubicBezTo>
                    <a:pt x="729" y="598"/>
                    <a:pt x="754" y="583"/>
                    <a:pt x="769" y="579"/>
                  </a:cubicBezTo>
                  <a:cubicBezTo>
                    <a:pt x="793" y="571"/>
                    <a:pt x="846" y="564"/>
                    <a:pt x="864" y="562"/>
                  </a:cubicBezTo>
                  <a:cubicBezTo>
                    <a:pt x="876" y="560"/>
                    <a:pt x="887" y="552"/>
                    <a:pt x="890" y="540"/>
                  </a:cubicBezTo>
                  <a:cubicBezTo>
                    <a:pt x="894" y="528"/>
                    <a:pt x="890" y="516"/>
                    <a:pt x="880" y="508"/>
                  </a:cubicBezTo>
                  <a:close/>
                  <a:moveTo>
                    <a:pt x="761" y="1011"/>
                  </a:moveTo>
                  <a:cubicBezTo>
                    <a:pt x="933" y="911"/>
                    <a:pt x="1124" y="885"/>
                    <a:pt x="1305" y="940"/>
                  </a:cubicBezTo>
                  <a:lnTo>
                    <a:pt x="1323" y="880"/>
                  </a:lnTo>
                  <a:cubicBezTo>
                    <a:pt x="1112" y="816"/>
                    <a:pt x="890" y="852"/>
                    <a:pt x="695" y="978"/>
                  </a:cubicBezTo>
                  <a:cubicBezTo>
                    <a:pt x="474" y="882"/>
                    <a:pt x="230" y="882"/>
                    <a:pt x="3" y="992"/>
                  </a:cubicBezTo>
                  <a:lnTo>
                    <a:pt x="30" y="1048"/>
                  </a:lnTo>
                  <a:cubicBezTo>
                    <a:pt x="385" y="875"/>
                    <a:pt x="789" y="994"/>
                    <a:pt x="1058" y="1349"/>
                  </a:cubicBezTo>
                  <a:lnTo>
                    <a:pt x="1107" y="1312"/>
                  </a:lnTo>
                  <a:cubicBezTo>
                    <a:pt x="1084" y="1281"/>
                    <a:pt x="1060" y="1253"/>
                    <a:pt x="1035" y="1225"/>
                  </a:cubicBezTo>
                  <a:cubicBezTo>
                    <a:pt x="1125" y="1211"/>
                    <a:pt x="1216" y="1221"/>
                    <a:pt x="1302" y="1257"/>
                  </a:cubicBezTo>
                  <a:lnTo>
                    <a:pt x="1326" y="1199"/>
                  </a:lnTo>
                  <a:cubicBezTo>
                    <a:pt x="1216" y="1154"/>
                    <a:pt x="1098" y="1145"/>
                    <a:pt x="984" y="1173"/>
                  </a:cubicBezTo>
                  <a:cubicBezTo>
                    <a:pt x="957" y="1147"/>
                    <a:pt x="929" y="1124"/>
                    <a:pt x="901" y="1102"/>
                  </a:cubicBezTo>
                  <a:cubicBezTo>
                    <a:pt x="1033" y="1051"/>
                    <a:pt x="1171" y="1048"/>
                    <a:pt x="1304" y="1094"/>
                  </a:cubicBezTo>
                  <a:lnTo>
                    <a:pt x="1325" y="1035"/>
                  </a:lnTo>
                  <a:cubicBezTo>
                    <a:pt x="1165" y="980"/>
                    <a:pt x="999" y="989"/>
                    <a:pt x="843" y="1059"/>
                  </a:cubicBezTo>
                  <a:cubicBezTo>
                    <a:pt x="816" y="1041"/>
                    <a:pt x="789" y="1025"/>
                    <a:pt x="761" y="10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306">
            <a:extLst>
              <a:ext uri="{FF2B5EF4-FFF2-40B4-BE49-F238E27FC236}">
                <a16:creationId xmlns:a16="http://schemas.microsoft.com/office/drawing/2014/main" id="{30F4777C-40EF-EE52-473F-EBC478225260}"/>
              </a:ext>
            </a:extLst>
          </p:cNvPr>
          <p:cNvGrpSpPr/>
          <p:nvPr userDrawn="1"/>
        </p:nvGrpSpPr>
        <p:grpSpPr>
          <a:xfrm>
            <a:off x="9520527" y="1154120"/>
            <a:ext cx="710291" cy="710292"/>
            <a:chOff x="8058987" y="621970"/>
            <a:chExt cx="710291" cy="710292"/>
          </a:xfrm>
        </p:grpSpPr>
        <p:sp>
          <p:nvSpPr>
            <p:cNvPr id="23" name="Rectangle 307">
              <a:extLst>
                <a:ext uri="{FF2B5EF4-FFF2-40B4-BE49-F238E27FC236}">
                  <a16:creationId xmlns:a16="http://schemas.microsoft.com/office/drawing/2014/main" id="{956756FA-781E-15CE-3547-B5C8F4D94867}"/>
                </a:ext>
              </a:extLst>
            </p:cNvPr>
            <p:cNvSpPr/>
            <p:nvPr/>
          </p:nvSpPr>
          <p:spPr>
            <a:xfrm>
              <a:off x="8058987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4" name="Freeform 308">
              <a:extLst>
                <a:ext uri="{FF2B5EF4-FFF2-40B4-BE49-F238E27FC236}">
                  <a16:creationId xmlns:a16="http://schemas.microsoft.com/office/drawing/2014/main" id="{4732564B-6ECE-545E-A2F8-B681A741A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5851" y="758835"/>
              <a:ext cx="436562" cy="436563"/>
            </a:xfrm>
            <a:custGeom>
              <a:avLst/>
              <a:gdLst>
                <a:gd name="T0" fmla="*/ 281 w 1218"/>
                <a:gd name="T1" fmla="*/ 280 h 1218"/>
                <a:gd name="T2" fmla="*/ 212 w 1218"/>
                <a:gd name="T3" fmla="*/ 280 h 1218"/>
                <a:gd name="T4" fmla="*/ 115 w 1218"/>
                <a:gd name="T5" fmla="*/ 184 h 1218"/>
                <a:gd name="T6" fmla="*/ 167 w 1218"/>
                <a:gd name="T7" fmla="*/ 167 h 1218"/>
                <a:gd name="T8" fmla="*/ 184 w 1218"/>
                <a:gd name="T9" fmla="*/ 115 h 1218"/>
                <a:gd name="T10" fmla="*/ 281 w 1218"/>
                <a:gd name="T11" fmla="*/ 211 h 1218"/>
                <a:gd name="T12" fmla="*/ 281 w 1218"/>
                <a:gd name="T13" fmla="*/ 280 h 1218"/>
                <a:gd name="T14" fmla="*/ 343 w 1218"/>
                <a:gd name="T15" fmla="*/ 186 h 1218"/>
                <a:gd name="T16" fmla="*/ 157 w 1218"/>
                <a:gd name="T17" fmla="*/ 0 h 1218"/>
                <a:gd name="T18" fmla="*/ 118 w 1218"/>
                <a:gd name="T19" fmla="*/ 118 h 1218"/>
                <a:gd name="T20" fmla="*/ 0 w 1218"/>
                <a:gd name="T21" fmla="*/ 157 h 1218"/>
                <a:gd name="T22" fmla="*/ 186 w 1218"/>
                <a:gd name="T23" fmla="*/ 342 h 1218"/>
                <a:gd name="T24" fmla="*/ 299 w 1218"/>
                <a:gd name="T25" fmla="*/ 342 h 1218"/>
                <a:gd name="T26" fmla="*/ 600 w 1218"/>
                <a:gd name="T27" fmla="*/ 644 h 1218"/>
                <a:gd name="T28" fmla="*/ 644 w 1218"/>
                <a:gd name="T29" fmla="*/ 600 h 1218"/>
                <a:gd name="T30" fmla="*/ 343 w 1218"/>
                <a:gd name="T31" fmla="*/ 299 h 1218"/>
                <a:gd name="T32" fmla="*/ 343 w 1218"/>
                <a:gd name="T33" fmla="*/ 186 h 1218"/>
                <a:gd name="T34" fmla="*/ 622 w 1218"/>
                <a:gd name="T35" fmla="*/ 760 h 1218"/>
                <a:gd name="T36" fmla="*/ 484 w 1218"/>
                <a:gd name="T37" fmla="*/ 622 h 1218"/>
                <a:gd name="T38" fmla="*/ 492 w 1218"/>
                <a:gd name="T39" fmla="*/ 576 h 1218"/>
                <a:gd name="T40" fmla="*/ 433 w 1218"/>
                <a:gd name="T41" fmla="*/ 555 h 1218"/>
                <a:gd name="T42" fmla="*/ 422 w 1218"/>
                <a:gd name="T43" fmla="*/ 622 h 1218"/>
                <a:gd name="T44" fmla="*/ 622 w 1218"/>
                <a:gd name="T45" fmla="*/ 822 h 1218"/>
                <a:gd name="T46" fmla="*/ 822 w 1218"/>
                <a:gd name="T47" fmla="*/ 622 h 1218"/>
                <a:gd name="T48" fmla="*/ 622 w 1218"/>
                <a:gd name="T49" fmla="*/ 421 h 1218"/>
                <a:gd name="T50" fmla="*/ 555 w 1218"/>
                <a:gd name="T51" fmla="*/ 433 h 1218"/>
                <a:gd name="T52" fmla="*/ 576 w 1218"/>
                <a:gd name="T53" fmla="*/ 491 h 1218"/>
                <a:gd name="T54" fmla="*/ 622 w 1218"/>
                <a:gd name="T55" fmla="*/ 483 h 1218"/>
                <a:gd name="T56" fmla="*/ 760 w 1218"/>
                <a:gd name="T57" fmla="*/ 622 h 1218"/>
                <a:gd name="T58" fmla="*/ 622 w 1218"/>
                <a:gd name="T59" fmla="*/ 760 h 1218"/>
                <a:gd name="T60" fmla="*/ 441 w 1218"/>
                <a:gd name="T61" fmla="*/ 339 h 1218"/>
                <a:gd name="T62" fmla="*/ 622 w 1218"/>
                <a:gd name="T63" fmla="*/ 286 h 1218"/>
                <a:gd name="T64" fmla="*/ 958 w 1218"/>
                <a:gd name="T65" fmla="*/ 622 h 1218"/>
                <a:gd name="T66" fmla="*/ 622 w 1218"/>
                <a:gd name="T67" fmla="*/ 958 h 1218"/>
                <a:gd name="T68" fmla="*/ 286 w 1218"/>
                <a:gd name="T69" fmla="*/ 622 h 1218"/>
                <a:gd name="T70" fmla="*/ 339 w 1218"/>
                <a:gd name="T71" fmla="*/ 441 h 1218"/>
                <a:gd name="T72" fmla="*/ 287 w 1218"/>
                <a:gd name="T73" fmla="*/ 407 h 1218"/>
                <a:gd name="T74" fmla="*/ 224 w 1218"/>
                <a:gd name="T75" fmla="*/ 622 h 1218"/>
                <a:gd name="T76" fmla="*/ 622 w 1218"/>
                <a:gd name="T77" fmla="*/ 1020 h 1218"/>
                <a:gd name="T78" fmla="*/ 1020 w 1218"/>
                <a:gd name="T79" fmla="*/ 622 h 1218"/>
                <a:gd name="T80" fmla="*/ 622 w 1218"/>
                <a:gd name="T81" fmla="*/ 224 h 1218"/>
                <a:gd name="T82" fmla="*/ 408 w 1218"/>
                <a:gd name="T83" fmla="*/ 286 h 1218"/>
                <a:gd name="T84" fmla="*/ 441 w 1218"/>
                <a:gd name="T85" fmla="*/ 339 h 1218"/>
                <a:gd name="T86" fmla="*/ 622 w 1218"/>
                <a:gd name="T87" fmla="*/ 26 h 1218"/>
                <a:gd name="T88" fmla="*/ 338 w 1218"/>
                <a:gd name="T89" fmla="*/ 98 h 1218"/>
                <a:gd name="T90" fmla="*/ 368 w 1218"/>
                <a:gd name="T91" fmla="*/ 153 h 1218"/>
                <a:gd name="T92" fmla="*/ 622 w 1218"/>
                <a:gd name="T93" fmla="*/ 88 h 1218"/>
                <a:gd name="T94" fmla="*/ 1155 w 1218"/>
                <a:gd name="T95" fmla="*/ 622 h 1218"/>
                <a:gd name="T96" fmla="*/ 622 w 1218"/>
                <a:gd name="T97" fmla="*/ 1155 h 1218"/>
                <a:gd name="T98" fmla="*/ 89 w 1218"/>
                <a:gd name="T99" fmla="*/ 622 h 1218"/>
                <a:gd name="T100" fmla="*/ 153 w 1218"/>
                <a:gd name="T101" fmla="*/ 368 h 1218"/>
                <a:gd name="T102" fmla="*/ 98 w 1218"/>
                <a:gd name="T103" fmla="*/ 338 h 1218"/>
                <a:gd name="T104" fmla="*/ 27 w 1218"/>
                <a:gd name="T105" fmla="*/ 622 h 1218"/>
                <a:gd name="T106" fmla="*/ 622 w 1218"/>
                <a:gd name="T107" fmla="*/ 1217 h 1218"/>
                <a:gd name="T108" fmla="*/ 1217 w 1218"/>
                <a:gd name="T109" fmla="*/ 622 h 1218"/>
                <a:gd name="T110" fmla="*/ 622 w 1218"/>
                <a:gd name="T111" fmla="*/ 26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8" h="1218">
                  <a:moveTo>
                    <a:pt x="281" y="280"/>
                  </a:moveTo>
                  <a:lnTo>
                    <a:pt x="212" y="280"/>
                  </a:lnTo>
                  <a:lnTo>
                    <a:pt x="115" y="184"/>
                  </a:lnTo>
                  <a:lnTo>
                    <a:pt x="167" y="167"/>
                  </a:lnTo>
                  <a:lnTo>
                    <a:pt x="184" y="115"/>
                  </a:lnTo>
                  <a:lnTo>
                    <a:pt x="281" y="211"/>
                  </a:lnTo>
                  <a:lnTo>
                    <a:pt x="281" y="280"/>
                  </a:lnTo>
                  <a:close/>
                  <a:moveTo>
                    <a:pt x="343" y="186"/>
                  </a:moveTo>
                  <a:lnTo>
                    <a:pt x="157" y="0"/>
                  </a:lnTo>
                  <a:lnTo>
                    <a:pt x="118" y="118"/>
                  </a:lnTo>
                  <a:lnTo>
                    <a:pt x="0" y="157"/>
                  </a:lnTo>
                  <a:lnTo>
                    <a:pt x="186" y="342"/>
                  </a:lnTo>
                  <a:lnTo>
                    <a:pt x="299" y="342"/>
                  </a:lnTo>
                  <a:lnTo>
                    <a:pt x="600" y="644"/>
                  </a:lnTo>
                  <a:lnTo>
                    <a:pt x="644" y="600"/>
                  </a:lnTo>
                  <a:lnTo>
                    <a:pt x="343" y="299"/>
                  </a:lnTo>
                  <a:lnTo>
                    <a:pt x="343" y="186"/>
                  </a:lnTo>
                  <a:close/>
                  <a:moveTo>
                    <a:pt x="622" y="760"/>
                  </a:moveTo>
                  <a:cubicBezTo>
                    <a:pt x="546" y="760"/>
                    <a:pt x="484" y="698"/>
                    <a:pt x="484" y="622"/>
                  </a:cubicBezTo>
                  <a:cubicBezTo>
                    <a:pt x="484" y="606"/>
                    <a:pt x="486" y="590"/>
                    <a:pt x="492" y="576"/>
                  </a:cubicBezTo>
                  <a:lnTo>
                    <a:pt x="433" y="555"/>
                  </a:lnTo>
                  <a:cubicBezTo>
                    <a:pt x="425" y="576"/>
                    <a:pt x="422" y="599"/>
                    <a:pt x="422" y="622"/>
                  </a:cubicBezTo>
                  <a:cubicBezTo>
                    <a:pt x="422" y="732"/>
                    <a:pt x="512" y="822"/>
                    <a:pt x="622" y="822"/>
                  </a:cubicBezTo>
                  <a:cubicBezTo>
                    <a:pt x="732" y="822"/>
                    <a:pt x="822" y="733"/>
                    <a:pt x="822" y="622"/>
                  </a:cubicBezTo>
                  <a:cubicBezTo>
                    <a:pt x="822" y="512"/>
                    <a:pt x="732" y="421"/>
                    <a:pt x="622" y="421"/>
                  </a:cubicBezTo>
                  <a:cubicBezTo>
                    <a:pt x="599" y="421"/>
                    <a:pt x="577" y="425"/>
                    <a:pt x="555" y="433"/>
                  </a:cubicBezTo>
                  <a:lnTo>
                    <a:pt x="576" y="491"/>
                  </a:lnTo>
                  <a:cubicBezTo>
                    <a:pt x="591" y="486"/>
                    <a:pt x="606" y="483"/>
                    <a:pt x="622" y="483"/>
                  </a:cubicBezTo>
                  <a:cubicBezTo>
                    <a:pt x="698" y="483"/>
                    <a:pt x="760" y="546"/>
                    <a:pt x="760" y="622"/>
                  </a:cubicBezTo>
                  <a:cubicBezTo>
                    <a:pt x="760" y="698"/>
                    <a:pt x="698" y="760"/>
                    <a:pt x="622" y="760"/>
                  </a:cubicBezTo>
                  <a:close/>
                  <a:moveTo>
                    <a:pt x="441" y="339"/>
                  </a:moveTo>
                  <a:cubicBezTo>
                    <a:pt x="495" y="304"/>
                    <a:pt x="558" y="286"/>
                    <a:pt x="622" y="286"/>
                  </a:cubicBezTo>
                  <a:cubicBezTo>
                    <a:pt x="807" y="286"/>
                    <a:pt x="958" y="437"/>
                    <a:pt x="958" y="622"/>
                  </a:cubicBezTo>
                  <a:cubicBezTo>
                    <a:pt x="958" y="807"/>
                    <a:pt x="807" y="958"/>
                    <a:pt x="622" y="958"/>
                  </a:cubicBezTo>
                  <a:cubicBezTo>
                    <a:pt x="437" y="958"/>
                    <a:pt x="286" y="807"/>
                    <a:pt x="286" y="622"/>
                  </a:cubicBezTo>
                  <a:cubicBezTo>
                    <a:pt x="286" y="557"/>
                    <a:pt x="304" y="495"/>
                    <a:pt x="339" y="441"/>
                  </a:cubicBezTo>
                  <a:lnTo>
                    <a:pt x="287" y="407"/>
                  </a:lnTo>
                  <a:cubicBezTo>
                    <a:pt x="246" y="471"/>
                    <a:pt x="224" y="546"/>
                    <a:pt x="224" y="622"/>
                  </a:cubicBezTo>
                  <a:cubicBezTo>
                    <a:pt x="224" y="841"/>
                    <a:pt x="403" y="1020"/>
                    <a:pt x="622" y="1020"/>
                  </a:cubicBezTo>
                  <a:cubicBezTo>
                    <a:pt x="841" y="1020"/>
                    <a:pt x="1020" y="842"/>
                    <a:pt x="1020" y="622"/>
                  </a:cubicBezTo>
                  <a:cubicBezTo>
                    <a:pt x="1020" y="403"/>
                    <a:pt x="841" y="224"/>
                    <a:pt x="622" y="224"/>
                  </a:cubicBezTo>
                  <a:cubicBezTo>
                    <a:pt x="546" y="224"/>
                    <a:pt x="472" y="246"/>
                    <a:pt x="408" y="286"/>
                  </a:cubicBezTo>
                  <a:lnTo>
                    <a:pt x="441" y="339"/>
                  </a:lnTo>
                  <a:close/>
                  <a:moveTo>
                    <a:pt x="622" y="26"/>
                  </a:moveTo>
                  <a:cubicBezTo>
                    <a:pt x="523" y="26"/>
                    <a:pt x="425" y="51"/>
                    <a:pt x="338" y="98"/>
                  </a:cubicBezTo>
                  <a:lnTo>
                    <a:pt x="368" y="153"/>
                  </a:lnTo>
                  <a:cubicBezTo>
                    <a:pt x="445" y="111"/>
                    <a:pt x="533" y="88"/>
                    <a:pt x="622" y="88"/>
                  </a:cubicBezTo>
                  <a:cubicBezTo>
                    <a:pt x="916" y="88"/>
                    <a:pt x="1155" y="328"/>
                    <a:pt x="1155" y="622"/>
                  </a:cubicBezTo>
                  <a:cubicBezTo>
                    <a:pt x="1155" y="916"/>
                    <a:pt x="916" y="1155"/>
                    <a:pt x="622" y="1155"/>
                  </a:cubicBezTo>
                  <a:cubicBezTo>
                    <a:pt x="328" y="1155"/>
                    <a:pt x="89" y="916"/>
                    <a:pt x="89" y="622"/>
                  </a:cubicBezTo>
                  <a:cubicBezTo>
                    <a:pt x="89" y="533"/>
                    <a:pt x="111" y="445"/>
                    <a:pt x="153" y="368"/>
                  </a:cubicBezTo>
                  <a:lnTo>
                    <a:pt x="98" y="338"/>
                  </a:lnTo>
                  <a:cubicBezTo>
                    <a:pt x="51" y="425"/>
                    <a:pt x="27" y="523"/>
                    <a:pt x="27" y="622"/>
                  </a:cubicBezTo>
                  <a:cubicBezTo>
                    <a:pt x="27" y="950"/>
                    <a:pt x="294" y="1217"/>
                    <a:pt x="622" y="1217"/>
                  </a:cubicBezTo>
                  <a:cubicBezTo>
                    <a:pt x="950" y="1217"/>
                    <a:pt x="1217" y="950"/>
                    <a:pt x="1217" y="622"/>
                  </a:cubicBezTo>
                  <a:cubicBezTo>
                    <a:pt x="1217" y="293"/>
                    <a:pt x="950" y="26"/>
                    <a:pt x="622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309">
            <a:extLst>
              <a:ext uri="{FF2B5EF4-FFF2-40B4-BE49-F238E27FC236}">
                <a16:creationId xmlns:a16="http://schemas.microsoft.com/office/drawing/2014/main" id="{74BD1883-CF34-0F7B-F70C-9721C57A04DF}"/>
              </a:ext>
            </a:extLst>
          </p:cNvPr>
          <p:cNvGrpSpPr/>
          <p:nvPr userDrawn="1"/>
        </p:nvGrpSpPr>
        <p:grpSpPr>
          <a:xfrm>
            <a:off x="5136546" y="3030776"/>
            <a:ext cx="710291" cy="710292"/>
            <a:chOff x="3675006" y="2498626"/>
            <a:chExt cx="710291" cy="710292"/>
          </a:xfrm>
        </p:grpSpPr>
        <p:sp>
          <p:nvSpPr>
            <p:cNvPr id="26" name="Rectangle 310">
              <a:extLst>
                <a:ext uri="{FF2B5EF4-FFF2-40B4-BE49-F238E27FC236}">
                  <a16:creationId xmlns:a16="http://schemas.microsoft.com/office/drawing/2014/main" id="{25D720EB-48D0-D10F-68B7-E94B1671145C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7" name="Freeform 311">
              <a:extLst>
                <a:ext uri="{FF2B5EF4-FFF2-40B4-BE49-F238E27FC236}">
                  <a16:creationId xmlns:a16="http://schemas.microsoft.com/office/drawing/2014/main" id="{917D1028-4608-68A1-E253-0E62D7737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676" y="2626760"/>
              <a:ext cx="488950" cy="454025"/>
            </a:xfrm>
            <a:custGeom>
              <a:avLst/>
              <a:gdLst>
                <a:gd name="T0" fmla="*/ 439 w 1361"/>
                <a:gd name="T1" fmla="*/ 1219 h 1267"/>
                <a:gd name="T2" fmla="*/ 984 w 1361"/>
                <a:gd name="T3" fmla="*/ 1222 h 1267"/>
                <a:gd name="T4" fmla="*/ 426 w 1361"/>
                <a:gd name="T5" fmla="*/ 1157 h 1267"/>
                <a:gd name="T6" fmla="*/ 736 w 1361"/>
                <a:gd name="T7" fmla="*/ 903 h 1267"/>
                <a:gd name="T8" fmla="*/ 736 w 1361"/>
                <a:gd name="T9" fmla="*/ 965 h 1267"/>
                <a:gd name="T10" fmla="*/ 648 w 1361"/>
                <a:gd name="T11" fmla="*/ 520 h 1267"/>
                <a:gd name="T12" fmla="*/ 727 w 1361"/>
                <a:gd name="T13" fmla="*/ 697 h 1267"/>
                <a:gd name="T14" fmla="*/ 286 w 1361"/>
                <a:gd name="T15" fmla="*/ 480 h 1267"/>
                <a:gd name="T16" fmla="*/ 309 w 1361"/>
                <a:gd name="T17" fmla="*/ 697 h 1267"/>
                <a:gd name="T18" fmla="*/ 286 w 1361"/>
                <a:gd name="T19" fmla="*/ 480 h 1267"/>
                <a:gd name="T20" fmla="*/ 318 w 1361"/>
                <a:gd name="T21" fmla="*/ 351 h 1267"/>
                <a:gd name="T22" fmla="*/ 346 w 1361"/>
                <a:gd name="T23" fmla="*/ 234 h 1267"/>
                <a:gd name="T24" fmla="*/ 373 w 1361"/>
                <a:gd name="T25" fmla="*/ 351 h 1267"/>
                <a:gd name="T26" fmla="*/ 346 w 1361"/>
                <a:gd name="T27" fmla="*/ 193 h 1267"/>
                <a:gd name="T28" fmla="*/ 263 w 1361"/>
                <a:gd name="T29" fmla="*/ 304 h 1267"/>
                <a:gd name="T30" fmla="*/ 403 w 1361"/>
                <a:gd name="T31" fmla="*/ 382 h 1267"/>
                <a:gd name="T32" fmla="*/ 548 w 1361"/>
                <a:gd name="T33" fmla="*/ 407 h 1267"/>
                <a:gd name="T34" fmla="*/ 472 w 1361"/>
                <a:gd name="T35" fmla="*/ 235 h 1267"/>
                <a:gd name="T36" fmla="*/ 546 w 1361"/>
                <a:gd name="T37" fmla="*/ 639 h 1267"/>
                <a:gd name="T38" fmla="*/ 478 w 1361"/>
                <a:gd name="T39" fmla="*/ 590 h 1267"/>
                <a:gd name="T40" fmla="*/ 547 w 1361"/>
                <a:gd name="T41" fmla="*/ 538 h 1267"/>
                <a:gd name="T42" fmla="*/ 603 w 1361"/>
                <a:gd name="T43" fmla="*/ 586 h 1267"/>
                <a:gd name="T44" fmla="*/ 517 w 1361"/>
                <a:gd name="T45" fmla="*/ 477 h 1267"/>
                <a:gd name="T46" fmla="*/ 456 w 1361"/>
                <a:gd name="T47" fmla="*/ 670 h 1267"/>
                <a:gd name="T48" fmla="*/ 603 w 1361"/>
                <a:gd name="T49" fmla="*/ 586 h 1267"/>
                <a:gd name="T50" fmla="*/ 677 w 1361"/>
                <a:gd name="T51" fmla="*/ 351 h 1267"/>
                <a:gd name="T52" fmla="*/ 706 w 1361"/>
                <a:gd name="T53" fmla="*/ 234 h 1267"/>
                <a:gd name="T54" fmla="*/ 733 w 1361"/>
                <a:gd name="T55" fmla="*/ 351 h 1267"/>
                <a:gd name="T56" fmla="*/ 706 w 1361"/>
                <a:gd name="T57" fmla="*/ 193 h 1267"/>
                <a:gd name="T58" fmla="*/ 622 w 1361"/>
                <a:gd name="T59" fmla="*/ 304 h 1267"/>
                <a:gd name="T60" fmla="*/ 763 w 1361"/>
                <a:gd name="T61" fmla="*/ 382 h 1267"/>
                <a:gd name="T62" fmla="*/ 908 w 1361"/>
                <a:gd name="T63" fmla="*/ 407 h 1267"/>
                <a:gd name="T64" fmla="*/ 831 w 1361"/>
                <a:gd name="T65" fmla="*/ 235 h 1267"/>
                <a:gd name="T66" fmla="*/ 917 w 1361"/>
                <a:gd name="T67" fmla="*/ 639 h 1267"/>
                <a:gd name="T68" fmla="*/ 848 w 1361"/>
                <a:gd name="T69" fmla="*/ 590 h 1267"/>
                <a:gd name="T70" fmla="*/ 917 w 1361"/>
                <a:gd name="T71" fmla="*/ 538 h 1267"/>
                <a:gd name="T72" fmla="*/ 973 w 1361"/>
                <a:gd name="T73" fmla="*/ 586 h 1267"/>
                <a:gd name="T74" fmla="*/ 887 w 1361"/>
                <a:gd name="T75" fmla="*/ 477 h 1267"/>
                <a:gd name="T76" fmla="*/ 826 w 1361"/>
                <a:gd name="T77" fmla="*/ 670 h 1267"/>
                <a:gd name="T78" fmla="*/ 973 w 1361"/>
                <a:gd name="T79" fmla="*/ 586 h 1267"/>
                <a:gd name="T80" fmla="*/ 1088 w 1361"/>
                <a:gd name="T81" fmla="*/ 196 h 1267"/>
                <a:gd name="T82" fmla="*/ 1041 w 1361"/>
                <a:gd name="T83" fmla="*/ 235 h 1267"/>
                <a:gd name="T84" fmla="*/ 1097 w 1361"/>
                <a:gd name="T85" fmla="*/ 697 h 1267"/>
                <a:gd name="T86" fmla="*/ 1018 w 1361"/>
                <a:gd name="T87" fmla="*/ 520 h 1267"/>
                <a:gd name="T88" fmla="*/ 1298 w 1361"/>
                <a:gd name="T89" fmla="*/ 818 h 1267"/>
                <a:gd name="T90" fmla="*/ 115 w 1361"/>
                <a:gd name="T91" fmla="*/ 62 h 1267"/>
                <a:gd name="T92" fmla="*/ 1298 w 1361"/>
                <a:gd name="T93" fmla="*/ 818 h 1267"/>
                <a:gd name="T94" fmla="*/ 1298 w 1361"/>
                <a:gd name="T95" fmla="*/ 934 h 1267"/>
                <a:gd name="T96" fmla="*/ 510 w 1361"/>
                <a:gd name="T97" fmla="*/ 987 h 1267"/>
                <a:gd name="T98" fmla="*/ 62 w 1361"/>
                <a:gd name="T99" fmla="*/ 880 h 1267"/>
                <a:gd name="T100" fmla="*/ 115 w 1361"/>
                <a:gd name="T101" fmla="*/ 0 h 1267"/>
                <a:gd name="T102" fmla="*/ 115 w 1361"/>
                <a:gd name="T103" fmla="*/ 1050 h 1267"/>
                <a:gd name="T104" fmla="*/ 542 w 1361"/>
                <a:gd name="T105" fmla="*/ 1131 h 1267"/>
                <a:gd name="T106" fmla="*/ 790 w 1361"/>
                <a:gd name="T107" fmla="*/ 1131 h 1267"/>
                <a:gd name="T108" fmla="*/ 1244 w 1361"/>
                <a:gd name="T109" fmla="*/ 1050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1" h="1267">
                  <a:moveTo>
                    <a:pt x="347" y="1222"/>
                  </a:moveTo>
                  <a:lnTo>
                    <a:pt x="391" y="1266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0" y="1266"/>
                  </a:lnTo>
                  <a:lnTo>
                    <a:pt x="984" y="1222"/>
                  </a:lnTo>
                  <a:lnTo>
                    <a:pt x="928" y="1166"/>
                  </a:lnTo>
                  <a:cubicBezTo>
                    <a:pt x="922" y="1160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0"/>
                    <a:pt x="404" y="1166"/>
                  </a:cubicBezTo>
                  <a:lnTo>
                    <a:pt x="347" y="1222"/>
                  </a:lnTo>
                  <a:close/>
                  <a:moveTo>
                    <a:pt x="736" y="903"/>
                  </a:moveTo>
                  <a:lnTo>
                    <a:pt x="595" y="903"/>
                  </a:lnTo>
                  <a:lnTo>
                    <a:pt x="595" y="965"/>
                  </a:lnTo>
                  <a:lnTo>
                    <a:pt x="736" y="965"/>
                  </a:lnTo>
                  <a:lnTo>
                    <a:pt x="736" y="903"/>
                  </a:lnTo>
                  <a:close/>
                  <a:moveTo>
                    <a:pt x="656" y="480"/>
                  </a:moveTo>
                  <a:lnTo>
                    <a:pt x="648" y="520"/>
                  </a:lnTo>
                  <a:lnTo>
                    <a:pt x="679" y="520"/>
                  </a:lnTo>
                  <a:lnTo>
                    <a:pt x="679" y="697"/>
                  </a:lnTo>
                  <a:lnTo>
                    <a:pt x="727" y="697"/>
                  </a:lnTo>
                  <a:lnTo>
                    <a:pt x="727" y="480"/>
                  </a:lnTo>
                  <a:lnTo>
                    <a:pt x="656" y="480"/>
                  </a:lnTo>
                  <a:close/>
                  <a:moveTo>
                    <a:pt x="286" y="480"/>
                  </a:moveTo>
                  <a:lnTo>
                    <a:pt x="277" y="520"/>
                  </a:lnTo>
                  <a:lnTo>
                    <a:pt x="309" y="520"/>
                  </a:lnTo>
                  <a:lnTo>
                    <a:pt x="309" y="697"/>
                  </a:lnTo>
                  <a:lnTo>
                    <a:pt x="356" y="697"/>
                  </a:lnTo>
                  <a:lnTo>
                    <a:pt x="356" y="480"/>
                  </a:lnTo>
                  <a:lnTo>
                    <a:pt x="286" y="480"/>
                  </a:lnTo>
                  <a:close/>
                  <a:moveTo>
                    <a:pt x="373" y="351"/>
                  </a:moveTo>
                  <a:cubicBezTo>
                    <a:pt x="366" y="363"/>
                    <a:pt x="357" y="369"/>
                    <a:pt x="345" y="369"/>
                  </a:cubicBezTo>
                  <a:cubicBezTo>
                    <a:pt x="334" y="369"/>
                    <a:pt x="325" y="363"/>
                    <a:pt x="318" y="351"/>
                  </a:cubicBezTo>
                  <a:cubicBezTo>
                    <a:pt x="311" y="339"/>
                    <a:pt x="307" y="323"/>
                    <a:pt x="307" y="303"/>
                  </a:cubicBezTo>
                  <a:cubicBezTo>
                    <a:pt x="307" y="282"/>
                    <a:pt x="310" y="264"/>
                    <a:pt x="317" y="252"/>
                  </a:cubicBezTo>
                  <a:cubicBezTo>
                    <a:pt x="324" y="240"/>
                    <a:pt x="334" y="234"/>
                    <a:pt x="346" y="234"/>
                  </a:cubicBezTo>
                  <a:cubicBezTo>
                    <a:pt x="358" y="234"/>
                    <a:pt x="367" y="240"/>
                    <a:pt x="374" y="252"/>
                  </a:cubicBezTo>
                  <a:cubicBezTo>
                    <a:pt x="381" y="265"/>
                    <a:pt x="384" y="281"/>
                    <a:pt x="384" y="303"/>
                  </a:cubicBezTo>
                  <a:cubicBezTo>
                    <a:pt x="384" y="323"/>
                    <a:pt x="380" y="339"/>
                    <a:pt x="373" y="351"/>
                  </a:cubicBezTo>
                  <a:close/>
                  <a:moveTo>
                    <a:pt x="428" y="299"/>
                  </a:moveTo>
                  <a:cubicBezTo>
                    <a:pt x="428" y="267"/>
                    <a:pt x="421" y="241"/>
                    <a:pt x="406" y="222"/>
                  </a:cubicBezTo>
                  <a:cubicBezTo>
                    <a:pt x="391" y="203"/>
                    <a:pt x="371" y="193"/>
                    <a:pt x="346" y="193"/>
                  </a:cubicBezTo>
                  <a:lnTo>
                    <a:pt x="345" y="193"/>
                  </a:lnTo>
                  <a:cubicBezTo>
                    <a:pt x="320" y="193"/>
                    <a:pt x="300" y="203"/>
                    <a:pt x="285" y="223"/>
                  </a:cubicBezTo>
                  <a:cubicBezTo>
                    <a:pt x="270" y="244"/>
                    <a:pt x="263" y="271"/>
                    <a:pt x="263" y="304"/>
                  </a:cubicBezTo>
                  <a:cubicBezTo>
                    <a:pt x="263" y="336"/>
                    <a:pt x="270" y="361"/>
                    <a:pt x="286" y="380"/>
                  </a:cubicBezTo>
                  <a:cubicBezTo>
                    <a:pt x="301" y="400"/>
                    <a:pt x="321" y="409"/>
                    <a:pt x="346" y="409"/>
                  </a:cubicBezTo>
                  <a:cubicBezTo>
                    <a:pt x="368" y="409"/>
                    <a:pt x="387" y="400"/>
                    <a:pt x="403" y="382"/>
                  </a:cubicBezTo>
                  <a:cubicBezTo>
                    <a:pt x="420" y="364"/>
                    <a:pt x="428" y="336"/>
                    <a:pt x="428" y="299"/>
                  </a:cubicBezTo>
                  <a:close/>
                  <a:moveTo>
                    <a:pt x="502" y="407"/>
                  </a:moveTo>
                  <a:lnTo>
                    <a:pt x="548" y="407"/>
                  </a:lnTo>
                  <a:lnTo>
                    <a:pt x="548" y="196"/>
                  </a:lnTo>
                  <a:lnTo>
                    <a:pt x="480" y="196"/>
                  </a:lnTo>
                  <a:lnTo>
                    <a:pt x="472" y="235"/>
                  </a:lnTo>
                  <a:lnTo>
                    <a:pt x="502" y="235"/>
                  </a:lnTo>
                  <a:lnTo>
                    <a:pt x="502" y="407"/>
                  </a:lnTo>
                  <a:close/>
                  <a:moveTo>
                    <a:pt x="546" y="639"/>
                  </a:moveTo>
                  <a:cubicBezTo>
                    <a:pt x="539" y="652"/>
                    <a:pt x="530" y="658"/>
                    <a:pt x="518" y="658"/>
                  </a:cubicBezTo>
                  <a:cubicBezTo>
                    <a:pt x="506" y="658"/>
                    <a:pt x="496" y="652"/>
                    <a:pt x="489" y="639"/>
                  </a:cubicBezTo>
                  <a:cubicBezTo>
                    <a:pt x="482" y="627"/>
                    <a:pt x="478" y="611"/>
                    <a:pt x="478" y="590"/>
                  </a:cubicBezTo>
                  <a:cubicBezTo>
                    <a:pt x="478" y="568"/>
                    <a:pt x="482" y="550"/>
                    <a:pt x="489" y="538"/>
                  </a:cubicBezTo>
                  <a:cubicBezTo>
                    <a:pt x="496" y="525"/>
                    <a:pt x="506" y="519"/>
                    <a:pt x="518" y="519"/>
                  </a:cubicBezTo>
                  <a:cubicBezTo>
                    <a:pt x="530" y="519"/>
                    <a:pt x="540" y="525"/>
                    <a:pt x="547" y="538"/>
                  </a:cubicBezTo>
                  <a:cubicBezTo>
                    <a:pt x="554" y="550"/>
                    <a:pt x="557" y="568"/>
                    <a:pt x="557" y="590"/>
                  </a:cubicBezTo>
                  <a:cubicBezTo>
                    <a:pt x="557" y="611"/>
                    <a:pt x="554" y="627"/>
                    <a:pt x="546" y="639"/>
                  </a:cubicBezTo>
                  <a:close/>
                  <a:moveTo>
                    <a:pt x="603" y="586"/>
                  </a:moveTo>
                  <a:cubicBezTo>
                    <a:pt x="603" y="553"/>
                    <a:pt x="595" y="526"/>
                    <a:pt x="580" y="506"/>
                  </a:cubicBezTo>
                  <a:cubicBezTo>
                    <a:pt x="565" y="487"/>
                    <a:pt x="544" y="477"/>
                    <a:pt x="518" y="477"/>
                  </a:cubicBezTo>
                  <a:lnTo>
                    <a:pt x="517" y="477"/>
                  </a:lnTo>
                  <a:cubicBezTo>
                    <a:pt x="492" y="477"/>
                    <a:pt x="471" y="487"/>
                    <a:pt x="456" y="508"/>
                  </a:cubicBezTo>
                  <a:cubicBezTo>
                    <a:pt x="440" y="529"/>
                    <a:pt x="432" y="557"/>
                    <a:pt x="432" y="591"/>
                  </a:cubicBezTo>
                  <a:cubicBezTo>
                    <a:pt x="432" y="623"/>
                    <a:pt x="440" y="650"/>
                    <a:pt x="456" y="670"/>
                  </a:cubicBezTo>
                  <a:cubicBezTo>
                    <a:pt x="472" y="690"/>
                    <a:pt x="493" y="699"/>
                    <a:pt x="518" y="699"/>
                  </a:cubicBezTo>
                  <a:cubicBezTo>
                    <a:pt x="541" y="700"/>
                    <a:pt x="560" y="690"/>
                    <a:pt x="577" y="672"/>
                  </a:cubicBezTo>
                  <a:cubicBezTo>
                    <a:pt x="594" y="653"/>
                    <a:pt x="603" y="624"/>
                    <a:pt x="603" y="586"/>
                  </a:cubicBezTo>
                  <a:close/>
                  <a:moveTo>
                    <a:pt x="733" y="351"/>
                  </a:moveTo>
                  <a:cubicBezTo>
                    <a:pt x="726" y="363"/>
                    <a:pt x="717" y="369"/>
                    <a:pt x="705" y="369"/>
                  </a:cubicBezTo>
                  <a:cubicBezTo>
                    <a:pt x="693" y="369"/>
                    <a:pt x="684" y="363"/>
                    <a:pt x="677" y="351"/>
                  </a:cubicBezTo>
                  <a:cubicBezTo>
                    <a:pt x="670" y="339"/>
                    <a:pt x="667" y="323"/>
                    <a:pt x="667" y="303"/>
                  </a:cubicBezTo>
                  <a:cubicBezTo>
                    <a:pt x="667" y="282"/>
                    <a:pt x="670" y="264"/>
                    <a:pt x="677" y="252"/>
                  </a:cubicBezTo>
                  <a:cubicBezTo>
                    <a:pt x="684" y="240"/>
                    <a:pt x="693" y="234"/>
                    <a:pt x="706" y="234"/>
                  </a:cubicBezTo>
                  <a:cubicBezTo>
                    <a:pt x="717" y="234"/>
                    <a:pt x="726" y="240"/>
                    <a:pt x="733" y="252"/>
                  </a:cubicBezTo>
                  <a:cubicBezTo>
                    <a:pt x="740" y="265"/>
                    <a:pt x="743" y="281"/>
                    <a:pt x="743" y="303"/>
                  </a:cubicBezTo>
                  <a:cubicBezTo>
                    <a:pt x="743" y="323"/>
                    <a:pt x="740" y="339"/>
                    <a:pt x="733" y="351"/>
                  </a:cubicBezTo>
                  <a:close/>
                  <a:moveTo>
                    <a:pt x="788" y="299"/>
                  </a:moveTo>
                  <a:cubicBezTo>
                    <a:pt x="788" y="267"/>
                    <a:pt x="780" y="241"/>
                    <a:pt x="765" y="222"/>
                  </a:cubicBezTo>
                  <a:cubicBezTo>
                    <a:pt x="751" y="203"/>
                    <a:pt x="731" y="193"/>
                    <a:pt x="706" y="193"/>
                  </a:cubicBezTo>
                  <a:lnTo>
                    <a:pt x="704" y="193"/>
                  </a:lnTo>
                  <a:cubicBezTo>
                    <a:pt x="680" y="193"/>
                    <a:pt x="660" y="203"/>
                    <a:pt x="645" y="223"/>
                  </a:cubicBezTo>
                  <a:cubicBezTo>
                    <a:pt x="630" y="244"/>
                    <a:pt x="622" y="271"/>
                    <a:pt x="622" y="304"/>
                  </a:cubicBezTo>
                  <a:cubicBezTo>
                    <a:pt x="622" y="336"/>
                    <a:pt x="630" y="361"/>
                    <a:pt x="645" y="380"/>
                  </a:cubicBezTo>
                  <a:cubicBezTo>
                    <a:pt x="661" y="400"/>
                    <a:pt x="681" y="409"/>
                    <a:pt x="706" y="409"/>
                  </a:cubicBezTo>
                  <a:cubicBezTo>
                    <a:pt x="727" y="409"/>
                    <a:pt x="746" y="400"/>
                    <a:pt x="763" y="382"/>
                  </a:cubicBezTo>
                  <a:cubicBezTo>
                    <a:pt x="779" y="364"/>
                    <a:pt x="788" y="336"/>
                    <a:pt x="788" y="299"/>
                  </a:cubicBezTo>
                  <a:close/>
                  <a:moveTo>
                    <a:pt x="862" y="407"/>
                  </a:moveTo>
                  <a:lnTo>
                    <a:pt x="908" y="407"/>
                  </a:lnTo>
                  <a:lnTo>
                    <a:pt x="908" y="196"/>
                  </a:lnTo>
                  <a:lnTo>
                    <a:pt x="839" y="196"/>
                  </a:lnTo>
                  <a:lnTo>
                    <a:pt x="831" y="235"/>
                  </a:lnTo>
                  <a:lnTo>
                    <a:pt x="862" y="235"/>
                  </a:lnTo>
                  <a:lnTo>
                    <a:pt x="862" y="407"/>
                  </a:lnTo>
                  <a:close/>
                  <a:moveTo>
                    <a:pt x="917" y="639"/>
                  </a:moveTo>
                  <a:cubicBezTo>
                    <a:pt x="910" y="652"/>
                    <a:pt x="900" y="658"/>
                    <a:pt x="888" y="658"/>
                  </a:cubicBezTo>
                  <a:cubicBezTo>
                    <a:pt x="876" y="658"/>
                    <a:pt x="867" y="652"/>
                    <a:pt x="859" y="639"/>
                  </a:cubicBezTo>
                  <a:cubicBezTo>
                    <a:pt x="852" y="627"/>
                    <a:pt x="848" y="611"/>
                    <a:pt x="848" y="590"/>
                  </a:cubicBezTo>
                  <a:cubicBezTo>
                    <a:pt x="848" y="568"/>
                    <a:pt x="852" y="550"/>
                    <a:pt x="859" y="538"/>
                  </a:cubicBezTo>
                  <a:cubicBezTo>
                    <a:pt x="866" y="525"/>
                    <a:pt x="876" y="519"/>
                    <a:pt x="889" y="519"/>
                  </a:cubicBezTo>
                  <a:cubicBezTo>
                    <a:pt x="900" y="519"/>
                    <a:pt x="910" y="525"/>
                    <a:pt x="917" y="538"/>
                  </a:cubicBezTo>
                  <a:cubicBezTo>
                    <a:pt x="924" y="550"/>
                    <a:pt x="928" y="568"/>
                    <a:pt x="928" y="590"/>
                  </a:cubicBezTo>
                  <a:cubicBezTo>
                    <a:pt x="928" y="611"/>
                    <a:pt x="924" y="627"/>
                    <a:pt x="917" y="639"/>
                  </a:cubicBezTo>
                  <a:close/>
                  <a:moveTo>
                    <a:pt x="973" y="586"/>
                  </a:moveTo>
                  <a:cubicBezTo>
                    <a:pt x="973" y="553"/>
                    <a:pt x="966" y="526"/>
                    <a:pt x="950" y="506"/>
                  </a:cubicBezTo>
                  <a:cubicBezTo>
                    <a:pt x="935" y="487"/>
                    <a:pt x="914" y="477"/>
                    <a:pt x="889" y="477"/>
                  </a:cubicBezTo>
                  <a:lnTo>
                    <a:pt x="887" y="477"/>
                  </a:lnTo>
                  <a:cubicBezTo>
                    <a:pt x="862" y="477"/>
                    <a:pt x="841" y="487"/>
                    <a:pt x="826" y="508"/>
                  </a:cubicBezTo>
                  <a:cubicBezTo>
                    <a:pt x="810" y="529"/>
                    <a:pt x="803" y="557"/>
                    <a:pt x="803" y="591"/>
                  </a:cubicBezTo>
                  <a:cubicBezTo>
                    <a:pt x="803" y="623"/>
                    <a:pt x="810" y="650"/>
                    <a:pt x="826" y="670"/>
                  </a:cubicBezTo>
                  <a:cubicBezTo>
                    <a:pt x="841" y="690"/>
                    <a:pt x="863" y="699"/>
                    <a:pt x="889" y="699"/>
                  </a:cubicBezTo>
                  <a:cubicBezTo>
                    <a:pt x="911" y="700"/>
                    <a:pt x="931" y="690"/>
                    <a:pt x="948" y="672"/>
                  </a:cubicBezTo>
                  <a:cubicBezTo>
                    <a:pt x="965" y="653"/>
                    <a:pt x="973" y="624"/>
                    <a:pt x="973" y="586"/>
                  </a:cubicBezTo>
                  <a:close/>
                  <a:moveTo>
                    <a:pt x="1041" y="407"/>
                  </a:moveTo>
                  <a:lnTo>
                    <a:pt x="1088" y="407"/>
                  </a:lnTo>
                  <a:lnTo>
                    <a:pt x="1088" y="196"/>
                  </a:lnTo>
                  <a:lnTo>
                    <a:pt x="1019" y="196"/>
                  </a:lnTo>
                  <a:lnTo>
                    <a:pt x="1011" y="235"/>
                  </a:lnTo>
                  <a:lnTo>
                    <a:pt x="1041" y="235"/>
                  </a:lnTo>
                  <a:lnTo>
                    <a:pt x="1041" y="407"/>
                  </a:lnTo>
                  <a:close/>
                  <a:moveTo>
                    <a:pt x="1049" y="697"/>
                  </a:moveTo>
                  <a:lnTo>
                    <a:pt x="1097" y="697"/>
                  </a:lnTo>
                  <a:lnTo>
                    <a:pt x="1097" y="480"/>
                  </a:lnTo>
                  <a:lnTo>
                    <a:pt x="1026" y="480"/>
                  </a:lnTo>
                  <a:lnTo>
                    <a:pt x="1018" y="520"/>
                  </a:lnTo>
                  <a:lnTo>
                    <a:pt x="1049" y="520"/>
                  </a:lnTo>
                  <a:lnTo>
                    <a:pt x="1049" y="697"/>
                  </a:lnTo>
                  <a:close/>
                  <a:moveTo>
                    <a:pt x="1298" y="818"/>
                  </a:moveTo>
                  <a:lnTo>
                    <a:pt x="62" y="818"/>
                  </a:lnTo>
                  <a:lnTo>
                    <a:pt x="62" y="115"/>
                  </a:lnTo>
                  <a:cubicBezTo>
                    <a:pt x="62" y="86"/>
                    <a:pt x="86" y="62"/>
                    <a:pt x="115" y="62"/>
                  </a:cubicBezTo>
                  <a:lnTo>
                    <a:pt x="1244" y="62"/>
                  </a:lnTo>
                  <a:cubicBezTo>
                    <a:pt x="1274" y="62"/>
                    <a:pt x="1298" y="86"/>
                    <a:pt x="1298" y="115"/>
                  </a:cubicBezTo>
                  <a:lnTo>
                    <a:pt x="1298" y="818"/>
                  </a:lnTo>
                  <a:close/>
                  <a:moveTo>
                    <a:pt x="62" y="880"/>
                  </a:moveTo>
                  <a:lnTo>
                    <a:pt x="1298" y="880"/>
                  </a:lnTo>
                  <a:lnTo>
                    <a:pt x="1298" y="934"/>
                  </a:lnTo>
                  <a:cubicBezTo>
                    <a:pt x="1298" y="963"/>
                    <a:pt x="1274" y="987"/>
                    <a:pt x="1244" y="987"/>
                  </a:cubicBezTo>
                  <a:lnTo>
                    <a:pt x="821" y="987"/>
                  </a:lnTo>
                  <a:lnTo>
                    <a:pt x="510" y="987"/>
                  </a:lnTo>
                  <a:lnTo>
                    <a:pt x="115" y="987"/>
                  </a:lnTo>
                  <a:cubicBezTo>
                    <a:pt x="86" y="987"/>
                    <a:pt x="62" y="963"/>
                    <a:pt x="62" y="934"/>
                  </a:cubicBezTo>
                  <a:lnTo>
                    <a:pt x="62" y="880"/>
                  </a:lnTo>
                  <a:close/>
                  <a:moveTo>
                    <a:pt x="1360" y="115"/>
                  </a:moveTo>
                  <a:cubicBezTo>
                    <a:pt x="1360" y="52"/>
                    <a:pt x="1308" y="0"/>
                    <a:pt x="1244" y="0"/>
                  </a:cubicBezTo>
                  <a:lnTo>
                    <a:pt x="115" y="0"/>
                  </a:lnTo>
                  <a:cubicBezTo>
                    <a:pt x="52" y="0"/>
                    <a:pt x="0" y="52"/>
                    <a:pt x="0" y="115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5" y="1050"/>
                  </a:cubicBezTo>
                  <a:lnTo>
                    <a:pt x="479" y="1050"/>
                  </a:lnTo>
                  <a:lnTo>
                    <a:pt x="479" y="1131"/>
                  </a:lnTo>
                  <a:lnTo>
                    <a:pt x="542" y="1131"/>
                  </a:lnTo>
                  <a:lnTo>
                    <a:pt x="542" y="1050"/>
                  </a:lnTo>
                  <a:lnTo>
                    <a:pt x="790" y="1050"/>
                  </a:lnTo>
                  <a:lnTo>
                    <a:pt x="790" y="1131"/>
                  </a:lnTo>
                  <a:lnTo>
                    <a:pt x="852" y="1131"/>
                  </a:lnTo>
                  <a:lnTo>
                    <a:pt x="852" y="1050"/>
                  </a:lnTo>
                  <a:lnTo>
                    <a:pt x="1244" y="1050"/>
                  </a:lnTo>
                  <a:cubicBezTo>
                    <a:pt x="1308" y="1050"/>
                    <a:pt x="1360" y="998"/>
                    <a:pt x="1360" y="934"/>
                  </a:cubicBezTo>
                  <a:lnTo>
                    <a:pt x="1360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312">
            <a:extLst>
              <a:ext uri="{FF2B5EF4-FFF2-40B4-BE49-F238E27FC236}">
                <a16:creationId xmlns:a16="http://schemas.microsoft.com/office/drawing/2014/main" id="{DA5D7E49-38C2-3597-2179-0023015ED5B2}"/>
              </a:ext>
            </a:extLst>
          </p:cNvPr>
          <p:cNvGrpSpPr/>
          <p:nvPr userDrawn="1"/>
        </p:nvGrpSpPr>
        <p:grpSpPr>
          <a:xfrm>
            <a:off x="8435634" y="3030776"/>
            <a:ext cx="710291" cy="710292"/>
            <a:chOff x="6974094" y="2498626"/>
            <a:chExt cx="710291" cy="710292"/>
          </a:xfrm>
        </p:grpSpPr>
        <p:sp>
          <p:nvSpPr>
            <p:cNvPr id="29" name="Rectangle 313">
              <a:extLst>
                <a:ext uri="{FF2B5EF4-FFF2-40B4-BE49-F238E27FC236}">
                  <a16:creationId xmlns:a16="http://schemas.microsoft.com/office/drawing/2014/main" id="{88A66926-558F-EB94-3E92-A2CC7C1CEAA0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" name="Freeform 1">
              <a:extLst>
                <a:ext uri="{FF2B5EF4-FFF2-40B4-BE49-F238E27FC236}">
                  <a16:creationId xmlns:a16="http://schemas.microsoft.com/office/drawing/2014/main" id="{5A70B138-7538-0AD4-C53E-50BE3A354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352" y="2621997"/>
              <a:ext cx="485775" cy="463550"/>
            </a:xfrm>
            <a:custGeom>
              <a:avLst/>
              <a:gdLst>
                <a:gd name="T0" fmla="*/ 1007 w 1348"/>
                <a:gd name="T1" fmla="*/ 392 h 1288"/>
                <a:gd name="T2" fmla="*/ 734 w 1348"/>
                <a:gd name="T3" fmla="*/ 229 h 1288"/>
                <a:gd name="T4" fmla="*/ 946 w 1348"/>
                <a:gd name="T5" fmla="*/ 311 h 1288"/>
                <a:gd name="T6" fmla="*/ 672 w 1348"/>
                <a:gd name="T7" fmla="*/ 167 h 1288"/>
                <a:gd name="T8" fmla="*/ 480 w 1348"/>
                <a:gd name="T9" fmla="*/ 280 h 1288"/>
                <a:gd name="T10" fmla="*/ 784 w 1348"/>
                <a:gd name="T11" fmla="*/ 116 h 1288"/>
                <a:gd name="T12" fmla="*/ 574 w 1348"/>
                <a:gd name="T13" fmla="*/ 878 h 1288"/>
                <a:gd name="T14" fmla="*/ 758 w 1348"/>
                <a:gd name="T15" fmla="*/ 1028 h 1288"/>
                <a:gd name="T16" fmla="*/ 561 w 1348"/>
                <a:gd name="T17" fmla="*/ 972 h 1288"/>
                <a:gd name="T18" fmla="*/ 336 w 1348"/>
                <a:gd name="T19" fmla="*/ 972 h 1288"/>
                <a:gd name="T20" fmla="*/ 146 w 1348"/>
                <a:gd name="T21" fmla="*/ 1009 h 1288"/>
                <a:gd name="T22" fmla="*/ 352 w 1348"/>
                <a:gd name="T23" fmla="*/ 793 h 1288"/>
                <a:gd name="T24" fmla="*/ 439 w 1348"/>
                <a:gd name="T25" fmla="*/ 689 h 1288"/>
                <a:gd name="T26" fmla="*/ 1132 w 1348"/>
                <a:gd name="T27" fmla="*/ 454 h 1288"/>
                <a:gd name="T28" fmla="*/ 1132 w 1348"/>
                <a:gd name="T29" fmla="*/ 167 h 1288"/>
                <a:gd name="T30" fmla="*/ 847 w 1348"/>
                <a:gd name="T31" fmla="*/ 54 h 1288"/>
                <a:gd name="T32" fmla="*/ 480 w 1348"/>
                <a:gd name="T33" fmla="*/ 0 h 1288"/>
                <a:gd name="T34" fmla="*/ 418 w 1348"/>
                <a:gd name="T35" fmla="*/ 54 h 1288"/>
                <a:gd name="T36" fmla="*/ 418 w 1348"/>
                <a:gd name="T37" fmla="*/ 630 h 1288"/>
                <a:gd name="T38" fmla="*/ 319 w 1348"/>
                <a:gd name="T39" fmla="*/ 731 h 1288"/>
                <a:gd name="T40" fmla="*/ 0 w 1348"/>
                <a:gd name="T41" fmla="*/ 1111 h 1288"/>
                <a:gd name="T42" fmla="*/ 110 w 1348"/>
                <a:gd name="T43" fmla="*/ 1060 h 1288"/>
                <a:gd name="T44" fmla="*/ 336 w 1348"/>
                <a:gd name="T45" fmla="*/ 1060 h 1288"/>
                <a:gd name="T46" fmla="*/ 561 w 1348"/>
                <a:gd name="T47" fmla="*/ 1060 h 1288"/>
                <a:gd name="T48" fmla="*/ 792 w 1348"/>
                <a:gd name="T49" fmla="*/ 1079 h 1288"/>
                <a:gd name="T50" fmla="*/ 982 w 1348"/>
                <a:gd name="T51" fmla="*/ 1253 h 1288"/>
                <a:gd name="T52" fmla="*/ 606 w 1348"/>
                <a:gd name="T53" fmla="*/ 816 h 1288"/>
                <a:gd name="T54" fmla="*/ 480 w 1348"/>
                <a:gd name="T55" fmla="*/ 342 h 1288"/>
                <a:gd name="T56" fmla="*/ 672 w 1348"/>
                <a:gd name="T57" fmla="*/ 454 h 1288"/>
                <a:gd name="T58" fmla="*/ 1347 w 1348"/>
                <a:gd name="T59" fmla="*/ 1137 h 1288"/>
                <a:gd name="T60" fmla="*/ 1145 w 1348"/>
                <a:gd name="T61" fmla="*/ 957 h 1288"/>
                <a:gd name="T62" fmla="*/ 932 w 1348"/>
                <a:gd name="T63" fmla="*/ 689 h 1288"/>
                <a:gd name="T64" fmla="*/ 841 w 1348"/>
                <a:gd name="T65" fmla="*/ 921 h 1288"/>
                <a:gd name="T66" fmla="*/ 1007 w 1348"/>
                <a:gd name="T67" fmla="*/ 812 h 1288"/>
                <a:gd name="T68" fmla="*/ 1168 w 1348"/>
                <a:gd name="T69" fmla="*/ 1019 h 1288"/>
                <a:gd name="T70" fmla="*/ 1347 w 1348"/>
                <a:gd name="T71" fmla="*/ 1137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8" h="1288">
                  <a:moveTo>
                    <a:pt x="946" y="311"/>
                  </a:moveTo>
                  <a:lnTo>
                    <a:pt x="1007" y="392"/>
                  </a:lnTo>
                  <a:lnTo>
                    <a:pt x="734" y="392"/>
                  </a:lnTo>
                  <a:lnTo>
                    <a:pt x="734" y="229"/>
                  </a:lnTo>
                  <a:lnTo>
                    <a:pt x="1007" y="229"/>
                  </a:lnTo>
                  <a:lnTo>
                    <a:pt x="946" y="311"/>
                  </a:lnTo>
                  <a:close/>
                  <a:moveTo>
                    <a:pt x="784" y="167"/>
                  </a:moveTo>
                  <a:lnTo>
                    <a:pt x="672" y="167"/>
                  </a:lnTo>
                  <a:lnTo>
                    <a:pt x="672" y="280"/>
                  </a:lnTo>
                  <a:lnTo>
                    <a:pt x="480" y="280"/>
                  </a:lnTo>
                  <a:lnTo>
                    <a:pt x="480" y="116"/>
                  </a:lnTo>
                  <a:lnTo>
                    <a:pt x="784" y="116"/>
                  </a:lnTo>
                  <a:lnTo>
                    <a:pt x="784" y="167"/>
                  </a:lnTo>
                  <a:close/>
                  <a:moveTo>
                    <a:pt x="574" y="878"/>
                  </a:moveTo>
                  <a:lnTo>
                    <a:pt x="658" y="878"/>
                  </a:lnTo>
                  <a:lnTo>
                    <a:pt x="758" y="1028"/>
                  </a:lnTo>
                  <a:lnTo>
                    <a:pt x="677" y="1088"/>
                  </a:lnTo>
                  <a:lnTo>
                    <a:pt x="561" y="972"/>
                  </a:lnTo>
                  <a:lnTo>
                    <a:pt x="449" y="1085"/>
                  </a:lnTo>
                  <a:lnTo>
                    <a:pt x="336" y="972"/>
                  </a:lnTo>
                  <a:lnTo>
                    <a:pt x="223" y="1085"/>
                  </a:lnTo>
                  <a:lnTo>
                    <a:pt x="146" y="1009"/>
                  </a:lnTo>
                  <a:lnTo>
                    <a:pt x="296" y="793"/>
                  </a:lnTo>
                  <a:lnTo>
                    <a:pt x="352" y="793"/>
                  </a:lnTo>
                  <a:lnTo>
                    <a:pt x="413" y="701"/>
                  </a:lnTo>
                  <a:lnTo>
                    <a:pt x="439" y="689"/>
                  </a:lnTo>
                  <a:lnTo>
                    <a:pt x="574" y="878"/>
                  </a:lnTo>
                  <a:close/>
                  <a:moveTo>
                    <a:pt x="1132" y="454"/>
                  </a:moveTo>
                  <a:lnTo>
                    <a:pt x="1024" y="311"/>
                  </a:lnTo>
                  <a:lnTo>
                    <a:pt x="1132" y="167"/>
                  </a:lnTo>
                  <a:lnTo>
                    <a:pt x="847" y="167"/>
                  </a:lnTo>
                  <a:lnTo>
                    <a:pt x="847" y="54"/>
                  </a:lnTo>
                  <a:lnTo>
                    <a:pt x="480" y="54"/>
                  </a:lnTo>
                  <a:lnTo>
                    <a:pt x="480" y="0"/>
                  </a:lnTo>
                  <a:lnTo>
                    <a:pt x="418" y="0"/>
                  </a:lnTo>
                  <a:lnTo>
                    <a:pt x="418" y="54"/>
                  </a:lnTo>
                  <a:lnTo>
                    <a:pt x="418" y="342"/>
                  </a:lnTo>
                  <a:lnTo>
                    <a:pt x="418" y="630"/>
                  </a:lnTo>
                  <a:lnTo>
                    <a:pt x="371" y="653"/>
                  </a:lnTo>
                  <a:lnTo>
                    <a:pt x="319" y="731"/>
                  </a:lnTo>
                  <a:lnTo>
                    <a:pt x="263" y="731"/>
                  </a:lnTo>
                  <a:lnTo>
                    <a:pt x="0" y="1111"/>
                  </a:lnTo>
                  <a:lnTo>
                    <a:pt x="51" y="1147"/>
                  </a:lnTo>
                  <a:lnTo>
                    <a:pt x="110" y="1060"/>
                  </a:lnTo>
                  <a:lnTo>
                    <a:pt x="223" y="1173"/>
                  </a:lnTo>
                  <a:lnTo>
                    <a:pt x="336" y="1060"/>
                  </a:lnTo>
                  <a:lnTo>
                    <a:pt x="449" y="1173"/>
                  </a:lnTo>
                  <a:lnTo>
                    <a:pt x="561" y="1060"/>
                  </a:lnTo>
                  <a:lnTo>
                    <a:pt x="671" y="1170"/>
                  </a:lnTo>
                  <a:lnTo>
                    <a:pt x="792" y="1079"/>
                  </a:lnTo>
                  <a:lnTo>
                    <a:pt x="931" y="1287"/>
                  </a:lnTo>
                  <a:lnTo>
                    <a:pt x="982" y="1253"/>
                  </a:lnTo>
                  <a:lnTo>
                    <a:pt x="691" y="816"/>
                  </a:lnTo>
                  <a:lnTo>
                    <a:pt x="606" y="816"/>
                  </a:lnTo>
                  <a:lnTo>
                    <a:pt x="480" y="639"/>
                  </a:lnTo>
                  <a:lnTo>
                    <a:pt x="480" y="342"/>
                  </a:lnTo>
                  <a:lnTo>
                    <a:pt x="672" y="342"/>
                  </a:lnTo>
                  <a:lnTo>
                    <a:pt x="672" y="454"/>
                  </a:lnTo>
                  <a:lnTo>
                    <a:pt x="1132" y="454"/>
                  </a:lnTo>
                  <a:close/>
                  <a:moveTo>
                    <a:pt x="1347" y="1137"/>
                  </a:moveTo>
                  <a:lnTo>
                    <a:pt x="1197" y="957"/>
                  </a:lnTo>
                  <a:lnTo>
                    <a:pt x="1145" y="957"/>
                  </a:lnTo>
                  <a:lnTo>
                    <a:pt x="1055" y="770"/>
                  </a:lnTo>
                  <a:lnTo>
                    <a:pt x="932" y="689"/>
                  </a:lnTo>
                  <a:lnTo>
                    <a:pt x="790" y="885"/>
                  </a:lnTo>
                  <a:lnTo>
                    <a:pt x="841" y="921"/>
                  </a:lnTo>
                  <a:lnTo>
                    <a:pt x="947" y="773"/>
                  </a:lnTo>
                  <a:lnTo>
                    <a:pt x="1007" y="812"/>
                  </a:lnTo>
                  <a:lnTo>
                    <a:pt x="1106" y="1019"/>
                  </a:lnTo>
                  <a:lnTo>
                    <a:pt x="1168" y="1019"/>
                  </a:lnTo>
                  <a:lnTo>
                    <a:pt x="1300" y="1177"/>
                  </a:lnTo>
                  <a:lnTo>
                    <a:pt x="1347" y="1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" name="Group 315">
            <a:extLst>
              <a:ext uri="{FF2B5EF4-FFF2-40B4-BE49-F238E27FC236}">
                <a16:creationId xmlns:a16="http://schemas.microsoft.com/office/drawing/2014/main" id="{258E11AD-63DE-EB2A-AE3B-D55F9120321A}"/>
              </a:ext>
            </a:extLst>
          </p:cNvPr>
          <p:cNvGrpSpPr/>
          <p:nvPr userDrawn="1"/>
        </p:nvGrpSpPr>
        <p:grpSpPr>
          <a:xfrm>
            <a:off x="6243699" y="2052486"/>
            <a:ext cx="710291" cy="710292"/>
            <a:chOff x="4782159" y="1520336"/>
            <a:chExt cx="710291" cy="710292"/>
          </a:xfrm>
        </p:grpSpPr>
        <p:sp>
          <p:nvSpPr>
            <p:cNvPr id="288" name="Rectangle 316">
              <a:extLst>
                <a:ext uri="{FF2B5EF4-FFF2-40B4-BE49-F238E27FC236}">
                  <a16:creationId xmlns:a16="http://schemas.microsoft.com/office/drawing/2014/main" id="{59F5EBEE-8C75-2004-9ADD-06F2F04BFA8D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89" name="Freeform 7">
              <a:extLst>
                <a:ext uri="{FF2B5EF4-FFF2-40B4-BE49-F238E27FC236}">
                  <a16:creationId xmlns:a16="http://schemas.microsoft.com/office/drawing/2014/main" id="{2390638B-0143-895F-5663-22309CBFB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2354" y="1642913"/>
              <a:ext cx="469900" cy="465138"/>
            </a:xfrm>
            <a:custGeom>
              <a:avLst/>
              <a:gdLst>
                <a:gd name="T0" fmla="*/ 1044 w 1304"/>
                <a:gd name="T1" fmla="*/ 728 h 1294"/>
                <a:gd name="T2" fmla="*/ 1106 w 1304"/>
                <a:gd name="T3" fmla="*/ 785 h 1294"/>
                <a:gd name="T4" fmla="*/ 1106 w 1304"/>
                <a:gd name="T5" fmla="*/ 248 h 1294"/>
                <a:gd name="T6" fmla="*/ 1044 w 1304"/>
                <a:gd name="T7" fmla="*/ 672 h 1294"/>
                <a:gd name="T8" fmla="*/ 1106 w 1304"/>
                <a:gd name="T9" fmla="*/ 248 h 1294"/>
                <a:gd name="T10" fmla="*/ 621 w 1304"/>
                <a:gd name="T11" fmla="*/ 1123 h 1294"/>
                <a:gd name="T12" fmla="*/ 683 w 1304"/>
                <a:gd name="T13" fmla="*/ 1180 h 1294"/>
                <a:gd name="T14" fmla="*/ 683 w 1304"/>
                <a:gd name="T15" fmla="*/ 756 h 1294"/>
                <a:gd name="T16" fmla="*/ 621 w 1304"/>
                <a:gd name="T17" fmla="*/ 1067 h 1294"/>
                <a:gd name="T18" fmla="*/ 683 w 1304"/>
                <a:gd name="T19" fmla="*/ 756 h 1294"/>
                <a:gd name="T20" fmla="*/ 197 w 1304"/>
                <a:gd name="T21" fmla="*/ 1152 h 1294"/>
                <a:gd name="T22" fmla="*/ 259 w 1304"/>
                <a:gd name="T23" fmla="*/ 1208 h 1294"/>
                <a:gd name="T24" fmla="*/ 259 w 1304"/>
                <a:gd name="T25" fmla="*/ 898 h 1294"/>
                <a:gd name="T26" fmla="*/ 197 w 1304"/>
                <a:gd name="T27" fmla="*/ 1095 h 1294"/>
                <a:gd name="T28" fmla="*/ 259 w 1304"/>
                <a:gd name="T29" fmla="*/ 898 h 1294"/>
                <a:gd name="T30" fmla="*/ 228 w 1304"/>
                <a:gd name="T31" fmla="*/ 537 h 1294"/>
                <a:gd name="T32" fmla="*/ 0 w 1304"/>
                <a:gd name="T33" fmla="*/ 900 h 1294"/>
                <a:gd name="T34" fmla="*/ 84 w 1304"/>
                <a:gd name="T35" fmla="*/ 1293 h 1294"/>
                <a:gd name="T36" fmla="*/ 146 w 1304"/>
                <a:gd name="T37" fmla="*/ 838 h 1294"/>
                <a:gd name="T38" fmla="*/ 228 w 1304"/>
                <a:gd name="T39" fmla="*/ 638 h 1294"/>
                <a:gd name="T40" fmla="*/ 310 w 1304"/>
                <a:gd name="T41" fmla="*/ 838 h 1294"/>
                <a:gd name="T42" fmla="*/ 372 w 1304"/>
                <a:gd name="T43" fmla="*/ 1010 h 1294"/>
                <a:gd name="T44" fmla="*/ 457 w 1304"/>
                <a:gd name="T45" fmla="*/ 900 h 1294"/>
                <a:gd name="T46" fmla="*/ 880 w 1304"/>
                <a:gd name="T47" fmla="*/ 576 h 1294"/>
                <a:gd name="T48" fmla="*/ 423 w 1304"/>
                <a:gd name="T49" fmla="*/ 576 h 1294"/>
                <a:gd name="T50" fmla="*/ 508 w 1304"/>
                <a:gd name="T51" fmla="*/ 646 h 1294"/>
                <a:gd name="T52" fmla="*/ 570 w 1304"/>
                <a:gd name="T53" fmla="*/ 1293 h 1294"/>
                <a:gd name="T54" fmla="*/ 496 w 1304"/>
                <a:gd name="T55" fmla="*/ 584 h 1294"/>
                <a:gd name="T56" fmla="*/ 808 w 1304"/>
                <a:gd name="T57" fmla="*/ 584 h 1294"/>
                <a:gd name="T58" fmla="*/ 733 w 1304"/>
                <a:gd name="T59" fmla="*/ 926 h 1294"/>
                <a:gd name="T60" fmla="*/ 795 w 1304"/>
                <a:gd name="T61" fmla="*/ 646 h 1294"/>
                <a:gd name="T62" fmla="*/ 880 w 1304"/>
                <a:gd name="T63" fmla="*/ 576 h 1294"/>
                <a:gd name="T64" fmla="*/ 1303 w 1304"/>
                <a:gd name="T65" fmla="*/ 294 h 1294"/>
                <a:gd name="T66" fmla="*/ 846 w 1304"/>
                <a:gd name="T67" fmla="*/ 294 h 1294"/>
                <a:gd name="T68" fmla="*/ 931 w 1304"/>
                <a:gd name="T69" fmla="*/ 364 h 1294"/>
                <a:gd name="T70" fmla="*/ 993 w 1304"/>
                <a:gd name="T71" fmla="*/ 1293 h 1294"/>
                <a:gd name="T72" fmla="*/ 919 w 1304"/>
                <a:gd name="T73" fmla="*/ 302 h 1294"/>
                <a:gd name="T74" fmla="*/ 1231 w 1304"/>
                <a:gd name="T75" fmla="*/ 302 h 1294"/>
                <a:gd name="T76" fmla="*/ 1157 w 1304"/>
                <a:gd name="T77" fmla="*/ 898 h 1294"/>
                <a:gd name="T78" fmla="*/ 1219 w 1304"/>
                <a:gd name="T79" fmla="*/ 364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4" h="1294">
                  <a:moveTo>
                    <a:pt x="1106" y="728"/>
                  </a:moveTo>
                  <a:lnTo>
                    <a:pt x="1044" y="728"/>
                  </a:lnTo>
                  <a:lnTo>
                    <a:pt x="1044" y="785"/>
                  </a:lnTo>
                  <a:lnTo>
                    <a:pt x="1106" y="785"/>
                  </a:lnTo>
                  <a:lnTo>
                    <a:pt x="1106" y="728"/>
                  </a:lnTo>
                  <a:close/>
                  <a:moveTo>
                    <a:pt x="1106" y="248"/>
                  </a:moveTo>
                  <a:lnTo>
                    <a:pt x="1044" y="248"/>
                  </a:lnTo>
                  <a:lnTo>
                    <a:pt x="1044" y="672"/>
                  </a:lnTo>
                  <a:lnTo>
                    <a:pt x="1106" y="672"/>
                  </a:lnTo>
                  <a:lnTo>
                    <a:pt x="1106" y="248"/>
                  </a:lnTo>
                  <a:close/>
                  <a:moveTo>
                    <a:pt x="683" y="1123"/>
                  </a:moveTo>
                  <a:lnTo>
                    <a:pt x="621" y="1123"/>
                  </a:lnTo>
                  <a:lnTo>
                    <a:pt x="621" y="1180"/>
                  </a:lnTo>
                  <a:lnTo>
                    <a:pt x="683" y="1180"/>
                  </a:lnTo>
                  <a:lnTo>
                    <a:pt x="683" y="1123"/>
                  </a:lnTo>
                  <a:close/>
                  <a:moveTo>
                    <a:pt x="683" y="756"/>
                  </a:moveTo>
                  <a:lnTo>
                    <a:pt x="621" y="756"/>
                  </a:lnTo>
                  <a:lnTo>
                    <a:pt x="621" y="1067"/>
                  </a:lnTo>
                  <a:lnTo>
                    <a:pt x="683" y="1067"/>
                  </a:lnTo>
                  <a:lnTo>
                    <a:pt x="683" y="756"/>
                  </a:lnTo>
                  <a:close/>
                  <a:moveTo>
                    <a:pt x="259" y="1152"/>
                  </a:moveTo>
                  <a:lnTo>
                    <a:pt x="197" y="1152"/>
                  </a:lnTo>
                  <a:lnTo>
                    <a:pt x="197" y="1208"/>
                  </a:lnTo>
                  <a:lnTo>
                    <a:pt x="259" y="1208"/>
                  </a:lnTo>
                  <a:lnTo>
                    <a:pt x="259" y="1152"/>
                  </a:lnTo>
                  <a:close/>
                  <a:moveTo>
                    <a:pt x="259" y="898"/>
                  </a:moveTo>
                  <a:lnTo>
                    <a:pt x="197" y="898"/>
                  </a:lnTo>
                  <a:lnTo>
                    <a:pt x="197" y="1095"/>
                  </a:lnTo>
                  <a:lnTo>
                    <a:pt x="259" y="1095"/>
                  </a:lnTo>
                  <a:lnTo>
                    <a:pt x="259" y="898"/>
                  </a:lnTo>
                  <a:close/>
                  <a:moveTo>
                    <a:pt x="457" y="830"/>
                  </a:moveTo>
                  <a:lnTo>
                    <a:pt x="228" y="537"/>
                  </a:lnTo>
                  <a:lnTo>
                    <a:pt x="0" y="830"/>
                  </a:lnTo>
                  <a:lnTo>
                    <a:pt x="0" y="900"/>
                  </a:lnTo>
                  <a:lnTo>
                    <a:pt x="84" y="900"/>
                  </a:lnTo>
                  <a:lnTo>
                    <a:pt x="84" y="1293"/>
                  </a:lnTo>
                  <a:lnTo>
                    <a:pt x="146" y="1293"/>
                  </a:lnTo>
                  <a:lnTo>
                    <a:pt x="146" y="838"/>
                  </a:lnTo>
                  <a:lnTo>
                    <a:pt x="72" y="838"/>
                  </a:lnTo>
                  <a:lnTo>
                    <a:pt x="228" y="638"/>
                  </a:lnTo>
                  <a:lnTo>
                    <a:pt x="384" y="838"/>
                  </a:lnTo>
                  <a:lnTo>
                    <a:pt x="310" y="838"/>
                  </a:lnTo>
                  <a:lnTo>
                    <a:pt x="310" y="1010"/>
                  </a:lnTo>
                  <a:lnTo>
                    <a:pt x="372" y="1010"/>
                  </a:lnTo>
                  <a:lnTo>
                    <a:pt x="372" y="900"/>
                  </a:lnTo>
                  <a:lnTo>
                    <a:pt x="457" y="900"/>
                  </a:lnTo>
                  <a:lnTo>
                    <a:pt x="457" y="830"/>
                  </a:lnTo>
                  <a:close/>
                  <a:moveTo>
                    <a:pt x="880" y="576"/>
                  </a:moveTo>
                  <a:lnTo>
                    <a:pt x="652" y="283"/>
                  </a:lnTo>
                  <a:lnTo>
                    <a:pt x="423" y="576"/>
                  </a:lnTo>
                  <a:lnTo>
                    <a:pt x="423" y="646"/>
                  </a:lnTo>
                  <a:lnTo>
                    <a:pt x="508" y="646"/>
                  </a:lnTo>
                  <a:lnTo>
                    <a:pt x="508" y="1293"/>
                  </a:lnTo>
                  <a:lnTo>
                    <a:pt x="570" y="1293"/>
                  </a:lnTo>
                  <a:lnTo>
                    <a:pt x="570" y="584"/>
                  </a:lnTo>
                  <a:lnTo>
                    <a:pt x="496" y="584"/>
                  </a:lnTo>
                  <a:lnTo>
                    <a:pt x="652" y="384"/>
                  </a:lnTo>
                  <a:lnTo>
                    <a:pt x="808" y="584"/>
                  </a:lnTo>
                  <a:lnTo>
                    <a:pt x="733" y="584"/>
                  </a:lnTo>
                  <a:lnTo>
                    <a:pt x="733" y="926"/>
                  </a:lnTo>
                  <a:lnTo>
                    <a:pt x="795" y="926"/>
                  </a:lnTo>
                  <a:lnTo>
                    <a:pt x="795" y="646"/>
                  </a:lnTo>
                  <a:lnTo>
                    <a:pt x="880" y="646"/>
                  </a:lnTo>
                  <a:lnTo>
                    <a:pt x="880" y="576"/>
                  </a:lnTo>
                  <a:close/>
                  <a:moveTo>
                    <a:pt x="1303" y="364"/>
                  </a:moveTo>
                  <a:lnTo>
                    <a:pt x="1303" y="294"/>
                  </a:lnTo>
                  <a:lnTo>
                    <a:pt x="1075" y="0"/>
                  </a:lnTo>
                  <a:lnTo>
                    <a:pt x="846" y="294"/>
                  </a:lnTo>
                  <a:lnTo>
                    <a:pt x="846" y="364"/>
                  </a:lnTo>
                  <a:lnTo>
                    <a:pt x="931" y="364"/>
                  </a:lnTo>
                  <a:lnTo>
                    <a:pt x="931" y="1293"/>
                  </a:lnTo>
                  <a:lnTo>
                    <a:pt x="993" y="1293"/>
                  </a:lnTo>
                  <a:lnTo>
                    <a:pt x="993" y="302"/>
                  </a:lnTo>
                  <a:lnTo>
                    <a:pt x="919" y="302"/>
                  </a:lnTo>
                  <a:lnTo>
                    <a:pt x="1075" y="102"/>
                  </a:lnTo>
                  <a:lnTo>
                    <a:pt x="1231" y="302"/>
                  </a:lnTo>
                  <a:lnTo>
                    <a:pt x="1157" y="302"/>
                  </a:lnTo>
                  <a:lnTo>
                    <a:pt x="1157" y="898"/>
                  </a:lnTo>
                  <a:lnTo>
                    <a:pt x="1219" y="898"/>
                  </a:lnTo>
                  <a:lnTo>
                    <a:pt x="1219" y="364"/>
                  </a:lnTo>
                  <a:lnTo>
                    <a:pt x="1303" y="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0" name="Group 318">
            <a:extLst>
              <a:ext uri="{FF2B5EF4-FFF2-40B4-BE49-F238E27FC236}">
                <a16:creationId xmlns:a16="http://schemas.microsoft.com/office/drawing/2014/main" id="{A855F58F-B193-ED6D-C52E-6DAA3772E02A}"/>
              </a:ext>
            </a:extLst>
          </p:cNvPr>
          <p:cNvGrpSpPr/>
          <p:nvPr userDrawn="1"/>
        </p:nvGrpSpPr>
        <p:grpSpPr>
          <a:xfrm>
            <a:off x="7335940" y="3030776"/>
            <a:ext cx="710291" cy="710292"/>
            <a:chOff x="5874400" y="2498626"/>
            <a:chExt cx="710291" cy="710292"/>
          </a:xfrm>
        </p:grpSpPr>
        <p:sp>
          <p:nvSpPr>
            <p:cNvPr id="291" name="Rectangle 319">
              <a:extLst>
                <a:ext uri="{FF2B5EF4-FFF2-40B4-BE49-F238E27FC236}">
                  <a16:creationId xmlns:a16="http://schemas.microsoft.com/office/drawing/2014/main" id="{66615994-874B-598F-B9D1-6DF39C8012B8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92" name="Freeform 9">
              <a:extLst>
                <a:ext uri="{FF2B5EF4-FFF2-40B4-BE49-F238E27FC236}">
                  <a16:creationId xmlns:a16="http://schemas.microsoft.com/office/drawing/2014/main" id="{4F92AF9E-6896-1BCF-3ABA-522AB750A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76" y="2660097"/>
              <a:ext cx="490538" cy="387350"/>
            </a:xfrm>
            <a:custGeom>
              <a:avLst/>
              <a:gdLst>
                <a:gd name="T0" fmla="*/ 993 w 1363"/>
                <a:gd name="T1" fmla="*/ 333 h 1076"/>
                <a:gd name="T2" fmla="*/ 1034 w 1363"/>
                <a:gd name="T3" fmla="*/ 338 h 1076"/>
                <a:gd name="T4" fmla="*/ 1049 w 1363"/>
                <a:gd name="T5" fmla="*/ 278 h 1076"/>
                <a:gd name="T6" fmla="*/ 993 w 1363"/>
                <a:gd name="T7" fmla="*/ 392 h 1076"/>
                <a:gd name="T8" fmla="*/ 842 w 1363"/>
                <a:gd name="T9" fmla="*/ 251 h 1076"/>
                <a:gd name="T10" fmla="*/ 711 w 1363"/>
                <a:gd name="T11" fmla="*/ 133 h 1076"/>
                <a:gd name="T12" fmla="*/ 987 w 1363"/>
                <a:gd name="T13" fmla="*/ 134 h 1076"/>
                <a:gd name="T14" fmla="*/ 1359 w 1363"/>
                <a:gd name="T15" fmla="*/ 331 h 1076"/>
                <a:gd name="T16" fmla="*/ 1049 w 1363"/>
                <a:gd name="T17" fmla="*/ 208 h 1076"/>
                <a:gd name="T18" fmla="*/ 1033 w 1363"/>
                <a:gd name="T19" fmla="*/ 86 h 1076"/>
                <a:gd name="T20" fmla="*/ 711 w 1363"/>
                <a:gd name="T21" fmla="*/ 69 h 1076"/>
                <a:gd name="T22" fmla="*/ 649 w 1363"/>
                <a:gd name="T23" fmla="*/ 0 h 1076"/>
                <a:gd name="T24" fmla="*/ 649 w 1363"/>
                <a:gd name="T25" fmla="*/ 311 h 1076"/>
                <a:gd name="T26" fmla="*/ 711 w 1363"/>
                <a:gd name="T27" fmla="*/ 536 h 1076"/>
                <a:gd name="T28" fmla="*/ 842 w 1363"/>
                <a:gd name="T29" fmla="*/ 313 h 1076"/>
                <a:gd name="T30" fmla="*/ 931 w 1363"/>
                <a:gd name="T31" fmla="*/ 423 h 1076"/>
                <a:gd name="T32" fmla="*/ 1350 w 1363"/>
                <a:gd name="T33" fmla="*/ 361 h 1076"/>
                <a:gd name="T34" fmla="*/ 1360 w 1363"/>
                <a:gd name="T35" fmla="*/ 847 h 1076"/>
                <a:gd name="T36" fmla="*/ 787 w 1363"/>
                <a:gd name="T37" fmla="*/ 543 h 1076"/>
                <a:gd name="T38" fmla="*/ 1271 w 1363"/>
                <a:gd name="T39" fmla="*/ 849 h 1076"/>
                <a:gd name="T40" fmla="*/ 1298 w 1363"/>
                <a:gd name="T41" fmla="*/ 903 h 1076"/>
                <a:gd name="T42" fmla="*/ 1106 w 1363"/>
                <a:gd name="T43" fmla="*/ 931 h 1076"/>
                <a:gd name="T44" fmla="*/ 1087 w 1363"/>
                <a:gd name="T45" fmla="*/ 847 h 1076"/>
                <a:gd name="T46" fmla="*/ 871 w 1363"/>
                <a:gd name="T47" fmla="*/ 740 h 1076"/>
                <a:gd name="T48" fmla="*/ 993 w 1363"/>
                <a:gd name="T49" fmla="*/ 877 h 1076"/>
                <a:gd name="T50" fmla="*/ 1044 w 1363"/>
                <a:gd name="T51" fmla="*/ 931 h 1076"/>
                <a:gd name="T52" fmla="*/ 852 w 1363"/>
                <a:gd name="T53" fmla="*/ 931 h 1076"/>
                <a:gd name="T54" fmla="*/ 845 w 1363"/>
                <a:gd name="T55" fmla="*/ 883 h 1076"/>
                <a:gd name="T56" fmla="*/ 767 w 1363"/>
                <a:gd name="T57" fmla="*/ 757 h 1076"/>
                <a:gd name="T58" fmla="*/ 783 w 1363"/>
                <a:gd name="T59" fmla="*/ 907 h 1076"/>
                <a:gd name="T60" fmla="*/ 790 w 1363"/>
                <a:gd name="T61" fmla="*/ 931 h 1076"/>
                <a:gd name="T62" fmla="*/ 570 w 1363"/>
                <a:gd name="T63" fmla="*/ 931 h 1076"/>
                <a:gd name="T64" fmla="*/ 577 w 1363"/>
                <a:gd name="T65" fmla="*/ 907 h 1076"/>
                <a:gd name="T66" fmla="*/ 593 w 1363"/>
                <a:gd name="T67" fmla="*/ 757 h 1076"/>
                <a:gd name="T68" fmla="*/ 515 w 1363"/>
                <a:gd name="T69" fmla="*/ 883 h 1076"/>
                <a:gd name="T70" fmla="*/ 508 w 1363"/>
                <a:gd name="T71" fmla="*/ 931 h 1076"/>
                <a:gd name="T72" fmla="*/ 316 w 1363"/>
                <a:gd name="T73" fmla="*/ 931 h 1076"/>
                <a:gd name="T74" fmla="*/ 367 w 1363"/>
                <a:gd name="T75" fmla="*/ 877 h 1076"/>
                <a:gd name="T76" fmla="*/ 488 w 1363"/>
                <a:gd name="T77" fmla="*/ 740 h 1076"/>
                <a:gd name="T78" fmla="*/ 272 w 1363"/>
                <a:gd name="T79" fmla="*/ 847 h 1076"/>
                <a:gd name="T80" fmla="*/ 254 w 1363"/>
                <a:gd name="T81" fmla="*/ 931 h 1076"/>
                <a:gd name="T82" fmla="*/ 62 w 1363"/>
                <a:gd name="T83" fmla="*/ 903 h 1076"/>
                <a:gd name="T84" fmla="*/ 89 w 1363"/>
                <a:gd name="T85" fmla="*/ 849 h 1076"/>
                <a:gd name="T86" fmla="*/ 573 w 1363"/>
                <a:gd name="T87" fmla="*/ 543 h 1076"/>
                <a:gd name="T88" fmla="*/ 0 w 1363"/>
                <a:gd name="T89" fmla="*/ 847 h 1076"/>
                <a:gd name="T90" fmla="*/ 144 w 1363"/>
                <a:gd name="T91" fmla="*/ 1075 h 1076"/>
                <a:gd name="T92" fmla="*/ 412 w 1363"/>
                <a:gd name="T93" fmla="*/ 1075 h 1076"/>
                <a:gd name="T94" fmla="*/ 680 w 1363"/>
                <a:gd name="T95" fmla="*/ 1075 h 1076"/>
                <a:gd name="T96" fmla="*/ 948 w 1363"/>
                <a:gd name="T97" fmla="*/ 1075 h 1076"/>
                <a:gd name="T98" fmla="*/ 1216 w 1363"/>
                <a:gd name="T99" fmla="*/ 1075 h 1076"/>
                <a:gd name="T100" fmla="*/ 1360 w 1363"/>
                <a:gd name="T101" fmla="*/ 847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63" h="1076">
                  <a:moveTo>
                    <a:pt x="993" y="392"/>
                  </a:moveTo>
                  <a:lnTo>
                    <a:pt x="993" y="333"/>
                  </a:lnTo>
                  <a:cubicBezTo>
                    <a:pt x="997" y="334"/>
                    <a:pt x="1000" y="336"/>
                    <a:pt x="1003" y="337"/>
                  </a:cubicBezTo>
                  <a:cubicBezTo>
                    <a:pt x="1012" y="343"/>
                    <a:pt x="1024" y="343"/>
                    <a:pt x="1034" y="338"/>
                  </a:cubicBezTo>
                  <a:cubicBezTo>
                    <a:pt x="1044" y="332"/>
                    <a:pt x="1049" y="322"/>
                    <a:pt x="1049" y="311"/>
                  </a:cubicBezTo>
                  <a:lnTo>
                    <a:pt x="1049" y="278"/>
                  </a:lnTo>
                  <a:cubicBezTo>
                    <a:pt x="1108" y="306"/>
                    <a:pt x="1188" y="332"/>
                    <a:pt x="1254" y="351"/>
                  </a:cubicBezTo>
                  <a:cubicBezTo>
                    <a:pt x="1207" y="372"/>
                    <a:pt x="1130" y="390"/>
                    <a:pt x="993" y="392"/>
                  </a:cubicBezTo>
                  <a:close/>
                  <a:moveTo>
                    <a:pt x="987" y="267"/>
                  </a:moveTo>
                  <a:cubicBezTo>
                    <a:pt x="945" y="256"/>
                    <a:pt x="889" y="251"/>
                    <a:pt x="842" y="251"/>
                  </a:cubicBezTo>
                  <a:cubicBezTo>
                    <a:pt x="809" y="251"/>
                    <a:pt x="757" y="253"/>
                    <a:pt x="711" y="266"/>
                  </a:cubicBezTo>
                  <a:lnTo>
                    <a:pt x="711" y="133"/>
                  </a:lnTo>
                  <a:cubicBezTo>
                    <a:pt x="741" y="122"/>
                    <a:pt x="787" y="116"/>
                    <a:pt x="840" y="116"/>
                  </a:cubicBezTo>
                  <a:cubicBezTo>
                    <a:pt x="903" y="116"/>
                    <a:pt x="957" y="125"/>
                    <a:pt x="987" y="134"/>
                  </a:cubicBezTo>
                  <a:lnTo>
                    <a:pt x="987" y="267"/>
                  </a:lnTo>
                  <a:close/>
                  <a:moveTo>
                    <a:pt x="1359" y="331"/>
                  </a:moveTo>
                  <a:cubicBezTo>
                    <a:pt x="1356" y="320"/>
                    <a:pt x="1347" y="311"/>
                    <a:pt x="1336" y="309"/>
                  </a:cubicBezTo>
                  <a:cubicBezTo>
                    <a:pt x="1239" y="285"/>
                    <a:pt x="1111" y="243"/>
                    <a:pt x="1049" y="208"/>
                  </a:cubicBezTo>
                  <a:lnTo>
                    <a:pt x="1049" y="113"/>
                  </a:lnTo>
                  <a:cubicBezTo>
                    <a:pt x="1049" y="102"/>
                    <a:pt x="1043" y="91"/>
                    <a:pt x="1033" y="86"/>
                  </a:cubicBezTo>
                  <a:cubicBezTo>
                    <a:pt x="992" y="64"/>
                    <a:pt x="907" y="54"/>
                    <a:pt x="840" y="54"/>
                  </a:cubicBezTo>
                  <a:cubicBezTo>
                    <a:pt x="808" y="54"/>
                    <a:pt x="757" y="56"/>
                    <a:pt x="711" y="69"/>
                  </a:cubicBezTo>
                  <a:lnTo>
                    <a:pt x="711" y="0"/>
                  </a:lnTo>
                  <a:lnTo>
                    <a:pt x="649" y="0"/>
                  </a:lnTo>
                  <a:lnTo>
                    <a:pt x="649" y="113"/>
                  </a:lnTo>
                  <a:lnTo>
                    <a:pt x="649" y="311"/>
                  </a:lnTo>
                  <a:lnTo>
                    <a:pt x="649" y="536"/>
                  </a:lnTo>
                  <a:lnTo>
                    <a:pt x="711" y="536"/>
                  </a:lnTo>
                  <a:lnTo>
                    <a:pt x="711" y="331"/>
                  </a:lnTo>
                  <a:cubicBezTo>
                    <a:pt x="741" y="320"/>
                    <a:pt x="787" y="313"/>
                    <a:pt x="842" y="313"/>
                  </a:cubicBezTo>
                  <a:cubicBezTo>
                    <a:pt x="874" y="313"/>
                    <a:pt x="905" y="316"/>
                    <a:pt x="931" y="319"/>
                  </a:cubicBezTo>
                  <a:lnTo>
                    <a:pt x="931" y="423"/>
                  </a:lnTo>
                  <a:cubicBezTo>
                    <a:pt x="931" y="441"/>
                    <a:pt x="945" y="454"/>
                    <a:pt x="962" y="454"/>
                  </a:cubicBezTo>
                  <a:cubicBezTo>
                    <a:pt x="1162" y="455"/>
                    <a:pt x="1281" y="426"/>
                    <a:pt x="1350" y="361"/>
                  </a:cubicBezTo>
                  <a:cubicBezTo>
                    <a:pt x="1358" y="354"/>
                    <a:pt x="1362" y="342"/>
                    <a:pt x="1359" y="331"/>
                  </a:cubicBezTo>
                  <a:close/>
                  <a:moveTo>
                    <a:pt x="1360" y="847"/>
                  </a:moveTo>
                  <a:cubicBezTo>
                    <a:pt x="1360" y="808"/>
                    <a:pt x="1328" y="800"/>
                    <a:pt x="1287" y="789"/>
                  </a:cubicBezTo>
                  <a:cubicBezTo>
                    <a:pt x="1052" y="726"/>
                    <a:pt x="884" y="643"/>
                    <a:pt x="787" y="543"/>
                  </a:cubicBezTo>
                  <a:lnTo>
                    <a:pt x="742" y="586"/>
                  </a:lnTo>
                  <a:cubicBezTo>
                    <a:pt x="847" y="694"/>
                    <a:pt x="1025" y="783"/>
                    <a:pt x="1271" y="849"/>
                  </a:cubicBezTo>
                  <a:cubicBezTo>
                    <a:pt x="1284" y="852"/>
                    <a:pt x="1293" y="855"/>
                    <a:pt x="1298" y="857"/>
                  </a:cubicBezTo>
                  <a:lnTo>
                    <a:pt x="1298" y="903"/>
                  </a:lnTo>
                  <a:cubicBezTo>
                    <a:pt x="1298" y="958"/>
                    <a:pt x="1270" y="1013"/>
                    <a:pt x="1216" y="1013"/>
                  </a:cubicBezTo>
                  <a:cubicBezTo>
                    <a:pt x="1159" y="1013"/>
                    <a:pt x="1106" y="973"/>
                    <a:pt x="1106" y="931"/>
                  </a:cubicBezTo>
                  <a:lnTo>
                    <a:pt x="1106" y="875"/>
                  </a:lnTo>
                  <a:cubicBezTo>
                    <a:pt x="1106" y="863"/>
                    <a:pt x="1099" y="852"/>
                    <a:pt x="1087" y="847"/>
                  </a:cubicBezTo>
                  <a:cubicBezTo>
                    <a:pt x="1062" y="835"/>
                    <a:pt x="1038" y="827"/>
                    <a:pt x="1014" y="818"/>
                  </a:cubicBezTo>
                  <a:cubicBezTo>
                    <a:pt x="959" y="798"/>
                    <a:pt x="911" y="781"/>
                    <a:pt x="871" y="740"/>
                  </a:cubicBezTo>
                  <a:lnTo>
                    <a:pt x="827" y="784"/>
                  </a:lnTo>
                  <a:cubicBezTo>
                    <a:pt x="877" y="835"/>
                    <a:pt x="933" y="855"/>
                    <a:pt x="993" y="877"/>
                  </a:cubicBezTo>
                  <a:cubicBezTo>
                    <a:pt x="1010" y="883"/>
                    <a:pt x="1027" y="889"/>
                    <a:pt x="1044" y="896"/>
                  </a:cubicBezTo>
                  <a:lnTo>
                    <a:pt x="1044" y="931"/>
                  </a:lnTo>
                  <a:cubicBezTo>
                    <a:pt x="1044" y="977"/>
                    <a:pt x="1001" y="1013"/>
                    <a:pt x="948" y="1013"/>
                  </a:cubicBezTo>
                  <a:cubicBezTo>
                    <a:pt x="895" y="1013"/>
                    <a:pt x="852" y="976"/>
                    <a:pt x="852" y="931"/>
                  </a:cubicBezTo>
                  <a:lnTo>
                    <a:pt x="852" y="903"/>
                  </a:lnTo>
                  <a:cubicBezTo>
                    <a:pt x="852" y="896"/>
                    <a:pt x="849" y="889"/>
                    <a:pt x="845" y="883"/>
                  </a:cubicBezTo>
                  <a:cubicBezTo>
                    <a:pt x="840" y="878"/>
                    <a:pt x="835" y="872"/>
                    <a:pt x="829" y="865"/>
                  </a:cubicBezTo>
                  <a:cubicBezTo>
                    <a:pt x="805" y="838"/>
                    <a:pt x="775" y="805"/>
                    <a:pt x="767" y="757"/>
                  </a:cubicBezTo>
                  <a:lnTo>
                    <a:pt x="706" y="767"/>
                  </a:lnTo>
                  <a:cubicBezTo>
                    <a:pt x="716" y="833"/>
                    <a:pt x="755" y="876"/>
                    <a:pt x="783" y="907"/>
                  </a:cubicBezTo>
                  <a:cubicBezTo>
                    <a:pt x="785" y="910"/>
                    <a:pt x="788" y="912"/>
                    <a:pt x="790" y="915"/>
                  </a:cubicBezTo>
                  <a:lnTo>
                    <a:pt x="790" y="931"/>
                  </a:lnTo>
                  <a:cubicBezTo>
                    <a:pt x="790" y="973"/>
                    <a:pt x="736" y="1013"/>
                    <a:pt x="680" y="1013"/>
                  </a:cubicBezTo>
                  <a:cubicBezTo>
                    <a:pt x="623" y="1013"/>
                    <a:pt x="570" y="973"/>
                    <a:pt x="570" y="931"/>
                  </a:cubicBezTo>
                  <a:lnTo>
                    <a:pt x="570" y="915"/>
                  </a:lnTo>
                  <a:cubicBezTo>
                    <a:pt x="572" y="912"/>
                    <a:pt x="574" y="910"/>
                    <a:pt x="577" y="907"/>
                  </a:cubicBezTo>
                  <a:cubicBezTo>
                    <a:pt x="605" y="876"/>
                    <a:pt x="643" y="833"/>
                    <a:pt x="654" y="767"/>
                  </a:cubicBezTo>
                  <a:lnTo>
                    <a:pt x="593" y="757"/>
                  </a:lnTo>
                  <a:cubicBezTo>
                    <a:pt x="585" y="805"/>
                    <a:pt x="555" y="838"/>
                    <a:pt x="531" y="865"/>
                  </a:cubicBezTo>
                  <a:cubicBezTo>
                    <a:pt x="525" y="872"/>
                    <a:pt x="520" y="878"/>
                    <a:pt x="515" y="883"/>
                  </a:cubicBezTo>
                  <a:cubicBezTo>
                    <a:pt x="510" y="889"/>
                    <a:pt x="508" y="896"/>
                    <a:pt x="508" y="903"/>
                  </a:cubicBezTo>
                  <a:lnTo>
                    <a:pt x="508" y="931"/>
                  </a:lnTo>
                  <a:cubicBezTo>
                    <a:pt x="508" y="977"/>
                    <a:pt x="465" y="1013"/>
                    <a:pt x="412" y="1013"/>
                  </a:cubicBezTo>
                  <a:cubicBezTo>
                    <a:pt x="359" y="1013"/>
                    <a:pt x="316" y="976"/>
                    <a:pt x="316" y="931"/>
                  </a:cubicBezTo>
                  <a:lnTo>
                    <a:pt x="316" y="896"/>
                  </a:lnTo>
                  <a:cubicBezTo>
                    <a:pt x="333" y="889"/>
                    <a:pt x="350" y="883"/>
                    <a:pt x="367" y="877"/>
                  </a:cubicBezTo>
                  <a:cubicBezTo>
                    <a:pt x="426" y="855"/>
                    <a:pt x="483" y="835"/>
                    <a:pt x="533" y="784"/>
                  </a:cubicBezTo>
                  <a:lnTo>
                    <a:pt x="488" y="740"/>
                  </a:lnTo>
                  <a:cubicBezTo>
                    <a:pt x="448" y="781"/>
                    <a:pt x="401" y="798"/>
                    <a:pt x="346" y="818"/>
                  </a:cubicBezTo>
                  <a:cubicBezTo>
                    <a:pt x="322" y="827"/>
                    <a:pt x="298" y="835"/>
                    <a:pt x="272" y="847"/>
                  </a:cubicBezTo>
                  <a:cubicBezTo>
                    <a:pt x="261" y="852"/>
                    <a:pt x="254" y="863"/>
                    <a:pt x="254" y="875"/>
                  </a:cubicBezTo>
                  <a:lnTo>
                    <a:pt x="254" y="931"/>
                  </a:lnTo>
                  <a:cubicBezTo>
                    <a:pt x="254" y="973"/>
                    <a:pt x="200" y="1013"/>
                    <a:pt x="144" y="1013"/>
                  </a:cubicBezTo>
                  <a:cubicBezTo>
                    <a:pt x="90" y="1013"/>
                    <a:pt x="62" y="958"/>
                    <a:pt x="62" y="903"/>
                  </a:cubicBezTo>
                  <a:lnTo>
                    <a:pt x="62" y="857"/>
                  </a:lnTo>
                  <a:cubicBezTo>
                    <a:pt x="67" y="855"/>
                    <a:pt x="75" y="852"/>
                    <a:pt x="89" y="849"/>
                  </a:cubicBezTo>
                  <a:cubicBezTo>
                    <a:pt x="335" y="783"/>
                    <a:pt x="513" y="694"/>
                    <a:pt x="617" y="586"/>
                  </a:cubicBezTo>
                  <a:lnTo>
                    <a:pt x="573" y="543"/>
                  </a:lnTo>
                  <a:cubicBezTo>
                    <a:pt x="476" y="643"/>
                    <a:pt x="308" y="726"/>
                    <a:pt x="73" y="789"/>
                  </a:cubicBezTo>
                  <a:cubicBezTo>
                    <a:pt x="32" y="800"/>
                    <a:pt x="0" y="808"/>
                    <a:pt x="0" y="847"/>
                  </a:cubicBezTo>
                  <a:lnTo>
                    <a:pt x="0" y="903"/>
                  </a:lnTo>
                  <a:cubicBezTo>
                    <a:pt x="0" y="1001"/>
                    <a:pt x="62" y="1075"/>
                    <a:pt x="144" y="1075"/>
                  </a:cubicBezTo>
                  <a:cubicBezTo>
                    <a:pt x="195" y="1075"/>
                    <a:pt x="249" y="1052"/>
                    <a:pt x="283" y="1014"/>
                  </a:cubicBezTo>
                  <a:cubicBezTo>
                    <a:pt x="312" y="1051"/>
                    <a:pt x="359" y="1075"/>
                    <a:pt x="412" y="1075"/>
                  </a:cubicBezTo>
                  <a:cubicBezTo>
                    <a:pt x="465" y="1075"/>
                    <a:pt x="512" y="1051"/>
                    <a:pt x="541" y="1014"/>
                  </a:cubicBezTo>
                  <a:cubicBezTo>
                    <a:pt x="574" y="1052"/>
                    <a:pt x="629" y="1075"/>
                    <a:pt x="680" y="1075"/>
                  </a:cubicBezTo>
                  <a:cubicBezTo>
                    <a:pt x="731" y="1075"/>
                    <a:pt x="785" y="1052"/>
                    <a:pt x="819" y="1014"/>
                  </a:cubicBezTo>
                  <a:cubicBezTo>
                    <a:pt x="848" y="1051"/>
                    <a:pt x="895" y="1075"/>
                    <a:pt x="948" y="1075"/>
                  </a:cubicBezTo>
                  <a:cubicBezTo>
                    <a:pt x="1001" y="1075"/>
                    <a:pt x="1048" y="1051"/>
                    <a:pt x="1077" y="1014"/>
                  </a:cubicBezTo>
                  <a:cubicBezTo>
                    <a:pt x="1111" y="1052"/>
                    <a:pt x="1165" y="1075"/>
                    <a:pt x="1216" y="1075"/>
                  </a:cubicBezTo>
                  <a:cubicBezTo>
                    <a:pt x="1298" y="1075"/>
                    <a:pt x="1360" y="1001"/>
                    <a:pt x="1360" y="903"/>
                  </a:cubicBezTo>
                  <a:lnTo>
                    <a:pt x="1360" y="8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3" name="Group 321">
            <a:extLst>
              <a:ext uri="{FF2B5EF4-FFF2-40B4-BE49-F238E27FC236}">
                <a16:creationId xmlns:a16="http://schemas.microsoft.com/office/drawing/2014/main" id="{2C965919-4F9B-9F69-138E-DBBB6022A55E}"/>
              </a:ext>
            </a:extLst>
          </p:cNvPr>
          <p:cNvGrpSpPr/>
          <p:nvPr userDrawn="1"/>
        </p:nvGrpSpPr>
        <p:grpSpPr>
          <a:xfrm>
            <a:off x="4045729" y="5060728"/>
            <a:ext cx="710291" cy="710292"/>
            <a:chOff x="2584189" y="4528578"/>
            <a:chExt cx="710291" cy="710292"/>
          </a:xfrm>
        </p:grpSpPr>
        <p:sp>
          <p:nvSpPr>
            <p:cNvPr id="294" name="Rectangle 322">
              <a:extLst>
                <a:ext uri="{FF2B5EF4-FFF2-40B4-BE49-F238E27FC236}">
                  <a16:creationId xmlns:a16="http://schemas.microsoft.com/office/drawing/2014/main" id="{7C9F4A93-4CF6-3691-F43A-214020B84316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5" name="Freeform 11">
              <a:extLst>
                <a:ext uri="{FF2B5EF4-FFF2-40B4-BE49-F238E27FC236}">
                  <a16:creationId xmlns:a16="http://schemas.microsoft.com/office/drawing/2014/main" id="{E1A920EB-EBE7-A7DF-C7A0-50D0BB6A9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941" y="4653537"/>
              <a:ext cx="458787" cy="460375"/>
            </a:xfrm>
            <a:custGeom>
              <a:avLst/>
              <a:gdLst>
                <a:gd name="T0" fmla="*/ 1160 w 1276"/>
                <a:gd name="T1" fmla="*/ 960 h 1277"/>
                <a:gd name="T2" fmla="*/ 1275 w 1276"/>
                <a:gd name="T3" fmla="*/ 906 h 1277"/>
                <a:gd name="T4" fmla="*/ 975 w 1276"/>
                <a:gd name="T5" fmla="*/ 875 h 1277"/>
                <a:gd name="T6" fmla="*/ 793 w 1276"/>
                <a:gd name="T7" fmla="*/ 734 h 1277"/>
                <a:gd name="T8" fmla="*/ 940 w 1276"/>
                <a:gd name="T9" fmla="*/ 928 h 1277"/>
                <a:gd name="T10" fmla="*/ 1160 w 1276"/>
                <a:gd name="T11" fmla="*/ 1022 h 1277"/>
                <a:gd name="T12" fmla="*/ 1044 w 1276"/>
                <a:gd name="T13" fmla="*/ 1160 h 1277"/>
                <a:gd name="T14" fmla="*/ 991 w 1276"/>
                <a:gd name="T15" fmla="*/ 1106 h 1277"/>
                <a:gd name="T16" fmla="*/ 875 w 1276"/>
                <a:gd name="T17" fmla="*/ 1160 h 1277"/>
                <a:gd name="T18" fmla="*/ 991 w 1276"/>
                <a:gd name="T19" fmla="*/ 1044 h 1277"/>
                <a:gd name="T20" fmla="*/ 765 w 1276"/>
                <a:gd name="T21" fmla="*/ 903 h 1277"/>
                <a:gd name="T22" fmla="*/ 596 w 1276"/>
                <a:gd name="T23" fmla="*/ 344 h 1277"/>
                <a:gd name="T24" fmla="*/ 596 w 1276"/>
                <a:gd name="T25" fmla="*/ 965 h 1277"/>
                <a:gd name="T26" fmla="*/ 680 w 1276"/>
                <a:gd name="T27" fmla="*/ 734 h 1277"/>
                <a:gd name="T28" fmla="*/ 737 w 1276"/>
                <a:gd name="T29" fmla="*/ 734 h 1277"/>
                <a:gd name="T30" fmla="*/ 737 w 1276"/>
                <a:gd name="T31" fmla="*/ 593 h 1277"/>
                <a:gd name="T32" fmla="*/ 677 w 1276"/>
                <a:gd name="T33" fmla="*/ 201 h 1277"/>
                <a:gd name="T34" fmla="*/ 708 w 1276"/>
                <a:gd name="T35" fmla="*/ 28 h 1277"/>
                <a:gd name="T36" fmla="*/ 452 w 1276"/>
                <a:gd name="T37" fmla="*/ 164 h 1277"/>
                <a:gd name="T38" fmla="*/ 276 w 1276"/>
                <a:gd name="T39" fmla="*/ 114 h 1277"/>
                <a:gd name="T40" fmla="*/ 86 w 1276"/>
                <a:gd name="T41" fmla="*/ 305 h 1277"/>
                <a:gd name="T42" fmla="*/ 135 w 1276"/>
                <a:gd name="T43" fmla="*/ 480 h 1277"/>
                <a:gd name="T44" fmla="*/ 0 w 1276"/>
                <a:gd name="T45" fmla="*/ 737 h 1277"/>
                <a:gd name="T46" fmla="*/ 168 w 1276"/>
                <a:gd name="T47" fmla="*/ 847 h 1277"/>
                <a:gd name="T48" fmla="*/ 95 w 1276"/>
                <a:gd name="T49" fmla="*/ 965 h 1277"/>
                <a:gd name="T50" fmla="*/ 372 w 1276"/>
                <a:gd name="T51" fmla="*/ 1051 h 1277"/>
                <a:gd name="T52" fmla="*/ 483 w 1276"/>
                <a:gd name="T53" fmla="*/ 1219 h 1277"/>
                <a:gd name="T54" fmla="*/ 739 w 1276"/>
                <a:gd name="T55" fmla="*/ 1047 h 1277"/>
                <a:gd name="T56" fmla="*/ 514 w 1276"/>
                <a:gd name="T57" fmla="*/ 1157 h 1277"/>
                <a:gd name="T58" fmla="*/ 382 w 1276"/>
                <a:gd name="T59" fmla="*/ 986 h 1277"/>
                <a:gd name="T60" fmla="*/ 160 w 1276"/>
                <a:gd name="T61" fmla="*/ 943 h 1277"/>
                <a:gd name="T62" fmla="*/ 189 w 1276"/>
                <a:gd name="T63" fmla="*/ 729 h 1277"/>
                <a:gd name="T64" fmla="*/ 62 w 1276"/>
                <a:gd name="T65" fmla="*/ 542 h 1277"/>
                <a:gd name="T66" fmla="*/ 234 w 1276"/>
                <a:gd name="T67" fmla="*/ 411 h 1277"/>
                <a:gd name="T68" fmla="*/ 276 w 1276"/>
                <a:gd name="T69" fmla="*/ 189 h 1277"/>
                <a:gd name="T70" fmla="*/ 490 w 1276"/>
                <a:gd name="T71" fmla="*/ 217 h 1277"/>
                <a:gd name="T72" fmla="*/ 677 w 1276"/>
                <a:gd name="T73" fmla="*/ 90 h 1277"/>
                <a:gd name="T74" fmla="*/ 652 w 1276"/>
                <a:gd name="T75" fmla="*/ 282 h 1277"/>
                <a:gd name="T76" fmla="*/ 708 w 1276"/>
                <a:gd name="T77" fmla="*/ 282 h 1277"/>
                <a:gd name="T78" fmla="*/ 991 w 1276"/>
                <a:gd name="T79" fmla="*/ 62 h 1277"/>
                <a:gd name="T80" fmla="*/ 991 w 1276"/>
                <a:gd name="T81" fmla="*/ 0 h 1277"/>
                <a:gd name="T82" fmla="*/ 780 w 1276"/>
                <a:gd name="T83" fmla="*/ 282 h 1277"/>
                <a:gd name="T84" fmla="*/ 793 w 1276"/>
                <a:gd name="T85" fmla="*/ 344 h 1277"/>
                <a:gd name="T86" fmla="*/ 991 w 1276"/>
                <a:gd name="T87" fmla="*/ 232 h 1277"/>
                <a:gd name="T88" fmla="*/ 1160 w 1276"/>
                <a:gd name="T89" fmla="*/ 423 h 1277"/>
                <a:gd name="T90" fmla="*/ 1213 w 1276"/>
                <a:gd name="T91" fmla="*/ 370 h 1277"/>
                <a:gd name="T92" fmla="*/ 1049 w 1276"/>
                <a:gd name="T93" fmla="*/ 339 h 1277"/>
                <a:gd name="T94" fmla="*/ 808 w 1276"/>
                <a:gd name="T95" fmla="*/ 452 h 1277"/>
                <a:gd name="T96" fmla="*/ 595 w 1276"/>
                <a:gd name="T97" fmla="*/ 796 h 1277"/>
                <a:gd name="T98" fmla="*/ 595 w 1276"/>
                <a:gd name="T99" fmla="*/ 734 h 1277"/>
                <a:gd name="T100" fmla="*/ 821 w 1276"/>
                <a:gd name="T101" fmla="*/ 514 h 1277"/>
                <a:gd name="T102" fmla="*/ 1049 w 1276"/>
                <a:gd name="T103" fmla="*/ 401 h 1277"/>
                <a:gd name="T104" fmla="*/ 1160 w 1276"/>
                <a:gd name="T105" fmla="*/ 254 h 1277"/>
                <a:gd name="T106" fmla="*/ 624 w 1276"/>
                <a:gd name="T107" fmla="*/ 593 h 1277"/>
                <a:gd name="T108" fmla="*/ 1160 w 1276"/>
                <a:gd name="T109" fmla="*/ 677 h 1277"/>
                <a:gd name="T110" fmla="*/ 1213 w 1276"/>
                <a:gd name="T111" fmla="*/ 624 h 1277"/>
                <a:gd name="T112" fmla="*/ 1047 w 1276"/>
                <a:gd name="T113" fmla="*/ 599 h 1277"/>
                <a:gd name="T114" fmla="*/ 793 w 1276"/>
                <a:gd name="T115" fmla="*/ 655 h 1277"/>
                <a:gd name="T116" fmla="*/ 1160 w 1276"/>
                <a:gd name="T117" fmla="*/ 74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6" h="1277">
                  <a:moveTo>
                    <a:pt x="1160" y="852"/>
                  </a:moveTo>
                  <a:cubicBezTo>
                    <a:pt x="1189" y="852"/>
                    <a:pt x="1213" y="876"/>
                    <a:pt x="1213" y="906"/>
                  </a:cubicBezTo>
                  <a:cubicBezTo>
                    <a:pt x="1213" y="936"/>
                    <a:pt x="1189" y="960"/>
                    <a:pt x="1160" y="960"/>
                  </a:cubicBezTo>
                  <a:cubicBezTo>
                    <a:pt x="1130" y="960"/>
                    <a:pt x="1106" y="936"/>
                    <a:pt x="1106" y="906"/>
                  </a:cubicBezTo>
                  <a:cubicBezTo>
                    <a:pt x="1106" y="876"/>
                    <a:pt x="1130" y="852"/>
                    <a:pt x="1160" y="852"/>
                  </a:cubicBezTo>
                  <a:close/>
                  <a:moveTo>
                    <a:pt x="1275" y="906"/>
                  </a:moveTo>
                  <a:cubicBezTo>
                    <a:pt x="1275" y="842"/>
                    <a:pt x="1223" y="790"/>
                    <a:pt x="1160" y="790"/>
                  </a:cubicBezTo>
                  <a:cubicBezTo>
                    <a:pt x="1107" y="790"/>
                    <a:pt x="1063" y="826"/>
                    <a:pt x="1049" y="875"/>
                  </a:cubicBezTo>
                  <a:lnTo>
                    <a:pt x="975" y="875"/>
                  </a:lnTo>
                  <a:lnTo>
                    <a:pt x="843" y="743"/>
                  </a:lnTo>
                  <a:cubicBezTo>
                    <a:pt x="837" y="737"/>
                    <a:pt x="830" y="734"/>
                    <a:pt x="821" y="734"/>
                  </a:cubicBezTo>
                  <a:lnTo>
                    <a:pt x="793" y="734"/>
                  </a:lnTo>
                  <a:lnTo>
                    <a:pt x="793" y="796"/>
                  </a:lnTo>
                  <a:lnTo>
                    <a:pt x="808" y="796"/>
                  </a:lnTo>
                  <a:lnTo>
                    <a:pt x="940" y="928"/>
                  </a:lnTo>
                  <a:cubicBezTo>
                    <a:pt x="946" y="934"/>
                    <a:pt x="954" y="937"/>
                    <a:pt x="962" y="937"/>
                  </a:cubicBezTo>
                  <a:lnTo>
                    <a:pt x="1049" y="937"/>
                  </a:lnTo>
                  <a:cubicBezTo>
                    <a:pt x="1063" y="986"/>
                    <a:pt x="1107" y="1022"/>
                    <a:pt x="1160" y="1022"/>
                  </a:cubicBezTo>
                  <a:cubicBezTo>
                    <a:pt x="1223" y="1022"/>
                    <a:pt x="1275" y="970"/>
                    <a:pt x="1275" y="906"/>
                  </a:cubicBezTo>
                  <a:close/>
                  <a:moveTo>
                    <a:pt x="991" y="1106"/>
                  </a:moveTo>
                  <a:cubicBezTo>
                    <a:pt x="1020" y="1106"/>
                    <a:pt x="1044" y="1130"/>
                    <a:pt x="1044" y="1160"/>
                  </a:cubicBezTo>
                  <a:cubicBezTo>
                    <a:pt x="1044" y="1190"/>
                    <a:pt x="1020" y="1214"/>
                    <a:pt x="991" y="1214"/>
                  </a:cubicBezTo>
                  <a:cubicBezTo>
                    <a:pt x="961" y="1214"/>
                    <a:pt x="937" y="1190"/>
                    <a:pt x="937" y="1160"/>
                  </a:cubicBezTo>
                  <a:cubicBezTo>
                    <a:pt x="937" y="1130"/>
                    <a:pt x="961" y="1106"/>
                    <a:pt x="991" y="1106"/>
                  </a:cubicBezTo>
                  <a:close/>
                  <a:moveTo>
                    <a:pt x="752" y="965"/>
                  </a:moveTo>
                  <a:lnTo>
                    <a:pt x="890" y="1104"/>
                  </a:lnTo>
                  <a:cubicBezTo>
                    <a:pt x="881" y="1120"/>
                    <a:pt x="875" y="1139"/>
                    <a:pt x="875" y="1160"/>
                  </a:cubicBezTo>
                  <a:cubicBezTo>
                    <a:pt x="875" y="1224"/>
                    <a:pt x="927" y="1276"/>
                    <a:pt x="991" y="1276"/>
                  </a:cubicBezTo>
                  <a:cubicBezTo>
                    <a:pt x="1054" y="1276"/>
                    <a:pt x="1106" y="1224"/>
                    <a:pt x="1106" y="1160"/>
                  </a:cubicBezTo>
                  <a:cubicBezTo>
                    <a:pt x="1106" y="1096"/>
                    <a:pt x="1054" y="1044"/>
                    <a:pt x="991" y="1044"/>
                  </a:cubicBezTo>
                  <a:cubicBezTo>
                    <a:pt x="970" y="1044"/>
                    <a:pt x="951" y="1050"/>
                    <a:pt x="934" y="1060"/>
                  </a:cubicBezTo>
                  <a:lnTo>
                    <a:pt x="787" y="912"/>
                  </a:lnTo>
                  <a:cubicBezTo>
                    <a:pt x="781" y="906"/>
                    <a:pt x="773" y="903"/>
                    <a:pt x="765" y="903"/>
                  </a:cubicBezTo>
                  <a:lnTo>
                    <a:pt x="596" y="903"/>
                  </a:lnTo>
                  <a:cubicBezTo>
                    <a:pt x="441" y="903"/>
                    <a:pt x="316" y="778"/>
                    <a:pt x="316" y="624"/>
                  </a:cubicBezTo>
                  <a:cubicBezTo>
                    <a:pt x="316" y="470"/>
                    <a:pt x="441" y="344"/>
                    <a:pt x="596" y="344"/>
                  </a:cubicBezTo>
                  <a:lnTo>
                    <a:pt x="596" y="282"/>
                  </a:lnTo>
                  <a:cubicBezTo>
                    <a:pt x="407" y="282"/>
                    <a:pt x="254" y="436"/>
                    <a:pt x="254" y="624"/>
                  </a:cubicBezTo>
                  <a:cubicBezTo>
                    <a:pt x="254" y="812"/>
                    <a:pt x="407" y="965"/>
                    <a:pt x="596" y="965"/>
                  </a:cubicBezTo>
                  <a:lnTo>
                    <a:pt x="752" y="965"/>
                  </a:lnTo>
                  <a:close/>
                  <a:moveTo>
                    <a:pt x="737" y="734"/>
                  </a:moveTo>
                  <a:lnTo>
                    <a:pt x="680" y="734"/>
                  </a:lnTo>
                  <a:lnTo>
                    <a:pt x="680" y="796"/>
                  </a:lnTo>
                  <a:lnTo>
                    <a:pt x="737" y="796"/>
                  </a:lnTo>
                  <a:lnTo>
                    <a:pt x="737" y="734"/>
                  </a:lnTo>
                  <a:close/>
                  <a:moveTo>
                    <a:pt x="680" y="655"/>
                  </a:moveTo>
                  <a:lnTo>
                    <a:pt x="737" y="655"/>
                  </a:lnTo>
                  <a:lnTo>
                    <a:pt x="737" y="593"/>
                  </a:lnTo>
                  <a:lnTo>
                    <a:pt x="680" y="593"/>
                  </a:lnTo>
                  <a:lnTo>
                    <a:pt x="680" y="655"/>
                  </a:lnTo>
                  <a:close/>
                  <a:moveTo>
                    <a:pt x="677" y="201"/>
                  </a:moveTo>
                  <a:lnTo>
                    <a:pt x="739" y="201"/>
                  </a:lnTo>
                  <a:lnTo>
                    <a:pt x="739" y="59"/>
                  </a:lnTo>
                  <a:cubicBezTo>
                    <a:pt x="739" y="42"/>
                    <a:pt x="726" y="28"/>
                    <a:pt x="708" y="28"/>
                  </a:cubicBezTo>
                  <a:lnTo>
                    <a:pt x="483" y="28"/>
                  </a:lnTo>
                  <a:cubicBezTo>
                    <a:pt x="466" y="28"/>
                    <a:pt x="452" y="42"/>
                    <a:pt x="452" y="59"/>
                  </a:cubicBezTo>
                  <a:lnTo>
                    <a:pt x="452" y="164"/>
                  </a:lnTo>
                  <a:cubicBezTo>
                    <a:pt x="424" y="172"/>
                    <a:pt x="397" y="183"/>
                    <a:pt x="372" y="197"/>
                  </a:cubicBezTo>
                  <a:lnTo>
                    <a:pt x="298" y="123"/>
                  </a:lnTo>
                  <a:cubicBezTo>
                    <a:pt x="292" y="117"/>
                    <a:pt x="284" y="114"/>
                    <a:pt x="276" y="114"/>
                  </a:cubicBezTo>
                  <a:cubicBezTo>
                    <a:pt x="267" y="114"/>
                    <a:pt x="260" y="117"/>
                    <a:pt x="254" y="123"/>
                  </a:cubicBezTo>
                  <a:lnTo>
                    <a:pt x="95" y="283"/>
                  </a:lnTo>
                  <a:cubicBezTo>
                    <a:pt x="89" y="288"/>
                    <a:pt x="86" y="296"/>
                    <a:pt x="86" y="305"/>
                  </a:cubicBezTo>
                  <a:cubicBezTo>
                    <a:pt x="86" y="313"/>
                    <a:pt x="89" y="321"/>
                    <a:pt x="95" y="326"/>
                  </a:cubicBezTo>
                  <a:lnTo>
                    <a:pt x="168" y="400"/>
                  </a:lnTo>
                  <a:cubicBezTo>
                    <a:pt x="155" y="426"/>
                    <a:pt x="144" y="452"/>
                    <a:pt x="135" y="480"/>
                  </a:cubicBezTo>
                  <a:lnTo>
                    <a:pt x="31" y="480"/>
                  </a:lnTo>
                  <a:cubicBezTo>
                    <a:pt x="14" y="480"/>
                    <a:pt x="0" y="494"/>
                    <a:pt x="0" y="511"/>
                  </a:cubicBezTo>
                  <a:lnTo>
                    <a:pt x="0" y="737"/>
                  </a:lnTo>
                  <a:cubicBezTo>
                    <a:pt x="0" y="754"/>
                    <a:pt x="14" y="768"/>
                    <a:pt x="31" y="768"/>
                  </a:cubicBezTo>
                  <a:lnTo>
                    <a:pt x="135" y="768"/>
                  </a:lnTo>
                  <a:cubicBezTo>
                    <a:pt x="144" y="795"/>
                    <a:pt x="155" y="822"/>
                    <a:pt x="168" y="847"/>
                  </a:cubicBezTo>
                  <a:lnTo>
                    <a:pt x="95" y="921"/>
                  </a:lnTo>
                  <a:cubicBezTo>
                    <a:pt x="89" y="927"/>
                    <a:pt x="86" y="935"/>
                    <a:pt x="86" y="943"/>
                  </a:cubicBezTo>
                  <a:cubicBezTo>
                    <a:pt x="86" y="951"/>
                    <a:pt x="89" y="959"/>
                    <a:pt x="95" y="965"/>
                  </a:cubicBezTo>
                  <a:lnTo>
                    <a:pt x="254" y="1125"/>
                  </a:lnTo>
                  <a:cubicBezTo>
                    <a:pt x="266" y="1136"/>
                    <a:pt x="287" y="1136"/>
                    <a:pt x="298" y="1125"/>
                  </a:cubicBezTo>
                  <a:lnTo>
                    <a:pt x="372" y="1051"/>
                  </a:lnTo>
                  <a:cubicBezTo>
                    <a:pt x="397" y="1064"/>
                    <a:pt x="424" y="1075"/>
                    <a:pt x="452" y="1084"/>
                  </a:cubicBezTo>
                  <a:lnTo>
                    <a:pt x="452" y="1188"/>
                  </a:lnTo>
                  <a:cubicBezTo>
                    <a:pt x="452" y="1205"/>
                    <a:pt x="466" y="1219"/>
                    <a:pt x="483" y="1219"/>
                  </a:cubicBezTo>
                  <a:lnTo>
                    <a:pt x="708" y="1219"/>
                  </a:lnTo>
                  <a:cubicBezTo>
                    <a:pt x="726" y="1219"/>
                    <a:pt x="739" y="1205"/>
                    <a:pt x="739" y="1188"/>
                  </a:cubicBezTo>
                  <a:lnTo>
                    <a:pt x="739" y="1047"/>
                  </a:lnTo>
                  <a:lnTo>
                    <a:pt x="677" y="1047"/>
                  </a:lnTo>
                  <a:lnTo>
                    <a:pt x="677" y="1157"/>
                  </a:lnTo>
                  <a:lnTo>
                    <a:pt x="514" y="1157"/>
                  </a:lnTo>
                  <a:lnTo>
                    <a:pt x="514" y="1061"/>
                  </a:lnTo>
                  <a:cubicBezTo>
                    <a:pt x="514" y="1046"/>
                    <a:pt x="504" y="1034"/>
                    <a:pt x="490" y="1030"/>
                  </a:cubicBezTo>
                  <a:cubicBezTo>
                    <a:pt x="452" y="1021"/>
                    <a:pt x="416" y="1006"/>
                    <a:pt x="382" y="986"/>
                  </a:cubicBezTo>
                  <a:cubicBezTo>
                    <a:pt x="370" y="979"/>
                    <a:pt x="355" y="980"/>
                    <a:pt x="345" y="991"/>
                  </a:cubicBezTo>
                  <a:lnTo>
                    <a:pt x="276" y="1059"/>
                  </a:lnTo>
                  <a:lnTo>
                    <a:pt x="160" y="943"/>
                  </a:lnTo>
                  <a:lnTo>
                    <a:pt x="229" y="875"/>
                  </a:lnTo>
                  <a:cubicBezTo>
                    <a:pt x="239" y="865"/>
                    <a:pt x="241" y="849"/>
                    <a:pt x="234" y="837"/>
                  </a:cubicBezTo>
                  <a:cubicBezTo>
                    <a:pt x="214" y="803"/>
                    <a:pt x="199" y="767"/>
                    <a:pt x="189" y="729"/>
                  </a:cubicBezTo>
                  <a:cubicBezTo>
                    <a:pt x="185" y="715"/>
                    <a:pt x="173" y="706"/>
                    <a:pt x="159" y="706"/>
                  </a:cubicBezTo>
                  <a:lnTo>
                    <a:pt x="62" y="706"/>
                  </a:lnTo>
                  <a:lnTo>
                    <a:pt x="62" y="542"/>
                  </a:lnTo>
                  <a:lnTo>
                    <a:pt x="159" y="542"/>
                  </a:lnTo>
                  <a:cubicBezTo>
                    <a:pt x="173" y="542"/>
                    <a:pt x="185" y="532"/>
                    <a:pt x="189" y="519"/>
                  </a:cubicBezTo>
                  <a:cubicBezTo>
                    <a:pt x="199" y="481"/>
                    <a:pt x="214" y="444"/>
                    <a:pt x="234" y="411"/>
                  </a:cubicBezTo>
                  <a:cubicBezTo>
                    <a:pt x="241" y="398"/>
                    <a:pt x="239" y="383"/>
                    <a:pt x="229" y="373"/>
                  </a:cubicBezTo>
                  <a:lnTo>
                    <a:pt x="160" y="305"/>
                  </a:lnTo>
                  <a:lnTo>
                    <a:pt x="276" y="189"/>
                  </a:lnTo>
                  <a:lnTo>
                    <a:pt x="345" y="257"/>
                  </a:lnTo>
                  <a:cubicBezTo>
                    <a:pt x="355" y="267"/>
                    <a:pt x="370" y="269"/>
                    <a:pt x="382" y="262"/>
                  </a:cubicBezTo>
                  <a:cubicBezTo>
                    <a:pt x="416" y="242"/>
                    <a:pt x="452" y="227"/>
                    <a:pt x="490" y="217"/>
                  </a:cubicBezTo>
                  <a:cubicBezTo>
                    <a:pt x="504" y="214"/>
                    <a:pt x="514" y="201"/>
                    <a:pt x="514" y="187"/>
                  </a:cubicBezTo>
                  <a:lnTo>
                    <a:pt x="514" y="90"/>
                  </a:lnTo>
                  <a:lnTo>
                    <a:pt x="677" y="90"/>
                  </a:lnTo>
                  <a:lnTo>
                    <a:pt x="677" y="201"/>
                  </a:lnTo>
                  <a:close/>
                  <a:moveTo>
                    <a:pt x="708" y="282"/>
                  </a:moveTo>
                  <a:lnTo>
                    <a:pt x="652" y="282"/>
                  </a:lnTo>
                  <a:lnTo>
                    <a:pt x="652" y="344"/>
                  </a:lnTo>
                  <a:lnTo>
                    <a:pt x="708" y="344"/>
                  </a:lnTo>
                  <a:lnTo>
                    <a:pt x="708" y="282"/>
                  </a:lnTo>
                  <a:close/>
                  <a:moveTo>
                    <a:pt x="991" y="169"/>
                  </a:moveTo>
                  <a:cubicBezTo>
                    <a:pt x="961" y="169"/>
                    <a:pt x="937" y="146"/>
                    <a:pt x="937" y="116"/>
                  </a:cubicBezTo>
                  <a:cubicBezTo>
                    <a:pt x="937" y="87"/>
                    <a:pt x="961" y="62"/>
                    <a:pt x="991" y="62"/>
                  </a:cubicBezTo>
                  <a:cubicBezTo>
                    <a:pt x="1020" y="62"/>
                    <a:pt x="1044" y="87"/>
                    <a:pt x="1044" y="116"/>
                  </a:cubicBezTo>
                  <a:cubicBezTo>
                    <a:pt x="1044" y="146"/>
                    <a:pt x="1020" y="169"/>
                    <a:pt x="991" y="169"/>
                  </a:cubicBezTo>
                  <a:close/>
                  <a:moveTo>
                    <a:pt x="991" y="0"/>
                  </a:moveTo>
                  <a:cubicBezTo>
                    <a:pt x="927" y="0"/>
                    <a:pt x="875" y="52"/>
                    <a:pt x="875" y="116"/>
                  </a:cubicBezTo>
                  <a:cubicBezTo>
                    <a:pt x="875" y="136"/>
                    <a:pt x="881" y="156"/>
                    <a:pt x="890" y="172"/>
                  </a:cubicBezTo>
                  <a:lnTo>
                    <a:pt x="780" y="282"/>
                  </a:lnTo>
                  <a:lnTo>
                    <a:pt x="765" y="282"/>
                  </a:lnTo>
                  <a:lnTo>
                    <a:pt x="765" y="344"/>
                  </a:lnTo>
                  <a:lnTo>
                    <a:pt x="793" y="344"/>
                  </a:lnTo>
                  <a:cubicBezTo>
                    <a:pt x="801" y="344"/>
                    <a:pt x="809" y="341"/>
                    <a:pt x="815" y="335"/>
                  </a:cubicBezTo>
                  <a:lnTo>
                    <a:pt x="934" y="216"/>
                  </a:lnTo>
                  <a:cubicBezTo>
                    <a:pt x="951" y="226"/>
                    <a:pt x="970" y="232"/>
                    <a:pt x="991" y="232"/>
                  </a:cubicBezTo>
                  <a:cubicBezTo>
                    <a:pt x="1054" y="232"/>
                    <a:pt x="1106" y="180"/>
                    <a:pt x="1106" y="116"/>
                  </a:cubicBezTo>
                  <a:cubicBezTo>
                    <a:pt x="1106" y="52"/>
                    <a:pt x="1054" y="0"/>
                    <a:pt x="991" y="0"/>
                  </a:cubicBezTo>
                  <a:close/>
                  <a:moveTo>
                    <a:pt x="1160" y="423"/>
                  </a:moveTo>
                  <a:cubicBezTo>
                    <a:pt x="1130" y="423"/>
                    <a:pt x="1106" y="400"/>
                    <a:pt x="1106" y="370"/>
                  </a:cubicBezTo>
                  <a:cubicBezTo>
                    <a:pt x="1106" y="341"/>
                    <a:pt x="1130" y="316"/>
                    <a:pt x="1160" y="316"/>
                  </a:cubicBezTo>
                  <a:cubicBezTo>
                    <a:pt x="1189" y="316"/>
                    <a:pt x="1213" y="341"/>
                    <a:pt x="1213" y="370"/>
                  </a:cubicBezTo>
                  <a:cubicBezTo>
                    <a:pt x="1213" y="400"/>
                    <a:pt x="1189" y="423"/>
                    <a:pt x="1160" y="423"/>
                  </a:cubicBezTo>
                  <a:close/>
                  <a:moveTo>
                    <a:pt x="1160" y="254"/>
                  </a:moveTo>
                  <a:cubicBezTo>
                    <a:pt x="1107" y="254"/>
                    <a:pt x="1063" y="290"/>
                    <a:pt x="1049" y="339"/>
                  </a:cubicBezTo>
                  <a:lnTo>
                    <a:pt x="934" y="339"/>
                  </a:lnTo>
                  <a:cubicBezTo>
                    <a:pt x="926" y="339"/>
                    <a:pt x="918" y="342"/>
                    <a:pt x="912" y="348"/>
                  </a:cubicBezTo>
                  <a:lnTo>
                    <a:pt x="808" y="452"/>
                  </a:lnTo>
                  <a:lnTo>
                    <a:pt x="595" y="452"/>
                  </a:lnTo>
                  <a:cubicBezTo>
                    <a:pt x="501" y="452"/>
                    <a:pt x="423" y="529"/>
                    <a:pt x="423" y="624"/>
                  </a:cubicBezTo>
                  <a:cubicBezTo>
                    <a:pt x="423" y="719"/>
                    <a:pt x="501" y="796"/>
                    <a:pt x="595" y="796"/>
                  </a:cubicBezTo>
                  <a:lnTo>
                    <a:pt x="624" y="796"/>
                  </a:lnTo>
                  <a:lnTo>
                    <a:pt x="624" y="734"/>
                  </a:lnTo>
                  <a:lnTo>
                    <a:pt x="595" y="734"/>
                  </a:lnTo>
                  <a:cubicBezTo>
                    <a:pt x="535" y="734"/>
                    <a:pt x="485" y="685"/>
                    <a:pt x="485" y="624"/>
                  </a:cubicBezTo>
                  <a:cubicBezTo>
                    <a:pt x="485" y="563"/>
                    <a:pt x="535" y="514"/>
                    <a:pt x="595" y="514"/>
                  </a:cubicBezTo>
                  <a:lnTo>
                    <a:pt x="821" y="514"/>
                  </a:lnTo>
                  <a:cubicBezTo>
                    <a:pt x="830" y="514"/>
                    <a:pt x="837" y="511"/>
                    <a:pt x="843" y="505"/>
                  </a:cubicBezTo>
                  <a:lnTo>
                    <a:pt x="947" y="401"/>
                  </a:lnTo>
                  <a:lnTo>
                    <a:pt x="1049" y="401"/>
                  </a:lnTo>
                  <a:cubicBezTo>
                    <a:pt x="1063" y="450"/>
                    <a:pt x="1107" y="486"/>
                    <a:pt x="1160" y="486"/>
                  </a:cubicBezTo>
                  <a:cubicBezTo>
                    <a:pt x="1223" y="486"/>
                    <a:pt x="1275" y="434"/>
                    <a:pt x="1275" y="370"/>
                  </a:cubicBezTo>
                  <a:cubicBezTo>
                    <a:pt x="1275" y="306"/>
                    <a:pt x="1223" y="254"/>
                    <a:pt x="1160" y="254"/>
                  </a:cubicBezTo>
                  <a:close/>
                  <a:moveTo>
                    <a:pt x="567" y="655"/>
                  </a:moveTo>
                  <a:lnTo>
                    <a:pt x="624" y="655"/>
                  </a:lnTo>
                  <a:lnTo>
                    <a:pt x="624" y="593"/>
                  </a:lnTo>
                  <a:lnTo>
                    <a:pt x="567" y="593"/>
                  </a:lnTo>
                  <a:lnTo>
                    <a:pt x="567" y="655"/>
                  </a:lnTo>
                  <a:close/>
                  <a:moveTo>
                    <a:pt x="1160" y="677"/>
                  </a:moveTo>
                  <a:cubicBezTo>
                    <a:pt x="1130" y="677"/>
                    <a:pt x="1106" y="654"/>
                    <a:pt x="1106" y="624"/>
                  </a:cubicBezTo>
                  <a:cubicBezTo>
                    <a:pt x="1106" y="595"/>
                    <a:pt x="1130" y="570"/>
                    <a:pt x="1160" y="570"/>
                  </a:cubicBezTo>
                  <a:cubicBezTo>
                    <a:pt x="1189" y="570"/>
                    <a:pt x="1213" y="595"/>
                    <a:pt x="1213" y="624"/>
                  </a:cubicBezTo>
                  <a:cubicBezTo>
                    <a:pt x="1213" y="654"/>
                    <a:pt x="1189" y="677"/>
                    <a:pt x="1160" y="677"/>
                  </a:cubicBezTo>
                  <a:close/>
                  <a:moveTo>
                    <a:pt x="1160" y="508"/>
                  </a:moveTo>
                  <a:cubicBezTo>
                    <a:pt x="1105" y="508"/>
                    <a:pt x="1058" y="547"/>
                    <a:pt x="1047" y="599"/>
                  </a:cubicBezTo>
                  <a:lnTo>
                    <a:pt x="1047" y="593"/>
                  </a:lnTo>
                  <a:lnTo>
                    <a:pt x="793" y="593"/>
                  </a:lnTo>
                  <a:lnTo>
                    <a:pt x="793" y="655"/>
                  </a:lnTo>
                  <a:lnTo>
                    <a:pt x="1047" y="655"/>
                  </a:lnTo>
                  <a:lnTo>
                    <a:pt x="1047" y="649"/>
                  </a:lnTo>
                  <a:cubicBezTo>
                    <a:pt x="1058" y="700"/>
                    <a:pt x="1105" y="740"/>
                    <a:pt x="1160" y="740"/>
                  </a:cubicBezTo>
                  <a:cubicBezTo>
                    <a:pt x="1223" y="740"/>
                    <a:pt x="1275" y="688"/>
                    <a:pt x="1275" y="624"/>
                  </a:cubicBezTo>
                  <a:cubicBezTo>
                    <a:pt x="1275" y="560"/>
                    <a:pt x="1223" y="508"/>
                    <a:pt x="1160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6" name="Group 327">
            <a:extLst>
              <a:ext uri="{FF2B5EF4-FFF2-40B4-BE49-F238E27FC236}">
                <a16:creationId xmlns:a16="http://schemas.microsoft.com/office/drawing/2014/main" id="{BF72971F-1611-73A6-BB51-C5A22EBE02C7}"/>
              </a:ext>
            </a:extLst>
          </p:cNvPr>
          <p:cNvGrpSpPr/>
          <p:nvPr userDrawn="1"/>
        </p:nvGrpSpPr>
        <p:grpSpPr>
          <a:xfrm>
            <a:off x="2944608" y="2052486"/>
            <a:ext cx="710291" cy="710292"/>
            <a:chOff x="1483068" y="1520336"/>
            <a:chExt cx="710291" cy="710292"/>
          </a:xfrm>
        </p:grpSpPr>
        <p:sp>
          <p:nvSpPr>
            <p:cNvPr id="327" name="Rectangle 328">
              <a:extLst>
                <a:ext uri="{FF2B5EF4-FFF2-40B4-BE49-F238E27FC236}">
                  <a16:creationId xmlns:a16="http://schemas.microsoft.com/office/drawing/2014/main" id="{51C10305-C833-630B-5580-45A9E6566407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6" name="Freeform 1">
              <a:extLst>
                <a:ext uri="{FF2B5EF4-FFF2-40B4-BE49-F238E27FC236}">
                  <a16:creationId xmlns:a16="http://schemas.microsoft.com/office/drawing/2014/main" id="{CE4200B8-6B39-6E53-7725-DD78721B7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563" y="1655613"/>
              <a:ext cx="495300" cy="439738"/>
            </a:xfrm>
            <a:custGeom>
              <a:avLst/>
              <a:gdLst>
                <a:gd name="T0" fmla="*/ 608 w 1380"/>
                <a:gd name="T1" fmla="*/ 941 h 1226"/>
                <a:gd name="T2" fmla="*/ 660 w 1380"/>
                <a:gd name="T3" fmla="*/ 941 h 1226"/>
                <a:gd name="T4" fmla="*/ 774 w 1380"/>
                <a:gd name="T5" fmla="*/ 922 h 1226"/>
                <a:gd name="T6" fmla="*/ 634 w 1380"/>
                <a:gd name="T7" fmla="*/ 1150 h 1226"/>
                <a:gd name="T8" fmla="*/ 493 w 1380"/>
                <a:gd name="T9" fmla="*/ 922 h 1226"/>
                <a:gd name="T10" fmla="*/ 617 w 1380"/>
                <a:gd name="T11" fmla="*/ 1214 h 1226"/>
                <a:gd name="T12" fmla="*/ 651 w 1380"/>
                <a:gd name="T13" fmla="*/ 1214 h 1226"/>
                <a:gd name="T14" fmla="*/ 810 w 1380"/>
                <a:gd name="T15" fmla="*/ 871 h 1226"/>
                <a:gd name="T16" fmla="*/ 634 w 1380"/>
                <a:gd name="T17" fmla="*/ 878 h 1226"/>
                <a:gd name="T18" fmla="*/ 458 w 1380"/>
                <a:gd name="T19" fmla="*/ 871 h 1226"/>
                <a:gd name="T20" fmla="*/ 617 w 1380"/>
                <a:gd name="T21" fmla="*/ 1214 h 1226"/>
                <a:gd name="T22" fmla="*/ 80 w 1380"/>
                <a:gd name="T23" fmla="*/ 347 h 1226"/>
                <a:gd name="T24" fmla="*/ 313 w 1380"/>
                <a:gd name="T25" fmla="*/ 854 h 1226"/>
                <a:gd name="T26" fmla="*/ 349 w 1380"/>
                <a:gd name="T27" fmla="*/ 854 h 1226"/>
                <a:gd name="T28" fmla="*/ 500 w 1380"/>
                <a:gd name="T29" fmla="*/ 658 h 1226"/>
                <a:gd name="T30" fmla="*/ 74 w 1380"/>
                <a:gd name="T31" fmla="*/ 522 h 1226"/>
                <a:gd name="T32" fmla="*/ 219 w 1380"/>
                <a:gd name="T33" fmla="*/ 374 h 1226"/>
                <a:gd name="T34" fmla="*/ 690 w 1380"/>
                <a:gd name="T35" fmla="*/ 670 h 1226"/>
                <a:gd name="T36" fmla="*/ 384 w 1380"/>
                <a:gd name="T37" fmla="*/ 98 h 1226"/>
                <a:gd name="T38" fmla="*/ 664 w 1380"/>
                <a:gd name="T39" fmla="*/ 148 h 1226"/>
                <a:gd name="T40" fmla="*/ 717 w 1380"/>
                <a:gd name="T41" fmla="*/ 148 h 1226"/>
                <a:gd name="T42" fmla="*/ 997 w 1380"/>
                <a:gd name="T43" fmla="*/ 98 h 1226"/>
                <a:gd name="T44" fmla="*/ 690 w 1380"/>
                <a:gd name="T45" fmla="*/ 670 h 1226"/>
                <a:gd name="T46" fmla="*/ 880 w 1380"/>
                <a:gd name="T47" fmla="*/ 0 h 1226"/>
                <a:gd name="T48" fmla="*/ 501 w 1380"/>
                <a:gd name="T49" fmla="*/ 0 h 1226"/>
                <a:gd name="T50" fmla="*/ 258 w 1380"/>
                <a:gd name="T51" fmla="*/ 294 h 1226"/>
                <a:gd name="T52" fmla="*/ 690 w 1380"/>
                <a:gd name="T53" fmla="*/ 746 h 1226"/>
                <a:gd name="T54" fmla="*/ 1123 w 1380"/>
                <a:gd name="T55" fmla="*/ 294 h 1226"/>
                <a:gd name="T56" fmla="*/ 1170 w 1380"/>
                <a:gd name="T57" fmla="*/ 511 h 1226"/>
                <a:gd name="T58" fmla="*/ 1007 w 1380"/>
                <a:gd name="T59" fmla="*/ 512 h 1226"/>
                <a:gd name="T60" fmla="*/ 1059 w 1380"/>
                <a:gd name="T61" fmla="*/ 618 h 1226"/>
                <a:gd name="T62" fmla="*/ 1112 w 1380"/>
                <a:gd name="T63" fmla="*/ 618 h 1226"/>
                <a:gd name="T64" fmla="*/ 1270 w 1380"/>
                <a:gd name="T65" fmla="*/ 590 h 1226"/>
                <a:gd name="T66" fmla="*/ 1085 w 1380"/>
                <a:gd name="T67" fmla="*/ 924 h 1226"/>
                <a:gd name="T68" fmla="*/ 803 w 1380"/>
                <a:gd name="T69" fmla="*/ 705 h 1226"/>
                <a:gd name="T70" fmla="*/ 1085 w 1380"/>
                <a:gd name="T71" fmla="*/ 1000 h 1226"/>
                <a:gd name="T72" fmla="*/ 1368 w 1380"/>
                <a:gd name="T73" fmla="*/ 705 h 1226"/>
                <a:gd name="T74" fmla="*/ 1170 w 1380"/>
                <a:gd name="T75" fmla="*/ 511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0" h="1226">
                  <a:moveTo>
                    <a:pt x="542" y="909"/>
                  </a:moveTo>
                  <a:cubicBezTo>
                    <a:pt x="555" y="909"/>
                    <a:pt x="589" y="912"/>
                    <a:pt x="608" y="941"/>
                  </a:cubicBezTo>
                  <a:lnTo>
                    <a:pt x="634" y="979"/>
                  </a:lnTo>
                  <a:lnTo>
                    <a:pt x="660" y="941"/>
                  </a:lnTo>
                  <a:cubicBezTo>
                    <a:pt x="679" y="912"/>
                    <a:pt x="713" y="909"/>
                    <a:pt x="726" y="909"/>
                  </a:cubicBezTo>
                  <a:cubicBezTo>
                    <a:pt x="744" y="909"/>
                    <a:pt x="762" y="914"/>
                    <a:pt x="774" y="922"/>
                  </a:cubicBezTo>
                  <a:cubicBezTo>
                    <a:pt x="804" y="943"/>
                    <a:pt x="801" y="980"/>
                    <a:pt x="799" y="991"/>
                  </a:cubicBezTo>
                  <a:cubicBezTo>
                    <a:pt x="792" y="1035"/>
                    <a:pt x="749" y="1073"/>
                    <a:pt x="634" y="1150"/>
                  </a:cubicBezTo>
                  <a:cubicBezTo>
                    <a:pt x="519" y="1073"/>
                    <a:pt x="476" y="1035"/>
                    <a:pt x="469" y="991"/>
                  </a:cubicBezTo>
                  <a:cubicBezTo>
                    <a:pt x="467" y="980"/>
                    <a:pt x="463" y="943"/>
                    <a:pt x="493" y="922"/>
                  </a:cubicBezTo>
                  <a:cubicBezTo>
                    <a:pt x="505" y="914"/>
                    <a:pt x="524" y="909"/>
                    <a:pt x="542" y="909"/>
                  </a:cubicBezTo>
                  <a:close/>
                  <a:moveTo>
                    <a:pt x="617" y="1214"/>
                  </a:moveTo>
                  <a:lnTo>
                    <a:pt x="634" y="1225"/>
                  </a:lnTo>
                  <a:lnTo>
                    <a:pt x="651" y="1214"/>
                  </a:lnTo>
                  <a:cubicBezTo>
                    <a:pt x="787" y="1122"/>
                    <a:pt x="848" y="1075"/>
                    <a:pt x="860" y="1001"/>
                  </a:cubicBezTo>
                  <a:cubicBezTo>
                    <a:pt x="869" y="948"/>
                    <a:pt x="850" y="900"/>
                    <a:pt x="810" y="871"/>
                  </a:cubicBezTo>
                  <a:cubicBezTo>
                    <a:pt x="788" y="856"/>
                    <a:pt x="757" y="846"/>
                    <a:pt x="726" y="846"/>
                  </a:cubicBezTo>
                  <a:cubicBezTo>
                    <a:pt x="691" y="846"/>
                    <a:pt x="659" y="858"/>
                    <a:pt x="634" y="878"/>
                  </a:cubicBezTo>
                  <a:cubicBezTo>
                    <a:pt x="609" y="858"/>
                    <a:pt x="577" y="846"/>
                    <a:pt x="542" y="846"/>
                  </a:cubicBezTo>
                  <a:cubicBezTo>
                    <a:pt x="511" y="846"/>
                    <a:pt x="480" y="856"/>
                    <a:pt x="458" y="871"/>
                  </a:cubicBezTo>
                  <a:cubicBezTo>
                    <a:pt x="417" y="900"/>
                    <a:pt x="399" y="948"/>
                    <a:pt x="407" y="1001"/>
                  </a:cubicBezTo>
                  <a:cubicBezTo>
                    <a:pt x="420" y="1075"/>
                    <a:pt x="481" y="1122"/>
                    <a:pt x="617" y="1214"/>
                  </a:cubicBezTo>
                  <a:close/>
                  <a:moveTo>
                    <a:pt x="229" y="313"/>
                  </a:moveTo>
                  <a:cubicBezTo>
                    <a:pt x="175" y="304"/>
                    <a:pt x="120" y="317"/>
                    <a:pt x="80" y="347"/>
                  </a:cubicBezTo>
                  <a:cubicBezTo>
                    <a:pt x="0" y="407"/>
                    <a:pt x="9" y="504"/>
                    <a:pt x="13" y="532"/>
                  </a:cubicBezTo>
                  <a:cubicBezTo>
                    <a:pt x="30" y="641"/>
                    <a:pt x="117" y="713"/>
                    <a:pt x="313" y="854"/>
                  </a:cubicBezTo>
                  <a:lnTo>
                    <a:pt x="331" y="867"/>
                  </a:lnTo>
                  <a:lnTo>
                    <a:pt x="349" y="854"/>
                  </a:lnTo>
                  <a:cubicBezTo>
                    <a:pt x="431" y="795"/>
                    <a:pt x="495" y="746"/>
                    <a:pt x="542" y="704"/>
                  </a:cubicBezTo>
                  <a:lnTo>
                    <a:pt x="500" y="658"/>
                  </a:lnTo>
                  <a:cubicBezTo>
                    <a:pt x="459" y="696"/>
                    <a:pt x="403" y="738"/>
                    <a:pt x="331" y="790"/>
                  </a:cubicBezTo>
                  <a:cubicBezTo>
                    <a:pt x="150" y="660"/>
                    <a:pt x="86" y="601"/>
                    <a:pt x="74" y="522"/>
                  </a:cubicBezTo>
                  <a:cubicBezTo>
                    <a:pt x="71" y="503"/>
                    <a:pt x="65" y="436"/>
                    <a:pt x="117" y="396"/>
                  </a:cubicBezTo>
                  <a:cubicBezTo>
                    <a:pt x="143" y="377"/>
                    <a:pt x="182" y="368"/>
                    <a:pt x="219" y="374"/>
                  </a:cubicBezTo>
                  <a:lnTo>
                    <a:pt x="229" y="313"/>
                  </a:lnTo>
                  <a:close/>
                  <a:moveTo>
                    <a:pt x="690" y="670"/>
                  </a:moveTo>
                  <a:cubicBezTo>
                    <a:pt x="428" y="482"/>
                    <a:pt x="337" y="398"/>
                    <a:pt x="319" y="284"/>
                  </a:cubicBezTo>
                  <a:cubicBezTo>
                    <a:pt x="314" y="255"/>
                    <a:pt x="306" y="157"/>
                    <a:pt x="384" y="98"/>
                  </a:cubicBezTo>
                  <a:cubicBezTo>
                    <a:pt x="414" y="75"/>
                    <a:pt x="457" y="62"/>
                    <a:pt x="501" y="62"/>
                  </a:cubicBezTo>
                  <a:cubicBezTo>
                    <a:pt x="570" y="62"/>
                    <a:pt x="630" y="93"/>
                    <a:pt x="664" y="148"/>
                  </a:cubicBezTo>
                  <a:lnTo>
                    <a:pt x="690" y="190"/>
                  </a:lnTo>
                  <a:lnTo>
                    <a:pt x="717" y="148"/>
                  </a:lnTo>
                  <a:cubicBezTo>
                    <a:pt x="751" y="93"/>
                    <a:pt x="811" y="62"/>
                    <a:pt x="880" y="62"/>
                  </a:cubicBezTo>
                  <a:cubicBezTo>
                    <a:pt x="924" y="62"/>
                    <a:pt x="966" y="75"/>
                    <a:pt x="997" y="98"/>
                  </a:cubicBezTo>
                  <a:cubicBezTo>
                    <a:pt x="1075" y="157"/>
                    <a:pt x="1066" y="255"/>
                    <a:pt x="1062" y="284"/>
                  </a:cubicBezTo>
                  <a:cubicBezTo>
                    <a:pt x="1044" y="398"/>
                    <a:pt x="953" y="482"/>
                    <a:pt x="690" y="670"/>
                  </a:cubicBezTo>
                  <a:close/>
                  <a:moveTo>
                    <a:pt x="1034" y="48"/>
                  </a:moveTo>
                  <a:cubicBezTo>
                    <a:pt x="993" y="17"/>
                    <a:pt x="937" y="0"/>
                    <a:pt x="880" y="0"/>
                  </a:cubicBezTo>
                  <a:cubicBezTo>
                    <a:pt x="804" y="0"/>
                    <a:pt x="737" y="29"/>
                    <a:pt x="690" y="80"/>
                  </a:cubicBezTo>
                  <a:cubicBezTo>
                    <a:pt x="643" y="29"/>
                    <a:pt x="576" y="0"/>
                    <a:pt x="501" y="0"/>
                  </a:cubicBezTo>
                  <a:cubicBezTo>
                    <a:pt x="444" y="0"/>
                    <a:pt x="387" y="17"/>
                    <a:pt x="347" y="48"/>
                  </a:cubicBezTo>
                  <a:cubicBezTo>
                    <a:pt x="241" y="128"/>
                    <a:pt x="252" y="256"/>
                    <a:pt x="258" y="294"/>
                  </a:cubicBezTo>
                  <a:cubicBezTo>
                    <a:pt x="281" y="441"/>
                    <a:pt x="402" y="541"/>
                    <a:pt x="672" y="733"/>
                  </a:cubicBezTo>
                  <a:lnTo>
                    <a:pt x="690" y="746"/>
                  </a:lnTo>
                  <a:lnTo>
                    <a:pt x="708" y="733"/>
                  </a:lnTo>
                  <a:cubicBezTo>
                    <a:pt x="979" y="541"/>
                    <a:pt x="1100" y="441"/>
                    <a:pt x="1123" y="294"/>
                  </a:cubicBezTo>
                  <a:cubicBezTo>
                    <a:pt x="1129" y="256"/>
                    <a:pt x="1140" y="128"/>
                    <a:pt x="1034" y="48"/>
                  </a:cubicBezTo>
                  <a:close/>
                  <a:moveTo>
                    <a:pt x="1170" y="511"/>
                  </a:moveTo>
                  <a:cubicBezTo>
                    <a:pt x="1138" y="517"/>
                    <a:pt x="1109" y="531"/>
                    <a:pt x="1086" y="553"/>
                  </a:cubicBezTo>
                  <a:cubicBezTo>
                    <a:pt x="1064" y="533"/>
                    <a:pt x="1038" y="519"/>
                    <a:pt x="1007" y="512"/>
                  </a:cubicBezTo>
                  <a:lnTo>
                    <a:pt x="994" y="573"/>
                  </a:lnTo>
                  <a:cubicBezTo>
                    <a:pt x="1013" y="577"/>
                    <a:pt x="1040" y="589"/>
                    <a:pt x="1059" y="618"/>
                  </a:cubicBezTo>
                  <a:lnTo>
                    <a:pt x="1085" y="660"/>
                  </a:lnTo>
                  <a:lnTo>
                    <a:pt x="1112" y="618"/>
                  </a:lnTo>
                  <a:cubicBezTo>
                    <a:pt x="1132" y="587"/>
                    <a:pt x="1161" y="576"/>
                    <a:pt x="1182" y="572"/>
                  </a:cubicBezTo>
                  <a:cubicBezTo>
                    <a:pt x="1213" y="566"/>
                    <a:pt x="1248" y="573"/>
                    <a:pt x="1270" y="590"/>
                  </a:cubicBezTo>
                  <a:cubicBezTo>
                    <a:pt x="1314" y="623"/>
                    <a:pt x="1309" y="679"/>
                    <a:pt x="1307" y="695"/>
                  </a:cubicBezTo>
                  <a:cubicBezTo>
                    <a:pt x="1296" y="762"/>
                    <a:pt x="1242" y="812"/>
                    <a:pt x="1085" y="924"/>
                  </a:cubicBezTo>
                  <a:cubicBezTo>
                    <a:pt x="929" y="812"/>
                    <a:pt x="875" y="762"/>
                    <a:pt x="864" y="695"/>
                  </a:cubicBezTo>
                  <a:lnTo>
                    <a:pt x="803" y="705"/>
                  </a:lnTo>
                  <a:cubicBezTo>
                    <a:pt x="818" y="801"/>
                    <a:pt x="895" y="865"/>
                    <a:pt x="1067" y="987"/>
                  </a:cubicBezTo>
                  <a:lnTo>
                    <a:pt x="1085" y="1000"/>
                  </a:lnTo>
                  <a:lnTo>
                    <a:pt x="1103" y="987"/>
                  </a:lnTo>
                  <a:cubicBezTo>
                    <a:pt x="1276" y="865"/>
                    <a:pt x="1353" y="801"/>
                    <a:pt x="1368" y="705"/>
                  </a:cubicBezTo>
                  <a:cubicBezTo>
                    <a:pt x="1379" y="638"/>
                    <a:pt x="1356" y="577"/>
                    <a:pt x="1308" y="540"/>
                  </a:cubicBezTo>
                  <a:cubicBezTo>
                    <a:pt x="1272" y="513"/>
                    <a:pt x="1219" y="502"/>
                    <a:pt x="1170" y="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7" name="Group 330">
            <a:extLst>
              <a:ext uri="{FF2B5EF4-FFF2-40B4-BE49-F238E27FC236}">
                <a16:creationId xmlns:a16="http://schemas.microsoft.com/office/drawing/2014/main" id="{85A15679-3520-9DA4-CBA9-FD0A8E024FD6}"/>
              </a:ext>
            </a:extLst>
          </p:cNvPr>
          <p:cNvGrpSpPr/>
          <p:nvPr userDrawn="1"/>
        </p:nvGrpSpPr>
        <p:grpSpPr>
          <a:xfrm>
            <a:off x="9521951" y="4062353"/>
            <a:ext cx="710291" cy="710292"/>
            <a:chOff x="8060411" y="3530203"/>
            <a:chExt cx="710291" cy="710292"/>
          </a:xfrm>
        </p:grpSpPr>
        <p:sp>
          <p:nvSpPr>
            <p:cNvPr id="98" name="Rectangle 331">
              <a:extLst>
                <a:ext uri="{FF2B5EF4-FFF2-40B4-BE49-F238E27FC236}">
                  <a16:creationId xmlns:a16="http://schemas.microsoft.com/office/drawing/2014/main" id="{ADC7D451-E16D-F814-500A-EAAD817A27B6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9" name="Freeform 1">
              <a:extLst>
                <a:ext uri="{FF2B5EF4-FFF2-40B4-BE49-F238E27FC236}">
                  <a16:creationId xmlns:a16="http://schemas.microsoft.com/office/drawing/2014/main" id="{2DB665E0-0439-7690-AE9B-8544DD66D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0287" y="3667862"/>
              <a:ext cx="490538" cy="434975"/>
            </a:xfrm>
            <a:custGeom>
              <a:avLst/>
              <a:gdLst>
                <a:gd name="T0" fmla="*/ 454 w 1361"/>
                <a:gd name="T1" fmla="*/ 254 h 1207"/>
                <a:gd name="T2" fmla="*/ 0 w 1361"/>
                <a:gd name="T3" fmla="*/ 398 h 1207"/>
                <a:gd name="T4" fmla="*/ 141 w 1361"/>
                <a:gd name="T5" fmla="*/ 993 h 1207"/>
                <a:gd name="T6" fmla="*/ 178 w 1361"/>
                <a:gd name="T7" fmla="*/ 1201 h 1207"/>
                <a:gd name="T8" fmla="*/ 243 w 1361"/>
                <a:gd name="T9" fmla="*/ 1187 h 1207"/>
                <a:gd name="T10" fmla="*/ 680 w 1361"/>
                <a:gd name="T11" fmla="*/ 993 h 1207"/>
                <a:gd name="T12" fmla="*/ 824 w 1361"/>
                <a:gd name="T13" fmla="*/ 793 h 1207"/>
                <a:gd name="T14" fmla="*/ 762 w 1361"/>
                <a:gd name="T15" fmla="*/ 849 h 1207"/>
                <a:gd name="T16" fmla="*/ 417 w 1361"/>
                <a:gd name="T17" fmla="*/ 931 h 1207"/>
                <a:gd name="T18" fmla="*/ 203 w 1361"/>
                <a:gd name="T19" fmla="*/ 1139 h 1207"/>
                <a:gd name="T20" fmla="*/ 172 w 1361"/>
                <a:gd name="T21" fmla="*/ 931 h 1207"/>
                <a:gd name="T22" fmla="*/ 62 w 1361"/>
                <a:gd name="T23" fmla="*/ 849 h 1207"/>
                <a:gd name="T24" fmla="*/ 144 w 1361"/>
                <a:gd name="T25" fmla="*/ 316 h 1207"/>
                <a:gd name="T26" fmla="*/ 906 w 1361"/>
                <a:gd name="T27" fmla="*/ 480 h 1207"/>
                <a:gd name="T28" fmla="*/ 680 w 1361"/>
                <a:gd name="T29" fmla="*/ 542 h 1207"/>
                <a:gd name="T30" fmla="*/ 906 w 1361"/>
                <a:gd name="T31" fmla="*/ 480 h 1207"/>
                <a:gd name="T32" fmla="*/ 1160 w 1361"/>
                <a:gd name="T33" fmla="*/ 259 h 1207"/>
                <a:gd name="T34" fmla="*/ 680 w 1361"/>
                <a:gd name="T35" fmla="*/ 197 h 1207"/>
                <a:gd name="T36" fmla="*/ 680 w 1361"/>
                <a:gd name="T37" fmla="*/ 401 h 1207"/>
                <a:gd name="T38" fmla="*/ 1160 w 1361"/>
                <a:gd name="T39" fmla="*/ 338 h 1207"/>
                <a:gd name="T40" fmla="*/ 680 w 1361"/>
                <a:gd name="T41" fmla="*/ 401 h 1207"/>
                <a:gd name="T42" fmla="*/ 1216 w 1361"/>
                <a:gd name="T43" fmla="*/ 705 h 1207"/>
                <a:gd name="T44" fmla="*/ 1157 w 1361"/>
                <a:gd name="T45" fmla="*/ 736 h 1207"/>
                <a:gd name="T46" fmla="*/ 965 w 1361"/>
                <a:gd name="T47" fmla="*/ 715 h 1207"/>
                <a:gd name="T48" fmla="*/ 623 w 1361"/>
                <a:gd name="T49" fmla="*/ 705 h 1207"/>
                <a:gd name="T50" fmla="*/ 542 w 1361"/>
                <a:gd name="T51" fmla="*/ 144 h 1207"/>
                <a:gd name="T52" fmla="*/ 1216 w 1361"/>
                <a:gd name="T53" fmla="*/ 62 h 1207"/>
                <a:gd name="T54" fmla="*/ 1298 w 1361"/>
                <a:gd name="T55" fmla="*/ 623 h 1207"/>
                <a:gd name="T56" fmla="*/ 1216 w 1361"/>
                <a:gd name="T57" fmla="*/ 0 h 1207"/>
                <a:gd name="T58" fmla="*/ 479 w 1361"/>
                <a:gd name="T59" fmla="*/ 144 h 1207"/>
                <a:gd name="T60" fmla="*/ 623 w 1361"/>
                <a:gd name="T61" fmla="*/ 767 h 1207"/>
                <a:gd name="T62" fmla="*/ 1117 w 1361"/>
                <a:gd name="T63" fmla="*/ 962 h 1207"/>
                <a:gd name="T64" fmla="*/ 1219 w 1361"/>
                <a:gd name="T65" fmla="*/ 920 h 1207"/>
                <a:gd name="T66" fmla="*/ 1360 w 1361"/>
                <a:gd name="T67" fmla="*/ 623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1" h="1207">
                  <a:moveTo>
                    <a:pt x="454" y="316"/>
                  </a:moveTo>
                  <a:lnTo>
                    <a:pt x="454" y="254"/>
                  </a:lnTo>
                  <a:lnTo>
                    <a:pt x="144" y="254"/>
                  </a:lnTo>
                  <a:cubicBezTo>
                    <a:pt x="64" y="254"/>
                    <a:pt x="0" y="318"/>
                    <a:pt x="0" y="398"/>
                  </a:cubicBezTo>
                  <a:lnTo>
                    <a:pt x="0" y="849"/>
                  </a:lnTo>
                  <a:cubicBezTo>
                    <a:pt x="0" y="928"/>
                    <a:pt x="63" y="992"/>
                    <a:pt x="141" y="993"/>
                  </a:cubicBezTo>
                  <a:lnTo>
                    <a:pt x="141" y="1146"/>
                  </a:lnTo>
                  <a:cubicBezTo>
                    <a:pt x="141" y="1171"/>
                    <a:pt x="155" y="1192"/>
                    <a:pt x="178" y="1201"/>
                  </a:cubicBezTo>
                  <a:cubicBezTo>
                    <a:pt x="185" y="1204"/>
                    <a:pt x="193" y="1206"/>
                    <a:pt x="200" y="1206"/>
                  </a:cubicBezTo>
                  <a:cubicBezTo>
                    <a:pt x="216" y="1206"/>
                    <a:pt x="231" y="1199"/>
                    <a:pt x="243" y="1187"/>
                  </a:cubicBezTo>
                  <a:lnTo>
                    <a:pt x="430" y="993"/>
                  </a:lnTo>
                  <a:lnTo>
                    <a:pt x="680" y="993"/>
                  </a:lnTo>
                  <a:cubicBezTo>
                    <a:pt x="759" y="993"/>
                    <a:pt x="824" y="929"/>
                    <a:pt x="824" y="849"/>
                  </a:cubicBezTo>
                  <a:lnTo>
                    <a:pt x="824" y="793"/>
                  </a:lnTo>
                  <a:lnTo>
                    <a:pt x="762" y="793"/>
                  </a:lnTo>
                  <a:lnTo>
                    <a:pt x="762" y="849"/>
                  </a:lnTo>
                  <a:cubicBezTo>
                    <a:pt x="762" y="894"/>
                    <a:pt x="725" y="931"/>
                    <a:pt x="680" y="931"/>
                  </a:cubicBezTo>
                  <a:lnTo>
                    <a:pt x="417" y="931"/>
                  </a:lnTo>
                  <a:cubicBezTo>
                    <a:pt x="409" y="931"/>
                    <a:pt x="401" y="934"/>
                    <a:pt x="395" y="940"/>
                  </a:cubicBezTo>
                  <a:lnTo>
                    <a:pt x="203" y="1139"/>
                  </a:lnTo>
                  <a:lnTo>
                    <a:pt x="203" y="962"/>
                  </a:lnTo>
                  <a:cubicBezTo>
                    <a:pt x="203" y="945"/>
                    <a:pt x="189" y="931"/>
                    <a:pt x="172" y="931"/>
                  </a:cubicBezTo>
                  <a:lnTo>
                    <a:pt x="144" y="931"/>
                  </a:lnTo>
                  <a:cubicBezTo>
                    <a:pt x="98" y="931"/>
                    <a:pt x="62" y="894"/>
                    <a:pt x="62" y="849"/>
                  </a:cubicBezTo>
                  <a:lnTo>
                    <a:pt x="62" y="398"/>
                  </a:lnTo>
                  <a:cubicBezTo>
                    <a:pt x="62" y="353"/>
                    <a:pt x="99" y="316"/>
                    <a:pt x="144" y="316"/>
                  </a:cubicBezTo>
                  <a:lnTo>
                    <a:pt x="454" y="316"/>
                  </a:lnTo>
                  <a:close/>
                  <a:moveTo>
                    <a:pt x="906" y="480"/>
                  </a:moveTo>
                  <a:lnTo>
                    <a:pt x="680" y="480"/>
                  </a:lnTo>
                  <a:lnTo>
                    <a:pt x="680" y="542"/>
                  </a:lnTo>
                  <a:lnTo>
                    <a:pt x="906" y="542"/>
                  </a:lnTo>
                  <a:lnTo>
                    <a:pt x="906" y="480"/>
                  </a:lnTo>
                  <a:close/>
                  <a:moveTo>
                    <a:pt x="680" y="259"/>
                  </a:moveTo>
                  <a:lnTo>
                    <a:pt x="1160" y="259"/>
                  </a:lnTo>
                  <a:lnTo>
                    <a:pt x="1160" y="197"/>
                  </a:lnTo>
                  <a:lnTo>
                    <a:pt x="680" y="197"/>
                  </a:lnTo>
                  <a:lnTo>
                    <a:pt x="680" y="259"/>
                  </a:lnTo>
                  <a:close/>
                  <a:moveTo>
                    <a:pt x="680" y="401"/>
                  </a:moveTo>
                  <a:lnTo>
                    <a:pt x="1160" y="401"/>
                  </a:lnTo>
                  <a:lnTo>
                    <a:pt x="1160" y="338"/>
                  </a:lnTo>
                  <a:lnTo>
                    <a:pt x="680" y="338"/>
                  </a:lnTo>
                  <a:lnTo>
                    <a:pt x="680" y="401"/>
                  </a:lnTo>
                  <a:close/>
                  <a:moveTo>
                    <a:pt x="1298" y="623"/>
                  </a:moveTo>
                  <a:cubicBezTo>
                    <a:pt x="1298" y="669"/>
                    <a:pt x="1261" y="705"/>
                    <a:pt x="1216" y="705"/>
                  </a:cubicBezTo>
                  <a:lnTo>
                    <a:pt x="1188" y="705"/>
                  </a:lnTo>
                  <a:cubicBezTo>
                    <a:pt x="1171" y="705"/>
                    <a:pt x="1157" y="719"/>
                    <a:pt x="1157" y="736"/>
                  </a:cubicBezTo>
                  <a:lnTo>
                    <a:pt x="1157" y="914"/>
                  </a:lnTo>
                  <a:lnTo>
                    <a:pt x="965" y="715"/>
                  </a:lnTo>
                  <a:cubicBezTo>
                    <a:pt x="959" y="709"/>
                    <a:pt x="951" y="705"/>
                    <a:pt x="942" y="705"/>
                  </a:cubicBezTo>
                  <a:lnTo>
                    <a:pt x="623" y="705"/>
                  </a:lnTo>
                  <a:cubicBezTo>
                    <a:pt x="578" y="705"/>
                    <a:pt x="542" y="669"/>
                    <a:pt x="542" y="623"/>
                  </a:cubicBezTo>
                  <a:lnTo>
                    <a:pt x="542" y="144"/>
                  </a:lnTo>
                  <a:cubicBezTo>
                    <a:pt x="542" y="99"/>
                    <a:pt x="578" y="62"/>
                    <a:pt x="623" y="62"/>
                  </a:cubicBezTo>
                  <a:lnTo>
                    <a:pt x="1216" y="62"/>
                  </a:lnTo>
                  <a:cubicBezTo>
                    <a:pt x="1261" y="62"/>
                    <a:pt x="1298" y="99"/>
                    <a:pt x="1298" y="144"/>
                  </a:cubicBezTo>
                  <a:lnTo>
                    <a:pt x="1298" y="623"/>
                  </a:lnTo>
                  <a:close/>
                  <a:moveTo>
                    <a:pt x="1360" y="144"/>
                  </a:moveTo>
                  <a:cubicBezTo>
                    <a:pt x="1360" y="64"/>
                    <a:pt x="1295" y="0"/>
                    <a:pt x="1216" y="0"/>
                  </a:cubicBezTo>
                  <a:lnTo>
                    <a:pt x="623" y="0"/>
                  </a:lnTo>
                  <a:cubicBezTo>
                    <a:pt x="544" y="0"/>
                    <a:pt x="479" y="64"/>
                    <a:pt x="479" y="144"/>
                  </a:cubicBezTo>
                  <a:lnTo>
                    <a:pt x="479" y="623"/>
                  </a:lnTo>
                  <a:cubicBezTo>
                    <a:pt x="479" y="703"/>
                    <a:pt x="544" y="767"/>
                    <a:pt x="623" y="767"/>
                  </a:cubicBezTo>
                  <a:lnTo>
                    <a:pt x="929" y="767"/>
                  </a:lnTo>
                  <a:lnTo>
                    <a:pt x="1117" y="962"/>
                  </a:lnTo>
                  <a:cubicBezTo>
                    <a:pt x="1128" y="973"/>
                    <a:pt x="1143" y="980"/>
                    <a:pt x="1159" y="980"/>
                  </a:cubicBezTo>
                  <a:cubicBezTo>
                    <a:pt x="1192" y="980"/>
                    <a:pt x="1219" y="953"/>
                    <a:pt x="1219" y="920"/>
                  </a:cubicBezTo>
                  <a:lnTo>
                    <a:pt x="1219" y="767"/>
                  </a:lnTo>
                  <a:cubicBezTo>
                    <a:pt x="1297" y="766"/>
                    <a:pt x="1360" y="702"/>
                    <a:pt x="1360" y="623"/>
                  </a:cubicBezTo>
                  <a:lnTo>
                    <a:pt x="136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" name="Group 333">
            <a:extLst>
              <a:ext uri="{FF2B5EF4-FFF2-40B4-BE49-F238E27FC236}">
                <a16:creationId xmlns:a16="http://schemas.microsoft.com/office/drawing/2014/main" id="{C70CE054-E5D5-4A8B-FC54-D7B191614B59}"/>
              </a:ext>
            </a:extLst>
          </p:cNvPr>
          <p:cNvGrpSpPr/>
          <p:nvPr userDrawn="1"/>
        </p:nvGrpSpPr>
        <p:grpSpPr>
          <a:xfrm>
            <a:off x="1837455" y="1154120"/>
            <a:ext cx="710291" cy="710292"/>
            <a:chOff x="375915" y="621970"/>
            <a:chExt cx="710291" cy="710292"/>
          </a:xfrm>
        </p:grpSpPr>
        <p:sp>
          <p:nvSpPr>
            <p:cNvPr id="101" name="Rectangle 334">
              <a:extLst>
                <a:ext uri="{FF2B5EF4-FFF2-40B4-BE49-F238E27FC236}">
                  <a16:creationId xmlns:a16="http://schemas.microsoft.com/office/drawing/2014/main" id="{B06F15AA-D3E3-BB40-806D-967AAD0FC715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02" name="Freeform 2">
              <a:extLst>
                <a:ext uri="{FF2B5EF4-FFF2-40B4-BE49-F238E27FC236}">
                  <a16:creationId xmlns:a16="http://schemas.microsoft.com/office/drawing/2014/main" id="{794EFEB3-BBC1-8428-0E5D-948F92AD5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91" y="823923"/>
              <a:ext cx="490538" cy="306387"/>
            </a:xfrm>
            <a:custGeom>
              <a:avLst/>
              <a:gdLst>
                <a:gd name="T0" fmla="*/ 1075 w 1361"/>
                <a:gd name="T1" fmla="*/ 786 h 849"/>
                <a:gd name="T2" fmla="*/ 852 w 1361"/>
                <a:gd name="T3" fmla="*/ 563 h 849"/>
                <a:gd name="T4" fmla="*/ 955 w 1361"/>
                <a:gd name="T5" fmla="*/ 376 h 849"/>
                <a:gd name="T6" fmla="*/ 1047 w 1361"/>
                <a:gd name="T7" fmla="*/ 576 h 849"/>
                <a:gd name="T8" fmla="*/ 1103 w 1361"/>
                <a:gd name="T9" fmla="*/ 550 h 849"/>
                <a:gd name="T10" fmla="*/ 1011 w 1361"/>
                <a:gd name="T11" fmla="*/ 351 h 849"/>
                <a:gd name="T12" fmla="*/ 1075 w 1361"/>
                <a:gd name="T13" fmla="*/ 340 h 849"/>
                <a:gd name="T14" fmla="*/ 1298 w 1361"/>
                <a:gd name="T15" fmla="*/ 563 h 849"/>
                <a:gd name="T16" fmla="*/ 1075 w 1361"/>
                <a:gd name="T17" fmla="*/ 786 h 849"/>
                <a:gd name="T18" fmla="*/ 334 w 1361"/>
                <a:gd name="T19" fmla="*/ 532 h 849"/>
                <a:gd name="T20" fmla="*/ 406 w 1361"/>
                <a:gd name="T21" fmla="*/ 376 h 849"/>
                <a:gd name="T22" fmla="*/ 505 w 1361"/>
                <a:gd name="T23" fmla="*/ 532 h 849"/>
                <a:gd name="T24" fmla="*/ 334 w 1361"/>
                <a:gd name="T25" fmla="*/ 532 h 849"/>
                <a:gd name="T26" fmla="*/ 257 w 1361"/>
                <a:gd name="T27" fmla="*/ 550 h 849"/>
                <a:gd name="T28" fmla="*/ 259 w 1361"/>
                <a:gd name="T29" fmla="*/ 580 h 849"/>
                <a:gd name="T30" fmla="*/ 285 w 1361"/>
                <a:gd name="T31" fmla="*/ 594 h 849"/>
                <a:gd name="T32" fmla="*/ 505 w 1361"/>
                <a:gd name="T33" fmla="*/ 594 h 849"/>
                <a:gd name="T34" fmla="*/ 285 w 1361"/>
                <a:gd name="T35" fmla="*/ 786 h 849"/>
                <a:gd name="T36" fmla="*/ 62 w 1361"/>
                <a:gd name="T37" fmla="*/ 563 h 849"/>
                <a:gd name="T38" fmla="*/ 285 w 1361"/>
                <a:gd name="T39" fmla="*/ 340 h 849"/>
                <a:gd name="T40" fmla="*/ 349 w 1361"/>
                <a:gd name="T41" fmla="*/ 351 h 849"/>
                <a:gd name="T42" fmla="*/ 257 w 1361"/>
                <a:gd name="T43" fmla="*/ 550 h 849"/>
                <a:gd name="T44" fmla="*/ 1075 w 1361"/>
                <a:gd name="T45" fmla="*/ 278 h 849"/>
                <a:gd name="T46" fmla="*/ 985 w 1361"/>
                <a:gd name="T47" fmla="*/ 293 h 849"/>
                <a:gd name="T48" fmla="*/ 941 w 1361"/>
                <a:gd name="T49" fmla="*/ 199 h 849"/>
                <a:gd name="T50" fmla="*/ 988 w 1361"/>
                <a:gd name="T51" fmla="*/ 129 h 849"/>
                <a:gd name="T52" fmla="*/ 993 w 1361"/>
                <a:gd name="T53" fmla="*/ 105 h 849"/>
                <a:gd name="T54" fmla="*/ 978 w 1361"/>
                <a:gd name="T55" fmla="*/ 85 h 849"/>
                <a:gd name="T56" fmla="*/ 837 w 1361"/>
                <a:gd name="T57" fmla="*/ 0 h 849"/>
                <a:gd name="T58" fmla="*/ 805 w 1361"/>
                <a:gd name="T59" fmla="*/ 54 h 849"/>
                <a:gd name="T60" fmla="*/ 918 w 1361"/>
                <a:gd name="T61" fmla="*/ 122 h 849"/>
                <a:gd name="T62" fmla="*/ 889 w 1361"/>
                <a:gd name="T63" fmla="*/ 165 h 849"/>
                <a:gd name="T64" fmla="*/ 485 w 1361"/>
                <a:gd name="T65" fmla="*/ 165 h 849"/>
                <a:gd name="T66" fmla="*/ 485 w 1361"/>
                <a:gd name="T67" fmla="*/ 143 h 849"/>
                <a:gd name="T68" fmla="*/ 539 w 1361"/>
                <a:gd name="T69" fmla="*/ 143 h 849"/>
                <a:gd name="T70" fmla="*/ 539 w 1361"/>
                <a:gd name="T71" fmla="*/ 81 h 849"/>
                <a:gd name="T72" fmla="*/ 370 w 1361"/>
                <a:gd name="T73" fmla="*/ 81 h 849"/>
                <a:gd name="T74" fmla="*/ 370 w 1361"/>
                <a:gd name="T75" fmla="*/ 143 h 849"/>
                <a:gd name="T76" fmla="*/ 423 w 1361"/>
                <a:gd name="T77" fmla="*/ 143 h 849"/>
                <a:gd name="T78" fmla="*/ 423 w 1361"/>
                <a:gd name="T79" fmla="*/ 190 h 849"/>
                <a:gd name="T80" fmla="*/ 375 w 1361"/>
                <a:gd name="T81" fmla="*/ 293 h 849"/>
                <a:gd name="T82" fmla="*/ 285 w 1361"/>
                <a:gd name="T83" fmla="*/ 278 h 849"/>
                <a:gd name="T84" fmla="*/ 0 w 1361"/>
                <a:gd name="T85" fmla="*/ 563 h 849"/>
                <a:gd name="T86" fmla="*/ 285 w 1361"/>
                <a:gd name="T87" fmla="*/ 848 h 849"/>
                <a:gd name="T88" fmla="*/ 568 w 1361"/>
                <a:gd name="T89" fmla="*/ 594 h 849"/>
                <a:gd name="T90" fmla="*/ 678 w 1361"/>
                <a:gd name="T91" fmla="*/ 594 h 849"/>
                <a:gd name="T92" fmla="*/ 705 w 1361"/>
                <a:gd name="T93" fmla="*/ 578 h 849"/>
                <a:gd name="T94" fmla="*/ 855 w 1361"/>
                <a:gd name="T95" fmla="*/ 296 h 849"/>
                <a:gd name="T96" fmla="*/ 800 w 1361"/>
                <a:gd name="T97" fmla="*/ 267 h 849"/>
                <a:gd name="T98" fmla="*/ 659 w 1361"/>
                <a:gd name="T99" fmla="*/ 532 h 849"/>
                <a:gd name="T100" fmla="*/ 568 w 1361"/>
                <a:gd name="T101" fmla="*/ 532 h 849"/>
                <a:gd name="T102" fmla="*/ 432 w 1361"/>
                <a:gd name="T103" fmla="*/ 319 h 849"/>
                <a:gd name="T104" fmla="*/ 474 w 1361"/>
                <a:gd name="T105" fmla="*/ 227 h 849"/>
                <a:gd name="T106" fmla="*/ 886 w 1361"/>
                <a:gd name="T107" fmla="*/ 227 h 849"/>
                <a:gd name="T108" fmla="*/ 928 w 1361"/>
                <a:gd name="T109" fmla="*/ 319 h 849"/>
                <a:gd name="T110" fmla="*/ 790 w 1361"/>
                <a:gd name="T111" fmla="*/ 563 h 849"/>
                <a:gd name="T112" fmla="*/ 1075 w 1361"/>
                <a:gd name="T113" fmla="*/ 848 h 849"/>
                <a:gd name="T114" fmla="*/ 1360 w 1361"/>
                <a:gd name="T115" fmla="*/ 563 h 849"/>
                <a:gd name="T116" fmla="*/ 1075 w 1361"/>
                <a:gd name="T117" fmla="*/ 278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61" h="849">
                  <a:moveTo>
                    <a:pt x="1075" y="786"/>
                  </a:moveTo>
                  <a:cubicBezTo>
                    <a:pt x="952" y="786"/>
                    <a:pt x="852" y="686"/>
                    <a:pt x="852" y="563"/>
                  </a:cubicBezTo>
                  <a:cubicBezTo>
                    <a:pt x="852" y="485"/>
                    <a:pt x="893" y="416"/>
                    <a:pt x="955" y="376"/>
                  </a:cubicBezTo>
                  <a:lnTo>
                    <a:pt x="1047" y="576"/>
                  </a:lnTo>
                  <a:lnTo>
                    <a:pt x="1103" y="550"/>
                  </a:lnTo>
                  <a:lnTo>
                    <a:pt x="1011" y="351"/>
                  </a:lnTo>
                  <a:cubicBezTo>
                    <a:pt x="1032" y="345"/>
                    <a:pt x="1053" y="340"/>
                    <a:pt x="1075" y="340"/>
                  </a:cubicBezTo>
                  <a:cubicBezTo>
                    <a:pt x="1198" y="340"/>
                    <a:pt x="1298" y="440"/>
                    <a:pt x="1298" y="563"/>
                  </a:cubicBezTo>
                  <a:cubicBezTo>
                    <a:pt x="1298" y="686"/>
                    <a:pt x="1198" y="786"/>
                    <a:pt x="1075" y="786"/>
                  </a:cubicBezTo>
                  <a:close/>
                  <a:moveTo>
                    <a:pt x="334" y="532"/>
                  </a:moveTo>
                  <a:lnTo>
                    <a:pt x="406" y="376"/>
                  </a:lnTo>
                  <a:cubicBezTo>
                    <a:pt x="459" y="411"/>
                    <a:pt x="496" y="467"/>
                    <a:pt x="505" y="532"/>
                  </a:cubicBezTo>
                  <a:lnTo>
                    <a:pt x="334" y="532"/>
                  </a:lnTo>
                  <a:close/>
                  <a:moveTo>
                    <a:pt x="257" y="550"/>
                  </a:moveTo>
                  <a:cubicBezTo>
                    <a:pt x="252" y="560"/>
                    <a:pt x="253" y="571"/>
                    <a:pt x="259" y="580"/>
                  </a:cubicBezTo>
                  <a:cubicBezTo>
                    <a:pt x="265" y="589"/>
                    <a:pt x="274" y="594"/>
                    <a:pt x="285" y="594"/>
                  </a:cubicBezTo>
                  <a:lnTo>
                    <a:pt x="505" y="594"/>
                  </a:lnTo>
                  <a:cubicBezTo>
                    <a:pt x="490" y="702"/>
                    <a:pt x="397" y="786"/>
                    <a:pt x="285" y="786"/>
                  </a:cubicBezTo>
                  <a:cubicBezTo>
                    <a:pt x="162" y="786"/>
                    <a:pt x="62" y="686"/>
                    <a:pt x="62" y="563"/>
                  </a:cubicBezTo>
                  <a:cubicBezTo>
                    <a:pt x="62" y="440"/>
                    <a:pt x="162" y="340"/>
                    <a:pt x="285" y="340"/>
                  </a:cubicBezTo>
                  <a:cubicBezTo>
                    <a:pt x="307" y="340"/>
                    <a:pt x="329" y="345"/>
                    <a:pt x="349" y="351"/>
                  </a:cubicBezTo>
                  <a:lnTo>
                    <a:pt x="257" y="550"/>
                  </a:lnTo>
                  <a:close/>
                  <a:moveTo>
                    <a:pt x="1075" y="278"/>
                  </a:moveTo>
                  <a:cubicBezTo>
                    <a:pt x="1044" y="278"/>
                    <a:pt x="1013" y="284"/>
                    <a:pt x="985" y="293"/>
                  </a:cubicBezTo>
                  <a:lnTo>
                    <a:pt x="941" y="199"/>
                  </a:lnTo>
                  <a:lnTo>
                    <a:pt x="988" y="129"/>
                  </a:lnTo>
                  <a:cubicBezTo>
                    <a:pt x="993" y="122"/>
                    <a:pt x="994" y="113"/>
                    <a:pt x="993" y="105"/>
                  </a:cubicBezTo>
                  <a:cubicBezTo>
                    <a:pt x="991" y="97"/>
                    <a:pt x="986" y="90"/>
                    <a:pt x="978" y="85"/>
                  </a:cubicBezTo>
                  <a:lnTo>
                    <a:pt x="837" y="0"/>
                  </a:lnTo>
                  <a:lnTo>
                    <a:pt x="805" y="54"/>
                  </a:lnTo>
                  <a:lnTo>
                    <a:pt x="918" y="122"/>
                  </a:lnTo>
                  <a:lnTo>
                    <a:pt x="889" y="165"/>
                  </a:lnTo>
                  <a:lnTo>
                    <a:pt x="485" y="165"/>
                  </a:lnTo>
                  <a:lnTo>
                    <a:pt x="485" y="143"/>
                  </a:lnTo>
                  <a:lnTo>
                    <a:pt x="539" y="143"/>
                  </a:lnTo>
                  <a:lnTo>
                    <a:pt x="539" y="81"/>
                  </a:lnTo>
                  <a:lnTo>
                    <a:pt x="370" y="81"/>
                  </a:lnTo>
                  <a:lnTo>
                    <a:pt x="370" y="143"/>
                  </a:lnTo>
                  <a:lnTo>
                    <a:pt x="423" y="143"/>
                  </a:lnTo>
                  <a:lnTo>
                    <a:pt x="423" y="190"/>
                  </a:lnTo>
                  <a:lnTo>
                    <a:pt x="375" y="293"/>
                  </a:lnTo>
                  <a:cubicBezTo>
                    <a:pt x="347" y="284"/>
                    <a:pt x="317" y="278"/>
                    <a:pt x="285" y="278"/>
                  </a:cubicBezTo>
                  <a:cubicBezTo>
                    <a:pt x="128" y="278"/>
                    <a:pt x="0" y="406"/>
                    <a:pt x="0" y="563"/>
                  </a:cubicBezTo>
                  <a:cubicBezTo>
                    <a:pt x="0" y="720"/>
                    <a:pt x="128" y="848"/>
                    <a:pt x="285" y="848"/>
                  </a:cubicBezTo>
                  <a:cubicBezTo>
                    <a:pt x="432" y="848"/>
                    <a:pt x="553" y="737"/>
                    <a:pt x="568" y="594"/>
                  </a:cubicBezTo>
                  <a:lnTo>
                    <a:pt x="678" y="594"/>
                  </a:lnTo>
                  <a:cubicBezTo>
                    <a:pt x="689" y="594"/>
                    <a:pt x="700" y="588"/>
                    <a:pt x="705" y="578"/>
                  </a:cubicBezTo>
                  <a:lnTo>
                    <a:pt x="855" y="296"/>
                  </a:lnTo>
                  <a:lnTo>
                    <a:pt x="800" y="267"/>
                  </a:lnTo>
                  <a:lnTo>
                    <a:pt x="659" y="532"/>
                  </a:lnTo>
                  <a:lnTo>
                    <a:pt x="568" y="532"/>
                  </a:lnTo>
                  <a:cubicBezTo>
                    <a:pt x="558" y="442"/>
                    <a:pt x="506" y="364"/>
                    <a:pt x="432" y="319"/>
                  </a:cubicBezTo>
                  <a:lnTo>
                    <a:pt x="474" y="227"/>
                  </a:lnTo>
                  <a:lnTo>
                    <a:pt x="886" y="227"/>
                  </a:lnTo>
                  <a:lnTo>
                    <a:pt x="928" y="319"/>
                  </a:lnTo>
                  <a:cubicBezTo>
                    <a:pt x="846" y="369"/>
                    <a:pt x="790" y="460"/>
                    <a:pt x="790" y="563"/>
                  </a:cubicBezTo>
                  <a:cubicBezTo>
                    <a:pt x="790" y="720"/>
                    <a:pt x="918" y="848"/>
                    <a:pt x="1075" y="848"/>
                  </a:cubicBezTo>
                  <a:cubicBezTo>
                    <a:pt x="1232" y="848"/>
                    <a:pt x="1360" y="720"/>
                    <a:pt x="1360" y="563"/>
                  </a:cubicBezTo>
                  <a:cubicBezTo>
                    <a:pt x="1360" y="406"/>
                    <a:pt x="1232" y="278"/>
                    <a:pt x="1075" y="2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" name="Group 336">
            <a:extLst>
              <a:ext uri="{FF2B5EF4-FFF2-40B4-BE49-F238E27FC236}">
                <a16:creationId xmlns:a16="http://schemas.microsoft.com/office/drawing/2014/main" id="{5559EDA3-C62A-CB78-74DA-052CCE538DBA}"/>
              </a:ext>
            </a:extLst>
          </p:cNvPr>
          <p:cNvGrpSpPr/>
          <p:nvPr userDrawn="1"/>
        </p:nvGrpSpPr>
        <p:grpSpPr>
          <a:xfrm>
            <a:off x="5136546" y="1154120"/>
            <a:ext cx="710291" cy="710292"/>
            <a:chOff x="3675006" y="621970"/>
            <a:chExt cx="710291" cy="710292"/>
          </a:xfrm>
        </p:grpSpPr>
        <p:sp>
          <p:nvSpPr>
            <p:cNvPr id="104" name="Rectangle 337">
              <a:extLst>
                <a:ext uri="{FF2B5EF4-FFF2-40B4-BE49-F238E27FC236}">
                  <a16:creationId xmlns:a16="http://schemas.microsoft.com/office/drawing/2014/main" id="{344923E5-343E-A69E-DF1C-27EC055D9AF3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05" name="Freeform 3">
              <a:extLst>
                <a:ext uri="{FF2B5EF4-FFF2-40B4-BE49-F238E27FC236}">
                  <a16:creationId xmlns:a16="http://schemas.microsoft.com/office/drawing/2014/main" id="{BA2BA526-FE8E-3186-002B-7BE834155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476" y="731848"/>
              <a:ext cx="387350" cy="490537"/>
            </a:xfrm>
            <a:custGeom>
              <a:avLst/>
              <a:gdLst>
                <a:gd name="T0" fmla="*/ 369 w 1078"/>
                <a:gd name="T1" fmla="*/ 909 h 1361"/>
                <a:gd name="T2" fmla="*/ 229 w 1078"/>
                <a:gd name="T3" fmla="*/ 847 h 1361"/>
                <a:gd name="T4" fmla="*/ 708 w 1078"/>
                <a:gd name="T5" fmla="*/ 909 h 1361"/>
                <a:gd name="T6" fmla="*/ 849 w 1078"/>
                <a:gd name="T7" fmla="*/ 847 h 1361"/>
                <a:gd name="T8" fmla="*/ 708 w 1078"/>
                <a:gd name="T9" fmla="*/ 909 h 1361"/>
                <a:gd name="T10" fmla="*/ 849 w 1078"/>
                <a:gd name="T11" fmla="*/ 1073 h 1361"/>
                <a:gd name="T12" fmla="*/ 175 w 1078"/>
                <a:gd name="T13" fmla="*/ 1019 h 1361"/>
                <a:gd name="T14" fmla="*/ 903 w 1078"/>
                <a:gd name="T15" fmla="*/ 768 h 1361"/>
                <a:gd name="T16" fmla="*/ 903 w 1078"/>
                <a:gd name="T17" fmla="*/ 706 h 1361"/>
                <a:gd name="T18" fmla="*/ 175 w 1078"/>
                <a:gd name="T19" fmla="*/ 345 h 1361"/>
                <a:gd name="T20" fmla="*/ 903 w 1078"/>
                <a:gd name="T21" fmla="*/ 706 h 1361"/>
                <a:gd name="T22" fmla="*/ 175 w 1078"/>
                <a:gd name="T23" fmla="*/ 257 h 1361"/>
                <a:gd name="T24" fmla="*/ 849 w 1078"/>
                <a:gd name="T25" fmla="*/ 203 h 1361"/>
                <a:gd name="T26" fmla="*/ 903 w 1078"/>
                <a:gd name="T27" fmla="*/ 282 h 1361"/>
                <a:gd name="T28" fmla="*/ 681 w 1078"/>
                <a:gd name="T29" fmla="*/ 62 h 1361"/>
                <a:gd name="T30" fmla="*/ 443 w 1078"/>
                <a:gd name="T31" fmla="*/ 141 h 1361"/>
                <a:gd name="T32" fmla="*/ 681 w 1078"/>
                <a:gd name="T33" fmla="*/ 62 h 1361"/>
                <a:gd name="T34" fmla="*/ 781 w 1078"/>
                <a:gd name="T35" fmla="*/ 1135 h 1361"/>
                <a:gd name="T36" fmla="*/ 268 w 1078"/>
                <a:gd name="T37" fmla="*/ 1214 h 1361"/>
                <a:gd name="T38" fmla="*/ 1077 w 1078"/>
                <a:gd name="T39" fmla="*/ 624 h 1361"/>
                <a:gd name="T40" fmla="*/ 1065 w 1078"/>
                <a:gd name="T41" fmla="*/ 430 h 1361"/>
                <a:gd name="T42" fmla="*/ 965 w 1078"/>
                <a:gd name="T43" fmla="*/ 257 h 1361"/>
                <a:gd name="T44" fmla="*/ 706 w 1078"/>
                <a:gd name="T45" fmla="*/ 141 h 1361"/>
                <a:gd name="T46" fmla="*/ 763 w 1078"/>
                <a:gd name="T47" fmla="*/ 16 h 1361"/>
                <a:gd name="T48" fmla="*/ 341 w 1078"/>
                <a:gd name="T49" fmla="*/ 0 h 1361"/>
                <a:gd name="T50" fmla="*/ 314 w 1078"/>
                <a:gd name="T51" fmla="*/ 47 h 1361"/>
                <a:gd name="T52" fmla="*/ 229 w 1078"/>
                <a:gd name="T53" fmla="*/ 141 h 1361"/>
                <a:gd name="T54" fmla="*/ 113 w 1078"/>
                <a:gd name="T55" fmla="*/ 354 h 1361"/>
                <a:gd name="T56" fmla="*/ 0 w 1078"/>
                <a:gd name="T57" fmla="*/ 455 h 1361"/>
                <a:gd name="T58" fmla="*/ 63 w 1078"/>
                <a:gd name="T59" fmla="*/ 624 h 1361"/>
                <a:gd name="T60" fmla="*/ 113 w 1078"/>
                <a:gd name="T61" fmla="*/ 432 h 1361"/>
                <a:gd name="T62" fmla="*/ 229 w 1078"/>
                <a:gd name="T63" fmla="*/ 1135 h 1361"/>
                <a:gd name="T64" fmla="*/ 142 w 1078"/>
                <a:gd name="T65" fmla="*/ 1314 h 1361"/>
                <a:gd name="T66" fmla="*/ 169 w 1078"/>
                <a:gd name="T67" fmla="*/ 1360 h 1361"/>
                <a:gd name="T68" fmla="*/ 234 w 1078"/>
                <a:gd name="T69" fmla="*/ 1276 h 1361"/>
                <a:gd name="T70" fmla="*/ 900 w 1078"/>
                <a:gd name="T71" fmla="*/ 1345 h 1361"/>
                <a:gd name="T72" fmla="*/ 942 w 1078"/>
                <a:gd name="T73" fmla="*/ 1356 h 1361"/>
                <a:gd name="T74" fmla="*/ 852 w 1078"/>
                <a:gd name="T75" fmla="*/ 1134 h 1361"/>
                <a:gd name="T76" fmla="*/ 965 w 1078"/>
                <a:gd name="T77" fmla="*/ 433 h 1361"/>
                <a:gd name="T78" fmla="*/ 1015 w 1078"/>
                <a:gd name="T79" fmla="*/ 62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8" h="1361">
                  <a:moveTo>
                    <a:pt x="229" y="909"/>
                  </a:moveTo>
                  <a:lnTo>
                    <a:pt x="369" y="909"/>
                  </a:lnTo>
                  <a:lnTo>
                    <a:pt x="369" y="847"/>
                  </a:lnTo>
                  <a:lnTo>
                    <a:pt x="229" y="847"/>
                  </a:lnTo>
                  <a:lnTo>
                    <a:pt x="229" y="909"/>
                  </a:lnTo>
                  <a:close/>
                  <a:moveTo>
                    <a:pt x="708" y="909"/>
                  </a:moveTo>
                  <a:lnTo>
                    <a:pt x="849" y="909"/>
                  </a:lnTo>
                  <a:lnTo>
                    <a:pt x="849" y="847"/>
                  </a:lnTo>
                  <a:lnTo>
                    <a:pt x="708" y="847"/>
                  </a:lnTo>
                  <a:lnTo>
                    <a:pt x="708" y="909"/>
                  </a:lnTo>
                  <a:close/>
                  <a:moveTo>
                    <a:pt x="903" y="1019"/>
                  </a:moveTo>
                  <a:cubicBezTo>
                    <a:pt x="903" y="1049"/>
                    <a:pt x="878" y="1073"/>
                    <a:pt x="849" y="1073"/>
                  </a:cubicBezTo>
                  <a:lnTo>
                    <a:pt x="229" y="1073"/>
                  </a:lnTo>
                  <a:cubicBezTo>
                    <a:pt x="199" y="1073"/>
                    <a:pt x="175" y="1049"/>
                    <a:pt x="175" y="1019"/>
                  </a:cubicBezTo>
                  <a:lnTo>
                    <a:pt x="175" y="768"/>
                  </a:lnTo>
                  <a:lnTo>
                    <a:pt x="903" y="768"/>
                  </a:lnTo>
                  <a:lnTo>
                    <a:pt x="903" y="1019"/>
                  </a:lnTo>
                  <a:close/>
                  <a:moveTo>
                    <a:pt x="903" y="706"/>
                  </a:moveTo>
                  <a:lnTo>
                    <a:pt x="175" y="706"/>
                  </a:lnTo>
                  <a:lnTo>
                    <a:pt x="175" y="345"/>
                  </a:lnTo>
                  <a:lnTo>
                    <a:pt x="903" y="345"/>
                  </a:lnTo>
                  <a:lnTo>
                    <a:pt x="903" y="706"/>
                  </a:lnTo>
                  <a:close/>
                  <a:moveTo>
                    <a:pt x="175" y="282"/>
                  </a:moveTo>
                  <a:lnTo>
                    <a:pt x="175" y="257"/>
                  </a:lnTo>
                  <a:cubicBezTo>
                    <a:pt x="175" y="227"/>
                    <a:pt x="199" y="203"/>
                    <a:pt x="229" y="203"/>
                  </a:cubicBezTo>
                  <a:lnTo>
                    <a:pt x="849" y="203"/>
                  </a:lnTo>
                  <a:cubicBezTo>
                    <a:pt x="878" y="203"/>
                    <a:pt x="903" y="227"/>
                    <a:pt x="903" y="257"/>
                  </a:cubicBezTo>
                  <a:lnTo>
                    <a:pt x="903" y="282"/>
                  </a:lnTo>
                  <a:lnTo>
                    <a:pt x="175" y="282"/>
                  </a:lnTo>
                  <a:close/>
                  <a:moveTo>
                    <a:pt x="681" y="62"/>
                  </a:moveTo>
                  <a:lnTo>
                    <a:pt x="634" y="141"/>
                  </a:lnTo>
                  <a:lnTo>
                    <a:pt x="443" y="141"/>
                  </a:lnTo>
                  <a:lnTo>
                    <a:pt x="396" y="62"/>
                  </a:lnTo>
                  <a:lnTo>
                    <a:pt x="681" y="62"/>
                  </a:lnTo>
                  <a:close/>
                  <a:moveTo>
                    <a:pt x="310" y="1135"/>
                  </a:moveTo>
                  <a:lnTo>
                    <a:pt x="781" y="1135"/>
                  </a:lnTo>
                  <a:lnTo>
                    <a:pt x="826" y="1214"/>
                  </a:lnTo>
                  <a:lnTo>
                    <a:pt x="268" y="1214"/>
                  </a:lnTo>
                  <a:lnTo>
                    <a:pt x="310" y="1135"/>
                  </a:lnTo>
                  <a:close/>
                  <a:moveTo>
                    <a:pt x="1077" y="624"/>
                  </a:moveTo>
                  <a:lnTo>
                    <a:pt x="1077" y="455"/>
                  </a:lnTo>
                  <a:cubicBezTo>
                    <a:pt x="1077" y="445"/>
                    <a:pt x="1073" y="435"/>
                    <a:pt x="1065" y="430"/>
                  </a:cubicBezTo>
                  <a:lnTo>
                    <a:pt x="965" y="356"/>
                  </a:lnTo>
                  <a:lnTo>
                    <a:pt x="965" y="257"/>
                  </a:lnTo>
                  <a:cubicBezTo>
                    <a:pt x="965" y="193"/>
                    <a:pt x="913" y="141"/>
                    <a:pt x="849" y="141"/>
                  </a:cubicBezTo>
                  <a:lnTo>
                    <a:pt x="706" y="141"/>
                  </a:lnTo>
                  <a:lnTo>
                    <a:pt x="763" y="47"/>
                  </a:lnTo>
                  <a:cubicBezTo>
                    <a:pt x="768" y="38"/>
                    <a:pt x="769" y="26"/>
                    <a:pt x="763" y="16"/>
                  </a:cubicBezTo>
                  <a:cubicBezTo>
                    <a:pt x="758" y="6"/>
                    <a:pt x="747" y="0"/>
                    <a:pt x="736" y="0"/>
                  </a:cubicBezTo>
                  <a:lnTo>
                    <a:pt x="341" y="0"/>
                  </a:lnTo>
                  <a:cubicBezTo>
                    <a:pt x="330" y="0"/>
                    <a:pt x="320" y="6"/>
                    <a:pt x="314" y="16"/>
                  </a:cubicBezTo>
                  <a:cubicBezTo>
                    <a:pt x="309" y="26"/>
                    <a:pt x="309" y="38"/>
                    <a:pt x="314" y="47"/>
                  </a:cubicBezTo>
                  <a:lnTo>
                    <a:pt x="371" y="141"/>
                  </a:lnTo>
                  <a:lnTo>
                    <a:pt x="229" y="141"/>
                  </a:lnTo>
                  <a:cubicBezTo>
                    <a:pt x="165" y="141"/>
                    <a:pt x="113" y="193"/>
                    <a:pt x="113" y="257"/>
                  </a:cubicBezTo>
                  <a:lnTo>
                    <a:pt x="113" y="354"/>
                  </a:lnTo>
                  <a:lnTo>
                    <a:pt x="13" y="430"/>
                  </a:lnTo>
                  <a:cubicBezTo>
                    <a:pt x="5" y="436"/>
                    <a:pt x="0" y="445"/>
                    <a:pt x="0" y="455"/>
                  </a:cubicBezTo>
                  <a:lnTo>
                    <a:pt x="0" y="624"/>
                  </a:lnTo>
                  <a:lnTo>
                    <a:pt x="63" y="624"/>
                  </a:lnTo>
                  <a:lnTo>
                    <a:pt x="63" y="470"/>
                  </a:lnTo>
                  <a:lnTo>
                    <a:pt x="113" y="432"/>
                  </a:lnTo>
                  <a:lnTo>
                    <a:pt x="113" y="1019"/>
                  </a:lnTo>
                  <a:cubicBezTo>
                    <a:pt x="113" y="1083"/>
                    <a:pt x="165" y="1135"/>
                    <a:pt x="229" y="1135"/>
                  </a:cubicBezTo>
                  <a:lnTo>
                    <a:pt x="241" y="1135"/>
                  </a:lnTo>
                  <a:lnTo>
                    <a:pt x="142" y="1314"/>
                  </a:lnTo>
                  <a:cubicBezTo>
                    <a:pt x="134" y="1330"/>
                    <a:pt x="139" y="1348"/>
                    <a:pt x="154" y="1357"/>
                  </a:cubicBezTo>
                  <a:cubicBezTo>
                    <a:pt x="159" y="1359"/>
                    <a:pt x="164" y="1360"/>
                    <a:pt x="169" y="1360"/>
                  </a:cubicBezTo>
                  <a:cubicBezTo>
                    <a:pt x="180" y="1360"/>
                    <a:pt x="191" y="1355"/>
                    <a:pt x="196" y="1344"/>
                  </a:cubicBezTo>
                  <a:lnTo>
                    <a:pt x="234" y="1276"/>
                  </a:lnTo>
                  <a:lnTo>
                    <a:pt x="861" y="1276"/>
                  </a:lnTo>
                  <a:lnTo>
                    <a:pt x="900" y="1345"/>
                  </a:lnTo>
                  <a:cubicBezTo>
                    <a:pt x="906" y="1355"/>
                    <a:pt x="916" y="1360"/>
                    <a:pt x="927" y="1360"/>
                  </a:cubicBezTo>
                  <a:cubicBezTo>
                    <a:pt x="932" y="1360"/>
                    <a:pt x="937" y="1359"/>
                    <a:pt x="942" y="1356"/>
                  </a:cubicBezTo>
                  <a:cubicBezTo>
                    <a:pt x="957" y="1348"/>
                    <a:pt x="962" y="1329"/>
                    <a:pt x="954" y="1314"/>
                  </a:cubicBezTo>
                  <a:lnTo>
                    <a:pt x="852" y="1134"/>
                  </a:lnTo>
                  <a:cubicBezTo>
                    <a:pt x="914" y="1133"/>
                    <a:pt x="965" y="1082"/>
                    <a:pt x="965" y="1019"/>
                  </a:cubicBezTo>
                  <a:lnTo>
                    <a:pt x="965" y="433"/>
                  </a:lnTo>
                  <a:lnTo>
                    <a:pt x="1015" y="470"/>
                  </a:lnTo>
                  <a:lnTo>
                    <a:pt x="1015" y="624"/>
                  </a:lnTo>
                  <a:lnTo>
                    <a:pt x="1077" y="6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" name="Group 339">
            <a:extLst>
              <a:ext uri="{FF2B5EF4-FFF2-40B4-BE49-F238E27FC236}">
                <a16:creationId xmlns:a16="http://schemas.microsoft.com/office/drawing/2014/main" id="{36D70D10-2A40-C849-4994-C55DCA05A943}"/>
              </a:ext>
            </a:extLst>
          </p:cNvPr>
          <p:cNvGrpSpPr/>
          <p:nvPr userDrawn="1"/>
        </p:nvGrpSpPr>
        <p:grpSpPr>
          <a:xfrm>
            <a:off x="2937152" y="1154120"/>
            <a:ext cx="710291" cy="710292"/>
            <a:chOff x="1475612" y="621970"/>
            <a:chExt cx="710291" cy="710292"/>
          </a:xfrm>
        </p:grpSpPr>
        <p:sp>
          <p:nvSpPr>
            <p:cNvPr id="107" name="Rectangle 340">
              <a:extLst>
                <a:ext uri="{FF2B5EF4-FFF2-40B4-BE49-F238E27FC236}">
                  <a16:creationId xmlns:a16="http://schemas.microsoft.com/office/drawing/2014/main" id="{F6A8A189-B691-B9B1-E431-D668E903A848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08" name="Freeform 4">
              <a:extLst>
                <a:ext uri="{FF2B5EF4-FFF2-40B4-BE49-F238E27FC236}">
                  <a16:creationId xmlns:a16="http://schemas.microsoft.com/office/drawing/2014/main" id="{1267C2AF-846E-56C1-BB61-83C45905C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332" y="759629"/>
              <a:ext cx="450850" cy="434975"/>
            </a:xfrm>
            <a:custGeom>
              <a:avLst/>
              <a:gdLst>
                <a:gd name="T0" fmla="*/ 198 w 1252"/>
                <a:gd name="T1" fmla="*/ 1014 h 1210"/>
                <a:gd name="T2" fmla="*/ 986 w 1252"/>
                <a:gd name="T3" fmla="*/ 133 h 1210"/>
                <a:gd name="T4" fmla="*/ 1148 w 1252"/>
                <a:gd name="T5" fmla="*/ 64 h 1210"/>
                <a:gd name="T6" fmla="*/ 467 w 1252"/>
                <a:gd name="T7" fmla="*/ 839 h 1210"/>
                <a:gd name="T8" fmla="*/ 504 w 1252"/>
                <a:gd name="T9" fmla="*/ 527 h 1210"/>
                <a:gd name="T10" fmla="*/ 378 w 1252"/>
                <a:gd name="T11" fmla="*/ 402 h 1210"/>
                <a:gd name="T12" fmla="*/ 101 w 1252"/>
                <a:gd name="T13" fmla="*/ 241 h 1210"/>
                <a:gd name="T14" fmla="*/ 258 w 1252"/>
                <a:gd name="T15" fmla="*/ 789 h 1210"/>
                <a:gd name="T16" fmla="*/ 205 w 1252"/>
                <a:gd name="T17" fmla="*/ 865 h 1210"/>
                <a:gd name="T18" fmla="*/ 84 w 1252"/>
                <a:gd name="T19" fmla="*/ 767 h 1210"/>
                <a:gd name="T20" fmla="*/ 347 w 1252"/>
                <a:gd name="T21" fmla="*/ 1007 h 1210"/>
                <a:gd name="T22" fmla="*/ 446 w 1252"/>
                <a:gd name="T23" fmla="*/ 1129 h 1210"/>
                <a:gd name="T24" fmla="*/ 347 w 1252"/>
                <a:gd name="T25" fmla="*/ 1007 h 1210"/>
                <a:gd name="T26" fmla="*/ 856 w 1252"/>
                <a:gd name="T27" fmla="*/ 538 h 1210"/>
                <a:gd name="T28" fmla="*/ 958 w 1252"/>
                <a:gd name="T29" fmla="*/ 1112 h 1210"/>
                <a:gd name="T30" fmla="*/ 804 w 1252"/>
                <a:gd name="T31" fmla="*/ 827 h 1210"/>
                <a:gd name="T32" fmla="*/ 1137 w 1252"/>
                <a:gd name="T33" fmla="*/ 0 h 1210"/>
                <a:gd name="T34" fmla="*/ 727 w 1252"/>
                <a:gd name="T35" fmla="*/ 304 h 1210"/>
                <a:gd name="T36" fmla="*/ 51 w 1252"/>
                <a:gd name="T37" fmla="*/ 179 h 1210"/>
                <a:gd name="T38" fmla="*/ 38 w 1252"/>
                <a:gd name="T39" fmla="*/ 273 h 1210"/>
                <a:gd name="T40" fmla="*/ 345 w 1252"/>
                <a:gd name="T41" fmla="*/ 455 h 1210"/>
                <a:gd name="T42" fmla="*/ 329 w 1252"/>
                <a:gd name="T43" fmla="*/ 702 h 1210"/>
                <a:gd name="T44" fmla="*/ 69 w 1252"/>
                <a:gd name="T45" fmla="*/ 702 h 1210"/>
                <a:gd name="T46" fmla="*/ 6 w 1252"/>
                <a:gd name="T47" fmla="*/ 786 h 1210"/>
                <a:gd name="T48" fmla="*/ 173 w 1252"/>
                <a:gd name="T49" fmla="*/ 918 h 1210"/>
                <a:gd name="T50" fmla="*/ 190 w 1252"/>
                <a:gd name="T51" fmla="*/ 1077 h 1210"/>
                <a:gd name="T52" fmla="*/ 294 w 1252"/>
                <a:gd name="T53" fmla="*/ 1039 h 1210"/>
                <a:gd name="T54" fmla="*/ 413 w 1252"/>
                <a:gd name="T55" fmla="*/ 1209 h 1210"/>
                <a:gd name="T56" fmla="*/ 492 w 1252"/>
                <a:gd name="T57" fmla="*/ 1176 h 1210"/>
                <a:gd name="T58" fmla="*/ 480 w 1252"/>
                <a:gd name="T59" fmla="*/ 910 h 1210"/>
                <a:gd name="T60" fmla="*/ 642 w 1252"/>
                <a:gd name="T61" fmla="*/ 752 h 1210"/>
                <a:gd name="T62" fmla="*/ 912 w 1252"/>
                <a:gd name="T63" fmla="*/ 1158 h 1210"/>
                <a:gd name="T64" fmla="*/ 940 w 1252"/>
                <a:gd name="T65" fmla="*/ 1174 h 1210"/>
                <a:gd name="T66" fmla="*/ 1033 w 1252"/>
                <a:gd name="T67" fmla="*/ 1161 h 1210"/>
                <a:gd name="T68" fmla="*/ 908 w 1252"/>
                <a:gd name="T69" fmla="*/ 486 h 1210"/>
                <a:gd name="T70" fmla="*/ 1192 w 1252"/>
                <a:gd name="T71" fmla="*/ 2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2" h="1210">
                  <a:moveTo>
                    <a:pt x="467" y="839"/>
                  </a:moveTo>
                  <a:cubicBezTo>
                    <a:pt x="422" y="884"/>
                    <a:pt x="256" y="1004"/>
                    <a:pt x="198" y="1014"/>
                  </a:cubicBezTo>
                  <a:cubicBezTo>
                    <a:pt x="207" y="962"/>
                    <a:pt x="324" y="795"/>
                    <a:pt x="373" y="745"/>
                  </a:cubicBezTo>
                  <a:lnTo>
                    <a:pt x="986" y="133"/>
                  </a:lnTo>
                  <a:cubicBezTo>
                    <a:pt x="1012" y="106"/>
                    <a:pt x="1094" y="62"/>
                    <a:pt x="1137" y="62"/>
                  </a:cubicBezTo>
                  <a:cubicBezTo>
                    <a:pt x="1144" y="62"/>
                    <a:pt x="1147" y="64"/>
                    <a:pt x="1148" y="64"/>
                  </a:cubicBezTo>
                  <a:cubicBezTo>
                    <a:pt x="1162" y="80"/>
                    <a:pt x="1121" y="185"/>
                    <a:pt x="1079" y="227"/>
                  </a:cubicBezTo>
                  <a:lnTo>
                    <a:pt x="467" y="839"/>
                  </a:lnTo>
                  <a:close/>
                  <a:moveTo>
                    <a:pt x="674" y="357"/>
                  </a:moveTo>
                  <a:lnTo>
                    <a:pt x="504" y="527"/>
                  </a:lnTo>
                  <a:lnTo>
                    <a:pt x="385" y="408"/>
                  </a:lnTo>
                  <a:cubicBezTo>
                    <a:pt x="383" y="406"/>
                    <a:pt x="381" y="404"/>
                    <a:pt x="378" y="402"/>
                  </a:cubicBezTo>
                  <a:lnTo>
                    <a:pt x="100" y="254"/>
                  </a:lnTo>
                  <a:lnTo>
                    <a:pt x="101" y="241"/>
                  </a:lnTo>
                  <a:lnTo>
                    <a:pt x="674" y="357"/>
                  </a:lnTo>
                  <a:close/>
                  <a:moveTo>
                    <a:pt x="258" y="789"/>
                  </a:moveTo>
                  <a:cubicBezTo>
                    <a:pt x="240" y="813"/>
                    <a:pt x="222" y="839"/>
                    <a:pt x="205" y="865"/>
                  </a:cubicBezTo>
                  <a:lnTo>
                    <a:pt x="205" y="865"/>
                  </a:lnTo>
                  <a:lnTo>
                    <a:pt x="74" y="787"/>
                  </a:lnTo>
                  <a:lnTo>
                    <a:pt x="84" y="767"/>
                  </a:lnTo>
                  <a:lnTo>
                    <a:pt x="258" y="789"/>
                  </a:lnTo>
                  <a:close/>
                  <a:moveTo>
                    <a:pt x="347" y="1007"/>
                  </a:moveTo>
                  <a:cubicBezTo>
                    <a:pt x="374" y="990"/>
                    <a:pt x="400" y="972"/>
                    <a:pt x="423" y="954"/>
                  </a:cubicBezTo>
                  <a:lnTo>
                    <a:pt x="446" y="1129"/>
                  </a:lnTo>
                  <a:lnTo>
                    <a:pt x="425" y="1138"/>
                  </a:lnTo>
                  <a:lnTo>
                    <a:pt x="347" y="1007"/>
                  </a:lnTo>
                  <a:close/>
                  <a:moveTo>
                    <a:pt x="686" y="708"/>
                  </a:moveTo>
                  <a:lnTo>
                    <a:pt x="856" y="538"/>
                  </a:lnTo>
                  <a:lnTo>
                    <a:pt x="971" y="1112"/>
                  </a:lnTo>
                  <a:lnTo>
                    <a:pt x="958" y="1112"/>
                  </a:lnTo>
                  <a:lnTo>
                    <a:pt x="810" y="834"/>
                  </a:lnTo>
                  <a:cubicBezTo>
                    <a:pt x="808" y="831"/>
                    <a:pt x="807" y="829"/>
                    <a:pt x="804" y="827"/>
                  </a:cubicBezTo>
                  <a:lnTo>
                    <a:pt x="686" y="708"/>
                  </a:lnTo>
                  <a:close/>
                  <a:moveTo>
                    <a:pt x="1137" y="0"/>
                  </a:moveTo>
                  <a:cubicBezTo>
                    <a:pt x="1073" y="0"/>
                    <a:pt x="977" y="54"/>
                    <a:pt x="942" y="89"/>
                  </a:cubicBezTo>
                  <a:lnTo>
                    <a:pt x="727" y="304"/>
                  </a:lnTo>
                  <a:lnTo>
                    <a:pt x="76" y="173"/>
                  </a:lnTo>
                  <a:cubicBezTo>
                    <a:pt x="67" y="171"/>
                    <a:pt x="58" y="173"/>
                    <a:pt x="51" y="179"/>
                  </a:cubicBezTo>
                  <a:cubicBezTo>
                    <a:pt x="44" y="185"/>
                    <a:pt x="39" y="193"/>
                    <a:pt x="39" y="203"/>
                  </a:cubicBezTo>
                  <a:lnTo>
                    <a:pt x="38" y="273"/>
                  </a:lnTo>
                  <a:cubicBezTo>
                    <a:pt x="38" y="284"/>
                    <a:pt x="44" y="295"/>
                    <a:pt x="54" y="300"/>
                  </a:cubicBezTo>
                  <a:lnTo>
                    <a:pt x="345" y="455"/>
                  </a:lnTo>
                  <a:lnTo>
                    <a:pt x="460" y="570"/>
                  </a:lnTo>
                  <a:lnTo>
                    <a:pt x="329" y="702"/>
                  </a:lnTo>
                  <a:cubicBezTo>
                    <a:pt x="323" y="708"/>
                    <a:pt x="313" y="719"/>
                    <a:pt x="302" y="732"/>
                  </a:cubicBezTo>
                  <a:lnTo>
                    <a:pt x="69" y="702"/>
                  </a:lnTo>
                  <a:cubicBezTo>
                    <a:pt x="55" y="700"/>
                    <a:pt x="42" y="708"/>
                    <a:pt x="37" y="720"/>
                  </a:cubicBezTo>
                  <a:lnTo>
                    <a:pt x="6" y="786"/>
                  </a:lnTo>
                  <a:cubicBezTo>
                    <a:pt x="0" y="801"/>
                    <a:pt x="5" y="818"/>
                    <a:pt x="19" y="826"/>
                  </a:cubicBezTo>
                  <a:lnTo>
                    <a:pt x="173" y="918"/>
                  </a:lnTo>
                  <a:cubicBezTo>
                    <a:pt x="132" y="992"/>
                    <a:pt x="125" y="1036"/>
                    <a:pt x="150" y="1062"/>
                  </a:cubicBezTo>
                  <a:cubicBezTo>
                    <a:pt x="157" y="1069"/>
                    <a:pt x="170" y="1077"/>
                    <a:pt x="190" y="1077"/>
                  </a:cubicBezTo>
                  <a:lnTo>
                    <a:pt x="190" y="1077"/>
                  </a:lnTo>
                  <a:cubicBezTo>
                    <a:pt x="216" y="1077"/>
                    <a:pt x="254" y="1062"/>
                    <a:pt x="294" y="1039"/>
                  </a:cubicBezTo>
                  <a:lnTo>
                    <a:pt x="386" y="1194"/>
                  </a:lnTo>
                  <a:cubicBezTo>
                    <a:pt x="392" y="1203"/>
                    <a:pt x="403" y="1209"/>
                    <a:pt x="413" y="1209"/>
                  </a:cubicBezTo>
                  <a:cubicBezTo>
                    <a:pt x="417" y="1209"/>
                    <a:pt x="422" y="1208"/>
                    <a:pt x="426" y="1206"/>
                  </a:cubicBezTo>
                  <a:lnTo>
                    <a:pt x="492" y="1176"/>
                  </a:lnTo>
                  <a:cubicBezTo>
                    <a:pt x="505" y="1170"/>
                    <a:pt x="512" y="1157"/>
                    <a:pt x="510" y="1143"/>
                  </a:cubicBezTo>
                  <a:lnTo>
                    <a:pt x="480" y="910"/>
                  </a:lnTo>
                  <a:cubicBezTo>
                    <a:pt x="494" y="898"/>
                    <a:pt x="505" y="889"/>
                    <a:pt x="511" y="883"/>
                  </a:cubicBezTo>
                  <a:lnTo>
                    <a:pt x="642" y="752"/>
                  </a:lnTo>
                  <a:lnTo>
                    <a:pt x="757" y="867"/>
                  </a:lnTo>
                  <a:lnTo>
                    <a:pt x="912" y="1158"/>
                  </a:lnTo>
                  <a:cubicBezTo>
                    <a:pt x="917" y="1168"/>
                    <a:pt x="928" y="1174"/>
                    <a:pt x="939" y="1174"/>
                  </a:cubicBezTo>
                  <a:lnTo>
                    <a:pt x="940" y="1174"/>
                  </a:lnTo>
                  <a:lnTo>
                    <a:pt x="1010" y="1173"/>
                  </a:lnTo>
                  <a:cubicBezTo>
                    <a:pt x="1019" y="1173"/>
                    <a:pt x="1028" y="1169"/>
                    <a:pt x="1033" y="1161"/>
                  </a:cubicBezTo>
                  <a:cubicBezTo>
                    <a:pt x="1039" y="1154"/>
                    <a:pt x="1041" y="1145"/>
                    <a:pt x="1040" y="1136"/>
                  </a:cubicBezTo>
                  <a:lnTo>
                    <a:pt x="908" y="486"/>
                  </a:lnTo>
                  <a:lnTo>
                    <a:pt x="1123" y="271"/>
                  </a:lnTo>
                  <a:cubicBezTo>
                    <a:pt x="1163" y="231"/>
                    <a:pt x="1251" y="79"/>
                    <a:pt x="1192" y="20"/>
                  </a:cubicBezTo>
                  <a:cubicBezTo>
                    <a:pt x="1179" y="7"/>
                    <a:pt x="1160" y="0"/>
                    <a:pt x="1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" name="Group 342">
            <a:extLst>
              <a:ext uri="{FF2B5EF4-FFF2-40B4-BE49-F238E27FC236}">
                <a16:creationId xmlns:a16="http://schemas.microsoft.com/office/drawing/2014/main" id="{C2898148-07CB-5592-2F7E-D7E5E757AD85}"/>
              </a:ext>
            </a:extLst>
          </p:cNvPr>
          <p:cNvGrpSpPr/>
          <p:nvPr userDrawn="1"/>
        </p:nvGrpSpPr>
        <p:grpSpPr>
          <a:xfrm>
            <a:off x="4036849" y="1154120"/>
            <a:ext cx="710291" cy="710292"/>
            <a:chOff x="2575309" y="621970"/>
            <a:chExt cx="710291" cy="710292"/>
          </a:xfrm>
        </p:grpSpPr>
        <p:sp>
          <p:nvSpPr>
            <p:cNvPr id="110" name="Rectangle 343">
              <a:extLst>
                <a:ext uri="{FF2B5EF4-FFF2-40B4-BE49-F238E27FC236}">
                  <a16:creationId xmlns:a16="http://schemas.microsoft.com/office/drawing/2014/main" id="{0EA95112-B818-3941-CEED-4E0BEE08CEAD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11" name="Freeform 5">
              <a:extLst>
                <a:ext uri="{FF2B5EF4-FFF2-40B4-BE49-F238E27FC236}">
                  <a16:creationId xmlns:a16="http://schemas.microsoft.com/office/drawing/2014/main" id="{76F8543F-F2B2-AD67-3BF8-16BA8B965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986" y="767566"/>
              <a:ext cx="388937" cy="419100"/>
            </a:xfrm>
            <a:custGeom>
              <a:avLst/>
              <a:gdLst>
                <a:gd name="T0" fmla="*/ 370 w 1079"/>
                <a:gd name="T1" fmla="*/ 852 h 1164"/>
                <a:gd name="T2" fmla="*/ 229 w 1079"/>
                <a:gd name="T3" fmla="*/ 790 h 1164"/>
                <a:gd name="T4" fmla="*/ 708 w 1079"/>
                <a:gd name="T5" fmla="*/ 852 h 1164"/>
                <a:gd name="T6" fmla="*/ 849 w 1079"/>
                <a:gd name="T7" fmla="*/ 790 h 1164"/>
                <a:gd name="T8" fmla="*/ 708 w 1079"/>
                <a:gd name="T9" fmla="*/ 852 h 1164"/>
                <a:gd name="T10" fmla="*/ 175 w 1079"/>
                <a:gd name="T11" fmla="*/ 169 h 1164"/>
                <a:gd name="T12" fmla="*/ 229 w 1079"/>
                <a:gd name="T13" fmla="*/ 62 h 1164"/>
                <a:gd name="T14" fmla="*/ 903 w 1079"/>
                <a:gd name="T15" fmla="*/ 116 h 1164"/>
                <a:gd name="T16" fmla="*/ 203 w 1079"/>
                <a:gd name="T17" fmla="*/ 1075 h 1164"/>
                <a:gd name="T18" fmla="*/ 339 w 1079"/>
                <a:gd name="T19" fmla="*/ 1078 h 1164"/>
                <a:gd name="T20" fmla="*/ 203 w 1079"/>
                <a:gd name="T21" fmla="*/ 1101 h 1164"/>
                <a:gd name="T22" fmla="*/ 739 w 1079"/>
                <a:gd name="T23" fmla="*/ 1078 h 1164"/>
                <a:gd name="T24" fmla="*/ 875 w 1079"/>
                <a:gd name="T25" fmla="*/ 1075 h 1164"/>
                <a:gd name="T26" fmla="*/ 739 w 1079"/>
                <a:gd name="T27" fmla="*/ 1101 h 1164"/>
                <a:gd name="T28" fmla="*/ 570 w 1079"/>
                <a:gd name="T29" fmla="*/ 231 h 1164"/>
                <a:gd name="T30" fmla="*/ 903 w 1079"/>
                <a:gd name="T31" fmla="*/ 649 h 1164"/>
                <a:gd name="T32" fmla="*/ 570 w 1079"/>
                <a:gd name="T33" fmla="*/ 231 h 1164"/>
                <a:gd name="T34" fmla="*/ 508 w 1079"/>
                <a:gd name="T35" fmla="*/ 231 h 1164"/>
                <a:gd name="T36" fmla="*/ 175 w 1079"/>
                <a:gd name="T37" fmla="*/ 649 h 1164"/>
                <a:gd name="T38" fmla="*/ 903 w 1079"/>
                <a:gd name="T39" fmla="*/ 711 h 1164"/>
                <a:gd name="T40" fmla="*/ 849 w 1079"/>
                <a:gd name="T41" fmla="*/ 1016 h 1164"/>
                <a:gd name="T42" fmla="*/ 175 w 1079"/>
                <a:gd name="T43" fmla="*/ 962 h 1164"/>
                <a:gd name="T44" fmla="*/ 903 w 1079"/>
                <a:gd name="T45" fmla="*/ 711 h 1164"/>
                <a:gd name="T46" fmla="*/ 1078 w 1079"/>
                <a:gd name="T47" fmla="*/ 313 h 1164"/>
                <a:gd name="T48" fmla="*/ 965 w 1079"/>
                <a:gd name="T49" fmla="*/ 213 h 1164"/>
                <a:gd name="T50" fmla="*/ 849 w 1079"/>
                <a:gd name="T51" fmla="*/ 0 h 1164"/>
                <a:gd name="T52" fmla="*/ 113 w 1079"/>
                <a:gd name="T53" fmla="*/ 116 h 1164"/>
                <a:gd name="T54" fmla="*/ 12 w 1079"/>
                <a:gd name="T55" fmla="*/ 288 h 1164"/>
                <a:gd name="T56" fmla="*/ 0 w 1079"/>
                <a:gd name="T57" fmla="*/ 483 h 1164"/>
                <a:gd name="T58" fmla="*/ 62 w 1079"/>
                <a:gd name="T59" fmla="*/ 329 h 1164"/>
                <a:gd name="T60" fmla="*/ 113 w 1079"/>
                <a:gd name="T61" fmla="*/ 962 h 1164"/>
                <a:gd name="T62" fmla="*/ 141 w 1079"/>
                <a:gd name="T63" fmla="*/ 1047 h 1164"/>
                <a:gd name="T64" fmla="*/ 200 w 1079"/>
                <a:gd name="T65" fmla="*/ 1163 h 1164"/>
                <a:gd name="T66" fmla="*/ 401 w 1079"/>
                <a:gd name="T67" fmla="*/ 1103 h 1164"/>
                <a:gd name="T68" fmla="*/ 677 w 1079"/>
                <a:gd name="T69" fmla="*/ 1078 h 1164"/>
                <a:gd name="T70" fmla="*/ 737 w 1079"/>
                <a:gd name="T71" fmla="*/ 1163 h 1164"/>
                <a:gd name="T72" fmla="*/ 937 w 1079"/>
                <a:gd name="T73" fmla="*/ 1103 h 1164"/>
                <a:gd name="T74" fmla="*/ 928 w 1079"/>
                <a:gd name="T75" fmla="*/ 1047 h 1164"/>
                <a:gd name="T76" fmla="*/ 965 w 1079"/>
                <a:gd name="T77" fmla="*/ 291 h 1164"/>
                <a:gd name="T78" fmla="*/ 1016 w 1079"/>
                <a:gd name="T79" fmla="*/ 483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9" h="1164">
                  <a:moveTo>
                    <a:pt x="229" y="852"/>
                  </a:moveTo>
                  <a:lnTo>
                    <a:pt x="370" y="852"/>
                  </a:lnTo>
                  <a:lnTo>
                    <a:pt x="370" y="790"/>
                  </a:lnTo>
                  <a:lnTo>
                    <a:pt x="229" y="790"/>
                  </a:lnTo>
                  <a:lnTo>
                    <a:pt x="229" y="852"/>
                  </a:lnTo>
                  <a:close/>
                  <a:moveTo>
                    <a:pt x="708" y="852"/>
                  </a:moveTo>
                  <a:lnTo>
                    <a:pt x="849" y="852"/>
                  </a:lnTo>
                  <a:lnTo>
                    <a:pt x="849" y="790"/>
                  </a:lnTo>
                  <a:lnTo>
                    <a:pt x="708" y="790"/>
                  </a:lnTo>
                  <a:lnTo>
                    <a:pt x="708" y="852"/>
                  </a:lnTo>
                  <a:close/>
                  <a:moveTo>
                    <a:pt x="903" y="169"/>
                  </a:moveTo>
                  <a:lnTo>
                    <a:pt x="175" y="169"/>
                  </a:lnTo>
                  <a:lnTo>
                    <a:pt x="175" y="116"/>
                  </a:lnTo>
                  <a:cubicBezTo>
                    <a:pt x="175" y="86"/>
                    <a:pt x="199" y="62"/>
                    <a:pt x="229" y="62"/>
                  </a:cubicBezTo>
                  <a:lnTo>
                    <a:pt x="849" y="62"/>
                  </a:lnTo>
                  <a:cubicBezTo>
                    <a:pt x="879" y="62"/>
                    <a:pt x="903" y="86"/>
                    <a:pt x="903" y="116"/>
                  </a:cubicBezTo>
                  <a:lnTo>
                    <a:pt x="903" y="169"/>
                  </a:lnTo>
                  <a:close/>
                  <a:moveTo>
                    <a:pt x="203" y="1075"/>
                  </a:moveTo>
                  <a:cubicBezTo>
                    <a:pt x="211" y="1077"/>
                    <a:pt x="220" y="1078"/>
                    <a:pt x="229" y="1078"/>
                  </a:cubicBezTo>
                  <a:lnTo>
                    <a:pt x="339" y="1078"/>
                  </a:lnTo>
                  <a:lnTo>
                    <a:pt x="339" y="1101"/>
                  </a:lnTo>
                  <a:lnTo>
                    <a:pt x="203" y="1101"/>
                  </a:lnTo>
                  <a:lnTo>
                    <a:pt x="203" y="1075"/>
                  </a:lnTo>
                  <a:close/>
                  <a:moveTo>
                    <a:pt x="739" y="1078"/>
                  </a:moveTo>
                  <a:lnTo>
                    <a:pt x="849" y="1078"/>
                  </a:lnTo>
                  <a:cubicBezTo>
                    <a:pt x="858" y="1078"/>
                    <a:pt x="867" y="1077"/>
                    <a:pt x="875" y="1075"/>
                  </a:cubicBezTo>
                  <a:lnTo>
                    <a:pt x="875" y="1101"/>
                  </a:lnTo>
                  <a:lnTo>
                    <a:pt x="739" y="1101"/>
                  </a:lnTo>
                  <a:lnTo>
                    <a:pt x="739" y="1078"/>
                  </a:lnTo>
                  <a:close/>
                  <a:moveTo>
                    <a:pt x="570" y="231"/>
                  </a:moveTo>
                  <a:lnTo>
                    <a:pt x="903" y="231"/>
                  </a:lnTo>
                  <a:lnTo>
                    <a:pt x="903" y="649"/>
                  </a:lnTo>
                  <a:lnTo>
                    <a:pt x="570" y="649"/>
                  </a:lnTo>
                  <a:lnTo>
                    <a:pt x="570" y="231"/>
                  </a:lnTo>
                  <a:close/>
                  <a:moveTo>
                    <a:pt x="175" y="231"/>
                  </a:moveTo>
                  <a:lnTo>
                    <a:pt x="508" y="231"/>
                  </a:lnTo>
                  <a:lnTo>
                    <a:pt x="508" y="649"/>
                  </a:lnTo>
                  <a:lnTo>
                    <a:pt x="175" y="649"/>
                  </a:lnTo>
                  <a:lnTo>
                    <a:pt x="175" y="231"/>
                  </a:lnTo>
                  <a:close/>
                  <a:moveTo>
                    <a:pt x="903" y="711"/>
                  </a:moveTo>
                  <a:lnTo>
                    <a:pt x="903" y="962"/>
                  </a:lnTo>
                  <a:cubicBezTo>
                    <a:pt x="903" y="992"/>
                    <a:pt x="879" y="1016"/>
                    <a:pt x="849" y="1016"/>
                  </a:cubicBezTo>
                  <a:lnTo>
                    <a:pt x="229" y="1016"/>
                  </a:lnTo>
                  <a:cubicBezTo>
                    <a:pt x="199" y="1016"/>
                    <a:pt x="175" y="992"/>
                    <a:pt x="175" y="962"/>
                  </a:cubicBezTo>
                  <a:lnTo>
                    <a:pt x="175" y="711"/>
                  </a:lnTo>
                  <a:lnTo>
                    <a:pt x="903" y="711"/>
                  </a:lnTo>
                  <a:close/>
                  <a:moveTo>
                    <a:pt x="1078" y="483"/>
                  </a:moveTo>
                  <a:lnTo>
                    <a:pt x="1078" y="313"/>
                  </a:lnTo>
                  <a:cubicBezTo>
                    <a:pt x="1078" y="304"/>
                    <a:pt x="1073" y="294"/>
                    <a:pt x="1066" y="288"/>
                  </a:cubicBezTo>
                  <a:lnTo>
                    <a:pt x="965" y="213"/>
                  </a:lnTo>
                  <a:lnTo>
                    <a:pt x="965" y="116"/>
                  </a:lnTo>
                  <a:cubicBezTo>
                    <a:pt x="965" y="52"/>
                    <a:pt x="913" y="0"/>
                    <a:pt x="849" y="0"/>
                  </a:cubicBezTo>
                  <a:lnTo>
                    <a:pt x="229" y="0"/>
                  </a:lnTo>
                  <a:cubicBezTo>
                    <a:pt x="165" y="0"/>
                    <a:pt x="113" y="52"/>
                    <a:pt x="113" y="116"/>
                  </a:cubicBezTo>
                  <a:lnTo>
                    <a:pt x="113" y="213"/>
                  </a:lnTo>
                  <a:lnTo>
                    <a:pt x="12" y="288"/>
                  </a:lnTo>
                  <a:cubicBezTo>
                    <a:pt x="5" y="294"/>
                    <a:pt x="0" y="304"/>
                    <a:pt x="0" y="313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329"/>
                  </a:lnTo>
                  <a:lnTo>
                    <a:pt x="113" y="291"/>
                  </a:lnTo>
                  <a:lnTo>
                    <a:pt x="113" y="962"/>
                  </a:lnTo>
                  <a:cubicBezTo>
                    <a:pt x="113" y="996"/>
                    <a:pt x="127" y="1026"/>
                    <a:pt x="150" y="1047"/>
                  </a:cubicBezTo>
                  <a:lnTo>
                    <a:pt x="141" y="1047"/>
                  </a:lnTo>
                  <a:lnTo>
                    <a:pt x="141" y="1103"/>
                  </a:lnTo>
                  <a:cubicBezTo>
                    <a:pt x="141" y="1136"/>
                    <a:pt x="168" y="1163"/>
                    <a:pt x="200" y="1163"/>
                  </a:cubicBezTo>
                  <a:lnTo>
                    <a:pt x="341" y="1163"/>
                  </a:lnTo>
                  <a:cubicBezTo>
                    <a:pt x="374" y="1163"/>
                    <a:pt x="401" y="1136"/>
                    <a:pt x="401" y="1103"/>
                  </a:cubicBezTo>
                  <a:lnTo>
                    <a:pt x="401" y="1078"/>
                  </a:lnTo>
                  <a:lnTo>
                    <a:pt x="677" y="1078"/>
                  </a:lnTo>
                  <a:lnTo>
                    <a:pt x="677" y="1103"/>
                  </a:lnTo>
                  <a:cubicBezTo>
                    <a:pt x="677" y="1136"/>
                    <a:pt x="704" y="1163"/>
                    <a:pt x="737" y="1163"/>
                  </a:cubicBezTo>
                  <a:lnTo>
                    <a:pt x="878" y="1163"/>
                  </a:lnTo>
                  <a:cubicBezTo>
                    <a:pt x="910" y="1163"/>
                    <a:pt x="937" y="1136"/>
                    <a:pt x="937" y="1103"/>
                  </a:cubicBezTo>
                  <a:lnTo>
                    <a:pt x="937" y="1047"/>
                  </a:lnTo>
                  <a:lnTo>
                    <a:pt x="928" y="1047"/>
                  </a:lnTo>
                  <a:cubicBezTo>
                    <a:pt x="951" y="1026"/>
                    <a:pt x="965" y="996"/>
                    <a:pt x="965" y="962"/>
                  </a:cubicBezTo>
                  <a:lnTo>
                    <a:pt x="965" y="291"/>
                  </a:lnTo>
                  <a:lnTo>
                    <a:pt x="1016" y="329"/>
                  </a:lnTo>
                  <a:lnTo>
                    <a:pt x="1016" y="483"/>
                  </a:lnTo>
                  <a:lnTo>
                    <a:pt x="1078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" name="Group 345">
            <a:extLst>
              <a:ext uri="{FF2B5EF4-FFF2-40B4-BE49-F238E27FC236}">
                <a16:creationId xmlns:a16="http://schemas.microsoft.com/office/drawing/2014/main" id="{28ACCBAB-8F83-DA54-3EF3-4D06C6FC02B4}"/>
              </a:ext>
            </a:extLst>
          </p:cNvPr>
          <p:cNvGrpSpPr/>
          <p:nvPr userDrawn="1"/>
        </p:nvGrpSpPr>
        <p:grpSpPr>
          <a:xfrm>
            <a:off x="6236243" y="1154120"/>
            <a:ext cx="710291" cy="710292"/>
            <a:chOff x="4774703" y="621970"/>
            <a:chExt cx="710291" cy="710292"/>
          </a:xfrm>
        </p:grpSpPr>
        <p:sp>
          <p:nvSpPr>
            <p:cNvPr id="113" name="Rectangle 346">
              <a:extLst>
                <a:ext uri="{FF2B5EF4-FFF2-40B4-BE49-F238E27FC236}">
                  <a16:creationId xmlns:a16="http://schemas.microsoft.com/office/drawing/2014/main" id="{910F8AD8-129D-8F68-095D-40E47EC5C82D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14" name="Freeform 6">
              <a:extLst>
                <a:ext uri="{FF2B5EF4-FFF2-40B4-BE49-F238E27FC236}">
                  <a16:creationId xmlns:a16="http://schemas.microsoft.com/office/drawing/2014/main" id="{A2B8C5F6-7F3C-BA44-3E04-A0FAD904C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211" y="769548"/>
              <a:ext cx="549275" cy="371475"/>
            </a:xfrm>
            <a:custGeom>
              <a:avLst/>
              <a:gdLst>
                <a:gd name="T0" fmla="*/ 629 w 1527"/>
                <a:gd name="T1" fmla="*/ 658 h 1033"/>
                <a:gd name="T2" fmla="*/ 972 w 1527"/>
                <a:gd name="T3" fmla="*/ 530 h 1033"/>
                <a:gd name="T4" fmla="*/ 574 w 1527"/>
                <a:gd name="T5" fmla="*/ 695 h 1033"/>
                <a:gd name="T6" fmla="*/ 582 w 1527"/>
                <a:gd name="T7" fmla="*/ 709 h 1033"/>
                <a:gd name="T8" fmla="*/ 602 w 1527"/>
                <a:gd name="T9" fmla="*/ 717 h 1033"/>
                <a:gd name="T10" fmla="*/ 928 w 1527"/>
                <a:gd name="T11" fmla="*/ 717 h 1033"/>
                <a:gd name="T12" fmla="*/ 943 w 1527"/>
                <a:gd name="T13" fmla="*/ 710 h 1033"/>
                <a:gd name="T14" fmla="*/ 952 w 1527"/>
                <a:gd name="T15" fmla="*/ 695 h 1033"/>
                <a:gd name="T16" fmla="*/ 245 w 1527"/>
                <a:gd name="T17" fmla="*/ 517 h 1033"/>
                <a:gd name="T18" fmla="*/ 389 w 1527"/>
                <a:gd name="T19" fmla="*/ 597 h 1033"/>
                <a:gd name="T20" fmla="*/ 241 w 1527"/>
                <a:gd name="T21" fmla="*/ 654 h 1033"/>
                <a:gd name="T22" fmla="*/ 490 w 1527"/>
                <a:gd name="T23" fmla="*/ 714 h 1033"/>
                <a:gd name="T24" fmla="*/ 245 w 1527"/>
                <a:gd name="T25" fmla="*/ 517 h 1033"/>
                <a:gd name="T26" fmla="*/ 462 w 1527"/>
                <a:gd name="T27" fmla="*/ 164 h 1033"/>
                <a:gd name="T28" fmla="*/ 1064 w 1527"/>
                <a:gd name="T29" fmla="*/ 164 h 1033"/>
                <a:gd name="T30" fmla="*/ 1240 w 1527"/>
                <a:gd name="T31" fmla="*/ 362 h 1033"/>
                <a:gd name="T32" fmla="*/ 464 w 1527"/>
                <a:gd name="T33" fmla="*/ 103 h 1033"/>
                <a:gd name="T34" fmla="*/ 1095 w 1527"/>
                <a:gd name="T35" fmla="*/ 654 h 1033"/>
                <a:gd name="T36" fmla="*/ 1289 w 1527"/>
                <a:gd name="T37" fmla="*/ 576 h 1033"/>
                <a:gd name="T38" fmla="*/ 1128 w 1527"/>
                <a:gd name="T39" fmla="*/ 538 h 1033"/>
                <a:gd name="T40" fmla="*/ 1285 w 1527"/>
                <a:gd name="T41" fmla="*/ 714 h 1033"/>
                <a:gd name="T42" fmla="*/ 1095 w 1527"/>
                <a:gd name="T43" fmla="*/ 654 h 1033"/>
                <a:gd name="T44" fmla="*/ 1357 w 1527"/>
                <a:gd name="T45" fmla="*/ 910 h 1033"/>
                <a:gd name="T46" fmla="*/ 1181 w 1527"/>
                <a:gd name="T47" fmla="*/ 910 h 1033"/>
                <a:gd name="T48" fmla="*/ 1277 w 1527"/>
                <a:gd name="T49" fmla="*/ 859 h 1033"/>
                <a:gd name="T50" fmla="*/ 1151 w 1527"/>
                <a:gd name="T51" fmla="*/ 829 h 1033"/>
                <a:gd name="T52" fmla="*/ 279 w 1527"/>
                <a:gd name="T53" fmla="*/ 829 h 1033"/>
                <a:gd name="T54" fmla="*/ 345 w 1527"/>
                <a:gd name="T55" fmla="*/ 889 h 1033"/>
                <a:gd name="T56" fmla="*/ 231 w 1527"/>
                <a:gd name="T57" fmla="*/ 973 h 1033"/>
                <a:gd name="T58" fmla="*/ 60 w 1527"/>
                <a:gd name="T59" fmla="*/ 423 h 1033"/>
                <a:gd name="T60" fmla="*/ 259 w 1527"/>
                <a:gd name="T61" fmla="*/ 302 h 1033"/>
                <a:gd name="T62" fmla="*/ 1083 w 1527"/>
                <a:gd name="T63" fmla="*/ 60 h 1033"/>
                <a:gd name="T64" fmla="*/ 1367 w 1527"/>
                <a:gd name="T65" fmla="*/ 361 h 1033"/>
                <a:gd name="T66" fmla="*/ 1526 w 1527"/>
                <a:gd name="T67" fmla="*/ 353 h 1033"/>
                <a:gd name="T68" fmla="*/ 1320 w 1527"/>
                <a:gd name="T69" fmla="*/ 273 h 1033"/>
                <a:gd name="T70" fmla="*/ 443 w 1527"/>
                <a:gd name="T71" fmla="*/ 0 h 1033"/>
                <a:gd name="T72" fmla="*/ 159 w 1527"/>
                <a:gd name="T73" fmla="*/ 301 h 1033"/>
                <a:gd name="T74" fmla="*/ 0 w 1527"/>
                <a:gd name="T75" fmla="*/ 428 h 1033"/>
                <a:gd name="T76" fmla="*/ 109 w 1527"/>
                <a:gd name="T77" fmla="*/ 910 h 1033"/>
                <a:gd name="T78" fmla="*/ 405 w 1527"/>
                <a:gd name="T79" fmla="*/ 910 h 1033"/>
                <a:gd name="T80" fmla="*/ 1121 w 1527"/>
                <a:gd name="T81" fmla="*/ 910 h 1033"/>
                <a:gd name="T82" fmla="*/ 1416 w 1527"/>
                <a:gd name="T83" fmla="*/ 910 h 1033"/>
                <a:gd name="T84" fmla="*/ 1526 w 1527"/>
                <a:gd name="T85" fmla="*/ 428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27" h="1033">
                  <a:moveTo>
                    <a:pt x="905" y="590"/>
                  </a:moveTo>
                  <a:lnTo>
                    <a:pt x="897" y="658"/>
                  </a:lnTo>
                  <a:lnTo>
                    <a:pt x="629" y="658"/>
                  </a:lnTo>
                  <a:lnTo>
                    <a:pt x="621" y="590"/>
                  </a:lnTo>
                  <a:lnTo>
                    <a:pt x="905" y="590"/>
                  </a:lnTo>
                  <a:close/>
                  <a:moveTo>
                    <a:pt x="972" y="530"/>
                  </a:moveTo>
                  <a:lnTo>
                    <a:pt x="554" y="530"/>
                  </a:lnTo>
                  <a:lnTo>
                    <a:pt x="573" y="691"/>
                  </a:lnTo>
                  <a:cubicBezTo>
                    <a:pt x="573" y="693"/>
                    <a:pt x="574" y="694"/>
                    <a:pt x="574" y="695"/>
                  </a:cubicBezTo>
                  <a:cubicBezTo>
                    <a:pt x="574" y="697"/>
                    <a:pt x="575" y="699"/>
                    <a:pt x="575" y="700"/>
                  </a:cubicBezTo>
                  <a:cubicBezTo>
                    <a:pt x="576" y="702"/>
                    <a:pt x="578" y="704"/>
                    <a:pt x="579" y="706"/>
                  </a:cubicBezTo>
                  <a:cubicBezTo>
                    <a:pt x="580" y="707"/>
                    <a:pt x="581" y="708"/>
                    <a:pt x="582" y="709"/>
                  </a:cubicBezTo>
                  <a:cubicBezTo>
                    <a:pt x="584" y="711"/>
                    <a:pt x="586" y="712"/>
                    <a:pt x="588" y="713"/>
                  </a:cubicBezTo>
                  <a:cubicBezTo>
                    <a:pt x="589" y="714"/>
                    <a:pt x="590" y="715"/>
                    <a:pt x="591" y="715"/>
                  </a:cubicBezTo>
                  <a:cubicBezTo>
                    <a:pt x="595" y="717"/>
                    <a:pt x="598" y="717"/>
                    <a:pt x="602" y="717"/>
                  </a:cubicBezTo>
                  <a:lnTo>
                    <a:pt x="602" y="717"/>
                  </a:lnTo>
                  <a:lnTo>
                    <a:pt x="924" y="717"/>
                  </a:lnTo>
                  <a:cubicBezTo>
                    <a:pt x="925" y="717"/>
                    <a:pt x="926" y="717"/>
                    <a:pt x="928" y="717"/>
                  </a:cubicBezTo>
                  <a:cubicBezTo>
                    <a:pt x="930" y="716"/>
                    <a:pt x="932" y="716"/>
                    <a:pt x="934" y="715"/>
                  </a:cubicBezTo>
                  <a:cubicBezTo>
                    <a:pt x="935" y="715"/>
                    <a:pt x="937" y="714"/>
                    <a:pt x="939" y="713"/>
                  </a:cubicBezTo>
                  <a:cubicBezTo>
                    <a:pt x="940" y="712"/>
                    <a:pt x="942" y="711"/>
                    <a:pt x="943" y="710"/>
                  </a:cubicBezTo>
                  <a:cubicBezTo>
                    <a:pt x="945" y="708"/>
                    <a:pt x="946" y="707"/>
                    <a:pt x="947" y="705"/>
                  </a:cubicBezTo>
                  <a:cubicBezTo>
                    <a:pt x="948" y="704"/>
                    <a:pt x="949" y="702"/>
                    <a:pt x="950" y="701"/>
                  </a:cubicBezTo>
                  <a:cubicBezTo>
                    <a:pt x="951" y="699"/>
                    <a:pt x="951" y="697"/>
                    <a:pt x="952" y="695"/>
                  </a:cubicBezTo>
                  <a:cubicBezTo>
                    <a:pt x="952" y="694"/>
                    <a:pt x="953" y="692"/>
                    <a:pt x="953" y="691"/>
                  </a:cubicBezTo>
                  <a:lnTo>
                    <a:pt x="972" y="530"/>
                  </a:lnTo>
                  <a:close/>
                  <a:moveTo>
                    <a:pt x="245" y="517"/>
                  </a:moveTo>
                  <a:cubicBezTo>
                    <a:pt x="229" y="515"/>
                    <a:pt x="213" y="526"/>
                    <a:pt x="211" y="543"/>
                  </a:cubicBezTo>
                  <a:cubicBezTo>
                    <a:pt x="209" y="559"/>
                    <a:pt x="220" y="574"/>
                    <a:pt x="237" y="576"/>
                  </a:cubicBezTo>
                  <a:lnTo>
                    <a:pt x="389" y="597"/>
                  </a:lnTo>
                  <a:cubicBezTo>
                    <a:pt x="413" y="601"/>
                    <a:pt x="431" y="621"/>
                    <a:pt x="431" y="645"/>
                  </a:cubicBezTo>
                  <a:lnTo>
                    <a:pt x="431" y="654"/>
                  </a:lnTo>
                  <a:lnTo>
                    <a:pt x="241" y="654"/>
                  </a:lnTo>
                  <a:cubicBezTo>
                    <a:pt x="224" y="654"/>
                    <a:pt x="211" y="667"/>
                    <a:pt x="211" y="684"/>
                  </a:cubicBezTo>
                  <a:cubicBezTo>
                    <a:pt x="211" y="701"/>
                    <a:pt x="224" y="714"/>
                    <a:pt x="241" y="714"/>
                  </a:cubicBezTo>
                  <a:lnTo>
                    <a:pt x="490" y="714"/>
                  </a:lnTo>
                  <a:lnTo>
                    <a:pt x="490" y="645"/>
                  </a:lnTo>
                  <a:cubicBezTo>
                    <a:pt x="490" y="592"/>
                    <a:pt x="451" y="546"/>
                    <a:pt x="398" y="538"/>
                  </a:cubicBezTo>
                  <a:lnTo>
                    <a:pt x="245" y="517"/>
                  </a:lnTo>
                  <a:close/>
                  <a:moveTo>
                    <a:pt x="1139" y="302"/>
                  </a:moveTo>
                  <a:lnTo>
                    <a:pt x="386" y="302"/>
                  </a:lnTo>
                  <a:lnTo>
                    <a:pt x="462" y="164"/>
                  </a:lnTo>
                  <a:cubicBezTo>
                    <a:pt x="462" y="164"/>
                    <a:pt x="463" y="163"/>
                    <a:pt x="464" y="163"/>
                  </a:cubicBezTo>
                  <a:lnTo>
                    <a:pt x="1062" y="163"/>
                  </a:lnTo>
                  <a:cubicBezTo>
                    <a:pt x="1063" y="163"/>
                    <a:pt x="1064" y="164"/>
                    <a:pt x="1064" y="164"/>
                  </a:cubicBezTo>
                  <a:lnTo>
                    <a:pt x="1139" y="302"/>
                  </a:lnTo>
                  <a:close/>
                  <a:moveTo>
                    <a:pt x="286" y="362"/>
                  </a:moveTo>
                  <a:lnTo>
                    <a:pt x="1240" y="362"/>
                  </a:lnTo>
                  <a:lnTo>
                    <a:pt x="1117" y="136"/>
                  </a:lnTo>
                  <a:cubicBezTo>
                    <a:pt x="1106" y="116"/>
                    <a:pt x="1085" y="103"/>
                    <a:pt x="1062" y="103"/>
                  </a:cubicBezTo>
                  <a:lnTo>
                    <a:pt x="464" y="103"/>
                  </a:lnTo>
                  <a:cubicBezTo>
                    <a:pt x="441" y="103"/>
                    <a:pt x="420" y="116"/>
                    <a:pt x="409" y="136"/>
                  </a:cubicBezTo>
                  <a:lnTo>
                    <a:pt x="286" y="362"/>
                  </a:lnTo>
                  <a:close/>
                  <a:moveTo>
                    <a:pt x="1095" y="654"/>
                  </a:moveTo>
                  <a:lnTo>
                    <a:pt x="1095" y="645"/>
                  </a:lnTo>
                  <a:cubicBezTo>
                    <a:pt x="1095" y="621"/>
                    <a:pt x="1113" y="601"/>
                    <a:pt x="1136" y="598"/>
                  </a:cubicBezTo>
                  <a:lnTo>
                    <a:pt x="1289" y="576"/>
                  </a:lnTo>
                  <a:cubicBezTo>
                    <a:pt x="1305" y="574"/>
                    <a:pt x="1318" y="559"/>
                    <a:pt x="1315" y="543"/>
                  </a:cubicBezTo>
                  <a:cubicBezTo>
                    <a:pt x="1313" y="526"/>
                    <a:pt x="1297" y="515"/>
                    <a:pt x="1281" y="517"/>
                  </a:cubicBezTo>
                  <a:lnTo>
                    <a:pt x="1128" y="538"/>
                  </a:lnTo>
                  <a:cubicBezTo>
                    <a:pt x="1075" y="546"/>
                    <a:pt x="1035" y="592"/>
                    <a:pt x="1035" y="645"/>
                  </a:cubicBezTo>
                  <a:lnTo>
                    <a:pt x="1035" y="714"/>
                  </a:lnTo>
                  <a:lnTo>
                    <a:pt x="1285" y="714"/>
                  </a:lnTo>
                  <a:cubicBezTo>
                    <a:pt x="1302" y="714"/>
                    <a:pt x="1315" y="701"/>
                    <a:pt x="1315" y="684"/>
                  </a:cubicBezTo>
                  <a:cubicBezTo>
                    <a:pt x="1315" y="667"/>
                    <a:pt x="1302" y="654"/>
                    <a:pt x="1285" y="654"/>
                  </a:cubicBezTo>
                  <a:lnTo>
                    <a:pt x="1095" y="654"/>
                  </a:lnTo>
                  <a:close/>
                  <a:moveTo>
                    <a:pt x="1466" y="423"/>
                  </a:moveTo>
                  <a:lnTo>
                    <a:pt x="1357" y="463"/>
                  </a:lnTo>
                  <a:lnTo>
                    <a:pt x="1357" y="910"/>
                  </a:lnTo>
                  <a:cubicBezTo>
                    <a:pt x="1357" y="945"/>
                    <a:pt x="1329" y="973"/>
                    <a:pt x="1295" y="973"/>
                  </a:cubicBezTo>
                  <a:lnTo>
                    <a:pt x="1243" y="973"/>
                  </a:lnTo>
                  <a:cubicBezTo>
                    <a:pt x="1209" y="973"/>
                    <a:pt x="1181" y="945"/>
                    <a:pt x="1181" y="910"/>
                  </a:cubicBezTo>
                  <a:lnTo>
                    <a:pt x="1181" y="889"/>
                  </a:lnTo>
                  <a:lnTo>
                    <a:pt x="1247" y="889"/>
                  </a:lnTo>
                  <a:cubicBezTo>
                    <a:pt x="1264" y="889"/>
                    <a:pt x="1277" y="875"/>
                    <a:pt x="1277" y="859"/>
                  </a:cubicBezTo>
                  <a:cubicBezTo>
                    <a:pt x="1277" y="842"/>
                    <a:pt x="1264" y="829"/>
                    <a:pt x="1247" y="829"/>
                  </a:cubicBezTo>
                  <a:lnTo>
                    <a:pt x="1181" y="829"/>
                  </a:lnTo>
                  <a:lnTo>
                    <a:pt x="1151" y="829"/>
                  </a:lnTo>
                  <a:lnTo>
                    <a:pt x="375" y="829"/>
                  </a:lnTo>
                  <a:lnTo>
                    <a:pt x="345" y="829"/>
                  </a:lnTo>
                  <a:lnTo>
                    <a:pt x="279" y="829"/>
                  </a:lnTo>
                  <a:cubicBezTo>
                    <a:pt x="262" y="829"/>
                    <a:pt x="249" y="842"/>
                    <a:pt x="249" y="859"/>
                  </a:cubicBezTo>
                  <a:cubicBezTo>
                    <a:pt x="249" y="875"/>
                    <a:pt x="262" y="889"/>
                    <a:pt x="279" y="889"/>
                  </a:cubicBezTo>
                  <a:lnTo>
                    <a:pt x="345" y="889"/>
                  </a:lnTo>
                  <a:lnTo>
                    <a:pt x="345" y="910"/>
                  </a:lnTo>
                  <a:cubicBezTo>
                    <a:pt x="345" y="945"/>
                    <a:pt x="317" y="973"/>
                    <a:pt x="283" y="973"/>
                  </a:cubicBezTo>
                  <a:lnTo>
                    <a:pt x="231" y="973"/>
                  </a:lnTo>
                  <a:cubicBezTo>
                    <a:pt x="197" y="973"/>
                    <a:pt x="169" y="945"/>
                    <a:pt x="169" y="910"/>
                  </a:cubicBezTo>
                  <a:lnTo>
                    <a:pt x="169" y="463"/>
                  </a:lnTo>
                  <a:lnTo>
                    <a:pt x="60" y="423"/>
                  </a:lnTo>
                  <a:lnTo>
                    <a:pt x="60" y="361"/>
                  </a:lnTo>
                  <a:lnTo>
                    <a:pt x="159" y="361"/>
                  </a:lnTo>
                  <a:cubicBezTo>
                    <a:pt x="201" y="361"/>
                    <a:pt x="239" y="338"/>
                    <a:pt x="259" y="302"/>
                  </a:cubicBezTo>
                  <a:lnTo>
                    <a:pt x="365" y="107"/>
                  </a:lnTo>
                  <a:cubicBezTo>
                    <a:pt x="381" y="78"/>
                    <a:pt x="410" y="60"/>
                    <a:pt x="443" y="60"/>
                  </a:cubicBezTo>
                  <a:lnTo>
                    <a:pt x="1083" y="60"/>
                  </a:lnTo>
                  <a:cubicBezTo>
                    <a:pt x="1116" y="60"/>
                    <a:pt x="1145" y="78"/>
                    <a:pt x="1161" y="107"/>
                  </a:cubicBezTo>
                  <a:lnTo>
                    <a:pt x="1267" y="302"/>
                  </a:lnTo>
                  <a:cubicBezTo>
                    <a:pt x="1287" y="338"/>
                    <a:pt x="1325" y="361"/>
                    <a:pt x="1367" y="361"/>
                  </a:cubicBezTo>
                  <a:lnTo>
                    <a:pt x="1466" y="361"/>
                  </a:lnTo>
                  <a:lnTo>
                    <a:pt x="1466" y="423"/>
                  </a:lnTo>
                  <a:close/>
                  <a:moveTo>
                    <a:pt x="1526" y="353"/>
                  </a:moveTo>
                  <a:cubicBezTo>
                    <a:pt x="1526" y="324"/>
                    <a:pt x="1502" y="301"/>
                    <a:pt x="1473" y="301"/>
                  </a:cubicBezTo>
                  <a:lnTo>
                    <a:pt x="1367" y="301"/>
                  </a:lnTo>
                  <a:cubicBezTo>
                    <a:pt x="1347" y="301"/>
                    <a:pt x="1329" y="290"/>
                    <a:pt x="1320" y="273"/>
                  </a:cubicBezTo>
                  <a:lnTo>
                    <a:pt x="1214" y="78"/>
                  </a:lnTo>
                  <a:cubicBezTo>
                    <a:pt x="1187" y="30"/>
                    <a:pt x="1137" y="0"/>
                    <a:pt x="1083" y="0"/>
                  </a:cubicBezTo>
                  <a:lnTo>
                    <a:pt x="443" y="0"/>
                  </a:lnTo>
                  <a:cubicBezTo>
                    <a:pt x="388" y="0"/>
                    <a:pt x="338" y="30"/>
                    <a:pt x="312" y="78"/>
                  </a:cubicBezTo>
                  <a:lnTo>
                    <a:pt x="206" y="273"/>
                  </a:lnTo>
                  <a:cubicBezTo>
                    <a:pt x="197" y="290"/>
                    <a:pt x="179" y="301"/>
                    <a:pt x="159" y="301"/>
                  </a:cubicBezTo>
                  <a:lnTo>
                    <a:pt x="53" y="301"/>
                  </a:lnTo>
                  <a:cubicBezTo>
                    <a:pt x="24" y="301"/>
                    <a:pt x="0" y="324"/>
                    <a:pt x="0" y="353"/>
                  </a:cubicBezTo>
                  <a:lnTo>
                    <a:pt x="0" y="428"/>
                  </a:lnTo>
                  <a:cubicBezTo>
                    <a:pt x="0" y="450"/>
                    <a:pt x="14" y="470"/>
                    <a:pt x="35" y="477"/>
                  </a:cubicBezTo>
                  <a:lnTo>
                    <a:pt x="109" y="505"/>
                  </a:lnTo>
                  <a:lnTo>
                    <a:pt x="109" y="910"/>
                  </a:lnTo>
                  <a:cubicBezTo>
                    <a:pt x="109" y="978"/>
                    <a:pt x="164" y="1032"/>
                    <a:pt x="231" y="1032"/>
                  </a:cubicBezTo>
                  <a:lnTo>
                    <a:pt x="283" y="1032"/>
                  </a:lnTo>
                  <a:cubicBezTo>
                    <a:pt x="350" y="1032"/>
                    <a:pt x="405" y="978"/>
                    <a:pt x="405" y="910"/>
                  </a:cubicBezTo>
                  <a:lnTo>
                    <a:pt x="405" y="889"/>
                  </a:lnTo>
                  <a:lnTo>
                    <a:pt x="1121" y="889"/>
                  </a:lnTo>
                  <a:lnTo>
                    <a:pt x="1121" y="910"/>
                  </a:lnTo>
                  <a:cubicBezTo>
                    <a:pt x="1121" y="978"/>
                    <a:pt x="1176" y="1032"/>
                    <a:pt x="1243" y="1032"/>
                  </a:cubicBezTo>
                  <a:lnTo>
                    <a:pt x="1294" y="1032"/>
                  </a:lnTo>
                  <a:cubicBezTo>
                    <a:pt x="1362" y="1032"/>
                    <a:pt x="1416" y="978"/>
                    <a:pt x="1416" y="910"/>
                  </a:cubicBezTo>
                  <a:lnTo>
                    <a:pt x="1416" y="505"/>
                  </a:lnTo>
                  <a:lnTo>
                    <a:pt x="1491" y="477"/>
                  </a:lnTo>
                  <a:cubicBezTo>
                    <a:pt x="1512" y="470"/>
                    <a:pt x="1526" y="450"/>
                    <a:pt x="1526" y="428"/>
                  </a:cubicBezTo>
                  <a:lnTo>
                    <a:pt x="1526" y="3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5" name="Group 348">
            <a:extLst>
              <a:ext uri="{FF2B5EF4-FFF2-40B4-BE49-F238E27FC236}">
                <a16:creationId xmlns:a16="http://schemas.microsoft.com/office/drawing/2014/main" id="{70A41F25-1E62-353C-8B6E-F09C66C94699}"/>
              </a:ext>
            </a:extLst>
          </p:cNvPr>
          <p:cNvGrpSpPr/>
          <p:nvPr userDrawn="1"/>
        </p:nvGrpSpPr>
        <p:grpSpPr>
          <a:xfrm>
            <a:off x="7335940" y="1154120"/>
            <a:ext cx="710291" cy="710292"/>
            <a:chOff x="5874400" y="621970"/>
            <a:chExt cx="710291" cy="710292"/>
          </a:xfrm>
        </p:grpSpPr>
        <p:sp>
          <p:nvSpPr>
            <p:cNvPr id="116" name="Rectangle 349">
              <a:extLst>
                <a:ext uri="{FF2B5EF4-FFF2-40B4-BE49-F238E27FC236}">
                  <a16:creationId xmlns:a16="http://schemas.microsoft.com/office/drawing/2014/main" id="{AE82382F-3BFA-539C-9099-EE55D48DB02D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17" name="Freeform 7">
              <a:extLst>
                <a:ext uri="{FF2B5EF4-FFF2-40B4-BE49-F238E27FC236}">
                  <a16:creationId xmlns:a16="http://schemas.microsoft.com/office/drawing/2014/main" id="{DD9637F3-819C-D54A-92F5-D6D43F692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3952" y="766773"/>
              <a:ext cx="611187" cy="420687"/>
            </a:xfrm>
            <a:custGeom>
              <a:avLst/>
              <a:gdLst>
                <a:gd name="T0" fmla="*/ 1132 w 1696"/>
                <a:gd name="T1" fmla="*/ 1167 h 1168"/>
                <a:gd name="T2" fmla="*/ 1121 w 1696"/>
                <a:gd name="T3" fmla="*/ 1052 h 1168"/>
                <a:gd name="T4" fmla="*/ 1080 w 1696"/>
                <a:gd name="T5" fmla="*/ 958 h 1168"/>
                <a:gd name="T6" fmla="*/ 1138 w 1696"/>
                <a:gd name="T7" fmla="*/ 953 h 1168"/>
                <a:gd name="T8" fmla="*/ 1076 w 1696"/>
                <a:gd name="T9" fmla="*/ 921 h 1168"/>
                <a:gd name="T10" fmla="*/ 1093 w 1696"/>
                <a:gd name="T11" fmla="*/ 825 h 1168"/>
                <a:gd name="T12" fmla="*/ 1121 w 1696"/>
                <a:gd name="T13" fmla="*/ 774 h 1168"/>
                <a:gd name="T14" fmla="*/ 1064 w 1696"/>
                <a:gd name="T15" fmla="*/ 799 h 1168"/>
                <a:gd name="T16" fmla="*/ 606 w 1696"/>
                <a:gd name="T17" fmla="*/ 748 h 1168"/>
                <a:gd name="T18" fmla="*/ 599 w 1696"/>
                <a:gd name="T19" fmla="*/ 825 h 1168"/>
                <a:gd name="T20" fmla="*/ 615 w 1696"/>
                <a:gd name="T21" fmla="*/ 958 h 1168"/>
                <a:gd name="T22" fmla="*/ 560 w 1696"/>
                <a:gd name="T23" fmla="*/ 915 h 1168"/>
                <a:gd name="T24" fmla="*/ 586 w 1696"/>
                <a:gd name="T25" fmla="*/ 985 h 1168"/>
                <a:gd name="T26" fmla="*/ 563 w 1696"/>
                <a:gd name="T27" fmla="*/ 1167 h 1168"/>
                <a:gd name="T28" fmla="*/ 600 w 1696"/>
                <a:gd name="T29" fmla="*/ 1084 h 1168"/>
                <a:gd name="T30" fmla="*/ 536 w 1696"/>
                <a:gd name="T31" fmla="*/ 1135 h 1168"/>
                <a:gd name="T32" fmla="*/ 170 w 1696"/>
                <a:gd name="T33" fmla="*/ 647 h 1168"/>
                <a:gd name="T34" fmla="*/ 346 w 1696"/>
                <a:gd name="T35" fmla="*/ 647 h 1168"/>
                <a:gd name="T36" fmla="*/ 394 w 1696"/>
                <a:gd name="T37" fmla="*/ 1129 h 1168"/>
                <a:gd name="T38" fmla="*/ 452 w 1696"/>
                <a:gd name="T39" fmla="*/ 1138 h 1168"/>
                <a:gd name="T40" fmla="*/ 680 w 1696"/>
                <a:gd name="T41" fmla="*/ 1132 h 1168"/>
                <a:gd name="T42" fmla="*/ 739 w 1696"/>
                <a:gd name="T43" fmla="*/ 1134 h 1168"/>
                <a:gd name="T44" fmla="*/ 956 w 1696"/>
                <a:gd name="T45" fmla="*/ 1134 h 1168"/>
                <a:gd name="T46" fmla="*/ 1015 w 1696"/>
                <a:gd name="T47" fmla="*/ 1132 h 1168"/>
                <a:gd name="T48" fmla="*/ 1243 w 1696"/>
                <a:gd name="T49" fmla="*/ 1138 h 1168"/>
                <a:gd name="T50" fmla="*/ 1301 w 1696"/>
                <a:gd name="T51" fmla="*/ 1129 h 1168"/>
                <a:gd name="T52" fmla="*/ 1349 w 1696"/>
                <a:gd name="T53" fmla="*/ 647 h 1168"/>
                <a:gd name="T54" fmla="*/ 1525 w 1696"/>
                <a:gd name="T55" fmla="*/ 647 h 1168"/>
                <a:gd name="T56" fmla="*/ 1694 w 1696"/>
                <a:gd name="T57" fmla="*/ 515 h 1168"/>
                <a:gd name="T58" fmla="*/ 1466 w 1696"/>
                <a:gd name="T59" fmla="*/ 647 h 1168"/>
                <a:gd name="T60" fmla="*/ 1407 w 1696"/>
                <a:gd name="T61" fmla="*/ 647 h 1168"/>
                <a:gd name="T62" fmla="*/ 287 w 1696"/>
                <a:gd name="T63" fmla="*/ 647 h 1168"/>
                <a:gd name="T64" fmla="*/ 228 w 1696"/>
                <a:gd name="T65" fmla="*/ 647 h 1168"/>
                <a:gd name="T66" fmla="*/ 0 w 1696"/>
                <a:gd name="T67" fmla="*/ 515 h 1168"/>
                <a:gd name="T68" fmla="*/ 987 w 1696"/>
                <a:gd name="T69" fmla="*/ 344 h 1168"/>
                <a:gd name="T70" fmla="*/ 1117 w 1696"/>
                <a:gd name="T71" fmla="*/ 344 h 1168"/>
                <a:gd name="T72" fmla="*/ 776 w 1696"/>
                <a:gd name="T73" fmla="*/ 58 h 1168"/>
                <a:gd name="T74" fmla="*/ 717 w 1696"/>
                <a:gd name="T75" fmla="*/ 58 h 1168"/>
                <a:gd name="T76" fmla="*/ 619 w 1696"/>
                <a:gd name="T77" fmla="*/ 58 h 1168"/>
                <a:gd name="T78" fmla="*/ 1176 w 1696"/>
                <a:gd name="T79" fmla="*/ 345 h 1168"/>
                <a:gd name="T80" fmla="*/ 1274 w 1696"/>
                <a:gd name="T81" fmla="*/ 128 h 1168"/>
                <a:gd name="T82" fmla="*/ 1333 w 1696"/>
                <a:gd name="T83" fmla="*/ 162 h 1168"/>
                <a:gd name="T84" fmla="*/ 487 w 1696"/>
                <a:gd name="T85" fmla="*/ 0 h 1168"/>
                <a:gd name="T86" fmla="*/ 388 w 1696"/>
                <a:gd name="T87" fmla="*/ 191 h 1168"/>
                <a:gd name="T88" fmla="*/ 487 w 1696"/>
                <a:gd name="T89" fmla="*/ 58 h 1168"/>
                <a:gd name="T90" fmla="*/ 30 w 1696"/>
                <a:gd name="T91" fmla="*/ 345 h 1168"/>
                <a:gd name="T92" fmla="*/ 1665 w 1696"/>
                <a:gd name="T93" fmla="*/ 403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6" h="1168">
                  <a:moveTo>
                    <a:pt x="1100" y="1140"/>
                  </a:moveTo>
                  <a:cubicBezTo>
                    <a:pt x="1102" y="1156"/>
                    <a:pt x="1114" y="1167"/>
                    <a:pt x="1129" y="1167"/>
                  </a:cubicBezTo>
                  <a:cubicBezTo>
                    <a:pt x="1130" y="1167"/>
                    <a:pt x="1131" y="1167"/>
                    <a:pt x="1132" y="1167"/>
                  </a:cubicBezTo>
                  <a:cubicBezTo>
                    <a:pt x="1148" y="1165"/>
                    <a:pt x="1160" y="1151"/>
                    <a:pt x="1159" y="1135"/>
                  </a:cubicBezTo>
                  <a:lnTo>
                    <a:pt x="1153" y="1079"/>
                  </a:lnTo>
                  <a:cubicBezTo>
                    <a:pt x="1152" y="1063"/>
                    <a:pt x="1137" y="1051"/>
                    <a:pt x="1121" y="1052"/>
                  </a:cubicBezTo>
                  <a:cubicBezTo>
                    <a:pt x="1105" y="1054"/>
                    <a:pt x="1093" y="1068"/>
                    <a:pt x="1095" y="1084"/>
                  </a:cubicBezTo>
                  <a:lnTo>
                    <a:pt x="1100" y="1140"/>
                  </a:lnTo>
                  <a:close/>
                  <a:moveTo>
                    <a:pt x="1080" y="958"/>
                  </a:moveTo>
                  <a:cubicBezTo>
                    <a:pt x="1081" y="973"/>
                    <a:pt x="1094" y="985"/>
                    <a:pt x="1109" y="985"/>
                  </a:cubicBezTo>
                  <a:cubicBezTo>
                    <a:pt x="1110" y="985"/>
                    <a:pt x="1111" y="985"/>
                    <a:pt x="1112" y="985"/>
                  </a:cubicBezTo>
                  <a:cubicBezTo>
                    <a:pt x="1128" y="983"/>
                    <a:pt x="1140" y="969"/>
                    <a:pt x="1138" y="953"/>
                  </a:cubicBezTo>
                  <a:lnTo>
                    <a:pt x="1134" y="915"/>
                  </a:lnTo>
                  <a:cubicBezTo>
                    <a:pt x="1133" y="899"/>
                    <a:pt x="1118" y="887"/>
                    <a:pt x="1102" y="889"/>
                  </a:cubicBezTo>
                  <a:cubicBezTo>
                    <a:pt x="1086" y="890"/>
                    <a:pt x="1074" y="905"/>
                    <a:pt x="1076" y="921"/>
                  </a:cubicBezTo>
                  <a:lnTo>
                    <a:pt x="1080" y="958"/>
                  </a:lnTo>
                  <a:close/>
                  <a:moveTo>
                    <a:pt x="1064" y="799"/>
                  </a:moveTo>
                  <a:cubicBezTo>
                    <a:pt x="1066" y="814"/>
                    <a:pt x="1078" y="825"/>
                    <a:pt x="1093" y="825"/>
                  </a:cubicBezTo>
                  <a:cubicBezTo>
                    <a:pt x="1094" y="825"/>
                    <a:pt x="1095" y="825"/>
                    <a:pt x="1096" y="825"/>
                  </a:cubicBezTo>
                  <a:cubicBezTo>
                    <a:pt x="1112" y="823"/>
                    <a:pt x="1124" y="809"/>
                    <a:pt x="1122" y="793"/>
                  </a:cubicBezTo>
                  <a:lnTo>
                    <a:pt x="1121" y="774"/>
                  </a:lnTo>
                  <a:cubicBezTo>
                    <a:pt x="1119" y="758"/>
                    <a:pt x="1104" y="746"/>
                    <a:pt x="1088" y="748"/>
                  </a:cubicBezTo>
                  <a:cubicBezTo>
                    <a:pt x="1072" y="749"/>
                    <a:pt x="1061" y="764"/>
                    <a:pt x="1062" y="780"/>
                  </a:cubicBezTo>
                  <a:lnTo>
                    <a:pt x="1064" y="799"/>
                  </a:lnTo>
                  <a:close/>
                  <a:moveTo>
                    <a:pt x="631" y="799"/>
                  </a:moveTo>
                  <a:lnTo>
                    <a:pt x="633" y="780"/>
                  </a:lnTo>
                  <a:cubicBezTo>
                    <a:pt x="634" y="764"/>
                    <a:pt x="622" y="749"/>
                    <a:pt x="606" y="748"/>
                  </a:cubicBezTo>
                  <a:cubicBezTo>
                    <a:pt x="590" y="746"/>
                    <a:pt x="576" y="758"/>
                    <a:pt x="574" y="774"/>
                  </a:cubicBezTo>
                  <a:lnTo>
                    <a:pt x="572" y="793"/>
                  </a:lnTo>
                  <a:cubicBezTo>
                    <a:pt x="571" y="809"/>
                    <a:pt x="582" y="823"/>
                    <a:pt x="599" y="825"/>
                  </a:cubicBezTo>
                  <a:cubicBezTo>
                    <a:pt x="600" y="825"/>
                    <a:pt x="601" y="825"/>
                    <a:pt x="602" y="825"/>
                  </a:cubicBezTo>
                  <a:cubicBezTo>
                    <a:pt x="617" y="825"/>
                    <a:pt x="629" y="814"/>
                    <a:pt x="631" y="799"/>
                  </a:cubicBezTo>
                  <a:close/>
                  <a:moveTo>
                    <a:pt x="615" y="958"/>
                  </a:moveTo>
                  <a:lnTo>
                    <a:pt x="619" y="921"/>
                  </a:lnTo>
                  <a:cubicBezTo>
                    <a:pt x="620" y="905"/>
                    <a:pt x="609" y="890"/>
                    <a:pt x="593" y="889"/>
                  </a:cubicBezTo>
                  <a:cubicBezTo>
                    <a:pt x="577" y="887"/>
                    <a:pt x="562" y="899"/>
                    <a:pt x="560" y="915"/>
                  </a:cubicBezTo>
                  <a:lnTo>
                    <a:pt x="557" y="953"/>
                  </a:lnTo>
                  <a:cubicBezTo>
                    <a:pt x="555" y="969"/>
                    <a:pt x="567" y="983"/>
                    <a:pt x="583" y="985"/>
                  </a:cubicBezTo>
                  <a:cubicBezTo>
                    <a:pt x="584" y="985"/>
                    <a:pt x="585" y="985"/>
                    <a:pt x="586" y="985"/>
                  </a:cubicBezTo>
                  <a:cubicBezTo>
                    <a:pt x="601" y="985"/>
                    <a:pt x="614" y="973"/>
                    <a:pt x="615" y="958"/>
                  </a:cubicBezTo>
                  <a:close/>
                  <a:moveTo>
                    <a:pt x="536" y="1135"/>
                  </a:moveTo>
                  <a:cubicBezTo>
                    <a:pt x="535" y="1151"/>
                    <a:pt x="546" y="1165"/>
                    <a:pt x="563" y="1167"/>
                  </a:cubicBezTo>
                  <a:cubicBezTo>
                    <a:pt x="564" y="1167"/>
                    <a:pt x="565" y="1167"/>
                    <a:pt x="566" y="1167"/>
                  </a:cubicBezTo>
                  <a:cubicBezTo>
                    <a:pt x="580" y="1167"/>
                    <a:pt x="593" y="1156"/>
                    <a:pt x="595" y="1140"/>
                  </a:cubicBezTo>
                  <a:lnTo>
                    <a:pt x="600" y="1084"/>
                  </a:lnTo>
                  <a:cubicBezTo>
                    <a:pt x="602" y="1068"/>
                    <a:pt x="590" y="1054"/>
                    <a:pt x="574" y="1052"/>
                  </a:cubicBezTo>
                  <a:cubicBezTo>
                    <a:pt x="558" y="1051"/>
                    <a:pt x="543" y="1063"/>
                    <a:pt x="542" y="1079"/>
                  </a:cubicBezTo>
                  <a:lnTo>
                    <a:pt x="536" y="1135"/>
                  </a:lnTo>
                  <a:close/>
                  <a:moveTo>
                    <a:pt x="30" y="544"/>
                  </a:moveTo>
                  <a:lnTo>
                    <a:pt x="67" y="544"/>
                  </a:lnTo>
                  <a:cubicBezTo>
                    <a:pt x="124" y="544"/>
                    <a:pt x="170" y="591"/>
                    <a:pt x="170" y="647"/>
                  </a:cubicBezTo>
                  <a:lnTo>
                    <a:pt x="170" y="724"/>
                  </a:lnTo>
                  <a:lnTo>
                    <a:pt x="346" y="724"/>
                  </a:lnTo>
                  <a:lnTo>
                    <a:pt x="346" y="647"/>
                  </a:lnTo>
                  <a:cubicBezTo>
                    <a:pt x="346" y="591"/>
                    <a:pt x="392" y="544"/>
                    <a:pt x="449" y="544"/>
                  </a:cubicBezTo>
                  <a:lnTo>
                    <a:pt x="485" y="544"/>
                  </a:lnTo>
                  <a:lnTo>
                    <a:pt x="394" y="1129"/>
                  </a:lnTo>
                  <a:cubicBezTo>
                    <a:pt x="391" y="1145"/>
                    <a:pt x="402" y="1160"/>
                    <a:pt x="418" y="1162"/>
                  </a:cubicBezTo>
                  <a:cubicBezTo>
                    <a:pt x="420" y="1163"/>
                    <a:pt x="421" y="1163"/>
                    <a:pt x="423" y="1163"/>
                  </a:cubicBezTo>
                  <a:cubicBezTo>
                    <a:pt x="437" y="1163"/>
                    <a:pt x="449" y="1152"/>
                    <a:pt x="452" y="1138"/>
                  </a:cubicBezTo>
                  <a:lnTo>
                    <a:pt x="545" y="544"/>
                  </a:lnTo>
                  <a:lnTo>
                    <a:pt x="701" y="544"/>
                  </a:lnTo>
                  <a:lnTo>
                    <a:pt x="680" y="1132"/>
                  </a:lnTo>
                  <a:cubicBezTo>
                    <a:pt x="679" y="1149"/>
                    <a:pt x="692" y="1162"/>
                    <a:pt x="708" y="1163"/>
                  </a:cubicBezTo>
                  <a:cubicBezTo>
                    <a:pt x="709" y="1163"/>
                    <a:pt x="709" y="1163"/>
                    <a:pt x="709" y="1163"/>
                  </a:cubicBezTo>
                  <a:cubicBezTo>
                    <a:pt x="725" y="1163"/>
                    <a:pt x="738" y="1150"/>
                    <a:pt x="739" y="1134"/>
                  </a:cubicBezTo>
                  <a:lnTo>
                    <a:pt x="759" y="544"/>
                  </a:lnTo>
                  <a:lnTo>
                    <a:pt x="935" y="544"/>
                  </a:lnTo>
                  <a:lnTo>
                    <a:pt x="956" y="1134"/>
                  </a:lnTo>
                  <a:cubicBezTo>
                    <a:pt x="957" y="1150"/>
                    <a:pt x="970" y="1163"/>
                    <a:pt x="985" y="1163"/>
                  </a:cubicBezTo>
                  <a:cubicBezTo>
                    <a:pt x="986" y="1163"/>
                    <a:pt x="986" y="1163"/>
                    <a:pt x="986" y="1163"/>
                  </a:cubicBezTo>
                  <a:cubicBezTo>
                    <a:pt x="1002" y="1162"/>
                    <a:pt x="1015" y="1149"/>
                    <a:pt x="1015" y="1132"/>
                  </a:cubicBezTo>
                  <a:lnTo>
                    <a:pt x="994" y="544"/>
                  </a:lnTo>
                  <a:lnTo>
                    <a:pt x="1150" y="544"/>
                  </a:lnTo>
                  <a:lnTo>
                    <a:pt x="1243" y="1138"/>
                  </a:lnTo>
                  <a:cubicBezTo>
                    <a:pt x="1245" y="1152"/>
                    <a:pt x="1258" y="1163"/>
                    <a:pt x="1272" y="1163"/>
                  </a:cubicBezTo>
                  <a:cubicBezTo>
                    <a:pt x="1273" y="1163"/>
                    <a:pt x="1275" y="1163"/>
                    <a:pt x="1277" y="1162"/>
                  </a:cubicBezTo>
                  <a:cubicBezTo>
                    <a:pt x="1293" y="1160"/>
                    <a:pt x="1303" y="1145"/>
                    <a:pt x="1301" y="1129"/>
                  </a:cubicBezTo>
                  <a:lnTo>
                    <a:pt x="1209" y="544"/>
                  </a:lnTo>
                  <a:lnTo>
                    <a:pt x="1245" y="544"/>
                  </a:lnTo>
                  <a:cubicBezTo>
                    <a:pt x="1302" y="544"/>
                    <a:pt x="1349" y="591"/>
                    <a:pt x="1349" y="647"/>
                  </a:cubicBezTo>
                  <a:lnTo>
                    <a:pt x="1349" y="724"/>
                  </a:lnTo>
                  <a:lnTo>
                    <a:pt x="1525" y="724"/>
                  </a:lnTo>
                  <a:lnTo>
                    <a:pt x="1525" y="647"/>
                  </a:lnTo>
                  <a:cubicBezTo>
                    <a:pt x="1525" y="591"/>
                    <a:pt x="1571" y="544"/>
                    <a:pt x="1628" y="544"/>
                  </a:cubicBezTo>
                  <a:lnTo>
                    <a:pt x="1665" y="544"/>
                  </a:lnTo>
                  <a:cubicBezTo>
                    <a:pt x="1681" y="544"/>
                    <a:pt x="1694" y="531"/>
                    <a:pt x="1694" y="515"/>
                  </a:cubicBezTo>
                  <a:cubicBezTo>
                    <a:pt x="1694" y="499"/>
                    <a:pt x="1681" y="486"/>
                    <a:pt x="1665" y="486"/>
                  </a:cubicBezTo>
                  <a:lnTo>
                    <a:pt x="1628" y="486"/>
                  </a:lnTo>
                  <a:cubicBezTo>
                    <a:pt x="1539" y="486"/>
                    <a:pt x="1466" y="558"/>
                    <a:pt x="1466" y="647"/>
                  </a:cubicBezTo>
                  <a:lnTo>
                    <a:pt x="1466" y="665"/>
                  </a:lnTo>
                  <a:lnTo>
                    <a:pt x="1407" y="665"/>
                  </a:lnTo>
                  <a:lnTo>
                    <a:pt x="1407" y="647"/>
                  </a:lnTo>
                  <a:cubicBezTo>
                    <a:pt x="1407" y="558"/>
                    <a:pt x="1335" y="486"/>
                    <a:pt x="1245" y="486"/>
                  </a:cubicBezTo>
                  <a:lnTo>
                    <a:pt x="449" y="486"/>
                  </a:lnTo>
                  <a:cubicBezTo>
                    <a:pt x="360" y="486"/>
                    <a:pt x="287" y="558"/>
                    <a:pt x="287" y="647"/>
                  </a:cubicBezTo>
                  <a:lnTo>
                    <a:pt x="287" y="665"/>
                  </a:lnTo>
                  <a:lnTo>
                    <a:pt x="228" y="665"/>
                  </a:lnTo>
                  <a:lnTo>
                    <a:pt x="228" y="647"/>
                  </a:lnTo>
                  <a:cubicBezTo>
                    <a:pt x="228" y="558"/>
                    <a:pt x="156" y="486"/>
                    <a:pt x="67" y="486"/>
                  </a:cubicBezTo>
                  <a:lnTo>
                    <a:pt x="29" y="486"/>
                  </a:lnTo>
                  <a:cubicBezTo>
                    <a:pt x="13" y="486"/>
                    <a:pt x="0" y="499"/>
                    <a:pt x="0" y="515"/>
                  </a:cubicBezTo>
                  <a:cubicBezTo>
                    <a:pt x="0" y="531"/>
                    <a:pt x="13" y="544"/>
                    <a:pt x="30" y="544"/>
                  </a:cubicBezTo>
                  <a:close/>
                  <a:moveTo>
                    <a:pt x="1117" y="344"/>
                  </a:moveTo>
                  <a:lnTo>
                    <a:pt x="987" y="344"/>
                  </a:lnTo>
                  <a:lnTo>
                    <a:pt x="978" y="58"/>
                  </a:lnTo>
                  <a:lnTo>
                    <a:pt x="1076" y="58"/>
                  </a:lnTo>
                  <a:lnTo>
                    <a:pt x="1117" y="344"/>
                  </a:lnTo>
                  <a:close/>
                  <a:moveTo>
                    <a:pt x="928" y="344"/>
                  </a:moveTo>
                  <a:lnTo>
                    <a:pt x="767" y="344"/>
                  </a:lnTo>
                  <a:lnTo>
                    <a:pt x="776" y="58"/>
                  </a:lnTo>
                  <a:lnTo>
                    <a:pt x="919" y="58"/>
                  </a:lnTo>
                  <a:lnTo>
                    <a:pt x="928" y="344"/>
                  </a:lnTo>
                  <a:close/>
                  <a:moveTo>
                    <a:pt x="717" y="58"/>
                  </a:moveTo>
                  <a:lnTo>
                    <a:pt x="708" y="345"/>
                  </a:lnTo>
                  <a:lnTo>
                    <a:pt x="578" y="345"/>
                  </a:lnTo>
                  <a:lnTo>
                    <a:pt x="619" y="58"/>
                  </a:lnTo>
                  <a:lnTo>
                    <a:pt x="717" y="58"/>
                  </a:lnTo>
                  <a:close/>
                  <a:moveTo>
                    <a:pt x="1665" y="345"/>
                  </a:moveTo>
                  <a:lnTo>
                    <a:pt x="1176" y="345"/>
                  </a:lnTo>
                  <a:lnTo>
                    <a:pt x="1135" y="58"/>
                  </a:lnTo>
                  <a:lnTo>
                    <a:pt x="1205" y="58"/>
                  </a:lnTo>
                  <a:cubicBezTo>
                    <a:pt x="1243" y="58"/>
                    <a:pt x="1274" y="89"/>
                    <a:pt x="1274" y="128"/>
                  </a:cubicBezTo>
                  <a:lnTo>
                    <a:pt x="1274" y="162"/>
                  </a:lnTo>
                  <a:cubicBezTo>
                    <a:pt x="1274" y="178"/>
                    <a:pt x="1287" y="191"/>
                    <a:pt x="1303" y="191"/>
                  </a:cubicBezTo>
                  <a:cubicBezTo>
                    <a:pt x="1320" y="191"/>
                    <a:pt x="1333" y="178"/>
                    <a:pt x="1333" y="162"/>
                  </a:cubicBezTo>
                  <a:lnTo>
                    <a:pt x="1333" y="128"/>
                  </a:lnTo>
                  <a:cubicBezTo>
                    <a:pt x="1333" y="57"/>
                    <a:pt x="1275" y="0"/>
                    <a:pt x="1205" y="0"/>
                  </a:cubicBezTo>
                  <a:lnTo>
                    <a:pt x="487" y="0"/>
                  </a:lnTo>
                  <a:cubicBezTo>
                    <a:pt x="416" y="0"/>
                    <a:pt x="359" y="57"/>
                    <a:pt x="359" y="128"/>
                  </a:cubicBezTo>
                  <a:lnTo>
                    <a:pt x="359" y="162"/>
                  </a:lnTo>
                  <a:cubicBezTo>
                    <a:pt x="359" y="178"/>
                    <a:pt x="372" y="191"/>
                    <a:pt x="388" y="191"/>
                  </a:cubicBezTo>
                  <a:cubicBezTo>
                    <a:pt x="404" y="191"/>
                    <a:pt x="417" y="178"/>
                    <a:pt x="418" y="162"/>
                  </a:cubicBezTo>
                  <a:lnTo>
                    <a:pt x="418" y="128"/>
                  </a:lnTo>
                  <a:cubicBezTo>
                    <a:pt x="418" y="89"/>
                    <a:pt x="449" y="58"/>
                    <a:pt x="487" y="58"/>
                  </a:cubicBezTo>
                  <a:lnTo>
                    <a:pt x="560" y="58"/>
                  </a:lnTo>
                  <a:lnTo>
                    <a:pt x="518" y="345"/>
                  </a:lnTo>
                  <a:lnTo>
                    <a:pt x="30" y="345"/>
                  </a:lnTo>
                  <a:cubicBezTo>
                    <a:pt x="13" y="345"/>
                    <a:pt x="0" y="358"/>
                    <a:pt x="0" y="374"/>
                  </a:cubicBezTo>
                  <a:cubicBezTo>
                    <a:pt x="0" y="390"/>
                    <a:pt x="13" y="403"/>
                    <a:pt x="30" y="403"/>
                  </a:cubicBezTo>
                  <a:lnTo>
                    <a:pt x="1665" y="403"/>
                  </a:lnTo>
                  <a:cubicBezTo>
                    <a:pt x="1681" y="403"/>
                    <a:pt x="1695" y="390"/>
                    <a:pt x="1695" y="374"/>
                  </a:cubicBezTo>
                  <a:cubicBezTo>
                    <a:pt x="1695" y="358"/>
                    <a:pt x="1681" y="345"/>
                    <a:pt x="1665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8" name="Group 351">
            <a:extLst>
              <a:ext uri="{FF2B5EF4-FFF2-40B4-BE49-F238E27FC236}">
                <a16:creationId xmlns:a16="http://schemas.microsoft.com/office/drawing/2014/main" id="{2E7B2036-F8E7-BA41-7335-BF62BF905789}"/>
              </a:ext>
            </a:extLst>
          </p:cNvPr>
          <p:cNvGrpSpPr/>
          <p:nvPr userDrawn="1"/>
        </p:nvGrpSpPr>
        <p:grpSpPr>
          <a:xfrm>
            <a:off x="8435634" y="1154120"/>
            <a:ext cx="710291" cy="710292"/>
            <a:chOff x="6974094" y="621970"/>
            <a:chExt cx="710291" cy="710292"/>
          </a:xfrm>
        </p:grpSpPr>
        <p:sp>
          <p:nvSpPr>
            <p:cNvPr id="119" name="Rectangle 352">
              <a:extLst>
                <a:ext uri="{FF2B5EF4-FFF2-40B4-BE49-F238E27FC236}">
                  <a16:creationId xmlns:a16="http://schemas.microsoft.com/office/drawing/2014/main" id="{772F26CB-3F49-2BEE-BDA1-07A78F9E8333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20" name="Freeform 8">
              <a:extLst>
                <a:ext uri="{FF2B5EF4-FFF2-40B4-BE49-F238E27FC236}">
                  <a16:creationId xmlns:a16="http://schemas.microsoft.com/office/drawing/2014/main" id="{1C90753F-15D4-1A51-D4E9-043FD1394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177" y="843766"/>
              <a:ext cx="492125" cy="266700"/>
            </a:xfrm>
            <a:custGeom>
              <a:avLst/>
              <a:gdLst>
                <a:gd name="T0" fmla="*/ 805 w 1366"/>
                <a:gd name="T1" fmla="*/ 248 h 740"/>
                <a:gd name="T2" fmla="*/ 683 w 1366"/>
                <a:gd name="T3" fmla="*/ 197 h 740"/>
                <a:gd name="T4" fmla="*/ 683 w 1366"/>
                <a:gd name="T5" fmla="*/ 197 h 740"/>
                <a:gd name="T6" fmla="*/ 614 w 1366"/>
                <a:gd name="T7" fmla="*/ 212 h 740"/>
                <a:gd name="T8" fmla="*/ 639 w 1366"/>
                <a:gd name="T9" fmla="*/ 268 h 740"/>
                <a:gd name="T10" fmla="*/ 683 w 1366"/>
                <a:gd name="T11" fmla="*/ 259 h 740"/>
                <a:gd name="T12" fmla="*/ 683 w 1366"/>
                <a:gd name="T13" fmla="*/ 259 h 740"/>
                <a:gd name="T14" fmla="*/ 761 w 1366"/>
                <a:gd name="T15" fmla="*/ 292 h 740"/>
                <a:gd name="T16" fmla="*/ 793 w 1366"/>
                <a:gd name="T17" fmla="*/ 369 h 740"/>
                <a:gd name="T18" fmla="*/ 683 w 1366"/>
                <a:gd name="T19" fmla="*/ 479 h 740"/>
                <a:gd name="T20" fmla="*/ 573 w 1366"/>
                <a:gd name="T21" fmla="*/ 369 h 740"/>
                <a:gd name="T22" fmla="*/ 595 w 1366"/>
                <a:gd name="T23" fmla="*/ 303 h 740"/>
                <a:gd name="T24" fmla="*/ 545 w 1366"/>
                <a:gd name="T25" fmla="*/ 266 h 740"/>
                <a:gd name="T26" fmla="*/ 511 w 1366"/>
                <a:gd name="T27" fmla="*/ 369 h 740"/>
                <a:gd name="T28" fmla="*/ 683 w 1366"/>
                <a:gd name="T29" fmla="*/ 541 h 740"/>
                <a:gd name="T30" fmla="*/ 855 w 1366"/>
                <a:gd name="T31" fmla="*/ 369 h 740"/>
                <a:gd name="T32" fmla="*/ 805 w 1366"/>
                <a:gd name="T33" fmla="*/ 248 h 740"/>
                <a:gd name="T34" fmla="*/ 965 w 1366"/>
                <a:gd name="T35" fmla="*/ 608 h 740"/>
                <a:gd name="T36" fmla="*/ 1053 w 1366"/>
                <a:gd name="T37" fmla="*/ 369 h 740"/>
                <a:gd name="T38" fmla="*/ 966 w 1366"/>
                <a:gd name="T39" fmla="*/ 132 h 740"/>
                <a:gd name="T40" fmla="*/ 1290 w 1366"/>
                <a:gd name="T41" fmla="*/ 369 h 740"/>
                <a:gd name="T42" fmla="*/ 965 w 1366"/>
                <a:gd name="T43" fmla="*/ 608 h 740"/>
                <a:gd name="T44" fmla="*/ 313 w 1366"/>
                <a:gd name="T45" fmla="*/ 369 h 740"/>
                <a:gd name="T46" fmla="*/ 402 w 1366"/>
                <a:gd name="T47" fmla="*/ 609 h 740"/>
                <a:gd name="T48" fmla="*/ 76 w 1366"/>
                <a:gd name="T49" fmla="*/ 369 h 740"/>
                <a:gd name="T50" fmla="*/ 402 w 1366"/>
                <a:gd name="T51" fmla="*/ 129 h 740"/>
                <a:gd name="T52" fmla="*/ 313 w 1366"/>
                <a:gd name="T53" fmla="*/ 369 h 740"/>
                <a:gd name="T54" fmla="*/ 715 w 1366"/>
                <a:gd name="T55" fmla="*/ 675 h 740"/>
                <a:gd name="T56" fmla="*/ 682 w 1366"/>
                <a:gd name="T57" fmla="*/ 677 h 740"/>
                <a:gd name="T58" fmla="*/ 375 w 1366"/>
                <a:gd name="T59" fmla="*/ 369 h 740"/>
                <a:gd name="T60" fmla="*/ 682 w 1366"/>
                <a:gd name="T61" fmla="*/ 62 h 740"/>
                <a:gd name="T62" fmla="*/ 715 w 1366"/>
                <a:gd name="T63" fmla="*/ 63 h 740"/>
                <a:gd name="T64" fmla="*/ 990 w 1366"/>
                <a:gd name="T65" fmla="*/ 369 h 740"/>
                <a:gd name="T66" fmla="*/ 715 w 1366"/>
                <a:gd name="T67" fmla="*/ 675 h 740"/>
                <a:gd name="T68" fmla="*/ 723 w 1366"/>
                <a:gd name="T69" fmla="*/ 2 h 740"/>
                <a:gd name="T70" fmla="*/ 683 w 1366"/>
                <a:gd name="T71" fmla="*/ 0 h 740"/>
                <a:gd name="T72" fmla="*/ 682 w 1366"/>
                <a:gd name="T73" fmla="*/ 0 h 740"/>
                <a:gd name="T74" fmla="*/ 681 w 1366"/>
                <a:gd name="T75" fmla="*/ 0 h 740"/>
                <a:gd name="T76" fmla="*/ 658 w 1366"/>
                <a:gd name="T77" fmla="*/ 1 h 740"/>
                <a:gd name="T78" fmla="*/ 645 w 1366"/>
                <a:gd name="T79" fmla="*/ 2 h 740"/>
                <a:gd name="T80" fmla="*/ 10 w 1366"/>
                <a:gd name="T81" fmla="*/ 349 h 740"/>
                <a:gd name="T82" fmla="*/ 10 w 1366"/>
                <a:gd name="T83" fmla="*/ 389 h 740"/>
                <a:gd name="T84" fmla="*/ 645 w 1366"/>
                <a:gd name="T85" fmla="*/ 737 h 740"/>
                <a:gd name="T86" fmla="*/ 658 w 1366"/>
                <a:gd name="T87" fmla="*/ 738 h 740"/>
                <a:gd name="T88" fmla="*/ 681 w 1366"/>
                <a:gd name="T89" fmla="*/ 739 h 740"/>
                <a:gd name="T90" fmla="*/ 682 w 1366"/>
                <a:gd name="T91" fmla="*/ 739 h 740"/>
                <a:gd name="T92" fmla="*/ 683 w 1366"/>
                <a:gd name="T93" fmla="*/ 739 h 740"/>
                <a:gd name="T94" fmla="*/ 721 w 1366"/>
                <a:gd name="T95" fmla="*/ 737 h 740"/>
                <a:gd name="T96" fmla="*/ 802 w 1366"/>
                <a:gd name="T97" fmla="*/ 727 h 740"/>
                <a:gd name="T98" fmla="*/ 1355 w 1366"/>
                <a:gd name="T99" fmla="*/ 390 h 740"/>
                <a:gd name="T100" fmla="*/ 1355 w 1366"/>
                <a:gd name="T101" fmla="*/ 349 h 740"/>
                <a:gd name="T102" fmla="*/ 723 w 1366"/>
                <a:gd name="T103" fmla="*/ 2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66" h="740">
                  <a:moveTo>
                    <a:pt x="805" y="248"/>
                  </a:moveTo>
                  <a:cubicBezTo>
                    <a:pt x="772" y="215"/>
                    <a:pt x="729" y="197"/>
                    <a:pt x="683" y="197"/>
                  </a:cubicBezTo>
                  <a:lnTo>
                    <a:pt x="683" y="197"/>
                  </a:lnTo>
                  <a:cubicBezTo>
                    <a:pt x="659" y="197"/>
                    <a:pt x="636" y="202"/>
                    <a:pt x="614" y="212"/>
                  </a:cubicBezTo>
                  <a:lnTo>
                    <a:pt x="639" y="268"/>
                  </a:lnTo>
                  <a:cubicBezTo>
                    <a:pt x="653" y="262"/>
                    <a:pt x="668" y="259"/>
                    <a:pt x="683" y="259"/>
                  </a:cubicBezTo>
                  <a:lnTo>
                    <a:pt x="683" y="259"/>
                  </a:lnTo>
                  <a:cubicBezTo>
                    <a:pt x="712" y="259"/>
                    <a:pt x="740" y="271"/>
                    <a:pt x="761" y="292"/>
                  </a:cubicBezTo>
                  <a:cubicBezTo>
                    <a:pt x="781" y="312"/>
                    <a:pt x="793" y="340"/>
                    <a:pt x="793" y="369"/>
                  </a:cubicBezTo>
                  <a:cubicBezTo>
                    <a:pt x="793" y="430"/>
                    <a:pt x="744" y="479"/>
                    <a:pt x="683" y="479"/>
                  </a:cubicBezTo>
                  <a:cubicBezTo>
                    <a:pt x="622" y="479"/>
                    <a:pt x="573" y="430"/>
                    <a:pt x="573" y="369"/>
                  </a:cubicBezTo>
                  <a:cubicBezTo>
                    <a:pt x="573" y="345"/>
                    <a:pt x="580" y="323"/>
                    <a:pt x="595" y="303"/>
                  </a:cubicBezTo>
                  <a:lnTo>
                    <a:pt x="545" y="266"/>
                  </a:lnTo>
                  <a:cubicBezTo>
                    <a:pt x="523" y="296"/>
                    <a:pt x="511" y="332"/>
                    <a:pt x="511" y="369"/>
                  </a:cubicBezTo>
                  <a:cubicBezTo>
                    <a:pt x="511" y="464"/>
                    <a:pt x="588" y="541"/>
                    <a:pt x="683" y="541"/>
                  </a:cubicBezTo>
                  <a:cubicBezTo>
                    <a:pt x="778" y="541"/>
                    <a:pt x="855" y="464"/>
                    <a:pt x="855" y="369"/>
                  </a:cubicBezTo>
                  <a:cubicBezTo>
                    <a:pt x="855" y="323"/>
                    <a:pt x="837" y="280"/>
                    <a:pt x="805" y="248"/>
                  </a:cubicBezTo>
                  <a:close/>
                  <a:moveTo>
                    <a:pt x="965" y="608"/>
                  </a:moveTo>
                  <a:cubicBezTo>
                    <a:pt x="1020" y="543"/>
                    <a:pt x="1053" y="460"/>
                    <a:pt x="1053" y="369"/>
                  </a:cubicBezTo>
                  <a:cubicBezTo>
                    <a:pt x="1053" y="279"/>
                    <a:pt x="1020" y="196"/>
                    <a:pt x="966" y="132"/>
                  </a:cubicBezTo>
                  <a:cubicBezTo>
                    <a:pt x="1125" y="208"/>
                    <a:pt x="1245" y="323"/>
                    <a:pt x="1290" y="369"/>
                  </a:cubicBezTo>
                  <a:cubicBezTo>
                    <a:pt x="1245" y="416"/>
                    <a:pt x="1124" y="532"/>
                    <a:pt x="965" y="608"/>
                  </a:cubicBezTo>
                  <a:close/>
                  <a:moveTo>
                    <a:pt x="313" y="369"/>
                  </a:moveTo>
                  <a:cubicBezTo>
                    <a:pt x="313" y="461"/>
                    <a:pt x="347" y="545"/>
                    <a:pt x="402" y="609"/>
                  </a:cubicBezTo>
                  <a:cubicBezTo>
                    <a:pt x="242" y="534"/>
                    <a:pt x="120" y="416"/>
                    <a:pt x="76" y="369"/>
                  </a:cubicBezTo>
                  <a:cubicBezTo>
                    <a:pt x="120" y="323"/>
                    <a:pt x="241" y="205"/>
                    <a:pt x="402" y="129"/>
                  </a:cubicBezTo>
                  <a:cubicBezTo>
                    <a:pt x="347" y="194"/>
                    <a:pt x="313" y="278"/>
                    <a:pt x="313" y="369"/>
                  </a:cubicBezTo>
                  <a:close/>
                  <a:moveTo>
                    <a:pt x="715" y="675"/>
                  </a:moveTo>
                  <a:cubicBezTo>
                    <a:pt x="704" y="676"/>
                    <a:pt x="693" y="677"/>
                    <a:pt x="682" y="677"/>
                  </a:cubicBezTo>
                  <a:cubicBezTo>
                    <a:pt x="513" y="676"/>
                    <a:pt x="375" y="538"/>
                    <a:pt x="375" y="369"/>
                  </a:cubicBezTo>
                  <a:cubicBezTo>
                    <a:pt x="375" y="199"/>
                    <a:pt x="513" y="62"/>
                    <a:pt x="682" y="62"/>
                  </a:cubicBezTo>
                  <a:cubicBezTo>
                    <a:pt x="693" y="62"/>
                    <a:pt x="704" y="63"/>
                    <a:pt x="715" y="63"/>
                  </a:cubicBezTo>
                  <a:cubicBezTo>
                    <a:pt x="869" y="79"/>
                    <a:pt x="990" y="210"/>
                    <a:pt x="990" y="369"/>
                  </a:cubicBezTo>
                  <a:cubicBezTo>
                    <a:pt x="990" y="527"/>
                    <a:pt x="869" y="659"/>
                    <a:pt x="715" y="675"/>
                  </a:cubicBezTo>
                  <a:close/>
                  <a:moveTo>
                    <a:pt x="723" y="2"/>
                  </a:moveTo>
                  <a:cubicBezTo>
                    <a:pt x="710" y="1"/>
                    <a:pt x="697" y="0"/>
                    <a:pt x="683" y="0"/>
                  </a:cubicBezTo>
                  <a:lnTo>
                    <a:pt x="682" y="0"/>
                  </a:lnTo>
                  <a:cubicBezTo>
                    <a:pt x="681" y="0"/>
                    <a:pt x="681" y="0"/>
                    <a:pt x="681" y="0"/>
                  </a:cubicBezTo>
                  <a:cubicBezTo>
                    <a:pt x="673" y="0"/>
                    <a:pt x="666" y="1"/>
                    <a:pt x="658" y="1"/>
                  </a:cubicBezTo>
                  <a:cubicBezTo>
                    <a:pt x="653" y="1"/>
                    <a:pt x="649" y="1"/>
                    <a:pt x="645" y="2"/>
                  </a:cubicBezTo>
                  <a:cubicBezTo>
                    <a:pt x="291" y="23"/>
                    <a:pt x="22" y="336"/>
                    <a:pt x="10" y="349"/>
                  </a:cubicBezTo>
                  <a:cubicBezTo>
                    <a:pt x="0" y="361"/>
                    <a:pt x="0" y="378"/>
                    <a:pt x="10" y="389"/>
                  </a:cubicBezTo>
                  <a:cubicBezTo>
                    <a:pt x="22" y="403"/>
                    <a:pt x="292" y="716"/>
                    <a:pt x="645" y="737"/>
                  </a:cubicBezTo>
                  <a:cubicBezTo>
                    <a:pt x="649" y="738"/>
                    <a:pt x="653" y="737"/>
                    <a:pt x="658" y="738"/>
                  </a:cubicBezTo>
                  <a:cubicBezTo>
                    <a:pt x="666" y="738"/>
                    <a:pt x="673" y="739"/>
                    <a:pt x="681" y="739"/>
                  </a:cubicBezTo>
                  <a:lnTo>
                    <a:pt x="682" y="739"/>
                  </a:lnTo>
                  <a:lnTo>
                    <a:pt x="683" y="739"/>
                  </a:lnTo>
                  <a:cubicBezTo>
                    <a:pt x="696" y="739"/>
                    <a:pt x="708" y="738"/>
                    <a:pt x="721" y="737"/>
                  </a:cubicBezTo>
                  <a:cubicBezTo>
                    <a:pt x="748" y="735"/>
                    <a:pt x="775" y="733"/>
                    <a:pt x="802" y="727"/>
                  </a:cubicBezTo>
                  <a:cubicBezTo>
                    <a:pt x="1114" y="668"/>
                    <a:pt x="1346" y="401"/>
                    <a:pt x="1355" y="390"/>
                  </a:cubicBezTo>
                  <a:cubicBezTo>
                    <a:pt x="1365" y="378"/>
                    <a:pt x="1365" y="361"/>
                    <a:pt x="1355" y="349"/>
                  </a:cubicBezTo>
                  <a:cubicBezTo>
                    <a:pt x="1344" y="335"/>
                    <a:pt x="1074" y="26"/>
                    <a:pt x="7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1" name="Group 354">
            <a:extLst>
              <a:ext uri="{FF2B5EF4-FFF2-40B4-BE49-F238E27FC236}">
                <a16:creationId xmlns:a16="http://schemas.microsoft.com/office/drawing/2014/main" id="{0F06A606-0CB9-622D-E394-691249B810FC}"/>
              </a:ext>
            </a:extLst>
          </p:cNvPr>
          <p:cNvGrpSpPr/>
          <p:nvPr userDrawn="1"/>
        </p:nvGrpSpPr>
        <p:grpSpPr>
          <a:xfrm>
            <a:off x="5144002" y="2052486"/>
            <a:ext cx="710291" cy="710292"/>
            <a:chOff x="3682462" y="1520336"/>
            <a:chExt cx="710291" cy="710292"/>
          </a:xfrm>
        </p:grpSpPr>
        <p:sp>
          <p:nvSpPr>
            <p:cNvPr id="122" name="Rectangle 355">
              <a:extLst>
                <a:ext uri="{FF2B5EF4-FFF2-40B4-BE49-F238E27FC236}">
                  <a16:creationId xmlns:a16="http://schemas.microsoft.com/office/drawing/2014/main" id="{7D6F3A18-738A-FD10-3386-318866B9EA1E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23" name="Freeform 13">
              <a:extLst>
                <a:ext uri="{FF2B5EF4-FFF2-40B4-BE49-F238E27FC236}">
                  <a16:creationId xmlns:a16="http://schemas.microsoft.com/office/drawing/2014/main" id="{14237109-E3E0-3F70-2034-91DF7620F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007" y="1641326"/>
              <a:ext cx="457200" cy="468312"/>
            </a:xfrm>
            <a:custGeom>
              <a:avLst/>
              <a:gdLst>
                <a:gd name="T0" fmla="*/ 345 w 1271"/>
                <a:gd name="T1" fmla="*/ 318 h 1300"/>
                <a:gd name="T2" fmla="*/ 345 w 1271"/>
                <a:gd name="T3" fmla="*/ 223 h 1300"/>
                <a:gd name="T4" fmla="*/ 249 w 1271"/>
                <a:gd name="T5" fmla="*/ 223 h 1300"/>
                <a:gd name="T6" fmla="*/ 249 w 1271"/>
                <a:gd name="T7" fmla="*/ 318 h 1300"/>
                <a:gd name="T8" fmla="*/ 205 w 1271"/>
                <a:gd name="T9" fmla="*/ 179 h 1300"/>
                <a:gd name="T10" fmla="*/ 389 w 1271"/>
                <a:gd name="T11" fmla="*/ 179 h 1300"/>
                <a:gd name="T12" fmla="*/ 389 w 1271"/>
                <a:gd name="T13" fmla="*/ 362 h 1300"/>
                <a:gd name="T14" fmla="*/ 205 w 1271"/>
                <a:gd name="T15" fmla="*/ 362 h 1300"/>
                <a:gd name="T16" fmla="*/ 297 w 1271"/>
                <a:gd name="T17" fmla="*/ 479 h 1300"/>
                <a:gd name="T18" fmla="*/ 431 w 1271"/>
                <a:gd name="T19" fmla="*/ 461 h 1300"/>
                <a:gd name="T20" fmla="*/ 857 w 1271"/>
                <a:gd name="T21" fmla="*/ 950 h 1300"/>
                <a:gd name="T22" fmla="*/ 815 w 1271"/>
                <a:gd name="T23" fmla="*/ 1064 h 1300"/>
                <a:gd name="T24" fmla="*/ 937 w 1271"/>
                <a:gd name="T25" fmla="*/ 986 h 1300"/>
                <a:gd name="T26" fmla="*/ 1017 w 1271"/>
                <a:gd name="T27" fmla="*/ 1110 h 1300"/>
                <a:gd name="T28" fmla="*/ 975 w 1271"/>
                <a:gd name="T29" fmla="*/ 1224 h 1300"/>
                <a:gd name="T30" fmla="*/ 1075 w 1271"/>
                <a:gd name="T31" fmla="*/ 1137 h 1300"/>
                <a:gd name="T32" fmla="*/ 1097 w 1271"/>
                <a:gd name="T33" fmla="*/ 1146 h 1300"/>
                <a:gd name="T34" fmla="*/ 1186 w 1271"/>
                <a:gd name="T35" fmla="*/ 1182 h 1300"/>
                <a:gd name="T36" fmla="*/ 486 w 1271"/>
                <a:gd name="T37" fmla="*/ 404 h 1300"/>
                <a:gd name="T38" fmla="*/ 444 w 1271"/>
                <a:gd name="T39" fmla="*/ 123 h 1300"/>
                <a:gd name="T40" fmla="*/ 149 w 1271"/>
                <a:gd name="T41" fmla="*/ 123 h 1300"/>
                <a:gd name="T42" fmla="*/ 297 w 1271"/>
                <a:gd name="T43" fmla="*/ 479 h 1300"/>
                <a:gd name="T44" fmla="*/ 488 w 1271"/>
                <a:gd name="T45" fmla="*/ 79 h 1300"/>
                <a:gd name="T46" fmla="*/ 1231 w 1271"/>
                <a:gd name="T47" fmla="*/ 1083 h 1300"/>
                <a:gd name="T48" fmla="*/ 1086 w 1271"/>
                <a:gd name="T49" fmla="*/ 1224 h 1300"/>
                <a:gd name="T50" fmla="*/ 997 w 1271"/>
                <a:gd name="T51" fmla="*/ 1290 h 1300"/>
                <a:gd name="T52" fmla="*/ 953 w 1271"/>
                <a:gd name="T53" fmla="*/ 1290 h 1300"/>
                <a:gd name="T54" fmla="*/ 873 w 1271"/>
                <a:gd name="T55" fmla="*/ 1166 h 1300"/>
                <a:gd name="T56" fmla="*/ 915 w 1271"/>
                <a:gd name="T57" fmla="*/ 1052 h 1300"/>
                <a:gd name="T58" fmla="*/ 793 w 1271"/>
                <a:gd name="T59" fmla="*/ 1130 h 1300"/>
                <a:gd name="T60" fmla="*/ 704 w 1271"/>
                <a:gd name="T61" fmla="*/ 1028 h 1300"/>
                <a:gd name="T62" fmla="*/ 792 w 1271"/>
                <a:gd name="T63" fmla="*/ 928 h 1300"/>
                <a:gd name="T64" fmla="*/ 297 w 1271"/>
                <a:gd name="T65" fmla="*/ 541 h 1300"/>
                <a:gd name="T66" fmla="*/ 105 w 1271"/>
                <a:gd name="T67" fmla="*/ 79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1" h="1300">
                  <a:moveTo>
                    <a:pt x="249" y="318"/>
                  </a:moveTo>
                  <a:cubicBezTo>
                    <a:pt x="274" y="344"/>
                    <a:pt x="319" y="344"/>
                    <a:pt x="345" y="318"/>
                  </a:cubicBezTo>
                  <a:cubicBezTo>
                    <a:pt x="357" y="306"/>
                    <a:pt x="364" y="289"/>
                    <a:pt x="364" y="271"/>
                  </a:cubicBezTo>
                  <a:cubicBezTo>
                    <a:pt x="364" y="252"/>
                    <a:pt x="357" y="235"/>
                    <a:pt x="345" y="223"/>
                  </a:cubicBezTo>
                  <a:cubicBezTo>
                    <a:pt x="332" y="210"/>
                    <a:pt x="315" y="203"/>
                    <a:pt x="297" y="203"/>
                  </a:cubicBezTo>
                  <a:cubicBezTo>
                    <a:pt x="279" y="203"/>
                    <a:pt x="262" y="210"/>
                    <a:pt x="249" y="223"/>
                  </a:cubicBezTo>
                  <a:cubicBezTo>
                    <a:pt x="236" y="235"/>
                    <a:pt x="229" y="252"/>
                    <a:pt x="229" y="271"/>
                  </a:cubicBezTo>
                  <a:cubicBezTo>
                    <a:pt x="229" y="289"/>
                    <a:pt x="236" y="306"/>
                    <a:pt x="249" y="318"/>
                  </a:cubicBezTo>
                  <a:close/>
                  <a:moveTo>
                    <a:pt x="167" y="271"/>
                  </a:moveTo>
                  <a:cubicBezTo>
                    <a:pt x="167" y="236"/>
                    <a:pt x="180" y="203"/>
                    <a:pt x="205" y="179"/>
                  </a:cubicBezTo>
                  <a:cubicBezTo>
                    <a:pt x="229" y="154"/>
                    <a:pt x="262" y="141"/>
                    <a:pt x="297" y="141"/>
                  </a:cubicBezTo>
                  <a:cubicBezTo>
                    <a:pt x="331" y="141"/>
                    <a:pt x="364" y="154"/>
                    <a:pt x="389" y="179"/>
                  </a:cubicBezTo>
                  <a:cubicBezTo>
                    <a:pt x="413" y="203"/>
                    <a:pt x="427" y="236"/>
                    <a:pt x="427" y="271"/>
                  </a:cubicBezTo>
                  <a:cubicBezTo>
                    <a:pt x="427" y="305"/>
                    <a:pt x="413" y="338"/>
                    <a:pt x="389" y="362"/>
                  </a:cubicBezTo>
                  <a:cubicBezTo>
                    <a:pt x="364" y="387"/>
                    <a:pt x="331" y="400"/>
                    <a:pt x="297" y="400"/>
                  </a:cubicBezTo>
                  <a:cubicBezTo>
                    <a:pt x="262" y="400"/>
                    <a:pt x="229" y="387"/>
                    <a:pt x="205" y="362"/>
                  </a:cubicBezTo>
                  <a:cubicBezTo>
                    <a:pt x="180" y="338"/>
                    <a:pt x="167" y="305"/>
                    <a:pt x="167" y="271"/>
                  </a:cubicBezTo>
                  <a:close/>
                  <a:moveTo>
                    <a:pt x="297" y="479"/>
                  </a:moveTo>
                  <a:cubicBezTo>
                    <a:pt x="331" y="479"/>
                    <a:pt x="365" y="471"/>
                    <a:pt x="394" y="455"/>
                  </a:cubicBezTo>
                  <a:cubicBezTo>
                    <a:pt x="407" y="449"/>
                    <a:pt x="422" y="451"/>
                    <a:pt x="431" y="461"/>
                  </a:cubicBezTo>
                  <a:lnTo>
                    <a:pt x="858" y="907"/>
                  </a:lnTo>
                  <a:cubicBezTo>
                    <a:pt x="869" y="919"/>
                    <a:pt x="869" y="938"/>
                    <a:pt x="857" y="950"/>
                  </a:cubicBezTo>
                  <a:lnTo>
                    <a:pt x="779" y="1028"/>
                  </a:lnTo>
                  <a:lnTo>
                    <a:pt x="815" y="1064"/>
                  </a:lnTo>
                  <a:lnTo>
                    <a:pt x="893" y="986"/>
                  </a:lnTo>
                  <a:cubicBezTo>
                    <a:pt x="905" y="974"/>
                    <a:pt x="925" y="974"/>
                    <a:pt x="937" y="986"/>
                  </a:cubicBezTo>
                  <a:lnTo>
                    <a:pt x="1017" y="1066"/>
                  </a:lnTo>
                  <a:cubicBezTo>
                    <a:pt x="1029" y="1078"/>
                    <a:pt x="1029" y="1098"/>
                    <a:pt x="1017" y="1110"/>
                  </a:cubicBezTo>
                  <a:lnTo>
                    <a:pt x="939" y="1188"/>
                  </a:lnTo>
                  <a:lnTo>
                    <a:pt x="975" y="1224"/>
                  </a:lnTo>
                  <a:lnTo>
                    <a:pt x="1053" y="1146"/>
                  </a:lnTo>
                  <a:cubicBezTo>
                    <a:pt x="1058" y="1140"/>
                    <a:pt x="1066" y="1137"/>
                    <a:pt x="1075" y="1137"/>
                  </a:cubicBezTo>
                  <a:lnTo>
                    <a:pt x="1075" y="1137"/>
                  </a:lnTo>
                  <a:cubicBezTo>
                    <a:pt x="1083" y="1137"/>
                    <a:pt x="1091" y="1140"/>
                    <a:pt x="1097" y="1146"/>
                  </a:cubicBezTo>
                  <a:lnTo>
                    <a:pt x="1130" y="1181"/>
                  </a:lnTo>
                  <a:cubicBezTo>
                    <a:pt x="1145" y="1196"/>
                    <a:pt x="1171" y="1197"/>
                    <a:pt x="1186" y="1182"/>
                  </a:cubicBezTo>
                  <a:cubicBezTo>
                    <a:pt x="1202" y="1166"/>
                    <a:pt x="1202" y="1142"/>
                    <a:pt x="1187" y="1126"/>
                  </a:cubicBezTo>
                  <a:lnTo>
                    <a:pt x="486" y="404"/>
                  </a:lnTo>
                  <a:cubicBezTo>
                    <a:pt x="477" y="395"/>
                    <a:pt x="475" y="380"/>
                    <a:pt x="481" y="368"/>
                  </a:cubicBezTo>
                  <a:cubicBezTo>
                    <a:pt x="524" y="287"/>
                    <a:pt x="510" y="188"/>
                    <a:pt x="444" y="123"/>
                  </a:cubicBezTo>
                  <a:cubicBezTo>
                    <a:pt x="405" y="83"/>
                    <a:pt x="353" y="62"/>
                    <a:pt x="297" y="62"/>
                  </a:cubicBezTo>
                  <a:cubicBezTo>
                    <a:pt x="242" y="62"/>
                    <a:pt x="188" y="83"/>
                    <a:pt x="149" y="123"/>
                  </a:cubicBezTo>
                  <a:cubicBezTo>
                    <a:pt x="68" y="204"/>
                    <a:pt x="68" y="337"/>
                    <a:pt x="149" y="418"/>
                  </a:cubicBezTo>
                  <a:cubicBezTo>
                    <a:pt x="188" y="458"/>
                    <a:pt x="241" y="479"/>
                    <a:pt x="297" y="479"/>
                  </a:cubicBezTo>
                  <a:close/>
                  <a:moveTo>
                    <a:pt x="297" y="0"/>
                  </a:moveTo>
                  <a:cubicBezTo>
                    <a:pt x="369" y="0"/>
                    <a:pt x="437" y="28"/>
                    <a:pt x="488" y="79"/>
                  </a:cubicBezTo>
                  <a:cubicBezTo>
                    <a:pt x="568" y="158"/>
                    <a:pt x="589" y="275"/>
                    <a:pt x="546" y="377"/>
                  </a:cubicBezTo>
                  <a:lnTo>
                    <a:pt x="1231" y="1083"/>
                  </a:lnTo>
                  <a:cubicBezTo>
                    <a:pt x="1270" y="1122"/>
                    <a:pt x="1269" y="1186"/>
                    <a:pt x="1230" y="1225"/>
                  </a:cubicBezTo>
                  <a:cubicBezTo>
                    <a:pt x="1192" y="1264"/>
                    <a:pt x="1124" y="1264"/>
                    <a:pt x="1086" y="1224"/>
                  </a:cubicBezTo>
                  <a:lnTo>
                    <a:pt x="1074" y="1212"/>
                  </a:lnTo>
                  <a:lnTo>
                    <a:pt x="997" y="1290"/>
                  </a:lnTo>
                  <a:cubicBezTo>
                    <a:pt x="991" y="1295"/>
                    <a:pt x="983" y="1299"/>
                    <a:pt x="975" y="1299"/>
                  </a:cubicBezTo>
                  <a:cubicBezTo>
                    <a:pt x="967" y="1299"/>
                    <a:pt x="959" y="1295"/>
                    <a:pt x="953" y="1290"/>
                  </a:cubicBezTo>
                  <a:lnTo>
                    <a:pt x="873" y="1210"/>
                  </a:lnTo>
                  <a:cubicBezTo>
                    <a:pt x="861" y="1198"/>
                    <a:pt x="861" y="1178"/>
                    <a:pt x="873" y="1166"/>
                  </a:cubicBezTo>
                  <a:lnTo>
                    <a:pt x="951" y="1088"/>
                  </a:lnTo>
                  <a:lnTo>
                    <a:pt x="915" y="1052"/>
                  </a:lnTo>
                  <a:lnTo>
                    <a:pt x="837" y="1130"/>
                  </a:lnTo>
                  <a:cubicBezTo>
                    <a:pt x="825" y="1142"/>
                    <a:pt x="805" y="1142"/>
                    <a:pt x="793" y="1130"/>
                  </a:cubicBezTo>
                  <a:lnTo>
                    <a:pt x="714" y="1050"/>
                  </a:lnTo>
                  <a:cubicBezTo>
                    <a:pt x="708" y="1044"/>
                    <a:pt x="704" y="1036"/>
                    <a:pt x="704" y="1028"/>
                  </a:cubicBezTo>
                  <a:cubicBezTo>
                    <a:pt x="704" y="1020"/>
                    <a:pt x="708" y="1012"/>
                    <a:pt x="714" y="1006"/>
                  </a:cubicBezTo>
                  <a:lnTo>
                    <a:pt x="792" y="928"/>
                  </a:lnTo>
                  <a:lnTo>
                    <a:pt x="402" y="520"/>
                  </a:lnTo>
                  <a:cubicBezTo>
                    <a:pt x="369" y="534"/>
                    <a:pt x="333" y="541"/>
                    <a:pt x="297" y="541"/>
                  </a:cubicBezTo>
                  <a:cubicBezTo>
                    <a:pt x="224" y="541"/>
                    <a:pt x="156" y="513"/>
                    <a:pt x="105" y="462"/>
                  </a:cubicBezTo>
                  <a:cubicBezTo>
                    <a:pt x="0" y="356"/>
                    <a:pt x="0" y="185"/>
                    <a:pt x="105" y="79"/>
                  </a:cubicBezTo>
                  <a:cubicBezTo>
                    <a:pt x="156" y="28"/>
                    <a:pt x="224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4" name="Group 357">
            <a:extLst>
              <a:ext uri="{FF2B5EF4-FFF2-40B4-BE49-F238E27FC236}">
                <a16:creationId xmlns:a16="http://schemas.microsoft.com/office/drawing/2014/main" id="{D06E9978-C257-8683-696C-9BD67EA8246A}"/>
              </a:ext>
            </a:extLst>
          </p:cNvPr>
          <p:cNvGrpSpPr/>
          <p:nvPr userDrawn="1"/>
        </p:nvGrpSpPr>
        <p:grpSpPr>
          <a:xfrm>
            <a:off x="7343396" y="2052486"/>
            <a:ext cx="710291" cy="710292"/>
            <a:chOff x="5881856" y="1520336"/>
            <a:chExt cx="710291" cy="710292"/>
          </a:xfrm>
        </p:grpSpPr>
        <p:sp>
          <p:nvSpPr>
            <p:cNvPr id="125" name="Rectangle 358">
              <a:extLst>
                <a:ext uri="{FF2B5EF4-FFF2-40B4-BE49-F238E27FC236}">
                  <a16:creationId xmlns:a16="http://schemas.microsoft.com/office/drawing/2014/main" id="{8F69C6FF-C5C6-105E-54AC-230895ECA891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26" name="Freeform 14">
              <a:extLst>
                <a:ext uri="{FF2B5EF4-FFF2-40B4-BE49-F238E27FC236}">
                  <a16:creationId xmlns:a16="http://schemas.microsoft.com/office/drawing/2014/main" id="{621E7DDD-EC49-7D81-B7A0-08EA55423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8876" y="1668313"/>
              <a:ext cx="476250" cy="414338"/>
            </a:xfrm>
            <a:custGeom>
              <a:avLst/>
              <a:gdLst>
                <a:gd name="T0" fmla="*/ 0 w 1324"/>
                <a:gd name="T1" fmla="*/ 989 h 1153"/>
                <a:gd name="T2" fmla="*/ 485 w 1324"/>
                <a:gd name="T3" fmla="*/ 879 h 1153"/>
                <a:gd name="T4" fmla="*/ 224 w 1324"/>
                <a:gd name="T5" fmla="*/ 927 h 1153"/>
                <a:gd name="T6" fmla="*/ 0 w 1324"/>
                <a:gd name="T7" fmla="*/ 758 h 1153"/>
                <a:gd name="T8" fmla="*/ 224 w 1324"/>
                <a:gd name="T9" fmla="*/ 820 h 1153"/>
                <a:gd name="T10" fmla="*/ 387 w 1324"/>
                <a:gd name="T11" fmla="*/ 701 h 1153"/>
                <a:gd name="T12" fmla="*/ 323 w 1324"/>
                <a:gd name="T13" fmla="*/ 697 h 1153"/>
                <a:gd name="T14" fmla="*/ 0 w 1324"/>
                <a:gd name="T15" fmla="*/ 758 h 1153"/>
                <a:gd name="T16" fmla="*/ 224 w 1324"/>
                <a:gd name="T17" fmla="*/ 165 h 1153"/>
                <a:gd name="T18" fmla="*/ 0 w 1324"/>
                <a:gd name="T19" fmla="*/ 227 h 1153"/>
                <a:gd name="T20" fmla="*/ 482 w 1324"/>
                <a:gd name="T21" fmla="*/ 375 h 1153"/>
                <a:gd name="T22" fmla="*/ 851 w 1324"/>
                <a:gd name="T23" fmla="*/ 820 h 1153"/>
                <a:gd name="T24" fmla="*/ 990 w 1324"/>
                <a:gd name="T25" fmla="*/ 717 h 1153"/>
                <a:gd name="T26" fmla="*/ 990 w 1324"/>
                <a:gd name="T27" fmla="*/ 1034 h 1153"/>
                <a:gd name="T28" fmla="*/ 851 w 1324"/>
                <a:gd name="T29" fmla="*/ 927 h 1153"/>
                <a:gd name="T30" fmla="*/ 380 w 1324"/>
                <a:gd name="T31" fmla="*/ 443 h 1153"/>
                <a:gd name="T32" fmla="*/ 0 w 1324"/>
                <a:gd name="T33" fmla="*/ 363 h 1153"/>
                <a:gd name="T34" fmla="*/ 224 w 1324"/>
                <a:gd name="T35" fmla="*/ 425 h 1153"/>
                <a:gd name="T36" fmla="*/ 540 w 1324"/>
                <a:gd name="T37" fmla="*/ 821 h 1153"/>
                <a:gd name="T38" fmla="*/ 928 w 1324"/>
                <a:gd name="T39" fmla="*/ 989 h 1153"/>
                <a:gd name="T40" fmla="*/ 1323 w 1324"/>
                <a:gd name="T41" fmla="*/ 879 h 1153"/>
                <a:gd name="T42" fmla="*/ 928 w 1324"/>
                <a:gd name="T43" fmla="*/ 758 h 1153"/>
                <a:gd name="T44" fmla="*/ 748 w 1324"/>
                <a:gd name="T45" fmla="*/ 696 h 1153"/>
                <a:gd name="T46" fmla="*/ 928 w 1324"/>
                <a:gd name="T47" fmla="*/ 557 h 1153"/>
                <a:gd name="T48" fmla="*/ 928 w 1324"/>
                <a:gd name="T49" fmla="*/ 0 h 1153"/>
                <a:gd name="T50" fmla="*/ 851 w 1324"/>
                <a:gd name="T51" fmla="*/ 165 h 1153"/>
                <a:gd name="T52" fmla="*/ 638 w 1324"/>
                <a:gd name="T53" fmla="*/ 317 h 1153"/>
                <a:gd name="T54" fmla="*/ 990 w 1324"/>
                <a:gd name="T55" fmla="*/ 227 h 1153"/>
                <a:gd name="T56" fmla="*/ 1211 w 1324"/>
                <a:gd name="T57" fmla="*/ 286 h 1153"/>
                <a:gd name="T58" fmla="*/ 990 w 1324"/>
                <a:gd name="T59" fmla="*/ 334 h 1153"/>
                <a:gd name="T60" fmla="*/ 693 w 1324"/>
                <a:gd name="T61" fmla="*/ 437 h 1153"/>
                <a:gd name="T62" fmla="*/ 851 w 1324"/>
                <a:gd name="T63" fmla="*/ 397 h 1153"/>
                <a:gd name="T64" fmla="*/ 928 w 1324"/>
                <a:gd name="T65" fmla="*/ 557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4" h="1153">
                  <a:moveTo>
                    <a:pt x="0" y="927"/>
                  </a:moveTo>
                  <a:lnTo>
                    <a:pt x="0" y="989"/>
                  </a:lnTo>
                  <a:lnTo>
                    <a:pt x="224" y="989"/>
                  </a:lnTo>
                  <a:cubicBezTo>
                    <a:pt x="351" y="989"/>
                    <a:pt x="419" y="973"/>
                    <a:pt x="485" y="879"/>
                  </a:cubicBezTo>
                  <a:lnTo>
                    <a:pt x="435" y="843"/>
                  </a:lnTo>
                  <a:cubicBezTo>
                    <a:pt x="383" y="915"/>
                    <a:pt x="339" y="927"/>
                    <a:pt x="224" y="927"/>
                  </a:cubicBezTo>
                  <a:lnTo>
                    <a:pt x="0" y="927"/>
                  </a:lnTo>
                  <a:close/>
                  <a:moveTo>
                    <a:pt x="0" y="758"/>
                  </a:moveTo>
                  <a:lnTo>
                    <a:pt x="0" y="820"/>
                  </a:lnTo>
                  <a:lnTo>
                    <a:pt x="224" y="820"/>
                  </a:lnTo>
                  <a:cubicBezTo>
                    <a:pt x="289" y="820"/>
                    <a:pt x="341" y="788"/>
                    <a:pt x="378" y="726"/>
                  </a:cubicBezTo>
                  <a:lnTo>
                    <a:pt x="387" y="701"/>
                  </a:lnTo>
                  <a:lnTo>
                    <a:pt x="329" y="681"/>
                  </a:lnTo>
                  <a:lnTo>
                    <a:pt x="323" y="697"/>
                  </a:lnTo>
                  <a:cubicBezTo>
                    <a:pt x="297" y="738"/>
                    <a:pt x="266" y="758"/>
                    <a:pt x="224" y="758"/>
                  </a:cubicBezTo>
                  <a:lnTo>
                    <a:pt x="0" y="758"/>
                  </a:lnTo>
                  <a:close/>
                  <a:moveTo>
                    <a:pt x="535" y="343"/>
                  </a:moveTo>
                  <a:cubicBezTo>
                    <a:pt x="456" y="213"/>
                    <a:pt x="372" y="165"/>
                    <a:pt x="224" y="165"/>
                  </a:cubicBezTo>
                  <a:lnTo>
                    <a:pt x="0" y="165"/>
                  </a:lnTo>
                  <a:lnTo>
                    <a:pt x="0" y="227"/>
                  </a:lnTo>
                  <a:lnTo>
                    <a:pt x="224" y="227"/>
                  </a:lnTo>
                  <a:cubicBezTo>
                    <a:pt x="349" y="227"/>
                    <a:pt x="415" y="265"/>
                    <a:pt x="482" y="375"/>
                  </a:cubicBezTo>
                  <a:lnTo>
                    <a:pt x="696" y="730"/>
                  </a:lnTo>
                  <a:cubicBezTo>
                    <a:pt x="738" y="791"/>
                    <a:pt x="787" y="820"/>
                    <a:pt x="851" y="820"/>
                  </a:cubicBezTo>
                  <a:lnTo>
                    <a:pt x="990" y="820"/>
                  </a:lnTo>
                  <a:lnTo>
                    <a:pt x="990" y="717"/>
                  </a:lnTo>
                  <a:lnTo>
                    <a:pt x="1215" y="878"/>
                  </a:lnTo>
                  <a:lnTo>
                    <a:pt x="990" y="1034"/>
                  </a:lnTo>
                  <a:lnTo>
                    <a:pt x="990" y="927"/>
                  </a:lnTo>
                  <a:lnTo>
                    <a:pt x="851" y="927"/>
                  </a:lnTo>
                  <a:cubicBezTo>
                    <a:pt x="737" y="927"/>
                    <a:pt x="655" y="882"/>
                    <a:pt x="592" y="788"/>
                  </a:cubicBezTo>
                  <a:lnTo>
                    <a:pt x="380" y="443"/>
                  </a:lnTo>
                  <a:cubicBezTo>
                    <a:pt x="346" y="387"/>
                    <a:pt x="300" y="363"/>
                    <a:pt x="224" y="363"/>
                  </a:cubicBezTo>
                  <a:lnTo>
                    <a:pt x="0" y="363"/>
                  </a:lnTo>
                  <a:lnTo>
                    <a:pt x="0" y="425"/>
                  </a:lnTo>
                  <a:lnTo>
                    <a:pt x="224" y="425"/>
                  </a:lnTo>
                  <a:cubicBezTo>
                    <a:pt x="278" y="425"/>
                    <a:pt x="304" y="438"/>
                    <a:pt x="327" y="476"/>
                  </a:cubicBezTo>
                  <a:lnTo>
                    <a:pt x="540" y="821"/>
                  </a:lnTo>
                  <a:cubicBezTo>
                    <a:pt x="614" y="934"/>
                    <a:pt x="716" y="989"/>
                    <a:pt x="851" y="989"/>
                  </a:cubicBezTo>
                  <a:lnTo>
                    <a:pt x="928" y="989"/>
                  </a:lnTo>
                  <a:lnTo>
                    <a:pt x="928" y="1152"/>
                  </a:lnTo>
                  <a:lnTo>
                    <a:pt x="1323" y="879"/>
                  </a:lnTo>
                  <a:lnTo>
                    <a:pt x="928" y="596"/>
                  </a:lnTo>
                  <a:lnTo>
                    <a:pt x="928" y="758"/>
                  </a:lnTo>
                  <a:lnTo>
                    <a:pt x="851" y="758"/>
                  </a:lnTo>
                  <a:cubicBezTo>
                    <a:pt x="819" y="758"/>
                    <a:pt x="785" y="750"/>
                    <a:pt x="748" y="696"/>
                  </a:cubicBezTo>
                  <a:lnTo>
                    <a:pt x="535" y="343"/>
                  </a:lnTo>
                  <a:close/>
                  <a:moveTo>
                    <a:pt x="928" y="557"/>
                  </a:moveTo>
                  <a:lnTo>
                    <a:pt x="1318" y="287"/>
                  </a:lnTo>
                  <a:lnTo>
                    <a:pt x="928" y="0"/>
                  </a:lnTo>
                  <a:lnTo>
                    <a:pt x="928" y="165"/>
                  </a:lnTo>
                  <a:lnTo>
                    <a:pt x="851" y="165"/>
                  </a:lnTo>
                  <a:cubicBezTo>
                    <a:pt x="718" y="165"/>
                    <a:pt x="648" y="217"/>
                    <a:pt x="593" y="274"/>
                  </a:cubicBezTo>
                  <a:lnTo>
                    <a:pt x="638" y="317"/>
                  </a:lnTo>
                  <a:cubicBezTo>
                    <a:pt x="692" y="262"/>
                    <a:pt x="746" y="227"/>
                    <a:pt x="851" y="227"/>
                  </a:cubicBezTo>
                  <a:lnTo>
                    <a:pt x="990" y="227"/>
                  </a:lnTo>
                  <a:lnTo>
                    <a:pt x="990" y="123"/>
                  </a:lnTo>
                  <a:lnTo>
                    <a:pt x="1211" y="286"/>
                  </a:lnTo>
                  <a:lnTo>
                    <a:pt x="990" y="439"/>
                  </a:lnTo>
                  <a:lnTo>
                    <a:pt x="990" y="334"/>
                  </a:lnTo>
                  <a:lnTo>
                    <a:pt x="851" y="334"/>
                  </a:lnTo>
                  <a:cubicBezTo>
                    <a:pt x="787" y="334"/>
                    <a:pt x="736" y="388"/>
                    <a:pt x="693" y="437"/>
                  </a:cubicBezTo>
                  <a:lnTo>
                    <a:pt x="740" y="478"/>
                  </a:lnTo>
                  <a:cubicBezTo>
                    <a:pt x="777" y="436"/>
                    <a:pt x="815" y="397"/>
                    <a:pt x="851" y="397"/>
                  </a:cubicBezTo>
                  <a:lnTo>
                    <a:pt x="928" y="397"/>
                  </a:lnTo>
                  <a:lnTo>
                    <a:pt x="928" y="5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6" name="Group 360">
            <a:extLst>
              <a:ext uri="{FF2B5EF4-FFF2-40B4-BE49-F238E27FC236}">
                <a16:creationId xmlns:a16="http://schemas.microsoft.com/office/drawing/2014/main" id="{F596A6A7-D264-F6D9-8C36-111FD6FFDBD0}"/>
              </a:ext>
            </a:extLst>
          </p:cNvPr>
          <p:cNvGrpSpPr/>
          <p:nvPr userDrawn="1"/>
        </p:nvGrpSpPr>
        <p:grpSpPr>
          <a:xfrm>
            <a:off x="8443090" y="2052486"/>
            <a:ext cx="710291" cy="710292"/>
            <a:chOff x="6981550" y="1520336"/>
            <a:chExt cx="710291" cy="710292"/>
          </a:xfrm>
        </p:grpSpPr>
        <p:sp>
          <p:nvSpPr>
            <p:cNvPr id="377" name="Rectangle 361">
              <a:extLst>
                <a:ext uri="{FF2B5EF4-FFF2-40B4-BE49-F238E27FC236}">
                  <a16:creationId xmlns:a16="http://schemas.microsoft.com/office/drawing/2014/main" id="{CE3F60BC-91F0-81D8-98B3-77072F45B226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8" name="Freeform 15">
              <a:extLst>
                <a:ext uri="{FF2B5EF4-FFF2-40B4-BE49-F238E27FC236}">
                  <a16:creationId xmlns:a16="http://schemas.microsoft.com/office/drawing/2014/main" id="{0CF3A126-5AFF-2DC8-38FE-F0549855F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917" y="1664345"/>
              <a:ext cx="422275" cy="422275"/>
            </a:xfrm>
            <a:custGeom>
              <a:avLst/>
              <a:gdLst>
                <a:gd name="T0" fmla="*/ 660 w 1174"/>
                <a:gd name="T1" fmla="*/ 1010 h 1173"/>
                <a:gd name="T2" fmla="*/ 756 w 1174"/>
                <a:gd name="T3" fmla="*/ 940 h 1173"/>
                <a:gd name="T4" fmla="*/ 1032 w 1174"/>
                <a:gd name="T5" fmla="*/ 1129 h 1173"/>
                <a:gd name="T6" fmla="*/ 734 w 1174"/>
                <a:gd name="T7" fmla="*/ 875 h 1173"/>
                <a:gd name="T8" fmla="*/ 703 w 1174"/>
                <a:gd name="T9" fmla="*/ 702 h 1173"/>
                <a:gd name="T10" fmla="*/ 875 w 1174"/>
                <a:gd name="T11" fmla="*/ 734 h 1173"/>
                <a:gd name="T12" fmla="*/ 1129 w 1174"/>
                <a:gd name="T13" fmla="*/ 1031 h 1173"/>
                <a:gd name="T14" fmla="*/ 941 w 1174"/>
                <a:gd name="T15" fmla="*/ 755 h 1173"/>
                <a:gd name="T16" fmla="*/ 1011 w 1174"/>
                <a:gd name="T17" fmla="*/ 659 h 1173"/>
                <a:gd name="T18" fmla="*/ 672 w 1174"/>
                <a:gd name="T19" fmla="*/ 640 h 1173"/>
                <a:gd name="T20" fmla="*/ 640 w 1174"/>
                <a:gd name="T21" fmla="*/ 981 h 1173"/>
                <a:gd name="T22" fmla="*/ 514 w 1174"/>
                <a:gd name="T23" fmla="*/ 162 h 1173"/>
                <a:gd name="T24" fmla="*/ 417 w 1174"/>
                <a:gd name="T25" fmla="*/ 232 h 1173"/>
                <a:gd name="T26" fmla="*/ 142 w 1174"/>
                <a:gd name="T27" fmla="*/ 44 h 1173"/>
                <a:gd name="T28" fmla="*/ 439 w 1174"/>
                <a:gd name="T29" fmla="*/ 298 h 1173"/>
                <a:gd name="T30" fmla="*/ 471 w 1174"/>
                <a:gd name="T31" fmla="*/ 470 h 1173"/>
                <a:gd name="T32" fmla="*/ 298 w 1174"/>
                <a:gd name="T33" fmla="*/ 439 h 1173"/>
                <a:gd name="T34" fmla="*/ 44 w 1174"/>
                <a:gd name="T35" fmla="*/ 141 h 1173"/>
                <a:gd name="T36" fmla="*/ 233 w 1174"/>
                <a:gd name="T37" fmla="*/ 417 h 1173"/>
                <a:gd name="T38" fmla="*/ 163 w 1174"/>
                <a:gd name="T39" fmla="*/ 513 h 1173"/>
                <a:gd name="T40" fmla="*/ 502 w 1174"/>
                <a:gd name="T41" fmla="*/ 533 h 1173"/>
                <a:gd name="T42" fmla="*/ 533 w 1174"/>
                <a:gd name="T43" fmla="*/ 191 h 1173"/>
                <a:gd name="T44" fmla="*/ 502 w 1174"/>
                <a:gd name="T45" fmla="*/ 640 h 1173"/>
                <a:gd name="T46" fmla="*/ 163 w 1174"/>
                <a:gd name="T47" fmla="*/ 659 h 1173"/>
                <a:gd name="T48" fmla="*/ 233 w 1174"/>
                <a:gd name="T49" fmla="*/ 755 h 1173"/>
                <a:gd name="T50" fmla="*/ 44 w 1174"/>
                <a:gd name="T51" fmla="*/ 1031 h 1173"/>
                <a:gd name="T52" fmla="*/ 298 w 1174"/>
                <a:gd name="T53" fmla="*/ 734 h 1173"/>
                <a:gd name="T54" fmla="*/ 471 w 1174"/>
                <a:gd name="T55" fmla="*/ 702 h 1173"/>
                <a:gd name="T56" fmla="*/ 439 w 1174"/>
                <a:gd name="T57" fmla="*/ 875 h 1173"/>
                <a:gd name="T58" fmla="*/ 142 w 1174"/>
                <a:gd name="T59" fmla="*/ 1129 h 1173"/>
                <a:gd name="T60" fmla="*/ 417 w 1174"/>
                <a:gd name="T61" fmla="*/ 940 h 1173"/>
                <a:gd name="T62" fmla="*/ 514 w 1174"/>
                <a:gd name="T63" fmla="*/ 1010 h 1173"/>
                <a:gd name="T64" fmla="*/ 533 w 1174"/>
                <a:gd name="T65" fmla="*/ 671 h 1173"/>
                <a:gd name="T66" fmla="*/ 1173 w 1174"/>
                <a:gd name="T67" fmla="*/ 185 h 1173"/>
                <a:gd name="T68" fmla="*/ 875 w 1174"/>
                <a:gd name="T69" fmla="*/ 395 h 1173"/>
                <a:gd name="T70" fmla="*/ 907 w 1174"/>
                <a:gd name="T71" fmla="*/ 470 h 1173"/>
                <a:gd name="T72" fmla="*/ 703 w 1174"/>
                <a:gd name="T73" fmla="*/ 266 h 1173"/>
                <a:gd name="T74" fmla="*/ 778 w 1174"/>
                <a:gd name="T75" fmla="*/ 298 h 1173"/>
                <a:gd name="T76" fmla="*/ 988 w 1174"/>
                <a:gd name="T77" fmla="*/ 0 h 1173"/>
                <a:gd name="T78" fmla="*/ 693 w 1174"/>
                <a:gd name="T79" fmla="*/ 169 h 1173"/>
                <a:gd name="T80" fmla="*/ 640 w 1174"/>
                <a:gd name="T81" fmla="*/ 191 h 1173"/>
                <a:gd name="T82" fmla="*/ 671 w 1174"/>
                <a:gd name="T83" fmla="*/ 533 h 1173"/>
                <a:gd name="T84" fmla="*/ 1011 w 1174"/>
                <a:gd name="T85" fmla="*/ 513 h 1173"/>
                <a:gd name="T86" fmla="*/ 941 w 1174"/>
                <a:gd name="T87" fmla="*/ 417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4" h="1173">
                  <a:moveTo>
                    <a:pt x="640" y="981"/>
                  </a:moveTo>
                  <a:cubicBezTo>
                    <a:pt x="640" y="994"/>
                    <a:pt x="648" y="1005"/>
                    <a:pt x="660" y="1010"/>
                  </a:cubicBezTo>
                  <a:cubicBezTo>
                    <a:pt x="671" y="1015"/>
                    <a:pt x="685" y="1012"/>
                    <a:pt x="693" y="1003"/>
                  </a:cubicBezTo>
                  <a:lnTo>
                    <a:pt x="756" y="940"/>
                  </a:lnTo>
                  <a:lnTo>
                    <a:pt x="988" y="1172"/>
                  </a:lnTo>
                  <a:lnTo>
                    <a:pt x="1032" y="1129"/>
                  </a:lnTo>
                  <a:lnTo>
                    <a:pt x="778" y="875"/>
                  </a:lnTo>
                  <a:cubicBezTo>
                    <a:pt x="766" y="862"/>
                    <a:pt x="746" y="862"/>
                    <a:pt x="734" y="875"/>
                  </a:cubicBezTo>
                  <a:lnTo>
                    <a:pt x="703" y="906"/>
                  </a:lnTo>
                  <a:lnTo>
                    <a:pt x="703" y="702"/>
                  </a:lnTo>
                  <a:lnTo>
                    <a:pt x="907" y="702"/>
                  </a:lnTo>
                  <a:lnTo>
                    <a:pt x="875" y="734"/>
                  </a:lnTo>
                  <a:cubicBezTo>
                    <a:pt x="863" y="746"/>
                    <a:pt x="863" y="765"/>
                    <a:pt x="875" y="777"/>
                  </a:cubicBezTo>
                  <a:lnTo>
                    <a:pt x="1129" y="1031"/>
                  </a:lnTo>
                  <a:lnTo>
                    <a:pt x="1173" y="987"/>
                  </a:lnTo>
                  <a:lnTo>
                    <a:pt x="941" y="755"/>
                  </a:lnTo>
                  <a:lnTo>
                    <a:pt x="1004" y="693"/>
                  </a:lnTo>
                  <a:cubicBezTo>
                    <a:pt x="1013" y="684"/>
                    <a:pt x="1015" y="671"/>
                    <a:pt x="1011" y="659"/>
                  </a:cubicBezTo>
                  <a:cubicBezTo>
                    <a:pt x="1006" y="647"/>
                    <a:pt x="995" y="640"/>
                    <a:pt x="982" y="640"/>
                  </a:cubicBezTo>
                  <a:lnTo>
                    <a:pt x="672" y="640"/>
                  </a:lnTo>
                  <a:cubicBezTo>
                    <a:pt x="654" y="640"/>
                    <a:pt x="640" y="654"/>
                    <a:pt x="640" y="671"/>
                  </a:cubicBezTo>
                  <a:lnTo>
                    <a:pt x="640" y="981"/>
                  </a:lnTo>
                  <a:close/>
                  <a:moveTo>
                    <a:pt x="533" y="191"/>
                  </a:moveTo>
                  <a:cubicBezTo>
                    <a:pt x="533" y="178"/>
                    <a:pt x="526" y="167"/>
                    <a:pt x="514" y="162"/>
                  </a:cubicBezTo>
                  <a:cubicBezTo>
                    <a:pt x="502" y="158"/>
                    <a:pt x="489" y="160"/>
                    <a:pt x="480" y="169"/>
                  </a:cubicBezTo>
                  <a:lnTo>
                    <a:pt x="417" y="232"/>
                  </a:lnTo>
                  <a:lnTo>
                    <a:pt x="185" y="0"/>
                  </a:lnTo>
                  <a:lnTo>
                    <a:pt x="142" y="44"/>
                  </a:lnTo>
                  <a:lnTo>
                    <a:pt x="396" y="298"/>
                  </a:lnTo>
                  <a:cubicBezTo>
                    <a:pt x="408" y="310"/>
                    <a:pt x="427" y="310"/>
                    <a:pt x="439" y="298"/>
                  </a:cubicBezTo>
                  <a:lnTo>
                    <a:pt x="471" y="266"/>
                  </a:lnTo>
                  <a:lnTo>
                    <a:pt x="471" y="470"/>
                  </a:lnTo>
                  <a:lnTo>
                    <a:pt x="267" y="470"/>
                  </a:lnTo>
                  <a:lnTo>
                    <a:pt x="298" y="439"/>
                  </a:lnTo>
                  <a:cubicBezTo>
                    <a:pt x="310" y="427"/>
                    <a:pt x="310" y="407"/>
                    <a:pt x="298" y="395"/>
                  </a:cubicBezTo>
                  <a:lnTo>
                    <a:pt x="44" y="141"/>
                  </a:lnTo>
                  <a:lnTo>
                    <a:pt x="0" y="185"/>
                  </a:lnTo>
                  <a:lnTo>
                    <a:pt x="233" y="417"/>
                  </a:lnTo>
                  <a:lnTo>
                    <a:pt x="170" y="480"/>
                  </a:lnTo>
                  <a:cubicBezTo>
                    <a:pt x="161" y="488"/>
                    <a:pt x="158" y="502"/>
                    <a:pt x="163" y="513"/>
                  </a:cubicBezTo>
                  <a:cubicBezTo>
                    <a:pt x="168" y="525"/>
                    <a:pt x="179" y="533"/>
                    <a:pt x="192" y="533"/>
                  </a:cubicBezTo>
                  <a:lnTo>
                    <a:pt x="502" y="533"/>
                  </a:lnTo>
                  <a:cubicBezTo>
                    <a:pt x="519" y="533"/>
                    <a:pt x="533" y="519"/>
                    <a:pt x="533" y="501"/>
                  </a:cubicBezTo>
                  <a:lnTo>
                    <a:pt x="533" y="191"/>
                  </a:lnTo>
                  <a:close/>
                  <a:moveTo>
                    <a:pt x="533" y="671"/>
                  </a:moveTo>
                  <a:cubicBezTo>
                    <a:pt x="533" y="654"/>
                    <a:pt x="519" y="640"/>
                    <a:pt x="502" y="640"/>
                  </a:cubicBezTo>
                  <a:lnTo>
                    <a:pt x="192" y="640"/>
                  </a:lnTo>
                  <a:cubicBezTo>
                    <a:pt x="179" y="640"/>
                    <a:pt x="168" y="647"/>
                    <a:pt x="163" y="659"/>
                  </a:cubicBezTo>
                  <a:cubicBezTo>
                    <a:pt x="158" y="671"/>
                    <a:pt x="161" y="684"/>
                    <a:pt x="170" y="693"/>
                  </a:cubicBezTo>
                  <a:lnTo>
                    <a:pt x="233" y="755"/>
                  </a:lnTo>
                  <a:lnTo>
                    <a:pt x="0" y="987"/>
                  </a:lnTo>
                  <a:lnTo>
                    <a:pt x="44" y="1031"/>
                  </a:lnTo>
                  <a:lnTo>
                    <a:pt x="298" y="777"/>
                  </a:lnTo>
                  <a:cubicBezTo>
                    <a:pt x="310" y="765"/>
                    <a:pt x="310" y="746"/>
                    <a:pt x="298" y="734"/>
                  </a:cubicBezTo>
                  <a:lnTo>
                    <a:pt x="267" y="702"/>
                  </a:lnTo>
                  <a:lnTo>
                    <a:pt x="471" y="702"/>
                  </a:lnTo>
                  <a:lnTo>
                    <a:pt x="471" y="906"/>
                  </a:lnTo>
                  <a:lnTo>
                    <a:pt x="439" y="875"/>
                  </a:lnTo>
                  <a:cubicBezTo>
                    <a:pt x="427" y="862"/>
                    <a:pt x="408" y="862"/>
                    <a:pt x="396" y="875"/>
                  </a:cubicBezTo>
                  <a:lnTo>
                    <a:pt x="142" y="1129"/>
                  </a:lnTo>
                  <a:lnTo>
                    <a:pt x="185" y="1172"/>
                  </a:lnTo>
                  <a:lnTo>
                    <a:pt x="417" y="940"/>
                  </a:lnTo>
                  <a:lnTo>
                    <a:pt x="480" y="1003"/>
                  </a:lnTo>
                  <a:cubicBezTo>
                    <a:pt x="489" y="1012"/>
                    <a:pt x="502" y="1015"/>
                    <a:pt x="514" y="1010"/>
                  </a:cubicBezTo>
                  <a:cubicBezTo>
                    <a:pt x="526" y="1005"/>
                    <a:pt x="533" y="994"/>
                    <a:pt x="533" y="981"/>
                  </a:cubicBezTo>
                  <a:lnTo>
                    <a:pt x="533" y="671"/>
                  </a:lnTo>
                  <a:close/>
                  <a:moveTo>
                    <a:pt x="941" y="417"/>
                  </a:moveTo>
                  <a:lnTo>
                    <a:pt x="1173" y="185"/>
                  </a:lnTo>
                  <a:lnTo>
                    <a:pt x="1129" y="141"/>
                  </a:lnTo>
                  <a:lnTo>
                    <a:pt x="875" y="395"/>
                  </a:lnTo>
                  <a:cubicBezTo>
                    <a:pt x="863" y="407"/>
                    <a:pt x="863" y="427"/>
                    <a:pt x="875" y="439"/>
                  </a:cubicBezTo>
                  <a:lnTo>
                    <a:pt x="907" y="470"/>
                  </a:lnTo>
                  <a:lnTo>
                    <a:pt x="703" y="470"/>
                  </a:lnTo>
                  <a:lnTo>
                    <a:pt x="703" y="266"/>
                  </a:lnTo>
                  <a:lnTo>
                    <a:pt x="734" y="298"/>
                  </a:lnTo>
                  <a:cubicBezTo>
                    <a:pt x="746" y="310"/>
                    <a:pt x="766" y="310"/>
                    <a:pt x="778" y="298"/>
                  </a:cubicBezTo>
                  <a:lnTo>
                    <a:pt x="1032" y="44"/>
                  </a:lnTo>
                  <a:lnTo>
                    <a:pt x="988" y="0"/>
                  </a:lnTo>
                  <a:lnTo>
                    <a:pt x="756" y="232"/>
                  </a:lnTo>
                  <a:lnTo>
                    <a:pt x="693" y="169"/>
                  </a:lnTo>
                  <a:cubicBezTo>
                    <a:pt x="685" y="160"/>
                    <a:pt x="671" y="158"/>
                    <a:pt x="660" y="162"/>
                  </a:cubicBezTo>
                  <a:cubicBezTo>
                    <a:pt x="648" y="167"/>
                    <a:pt x="640" y="178"/>
                    <a:pt x="640" y="191"/>
                  </a:cubicBezTo>
                  <a:lnTo>
                    <a:pt x="640" y="501"/>
                  </a:lnTo>
                  <a:cubicBezTo>
                    <a:pt x="640" y="519"/>
                    <a:pt x="654" y="533"/>
                    <a:pt x="671" y="533"/>
                  </a:cubicBezTo>
                  <a:lnTo>
                    <a:pt x="982" y="533"/>
                  </a:lnTo>
                  <a:cubicBezTo>
                    <a:pt x="994" y="533"/>
                    <a:pt x="1006" y="525"/>
                    <a:pt x="1011" y="513"/>
                  </a:cubicBezTo>
                  <a:cubicBezTo>
                    <a:pt x="1015" y="502"/>
                    <a:pt x="1013" y="488"/>
                    <a:pt x="1004" y="480"/>
                  </a:cubicBezTo>
                  <a:lnTo>
                    <a:pt x="941" y="4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8" name="Group 363">
            <a:extLst>
              <a:ext uri="{FF2B5EF4-FFF2-40B4-BE49-F238E27FC236}">
                <a16:creationId xmlns:a16="http://schemas.microsoft.com/office/drawing/2014/main" id="{95F59F28-86C6-BD90-C3A7-1DF1B51F25D2}"/>
              </a:ext>
            </a:extLst>
          </p:cNvPr>
          <p:cNvGrpSpPr/>
          <p:nvPr userDrawn="1"/>
        </p:nvGrpSpPr>
        <p:grpSpPr>
          <a:xfrm>
            <a:off x="9527983" y="2052486"/>
            <a:ext cx="710291" cy="710292"/>
            <a:chOff x="8066443" y="1520336"/>
            <a:chExt cx="710291" cy="710292"/>
          </a:xfrm>
        </p:grpSpPr>
        <p:sp>
          <p:nvSpPr>
            <p:cNvPr id="129" name="Rectangle 364">
              <a:extLst>
                <a:ext uri="{FF2B5EF4-FFF2-40B4-BE49-F238E27FC236}">
                  <a16:creationId xmlns:a16="http://schemas.microsoft.com/office/drawing/2014/main" id="{F048D4C8-BCD7-1C38-F3F4-C71D6C2396C7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30" name="Freeform 16">
              <a:extLst>
                <a:ext uri="{FF2B5EF4-FFF2-40B4-BE49-F238E27FC236}">
                  <a16:creationId xmlns:a16="http://schemas.microsoft.com/office/drawing/2014/main" id="{0A3BCEBF-244C-187E-8407-3A334D373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6957" y="1650851"/>
              <a:ext cx="449262" cy="449263"/>
            </a:xfrm>
            <a:custGeom>
              <a:avLst/>
              <a:gdLst>
                <a:gd name="T0" fmla="*/ 1129 w 1249"/>
                <a:gd name="T1" fmla="*/ 1046 h 1248"/>
                <a:gd name="T2" fmla="*/ 1022 w 1249"/>
                <a:gd name="T3" fmla="*/ 1046 h 1248"/>
                <a:gd name="T4" fmla="*/ 828 w 1249"/>
                <a:gd name="T5" fmla="*/ 843 h 1248"/>
                <a:gd name="T6" fmla="*/ 960 w 1249"/>
                <a:gd name="T7" fmla="*/ 1046 h 1248"/>
                <a:gd name="T8" fmla="*/ 1191 w 1249"/>
                <a:gd name="T9" fmla="*/ 1046 h 1248"/>
                <a:gd name="T10" fmla="*/ 1019 w 1249"/>
                <a:gd name="T11" fmla="*/ 946 h 1248"/>
                <a:gd name="T12" fmla="*/ 828 w 1249"/>
                <a:gd name="T13" fmla="*/ 843 h 1248"/>
                <a:gd name="T14" fmla="*/ 678 w 1249"/>
                <a:gd name="T15" fmla="*/ 1131 h 1248"/>
                <a:gd name="T16" fmla="*/ 570 w 1249"/>
                <a:gd name="T17" fmla="*/ 1131 h 1248"/>
                <a:gd name="T18" fmla="*/ 624 w 1249"/>
                <a:gd name="T19" fmla="*/ 1247 h 1248"/>
                <a:gd name="T20" fmla="*/ 655 w 1249"/>
                <a:gd name="T21" fmla="*/ 1020 h 1248"/>
                <a:gd name="T22" fmla="*/ 593 w 1249"/>
                <a:gd name="T23" fmla="*/ 905 h 1248"/>
                <a:gd name="T24" fmla="*/ 508 w 1249"/>
                <a:gd name="T25" fmla="*/ 1131 h 1248"/>
                <a:gd name="T26" fmla="*/ 173 w 1249"/>
                <a:gd name="T27" fmla="*/ 993 h 1248"/>
                <a:gd name="T28" fmla="*/ 173 w 1249"/>
                <a:gd name="T29" fmla="*/ 1100 h 1248"/>
                <a:gd name="T30" fmla="*/ 173 w 1249"/>
                <a:gd name="T31" fmla="*/ 993 h 1248"/>
                <a:gd name="T32" fmla="*/ 288 w 1249"/>
                <a:gd name="T33" fmla="*/ 1046 h 1248"/>
                <a:gd name="T34" fmla="*/ 420 w 1249"/>
                <a:gd name="T35" fmla="*/ 843 h 1248"/>
                <a:gd name="T36" fmla="*/ 229 w 1249"/>
                <a:gd name="T37" fmla="*/ 946 h 1248"/>
                <a:gd name="T38" fmla="*/ 57 w 1249"/>
                <a:gd name="T39" fmla="*/ 1046 h 1248"/>
                <a:gd name="T40" fmla="*/ 170 w 1249"/>
                <a:gd name="T41" fmla="*/ 624 h 1248"/>
                <a:gd name="T42" fmla="*/ 63 w 1249"/>
                <a:gd name="T43" fmla="*/ 624 h 1248"/>
                <a:gd name="T44" fmla="*/ 170 w 1249"/>
                <a:gd name="T45" fmla="*/ 624 h 1248"/>
                <a:gd name="T46" fmla="*/ 116 w 1249"/>
                <a:gd name="T47" fmla="*/ 740 h 1248"/>
                <a:gd name="T48" fmla="*/ 342 w 1249"/>
                <a:gd name="T49" fmla="*/ 655 h 1248"/>
                <a:gd name="T50" fmla="*/ 227 w 1249"/>
                <a:gd name="T51" fmla="*/ 593 h 1248"/>
                <a:gd name="T52" fmla="*/ 0 w 1249"/>
                <a:gd name="T53" fmla="*/ 624 h 1248"/>
                <a:gd name="T54" fmla="*/ 119 w 1249"/>
                <a:gd name="T55" fmla="*/ 201 h 1248"/>
                <a:gd name="T56" fmla="*/ 226 w 1249"/>
                <a:gd name="T57" fmla="*/ 201 h 1248"/>
                <a:gd name="T58" fmla="*/ 420 w 1249"/>
                <a:gd name="T59" fmla="*/ 404 h 1248"/>
                <a:gd name="T60" fmla="*/ 288 w 1249"/>
                <a:gd name="T61" fmla="*/ 201 h 1248"/>
                <a:gd name="T62" fmla="*/ 57 w 1249"/>
                <a:gd name="T63" fmla="*/ 201 h 1248"/>
                <a:gd name="T64" fmla="*/ 229 w 1249"/>
                <a:gd name="T65" fmla="*/ 301 h 1248"/>
                <a:gd name="T66" fmla="*/ 420 w 1249"/>
                <a:gd name="T67" fmla="*/ 404 h 1248"/>
                <a:gd name="T68" fmla="*/ 571 w 1249"/>
                <a:gd name="T69" fmla="*/ 116 h 1248"/>
                <a:gd name="T70" fmla="*/ 678 w 1249"/>
                <a:gd name="T71" fmla="*/ 116 h 1248"/>
                <a:gd name="T72" fmla="*/ 624 w 1249"/>
                <a:gd name="T73" fmla="*/ 0 h 1248"/>
                <a:gd name="T74" fmla="*/ 593 w 1249"/>
                <a:gd name="T75" fmla="*/ 227 h 1248"/>
                <a:gd name="T76" fmla="*/ 655 w 1249"/>
                <a:gd name="T77" fmla="*/ 342 h 1248"/>
                <a:gd name="T78" fmla="*/ 740 w 1249"/>
                <a:gd name="T79" fmla="*/ 116 h 1248"/>
                <a:gd name="T80" fmla="*/ 624 w 1249"/>
                <a:gd name="T81" fmla="*/ 819 h 1248"/>
                <a:gd name="T82" fmla="*/ 624 w 1249"/>
                <a:gd name="T83" fmla="*/ 429 h 1248"/>
                <a:gd name="T84" fmla="*/ 624 w 1249"/>
                <a:gd name="T85" fmla="*/ 819 h 1248"/>
                <a:gd name="T86" fmla="*/ 367 w 1249"/>
                <a:gd name="T87" fmla="*/ 624 h 1248"/>
                <a:gd name="T88" fmla="*/ 881 w 1249"/>
                <a:gd name="T89" fmla="*/ 624 h 1248"/>
                <a:gd name="T90" fmla="*/ 1076 w 1249"/>
                <a:gd name="T91" fmla="*/ 254 h 1248"/>
                <a:gd name="T92" fmla="*/ 1076 w 1249"/>
                <a:gd name="T93" fmla="*/ 147 h 1248"/>
                <a:gd name="T94" fmla="*/ 1076 w 1249"/>
                <a:gd name="T95" fmla="*/ 254 h 1248"/>
                <a:gd name="T96" fmla="*/ 960 w 1249"/>
                <a:gd name="T97" fmla="*/ 201 h 1248"/>
                <a:gd name="T98" fmla="*/ 828 w 1249"/>
                <a:gd name="T99" fmla="*/ 404 h 1248"/>
                <a:gd name="T100" fmla="*/ 1019 w 1249"/>
                <a:gd name="T101" fmla="*/ 301 h 1248"/>
                <a:gd name="T102" fmla="*/ 1191 w 1249"/>
                <a:gd name="T103" fmla="*/ 201 h 1248"/>
                <a:gd name="T104" fmla="*/ 1132 w 1249"/>
                <a:gd name="T105" fmla="*/ 678 h 1248"/>
                <a:gd name="T106" fmla="*/ 1132 w 1249"/>
                <a:gd name="T107" fmla="*/ 570 h 1248"/>
                <a:gd name="T108" fmla="*/ 1132 w 1249"/>
                <a:gd name="T109" fmla="*/ 678 h 1248"/>
                <a:gd name="T110" fmla="*/ 1021 w 1249"/>
                <a:gd name="T111" fmla="*/ 593 h 1248"/>
                <a:gd name="T112" fmla="*/ 906 w 1249"/>
                <a:gd name="T113" fmla="*/ 655 h 1248"/>
                <a:gd name="T114" fmla="*/ 1132 w 1249"/>
                <a:gd name="T115" fmla="*/ 740 h 1248"/>
                <a:gd name="T116" fmla="*/ 1132 w 1249"/>
                <a:gd name="T117" fmla="*/ 50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9" h="1248">
                  <a:moveTo>
                    <a:pt x="1076" y="993"/>
                  </a:moveTo>
                  <a:cubicBezTo>
                    <a:pt x="1105" y="993"/>
                    <a:pt x="1129" y="1017"/>
                    <a:pt x="1129" y="1046"/>
                  </a:cubicBezTo>
                  <a:cubicBezTo>
                    <a:pt x="1129" y="1076"/>
                    <a:pt x="1105" y="1100"/>
                    <a:pt x="1076" y="1100"/>
                  </a:cubicBezTo>
                  <a:cubicBezTo>
                    <a:pt x="1046" y="1100"/>
                    <a:pt x="1022" y="1076"/>
                    <a:pt x="1022" y="1046"/>
                  </a:cubicBezTo>
                  <a:cubicBezTo>
                    <a:pt x="1022" y="1017"/>
                    <a:pt x="1046" y="993"/>
                    <a:pt x="1076" y="993"/>
                  </a:cubicBezTo>
                  <a:close/>
                  <a:moveTo>
                    <a:pt x="828" y="843"/>
                  </a:moveTo>
                  <a:lnTo>
                    <a:pt x="975" y="990"/>
                  </a:lnTo>
                  <a:cubicBezTo>
                    <a:pt x="966" y="1007"/>
                    <a:pt x="960" y="1026"/>
                    <a:pt x="960" y="1046"/>
                  </a:cubicBezTo>
                  <a:cubicBezTo>
                    <a:pt x="960" y="1110"/>
                    <a:pt x="1012" y="1162"/>
                    <a:pt x="1076" y="1162"/>
                  </a:cubicBezTo>
                  <a:cubicBezTo>
                    <a:pt x="1139" y="1162"/>
                    <a:pt x="1191" y="1110"/>
                    <a:pt x="1191" y="1046"/>
                  </a:cubicBezTo>
                  <a:cubicBezTo>
                    <a:pt x="1191" y="982"/>
                    <a:pt x="1139" y="930"/>
                    <a:pt x="1076" y="930"/>
                  </a:cubicBezTo>
                  <a:cubicBezTo>
                    <a:pt x="1055" y="930"/>
                    <a:pt x="1036" y="936"/>
                    <a:pt x="1019" y="946"/>
                  </a:cubicBezTo>
                  <a:lnTo>
                    <a:pt x="872" y="799"/>
                  </a:lnTo>
                  <a:lnTo>
                    <a:pt x="828" y="843"/>
                  </a:lnTo>
                  <a:close/>
                  <a:moveTo>
                    <a:pt x="624" y="1077"/>
                  </a:moveTo>
                  <a:cubicBezTo>
                    <a:pt x="653" y="1077"/>
                    <a:pt x="678" y="1102"/>
                    <a:pt x="678" y="1131"/>
                  </a:cubicBezTo>
                  <a:cubicBezTo>
                    <a:pt x="678" y="1161"/>
                    <a:pt x="654" y="1184"/>
                    <a:pt x="624" y="1184"/>
                  </a:cubicBezTo>
                  <a:cubicBezTo>
                    <a:pt x="595" y="1184"/>
                    <a:pt x="570" y="1160"/>
                    <a:pt x="570" y="1131"/>
                  </a:cubicBezTo>
                  <a:cubicBezTo>
                    <a:pt x="570" y="1101"/>
                    <a:pt x="594" y="1077"/>
                    <a:pt x="624" y="1077"/>
                  </a:cubicBezTo>
                  <a:close/>
                  <a:moveTo>
                    <a:pt x="624" y="1247"/>
                  </a:moveTo>
                  <a:cubicBezTo>
                    <a:pt x="688" y="1247"/>
                    <a:pt x="740" y="1195"/>
                    <a:pt x="740" y="1131"/>
                  </a:cubicBezTo>
                  <a:cubicBezTo>
                    <a:pt x="740" y="1078"/>
                    <a:pt x="704" y="1034"/>
                    <a:pt x="655" y="1020"/>
                  </a:cubicBezTo>
                  <a:lnTo>
                    <a:pt x="655" y="905"/>
                  </a:lnTo>
                  <a:lnTo>
                    <a:pt x="593" y="905"/>
                  </a:lnTo>
                  <a:lnTo>
                    <a:pt x="593" y="1020"/>
                  </a:lnTo>
                  <a:cubicBezTo>
                    <a:pt x="544" y="1034"/>
                    <a:pt x="508" y="1078"/>
                    <a:pt x="508" y="1131"/>
                  </a:cubicBezTo>
                  <a:cubicBezTo>
                    <a:pt x="508" y="1195"/>
                    <a:pt x="560" y="1247"/>
                    <a:pt x="624" y="1247"/>
                  </a:cubicBezTo>
                  <a:close/>
                  <a:moveTo>
                    <a:pt x="173" y="993"/>
                  </a:moveTo>
                  <a:cubicBezTo>
                    <a:pt x="202" y="993"/>
                    <a:pt x="226" y="1017"/>
                    <a:pt x="226" y="1046"/>
                  </a:cubicBezTo>
                  <a:cubicBezTo>
                    <a:pt x="226" y="1076"/>
                    <a:pt x="202" y="1100"/>
                    <a:pt x="173" y="1100"/>
                  </a:cubicBezTo>
                  <a:cubicBezTo>
                    <a:pt x="143" y="1100"/>
                    <a:pt x="119" y="1076"/>
                    <a:pt x="119" y="1046"/>
                  </a:cubicBezTo>
                  <a:cubicBezTo>
                    <a:pt x="119" y="1017"/>
                    <a:pt x="143" y="993"/>
                    <a:pt x="173" y="993"/>
                  </a:cubicBezTo>
                  <a:close/>
                  <a:moveTo>
                    <a:pt x="173" y="1162"/>
                  </a:moveTo>
                  <a:cubicBezTo>
                    <a:pt x="236" y="1162"/>
                    <a:pt x="288" y="1110"/>
                    <a:pt x="288" y="1046"/>
                  </a:cubicBezTo>
                  <a:cubicBezTo>
                    <a:pt x="288" y="1026"/>
                    <a:pt x="282" y="1007"/>
                    <a:pt x="273" y="990"/>
                  </a:cubicBezTo>
                  <a:lnTo>
                    <a:pt x="420" y="843"/>
                  </a:lnTo>
                  <a:lnTo>
                    <a:pt x="376" y="799"/>
                  </a:lnTo>
                  <a:lnTo>
                    <a:pt x="229" y="946"/>
                  </a:lnTo>
                  <a:cubicBezTo>
                    <a:pt x="212" y="936"/>
                    <a:pt x="193" y="930"/>
                    <a:pt x="173" y="930"/>
                  </a:cubicBezTo>
                  <a:cubicBezTo>
                    <a:pt x="109" y="930"/>
                    <a:pt x="57" y="982"/>
                    <a:pt x="57" y="1046"/>
                  </a:cubicBezTo>
                  <a:cubicBezTo>
                    <a:pt x="57" y="1110"/>
                    <a:pt x="109" y="1162"/>
                    <a:pt x="173" y="1162"/>
                  </a:cubicBezTo>
                  <a:close/>
                  <a:moveTo>
                    <a:pt x="170" y="624"/>
                  </a:moveTo>
                  <a:cubicBezTo>
                    <a:pt x="170" y="653"/>
                    <a:pt x="145" y="677"/>
                    <a:pt x="116" y="677"/>
                  </a:cubicBezTo>
                  <a:cubicBezTo>
                    <a:pt x="86" y="677"/>
                    <a:pt x="63" y="653"/>
                    <a:pt x="63" y="624"/>
                  </a:cubicBezTo>
                  <a:cubicBezTo>
                    <a:pt x="63" y="594"/>
                    <a:pt x="87" y="570"/>
                    <a:pt x="116" y="570"/>
                  </a:cubicBezTo>
                  <a:cubicBezTo>
                    <a:pt x="146" y="570"/>
                    <a:pt x="170" y="594"/>
                    <a:pt x="170" y="624"/>
                  </a:cubicBezTo>
                  <a:close/>
                  <a:moveTo>
                    <a:pt x="0" y="624"/>
                  </a:moveTo>
                  <a:cubicBezTo>
                    <a:pt x="0" y="688"/>
                    <a:pt x="52" y="740"/>
                    <a:pt x="116" y="740"/>
                  </a:cubicBezTo>
                  <a:cubicBezTo>
                    <a:pt x="169" y="740"/>
                    <a:pt x="213" y="704"/>
                    <a:pt x="227" y="655"/>
                  </a:cubicBezTo>
                  <a:lnTo>
                    <a:pt x="342" y="655"/>
                  </a:lnTo>
                  <a:lnTo>
                    <a:pt x="342" y="593"/>
                  </a:lnTo>
                  <a:lnTo>
                    <a:pt x="227" y="593"/>
                  </a:lnTo>
                  <a:cubicBezTo>
                    <a:pt x="213" y="544"/>
                    <a:pt x="169" y="508"/>
                    <a:pt x="116" y="508"/>
                  </a:cubicBezTo>
                  <a:cubicBezTo>
                    <a:pt x="52" y="508"/>
                    <a:pt x="0" y="560"/>
                    <a:pt x="0" y="624"/>
                  </a:cubicBezTo>
                  <a:close/>
                  <a:moveTo>
                    <a:pt x="173" y="254"/>
                  </a:moveTo>
                  <a:cubicBezTo>
                    <a:pt x="143" y="254"/>
                    <a:pt x="119" y="230"/>
                    <a:pt x="119" y="201"/>
                  </a:cubicBezTo>
                  <a:cubicBezTo>
                    <a:pt x="119" y="171"/>
                    <a:pt x="143" y="147"/>
                    <a:pt x="173" y="147"/>
                  </a:cubicBezTo>
                  <a:cubicBezTo>
                    <a:pt x="202" y="147"/>
                    <a:pt x="226" y="171"/>
                    <a:pt x="226" y="201"/>
                  </a:cubicBezTo>
                  <a:cubicBezTo>
                    <a:pt x="226" y="230"/>
                    <a:pt x="202" y="254"/>
                    <a:pt x="173" y="254"/>
                  </a:cubicBezTo>
                  <a:close/>
                  <a:moveTo>
                    <a:pt x="420" y="404"/>
                  </a:moveTo>
                  <a:lnTo>
                    <a:pt x="273" y="257"/>
                  </a:lnTo>
                  <a:cubicBezTo>
                    <a:pt x="282" y="240"/>
                    <a:pt x="288" y="221"/>
                    <a:pt x="288" y="201"/>
                  </a:cubicBezTo>
                  <a:cubicBezTo>
                    <a:pt x="288" y="137"/>
                    <a:pt x="236" y="85"/>
                    <a:pt x="173" y="85"/>
                  </a:cubicBezTo>
                  <a:cubicBezTo>
                    <a:pt x="109" y="85"/>
                    <a:pt x="57" y="137"/>
                    <a:pt x="57" y="201"/>
                  </a:cubicBezTo>
                  <a:cubicBezTo>
                    <a:pt x="57" y="264"/>
                    <a:pt x="109" y="316"/>
                    <a:pt x="173" y="316"/>
                  </a:cubicBezTo>
                  <a:cubicBezTo>
                    <a:pt x="193" y="316"/>
                    <a:pt x="212" y="310"/>
                    <a:pt x="229" y="301"/>
                  </a:cubicBezTo>
                  <a:lnTo>
                    <a:pt x="376" y="448"/>
                  </a:lnTo>
                  <a:lnTo>
                    <a:pt x="420" y="404"/>
                  </a:lnTo>
                  <a:close/>
                  <a:moveTo>
                    <a:pt x="624" y="170"/>
                  </a:moveTo>
                  <a:cubicBezTo>
                    <a:pt x="594" y="170"/>
                    <a:pt x="571" y="146"/>
                    <a:pt x="571" y="116"/>
                  </a:cubicBezTo>
                  <a:cubicBezTo>
                    <a:pt x="571" y="86"/>
                    <a:pt x="595" y="62"/>
                    <a:pt x="624" y="62"/>
                  </a:cubicBezTo>
                  <a:cubicBezTo>
                    <a:pt x="654" y="62"/>
                    <a:pt x="678" y="86"/>
                    <a:pt x="678" y="116"/>
                  </a:cubicBezTo>
                  <a:cubicBezTo>
                    <a:pt x="678" y="146"/>
                    <a:pt x="653" y="170"/>
                    <a:pt x="624" y="170"/>
                  </a:cubicBezTo>
                  <a:close/>
                  <a:moveTo>
                    <a:pt x="624" y="0"/>
                  </a:moveTo>
                  <a:cubicBezTo>
                    <a:pt x="560" y="0"/>
                    <a:pt x="508" y="52"/>
                    <a:pt x="508" y="116"/>
                  </a:cubicBezTo>
                  <a:cubicBezTo>
                    <a:pt x="508" y="169"/>
                    <a:pt x="544" y="213"/>
                    <a:pt x="593" y="227"/>
                  </a:cubicBezTo>
                  <a:lnTo>
                    <a:pt x="593" y="342"/>
                  </a:lnTo>
                  <a:lnTo>
                    <a:pt x="655" y="342"/>
                  </a:lnTo>
                  <a:lnTo>
                    <a:pt x="655" y="227"/>
                  </a:lnTo>
                  <a:cubicBezTo>
                    <a:pt x="704" y="213"/>
                    <a:pt x="740" y="169"/>
                    <a:pt x="740" y="116"/>
                  </a:cubicBezTo>
                  <a:cubicBezTo>
                    <a:pt x="740" y="52"/>
                    <a:pt x="688" y="0"/>
                    <a:pt x="624" y="0"/>
                  </a:cubicBezTo>
                  <a:close/>
                  <a:moveTo>
                    <a:pt x="624" y="819"/>
                  </a:moveTo>
                  <a:cubicBezTo>
                    <a:pt x="517" y="819"/>
                    <a:pt x="429" y="731"/>
                    <a:pt x="429" y="624"/>
                  </a:cubicBezTo>
                  <a:cubicBezTo>
                    <a:pt x="429" y="517"/>
                    <a:pt x="517" y="429"/>
                    <a:pt x="624" y="429"/>
                  </a:cubicBezTo>
                  <a:cubicBezTo>
                    <a:pt x="732" y="429"/>
                    <a:pt x="819" y="517"/>
                    <a:pt x="819" y="624"/>
                  </a:cubicBezTo>
                  <a:cubicBezTo>
                    <a:pt x="819" y="731"/>
                    <a:pt x="732" y="819"/>
                    <a:pt x="624" y="819"/>
                  </a:cubicBezTo>
                  <a:close/>
                  <a:moveTo>
                    <a:pt x="624" y="367"/>
                  </a:moveTo>
                  <a:cubicBezTo>
                    <a:pt x="483" y="367"/>
                    <a:pt x="367" y="482"/>
                    <a:pt x="367" y="624"/>
                  </a:cubicBezTo>
                  <a:cubicBezTo>
                    <a:pt x="367" y="766"/>
                    <a:pt x="483" y="880"/>
                    <a:pt x="624" y="880"/>
                  </a:cubicBezTo>
                  <a:cubicBezTo>
                    <a:pt x="766" y="880"/>
                    <a:pt x="881" y="766"/>
                    <a:pt x="881" y="624"/>
                  </a:cubicBezTo>
                  <a:cubicBezTo>
                    <a:pt x="881" y="482"/>
                    <a:pt x="766" y="367"/>
                    <a:pt x="624" y="367"/>
                  </a:cubicBezTo>
                  <a:close/>
                  <a:moveTo>
                    <a:pt x="1076" y="254"/>
                  </a:moveTo>
                  <a:cubicBezTo>
                    <a:pt x="1046" y="254"/>
                    <a:pt x="1022" y="230"/>
                    <a:pt x="1022" y="201"/>
                  </a:cubicBezTo>
                  <a:cubicBezTo>
                    <a:pt x="1022" y="171"/>
                    <a:pt x="1046" y="147"/>
                    <a:pt x="1076" y="147"/>
                  </a:cubicBezTo>
                  <a:cubicBezTo>
                    <a:pt x="1105" y="147"/>
                    <a:pt x="1129" y="171"/>
                    <a:pt x="1129" y="201"/>
                  </a:cubicBezTo>
                  <a:cubicBezTo>
                    <a:pt x="1129" y="230"/>
                    <a:pt x="1105" y="254"/>
                    <a:pt x="1076" y="254"/>
                  </a:cubicBezTo>
                  <a:close/>
                  <a:moveTo>
                    <a:pt x="1076" y="85"/>
                  </a:moveTo>
                  <a:cubicBezTo>
                    <a:pt x="1012" y="85"/>
                    <a:pt x="960" y="137"/>
                    <a:pt x="960" y="201"/>
                  </a:cubicBezTo>
                  <a:cubicBezTo>
                    <a:pt x="960" y="221"/>
                    <a:pt x="966" y="240"/>
                    <a:pt x="975" y="257"/>
                  </a:cubicBezTo>
                  <a:lnTo>
                    <a:pt x="828" y="404"/>
                  </a:lnTo>
                  <a:lnTo>
                    <a:pt x="872" y="448"/>
                  </a:lnTo>
                  <a:lnTo>
                    <a:pt x="1019" y="301"/>
                  </a:lnTo>
                  <a:cubicBezTo>
                    <a:pt x="1036" y="310"/>
                    <a:pt x="1055" y="316"/>
                    <a:pt x="1076" y="316"/>
                  </a:cubicBezTo>
                  <a:cubicBezTo>
                    <a:pt x="1139" y="316"/>
                    <a:pt x="1191" y="264"/>
                    <a:pt x="1191" y="201"/>
                  </a:cubicBezTo>
                  <a:cubicBezTo>
                    <a:pt x="1191" y="137"/>
                    <a:pt x="1139" y="85"/>
                    <a:pt x="1076" y="85"/>
                  </a:cubicBezTo>
                  <a:close/>
                  <a:moveTo>
                    <a:pt x="1132" y="678"/>
                  </a:moveTo>
                  <a:cubicBezTo>
                    <a:pt x="1102" y="678"/>
                    <a:pt x="1078" y="653"/>
                    <a:pt x="1078" y="624"/>
                  </a:cubicBezTo>
                  <a:cubicBezTo>
                    <a:pt x="1078" y="594"/>
                    <a:pt x="1103" y="570"/>
                    <a:pt x="1132" y="570"/>
                  </a:cubicBezTo>
                  <a:cubicBezTo>
                    <a:pt x="1162" y="570"/>
                    <a:pt x="1186" y="594"/>
                    <a:pt x="1186" y="624"/>
                  </a:cubicBezTo>
                  <a:cubicBezTo>
                    <a:pt x="1186" y="654"/>
                    <a:pt x="1161" y="678"/>
                    <a:pt x="1132" y="678"/>
                  </a:cubicBezTo>
                  <a:close/>
                  <a:moveTo>
                    <a:pt x="1132" y="508"/>
                  </a:moveTo>
                  <a:cubicBezTo>
                    <a:pt x="1079" y="508"/>
                    <a:pt x="1035" y="544"/>
                    <a:pt x="1021" y="593"/>
                  </a:cubicBezTo>
                  <a:lnTo>
                    <a:pt x="906" y="593"/>
                  </a:lnTo>
                  <a:lnTo>
                    <a:pt x="906" y="655"/>
                  </a:lnTo>
                  <a:lnTo>
                    <a:pt x="1021" y="655"/>
                  </a:lnTo>
                  <a:cubicBezTo>
                    <a:pt x="1035" y="704"/>
                    <a:pt x="1079" y="740"/>
                    <a:pt x="1132" y="740"/>
                  </a:cubicBezTo>
                  <a:cubicBezTo>
                    <a:pt x="1196" y="740"/>
                    <a:pt x="1248" y="688"/>
                    <a:pt x="1248" y="624"/>
                  </a:cubicBezTo>
                  <a:cubicBezTo>
                    <a:pt x="1248" y="560"/>
                    <a:pt x="1196" y="508"/>
                    <a:pt x="1132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1" name="Group 366">
            <a:extLst>
              <a:ext uri="{FF2B5EF4-FFF2-40B4-BE49-F238E27FC236}">
                <a16:creationId xmlns:a16="http://schemas.microsoft.com/office/drawing/2014/main" id="{F3395F24-B1F3-4BBD-296E-CBC31BF439BB}"/>
              </a:ext>
            </a:extLst>
          </p:cNvPr>
          <p:cNvGrpSpPr/>
          <p:nvPr userDrawn="1"/>
        </p:nvGrpSpPr>
        <p:grpSpPr>
          <a:xfrm>
            <a:off x="5137970" y="4062353"/>
            <a:ext cx="710291" cy="710292"/>
            <a:chOff x="3676430" y="3530203"/>
            <a:chExt cx="710291" cy="710292"/>
          </a:xfrm>
        </p:grpSpPr>
        <p:sp>
          <p:nvSpPr>
            <p:cNvPr id="132" name="Rectangle 367">
              <a:extLst>
                <a:ext uri="{FF2B5EF4-FFF2-40B4-BE49-F238E27FC236}">
                  <a16:creationId xmlns:a16="http://schemas.microsoft.com/office/drawing/2014/main" id="{FCE3913E-0DEF-827A-BB38-4CE8D09C1F71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7D3C932A-7256-5880-8B65-A908732EA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981" y="3655956"/>
              <a:ext cx="357188" cy="458787"/>
            </a:xfrm>
            <a:custGeom>
              <a:avLst/>
              <a:gdLst>
                <a:gd name="T0" fmla="*/ 711 w 994"/>
                <a:gd name="T1" fmla="*/ 1071 h 1276"/>
                <a:gd name="T2" fmla="*/ 790 w 994"/>
                <a:gd name="T3" fmla="*/ 796 h 1276"/>
                <a:gd name="T4" fmla="*/ 852 w 994"/>
                <a:gd name="T5" fmla="*/ 734 h 1276"/>
                <a:gd name="T6" fmla="*/ 649 w 994"/>
                <a:gd name="T7" fmla="*/ 1134 h 1276"/>
                <a:gd name="T8" fmla="*/ 852 w 994"/>
                <a:gd name="T9" fmla="*/ 734 h 1276"/>
                <a:gd name="T10" fmla="*/ 849 w 994"/>
                <a:gd name="T11" fmla="*/ 570 h 1276"/>
                <a:gd name="T12" fmla="*/ 539 w 994"/>
                <a:gd name="T13" fmla="*/ 508 h 1276"/>
                <a:gd name="T14" fmla="*/ 536 w 994"/>
                <a:gd name="T15" fmla="*/ 1071 h 1276"/>
                <a:gd name="T16" fmla="*/ 457 w 994"/>
                <a:gd name="T17" fmla="*/ 908 h 1276"/>
                <a:gd name="T18" fmla="*/ 536 w 994"/>
                <a:gd name="T19" fmla="*/ 1071 h 1276"/>
                <a:gd name="T20" fmla="*/ 395 w 994"/>
                <a:gd name="T21" fmla="*/ 847 h 1276"/>
                <a:gd name="T22" fmla="*/ 598 w 994"/>
                <a:gd name="T23" fmla="*/ 1134 h 1276"/>
                <a:gd name="T24" fmla="*/ 282 w 994"/>
                <a:gd name="T25" fmla="*/ 1071 h 1276"/>
                <a:gd name="T26" fmla="*/ 203 w 994"/>
                <a:gd name="T27" fmla="*/ 739 h 1276"/>
                <a:gd name="T28" fmla="*/ 282 w 994"/>
                <a:gd name="T29" fmla="*/ 1071 h 1276"/>
                <a:gd name="T30" fmla="*/ 141 w 994"/>
                <a:gd name="T31" fmla="*/ 677 h 1276"/>
                <a:gd name="T32" fmla="*/ 344 w 994"/>
                <a:gd name="T33" fmla="*/ 1134 h 1276"/>
                <a:gd name="T34" fmla="*/ 367 w 994"/>
                <a:gd name="T35" fmla="*/ 342 h 1276"/>
                <a:gd name="T36" fmla="*/ 259 w 994"/>
                <a:gd name="T37" fmla="*/ 342 h 1276"/>
                <a:gd name="T38" fmla="*/ 313 w 994"/>
                <a:gd name="T39" fmla="*/ 260 h 1276"/>
                <a:gd name="T40" fmla="*/ 367 w 994"/>
                <a:gd name="T41" fmla="*/ 342 h 1276"/>
                <a:gd name="T42" fmla="*/ 485 w 994"/>
                <a:gd name="T43" fmla="*/ 567 h 1276"/>
                <a:gd name="T44" fmla="*/ 403 w 994"/>
                <a:gd name="T45" fmla="*/ 413 h 1276"/>
                <a:gd name="T46" fmla="*/ 429 w 994"/>
                <a:gd name="T47" fmla="*/ 313 h 1276"/>
                <a:gd name="T48" fmla="*/ 197 w 994"/>
                <a:gd name="T49" fmla="*/ 313 h 1276"/>
                <a:gd name="T50" fmla="*/ 223 w 994"/>
                <a:gd name="T51" fmla="*/ 413 h 1276"/>
                <a:gd name="T52" fmla="*/ 141 w 994"/>
                <a:gd name="T53" fmla="*/ 567 h 1276"/>
                <a:gd name="T54" fmla="*/ 203 w 994"/>
                <a:gd name="T55" fmla="*/ 511 h 1276"/>
                <a:gd name="T56" fmla="*/ 423 w 994"/>
                <a:gd name="T57" fmla="*/ 511 h 1276"/>
                <a:gd name="T58" fmla="*/ 849 w 994"/>
                <a:gd name="T59" fmla="*/ 395 h 1276"/>
                <a:gd name="T60" fmla="*/ 539 w 994"/>
                <a:gd name="T61" fmla="*/ 457 h 1276"/>
                <a:gd name="T62" fmla="*/ 849 w 994"/>
                <a:gd name="T63" fmla="*/ 395 h 1276"/>
                <a:gd name="T64" fmla="*/ 877 w 994"/>
                <a:gd name="T65" fmla="*/ 254 h 1276"/>
                <a:gd name="T66" fmla="*/ 739 w 994"/>
                <a:gd name="T67" fmla="*/ 116 h 1276"/>
                <a:gd name="T68" fmla="*/ 677 w 994"/>
                <a:gd name="T69" fmla="*/ 316 h 1276"/>
                <a:gd name="T70" fmla="*/ 931 w 994"/>
                <a:gd name="T71" fmla="*/ 1187 h 1276"/>
                <a:gd name="T72" fmla="*/ 87 w 994"/>
                <a:gd name="T73" fmla="*/ 1213 h 1276"/>
                <a:gd name="T74" fmla="*/ 62 w 994"/>
                <a:gd name="T75" fmla="*/ 88 h 1276"/>
                <a:gd name="T76" fmla="*/ 723 w 994"/>
                <a:gd name="T77" fmla="*/ 62 h 1276"/>
                <a:gd name="T78" fmla="*/ 931 w 994"/>
                <a:gd name="T79" fmla="*/ 1187 h 1276"/>
                <a:gd name="T80" fmla="*/ 749 w 994"/>
                <a:gd name="T81" fmla="*/ 0 h 1276"/>
                <a:gd name="T82" fmla="*/ 0 w 994"/>
                <a:gd name="T83" fmla="*/ 88 h 1276"/>
                <a:gd name="T84" fmla="*/ 87 w 994"/>
                <a:gd name="T85" fmla="*/ 1275 h 1276"/>
                <a:gd name="T86" fmla="*/ 993 w 994"/>
                <a:gd name="T87" fmla="*/ 1187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4" h="1276">
                  <a:moveTo>
                    <a:pt x="790" y="1071"/>
                  </a:moveTo>
                  <a:lnTo>
                    <a:pt x="711" y="1071"/>
                  </a:lnTo>
                  <a:lnTo>
                    <a:pt x="711" y="796"/>
                  </a:lnTo>
                  <a:lnTo>
                    <a:pt x="790" y="796"/>
                  </a:lnTo>
                  <a:lnTo>
                    <a:pt x="790" y="1071"/>
                  </a:lnTo>
                  <a:close/>
                  <a:moveTo>
                    <a:pt x="852" y="734"/>
                  </a:moveTo>
                  <a:lnTo>
                    <a:pt x="649" y="734"/>
                  </a:lnTo>
                  <a:lnTo>
                    <a:pt x="649" y="1134"/>
                  </a:lnTo>
                  <a:lnTo>
                    <a:pt x="852" y="1134"/>
                  </a:lnTo>
                  <a:lnTo>
                    <a:pt x="852" y="734"/>
                  </a:lnTo>
                  <a:close/>
                  <a:moveTo>
                    <a:pt x="539" y="570"/>
                  </a:moveTo>
                  <a:lnTo>
                    <a:pt x="849" y="570"/>
                  </a:lnTo>
                  <a:lnTo>
                    <a:pt x="849" y="508"/>
                  </a:lnTo>
                  <a:lnTo>
                    <a:pt x="539" y="508"/>
                  </a:lnTo>
                  <a:lnTo>
                    <a:pt x="539" y="570"/>
                  </a:lnTo>
                  <a:close/>
                  <a:moveTo>
                    <a:pt x="536" y="1071"/>
                  </a:moveTo>
                  <a:lnTo>
                    <a:pt x="457" y="1071"/>
                  </a:lnTo>
                  <a:lnTo>
                    <a:pt x="457" y="908"/>
                  </a:lnTo>
                  <a:lnTo>
                    <a:pt x="536" y="908"/>
                  </a:lnTo>
                  <a:lnTo>
                    <a:pt x="536" y="1071"/>
                  </a:lnTo>
                  <a:close/>
                  <a:moveTo>
                    <a:pt x="598" y="847"/>
                  </a:moveTo>
                  <a:lnTo>
                    <a:pt x="395" y="847"/>
                  </a:lnTo>
                  <a:lnTo>
                    <a:pt x="395" y="1134"/>
                  </a:lnTo>
                  <a:lnTo>
                    <a:pt x="598" y="1134"/>
                  </a:lnTo>
                  <a:lnTo>
                    <a:pt x="598" y="847"/>
                  </a:lnTo>
                  <a:close/>
                  <a:moveTo>
                    <a:pt x="282" y="1071"/>
                  </a:moveTo>
                  <a:lnTo>
                    <a:pt x="203" y="1071"/>
                  </a:lnTo>
                  <a:lnTo>
                    <a:pt x="203" y="739"/>
                  </a:lnTo>
                  <a:lnTo>
                    <a:pt x="282" y="739"/>
                  </a:lnTo>
                  <a:lnTo>
                    <a:pt x="282" y="1071"/>
                  </a:lnTo>
                  <a:close/>
                  <a:moveTo>
                    <a:pt x="344" y="677"/>
                  </a:moveTo>
                  <a:lnTo>
                    <a:pt x="141" y="677"/>
                  </a:lnTo>
                  <a:lnTo>
                    <a:pt x="141" y="1134"/>
                  </a:lnTo>
                  <a:lnTo>
                    <a:pt x="344" y="1134"/>
                  </a:lnTo>
                  <a:lnTo>
                    <a:pt x="344" y="677"/>
                  </a:lnTo>
                  <a:close/>
                  <a:moveTo>
                    <a:pt x="367" y="342"/>
                  </a:moveTo>
                  <a:cubicBezTo>
                    <a:pt x="367" y="372"/>
                    <a:pt x="343" y="395"/>
                    <a:pt x="313" y="395"/>
                  </a:cubicBezTo>
                  <a:cubicBezTo>
                    <a:pt x="283" y="395"/>
                    <a:pt x="259" y="372"/>
                    <a:pt x="259" y="342"/>
                  </a:cubicBezTo>
                  <a:lnTo>
                    <a:pt x="259" y="313"/>
                  </a:lnTo>
                  <a:cubicBezTo>
                    <a:pt x="259" y="283"/>
                    <a:pt x="283" y="260"/>
                    <a:pt x="313" y="260"/>
                  </a:cubicBezTo>
                  <a:cubicBezTo>
                    <a:pt x="343" y="260"/>
                    <a:pt x="367" y="283"/>
                    <a:pt x="367" y="313"/>
                  </a:cubicBezTo>
                  <a:lnTo>
                    <a:pt x="367" y="342"/>
                  </a:lnTo>
                  <a:close/>
                  <a:moveTo>
                    <a:pt x="423" y="567"/>
                  </a:moveTo>
                  <a:lnTo>
                    <a:pt x="485" y="567"/>
                  </a:lnTo>
                  <a:lnTo>
                    <a:pt x="485" y="511"/>
                  </a:lnTo>
                  <a:cubicBezTo>
                    <a:pt x="485" y="463"/>
                    <a:pt x="448" y="431"/>
                    <a:pt x="403" y="413"/>
                  </a:cubicBezTo>
                  <a:cubicBezTo>
                    <a:pt x="419" y="393"/>
                    <a:pt x="429" y="369"/>
                    <a:pt x="429" y="342"/>
                  </a:cubicBezTo>
                  <a:lnTo>
                    <a:pt x="429" y="313"/>
                  </a:lnTo>
                  <a:cubicBezTo>
                    <a:pt x="429" y="250"/>
                    <a:pt x="377" y="198"/>
                    <a:pt x="313" y="198"/>
                  </a:cubicBezTo>
                  <a:cubicBezTo>
                    <a:pt x="249" y="198"/>
                    <a:pt x="197" y="250"/>
                    <a:pt x="197" y="313"/>
                  </a:cubicBezTo>
                  <a:lnTo>
                    <a:pt x="197" y="342"/>
                  </a:lnTo>
                  <a:cubicBezTo>
                    <a:pt x="197" y="369"/>
                    <a:pt x="207" y="393"/>
                    <a:pt x="223" y="413"/>
                  </a:cubicBezTo>
                  <a:cubicBezTo>
                    <a:pt x="178" y="431"/>
                    <a:pt x="141" y="463"/>
                    <a:pt x="141" y="511"/>
                  </a:cubicBezTo>
                  <a:lnTo>
                    <a:pt x="141" y="567"/>
                  </a:lnTo>
                  <a:lnTo>
                    <a:pt x="203" y="567"/>
                  </a:lnTo>
                  <a:lnTo>
                    <a:pt x="203" y="511"/>
                  </a:lnTo>
                  <a:cubicBezTo>
                    <a:pt x="203" y="479"/>
                    <a:pt x="269" y="457"/>
                    <a:pt x="313" y="457"/>
                  </a:cubicBezTo>
                  <a:cubicBezTo>
                    <a:pt x="357" y="457"/>
                    <a:pt x="423" y="479"/>
                    <a:pt x="423" y="511"/>
                  </a:cubicBezTo>
                  <a:lnTo>
                    <a:pt x="423" y="567"/>
                  </a:lnTo>
                  <a:close/>
                  <a:moveTo>
                    <a:pt x="849" y="395"/>
                  </a:moveTo>
                  <a:lnTo>
                    <a:pt x="539" y="395"/>
                  </a:lnTo>
                  <a:lnTo>
                    <a:pt x="539" y="457"/>
                  </a:lnTo>
                  <a:lnTo>
                    <a:pt x="849" y="457"/>
                  </a:lnTo>
                  <a:lnTo>
                    <a:pt x="849" y="395"/>
                  </a:lnTo>
                  <a:close/>
                  <a:moveTo>
                    <a:pt x="877" y="316"/>
                  </a:moveTo>
                  <a:lnTo>
                    <a:pt x="877" y="254"/>
                  </a:lnTo>
                  <a:lnTo>
                    <a:pt x="739" y="254"/>
                  </a:lnTo>
                  <a:lnTo>
                    <a:pt x="739" y="116"/>
                  </a:lnTo>
                  <a:lnTo>
                    <a:pt x="677" y="116"/>
                  </a:lnTo>
                  <a:lnTo>
                    <a:pt x="677" y="316"/>
                  </a:lnTo>
                  <a:lnTo>
                    <a:pt x="877" y="316"/>
                  </a:lnTo>
                  <a:close/>
                  <a:moveTo>
                    <a:pt x="931" y="1187"/>
                  </a:moveTo>
                  <a:cubicBezTo>
                    <a:pt x="931" y="1201"/>
                    <a:pt x="920" y="1213"/>
                    <a:pt x="906" y="1213"/>
                  </a:cubicBezTo>
                  <a:lnTo>
                    <a:pt x="87" y="1213"/>
                  </a:lnTo>
                  <a:cubicBezTo>
                    <a:pt x="73" y="1213"/>
                    <a:pt x="62" y="1201"/>
                    <a:pt x="62" y="1187"/>
                  </a:cubicBezTo>
                  <a:lnTo>
                    <a:pt x="62" y="88"/>
                  </a:lnTo>
                  <a:cubicBezTo>
                    <a:pt x="62" y="74"/>
                    <a:pt x="73" y="62"/>
                    <a:pt x="87" y="62"/>
                  </a:cubicBezTo>
                  <a:lnTo>
                    <a:pt x="723" y="62"/>
                  </a:lnTo>
                  <a:lnTo>
                    <a:pt x="931" y="270"/>
                  </a:lnTo>
                  <a:lnTo>
                    <a:pt x="931" y="1187"/>
                  </a:lnTo>
                  <a:close/>
                  <a:moveTo>
                    <a:pt x="993" y="244"/>
                  </a:moveTo>
                  <a:lnTo>
                    <a:pt x="749" y="0"/>
                  </a:lnTo>
                  <a:lnTo>
                    <a:pt x="87" y="0"/>
                  </a:lnTo>
                  <a:cubicBezTo>
                    <a:pt x="39" y="0"/>
                    <a:pt x="0" y="39"/>
                    <a:pt x="0" y="88"/>
                  </a:cubicBezTo>
                  <a:lnTo>
                    <a:pt x="0" y="1187"/>
                  </a:lnTo>
                  <a:cubicBezTo>
                    <a:pt x="0" y="1235"/>
                    <a:pt x="39" y="1275"/>
                    <a:pt x="87" y="1275"/>
                  </a:cubicBezTo>
                  <a:lnTo>
                    <a:pt x="906" y="1275"/>
                  </a:lnTo>
                  <a:cubicBezTo>
                    <a:pt x="954" y="1275"/>
                    <a:pt x="993" y="1235"/>
                    <a:pt x="993" y="1187"/>
                  </a:cubicBezTo>
                  <a:lnTo>
                    <a:pt x="993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" name="Group 369">
            <a:extLst>
              <a:ext uri="{FF2B5EF4-FFF2-40B4-BE49-F238E27FC236}">
                <a16:creationId xmlns:a16="http://schemas.microsoft.com/office/drawing/2014/main" id="{BB669BD2-299C-C841-F8A4-AC7CFBC5D56C}"/>
              </a:ext>
            </a:extLst>
          </p:cNvPr>
          <p:cNvGrpSpPr/>
          <p:nvPr userDrawn="1"/>
        </p:nvGrpSpPr>
        <p:grpSpPr>
          <a:xfrm>
            <a:off x="9520527" y="3030776"/>
            <a:ext cx="710291" cy="710292"/>
            <a:chOff x="8058987" y="2498626"/>
            <a:chExt cx="710291" cy="710292"/>
          </a:xfrm>
        </p:grpSpPr>
        <p:sp>
          <p:nvSpPr>
            <p:cNvPr id="136" name="Rectangle 370">
              <a:extLst>
                <a:ext uri="{FF2B5EF4-FFF2-40B4-BE49-F238E27FC236}">
                  <a16:creationId xmlns:a16="http://schemas.microsoft.com/office/drawing/2014/main" id="{D1F08B71-0641-36C7-DBF1-8F61632E5323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37" name="Freeform 18">
              <a:extLst>
                <a:ext uri="{FF2B5EF4-FFF2-40B4-BE49-F238E27FC236}">
                  <a16:creationId xmlns:a16="http://schemas.microsoft.com/office/drawing/2014/main" id="{2E88A273-1043-352D-9439-D06E9380F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0613" y="2613266"/>
              <a:ext cx="427038" cy="481013"/>
            </a:xfrm>
            <a:custGeom>
              <a:avLst/>
              <a:gdLst>
                <a:gd name="T0" fmla="*/ 1051 w 1185"/>
                <a:gd name="T1" fmla="*/ 1229 h 1334"/>
                <a:gd name="T2" fmla="*/ 1037 w 1185"/>
                <a:gd name="T3" fmla="*/ 1271 h 1334"/>
                <a:gd name="T4" fmla="*/ 1095 w 1185"/>
                <a:gd name="T5" fmla="*/ 1180 h 1334"/>
                <a:gd name="T6" fmla="*/ 711 w 1185"/>
                <a:gd name="T7" fmla="*/ 1305 h 1334"/>
                <a:gd name="T8" fmla="*/ 1150 w 1185"/>
                <a:gd name="T9" fmla="*/ 1153 h 1334"/>
                <a:gd name="T10" fmla="*/ 711 w 1185"/>
                <a:gd name="T11" fmla="*/ 1305 h 1334"/>
                <a:gd name="T12" fmla="*/ 603 w 1185"/>
                <a:gd name="T13" fmla="*/ 132 h 1334"/>
                <a:gd name="T14" fmla="*/ 55 w 1185"/>
                <a:gd name="T15" fmla="*/ 104 h 1334"/>
                <a:gd name="T16" fmla="*/ 960 w 1185"/>
                <a:gd name="T17" fmla="*/ 152 h 1334"/>
                <a:gd name="T18" fmla="*/ 0 w 1185"/>
                <a:gd name="T19" fmla="*/ 104 h 1334"/>
                <a:gd name="T20" fmla="*/ 640 w 1185"/>
                <a:gd name="T21" fmla="*/ 1305 h 1334"/>
                <a:gd name="T22" fmla="*/ 55 w 1185"/>
                <a:gd name="T23" fmla="*/ 1180 h 1334"/>
                <a:gd name="T24" fmla="*/ 55 w 1185"/>
                <a:gd name="T25" fmla="*/ 1125 h 1334"/>
                <a:gd name="T26" fmla="*/ 988 w 1185"/>
                <a:gd name="T27" fmla="*/ 493 h 1334"/>
                <a:gd name="T28" fmla="*/ 603 w 1185"/>
                <a:gd name="T29" fmla="*/ 1257 h 1334"/>
                <a:gd name="T30" fmla="*/ 567 w 1185"/>
                <a:gd name="T31" fmla="*/ 322 h 1334"/>
                <a:gd name="T32" fmla="*/ 643 w 1185"/>
                <a:gd name="T33" fmla="*/ 381 h 1334"/>
                <a:gd name="T34" fmla="*/ 567 w 1185"/>
                <a:gd name="T35" fmla="*/ 322 h 1334"/>
                <a:gd name="T36" fmla="*/ 698 w 1185"/>
                <a:gd name="T37" fmla="*/ 381 h 1334"/>
                <a:gd name="T38" fmla="*/ 511 w 1185"/>
                <a:gd name="T39" fmla="*/ 322 h 1334"/>
                <a:gd name="T40" fmla="*/ 372 w 1185"/>
                <a:gd name="T41" fmla="*/ 601 h 1334"/>
                <a:gd name="T42" fmla="*/ 431 w 1185"/>
                <a:gd name="T43" fmla="*/ 526 h 1334"/>
                <a:gd name="T44" fmla="*/ 431 w 1185"/>
                <a:gd name="T45" fmla="*/ 470 h 1334"/>
                <a:gd name="T46" fmla="*/ 372 w 1185"/>
                <a:gd name="T47" fmla="*/ 657 h 1334"/>
                <a:gd name="T48" fmla="*/ 439 w 1185"/>
                <a:gd name="T49" fmla="*/ 381 h 1334"/>
                <a:gd name="T50" fmla="*/ 364 w 1185"/>
                <a:gd name="T51" fmla="*/ 322 h 1334"/>
                <a:gd name="T52" fmla="*/ 439 w 1185"/>
                <a:gd name="T53" fmla="*/ 381 h 1334"/>
                <a:gd name="T54" fmla="*/ 308 w 1185"/>
                <a:gd name="T55" fmla="*/ 322 h 1334"/>
                <a:gd name="T56" fmla="*/ 495 w 1185"/>
                <a:gd name="T57" fmla="*/ 381 h 1334"/>
                <a:gd name="T58" fmla="*/ 372 w 1185"/>
                <a:gd name="T59" fmla="*/ 813 h 1334"/>
                <a:gd name="T60" fmla="*/ 431 w 1185"/>
                <a:gd name="T61" fmla="*/ 738 h 1334"/>
                <a:gd name="T62" fmla="*/ 431 w 1185"/>
                <a:gd name="T63" fmla="*/ 682 h 1334"/>
                <a:gd name="T64" fmla="*/ 372 w 1185"/>
                <a:gd name="T65" fmla="*/ 869 h 1334"/>
                <a:gd name="T66" fmla="*/ 236 w 1185"/>
                <a:gd name="T67" fmla="*/ 593 h 1334"/>
                <a:gd name="T68" fmla="*/ 160 w 1185"/>
                <a:gd name="T69" fmla="*/ 534 h 1334"/>
                <a:gd name="T70" fmla="*/ 236 w 1185"/>
                <a:gd name="T71" fmla="*/ 593 h 1334"/>
                <a:gd name="T72" fmla="*/ 105 w 1185"/>
                <a:gd name="T73" fmla="*/ 534 h 1334"/>
                <a:gd name="T74" fmla="*/ 292 w 1185"/>
                <a:gd name="T75" fmla="*/ 593 h 1334"/>
                <a:gd name="T76" fmla="*/ 169 w 1185"/>
                <a:gd name="T77" fmla="*/ 389 h 1334"/>
                <a:gd name="T78" fmla="*/ 228 w 1185"/>
                <a:gd name="T79" fmla="*/ 314 h 1334"/>
                <a:gd name="T80" fmla="*/ 228 w 1185"/>
                <a:gd name="T81" fmla="*/ 258 h 1334"/>
                <a:gd name="T82" fmla="*/ 169 w 1185"/>
                <a:gd name="T83" fmla="*/ 445 h 1334"/>
                <a:gd name="T84" fmla="*/ 236 w 1185"/>
                <a:gd name="T85" fmla="*/ 805 h 1334"/>
                <a:gd name="T86" fmla="*/ 160 w 1185"/>
                <a:gd name="T87" fmla="*/ 746 h 1334"/>
                <a:gd name="T88" fmla="*/ 236 w 1185"/>
                <a:gd name="T89" fmla="*/ 805 h 1334"/>
                <a:gd name="T90" fmla="*/ 105 w 1185"/>
                <a:gd name="T91" fmla="*/ 746 h 1334"/>
                <a:gd name="T92" fmla="*/ 292 w 1185"/>
                <a:gd name="T93" fmla="*/ 805 h 1334"/>
                <a:gd name="T94" fmla="*/ 1083 w 1185"/>
                <a:gd name="T95" fmla="*/ 605 h 1334"/>
                <a:gd name="T96" fmla="*/ 887 w 1185"/>
                <a:gd name="T97" fmla="*/ 505 h 1334"/>
                <a:gd name="T98" fmla="*/ 732 w 1185"/>
                <a:gd name="T99" fmla="*/ 639 h 1334"/>
                <a:gd name="T100" fmla="*/ 680 w 1185"/>
                <a:gd name="T101" fmla="*/ 944 h 1334"/>
                <a:gd name="T102" fmla="*/ 805 w 1185"/>
                <a:gd name="T103" fmla="*/ 1081 h 1334"/>
                <a:gd name="T104" fmla="*/ 671 w 1185"/>
                <a:gd name="T105" fmla="*/ 669 h 1334"/>
                <a:gd name="T106" fmla="*/ 788 w 1185"/>
                <a:gd name="T107" fmla="*/ 768 h 1334"/>
                <a:gd name="T108" fmla="*/ 831 w 1185"/>
                <a:gd name="T109" fmla="*/ 532 h 1334"/>
                <a:gd name="T110" fmla="*/ 887 w 1185"/>
                <a:gd name="T111" fmla="*/ 560 h 1334"/>
                <a:gd name="T112" fmla="*/ 958 w 1185"/>
                <a:gd name="T113" fmla="*/ 724 h 1334"/>
                <a:gd name="T114" fmla="*/ 1029 w 1185"/>
                <a:gd name="T115" fmla="*/ 619 h 1334"/>
                <a:gd name="T116" fmla="*/ 1085 w 1185"/>
                <a:gd name="T117" fmla="*/ 660 h 1334"/>
                <a:gd name="T118" fmla="*/ 1128 w 1185"/>
                <a:gd name="T119" fmla="*/ 758 h 1334"/>
                <a:gd name="T120" fmla="*/ 855 w 1185"/>
                <a:gd name="T121" fmla="*/ 1086 h 1334"/>
                <a:gd name="T122" fmla="*/ 1135 w 1185"/>
                <a:gd name="T123" fmla="*/ 104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5" h="1334">
                  <a:moveTo>
                    <a:pt x="1037" y="1242"/>
                  </a:moveTo>
                  <a:cubicBezTo>
                    <a:pt x="1030" y="1242"/>
                    <a:pt x="1024" y="1236"/>
                    <a:pt x="1024" y="1229"/>
                  </a:cubicBezTo>
                  <a:cubicBezTo>
                    <a:pt x="1024" y="1222"/>
                    <a:pt x="1030" y="1216"/>
                    <a:pt x="1037" y="1216"/>
                  </a:cubicBezTo>
                  <a:cubicBezTo>
                    <a:pt x="1045" y="1216"/>
                    <a:pt x="1051" y="1222"/>
                    <a:pt x="1051" y="1229"/>
                  </a:cubicBezTo>
                  <a:cubicBezTo>
                    <a:pt x="1051" y="1236"/>
                    <a:pt x="1045" y="1242"/>
                    <a:pt x="1037" y="1242"/>
                  </a:cubicBezTo>
                  <a:close/>
                  <a:moveTo>
                    <a:pt x="1037" y="1187"/>
                  </a:moveTo>
                  <a:cubicBezTo>
                    <a:pt x="1014" y="1187"/>
                    <a:pt x="995" y="1206"/>
                    <a:pt x="995" y="1229"/>
                  </a:cubicBezTo>
                  <a:cubicBezTo>
                    <a:pt x="995" y="1252"/>
                    <a:pt x="1014" y="1271"/>
                    <a:pt x="1037" y="1271"/>
                  </a:cubicBezTo>
                  <a:cubicBezTo>
                    <a:pt x="1060" y="1271"/>
                    <a:pt x="1079" y="1252"/>
                    <a:pt x="1079" y="1229"/>
                  </a:cubicBezTo>
                  <a:cubicBezTo>
                    <a:pt x="1079" y="1206"/>
                    <a:pt x="1060" y="1187"/>
                    <a:pt x="1037" y="1187"/>
                  </a:cubicBezTo>
                  <a:close/>
                  <a:moveTo>
                    <a:pt x="766" y="1180"/>
                  </a:moveTo>
                  <a:lnTo>
                    <a:pt x="1095" y="1180"/>
                  </a:lnTo>
                  <a:lnTo>
                    <a:pt x="1095" y="1277"/>
                  </a:lnTo>
                  <a:lnTo>
                    <a:pt x="766" y="1277"/>
                  </a:lnTo>
                  <a:lnTo>
                    <a:pt x="766" y="1180"/>
                  </a:lnTo>
                  <a:close/>
                  <a:moveTo>
                    <a:pt x="711" y="1305"/>
                  </a:moveTo>
                  <a:cubicBezTo>
                    <a:pt x="711" y="1320"/>
                    <a:pt x="723" y="1333"/>
                    <a:pt x="738" y="1333"/>
                  </a:cubicBezTo>
                  <a:lnTo>
                    <a:pt x="1123" y="1333"/>
                  </a:lnTo>
                  <a:cubicBezTo>
                    <a:pt x="1138" y="1333"/>
                    <a:pt x="1150" y="1320"/>
                    <a:pt x="1150" y="1305"/>
                  </a:cubicBezTo>
                  <a:lnTo>
                    <a:pt x="1150" y="1153"/>
                  </a:lnTo>
                  <a:cubicBezTo>
                    <a:pt x="1150" y="1137"/>
                    <a:pt x="1138" y="1125"/>
                    <a:pt x="1123" y="1125"/>
                  </a:cubicBezTo>
                  <a:lnTo>
                    <a:pt x="738" y="1125"/>
                  </a:lnTo>
                  <a:cubicBezTo>
                    <a:pt x="723" y="1125"/>
                    <a:pt x="711" y="1137"/>
                    <a:pt x="711" y="1153"/>
                  </a:cubicBezTo>
                  <a:lnTo>
                    <a:pt x="711" y="1305"/>
                  </a:lnTo>
                  <a:close/>
                  <a:moveTo>
                    <a:pt x="603" y="76"/>
                  </a:moveTo>
                  <a:lnTo>
                    <a:pt x="413" y="76"/>
                  </a:lnTo>
                  <a:lnTo>
                    <a:pt x="413" y="132"/>
                  </a:lnTo>
                  <a:lnTo>
                    <a:pt x="603" y="132"/>
                  </a:lnTo>
                  <a:lnTo>
                    <a:pt x="603" y="76"/>
                  </a:lnTo>
                  <a:close/>
                  <a:moveTo>
                    <a:pt x="960" y="152"/>
                  </a:moveTo>
                  <a:lnTo>
                    <a:pt x="55" y="152"/>
                  </a:lnTo>
                  <a:lnTo>
                    <a:pt x="55" y="104"/>
                  </a:lnTo>
                  <a:cubicBezTo>
                    <a:pt x="55" y="77"/>
                    <a:pt x="77" y="55"/>
                    <a:pt x="104" y="55"/>
                  </a:cubicBezTo>
                  <a:lnTo>
                    <a:pt x="912" y="55"/>
                  </a:lnTo>
                  <a:cubicBezTo>
                    <a:pt x="939" y="55"/>
                    <a:pt x="960" y="77"/>
                    <a:pt x="960" y="104"/>
                  </a:cubicBezTo>
                  <a:lnTo>
                    <a:pt x="960" y="152"/>
                  </a:lnTo>
                  <a:close/>
                  <a:moveTo>
                    <a:pt x="1016" y="104"/>
                  </a:moveTo>
                  <a:cubicBezTo>
                    <a:pt x="1016" y="46"/>
                    <a:pt x="969" y="0"/>
                    <a:pt x="912" y="0"/>
                  </a:cubicBezTo>
                  <a:lnTo>
                    <a:pt x="104" y="0"/>
                  </a:lnTo>
                  <a:cubicBezTo>
                    <a:pt x="46" y="0"/>
                    <a:pt x="0" y="46"/>
                    <a:pt x="0" y="104"/>
                  </a:cubicBezTo>
                  <a:lnTo>
                    <a:pt x="0" y="1229"/>
                  </a:lnTo>
                  <a:cubicBezTo>
                    <a:pt x="0" y="1286"/>
                    <a:pt x="46" y="1333"/>
                    <a:pt x="104" y="1333"/>
                  </a:cubicBezTo>
                  <a:lnTo>
                    <a:pt x="612" y="1333"/>
                  </a:lnTo>
                  <a:cubicBezTo>
                    <a:pt x="627" y="1333"/>
                    <a:pt x="640" y="1320"/>
                    <a:pt x="640" y="1305"/>
                  </a:cubicBezTo>
                  <a:cubicBezTo>
                    <a:pt x="640" y="1290"/>
                    <a:pt x="627" y="1277"/>
                    <a:pt x="612" y="1277"/>
                  </a:cubicBezTo>
                  <a:lnTo>
                    <a:pt x="104" y="1277"/>
                  </a:lnTo>
                  <a:cubicBezTo>
                    <a:pt x="77" y="1277"/>
                    <a:pt x="55" y="1256"/>
                    <a:pt x="55" y="1229"/>
                  </a:cubicBezTo>
                  <a:lnTo>
                    <a:pt x="55" y="1180"/>
                  </a:lnTo>
                  <a:lnTo>
                    <a:pt x="603" y="1180"/>
                  </a:lnTo>
                  <a:cubicBezTo>
                    <a:pt x="618" y="1180"/>
                    <a:pt x="631" y="1168"/>
                    <a:pt x="631" y="1153"/>
                  </a:cubicBezTo>
                  <a:cubicBezTo>
                    <a:pt x="631" y="1137"/>
                    <a:pt x="618" y="1125"/>
                    <a:pt x="603" y="1125"/>
                  </a:cubicBezTo>
                  <a:lnTo>
                    <a:pt x="55" y="1125"/>
                  </a:lnTo>
                  <a:lnTo>
                    <a:pt x="55" y="208"/>
                  </a:lnTo>
                  <a:lnTo>
                    <a:pt x="960" y="208"/>
                  </a:lnTo>
                  <a:lnTo>
                    <a:pt x="960" y="465"/>
                  </a:lnTo>
                  <a:cubicBezTo>
                    <a:pt x="960" y="480"/>
                    <a:pt x="973" y="493"/>
                    <a:pt x="988" y="493"/>
                  </a:cubicBezTo>
                  <a:cubicBezTo>
                    <a:pt x="1003" y="493"/>
                    <a:pt x="1016" y="480"/>
                    <a:pt x="1016" y="465"/>
                  </a:cubicBezTo>
                  <a:lnTo>
                    <a:pt x="1016" y="104"/>
                  </a:lnTo>
                  <a:close/>
                  <a:moveTo>
                    <a:pt x="413" y="1257"/>
                  </a:moveTo>
                  <a:lnTo>
                    <a:pt x="603" y="1257"/>
                  </a:lnTo>
                  <a:lnTo>
                    <a:pt x="603" y="1201"/>
                  </a:lnTo>
                  <a:lnTo>
                    <a:pt x="413" y="1201"/>
                  </a:lnTo>
                  <a:lnTo>
                    <a:pt x="413" y="1257"/>
                  </a:lnTo>
                  <a:close/>
                  <a:moveTo>
                    <a:pt x="567" y="322"/>
                  </a:moveTo>
                  <a:cubicBezTo>
                    <a:pt x="567" y="317"/>
                    <a:pt x="571" y="314"/>
                    <a:pt x="575" y="314"/>
                  </a:cubicBezTo>
                  <a:lnTo>
                    <a:pt x="634" y="314"/>
                  </a:lnTo>
                  <a:cubicBezTo>
                    <a:pt x="639" y="314"/>
                    <a:pt x="643" y="317"/>
                    <a:pt x="643" y="322"/>
                  </a:cubicBezTo>
                  <a:lnTo>
                    <a:pt x="643" y="381"/>
                  </a:lnTo>
                  <a:cubicBezTo>
                    <a:pt x="643" y="386"/>
                    <a:pt x="639" y="389"/>
                    <a:pt x="634" y="389"/>
                  </a:cubicBezTo>
                  <a:lnTo>
                    <a:pt x="575" y="389"/>
                  </a:lnTo>
                  <a:cubicBezTo>
                    <a:pt x="571" y="389"/>
                    <a:pt x="567" y="386"/>
                    <a:pt x="567" y="381"/>
                  </a:cubicBezTo>
                  <a:lnTo>
                    <a:pt x="567" y="322"/>
                  </a:lnTo>
                  <a:close/>
                  <a:moveTo>
                    <a:pt x="511" y="381"/>
                  </a:moveTo>
                  <a:cubicBezTo>
                    <a:pt x="511" y="416"/>
                    <a:pt x="540" y="445"/>
                    <a:pt x="575" y="445"/>
                  </a:cubicBezTo>
                  <a:lnTo>
                    <a:pt x="634" y="445"/>
                  </a:lnTo>
                  <a:cubicBezTo>
                    <a:pt x="669" y="445"/>
                    <a:pt x="698" y="416"/>
                    <a:pt x="698" y="381"/>
                  </a:cubicBezTo>
                  <a:lnTo>
                    <a:pt x="698" y="322"/>
                  </a:lnTo>
                  <a:cubicBezTo>
                    <a:pt x="698" y="287"/>
                    <a:pt x="669" y="258"/>
                    <a:pt x="634" y="258"/>
                  </a:cubicBezTo>
                  <a:lnTo>
                    <a:pt x="575" y="258"/>
                  </a:lnTo>
                  <a:cubicBezTo>
                    <a:pt x="540" y="258"/>
                    <a:pt x="511" y="287"/>
                    <a:pt x="511" y="322"/>
                  </a:cubicBezTo>
                  <a:lnTo>
                    <a:pt x="511" y="381"/>
                  </a:lnTo>
                  <a:close/>
                  <a:moveTo>
                    <a:pt x="439" y="593"/>
                  </a:moveTo>
                  <a:cubicBezTo>
                    <a:pt x="439" y="598"/>
                    <a:pt x="436" y="601"/>
                    <a:pt x="431" y="601"/>
                  </a:cubicBezTo>
                  <a:lnTo>
                    <a:pt x="372" y="601"/>
                  </a:lnTo>
                  <a:cubicBezTo>
                    <a:pt x="367" y="601"/>
                    <a:pt x="364" y="598"/>
                    <a:pt x="364" y="593"/>
                  </a:cubicBezTo>
                  <a:lnTo>
                    <a:pt x="364" y="534"/>
                  </a:lnTo>
                  <a:cubicBezTo>
                    <a:pt x="364" y="529"/>
                    <a:pt x="367" y="526"/>
                    <a:pt x="372" y="526"/>
                  </a:cubicBezTo>
                  <a:lnTo>
                    <a:pt x="431" y="526"/>
                  </a:lnTo>
                  <a:cubicBezTo>
                    <a:pt x="436" y="526"/>
                    <a:pt x="439" y="529"/>
                    <a:pt x="439" y="534"/>
                  </a:cubicBezTo>
                  <a:lnTo>
                    <a:pt x="439" y="593"/>
                  </a:lnTo>
                  <a:close/>
                  <a:moveTo>
                    <a:pt x="495" y="534"/>
                  </a:moveTo>
                  <a:cubicBezTo>
                    <a:pt x="495" y="499"/>
                    <a:pt x="466" y="470"/>
                    <a:pt x="431" y="470"/>
                  </a:cubicBezTo>
                  <a:lnTo>
                    <a:pt x="372" y="470"/>
                  </a:lnTo>
                  <a:cubicBezTo>
                    <a:pt x="337" y="470"/>
                    <a:pt x="308" y="499"/>
                    <a:pt x="308" y="534"/>
                  </a:cubicBezTo>
                  <a:lnTo>
                    <a:pt x="308" y="593"/>
                  </a:lnTo>
                  <a:cubicBezTo>
                    <a:pt x="308" y="628"/>
                    <a:pt x="337" y="657"/>
                    <a:pt x="372" y="657"/>
                  </a:cubicBezTo>
                  <a:lnTo>
                    <a:pt x="431" y="657"/>
                  </a:lnTo>
                  <a:cubicBezTo>
                    <a:pt x="466" y="657"/>
                    <a:pt x="495" y="628"/>
                    <a:pt x="495" y="593"/>
                  </a:cubicBezTo>
                  <a:lnTo>
                    <a:pt x="495" y="534"/>
                  </a:lnTo>
                  <a:close/>
                  <a:moveTo>
                    <a:pt x="439" y="381"/>
                  </a:moveTo>
                  <a:cubicBezTo>
                    <a:pt x="439" y="386"/>
                    <a:pt x="436" y="389"/>
                    <a:pt x="431" y="389"/>
                  </a:cubicBezTo>
                  <a:lnTo>
                    <a:pt x="372" y="389"/>
                  </a:lnTo>
                  <a:cubicBezTo>
                    <a:pt x="367" y="389"/>
                    <a:pt x="364" y="386"/>
                    <a:pt x="364" y="381"/>
                  </a:cubicBezTo>
                  <a:lnTo>
                    <a:pt x="364" y="322"/>
                  </a:lnTo>
                  <a:cubicBezTo>
                    <a:pt x="364" y="317"/>
                    <a:pt x="367" y="314"/>
                    <a:pt x="372" y="314"/>
                  </a:cubicBezTo>
                  <a:lnTo>
                    <a:pt x="431" y="314"/>
                  </a:lnTo>
                  <a:cubicBezTo>
                    <a:pt x="436" y="314"/>
                    <a:pt x="439" y="317"/>
                    <a:pt x="439" y="322"/>
                  </a:cubicBezTo>
                  <a:lnTo>
                    <a:pt x="439" y="381"/>
                  </a:lnTo>
                  <a:close/>
                  <a:moveTo>
                    <a:pt x="495" y="322"/>
                  </a:moveTo>
                  <a:cubicBezTo>
                    <a:pt x="495" y="287"/>
                    <a:pt x="466" y="258"/>
                    <a:pt x="431" y="258"/>
                  </a:cubicBezTo>
                  <a:lnTo>
                    <a:pt x="372" y="258"/>
                  </a:lnTo>
                  <a:cubicBezTo>
                    <a:pt x="337" y="258"/>
                    <a:pt x="308" y="287"/>
                    <a:pt x="308" y="322"/>
                  </a:cubicBezTo>
                  <a:lnTo>
                    <a:pt x="308" y="381"/>
                  </a:lnTo>
                  <a:cubicBezTo>
                    <a:pt x="308" y="416"/>
                    <a:pt x="337" y="445"/>
                    <a:pt x="372" y="445"/>
                  </a:cubicBezTo>
                  <a:lnTo>
                    <a:pt x="431" y="445"/>
                  </a:lnTo>
                  <a:cubicBezTo>
                    <a:pt x="466" y="445"/>
                    <a:pt x="495" y="416"/>
                    <a:pt x="495" y="381"/>
                  </a:cubicBezTo>
                  <a:lnTo>
                    <a:pt x="495" y="322"/>
                  </a:lnTo>
                  <a:close/>
                  <a:moveTo>
                    <a:pt x="439" y="805"/>
                  </a:moveTo>
                  <a:cubicBezTo>
                    <a:pt x="439" y="810"/>
                    <a:pt x="436" y="813"/>
                    <a:pt x="431" y="813"/>
                  </a:cubicBezTo>
                  <a:lnTo>
                    <a:pt x="372" y="813"/>
                  </a:lnTo>
                  <a:cubicBezTo>
                    <a:pt x="367" y="813"/>
                    <a:pt x="364" y="810"/>
                    <a:pt x="364" y="805"/>
                  </a:cubicBezTo>
                  <a:lnTo>
                    <a:pt x="364" y="746"/>
                  </a:lnTo>
                  <a:cubicBezTo>
                    <a:pt x="364" y="741"/>
                    <a:pt x="367" y="738"/>
                    <a:pt x="372" y="738"/>
                  </a:cubicBezTo>
                  <a:lnTo>
                    <a:pt x="431" y="738"/>
                  </a:lnTo>
                  <a:cubicBezTo>
                    <a:pt x="436" y="738"/>
                    <a:pt x="439" y="741"/>
                    <a:pt x="439" y="746"/>
                  </a:cubicBezTo>
                  <a:lnTo>
                    <a:pt x="439" y="805"/>
                  </a:lnTo>
                  <a:close/>
                  <a:moveTo>
                    <a:pt x="495" y="746"/>
                  </a:moveTo>
                  <a:cubicBezTo>
                    <a:pt x="495" y="711"/>
                    <a:pt x="466" y="682"/>
                    <a:pt x="431" y="682"/>
                  </a:cubicBezTo>
                  <a:lnTo>
                    <a:pt x="372" y="682"/>
                  </a:lnTo>
                  <a:cubicBezTo>
                    <a:pt x="337" y="682"/>
                    <a:pt x="308" y="711"/>
                    <a:pt x="308" y="746"/>
                  </a:cubicBezTo>
                  <a:lnTo>
                    <a:pt x="308" y="805"/>
                  </a:lnTo>
                  <a:cubicBezTo>
                    <a:pt x="308" y="840"/>
                    <a:pt x="337" y="869"/>
                    <a:pt x="372" y="869"/>
                  </a:cubicBezTo>
                  <a:lnTo>
                    <a:pt x="431" y="869"/>
                  </a:lnTo>
                  <a:cubicBezTo>
                    <a:pt x="466" y="869"/>
                    <a:pt x="495" y="840"/>
                    <a:pt x="495" y="805"/>
                  </a:cubicBezTo>
                  <a:lnTo>
                    <a:pt x="495" y="746"/>
                  </a:lnTo>
                  <a:close/>
                  <a:moveTo>
                    <a:pt x="236" y="593"/>
                  </a:moveTo>
                  <a:cubicBezTo>
                    <a:pt x="236" y="598"/>
                    <a:pt x="232" y="601"/>
                    <a:pt x="228" y="601"/>
                  </a:cubicBezTo>
                  <a:lnTo>
                    <a:pt x="169" y="601"/>
                  </a:lnTo>
                  <a:cubicBezTo>
                    <a:pt x="164" y="601"/>
                    <a:pt x="160" y="598"/>
                    <a:pt x="160" y="593"/>
                  </a:cubicBezTo>
                  <a:lnTo>
                    <a:pt x="160" y="534"/>
                  </a:lnTo>
                  <a:cubicBezTo>
                    <a:pt x="160" y="529"/>
                    <a:pt x="164" y="526"/>
                    <a:pt x="169" y="526"/>
                  </a:cubicBezTo>
                  <a:lnTo>
                    <a:pt x="228" y="526"/>
                  </a:lnTo>
                  <a:cubicBezTo>
                    <a:pt x="232" y="526"/>
                    <a:pt x="236" y="529"/>
                    <a:pt x="236" y="534"/>
                  </a:cubicBezTo>
                  <a:lnTo>
                    <a:pt x="236" y="593"/>
                  </a:lnTo>
                  <a:close/>
                  <a:moveTo>
                    <a:pt x="292" y="534"/>
                  </a:moveTo>
                  <a:cubicBezTo>
                    <a:pt x="292" y="499"/>
                    <a:pt x="263" y="470"/>
                    <a:pt x="228" y="470"/>
                  </a:cubicBezTo>
                  <a:lnTo>
                    <a:pt x="169" y="470"/>
                  </a:lnTo>
                  <a:cubicBezTo>
                    <a:pt x="133" y="470"/>
                    <a:pt x="105" y="499"/>
                    <a:pt x="105" y="534"/>
                  </a:cubicBezTo>
                  <a:lnTo>
                    <a:pt x="105" y="593"/>
                  </a:lnTo>
                  <a:cubicBezTo>
                    <a:pt x="105" y="628"/>
                    <a:pt x="133" y="657"/>
                    <a:pt x="169" y="657"/>
                  </a:cubicBezTo>
                  <a:lnTo>
                    <a:pt x="228" y="657"/>
                  </a:lnTo>
                  <a:cubicBezTo>
                    <a:pt x="263" y="657"/>
                    <a:pt x="292" y="628"/>
                    <a:pt x="292" y="593"/>
                  </a:cubicBezTo>
                  <a:lnTo>
                    <a:pt x="292" y="534"/>
                  </a:lnTo>
                  <a:close/>
                  <a:moveTo>
                    <a:pt x="236" y="381"/>
                  </a:moveTo>
                  <a:cubicBezTo>
                    <a:pt x="236" y="386"/>
                    <a:pt x="232" y="389"/>
                    <a:pt x="228" y="389"/>
                  </a:cubicBezTo>
                  <a:lnTo>
                    <a:pt x="169" y="389"/>
                  </a:lnTo>
                  <a:cubicBezTo>
                    <a:pt x="164" y="389"/>
                    <a:pt x="160" y="386"/>
                    <a:pt x="160" y="381"/>
                  </a:cubicBezTo>
                  <a:lnTo>
                    <a:pt x="160" y="322"/>
                  </a:lnTo>
                  <a:cubicBezTo>
                    <a:pt x="160" y="317"/>
                    <a:pt x="164" y="314"/>
                    <a:pt x="169" y="314"/>
                  </a:cubicBezTo>
                  <a:lnTo>
                    <a:pt x="228" y="314"/>
                  </a:lnTo>
                  <a:cubicBezTo>
                    <a:pt x="232" y="314"/>
                    <a:pt x="236" y="317"/>
                    <a:pt x="236" y="322"/>
                  </a:cubicBezTo>
                  <a:lnTo>
                    <a:pt x="236" y="381"/>
                  </a:lnTo>
                  <a:close/>
                  <a:moveTo>
                    <a:pt x="292" y="322"/>
                  </a:moveTo>
                  <a:cubicBezTo>
                    <a:pt x="292" y="287"/>
                    <a:pt x="263" y="258"/>
                    <a:pt x="228" y="258"/>
                  </a:cubicBezTo>
                  <a:lnTo>
                    <a:pt x="169" y="258"/>
                  </a:lnTo>
                  <a:cubicBezTo>
                    <a:pt x="133" y="258"/>
                    <a:pt x="105" y="287"/>
                    <a:pt x="105" y="322"/>
                  </a:cubicBezTo>
                  <a:lnTo>
                    <a:pt x="105" y="381"/>
                  </a:lnTo>
                  <a:cubicBezTo>
                    <a:pt x="105" y="416"/>
                    <a:pt x="133" y="445"/>
                    <a:pt x="169" y="445"/>
                  </a:cubicBezTo>
                  <a:lnTo>
                    <a:pt x="228" y="445"/>
                  </a:lnTo>
                  <a:cubicBezTo>
                    <a:pt x="263" y="445"/>
                    <a:pt x="292" y="416"/>
                    <a:pt x="292" y="381"/>
                  </a:cubicBezTo>
                  <a:lnTo>
                    <a:pt x="292" y="322"/>
                  </a:lnTo>
                  <a:close/>
                  <a:moveTo>
                    <a:pt x="236" y="805"/>
                  </a:moveTo>
                  <a:cubicBezTo>
                    <a:pt x="236" y="810"/>
                    <a:pt x="232" y="813"/>
                    <a:pt x="228" y="813"/>
                  </a:cubicBezTo>
                  <a:lnTo>
                    <a:pt x="169" y="813"/>
                  </a:lnTo>
                  <a:cubicBezTo>
                    <a:pt x="164" y="813"/>
                    <a:pt x="160" y="810"/>
                    <a:pt x="160" y="805"/>
                  </a:cubicBezTo>
                  <a:lnTo>
                    <a:pt x="160" y="746"/>
                  </a:lnTo>
                  <a:cubicBezTo>
                    <a:pt x="160" y="741"/>
                    <a:pt x="164" y="738"/>
                    <a:pt x="169" y="738"/>
                  </a:cubicBezTo>
                  <a:lnTo>
                    <a:pt x="228" y="738"/>
                  </a:lnTo>
                  <a:cubicBezTo>
                    <a:pt x="232" y="738"/>
                    <a:pt x="236" y="741"/>
                    <a:pt x="236" y="746"/>
                  </a:cubicBezTo>
                  <a:lnTo>
                    <a:pt x="236" y="805"/>
                  </a:lnTo>
                  <a:close/>
                  <a:moveTo>
                    <a:pt x="292" y="746"/>
                  </a:moveTo>
                  <a:cubicBezTo>
                    <a:pt x="292" y="711"/>
                    <a:pt x="263" y="682"/>
                    <a:pt x="228" y="682"/>
                  </a:cubicBezTo>
                  <a:lnTo>
                    <a:pt x="169" y="682"/>
                  </a:lnTo>
                  <a:cubicBezTo>
                    <a:pt x="133" y="682"/>
                    <a:pt x="105" y="711"/>
                    <a:pt x="105" y="746"/>
                  </a:cubicBezTo>
                  <a:lnTo>
                    <a:pt x="105" y="805"/>
                  </a:lnTo>
                  <a:cubicBezTo>
                    <a:pt x="105" y="840"/>
                    <a:pt x="133" y="869"/>
                    <a:pt x="169" y="869"/>
                  </a:cubicBezTo>
                  <a:lnTo>
                    <a:pt x="228" y="869"/>
                  </a:lnTo>
                  <a:cubicBezTo>
                    <a:pt x="263" y="869"/>
                    <a:pt x="292" y="840"/>
                    <a:pt x="292" y="805"/>
                  </a:cubicBezTo>
                  <a:lnTo>
                    <a:pt x="292" y="746"/>
                  </a:lnTo>
                  <a:close/>
                  <a:moveTo>
                    <a:pt x="1184" y="682"/>
                  </a:moveTo>
                  <a:cubicBezTo>
                    <a:pt x="1184" y="640"/>
                    <a:pt x="1149" y="605"/>
                    <a:pt x="1106" y="605"/>
                  </a:cubicBezTo>
                  <a:lnTo>
                    <a:pt x="1083" y="605"/>
                  </a:lnTo>
                  <a:cubicBezTo>
                    <a:pt x="1077" y="569"/>
                    <a:pt x="1045" y="542"/>
                    <a:pt x="1007" y="542"/>
                  </a:cubicBezTo>
                  <a:lnTo>
                    <a:pt x="974" y="542"/>
                  </a:lnTo>
                  <a:cubicBezTo>
                    <a:pt x="960" y="520"/>
                    <a:pt x="936" y="505"/>
                    <a:pt x="908" y="505"/>
                  </a:cubicBezTo>
                  <a:lnTo>
                    <a:pt x="887" y="505"/>
                  </a:lnTo>
                  <a:lnTo>
                    <a:pt x="887" y="401"/>
                  </a:lnTo>
                  <a:cubicBezTo>
                    <a:pt x="887" y="358"/>
                    <a:pt x="852" y="324"/>
                    <a:pt x="809" y="324"/>
                  </a:cubicBezTo>
                  <a:cubicBezTo>
                    <a:pt x="767" y="324"/>
                    <a:pt x="732" y="358"/>
                    <a:pt x="732" y="401"/>
                  </a:cubicBezTo>
                  <a:lnTo>
                    <a:pt x="732" y="639"/>
                  </a:lnTo>
                  <a:cubicBezTo>
                    <a:pt x="716" y="623"/>
                    <a:pt x="694" y="613"/>
                    <a:pt x="671" y="613"/>
                  </a:cubicBezTo>
                  <a:cubicBezTo>
                    <a:pt x="623" y="613"/>
                    <a:pt x="584" y="652"/>
                    <a:pt x="584" y="700"/>
                  </a:cubicBezTo>
                  <a:cubicBezTo>
                    <a:pt x="584" y="765"/>
                    <a:pt x="602" y="828"/>
                    <a:pt x="634" y="883"/>
                  </a:cubicBezTo>
                  <a:cubicBezTo>
                    <a:pt x="648" y="906"/>
                    <a:pt x="664" y="926"/>
                    <a:pt x="680" y="944"/>
                  </a:cubicBezTo>
                  <a:cubicBezTo>
                    <a:pt x="734" y="1005"/>
                    <a:pt x="750" y="1090"/>
                    <a:pt x="750" y="1091"/>
                  </a:cubicBezTo>
                  <a:cubicBezTo>
                    <a:pt x="752" y="1104"/>
                    <a:pt x="764" y="1114"/>
                    <a:pt x="777" y="1114"/>
                  </a:cubicBezTo>
                  <a:cubicBezTo>
                    <a:pt x="779" y="1114"/>
                    <a:pt x="781" y="1114"/>
                    <a:pt x="782" y="1113"/>
                  </a:cubicBezTo>
                  <a:cubicBezTo>
                    <a:pt x="797" y="1111"/>
                    <a:pt x="807" y="1096"/>
                    <a:pt x="805" y="1081"/>
                  </a:cubicBezTo>
                  <a:cubicBezTo>
                    <a:pt x="804" y="1077"/>
                    <a:pt x="787" y="980"/>
                    <a:pt x="721" y="908"/>
                  </a:cubicBezTo>
                  <a:cubicBezTo>
                    <a:pt x="707" y="893"/>
                    <a:pt x="694" y="875"/>
                    <a:pt x="682" y="855"/>
                  </a:cubicBezTo>
                  <a:cubicBezTo>
                    <a:pt x="654" y="808"/>
                    <a:pt x="640" y="755"/>
                    <a:pt x="640" y="700"/>
                  </a:cubicBezTo>
                  <a:cubicBezTo>
                    <a:pt x="640" y="683"/>
                    <a:pt x="654" y="669"/>
                    <a:pt x="671" y="669"/>
                  </a:cubicBezTo>
                  <a:cubicBezTo>
                    <a:pt x="684" y="669"/>
                    <a:pt x="695" y="677"/>
                    <a:pt x="700" y="689"/>
                  </a:cubicBezTo>
                  <a:lnTo>
                    <a:pt x="734" y="777"/>
                  </a:lnTo>
                  <a:cubicBezTo>
                    <a:pt x="739" y="790"/>
                    <a:pt x="752" y="797"/>
                    <a:pt x="765" y="795"/>
                  </a:cubicBezTo>
                  <a:cubicBezTo>
                    <a:pt x="778" y="792"/>
                    <a:pt x="788" y="781"/>
                    <a:pt x="788" y="768"/>
                  </a:cubicBezTo>
                  <a:lnTo>
                    <a:pt x="788" y="401"/>
                  </a:lnTo>
                  <a:cubicBezTo>
                    <a:pt x="788" y="389"/>
                    <a:pt x="797" y="379"/>
                    <a:pt x="809" y="379"/>
                  </a:cubicBezTo>
                  <a:cubicBezTo>
                    <a:pt x="821" y="379"/>
                    <a:pt x="831" y="389"/>
                    <a:pt x="831" y="401"/>
                  </a:cubicBezTo>
                  <a:lnTo>
                    <a:pt x="831" y="532"/>
                  </a:lnTo>
                  <a:lnTo>
                    <a:pt x="831" y="659"/>
                  </a:lnTo>
                  <a:cubicBezTo>
                    <a:pt x="831" y="674"/>
                    <a:pt x="844" y="687"/>
                    <a:pt x="859" y="687"/>
                  </a:cubicBezTo>
                  <a:cubicBezTo>
                    <a:pt x="874" y="687"/>
                    <a:pt x="887" y="674"/>
                    <a:pt x="887" y="659"/>
                  </a:cubicBezTo>
                  <a:lnTo>
                    <a:pt x="887" y="560"/>
                  </a:lnTo>
                  <a:lnTo>
                    <a:pt x="908" y="560"/>
                  </a:lnTo>
                  <a:cubicBezTo>
                    <a:pt x="920" y="560"/>
                    <a:pt x="930" y="570"/>
                    <a:pt x="930" y="582"/>
                  </a:cubicBezTo>
                  <a:lnTo>
                    <a:pt x="930" y="696"/>
                  </a:lnTo>
                  <a:cubicBezTo>
                    <a:pt x="930" y="711"/>
                    <a:pt x="943" y="724"/>
                    <a:pt x="958" y="724"/>
                  </a:cubicBezTo>
                  <a:cubicBezTo>
                    <a:pt x="973" y="724"/>
                    <a:pt x="986" y="711"/>
                    <a:pt x="986" y="696"/>
                  </a:cubicBezTo>
                  <a:lnTo>
                    <a:pt x="986" y="597"/>
                  </a:lnTo>
                  <a:lnTo>
                    <a:pt x="1007" y="597"/>
                  </a:lnTo>
                  <a:cubicBezTo>
                    <a:pt x="1019" y="597"/>
                    <a:pt x="1029" y="607"/>
                    <a:pt x="1029" y="619"/>
                  </a:cubicBezTo>
                  <a:lnTo>
                    <a:pt x="1029" y="739"/>
                  </a:lnTo>
                  <a:cubicBezTo>
                    <a:pt x="1029" y="754"/>
                    <a:pt x="1042" y="767"/>
                    <a:pt x="1057" y="767"/>
                  </a:cubicBezTo>
                  <a:cubicBezTo>
                    <a:pt x="1072" y="767"/>
                    <a:pt x="1085" y="754"/>
                    <a:pt x="1085" y="739"/>
                  </a:cubicBezTo>
                  <a:lnTo>
                    <a:pt x="1085" y="660"/>
                  </a:lnTo>
                  <a:lnTo>
                    <a:pt x="1106" y="660"/>
                  </a:lnTo>
                  <a:cubicBezTo>
                    <a:pt x="1119" y="660"/>
                    <a:pt x="1128" y="670"/>
                    <a:pt x="1128" y="682"/>
                  </a:cubicBezTo>
                  <a:lnTo>
                    <a:pt x="1128" y="757"/>
                  </a:lnTo>
                  <a:cubicBezTo>
                    <a:pt x="1128" y="758"/>
                    <a:pt x="1128" y="758"/>
                    <a:pt x="1128" y="758"/>
                  </a:cubicBezTo>
                  <a:cubicBezTo>
                    <a:pt x="1126" y="850"/>
                    <a:pt x="1110" y="940"/>
                    <a:pt x="1082" y="1026"/>
                  </a:cubicBezTo>
                  <a:cubicBezTo>
                    <a:pt x="1079" y="1038"/>
                    <a:pt x="1075" y="1049"/>
                    <a:pt x="1073" y="1058"/>
                  </a:cubicBezTo>
                  <a:lnTo>
                    <a:pt x="882" y="1058"/>
                  </a:lnTo>
                  <a:cubicBezTo>
                    <a:pt x="867" y="1058"/>
                    <a:pt x="855" y="1071"/>
                    <a:pt x="855" y="1086"/>
                  </a:cubicBezTo>
                  <a:cubicBezTo>
                    <a:pt x="855" y="1101"/>
                    <a:pt x="867" y="1114"/>
                    <a:pt x="882" y="1114"/>
                  </a:cubicBezTo>
                  <a:lnTo>
                    <a:pt x="1095" y="1114"/>
                  </a:lnTo>
                  <a:cubicBezTo>
                    <a:pt x="1108" y="1114"/>
                    <a:pt x="1120" y="1104"/>
                    <a:pt x="1122" y="1091"/>
                  </a:cubicBezTo>
                  <a:cubicBezTo>
                    <a:pt x="1122" y="1091"/>
                    <a:pt x="1127" y="1070"/>
                    <a:pt x="1135" y="1043"/>
                  </a:cubicBezTo>
                  <a:cubicBezTo>
                    <a:pt x="1165" y="952"/>
                    <a:pt x="1181" y="858"/>
                    <a:pt x="1183" y="761"/>
                  </a:cubicBezTo>
                  <a:cubicBezTo>
                    <a:pt x="1183" y="761"/>
                    <a:pt x="1184" y="760"/>
                    <a:pt x="1184" y="759"/>
                  </a:cubicBezTo>
                  <a:lnTo>
                    <a:pt x="1184" y="6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8" name="Group 372">
            <a:extLst>
              <a:ext uri="{FF2B5EF4-FFF2-40B4-BE49-F238E27FC236}">
                <a16:creationId xmlns:a16="http://schemas.microsoft.com/office/drawing/2014/main" id="{B27C6D4C-96D2-945E-B1CE-88EF0C6E7DB2}"/>
              </a:ext>
            </a:extLst>
          </p:cNvPr>
          <p:cNvGrpSpPr/>
          <p:nvPr userDrawn="1"/>
        </p:nvGrpSpPr>
        <p:grpSpPr>
          <a:xfrm>
            <a:off x="2938576" y="4062353"/>
            <a:ext cx="710291" cy="710292"/>
            <a:chOff x="1477036" y="3530203"/>
            <a:chExt cx="710291" cy="710292"/>
          </a:xfrm>
        </p:grpSpPr>
        <p:sp>
          <p:nvSpPr>
            <p:cNvPr id="139" name="Rectangle 373">
              <a:extLst>
                <a:ext uri="{FF2B5EF4-FFF2-40B4-BE49-F238E27FC236}">
                  <a16:creationId xmlns:a16="http://schemas.microsoft.com/office/drawing/2014/main" id="{76986BB1-F746-8A3A-A5F3-5321B313EFB0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40" name="Freeform 21">
              <a:extLst>
                <a:ext uri="{FF2B5EF4-FFF2-40B4-BE49-F238E27FC236}">
                  <a16:creationId xmlns:a16="http://schemas.microsoft.com/office/drawing/2014/main" id="{A768D737-CF52-5911-9EB4-B441F3776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056" y="3647224"/>
              <a:ext cx="476250" cy="476250"/>
            </a:xfrm>
            <a:custGeom>
              <a:avLst/>
              <a:gdLst>
                <a:gd name="T0" fmla="*/ 629 w 1322"/>
                <a:gd name="T1" fmla="*/ 1057 h 1322"/>
                <a:gd name="T2" fmla="*/ 661 w 1322"/>
                <a:gd name="T3" fmla="*/ 1088 h 1322"/>
                <a:gd name="T4" fmla="*/ 692 w 1322"/>
                <a:gd name="T5" fmla="*/ 1057 h 1322"/>
                <a:gd name="T6" fmla="*/ 692 w 1322"/>
                <a:gd name="T7" fmla="*/ 985 h 1322"/>
                <a:gd name="T8" fmla="*/ 661 w 1322"/>
                <a:gd name="T9" fmla="*/ 954 h 1322"/>
                <a:gd name="T10" fmla="*/ 629 w 1322"/>
                <a:gd name="T11" fmla="*/ 985 h 1322"/>
                <a:gd name="T12" fmla="*/ 629 w 1322"/>
                <a:gd name="T13" fmla="*/ 1057 h 1322"/>
                <a:gd name="T14" fmla="*/ 336 w 1322"/>
                <a:gd name="T15" fmla="*/ 629 h 1322"/>
                <a:gd name="T16" fmla="*/ 264 w 1322"/>
                <a:gd name="T17" fmla="*/ 629 h 1322"/>
                <a:gd name="T18" fmla="*/ 233 w 1322"/>
                <a:gd name="T19" fmla="*/ 661 h 1322"/>
                <a:gd name="T20" fmla="*/ 264 w 1322"/>
                <a:gd name="T21" fmla="*/ 692 h 1322"/>
                <a:gd name="T22" fmla="*/ 336 w 1322"/>
                <a:gd name="T23" fmla="*/ 692 h 1322"/>
                <a:gd name="T24" fmla="*/ 368 w 1322"/>
                <a:gd name="T25" fmla="*/ 661 h 1322"/>
                <a:gd name="T26" fmla="*/ 336 w 1322"/>
                <a:gd name="T27" fmla="*/ 629 h 1322"/>
                <a:gd name="T28" fmla="*/ 692 w 1322"/>
                <a:gd name="T29" fmla="*/ 264 h 1322"/>
                <a:gd name="T30" fmla="*/ 661 w 1322"/>
                <a:gd name="T31" fmla="*/ 233 h 1322"/>
                <a:gd name="T32" fmla="*/ 629 w 1322"/>
                <a:gd name="T33" fmla="*/ 264 h 1322"/>
                <a:gd name="T34" fmla="*/ 629 w 1322"/>
                <a:gd name="T35" fmla="*/ 336 h 1322"/>
                <a:gd name="T36" fmla="*/ 661 w 1322"/>
                <a:gd name="T37" fmla="*/ 368 h 1322"/>
                <a:gd name="T38" fmla="*/ 692 w 1322"/>
                <a:gd name="T39" fmla="*/ 336 h 1322"/>
                <a:gd name="T40" fmla="*/ 692 w 1322"/>
                <a:gd name="T41" fmla="*/ 264 h 1322"/>
                <a:gd name="T42" fmla="*/ 917 w 1322"/>
                <a:gd name="T43" fmla="*/ 448 h 1322"/>
                <a:gd name="T44" fmla="*/ 913 w 1322"/>
                <a:gd name="T45" fmla="*/ 404 h 1322"/>
                <a:gd name="T46" fmla="*/ 869 w 1322"/>
                <a:gd name="T47" fmla="*/ 408 h 1322"/>
                <a:gd name="T48" fmla="*/ 653 w 1322"/>
                <a:gd name="T49" fmla="*/ 666 h 1322"/>
                <a:gd name="T50" fmla="*/ 487 w 1322"/>
                <a:gd name="T51" fmla="*/ 535 h 1322"/>
                <a:gd name="T52" fmla="*/ 443 w 1322"/>
                <a:gd name="T53" fmla="*/ 540 h 1322"/>
                <a:gd name="T54" fmla="*/ 448 w 1322"/>
                <a:gd name="T55" fmla="*/ 584 h 1322"/>
                <a:gd name="T56" fmla="*/ 638 w 1322"/>
                <a:gd name="T57" fmla="*/ 734 h 1322"/>
                <a:gd name="T58" fmla="*/ 644 w 1322"/>
                <a:gd name="T59" fmla="*/ 738 h 1322"/>
                <a:gd name="T60" fmla="*/ 647 w 1322"/>
                <a:gd name="T61" fmla="*/ 739 h 1322"/>
                <a:gd name="T62" fmla="*/ 657 w 1322"/>
                <a:gd name="T63" fmla="*/ 741 h 1322"/>
                <a:gd name="T64" fmla="*/ 671 w 1322"/>
                <a:gd name="T65" fmla="*/ 738 h 1322"/>
                <a:gd name="T66" fmla="*/ 674 w 1322"/>
                <a:gd name="T67" fmla="*/ 735 h 1322"/>
                <a:gd name="T68" fmla="*/ 681 w 1322"/>
                <a:gd name="T69" fmla="*/ 730 h 1322"/>
                <a:gd name="T70" fmla="*/ 917 w 1322"/>
                <a:gd name="T71" fmla="*/ 448 h 1322"/>
                <a:gd name="T72" fmla="*/ 1057 w 1322"/>
                <a:gd name="T73" fmla="*/ 629 h 1322"/>
                <a:gd name="T74" fmla="*/ 985 w 1322"/>
                <a:gd name="T75" fmla="*/ 629 h 1322"/>
                <a:gd name="T76" fmla="*/ 954 w 1322"/>
                <a:gd name="T77" fmla="*/ 661 h 1322"/>
                <a:gd name="T78" fmla="*/ 985 w 1322"/>
                <a:gd name="T79" fmla="*/ 692 h 1322"/>
                <a:gd name="T80" fmla="*/ 1057 w 1322"/>
                <a:gd name="T81" fmla="*/ 692 h 1322"/>
                <a:gd name="T82" fmla="*/ 1088 w 1322"/>
                <a:gd name="T83" fmla="*/ 661 h 1322"/>
                <a:gd name="T84" fmla="*/ 1057 w 1322"/>
                <a:gd name="T85" fmla="*/ 629 h 1322"/>
                <a:gd name="T86" fmla="*/ 661 w 1322"/>
                <a:gd name="T87" fmla="*/ 1111 h 1322"/>
                <a:gd name="T88" fmla="*/ 210 w 1322"/>
                <a:gd name="T89" fmla="*/ 661 h 1322"/>
                <a:gd name="T90" fmla="*/ 661 w 1322"/>
                <a:gd name="T91" fmla="*/ 210 h 1322"/>
                <a:gd name="T92" fmla="*/ 1111 w 1322"/>
                <a:gd name="T93" fmla="*/ 661 h 1322"/>
                <a:gd name="T94" fmla="*/ 661 w 1322"/>
                <a:gd name="T95" fmla="*/ 1111 h 1322"/>
                <a:gd name="T96" fmla="*/ 661 w 1322"/>
                <a:gd name="T97" fmla="*/ 148 h 1322"/>
                <a:gd name="T98" fmla="*/ 148 w 1322"/>
                <a:gd name="T99" fmla="*/ 661 h 1322"/>
                <a:gd name="T100" fmla="*/ 661 w 1322"/>
                <a:gd name="T101" fmla="*/ 1174 h 1322"/>
                <a:gd name="T102" fmla="*/ 1174 w 1322"/>
                <a:gd name="T103" fmla="*/ 661 h 1322"/>
                <a:gd name="T104" fmla="*/ 661 w 1322"/>
                <a:gd name="T105" fmla="*/ 148 h 1322"/>
                <a:gd name="T106" fmla="*/ 661 w 1322"/>
                <a:gd name="T107" fmla="*/ 1258 h 1322"/>
                <a:gd name="T108" fmla="*/ 63 w 1322"/>
                <a:gd name="T109" fmla="*/ 661 h 1322"/>
                <a:gd name="T110" fmla="*/ 661 w 1322"/>
                <a:gd name="T111" fmla="*/ 63 h 1322"/>
                <a:gd name="T112" fmla="*/ 1258 w 1322"/>
                <a:gd name="T113" fmla="*/ 661 h 1322"/>
                <a:gd name="T114" fmla="*/ 661 w 1322"/>
                <a:gd name="T115" fmla="*/ 1258 h 1322"/>
                <a:gd name="T116" fmla="*/ 661 w 1322"/>
                <a:gd name="T117" fmla="*/ 0 h 1322"/>
                <a:gd name="T118" fmla="*/ 0 w 1322"/>
                <a:gd name="T119" fmla="*/ 661 h 1322"/>
                <a:gd name="T120" fmla="*/ 661 w 1322"/>
                <a:gd name="T121" fmla="*/ 1321 h 1322"/>
                <a:gd name="T122" fmla="*/ 1321 w 1322"/>
                <a:gd name="T123" fmla="*/ 661 h 1322"/>
                <a:gd name="T124" fmla="*/ 661 w 1322"/>
                <a:gd name="T125" fmla="*/ 0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2" h="1322">
                  <a:moveTo>
                    <a:pt x="629" y="1057"/>
                  </a:moveTo>
                  <a:cubicBezTo>
                    <a:pt x="629" y="1074"/>
                    <a:pt x="643" y="1088"/>
                    <a:pt x="661" y="1088"/>
                  </a:cubicBezTo>
                  <a:cubicBezTo>
                    <a:pt x="678" y="1088"/>
                    <a:pt x="692" y="1074"/>
                    <a:pt x="692" y="1057"/>
                  </a:cubicBezTo>
                  <a:lnTo>
                    <a:pt x="692" y="985"/>
                  </a:lnTo>
                  <a:cubicBezTo>
                    <a:pt x="692" y="968"/>
                    <a:pt x="678" y="954"/>
                    <a:pt x="661" y="954"/>
                  </a:cubicBezTo>
                  <a:cubicBezTo>
                    <a:pt x="643" y="954"/>
                    <a:pt x="629" y="968"/>
                    <a:pt x="629" y="985"/>
                  </a:cubicBezTo>
                  <a:lnTo>
                    <a:pt x="629" y="1057"/>
                  </a:lnTo>
                  <a:close/>
                  <a:moveTo>
                    <a:pt x="336" y="629"/>
                  </a:moveTo>
                  <a:lnTo>
                    <a:pt x="264" y="629"/>
                  </a:lnTo>
                  <a:cubicBezTo>
                    <a:pt x="247" y="629"/>
                    <a:pt x="233" y="643"/>
                    <a:pt x="233" y="661"/>
                  </a:cubicBezTo>
                  <a:cubicBezTo>
                    <a:pt x="233" y="678"/>
                    <a:pt x="247" y="692"/>
                    <a:pt x="264" y="692"/>
                  </a:cubicBezTo>
                  <a:lnTo>
                    <a:pt x="336" y="692"/>
                  </a:lnTo>
                  <a:cubicBezTo>
                    <a:pt x="354" y="692"/>
                    <a:pt x="368" y="679"/>
                    <a:pt x="368" y="661"/>
                  </a:cubicBezTo>
                  <a:cubicBezTo>
                    <a:pt x="368" y="644"/>
                    <a:pt x="354" y="629"/>
                    <a:pt x="336" y="629"/>
                  </a:cubicBezTo>
                  <a:close/>
                  <a:moveTo>
                    <a:pt x="692" y="264"/>
                  </a:moveTo>
                  <a:cubicBezTo>
                    <a:pt x="692" y="247"/>
                    <a:pt x="678" y="233"/>
                    <a:pt x="661" y="233"/>
                  </a:cubicBezTo>
                  <a:cubicBezTo>
                    <a:pt x="643" y="233"/>
                    <a:pt x="629" y="247"/>
                    <a:pt x="629" y="264"/>
                  </a:cubicBezTo>
                  <a:lnTo>
                    <a:pt x="629" y="336"/>
                  </a:lnTo>
                  <a:cubicBezTo>
                    <a:pt x="629" y="354"/>
                    <a:pt x="643" y="368"/>
                    <a:pt x="661" y="368"/>
                  </a:cubicBezTo>
                  <a:cubicBezTo>
                    <a:pt x="678" y="368"/>
                    <a:pt x="692" y="354"/>
                    <a:pt x="692" y="336"/>
                  </a:cubicBezTo>
                  <a:lnTo>
                    <a:pt x="692" y="264"/>
                  </a:lnTo>
                  <a:close/>
                  <a:moveTo>
                    <a:pt x="917" y="448"/>
                  </a:moveTo>
                  <a:cubicBezTo>
                    <a:pt x="928" y="435"/>
                    <a:pt x="927" y="415"/>
                    <a:pt x="913" y="404"/>
                  </a:cubicBezTo>
                  <a:cubicBezTo>
                    <a:pt x="900" y="393"/>
                    <a:pt x="880" y="395"/>
                    <a:pt x="869" y="408"/>
                  </a:cubicBezTo>
                  <a:lnTo>
                    <a:pt x="653" y="666"/>
                  </a:lnTo>
                  <a:lnTo>
                    <a:pt x="487" y="535"/>
                  </a:lnTo>
                  <a:cubicBezTo>
                    <a:pt x="473" y="524"/>
                    <a:pt x="453" y="526"/>
                    <a:pt x="443" y="540"/>
                  </a:cubicBezTo>
                  <a:cubicBezTo>
                    <a:pt x="432" y="553"/>
                    <a:pt x="434" y="573"/>
                    <a:pt x="448" y="584"/>
                  </a:cubicBezTo>
                  <a:lnTo>
                    <a:pt x="638" y="734"/>
                  </a:lnTo>
                  <a:cubicBezTo>
                    <a:pt x="640" y="736"/>
                    <a:pt x="642" y="737"/>
                    <a:pt x="644" y="738"/>
                  </a:cubicBezTo>
                  <a:cubicBezTo>
                    <a:pt x="645" y="738"/>
                    <a:pt x="646" y="739"/>
                    <a:pt x="647" y="739"/>
                  </a:cubicBezTo>
                  <a:cubicBezTo>
                    <a:pt x="650" y="741"/>
                    <a:pt x="654" y="741"/>
                    <a:pt x="657" y="741"/>
                  </a:cubicBezTo>
                  <a:cubicBezTo>
                    <a:pt x="662" y="741"/>
                    <a:pt x="666" y="740"/>
                    <a:pt x="671" y="738"/>
                  </a:cubicBezTo>
                  <a:cubicBezTo>
                    <a:pt x="672" y="738"/>
                    <a:pt x="673" y="736"/>
                    <a:pt x="674" y="735"/>
                  </a:cubicBezTo>
                  <a:cubicBezTo>
                    <a:pt x="677" y="734"/>
                    <a:pt x="679" y="732"/>
                    <a:pt x="681" y="730"/>
                  </a:cubicBezTo>
                  <a:lnTo>
                    <a:pt x="917" y="448"/>
                  </a:lnTo>
                  <a:close/>
                  <a:moveTo>
                    <a:pt x="1057" y="629"/>
                  </a:moveTo>
                  <a:lnTo>
                    <a:pt x="985" y="629"/>
                  </a:lnTo>
                  <a:cubicBezTo>
                    <a:pt x="968" y="629"/>
                    <a:pt x="954" y="643"/>
                    <a:pt x="954" y="661"/>
                  </a:cubicBezTo>
                  <a:cubicBezTo>
                    <a:pt x="954" y="678"/>
                    <a:pt x="968" y="692"/>
                    <a:pt x="985" y="692"/>
                  </a:cubicBezTo>
                  <a:lnTo>
                    <a:pt x="1057" y="692"/>
                  </a:lnTo>
                  <a:cubicBezTo>
                    <a:pt x="1074" y="692"/>
                    <a:pt x="1088" y="679"/>
                    <a:pt x="1088" y="661"/>
                  </a:cubicBezTo>
                  <a:cubicBezTo>
                    <a:pt x="1088" y="644"/>
                    <a:pt x="1074" y="629"/>
                    <a:pt x="1057" y="629"/>
                  </a:cubicBezTo>
                  <a:close/>
                  <a:moveTo>
                    <a:pt x="661" y="1111"/>
                  </a:moveTo>
                  <a:cubicBezTo>
                    <a:pt x="412" y="1111"/>
                    <a:pt x="210" y="909"/>
                    <a:pt x="210" y="661"/>
                  </a:cubicBezTo>
                  <a:cubicBezTo>
                    <a:pt x="210" y="412"/>
                    <a:pt x="412" y="210"/>
                    <a:pt x="661" y="210"/>
                  </a:cubicBezTo>
                  <a:cubicBezTo>
                    <a:pt x="909" y="210"/>
                    <a:pt x="1111" y="412"/>
                    <a:pt x="1111" y="661"/>
                  </a:cubicBezTo>
                  <a:cubicBezTo>
                    <a:pt x="1111" y="909"/>
                    <a:pt x="909" y="1111"/>
                    <a:pt x="661" y="1111"/>
                  </a:cubicBezTo>
                  <a:close/>
                  <a:moveTo>
                    <a:pt x="661" y="148"/>
                  </a:moveTo>
                  <a:cubicBezTo>
                    <a:pt x="378" y="148"/>
                    <a:pt x="148" y="378"/>
                    <a:pt x="148" y="661"/>
                  </a:cubicBezTo>
                  <a:cubicBezTo>
                    <a:pt x="148" y="943"/>
                    <a:pt x="378" y="1174"/>
                    <a:pt x="661" y="1174"/>
                  </a:cubicBezTo>
                  <a:cubicBezTo>
                    <a:pt x="943" y="1174"/>
                    <a:pt x="1174" y="944"/>
                    <a:pt x="1174" y="661"/>
                  </a:cubicBezTo>
                  <a:cubicBezTo>
                    <a:pt x="1174" y="378"/>
                    <a:pt x="943" y="148"/>
                    <a:pt x="661" y="148"/>
                  </a:cubicBezTo>
                  <a:close/>
                  <a:moveTo>
                    <a:pt x="661" y="1258"/>
                  </a:moveTo>
                  <a:cubicBezTo>
                    <a:pt x="331" y="1258"/>
                    <a:pt x="63" y="990"/>
                    <a:pt x="63" y="661"/>
                  </a:cubicBezTo>
                  <a:cubicBezTo>
                    <a:pt x="63" y="331"/>
                    <a:pt x="331" y="63"/>
                    <a:pt x="661" y="63"/>
                  </a:cubicBezTo>
                  <a:cubicBezTo>
                    <a:pt x="990" y="63"/>
                    <a:pt x="1258" y="332"/>
                    <a:pt x="1258" y="661"/>
                  </a:cubicBezTo>
                  <a:cubicBezTo>
                    <a:pt x="1258" y="991"/>
                    <a:pt x="990" y="1258"/>
                    <a:pt x="661" y="1258"/>
                  </a:cubicBezTo>
                  <a:close/>
                  <a:moveTo>
                    <a:pt x="661" y="0"/>
                  </a:moveTo>
                  <a:cubicBezTo>
                    <a:pt x="296" y="0"/>
                    <a:pt x="0" y="297"/>
                    <a:pt x="0" y="661"/>
                  </a:cubicBezTo>
                  <a:cubicBezTo>
                    <a:pt x="0" y="1025"/>
                    <a:pt x="296" y="1321"/>
                    <a:pt x="661" y="1321"/>
                  </a:cubicBezTo>
                  <a:cubicBezTo>
                    <a:pt x="1025" y="1321"/>
                    <a:pt x="1321" y="1025"/>
                    <a:pt x="1321" y="661"/>
                  </a:cubicBezTo>
                  <a:cubicBezTo>
                    <a:pt x="1321" y="297"/>
                    <a:pt x="1025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" name="Group 378">
            <a:extLst>
              <a:ext uri="{FF2B5EF4-FFF2-40B4-BE49-F238E27FC236}">
                <a16:creationId xmlns:a16="http://schemas.microsoft.com/office/drawing/2014/main" id="{F66075A5-4ACB-B98A-1EF4-4348B6D37B6C}"/>
              </a:ext>
            </a:extLst>
          </p:cNvPr>
          <p:cNvGrpSpPr/>
          <p:nvPr userDrawn="1"/>
        </p:nvGrpSpPr>
        <p:grpSpPr>
          <a:xfrm>
            <a:off x="8437058" y="4062353"/>
            <a:ext cx="710291" cy="710292"/>
            <a:chOff x="6975518" y="3530203"/>
            <a:chExt cx="710291" cy="710292"/>
          </a:xfrm>
        </p:grpSpPr>
        <p:sp>
          <p:nvSpPr>
            <p:cNvPr id="142" name="Rectangle 379">
              <a:extLst>
                <a:ext uri="{FF2B5EF4-FFF2-40B4-BE49-F238E27FC236}">
                  <a16:creationId xmlns:a16="http://schemas.microsoft.com/office/drawing/2014/main" id="{094622B2-9730-4171-443F-C8E0B3F919C9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43" name="Freeform 25">
              <a:extLst>
                <a:ext uri="{FF2B5EF4-FFF2-40B4-BE49-F238E27FC236}">
                  <a16:creationId xmlns:a16="http://schemas.microsoft.com/office/drawing/2014/main" id="{3AB23C18-297E-9544-80DD-808933245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3332" y="3660718"/>
              <a:ext cx="474662" cy="449262"/>
            </a:xfrm>
            <a:custGeom>
              <a:avLst/>
              <a:gdLst>
                <a:gd name="T0" fmla="*/ 965 w 1320"/>
                <a:gd name="T1" fmla="*/ 285 h 1248"/>
                <a:gd name="T2" fmla="*/ 0 w 1320"/>
                <a:gd name="T3" fmla="*/ 0 h 1248"/>
                <a:gd name="T4" fmla="*/ 965 w 1320"/>
                <a:gd name="T5" fmla="*/ 1247 h 1248"/>
                <a:gd name="T6" fmla="*/ 903 w 1320"/>
                <a:gd name="T7" fmla="*/ 793 h 1248"/>
                <a:gd name="T8" fmla="*/ 62 w 1320"/>
                <a:gd name="T9" fmla="*/ 1185 h 1248"/>
                <a:gd name="T10" fmla="*/ 903 w 1320"/>
                <a:gd name="T11" fmla="*/ 62 h 1248"/>
                <a:gd name="T12" fmla="*/ 765 w 1320"/>
                <a:gd name="T13" fmla="*/ 339 h 1248"/>
                <a:gd name="T14" fmla="*/ 200 w 1320"/>
                <a:gd name="T15" fmla="*/ 401 h 1248"/>
                <a:gd name="T16" fmla="*/ 765 w 1320"/>
                <a:gd name="T17" fmla="*/ 339 h 1248"/>
                <a:gd name="T18" fmla="*/ 624 w 1320"/>
                <a:gd name="T19" fmla="*/ 260 h 1248"/>
                <a:gd name="T20" fmla="*/ 341 w 1320"/>
                <a:gd name="T21" fmla="*/ 198 h 1248"/>
                <a:gd name="T22" fmla="*/ 200 w 1320"/>
                <a:gd name="T23" fmla="*/ 514 h 1248"/>
                <a:gd name="T24" fmla="*/ 737 w 1320"/>
                <a:gd name="T25" fmla="*/ 452 h 1248"/>
                <a:gd name="T26" fmla="*/ 200 w 1320"/>
                <a:gd name="T27" fmla="*/ 514 h 1248"/>
                <a:gd name="T28" fmla="*/ 624 w 1320"/>
                <a:gd name="T29" fmla="*/ 626 h 1248"/>
                <a:gd name="T30" fmla="*/ 200 w 1320"/>
                <a:gd name="T31" fmla="*/ 564 h 1248"/>
                <a:gd name="T32" fmla="*/ 200 w 1320"/>
                <a:gd name="T33" fmla="*/ 739 h 1248"/>
                <a:gd name="T34" fmla="*/ 511 w 1320"/>
                <a:gd name="T35" fmla="*/ 677 h 1248"/>
                <a:gd name="T36" fmla="*/ 200 w 1320"/>
                <a:gd name="T37" fmla="*/ 739 h 1248"/>
                <a:gd name="T38" fmla="*/ 341 w 1320"/>
                <a:gd name="T39" fmla="*/ 1078 h 1248"/>
                <a:gd name="T40" fmla="*/ 172 w 1320"/>
                <a:gd name="T41" fmla="*/ 1016 h 1248"/>
                <a:gd name="T42" fmla="*/ 1177 w 1320"/>
                <a:gd name="T43" fmla="*/ 366 h 1248"/>
                <a:gd name="T44" fmla="*/ 1202 w 1320"/>
                <a:gd name="T45" fmla="*/ 246 h 1248"/>
                <a:gd name="T46" fmla="*/ 1217 w 1320"/>
                <a:gd name="T47" fmla="*/ 298 h 1248"/>
                <a:gd name="T48" fmla="*/ 1058 w 1320"/>
                <a:gd name="T49" fmla="*/ 335 h 1248"/>
                <a:gd name="T50" fmla="*/ 801 w 1320"/>
                <a:gd name="T51" fmla="*/ 748 h 1248"/>
                <a:gd name="T52" fmla="*/ 1058 w 1320"/>
                <a:gd name="T53" fmla="*/ 335 h 1248"/>
                <a:gd name="T54" fmla="*/ 510 w 1320"/>
                <a:gd name="T55" fmla="*/ 963 h 1248"/>
                <a:gd name="T56" fmla="*/ 756 w 1320"/>
                <a:gd name="T57" fmla="*/ 790 h 1248"/>
                <a:gd name="T58" fmla="*/ 1275 w 1320"/>
                <a:gd name="T59" fmla="*/ 150 h 1248"/>
                <a:gd name="T60" fmla="*/ 1202 w 1320"/>
                <a:gd name="T61" fmla="*/ 184 h 1248"/>
                <a:gd name="T62" fmla="*/ 680 w 1320"/>
                <a:gd name="T63" fmla="*/ 630 h 1248"/>
                <a:gd name="T64" fmla="*/ 446 w 1320"/>
                <a:gd name="T65" fmla="*/ 984 h 1248"/>
                <a:gd name="T66" fmla="*/ 399 w 1320"/>
                <a:gd name="T67" fmla="*/ 1079 h 1248"/>
                <a:gd name="T68" fmla="*/ 443 w 1320"/>
                <a:gd name="T69" fmla="*/ 1078 h 1248"/>
                <a:gd name="T70" fmla="*/ 497 w 1320"/>
                <a:gd name="T71" fmla="*/ 1027 h 1248"/>
                <a:gd name="T72" fmla="*/ 1178 w 1320"/>
                <a:gd name="T73" fmla="*/ 455 h 1248"/>
                <a:gd name="T74" fmla="*/ 1196 w 1320"/>
                <a:gd name="T75" fmla="*/ 509 h 1248"/>
                <a:gd name="T76" fmla="*/ 1040 w 1320"/>
                <a:gd name="T77" fmla="*/ 752 h 1248"/>
                <a:gd name="T78" fmla="*/ 1240 w 1320"/>
                <a:gd name="T79" fmla="*/ 429 h 1248"/>
                <a:gd name="T80" fmla="*/ 1275 w 1320"/>
                <a:gd name="T81" fmla="*/ 318 h 1248"/>
                <a:gd name="T82" fmla="*/ 1319 w 1320"/>
                <a:gd name="T83" fmla="*/ 194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0" h="1248">
                  <a:moveTo>
                    <a:pt x="903" y="285"/>
                  </a:moveTo>
                  <a:lnTo>
                    <a:pt x="965" y="285"/>
                  </a:lnTo>
                  <a:lnTo>
                    <a:pt x="965" y="0"/>
                  </a:lnTo>
                  <a:lnTo>
                    <a:pt x="0" y="0"/>
                  </a:lnTo>
                  <a:lnTo>
                    <a:pt x="0" y="1247"/>
                  </a:lnTo>
                  <a:lnTo>
                    <a:pt x="965" y="1247"/>
                  </a:lnTo>
                  <a:lnTo>
                    <a:pt x="965" y="793"/>
                  </a:lnTo>
                  <a:lnTo>
                    <a:pt x="903" y="793"/>
                  </a:lnTo>
                  <a:lnTo>
                    <a:pt x="903" y="1185"/>
                  </a:lnTo>
                  <a:lnTo>
                    <a:pt x="62" y="1185"/>
                  </a:lnTo>
                  <a:lnTo>
                    <a:pt x="62" y="62"/>
                  </a:lnTo>
                  <a:lnTo>
                    <a:pt x="903" y="62"/>
                  </a:lnTo>
                  <a:lnTo>
                    <a:pt x="903" y="285"/>
                  </a:lnTo>
                  <a:close/>
                  <a:moveTo>
                    <a:pt x="765" y="339"/>
                  </a:moveTo>
                  <a:lnTo>
                    <a:pt x="200" y="339"/>
                  </a:lnTo>
                  <a:lnTo>
                    <a:pt x="200" y="401"/>
                  </a:lnTo>
                  <a:lnTo>
                    <a:pt x="765" y="401"/>
                  </a:lnTo>
                  <a:lnTo>
                    <a:pt x="765" y="339"/>
                  </a:lnTo>
                  <a:close/>
                  <a:moveTo>
                    <a:pt x="341" y="260"/>
                  </a:moveTo>
                  <a:lnTo>
                    <a:pt x="624" y="260"/>
                  </a:lnTo>
                  <a:lnTo>
                    <a:pt x="624" y="198"/>
                  </a:lnTo>
                  <a:lnTo>
                    <a:pt x="341" y="198"/>
                  </a:lnTo>
                  <a:lnTo>
                    <a:pt x="341" y="260"/>
                  </a:lnTo>
                  <a:close/>
                  <a:moveTo>
                    <a:pt x="200" y="514"/>
                  </a:moveTo>
                  <a:lnTo>
                    <a:pt x="737" y="514"/>
                  </a:lnTo>
                  <a:lnTo>
                    <a:pt x="737" y="452"/>
                  </a:lnTo>
                  <a:lnTo>
                    <a:pt x="200" y="452"/>
                  </a:lnTo>
                  <a:lnTo>
                    <a:pt x="200" y="514"/>
                  </a:lnTo>
                  <a:close/>
                  <a:moveTo>
                    <a:pt x="200" y="626"/>
                  </a:moveTo>
                  <a:lnTo>
                    <a:pt x="624" y="626"/>
                  </a:lnTo>
                  <a:lnTo>
                    <a:pt x="624" y="564"/>
                  </a:lnTo>
                  <a:lnTo>
                    <a:pt x="200" y="564"/>
                  </a:lnTo>
                  <a:lnTo>
                    <a:pt x="200" y="626"/>
                  </a:lnTo>
                  <a:close/>
                  <a:moveTo>
                    <a:pt x="200" y="739"/>
                  </a:moveTo>
                  <a:lnTo>
                    <a:pt x="511" y="739"/>
                  </a:lnTo>
                  <a:lnTo>
                    <a:pt x="511" y="677"/>
                  </a:lnTo>
                  <a:lnTo>
                    <a:pt x="200" y="677"/>
                  </a:lnTo>
                  <a:lnTo>
                    <a:pt x="200" y="739"/>
                  </a:lnTo>
                  <a:close/>
                  <a:moveTo>
                    <a:pt x="172" y="1078"/>
                  </a:moveTo>
                  <a:lnTo>
                    <a:pt x="341" y="1078"/>
                  </a:lnTo>
                  <a:lnTo>
                    <a:pt x="341" y="1016"/>
                  </a:lnTo>
                  <a:lnTo>
                    <a:pt x="172" y="1016"/>
                  </a:lnTo>
                  <a:lnTo>
                    <a:pt x="172" y="1078"/>
                  </a:lnTo>
                  <a:close/>
                  <a:moveTo>
                    <a:pt x="1177" y="366"/>
                  </a:moveTo>
                  <a:lnTo>
                    <a:pt x="1103" y="293"/>
                  </a:lnTo>
                  <a:cubicBezTo>
                    <a:pt x="1142" y="262"/>
                    <a:pt x="1179" y="246"/>
                    <a:pt x="1202" y="246"/>
                  </a:cubicBezTo>
                  <a:cubicBezTo>
                    <a:pt x="1207" y="246"/>
                    <a:pt x="1214" y="247"/>
                    <a:pt x="1218" y="251"/>
                  </a:cubicBezTo>
                  <a:cubicBezTo>
                    <a:pt x="1223" y="256"/>
                    <a:pt x="1225" y="273"/>
                    <a:pt x="1217" y="298"/>
                  </a:cubicBezTo>
                  <a:cubicBezTo>
                    <a:pt x="1209" y="319"/>
                    <a:pt x="1195" y="343"/>
                    <a:pt x="1177" y="366"/>
                  </a:cubicBezTo>
                  <a:close/>
                  <a:moveTo>
                    <a:pt x="1058" y="335"/>
                  </a:moveTo>
                  <a:lnTo>
                    <a:pt x="1134" y="411"/>
                  </a:lnTo>
                  <a:lnTo>
                    <a:pt x="801" y="748"/>
                  </a:lnTo>
                  <a:lnTo>
                    <a:pt x="725" y="672"/>
                  </a:lnTo>
                  <a:lnTo>
                    <a:pt x="1058" y="335"/>
                  </a:lnTo>
                  <a:close/>
                  <a:moveTo>
                    <a:pt x="756" y="790"/>
                  </a:moveTo>
                  <a:cubicBezTo>
                    <a:pt x="662" y="877"/>
                    <a:pt x="556" y="948"/>
                    <a:pt x="510" y="963"/>
                  </a:cubicBezTo>
                  <a:cubicBezTo>
                    <a:pt x="524" y="920"/>
                    <a:pt x="594" y="815"/>
                    <a:pt x="683" y="717"/>
                  </a:cubicBezTo>
                  <a:lnTo>
                    <a:pt x="756" y="790"/>
                  </a:lnTo>
                  <a:close/>
                  <a:moveTo>
                    <a:pt x="1319" y="194"/>
                  </a:moveTo>
                  <a:lnTo>
                    <a:pt x="1275" y="150"/>
                  </a:lnTo>
                  <a:lnTo>
                    <a:pt x="1235" y="190"/>
                  </a:lnTo>
                  <a:cubicBezTo>
                    <a:pt x="1225" y="186"/>
                    <a:pt x="1214" y="184"/>
                    <a:pt x="1202" y="184"/>
                  </a:cubicBezTo>
                  <a:cubicBezTo>
                    <a:pt x="1152" y="184"/>
                    <a:pt x="1088" y="217"/>
                    <a:pt x="1036" y="269"/>
                  </a:cubicBezTo>
                  <a:lnTo>
                    <a:pt x="680" y="630"/>
                  </a:lnTo>
                  <a:cubicBezTo>
                    <a:pt x="620" y="689"/>
                    <a:pt x="555" y="768"/>
                    <a:pt x="510" y="835"/>
                  </a:cubicBezTo>
                  <a:cubicBezTo>
                    <a:pt x="463" y="905"/>
                    <a:pt x="443" y="952"/>
                    <a:pt x="446" y="984"/>
                  </a:cubicBezTo>
                  <a:lnTo>
                    <a:pt x="398" y="1035"/>
                  </a:lnTo>
                  <a:cubicBezTo>
                    <a:pt x="386" y="1048"/>
                    <a:pt x="387" y="1068"/>
                    <a:pt x="399" y="1079"/>
                  </a:cubicBezTo>
                  <a:cubicBezTo>
                    <a:pt x="405" y="1085"/>
                    <a:pt x="413" y="1088"/>
                    <a:pt x="420" y="1088"/>
                  </a:cubicBezTo>
                  <a:cubicBezTo>
                    <a:pt x="429" y="1088"/>
                    <a:pt x="437" y="1084"/>
                    <a:pt x="443" y="1078"/>
                  </a:cubicBezTo>
                  <a:lnTo>
                    <a:pt x="491" y="1027"/>
                  </a:lnTo>
                  <a:cubicBezTo>
                    <a:pt x="493" y="1027"/>
                    <a:pt x="495" y="1027"/>
                    <a:pt x="497" y="1027"/>
                  </a:cubicBezTo>
                  <a:cubicBezTo>
                    <a:pt x="576" y="1027"/>
                    <a:pt x="762" y="875"/>
                    <a:pt x="843" y="793"/>
                  </a:cubicBezTo>
                  <a:lnTo>
                    <a:pt x="1178" y="455"/>
                  </a:lnTo>
                  <a:lnTo>
                    <a:pt x="1196" y="473"/>
                  </a:lnTo>
                  <a:cubicBezTo>
                    <a:pt x="1206" y="483"/>
                    <a:pt x="1206" y="499"/>
                    <a:pt x="1196" y="509"/>
                  </a:cubicBezTo>
                  <a:lnTo>
                    <a:pt x="996" y="708"/>
                  </a:lnTo>
                  <a:lnTo>
                    <a:pt x="1040" y="752"/>
                  </a:lnTo>
                  <a:lnTo>
                    <a:pt x="1240" y="553"/>
                  </a:lnTo>
                  <a:cubicBezTo>
                    <a:pt x="1274" y="519"/>
                    <a:pt x="1274" y="463"/>
                    <a:pt x="1240" y="429"/>
                  </a:cubicBezTo>
                  <a:lnTo>
                    <a:pt x="1221" y="410"/>
                  </a:lnTo>
                  <a:cubicBezTo>
                    <a:pt x="1245" y="380"/>
                    <a:pt x="1265" y="348"/>
                    <a:pt x="1275" y="318"/>
                  </a:cubicBezTo>
                  <a:cubicBezTo>
                    <a:pt x="1286" y="286"/>
                    <a:pt x="1287" y="257"/>
                    <a:pt x="1278" y="235"/>
                  </a:cubicBezTo>
                  <a:lnTo>
                    <a:pt x="1319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4" name="Group 381">
            <a:extLst>
              <a:ext uri="{FF2B5EF4-FFF2-40B4-BE49-F238E27FC236}">
                <a16:creationId xmlns:a16="http://schemas.microsoft.com/office/drawing/2014/main" id="{2EB2838A-3142-764C-07E5-252850D908FE}"/>
              </a:ext>
            </a:extLst>
          </p:cNvPr>
          <p:cNvGrpSpPr/>
          <p:nvPr userDrawn="1"/>
        </p:nvGrpSpPr>
        <p:grpSpPr>
          <a:xfrm>
            <a:off x="4038273" y="4062353"/>
            <a:ext cx="710291" cy="710292"/>
            <a:chOff x="2576733" y="3530203"/>
            <a:chExt cx="710291" cy="710292"/>
          </a:xfrm>
        </p:grpSpPr>
        <p:sp>
          <p:nvSpPr>
            <p:cNvPr id="145" name="Rectangle 382">
              <a:extLst>
                <a:ext uri="{FF2B5EF4-FFF2-40B4-BE49-F238E27FC236}">
                  <a16:creationId xmlns:a16="http://schemas.microsoft.com/office/drawing/2014/main" id="{EA49C9B3-12CA-6D8A-E5AC-09BEC396554C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46" name="Freeform 26">
              <a:extLst>
                <a:ext uri="{FF2B5EF4-FFF2-40B4-BE49-F238E27FC236}">
                  <a16:creationId xmlns:a16="http://schemas.microsoft.com/office/drawing/2014/main" id="{E99444B7-A4ED-D7D6-F550-507FE382C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877 w 1191"/>
                <a:gd name="T1" fmla="*/ 762 h 1192"/>
                <a:gd name="T2" fmla="*/ 990 w 1191"/>
                <a:gd name="T3" fmla="*/ 824 h 1192"/>
                <a:gd name="T4" fmla="*/ 990 w 1191"/>
                <a:gd name="T5" fmla="*/ 621 h 1192"/>
                <a:gd name="T6" fmla="*/ 877 w 1191"/>
                <a:gd name="T7" fmla="*/ 683 h 1192"/>
                <a:gd name="T8" fmla="*/ 990 w 1191"/>
                <a:gd name="T9" fmla="*/ 621 h 1192"/>
                <a:gd name="T10" fmla="*/ 651 w 1191"/>
                <a:gd name="T11" fmla="*/ 903 h 1192"/>
                <a:gd name="T12" fmla="*/ 764 w 1191"/>
                <a:gd name="T13" fmla="*/ 965 h 1192"/>
                <a:gd name="T14" fmla="*/ 764 w 1191"/>
                <a:gd name="T15" fmla="*/ 762 h 1192"/>
                <a:gd name="T16" fmla="*/ 651 w 1191"/>
                <a:gd name="T17" fmla="*/ 824 h 1192"/>
                <a:gd name="T18" fmla="*/ 764 w 1191"/>
                <a:gd name="T19" fmla="*/ 762 h 1192"/>
                <a:gd name="T20" fmla="*/ 651 w 1191"/>
                <a:gd name="T21" fmla="*/ 621 h 1192"/>
                <a:gd name="T22" fmla="*/ 764 w 1191"/>
                <a:gd name="T23" fmla="*/ 683 h 1192"/>
                <a:gd name="T24" fmla="*/ 539 w 1191"/>
                <a:gd name="T25" fmla="*/ 903 h 1192"/>
                <a:gd name="T26" fmla="*/ 426 w 1191"/>
                <a:gd name="T27" fmla="*/ 965 h 1192"/>
                <a:gd name="T28" fmla="*/ 539 w 1191"/>
                <a:gd name="T29" fmla="*/ 903 h 1192"/>
                <a:gd name="T30" fmla="*/ 426 w 1191"/>
                <a:gd name="T31" fmla="*/ 762 h 1192"/>
                <a:gd name="T32" fmla="*/ 539 w 1191"/>
                <a:gd name="T33" fmla="*/ 824 h 1192"/>
                <a:gd name="T34" fmla="*/ 539 w 1191"/>
                <a:gd name="T35" fmla="*/ 621 h 1192"/>
                <a:gd name="T36" fmla="*/ 426 w 1191"/>
                <a:gd name="T37" fmla="*/ 683 h 1192"/>
                <a:gd name="T38" fmla="*/ 539 w 1191"/>
                <a:gd name="T39" fmla="*/ 621 h 1192"/>
                <a:gd name="T40" fmla="*/ 200 w 1191"/>
                <a:gd name="T41" fmla="*/ 903 h 1192"/>
                <a:gd name="T42" fmla="*/ 313 w 1191"/>
                <a:gd name="T43" fmla="*/ 965 h 1192"/>
                <a:gd name="T44" fmla="*/ 313 w 1191"/>
                <a:gd name="T45" fmla="*/ 762 h 1192"/>
                <a:gd name="T46" fmla="*/ 200 w 1191"/>
                <a:gd name="T47" fmla="*/ 824 h 1192"/>
                <a:gd name="T48" fmla="*/ 313 w 1191"/>
                <a:gd name="T49" fmla="*/ 762 h 1192"/>
                <a:gd name="T50" fmla="*/ 62 w 1191"/>
                <a:gd name="T51" fmla="*/ 423 h 1192"/>
                <a:gd name="T52" fmla="*/ 87 w 1191"/>
                <a:gd name="T53" fmla="*/ 203 h 1192"/>
                <a:gd name="T54" fmla="*/ 169 w 1191"/>
                <a:gd name="T55" fmla="*/ 288 h 1192"/>
                <a:gd name="T56" fmla="*/ 400 w 1191"/>
                <a:gd name="T57" fmla="*/ 203 h 1192"/>
                <a:gd name="T58" fmla="*/ 790 w 1191"/>
                <a:gd name="T59" fmla="*/ 288 h 1192"/>
                <a:gd name="T60" fmla="*/ 1021 w 1191"/>
                <a:gd name="T61" fmla="*/ 203 h 1192"/>
                <a:gd name="T62" fmla="*/ 1128 w 1191"/>
                <a:gd name="T63" fmla="*/ 229 h 1192"/>
                <a:gd name="T64" fmla="*/ 959 w 1191"/>
                <a:gd name="T65" fmla="*/ 226 h 1192"/>
                <a:gd name="T66" fmla="*/ 852 w 1191"/>
                <a:gd name="T67" fmla="*/ 62 h 1192"/>
                <a:gd name="T68" fmla="*/ 959 w 1191"/>
                <a:gd name="T69" fmla="*/ 226 h 1192"/>
                <a:gd name="T70" fmla="*/ 231 w 1191"/>
                <a:gd name="T71" fmla="*/ 226 h 1192"/>
                <a:gd name="T72" fmla="*/ 338 w 1191"/>
                <a:gd name="T73" fmla="*/ 62 h 1192"/>
                <a:gd name="T74" fmla="*/ 62 w 1191"/>
                <a:gd name="T75" fmla="*/ 486 h 1192"/>
                <a:gd name="T76" fmla="*/ 1128 w 1191"/>
                <a:gd name="T77" fmla="*/ 1104 h 1192"/>
                <a:gd name="T78" fmla="*/ 87 w 1191"/>
                <a:gd name="T79" fmla="*/ 1129 h 1192"/>
                <a:gd name="T80" fmla="*/ 62 w 1191"/>
                <a:gd name="T81" fmla="*/ 486 h 1192"/>
                <a:gd name="T82" fmla="*/ 1103 w 1191"/>
                <a:gd name="T83" fmla="*/ 141 h 1192"/>
                <a:gd name="T84" fmla="*/ 1021 w 1191"/>
                <a:gd name="T85" fmla="*/ 59 h 1192"/>
                <a:gd name="T86" fmla="*/ 849 w 1191"/>
                <a:gd name="T87" fmla="*/ 0 h 1192"/>
                <a:gd name="T88" fmla="*/ 790 w 1191"/>
                <a:gd name="T89" fmla="*/ 141 h 1192"/>
                <a:gd name="T90" fmla="*/ 400 w 1191"/>
                <a:gd name="T91" fmla="*/ 59 h 1192"/>
                <a:gd name="T92" fmla="*/ 228 w 1191"/>
                <a:gd name="T93" fmla="*/ 0 h 1192"/>
                <a:gd name="T94" fmla="*/ 169 w 1191"/>
                <a:gd name="T95" fmla="*/ 141 h 1192"/>
                <a:gd name="T96" fmla="*/ 0 w 1191"/>
                <a:gd name="T97" fmla="*/ 229 h 1192"/>
                <a:gd name="T98" fmla="*/ 87 w 1191"/>
                <a:gd name="T99" fmla="*/ 1191 h 1192"/>
                <a:gd name="T100" fmla="*/ 1190 w 1191"/>
                <a:gd name="T101" fmla="*/ 1104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91" h="1192">
                  <a:moveTo>
                    <a:pt x="990" y="762"/>
                  </a:moveTo>
                  <a:lnTo>
                    <a:pt x="877" y="762"/>
                  </a:lnTo>
                  <a:lnTo>
                    <a:pt x="877" y="824"/>
                  </a:lnTo>
                  <a:lnTo>
                    <a:pt x="990" y="824"/>
                  </a:lnTo>
                  <a:lnTo>
                    <a:pt x="990" y="762"/>
                  </a:lnTo>
                  <a:close/>
                  <a:moveTo>
                    <a:pt x="990" y="621"/>
                  </a:moveTo>
                  <a:lnTo>
                    <a:pt x="877" y="621"/>
                  </a:lnTo>
                  <a:lnTo>
                    <a:pt x="877" y="683"/>
                  </a:lnTo>
                  <a:lnTo>
                    <a:pt x="990" y="683"/>
                  </a:lnTo>
                  <a:lnTo>
                    <a:pt x="990" y="621"/>
                  </a:lnTo>
                  <a:close/>
                  <a:moveTo>
                    <a:pt x="764" y="903"/>
                  </a:moveTo>
                  <a:lnTo>
                    <a:pt x="651" y="903"/>
                  </a:lnTo>
                  <a:lnTo>
                    <a:pt x="651" y="965"/>
                  </a:lnTo>
                  <a:lnTo>
                    <a:pt x="764" y="965"/>
                  </a:lnTo>
                  <a:lnTo>
                    <a:pt x="764" y="903"/>
                  </a:lnTo>
                  <a:close/>
                  <a:moveTo>
                    <a:pt x="764" y="762"/>
                  </a:moveTo>
                  <a:lnTo>
                    <a:pt x="651" y="762"/>
                  </a:lnTo>
                  <a:lnTo>
                    <a:pt x="651" y="824"/>
                  </a:lnTo>
                  <a:lnTo>
                    <a:pt x="764" y="824"/>
                  </a:lnTo>
                  <a:lnTo>
                    <a:pt x="764" y="762"/>
                  </a:lnTo>
                  <a:close/>
                  <a:moveTo>
                    <a:pt x="764" y="621"/>
                  </a:moveTo>
                  <a:lnTo>
                    <a:pt x="651" y="621"/>
                  </a:lnTo>
                  <a:lnTo>
                    <a:pt x="651" y="683"/>
                  </a:lnTo>
                  <a:lnTo>
                    <a:pt x="764" y="683"/>
                  </a:lnTo>
                  <a:lnTo>
                    <a:pt x="764" y="621"/>
                  </a:lnTo>
                  <a:close/>
                  <a:moveTo>
                    <a:pt x="539" y="903"/>
                  </a:moveTo>
                  <a:lnTo>
                    <a:pt x="426" y="903"/>
                  </a:lnTo>
                  <a:lnTo>
                    <a:pt x="426" y="965"/>
                  </a:lnTo>
                  <a:lnTo>
                    <a:pt x="539" y="965"/>
                  </a:lnTo>
                  <a:lnTo>
                    <a:pt x="539" y="903"/>
                  </a:lnTo>
                  <a:close/>
                  <a:moveTo>
                    <a:pt x="539" y="762"/>
                  </a:moveTo>
                  <a:lnTo>
                    <a:pt x="426" y="762"/>
                  </a:lnTo>
                  <a:lnTo>
                    <a:pt x="426" y="824"/>
                  </a:lnTo>
                  <a:lnTo>
                    <a:pt x="539" y="824"/>
                  </a:lnTo>
                  <a:lnTo>
                    <a:pt x="539" y="762"/>
                  </a:lnTo>
                  <a:close/>
                  <a:moveTo>
                    <a:pt x="539" y="621"/>
                  </a:moveTo>
                  <a:lnTo>
                    <a:pt x="426" y="621"/>
                  </a:lnTo>
                  <a:lnTo>
                    <a:pt x="426" y="683"/>
                  </a:lnTo>
                  <a:lnTo>
                    <a:pt x="539" y="683"/>
                  </a:lnTo>
                  <a:lnTo>
                    <a:pt x="539" y="621"/>
                  </a:lnTo>
                  <a:close/>
                  <a:moveTo>
                    <a:pt x="313" y="903"/>
                  </a:moveTo>
                  <a:lnTo>
                    <a:pt x="200" y="903"/>
                  </a:lnTo>
                  <a:lnTo>
                    <a:pt x="200" y="965"/>
                  </a:lnTo>
                  <a:lnTo>
                    <a:pt x="313" y="965"/>
                  </a:lnTo>
                  <a:lnTo>
                    <a:pt x="313" y="903"/>
                  </a:lnTo>
                  <a:close/>
                  <a:moveTo>
                    <a:pt x="313" y="762"/>
                  </a:moveTo>
                  <a:lnTo>
                    <a:pt x="200" y="762"/>
                  </a:lnTo>
                  <a:lnTo>
                    <a:pt x="200" y="824"/>
                  </a:lnTo>
                  <a:lnTo>
                    <a:pt x="313" y="824"/>
                  </a:lnTo>
                  <a:lnTo>
                    <a:pt x="313" y="762"/>
                  </a:lnTo>
                  <a:close/>
                  <a:moveTo>
                    <a:pt x="1128" y="423"/>
                  </a:moveTo>
                  <a:lnTo>
                    <a:pt x="62" y="423"/>
                  </a:ln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169" y="203"/>
                  </a:lnTo>
                  <a:lnTo>
                    <a:pt x="169" y="288"/>
                  </a:lnTo>
                  <a:lnTo>
                    <a:pt x="400" y="288"/>
                  </a:lnTo>
                  <a:lnTo>
                    <a:pt x="400" y="203"/>
                  </a:lnTo>
                  <a:lnTo>
                    <a:pt x="790" y="203"/>
                  </a:lnTo>
                  <a:lnTo>
                    <a:pt x="790" y="288"/>
                  </a:lnTo>
                  <a:lnTo>
                    <a:pt x="1021" y="288"/>
                  </a:lnTo>
                  <a:lnTo>
                    <a:pt x="1021" y="203"/>
                  </a:lnTo>
                  <a:lnTo>
                    <a:pt x="1103" y="203"/>
                  </a:lnTo>
                  <a:cubicBezTo>
                    <a:pt x="1117" y="203"/>
                    <a:pt x="1128" y="215"/>
                    <a:pt x="1128" y="229"/>
                  </a:cubicBezTo>
                  <a:lnTo>
                    <a:pt x="1128" y="423"/>
                  </a:lnTo>
                  <a:close/>
                  <a:moveTo>
                    <a:pt x="959" y="226"/>
                  </a:moveTo>
                  <a:lnTo>
                    <a:pt x="852" y="226"/>
                  </a:lnTo>
                  <a:lnTo>
                    <a:pt x="852" y="62"/>
                  </a:lnTo>
                  <a:lnTo>
                    <a:pt x="959" y="62"/>
                  </a:lnTo>
                  <a:lnTo>
                    <a:pt x="959" y="226"/>
                  </a:lnTo>
                  <a:close/>
                  <a:moveTo>
                    <a:pt x="338" y="226"/>
                  </a:moveTo>
                  <a:lnTo>
                    <a:pt x="231" y="226"/>
                  </a:lnTo>
                  <a:lnTo>
                    <a:pt x="231" y="62"/>
                  </a:lnTo>
                  <a:lnTo>
                    <a:pt x="338" y="62"/>
                  </a:lnTo>
                  <a:lnTo>
                    <a:pt x="338" y="226"/>
                  </a:lnTo>
                  <a:close/>
                  <a:moveTo>
                    <a:pt x="62" y="486"/>
                  </a:moveTo>
                  <a:lnTo>
                    <a:pt x="1128" y="486"/>
                  </a:lnTo>
                  <a:lnTo>
                    <a:pt x="1128" y="1104"/>
                  </a:lnTo>
                  <a:cubicBezTo>
                    <a:pt x="1128" y="1118"/>
                    <a:pt x="1117" y="1129"/>
                    <a:pt x="1103" y="1129"/>
                  </a:cubicBezTo>
                  <a:lnTo>
                    <a:pt x="87" y="1129"/>
                  </a:lnTo>
                  <a:cubicBezTo>
                    <a:pt x="73" y="1129"/>
                    <a:pt x="62" y="1118"/>
                    <a:pt x="62" y="1104"/>
                  </a:cubicBezTo>
                  <a:lnTo>
                    <a:pt x="62" y="486"/>
                  </a:lnTo>
                  <a:close/>
                  <a:moveTo>
                    <a:pt x="1190" y="229"/>
                  </a:moveTo>
                  <a:cubicBezTo>
                    <a:pt x="1190" y="181"/>
                    <a:pt x="1151" y="141"/>
                    <a:pt x="1103" y="141"/>
                  </a:cubicBezTo>
                  <a:lnTo>
                    <a:pt x="1021" y="141"/>
                  </a:lnTo>
                  <a:lnTo>
                    <a:pt x="1021" y="59"/>
                  </a:lnTo>
                  <a:cubicBezTo>
                    <a:pt x="1021" y="27"/>
                    <a:pt x="995" y="0"/>
                    <a:pt x="962" y="0"/>
                  </a:cubicBezTo>
                  <a:lnTo>
                    <a:pt x="849" y="0"/>
                  </a:lnTo>
                  <a:cubicBezTo>
                    <a:pt x="816" y="0"/>
                    <a:pt x="790" y="27"/>
                    <a:pt x="790" y="59"/>
                  </a:cubicBezTo>
                  <a:lnTo>
                    <a:pt x="790" y="141"/>
                  </a:lnTo>
                  <a:lnTo>
                    <a:pt x="400" y="141"/>
                  </a:lnTo>
                  <a:lnTo>
                    <a:pt x="400" y="59"/>
                  </a:lnTo>
                  <a:cubicBezTo>
                    <a:pt x="400" y="27"/>
                    <a:pt x="374" y="0"/>
                    <a:pt x="341" y="0"/>
                  </a:cubicBezTo>
                  <a:lnTo>
                    <a:pt x="228" y="0"/>
                  </a:lnTo>
                  <a:cubicBezTo>
                    <a:pt x="195" y="0"/>
                    <a:pt x="169" y="27"/>
                    <a:pt x="169" y="59"/>
                  </a:cubicBezTo>
                  <a:lnTo>
                    <a:pt x="169" y="141"/>
                  </a:lnTo>
                  <a:lnTo>
                    <a:pt x="87" y="141"/>
                  </a:lnTo>
                  <a:cubicBezTo>
                    <a:pt x="39" y="141"/>
                    <a:pt x="0" y="181"/>
                    <a:pt x="0" y="229"/>
                  </a:cubicBezTo>
                  <a:lnTo>
                    <a:pt x="0" y="1104"/>
                  </a:lnTo>
                  <a:cubicBezTo>
                    <a:pt x="0" y="1152"/>
                    <a:pt x="39" y="1191"/>
                    <a:pt x="87" y="1191"/>
                  </a:cubicBezTo>
                  <a:lnTo>
                    <a:pt x="1103" y="1191"/>
                  </a:lnTo>
                  <a:cubicBezTo>
                    <a:pt x="1151" y="1191"/>
                    <a:pt x="1190" y="1152"/>
                    <a:pt x="1190" y="1104"/>
                  </a:cubicBezTo>
                  <a:lnTo>
                    <a:pt x="1190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7" name="Group 384">
            <a:extLst>
              <a:ext uri="{FF2B5EF4-FFF2-40B4-BE49-F238E27FC236}">
                <a16:creationId xmlns:a16="http://schemas.microsoft.com/office/drawing/2014/main" id="{0E865624-8C87-0D6B-60A2-2D5894461862}"/>
              </a:ext>
            </a:extLst>
          </p:cNvPr>
          <p:cNvGrpSpPr/>
          <p:nvPr userDrawn="1"/>
        </p:nvGrpSpPr>
        <p:grpSpPr>
          <a:xfrm>
            <a:off x="6237667" y="4062353"/>
            <a:ext cx="710291" cy="710292"/>
            <a:chOff x="4776127" y="3530203"/>
            <a:chExt cx="710291" cy="710292"/>
          </a:xfrm>
        </p:grpSpPr>
        <p:sp>
          <p:nvSpPr>
            <p:cNvPr id="148" name="Rectangle 385">
              <a:extLst>
                <a:ext uri="{FF2B5EF4-FFF2-40B4-BE49-F238E27FC236}">
                  <a16:creationId xmlns:a16="http://schemas.microsoft.com/office/drawing/2014/main" id="{8785184A-38A1-FE90-F13F-A560988B102F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49" name="Freeform 27">
              <a:extLst>
                <a:ext uri="{FF2B5EF4-FFF2-40B4-BE49-F238E27FC236}">
                  <a16:creationId xmlns:a16="http://schemas.microsoft.com/office/drawing/2014/main" id="{9223EA3B-C864-3397-11A0-030DCD23E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641" y="3660718"/>
              <a:ext cx="449262" cy="449262"/>
            </a:xfrm>
            <a:custGeom>
              <a:avLst/>
              <a:gdLst>
                <a:gd name="T0" fmla="*/ 673 w 1247"/>
                <a:gd name="T1" fmla="*/ 962 h 1248"/>
                <a:gd name="T2" fmla="*/ 566 w 1247"/>
                <a:gd name="T3" fmla="*/ 962 h 1248"/>
                <a:gd name="T4" fmla="*/ 619 w 1247"/>
                <a:gd name="T5" fmla="*/ 1078 h 1248"/>
                <a:gd name="T6" fmla="*/ 619 w 1247"/>
                <a:gd name="T7" fmla="*/ 847 h 1248"/>
                <a:gd name="T8" fmla="*/ 619 w 1247"/>
                <a:gd name="T9" fmla="*/ 1078 h 1248"/>
                <a:gd name="T10" fmla="*/ 745 w 1247"/>
                <a:gd name="T11" fmla="*/ 620 h 1248"/>
                <a:gd name="T12" fmla="*/ 648 w 1247"/>
                <a:gd name="T13" fmla="*/ 762 h 1248"/>
                <a:gd name="T14" fmla="*/ 569 w 1247"/>
                <a:gd name="T15" fmla="*/ 762 h 1248"/>
                <a:gd name="T16" fmla="*/ 682 w 1247"/>
                <a:gd name="T17" fmla="*/ 565 h 1248"/>
                <a:gd name="T18" fmla="*/ 756 w 1247"/>
                <a:gd name="T19" fmla="*/ 434 h 1248"/>
                <a:gd name="T20" fmla="*/ 572 w 1247"/>
                <a:gd name="T21" fmla="*/ 342 h 1248"/>
                <a:gd name="T22" fmla="*/ 515 w 1247"/>
                <a:gd name="T23" fmla="*/ 435 h 1248"/>
                <a:gd name="T24" fmla="*/ 506 w 1247"/>
                <a:gd name="T25" fmla="*/ 452 h 1248"/>
                <a:gd name="T26" fmla="*/ 431 w 1247"/>
                <a:gd name="T27" fmla="*/ 447 h 1248"/>
                <a:gd name="T28" fmla="*/ 508 w 1247"/>
                <a:gd name="T29" fmla="*/ 280 h 1248"/>
                <a:gd name="T30" fmla="*/ 842 w 1247"/>
                <a:gd name="T31" fmla="*/ 430 h 1248"/>
                <a:gd name="T32" fmla="*/ 904 w 1247"/>
                <a:gd name="T33" fmla="*/ 424 h 1248"/>
                <a:gd name="T34" fmla="*/ 635 w 1247"/>
                <a:gd name="T35" fmla="*/ 175 h 1248"/>
                <a:gd name="T36" fmla="*/ 367 w 1247"/>
                <a:gd name="T37" fmla="*/ 435 h 1248"/>
                <a:gd name="T38" fmla="*/ 450 w 1247"/>
                <a:gd name="T39" fmla="*/ 514 h 1248"/>
                <a:gd name="T40" fmla="*/ 577 w 1247"/>
                <a:gd name="T41" fmla="*/ 437 h 1248"/>
                <a:gd name="T42" fmla="*/ 667 w 1247"/>
                <a:gd name="T43" fmla="*/ 396 h 1248"/>
                <a:gd name="T44" fmla="*/ 677 w 1247"/>
                <a:gd name="T45" fmla="*/ 485 h 1248"/>
                <a:gd name="T46" fmla="*/ 507 w 1247"/>
                <a:gd name="T47" fmla="*/ 708 h 1248"/>
                <a:gd name="T48" fmla="*/ 563 w 1247"/>
                <a:gd name="T49" fmla="*/ 824 h 1248"/>
                <a:gd name="T50" fmla="*/ 710 w 1247"/>
                <a:gd name="T51" fmla="*/ 765 h 1248"/>
                <a:gd name="T52" fmla="*/ 782 w 1247"/>
                <a:gd name="T53" fmla="*/ 670 h 1248"/>
                <a:gd name="T54" fmla="*/ 904 w 1247"/>
                <a:gd name="T55" fmla="*/ 424 h 1248"/>
                <a:gd name="T56" fmla="*/ 62 w 1247"/>
                <a:gd name="T57" fmla="*/ 624 h 1248"/>
                <a:gd name="T58" fmla="*/ 1184 w 1247"/>
                <a:gd name="T59" fmla="*/ 624 h 1248"/>
                <a:gd name="T60" fmla="*/ 622 w 1247"/>
                <a:gd name="T61" fmla="*/ 0 h 1248"/>
                <a:gd name="T62" fmla="*/ 622 w 1247"/>
                <a:gd name="T63" fmla="*/ 1247 h 1248"/>
                <a:gd name="T64" fmla="*/ 622 w 1247"/>
                <a:gd name="T65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7" h="1248">
                  <a:moveTo>
                    <a:pt x="619" y="909"/>
                  </a:moveTo>
                  <a:cubicBezTo>
                    <a:pt x="649" y="909"/>
                    <a:pt x="673" y="933"/>
                    <a:pt x="673" y="962"/>
                  </a:cubicBezTo>
                  <a:cubicBezTo>
                    <a:pt x="673" y="992"/>
                    <a:pt x="649" y="1016"/>
                    <a:pt x="619" y="1016"/>
                  </a:cubicBezTo>
                  <a:cubicBezTo>
                    <a:pt x="590" y="1016"/>
                    <a:pt x="566" y="992"/>
                    <a:pt x="566" y="962"/>
                  </a:cubicBezTo>
                  <a:cubicBezTo>
                    <a:pt x="566" y="933"/>
                    <a:pt x="590" y="909"/>
                    <a:pt x="619" y="909"/>
                  </a:cubicBezTo>
                  <a:close/>
                  <a:moveTo>
                    <a:pt x="619" y="1078"/>
                  </a:moveTo>
                  <a:cubicBezTo>
                    <a:pt x="683" y="1078"/>
                    <a:pt x="735" y="1026"/>
                    <a:pt x="735" y="962"/>
                  </a:cubicBezTo>
                  <a:cubicBezTo>
                    <a:pt x="735" y="898"/>
                    <a:pt x="683" y="847"/>
                    <a:pt x="619" y="847"/>
                  </a:cubicBezTo>
                  <a:cubicBezTo>
                    <a:pt x="556" y="847"/>
                    <a:pt x="504" y="899"/>
                    <a:pt x="504" y="962"/>
                  </a:cubicBezTo>
                  <a:cubicBezTo>
                    <a:pt x="504" y="1026"/>
                    <a:pt x="556" y="1078"/>
                    <a:pt x="619" y="1078"/>
                  </a:cubicBezTo>
                  <a:close/>
                  <a:moveTo>
                    <a:pt x="783" y="590"/>
                  </a:moveTo>
                  <a:cubicBezTo>
                    <a:pt x="775" y="598"/>
                    <a:pt x="760" y="609"/>
                    <a:pt x="745" y="620"/>
                  </a:cubicBezTo>
                  <a:cubicBezTo>
                    <a:pt x="697" y="656"/>
                    <a:pt x="648" y="693"/>
                    <a:pt x="648" y="737"/>
                  </a:cubicBezTo>
                  <a:lnTo>
                    <a:pt x="648" y="762"/>
                  </a:lnTo>
                  <a:cubicBezTo>
                    <a:pt x="648" y="762"/>
                    <a:pt x="648" y="762"/>
                    <a:pt x="647" y="762"/>
                  </a:cubicBezTo>
                  <a:lnTo>
                    <a:pt x="569" y="762"/>
                  </a:lnTo>
                  <a:lnTo>
                    <a:pt x="569" y="708"/>
                  </a:lnTo>
                  <a:cubicBezTo>
                    <a:pt x="569" y="663"/>
                    <a:pt x="637" y="604"/>
                    <a:pt x="682" y="565"/>
                  </a:cubicBezTo>
                  <a:cubicBezTo>
                    <a:pt x="697" y="552"/>
                    <a:pt x="711" y="540"/>
                    <a:pt x="721" y="529"/>
                  </a:cubicBezTo>
                  <a:cubicBezTo>
                    <a:pt x="746" y="504"/>
                    <a:pt x="759" y="469"/>
                    <a:pt x="756" y="434"/>
                  </a:cubicBezTo>
                  <a:cubicBezTo>
                    <a:pt x="752" y="398"/>
                    <a:pt x="733" y="365"/>
                    <a:pt x="703" y="344"/>
                  </a:cubicBezTo>
                  <a:cubicBezTo>
                    <a:pt x="665" y="318"/>
                    <a:pt x="611" y="317"/>
                    <a:pt x="572" y="342"/>
                  </a:cubicBezTo>
                  <a:cubicBezTo>
                    <a:pt x="540" y="362"/>
                    <a:pt x="519" y="395"/>
                    <a:pt x="515" y="431"/>
                  </a:cubicBezTo>
                  <a:lnTo>
                    <a:pt x="515" y="435"/>
                  </a:lnTo>
                  <a:cubicBezTo>
                    <a:pt x="515" y="444"/>
                    <a:pt x="514" y="449"/>
                    <a:pt x="514" y="451"/>
                  </a:cubicBezTo>
                  <a:cubicBezTo>
                    <a:pt x="512" y="451"/>
                    <a:pt x="510" y="452"/>
                    <a:pt x="506" y="452"/>
                  </a:cubicBezTo>
                  <a:lnTo>
                    <a:pt x="450" y="452"/>
                  </a:lnTo>
                  <a:cubicBezTo>
                    <a:pt x="436" y="452"/>
                    <a:pt x="432" y="448"/>
                    <a:pt x="431" y="447"/>
                  </a:cubicBezTo>
                  <a:cubicBezTo>
                    <a:pt x="428" y="444"/>
                    <a:pt x="428" y="438"/>
                    <a:pt x="428" y="436"/>
                  </a:cubicBezTo>
                  <a:cubicBezTo>
                    <a:pt x="430" y="375"/>
                    <a:pt x="459" y="318"/>
                    <a:pt x="508" y="280"/>
                  </a:cubicBezTo>
                  <a:cubicBezTo>
                    <a:pt x="576" y="228"/>
                    <a:pt x="678" y="224"/>
                    <a:pt x="748" y="271"/>
                  </a:cubicBezTo>
                  <a:cubicBezTo>
                    <a:pt x="803" y="308"/>
                    <a:pt x="837" y="366"/>
                    <a:pt x="842" y="430"/>
                  </a:cubicBezTo>
                  <a:cubicBezTo>
                    <a:pt x="848" y="490"/>
                    <a:pt x="826" y="549"/>
                    <a:pt x="783" y="590"/>
                  </a:cubicBezTo>
                  <a:close/>
                  <a:moveTo>
                    <a:pt x="904" y="424"/>
                  </a:moveTo>
                  <a:cubicBezTo>
                    <a:pt x="897" y="341"/>
                    <a:pt x="853" y="267"/>
                    <a:pt x="783" y="220"/>
                  </a:cubicBezTo>
                  <a:cubicBezTo>
                    <a:pt x="740" y="190"/>
                    <a:pt x="688" y="175"/>
                    <a:pt x="635" y="175"/>
                  </a:cubicBezTo>
                  <a:cubicBezTo>
                    <a:pt x="575" y="175"/>
                    <a:pt x="517" y="195"/>
                    <a:pt x="470" y="231"/>
                  </a:cubicBezTo>
                  <a:cubicBezTo>
                    <a:pt x="407" y="280"/>
                    <a:pt x="370" y="354"/>
                    <a:pt x="367" y="435"/>
                  </a:cubicBezTo>
                  <a:cubicBezTo>
                    <a:pt x="367" y="463"/>
                    <a:pt x="378" y="481"/>
                    <a:pt x="388" y="491"/>
                  </a:cubicBezTo>
                  <a:cubicBezTo>
                    <a:pt x="397" y="501"/>
                    <a:pt x="417" y="514"/>
                    <a:pt x="450" y="514"/>
                  </a:cubicBezTo>
                  <a:lnTo>
                    <a:pt x="506" y="514"/>
                  </a:lnTo>
                  <a:cubicBezTo>
                    <a:pt x="575" y="514"/>
                    <a:pt x="577" y="458"/>
                    <a:pt x="577" y="437"/>
                  </a:cubicBezTo>
                  <a:cubicBezTo>
                    <a:pt x="579" y="419"/>
                    <a:pt x="589" y="404"/>
                    <a:pt x="605" y="394"/>
                  </a:cubicBezTo>
                  <a:cubicBezTo>
                    <a:pt x="623" y="383"/>
                    <a:pt x="650" y="383"/>
                    <a:pt x="667" y="396"/>
                  </a:cubicBezTo>
                  <a:cubicBezTo>
                    <a:pt x="683" y="406"/>
                    <a:pt x="692" y="422"/>
                    <a:pt x="694" y="439"/>
                  </a:cubicBezTo>
                  <a:cubicBezTo>
                    <a:pt x="695" y="457"/>
                    <a:pt x="689" y="473"/>
                    <a:pt x="677" y="485"/>
                  </a:cubicBezTo>
                  <a:cubicBezTo>
                    <a:pt x="668" y="495"/>
                    <a:pt x="655" y="506"/>
                    <a:pt x="641" y="518"/>
                  </a:cubicBezTo>
                  <a:cubicBezTo>
                    <a:pt x="584" y="568"/>
                    <a:pt x="507" y="635"/>
                    <a:pt x="507" y="708"/>
                  </a:cubicBezTo>
                  <a:lnTo>
                    <a:pt x="507" y="765"/>
                  </a:lnTo>
                  <a:cubicBezTo>
                    <a:pt x="507" y="799"/>
                    <a:pt x="531" y="824"/>
                    <a:pt x="563" y="824"/>
                  </a:cubicBezTo>
                  <a:lnTo>
                    <a:pt x="648" y="824"/>
                  </a:lnTo>
                  <a:cubicBezTo>
                    <a:pt x="681" y="824"/>
                    <a:pt x="710" y="797"/>
                    <a:pt x="710" y="765"/>
                  </a:cubicBezTo>
                  <a:lnTo>
                    <a:pt x="710" y="737"/>
                  </a:lnTo>
                  <a:cubicBezTo>
                    <a:pt x="713" y="722"/>
                    <a:pt x="760" y="687"/>
                    <a:pt x="782" y="670"/>
                  </a:cubicBezTo>
                  <a:cubicBezTo>
                    <a:pt x="799" y="657"/>
                    <a:pt x="815" y="645"/>
                    <a:pt x="826" y="635"/>
                  </a:cubicBezTo>
                  <a:cubicBezTo>
                    <a:pt x="883" y="581"/>
                    <a:pt x="911" y="504"/>
                    <a:pt x="904" y="424"/>
                  </a:cubicBez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4" y="315"/>
                    <a:pt x="1184" y="624"/>
                  </a:cubicBezTo>
                  <a:cubicBezTo>
                    <a:pt x="1184" y="934"/>
                    <a:pt x="933" y="1185"/>
                    <a:pt x="623" y="1185"/>
                  </a:cubicBezTo>
                  <a:close/>
                  <a:moveTo>
                    <a:pt x="622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8"/>
                    <a:pt x="279" y="1247"/>
                    <a:pt x="622" y="1247"/>
                  </a:cubicBezTo>
                  <a:cubicBezTo>
                    <a:pt x="966" y="1247"/>
                    <a:pt x="1246" y="968"/>
                    <a:pt x="1246" y="624"/>
                  </a:cubicBezTo>
                  <a:cubicBezTo>
                    <a:pt x="1246" y="280"/>
                    <a:pt x="966" y="0"/>
                    <a:pt x="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0" name="Group 387">
            <a:extLst>
              <a:ext uri="{FF2B5EF4-FFF2-40B4-BE49-F238E27FC236}">
                <a16:creationId xmlns:a16="http://schemas.microsoft.com/office/drawing/2014/main" id="{05A81C83-2EB0-6C5A-7C27-FCCE83B9074E}"/>
              </a:ext>
            </a:extLst>
          </p:cNvPr>
          <p:cNvGrpSpPr/>
          <p:nvPr userDrawn="1"/>
        </p:nvGrpSpPr>
        <p:grpSpPr>
          <a:xfrm>
            <a:off x="7337364" y="4062353"/>
            <a:ext cx="710291" cy="710292"/>
            <a:chOff x="5875824" y="3530203"/>
            <a:chExt cx="710291" cy="710292"/>
          </a:xfrm>
        </p:grpSpPr>
        <p:sp>
          <p:nvSpPr>
            <p:cNvPr id="152" name="Rectangle 388">
              <a:extLst>
                <a:ext uri="{FF2B5EF4-FFF2-40B4-BE49-F238E27FC236}">
                  <a16:creationId xmlns:a16="http://schemas.microsoft.com/office/drawing/2014/main" id="{4293AAFC-3FA8-870A-67A3-DF297603CC2E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53" name="Freeform 28">
              <a:extLst>
                <a:ext uri="{FF2B5EF4-FFF2-40B4-BE49-F238E27FC236}">
                  <a16:creationId xmlns:a16="http://schemas.microsoft.com/office/drawing/2014/main" id="{314FA7ED-9109-3D0F-A57F-D70815E9A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338" y="3660718"/>
              <a:ext cx="449263" cy="449262"/>
            </a:xfrm>
            <a:custGeom>
              <a:avLst/>
              <a:gdLst>
                <a:gd name="T0" fmla="*/ 624 w 1249"/>
                <a:gd name="T1" fmla="*/ 367 h 1248"/>
                <a:gd name="T2" fmla="*/ 570 w 1249"/>
                <a:gd name="T3" fmla="*/ 313 h 1248"/>
                <a:gd name="T4" fmla="*/ 624 w 1249"/>
                <a:gd name="T5" fmla="*/ 260 h 1248"/>
                <a:gd name="T6" fmla="*/ 678 w 1249"/>
                <a:gd name="T7" fmla="*/ 313 h 1248"/>
                <a:gd name="T8" fmla="*/ 624 w 1249"/>
                <a:gd name="T9" fmla="*/ 367 h 1248"/>
                <a:gd name="T10" fmla="*/ 624 w 1249"/>
                <a:gd name="T11" fmla="*/ 198 h 1248"/>
                <a:gd name="T12" fmla="*/ 508 w 1249"/>
                <a:gd name="T13" fmla="*/ 313 h 1248"/>
                <a:gd name="T14" fmla="*/ 624 w 1249"/>
                <a:gd name="T15" fmla="*/ 429 h 1248"/>
                <a:gd name="T16" fmla="*/ 740 w 1249"/>
                <a:gd name="T17" fmla="*/ 313 h 1248"/>
                <a:gd name="T18" fmla="*/ 624 w 1249"/>
                <a:gd name="T19" fmla="*/ 198 h 1248"/>
                <a:gd name="T20" fmla="*/ 514 w 1249"/>
                <a:gd name="T21" fmla="*/ 900 h 1248"/>
                <a:gd name="T22" fmla="*/ 599 w 1249"/>
                <a:gd name="T23" fmla="*/ 872 h 1248"/>
                <a:gd name="T24" fmla="*/ 599 w 1249"/>
                <a:gd name="T25" fmla="*/ 573 h 1248"/>
                <a:gd name="T26" fmla="*/ 514 w 1249"/>
                <a:gd name="T27" fmla="*/ 545 h 1248"/>
                <a:gd name="T28" fmla="*/ 514 w 1249"/>
                <a:gd name="T29" fmla="*/ 514 h 1248"/>
                <a:gd name="T30" fmla="*/ 678 w 1249"/>
                <a:gd name="T31" fmla="*/ 514 h 1248"/>
                <a:gd name="T32" fmla="*/ 678 w 1249"/>
                <a:gd name="T33" fmla="*/ 872 h 1248"/>
                <a:gd name="T34" fmla="*/ 762 w 1249"/>
                <a:gd name="T35" fmla="*/ 900 h 1248"/>
                <a:gd name="T36" fmla="*/ 762 w 1249"/>
                <a:gd name="T37" fmla="*/ 931 h 1248"/>
                <a:gd name="T38" fmla="*/ 514 w 1249"/>
                <a:gd name="T39" fmla="*/ 931 h 1248"/>
                <a:gd name="T40" fmla="*/ 514 w 1249"/>
                <a:gd name="T41" fmla="*/ 900 h 1248"/>
                <a:gd name="T42" fmla="*/ 452 w 1249"/>
                <a:gd name="T43" fmla="*/ 993 h 1248"/>
                <a:gd name="T44" fmla="*/ 824 w 1249"/>
                <a:gd name="T45" fmla="*/ 993 h 1248"/>
                <a:gd name="T46" fmla="*/ 824 w 1249"/>
                <a:gd name="T47" fmla="*/ 855 h 1248"/>
                <a:gd name="T48" fmla="*/ 740 w 1249"/>
                <a:gd name="T49" fmla="*/ 827 h 1248"/>
                <a:gd name="T50" fmla="*/ 740 w 1249"/>
                <a:gd name="T51" fmla="*/ 451 h 1248"/>
                <a:gd name="T52" fmla="*/ 452 w 1249"/>
                <a:gd name="T53" fmla="*/ 451 h 1248"/>
                <a:gd name="T54" fmla="*/ 452 w 1249"/>
                <a:gd name="T55" fmla="*/ 590 h 1248"/>
                <a:gd name="T56" fmla="*/ 536 w 1249"/>
                <a:gd name="T57" fmla="*/ 618 h 1248"/>
                <a:gd name="T58" fmla="*/ 536 w 1249"/>
                <a:gd name="T59" fmla="*/ 827 h 1248"/>
                <a:gd name="T60" fmla="*/ 452 w 1249"/>
                <a:gd name="T61" fmla="*/ 855 h 1248"/>
                <a:gd name="T62" fmla="*/ 452 w 1249"/>
                <a:gd name="T63" fmla="*/ 993 h 1248"/>
                <a:gd name="T64" fmla="*/ 624 w 1249"/>
                <a:gd name="T65" fmla="*/ 1185 h 1248"/>
                <a:gd name="T66" fmla="*/ 62 w 1249"/>
                <a:gd name="T67" fmla="*/ 624 h 1248"/>
                <a:gd name="T68" fmla="*/ 624 w 1249"/>
                <a:gd name="T69" fmla="*/ 62 h 1248"/>
                <a:gd name="T70" fmla="*/ 1186 w 1249"/>
                <a:gd name="T71" fmla="*/ 624 h 1248"/>
                <a:gd name="T72" fmla="*/ 624 w 1249"/>
                <a:gd name="T73" fmla="*/ 1185 h 1248"/>
                <a:gd name="T74" fmla="*/ 624 w 1249"/>
                <a:gd name="T75" fmla="*/ 0 h 1248"/>
                <a:gd name="T76" fmla="*/ 0 w 1249"/>
                <a:gd name="T77" fmla="*/ 624 h 1248"/>
                <a:gd name="T78" fmla="*/ 624 w 1249"/>
                <a:gd name="T79" fmla="*/ 1247 h 1248"/>
                <a:gd name="T80" fmla="*/ 1248 w 1249"/>
                <a:gd name="T81" fmla="*/ 624 h 1248"/>
                <a:gd name="T82" fmla="*/ 624 w 1249"/>
                <a:gd name="T8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49" h="1248">
                  <a:moveTo>
                    <a:pt x="624" y="367"/>
                  </a:moveTo>
                  <a:cubicBezTo>
                    <a:pt x="595" y="367"/>
                    <a:pt x="570" y="343"/>
                    <a:pt x="570" y="313"/>
                  </a:cubicBezTo>
                  <a:cubicBezTo>
                    <a:pt x="570" y="284"/>
                    <a:pt x="595" y="260"/>
                    <a:pt x="624" y="260"/>
                  </a:cubicBezTo>
                  <a:cubicBezTo>
                    <a:pt x="654" y="260"/>
                    <a:pt x="678" y="284"/>
                    <a:pt x="678" y="313"/>
                  </a:cubicBezTo>
                  <a:cubicBezTo>
                    <a:pt x="678" y="343"/>
                    <a:pt x="654" y="367"/>
                    <a:pt x="624" y="367"/>
                  </a:cubicBezTo>
                  <a:close/>
                  <a:moveTo>
                    <a:pt x="624" y="198"/>
                  </a:moveTo>
                  <a:cubicBezTo>
                    <a:pt x="560" y="198"/>
                    <a:pt x="508" y="249"/>
                    <a:pt x="508" y="313"/>
                  </a:cubicBezTo>
                  <a:cubicBezTo>
                    <a:pt x="508" y="377"/>
                    <a:pt x="560" y="429"/>
                    <a:pt x="624" y="429"/>
                  </a:cubicBezTo>
                  <a:cubicBezTo>
                    <a:pt x="688" y="429"/>
                    <a:pt x="740" y="377"/>
                    <a:pt x="740" y="313"/>
                  </a:cubicBezTo>
                  <a:cubicBezTo>
                    <a:pt x="740" y="249"/>
                    <a:pt x="688" y="198"/>
                    <a:pt x="624" y="198"/>
                  </a:cubicBezTo>
                  <a:close/>
                  <a:moveTo>
                    <a:pt x="514" y="900"/>
                  </a:moveTo>
                  <a:lnTo>
                    <a:pt x="599" y="872"/>
                  </a:lnTo>
                  <a:lnTo>
                    <a:pt x="599" y="573"/>
                  </a:lnTo>
                  <a:lnTo>
                    <a:pt x="514" y="545"/>
                  </a:lnTo>
                  <a:lnTo>
                    <a:pt x="514" y="514"/>
                  </a:lnTo>
                  <a:lnTo>
                    <a:pt x="678" y="514"/>
                  </a:lnTo>
                  <a:lnTo>
                    <a:pt x="678" y="872"/>
                  </a:lnTo>
                  <a:lnTo>
                    <a:pt x="762" y="900"/>
                  </a:lnTo>
                  <a:lnTo>
                    <a:pt x="762" y="931"/>
                  </a:lnTo>
                  <a:lnTo>
                    <a:pt x="514" y="931"/>
                  </a:lnTo>
                  <a:lnTo>
                    <a:pt x="514" y="900"/>
                  </a:lnTo>
                  <a:close/>
                  <a:moveTo>
                    <a:pt x="452" y="993"/>
                  </a:moveTo>
                  <a:lnTo>
                    <a:pt x="824" y="993"/>
                  </a:lnTo>
                  <a:lnTo>
                    <a:pt x="824" y="855"/>
                  </a:lnTo>
                  <a:lnTo>
                    <a:pt x="740" y="827"/>
                  </a:lnTo>
                  <a:lnTo>
                    <a:pt x="740" y="451"/>
                  </a:lnTo>
                  <a:lnTo>
                    <a:pt x="452" y="451"/>
                  </a:lnTo>
                  <a:lnTo>
                    <a:pt x="452" y="590"/>
                  </a:lnTo>
                  <a:lnTo>
                    <a:pt x="536" y="618"/>
                  </a:lnTo>
                  <a:lnTo>
                    <a:pt x="536" y="827"/>
                  </a:lnTo>
                  <a:lnTo>
                    <a:pt x="452" y="855"/>
                  </a:lnTo>
                  <a:lnTo>
                    <a:pt x="452" y="993"/>
                  </a:lnTo>
                  <a:close/>
                  <a:moveTo>
                    <a:pt x="624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4" y="62"/>
                  </a:cubicBezTo>
                  <a:cubicBezTo>
                    <a:pt x="934" y="62"/>
                    <a:pt x="1186" y="315"/>
                    <a:pt x="1186" y="624"/>
                  </a:cubicBezTo>
                  <a:cubicBezTo>
                    <a:pt x="1186" y="934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4" y="1247"/>
                  </a:cubicBezTo>
                  <a:cubicBezTo>
                    <a:pt x="968" y="1247"/>
                    <a:pt x="1248" y="968"/>
                    <a:pt x="1248" y="624"/>
                  </a:cubicBezTo>
                  <a:cubicBezTo>
                    <a:pt x="1248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5" name="Rectangle 391">
            <a:extLst>
              <a:ext uri="{FF2B5EF4-FFF2-40B4-BE49-F238E27FC236}">
                <a16:creationId xmlns:a16="http://schemas.microsoft.com/office/drawing/2014/main" id="{88D98B8E-3A25-DBD6-8F99-185BB8B22ECF}"/>
              </a:ext>
            </a:extLst>
          </p:cNvPr>
          <p:cNvSpPr/>
          <p:nvPr userDrawn="1"/>
        </p:nvSpPr>
        <p:spPr>
          <a:xfrm>
            <a:off x="1837455" y="3030776"/>
            <a:ext cx="710291" cy="71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156" name="Group 393">
            <a:extLst>
              <a:ext uri="{FF2B5EF4-FFF2-40B4-BE49-F238E27FC236}">
                <a16:creationId xmlns:a16="http://schemas.microsoft.com/office/drawing/2014/main" id="{DAC8A6FA-0EA1-CE22-0FEB-17A383BEE3A1}"/>
              </a:ext>
            </a:extLst>
          </p:cNvPr>
          <p:cNvGrpSpPr/>
          <p:nvPr userDrawn="1"/>
        </p:nvGrpSpPr>
        <p:grpSpPr>
          <a:xfrm>
            <a:off x="2937152" y="3030776"/>
            <a:ext cx="710291" cy="710292"/>
            <a:chOff x="1475612" y="2498626"/>
            <a:chExt cx="710291" cy="710292"/>
          </a:xfrm>
        </p:grpSpPr>
        <p:sp>
          <p:nvSpPr>
            <p:cNvPr id="168" name="Rectangle 394">
              <a:extLst>
                <a:ext uri="{FF2B5EF4-FFF2-40B4-BE49-F238E27FC236}">
                  <a16:creationId xmlns:a16="http://schemas.microsoft.com/office/drawing/2014/main" id="{E3556734-01AA-69B8-194E-EE75DC24E582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72" name="Freeform 30">
              <a:extLst>
                <a:ext uri="{FF2B5EF4-FFF2-40B4-BE49-F238E27FC236}">
                  <a16:creationId xmlns:a16="http://schemas.microsoft.com/office/drawing/2014/main" id="{80A993E5-D298-CC0C-0589-4983DCE32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976" y="2613266"/>
              <a:ext cx="309562" cy="481013"/>
            </a:xfrm>
            <a:custGeom>
              <a:avLst/>
              <a:gdLst>
                <a:gd name="T0" fmla="*/ 262 w 858"/>
                <a:gd name="T1" fmla="*/ 141 h 1336"/>
                <a:gd name="T2" fmla="*/ 595 w 858"/>
                <a:gd name="T3" fmla="*/ 141 h 1336"/>
                <a:gd name="T4" fmla="*/ 595 w 858"/>
                <a:gd name="T5" fmla="*/ 62 h 1336"/>
                <a:gd name="T6" fmla="*/ 262 w 858"/>
                <a:gd name="T7" fmla="*/ 62 h 1336"/>
                <a:gd name="T8" fmla="*/ 262 w 858"/>
                <a:gd name="T9" fmla="*/ 141 h 1336"/>
                <a:gd name="T10" fmla="*/ 200 w 858"/>
                <a:gd name="T11" fmla="*/ 31 h 1336"/>
                <a:gd name="T12" fmla="*/ 231 w 858"/>
                <a:gd name="T13" fmla="*/ 0 h 1336"/>
                <a:gd name="T14" fmla="*/ 626 w 858"/>
                <a:gd name="T15" fmla="*/ 0 h 1336"/>
                <a:gd name="T16" fmla="*/ 657 w 858"/>
                <a:gd name="T17" fmla="*/ 31 h 1336"/>
                <a:gd name="T18" fmla="*/ 657 w 858"/>
                <a:gd name="T19" fmla="*/ 172 h 1336"/>
                <a:gd name="T20" fmla="*/ 626 w 858"/>
                <a:gd name="T21" fmla="*/ 203 h 1336"/>
                <a:gd name="T22" fmla="*/ 231 w 858"/>
                <a:gd name="T23" fmla="*/ 203 h 1336"/>
                <a:gd name="T24" fmla="*/ 200 w 858"/>
                <a:gd name="T25" fmla="*/ 172 h 1336"/>
                <a:gd name="T26" fmla="*/ 200 w 858"/>
                <a:gd name="T27" fmla="*/ 31 h 1336"/>
                <a:gd name="T28" fmla="*/ 262 w 858"/>
                <a:gd name="T29" fmla="*/ 395 h 1336"/>
                <a:gd name="T30" fmla="*/ 595 w 858"/>
                <a:gd name="T31" fmla="*/ 395 h 1336"/>
                <a:gd name="T32" fmla="*/ 595 w 858"/>
                <a:gd name="T33" fmla="*/ 316 h 1336"/>
                <a:gd name="T34" fmla="*/ 262 w 858"/>
                <a:gd name="T35" fmla="*/ 316 h 1336"/>
                <a:gd name="T36" fmla="*/ 262 w 858"/>
                <a:gd name="T37" fmla="*/ 395 h 1336"/>
                <a:gd name="T38" fmla="*/ 200 w 858"/>
                <a:gd name="T39" fmla="*/ 285 h 1336"/>
                <a:gd name="T40" fmla="*/ 231 w 858"/>
                <a:gd name="T41" fmla="*/ 254 h 1336"/>
                <a:gd name="T42" fmla="*/ 626 w 858"/>
                <a:gd name="T43" fmla="*/ 254 h 1336"/>
                <a:gd name="T44" fmla="*/ 657 w 858"/>
                <a:gd name="T45" fmla="*/ 285 h 1336"/>
                <a:gd name="T46" fmla="*/ 657 w 858"/>
                <a:gd name="T47" fmla="*/ 426 h 1336"/>
                <a:gd name="T48" fmla="*/ 626 w 858"/>
                <a:gd name="T49" fmla="*/ 457 h 1336"/>
                <a:gd name="T50" fmla="*/ 231 w 858"/>
                <a:gd name="T51" fmla="*/ 457 h 1336"/>
                <a:gd name="T52" fmla="*/ 200 w 858"/>
                <a:gd name="T53" fmla="*/ 426 h 1336"/>
                <a:gd name="T54" fmla="*/ 200 w 858"/>
                <a:gd name="T55" fmla="*/ 285 h 1336"/>
                <a:gd name="T56" fmla="*/ 760 w 858"/>
                <a:gd name="T57" fmla="*/ 824 h 1336"/>
                <a:gd name="T58" fmla="*/ 626 w 858"/>
                <a:gd name="T59" fmla="*/ 824 h 1336"/>
                <a:gd name="T60" fmla="*/ 595 w 858"/>
                <a:gd name="T61" fmla="*/ 793 h 1336"/>
                <a:gd name="T62" fmla="*/ 595 w 858"/>
                <a:gd name="T63" fmla="*/ 570 h 1336"/>
                <a:gd name="T64" fmla="*/ 262 w 858"/>
                <a:gd name="T65" fmla="*/ 570 h 1336"/>
                <a:gd name="T66" fmla="*/ 262 w 858"/>
                <a:gd name="T67" fmla="*/ 793 h 1336"/>
                <a:gd name="T68" fmla="*/ 231 w 858"/>
                <a:gd name="T69" fmla="*/ 824 h 1336"/>
                <a:gd name="T70" fmla="*/ 97 w 858"/>
                <a:gd name="T71" fmla="*/ 824 h 1336"/>
                <a:gd name="T72" fmla="*/ 429 w 858"/>
                <a:gd name="T73" fmla="*/ 1250 h 1336"/>
                <a:gd name="T74" fmla="*/ 760 w 858"/>
                <a:gd name="T75" fmla="*/ 824 h 1336"/>
                <a:gd name="T76" fmla="*/ 453 w 858"/>
                <a:gd name="T77" fmla="*/ 1320 h 1336"/>
                <a:gd name="T78" fmla="*/ 404 w 858"/>
                <a:gd name="T79" fmla="*/ 1320 h 1336"/>
                <a:gd name="T80" fmla="*/ 9 w 858"/>
                <a:gd name="T81" fmla="*/ 812 h 1336"/>
                <a:gd name="T82" fmla="*/ 6 w 858"/>
                <a:gd name="T83" fmla="*/ 779 h 1336"/>
                <a:gd name="T84" fmla="*/ 34 w 858"/>
                <a:gd name="T85" fmla="*/ 762 h 1336"/>
                <a:gd name="T86" fmla="*/ 200 w 858"/>
                <a:gd name="T87" fmla="*/ 762 h 1336"/>
                <a:gd name="T88" fmla="*/ 200 w 858"/>
                <a:gd name="T89" fmla="*/ 539 h 1336"/>
                <a:gd name="T90" fmla="*/ 231 w 858"/>
                <a:gd name="T91" fmla="*/ 508 h 1336"/>
                <a:gd name="T92" fmla="*/ 626 w 858"/>
                <a:gd name="T93" fmla="*/ 508 h 1336"/>
                <a:gd name="T94" fmla="*/ 657 w 858"/>
                <a:gd name="T95" fmla="*/ 539 h 1336"/>
                <a:gd name="T96" fmla="*/ 657 w 858"/>
                <a:gd name="T97" fmla="*/ 762 h 1336"/>
                <a:gd name="T98" fmla="*/ 824 w 858"/>
                <a:gd name="T99" fmla="*/ 762 h 1336"/>
                <a:gd name="T100" fmla="*/ 852 w 858"/>
                <a:gd name="T101" fmla="*/ 779 h 1336"/>
                <a:gd name="T102" fmla="*/ 848 w 858"/>
                <a:gd name="T103" fmla="*/ 812 h 1336"/>
                <a:gd name="T104" fmla="*/ 453 w 858"/>
                <a:gd name="T105" fmla="*/ 132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8" h="1336">
                  <a:moveTo>
                    <a:pt x="262" y="141"/>
                  </a:moveTo>
                  <a:lnTo>
                    <a:pt x="595" y="141"/>
                  </a:lnTo>
                  <a:lnTo>
                    <a:pt x="595" y="62"/>
                  </a:lnTo>
                  <a:lnTo>
                    <a:pt x="262" y="62"/>
                  </a:lnTo>
                  <a:lnTo>
                    <a:pt x="262" y="141"/>
                  </a:lnTo>
                  <a:close/>
                  <a:moveTo>
                    <a:pt x="200" y="31"/>
                  </a:moveTo>
                  <a:cubicBezTo>
                    <a:pt x="200" y="14"/>
                    <a:pt x="214" y="0"/>
                    <a:pt x="231" y="0"/>
                  </a:cubicBezTo>
                  <a:lnTo>
                    <a:pt x="626" y="0"/>
                  </a:lnTo>
                  <a:cubicBezTo>
                    <a:pt x="643" y="0"/>
                    <a:pt x="657" y="14"/>
                    <a:pt x="657" y="31"/>
                  </a:cubicBezTo>
                  <a:lnTo>
                    <a:pt x="657" y="172"/>
                  </a:lnTo>
                  <a:cubicBezTo>
                    <a:pt x="657" y="189"/>
                    <a:pt x="643" y="203"/>
                    <a:pt x="626" y="203"/>
                  </a:cubicBezTo>
                  <a:lnTo>
                    <a:pt x="231" y="203"/>
                  </a:lnTo>
                  <a:cubicBezTo>
                    <a:pt x="214" y="203"/>
                    <a:pt x="200" y="189"/>
                    <a:pt x="200" y="172"/>
                  </a:cubicBezTo>
                  <a:lnTo>
                    <a:pt x="200" y="31"/>
                  </a:lnTo>
                  <a:close/>
                  <a:moveTo>
                    <a:pt x="262" y="395"/>
                  </a:moveTo>
                  <a:lnTo>
                    <a:pt x="595" y="395"/>
                  </a:lnTo>
                  <a:lnTo>
                    <a:pt x="595" y="316"/>
                  </a:lnTo>
                  <a:lnTo>
                    <a:pt x="262" y="316"/>
                  </a:lnTo>
                  <a:lnTo>
                    <a:pt x="262" y="395"/>
                  </a:lnTo>
                  <a:close/>
                  <a:moveTo>
                    <a:pt x="200" y="285"/>
                  </a:moveTo>
                  <a:cubicBezTo>
                    <a:pt x="200" y="268"/>
                    <a:pt x="214" y="254"/>
                    <a:pt x="231" y="254"/>
                  </a:cubicBezTo>
                  <a:lnTo>
                    <a:pt x="626" y="254"/>
                  </a:lnTo>
                  <a:cubicBezTo>
                    <a:pt x="643" y="254"/>
                    <a:pt x="657" y="268"/>
                    <a:pt x="657" y="285"/>
                  </a:cubicBezTo>
                  <a:lnTo>
                    <a:pt x="657" y="426"/>
                  </a:lnTo>
                  <a:cubicBezTo>
                    <a:pt x="657" y="443"/>
                    <a:pt x="643" y="457"/>
                    <a:pt x="626" y="457"/>
                  </a:cubicBezTo>
                  <a:lnTo>
                    <a:pt x="231" y="457"/>
                  </a:lnTo>
                  <a:cubicBezTo>
                    <a:pt x="214" y="457"/>
                    <a:pt x="200" y="443"/>
                    <a:pt x="200" y="426"/>
                  </a:cubicBezTo>
                  <a:lnTo>
                    <a:pt x="200" y="285"/>
                  </a:lnTo>
                  <a:close/>
                  <a:moveTo>
                    <a:pt x="760" y="824"/>
                  </a:moveTo>
                  <a:lnTo>
                    <a:pt x="626" y="824"/>
                  </a:lnTo>
                  <a:cubicBezTo>
                    <a:pt x="609" y="824"/>
                    <a:pt x="595" y="810"/>
                    <a:pt x="595" y="793"/>
                  </a:cubicBezTo>
                  <a:lnTo>
                    <a:pt x="595" y="570"/>
                  </a:lnTo>
                  <a:lnTo>
                    <a:pt x="262" y="570"/>
                  </a:lnTo>
                  <a:lnTo>
                    <a:pt x="262" y="793"/>
                  </a:lnTo>
                  <a:cubicBezTo>
                    <a:pt x="262" y="810"/>
                    <a:pt x="248" y="824"/>
                    <a:pt x="231" y="824"/>
                  </a:cubicBezTo>
                  <a:lnTo>
                    <a:pt x="97" y="824"/>
                  </a:lnTo>
                  <a:lnTo>
                    <a:pt x="429" y="1250"/>
                  </a:lnTo>
                  <a:lnTo>
                    <a:pt x="760" y="824"/>
                  </a:lnTo>
                  <a:close/>
                  <a:moveTo>
                    <a:pt x="453" y="1320"/>
                  </a:moveTo>
                  <a:cubicBezTo>
                    <a:pt x="441" y="1335"/>
                    <a:pt x="416" y="1335"/>
                    <a:pt x="404" y="1320"/>
                  </a:cubicBezTo>
                  <a:lnTo>
                    <a:pt x="9" y="812"/>
                  </a:lnTo>
                  <a:cubicBezTo>
                    <a:pt x="2" y="803"/>
                    <a:pt x="0" y="790"/>
                    <a:pt x="6" y="779"/>
                  </a:cubicBezTo>
                  <a:cubicBezTo>
                    <a:pt x="11" y="769"/>
                    <a:pt x="22" y="762"/>
                    <a:pt x="34" y="762"/>
                  </a:cubicBezTo>
                  <a:lnTo>
                    <a:pt x="200" y="762"/>
                  </a:lnTo>
                  <a:lnTo>
                    <a:pt x="200" y="539"/>
                  </a:lnTo>
                  <a:cubicBezTo>
                    <a:pt x="200" y="522"/>
                    <a:pt x="214" y="508"/>
                    <a:pt x="231" y="508"/>
                  </a:cubicBezTo>
                  <a:lnTo>
                    <a:pt x="626" y="508"/>
                  </a:lnTo>
                  <a:cubicBezTo>
                    <a:pt x="643" y="508"/>
                    <a:pt x="657" y="522"/>
                    <a:pt x="657" y="539"/>
                  </a:cubicBezTo>
                  <a:lnTo>
                    <a:pt x="657" y="762"/>
                  </a:lnTo>
                  <a:lnTo>
                    <a:pt x="824" y="762"/>
                  </a:lnTo>
                  <a:cubicBezTo>
                    <a:pt x="836" y="762"/>
                    <a:pt x="846" y="769"/>
                    <a:pt x="852" y="779"/>
                  </a:cubicBezTo>
                  <a:cubicBezTo>
                    <a:pt x="857" y="790"/>
                    <a:pt x="855" y="803"/>
                    <a:pt x="848" y="812"/>
                  </a:cubicBezTo>
                  <a:lnTo>
                    <a:pt x="453" y="1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" name="Group 396">
            <a:extLst>
              <a:ext uri="{FF2B5EF4-FFF2-40B4-BE49-F238E27FC236}">
                <a16:creationId xmlns:a16="http://schemas.microsoft.com/office/drawing/2014/main" id="{0E572481-CC17-99DC-1D18-DEAC45543C37}"/>
              </a:ext>
            </a:extLst>
          </p:cNvPr>
          <p:cNvGrpSpPr/>
          <p:nvPr userDrawn="1"/>
        </p:nvGrpSpPr>
        <p:grpSpPr>
          <a:xfrm>
            <a:off x="4036849" y="3030776"/>
            <a:ext cx="710291" cy="710292"/>
            <a:chOff x="2575309" y="2498626"/>
            <a:chExt cx="710291" cy="710292"/>
          </a:xfrm>
        </p:grpSpPr>
        <p:sp>
          <p:nvSpPr>
            <p:cNvPr id="176" name="Rectangle 397">
              <a:extLst>
                <a:ext uri="{FF2B5EF4-FFF2-40B4-BE49-F238E27FC236}">
                  <a16:creationId xmlns:a16="http://schemas.microsoft.com/office/drawing/2014/main" id="{10777E43-A602-2830-EF6E-9EA83645F4E3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77" name="Freeform 31">
              <a:extLst>
                <a:ext uri="{FF2B5EF4-FFF2-40B4-BE49-F238E27FC236}">
                  <a16:creationId xmlns:a16="http://schemas.microsoft.com/office/drawing/2014/main" id="{AE3BA50D-A7C3-D615-F6B3-9754BE663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948" y="2698991"/>
              <a:ext cx="481013" cy="309562"/>
            </a:xfrm>
            <a:custGeom>
              <a:avLst/>
              <a:gdLst>
                <a:gd name="T0" fmla="*/ 141 w 1336"/>
                <a:gd name="T1" fmla="*/ 262 h 858"/>
                <a:gd name="T2" fmla="*/ 62 w 1336"/>
                <a:gd name="T3" fmla="*/ 262 h 858"/>
                <a:gd name="T4" fmla="*/ 62 w 1336"/>
                <a:gd name="T5" fmla="*/ 595 h 858"/>
                <a:gd name="T6" fmla="*/ 141 w 1336"/>
                <a:gd name="T7" fmla="*/ 595 h 858"/>
                <a:gd name="T8" fmla="*/ 141 w 1336"/>
                <a:gd name="T9" fmla="*/ 262 h 858"/>
                <a:gd name="T10" fmla="*/ 31 w 1336"/>
                <a:gd name="T11" fmla="*/ 657 h 858"/>
                <a:gd name="T12" fmla="*/ 0 w 1336"/>
                <a:gd name="T13" fmla="*/ 626 h 858"/>
                <a:gd name="T14" fmla="*/ 0 w 1336"/>
                <a:gd name="T15" fmla="*/ 231 h 858"/>
                <a:gd name="T16" fmla="*/ 31 w 1336"/>
                <a:gd name="T17" fmla="*/ 200 h 858"/>
                <a:gd name="T18" fmla="*/ 173 w 1336"/>
                <a:gd name="T19" fmla="*/ 200 h 858"/>
                <a:gd name="T20" fmla="*/ 204 w 1336"/>
                <a:gd name="T21" fmla="*/ 231 h 858"/>
                <a:gd name="T22" fmla="*/ 204 w 1336"/>
                <a:gd name="T23" fmla="*/ 626 h 858"/>
                <a:gd name="T24" fmla="*/ 173 w 1336"/>
                <a:gd name="T25" fmla="*/ 657 h 858"/>
                <a:gd name="T26" fmla="*/ 31 w 1336"/>
                <a:gd name="T27" fmla="*/ 657 h 858"/>
                <a:gd name="T28" fmla="*/ 395 w 1336"/>
                <a:gd name="T29" fmla="*/ 262 h 858"/>
                <a:gd name="T30" fmla="*/ 316 w 1336"/>
                <a:gd name="T31" fmla="*/ 262 h 858"/>
                <a:gd name="T32" fmla="*/ 316 w 1336"/>
                <a:gd name="T33" fmla="*/ 595 h 858"/>
                <a:gd name="T34" fmla="*/ 395 w 1336"/>
                <a:gd name="T35" fmla="*/ 595 h 858"/>
                <a:gd name="T36" fmla="*/ 395 w 1336"/>
                <a:gd name="T37" fmla="*/ 262 h 858"/>
                <a:gd name="T38" fmla="*/ 285 w 1336"/>
                <a:gd name="T39" fmla="*/ 657 h 858"/>
                <a:gd name="T40" fmla="*/ 254 w 1336"/>
                <a:gd name="T41" fmla="*/ 626 h 858"/>
                <a:gd name="T42" fmla="*/ 254 w 1336"/>
                <a:gd name="T43" fmla="*/ 231 h 858"/>
                <a:gd name="T44" fmla="*/ 285 w 1336"/>
                <a:gd name="T45" fmla="*/ 200 h 858"/>
                <a:gd name="T46" fmla="*/ 427 w 1336"/>
                <a:gd name="T47" fmla="*/ 200 h 858"/>
                <a:gd name="T48" fmla="*/ 458 w 1336"/>
                <a:gd name="T49" fmla="*/ 231 h 858"/>
                <a:gd name="T50" fmla="*/ 458 w 1336"/>
                <a:gd name="T51" fmla="*/ 626 h 858"/>
                <a:gd name="T52" fmla="*/ 427 w 1336"/>
                <a:gd name="T53" fmla="*/ 657 h 858"/>
                <a:gd name="T54" fmla="*/ 285 w 1336"/>
                <a:gd name="T55" fmla="*/ 657 h 858"/>
                <a:gd name="T56" fmla="*/ 824 w 1336"/>
                <a:gd name="T57" fmla="*/ 97 h 858"/>
                <a:gd name="T58" fmla="*/ 824 w 1336"/>
                <a:gd name="T59" fmla="*/ 231 h 858"/>
                <a:gd name="T60" fmla="*/ 793 w 1336"/>
                <a:gd name="T61" fmla="*/ 262 h 858"/>
                <a:gd name="T62" fmla="*/ 570 w 1336"/>
                <a:gd name="T63" fmla="*/ 262 h 858"/>
                <a:gd name="T64" fmla="*/ 570 w 1336"/>
                <a:gd name="T65" fmla="*/ 595 h 858"/>
                <a:gd name="T66" fmla="*/ 793 w 1336"/>
                <a:gd name="T67" fmla="*/ 595 h 858"/>
                <a:gd name="T68" fmla="*/ 824 w 1336"/>
                <a:gd name="T69" fmla="*/ 626 h 858"/>
                <a:gd name="T70" fmla="*/ 824 w 1336"/>
                <a:gd name="T71" fmla="*/ 760 h 858"/>
                <a:gd name="T72" fmla="*/ 1251 w 1336"/>
                <a:gd name="T73" fmla="*/ 429 h 858"/>
                <a:gd name="T74" fmla="*/ 824 w 1336"/>
                <a:gd name="T75" fmla="*/ 97 h 858"/>
                <a:gd name="T76" fmla="*/ 1320 w 1336"/>
                <a:gd name="T77" fmla="*/ 404 h 858"/>
                <a:gd name="T78" fmla="*/ 1320 w 1336"/>
                <a:gd name="T79" fmla="*/ 453 h 858"/>
                <a:gd name="T80" fmla="*/ 812 w 1336"/>
                <a:gd name="T81" fmla="*/ 848 h 858"/>
                <a:gd name="T82" fmla="*/ 780 w 1336"/>
                <a:gd name="T83" fmla="*/ 852 h 858"/>
                <a:gd name="T84" fmla="*/ 762 w 1336"/>
                <a:gd name="T85" fmla="*/ 824 h 858"/>
                <a:gd name="T86" fmla="*/ 762 w 1336"/>
                <a:gd name="T87" fmla="*/ 657 h 858"/>
                <a:gd name="T88" fmla="*/ 539 w 1336"/>
                <a:gd name="T89" fmla="*/ 657 h 858"/>
                <a:gd name="T90" fmla="*/ 508 w 1336"/>
                <a:gd name="T91" fmla="*/ 626 h 858"/>
                <a:gd name="T92" fmla="*/ 508 w 1336"/>
                <a:gd name="T93" fmla="*/ 231 h 858"/>
                <a:gd name="T94" fmla="*/ 539 w 1336"/>
                <a:gd name="T95" fmla="*/ 200 h 858"/>
                <a:gd name="T96" fmla="*/ 762 w 1336"/>
                <a:gd name="T97" fmla="*/ 200 h 858"/>
                <a:gd name="T98" fmla="*/ 762 w 1336"/>
                <a:gd name="T99" fmla="*/ 34 h 858"/>
                <a:gd name="T100" fmla="*/ 780 w 1336"/>
                <a:gd name="T101" fmla="*/ 6 h 858"/>
                <a:gd name="T102" fmla="*/ 812 w 1336"/>
                <a:gd name="T103" fmla="*/ 9 h 858"/>
                <a:gd name="T104" fmla="*/ 1320 w 1336"/>
                <a:gd name="T105" fmla="*/ 40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36" h="858">
                  <a:moveTo>
                    <a:pt x="141" y="262"/>
                  </a:moveTo>
                  <a:lnTo>
                    <a:pt x="62" y="262"/>
                  </a:lnTo>
                  <a:lnTo>
                    <a:pt x="62" y="595"/>
                  </a:lnTo>
                  <a:lnTo>
                    <a:pt x="141" y="595"/>
                  </a:lnTo>
                  <a:lnTo>
                    <a:pt x="141" y="262"/>
                  </a:lnTo>
                  <a:close/>
                  <a:moveTo>
                    <a:pt x="31" y="657"/>
                  </a:moveTo>
                  <a:cubicBezTo>
                    <a:pt x="14" y="657"/>
                    <a:pt x="0" y="643"/>
                    <a:pt x="0" y="626"/>
                  </a:cubicBezTo>
                  <a:lnTo>
                    <a:pt x="0" y="231"/>
                  </a:lnTo>
                  <a:cubicBezTo>
                    <a:pt x="0" y="214"/>
                    <a:pt x="14" y="200"/>
                    <a:pt x="31" y="200"/>
                  </a:cubicBezTo>
                  <a:lnTo>
                    <a:pt x="173" y="200"/>
                  </a:lnTo>
                  <a:cubicBezTo>
                    <a:pt x="190" y="200"/>
                    <a:pt x="204" y="214"/>
                    <a:pt x="204" y="231"/>
                  </a:cubicBezTo>
                  <a:lnTo>
                    <a:pt x="204" y="626"/>
                  </a:lnTo>
                  <a:cubicBezTo>
                    <a:pt x="204" y="643"/>
                    <a:pt x="190" y="657"/>
                    <a:pt x="173" y="657"/>
                  </a:cubicBezTo>
                  <a:lnTo>
                    <a:pt x="31" y="657"/>
                  </a:lnTo>
                  <a:close/>
                  <a:moveTo>
                    <a:pt x="395" y="262"/>
                  </a:moveTo>
                  <a:lnTo>
                    <a:pt x="316" y="262"/>
                  </a:lnTo>
                  <a:lnTo>
                    <a:pt x="316" y="595"/>
                  </a:lnTo>
                  <a:lnTo>
                    <a:pt x="395" y="595"/>
                  </a:lnTo>
                  <a:lnTo>
                    <a:pt x="395" y="262"/>
                  </a:lnTo>
                  <a:close/>
                  <a:moveTo>
                    <a:pt x="285" y="657"/>
                  </a:moveTo>
                  <a:cubicBezTo>
                    <a:pt x="268" y="657"/>
                    <a:pt x="254" y="643"/>
                    <a:pt x="254" y="626"/>
                  </a:cubicBezTo>
                  <a:lnTo>
                    <a:pt x="254" y="231"/>
                  </a:lnTo>
                  <a:cubicBezTo>
                    <a:pt x="254" y="214"/>
                    <a:pt x="268" y="200"/>
                    <a:pt x="285" y="200"/>
                  </a:cubicBezTo>
                  <a:lnTo>
                    <a:pt x="427" y="200"/>
                  </a:lnTo>
                  <a:cubicBezTo>
                    <a:pt x="444" y="200"/>
                    <a:pt x="458" y="214"/>
                    <a:pt x="458" y="231"/>
                  </a:cubicBezTo>
                  <a:lnTo>
                    <a:pt x="458" y="626"/>
                  </a:lnTo>
                  <a:cubicBezTo>
                    <a:pt x="458" y="643"/>
                    <a:pt x="444" y="657"/>
                    <a:pt x="427" y="657"/>
                  </a:cubicBezTo>
                  <a:lnTo>
                    <a:pt x="285" y="657"/>
                  </a:lnTo>
                  <a:close/>
                  <a:moveTo>
                    <a:pt x="824" y="97"/>
                  </a:moveTo>
                  <a:lnTo>
                    <a:pt x="824" y="231"/>
                  </a:lnTo>
                  <a:cubicBezTo>
                    <a:pt x="824" y="248"/>
                    <a:pt x="811" y="262"/>
                    <a:pt x="793" y="262"/>
                  </a:cubicBezTo>
                  <a:lnTo>
                    <a:pt x="570" y="262"/>
                  </a:lnTo>
                  <a:lnTo>
                    <a:pt x="570" y="595"/>
                  </a:lnTo>
                  <a:lnTo>
                    <a:pt x="793" y="595"/>
                  </a:lnTo>
                  <a:cubicBezTo>
                    <a:pt x="811" y="595"/>
                    <a:pt x="824" y="609"/>
                    <a:pt x="824" y="626"/>
                  </a:cubicBezTo>
                  <a:lnTo>
                    <a:pt x="824" y="760"/>
                  </a:lnTo>
                  <a:lnTo>
                    <a:pt x="1251" y="429"/>
                  </a:lnTo>
                  <a:lnTo>
                    <a:pt x="824" y="97"/>
                  </a:lnTo>
                  <a:close/>
                  <a:moveTo>
                    <a:pt x="1320" y="404"/>
                  </a:moveTo>
                  <a:cubicBezTo>
                    <a:pt x="1335" y="416"/>
                    <a:pt x="1335" y="441"/>
                    <a:pt x="1320" y="453"/>
                  </a:cubicBezTo>
                  <a:lnTo>
                    <a:pt x="812" y="848"/>
                  </a:lnTo>
                  <a:cubicBezTo>
                    <a:pt x="803" y="855"/>
                    <a:pt x="790" y="857"/>
                    <a:pt x="780" y="852"/>
                  </a:cubicBezTo>
                  <a:cubicBezTo>
                    <a:pt x="769" y="846"/>
                    <a:pt x="762" y="836"/>
                    <a:pt x="762" y="824"/>
                  </a:cubicBezTo>
                  <a:lnTo>
                    <a:pt x="762" y="657"/>
                  </a:lnTo>
                  <a:lnTo>
                    <a:pt x="539" y="657"/>
                  </a:lnTo>
                  <a:cubicBezTo>
                    <a:pt x="522" y="657"/>
                    <a:pt x="508" y="643"/>
                    <a:pt x="508" y="626"/>
                  </a:cubicBezTo>
                  <a:lnTo>
                    <a:pt x="508" y="231"/>
                  </a:lnTo>
                  <a:cubicBezTo>
                    <a:pt x="508" y="214"/>
                    <a:pt x="522" y="200"/>
                    <a:pt x="539" y="200"/>
                  </a:cubicBezTo>
                  <a:lnTo>
                    <a:pt x="762" y="200"/>
                  </a:lnTo>
                  <a:lnTo>
                    <a:pt x="762" y="34"/>
                  </a:lnTo>
                  <a:cubicBezTo>
                    <a:pt x="762" y="22"/>
                    <a:pt x="769" y="11"/>
                    <a:pt x="780" y="6"/>
                  </a:cubicBezTo>
                  <a:cubicBezTo>
                    <a:pt x="790" y="0"/>
                    <a:pt x="803" y="2"/>
                    <a:pt x="812" y="9"/>
                  </a:cubicBezTo>
                  <a:lnTo>
                    <a:pt x="1320" y="4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8" name="Group 399">
            <a:extLst>
              <a:ext uri="{FF2B5EF4-FFF2-40B4-BE49-F238E27FC236}">
                <a16:creationId xmlns:a16="http://schemas.microsoft.com/office/drawing/2014/main" id="{EE162BB5-7C1B-ACF2-F3E6-4DB800A4F5E5}"/>
              </a:ext>
            </a:extLst>
          </p:cNvPr>
          <p:cNvGrpSpPr/>
          <p:nvPr userDrawn="1"/>
        </p:nvGrpSpPr>
        <p:grpSpPr>
          <a:xfrm>
            <a:off x="5145426" y="5060728"/>
            <a:ext cx="710291" cy="710292"/>
            <a:chOff x="3683886" y="4528578"/>
            <a:chExt cx="710291" cy="710292"/>
          </a:xfrm>
        </p:grpSpPr>
        <p:sp>
          <p:nvSpPr>
            <p:cNvPr id="179" name="Rectangle 400">
              <a:extLst>
                <a:ext uri="{FF2B5EF4-FFF2-40B4-BE49-F238E27FC236}">
                  <a16:creationId xmlns:a16="http://schemas.microsoft.com/office/drawing/2014/main" id="{9CA18731-F0AD-B1DA-2B66-1F92E3D37332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80" name="Freeform 33">
              <a:extLst>
                <a:ext uri="{FF2B5EF4-FFF2-40B4-BE49-F238E27FC236}">
                  <a16:creationId xmlns:a16="http://schemas.microsoft.com/office/drawing/2014/main" id="{9261D9AB-7174-F683-E465-555F41BAB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669" y="4668618"/>
              <a:ext cx="466725" cy="430212"/>
            </a:xfrm>
            <a:custGeom>
              <a:avLst/>
              <a:gdLst>
                <a:gd name="T0" fmla="*/ 1239 w 1297"/>
                <a:gd name="T1" fmla="*/ 571 h 1193"/>
                <a:gd name="T2" fmla="*/ 799 w 1297"/>
                <a:gd name="T3" fmla="*/ 672 h 1193"/>
                <a:gd name="T4" fmla="*/ 799 w 1297"/>
                <a:gd name="T5" fmla="*/ 640 h 1193"/>
                <a:gd name="T6" fmla="*/ 763 w 1297"/>
                <a:gd name="T7" fmla="*/ 603 h 1193"/>
                <a:gd name="T8" fmla="*/ 542 w 1297"/>
                <a:gd name="T9" fmla="*/ 603 h 1193"/>
                <a:gd name="T10" fmla="*/ 506 w 1297"/>
                <a:gd name="T11" fmla="*/ 640 h 1193"/>
                <a:gd name="T12" fmla="*/ 506 w 1297"/>
                <a:gd name="T13" fmla="*/ 673 h 1193"/>
                <a:gd name="T14" fmla="*/ 56 w 1297"/>
                <a:gd name="T15" fmla="*/ 571 h 1193"/>
                <a:gd name="T16" fmla="*/ 56 w 1297"/>
                <a:gd name="T17" fmla="*/ 316 h 1193"/>
                <a:gd name="T18" fmla="*/ 116 w 1297"/>
                <a:gd name="T19" fmla="*/ 256 h 1193"/>
                <a:gd name="T20" fmla="*/ 1180 w 1297"/>
                <a:gd name="T21" fmla="*/ 256 h 1193"/>
                <a:gd name="T22" fmla="*/ 1239 w 1297"/>
                <a:gd name="T23" fmla="*/ 316 h 1193"/>
                <a:gd name="T24" fmla="*/ 1239 w 1297"/>
                <a:gd name="T25" fmla="*/ 571 h 1193"/>
                <a:gd name="T26" fmla="*/ 819 w 1297"/>
                <a:gd name="T27" fmla="*/ 200 h 1193"/>
                <a:gd name="T28" fmla="*/ 477 w 1297"/>
                <a:gd name="T29" fmla="*/ 200 h 1193"/>
                <a:gd name="T30" fmla="*/ 477 w 1297"/>
                <a:gd name="T31" fmla="*/ 149 h 1193"/>
                <a:gd name="T32" fmla="*/ 570 w 1297"/>
                <a:gd name="T33" fmla="*/ 56 h 1193"/>
                <a:gd name="T34" fmla="*/ 726 w 1297"/>
                <a:gd name="T35" fmla="*/ 56 h 1193"/>
                <a:gd name="T36" fmla="*/ 819 w 1297"/>
                <a:gd name="T37" fmla="*/ 149 h 1193"/>
                <a:gd name="T38" fmla="*/ 819 w 1297"/>
                <a:gd name="T39" fmla="*/ 200 h 1193"/>
                <a:gd name="T40" fmla="*/ 744 w 1297"/>
                <a:gd name="T41" fmla="*/ 710 h 1193"/>
                <a:gd name="T42" fmla="*/ 744 w 1297"/>
                <a:gd name="T43" fmla="*/ 820 h 1193"/>
                <a:gd name="T44" fmla="*/ 561 w 1297"/>
                <a:gd name="T45" fmla="*/ 820 h 1193"/>
                <a:gd name="T46" fmla="*/ 561 w 1297"/>
                <a:gd name="T47" fmla="*/ 660 h 1193"/>
                <a:gd name="T48" fmla="*/ 744 w 1297"/>
                <a:gd name="T49" fmla="*/ 660 h 1193"/>
                <a:gd name="T50" fmla="*/ 744 w 1297"/>
                <a:gd name="T51" fmla="*/ 695 h 1193"/>
                <a:gd name="T52" fmla="*/ 743 w 1297"/>
                <a:gd name="T53" fmla="*/ 705 h 1193"/>
                <a:gd name="T54" fmla="*/ 744 w 1297"/>
                <a:gd name="T55" fmla="*/ 710 h 1193"/>
                <a:gd name="T56" fmla="*/ 506 w 1297"/>
                <a:gd name="T57" fmla="*/ 730 h 1193"/>
                <a:gd name="T58" fmla="*/ 506 w 1297"/>
                <a:gd name="T59" fmla="*/ 839 h 1193"/>
                <a:gd name="T60" fmla="*/ 542 w 1297"/>
                <a:gd name="T61" fmla="*/ 876 h 1193"/>
                <a:gd name="T62" fmla="*/ 763 w 1297"/>
                <a:gd name="T63" fmla="*/ 876 h 1193"/>
                <a:gd name="T64" fmla="*/ 799 w 1297"/>
                <a:gd name="T65" fmla="*/ 839 h 1193"/>
                <a:gd name="T66" fmla="*/ 799 w 1297"/>
                <a:gd name="T67" fmla="*/ 729 h 1193"/>
                <a:gd name="T68" fmla="*/ 1178 w 1297"/>
                <a:gd name="T69" fmla="*/ 653 h 1193"/>
                <a:gd name="T70" fmla="*/ 1178 w 1297"/>
                <a:gd name="T71" fmla="*/ 1076 h 1193"/>
                <a:gd name="T72" fmla="*/ 1127 w 1297"/>
                <a:gd name="T73" fmla="*/ 1135 h 1193"/>
                <a:gd name="T74" fmla="*/ 169 w 1297"/>
                <a:gd name="T75" fmla="*/ 1135 h 1193"/>
                <a:gd name="T76" fmla="*/ 118 w 1297"/>
                <a:gd name="T77" fmla="*/ 1076 h 1193"/>
                <a:gd name="T78" fmla="*/ 118 w 1297"/>
                <a:gd name="T79" fmla="*/ 654 h 1193"/>
                <a:gd name="T80" fmla="*/ 506 w 1297"/>
                <a:gd name="T81" fmla="*/ 730 h 1193"/>
                <a:gd name="T82" fmla="*/ 1296 w 1297"/>
                <a:gd name="T83" fmla="*/ 316 h 1193"/>
                <a:gd name="T84" fmla="*/ 1180 w 1297"/>
                <a:gd name="T85" fmla="*/ 200 h 1193"/>
                <a:gd name="T86" fmla="*/ 875 w 1297"/>
                <a:gd name="T87" fmla="*/ 200 h 1193"/>
                <a:gd name="T88" fmla="*/ 875 w 1297"/>
                <a:gd name="T89" fmla="*/ 149 h 1193"/>
                <a:gd name="T90" fmla="*/ 726 w 1297"/>
                <a:gd name="T91" fmla="*/ 0 h 1193"/>
                <a:gd name="T92" fmla="*/ 570 w 1297"/>
                <a:gd name="T93" fmla="*/ 0 h 1193"/>
                <a:gd name="T94" fmla="*/ 420 w 1297"/>
                <a:gd name="T95" fmla="*/ 149 h 1193"/>
                <a:gd name="T96" fmla="*/ 420 w 1297"/>
                <a:gd name="T97" fmla="*/ 200 h 1193"/>
                <a:gd name="T98" fmla="*/ 116 w 1297"/>
                <a:gd name="T99" fmla="*/ 200 h 1193"/>
                <a:gd name="T100" fmla="*/ 0 w 1297"/>
                <a:gd name="T101" fmla="*/ 316 h 1193"/>
                <a:gd name="T102" fmla="*/ 0 w 1297"/>
                <a:gd name="T103" fmla="*/ 589 h 1193"/>
                <a:gd name="T104" fmla="*/ 17 w 1297"/>
                <a:gd name="T105" fmla="*/ 615 h 1193"/>
                <a:gd name="T106" fmla="*/ 62 w 1297"/>
                <a:gd name="T107" fmla="*/ 633 h 1193"/>
                <a:gd name="T108" fmla="*/ 62 w 1297"/>
                <a:gd name="T109" fmla="*/ 1076 h 1193"/>
                <a:gd name="T110" fmla="*/ 169 w 1297"/>
                <a:gd name="T111" fmla="*/ 1192 h 1193"/>
                <a:gd name="T112" fmla="*/ 1127 w 1297"/>
                <a:gd name="T113" fmla="*/ 1192 h 1193"/>
                <a:gd name="T114" fmla="*/ 1234 w 1297"/>
                <a:gd name="T115" fmla="*/ 1076 h 1193"/>
                <a:gd name="T116" fmla="*/ 1234 w 1297"/>
                <a:gd name="T117" fmla="*/ 632 h 1193"/>
                <a:gd name="T118" fmla="*/ 1279 w 1297"/>
                <a:gd name="T119" fmla="*/ 615 h 1193"/>
                <a:gd name="T120" fmla="*/ 1296 w 1297"/>
                <a:gd name="T121" fmla="*/ 589 h 1193"/>
                <a:gd name="T122" fmla="*/ 1296 w 1297"/>
                <a:gd name="T123" fmla="*/ 316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7" h="1193">
                  <a:moveTo>
                    <a:pt x="1239" y="571"/>
                  </a:moveTo>
                  <a:cubicBezTo>
                    <a:pt x="1111" y="624"/>
                    <a:pt x="960" y="659"/>
                    <a:pt x="799" y="672"/>
                  </a:cubicBezTo>
                  <a:lnTo>
                    <a:pt x="799" y="640"/>
                  </a:lnTo>
                  <a:cubicBezTo>
                    <a:pt x="799" y="620"/>
                    <a:pt x="783" y="603"/>
                    <a:pt x="763" y="603"/>
                  </a:cubicBezTo>
                  <a:lnTo>
                    <a:pt x="542" y="603"/>
                  </a:lnTo>
                  <a:cubicBezTo>
                    <a:pt x="522" y="603"/>
                    <a:pt x="506" y="620"/>
                    <a:pt x="506" y="640"/>
                  </a:cubicBezTo>
                  <a:lnTo>
                    <a:pt x="506" y="673"/>
                  </a:lnTo>
                  <a:cubicBezTo>
                    <a:pt x="342" y="660"/>
                    <a:pt x="187" y="625"/>
                    <a:pt x="56" y="571"/>
                  </a:cubicBezTo>
                  <a:lnTo>
                    <a:pt x="56" y="316"/>
                  </a:lnTo>
                  <a:cubicBezTo>
                    <a:pt x="56" y="283"/>
                    <a:pt x="83" y="256"/>
                    <a:pt x="116" y="256"/>
                  </a:cubicBezTo>
                  <a:lnTo>
                    <a:pt x="1180" y="256"/>
                  </a:lnTo>
                  <a:cubicBezTo>
                    <a:pt x="1213" y="256"/>
                    <a:pt x="1239" y="283"/>
                    <a:pt x="1239" y="316"/>
                  </a:cubicBezTo>
                  <a:lnTo>
                    <a:pt x="1239" y="571"/>
                  </a:lnTo>
                  <a:close/>
                  <a:moveTo>
                    <a:pt x="819" y="200"/>
                  </a:moveTo>
                  <a:lnTo>
                    <a:pt x="477" y="200"/>
                  </a:lnTo>
                  <a:lnTo>
                    <a:pt x="477" y="149"/>
                  </a:lnTo>
                  <a:cubicBezTo>
                    <a:pt x="477" y="98"/>
                    <a:pt x="518" y="56"/>
                    <a:pt x="570" y="56"/>
                  </a:cubicBezTo>
                  <a:lnTo>
                    <a:pt x="726" y="56"/>
                  </a:lnTo>
                  <a:cubicBezTo>
                    <a:pt x="777" y="56"/>
                    <a:pt x="819" y="98"/>
                    <a:pt x="819" y="149"/>
                  </a:cubicBezTo>
                  <a:lnTo>
                    <a:pt x="819" y="200"/>
                  </a:lnTo>
                  <a:close/>
                  <a:moveTo>
                    <a:pt x="744" y="710"/>
                  </a:moveTo>
                  <a:lnTo>
                    <a:pt x="744" y="820"/>
                  </a:lnTo>
                  <a:lnTo>
                    <a:pt x="561" y="820"/>
                  </a:lnTo>
                  <a:lnTo>
                    <a:pt x="561" y="660"/>
                  </a:lnTo>
                  <a:lnTo>
                    <a:pt x="744" y="660"/>
                  </a:lnTo>
                  <a:lnTo>
                    <a:pt x="744" y="695"/>
                  </a:lnTo>
                  <a:cubicBezTo>
                    <a:pt x="743" y="698"/>
                    <a:pt x="743" y="702"/>
                    <a:pt x="743" y="705"/>
                  </a:cubicBezTo>
                  <a:cubicBezTo>
                    <a:pt x="743" y="707"/>
                    <a:pt x="744" y="708"/>
                    <a:pt x="744" y="710"/>
                  </a:cubicBezTo>
                  <a:close/>
                  <a:moveTo>
                    <a:pt x="506" y="730"/>
                  </a:moveTo>
                  <a:lnTo>
                    <a:pt x="506" y="839"/>
                  </a:lnTo>
                  <a:cubicBezTo>
                    <a:pt x="506" y="859"/>
                    <a:pt x="522" y="876"/>
                    <a:pt x="542" y="876"/>
                  </a:cubicBezTo>
                  <a:lnTo>
                    <a:pt x="763" y="876"/>
                  </a:lnTo>
                  <a:cubicBezTo>
                    <a:pt x="783" y="876"/>
                    <a:pt x="799" y="859"/>
                    <a:pt x="799" y="839"/>
                  </a:cubicBezTo>
                  <a:lnTo>
                    <a:pt x="799" y="729"/>
                  </a:lnTo>
                  <a:cubicBezTo>
                    <a:pt x="934" y="718"/>
                    <a:pt x="1063" y="692"/>
                    <a:pt x="1178" y="653"/>
                  </a:cubicBezTo>
                  <a:lnTo>
                    <a:pt x="1178" y="1076"/>
                  </a:lnTo>
                  <a:cubicBezTo>
                    <a:pt x="1178" y="1108"/>
                    <a:pt x="1155" y="1135"/>
                    <a:pt x="1127" y="1135"/>
                  </a:cubicBezTo>
                  <a:lnTo>
                    <a:pt x="169" y="1135"/>
                  </a:lnTo>
                  <a:cubicBezTo>
                    <a:pt x="141" y="1135"/>
                    <a:pt x="118" y="1108"/>
                    <a:pt x="118" y="1076"/>
                  </a:cubicBezTo>
                  <a:lnTo>
                    <a:pt x="118" y="654"/>
                  </a:lnTo>
                  <a:cubicBezTo>
                    <a:pt x="236" y="693"/>
                    <a:pt x="368" y="719"/>
                    <a:pt x="506" y="730"/>
                  </a:cubicBezTo>
                  <a:close/>
                  <a:moveTo>
                    <a:pt x="1296" y="316"/>
                  </a:moveTo>
                  <a:cubicBezTo>
                    <a:pt x="1296" y="252"/>
                    <a:pt x="1244" y="200"/>
                    <a:pt x="1180" y="200"/>
                  </a:cubicBezTo>
                  <a:lnTo>
                    <a:pt x="875" y="200"/>
                  </a:lnTo>
                  <a:lnTo>
                    <a:pt x="875" y="149"/>
                  </a:lnTo>
                  <a:cubicBezTo>
                    <a:pt x="875" y="67"/>
                    <a:pt x="809" y="0"/>
                    <a:pt x="726" y="0"/>
                  </a:cubicBezTo>
                  <a:lnTo>
                    <a:pt x="570" y="0"/>
                  </a:lnTo>
                  <a:cubicBezTo>
                    <a:pt x="487" y="0"/>
                    <a:pt x="420" y="67"/>
                    <a:pt x="420" y="149"/>
                  </a:cubicBezTo>
                  <a:lnTo>
                    <a:pt x="420" y="200"/>
                  </a:lnTo>
                  <a:lnTo>
                    <a:pt x="116" y="200"/>
                  </a:lnTo>
                  <a:cubicBezTo>
                    <a:pt x="52" y="200"/>
                    <a:pt x="0" y="252"/>
                    <a:pt x="0" y="316"/>
                  </a:cubicBezTo>
                  <a:lnTo>
                    <a:pt x="0" y="589"/>
                  </a:lnTo>
                  <a:cubicBezTo>
                    <a:pt x="0" y="601"/>
                    <a:pt x="7" y="611"/>
                    <a:pt x="17" y="615"/>
                  </a:cubicBezTo>
                  <a:cubicBezTo>
                    <a:pt x="32" y="621"/>
                    <a:pt x="46" y="627"/>
                    <a:pt x="62" y="633"/>
                  </a:cubicBezTo>
                  <a:lnTo>
                    <a:pt x="62" y="1076"/>
                  </a:lnTo>
                  <a:cubicBezTo>
                    <a:pt x="62" y="1140"/>
                    <a:pt x="110" y="1192"/>
                    <a:pt x="169" y="1192"/>
                  </a:cubicBezTo>
                  <a:lnTo>
                    <a:pt x="1127" y="1192"/>
                  </a:lnTo>
                  <a:cubicBezTo>
                    <a:pt x="1186" y="1192"/>
                    <a:pt x="1234" y="1140"/>
                    <a:pt x="1234" y="1076"/>
                  </a:cubicBezTo>
                  <a:lnTo>
                    <a:pt x="1234" y="632"/>
                  </a:lnTo>
                  <a:cubicBezTo>
                    <a:pt x="1249" y="626"/>
                    <a:pt x="1265" y="621"/>
                    <a:pt x="1279" y="615"/>
                  </a:cubicBezTo>
                  <a:cubicBezTo>
                    <a:pt x="1289" y="611"/>
                    <a:pt x="1296" y="601"/>
                    <a:pt x="1296" y="589"/>
                  </a:cubicBezTo>
                  <a:lnTo>
                    <a:pt x="1296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" name="Group 402">
            <a:extLst>
              <a:ext uri="{FF2B5EF4-FFF2-40B4-BE49-F238E27FC236}">
                <a16:creationId xmlns:a16="http://schemas.microsoft.com/office/drawing/2014/main" id="{78404A69-83CB-D962-929B-9967D1E24831}"/>
              </a:ext>
            </a:extLst>
          </p:cNvPr>
          <p:cNvGrpSpPr/>
          <p:nvPr userDrawn="1"/>
        </p:nvGrpSpPr>
        <p:grpSpPr>
          <a:xfrm>
            <a:off x="6245123" y="5060728"/>
            <a:ext cx="710291" cy="710292"/>
            <a:chOff x="4783583" y="4528578"/>
            <a:chExt cx="710291" cy="710292"/>
          </a:xfrm>
        </p:grpSpPr>
        <p:sp>
          <p:nvSpPr>
            <p:cNvPr id="182" name="Rectangle 403">
              <a:extLst>
                <a:ext uri="{FF2B5EF4-FFF2-40B4-BE49-F238E27FC236}">
                  <a16:creationId xmlns:a16="http://schemas.microsoft.com/office/drawing/2014/main" id="{1550A694-9F7B-0318-4B8A-2739A063C1F5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83" name="Freeform 34">
              <a:extLst>
                <a:ext uri="{FF2B5EF4-FFF2-40B4-BE49-F238E27FC236}">
                  <a16:creationId xmlns:a16="http://schemas.microsoft.com/office/drawing/2014/main" id="{ED6185B6-C59F-4DB0-D6A1-C859CD666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097" y="4659093"/>
              <a:ext cx="449262" cy="449262"/>
            </a:xfrm>
            <a:custGeom>
              <a:avLst/>
              <a:gdLst>
                <a:gd name="T0" fmla="*/ 904 w 1248"/>
                <a:gd name="T1" fmla="*/ 468 h 1248"/>
                <a:gd name="T2" fmla="*/ 525 w 1248"/>
                <a:gd name="T3" fmla="*/ 848 h 1248"/>
                <a:gd name="T4" fmla="*/ 343 w 1248"/>
                <a:gd name="T5" fmla="*/ 666 h 1248"/>
                <a:gd name="T6" fmla="*/ 412 w 1248"/>
                <a:gd name="T7" fmla="*/ 597 h 1248"/>
                <a:gd name="T8" fmla="*/ 525 w 1248"/>
                <a:gd name="T9" fmla="*/ 710 h 1248"/>
                <a:gd name="T10" fmla="*/ 835 w 1248"/>
                <a:gd name="T11" fmla="*/ 399 h 1248"/>
                <a:gd name="T12" fmla="*/ 904 w 1248"/>
                <a:gd name="T13" fmla="*/ 468 h 1248"/>
                <a:gd name="T14" fmla="*/ 525 w 1248"/>
                <a:gd name="T15" fmla="*/ 936 h 1248"/>
                <a:gd name="T16" fmla="*/ 992 w 1248"/>
                <a:gd name="T17" fmla="*/ 468 h 1248"/>
                <a:gd name="T18" fmla="*/ 835 w 1248"/>
                <a:gd name="T19" fmla="*/ 312 h 1248"/>
                <a:gd name="T20" fmla="*/ 525 w 1248"/>
                <a:gd name="T21" fmla="*/ 622 h 1248"/>
                <a:gd name="T22" fmla="*/ 412 w 1248"/>
                <a:gd name="T23" fmla="*/ 509 h 1248"/>
                <a:gd name="T24" fmla="*/ 255 w 1248"/>
                <a:gd name="T25" fmla="*/ 666 h 1248"/>
                <a:gd name="T26" fmla="*/ 525 w 1248"/>
                <a:gd name="T27" fmla="*/ 936 h 1248"/>
                <a:gd name="T28" fmla="*/ 623 w 1248"/>
                <a:gd name="T29" fmla="*/ 1185 h 1248"/>
                <a:gd name="T30" fmla="*/ 62 w 1248"/>
                <a:gd name="T31" fmla="*/ 624 h 1248"/>
                <a:gd name="T32" fmla="*/ 623 w 1248"/>
                <a:gd name="T33" fmla="*/ 62 h 1248"/>
                <a:gd name="T34" fmla="*/ 1185 w 1248"/>
                <a:gd name="T35" fmla="*/ 624 h 1248"/>
                <a:gd name="T36" fmla="*/ 623 w 1248"/>
                <a:gd name="T37" fmla="*/ 1185 h 1248"/>
                <a:gd name="T38" fmla="*/ 623 w 1248"/>
                <a:gd name="T39" fmla="*/ 0 h 1248"/>
                <a:gd name="T40" fmla="*/ 0 w 1248"/>
                <a:gd name="T41" fmla="*/ 624 h 1248"/>
                <a:gd name="T42" fmla="*/ 623 w 1248"/>
                <a:gd name="T43" fmla="*/ 1247 h 1248"/>
                <a:gd name="T44" fmla="*/ 1247 w 1248"/>
                <a:gd name="T45" fmla="*/ 624 h 1248"/>
                <a:gd name="T46" fmla="*/ 623 w 1248"/>
                <a:gd name="T4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8" h="1248">
                  <a:moveTo>
                    <a:pt x="904" y="468"/>
                  </a:moveTo>
                  <a:lnTo>
                    <a:pt x="525" y="848"/>
                  </a:lnTo>
                  <a:lnTo>
                    <a:pt x="343" y="666"/>
                  </a:lnTo>
                  <a:lnTo>
                    <a:pt x="412" y="597"/>
                  </a:lnTo>
                  <a:lnTo>
                    <a:pt x="525" y="710"/>
                  </a:lnTo>
                  <a:lnTo>
                    <a:pt x="835" y="399"/>
                  </a:lnTo>
                  <a:lnTo>
                    <a:pt x="904" y="468"/>
                  </a:lnTo>
                  <a:close/>
                  <a:moveTo>
                    <a:pt x="525" y="936"/>
                  </a:moveTo>
                  <a:lnTo>
                    <a:pt x="992" y="468"/>
                  </a:lnTo>
                  <a:lnTo>
                    <a:pt x="835" y="312"/>
                  </a:lnTo>
                  <a:lnTo>
                    <a:pt x="525" y="622"/>
                  </a:lnTo>
                  <a:lnTo>
                    <a:pt x="412" y="509"/>
                  </a:lnTo>
                  <a:lnTo>
                    <a:pt x="255" y="666"/>
                  </a:lnTo>
                  <a:lnTo>
                    <a:pt x="525" y="936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5" y="314"/>
                    <a:pt x="1185" y="624"/>
                  </a:cubicBezTo>
                  <a:cubicBezTo>
                    <a:pt x="1185" y="933"/>
                    <a:pt x="933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4"/>
                  </a:cubicBezTo>
                  <a:cubicBezTo>
                    <a:pt x="1247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" name="Group 405">
            <a:extLst>
              <a:ext uri="{FF2B5EF4-FFF2-40B4-BE49-F238E27FC236}">
                <a16:creationId xmlns:a16="http://schemas.microsoft.com/office/drawing/2014/main" id="{0DE3A0D2-3F3F-DEDE-F641-3C4CDD705015}"/>
              </a:ext>
            </a:extLst>
          </p:cNvPr>
          <p:cNvGrpSpPr/>
          <p:nvPr userDrawn="1"/>
        </p:nvGrpSpPr>
        <p:grpSpPr>
          <a:xfrm>
            <a:off x="7344820" y="5060728"/>
            <a:ext cx="710291" cy="710292"/>
            <a:chOff x="5883280" y="4528578"/>
            <a:chExt cx="710291" cy="710292"/>
          </a:xfrm>
        </p:grpSpPr>
        <p:sp>
          <p:nvSpPr>
            <p:cNvPr id="185" name="Rectangle 406">
              <a:extLst>
                <a:ext uri="{FF2B5EF4-FFF2-40B4-BE49-F238E27FC236}">
                  <a16:creationId xmlns:a16="http://schemas.microsoft.com/office/drawing/2014/main" id="{7852668B-8844-317F-2D9C-0DBDC25EC764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86" name="Freeform 35">
              <a:extLst>
                <a:ext uri="{FF2B5EF4-FFF2-40B4-BE49-F238E27FC236}">
                  <a16:creationId xmlns:a16="http://schemas.microsoft.com/office/drawing/2014/main" id="{42755C35-FEAD-0C05-CE8C-39D0B1024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794" y="4657018"/>
              <a:ext cx="449262" cy="449262"/>
            </a:xfrm>
            <a:custGeom>
              <a:avLst/>
              <a:gdLst>
                <a:gd name="T0" fmla="*/ 693 w 1248"/>
                <a:gd name="T1" fmla="*/ 624 h 1248"/>
                <a:gd name="T2" fmla="*/ 862 w 1248"/>
                <a:gd name="T3" fmla="*/ 793 h 1248"/>
                <a:gd name="T4" fmla="*/ 793 w 1248"/>
                <a:gd name="T5" fmla="*/ 862 h 1248"/>
                <a:gd name="T6" fmla="*/ 624 w 1248"/>
                <a:gd name="T7" fmla="*/ 693 h 1248"/>
                <a:gd name="T8" fmla="*/ 455 w 1248"/>
                <a:gd name="T9" fmla="*/ 862 h 1248"/>
                <a:gd name="T10" fmla="*/ 386 w 1248"/>
                <a:gd name="T11" fmla="*/ 793 h 1248"/>
                <a:gd name="T12" fmla="*/ 555 w 1248"/>
                <a:gd name="T13" fmla="*/ 624 h 1248"/>
                <a:gd name="T14" fmla="*/ 386 w 1248"/>
                <a:gd name="T15" fmla="*/ 454 h 1248"/>
                <a:gd name="T16" fmla="*/ 455 w 1248"/>
                <a:gd name="T17" fmla="*/ 385 h 1248"/>
                <a:gd name="T18" fmla="*/ 624 w 1248"/>
                <a:gd name="T19" fmla="*/ 555 h 1248"/>
                <a:gd name="T20" fmla="*/ 793 w 1248"/>
                <a:gd name="T21" fmla="*/ 385 h 1248"/>
                <a:gd name="T22" fmla="*/ 862 w 1248"/>
                <a:gd name="T23" fmla="*/ 454 h 1248"/>
                <a:gd name="T24" fmla="*/ 693 w 1248"/>
                <a:gd name="T25" fmla="*/ 624 h 1248"/>
                <a:gd name="T26" fmla="*/ 950 w 1248"/>
                <a:gd name="T27" fmla="*/ 793 h 1248"/>
                <a:gd name="T28" fmla="*/ 781 w 1248"/>
                <a:gd name="T29" fmla="*/ 624 h 1248"/>
                <a:gd name="T30" fmla="*/ 950 w 1248"/>
                <a:gd name="T31" fmla="*/ 454 h 1248"/>
                <a:gd name="T32" fmla="*/ 793 w 1248"/>
                <a:gd name="T33" fmla="*/ 297 h 1248"/>
                <a:gd name="T34" fmla="*/ 624 w 1248"/>
                <a:gd name="T35" fmla="*/ 467 h 1248"/>
                <a:gd name="T36" fmla="*/ 454 w 1248"/>
                <a:gd name="T37" fmla="*/ 297 h 1248"/>
                <a:gd name="T38" fmla="*/ 298 w 1248"/>
                <a:gd name="T39" fmla="*/ 454 h 1248"/>
                <a:gd name="T40" fmla="*/ 467 w 1248"/>
                <a:gd name="T41" fmla="*/ 624 h 1248"/>
                <a:gd name="T42" fmla="*/ 298 w 1248"/>
                <a:gd name="T43" fmla="*/ 793 h 1248"/>
                <a:gd name="T44" fmla="*/ 454 w 1248"/>
                <a:gd name="T45" fmla="*/ 950 h 1248"/>
                <a:gd name="T46" fmla="*/ 624 w 1248"/>
                <a:gd name="T47" fmla="*/ 780 h 1248"/>
                <a:gd name="T48" fmla="*/ 793 w 1248"/>
                <a:gd name="T49" fmla="*/ 950 h 1248"/>
                <a:gd name="T50" fmla="*/ 950 w 1248"/>
                <a:gd name="T51" fmla="*/ 793 h 1248"/>
                <a:gd name="T52" fmla="*/ 624 w 1248"/>
                <a:gd name="T53" fmla="*/ 1185 h 1248"/>
                <a:gd name="T54" fmla="*/ 62 w 1248"/>
                <a:gd name="T55" fmla="*/ 624 h 1248"/>
                <a:gd name="T56" fmla="*/ 624 w 1248"/>
                <a:gd name="T57" fmla="*/ 62 h 1248"/>
                <a:gd name="T58" fmla="*/ 1185 w 1248"/>
                <a:gd name="T59" fmla="*/ 624 h 1248"/>
                <a:gd name="T60" fmla="*/ 624 w 1248"/>
                <a:gd name="T61" fmla="*/ 1185 h 1248"/>
                <a:gd name="T62" fmla="*/ 624 w 1248"/>
                <a:gd name="T63" fmla="*/ 0 h 1248"/>
                <a:gd name="T64" fmla="*/ 0 w 1248"/>
                <a:gd name="T65" fmla="*/ 624 h 1248"/>
                <a:gd name="T66" fmla="*/ 624 w 1248"/>
                <a:gd name="T67" fmla="*/ 1247 h 1248"/>
                <a:gd name="T68" fmla="*/ 1247 w 1248"/>
                <a:gd name="T69" fmla="*/ 624 h 1248"/>
                <a:gd name="T70" fmla="*/ 624 w 1248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8" h="1248">
                  <a:moveTo>
                    <a:pt x="693" y="624"/>
                  </a:moveTo>
                  <a:lnTo>
                    <a:pt x="862" y="793"/>
                  </a:lnTo>
                  <a:lnTo>
                    <a:pt x="793" y="862"/>
                  </a:lnTo>
                  <a:lnTo>
                    <a:pt x="624" y="693"/>
                  </a:lnTo>
                  <a:lnTo>
                    <a:pt x="455" y="862"/>
                  </a:lnTo>
                  <a:lnTo>
                    <a:pt x="386" y="793"/>
                  </a:lnTo>
                  <a:lnTo>
                    <a:pt x="555" y="624"/>
                  </a:lnTo>
                  <a:lnTo>
                    <a:pt x="386" y="454"/>
                  </a:lnTo>
                  <a:lnTo>
                    <a:pt x="455" y="385"/>
                  </a:lnTo>
                  <a:lnTo>
                    <a:pt x="624" y="555"/>
                  </a:lnTo>
                  <a:lnTo>
                    <a:pt x="793" y="385"/>
                  </a:lnTo>
                  <a:lnTo>
                    <a:pt x="862" y="454"/>
                  </a:lnTo>
                  <a:lnTo>
                    <a:pt x="693" y="624"/>
                  </a:lnTo>
                  <a:close/>
                  <a:moveTo>
                    <a:pt x="950" y="793"/>
                  </a:moveTo>
                  <a:lnTo>
                    <a:pt x="781" y="624"/>
                  </a:lnTo>
                  <a:lnTo>
                    <a:pt x="950" y="454"/>
                  </a:lnTo>
                  <a:lnTo>
                    <a:pt x="793" y="297"/>
                  </a:lnTo>
                  <a:lnTo>
                    <a:pt x="624" y="467"/>
                  </a:lnTo>
                  <a:lnTo>
                    <a:pt x="454" y="297"/>
                  </a:lnTo>
                  <a:lnTo>
                    <a:pt x="298" y="454"/>
                  </a:lnTo>
                  <a:lnTo>
                    <a:pt x="467" y="624"/>
                  </a:lnTo>
                  <a:lnTo>
                    <a:pt x="298" y="793"/>
                  </a:lnTo>
                  <a:lnTo>
                    <a:pt x="454" y="950"/>
                  </a:lnTo>
                  <a:lnTo>
                    <a:pt x="624" y="780"/>
                  </a:lnTo>
                  <a:lnTo>
                    <a:pt x="793" y="950"/>
                  </a:lnTo>
                  <a:lnTo>
                    <a:pt x="950" y="793"/>
                  </a:lnTo>
                  <a:close/>
                  <a:moveTo>
                    <a:pt x="624" y="1185"/>
                  </a:moveTo>
                  <a:cubicBezTo>
                    <a:pt x="315" y="1185"/>
                    <a:pt x="62" y="933"/>
                    <a:pt x="62" y="624"/>
                  </a:cubicBezTo>
                  <a:cubicBezTo>
                    <a:pt x="62" y="314"/>
                    <a:pt x="315" y="62"/>
                    <a:pt x="624" y="62"/>
                  </a:cubicBezTo>
                  <a:cubicBezTo>
                    <a:pt x="934" y="62"/>
                    <a:pt x="1185" y="314"/>
                    <a:pt x="1185" y="624"/>
                  </a:cubicBezTo>
                  <a:cubicBezTo>
                    <a:pt x="1185" y="933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7"/>
                    <a:pt x="280" y="1247"/>
                    <a:pt x="624" y="1247"/>
                  </a:cubicBezTo>
                  <a:cubicBezTo>
                    <a:pt x="968" y="1247"/>
                    <a:pt x="1247" y="967"/>
                    <a:pt x="1247" y="624"/>
                  </a:cubicBezTo>
                  <a:cubicBezTo>
                    <a:pt x="1247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7" name="Group 408">
            <a:extLst>
              <a:ext uri="{FF2B5EF4-FFF2-40B4-BE49-F238E27FC236}">
                <a16:creationId xmlns:a16="http://schemas.microsoft.com/office/drawing/2014/main" id="{4D9D9124-848E-8C85-8728-8B2E7F95802E}"/>
              </a:ext>
            </a:extLst>
          </p:cNvPr>
          <p:cNvGrpSpPr/>
          <p:nvPr userDrawn="1"/>
        </p:nvGrpSpPr>
        <p:grpSpPr>
          <a:xfrm>
            <a:off x="9529407" y="5060728"/>
            <a:ext cx="710291" cy="710292"/>
            <a:chOff x="8067867" y="4528578"/>
            <a:chExt cx="710291" cy="710292"/>
          </a:xfrm>
        </p:grpSpPr>
        <p:sp>
          <p:nvSpPr>
            <p:cNvPr id="188" name="Rectangle 409">
              <a:extLst>
                <a:ext uri="{FF2B5EF4-FFF2-40B4-BE49-F238E27FC236}">
                  <a16:creationId xmlns:a16="http://schemas.microsoft.com/office/drawing/2014/main" id="{E0C0F6F9-4BC9-0347-7DA5-EF8BC40667BC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89" name="Freeform 1">
              <a:extLst>
                <a:ext uri="{FF2B5EF4-FFF2-40B4-BE49-F238E27FC236}">
                  <a16:creationId xmlns:a16="http://schemas.microsoft.com/office/drawing/2014/main" id="{921C8E59-DDC1-0DBD-EAAE-FAA9B2B4A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63856"/>
              <a:ext cx="469900" cy="439737"/>
            </a:xfrm>
            <a:custGeom>
              <a:avLst/>
              <a:gdLst>
                <a:gd name="T0" fmla="*/ 705 w 1304"/>
                <a:gd name="T1" fmla="*/ 709 h 1222"/>
                <a:gd name="T2" fmla="*/ 598 w 1304"/>
                <a:gd name="T3" fmla="*/ 709 h 1222"/>
                <a:gd name="T4" fmla="*/ 651 w 1304"/>
                <a:gd name="T5" fmla="*/ 824 h 1222"/>
                <a:gd name="T6" fmla="*/ 651 w 1304"/>
                <a:gd name="T7" fmla="*/ 593 h 1222"/>
                <a:gd name="T8" fmla="*/ 651 w 1304"/>
                <a:gd name="T9" fmla="*/ 824 h 1222"/>
                <a:gd name="T10" fmla="*/ 535 w 1304"/>
                <a:gd name="T11" fmla="*/ 599 h 1222"/>
                <a:gd name="T12" fmla="*/ 572 w 1304"/>
                <a:gd name="T13" fmla="*/ 578 h 1222"/>
                <a:gd name="T14" fmla="*/ 668 w 1304"/>
                <a:gd name="T15" fmla="*/ 550 h 1222"/>
                <a:gd name="T16" fmla="*/ 767 w 1304"/>
                <a:gd name="T17" fmla="*/ 599 h 1222"/>
                <a:gd name="T18" fmla="*/ 817 w 1304"/>
                <a:gd name="T19" fmla="*/ 683 h 1222"/>
                <a:gd name="T20" fmla="*/ 799 w 1304"/>
                <a:gd name="T21" fmla="*/ 780 h 1222"/>
                <a:gd name="T22" fmla="*/ 782 w 1304"/>
                <a:gd name="T23" fmla="*/ 810 h 1222"/>
                <a:gd name="T24" fmla="*/ 690 w 1304"/>
                <a:gd name="T25" fmla="*/ 873 h 1222"/>
                <a:gd name="T26" fmla="*/ 613 w 1304"/>
                <a:gd name="T27" fmla="*/ 873 h 1222"/>
                <a:gd name="T28" fmla="*/ 521 w 1304"/>
                <a:gd name="T29" fmla="*/ 810 h 1222"/>
                <a:gd name="T30" fmla="*/ 504 w 1304"/>
                <a:gd name="T31" fmla="*/ 780 h 1222"/>
                <a:gd name="T32" fmla="*/ 486 w 1304"/>
                <a:gd name="T33" fmla="*/ 683 h 1222"/>
                <a:gd name="T34" fmla="*/ 598 w 1304"/>
                <a:gd name="T35" fmla="*/ 937 h 1222"/>
                <a:gd name="T36" fmla="*/ 642 w 1304"/>
                <a:gd name="T37" fmla="*/ 928 h 1222"/>
                <a:gd name="T38" fmla="*/ 701 w 1304"/>
                <a:gd name="T39" fmla="*/ 937 h 1222"/>
                <a:gd name="T40" fmla="*/ 704 w 1304"/>
                <a:gd name="T41" fmla="*/ 1130 h 1222"/>
                <a:gd name="T42" fmla="*/ 635 w 1304"/>
                <a:gd name="T43" fmla="*/ 1106 h 1222"/>
                <a:gd name="T44" fmla="*/ 598 w 1304"/>
                <a:gd name="T45" fmla="*/ 937 h 1222"/>
                <a:gd name="T46" fmla="*/ 536 w 1304"/>
                <a:gd name="T47" fmla="*/ 906 h 1222"/>
                <a:gd name="T48" fmla="*/ 536 w 1304"/>
                <a:gd name="T49" fmla="*/ 1188 h 1222"/>
                <a:gd name="T50" fmla="*/ 584 w 1304"/>
                <a:gd name="T51" fmla="*/ 1214 h 1222"/>
                <a:gd name="T52" fmla="*/ 718 w 1304"/>
                <a:gd name="T53" fmla="*/ 1214 h 1222"/>
                <a:gd name="T54" fmla="*/ 750 w 1304"/>
                <a:gd name="T55" fmla="*/ 1216 h 1222"/>
                <a:gd name="T56" fmla="*/ 767 w 1304"/>
                <a:gd name="T57" fmla="*/ 906 h 1222"/>
                <a:gd name="T58" fmla="*/ 779 w 1304"/>
                <a:gd name="T59" fmla="*/ 884 h 1222"/>
                <a:gd name="T60" fmla="*/ 851 w 1304"/>
                <a:gd name="T61" fmla="*/ 830 h 1222"/>
                <a:gd name="T62" fmla="*/ 862 w 1304"/>
                <a:gd name="T63" fmla="*/ 740 h 1222"/>
                <a:gd name="T64" fmla="*/ 840 w 1304"/>
                <a:gd name="T65" fmla="*/ 615 h 1222"/>
                <a:gd name="T66" fmla="*/ 733 w 1304"/>
                <a:gd name="T67" fmla="*/ 515 h 1222"/>
                <a:gd name="T68" fmla="*/ 589 w 1304"/>
                <a:gd name="T69" fmla="*/ 508 h 1222"/>
                <a:gd name="T70" fmla="*/ 473 w 1304"/>
                <a:gd name="T71" fmla="*/ 597 h 1222"/>
                <a:gd name="T72" fmla="*/ 425 w 1304"/>
                <a:gd name="T73" fmla="*/ 673 h 1222"/>
                <a:gd name="T74" fmla="*/ 445 w 1304"/>
                <a:gd name="T75" fmla="*/ 761 h 1222"/>
                <a:gd name="T76" fmla="*/ 507 w 1304"/>
                <a:gd name="T77" fmla="*/ 870 h 1222"/>
                <a:gd name="T78" fmla="*/ 341 w 1304"/>
                <a:gd name="T79" fmla="*/ 288 h 1222"/>
                <a:gd name="T80" fmla="*/ 961 w 1304"/>
                <a:gd name="T81" fmla="*/ 226 h 1222"/>
                <a:gd name="T82" fmla="*/ 341 w 1304"/>
                <a:gd name="T83" fmla="*/ 288 h 1222"/>
                <a:gd name="T84" fmla="*/ 454 w 1304"/>
                <a:gd name="T85" fmla="*/ 339 h 1222"/>
                <a:gd name="T86" fmla="*/ 848 w 1304"/>
                <a:gd name="T87" fmla="*/ 401 h 1222"/>
                <a:gd name="T88" fmla="*/ 1303 w 1304"/>
                <a:gd name="T89" fmla="*/ 966 h 1222"/>
                <a:gd name="T90" fmla="*/ 0 w 1304"/>
                <a:gd name="T91" fmla="*/ 0 h 1222"/>
                <a:gd name="T92" fmla="*/ 483 w 1304"/>
                <a:gd name="T93" fmla="*/ 966 h 1222"/>
                <a:gd name="T94" fmla="*/ 62 w 1304"/>
                <a:gd name="T95" fmla="*/ 903 h 1222"/>
                <a:gd name="T96" fmla="*/ 1241 w 1304"/>
                <a:gd name="T97" fmla="*/ 62 h 1222"/>
                <a:gd name="T98" fmla="*/ 820 w 1304"/>
                <a:gd name="T99" fmla="*/ 903 h 1222"/>
                <a:gd name="T100" fmla="*/ 1303 w 1304"/>
                <a:gd name="T101" fmla="*/ 966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04" h="1222">
                  <a:moveTo>
                    <a:pt x="651" y="655"/>
                  </a:moveTo>
                  <a:cubicBezTo>
                    <a:pt x="681" y="655"/>
                    <a:pt x="705" y="679"/>
                    <a:pt x="705" y="709"/>
                  </a:cubicBezTo>
                  <a:cubicBezTo>
                    <a:pt x="705" y="738"/>
                    <a:pt x="681" y="762"/>
                    <a:pt x="651" y="762"/>
                  </a:cubicBezTo>
                  <a:cubicBezTo>
                    <a:pt x="622" y="762"/>
                    <a:pt x="598" y="738"/>
                    <a:pt x="598" y="709"/>
                  </a:cubicBezTo>
                  <a:cubicBezTo>
                    <a:pt x="598" y="679"/>
                    <a:pt x="622" y="655"/>
                    <a:pt x="651" y="655"/>
                  </a:cubicBezTo>
                  <a:close/>
                  <a:moveTo>
                    <a:pt x="651" y="824"/>
                  </a:moveTo>
                  <a:cubicBezTo>
                    <a:pt x="715" y="824"/>
                    <a:pt x="767" y="773"/>
                    <a:pt x="767" y="709"/>
                  </a:cubicBezTo>
                  <a:cubicBezTo>
                    <a:pt x="767" y="645"/>
                    <a:pt x="715" y="593"/>
                    <a:pt x="651" y="593"/>
                  </a:cubicBezTo>
                  <a:cubicBezTo>
                    <a:pt x="588" y="593"/>
                    <a:pt x="536" y="645"/>
                    <a:pt x="536" y="709"/>
                  </a:cubicBezTo>
                  <a:cubicBezTo>
                    <a:pt x="536" y="773"/>
                    <a:pt x="588" y="824"/>
                    <a:pt x="651" y="824"/>
                  </a:cubicBezTo>
                  <a:close/>
                  <a:moveTo>
                    <a:pt x="496" y="668"/>
                  </a:moveTo>
                  <a:cubicBezTo>
                    <a:pt x="519" y="653"/>
                    <a:pt x="534" y="627"/>
                    <a:pt x="535" y="599"/>
                  </a:cubicBezTo>
                  <a:cubicBezTo>
                    <a:pt x="536" y="586"/>
                    <a:pt x="547" y="575"/>
                    <a:pt x="561" y="577"/>
                  </a:cubicBezTo>
                  <a:cubicBezTo>
                    <a:pt x="565" y="577"/>
                    <a:pt x="568" y="578"/>
                    <a:pt x="572" y="578"/>
                  </a:cubicBezTo>
                  <a:cubicBezTo>
                    <a:pt x="596" y="578"/>
                    <a:pt x="619" y="567"/>
                    <a:pt x="635" y="550"/>
                  </a:cubicBezTo>
                  <a:cubicBezTo>
                    <a:pt x="644" y="540"/>
                    <a:pt x="659" y="540"/>
                    <a:pt x="668" y="550"/>
                  </a:cubicBezTo>
                  <a:cubicBezTo>
                    <a:pt x="686" y="570"/>
                    <a:pt x="714" y="580"/>
                    <a:pt x="741" y="577"/>
                  </a:cubicBezTo>
                  <a:cubicBezTo>
                    <a:pt x="755" y="575"/>
                    <a:pt x="767" y="586"/>
                    <a:pt x="767" y="599"/>
                  </a:cubicBezTo>
                  <a:cubicBezTo>
                    <a:pt x="769" y="627"/>
                    <a:pt x="783" y="653"/>
                    <a:pt x="807" y="668"/>
                  </a:cubicBezTo>
                  <a:cubicBezTo>
                    <a:pt x="812" y="671"/>
                    <a:pt x="816" y="677"/>
                    <a:pt x="817" y="683"/>
                  </a:cubicBezTo>
                  <a:cubicBezTo>
                    <a:pt x="818" y="690"/>
                    <a:pt x="817" y="697"/>
                    <a:pt x="813" y="702"/>
                  </a:cubicBezTo>
                  <a:cubicBezTo>
                    <a:pt x="796" y="724"/>
                    <a:pt x="791" y="753"/>
                    <a:pt x="799" y="780"/>
                  </a:cubicBezTo>
                  <a:cubicBezTo>
                    <a:pt x="801" y="786"/>
                    <a:pt x="800" y="793"/>
                    <a:pt x="797" y="799"/>
                  </a:cubicBezTo>
                  <a:cubicBezTo>
                    <a:pt x="794" y="805"/>
                    <a:pt x="788" y="809"/>
                    <a:pt x="782" y="810"/>
                  </a:cubicBezTo>
                  <a:cubicBezTo>
                    <a:pt x="755" y="816"/>
                    <a:pt x="733" y="835"/>
                    <a:pt x="722" y="861"/>
                  </a:cubicBezTo>
                  <a:cubicBezTo>
                    <a:pt x="717" y="873"/>
                    <a:pt x="702" y="879"/>
                    <a:pt x="690" y="873"/>
                  </a:cubicBezTo>
                  <a:cubicBezTo>
                    <a:pt x="678" y="866"/>
                    <a:pt x="665" y="863"/>
                    <a:pt x="651" y="863"/>
                  </a:cubicBezTo>
                  <a:cubicBezTo>
                    <a:pt x="638" y="863"/>
                    <a:pt x="625" y="866"/>
                    <a:pt x="613" y="873"/>
                  </a:cubicBezTo>
                  <a:cubicBezTo>
                    <a:pt x="601" y="879"/>
                    <a:pt x="586" y="873"/>
                    <a:pt x="581" y="861"/>
                  </a:cubicBezTo>
                  <a:cubicBezTo>
                    <a:pt x="570" y="835"/>
                    <a:pt x="548" y="816"/>
                    <a:pt x="521" y="810"/>
                  </a:cubicBezTo>
                  <a:cubicBezTo>
                    <a:pt x="515" y="809"/>
                    <a:pt x="509" y="805"/>
                    <a:pt x="506" y="799"/>
                  </a:cubicBezTo>
                  <a:cubicBezTo>
                    <a:pt x="503" y="793"/>
                    <a:pt x="502" y="786"/>
                    <a:pt x="504" y="780"/>
                  </a:cubicBezTo>
                  <a:cubicBezTo>
                    <a:pt x="512" y="753"/>
                    <a:pt x="507" y="724"/>
                    <a:pt x="490" y="702"/>
                  </a:cubicBezTo>
                  <a:cubicBezTo>
                    <a:pt x="486" y="697"/>
                    <a:pt x="485" y="690"/>
                    <a:pt x="486" y="683"/>
                  </a:cubicBezTo>
                  <a:cubicBezTo>
                    <a:pt x="487" y="677"/>
                    <a:pt x="491" y="671"/>
                    <a:pt x="496" y="668"/>
                  </a:cubicBezTo>
                  <a:close/>
                  <a:moveTo>
                    <a:pt x="598" y="937"/>
                  </a:moveTo>
                  <a:cubicBezTo>
                    <a:pt x="600" y="937"/>
                    <a:pt x="601" y="937"/>
                    <a:pt x="602" y="937"/>
                  </a:cubicBezTo>
                  <a:cubicBezTo>
                    <a:pt x="616" y="937"/>
                    <a:pt x="629" y="934"/>
                    <a:pt x="642" y="928"/>
                  </a:cubicBezTo>
                  <a:cubicBezTo>
                    <a:pt x="647" y="924"/>
                    <a:pt x="655" y="924"/>
                    <a:pt x="662" y="928"/>
                  </a:cubicBezTo>
                  <a:cubicBezTo>
                    <a:pt x="674" y="934"/>
                    <a:pt x="687" y="937"/>
                    <a:pt x="701" y="937"/>
                  </a:cubicBezTo>
                  <a:cubicBezTo>
                    <a:pt x="702" y="937"/>
                    <a:pt x="703" y="937"/>
                    <a:pt x="704" y="937"/>
                  </a:cubicBezTo>
                  <a:lnTo>
                    <a:pt x="704" y="1130"/>
                  </a:lnTo>
                  <a:lnTo>
                    <a:pt x="668" y="1106"/>
                  </a:lnTo>
                  <a:cubicBezTo>
                    <a:pt x="658" y="1099"/>
                    <a:pt x="645" y="1099"/>
                    <a:pt x="635" y="1106"/>
                  </a:cubicBezTo>
                  <a:lnTo>
                    <a:pt x="598" y="1130"/>
                  </a:lnTo>
                  <a:lnTo>
                    <a:pt x="598" y="937"/>
                  </a:lnTo>
                  <a:close/>
                  <a:moveTo>
                    <a:pt x="524" y="884"/>
                  </a:moveTo>
                  <a:cubicBezTo>
                    <a:pt x="527" y="892"/>
                    <a:pt x="531" y="899"/>
                    <a:pt x="536" y="906"/>
                  </a:cubicBezTo>
                  <a:lnTo>
                    <a:pt x="536" y="906"/>
                  </a:lnTo>
                  <a:lnTo>
                    <a:pt x="536" y="1188"/>
                  </a:lnTo>
                  <a:cubicBezTo>
                    <a:pt x="536" y="1200"/>
                    <a:pt x="542" y="1210"/>
                    <a:pt x="553" y="1216"/>
                  </a:cubicBezTo>
                  <a:cubicBezTo>
                    <a:pt x="563" y="1221"/>
                    <a:pt x="575" y="1221"/>
                    <a:pt x="584" y="1214"/>
                  </a:cubicBezTo>
                  <a:lnTo>
                    <a:pt x="651" y="1169"/>
                  </a:lnTo>
                  <a:lnTo>
                    <a:pt x="718" y="1214"/>
                  </a:lnTo>
                  <a:cubicBezTo>
                    <a:pt x="724" y="1218"/>
                    <a:pt x="729" y="1220"/>
                    <a:pt x="736" y="1220"/>
                  </a:cubicBezTo>
                  <a:cubicBezTo>
                    <a:pt x="741" y="1220"/>
                    <a:pt x="746" y="1218"/>
                    <a:pt x="750" y="1216"/>
                  </a:cubicBezTo>
                  <a:cubicBezTo>
                    <a:pt x="760" y="1210"/>
                    <a:pt x="767" y="1200"/>
                    <a:pt x="767" y="1188"/>
                  </a:cubicBezTo>
                  <a:lnTo>
                    <a:pt x="767" y="906"/>
                  </a:lnTo>
                  <a:lnTo>
                    <a:pt x="767" y="906"/>
                  </a:lnTo>
                  <a:cubicBezTo>
                    <a:pt x="772" y="900"/>
                    <a:pt x="776" y="892"/>
                    <a:pt x="779" y="884"/>
                  </a:cubicBezTo>
                  <a:cubicBezTo>
                    <a:pt x="782" y="877"/>
                    <a:pt x="788" y="872"/>
                    <a:pt x="796" y="870"/>
                  </a:cubicBezTo>
                  <a:cubicBezTo>
                    <a:pt x="819" y="865"/>
                    <a:pt x="839" y="851"/>
                    <a:pt x="851" y="830"/>
                  </a:cubicBezTo>
                  <a:cubicBezTo>
                    <a:pt x="863" y="809"/>
                    <a:pt x="865" y="784"/>
                    <a:pt x="858" y="761"/>
                  </a:cubicBezTo>
                  <a:cubicBezTo>
                    <a:pt x="856" y="754"/>
                    <a:pt x="857" y="746"/>
                    <a:pt x="862" y="740"/>
                  </a:cubicBezTo>
                  <a:cubicBezTo>
                    <a:pt x="876" y="721"/>
                    <a:pt x="882" y="696"/>
                    <a:pt x="878" y="673"/>
                  </a:cubicBezTo>
                  <a:cubicBezTo>
                    <a:pt x="874" y="649"/>
                    <a:pt x="860" y="628"/>
                    <a:pt x="840" y="615"/>
                  </a:cubicBezTo>
                  <a:cubicBezTo>
                    <a:pt x="834" y="611"/>
                    <a:pt x="830" y="604"/>
                    <a:pt x="829" y="597"/>
                  </a:cubicBezTo>
                  <a:cubicBezTo>
                    <a:pt x="827" y="547"/>
                    <a:pt x="783" y="509"/>
                    <a:pt x="733" y="515"/>
                  </a:cubicBezTo>
                  <a:cubicBezTo>
                    <a:pt x="726" y="516"/>
                    <a:pt x="719" y="514"/>
                    <a:pt x="714" y="508"/>
                  </a:cubicBezTo>
                  <a:cubicBezTo>
                    <a:pt x="681" y="473"/>
                    <a:pt x="621" y="473"/>
                    <a:pt x="589" y="508"/>
                  </a:cubicBezTo>
                  <a:cubicBezTo>
                    <a:pt x="584" y="514"/>
                    <a:pt x="577" y="516"/>
                    <a:pt x="569" y="515"/>
                  </a:cubicBezTo>
                  <a:cubicBezTo>
                    <a:pt x="519" y="509"/>
                    <a:pt x="475" y="547"/>
                    <a:pt x="473" y="597"/>
                  </a:cubicBezTo>
                  <a:cubicBezTo>
                    <a:pt x="473" y="604"/>
                    <a:pt x="469" y="611"/>
                    <a:pt x="462" y="615"/>
                  </a:cubicBezTo>
                  <a:cubicBezTo>
                    <a:pt x="443" y="628"/>
                    <a:pt x="429" y="649"/>
                    <a:pt x="425" y="673"/>
                  </a:cubicBezTo>
                  <a:cubicBezTo>
                    <a:pt x="420" y="696"/>
                    <a:pt x="426" y="721"/>
                    <a:pt x="441" y="739"/>
                  </a:cubicBezTo>
                  <a:cubicBezTo>
                    <a:pt x="445" y="746"/>
                    <a:pt x="447" y="754"/>
                    <a:pt x="445" y="761"/>
                  </a:cubicBezTo>
                  <a:cubicBezTo>
                    <a:pt x="437" y="784"/>
                    <a:pt x="440" y="809"/>
                    <a:pt x="452" y="830"/>
                  </a:cubicBezTo>
                  <a:cubicBezTo>
                    <a:pt x="464" y="851"/>
                    <a:pt x="484" y="865"/>
                    <a:pt x="507" y="870"/>
                  </a:cubicBezTo>
                  <a:cubicBezTo>
                    <a:pt x="515" y="872"/>
                    <a:pt x="521" y="877"/>
                    <a:pt x="524" y="884"/>
                  </a:cubicBezTo>
                  <a:close/>
                  <a:moveTo>
                    <a:pt x="341" y="288"/>
                  </a:moveTo>
                  <a:lnTo>
                    <a:pt x="961" y="288"/>
                  </a:lnTo>
                  <a:lnTo>
                    <a:pt x="961" y="226"/>
                  </a:lnTo>
                  <a:lnTo>
                    <a:pt x="341" y="226"/>
                  </a:lnTo>
                  <a:lnTo>
                    <a:pt x="341" y="288"/>
                  </a:lnTo>
                  <a:close/>
                  <a:moveTo>
                    <a:pt x="848" y="339"/>
                  </a:moveTo>
                  <a:lnTo>
                    <a:pt x="454" y="339"/>
                  </a:lnTo>
                  <a:lnTo>
                    <a:pt x="454" y="401"/>
                  </a:lnTo>
                  <a:lnTo>
                    <a:pt x="848" y="401"/>
                  </a:lnTo>
                  <a:lnTo>
                    <a:pt x="848" y="339"/>
                  </a:lnTo>
                  <a:close/>
                  <a:moveTo>
                    <a:pt x="1303" y="966"/>
                  </a:moveTo>
                  <a:lnTo>
                    <a:pt x="1303" y="0"/>
                  </a:lnTo>
                  <a:lnTo>
                    <a:pt x="0" y="0"/>
                  </a:lnTo>
                  <a:lnTo>
                    <a:pt x="0" y="966"/>
                  </a:lnTo>
                  <a:lnTo>
                    <a:pt x="483" y="966"/>
                  </a:lnTo>
                  <a:lnTo>
                    <a:pt x="483" y="903"/>
                  </a:lnTo>
                  <a:lnTo>
                    <a:pt x="62" y="903"/>
                  </a:lnTo>
                  <a:lnTo>
                    <a:pt x="62" y="62"/>
                  </a:lnTo>
                  <a:lnTo>
                    <a:pt x="1241" y="62"/>
                  </a:lnTo>
                  <a:lnTo>
                    <a:pt x="1241" y="903"/>
                  </a:lnTo>
                  <a:lnTo>
                    <a:pt x="820" y="903"/>
                  </a:lnTo>
                  <a:lnTo>
                    <a:pt x="820" y="966"/>
                  </a:lnTo>
                  <a:lnTo>
                    <a:pt x="1303" y="9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0" name="Group 411">
            <a:extLst>
              <a:ext uri="{FF2B5EF4-FFF2-40B4-BE49-F238E27FC236}">
                <a16:creationId xmlns:a16="http://schemas.microsoft.com/office/drawing/2014/main" id="{B6C3E714-434A-0BA0-FBAD-8998B5911F1A}"/>
              </a:ext>
            </a:extLst>
          </p:cNvPr>
          <p:cNvGrpSpPr/>
          <p:nvPr userDrawn="1"/>
        </p:nvGrpSpPr>
        <p:grpSpPr>
          <a:xfrm>
            <a:off x="8444514" y="5060728"/>
            <a:ext cx="710291" cy="710292"/>
            <a:chOff x="6982974" y="4528578"/>
            <a:chExt cx="710291" cy="710292"/>
          </a:xfrm>
        </p:grpSpPr>
        <p:sp>
          <p:nvSpPr>
            <p:cNvPr id="191" name="Rectangle 412">
              <a:extLst>
                <a:ext uri="{FF2B5EF4-FFF2-40B4-BE49-F238E27FC236}">
                  <a16:creationId xmlns:a16="http://schemas.microsoft.com/office/drawing/2014/main" id="{80841908-46BE-9565-C3C9-34642D28A151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1" name="Freeform 2">
              <a:extLst>
                <a:ext uri="{FF2B5EF4-FFF2-40B4-BE49-F238E27FC236}">
                  <a16:creationId xmlns:a16="http://schemas.microsoft.com/office/drawing/2014/main" id="{2A92AC05-49E2-123F-19D2-731934904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59093"/>
              <a:ext cx="449263" cy="449263"/>
            </a:xfrm>
            <a:custGeom>
              <a:avLst/>
              <a:gdLst>
                <a:gd name="T0" fmla="*/ 704 w 1247"/>
                <a:gd name="T1" fmla="*/ 706 h 1248"/>
                <a:gd name="T2" fmla="*/ 704 w 1247"/>
                <a:gd name="T3" fmla="*/ 931 h 1248"/>
                <a:gd name="T4" fmla="*/ 542 w 1247"/>
                <a:gd name="T5" fmla="*/ 931 h 1248"/>
                <a:gd name="T6" fmla="*/ 542 w 1247"/>
                <a:gd name="T7" fmla="*/ 706 h 1248"/>
                <a:gd name="T8" fmla="*/ 316 w 1247"/>
                <a:gd name="T9" fmla="*/ 706 h 1248"/>
                <a:gd name="T10" fmla="*/ 316 w 1247"/>
                <a:gd name="T11" fmla="*/ 542 h 1248"/>
                <a:gd name="T12" fmla="*/ 542 w 1247"/>
                <a:gd name="T13" fmla="*/ 542 h 1248"/>
                <a:gd name="T14" fmla="*/ 542 w 1247"/>
                <a:gd name="T15" fmla="*/ 316 h 1248"/>
                <a:gd name="T16" fmla="*/ 704 w 1247"/>
                <a:gd name="T17" fmla="*/ 316 h 1248"/>
                <a:gd name="T18" fmla="*/ 704 w 1247"/>
                <a:gd name="T19" fmla="*/ 542 h 1248"/>
                <a:gd name="T20" fmla="*/ 930 w 1247"/>
                <a:gd name="T21" fmla="*/ 542 h 1248"/>
                <a:gd name="T22" fmla="*/ 930 w 1247"/>
                <a:gd name="T23" fmla="*/ 706 h 1248"/>
                <a:gd name="T24" fmla="*/ 704 w 1247"/>
                <a:gd name="T25" fmla="*/ 706 h 1248"/>
                <a:gd name="T26" fmla="*/ 767 w 1247"/>
                <a:gd name="T27" fmla="*/ 768 h 1248"/>
                <a:gd name="T28" fmla="*/ 992 w 1247"/>
                <a:gd name="T29" fmla="*/ 768 h 1248"/>
                <a:gd name="T30" fmla="*/ 992 w 1247"/>
                <a:gd name="T31" fmla="*/ 480 h 1248"/>
                <a:gd name="T32" fmla="*/ 767 w 1247"/>
                <a:gd name="T33" fmla="*/ 480 h 1248"/>
                <a:gd name="T34" fmla="*/ 767 w 1247"/>
                <a:gd name="T35" fmla="*/ 254 h 1248"/>
                <a:gd name="T36" fmla="*/ 480 w 1247"/>
                <a:gd name="T37" fmla="*/ 254 h 1248"/>
                <a:gd name="T38" fmla="*/ 480 w 1247"/>
                <a:gd name="T39" fmla="*/ 480 h 1248"/>
                <a:gd name="T40" fmla="*/ 254 w 1247"/>
                <a:gd name="T41" fmla="*/ 480 h 1248"/>
                <a:gd name="T42" fmla="*/ 254 w 1247"/>
                <a:gd name="T43" fmla="*/ 768 h 1248"/>
                <a:gd name="T44" fmla="*/ 480 w 1247"/>
                <a:gd name="T45" fmla="*/ 768 h 1248"/>
                <a:gd name="T46" fmla="*/ 480 w 1247"/>
                <a:gd name="T47" fmla="*/ 994 h 1248"/>
                <a:gd name="T48" fmla="*/ 767 w 1247"/>
                <a:gd name="T49" fmla="*/ 994 h 1248"/>
                <a:gd name="T50" fmla="*/ 767 w 1247"/>
                <a:gd name="T51" fmla="*/ 768 h 1248"/>
                <a:gd name="T52" fmla="*/ 623 w 1247"/>
                <a:gd name="T53" fmla="*/ 1185 h 1248"/>
                <a:gd name="T54" fmla="*/ 62 w 1247"/>
                <a:gd name="T55" fmla="*/ 624 h 1248"/>
                <a:gd name="T56" fmla="*/ 623 w 1247"/>
                <a:gd name="T57" fmla="*/ 62 h 1248"/>
                <a:gd name="T58" fmla="*/ 1184 w 1247"/>
                <a:gd name="T59" fmla="*/ 624 h 1248"/>
                <a:gd name="T60" fmla="*/ 623 w 1247"/>
                <a:gd name="T61" fmla="*/ 1185 h 1248"/>
                <a:gd name="T62" fmla="*/ 623 w 1247"/>
                <a:gd name="T63" fmla="*/ 0 h 1248"/>
                <a:gd name="T64" fmla="*/ 0 w 1247"/>
                <a:gd name="T65" fmla="*/ 624 h 1248"/>
                <a:gd name="T66" fmla="*/ 623 w 1247"/>
                <a:gd name="T67" fmla="*/ 1247 h 1248"/>
                <a:gd name="T68" fmla="*/ 1246 w 1247"/>
                <a:gd name="T69" fmla="*/ 624 h 1248"/>
                <a:gd name="T70" fmla="*/ 623 w 1247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7" h="1248">
                  <a:moveTo>
                    <a:pt x="704" y="706"/>
                  </a:moveTo>
                  <a:lnTo>
                    <a:pt x="704" y="931"/>
                  </a:lnTo>
                  <a:lnTo>
                    <a:pt x="542" y="931"/>
                  </a:lnTo>
                  <a:lnTo>
                    <a:pt x="542" y="706"/>
                  </a:lnTo>
                  <a:lnTo>
                    <a:pt x="316" y="706"/>
                  </a:lnTo>
                  <a:lnTo>
                    <a:pt x="316" y="542"/>
                  </a:lnTo>
                  <a:lnTo>
                    <a:pt x="542" y="542"/>
                  </a:lnTo>
                  <a:lnTo>
                    <a:pt x="542" y="316"/>
                  </a:lnTo>
                  <a:lnTo>
                    <a:pt x="704" y="316"/>
                  </a:lnTo>
                  <a:lnTo>
                    <a:pt x="704" y="542"/>
                  </a:lnTo>
                  <a:lnTo>
                    <a:pt x="930" y="542"/>
                  </a:lnTo>
                  <a:lnTo>
                    <a:pt x="930" y="706"/>
                  </a:lnTo>
                  <a:lnTo>
                    <a:pt x="704" y="706"/>
                  </a:lnTo>
                  <a:close/>
                  <a:moveTo>
                    <a:pt x="767" y="768"/>
                  </a:moveTo>
                  <a:lnTo>
                    <a:pt x="992" y="768"/>
                  </a:lnTo>
                  <a:lnTo>
                    <a:pt x="992" y="480"/>
                  </a:lnTo>
                  <a:lnTo>
                    <a:pt x="767" y="480"/>
                  </a:lnTo>
                  <a:lnTo>
                    <a:pt x="767" y="254"/>
                  </a:lnTo>
                  <a:lnTo>
                    <a:pt x="480" y="254"/>
                  </a:lnTo>
                  <a:lnTo>
                    <a:pt x="480" y="480"/>
                  </a:lnTo>
                  <a:lnTo>
                    <a:pt x="254" y="480"/>
                  </a:lnTo>
                  <a:lnTo>
                    <a:pt x="254" y="768"/>
                  </a:lnTo>
                  <a:lnTo>
                    <a:pt x="480" y="768"/>
                  </a:lnTo>
                  <a:lnTo>
                    <a:pt x="480" y="994"/>
                  </a:lnTo>
                  <a:lnTo>
                    <a:pt x="767" y="994"/>
                  </a:lnTo>
                  <a:lnTo>
                    <a:pt x="767" y="768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4"/>
                    <a:pt x="62" y="624"/>
                  </a:cubicBezTo>
                  <a:cubicBezTo>
                    <a:pt x="62" y="315"/>
                    <a:pt x="314" y="62"/>
                    <a:pt x="623" y="62"/>
                  </a:cubicBezTo>
                  <a:cubicBezTo>
                    <a:pt x="932" y="62"/>
                    <a:pt x="1184" y="314"/>
                    <a:pt x="1184" y="624"/>
                  </a:cubicBezTo>
                  <a:cubicBezTo>
                    <a:pt x="1184" y="933"/>
                    <a:pt x="932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3" y="1247"/>
                  </a:cubicBezTo>
                  <a:cubicBezTo>
                    <a:pt x="967" y="1247"/>
                    <a:pt x="1246" y="968"/>
                    <a:pt x="1246" y="624"/>
                  </a:cubicBezTo>
                  <a:cubicBezTo>
                    <a:pt x="1246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2" name="Ryhmä 391">
            <a:extLst>
              <a:ext uri="{FF2B5EF4-FFF2-40B4-BE49-F238E27FC236}">
                <a16:creationId xmlns:a16="http://schemas.microsoft.com/office/drawing/2014/main" id="{23254945-278A-FD65-53F1-A34A93E09AA7}"/>
              </a:ext>
            </a:extLst>
          </p:cNvPr>
          <p:cNvGrpSpPr/>
          <p:nvPr userDrawn="1"/>
        </p:nvGrpSpPr>
        <p:grpSpPr>
          <a:xfrm>
            <a:off x="766743" y="1154120"/>
            <a:ext cx="710291" cy="710292"/>
            <a:chOff x="766743" y="1154120"/>
            <a:chExt cx="710291" cy="710292"/>
          </a:xfrm>
        </p:grpSpPr>
        <p:sp>
          <p:nvSpPr>
            <p:cNvPr id="393" name="Rectangle 352">
              <a:extLst>
                <a:ext uri="{FF2B5EF4-FFF2-40B4-BE49-F238E27FC236}">
                  <a16:creationId xmlns:a16="http://schemas.microsoft.com/office/drawing/2014/main" id="{5DD1D600-7201-7001-96A0-7ADCB3C3CDC5}"/>
                </a:ext>
              </a:extLst>
            </p:cNvPr>
            <p:cNvSpPr/>
            <p:nvPr/>
          </p:nvSpPr>
          <p:spPr>
            <a:xfrm>
              <a:off x="766743" y="115412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5" name="Puolivapaa piirto 247">
              <a:extLst>
                <a:ext uri="{FF2B5EF4-FFF2-40B4-BE49-F238E27FC236}">
                  <a16:creationId xmlns:a16="http://schemas.microsoft.com/office/drawing/2014/main" id="{872EA79D-2BCB-1655-D212-928E54B8113D}"/>
                </a:ext>
              </a:extLst>
            </p:cNvPr>
            <p:cNvSpPr/>
            <p:nvPr userDrawn="1"/>
          </p:nvSpPr>
          <p:spPr>
            <a:xfrm>
              <a:off x="959263" y="1445538"/>
              <a:ext cx="317201" cy="227635"/>
            </a:xfrm>
            <a:custGeom>
              <a:avLst/>
              <a:gdLst>
                <a:gd name="connsiteX0" fmla="*/ 0 w 359356"/>
                <a:gd name="connsiteY0" fmla="*/ 42696 h 256175"/>
                <a:gd name="connsiteX1" fmla="*/ 192131 w 359356"/>
                <a:gd name="connsiteY1" fmla="*/ 0 h 256175"/>
                <a:gd name="connsiteX2" fmla="*/ 359356 w 359356"/>
                <a:gd name="connsiteY2" fmla="*/ 46254 h 256175"/>
                <a:gd name="connsiteX3" fmla="*/ 330892 w 359356"/>
                <a:gd name="connsiteY3" fmla="*/ 224153 h 256175"/>
                <a:gd name="connsiteX4" fmla="*/ 281080 w 359356"/>
                <a:gd name="connsiteY4" fmla="*/ 241943 h 256175"/>
                <a:gd name="connsiteX5" fmla="*/ 270406 w 359356"/>
                <a:gd name="connsiteY5" fmla="*/ 245501 h 256175"/>
                <a:gd name="connsiteX6" fmla="*/ 209921 w 359356"/>
                <a:gd name="connsiteY6" fmla="*/ 252617 h 256175"/>
                <a:gd name="connsiteX7" fmla="*/ 185015 w 359356"/>
                <a:gd name="connsiteY7" fmla="*/ 256175 h 256175"/>
                <a:gd name="connsiteX8" fmla="*/ 103181 w 359356"/>
                <a:gd name="connsiteY8" fmla="*/ 252617 h 256175"/>
                <a:gd name="connsiteX9" fmla="*/ 71159 w 359356"/>
                <a:gd name="connsiteY9" fmla="*/ 241943 h 256175"/>
                <a:gd name="connsiteX10" fmla="*/ 35580 w 359356"/>
                <a:gd name="connsiteY10" fmla="*/ 231269 h 256175"/>
                <a:gd name="connsiteX11" fmla="*/ 24906 w 359356"/>
                <a:gd name="connsiteY11" fmla="*/ 224153 h 256175"/>
                <a:gd name="connsiteX12" fmla="*/ 14232 w 359356"/>
                <a:gd name="connsiteY12" fmla="*/ 213479 h 256175"/>
                <a:gd name="connsiteX13" fmla="*/ 0 w 359356"/>
                <a:gd name="connsiteY13" fmla="*/ 42696 h 256175"/>
                <a:gd name="connsiteX0" fmla="*/ 0 w 359356"/>
                <a:gd name="connsiteY0" fmla="*/ 42696 h 303574"/>
                <a:gd name="connsiteX1" fmla="*/ 192131 w 359356"/>
                <a:gd name="connsiteY1" fmla="*/ 0 h 303574"/>
                <a:gd name="connsiteX2" fmla="*/ 359356 w 359356"/>
                <a:gd name="connsiteY2" fmla="*/ 46254 h 303574"/>
                <a:gd name="connsiteX3" fmla="*/ 330892 w 359356"/>
                <a:gd name="connsiteY3" fmla="*/ 224153 h 303574"/>
                <a:gd name="connsiteX4" fmla="*/ 281080 w 359356"/>
                <a:gd name="connsiteY4" fmla="*/ 241943 h 303574"/>
                <a:gd name="connsiteX5" fmla="*/ 264056 w 359356"/>
                <a:gd name="connsiteY5" fmla="*/ 302651 h 303574"/>
                <a:gd name="connsiteX6" fmla="*/ 209921 w 359356"/>
                <a:gd name="connsiteY6" fmla="*/ 252617 h 303574"/>
                <a:gd name="connsiteX7" fmla="*/ 185015 w 359356"/>
                <a:gd name="connsiteY7" fmla="*/ 256175 h 303574"/>
                <a:gd name="connsiteX8" fmla="*/ 103181 w 359356"/>
                <a:gd name="connsiteY8" fmla="*/ 252617 h 303574"/>
                <a:gd name="connsiteX9" fmla="*/ 71159 w 359356"/>
                <a:gd name="connsiteY9" fmla="*/ 241943 h 303574"/>
                <a:gd name="connsiteX10" fmla="*/ 35580 w 359356"/>
                <a:gd name="connsiteY10" fmla="*/ 231269 h 303574"/>
                <a:gd name="connsiteX11" fmla="*/ 24906 w 359356"/>
                <a:gd name="connsiteY11" fmla="*/ 224153 h 303574"/>
                <a:gd name="connsiteX12" fmla="*/ 14232 w 359356"/>
                <a:gd name="connsiteY12" fmla="*/ 213479 h 303574"/>
                <a:gd name="connsiteX13" fmla="*/ 0 w 359356"/>
                <a:gd name="connsiteY13" fmla="*/ 42696 h 303574"/>
                <a:gd name="connsiteX0" fmla="*/ 0 w 359356"/>
                <a:gd name="connsiteY0" fmla="*/ 45871 h 306749"/>
                <a:gd name="connsiteX1" fmla="*/ 173081 w 359356"/>
                <a:gd name="connsiteY1" fmla="*/ 0 h 306749"/>
                <a:gd name="connsiteX2" fmla="*/ 359356 w 359356"/>
                <a:gd name="connsiteY2" fmla="*/ 49429 h 306749"/>
                <a:gd name="connsiteX3" fmla="*/ 330892 w 359356"/>
                <a:gd name="connsiteY3" fmla="*/ 227328 h 306749"/>
                <a:gd name="connsiteX4" fmla="*/ 281080 w 359356"/>
                <a:gd name="connsiteY4" fmla="*/ 245118 h 306749"/>
                <a:gd name="connsiteX5" fmla="*/ 264056 w 359356"/>
                <a:gd name="connsiteY5" fmla="*/ 305826 h 306749"/>
                <a:gd name="connsiteX6" fmla="*/ 209921 w 359356"/>
                <a:gd name="connsiteY6" fmla="*/ 255792 h 306749"/>
                <a:gd name="connsiteX7" fmla="*/ 185015 w 359356"/>
                <a:gd name="connsiteY7" fmla="*/ 259350 h 306749"/>
                <a:gd name="connsiteX8" fmla="*/ 103181 w 359356"/>
                <a:gd name="connsiteY8" fmla="*/ 255792 h 306749"/>
                <a:gd name="connsiteX9" fmla="*/ 71159 w 359356"/>
                <a:gd name="connsiteY9" fmla="*/ 245118 h 306749"/>
                <a:gd name="connsiteX10" fmla="*/ 35580 w 359356"/>
                <a:gd name="connsiteY10" fmla="*/ 234444 h 306749"/>
                <a:gd name="connsiteX11" fmla="*/ 24906 w 359356"/>
                <a:gd name="connsiteY11" fmla="*/ 227328 h 306749"/>
                <a:gd name="connsiteX12" fmla="*/ 14232 w 359356"/>
                <a:gd name="connsiteY12" fmla="*/ 216654 h 306749"/>
                <a:gd name="connsiteX13" fmla="*/ 0 w 359356"/>
                <a:gd name="connsiteY13" fmla="*/ 45871 h 306749"/>
                <a:gd name="connsiteX0" fmla="*/ 0 w 359356"/>
                <a:gd name="connsiteY0" fmla="*/ 42696 h 303574"/>
                <a:gd name="connsiteX1" fmla="*/ 192131 w 359356"/>
                <a:gd name="connsiteY1" fmla="*/ 0 h 303574"/>
                <a:gd name="connsiteX2" fmla="*/ 359356 w 359356"/>
                <a:gd name="connsiteY2" fmla="*/ 46254 h 303574"/>
                <a:gd name="connsiteX3" fmla="*/ 330892 w 359356"/>
                <a:gd name="connsiteY3" fmla="*/ 224153 h 303574"/>
                <a:gd name="connsiteX4" fmla="*/ 281080 w 359356"/>
                <a:gd name="connsiteY4" fmla="*/ 241943 h 303574"/>
                <a:gd name="connsiteX5" fmla="*/ 264056 w 359356"/>
                <a:gd name="connsiteY5" fmla="*/ 302651 h 303574"/>
                <a:gd name="connsiteX6" fmla="*/ 209921 w 359356"/>
                <a:gd name="connsiteY6" fmla="*/ 252617 h 303574"/>
                <a:gd name="connsiteX7" fmla="*/ 185015 w 359356"/>
                <a:gd name="connsiteY7" fmla="*/ 256175 h 303574"/>
                <a:gd name="connsiteX8" fmla="*/ 103181 w 359356"/>
                <a:gd name="connsiteY8" fmla="*/ 252617 h 303574"/>
                <a:gd name="connsiteX9" fmla="*/ 71159 w 359356"/>
                <a:gd name="connsiteY9" fmla="*/ 241943 h 303574"/>
                <a:gd name="connsiteX10" fmla="*/ 35580 w 359356"/>
                <a:gd name="connsiteY10" fmla="*/ 231269 h 303574"/>
                <a:gd name="connsiteX11" fmla="*/ 24906 w 359356"/>
                <a:gd name="connsiteY11" fmla="*/ 224153 h 303574"/>
                <a:gd name="connsiteX12" fmla="*/ 14232 w 359356"/>
                <a:gd name="connsiteY12" fmla="*/ 213479 h 303574"/>
                <a:gd name="connsiteX13" fmla="*/ 0 w 359356"/>
                <a:gd name="connsiteY13" fmla="*/ 42696 h 303574"/>
                <a:gd name="connsiteX0" fmla="*/ 0 w 359356"/>
                <a:gd name="connsiteY0" fmla="*/ 42696 h 303574"/>
                <a:gd name="connsiteX1" fmla="*/ 175309 w 359356"/>
                <a:gd name="connsiteY1" fmla="*/ 0 h 303574"/>
                <a:gd name="connsiteX2" fmla="*/ 359356 w 359356"/>
                <a:gd name="connsiteY2" fmla="*/ 46254 h 303574"/>
                <a:gd name="connsiteX3" fmla="*/ 330892 w 359356"/>
                <a:gd name="connsiteY3" fmla="*/ 224153 h 303574"/>
                <a:gd name="connsiteX4" fmla="*/ 281080 w 359356"/>
                <a:gd name="connsiteY4" fmla="*/ 241943 h 303574"/>
                <a:gd name="connsiteX5" fmla="*/ 264056 w 359356"/>
                <a:gd name="connsiteY5" fmla="*/ 302651 h 303574"/>
                <a:gd name="connsiteX6" fmla="*/ 209921 w 359356"/>
                <a:gd name="connsiteY6" fmla="*/ 252617 h 303574"/>
                <a:gd name="connsiteX7" fmla="*/ 185015 w 359356"/>
                <a:gd name="connsiteY7" fmla="*/ 256175 h 303574"/>
                <a:gd name="connsiteX8" fmla="*/ 103181 w 359356"/>
                <a:gd name="connsiteY8" fmla="*/ 252617 h 303574"/>
                <a:gd name="connsiteX9" fmla="*/ 71159 w 359356"/>
                <a:gd name="connsiteY9" fmla="*/ 241943 h 303574"/>
                <a:gd name="connsiteX10" fmla="*/ 35580 w 359356"/>
                <a:gd name="connsiteY10" fmla="*/ 231269 h 303574"/>
                <a:gd name="connsiteX11" fmla="*/ 24906 w 359356"/>
                <a:gd name="connsiteY11" fmla="*/ 224153 h 303574"/>
                <a:gd name="connsiteX12" fmla="*/ 14232 w 359356"/>
                <a:gd name="connsiteY12" fmla="*/ 213479 h 303574"/>
                <a:gd name="connsiteX13" fmla="*/ 0 w 359356"/>
                <a:gd name="connsiteY13" fmla="*/ 42696 h 303574"/>
                <a:gd name="connsiteX0" fmla="*/ 0 w 359356"/>
                <a:gd name="connsiteY0" fmla="*/ 42696 h 303574"/>
                <a:gd name="connsiteX1" fmla="*/ 175309 w 359356"/>
                <a:gd name="connsiteY1" fmla="*/ 0 h 303574"/>
                <a:gd name="connsiteX2" fmla="*/ 359356 w 359356"/>
                <a:gd name="connsiteY2" fmla="*/ 46254 h 303574"/>
                <a:gd name="connsiteX3" fmla="*/ 330892 w 359356"/>
                <a:gd name="connsiteY3" fmla="*/ 224153 h 303574"/>
                <a:gd name="connsiteX4" fmla="*/ 281080 w 359356"/>
                <a:gd name="connsiteY4" fmla="*/ 241943 h 303574"/>
                <a:gd name="connsiteX5" fmla="*/ 264056 w 359356"/>
                <a:gd name="connsiteY5" fmla="*/ 302651 h 303574"/>
                <a:gd name="connsiteX6" fmla="*/ 209921 w 359356"/>
                <a:gd name="connsiteY6" fmla="*/ 252617 h 303574"/>
                <a:gd name="connsiteX7" fmla="*/ 185015 w 359356"/>
                <a:gd name="connsiteY7" fmla="*/ 256175 h 303574"/>
                <a:gd name="connsiteX8" fmla="*/ 103181 w 359356"/>
                <a:gd name="connsiteY8" fmla="*/ 252617 h 303574"/>
                <a:gd name="connsiteX9" fmla="*/ 71159 w 359356"/>
                <a:gd name="connsiteY9" fmla="*/ 241943 h 303574"/>
                <a:gd name="connsiteX10" fmla="*/ 35580 w 359356"/>
                <a:gd name="connsiteY10" fmla="*/ 231269 h 303574"/>
                <a:gd name="connsiteX11" fmla="*/ 24906 w 359356"/>
                <a:gd name="connsiteY11" fmla="*/ 224153 h 303574"/>
                <a:gd name="connsiteX12" fmla="*/ 14232 w 359356"/>
                <a:gd name="connsiteY12" fmla="*/ 213479 h 303574"/>
                <a:gd name="connsiteX13" fmla="*/ 0 w 359356"/>
                <a:gd name="connsiteY13" fmla="*/ 42696 h 303574"/>
                <a:gd name="connsiteX0" fmla="*/ 0 w 359356"/>
                <a:gd name="connsiteY0" fmla="*/ 42696 h 303574"/>
                <a:gd name="connsiteX1" fmla="*/ 175309 w 359356"/>
                <a:gd name="connsiteY1" fmla="*/ 0 h 303574"/>
                <a:gd name="connsiteX2" fmla="*/ 359356 w 359356"/>
                <a:gd name="connsiteY2" fmla="*/ 46254 h 303574"/>
                <a:gd name="connsiteX3" fmla="*/ 330892 w 359356"/>
                <a:gd name="connsiteY3" fmla="*/ 224153 h 303574"/>
                <a:gd name="connsiteX4" fmla="*/ 281080 w 359356"/>
                <a:gd name="connsiteY4" fmla="*/ 241943 h 303574"/>
                <a:gd name="connsiteX5" fmla="*/ 264056 w 359356"/>
                <a:gd name="connsiteY5" fmla="*/ 302651 h 303574"/>
                <a:gd name="connsiteX6" fmla="*/ 209921 w 359356"/>
                <a:gd name="connsiteY6" fmla="*/ 252617 h 303574"/>
                <a:gd name="connsiteX7" fmla="*/ 185015 w 359356"/>
                <a:gd name="connsiteY7" fmla="*/ 256175 h 303574"/>
                <a:gd name="connsiteX8" fmla="*/ 103181 w 359356"/>
                <a:gd name="connsiteY8" fmla="*/ 252617 h 303574"/>
                <a:gd name="connsiteX9" fmla="*/ 71159 w 359356"/>
                <a:gd name="connsiteY9" fmla="*/ 241943 h 303574"/>
                <a:gd name="connsiteX10" fmla="*/ 35580 w 359356"/>
                <a:gd name="connsiteY10" fmla="*/ 231269 h 303574"/>
                <a:gd name="connsiteX11" fmla="*/ 24906 w 359356"/>
                <a:gd name="connsiteY11" fmla="*/ 224153 h 303574"/>
                <a:gd name="connsiteX12" fmla="*/ 14232 w 359356"/>
                <a:gd name="connsiteY12" fmla="*/ 213479 h 303574"/>
                <a:gd name="connsiteX13" fmla="*/ 0 w 359356"/>
                <a:gd name="connsiteY13" fmla="*/ 42696 h 303574"/>
                <a:gd name="connsiteX0" fmla="*/ 0 w 359356"/>
                <a:gd name="connsiteY0" fmla="*/ 42696 h 302986"/>
                <a:gd name="connsiteX1" fmla="*/ 175309 w 359356"/>
                <a:gd name="connsiteY1" fmla="*/ 0 h 302986"/>
                <a:gd name="connsiteX2" fmla="*/ 359356 w 359356"/>
                <a:gd name="connsiteY2" fmla="*/ 46254 h 302986"/>
                <a:gd name="connsiteX3" fmla="*/ 330892 w 359356"/>
                <a:gd name="connsiteY3" fmla="*/ 224153 h 302986"/>
                <a:gd name="connsiteX4" fmla="*/ 264056 w 359356"/>
                <a:gd name="connsiteY4" fmla="*/ 302651 h 302986"/>
                <a:gd name="connsiteX5" fmla="*/ 209921 w 359356"/>
                <a:gd name="connsiteY5" fmla="*/ 252617 h 302986"/>
                <a:gd name="connsiteX6" fmla="*/ 185015 w 359356"/>
                <a:gd name="connsiteY6" fmla="*/ 256175 h 302986"/>
                <a:gd name="connsiteX7" fmla="*/ 103181 w 359356"/>
                <a:gd name="connsiteY7" fmla="*/ 252617 h 302986"/>
                <a:gd name="connsiteX8" fmla="*/ 71159 w 359356"/>
                <a:gd name="connsiteY8" fmla="*/ 241943 h 302986"/>
                <a:gd name="connsiteX9" fmla="*/ 35580 w 359356"/>
                <a:gd name="connsiteY9" fmla="*/ 231269 h 302986"/>
                <a:gd name="connsiteX10" fmla="*/ 24906 w 359356"/>
                <a:gd name="connsiteY10" fmla="*/ 224153 h 302986"/>
                <a:gd name="connsiteX11" fmla="*/ 14232 w 359356"/>
                <a:gd name="connsiteY11" fmla="*/ 213479 h 302986"/>
                <a:gd name="connsiteX12" fmla="*/ 0 w 359356"/>
                <a:gd name="connsiteY12" fmla="*/ 42696 h 302986"/>
                <a:gd name="connsiteX0" fmla="*/ 0 w 359356"/>
                <a:gd name="connsiteY0" fmla="*/ 42696 h 256175"/>
                <a:gd name="connsiteX1" fmla="*/ 175309 w 359356"/>
                <a:gd name="connsiteY1" fmla="*/ 0 h 256175"/>
                <a:gd name="connsiteX2" fmla="*/ 359356 w 359356"/>
                <a:gd name="connsiteY2" fmla="*/ 46254 h 256175"/>
                <a:gd name="connsiteX3" fmla="*/ 330892 w 359356"/>
                <a:gd name="connsiteY3" fmla="*/ 224153 h 256175"/>
                <a:gd name="connsiteX4" fmla="*/ 209921 w 359356"/>
                <a:gd name="connsiteY4" fmla="*/ 252617 h 256175"/>
                <a:gd name="connsiteX5" fmla="*/ 185015 w 359356"/>
                <a:gd name="connsiteY5" fmla="*/ 256175 h 256175"/>
                <a:gd name="connsiteX6" fmla="*/ 103181 w 359356"/>
                <a:gd name="connsiteY6" fmla="*/ 252617 h 256175"/>
                <a:gd name="connsiteX7" fmla="*/ 71159 w 359356"/>
                <a:gd name="connsiteY7" fmla="*/ 241943 h 256175"/>
                <a:gd name="connsiteX8" fmla="*/ 35580 w 359356"/>
                <a:gd name="connsiteY8" fmla="*/ 231269 h 256175"/>
                <a:gd name="connsiteX9" fmla="*/ 24906 w 359356"/>
                <a:gd name="connsiteY9" fmla="*/ 224153 h 256175"/>
                <a:gd name="connsiteX10" fmla="*/ 14232 w 359356"/>
                <a:gd name="connsiteY10" fmla="*/ 213479 h 256175"/>
                <a:gd name="connsiteX11" fmla="*/ 0 w 359356"/>
                <a:gd name="connsiteY11" fmla="*/ 42696 h 256175"/>
                <a:gd name="connsiteX0" fmla="*/ 0 w 359356"/>
                <a:gd name="connsiteY0" fmla="*/ 42696 h 256175"/>
                <a:gd name="connsiteX1" fmla="*/ 175309 w 359356"/>
                <a:gd name="connsiteY1" fmla="*/ 0 h 256175"/>
                <a:gd name="connsiteX2" fmla="*/ 359356 w 359356"/>
                <a:gd name="connsiteY2" fmla="*/ 46254 h 256175"/>
                <a:gd name="connsiteX3" fmla="*/ 330892 w 359356"/>
                <a:gd name="connsiteY3" fmla="*/ 224153 h 256175"/>
                <a:gd name="connsiteX4" fmla="*/ 209921 w 359356"/>
                <a:gd name="connsiteY4" fmla="*/ 252617 h 256175"/>
                <a:gd name="connsiteX5" fmla="*/ 185015 w 359356"/>
                <a:gd name="connsiteY5" fmla="*/ 256175 h 256175"/>
                <a:gd name="connsiteX6" fmla="*/ 71159 w 359356"/>
                <a:gd name="connsiteY6" fmla="*/ 241943 h 256175"/>
                <a:gd name="connsiteX7" fmla="*/ 35580 w 359356"/>
                <a:gd name="connsiteY7" fmla="*/ 231269 h 256175"/>
                <a:gd name="connsiteX8" fmla="*/ 24906 w 359356"/>
                <a:gd name="connsiteY8" fmla="*/ 224153 h 256175"/>
                <a:gd name="connsiteX9" fmla="*/ 14232 w 359356"/>
                <a:gd name="connsiteY9" fmla="*/ 213479 h 256175"/>
                <a:gd name="connsiteX10" fmla="*/ 0 w 359356"/>
                <a:gd name="connsiteY10" fmla="*/ 42696 h 256175"/>
                <a:gd name="connsiteX0" fmla="*/ 0 w 359356"/>
                <a:gd name="connsiteY0" fmla="*/ 42696 h 256175"/>
                <a:gd name="connsiteX1" fmla="*/ 175309 w 359356"/>
                <a:gd name="connsiteY1" fmla="*/ 0 h 256175"/>
                <a:gd name="connsiteX2" fmla="*/ 359356 w 359356"/>
                <a:gd name="connsiteY2" fmla="*/ 46254 h 256175"/>
                <a:gd name="connsiteX3" fmla="*/ 330892 w 359356"/>
                <a:gd name="connsiteY3" fmla="*/ 224153 h 256175"/>
                <a:gd name="connsiteX4" fmla="*/ 209921 w 359356"/>
                <a:gd name="connsiteY4" fmla="*/ 252617 h 256175"/>
                <a:gd name="connsiteX5" fmla="*/ 185015 w 359356"/>
                <a:gd name="connsiteY5" fmla="*/ 256175 h 256175"/>
                <a:gd name="connsiteX6" fmla="*/ 35580 w 359356"/>
                <a:gd name="connsiteY6" fmla="*/ 231269 h 256175"/>
                <a:gd name="connsiteX7" fmla="*/ 24906 w 359356"/>
                <a:gd name="connsiteY7" fmla="*/ 224153 h 256175"/>
                <a:gd name="connsiteX8" fmla="*/ 14232 w 359356"/>
                <a:gd name="connsiteY8" fmla="*/ 213479 h 256175"/>
                <a:gd name="connsiteX9" fmla="*/ 0 w 359356"/>
                <a:gd name="connsiteY9" fmla="*/ 42696 h 256175"/>
                <a:gd name="connsiteX0" fmla="*/ 0 w 359356"/>
                <a:gd name="connsiteY0" fmla="*/ 42696 h 256175"/>
                <a:gd name="connsiteX1" fmla="*/ 175309 w 359356"/>
                <a:gd name="connsiteY1" fmla="*/ 0 h 256175"/>
                <a:gd name="connsiteX2" fmla="*/ 359356 w 359356"/>
                <a:gd name="connsiteY2" fmla="*/ 46254 h 256175"/>
                <a:gd name="connsiteX3" fmla="*/ 330892 w 359356"/>
                <a:gd name="connsiteY3" fmla="*/ 224153 h 256175"/>
                <a:gd name="connsiteX4" fmla="*/ 209921 w 359356"/>
                <a:gd name="connsiteY4" fmla="*/ 252617 h 256175"/>
                <a:gd name="connsiteX5" fmla="*/ 185015 w 359356"/>
                <a:gd name="connsiteY5" fmla="*/ 256175 h 256175"/>
                <a:gd name="connsiteX6" fmla="*/ 24906 w 359356"/>
                <a:gd name="connsiteY6" fmla="*/ 224153 h 256175"/>
                <a:gd name="connsiteX7" fmla="*/ 14232 w 359356"/>
                <a:gd name="connsiteY7" fmla="*/ 213479 h 256175"/>
                <a:gd name="connsiteX8" fmla="*/ 0 w 359356"/>
                <a:gd name="connsiteY8" fmla="*/ 42696 h 256175"/>
                <a:gd name="connsiteX0" fmla="*/ 0 w 359356"/>
                <a:gd name="connsiteY0" fmla="*/ 42696 h 256175"/>
                <a:gd name="connsiteX1" fmla="*/ 175309 w 359356"/>
                <a:gd name="connsiteY1" fmla="*/ 0 h 256175"/>
                <a:gd name="connsiteX2" fmla="*/ 359356 w 359356"/>
                <a:gd name="connsiteY2" fmla="*/ 46254 h 256175"/>
                <a:gd name="connsiteX3" fmla="*/ 330892 w 359356"/>
                <a:gd name="connsiteY3" fmla="*/ 224153 h 256175"/>
                <a:gd name="connsiteX4" fmla="*/ 209921 w 359356"/>
                <a:gd name="connsiteY4" fmla="*/ 252617 h 256175"/>
                <a:gd name="connsiteX5" fmla="*/ 185015 w 359356"/>
                <a:gd name="connsiteY5" fmla="*/ 256175 h 256175"/>
                <a:gd name="connsiteX6" fmla="*/ 14232 w 359356"/>
                <a:gd name="connsiteY6" fmla="*/ 213479 h 256175"/>
                <a:gd name="connsiteX7" fmla="*/ 0 w 359356"/>
                <a:gd name="connsiteY7" fmla="*/ 42696 h 256175"/>
                <a:gd name="connsiteX0" fmla="*/ 0 w 359356"/>
                <a:gd name="connsiteY0" fmla="*/ 42696 h 256887"/>
                <a:gd name="connsiteX1" fmla="*/ 175309 w 359356"/>
                <a:gd name="connsiteY1" fmla="*/ 0 h 256887"/>
                <a:gd name="connsiteX2" fmla="*/ 359356 w 359356"/>
                <a:gd name="connsiteY2" fmla="*/ 46254 h 256887"/>
                <a:gd name="connsiteX3" fmla="*/ 330892 w 359356"/>
                <a:gd name="connsiteY3" fmla="*/ 224153 h 256887"/>
                <a:gd name="connsiteX4" fmla="*/ 185015 w 359356"/>
                <a:gd name="connsiteY4" fmla="*/ 256175 h 256887"/>
                <a:gd name="connsiteX5" fmla="*/ 14232 w 359356"/>
                <a:gd name="connsiteY5" fmla="*/ 213479 h 256887"/>
                <a:gd name="connsiteX6" fmla="*/ 0 w 359356"/>
                <a:gd name="connsiteY6" fmla="*/ 42696 h 256887"/>
                <a:gd name="connsiteX0" fmla="*/ 0 w 359356"/>
                <a:gd name="connsiteY0" fmla="*/ 42696 h 258268"/>
                <a:gd name="connsiteX1" fmla="*/ 175309 w 359356"/>
                <a:gd name="connsiteY1" fmla="*/ 0 h 258268"/>
                <a:gd name="connsiteX2" fmla="*/ 359356 w 359356"/>
                <a:gd name="connsiteY2" fmla="*/ 46254 h 258268"/>
                <a:gd name="connsiteX3" fmla="*/ 330892 w 359356"/>
                <a:gd name="connsiteY3" fmla="*/ 224153 h 258268"/>
                <a:gd name="connsiteX4" fmla="*/ 171252 w 359356"/>
                <a:gd name="connsiteY4" fmla="*/ 257704 h 258268"/>
                <a:gd name="connsiteX5" fmla="*/ 14232 w 359356"/>
                <a:gd name="connsiteY5" fmla="*/ 213479 h 258268"/>
                <a:gd name="connsiteX6" fmla="*/ 0 w 359356"/>
                <a:gd name="connsiteY6" fmla="*/ 42696 h 258268"/>
                <a:gd name="connsiteX0" fmla="*/ 0 w 359356"/>
                <a:gd name="connsiteY0" fmla="*/ 42696 h 258268"/>
                <a:gd name="connsiteX1" fmla="*/ 175309 w 359356"/>
                <a:gd name="connsiteY1" fmla="*/ 0 h 258268"/>
                <a:gd name="connsiteX2" fmla="*/ 359356 w 359356"/>
                <a:gd name="connsiteY2" fmla="*/ 46254 h 258268"/>
                <a:gd name="connsiteX3" fmla="*/ 330892 w 359356"/>
                <a:gd name="connsiteY3" fmla="*/ 224153 h 258268"/>
                <a:gd name="connsiteX4" fmla="*/ 171252 w 359356"/>
                <a:gd name="connsiteY4" fmla="*/ 257704 h 258268"/>
                <a:gd name="connsiteX5" fmla="*/ 14232 w 359356"/>
                <a:gd name="connsiteY5" fmla="*/ 213479 h 258268"/>
                <a:gd name="connsiteX6" fmla="*/ 0 w 359356"/>
                <a:gd name="connsiteY6" fmla="*/ 42696 h 258268"/>
                <a:gd name="connsiteX0" fmla="*/ 0 w 359356"/>
                <a:gd name="connsiteY0" fmla="*/ 42696 h 258268"/>
                <a:gd name="connsiteX1" fmla="*/ 175309 w 359356"/>
                <a:gd name="connsiteY1" fmla="*/ 0 h 258268"/>
                <a:gd name="connsiteX2" fmla="*/ 359356 w 359356"/>
                <a:gd name="connsiteY2" fmla="*/ 46254 h 258268"/>
                <a:gd name="connsiteX3" fmla="*/ 330892 w 359356"/>
                <a:gd name="connsiteY3" fmla="*/ 224153 h 258268"/>
                <a:gd name="connsiteX4" fmla="*/ 171252 w 359356"/>
                <a:gd name="connsiteY4" fmla="*/ 257704 h 258268"/>
                <a:gd name="connsiteX5" fmla="*/ 14232 w 359356"/>
                <a:gd name="connsiteY5" fmla="*/ 213479 h 258268"/>
                <a:gd name="connsiteX6" fmla="*/ 0 w 359356"/>
                <a:gd name="connsiteY6" fmla="*/ 42696 h 258268"/>
                <a:gd name="connsiteX0" fmla="*/ 0 w 359356"/>
                <a:gd name="connsiteY0" fmla="*/ 42696 h 257888"/>
                <a:gd name="connsiteX1" fmla="*/ 175309 w 359356"/>
                <a:gd name="connsiteY1" fmla="*/ 0 h 257888"/>
                <a:gd name="connsiteX2" fmla="*/ 359356 w 359356"/>
                <a:gd name="connsiteY2" fmla="*/ 46254 h 257888"/>
                <a:gd name="connsiteX3" fmla="*/ 330892 w 359356"/>
                <a:gd name="connsiteY3" fmla="*/ 224153 h 257888"/>
                <a:gd name="connsiteX4" fmla="*/ 171252 w 359356"/>
                <a:gd name="connsiteY4" fmla="*/ 257704 h 257888"/>
                <a:gd name="connsiteX5" fmla="*/ 14232 w 359356"/>
                <a:gd name="connsiteY5" fmla="*/ 213479 h 257888"/>
                <a:gd name="connsiteX6" fmla="*/ 0 w 359356"/>
                <a:gd name="connsiteY6" fmla="*/ 42696 h 25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356" h="257888">
                  <a:moveTo>
                    <a:pt x="0" y="42696"/>
                  </a:moveTo>
                  <a:cubicBezTo>
                    <a:pt x="58436" y="28464"/>
                    <a:pt x="109227" y="3527"/>
                    <a:pt x="175309" y="0"/>
                  </a:cubicBezTo>
                  <a:cubicBezTo>
                    <a:pt x="245834" y="3184"/>
                    <a:pt x="298007" y="30836"/>
                    <a:pt x="359356" y="46254"/>
                  </a:cubicBezTo>
                  <a:lnTo>
                    <a:pt x="330892" y="224153"/>
                  </a:lnTo>
                  <a:cubicBezTo>
                    <a:pt x="275837" y="248435"/>
                    <a:pt x="224029" y="259483"/>
                    <a:pt x="171252" y="257704"/>
                  </a:cubicBezTo>
                  <a:cubicBezTo>
                    <a:pt x="135578" y="258827"/>
                    <a:pt x="58831" y="239883"/>
                    <a:pt x="14232" y="213479"/>
                  </a:cubicBezTo>
                  <a:lnTo>
                    <a:pt x="0" y="42696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6" name="Puolivapaa piirto 248">
              <a:extLst>
                <a:ext uri="{FF2B5EF4-FFF2-40B4-BE49-F238E27FC236}">
                  <a16:creationId xmlns:a16="http://schemas.microsoft.com/office/drawing/2014/main" id="{2BDA0009-33E0-AB95-29E7-4CD6EFD8A5AB}"/>
                </a:ext>
              </a:extLst>
            </p:cNvPr>
            <p:cNvSpPr/>
            <p:nvPr userDrawn="1"/>
          </p:nvSpPr>
          <p:spPr>
            <a:xfrm>
              <a:off x="864126" y="1428751"/>
              <a:ext cx="107791" cy="190500"/>
            </a:xfrm>
            <a:custGeom>
              <a:avLst/>
              <a:gdLst>
                <a:gd name="connsiteX0" fmla="*/ 888642 w 991673"/>
                <a:gd name="connsiteY0" fmla="*/ 463640 h 1906074"/>
                <a:gd name="connsiteX1" fmla="*/ 888642 w 991673"/>
                <a:gd name="connsiteY1" fmla="*/ 463640 h 1906074"/>
                <a:gd name="connsiteX2" fmla="*/ 811369 w 991673"/>
                <a:gd name="connsiteY2" fmla="*/ 321972 h 1906074"/>
                <a:gd name="connsiteX3" fmla="*/ 772733 w 991673"/>
                <a:gd name="connsiteY3" fmla="*/ 296215 h 1906074"/>
                <a:gd name="connsiteX4" fmla="*/ 708338 w 991673"/>
                <a:gd name="connsiteY4" fmla="*/ 231820 h 1906074"/>
                <a:gd name="connsiteX5" fmla="*/ 669702 w 991673"/>
                <a:gd name="connsiteY5" fmla="*/ 193184 h 1906074"/>
                <a:gd name="connsiteX6" fmla="*/ 631065 w 991673"/>
                <a:gd name="connsiteY6" fmla="*/ 167426 h 1906074"/>
                <a:gd name="connsiteX7" fmla="*/ 515155 w 991673"/>
                <a:gd name="connsiteY7" fmla="*/ 64395 h 1906074"/>
                <a:gd name="connsiteX8" fmla="*/ 476518 w 991673"/>
                <a:gd name="connsiteY8" fmla="*/ 51516 h 1906074"/>
                <a:gd name="connsiteX9" fmla="*/ 437882 w 991673"/>
                <a:gd name="connsiteY9" fmla="*/ 25758 h 1906074"/>
                <a:gd name="connsiteX10" fmla="*/ 360609 w 991673"/>
                <a:gd name="connsiteY10" fmla="*/ 0 h 1906074"/>
                <a:gd name="connsiteX11" fmla="*/ 115910 w 991673"/>
                <a:gd name="connsiteY11" fmla="*/ 38637 h 1906074"/>
                <a:gd name="connsiteX12" fmla="*/ 77273 w 991673"/>
                <a:gd name="connsiteY12" fmla="*/ 64395 h 1906074"/>
                <a:gd name="connsiteX13" fmla="*/ 25758 w 991673"/>
                <a:gd name="connsiteY13" fmla="*/ 141668 h 1906074"/>
                <a:gd name="connsiteX14" fmla="*/ 0 w 991673"/>
                <a:gd name="connsiteY14" fmla="*/ 231820 h 1906074"/>
                <a:gd name="connsiteX15" fmla="*/ 12879 w 991673"/>
                <a:gd name="connsiteY15" fmla="*/ 553792 h 1906074"/>
                <a:gd name="connsiteX16" fmla="*/ 25758 w 991673"/>
                <a:gd name="connsiteY16" fmla="*/ 631065 h 1906074"/>
                <a:gd name="connsiteX17" fmla="*/ 51516 w 991673"/>
                <a:gd name="connsiteY17" fmla="*/ 746975 h 1906074"/>
                <a:gd name="connsiteX18" fmla="*/ 77273 w 991673"/>
                <a:gd name="connsiteY18" fmla="*/ 824248 h 1906074"/>
                <a:gd name="connsiteX19" fmla="*/ 90152 w 991673"/>
                <a:gd name="connsiteY19" fmla="*/ 862885 h 1906074"/>
                <a:gd name="connsiteX20" fmla="*/ 115910 w 991673"/>
                <a:gd name="connsiteY20" fmla="*/ 901522 h 1906074"/>
                <a:gd name="connsiteX21" fmla="*/ 141668 w 991673"/>
                <a:gd name="connsiteY21" fmla="*/ 978795 h 1906074"/>
                <a:gd name="connsiteX22" fmla="*/ 167425 w 991673"/>
                <a:gd name="connsiteY22" fmla="*/ 1017431 h 1906074"/>
                <a:gd name="connsiteX23" fmla="*/ 218941 w 991673"/>
                <a:gd name="connsiteY23" fmla="*/ 1133341 h 1906074"/>
                <a:gd name="connsiteX24" fmla="*/ 283335 w 991673"/>
                <a:gd name="connsiteY24" fmla="*/ 1249251 h 1906074"/>
                <a:gd name="connsiteX25" fmla="*/ 334851 w 991673"/>
                <a:gd name="connsiteY25" fmla="*/ 1326524 h 1906074"/>
                <a:gd name="connsiteX26" fmla="*/ 412124 w 991673"/>
                <a:gd name="connsiteY26" fmla="*/ 1403798 h 1906074"/>
                <a:gd name="connsiteX27" fmla="*/ 476518 w 991673"/>
                <a:gd name="connsiteY27" fmla="*/ 1468192 h 1906074"/>
                <a:gd name="connsiteX28" fmla="*/ 540913 w 991673"/>
                <a:gd name="connsiteY28" fmla="*/ 1545465 h 1906074"/>
                <a:gd name="connsiteX29" fmla="*/ 566671 w 991673"/>
                <a:gd name="connsiteY29" fmla="*/ 1584102 h 1906074"/>
                <a:gd name="connsiteX30" fmla="*/ 605307 w 991673"/>
                <a:gd name="connsiteY30" fmla="*/ 1609860 h 1906074"/>
                <a:gd name="connsiteX31" fmla="*/ 643944 w 991673"/>
                <a:gd name="connsiteY31" fmla="*/ 1648496 h 1906074"/>
                <a:gd name="connsiteX32" fmla="*/ 759854 w 991673"/>
                <a:gd name="connsiteY32" fmla="*/ 1725770 h 1906074"/>
                <a:gd name="connsiteX33" fmla="*/ 875764 w 991673"/>
                <a:gd name="connsiteY33" fmla="*/ 1803043 h 1906074"/>
                <a:gd name="connsiteX34" fmla="*/ 914400 w 991673"/>
                <a:gd name="connsiteY34" fmla="*/ 1828800 h 1906074"/>
                <a:gd name="connsiteX35" fmla="*/ 940158 w 991673"/>
                <a:gd name="connsiteY35" fmla="*/ 1867437 h 1906074"/>
                <a:gd name="connsiteX36" fmla="*/ 978795 w 991673"/>
                <a:gd name="connsiteY36" fmla="*/ 1893195 h 1906074"/>
                <a:gd name="connsiteX37" fmla="*/ 991673 w 991673"/>
                <a:gd name="connsiteY37" fmla="*/ 1906074 h 1906074"/>
                <a:gd name="connsiteX38" fmla="*/ 888642 w 991673"/>
                <a:gd name="connsiteY38" fmla="*/ 463640 h 1906074"/>
                <a:gd name="connsiteX0" fmla="*/ 888642 w 991673"/>
                <a:gd name="connsiteY0" fmla="*/ 463640 h 1906074"/>
                <a:gd name="connsiteX1" fmla="*/ 888642 w 991673"/>
                <a:gd name="connsiteY1" fmla="*/ 463640 h 1906074"/>
                <a:gd name="connsiteX2" fmla="*/ 772733 w 991673"/>
                <a:gd name="connsiteY2" fmla="*/ 296215 h 1906074"/>
                <a:gd name="connsiteX3" fmla="*/ 708338 w 991673"/>
                <a:gd name="connsiteY3" fmla="*/ 231820 h 1906074"/>
                <a:gd name="connsiteX4" fmla="*/ 669702 w 991673"/>
                <a:gd name="connsiteY4" fmla="*/ 193184 h 1906074"/>
                <a:gd name="connsiteX5" fmla="*/ 631065 w 991673"/>
                <a:gd name="connsiteY5" fmla="*/ 167426 h 1906074"/>
                <a:gd name="connsiteX6" fmla="*/ 515155 w 991673"/>
                <a:gd name="connsiteY6" fmla="*/ 64395 h 1906074"/>
                <a:gd name="connsiteX7" fmla="*/ 476518 w 991673"/>
                <a:gd name="connsiteY7" fmla="*/ 51516 h 1906074"/>
                <a:gd name="connsiteX8" fmla="*/ 437882 w 991673"/>
                <a:gd name="connsiteY8" fmla="*/ 25758 h 1906074"/>
                <a:gd name="connsiteX9" fmla="*/ 360609 w 991673"/>
                <a:gd name="connsiteY9" fmla="*/ 0 h 1906074"/>
                <a:gd name="connsiteX10" fmla="*/ 115910 w 991673"/>
                <a:gd name="connsiteY10" fmla="*/ 38637 h 1906074"/>
                <a:gd name="connsiteX11" fmla="*/ 77273 w 991673"/>
                <a:gd name="connsiteY11" fmla="*/ 64395 h 1906074"/>
                <a:gd name="connsiteX12" fmla="*/ 25758 w 991673"/>
                <a:gd name="connsiteY12" fmla="*/ 141668 h 1906074"/>
                <a:gd name="connsiteX13" fmla="*/ 0 w 991673"/>
                <a:gd name="connsiteY13" fmla="*/ 231820 h 1906074"/>
                <a:gd name="connsiteX14" fmla="*/ 12879 w 991673"/>
                <a:gd name="connsiteY14" fmla="*/ 553792 h 1906074"/>
                <a:gd name="connsiteX15" fmla="*/ 25758 w 991673"/>
                <a:gd name="connsiteY15" fmla="*/ 631065 h 1906074"/>
                <a:gd name="connsiteX16" fmla="*/ 51516 w 991673"/>
                <a:gd name="connsiteY16" fmla="*/ 746975 h 1906074"/>
                <a:gd name="connsiteX17" fmla="*/ 77273 w 991673"/>
                <a:gd name="connsiteY17" fmla="*/ 824248 h 1906074"/>
                <a:gd name="connsiteX18" fmla="*/ 90152 w 991673"/>
                <a:gd name="connsiteY18" fmla="*/ 862885 h 1906074"/>
                <a:gd name="connsiteX19" fmla="*/ 115910 w 991673"/>
                <a:gd name="connsiteY19" fmla="*/ 901522 h 1906074"/>
                <a:gd name="connsiteX20" fmla="*/ 141668 w 991673"/>
                <a:gd name="connsiteY20" fmla="*/ 978795 h 1906074"/>
                <a:gd name="connsiteX21" fmla="*/ 167425 w 991673"/>
                <a:gd name="connsiteY21" fmla="*/ 1017431 h 1906074"/>
                <a:gd name="connsiteX22" fmla="*/ 218941 w 991673"/>
                <a:gd name="connsiteY22" fmla="*/ 1133341 h 1906074"/>
                <a:gd name="connsiteX23" fmla="*/ 283335 w 991673"/>
                <a:gd name="connsiteY23" fmla="*/ 1249251 h 1906074"/>
                <a:gd name="connsiteX24" fmla="*/ 334851 w 991673"/>
                <a:gd name="connsiteY24" fmla="*/ 1326524 h 1906074"/>
                <a:gd name="connsiteX25" fmla="*/ 412124 w 991673"/>
                <a:gd name="connsiteY25" fmla="*/ 1403798 h 1906074"/>
                <a:gd name="connsiteX26" fmla="*/ 476518 w 991673"/>
                <a:gd name="connsiteY26" fmla="*/ 1468192 h 1906074"/>
                <a:gd name="connsiteX27" fmla="*/ 540913 w 991673"/>
                <a:gd name="connsiteY27" fmla="*/ 1545465 h 1906074"/>
                <a:gd name="connsiteX28" fmla="*/ 566671 w 991673"/>
                <a:gd name="connsiteY28" fmla="*/ 1584102 h 1906074"/>
                <a:gd name="connsiteX29" fmla="*/ 605307 w 991673"/>
                <a:gd name="connsiteY29" fmla="*/ 1609860 h 1906074"/>
                <a:gd name="connsiteX30" fmla="*/ 643944 w 991673"/>
                <a:gd name="connsiteY30" fmla="*/ 1648496 h 1906074"/>
                <a:gd name="connsiteX31" fmla="*/ 759854 w 991673"/>
                <a:gd name="connsiteY31" fmla="*/ 1725770 h 1906074"/>
                <a:gd name="connsiteX32" fmla="*/ 875764 w 991673"/>
                <a:gd name="connsiteY32" fmla="*/ 1803043 h 1906074"/>
                <a:gd name="connsiteX33" fmla="*/ 914400 w 991673"/>
                <a:gd name="connsiteY33" fmla="*/ 1828800 h 1906074"/>
                <a:gd name="connsiteX34" fmla="*/ 940158 w 991673"/>
                <a:gd name="connsiteY34" fmla="*/ 1867437 h 1906074"/>
                <a:gd name="connsiteX35" fmla="*/ 978795 w 991673"/>
                <a:gd name="connsiteY35" fmla="*/ 1893195 h 1906074"/>
                <a:gd name="connsiteX36" fmla="*/ 991673 w 991673"/>
                <a:gd name="connsiteY36" fmla="*/ 1906074 h 1906074"/>
                <a:gd name="connsiteX37" fmla="*/ 888642 w 991673"/>
                <a:gd name="connsiteY37" fmla="*/ 463640 h 1906074"/>
                <a:gd name="connsiteX0" fmla="*/ 888642 w 991673"/>
                <a:gd name="connsiteY0" fmla="*/ 463640 h 1906074"/>
                <a:gd name="connsiteX1" fmla="*/ 888642 w 991673"/>
                <a:gd name="connsiteY1" fmla="*/ 463640 h 1906074"/>
                <a:gd name="connsiteX2" fmla="*/ 708338 w 991673"/>
                <a:gd name="connsiteY2" fmla="*/ 231820 h 1906074"/>
                <a:gd name="connsiteX3" fmla="*/ 669702 w 991673"/>
                <a:gd name="connsiteY3" fmla="*/ 193184 h 1906074"/>
                <a:gd name="connsiteX4" fmla="*/ 631065 w 991673"/>
                <a:gd name="connsiteY4" fmla="*/ 167426 h 1906074"/>
                <a:gd name="connsiteX5" fmla="*/ 515155 w 991673"/>
                <a:gd name="connsiteY5" fmla="*/ 64395 h 1906074"/>
                <a:gd name="connsiteX6" fmla="*/ 476518 w 991673"/>
                <a:gd name="connsiteY6" fmla="*/ 51516 h 1906074"/>
                <a:gd name="connsiteX7" fmla="*/ 437882 w 991673"/>
                <a:gd name="connsiteY7" fmla="*/ 25758 h 1906074"/>
                <a:gd name="connsiteX8" fmla="*/ 360609 w 991673"/>
                <a:gd name="connsiteY8" fmla="*/ 0 h 1906074"/>
                <a:gd name="connsiteX9" fmla="*/ 115910 w 991673"/>
                <a:gd name="connsiteY9" fmla="*/ 38637 h 1906074"/>
                <a:gd name="connsiteX10" fmla="*/ 77273 w 991673"/>
                <a:gd name="connsiteY10" fmla="*/ 64395 h 1906074"/>
                <a:gd name="connsiteX11" fmla="*/ 25758 w 991673"/>
                <a:gd name="connsiteY11" fmla="*/ 141668 h 1906074"/>
                <a:gd name="connsiteX12" fmla="*/ 0 w 991673"/>
                <a:gd name="connsiteY12" fmla="*/ 231820 h 1906074"/>
                <a:gd name="connsiteX13" fmla="*/ 12879 w 991673"/>
                <a:gd name="connsiteY13" fmla="*/ 553792 h 1906074"/>
                <a:gd name="connsiteX14" fmla="*/ 25758 w 991673"/>
                <a:gd name="connsiteY14" fmla="*/ 631065 h 1906074"/>
                <a:gd name="connsiteX15" fmla="*/ 51516 w 991673"/>
                <a:gd name="connsiteY15" fmla="*/ 746975 h 1906074"/>
                <a:gd name="connsiteX16" fmla="*/ 77273 w 991673"/>
                <a:gd name="connsiteY16" fmla="*/ 824248 h 1906074"/>
                <a:gd name="connsiteX17" fmla="*/ 90152 w 991673"/>
                <a:gd name="connsiteY17" fmla="*/ 862885 h 1906074"/>
                <a:gd name="connsiteX18" fmla="*/ 115910 w 991673"/>
                <a:gd name="connsiteY18" fmla="*/ 901522 h 1906074"/>
                <a:gd name="connsiteX19" fmla="*/ 141668 w 991673"/>
                <a:gd name="connsiteY19" fmla="*/ 978795 h 1906074"/>
                <a:gd name="connsiteX20" fmla="*/ 167425 w 991673"/>
                <a:gd name="connsiteY20" fmla="*/ 1017431 h 1906074"/>
                <a:gd name="connsiteX21" fmla="*/ 218941 w 991673"/>
                <a:gd name="connsiteY21" fmla="*/ 1133341 h 1906074"/>
                <a:gd name="connsiteX22" fmla="*/ 283335 w 991673"/>
                <a:gd name="connsiteY22" fmla="*/ 1249251 h 1906074"/>
                <a:gd name="connsiteX23" fmla="*/ 334851 w 991673"/>
                <a:gd name="connsiteY23" fmla="*/ 1326524 h 1906074"/>
                <a:gd name="connsiteX24" fmla="*/ 412124 w 991673"/>
                <a:gd name="connsiteY24" fmla="*/ 1403798 h 1906074"/>
                <a:gd name="connsiteX25" fmla="*/ 476518 w 991673"/>
                <a:gd name="connsiteY25" fmla="*/ 1468192 h 1906074"/>
                <a:gd name="connsiteX26" fmla="*/ 540913 w 991673"/>
                <a:gd name="connsiteY26" fmla="*/ 1545465 h 1906074"/>
                <a:gd name="connsiteX27" fmla="*/ 566671 w 991673"/>
                <a:gd name="connsiteY27" fmla="*/ 1584102 h 1906074"/>
                <a:gd name="connsiteX28" fmla="*/ 605307 w 991673"/>
                <a:gd name="connsiteY28" fmla="*/ 1609860 h 1906074"/>
                <a:gd name="connsiteX29" fmla="*/ 643944 w 991673"/>
                <a:gd name="connsiteY29" fmla="*/ 1648496 h 1906074"/>
                <a:gd name="connsiteX30" fmla="*/ 759854 w 991673"/>
                <a:gd name="connsiteY30" fmla="*/ 1725770 h 1906074"/>
                <a:gd name="connsiteX31" fmla="*/ 875764 w 991673"/>
                <a:gd name="connsiteY31" fmla="*/ 1803043 h 1906074"/>
                <a:gd name="connsiteX32" fmla="*/ 914400 w 991673"/>
                <a:gd name="connsiteY32" fmla="*/ 1828800 h 1906074"/>
                <a:gd name="connsiteX33" fmla="*/ 940158 w 991673"/>
                <a:gd name="connsiteY33" fmla="*/ 1867437 h 1906074"/>
                <a:gd name="connsiteX34" fmla="*/ 978795 w 991673"/>
                <a:gd name="connsiteY34" fmla="*/ 1893195 h 1906074"/>
                <a:gd name="connsiteX35" fmla="*/ 991673 w 991673"/>
                <a:gd name="connsiteY35" fmla="*/ 1906074 h 1906074"/>
                <a:gd name="connsiteX36" fmla="*/ 888642 w 991673"/>
                <a:gd name="connsiteY36" fmla="*/ 463640 h 1906074"/>
                <a:gd name="connsiteX0" fmla="*/ 888642 w 991673"/>
                <a:gd name="connsiteY0" fmla="*/ 463640 h 1906074"/>
                <a:gd name="connsiteX1" fmla="*/ 888642 w 991673"/>
                <a:gd name="connsiteY1" fmla="*/ 463640 h 1906074"/>
                <a:gd name="connsiteX2" fmla="*/ 669702 w 991673"/>
                <a:gd name="connsiteY2" fmla="*/ 193184 h 1906074"/>
                <a:gd name="connsiteX3" fmla="*/ 631065 w 991673"/>
                <a:gd name="connsiteY3" fmla="*/ 167426 h 1906074"/>
                <a:gd name="connsiteX4" fmla="*/ 515155 w 991673"/>
                <a:gd name="connsiteY4" fmla="*/ 64395 h 1906074"/>
                <a:gd name="connsiteX5" fmla="*/ 476518 w 991673"/>
                <a:gd name="connsiteY5" fmla="*/ 51516 h 1906074"/>
                <a:gd name="connsiteX6" fmla="*/ 437882 w 991673"/>
                <a:gd name="connsiteY6" fmla="*/ 25758 h 1906074"/>
                <a:gd name="connsiteX7" fmla="*/ 360609 w 991673"/>
                <a:gd name="connsiteY7" fmla="*/ 0 h 1906074"/>
                <a:gd name="connsiteX8" fmla="*/ 115910 w 991673"/>
                <a:gd name="connsiteY8" fmla="*/ 38637 h 1906074"/>
                <a:gd name="connsiteX9" fmla="*/ 77273 w 991673"/>
                <a:gd name="connsiteY9" fmla="*/ 64395 h 1906074"/>
                <a:gd name="connsiteX10" fmla="*/ 25758 w 991673"/>
                <a:gd name="connsiteY10" fmla="*/ 141668 h 1906074"/>
                <a:gd name="connsiteX11" fmla="*/ 0 w 991673"/>
                <a:gd name="connsiteY11" fmla="*/ 231820 h 1906074"/>
                <a:gd name="connsiteX12" fmla="*/ 12879 w 991673"/>
                <a:gd name="connsiteY12" fmla="*/ 553792 h 1906074"/>
                <a:gd name="connsiteX13" fmla="*/ 25758 w 991673"/>
                <a:gd name="connsiteY13" fmla="*/ 631065 h 1906074"/>
                <a:gd name="connsiteX14" fmla="*/ 51516 w 991673"/>
                <a:gd name="connsiteY14" fmla="*/ 746975 h 1906074"/>
                <a:gd name="connsiteX15" fmla="*/ 77273 w 991673"/>
                <a:gd name="connsiteY15" fmla="*/ 824248 h 1906074"/>
                <a:gd name="connsiteX16" fmla="*/ 90152 w 991673"/>
                <a:gd name="connsiteY16" fmla="*/ 862885 h 1906074"/>
                <a:gd name="connsiteX17" fmla="*/ 115910 w 991673"/>
                <a:gd name="connsiteY17" fmla="*/ 901522 h 1906074"/>
                <a:gd name="connsiteX18" fmla="*/ 141668 w 991673"/>
                <a:gd name="connsiteY18" fmla="*/ 978795 h 1906074"/>
                <a:gd name="connsiteX19" fmla="*/ 167425 w 991673"/>
                <a:gd name="connsiteY19" fmla="*/ 1017431 h 1906074"/>
                <a:gd name="connsiteX20" fmla="*/ 218941 w 991673"/>
                <a:gd name="connsiteY20" fmla="*/ 1133341 h 1906074"/>
                <a:gd name="connsiteX21" fmla="*/ 283335 w 991673"/>
                <a:gd name="connsiteY21" fmla="*/ 1249251 h 1906074"/>
                <a:gd name="connsiteX22" fmla="*/ 334851 w 991673"/>
                <a:gd name="connsiteY22" fmla="*/ 1326524 h 1906074"/>
                <a:gd name="connsiteX23" fmla="*/ 412124 w 991673"/>
                <a:gd name="connsiteY23" fmla="*/ 1403798 h 1906074"/>
                <a:gd name="connsiteX24" fmla="*/ 476518 w 991673"/>
                <a:gd name="connsiteY24" fmla="*/ 1468192 h 1906074"/>
                <a:gd name="connsiteX25" fmla="*/ 540913 w 991673"/>
                <a:gd name="connsiteY25" fmla="*/ 1545465 h 1906074"/>
                <a:gd name="connsiteX26" fmla="*/ 566671 w 991673"/>
                <a:gd name="connsiteY26" fmla="*/ 1584102 h 1906074"/>
                <a:gd name="connsiteX27" fmla="*/ 605307 w 991673"/>
                <a:gd name="connsiteY27" fmla="*/ 1609860 h 1906074"/>
                <a:gd name="connsiteX28" fmla="*/ 643944 w 991673"/>
                <a:gd name="connsiteY28" fmla="*/ 1648496 h 1906074"/>
                <a:gd name="connsiteX29" fmla="*/ 759854 w 991673"/>
                <a:gd name="connsiteY29" fmla="*/ 1725770 h 1906074"/>
                <a:gd name="connsiteX30" fmla="*/ 875764 w 991673"/>
                <a:gd name="connsiteY30" fmla="*/ 1803043 h 1906074"/>
                <a:gd name="connsiteX31" fmla="*/ 914400 w 991673"/>
                <a:gd name="connsiteY31" fmla="*/ 1828800 h 1906074"/>
                <a:gd name="connsiteX32" fmla="*/ 940158 w 991673"/>
                <a:gd name="connsiteY32" fmla="*/ 1867437 h 1906074"/>
                <a:gd name="connsiteX33" fmla="*/ 978795 w 991673"/>
                <a:gd name="connsiteY33" fmla="*/ 1893195 h 1906074"/>
                <a:gd name="connsiteX34" fmla="*/ 991673 w 991673"/>
                <a:gd name="connsiteY34" fmla="*/ 1906074 h 1906074"/>
                <a:gd name="connsiteX35" fmla="*/ 888642 w 991673"/>
                <a:gd name="connsiteY35" fmla="*/ 463640 h 1906074"/>
                <a:gd name="connsiteX0" fmla="*/ 888642 w 991673"/>
                <a:gd name="connsiteY0" fmla="*/ 463640 h 1906074"/>
                <a:gd name="connsiteX1" fmla="*/ 888642 w 991673"/>
                <a:gd name="connsiteY1" fmla="*/ 463640 h 1906074"/>
                <a:gd name="connsiteX2" fmla="*/ 631065 w 991673"/>
                <a:gd name="connsiteY2" fmla="*/ 167426 h 1906074"/>
                <a:gd name="connsiteX3" fmla="*/ 515155 w 991673"/>
                <a:gd name="connsiteY3" fmla="*/ 64395 h 1906074"/>
                <a:gd name="connsiteX4" fmla="*/ 476518 w 991673"/>
                <a:gd name="connsiteY4" fmla="*/ 51516 h 1906074"/>
                <a:gd name="connsiteX5" fmla="*/ 437882 w 991673"/>
                <a:gd name="connsiteY5" fmla="*/ 25758 h 1906074"/>
                <a:gd name="connsiteX6" fmla="*/ 360609 w 991673"/>
                <a:gd name="connsiteY6" fmla="*/ 0 h 1906074"/>
                <a:gd name="connsiteX7" fmla="*/ 115910 w 991673"/>
                <a:gd name="connsiteY7" fmla="*/ 38637 h 1906074"/>
                <a:gd name="connsiteX8" fmla="*/ 77273 w 991673"/>
                <a:gd name="connsiteY8" fmla="*/ 64395 h 1906074"/>
                <a:gd name="connsiteX9" fmla="*/ 25758 w 991673"/>
                <a:gd name="connsiteY9" fmla="*/ 141668 h 1906074"/>
                <a:gd name="connsiteX10" fmla="*/ 0 w 991673"/>
                <a:gd name="connsiteY10" fmla="*/ 231820 h 1906074"/>
                <a:gd name="connsiteX11" fmla="*/ 12879 w 991673"/>
                <a:gd name="connsiteY11" fmla="*/ 553792 h 1906074"/>
                <a:gd name="connsiteX12" fmla="*/ 25758 w 991673"/>
                <a:gd name="connsiteY12" fmla="*/ 631065 h 1906074"/>
                <a:gd name="connsiteX13" fmla="*/ 51516 w 991673"/>
                <a:gd name="connsiteY13" fmla="*/ 746975 h 1906074"/>
                <a:gd name="connsiteX14" fmla="*/ 77273 w 991673"/>
                <a:gd name="connsiteY14" fmla="*/ 824248 h 1906074"/>
                <a:gd name="connsiteX15" fmla="*/ 90152 w 991673"/>
                <a:gd name="connsiteY15" fmla="*/ 862885 h 1906074"/>
                <a:gd name="connsiteX16" fmla="*/ 115910 w 991673"/>
                <a:gd name="connsiteY16" fmla="*/ 901522 h 1906074"/>
                <a:gd name="connsiteX17" fmla="*/ 141668 w 991673"/>
                <a:gd name="connsiteY17" fmla="*/ 978795 h 1906074"/>
                <a:gd name="connsiteX18" fmla="*/ 167425 w 991673"/>
                <a:gd name="connsiteY18" fmla="*/ 1017431 h 1906074"/>
                <a:gd name="connsiteX19" fmla="*/ 218941 w 991673"/>
                <a:gd name="connsiteY19" fmla="*/ 1133341 h 1906074"/>
                <a:gd name="connsiteX20" fmla="*/ 283335 w 991673"/>
                <a:gd name="connsiteY20" fmla="*/ 1249251 h 1906074"/>
                <a:gd name="connsiteX21" fmla="*/ 334851 w 991673"/>
                <a:gd name="connsiteY21" fmla="*/ 1326524 h 1906074"/>
                <a:gd name="connsiteX22" fmla="*/ 412124 w 991673"/>
                <a:gd name="connsiteY22" fmla="*/ 1403798 h 1906074"/>
                <a:gd name="connsiteX23" fmla="*/ 476518 w 991673"/>
                <a:gd name="connsiteY23" fmla="*/ 1468192 h 1906074"/>
                <a:gd name="connsiteX24" fmla="*/ 540913 w 991673"/>
                <a:gd name="connsiteY24" fmla="*/ 1545465 h 1906074"/>
                <a:gd name="connsiteX25" fmla="*/ 566671 w 991673"/>
                <a:gd name="connsiteY25" fmla="*/ 1584102 h 1906074"/>
                <a:gd name="connsiteX26" fmla="*/ 605307 w 991673"/>
                <a:gd name="connsiteY26" fmla="*/ 1609860 h 1906074"/>
                <a:gd name="connsiteX27" fmla="*/ 643944 w 991673"/>
                <a:gd name="connsiteY27" fmla="*/ 1648496 h 1906074"/>
                <a:gd name="connsiteX28" fmla="*/ 759854 w 991673"/>
                <a:gd name="connsiteY28" fmla="*/ 1725770 h 1906074"/>
                <a:gd name="connsiteX29" fmla="*/ 875764 w 991673"/>
                <a:gd name="connsiteY29" fmla="*/ 1803043 h 1906074"/>
                <a:gd name="connsiteX30" fmla="*/ 914400 w 991673"/>
                <a:gd name="connsiteY30" fmla="*/ 1828800 h 1906074"/>
                <a:gd name="connsiteX31" fmla="*/ 940158 w 991673"/>
                <a:gd name="connsiteY31" fmla="*/ 1867437 h 1906074"/>
                <a:gd name="connsiteX32" fmla="*/ 978795 w 991673"/>
                <a:gd name="connsiteY32" fmla="*/ 1893195 h 1906074"/>
                <a:gd name="connsiteX33" fmla="*/ 991673 w 991673"/>
                <a:gd name="connsiteY33" fmla="*/ 1906074 h 1906074"/>
                <a:gd name="connsiteX34" fmla="*/ 888642 w 991673"/>
                <a:gd name="connsiteY34" fmla="*/ 463640 h 1906074"/>
                <a:gd name="connsiteX0" fmla="*/ 888642 w 991673"/>
                <a:gd name="connsiteY0" fmla="*/ 463640 h 1906074"/>
                <a:gd name="connsiteX1" fmla="*/ 888642 w 991673"/>
                <a:gd name="connsiteY1" fmla="*/ 463640 h 1906074"/>
                <a:gd name="connsiteX2" fmla="*/ 631065 w 991673"/>
                <a:gd name="connsiteY2" fmla="*/ 167426 h 1906074"/>
                <a:gd name="connsiteX3" fmla="*/ 476518 w 991673"/>
                <a:gd name="connsiteY3" fmla="*/ 51516 h 1906074"/>
                <a:gd name="connsiteX4" fmla="*/ 437882 w 991673"/>
                <a:gd name="connsiteY4" fmla="*/ 25758 h 1906074"/>
                <a:gd name="connsiteX5" fmla="*/ 360609 w 991673"/>
                <a:gd name="connsiteY5" fmla="*/ 0 h 1906074"/>
                <a:gd name="connsiteX6" fmla="*/ 115910 w 991673"/>
                <a:gd name="connsiteY6" fmla="*/ 38637 h 1906074"/>
                <a:gd name="connsiteX7" fmla="*/ 77273 w 991673"/>
                <a:gd name="connsiteY7" fmla="*/ 64395 h 1906074"/>
                <a:gd name="connsiteX8" fmla="*/ 25758 w 991673"/>
                <a:gd name="connsiteY8" fmla="*/ 141668 h 1906074"/>
                <a:gd name="connsiteX9" fmla="*/ 0 w 991673"/>
                <a:gd name="connsiteY9" fmla="*/ 231820 h 1906074"/>
                <a:gd name="connsiteX10" fmla="*/ 12879 w 991673"/>
                <a:gd name="connsiteY10" fmla="*/ 553792 h 1906074"/>
                <a:gd name="connsiteX11" fmla="*/ 25758 w 991673"/>
                <a:gd name="connsiteY11" fmla="*/ 631065 h 1906074"/>
                <a:gd name="connsiteX12" fmla="*/ 51516 w 991673"/>
                <a:gd name="connsiteY12" fmla="*/ 746975 h 1906074"/>
                <a:gd name="connsiteX13" fmla="*/ 77273 w 991673"/>
                <a:gd name="connsiteY13" fmla="*/ 824248 h 1906074"/>
                <a:gd name="connsiteX14" fmla="*/ 90152 w 991673"/>
                <a:gd name="connsiteY14" fmla="*/ 862885 h 1906074"/>
                <a:gd name="connsiteX15" fmla="*/ 115910 w 991673"/>
                <a:gd name="connsiteY15" fmla="*/ 901522 h 1906074"/>
                <a:gd name="connsiteX16" fmla="*/ 141668 w 991673"/>
                <a:gd name="connsiteY16" fmla="*/ 978795 h 1906074"/>
                <a:gd name="connsiteX17" fmla="*/ 167425 w 991673"/>
                <a:gd name="connsiteY17" fmla="*/ 1017431 h 1906074"/>
                <a:gd name="connsiteX18" fmla="*/ 218941 w 991673"/>
                <a:gd name="connsiteY18" fmla="*/ 1133341 h 1906074"/>
                <a:gd name="connsiteX19" fmla="*/ 283335 w 991673"/>
                <a:gd name="connsiteY19" fmla="*/ 1249251 h 1906074"/>
                <a:gd name="connsiteX20" fmla="*/ 334851 w 991673"/>
                <a:gd name="connsiteY20" fmla="*/ 1326524 h 1906074"/>
                <a:gd name="connsiteX21" fmla="*/ 412124 w 991673"/>
                <a:gd name="connsiteY21" fmla="*/ 1403798 h 1906074"/>
                <a:gd name="connsiteX22" fmla="*/ 476518 w 991673"/>
                <a:gd name="connsiteY22" fmla="*/ 1468192 h 1906074"/>
                <a:gd name="connsiteX23" fmla="*/ 540913 w 991673"/>
                <a:gd name="connsiteY23" fmla="*/ 1545465 h 1906074"/>
                <a:gd name="connsiteX24" fmla="*/ 566671 w 991673"/>
                <a:gd name="connsiteY24" fmla="*/ 1584102 h 1906074"/>
                <a:gd name="connsiteX25" fmla="*/ 605307 w 991673"/>
                <a:gd name="connsiteY25" fmla="*/ 1609860 h 1906074"/>
                <a:gd name="connsiteX26" fmla="*/ 643944 w 991673"/>
                <a:gd name="connsiteY26" fmla="*/ 1648496 h 1906074"/>
                <a:gd name="connsiteX27" fmla="*/ 759854 w 991673"/>
                <a:gd name="connsiteY27" fmla="*/ 1725770 h 1906074"/>
                <a:gd name="connsiteX28" fmla="*/ 875764 w 991673"/>
                <a:gd name="connsiteY28" fmla="*/ 1803043 h 1906074"/>
                <a:gd name="connsiteX29" fmla="*/ 914400 w 991673"/>
                <a:gd name="connsiteY29" fmla="*/ 1828800 h 1906074"/>
                <a:gd name="connsiteX30" fmla="*/ 940158 w 991673"/>
                <a:gd name="connsiteY30" fmla="*/ 1867437 h 1906074"/>
                <a:gd name="connsiteX31" fmla="*/ 978795 w 991673"/>
                <a:gd name="connsiteY31" fmla="*/ 1893195 h 1906074"/>
                <a:gd name="connsiteX32" fmla="*/ 991673 w 991673"/>
                <a:gd name="connsiteY32" fmla="*/ 1906074 h 1906074"/>
                <a:gd name="connsiteX33" fmla="*/ 888642 w 991673"/>
                <a:gd name="connsiteY33" fmla="*/ 463640 h 1906074"/>
                <a:gd name="connsiteX0" fmla="*/ 888642 w 991673"/>
                <a:gd name="connsiteY0" fmla="*/ 463678 h 1906112"/>
                <a:gd name="connsiteX1" fmla="*/ 888642 w 991673"/>
                <a:gd name="connsiteY1" fmla="*/ 463678 h 1906112"/>
                <a:gd name="connsiteX2" fmla="*/ 631065 w 991673"/>
                <a:gd name="connsiteY2" fmla="*/ 167464 h 1906112"/>
                <a:gd name="connsiteX3" fmla="*/ 437882 w 991673"/>
                <a:gd name="connsiteY3" fmla="*/ 25796 h 1906112"/>
                <a:gd name="connsiteX4" fmla="*/ 360609 w 991673"/>
                <a:gd name="connsiteY4" fmla="*/ 38 h 1906112"/>
                <a:gd name="connsiteX5" fmla="*/ 115910 w 991673"/>
                <a:gd name="connsiteY5" fmla="*/ 38675 h 1906112"/>
                <a:gd name="connsiteX6" fmla="*/ 77273 w 991673"/>
                <a:gd name="connsiteY6" fmla="*/ 64433 h 1906112"/>
                <a:gd name="connsiteX7" fmla="*/ 25758 w 991673"/>
                <a:gd name="connsiteY7" fmla="*/ 141706 h 1906112"/>
                <a:gd name="connsiteX8" fmla="*/ 0 w 991673"/>
                <a:gd name="connsiteY8" fmla="*/ 231858 h 1906112"/>
                <a:gd name="connsiteX9" fmla="*/ 12879 w 991673"/>
                <a:gd name="connsiteY9" fmla="*/ 553830 h 1906112"/>
                <a:gd name="connsiteX10" fmla="*/ 25758 w 991673"/>
                <a:gd name="connsiteY10" fmla="*/ 631103 h 1906112"/>
                <a:gd name="connsiteX11" fmla="*/ 51516 w 991673"/>
                <a:gd name="connsiteY11" fmla="*/ 747013 h 1906112"/>
                <a:gd name="connsiteX12" fmla="*/ 77273 w 991673"/>
                <a:gd name="connsiteY12" fmla="*/ 824286 h 1906112"/>
                <a:gd name="connsiteX13" fmla="*/ 90152 w 991673"/>
                <a:gd name="connsiteY13" fmla="*/ 862923 h 1906112"/>
                <a:gd name="connsiteX14" fmla="*/ 115910 w 991673"/>
                <a:gd name="connsiteY14" fmla="*/ 901560 h 1906112"/>
                <a:gd name="connsiteX15" fmla="*/ 141668 w 991673"/>
                <a:gd name="connsiteY15" fmla="*/ 978833 h 1906112"/>
                <a:gd name="connsiteX16" fmla="*/ 167425 w 991673"/>
                <a:gd name="connsiteY16" fmla="*/ 1017469 h 1906112"/>
                <a:gd name="connsiteX17" fmla="*/ 218941 w 991673"/>
                <a:gd name="connsiteY17" fmla="*/ 1133379 h 1906112"/>
                <a:gd name="connsiteX18" fmla="*/ 283335 w 991673"/>
                <a:gd name="connsiteY18" fmla="*/ 1249289 h 1906112"/>
                <a:gd name="connsiteX19" fmla="*/ 334851 w 991673"/>
                <a:gd name="connsiteY19" fmla="*/ 1326562 h 1906112"/>
                <a:gd name="connsiteX20" fmla="*/ 412124 w 991673"/>
                <a:gd name="connsiteY20" fmla="*/ 1403836 h 1906112"/>
                <a:gd name="connsiteX21" fmla="*/ 476518 w 991673"/>
                <a:gd name="connsiteY21" fmla="*/ 1468230 h 1906112"/>
                <a:gd name="connsiteX22" fmla="*/ 540913 w 991673"/>
                <a:gd name="connsiteY22" fmla="*/ 1545503 h 1906112"/>
                <a:gd name="connsiteX23" fmla="*/ 566671 w 991673"/>
                <a:gd name="connsiteY23" fmla="*/ 1584140 h 1906112"/>
                <a:gd name="connsiteX24" fmla="*/ 605307 w 991673"/>
                <a:gd name="connsiteY24" fmla="*/ 1609898 h 1906112"/>
                <a:gd name="connsiteX25" fmla="*/ 643944 w 991673"/>
                <a:gd name="connsiteY25" fmla="*/ 1648534 h 1906112"/>
                <a:gd name="connsiteX26" fmla="*/ 759854 w 991673"/>
                <a:gd name="connsiteY26" fmla="*/ 1725808 h 1906112"/>
                <a:gd name="connsiteX27" fmla="*/ 875764 w 991673"/>
                <a:gd name="connsiteY27" fmla="*/ 1803081 h 1906112"/>
                <a:gd name="connsiteX28" fmla="*/ 914400 w 991673"/>
                <a:gd name="connsiteY28" fmla="*/ 1828838 h 1906112"/>
                <a:gd name="connsiteX29" fmla="*/ 940158 w 991673"/>
                <a:gd name="connsiteY29" fmla="*/ 1867475 h 1906112"/>
                <a:gd name="connsiteX30" fmla="*/ 978795 w 991673"/>
                <a:gd name="connsiteY30" fmla="*/ 1893233 h 1906112"/>
                <a:gd name="connsiteX31" fmla="*/ 991673 w 991673"/>
                <a:gd name="connsiteY31" fmla="*/ 1906112 h 1906112"/>
                <a:gd name="connsiteX32" fmla="*/ 888642 w 991673"/>
                <a:gd name="connsiteY32" fmla="*/ 463678 h 1906112"/>
                <a:gd name="connsiteX0" fmla="*/ 888642 w 991673"/>
                <a:gd name="connsiteY0" fmla="*/ 445866 h 1888300"/>
                <a:gd name="connsiteX1" fmla="*/ 888642 w 991673"/>
                <a:gd name="connsiteY1" fmla="*/ 445866 h 1888300"/>
                <a:gd name="connsiteX2" fmla="*/ 631065 w 991673"/>
                <a:gd name="connsiteY2" fmla="*/ 149652 h 1888300"/>
                <a:gd name="connsiteX3" fmla="*/ 437882 w 991673"/>
                <a:gd name="connsiteY3" fmla="*/ 7984 h 1888300"/>
                <a:gd name="connsiteX4" fmla="*/ 115910 w 991673"/>
                <a:gd name="connsiteY4" fmla="*/ 20863 h 1888300"/>
                <a:gd name="connsiteX5" fmla="*/ 77273 w 991673"/>
                <a:gd name="connsiteY5" fmla="*/ 46621 h 1888300"/>
                <a:gd name="connsiteX6" fmla="*/ 25758 w 991673"/>
                <a:gd name="connsiteY6" fmla="*/ 123894 h 1888300"/>
                <a:gd name="connsiteX7" fmla="*/ 0 w 991673"/>
                <a:gd name="connsiteY7" fmla="*/ 214046 h 1888300"/>
                <a:gd name="connsiteX8" fmla="*/ 12879 w 991673"/>
                <a:gd name="connsiteY8" fmla="*/ 536018 h 1888300"/>
                <a:gd name="connsiteX9" fmla="*/ 25758 w 991673"/>
                <a:gd name="connsiteY9" fmla="*/ 613291 h 1888300"/>
                <a:gd name="connsiteX10" fmla="*/ 51516 w 991673"/>
                <a:gd name="connsiteY10" fmla="*/ 729201 h 1888300"/>
                <a:gd name="connsiteX11" fmla="*/ 77273 w 991673"/>
                <a:gd name="connsiteY11" fmla="*/ 806474 h 1888300"/>
                <a:gd name="connsiteX12" fmla="*/ 90152 w 991673"/>
                <a:gd name="connsiteY12" fmla="*/ 845111 h 1888300"/>
                <a:gd name="connsiteX13" fmla="*/ 115910 w 991673"/>
                <a:gd name="connsiteY13" fmla="*/ 883748 h 1888300"/>
                <a:gd name="connsiteX14" fmla="*/ 141668 w 991673"/>
                <a:gd name="connsiteY14" fmla="*/ 961021 h 1888300"/>
                <a:gd name="connsiteX15" fmla="*/ 167425 w 991673"/>
                <a:gd name="connsiteY15" fmla="*/ 999657 h 1888300"/>
                <a:gd name="connsiteX16" fmla="*/ 218941 w 991673"/>
                <a:gd name="connsiteY16" fmla="*/ 1115567 h 1888300"/>
                <a:gd name="connsiteX17" fmla="*/ 283335 w 991673"/>
                <a:gd name="connsiteY17" fmla="*/ 1231477 h 1888300"/>
                <a:gd name="connsiteX18" fmla="*/ 334851 w 991673"/>
                <a:gd name="connsiteY18" fmla="*/ 1308750 h 1888300"/>
                <a:gd name="connsiteX19" fmla="*/ 412124 w 991673"/>
                <a:gd name="connsiteY19" fmla="*/ 1386024 h 1888300"/>
                <a:gd name="connsiteX20" fmla="*/ 476518 w 991673"/>
                <a:gd name="connsiteY20" fmla="*/ 1450418 h 1888300"/>
                <a:gd name="connsiteX21" fmla="*/ 540913 w 991673"/>
                <a:gd name="connsiteY21" fmla="*/ 1527691 h 1888300"/>
                <a:gd name="connsiteX22" fmla="*/ 566671 w 991673"/>
                <a:gd name="connsiteY22" fmla="*/ 1566328 h 1888300"/>
                <a:gd name="connsiteX23" fmla="*/ 605307 w 991673"/>
                <a:gd name="connsiteY23" fmla="*/ 1592086 h 1888300"/>
                <a:gd name="connsiteX24" fmla="*/ 643944 w 991673"/>
                <a:gd name="connsiteY24" fmla="*/ 1630722 h 1888300"/>
                <a:gd name="connsiteX25" fmla="*/ 759854 w 991673"/>
                <a:gd name="connsiteY25" fmla="*/ 1707996 h 1888300"/>
                <a:gd name="connsiteX26" fmla="*/ 875764 w 991673"/>
                <a:gd name="connsiteY26" fmla="*/ 1785269 h 1888300"/>
                <a:gd name="connsiteX27" fmla="*/ 914400 w 991673"/>
                <a:gd name="connsiteY27" fmla="*/ 1811026 h 1888300"/>
                <a:gd name="connsiteX28" fmla="*/ 940158 w 991673"/>
                <a:gd name="connsiteY28" fmla="*/ 1849663 h 1888300"/>
                <a:gd name="connsiteX29" fmla="*/ 978795 w 991673"/>
                <a:gd name="connsiteY29" fmla="*/ 1875421 h 1888300"/>
                <a:gd name="connsiteX30" fmla="*/ 991673 w 991673"/>
                <a:gd name="connsiteY30" fmla="*/ 1888300 h 1888300"/>
                <a:gd name="connsiteX31" fmla="*/ 888642 w 991673"/>
                <a:gd name="connsiteY31" fmla="*/ 445866 h 1888300"/>
                <a:gd name="connsiteX0" fmla="*/ 888642 w 991673"/>
                <a:gd name="connsiteY0" fmla="*/ 488115 h 1930549"/>
                <a:gd name="connsiteX1" fmla="*/ 888642 w 991673"/>
                <a:gd name="connsiteY1" fmla="*/ 488115 h 1930549"/>
                <a:gd name="connsiteX2" fmla="*/ 631065 w 991673"/>
                <a:gd name="connsiteY2" fmla="*/ 191901 h 1930549"/>
                <a:gd name="connsiteX3" fmla="*/ 328322 w 991673"/>
                <a:gd name="connsiteY3" fmla="*/ 3881 h 1930549"/>
                <a:gd name="connsiteX4" fmla="*/ 115910 w 991673"/>
                <a:gd name="connsiteY4" fmla="*/ 63112 h 1930549"/>
                <a:gd name="connsiteX5" fmla="*/ 77273 w 991673"/>
                <a:gd name="connsiteY5" fmla="*/ 88870 h 1930549"/>
                <a:gd name="connsiteX6" fmla="*/ 25758 w 991673"/>
                <a:gd name="connsiteY6" fmla="*/ 166143 h 1930549"/>
                <a:gd name="connsiteX7" fmla="*/ 0 w 991673"/>
                <a:gd name="connsiteY7" fmla="*/ 256295 h 1930549"/>
                <a:gd name="connsiteX8" fmla="*/ 12879 w 991673"/>
                <a:gd name="connsiteY8" fmla="*/ 578267 h 1930549"/>
                <a:gd name="connsiteX9" fmla="*/ 25758 w 991673"/>
                <a:gd name="connsiteY9" fmla="*/ 655540 h 1930549"/>
                <a:gd name="connsiteX10" fmla="*/ 51516 w 991673"/>
                <a:gd name="connsiteY10" fmla="*/ 771450 h 1930549"/>
                <a:gd name="connsiteX11" fmla="*/ 77273 w 991673"/>
                <a:gd name="connsiteY11" fmla="*/ 848723 h 1930549"/>
                <a:gd name="connsiteX12" fmla="*/ 90152 w 991673"/>
                <a:gd name="connsiteY12" fmla="*/ 887360 h 1930549"/>
                <a:gd name="connsiteX13" fmla="*/ 115910 w 991673"/>
                <a:gd name="connsiteY13" fmla="*/ 925997 h 1930549"/>
                <a:gd name="connsiteX14" fmla="*/ 141668 w 991673"/>
                <a:gd name="connsiteY14" fmla="*/ 1003270 h 1930549"/>
                <a:gd name="connsiteX15" fmla="*/ 167425 w 991673"/>
                <a:gd name="connsiteY15" fmla="*/ 1041906 h 1930549"/>
                <a:gd name="connsiteX16" fmla="*/ 218941 w 991673"/>
                <a:gd name="connsiteY16" fmla="*/ 1157816 h 1930549"/>
                <a:gd name="connsiteX17" fmla="*/ 283335 w 991673"/>
                <a:gd name="connsiteY17" fmla="*/ 1273726 h 1930549"/>
                <a:gd name="connsiteX18" fmla="*/ 334851 w 991673"/>
                <a:gd name="connsiteY18" fmla="*/ 1350999 h 1930549"/>
                <a:gd name="connsiteX19" fmla="*/ 412124 w 991673"/>
                <a:gd name="connsiteY19" fmla="*/ 1428273 h 1930549"/>
                <a:gd name="connsiteX20" fmla="*/ 476518 w 991673"/>
                <a:gd name="connsiteY20" fmla="*/ 1492667 h 1930549"/>
                <a:gd name="connsiteX21" fmla="*/ 540913 w 991673"/>
                <a:gd name="connsiteY21" fmla="*/ 1569940 h 1930549"/>
                <a:gd name="connsiteX22" fmla="*/ 566671 w 991673"/>
                <a:gd name="connsiteY22" fmla="*/ 1608577 h 1930549"/>
                <a:gd name="connsiteX23" fmla="*/ 605307 w 991673"/>
                <a:gd name="connsiteY23" fmla="*/ 1634335 h 1930549"/>
                <a:gd name="connsiteX24" fmla="*/ 643944 w 991673"/>
                <a:gd name="connsiteY24" fmla="*/ 1672971 h 1930549"/>
                <a:gd name="connsiteX25" fmla="*/ 759854 w 991673"/>
                <a:gd name="connsiteY25" fmla="*/ 1750245 h 1930549"/>
                <a:gd name="connsiteX26" fmla="*/ 875764 w 991673"/>
                <a:gd name="connsiteY26" fmla="*/ 1827518 h 1930549"/>
                <a:gd name="connsiteX27" fmla="*/ 914400 w 991673"/>
                <a:gd name="connsiteY27" fmla="*/ 1853275 h 1930549"/>
                <a:gd name="connsiteX28" fmla="*/ 940158 w 991673"/>
                <a:gd name="connsiteY28" fmla="*/ 1891912 h 1930549"/>
                <a:gd name="connsiteX29" fmla="*/ 978795 w 991673"/>
                <a:gd name="connsiteY29" fmla="*/ 1917670 h 1930549"/>
                <a:gd name="connsiteX30" fmla="*/ 991673 w 991673"/>
                <a:gd name="connsiteY30" fmla="*/ 1930549 h 1930549"/>
                <a:gd name="connsiteX31" fmla="*/ 888642 w 991673"/>
                <a:gd name="connsiteY31" fmla="*/ 488115 h 1930549"/>
                <a:gd name="connsiteX0" fmla="*/ 888642 w 991673"/>
                <a:gd name="connsiteY0" fmla="*/ 484330 h 1926764"/>
                <a:gd name="connsiteX1" fmla="*/ 888642 w 991673"/>
                <a:gd name="connsiteY1" fmla="*/ 484330 h 1926764"/>
                <a:gd name="connsiteX2" fmla="*/ 631065 w 991673"/>
                <a:gd name="connsiteY2" fmla="*/ 188116 h 1926764"/>
                <a:gd name="connsiteX3" fmla="*/ 328322 w 991673"/>
                <a:gd name="connsiteY3" fmla="*/ 96 h 1926764"/>
                <a:gd name="connsiteX4" fmla="*/ 115910 w 991673"/>
                <a:gd name="connsiteY4" fmla="*/ 59327 h 1926764"/>
                <a:gd name="connsiteX5" fmla="*/ 77273 w 991673"/>
                <a:gd name="connsiteY5" fmla="*/ 85085 h 1926764"/>
                <a:gd name="connsiteX6" fmla="*/ 25758 w 991673"/>
                <a:gd name="connsiteY6" fmla="*/ 162358 h 1926764"/>
                <a:gd name="connsiteX7" fmla="*/ 0 w 991673"/>
                <a:gd name="connsiteY7" fmla="*/ 252510 h 1926764"/>
                <a:gd name="connsiteX8" fmla="*/ 12879 w 991673"/>
                <a:gd name="connsiteY8" fmla="*/ 574482 h 1926764"/>
                <a:gd name="connsiteX9" fmla="*/ 25758 w 991673"/>
                <a:gd name="connsiteY9" fmla="*/ 651755 h 1926764"/>
                <a:gd name="connsiteX10" fmla="*/ 51516 w 991673"/>
                <a:gd name="connsiteY10" fmla="*/ 767665 h 1926764"/>
                <a:gd name="connsiteX11" fmla="*/ 77273 w 991673"/>
                <a:gd name="connsiteY11" fmla="*/ 844938 h 1926764"/>
                <a:gd name="connsiteX12" fmla="*/ 90152 w 991673"/>
                <a:gd name="connsiteY12" fmla="*/ 883575 h 1926764"/>
                <a:gd name="connsiteX13" fmla="*/ 115910 w 991673"/>
                <a:gd name="connsiteY13" fmla="*/ 922212 h 1926764"/>
                <a:gd name="connsiteX14" fmla="*/ 141668 w 991673"/>
                <a:gd name="connsiteY14" fmla="*/ 999485 h 1926764"/>
                <a:gd name="connsiteX15" fmla="*/ 167425 w 991673"/>
                <a:gd name="connsiteY15" fmla="*/ 1038121 h 1926764"/>
                <a:gd name="connsiteX16" fmla="*/ 218941 w 991673"/>
                <a:gd name="connsiteY16" fmla="*/ 1154031 h 1926764"/>
                <a:gd name="connsiteX17" fmla="*/ 283335 w 991673"/>
                <a:gd name="connsiteY17" fmla="*/ 1269941 h 1926764"/>
                <a:gd name="connsiteX18" fmla="*/ 334851 w 991673"/>
                <a:gd name="connsiteY18" fmla="*/ 1347214 h 1926764"/>
                <a:gd name="connsiteX19" fmla="*/ 412124 w 991673"/>
                <a:gd name="connsiteY19" fmla="*/ 1424488 h 1926764"/>
                <a:gd name="connsiteX20" fmla="*/ 476518 w 991673"/>
                <a:gd name="connsiteY20" fmla="*/ 1488882 h 1926764"/>
                <a:gd name="connsiteX21" fmla="*/ 540913 w 991673"/>
                <a:gd name="connsiteY21" fmla="*/ 1566155 h 1926764"/>
                <a:gd name="connsiteX22" fmla="*/ 566671 w 991673"/>
                <a:gd name="connsiteY22" fmla="*/ 1604792 h 1926764"/>
                <a:gd name="connsiteX23" fmla="*/ 605307 w 991673"/>
                <a:gd name="connsiteY23" fmla="*/ 1630550 h 1926764"/>
                <a:gd name="connsiteX24" fmla="*/ 643944 w 991673"/>
                <a:gd name="connsiteY24" fmla="*/ 1669186 h 1926764"/>
                <a:gd name="connsiteX25" fmla="*/ 759854 w 991673"/>
                <a:gd name="connsiteY25" fmla="*/ 1746460 h 1926764"/>
                <a:gd name="connsiteX26" fmla="*/ 875764 w 991673"/>
                <a:gd name="connsiteY26" fmla="*/ 1823733 h 1926764"/>
                <a:gd name="connsiteX27" fmla="*/ 914400 w 991673"/>
                <a:gd name="connsiteY27" fmla="*/ 1849490 h 1926764"/>
                <a:gd name="connsiteX28" fmla="*/ 940158 w 991673"/>
                <a:gd name="connsiteY28" fmla="*/ 1888127 h 1926764"/>
                <a:gd name="connsiteX29" fmla="*/ 978795 w 991673"/>
                <a:gd name="connsiteY29" fmla="*/ 1913885 h 1926764"/>
                <a:gd name="connsiteX30" fmla="*/ 991673 w 991673"/>
                <a:gd name="connsiteY30" fmla="*/ 1926764 h 1926764"/>
                <a:gd name="connsiteX31" fmla="*/ 888642 w 991673"/>
                <a:gd name="connsiteY31" fmla="*/ 484330 h 1926764"/>
                <a:gd name="connsiteX0" fmla="*/ 888642 w 991673"/>
                <a:gd name="connsiteY0" fmla="*/ 486757 h 1929191"/>
                <a:gd name="connsiteX1" fmla="*/ 888642 w 991673"/>
                <a:gd name="connsiteY1" fmla="*/ 486757 h 1929191"/>
                <a:gd name="connsiteX2" fmla="*/ 631065 w 991673"/>
                <a:gd name="connsiteY2" fmla="*/ 190543 h 1929191"/>
                <a:gd name="connsiteX3" fmla="*/ 328322 w 991673"/>
                <a:gd name="connsiteY3" fmla="*/ 2523 h 1929191"/>
                <a:gd name="connsiteX4" fmla="*/ 77273 w 991673"/>
                <a:gd name="connsiteY4" fmla="*/ 87512 h 1929191"/>
                <a:gd name="connsiteX5" fmla="*/ 25758 w 991673"/>
                <a:gd name="connsiteY5" fmla="*/ 164785 h 1929191"/>
                <a:gd name="connsiteX6" fmla="*/ 0 w 991673"/>
                <a:gd name="connsiteY6" fmla="*/ 254937 h 1929191"/>
                <a:gd name="connsiteX7" fmla="*/ 12879 w 991673"/>
                <a:gd name="connsiteY7" fmla="*/ 576909 h 1929191"/>
                <a:gd name="connsiteX8" fmla="*/ 25758 w 991673"/>
                <a:gd name="connsiteY8" fmla="*/ 654182 h 1929191"/>
                <a:gd name="connsiteX9" fmla="*/ 51516 w 991673"/>
                <a:gd name="connsiteY9" fmla="*/ 770092 h 1929191"/>
                <a:gd name="connsiteX10" fmla="*/ 77273 w 991673"/>
                <a:gd name="connsiteY10" fmla="*/ 847365 h 1929191"/>
                <a:gd name="connsiteX11" fmla="*/ 90152 w 991673"/>
                <a:gd name="connsiteY11" fmla="*/ 886002 h 1929191"/>
                <a:gd name="connsiteX12" fmla="*/ 115910 w 991673"/>
                <a:gd name="connsiteY12" fmla="*/ 924639 h 1929191"/>
                <a:gd name="connsiteX13" fmla="*/ 141668 w 991673"/>
                <a:gd name="connsiteY13" fmla="*/ 1001912 h 1929191"/>
                <a:gd name="connsiteX14" fmla="*/ 167425 w 991673"/>
                <a:gd name="connsiteY14" fmla="*/ 1040548 h 1929191"/>
                <a:gd name="connsiteX15" fmla="*/ 218941 w 991673"/>
                <a:gd name="connsiteY15" fmla="*/ 1156458 h 1929191"/>
                <a:gd name="connsiteX16" fmla="*/ 283335 w 991673"/>
                <a:gd name="connsiteY16" fmla="*/ 1272368 h 1929191"/>
                <a:gd name="connsiteX17" fmla="*/ 334851 w 991673"/>
                <a:gd name="connsiteY17" fmla="*/ 1349641 h 1929191"/>
                <a:gd name="connsiteX18" fmla="*/ 412124 w 991673"/>
                <a:gd name="connsiteY18" fmla="*/ 1426915 h 1929191"/>
                <a:gd name="connsiteX19" fmla="*/ 476518 w 991673"/>
                <a:gd name="connsiteY19" fmla="*/ 1491309 h 1929191"/>
                <a:gd name="connsiteX20" fmla="*/ 540913 w 991673"/>
                <a:gd name="connsiteY20" fmla="*/ 1568582 h 1929191"/>
                <a:gd name="connsiteX21" fmla="*/ 566671 w 991673"/>
                <a:gd name="connsiteY21" fmla="*/ 1607219 h 1929191"/>
                <a:gd name="connsiteX22" fmla="*/ 605307 w 991673"/>
                <a:gd name="connsiteY22" fmla="*/ 1632977 h 1929191"/>
                <a:gd name="connsiteX23" fmla="*/ 643944 w 991673"/>
                <a:gd name="connsiteY23" fmla="*/ 1671613 h 1929191"/>
                <a:gd name="connsiteX24" fmla="*/ 759854 w 991673"/>
                <a:gd name="connsiteY24" fmla="*/ 1748887 h 1929191"/>
                <a:gd name="connsiteX25" fmla="*/ 875764 w 991673"/>
                <a:gd name="connsiteY25" fmla="*/ 1826160 h 1929191"/>
                <a:gd name="connsiteX26" fmla="*/ 914400 w 991673"/>
                <a:gd name="connsiteY26" fmla="*/ 1851917 h 1929191"/>
                <a:gd name="connsiteX27" fmla="*/ 940158 w 991673"/>
                <a:gd name="connsiteY27" fmla="*/ 1890554 h 1929191"/>
                <a:gd name="connsiteX28" fmla="*/ 978795 w 991673"/>
                <a:gd name="connsiteY28" fmla="*/ 1916312 h 1929191"/>
                <a:gd name="connsiteX29" fmla="*/ 991673 w 991673"/>
                <a:gd name="connsiteY29" fmla="*/ 1929191 h 1929191"/>
                <a:gd name="connsiteX30" fmla="*/ 888642 w 991673"/>
                <a:gd name="connsiteY30" fmla="*/ 486757 h 1929191"/>
                <a:gd name="connsiteX0" fmla="*/ 888642 w 991673"/>
                <a:gd name="connsiteY0" fmla="*/ 486757 h 1929191"/>
                <a:gd name="connsiteX1" fmla="*/ 888642 w 991673"/>
                <a:gd name="connsiteY1" fmla="*/ 486757 h 1929191"/>
                <a:gd name="connsiteX2" fmla="*/ 631065 w 991673"/>
                <a:gd name="connsiteY2" fmla="*/ 190543 h 1929191"/>
                <a:gd name="connsiteX3" fmla="*/ 328322 w 991673"/>
                <a:gd name="connsiteY3" fmla="*/ 2523 h 1929191"/>
                <a:gd name="connsiteX4" fmla="*/ 77273 w 991673"/>
                <a:gd name="connsiteY4" fmla="*/ 87512 h 1929191"/>
                <a:gd name="connsiteX5" fmla="*/ 0 w 991673"/>
                <a:gd name="connsiteY5" fmla="*/ 254937 h 1929191"/>
                <a:gd name="connsiteX6" fmla="*/ 12879 w 991673"/>
                <a:gd name="connsiteY6" fmla="*/ 576909 h 1929191"/>
                <a:gd name="connsiteX7" fmla="*/ 25758 w 991673"/>
                <a:gd name="connsiteY7" fmla="*/ 654182 h 1929191"/>
                <a:gd name="connsiteX8" fmla="*/ 51516 w 991673"/>
                <a:gd name="connsiteY8" fmla="*/ 770092 h 1929191"/>
                <a:gd name="connsiteX9" fmla="*/ 77273 w 991673"/>
                <a:gd name="connsiteY9" fmla="*/ 847365 h 1929191"/>
                <a:gd name="connsiteX10" fmla="*/ 90152 w 991673"/>
                <a:gd name="connsiteY10" fmla="*/ 886002 h 1929191"/>
                <a:gd name="connsiteX11" fmla="*/ 115910 w 991673"/>
                <a:gd name="connsiteY11" fmla="*/ 924639 h 1929191"/>
                <a:gd name="connsiteX12" fmla="*/ 141668 w 991673"/>
                <a:gd name="connsiteY12" fmla="*/ 1001912 h 1929191"/>
                <a:gd name="connsiteX13" fmla="*/ 167425 w 991673"/>
                <a:gd name="connsiteY13" fmla="*/ 1040548 h 1929191"/>
                <a:gd name="connsiteX14" fmla="*/ 218941 w 991673"/>
                <a:gd name="connsiteY14" fmla="*/ 1156458 h 1929191"/>
                <a:gd name="connsiteX15" fmla="*/ 283335 w 991673"/>
                <a:gd name="connsiteY15" fmla="*/ 1272368 h 1929191"/>
                <a:gd name="connsiteX16" fmla="*/ 334851 w 991673"/>
                <a:gd name="connsiteY16" fmla="*/ 1349641 h 1929191"/>
                <a:gd name="connsiteX17" fmla="*/ 412124 w 991673"/>
                <a:gd name="connsiteY17" fmla="*/ 1426915 h 1929191"/>
                <a:gd name="connsiteX18" fmla="*/ 476518 w 991673"/>
                <a:gd name="connsiteY18" fmla="*/ 1491309 h 1929191"/>
                <a:gd name="connsiteX19" fmla="*/ 540913 w 991673"/>
                <a:gd name="connsiteY19" fmla="*/ 1568582 h 1929191"/>
                <a:gd name="connsiteX20" fmla="*/ 566671 w 991673"/>
                <a:gd name="connsiteY20" fmla="*/ 1607219 h 1929191"/>
                <a:gd name="connsiteX21" fmla="*/ 605307 w 991673"/>
                <a:gd name="connsiteY21" fmla="*/ 1632977 h 1929191"/>
                <a:gd name="connsiteX22" fmla="*/ 643944 w 991673"/>
                <a:gd name="connsiteY22" fmla="*/ 1671613 h 1929191"/>
                <a:gd name="connsiteX23" fmla="*/ 759854 w 991673"/>
                <a:gd name="connsiteY23" fmla="*/ 1748887 h 1929191"/>
                <a:gd name="connsiteX24" fmla="*/ 875764 w 991673"/>
                <a:gd name="connsiteY24" fmla="*/ 1826160 h 1929191"/>
                <a:gd name="connsiteX25" fmla="*/ 914400 w 991673"/>
                <a:gd name="connsiteY25" fmla="*/ 1851917 h 1929191"/>
                <a:gd name="connsiteX26" fmla="*/ 940158 w 991673"/>
                <a:gd name="connsiteY26" fmla="*/ 1890554 h 1929191"/>
                <a:gd name="connsiteX27" fmla="*/ 978795 w 991673"/>
                <a:gd name="connsiteY27" fmla="*/ 1916312 h 1929191"/>
                <a:gd name="connsiteX28" fmla="*/ 991673 w 991673"/>
                <a:gd name="connsiteY28" fmla="*/ 1929191 h 1929191"/>
                <a:gd name="connsiteX29" fmla="*/ 888642 w 991673"/>
                <a:gd name="connsiteY29" fmla="*/ 486757 h 1929191"/>
                <a:gd name="connsiteX0" fmla="*/ 888642 w 991673"/>
                <a:gd name="connsiteY0" fmla="*/ 489674 h 1932108"/>
                <a:gd name="connsiteX1" fmla="*/ 888642 w 991673"/>
                <a:gd name="connsiteY1" fmla="*/ 489674 h 1932108"/>
                <a:gd name="connsiteX2" fmla="*/ 631065 w 991673"/>
                <a:gd name="connsiteY2" fmla="*/ 193460 h 1932108"/>
                <a:gd name="connsiteX3" fmla="*/ 328322 w 991673"/>
                <a:gd name="connsiteY3" fmla="*/ 5440 h 1932108"/>
                <a:gd name="connsiteX4" fmla="*/ 68845 w 991673"/>
                <a:gd name="connsiteY4" fmla="*/ 60933 h 1932108"/>
                <a:gd name="connsiteX5" fmla="*/ 0 w 991673"/>
                <a:gd name="connsiteY5" fmla="*/ 257854 h 1932108"/>
                <a:gd name="connsiteX6" fmla="*/ 12879 w 991673"/>
                <a:gd name="connsiteY6" fmla="*/ 579826 h 1932108"/>
                <a:gd name="connsiteX7" fmla="*/ 25758 w 991673"/>
                <a:gd name="connsiteY7" fmla="*/ 657099 h 1932108"/>
                <a:gd name="connsiteX8" fmla="*/ 51516 w 991673"/>
                <a:gd name="connsiteY8" fmla="*/ 773009 h 1932108"/>
                <a:gd name="connsiteX9" fmla="*/ 77273 w 991673"/>
                <a:gd name="connsiteY9" fmla="*/ 850282 h 1932108"/>
                <a:gd name="connsiteX10" fmla="*/ 90152 w 991673"/>
                <a:gd name="connsiteY10" fmla="*/ 888919 h 1932108"/>
                <a:gd name="connsiteX11" fmla="*/ 115910 w 991673"/>
                <a:gd name="connsiteY11" fmla="*/ 927556 h 1932108"/>
                <a:gd name="connsiteX12" fmla="*/ 141668 w 991673"/>
                <a:gd name="connsiteY12" fmla="*/ 1004829 h 1932108"/>
                <a:gd name="connsiteX13" fmla="*/ 167425 w 991673"/>
                <a:gd name="connsiteY13" fmla="*/ 1043465 h 1932108"/>
                <a:gd name="connsiteX14" fmla="*/ 218941 w 991673"/>
                <a:gd name="connsiteY14" fmla="*/ 1159375 h 1932108"/>
                <a:gd name="connsiteX15" fmla="*/ 283335 w 991673"/>
                <a:gd name="connsiteY15" fmla="*/ 1275285 h 1932108"/>
                <a:gd name="connsiteX16" fmla="*/ 334851 w 991673"/>
                <a:gd name="connsiteY16" fmla="*/ 1352558 h 1932108"/>
                <a:gd name="connsiteX17" fmla="*/ 412124 w 991673"/>
                <a:gd name="connsiteY17" fmla="*/ 1429832 h 1932108"/>
                <a:gd name="connsiteX18" fmla="*/ 476518 w 991673"/>
                <a:gd name="connsiteY18" fmla="*/ 1494226 h 1932108"/>
                <a:gd name="connsiteX19" fmla="*/ 540913 w 991673"/>
                <a:gd name="connsiteY19" fmla="*/ 1571499 h 1932108"/>
                <a:gd name="connsiteX20" fmla="*/ 566671 w 991673"/>
                <a:gd name="connsiteY20" fmla="*/ 1610136 h 1932108"/>
                <a:gd name="connsiteX21" fmla="*/ 605307 w 991673"/>
                <a:gd name="connsiteY21" fmla="*/ 1635894 h 1932108"/>
                <a:gd name="connsiteX22" fmla="*/ 643944 w 991673"/>
                <a:gd name="connsiteY22" fmla="*/ 1674530 h 1932108"/>
                <a:gd name="connsiteX23" fmla="*/ 759854 w 991673"/>
                <a:gd name="connsiteY23" fmla="*/ 1751804 h 1932108"/>
                <a:gd name="connsiteX24" fmla="*/ 875764 w 991673"/>
                <a:gd name="connsiteY24" fmla="*/ 1829077 h 1932108"/>
                <a:gd name="connsiteX25" fmla="*/ 914400 w 991673"/>
                <a:gd name="connsiteY25" fmla="*/ 1854834 h 1932108"/>
                <a:gd name="connsiteX26" fmla="*/ 940158 w 991673"/>
                <a:gd name="connsiteY26" fmla="*/ 1893471 h 1932108"/>
                <a:gd name="connsiteX27" fmla="*/ 978795 w 991673"/>
                <a:gd name="connsiteY27" fmla="*/ 1919229 h 1932108"/>
                <a:gd name="connsiteX28" fmla="*/ 991673 w 991673"/>
                <a:gd name="connsiteY28" fmla="*/ 1932108 h 1932108"/>
                <a:gd name="connsiteX29" fmla="*/ 888642 w 991673"/>
                <a:gd name="connsiteY29" fmla="*/ 489674 h 1932108"/>
                <a:gd name="connsiteX0" fmla="*/ 889949 w 992980"/>
                <a:gd name="connsiteY0" fmla="*/ 489674 h 1932108"/>
                <a:gd name="connsiteX1" fmla="*/ 889949 w 992980"/>
                <a:gd name="connsiteY1" fmla="*/ 489674 h 1932108"/>
                <a:gd name="connsiteX2" fmla="*/ 632372 w 992980"/>
                <a:gd name="connsiteY2" fmla="*/ 193460 h 1932108"/>
                <a:gd name="connsiteX3" fmla="*/ 329629 w 992980"/>
                <a:gd name="connsiteY3" fmla="*/ 5440 h 1932108"/>
                <a:gd name="connsiteX4" fmla="*/ 70152 w 992980"/>
                <a:gd name="connsiteY4" fmla="*/ 60933 h 1932108"/>
                <a:gd name="connsiteX5" fmla="*/ 1307 w 992980"/>
                <a:gd name="connsiteY5" fmla="*/ 257854 h 1932108"/>
                <a:gd name="connsiteX6" fmla="*/ 27065 w 992980"/>
                <a:gd name="connsiteY6" fmla="*/ 657099 h 1932108"/>
                <a:gd name="connsiteX7" fmla="*/ 52823 w 992980"/>
                <a:gd name="connsiteY7" fmla="*/ 773009 h 1932108"/>
                <a:gd name="connsiteX8" fmla="*/ 78580 w 992980"/>
                <a:gd name="connsiteY8" fmla="*/ 850282 h 1932108"/>
                <a:gd name="connsiteX9" fmla="*/ 91459 w 992980"/>
                <a:gd name="connsiteY9" fmla="*/ 888919 h 1932108"/>
                <a:gd name="connsiteX10" fmla="*/ 117217 w 992980"/>
                <a:gd name="connsiteY10" fmla="*/ 927556 h 1932108"/>
                <a:gd name="connsiteX11" fmla="*/ 142975 w 992980"/>
                <a:gd name="connsiteY11" fmla="*/ 1004829 h 1932108"/>
                <a:gd name="connsiteX12" fmla="*/ 168732 w 992980"/>
                <a:gd name="connsiteY12" fmla="*/ 1043465 h 1932108"/>
                <a:gd name="connsiteX13" fmla="*/ 220248 w 992980"/>
                <a:gd name="connsiteY13" fmla="*/ 1159375 h 1932108"/>
                <a:gd name="connsiteX14" fmla="*/ 284642 w 992980"/>
                <a:gd name="connsiteY14" fmla="*/ 1275285 h 1932108"/>
                <a:gd name="connsiteX15" fmla="*/ 336158 w 992980"/>
                <a:gd name="connsiteY15" fmla="*/ 1352558 h 1932108"/>
                <a:gd name="connsiteX16" fmla="*/ 413431 w 992980"/>
                <a:gd name="connsiteY16" fmla="*/ 1429832 h 1932108"/>
                <a:gd name="connsiteX17" fmla="*/ 477825 w 992980"/>
                <a:gd name="connsiteY17" fmla="*/ 1494226 h 1932108"/>
                <a:gd name="connsiteX18" fmla="*/ 542220 w 992980"/>
                <a:gd name="connsiteY18" fmla="*/ 1571499 h 1932108"/>
                <a:gd name="connsiteX19" fmla="*/ 567978 w 992980"/>
                <a:gd name="connsiteY19" fmla="*/ 1610136 h 1932108"/>
                <a:gd name="connsiteX20" fmla="*/ 606614 w 992980"/>
                <a:gd name="connsiteY20" fmla="*/ 1635894 h 1932108"/>
                <a:gd name="connsiteX21" fmla="*/ 645251 w 992980"/>
                <a:gd name="connsiteY21" fmla="*/ 1674530 h 1932108"/>
                <a:gd name="connsiteX22" fmla="*/ 761161 w 992980"/>
                <a:gd name="connsiteY22" fmla="*/ 1751804 h 1932108"/>
                <a:gd name="connsiteX23" fmla="*/ 877071 w 992980"/>
                <a:gd name="connsiteY23" fmla="*/ 1829077 h 1932108"/>
                <a:gd name="connsiteX24" fmla="*/ 915707 w 992980"/>
                <a:gd name="connsiteY24" fmla="*/ 1854834 h 1932108"/>
                <a:gd name="connsiteX25" fmla="*/ 941465 w 992980"/>
                <a:gd name="connsiteY25" fmla="*/ 1893471 h 1932108"/>
                <a:gd name="connsiteX26" fmla="*/ 980102 w 992980"/>
                <a:gd name="connsiteY26" fmla="*/ 1919229 h 1932108"/>
                <a:gd name="connsiteX27" fmla="*/ 992980 w 992980"/>
                <a:gd name="connsiteY27" fmla="*/ 1932108 h 1932108"/>
                <a:gd name="connsiteX28" fmla="*/ 889949 w 992980"/>
                <a:gd name="connsiteY28" fmla="*/ 489674 h 1932108"/>
                <a:gd name="connsiteX0" fmla="*/ 890152 w 993183"/>
                <a:gd name="connsiteY0" fmla="*/ 489674 h 1932108"/>
                <a:gd name="connsiteX1" fmla="*/ 890152 w 993183"/>
                <a:gd name="connsiteY1" fmla="*/ 489674 h 1932108"/>
                <a:gd name="connsiteX2" fmla="*/ 632575 w 993183"/>
                <a:gd name="connsiteY2" fmla="*/ 193460 h 1932108"/>
                <a:gd name="connsiteX3" fmla="*/ 329832 w 993183"/>
                <a:gd name="connsiteY3" fmla="*/ 5440 h 1932108"/>
                <a:gd name="connsiteX4" fmla="*/ 70355 w 993183"/>
                <a:gd name="connsiteY4" fmla="*/ 60933 h 1932108"/>
                <a:gd name="connsiteX5" fmla="*/ 1510 w 993183"/>
                <a:gd name="connsiteY5" fmla="*/ 257854 h 1932108"/>
                <a:gd name="connsiteX6" fmla="*/ 27268 w 993183"/>
                <a:gd name="connsiteY6" fmla="*/ 657099 h 1932108"/>
                <a:gd name="connsiteX7" fmla="*/ 78783 w 993183"/>
                <a:gd name="connsiteY7" fmla="*/ 850282 h 1932108"/>
                <a:gd name="connsiteX8" fmla="*/ 91662 w 993183"/>
                <a:gd name="connsiteY8" fmla="*/ 888919 h 1932108"/>
                <a:gd name="connsiteX9" fmla="*/ 117420 w 993183"/>
                <a:gd name="connsiteY9" fmla="*/ 927556 h 1932108"/>
                <a:gd name="connsiteX10" fmla="*/ 143178 w 993183"/>
                <a:gd name="connsiteY10" fmla="*/ 1004829 h 1932108"/>
                <a:gd name="connsiteX11" fmla="*/ 168935 w 993183"/>
                <a:gd name="connsiteY11" fmla="*/ 1043465 h 1932108"/>
                <a:gd name="connsiteX12" fmla="*/ 220451 w 993183"/>
                <a:gd name="connsiteY12" fmla="*/ 1159375 h 1932108"/>
                <a:gd name="connsiteX13" fmla="*/ 284845 w 993183"/>
                <a:gd name="connsiteY13" fmla="*/ 1275285 h 1932108"/>
                <a:gd name="connsiteX14" fmla="*/ 336361 w 993183"/>
                <a:gd name="connsiteY14" fmla="*/ 1352558 h 1932108"/>
                <a:gd name="connsiteX15" fmla="*/ 413634 w 993183"/>
                <a:gd name="connsiteY15" fmla="*/ 1429832 h 1932108"/>
                <a:gd name="connsiteX16" fmla="*/ 478028 w 993183"/>
                <a:gd name="connsiteY16" fmla="*/ 1494226 h 1932108"/>
                <a:gd name="connsiteX17" fmla="*/ 542423 w 993183"/>
                <a:gd name="connsiteY17" fmla="*/ 1571499 h 1932108"/>
                <a:gd name="connsiteX18" fmla="*/ 568181 w 993183"/>
                <a:gd name="connsiteY18" fmla="*/ 1610136 h 1932108"/>
                <a:gd name="connsiteX19" fmla="*/ 606817 w 993183"/>
                <a:gd name="connsiteY19" fmla="*/ 1635894 h 1932108"/>
                <a:gd name="connsiteX20" fmla="*/ 645454 w 993183"/>
                <a:gd name="connsiteY20" fmla="*/ 1674530 h 1932108"/>
                <a:gd name="connsiteX21" fmla="*/ 761364 w 993183"/>
                <a:gd name="connsiteY21" fmla="*/ 1751804 h 1932108"/>
                <a:gd name="connsiteX22" fmla="*/ 877274 w 993183"/>
                <a:gd name="connsiteY22" fmla="*/ 1829077 h 1932108"/>
                <a:gd name="connsiteX23" fmla="*/ 915910 w 993183"/>
                <a:gd name="connsiteY23" fmla="*/ 1854834 h 1932108"/>
                <a:gd name="connsiteX24" fmla="*/ 941668 w 993183"/>
                <a:gd name="connsiteY24" fmla="*/ 1893471 h 1932108"/>
                <a:gd name="connsiteX25" fmla="*/ 980305 w 993183"/>
                <a:gd name="connsiteY25" fmla="*/ 1919229 h 1932108"/>
                <a:gd name="connsiteX26" fmla="*/ 993183 w 993183"/>
                <a:gd name="connsiteY26" fmla="*/ 1932108 h 1932108"/>
                <a:gd name="connsiteX27" fmla="*/ 890152 w 993183"/>
                <a:gd name="connsiteY27" fmla="*/ 489674 h 1932108"/>
                <a:gd name="connsiteX0" fmla="*/ 890276 w 993307"/>
                <a:gd name="connsiteY0" fmla="*/ 489674 h 1932108"/>
                <a:gd name="connsiteX1" fmla="*/ 890276 w 993307"/>
                <a:gd name="connsiteY1" fmla="*/ 489674 h 1932108"/>
                <a:gd name="connsiteX2" fmla="*/ 632699 w 993307"/>
                <a:gd name="connsiteY2" fmla="*/ 193460 h 1932108"/>
                <a:gd name="connsiteX3" fmla="*/ 329956 w 993307"/>
                <a:gd name="connsiteY3" fmla="*/ 5440 h 1932108"/>
                <a:gd name="connsiteX4" fmla="*/ 70479 w 993307"/>
                <a:gd name="connsiteY4" fmla="*/ 60933 h 1932108"/>
                <a:gd name="connsiteX5" fmla="*/ 1634 w 993307"/>
                <a:gd name="connsiteY5" fmla="*/ 257854 h 1932108"/>
                <a:gd name="connsiteX6" fmla="*/ 27392 w 993307"/>
                <a:gd name="connsiteY6" fmla="*/ 657099 h 1932108"/>
                <a:gd name="connsiteX7" fmla="*/ 91786 w 993307"/>
                <a:gd name="connsiteY7" fmla="*/ 888919 h 1932108"/>
                <a:gd name="connsiteX8" fmla="*/ 117544 w 993307"/>
                <a:gd name="connsiteY8" fmla="*/ 927556 h 1932108"/>
                <a:gd name="connsiteX9" fmla="*/ 143302 w 993307"/>
                <a:gd name="connsiteY9" fmla="*/ 1004829 h 1932108"/>
                <a:gd name="connsiteX10" fmla="*/ 169059 w 993307"/>
                <a:gd name="connsiteY10" fmla="*/ 1043465 h 1932108"/>
                <a:gd name="connsiteX11" fmla="*/ 220575 w 993307"/>
                <a:gd name="connsiteY11" fmla="*/ 1159375 h 1932108"/>
                <a:gd name="connsiteX12" fmla="*/ 284969 w 993307"/>
                <a:gd name="connsiteY12" fmla="*/ 1275285 h 1932108"/>
                <a:gd name="connsiteX13" fmla="*/ 336485 w 993307"/>
                <a:gd name="connsiteY13" fmla="*/ 1352558 h 1932108"/>
                <a:gd name="connsiteX14" fmla="*/ 413758 w 993307"/>
                <a:gd name="connsiteY14" fmla="*/ 1429832 h 1932108"/>
                <a:gd name="connsiteX15" fmla="*/ 478152 w 993307"/>
                <a:gd name="connsiteY15" fmla="*/ 1494226 h 1932108"/>
                <a:gd name="connsiteX16" fmla="*/ 542547 w 993307"/>
                <a:gd name="connsiteY16" fmla="*/ 1571499 h 1932108"/>
                <a:gd name="connsiteX17" fmla="*/ 568305 w 993307"/>
                <a:gd name="connsiteY17" fmla="*/ 1610136 h 1932108"/>
                <a:gd name="connsiteX18" fmla="*/ 606941 w 993307"/>
                <a:gd name="connsiteY18" fmla="*/ 1635894 h 1932108"/>
                <a:gd name="connsiteX19" fmla="*/ 645578 w 993307"/>
                <a:gd name="connsiteY19" fmla="*/ 1674530 h 1932108"/>
                <a:gd name="connsiteX20" fmla="*/ 761488 w 993307"/>
                <a:gd name="connsiteY20" fmla="*/ 1751804 h 1932108"/>
                <a:gd name="connsiteX21" fmla="*/ 877398 w 993307"/>
                <a:gd name="connsiteY21" fmla="*/ 1829077 h 1932108"/>
                <a:gd name="connsiteX22" fmla="*/ 916034 w 993307"/>
                <a:gd name="connsiteY22" fmla="*/ 1854834 h 1932108"/>
                <a:gd name="connsiteX23" fmla="*/ 941792 w 993307"/>
                <a:gd name="connsiteY23" fmla="*/ 1893471 h 1932108"/>
                <a:gd name="connsiteX24" fmla="*/ 980429 w 993307"/>
                <a:gd name="connsiteY24" fmla="*/ 1919229 h 1932108"/>
                <a:gd name="connsiteX25" fmla="*/ 993307 w 993307"/>
                <a:gd name="connsiteY25" fmla="*/ 1932108 h 1932108"/>
                <a:gd name="connsiteX26" fmla="*/ 890276 w 993307"/>
                <a:gd name="connsiteY26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143613 w 993618"/>
                <a:gd name="connsiteY8" fmla="*/ 1004829 h 1932108"/>
                <a:gd name="connsiteX9" fmla="*/ 169370 w 993618"/>
                <a:gd name="connsiteY9" fmla="*/ 1043465 h 1932108"/>
                <a:gd name="connsiteX10" fmla="*/ 220886 w 993618"/>
                <a:gd name="connsiteY10" fmla="*/ 1159375 h 1932108"/>
                <a:gd name="connsiteX11" fmla="*/ 285280 w 993618"/>
                <a:gd name="connsiteY11" fmla="*/ 1275285 h 1932108"/>
                <a:gd name="connsiteX12" fmla="*/ 336796 w 993618"/>
                <a:gd name="connsiteY12" fmla="*/ 1352558 h 1932108"/>
                <a:gd name="connsiteX13" fmla="*/ 414069 w 993618"/>
                <a:gd name="connsiteY13" fmla="*/ 1429832 h 1932108"/>
                <a:gd name="connsiteX14" fmla="*/ 478463 w 993618"/>
                <a:gd name="connsiteY14" fmla="*/ 1494226 h 1932108"/>
                <a:gd name="connsiteX15" fmla="*/ 542858 w 993618"/>
                <a:gd name="connsiteY15" fmla="*/ 1571499 h 1932108"/>
                <a:gd name="connsiteX16" fmla="*/ 568616 w 993618"/>
                <a:gd name="connsiteY16" fmla="*/ 1610136 h 1932108"/>
                <a:gd name="connsiteX17" fmla="*/ 607252 w 993618"/>
                <a:gd name="connsiteY17" fmla="*/ 1635894 h 1932108"/>
                <a:gd name="connsiteX18" fmla="*/ 645889 w 993618"/>
                <a:gd name="connsiteY18" fmla="*/ 1674530 h 1932108"/>
                <a:gd name="connsiteX19" fmla="*/ 761799 w 993618"/>
                <a:gd name="connsiteY19" fmla="*/ 1751804 h 1932108"/>
                <a:gd name="connsiteX20" fmla="*/ 877709 w 993618"/>
                <a:gd name="connsiteY20" fmla="*/ 1829077 h 1932108"/>
                <a:gd name="connsiteX21" fmla="*/ 916345 w 993618"/>
                <a:gd name="connsiteY21" fmla="*/ 1854834 h 1932108"/>
                <a:gd name="connsiteX22" fmla="*/ 942103 w 993618"/>
                <a:gd name="connsiteY22" fmla="*/ 1893471 h 1932108"/>
                <a:gd name="connsiteX23" fmla="*/ 980740 w 993618"/>
                <a:gd name="connsiteY23" fmla="*/ 1919229 h 1932108"/>
                <a:gd name="connsiteX24" fmla="*/ 993618 w 993618"/>
                <a:gd name="connsiteY24" fmla="*/ 1932108 h 1932108"/>
                <a:gd name="connsiteX25" fmla="*/ 890587 w 993618"/>
                <a:gd name="connsiteY25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169370 w 993618"/>
                <a:gd name="connsiteY8" fmla="*/ 1043465 h 1932108"/>
                <a:gd name="connsiteX9" fmla="*/ 220886 w 993618"/>
                <a:gd name="connsiteY9" fmla="*/ 1159375 h 1932108"/>
                <a:gd name="connsiteX10" fmla="*/ 285280 w 993618"/>
                <a:gd name="connsiteY10" fmla="*/ 1275285 h 1932108"/>
                <a:gd name="connsiteX11" fmla="*/ 336796 w 993618"/>
                <a:gd name="connsiteY11" fmla="*/ 1352558 h 1932108"/>
                <a:gd name="connsiteX12" fmla="*/ 414069 w 993618"/>
                <a:gd name="connsiteY12" fmla="*/ 1429832 h 1932108"/>
                <a:gd name="connsiteX13" fmla="*/ 478463 w 993618"/>
                <a:gd name="connsiteY13" fmla="*/ 1494226 h 1932108"/>
                <a:gd name="connsiteX14" fmla="*/ 542858 w 993618"/>
                <a:gd name="connsiteY14" fmla="*/ 1571499 h 1932108"/>
                <a:gd name="connsiteX15" fmla="*/ 568616 w 993618"/>
                <a:gd name="connsiteY15" fmla="*/ 1610136 h 1932108"/>
                <a:gd name="connsiteX16" fmla="*/ 607252 w 993618"/>
                <a:gd name="connsiteY16" fmla="*/ 1635894 h 1932108"/>
                <a:gd name="connsiteX17" fmla="*/ 645889 w 993618"/>
                <a:gd name="connsiteY17" fmla="*/ 1674530 h 1932108"/>
                <a:gd name="connsiteX18" fmla="*/ 761799 w 993618"/>
                <a:gd name="connsiteY18" fmla="*/ 1751804 h 1932108"/>
                <a:gd name="connsiteX19" fmla="*/ 877709 w 993618"/>
                <a:gd name="connsiteY19" fmla="*/ 1829077 h 1932108"/>
                <a:gd name="connsiteX20" fmla="*/ 916345 w 993618"/>
                <a:gd name="connsiteY20" fmla="*/ 1854834 h 1932108"/>
                <a:gd name="connsiteX21" fmla="*/ 942103 w 993618"/>
                <a:gd name="connsiteY21" fmla="*/ 1893471 h 1932108"/>
                <a:gd name="connsiteX22" fmla="*/ 980740 w 993618"/>
                <a:gd name="connsiteY22" fmla="*/ 1919229 h 1932108"/>
                <a:gd name="connsiteX23" fmla="*/ 993618 w 993618"/>
                <a:gd name="connsiteY23" fmla="*/ 1932108 h 1932108"/>
                <a:gd name="connsiteX24" fmla="*/ 890587 w 993618"/>
                <a:gd name="connsiteY24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220886 w 993618"/>
                <a:gd name="connsiteY8" fmla="*/ 1159375 h 1932108"/>
                <a:gd name="connsiteX9" fmla="*/ 285280 w 993618"/>
                <a:gd name="connsiteY9" fmla="*/ 1275285 h 1932108"/>
                <a:gd name="connsiteX10" fmla="*/ 336796 w 993618"/>
                <a:gd name="connsiteY10" fmla="*/ 1352558 h 1932108"/>
                <a:gd name="connsiteX11" fmla="*/ 414069 w 993618"/>
                <a:gd name="connsiteY11" fmla="*/ 1429832 h 1932108"/>
                <a:gd name="connsiteX12" fmla="*/ 478463 w 993618"/>
                <a:gd name="connsiteY12" fmla="*/ 1494226 h 1932108"/>
                <a:gd name="connsiteX13" fmla="*/ 542858 w 993618"/>
                <a:gd name="connsiteY13" fmla="*/ 1571499 h 1932108"/>
                <a:gd name="connsiteX14" fmla="*/ 568616 w 993618"/>
                <a:gd name="connsiteY14" fmla="*/ 1610136 h 1932108"/>
                <a:gd name="connsiteX15" fmla="*/ 607252 w 993618"/>
                <a:gd name="connsiteY15" fmla="*/ 1635894 h 1932108"/>
                <a:gd name="connsiteX16" fmla="*/ 645889 w 993618"/>
                <a:gd name="connsiteY16" fmla="*/ 1674530 h 1932108"/>
                <a:gd name="connsiteX17" fmla="*/ 761799 w 993618"/>
                <a:gd name="connsiteY17" fmla="*/ 1751804 h 1932108"/>
                <a:gd name="connsiteX18" fmla="*/ 877709 w 993618"/>
                <a:gd name="connsiteY18" fmla="*/ 1829077 h 1932108"/>
                <a:gd name="connsiteX19" fmla="*/ 916345 w 993618"/>
                <a:gd name="connsiteY19" fmla="*/ 1854834 h 1932108"/>
                <a:gd name="connsiteX20" fmla="*/ 942103 w 993618"/>
                <a:gd name="connsiteY20" fmla="*/ 1893471 h 1932108"/>
                <a:gd name="connsiteX21" fmla="*/ 980740 w 993618"/>
                <a:gd name="connsiteY21" fmla="*/ 1919229 h 1932108"/>
                <a:gd name="connsiteX22" fmla="*/ 993618 w 993618"/>
                <a:gd name="connsiteY22" fmla="*/ 1932108 h 1932108"/>
                <a:gd name="connsiteX23" fmla="*/ 890587 w 993618"/>
                <a:gd name="connsiteY23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285280 w 993618"/>
                <a:gd name="connsiteY8" fmla="*/ 1275285 h 1932108"/>
                <a:gd name="connsiteX9" fmla="*/ 336796 w 993618"/>
                <a:gd name="connsiteY9" fmla="*/ 1352558 h 1932108"/>
                <a:gd name="connsiteX10" fmla="*/ 414069 w 993618"/>
                <a:gd name="connsiteY10" fmla="*/ 1429832 h 1932108"/>
                <a:gd name="connsiteX11" fmla="*/ 478463 w 993618"/>
                <a:gd name="connsiteY11" fmla="*/ 1494226 h 1932108"/>
                <a:gd name="connsiteX12" fmla="*/ 542858 w 993618"/>
                <a:gd name="connsiteY12" fmla="*/ 1571499 h 1932108"/>
                <a:gd name="connsiteX13" fmla="*/ 568616 w 993618"/>
                <a:gd name="connsiteY13" fmla="*/ 1610136 h 1932108"/>
                <a:gd name="connsiteX14" fmla="*/ 607252 w 993618"/>
                <a:gd name="connsiteY14" fmla="*/ 1635894 h 1932108"/>
                <a:gd name="connsiteX15" fmla="*/ 645889 w 993618"/>
                <a:gd name="connsiteY15" fmla="*/ 1674530 h 1932108"/>
                <a:gd name="connsiteX16" fmla="*/ 761799 w 993618"/>
                <a:gd name="connsiteY16" fmla="*/ 1751804 h 1932108"/>
                <a:gd name="connsiteX17" fmla="*/ 877709 w 993618"/>
                <a:gd name="connsiteY17" fmla="*/ 1829077 h 1932108"/>
                <a:gd name="connsiteX18" fmla="*/ 916345 w 993618"/>
                <a:gd name="connsiteY18" fmla="*/ 1854834 h 1932108"/>
                <a:gd name="connsiteX19" fmla="*/ 942103 w 993618"/>
                <a:gd name="connsiteY19" fmla="*/ 1893471 h 1932108"/>
                <a:gd name="connsiteX20" fmla="*/ 980740 w 993618"/>
                <a:gd name="connsiteY20" fmla="*/ 1919229 h 1932108"/>
                <a:gd name="connsiteX21" fmla="*/ 993618 w 993618"/>
                <a:gd name="connsiteY21" fmla="*/ 1932108 h 1932108"/>
                <a:gd name="connsiteX22" fmla="*/ 890587 w 993618"/>
                <a:gd name="connsiteY22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285280 w 993618"/>
                <a:gd name="connsiteY8" fmla="*/ 1275285 h 1932108"/>
                <a:gd name="connsiteX9" fmla="*/ 414069 w 993618"/>
                <a:gd name="connsiteY9" fmla="*/ 1429832 h 1932108"/>
                <a:gd name="connsiteX10" fmla="*/ 478463 w 993618"/>
                <a:gd name="connsiteY10" fmla="*/ 1494226 h 1932108"/>
                <a:gd name="connsiteX11" fmla="*/ 542858 w 993618"/>
                <a:gd name="connsiteY11" fmla="*/ 1571499 h 1932108"/>
                <a:gd name="connsiteX12" fmla="*/ 568616 w 993618"/>
                <a:gd name="connsiteY12" fmla="*/ 1610136 h 1932108"/>
                <a:gd name="connsiteX13" fmla="*/ 607252 w 993618"/>
                <a:gd name="connsiteY13" fmla="*/ 1635894 h 1932108"/>
                <a:gd name="connsiteX14" fmla="*/ 645889 w 993618"/>
                <a:gd name="connsiteY14" fmla="*/ 1674530 h 1932108"/>
                <a:gd name="connsiteX15" fmla="*/ 761799 w 993618"/>
                <a:gd name="connsiteY15" fmla="*/ 1751804 h 1932108"/>
                <a:gd name="connsiteX16" fmla="*/ 877709 w 993618"/>
                <a:gd name="connsiteY16" fmla="*/ 1829077 h 1932108"/>
                <a:gd name="connsiteX17" fmla="*/ 916345 w 993618"/>
                <a:gd name="connsiteY17" fmla="*/ 1854834 h 1932108"/>
                <a:gd name="connsiteX18" fmla="*/ 942103 w 993618"/>
                <a:gd name="connsiteY18" fmla="*/ 1893471 h 1932108"/>
                <a:gd name="connsiteX19" fmla="*/ 980740 w 993618"/>
                <a:gd name="connsiteY19" fmla="*/ 1919229 h 1932108"/>
                <a:gd name="connsiteX20" fmla="*/ 993618 w 993618"/>
                <a:gd name="connsiteY20" fmla="*/ 1932108 h 1932108"/>
                <a:gd name="connsiteX21" fmla="*/ 890587 w 993618"/>
                <a:gd name="connsiteY21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285280 w 993618"/>
                <a:gd name="connsiteY8" fmla="*/ 1275285 h 1932108"/>
                <a:gd name="connsiteX9" fmla="*/ 414069 w 993618"/>
                <a:gd name="connsiteY9" fmla="*/ 1429832 h 1932108"/>
                <a:gd name="connsiteX10" fmla="*/ 542858 w 993618"/>
                <a:gd name="connsiteY10" fmla="*/ 1571499 h 1932108"/>
                <a:gd name="connsiteX11" fmla="*/ 568616 w 993618"/>
                <a:gd name="connsiteY11" fmla="*/ 1610136 h 1932108"/>
                <a:gd name="connsiteX12" fmla="*/ 607252 w 993618"/>
                <a:gd name="connsiteY12" fmla="*/ 1635894 h 1932108"/>
                <a:gd name="connsiteX13" fmla="*/ 645889 w 993618"/>
                <a:gd name="connsiteY13" fmla="*/ 1674530 h 1932108"/>
                <a:gd name="connsiteX14" fmla="*/ 761799 w 993618"/>
                <a:gd name="connsiteY14" fmla="*/ 1751804 h 1932108"/>
                <a:gd name="connsiteX15" fmla="*/ 877709 w 993618"/>
                <a:gd name="connsiteY15" fmla="*/ 1829077 h 1932108"/>
                <a:gd name="connsiteX16" fmla="*/ 916345 w 993618"/>
                <a:gd name="connsiteY16" fmla="*/ 1854834 h 1932108"/>
                <a:gd name="connsiteX17" fmla="*/ 942103 w 993618"/>
                <a:gd name="connsiteY17" fmla="*/ 1893471 h 1932108"/>
                <a:gd name="connsiteX18" fmla="*/ 980740 w 993618"/>
                <a:gd name="connsiteY18" fmla="*/ 1919229 h 1932108"/>
                <a:gd name="connsiteX19" fmla="*/ 993618 w 993618"/>
                <a:gd name="connsiteY19" fmla="*/ 1932108 h 1932108"/>
                <a:gd name="connsiteX20" fmla="*/ 890587 w 993618"/>
                <a:gd name="connsiteY20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285280 w 993618"/>
                <a:gd name="connsiteY8" fmla="*/ 1275285 h 1932108"/>
                <a:gd name="connsiteX9" fmla="*/ 414069 w 993618"/>
                <a:gd name="connsiteY9" fmla="*/ 1429832 h 1932108"/>
                <a:gd name="connsiteX10" fmla="*/ 542858 w 993618"/>
                <a:gd name="connsiteY10" fmla="*/ 1571499 h 1932108"/>
                <a:gd name="connsiteX11" fmla="*/ 607252 w 993618"/>
                <a:gd name="connsiteY11" fmla="*/ 1635894 h 1932108"/>
                <a:gd name="connsiteX12" fmla="*/ 645889 w 993618"/>
                <a:gd name="connsiteY12" fmla="*/ 1674530 h 1932108"/>
                <a:gd name="connsiteX13" fmla="*/ 761799 w 993618"/>
                <a:gd name="connsiteY13" fmla="*/ 1751804 h 1932108"/>
                <a:gd name="connsiteX14" fmla="*/ 877709 w 993618"/>
                <a:gd name="connsiteY14" fmla="*/ 1829077 h 1932108"/>
                <a:gd name="connsiteX15" fmla="*/ 916345 w 993618"/>
                <a:gd name="connsiteY15" fmla="*/ 1854834 h 1932108"/>
                <a:gd name="connsiteX16" fmla="*/ 942103 w 993618"/>
                <a:gd name="connsiteY16" fmla="*/ 1893471 h 1932108"/>
                <a:gd name="connsiteX17" fmla="*/ 980740 w 993618"/>
                <a:gd name="connsiteY17" fmla="*/ 1919229 h 1932108"/>
                <a:gd name="connsiteX18" fmla="*/ 993618 w 993618"/>
                <a:gd name="connsiteY18" fmla="*/ 1932108 h 1932108"/>
                <a:gd name="connsiteX19" fmla="*/ 890587 w 993618"/>
                <a:gd name="connsiteY19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414069 w 993618"/>
                <a:gd name="connsiteY8" fmla="*/ 1429832 h 1932108"/>
                <a:gd name="connsiteX9" fmla="*/ 542858 w 993618"/>
                <a:gd name="connsiteY9" fmla="*/ 1571499 h 1932108"/>
                <a:gd name="connsiteX10" fmla="*/ 607252 w 993618"/>
                <a:gd name="connsiteY10" fmla="*/ 1635894 h 1932108"/>
                <a:gd name="connsiteX11" fmla="*/ 645889 w 993618"/>
                <a:gd name="connsiteY11" fmla="*/ 1674530 h 1932108"/>
                <a:gd name="connsiteX12" fmla="*/ 761799 w 993618"/>
                <a:gd name="connsiteY12" fmla="*/ 1751804 h 1932108"/>
                <a:gd name="connsiteX13" fmla="*/ 877709 w 993618"/>
                <a:gd name="connsiteY13" fmla="*/ 1829077 h 1932108"/>
                <a:gd name="connsiteX14" fmla="*/ 916345 w 993618"/>
                <a:gd name="connsiteY14" fmla="*/ 1854834 h 1932108"/>
                <a:gd name="connsiteX15" fmla="*/ 942103 w 993618"/>
                <a:gd name="connsiteY15" fmla="*/ 1893471 h 1932108"/>
                <a:gd name="connsiteX16" fmla="*/ 980740 w 993618"/>
                <a:gd name="connsiteY16" fmla="*/ 1919229 h 1932108"/>
                <a:gd name="connsiteX17" fmla="*/ 993618 w 993618"/>
                <a:gd name="connsiteY17" fmla="*/ 1932108 h 1932108"/>
                <a:gd name="connsiteX18" fmla="*/ 890587 w 993618"/>
                <a:gd name="connsiteY18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414069 w 993618"/>
                <a:gd name="connsiteY8" fmla="*/ 1429832 h 1932108"/>
                <a:gd name="connsiteX9" fmla="*/ 607252 w 993618"/>
                <a:gd name="connsiteY9" fmla="*/ 1635894 h 1932108"/>
                <a:gd name="connsiteX10" fmla="*/ 645889 w 993618"/>
                <a:gd name="connsiteY10" fmla="*/ 1674530 h 1932108"/>
                <a:gd name="connsiteX11" fmla="*/ 761799 w 993618"/>
                <a:gd name="connsiteY11" fmla="*/ 1751804 h 1932108"/>
                <a:gd name="connsiteX12" fmla="*/ 877709 w 993618"/>
                <a:gd name="connsiteY12" fmla="*/ 1829077 h 1932108"/>
                <a:gd name="connsiteX13" fmla="*/ 916345 w 993618"/>
                <a:gd name="connsiteY13" fmla="*/ 1854834 h 1932108"/>
                <a:gd name="connsiteX14" fmla="*/ 942103 w 993618"/>
                <a:gd name="connsiteY14" fmla="*/ 1893471 h 1932108"/>
                <a:gd name="connsiteX15" fmla="*/ 980740 w 993618"/>
                <a:gd name="connsiteY15" fmla="*/ 1919229 h 1932108"/>
                <a:gd name="connsiteX16" fmla="*/ 993618 w 993618"/>
                <a:gd name="connsiteY16" fmla="*/ 1932108 h 1932108"/>
                <a:gd name="connsiteX17" fmla="*/ 890587 w 993618"/>
                <a:gd name="connsiteY17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414069 w 993618"/>
                <a:gd name="connsiteY8" fmla="*/ 1429832 h 1932108"/>
                <a:gd name="connsiteX9" fmla="*/ 645889 w 993618"/>
                <a:gd name="connsiteY9" fmla="*/ 1674530 h 1932108"/>
                <a:gd name="connsiteX10" fmla="*/ 761799 w 993618"/>
                <a:gd name="connsiteY10" fmla="*/ 1751804 h 1932108"/>
                <a:gd name="connsiteX11" fmla="*/ 877709 w 993618"/>
                <a:gd name="connsiteY11" fmla="*/ 1829077 h 1932108"/>
                <a:gd name="connsiteX12" fmla="*/ 916345 w 993618"/>
                <a:gd name="connsiteY12" fmla="*/ 1854834 h 1932108"/>
                <a:gd name="connsiteX13" fmla="*/ 942103 w 993618"/>
                <a:gd name="connsiteY13" fmla="*/ 1893471 h 1932108"/>
                <a:gd name="connsiteX14" fmla="*/ 980740 w 993618"/>
                <a:gd name="connsiteY14" fmla="*/ 1919229 h 1932108"/>
                <a:gd name="connsiteX15" fmla="*/ 993618 w 993618"/>
                <a:gd name="connsiteY15" fmla="*/ 1932108 h 1932108"/>
                <a:gd name="connsiteX16" fmla="*/ 890587 w 993618"/>
                <a:gd name="connsiteY16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414069 w 993618"/>
                <a:gd name="connsiteY8" fmla="*/ 1429832 h 1932108"/>
                <a:gd name="connsiteX9" fmla="*/ 761799 w 993618"/>
                <a:gd name="connsiteY9" fmla="*/ 1751804 h 1932108"/>
                <a:gd name="connsiteX10" fmla="*/ 877709 w 993618"/>
                <a:gd name="connsiteY10" fmla="*/ 1829077 h 1932108"/>
                <a:gd name="connsiteX11" fmla="*/ 916345 w 993618"/>
                <a:gd name="connsiteY11" fmla="*/ 1854834 h 1932108"/>
                <a:gd name="connsiteX12" fmla="*/ 942103 w 993618"/>
                <a:gd name="connsiteY12" fmla="*/ 1893471 h 1932108"/>
                <a:gd name="connsiteX13" fmla="*/ 980740 w 993618"/>
                <a:gd name="connsiteY13" fmla="*/ 1919229 h 1932108"/>
                <a:gd name="connsiteX14" fmla="*/ 993618 w 993618"/>
                <a:gd name="connsiteY14" fmla="*/ 1932108 h 1932108"/>
                <a:gd name="connsiteX15" fmla="*/ 890587 w 993618"/>
                <a:gd name="connsiteY15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414069 w 993618"/>
                <a:gd name="connsiteY8" fmla="*/ 1429832 h 1932108"/>
                <a:gd name="connsiteX9" fmla="*/ 761799 w 993618"/>
                <a:gd name="connsiteY9" fmla="*/ 1751804 h 1932108"/>
                <a:gd name="connsiteX10" fmla="*/ 916345 w 993618"/>
                <a:gd name="connsiteY10" fmla="*/ 1854834 h 1932108"/>
                <a:gd name="connsiteX11" fmla="*/ 942103 w 993618"/>
                <a:gd name="connsiteY11" fmla="*/ 1893471 h 1932108"/>
                <a:gd name="connsiteX12" fmla="*/ 980740 w 993618"/>
                <a:gd name="connsiteY12" fmla="*/ 1919229 h 1932108"/>
                <a:gd name="connsiteX13" fmla="*/ 993618 w 993618"/>
                <a:gd name="connsiteY13" fmla="*/ 1932108 h 1932108"/>
                <a:gd name="connsiteX14" fmla="*/ 890587 w 993618"/>
                <a:gd name="connsiteY14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414069 w 993618"/>
                <a:gd name="connsiteY8" fmla="*/ 1429832 h 1932108"/>
                <a:gd name="connsiteX9" fmla="*/ 761799 w 993618"/>
                <a:gd name="connsiteY9" fmla="*/ 1751804 h 1932108"/>
                <a:gd name="connsiteX10" fmla="*/ 942103 w 993618"/>
                <a:gd name="connsiteY10" fmla="*/ 1893471 h 1932108"/>
                <a:gd name="connsiteX11" fmla="*/ 980740 w 993618"/>
                <a:gd name="connsiteY11" fmla="*/ 1919229 h 1932108"/>
                <a:gd name="connsiteX12" fmla="*/ 993618 w 993618"/>
                <a:gd name="connsiteY12" fmla="*/ 1932108 h 1932108"/>
                <a:gd name="connsiteX13" fmla="*/ 890587 w 993618"/>
                <a:gd name="connsiteY13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414069 w 993618"/>
                <a:gd name="connsiteY8" fmla="*/ 1429832 h 1932108"/>
                <a:gd name="connsiteX9" fmla="*/ 761799 w 993618"/>
                <a:gd name="connsiteY9" fmla="*/ 1751804 h 1932108"/>
                <a:gd name="connsiteX10" fmla="*/ 980740 w 993618"/>
                <a:gd name="connsiteY10" fmla="*/ 1919229 h 1932108"/>
                <a:gd name="connsiteX11" fmla="*/ 993618 w 993618"/>
                <a:gd name="connsiteY11" fmla="*/ 1932108 h 1932108"/>
                <a:gd name="connsiteX12" fmla="*/ 890587 w 993618"/>
                <a:gd name="connsiteY12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414069 w 993618"/>
                <a:gd name="connsiteY8" fmla="*/ 1429832 h 1932108"/>
                <a:gd name="connsiteX9" fmla="*/ 761799 w 993618"/>
                <a:gd name="connsiteY9" fmla="*/ 1751804 h 1932108"/>
                <a:gd name="connsiteX10" fmla="*/ 993618 w 993618"/>
                <a:gd name="connsiteY10" fmla="*/ 1932108 h 1932108"/>
                <a:gd name="connsiteX11" fmla="*/ 890587 w 993618"/>
                <a:gd name="connsiteY11" fmla="*/ 489674 h 1932108"/>
                <a:gd name="connsiteX0" fmla="*/ 888642 w 991673"/>
                <a:gd name="connsiteY0" fmla="*/ 489674 h 1932108"/>
                <a:gd name="connsiteX1" fmla="*/ 888642 w 991673"/>
                <a:gd name="connsiteY1" fmla="*/ 489674 h 1932108"/>
                <a:gd name="connsiteX2" fmla="*/ 631065 w 991673"/>
                <a:gd name="connsiteY2" fmla="*/ 193460 h 1932108"/>
                <a:gd name="connsiteX3" fmla="*/ 328322 w 991673"/>
                <a:gd name="connsiteY3" fmla="*/ 5440 h 1932108"/>
                <a:gd name="connsiteX4" fmla="*/ 68845 w 991673"/>
                <a:gd name="connsiteY4" fmla="*/ 60933 h 1932108"/>
                <a:gd name="connsiteX5" fmla="*/ 0 w 991673"/>
                <a:gd name="connsiteY5" fmla="*/ 257854 h 1932108"/>
                <a:gd name="connsiteX6" fmla="*/ 115910 w 991673"/>
                <a:gd name="connsiteY6" fmla="*/ 927556 h 1932108"/>
                <a:gd name="connsiteX7" fmla="*/ 412124 w 991673"/>
                <a:gd name="connsiteY7" fmla="*/ 1429832 h 1932108"/>
                <a:gd name="connsiteX8" fmla="*/ 759854 w 991673"/>
                <a:gd name="connsiteY8" fmla="*/ 1751804 h 1932108"/>
                <a:gd name="connsiteX9" fmla="*/ 991673 w 991673"/>
                <a:gd name="connsiteY9" fmla="*/ 1932108 h 1932108"/>
                <a:gd name="connsiteX10" fmla="*/ 888642 w 991673"/>
                <a:gd name="connsiteY10" fmla="*/ 489674 h 1932108"/>
                <a:gd name="connsiteX0" fmla="*/ 909711 w 1012742"/>
                <a:gd name="connsiteY0" fmla="*/ 489674 h 1932108"/>
                <a:gd name="connsiteX1" fmla="*/ 909711 w 1012742"/>
                <a:gd name="connsiteY1" fmla="*/ 489674 h 1932108"/>
                <a:gd name="connsiteX2" fmla="*/ 652134 w 1012742"/>
                <a:gd name="connsiteY2" fmla="*/ 193460 h 1932108"/>
                <a:gd name="connsiteX3" fmla="*/ 349391 w 1012742"/>
                <a:gd name="connsiteY3" fmla="*/ 5440 h 1932108"/>
                <a:gd name="connsiteX4" fmla="*/ 89914 w 1012742"/>
                <a:gd name="connsiteY4" fmla="*/ 60933 h 1932108"/>
                <a:gd name="connsiteX5" fmla="*/ 0 w 1012742"/>
                <a:gd name="connsiteY5" fmla="*/ 422193 h 1932108"/>
                <a:gd name="connsiteX6" fmla="*/ 136979 w 1012742"/>
                <a:gd name="connsiteY6" fmla="*/ 927556 h 1932108"/>
                <a:gd name="connsiteX7" fmla="*/ 433193 w 1012742"/>
                <a:gd name="connsiteY7" fmla="*/ 1429832 h 1932108"/>
                <a:gd name="connsiteX8" fmla="*/ 780923 w 1012742"/>
                <a:gd name="connsiteY8" fmla="*/ 1751804 h 1932108"/>
                <a:gd name="connsiteX9" fmla="*/ 1012742 w 1012742"/>
                <a:gd name="connsiteY9" fmla="*/ 1932108 h 1932108"/>
                <a:gd name="connsiteX10" fmla="*/ 909711 w 1012742"/>
                <a:gd name="connsiteY10" fmla="*/ 489674 h 1932108"/>
                <a:gd name="connsiteX0" fmla="*/ 909711 w 1012742"/>
                <a:gd name="connsiteY0" fmla="*/ 487400 h 1929834"/>
                <a:gd name="connsiteX1" fmla="*/ 909711 w 1012742"/>
                <a:gd name="connsiteY1" fmla="*/ 487400 h 1929834"/>
                <a:gd name="connsiteX2" fmla="*/ 652134 w 1012742"/>
                <a:gd name="connsiteY2" fmla="*/ 191186 h 1929834"/>
                <a:gd name="connsiteX3" fmla="*/ 349391 w 1012742"/>
                <a:gd name="connsiteY3" fmla="*/ 3166 h 1929834"/>
                <a:gd name="connsiteX4" fmla="*/ 102556 w 1012742"/>
                <a:gd name="connsiteY4" fmla="*/ 79728 h 1929834"/>
                <a:gd name="connsiteX5" fmla="*/ 0 w 1012742"/>
                <a:gd name="connsiteY5" fmla="*/ 419919 h 1929834"/>
                <a:gd name="connsiteX6" fmla="*/ 136979 w 1012742"/>
                <a:gd name="connsiteY6" fmla="*/ 925282 h 1929834"/>
                <a:gd name="connsiteX7" fmla="*/ 433193 w 1012742"/>
                <a:gd name="connsiteY7" fmla="*/ 1427558 h 1929834"/>
                <a:gd name="connsiteX8" fmla="*/ 780923 w 1012742"/>
                <a:gd name="connsiteY8" fmla="*/ 1749530 h 1929834"/>
                <a:gd name="connsiteX9" fmla="*/ 1012742 w 1012742"/>
                <a:gd name="connsiteY9" fmla="*/ 1929834 h 1929834"/>
                <a:gd name="connsiteX10" fmla="*/ 909711 w 1012742"/>
                <a:gd name="connsiteY10" fmla="*/ 487400 h 1929834"/>
                <a:gd name="connsiteX0" fmla="*/ 909711 w 1028417"/>
                <a:gd name="connsiteY0" fmla="*/ 487400 h 1961185"/>
                <a:gd name="connsiteX1" fmla="*/ 909711 w 1028417"/>
                <a:gd name="connsiteY1" fmla="*/ 487400 h 1961185"/>
                <a:gd name="connsiteX2" fmla="*/ 652134 w 1028417"/>
                <a:gd name="connsiteY2" fmla="*/ 191186 h 1961185"/>
                <a:gd name="connsiteX3" fmla="*/ 349391 w 1028417"/>
                <a:gd name="connsiteY3" fmla="*/ 3166 h 1961185"/>
                <a:gd name="connsiteX4" fmla="*/ 102556 w 1028417"/>
                <a:gd name="connsiteY4" fmla="*/ 79728 h 1961185"/>
                <a:gd name="connsiteX5" fmla="*/ 0 w 1028417"/>
                <a:gd name="connsiteY5" fmla="*/ 419919 h 1961185"/>
                <a:gd name="connsiteX6" fmla="*/ 136979 w 1028417"/>
                <a:gd name="connsiteY6" fmla="*/ 925282 h 1961185"/>
                <a:gd name="connsiteX7" fmla="*/ 433193 w 1028417"/>
                <a:gd name="connsiteY7" fmla="*/ 1427558 h 1961185"/>
                <a:gd name="connsiteX8" fmla="*/ 780923 w 1028417"/>
                <a:gd name="connsiteY8" fmla="*/ 1749530 h 1961185"/>
                <a:gd name="connsiteX9" fmla="*/ 1028417 w 1028417"/>
                <a:gd name="connsiteY9" fmla="*/ 1961185 h 1961185"/>
                <a:gd name="connsiteX10" fmla="*/ 909711 w 1028417"/>
                <a:gd name="connsiteY10" fmla="*/ 487400 h 196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8417" h="1961185">
                  <a:moveTo>
                    <a:pt x="909711" y="487400"/>
                  </a:moveTo>
                  <a:lnTo>
                    <a:pt x="909711" y="487400"/>
                  </a:lnTo>
                  <a:cubicBezTo>
                    <a:pt x="866782" y="438031"/>
                    <a:pt x="745521" y="271892"/>
                    <a:pt x="652134" y="191186"/>
                  </a:cubicBezTo>
                  <a:cubicBezTo>
                    <a:pt x="558747" y="110480"/>
                    <a:pt x="440987" y="21742"/>
                    <a:pt x="349391" y="3166"/>
                  </a:cubicBezTo>
                  <a:cubicBezTo>
                    <a:pt x="257795" y="-15410"/>
                    <a:pt x="152983" y="52684"/>
                    <a:pt x="102556" y="79728"/>
                  </a:cubicBezTo>
                  <a:cubicBezTo>
                    <a:pt x="47836" y="121797"/>
                    <a:pt x="10732" y="338353"/>
                    <a:pt x="0" y="419919"/>
                  </a:cubicBezTo>
                  <a:cubicBezTo>
                    <a:pt x="7844" y="564356"/>
                    <a:pt x="64780" y="757342"/>
                    <a:pt x="136979" y="925282"/>
                  </a:cubicBezTo>
                  <a:cubicBezTo>
                    <a:pt x="209178" y="1093222"/>
                    <a:pt x="325869" y="1290183"/>
                    <a:pt x="433193" y="1427558"/>
                  </a:cubicBezTo>
                  <a:cubicBezTo>
                    <a:pt x="540517" y="1564933"/>
                    <a:pt x="703650" y="1682989"/>
                    <a:pt x="780923" y="1749530"/>
                  </a:cubicBezTo>
                  <a:lnTo>
                    <a:pt x="1028417" y="1961185"/>
                  </a:lnTo>
                  <a:lnTo>
                    <a:pt x="909711" y="48740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7" name="Puolivapaa piirto 249">
              <a:extLst>
                <a:ext uri="{FF2B5EF4-FFF2-40B4-BE49-F238E27FC236}">
                  <a16:creationId xmlns:a16="http://schemas.microsoft.com/office/drawing/2014/main" id="{D45E8392-833D-D290-E909-325262BEDB15}"/>
                </a:ext>
              </a:extLst>
            </p:cNvPr>
            <p:cNvSpPr/>
            <p:nvPr userDrawn="1"/>
          </p:nvSpPr>
          <p:spPr>
            <a:xfrm>
              <a:off x="963675" y="1501878"/>
              <a:ext cx="307933" cy="117372"/>
            </a:xfrm>
            <a:custGeom>
              <a:avLst/>
              <a:gdLst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84667 w 2937933"/>
                <a:gd name="connsiteY2" fmla="*/ 220134 h 1185334"/>
                <a:gd name="connsiteX3" fmla="*/ 110067 w 2937933"/>
                <a:gd name="connsiteY3" fmla="*/ 211667 h 1185334"/>
                <a:gd name="connsiteX4" fmla="*/ 143933 w 2937933"/>
                <a:gd name="connsiteY4" fmla="*/ 203200 h 1185334"/>
                <a:gd name="connsiteX5" fmla="*/ 194733 w 2937933"/>
                <a:gd name="connsiteY5" fmla="*/ 186267 h 1185334"/>
                <a:gd name="connsiteX6" fmla="*/ 228600 w 2937933"/>
                <a:gd name="connsiteY6" fmla="*/ 177800 h 1185334"/>
                <a:gd name="connsiteX7" fmla="*/ 270933 w 2937933"/>
                <a:gd name="connsiteY7" fmla="*/ 169334 h 1185334"/>
                <a:gd name="connsiteX8" fmla="*/ 321733 w 2937933"/>
                <a:gd name="connsiteY8" fmla="*/ 152400 h 1185334"/>
                <a:gd name="connsiteX9" fmla="*/ 347133 w 2937933"/>
                <a:gd name="connsiteY9" fmla="*/ 143934 h 1185334"/>
                <a:gd name="connsiteX10" fmla="*/ 372533 w 2937933"/>
                <a:gd name="connsiteY10" fmla="*/ 135467 h 1185334"/>
                <a:gd name="connsiteX11" fmla="*/ 448733 w 2937933"/>
                <a:gd name="connsiteY11" fmla="*/ 118534 h 1185334"/>
                <a:gd name="connsiteX12" fmla="*/ 499533 w 2937933"/>
                <a:gd name="connsiteY12" fmla="*/ 101600 h 1185334"/>
                <a:gd name="connsiteX13" fmla="*/ 660400 w 2937933"/>
                <a:gd name="connsiteY13" fmla="*/ 76200 h 1185334"/>
                <a:gd name="connsiteX14" fmla="*/ 736600 w 2937933"/>
                <a:gd name="connsiteY14" fmla="*/ 59267 h 1185334"/>
                <a:gd name="connsiteX15" fmla="*/ 770467 w 2937933"/>
                <a:gd name="connsiteY15" fmla="*/ 50800 h 1185334"/>
                <a:gd name="connsiteX16" fmla="*/ 863600 w 2937933"/>
                <a:gd name="connsiteY16" fmla="*/ 33867 h 1185334"/>
                <a:gd name="connsiteX17" fmla="*/ 973667 w 2937933"/>
                <a:gd name="connsiteY17" fmla="*/ 25400 h 1185334"/>
                <a:gd name="connsiteX18" fmla="*/ 1032933 w 2937933"/>
                <a:gd name="connsiteY18" fmla="*/ 16934 h 1185334"/>
                <a:gd name="connsiteX19" fmla="*/ 1066800 w 2937933"/>
                <a:gd name="connsiteY19" fmla="*/ 8467 h 1185334"/>
                <a:gd name="connsiteX20" fmla="*/ 1430867 w 2937933"/>
                <a:gd name="connsiteY20" fmla="*/ 0 h 1185334"/>
                <a:gd name="connsiteX21" fmla="*/ 1727200 w 2937933"/>
                <a:gd name="connsiteY21" fmla="*/ 8467 h 1185334"/>
                <a:gd name="connsiteX22" fmla="*/ 1803400 w 2937933"/>
                <a:gd name="connsiteY22" fmla="*/ 33867 h 1185334"/>
                <a:gd name="connsiteX23" fmla="*/ 1845733 w 2937933"/>
                <a:gd name="connsiteY23" fmla="*/ 42334 h 1185334"/>
                <a:gd name="connsiteX24" fmla="*/ 1930400 w 2937933"/>
                <a:gd name="connsiteY24" fmla="*/ 67734 h 1185334"/>
                <a:gd name="connsiteX25" fmla="*/ 1989667 w 2937933"/>
                <a:gd name="connsiteY25" fmla="*/ 76200 h 1185334"/>
                <a:gd name="connsiteX26" fmla="*/ 2057400 w 2937933"/>
                <a:gd name="connsiteY26" fmla="*/ 84667 h 1185334"/>
                <a:gd name="connsiteX27" fmla="*/ 2167467 w 2937933"/>
                <a:gd name="connsiteY27" fmla="*/ 110067 h 1185334"/>
                <a:gd name="connsiteX28" fmla="*/ 2286000 w 2937933"/>
                <a:gd name="connsiteY28" fmla="*/ 127000 h 1185334"/>
                <a:gd name="connsiteX29" fmla="*/ 2328333 w 2937933"/>
                <a:gd name="connsiteY29" fmla="*/ 135467 h 1185334"/>
                <a:gd name="connsiteX30" fmla="*/ 2404533 w 2937933"/>
                <a:gd name="connsiteY30" fmla="*/ 152400 h 1185334"/>
                <a:gd name="connsiteX31" fmla="*/ 2531533 w 2937933"/>
                <a:gd name="connsiteY31" fmla="*/ 169334 h 1185334"/>
                <a:gd name="connsiteX32" fmla="*/ 2667000 w 2937933"/>
                <a:gd name="connsiteY32" fmla="*/ 186267 h 1185334"/>
                <a:gd name="connsiteX33" fmla="*/ 2768600 w 2937933"/>
                <a:gd name="connsiteY33" fmla="*/ 203200 h 1185334"/>
                <a:gd name="connsiteX34" fmla="*/ 2827867 w 2937933"/>
                <a:gd name="connsiteY34" fmla="*/ 211667 h 1185334"/>
                <a:gd name="connsiteX35" fmla="*/ 2937933 w 2937933"/>
                <a:gd name="connsiteY35" fmla="*/ 211667 h 1185334"/>
                <a:gd name="connsiteX36" fmla="*/ 2937933 w 2937933"/>
                <a:gd name="connsiteY36" fmla="*/ 211667 h 1185334"/>
                <a:gd name="connsiteX37" fmla="*/ 2819400 w 2937933"/>
                <a:gd name="connsiteY37" fmla="*/ 914400 h 1185334"/>
                <a:gd name="connsiteX38" fmla="*/ 2810933 w 2937933"/>
                <a:gd name="connsiteY38" fmla="*/ 948267 h 1185334"/>
                <a:gd name="connsiteX39" fmla="*/ 2692400 w 2937933"/>
                <a:gd name="connsiteY39" fmla="*/ 973667 h 1185334"/>
                <a:gd name="connsiteX40" fmla="*/ 2590800 w 2937933"/>
                <a:gd name="connsiteY40" fmla="*/ 1007534 h 1185334"/>
                <a:gd name="connsiteX41" fmla="*/ 2565400 w 2937933"/>
                <a:gd name="connsiteY41" fmla="*/ 1016000 h 1185334"/>
                <a:gd name="connsiteX42" fmla="*/ 2540000 w 2937933"/>
                <a:gd name="connsiteY42" fmla="*/ 1024467 h 1185334"/>
                <a:gd name="connsiteX43" fmla="*/ 2472267 w 2937933"/>
                <a:gd name="connsiteY43" fmla="*/ 1032934 h 1185334"/>
                <a:gd name="connsiteX44" fmla="*/ 2413000 w 2937933"/>
                <a:gd name="connsiteY44" fmla="*/ 1049867 h 1185334"/>
                <a:gd name="connsiteX45" fmla="*/ 2328333 w 2937933"/>
                <a:gd name="connsiteY45" fmla="*/ 1075267 h 1185334"/>
                <a:gd name="connsiteX46" fmla="*/ 2235200 w 2937933"/>
                <a:gd name="connsiteY46" fmla="*/ 1092200 h 1185334"/>
                <a:gd name="connsiteX47" fmla="*/ 2201333 w 2937933"/>
                <a:gd name="connsiteY47" fmla="*/ 1100667 h 1185334"/>
                <a:gd name="connsiteX48" fmla="*/ 2150533 w 2937933"/>
                <a:gd name="connsiteY48" fmla="*/ 1117600 h 1185334"/>
                <a:gd name="connsiteX49" fmla="*/ 2099733 w 2937933"/>
                <a:gd name="connsiteY49" fmla="*/ 1126067 h 1185334"/>
                <a:gd name="connsiteX50" fmla="*/ 1879600 w 2937933"/>
                <a:gd name="connsiteY50" fmla="*/ 1134534 h 1185334"/>
                <a:gd name="connsiteX51" fmla="*/ 1549400 w 2937933"/>
                <a:gd name="connsiteY51" fmla="*/ 1159934 h 1185334"/>
                <a:gd name="connsiteX52" fmla="*/ 1464733 w 2937933"/>
                <a:gd name="connsiteY52" fmla="*/ 1176867 h 1185334"/>
                <a:gd name="connsiteX53" fmla="*/ 1439333 w 2937933"/>
                <a:gd name="connsiteY53" fmla="*/ 1185334 h 1185334"/>
                <a:gd name="connsiteX54" fmla="*/ 1109133 w 2937933"/>
                <a:gd name="connsiteY54" fmla="*/ 1176867 h 1185334"/>
                <a:gd name="connsiteX55" fmla="*/ 948267 w 2937933"/>
                <a:gd name="connsiteY55" fmla="*/ 1151467 h 1185334"/>
                <a:gd name="connsiteX56" fmla="*/ 889000 w 2937933"/>
                <a:gd name="connsiteY56" fmla="*/ 1134534 h 1185334"/>
                <a:gd name="connsiteX57" fmla="*/ 829733 w 2937933"/>
                <a:gd name="connsiteY57" fmla="*/ 1126067 h 1185334"/>
                <a:gd name="connsiteX58" fmla="*/ 795867 w 2937933"/>
                <a:gd name="connsiteY58" fmla="*/ 1117600 h 1185334"/>
                <a:gd name="connsiteX59" fmla="*/ 728133 w 2937933"/>
                <a:gd name="connsiteY59" fmla="*/ 1109134 h 1185334"/>
                <a:gd name="connsiteX60" fmla="*/ 609600 w 2937933"/>
                <a:gd name="connsiteY60" fmla="*/ 1083734 h 1185334"/>
                <a:gd name="connsiteX61" fmla="*/ 533400 w 2937933"/>
                <a:gd name="connsiteY61" fmla="*/ 1066800 h 1185334"/>
                <a:gd name="connsiteX62" fmla="*/ 508000 w 2937933"/>
                <a:gd name="connsiteY62" fmla="*/ 1058334 h 1185334"/>
                <a:gd name="connsiteX63" fmla="*/ 474133 w 2937933"/>
                <a:gd name="connsiteY63" fmla="*/ 1049867 h 1185334"/>
                <a:gd name="connsiteX64" fmla="*/ 423333 w 2937933"/>
                <a:gd name="connsiteY64" fmla="*/ 1032934 h 1185334"/>
                <a:gd name="connsiteX65" fmla="*/ 389467 w 2937933"/>
                <a:gd name="connsiteY65" fmla="*/ 1024467 h 1185334"/>
                <a:gd name="connsiteX66" fmla="*/ 338667 w 2937933"/>
                <a:gd name="connsiteY66" fmla="*/ 1007534 h 1185334"/>
                <a:gd name="connsiteX67" fmla="*/ 270933 w 2937933"/>
                <a:gd name="connsiteY67" fmla="*/ 973667 h 1185334"/>
                <a:gd name="connsiteX68" fmla="*/ 245533 w 2937933"/>
                <a:gd name="connsiteY68" fmla="*/ 956734 h 1185334"/>
                <a:gd name="connsiteX69" fmla="*/ 194733 w 2937933"/>
                <a:gd name="connsiteY69" fmla="*/ 939800 h 1185334"/>
                <a:gd name="connsiteX70" fmla="*/ 143933 w 2937933"/>
                <a:gd name="connsiteY70" fmla="*/ 914400 h 1185334"/>
                <a:gd name="connsiteX71" fmla="*/ 67733 w 2937933"/>
                <a:gd name="connsiteY71" fmla="*/ 905934 h 1185334"/>
                <a:gd name="connsiteX72" fmla="*/ 42333 w 2937933"/>
                <a:gd name="connsiteY72" fmla="*/ 897467 h 1185334"/>
                <a:gd name="connsiteX73" fmla="*/ 0 w 2937933"/>
                <a:gd name="connsiteY73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10067 w 2937933"/>
                <a:gd name="connsiteY2" fmla="*/ 211667 h 1185334"/>
                <a:gd name="connsiteX3" fmla="*/ 143933 w 2937933"/>
                <a:gd name="connsiteY3" fmla="*/ 203200 h 1185334"/>
                <a:gd name="connsiteX4" fmla="*/ 194733 w 2937933"/>
                <a:gd name="connsiteY4" fmla="*/ 186267 h 1185334"/>
                <a:gd name="connsiteX5" fmla="*/ 228600 w 2937933"/>
                <a:gd name="connsiteY5" fmla="*/ 177800 h 1185334"/>
                <a:gd name="connsiteX6" fmla="*/ 270933 w 2937933"/>
                <a:gd name="connsiteY6" fmla="*/ 169334 h 1185334"/>
                <a:gd name="connsiteX7" fmla="*/ 321733 w 2937933"/>
                <a:gd name="connsiteY7" fmla="*/ 152400 h 1185334"/>
                <a:gd name="connsiteX8" fmla="*/ 347133 w 2937933"/>
                <a:gd name="connsiteY8" fmla="*/ 143934 h 1185334"/>
                <a:gd name="connsiteX9" fmla="*/ 372533 w 2937933"/>
                <a:gd name="connsiteY9" fmla="*/ 135467 h 1185334"/>
                <a:gd name="connsiteX10" fmla="*/ 448733 w 2937933"/>
                <a:gd name="connsiteY10" fmla="*/ 118534 h 1185334"/>
                <a:gd name="connsiteX11" fmla="*/ 499533 w 2937933"/>
                <a:gd name="connsiteY11" fmla="*/ 101600 h 1185334"/>
                <a:gd name="connsiteX12" fmla="*/ 660400 w 2937933"/>
                <a:gd name="connsiteY12" fmla="*/ 76200 h 1185334"/>
                <a:gd name="connsiteX13" fmla="*/ 736600 w 2937933"/>
                <a:gd name="connsiteY13" fmla="*/ 59267 h 1185334"/>
                <a:gd name="connsiteX14" fmla="*/ 770467 w 2937933"/>
                <a:gd name="connsiteY14" fmla="*/ 50800 h 1185334"/>
                <a:gd name="connsiteX15" fmla="*/ 863600 w 2937933"/>
                <a:gd name="connsiteY15" fmla="*/ 33867 h 1185334"/>
                <a:gd name="connsiteX16" fmla="*/ 973667 w 2937933"/>
                <a:gd name="connsiteY16" fmla="*/ 25400 h 1185334"/>
                <a:gd name="connsiteX17" fmla="*/ 1032933 w 2937933"/>
                <a:gd name="connsiteY17" fmla="*/ 16934 h 1185334"/>
                <a:gd name="connsiteX18" fmla="*/ 1066800 w 2937933"/>
                <a:gd name="connsiteY18" fmla="*/ 8467 h 1185334"/>
                <a:gd name="connsiteX19" fmla="*/ 1430867 w 2937933"/>
                <a:gd name="connsiteY19" fmla="*/ 0 h 1185334"/>
                <a:gd name="connsiteX20" fmla="*/ 1727200 w 2937933"/>
                <a:gd name="connsiteY20" fmla="*/ 8467 h 1185334"/>
                <a:gd name="connsiteX21" fmla="*/ 1803400 w 2937933"/>
                <a:gd name="connsiteY21" fmla="*/ 33867 h 1185334"/>
                <a:gd name="connsiteX22" fmla="*/ 1845733 w 2937933"/>
                <a:gd name="connsiteY22" fmla="*/ 42334 h 1185334"/>
                <a:gd name="connsiteX23" fmla="*/ 1930400 w 2937933"/>
                <a:gd name="connsiteY23" fmla="*/ 67734 h 1185334"/>
                <a:gd name="connsiteX24" fmla="*/ 1989667 w 2937933"/>
                <a:gd name="connsiteY24" fmla="*/ 76200 h 1185334"/>
                <a:gd name="connsiteX25" fmla="*/ 2057400 w 2937933"/>
                <a:gd name="connsiteY25" fmla="*/ 84667 h 1185334"/>
                <a:gd name="connsiteX26" fmla="*/ 2167467 w 2937933"/>
                <a:gd name="connsiteY26" fmla="*/ 110067 h 1185334"/>
                <a:gd name="connsiteX27" fmla="*/ 2286000 w 2937933"/>
                <a:gd name="connsiteY27" fmla="*/ 127000 h 1185334"/>
                <a:gd name="connsiteX28" fmla="*/ 2328333 w 2937933"/>
                <a:gd name="connsiteY28" fmla="*/ 135467 h 1185334"/>
                <a:gd name="connsiteX29" fmla="*/ 2404533 w 2937933"/>
                <a:gd name="connsiteY29" fmla="*/ 152400 h 1185334"/>
                <a:gd name="connsiteX30" fmla="*/ 2531533 w 2937933"/>
                <a:gd name="connsiteY30" fmla="*/ 169334 h 1185334"/>
                <a:gd name="connsiteX31" fmla="*/ 2667000 w 2937933"/>
                <a:gd name="connsiteY31" fmla="*/ 186267 h 1185334"/>
                <a:gd name="connsiteX32" fmla="*/ 2768600 w 2937933"/>
                <a:gd name="connsiteY32" fmla="*/ 203200 h 1185334"/>
                <a:gd name="connsiteX33" fmla="*/ 2827867 w 2937933"/>
                <a:gd name="connsiteY33" fmla="*/ 211667 h 1185334"/>
                <a:gd name="connsiteX34" fmla="*/ 2937933 w 2937933"/>
                <a:gd name="connsiteY34" fmla="*/ 211667 h 1185334"/>
                <a:gd name="connsiteX35" fmla="*/ 2937933 w 2937933"/>
                <a:gd name="connsiteY35" fmla="*/ 211667 h 1185334"/>
                <a:gd name="connsiteX36" fmla="*/ 2819400 w 2937933"/>
                <a:gd name="connsiteY36" fmla="*/ 914400 h 1185334"/>
                <a:gd name="connsiteX37" fmla="*/ 2810933 w 2937933"/>
                <a:gd name="connsiteY37" fmla="*/ 948267 h 1185334"/>
                <a:gd name="connsiteX38" fmla="*/ 2692400 w 2937933"/>
                <a:gd name="connsiteY38" fmla="*/ 973667 h 1185334"/>
                <a:gd name="connsiteX39" fmla="*/ 2590800 w 2937933"/>
                <a:gd name="connsiteY39" fmla="*/ 1007534 h 1185334"/>
                <a:gd name="connsiteX40" fmla="*/ 2565400 w 2937933"/>
                <a:gd name="connsiteY40" fmla="*/ 1016000 h 1185334"/>
                <a:gd name="connsiteX41" fmla="*/ 2540000 w 2937933"/>
                <a:gd name="connsiteY41" fmla="*/ 1024467 h 1185334"/>
                <a:gd name="connsiteX42" fmla="*/ 2472267 w 2937933"/>
                <a:gd name="connsiteY42" fmla="*/ 1032934 h 1185334"/>
                <a:gd name="connsiteX43" fmla="*/ 2413000 w 2937933"/>
                <a:gd name="connsiteY43" fmla="*/ 1049867 h 1185334"/>
                <a:gd name="connsiteX44" fmla="*/ 2328333 w 2937933"/>
                <a:gd name="connsiteY44" fmla="*/ 1075267 h 1185334"/>
                <a:gd name="connsiteX45" fmla="*/ 2235200 w 2937933"/>
                <a:gd name="connsiteY45" fmla="*/ 1092200 h 1185334"/>
                <a:gd name="connsiteX46" fmla="*/ 2201333 w 2937933"/>
                <a:gd name="connsiteY46" fmla="*/ 1100667 h 1185334"/>
                <a:gd name="connsiteX47" fmla="*/ 2150533 w 2937933"/>
                <a:gd name="connsiteY47" fmla="*/ 1117600 h 1185334"/>
                <a:gd name="connsiteX48" fmla="*/ 2099733 w 2937933"/>
                <a:gd name="connsiteY48" fmla="*/ 1126067 h 1185334"/>
                <a:gd name="connsiteX49" fmla="*/ 1879600 w 2937933"/>
                <a:gd name="connsiteY49" fmla="*/ 1134534 h 1185334"/>
                <a:gd name="connsiteX50" fmla="*/ 1549400 w 2937933"/>
                <a:gd name="connsiteY50" fmla="*/ 1159934 h 1185334"/>
                <a:gd name="connsiteX51" fmla="*/ 1464733 w 2937933"/>
                <a:gd name="connsiteY51" fmla="*/ 1176867 h 1185334"/>
                <a:gd name="connsiteX52" fmla="*/ 1439333 w 2937933"/>
                <a:gd name="connsiteY52" fmla="*/ 1185334 h 1185334"/>
                <a:gd name="connsiteX53" fmla="*/ 1109133 w 2937933"/>
                <a:gd name="connsiteY53" fmla="*/ 1176867 h 1185334"/>
                <a:gd name="connsiteX54" fmla="*/ 948267 w 2937933"/>
                <a:gd name="connsiteY54" fmla="*/ 1151467 h 1185334"/>
                <a:gd name="connsiteX55" fmla="*/ 889000 w 2937933"/>
                <a:gd name="connsiteY55" fmla="*/ 1134534 h 1185334"/>
                <a:gd name="connsiteX56" fmla="*/ 829733 w 2937933"/>
                <a:gd name="connsiteY56" fmla="*/ 1126067 h 1185334"/>
                <a:gd name="connsiteX57" fmla="*/ 795867 w 2937933"/>
                <a:gd name="connsiteY57" fmla="*/ 1117600 h 1185334"/>
                <a:gd name="connsiteX58" fmla="*/ 728133 w 2937933"/>
                <a:gd name="connsiteY58" fmla="*/ 1109134 h 1185334"/>
                <a:gd name="connsiteX59" fmla="*/ 609600 w 2937933"/>
                <a:gd name="connsiteY59" fmla="*/ 1083734 h 1185334"/>
                <a:gd name="connsiteX60" fmla="*/ 533400 w 2937933"/>
                <a:gd name="connsiteY60" fmla="*/ 1066800 h 1185334"/>
                <a:gd name="connsiteX61" fmla="*/ 508000 w 2937933"/>
                <a:gd name="connsiteY61" fmla="*/ 1058334 h 1185334"/>
                <a:gd name="connsiteX62" fmla="*/ 474133 w 2937933"/>
                <a:gd name="connsiteY62" fmla="*/ 1049867 h 1185334"/>
                <a:gd name="connsiteX63" fmla="*/ 423333 w 2937933"/>
                <a:gd name="connsiteY63" fmla="*/ 1032934 h 1185334"/>
                <a:gd name="connsiteX64" fmla="*/ 389467 w 2937933"/>
                <a:gd name="connsiteY64" fmla="*/ 1024467 h 1185334"/>
                <a:gd name="connsiteX65" fmla="*/ 338667 w 2937933"/>
                <a:gd name="connsiteY65" fmla="*/ 1007534 h 1185334"/>
                <a:gd name="connsiteX66" fmla="*/ 270933 w 2937933"/>
                <a:gd name="connsiteY66" fmla="*/ 973667 h 1185334"/>
                <a:gd name="connsiteX67" fmla="*/ 245533 w 2937933"/>
                <a:gd name="connsiteY67" fmla="*/ 956734 h 1185334"/>
                <a:gd name="connsiteX68" fmla="*/ 194733 w 2937933"/>
                <a:gd name="connsiteY68" fmla="*/ 939800 h 1185334"/>
                <a:gd name="connsiteX69" fmla="*/ 143933 w 2937933"/>
                <a:gd name="connsiteY69" fmla="*/ 914400 h 1185334"/>
                <a:gd name="connsiteX70" fmla="*/ 67733 w 2937933"/>
                <a:gd name="connsiteY70" fmla="*/ 905934 h 1185334"/>
                <a:gd name="connsiteX71" fmla="*/ 42333 w 2937933"/>
                <a:gd name="connsiteY71" fmla="*/ 897467 h 1185334"/>
                <a:gd name="connsiteX72" fmla="*/ 0 w 2937933"/>
                <a:gd name="connsiteY72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43933 w 2937933"/>
                <a:gd name="connsiteY2" fmla="*/ 203200 h 1185334"/>
                <a:gd name="connsiteX3" fmla="*/ 194733 w 2937933"/>
                <a:gd name="connsiteY3" fmla="*/ 186267 h 1185334"/>
                <a:gd name="connsiteX4" fmla="*/ 228600 w 2937933"/>
                <a:gd name="connsiteY4" fmla="*/ 177800 h 1185334"/>
                <a:gd name="connsiteX5" fmla="*/ 270933 w 2937933"/>
                <a:gd name="connsiteY5" fmla="*/ 169334 h 1185334"/>
                <a:gd name="connsiteX6" fmla="*/ 321733 w 2937933"/>
                <a:gd name="connsiteY6" fmla="*/ 152400 h 1185334"/>
                <a:gd name="connsiteX7" fmla="*/ 347133 w 2937933"/>
                <a:gd name="connsiteY7" fmla="*/ 143934 h 1185334"/>
                <a:gd name="connsiteX8" fmla="*/ 372533 w 2937933"/>
                <a:gd name="connsiteY8" fmla="*/ 135467 h 1185334"/>
                <a:gd name="connsiteX9" fmla="*/ 448733 w 2937933"/>
                <a:gd name="connsiteY9" fmla="*/ 118534 h 1185334"/>
                <a:gd name="connsiteX10" fmla="*/ 499533 w 2937933"/>
                <a:gd name="connsiteY10" fmla="*/ 101600 h 1185334"/>
                <a:gd name="connsiteX11" fmla="*/ 660400 w 2937933"/>
                <a:gd name="connsiteY11" fmla="*/ 76200 h 1185334"/>
                <a:gd name="connsiteX12" fmla="*/ 736600 w 2937933"/>
                <a:gd name="connsiteY12" fmla="*/ 59267 h 1185334"/>
                <a:gd name="connsiteX13" fmla="*/ 770467 w 2937933"/>
                <a:gd name="connsiteY13" fmla="*/ 50800 h 1185334"/>
                <a:gd name="connsiteX14" fmla="*/ 863600 w 2937933"/>
                <a:gd name="connsiteY14" fmla="*/ 33867 h 1185334"/>
                <a:gd name="connsiteX15" fmla="*/ 973667 w 2937933"/>
                <a:gd name="connsiteY15" fmla="*/ 25400 h 1185334"/>
                <a:gd name="connsiteX16" fmla="*/ 1032933 w 2937933"/>
                <a:gd name="connsiteY16" fmla="*/ 16934 h 1185334"/>
                <a:gd name="connsiteX17" fmla="*/ 1066800 w 2937933"/>
                <a:gd name="connsiteY17" fmla="*/ 8467 h 1185334"/>
                <a:gd name="connsiteX18" fmla="*/ 1430867 w 2937933"/>
                <a:gd name="connsiteY18" fmla="*/ 0 h 1185334"/>
                <a:gd name="connsiteX19" fmla="*/ 1727200 w 2937933"/>
                <a:gd name="connsiteY19" fmla="*/ 8467 h 1185334"/>
                <a:gd name="connsiteX20" fmla="*/ 1803400 w 2937933"/>
                <a:gd name="connsiteY20" fmla="*/ 33867 h 1185334"/>
                <a:gd name="connsiteX21" fmla="*/ 1845733 w 2937933"/>
                <a:gd name="connsiteY21" fmla="*/ 42334 h 1185334"/>
                <a:gd name="connsiteX22" fmla="*/ 1930400 w 2937933"/>
                <a:gd name="connsiteY22" fmla="*/ 67734 h 1185334"/>
                <a:gd name="connsiteX23" fmla="*/ 1989667 w 2937933"/>
                <a:gd name="connsiteY23" fmla="*/ 76200 h 1185334"/>
                <a:gd name="connsiteX24" fmla="*/ 2057400 w 2937933"/>
                <a:gd name="connsiteY24" fmla="*/ 84667 h 1185334"/>
                <a:gd name="connsiteX25" fmla="*/ 2167467 w 2937933"/>
                <a:gd name="connsiteY25" fmla="*/ 110067 h 1185334"/>
                <a:gd name="connsiteX26" fmla="*/ 2286000 w 2937933"/>
                <a:gd name="connsiteY26" fmla="*/ 127000 h 1185334"/>
                <a:gd name="connsiteX27" fmla="*/ 2328333 w 2937933"/>
                <a:gd name="connsiteY27" fmla="*/ 135467 h 1185334"/>
                <a:gd name="connsiteX28" fmla="*/ 2404533 w 2937933"/>
                <a:gd name="connsiteY28" fmla="*/ 152400 h 1185334"/>
                <a:gd name="connsiteX29" fmla="*/ 2531533 w 2937933"/>
                <a:gd name="connsiteY29" fmla="*/ 169334 h 1185334"/>
                <a:gd name="connsiteX30" fmla="*/ 2667000 w 2937933"/>
                <a:gd name="connsiteY30" fmla="*/ 186267 h 1185334"/>
                <a:gd name="connsiteX31" fmla="*/ 2768600 w 2937933"/>
                <a:gd name="connsiteY31" fmla="*/ 203200 h 1185334"/>
                <a:gd name="connsiteX32" fmla="*/ 2827867 w 2937933"/>
                <a:gd name="connsiteY32" fmla="*/ 211667 h 1185334"/>
                <a:gd name="connsiteX33" fmla="*/ 2937933 w 2937933"/>
                <a:gd name="connsiteY33" fmla="*/ 211667 h 1185334"/>
                <a:gd name="connsiteX34" fmla="*/ 2937933 w 2937933"/>
                <a:gd name="connsiteY34" fmla="*/ 211667 h 1185334"/>
                <a:gd name="connsiteX35" fmla="*/ 2819400 w 2937933"/>
                <a:gd name="connsiteY35" fmla="*/ 914400 h 1185334"/>
                <a:gd name="connsiteX36" fmla="*/ 2810933 w 2937933"/>
                <a:gd name="connsiteY36" fmla="*/ 948267 h 1185334"/>
                <a:gd name="connsiteX37" fmla="*/ 2692400 w 2937933"/>
                <a:gd name="connsiteY37" fmla="*/ 973667 h 1185334"/>
                <a:gd name="connsiteX38" fmla="*/ 2590800 w 2937933"/>
                <a:gd name="connsiteY38" fmla="*/ 1007534 h 1185334"/>
                <a:gd name="connsiteX39" fmla="*/ 2565400 w 2937933"/>
                <a:gd name="connsiteY39" fmla="*/ 1016000 h 1185334"/>
                <a:gd name="connsiteX40" fmla="*/ 2540000 w 2937933"/>
                <a:gd name="connsiteY40" fmla="*/ 1024467 h 1185334"/>
                <a:gd name="connsiteX41" fmla="*/ 2472267 w 2937933"/>
                <a:gd name="connsiteY41" fmla="*/ 1032934 h 1185334"/>
                <a:gd name="connsiteX42" fmla="*/ 2413000 w 2937933"/>
                <a:gd name="connsiteY42" fmla="*/ 1049867 h 1185334"/>
                <a:gd name="connsiteX43" fmla="*/ 2328333 w 2937933"/>
                <a:gd name="connsiteY43" fmla="*/ 1075267 h 1185334"/>
                <a:gd name="connsiteX44" fmla="*/ 2235200 w 2937933"/>
                <a:gd name="connsiteY44" fmla="*/ 1092200 h 1185334"/>
                <a:gd name="connsiteX45" fmla="*/ 2201333 w 2937933"/>
                <a:gd name="connsiteY45" fmla="*/ 1100667 h 1185334"/>
                <a:gd name="connsiteX46" fmla="*/ 2150533 w 2937933"/>
                <a:gd name="connsiteY46" fmla="*/ 1117600 h 1185334"/>
                <a:gd name="connsiteX47" fmla="*/ 2099733 w 2937933"/>
                <a:gd name="connsiteY47" fmla="*/ 1126067 h 1185334"/>
                <a:gd name="connsiteX48" fmla="*/ 1879600 w 2937933"/>
                <a:gd name="connsiteY48" fmla="*/ 1134534 h 1185334"/>
                <a:gd name="connsiteX49" fmla="*/ 1549400 w 2937933"/>
                <a:gd name="connsiteY49" fmla="*/ 1159934 h 1185334"/>
                <a:gd name="connsiteX50" fmla="*/ 1464733 w 2937933"/>
                <a:gd name="connsiteY50" fmla="*/ 1176867 h 1185334"/>
                <a:gd name="connsiteX51" fmla="*/ 1439333 w 2937933"/>
                <a:gd name="connsiteY51" fmla="*/ 1185334 h 1185334"/>
                <a:gd name="connsiteX52" fmla="*/ 1109133 w 2937933"/>
                <a:gd name="connsiteY52" fmla="*/ 1176867 h 1185334"/>
                <a:gd name="connsiteX53" fmla="*/ 948267 w 2937933"/>
                <a:gd name="connsiteY53" fmla="*/ 1151467 h 1185334"/>
                <a:gd name="connsiteX54" fmla="*/ 889000 w 2937933"/>
                <a:gd name="connsiteY54" fmla="*/ 1134534 h 1185334"/>
                <a:gd name="connsiteX55" fmla="*/ 829733 w 2937933"/>
                <a:gd name="connsiteY55" fmla="*/ 1126067 h 1185334"/>
                <a:gd name="connsiteX56" fmla="*/ 795867 w 2937933"/>
                <a:gd name="connsiteY56" fmla="*/ 1117600 h 1185334"/>
                <a:gd name="connsiteX57" fmla="*/ 728133 w 2937933"/>
                <a:gd name="connsiteY57" fmla="*/ 1109134 h 1185334"/>
                <a:gd name="connsiteX58" fmla="*/ 609600 w 2937933"/>
                <a:gd name="connsiteY58" fmla="*/ 1083734 h 1185334"/>
                <a:gd name="connsiteX59" fmla="*/ 533400 w 2937933"/>
                <a:gd name="connsiteY59" fmla="*/ 1066800 h 1185334"/>
                <a:gd name="connsiteX60" fmla="*/ 508000 w 2937933"/>
                <a:gd name="connsiteY60" fmla="*/ 1058334 h 1185334"/>
                <a:gd name="connsiteX61" fmla="*/ 474133 w 2937933"/>
                <a:gd name="connsiteY61" fmla="*/ 1049867 h 1185334"/>
                <a:gd name="connsiteX62" fmla="*/ 423333 w 2937933"/>
                <a:gd name="connsiteY62" fmla="*/ 1032934 h 1185334"/>
                <a:gd name="connsiteX63" fmla="*/ 389467 w 2937933"/>
                <a:gd name="connsiteY63" fmla="*/ 1024467 h 1185334"/>
                <a:gd name="connsiteX64" fmla="*/ 338667 w 2937933"/>
                <a:gd name="connsiteY64" fmla="*/ 1007534 h 1185334"/>
                <a:gd name="connsiteX65" fmla="*/ 270933 w 2937933"/>
                <a:gd name="connsiteY65" fmla="*/ 973667 h 1185334"/>
                <a:gd name="connsiteX66" fmla="*/ 245533 w 2937933"/>
                <a:gd name="connsiteY66" fmla="*/ 956734 h 1185334"/>
                <a:gd name="connsiteX67" fmla="*/ 194733 w 2937933"/>
                <a:gd name="connsiteY67" fmla="*/ 939800 h 1185334"/>
                <a:gd name="connsiteX68" fmla="*/ 143933 w 2937933"/>
                <a:gd name="connsiteY68" fmla="*/ 914400 h 1185334"/>
                <a:gd name="connsiteX69" fmla="*/ 67733 w 2937933"/>
                <a:gd name="connsiteY69" fmla="*/ 905934 h 1185334"/>
                <a:gd name="connsiteX70" fmla="*/ 42333 w 2937933"/>
                <a:gd name="connsiteY70" fmla="*/ 897467 h 1185334"/>
                <a:gd name="connsiteX71" fmla="*/ 0 w 2937933"/>
                <a:gd name="connsiteY71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94733 w 2937933"/>
                <a:gd name="connsiteY2" fmla="*/ 186267 h 1185334"/>
                <a:gd name="connsiteX3" fmla="*/ 228600 w 2937933"/>
                <a:gd name="connsiteY3" fmla="*/ 177800 h 1185334"/>
                <a:gd name="connsiteX4" fmla="*/ 270933 w 2937933"/>
                <a:gd name="connsiteY4" fmla="*/ 169334 h 1185334"/>
                <a:gd name="connsiteX5" fmla="*/ 321733 w 2937933"/>
                <a:gd name="connsiteY5" fmla="*/ 152400 h 1185334"/>
                <a:gd name="connsiteX6" fmla="*/ 347133 w 2937933"/>
                <a:gd name="connsiteY6" fmla="*/ 143934 h 1185334"/>
                <a:gd name="connsiteX7" fmla="*/ 372533 w 2937933"/>
                <a:gd name="connsiteY7" fmla="*/ 135467 h 1185334"/>
                <a:gd name="connsiteX8" fmla="*/ 448733 w 2937933"/>
                <a:gd name="connsiteY8" fmla="*/ 118534 h 1185334"/>
                <a:gd name="connsiteX9" fmla="*/ 499533 w 2937933"/>
                <a:gd name="connsiteY9" fmla="*/ 101600 h 1185334"/>
                <a:gd name="connsiteX10" fmla="*/ 660400 w 2937933"/>
                <a:gd name="connsiteY10" fmla="*/ 76200 h 1185334"/>
                <a:gd name="connsiteX11" fmla="*/ 736600 w 2937933"/>
                <a:gd name="connsiteY11" fmla="*/ 59267 h 1185334"/>
                <a:gd name="connsiteX12" fmla="*/ 770467 w 2937933"/>
                <a:gd name="connsiteY12" fmla="*/ 50800 h 1185334"/>
                <a:gd name="connsiteX13" fmla="*/ 863600 w 2937933"/>
                <a:gd name="connsiteY13" fmla="*/ 33867 h 1185334"/>
                <a:gd name="connsiteX14" fmla="*/ 973667 w 2937933"/>
                <a:gd name="connsiteY14" fmla="*/ 25400 h 1185334"/>
                <a:gd name="connsiteX15" fmla="*/ 1032933 w 2937933"/>
                <a:gd name="connsiteY15" fmla="*/ 16934 h 1185334"/>
                <a:gd name="connsiteX16" fmla="*/ 1066800 w 2937933"/>
                <a:gd name="connsiteY16" fmla="*/ 8467 h 1185334"/>
                <a:gd name="connsiteX17" fmla="*/ 1430867 w 2937933"/>
                <a:gd name="connsiteY17" fmla="*/ 0 h 1185334"/>
                <a:gd name="connsiteX18" fmla="*/ 1727200 w 2937933"/>
                <a:gd name="connsiteY18" fmla="*/ 8467 h 1185334"/>
                <a:gd name="connsiteX19" fmla="*/ 1803400 w 2937933"/>
                <a:gd name="connsiteY19" fmla="*/ 33867 h 1185334"/>
                <a:gd name="connsiteX20" fmla="*/ 1845733 w 2937933"/>
                <a:gd name="connsiteY20" fmla="*/ 42334 h 1185334"/>
                <a:gd name="connsiteX21" fmla="*/ 1930400 w 2937933"/>
                <a:gd name="connsiteY21" fmla="*/ 67734 h 1185334"/>
                <a:gd name="connsiteX22" fmla="*/ 1989667 w 2937933"/>
                <a:gd name="connsiteY22" fmla="*/ 76200 h 1185334"/>
                <a:gd name="connsiteX23" fmla="*/ 2057400 w 2937933"/>
                <a:gd name="connsiteY23" fmla="*/ 84667 h 1185334"/>
                <a:gd name="connsiteX24" fmla="*/ 2167467 w 2937933"/>
                <a:gd name="connsiteY24" fmla="*/ 110067 h 1185334"/>
                <a:gd name="connsiteX25" fmla="*/ 2286000 w 2937933"/>
                <a:gd name="connsiteY25" fmla="*/ 127000 h 1185334"/>
                <a:gd name="connsiteX26" fmla="*/ 2328333 w 2937933"/>
                <a:gd name="connsiteY26" fmla="*/ 135467 h 1185334"/>
                <a:gd name="connsiteX27" fmla="*/ 2404533 w 2937933"/>
                <a:gd name="connsiteY27" fmla="*/ 152400 h 1185334"/>
                <a:gd name="connsiteX28" fmla="*/ 2531533 w 2937933"/>
                <a:gd name="connsiteY28" fmla="*/ 169334 h 1185334"/>
                <a:gd name="connsiteX29" fmla="*/ 2667000 w 2937933"/>
                <a:gd name="connsiteY29" fmla="*/ 186267 h 1185334"/>
                <a:gd name="connsiteX30" fmla="*/ 2768600 w 2937933"/>
                <a:gd name="connsiteY30" fmla="*/ 203200 h 1185334"/>
                <a:gd name="connsiteX31" fmla="*/ 2827867 w 2937933"/>
                <a:gd name="connsiteY31" fmla="*/ 211667 h 1185334"/>
                <a:gd name="connsiteX32" fmla="*/ 2937933 w 2937933"/>
                <a:gd name="connsiteY32" fmla="*/ 211667 h 1185334"/>
                <a:gd name="connsiteX33" fmla="*/ 2937933 w 2937933"/>
                <a:gd name="connsiteY33" fmla="*/ 211667 h 1185334"/>
                <a:gd name="connsiteX34" fmla="*/ 2819400 w 2937933"/>
                <a:gd name="connsiteY34" fmla="*/ 914400 h 1185334"/>
                <a:gd name="connsiteX35" fmla="*/ 2810933 w 2937933"/>
                <a:gd name="connsiteY35" fmla="*/ 948267 h 1185334"/>
                <a:gd name="connsiteX36" fmla="*/ 2692400 w 2937933"/>
                <a:gd name="connsiteY36" fmla="*/ 973667 h 1185334"/>
                <a:gd name="connsiteX37" fmla="*/ 2590800 w 2937933"/>
                <a:gd name="connsiteY37" fmla="*/ 1007534 h 1185334"/>
                <a:gd name="connsiteX38" fmla="*/ 2565400 w 2937933"/>
                <a:gd name="connsiteY38" fmla="*/ 1016000 h 1185334"/>
                <a:gd name="connsiteX39" fmla="*/ 2540000 w 2937933"/>
                <a:gd name="connsiteY39" fmla="*/ 1024467 h 1185334"/>
                <a:gd name="connsiteX40" fmla="*/ 2472267 w 2937933"/>
                <a:gd name="connsiteY40" fmla="*/ 1032934 h 1185334"/>
                <a:gd name="connsiteX41" fmla="*/ 2413000 w 2937933"/>
                <a:gd name="connsiteY41" fmla="*/ 1049867 h 1185334"/>
                <a:gd name="connsiteX42" fmla="*/ 2328333 w 2937933"/>
                <a:gd name="connsiteY42" fmla="*/ 1075267 h 1185334"/>
                <a:gd name="connsiteX43" fmla="*/ 2235200 w 2937933"/>
                <a:gd name="connsiteY43" fmla="*/ 1092200 h 1185334"/>
                <a:gd name="connsiteX44" fmla="*/ 2201333 w 2937933"/>
                <a:gd name="connsiteY44" fmla="*/ 1100667 h 1185334"/>
                <a:gd name="connsiteX45" fmla="*/ 2150533 w 2937933"/>
                <a:gd name="connsiteY45" fmla="*/ 1117600 h 1185334"/>
                <a:gd name="connsiteX46" fmla="*/ 2099733 w 2937933"/>
                <a:gd name="connsiteY46" fmla="*/ 1126067 h 1185334"/>
                <a:gd name="connsiteX47" fmla="*/ 1879600 w 2937933"/>
                <a:gd name="connsiteY47" fmla="*/ 1134534 h 1185334"/>
                <a:gd name="connsiteX48" fmla="*/ 1549400 w 2937933"/>
                <a:gd name="connsiteY48" fmla="*/ 1159934 h 1185334"/>
                <a:gd name="connsiteX49" fmla="*/ 1464733 w 2937933"/>
                <a:gd name="connsiteY49" fmla="*/ 1176867 h 1185334"/>
                <a:gd name="connsiteX50" fmla="*/ 1439333 w 2937933"/>
                <a:gd name="connsiteY50" fmla="*/ 1185334 h 1185334"/>
                <a:gd name="connsiteX51" fmla="*/ 1109133 w 2937933"/>
                <a:gd name="connsiteY51" fmla="*/ 1176867 h 1185334"/>
                <a:gd name="connsiteX52" fmla="*/ 948267 w 2937933"/>
                <a:gd name="connsiteY52" fmla="*/ 1151467 h 1185334"/>
                <a:gd name="connsiteX53" fmla="*/ 889000 w 2937933"/>
                <a:gd name="connsiteY53" fmla="*/ 1134534 h 1185334"/>
                <a:gd name="connsiteX54" fmla="*/ 829733 w 2937933"/>
                <a:gd name="connsiteY54" fmla="*/ 1126067 h 1185334"/>
                <a:gd name="connsiteX55" fmla="*/ 795867 w 2937933"/>
                <a:gd name="connsiteY55" fmla="*/ 1117600 h 1185334"/>
                <a:gd name="connsiteX56" fmla="*/ 728133 w 2937933"/>
                <a:gd name="connsiteY56" fmla="*/ 1109134 h 1185334"/>
                <a:gd name="connsiteX57" fmla="*/ 609600 w 2937933"/>
                <a:gd name="connsiteY57" fmla="*/ 1083734 h 1185334"/>
                <a:gd name="connsiteX58" fmla="*/ 533400 w 2937933"/>
                <a:gd name="connsiteY58" fmla="*/ 1066800 h 1185334"/>
                <a:gd name="connsiteX59" fmla="*/ 508000 w 2937933"/>
                <a:gd name="connsiteY59" fmla="*/ 1058334 h 1185334"/>
                <a:gd name="connsiteX60" fmla="*/ 474133 w 2937933"/>
                <a:gd name="connsiteY60" fmla="*/ 1049867 h 1185334"/>
                <a:gd name="connsiteX61" fmla="*/ 423333 w 2937933"/>
                <a:gd name="connsiteY61" fmla="*/ 1032934 h 1185334"/>
                <a:gd name="connsiteX62" fmla="*/ 389467 w 2937933"/>
                <a:gd name="connsiteY62" fmla="*/ 1024467 h 1185334"/>
                <a:gd name="connsiteX63" fmla="*/ 338667 w 2937933"/>
                <a:gd name="connsiteY63" fmla="*/ 1007534 h 1185334"/>
                <a:gd name="connsiteX64" fmla="*/ 270933 w 2937933"/>
                <a:gd name="connsiteY64" fmla="*/ 973667 h 1185334"/>
                <a:gd name="connsiteX65" fmla="*/ 245533 w 2937933"/>
                <a:gd name="connsiteY65" fmla="*/ 956734 h 1185334"/>
                <a:gd name="connsiteX66" fmla="*/ 194733 w 2937933"/>
                <a:gd name="connsiteY66" fmla="*/ 939800 h 1185334"/>
                <a:gd name="connsiteX67" fmla="*/ 143933 w 2937933"/>
                <a:gd name="connsiteY67" fmla="*/ 914400 h 1185334"/>
                <a:gd name="connsiteX68" fmla="*/ 67733 w 2937933"/>
                <a:gd name="connsiteY68" fmla="*/ 905934 h 1185334"/>
                <a:gd name="connsiteX69" fmla="*/ 42333 w 2937933"/>
                <a:gd name="connsiteY69" fmla="*/ 897467 h 1185334"/>
                <a:gd name="connsiteX70" fmla="*/ 0 w 2937933"/>
                <a:gd name="connsiteY70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228600 w 2937933"/>
                <a:gd name="connsiteY2" fmla="*/ 177800 h 1185334"/>
                <a:gd name="connsiteX3" fmla="*/ 270933 w 2937933"/>
                <a:gd name="connsiteY3" fmla="*/ 169334 h 1185334"/>
                <a:gd name="connsiteX4" fmla="*/ 321733 w 2937933"/>
                <a:gd name="connsiteY4" fmla="*/ 152400 h 1185334"/>
                <a:gd name="connsiteX5" fmla="*/ 347133 w 2937933"/>
                <a:gd name="connsiteY5" fmla="*/ 143934 h 1185334"/>
                <a:gd name="connsiteX6" fmla="*/ 372533 w 2937933"/>
                <a:gd name="connsiteY6" fmla="*/ 135467 h 1185334"/>
                <a:gd name="connsiteX7" fmla="*/ 448733 w 2937933"/>
                <a:gd name="connsiteY7" fmla="*/ 118534 h 1185334"/>
                <a:gd name="connsiteX8" fmla="*/ 499533 w 2937933"/>
                <a:gd name="connsiteY8" fmla="*/ 101600 h 1185334"/>
                <a:gd name="connsiteX9" fmla="*/ 660400 w 2937933"/>
                <a:gd name="connsiteY9" fmla="*/ 76200 h 1185334"/>
                <a:gd name="connsiteX10" fmla="*/ 736600 w 2937933"/>
                <a:gd name="connsiteY10" fmla="*/ 59267 h 1185334"/>
                <a:gd name="connsiteX11" fmla="*/ 770467 w 2937933"/>
                <a:gd name="connsiteY11" fmla="*/ 50800 h 1185334"/>
                <a:gd name="connsiteX12" fmla="*/ 863600 w 2937933"/>
                <a:gd name="connsiteY12" fmla="*/ 33867 h 1185334"/>
                <a:gd name="connsiteX13" fmla="*/ 973667 w 2937933"/>
                <a:gd name="connsiteY13" fmla="*/ 25400 h 1185334"/>
                <a:gd name="connsiteX14" fmla="*/ 1032933 w 2937933"/>
                <a:gd name="connsiteY14" fmla="*/ 16934 h 1185334"/>
                <a:gd name="connsiteX15" fmla="*/ 1066800 w 2937933"/>
                <a:gd name="connsiteY15" fmla="*/ 8467 h 1185334"/>
                <a:gd name="connsiteX16" fmla="*/ 1430867 w 2937933"/>
                <a:gd name="connsiteY16" fmla="*/ 0 h 1185334"/>
                <a:gd name="connsiteX17" fmla="*/ 1727200 w 2937933"/>
                <a:gd name="connsiteY17" fmla="*/ 8467 h 1185334"/>
                <a:gd name="connsiteX18" fmla="*/ 1803400 w 2937933"/>
                <a:gd name="connsiteY18" fmla="*/ 33867 h 1185334"/>
                <a:gd name="connsiteX19" fmla="*/ 1845733 w 2937933"/>
                <a:gd name="connsiteY19" fmla="*/ 42334 h 1185334"/>
                <a:gd name="connsiteX20" fmla="*/ 1930400 w 2937933"/>
                <a:gd name="connsiteY20" fmla="*/ 67734 h 1185334"/>
                <a:gd name="connsiteX21" fmla="*/ 1989667 w 2937933"/>
                <a:gd name="connsiteY21" fmla="*/ 76200 h 1185334"/>
                <a:gd name="connsiteX22" fmla="*/ 2057400 w 2937933"/>
                <a:gd name="connsiteY22" fmla="*/ 84667 h 1185334"/>
                <a:gd name="connsiteX23" fmla="*/ 2167467 w 2937933"/>
                <a:gd name="connsiteY23" fmla="*/ 110067 h 1185334"/>
                <a:gd name="connsiteX24" fmla="*/ 2286000 w 2937933"/>
                <a:gd name="connsiteY24" fmla="*/ 127000 h 1185334"/>
                <a:gd name="connsiteX25" fmla="*/ 2328333 w 2937933"/>
                <a:gd name="connsiteY25" fmla="*/ 135467 h 1185334"/>
                <a:gd name="connsiteX26" fmla="*/ 2404533 w 2937933"/>
                <a:gd name="connsiteY26" fmla="*/ 152400 h 1185334"/>
                <a:gd name="connsiteX27" fmla="*/ 2531533 w 2937933"/>
                <a:gd name="connsiteY27" fmla="*/ 169334 h 1185334"/>
                <a:gd name="connsiteX28" fmla="*/ 2667000 w 2937933"/>
                <a:gd name="connsiteY28" fmla="*/ 186267 h 1185334"/>
                <a:gd name="connsiteX29" fmla="*/ 2768600 w 2937933"/>
                <a:gd name="connsiteY29" fmla="*/ 203200 h 1185334"/>
                <a:gd name="connsiteX30" fmla="*/ 2827867 w 2937933"/>
                <a:gd name="connsiteY30" fmla="*/ 211667 h 1185334"/>
                <a:gd name="connsiteX31" fmla="*/ 2937933 w 2937933"/>
                <a:gd name="connsiteY31" fmla="*/ 211667 h 1185334"/>
                <a:gd name="connsiteX32" fmla="*/ 2937933 w 2937933"/>
                <a:gd name="connsiteY32" fmla="*/ 211667 h 1185334"/>
                <a:gd name="connsiteX33" fmla="*/ 2819400 w 2937933"/>
                <a:gd name="connsiteY33" fmla="*/ 914400 h 1185334"/>
                <a:gd name="connsiteX34" fmla="*/ 2810933 w 2937933"/>
                <a:gd name="connsiteY34" fmla="*/ 948267 h 1185334"/>
                <a:gd name="connsiteX35" fmla="*/ 2692400 w 2937933"/>
                <a:gd name="connsiteY35" fmla="*/ 973667 h 1185334"/>
                <a:gd name="connsiteX36" fmla="*/ 2590800 w 2937933"/>
                <a:gd name="connsiteY36" fmla="*/ 1007534 h 1185334"/>
                <a:gd name="connsiteX37" fmla="*/ 2565400 w 2937933"/>
                <a:gd name="connsiteY37" fmla="*/ 1016000 h 1185334"/>
                <a:gd name="connsiteX38" fmla="*/ 2540000 w 2937933"/>
                <a:gd name="connsiteY38" fmla="*/ 1024467 h 1185334"/>
                <a:gd name="connsiteX39" fmla="*/ 2472267 w 2937933"/>
                <a:gd name="connsiteY39" fmla="*/ 1032934 h 1185334"/>
                <a:gd name="connsiteX40" fmla="*/ 2413000 w 2937933"/>
                <a:gd name="connsiteY40" fmla="*/ 1049867 h 1185334"/>
                <a:gd name="connsiteX41" fmla="*/ 2328333 w 2937933"/>
                <a:gd name="connsiteY41" fmla="*/ 1075267 h 1185334"/>
                <a:gd name="connsiteX42" fmla="*/ 2235200 w 2937933"/>
                <a:gd name="connsiteY42" fmla="*/ 1092200 h 1185334"/>
                <a:gd name="connsiteX43" fmla="*/ 2201333 w 2937933"/>
                <a:gd name="connsiteY43" fmla="*/ 1100667 h 1185334"/>
                <a:gd name="connsiteX44" fmla="*/ 2150533 w 2937933"/>
                <a:gd name="connsiteY44" fmla="*/ 1117600 h 1185334"/>
                <a:gd name="connsiteX45" fmla="*/ 2099733 w 2937933"/>
                <a:gd name="connsiteY45" fmla="*/ 1126067 h 1185334"/>
                <a:gd name="connsiteX46" fmla="*/ 1879600 w 2937933"/>
                <a:gd name="connsiteY46" fmla="*/ 1134534 h 1185334"/>
                <a:gd name="connsiteX47" fmla="*/ 1549400 w 2937933"/>
                <a:gd name="connsiteY47" fmla="*/ 1159934 h 1185334"/>
                <a:gd name="connsiteX48" fmla="*/ 1464733 w 2937933"/>
                <a:gd name="connsiteY48" fmla="*/ 1176867 h 1185334"/>
                <a:gd name="connsiteX49" fmla="*/ 1439333 w 2937933"/>
                <a:gd name="connsiteY49" fmla="*/ 1185334 h 1185334"/>
                <a:gd name="connsiteX50" fmla="*/ 1109133 w 2937933"/>
                <a:gd name="connsiteY50" fmla="*/ 1176867 h 1185334"/>
                <a:gd name="connsiteX51" fmla="*/ 948267 w 2937933"/>
                <a:gd name="connsiteY51" fmla="*/ 1151467 h 1185334"/>
                <a:gd name="connsiteX52" fmla="*/ 889000 w 2937933"/>
                <a:gd name="connsiteY52" fmla="*/ 1134534 h 1185334"/>
                <a:gd name="connsiteX53" fmla="*/ 829733 w 2937933"/>
                <a:gd name="connsiteY53" fmla="*/ 1126067 h 1185334"/>
                <a:gd name="connsiteX54" fmla="*/ 795867 w 2937933"/>
                <a:gd name="connsiteY54" fmla="*/ 1117600 h 1185334"/>
                <a:gd name="connsiteX55" fmla="*/ 728133 w 2937933"/>
                <a:gd name="connsiteY55" fmla="*/ 1109134 h 1185334"/>
                <a:gd name="connsiteX56" fmla="*/ 609600 w 2937933"/>
                <a:gd name="connsiteY56" fmla="*/ 1083734 h 1185334"/>
                <a:gd name="connsiteX57" fmla="*/ 533400 w 2937933"/>
                <a:gd name="connsiteY57" fmla="*/ 1066800 h 1185334"/>
                <a:gd name="connsiteX58" fmla="*/ 508000 w 2937933"/>
                <a:gd name="connsiteY58" fmla="*/ 1058334 h 1185334"/>
                <a:gd name="connsiteX59" fmla="*/ 474133 w 2937933"/>
                <a:gd name="connsiteY59" fmla="*/ 1049867 h 1185334"/>
                <a:gd name="connsiteX60" fmla="*/ 423333 w 2937933"/>
                <a:gd name="connsiteY60" fmla="*/ 1032934 h 1185334"/>
                <a:gd name="connsiteX61" fmla="*/ 389467 w 2937933"/>
                <a:gd name="connsiteY61" fmla="*/ 1024467 h 1185334"/>
                <a:gd name="connsiteX62" fmla="*/ 338667 w 2937933"/>
                <a:gd name="connsiteY62" fmla="*/ 1007534 h 1185334"/>
                <a:gd name="connsiteX63" fmla="*/ 270933 w 2937933"/>
                <a:gd name="connsiteY63" fmla="*/ 973667 h 1185334"/>
                <a:gd name="connsiteX64" fmla="*/ 245533 w 2937933"/>
                <a:gd name="connsiteY64" fmla="*/ 956734 h 1185334"/>
                <a:gd name="connsiteX65" fmla="*/ 194733 w 2937933"/>
                <a:gd name="connsiteY65" fmla="*/ 939800 h 1185334"/>
                <a:gd name="connsiteX66" fmla="*/ 143933 w 2937933"/>
                <a:gd name="connsiteY66" fmla="*/ 914400 h 1185334"/>
                <a:gd name="connsiteX67" fmla="*/ 67733 w 2937933"/>
                <a:gd name="connsiteY67" fmla="*/ 905934 h 1185334"/>
                <a:gd name="connsiteX68" fmla="*/ 42333 w 2937933"/>
                <a:gd name="connsiteY68" fmla="*/ 897467 h 1185334"/>
                <a:gd name="connsiteX69" fmla="*/ 0 w 2937933"/>
                <a:gd name="connsiteY69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270933 w 2937933"/>
                <a:gd name="connsiteY2" fmla="*/ 169334 h 1185334"/>
                <a:gd name="connsiteX3" fmla="*/ 321733 w 2937933"/>
                <a:gd name="connsiteY3" fmla="*/ 152400 h 1185334"/>
                <a:gd name="connsiteX4" fmla="*/ 347133 w 2937933"/>
                <a:gd name="connsiteY4" fmla="*/ 143934 h 1185334"/>
                <a:gd name="connsiteX5" fmla="*/ 372533 w 2937933"/>
                <a:gd name="connsiteY5" fmla="*/ 135467 h 1185334"/>
                <a:gd name="connsiteX6" fmla="*/ 448733 w 2937933"/>
                <a:gd name="connsiteY6" fmla="*/ 118534 h 1185334"/>
                <a:gd name="connsiteX7" fmla="*/ 499533 w 2937933"/>
                <a:gd name="connsiteY7" fmla="*/ 101600 h 1185334"/>
                <a:gd name="connsiteX8" fmla="*/ 660400 w 2937933"/>
                <a:gd name="connsiteY8" fmla="*/ 76200 h 1185334"/>
                <a:gd name="connsiteX9" fmla="*/ 736600 w 2937933"/>
                <a:gd name="connsiteY9" fmla="*/ 59267 h 1185334"/>
                <a:gd name="connsiteX10" fmla="*/ 770467 w 2937933"/>
                <a:gd name="connsiteY10" fmla="*/ 50800 h 1185334"/>
                <a:gd name="connsiteX11" fmla="*/ 863600 w 2937933"/>
                <a:gd name="connsiteY11" fmla="*/ 33867 h 1185334"/>
                <a:gd name="connsiteX12" fmla="*/ 973667 w 2937933"/>
                <a:gd name="connsiteY12" fmla="*/ 25400 h 1185334"/>
                <a:gd name="connsiteX13" fmla="*/ 1032933 w 2937933"/>
                <a:gd name="connsiteY13" fmla="*/ 16934 h 1185334"/>
                <a:gd name="connsiteX14" fmla="*/ 1066800 w 2937933"/>
                <a:gd name="connsiteY14" fmla="*/ 8467 h 1185334"/>
                <a:gd name="connsiteX15" fmla="*/ 1430867 w 2937933"/>
                <a:gd name="connsiteY15" fmla="*/ 0 h 1185334"/>
                <a:gd name="connsiteX16" fmla="*/ 1727200 w 2937933"/>
                <a:gd name="connsiteY16" fmla="*/ 8467 h 1185334"/>
                <a:gd name="connsiteX17" fmla="*/ 1803400 w 2937933"/>
                <a:gd name="connsiteY17" fmla="*/ 33867 h 1185334"/>
                <a:gd name="connsiteX18" fmla="*/ 1845733 w 2937933"/>
                <a:gd name="connsiteY18" fmla="*/ 42334 h 1185334"/>
                <a:gd name="connsiteX19" fmla="*/ 1930400 w 2937933"/>
                <a:gd name="connsiteY19" fmla="*/ 67734 h 1185334"/>
                <a:gd name="connsiteX20" fmla="*/ 1989667 w 2937933"/>
                <a:gd name="connsiteY20" fmla="*/ 76200 h 1185334"/>
                <a:gd name="connsiteX21" fmla="*/ 2057400 w 2937933"/>
                <a:gd name="connsiteY21" fmla="*/ 84667 h 1185334"/>
                <a:gd name="connsiteX22" fmla="*/ 2167467 w 2937933"/>
                <a:gd name="connsiteY22" fmla="*/ 110067 h 1185334"/>
                <a:gd name="connsiteX23" fmla="*/ 2286000 w 2937933"/>
                <a:gd name="connsiteY23" fmla="*/ 127000 h 1185334"/>
                <a:gd name="connsiteX24" fmla="*/ 2328333 w 2937933"/>
                <a:gd name="connsiteY24" fmla="*/ 135467 h 1185334"/>
                <a:gd name="connsiteX25" fmla="*/ 2404533 w 2937933"/>
                <a:gd name="connsiteY25" fmla="*/ 152400 h 1185334"/>
                <a:gd name="connsiteX26" fmla="*/ 2531533 w 2937933"/>
                <a:gd name="connsiteY26" fmla="*/ 169334 h 1185334"/>
                <a:gd name="connsiteX27" fmla="*/ 2667000 w 2937933"/>
                <a:gd name="connsiteY27" fmla="*/ 186267 h 1185334"/>
                <a:gd name="connsiteX28" fmla="*/ 2768600 w 2937933"/>
                <a:gd name="connsiteY28" fmla="*/ 203200 h 1185334"/>
                <a:gd name="connsiteX29" fmla="*/ 2827867 w 2937933"/>
                <a:gd name="connsiteY29" fmla="*/ 211667 h 1185334"/>
                <a:gd name="connsiteX30" fmla="*/ 2937933 w 2937933"/>
                <a:gd name="connsiteY30" fmla="*/ 211667 h 1185334"/>
                <a:gd name="connsiteX31" fmla="*/ 2937933 w 2937933"/>
                <a:gd name="connsiteY31" fmla="*/ 211667 h 1185334"/>
                <a:gd name="connsiteX32" fmla="*/ 2819400 w 2937933"/>
                <a:gd name="connsiteY32" fmla="*/ 914400 h 1185334"/>
                <a:gd name="connsiteX33" fmla="*/ 2810933 w 2937933"/>
                <a:gd name="connsiteY33" fmla="*/ 948267 h 1185334"/>
                <a:gd name="connsiteX34" fmla="*/ 2692400 w 2937933"/>
                <a:gd name="connsiteY34" fmla="*/ 973667 h 1185334"/>
                <a:gd name="connsiteX35" fmla="*/ 2590800 w 2937933"/>
                <a:gd name="connsiteY35" fmla="*/ 1007534 h 1185334"/>
                <a:gd name="connsiteX36" fmla="*/ 2565400 w 2937933"/>
                <a:gd name="connsiteY36" fmla="*/ 1016000 h 1185334"/>
                <a:gd name="connsiteX37" fmla="*/ 2540000 w 2937933"/>
                <a:gd name="connsiteY37" fmla="*/ 1024467 h 1185334"/>
                <a:gd name="connsiteX38" fmla="*/ 2472267 w 2937933"/>
                <a:gd name="connsiteY38" fmla="*/ 1032934 h 1185334"/>
                <a:gd name="connsiteX39" fmla="*/ 2413000 w 2937933"/>
                <a:gd name="connsiteY39" fmla="*/ 1049867 h 1185334"/>
                <a:gd name="connsiteX40" fmla="*/ 2328333 w 2937933"/>
                <a:gd name="connsiteY40" fmla="*/ 1075267 h 1185334"/>
                <a:gd name="connsiteX41" fmla="*/ 2235200 w 2937933"/>
                <a:gd name="connsiteY41" fmla="*/ 1092200 h 1185334"/>
                <a:gd name="connsiteX42" fmla="*/ 2201333 w 2937933"/>
                <a:gd name="connsiteY42" fmla="*/ 1100667 h 1185334"/>
                <a:gd name="connsiteX43" fmla="*/ 2150533 w 2937933"/>
                <a:gd name="connsiteY43" fmla="*/ 1117600 h 1185334"/>
                <a:gd name="connsiteX44" fmla="*/ 2099733 w 2937933"/>
                <a:gd name="connsiteY44" fmla="*/ 1126067 h 1185334"/>
                <a:gd name="connsiteX45" fmla="*/ 1879600 w 2937933"/>
                <a:gd name="connsiteY45" fmla="*/ 1134534 h 1185334"/>
                <a:gd name="connsiteX46" fmla="*/ 1549400 w 2937933"/>
                <a:gd name="connsiteY46" fmla="*/ 1159934 h 1185334"/>
                <a:gd name="connsiteX47" fmla="*/ 1464733 w 2937933"/>
                <a:gd name="connsiteY47" fmla="*/ 1176867 h 1185334"/>
                <a:gd name="connsiteX48" fmla="*/ 1439333 w 2937933"/>
                <a:gd name="connsiteY48" fmla="*/ 1185334 h 1185334"/>
                <a:gd name="connsiteX49" fmla="*/ 1109133 w 2937933"/>
                <a:gd name="connsiteY49" fmla="*/ 1176867 h 1185334"/>
                <a:gd name="connsiteX50" fmla="*/ 948267 w 2937933"/>
                <a:gd name="connsiteY50" fmla="*/ 1151467 h 1185334"/>
                <a:gd name="connsiteX51" fmla="*/ 889000 w 2937933"/>
                <a:gd name="connsiteY51" fmla="*/ 1134534 h 1185334"/>
                <a:gd name="connsiteX52" fmla="*/ 829733 w 2937933"/>
                <a:gd name="connsiteY52" fmla="*/ 1126067 h 1185334"/>
                <a:gd name="connsiteX53" fmla="*/ 795867 w 2937933"/>
                <a:gd name="connsiteY53" fmla="*/ 1117600 h 1185334"/>
                <a:gd name="connsiteX54" fmla="*/ 728133 w 2937933"/>
                <a:gd name="connsiteY54" fmla="*/ 1109134 h 1185334"/>
                <a:gd name="connsiteX55" fmla="*/ 609600 w 2937933"/>
                <a:gd name="connsiteY55" fmla="*/ 1083734 h 1185334"/>
                <a:gd name="connsiteX56" fmla="*/ 533400 w 2937933"/>
                <a:gd name="connsiteY56" fmla="*/ 1066800 h 1185334"/>
                <a:gd name="connsiteX57" fmla="*/ 508000 w 2937933"/>
                <a:gd name="connsiteY57" fmla="*/ 1058334 h 1185334"/>
                <a:gd name="connsiteX58" fmla="*/ 474133 w 2937933"/>
                <a:gd name="connsiteY58" fmla="*/ 1049867 h 1185334"/>
                <a:gd name="connsiteX59" fmla="*/ 423333 w 2937933"/>
                <a:gd name="connsiteY59" fmla="*/ 1032934 h 1185334"/>
                <a:gd name="connsiteX60" fmla="*/ 389467 w 2937933"/>
                <a:gd name="connsiteY60" fmla="*/ 1024467 h 1185334"/>
                <a:gd name="connsiteX61" fmla="*/ 338667 w 2937933"/>
                <a:gd name="connsiteY61" fmla="*/ 1007534 h 1185334"/>
                <a:gd name="connsiteX62" fmla="*/ 270933 w 2937933"/>
                <a:gd name="connsiteY62" fmla="*/ 973667 h 1185334"/>
                <a:gd name="connsiteX63" fmla="*/ 245533 w 2937933"/>
                <a:gd name="connsiteY63" fmla="*/ 956734 h 1185334"/>
                <a:gd name="connsiteX64" fmla="*/ 194733 w 2937933"/>
                <a:gd name="connsiteY64" fmla="*/ 939800 h 1185334"/>
                <a:gd name="connsiteX65" fmla="*/ 143933 w 2937933"/>
                <a:gd name="connsiteY65" fmla="*/ 914400 h 1185334"/>
                <a:gd name="connsiteX66" fmla="*/ 67733 w 2937933"/>
                <a:gd name="connsiteY66" fmla="*/ 905934 h 1185334"/>
                <a:gd name="connsiteX67" fmla="*/ 42333 w 2937933"/>
                <a:gd name="connsiteY67" fmla="*/ 897467 h 1185334"/>
                <a:gd name="connsiteX68" fmla="*/ 0 w 2937933"/>
                <a:gd name="connsiteY68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321733 w 2937933"/>
                <a:gd name="connsiteY2" fmla="*/ 152400 h 1185334"/>
                <a:gd name="connsiteX3" fmla="*/ 347133 w 2937933"/>
                <a:gd name="connsiteY3" fmla="*/ 143934 h 1185334"/>
                <a:gd name="connsiteX4" fmla="*/ 372533 w 2937933"/>
                <a:gd name="connsiteY4" fmla="*/ 135467 h 1185334"/>
                <a:gd name="connsiteX5" fmla="*/ 448733 w 2937933"/>
                <a:gd name="connsiteY5" fmla="*/ 118534 h 1185334"/>
                <a:gd name="connsiteX6" fmla="*/ 499533 w 2937933"/>
                <a:gd name="connsiteY6" fmla="*/ 101600 h 1185334"/>
                <a:gd name="connsiteX7" fmla="*/ 660400 w 2937933"/>
                <a:gd name="connsiteY7" fmla="*/ 76200 h 1185334"/>
                <a:gd name="connsiteX8" fmla="*/ 736600 w 2937933"/>
                <a:gd name="connsiteY8" fmla="*/ 59267 h 1185334"/>
                <a:gd name="connsiteX9" fmla="*/ 770467 w 2937933"/>
                <a:gd name="connsiteY9" fmla="*/ 50800 h 1185334"/>
                <a:gd name="connsiteX10" fmla="*/ 863600 w 2937933"/>
                <a:gd name="connsiteY10" fmla="*/ 33867 h 1185334"/>
                <a:gd name="connsiteX11" fmla="*/ 973667 w 2937933"/>
                <a:gd name="connsiteY11" fmla="*/ 25400 h 1185334"/>
                <a:gd name="connsiteX12" fmla="*/ 1032933 w 2937933"/>
                <a:gd name="connsiteY12" fmla="*/ 16934 h 1185334"/>
                <a:gd name="connsiteX13" fmla="*/ 1066800 w 2937933"/>
                <a:gd name="connsiteY13" fmla="*/ 8467 h 1185334"/>
                <a:gd name="connsiteX14" fmla="*/ 1430867 w 2937933"/>
                <a:gd name="connsiteY14" fmla="*/ 0 h 1185334"/>
                <a:gd name="connsiteX15" fmla="*/ 1727200 w 2937933"/>
                <a:gd name="connsiteY15" fmla="*/ 8467 h 1185334"/>
                <a:gd name="connsiteX16" fmla="*/ 1803400 w 2937933"/>
                <a:gd name="connsiteY16" fmla="*/ 33867 h 1185334"/>
                <a:gd name="connsiteX17" fmla="*/ 1845733 w 2937933"/>
                <a:gd name="connsiteY17" fmla="*/ 42334 h 1185334"/>
                <a:gd name="connsiteX18" fmla="*/ 1930400 w 2937933"/>
                <a:gd name="connsiteY18" fmla="*/ 67734 h 1185334"/>
                <a:gd name="connsiteX19" fmla="*/ 1989667 w 2937933"/>
                <a:gd name="connsiteY19" fmla="*/ 76200 h 1185334"/>
                <a:gd name="connsiteX20" fmla="*/ 2057400 w 2937933"/>
                <a:gd name="connsiteY20" fmla="*/ 84667 h 1185334"/>
                <a:gd name="connsiteX21" fmla="*/ 2167467 w 2937933"/>
                <a:gd name="connsiteY21" fmla="*/ 110067 h 1185334"/>
                <a:gd name="connsiteX22" fmla="*/ 2286000 w 2937933"/>
                <a:gd name="connsiteY22" fmla="*/ 127000 h 1185334"/>
                <a:gd name="connsiteX23" fmla="*/ 2328333 w 2937933"/>
                <a:gd name="connsiteY23" fmla="*/ 135467 h 1185334"/>
                <a:gd name="connsiteX24" fmla="*/ 2404533 w 2937933"/>
                <a:gd name="connsiteY24" fmla="*/ 152400 h 1185334"/>
                <a:gd name="connsiteX25" fmla="*/ 2531533 w 2937933"/>
                <a:gd name="connsiteY25" fmla="*/ 169334 h 1185334"/>
                <a:gd name="connsiteX26" fmla="*/ 2667000 w 2937933"/>
                <a:gd name="connsiteY26" fmla="*/ 186267 h 1185334"/>
                <a:gd name="connsiteX27" fmla="*/ 2768600 w 2937933"/>
                <a:gd name="connsiteY27" fmla="*/ 203200 h 1185334"/>
                <a:gd name="connsiteX28" fmla="*/ 2827867 w 2937933"/>
                <a:gd name="connsiteY28" fmla="*/ 211667 h 1185334"/>
                <a:gd name="connsiteX29" fmla="*/ 2937933 w 2937933"/>
                <a:gd name="connsiteY29" fmla="*/ 211667 h 1185334"/>
                <a:gd name="connsiteX30" fmla="*/ 2937933 w 2937933"/>
                <a:gd name="connsiteY30" fmla="*/ 211667 h 1185334"/>
                <a:gd name="connsiteX31" fmla="*/ 2819400 w 2937933"/>
                <a:gd name="connsiteY31" fmla="*/ 914400 h 1185334"/>
                <a:gd name="connsiteX32" fmla="*/ 2810933 w 2937933"/>
                <a:gd name="connsiteY32" fmla="*/ 948267 h 1185334"/>
                <a:gd name="connsiteX33" fmla="*/ 2692400 w 2937933"/>
                <a:gd name="connsiteY33" fmla="*/ 973667 h 1185334"/>
                <a:gd name="connsiteX34" fmla="*/ 2590800 w 2937933"/>
                <a:gd name="connsiteY34" fmla="*/ 1007534 h 1185334"/>
                <a:gd name="connsiteX35" fmla="*/ 2565400 w 2937933"/>
                <a:gd name="connsiteY35" fmla="*/ 1016000 h 1185334"/>
                <a:gd name="connsiteX36" fmla="*/ 2540000 w 2937933"/>
                <a:gd name="connsiteY36" fmla="*/ 1024467 h 1185334"/>
                <a:gd name="connsiteX37" fmla="*/ 2472267 w 2937933"/>
                <a:gd name="connsiteY37" fmla="*/ 1032934 h 1185334"/>
                <a:gd name="connsiteX38" fmla="*/ 2413000 w 2937933"/>
                <a:gd name="connsiteY38" fmla="*/ 1049867 h 1185334"/>
                <a:gd name="connsiteX39" fmla="*/ 2328333 w 2937933"/>
                <a:gd name="connsiteY39" fmla="*/ 1075267 h 1185334"/>
                <a:gd name="connsiteX40" fmla="*/ 2235200 w 2937933"/>
                <a:gd name="connsiteY40" fmla="*/ 1092200 h 1185334"/>
                <a:gd name="connsiteX41" fmla="*/ 2201333 w 2937933"/>
                <a:gd name="connsiteY41" fmla="*/ 1100667 h 1185334"/>
                <a:gd name="connsiteX42" fmla="*/ 2150533 w 2937933"/>
                <a:gd name="connsiteY42" fmla="*/ 1117600 h 1185334"/>
                <a:gd name="connsiteX43" fmla="*/ 2099733 w 2937933"/>
                <a:gd name="connsiteY43" fmla="*/ 1126067 h 1185334"/>
                <a:gd name="connsiteX44" fmla="*/ 1879600 w 2937933"/>
                <a:gd name="connsiteY44" fmla="*/ 1134534 h 1185334"/>
                <a:gd name="connsiteX45" fmla="*/ 1549400 w 2937933"/>
                <a:gd name="connsiteY45" fmla="*/ 1159934 h 1185334"/>
                <a:gd name="connsiteX46" fmla="*/ 1464733 w 2937933"/>
                <a:gd name="connsiteY46" fmla="*/ 1176867 h 1185334"/>
                <a:gd name="connsiteX47" fmla="*/ 1439333 w 2937933"/>
                <a:gd name="connsiteY47" fmla="*/ 1185334 h 1185334"/>
                <a:gd name="connsiteX48" fmla="*/ 1109133 w 2937933"/>
                <a:gd name="connsiteY48" fmla="*/ 1176867 h 1185334"/>
                <a:gd name="connsiteX49" fmla="*/ 948267 w 2937933"/>
                <a:gd name="connsiteY49" fmla="*/ 1151467 h 1185334"/>
                <a:gd name="connsiteX50" fmla="*/ 889000 w 2937933"/>
                <a:gd name="connsiteY50" fmla="*/ 1134534 h 1185334"/>
                <a:gd name="connsiteX51" fmla="*/ 829733 w 2937933"/>
                <a:gd name="connsiteY51" fmla="*/ 1126067 h 1185334"/>
                <a:gd name="connsiteX52" fmla="*/ 795867 w 2937933"/>
                <a:gd name="connsiteY52" fmla="*/ 1117600 h 1185334"/>
                <a:gd name="connsiteX53" fmla="*/ 728133 w 2937933"/>
                <a:gd name="connsiteY53" fmla="*/ 1109134 h 1185334"/>
                <a:gd name="connsiteX54" fmla="*/ 609600 w 2937933"/>
                <a:gd name="connsiteY54" fmla="*/ 1083734 h 1185334"/>
                <a:gd name="connsiteX55" fmla="*/ 533400 w 2937933"/>
                <a:gd name="connsiteY55" fmla="*/ 1066800 h 1185334"/>
                <a:gd name="connsiteX56" fmla="*/ 508000 w 2937933"/>
                <a:gd name="connsiteY56" fmla="*/ 1058334 h 1185334"/>
                <a:gd name="connsiteX57" fmla="*/ 474133 w 2937933"/>
                <a:gd name="connsiteY57" fmla="*/ 1049867 h 1185334"/>
                <a:gd name="connsiteX58" fmla="*/ 423333 w 2937933"/>
                <a:gd name="connsiteY58" fmla="*/ 1032934 h 1185334"/>
                <a:gd name="connsiteX59" fmla="*/ 389467 w 2937933"/>
                <a:gd name="connsiteY59" fmla="*/ 1024467 h 1185334"/>
                <a:gd name="connsiteX60" fmla="*/ 338667 w 2937933"/>
                <a:gd name="connsiteY60" fmla="*/ 1007534 h 1185334"/>
                <a:gd name="connsiteX61" fmla="*/ 270933 w 2937933"/>
                <a:gd name="connsiteY61" fmla="*/ 973667 h 1185334"/>
                <a:gd name="connsiteX62" fmla="*/ 245533 w 2937933"/>
                <a:gd name="connsiteY62" fmla="*/ 956734 h 1185334"/>
                <a:gd name="connsiteX63" fmla="*/ 194733 w 2937933"/>
                <a:gd name="connsiteY63" fmla="*/ 939800 h 1185334"/>
                <a:gd name="connsiteX64" fmla="*/ 143933 w 2937933"/>
                <a:gd name="connsiteY64" fmla="*/ 914400 h 1185334"/>
                <a:gd name="connsiteX65" fmla="*/ 67733 w 2937933"/>
                <a:gd name="connsiteY65" fmla="*/ 905934 h 1185334"/>
                <a:gd name="connsiteX66" fmla="*/ 42333 w 2937933"/>
                <a:gd name="connsiteY66" fmla="*/ 897467 h 1185334"/>
                <a:gd name="connsiteX67" fmla="*/ 0 w 2937933"/>
                <a:gd name="connsiteY67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347133 w 2937933"/>
                <a:gd name="connsiteY2" fmla="*/ 143934 h 1185334"/>
                <a:gd name="connsiteX3" fmla="*/ 372533 w 2937933"/>
                <a:gd name="connsiteY3" fmla="*/ 135467 h 1185334"/>
                <a:gd name="connsiteX4" fmla="*/ 448733 w 2937933"/>
                <a:gd name="connsiteY4" fmla="*/ 118534 h 1185334"/>
                <a:gd name="connsiteX5" fmla="*/ 499533 w 2937933"/>
                <a:gd name="connsiteY5" fmla="*/ 101600 h 1185334"/>
                <a:gd name="connsiteX6" fmla="*/ 660400 w 2937933"/>
                <a:gd name="connsiteY6" fmla="*/ 76200 h 1185334"/>
                <a:gd name="connsiteX7" fmla="*/ 736600 w 2937933"/>
                <a:gd name="connsiteY7" fmla="*/ 59267 h 1185334"/>
                <a:gd name="connsiteX8" fmla="*/ 770467 w 2937933"/>
                <a:gd name="connsiteY8" fmla="*/ 50800 h 1185334"/>
                <a:gd name="connsiteX9" fmla="*/ 863600 w 2937933"/>
                <a:gd name="connsiteY9" fmla="*/ 33867 h 1185334"/>
                <a:gd name="connsiteX10" fmla="*/ 973667 w 2937933"/>
                <a:gd name="connsiteY10" fmla="*/ 25400 h 1185334"/>
                <a:gd name="connsiteX11" fmla="*/ 1032933 w 2937933"/>
                <a:gd name="connsiteY11" fmla="*/ 16934 h 1185334"/>
                <a:gd name="connsiteX12" fmla="*/ 1066800 w 2937933"/>
                <a:gd name="connsiteY12" fmla="*/ 8467 h 1185334"/>
                <a:gd name="connsiteX13" fmla="*/ 1430867 w 2937933"/>
                <a:gd name="connsiteY13" fmla="*/ 0 h 1185334"/>
                <a:gd name="connsiteX14" fmla="*/ 1727200 w 2937933"/>
                <a:gd name="connsiteY14" fmla="*/ 8467 h 1185334"/>
                <a:gd name="connsiteX15" fmla="*/ 1803400 w 2937933"/>
                <a:gd name="connsiteY15" fmla="*/ 33867 h 1185334"/>
                <a:gd name="connsiteX16" fmla="*/ 1845733 w 2937933"/>
                <a:gd name="connsiteY16" fmla="*/ 42334 h 1185334"/>
                <a:gd name="connsiteX17" fmla="*/ 1930400 w 2937933"/>
                <a:gd name="connsiteY17" fmla="*/ 67734 h 1185334"/>
                <a:gd name="connsiteX18" fmla="*/ 1989667 w 2937933"/>
                <a:gd name="connsiteY18" fmla="*/ 76200 h 1185334"/>
                <a:gd name="connsiteX19" fmla="*/ 2057400 w 2937933"/>
                <a:gd name="connsiteY19" fmla="*/ 84667 h 1185334"/>
                <a:gd name="connsiteX20" fmla="*/ 2167467 w 2937933"/>
                <a:gd name="connsiteY20" fmla="*/ 110067 h 1185334"/>
                <a:gd name="connsiteX21" fmla="*/ 2286000 w 2937933"/>
                <a:gd name="connsiteY21" fmla="*/ 127000 h 1185334"/>
                <a:gd name="connsiteX22" fmla="*/ 2328333 w 2937933"/>
                <a:gd name="connsiteY22" fmla="*/ 135467 h 1185334"/>
                <a:gd name="connsiteX23" fmla="*/ 2404533 w 2937933"/>
                <a:gd name="connsiteY23" fmla="*/ 152400 h 1185334"/>
                <a:gd name="connsiteX24" fmla="*/ 2531533 w 2937933"/>
                <a:gd name="connsiteY24" fmla="*/ 169334 h 1185334"/>
                <a:gd name="connsiteX25" fmla="*/ 2667000 w 2937933"/>
                <a:gd name="connsiteY25" fmla="*/ 186267 h 1185334"/>
                <a:gd name="connsiteX26" fmla="*/ 2768600 w 2937933"/>
                <a:gd name="connsiteY26" fmla="*/ 203200 h 1185334"/>
                <a:gd name="connsiteX27" fmla="*/ 2827867 w 2937933"/>
                <a:gd name="connsiteY27" fmla="*/ 211667 h 1185334"/>
                <a:gd name="connsiteX28" fmla="*/ 2937933 w 2937933"/>
                <a:gd name="connsiteY28" fmla="*/ 211667 h 1185334"/>
                <a:gd name="connsiteX29" fmla="*/ 2937933 w 2937933"/>
                <a:gd name="connsiteY29" fmla="*/ 211667 h 1185334"/>
                <a:gd name="connsiteX30" fmla="*/ 2819400 w 2937933"/>
                <a:gd name="connsiteY30" fmla="*/ 914400 h 1185334"/>
                <a:gd name="connsiteX31" fmla="*/ 2810933 w 2937933"/>
                <a:gd name="connsiteY31" fmla="*/ 948267 h 1185334"/>
                <a:gd name="connsiteX32" fmla="*/ 2692400 w 2937933"/>
                <a:gd name="connsiteY32" fmla="*/ 973667 h 1185334"/>
                <a:gd name="connsiteX33" fmla="*/ 2590800 w 2937933"/>
                <a:gd name="connsiteY33" fmla="*/ 1007534 h 1185334"/>
                <a:gd name="connsiteX34" fmla="*/ 2565400 w 2937933"/>
                <a:gd name="connsiteY34" fmla="*/ 1016000 h 1185334"/>
                <a:gd name="connsiteX35" fmla="*/ 2540000 w 2937933"/>
                <a:gd name="connsiteY35" fmla="*/ 1024467 h 1185334"/>
                <a:gd name="connsiteX36" fmla="*/ 2472267 w 2937933"/>
                <a:gd name="connsiteY36" fmla="*/ 1032934 h 1185334"/>
                <a:gd name="connsiteX37" fmla="*/ 2413000 w 2937933"/>
                <a:gd name="connsiteY37" fmla="*/ 1049867 h 1185334"/>
                <a:gd name="connsiteX38" fmla="*/ 2328333 w 2937933"/>
                <a:gd name="connsiteY38" fmla="*/ 1075267 h 1185334"/>
                <a:gd name="connsiteX39" fmla="*/ 2235200 w 2937933"/>
                <a:gd name="connsiteY39" fmla="*/ 1092200 h 1185334"/>
                <a:gd name="connsiteX40" fmla="*/ 2201333 w 2937933"/>
                <a:gd name="connsiteY40" fmla="*/ 1100667 h 1185334"/>
                <a:gd name="connsiteX41" fmla="*/ 2150533 w 2937933"/>
                <a:gd name="connsiteY41" fmla="*/ 1117600 h 1185334"/>
                <a:gd name="connsiteX42" fmla="*/ 2099733 w 2937933"/>
                <a:gd name="connsiteY42" fmla="*/ 1126067 h 1185334"/>
                <a:gd name="connsiteX43" fmla="*/ 1879600 w 2937933"/>
                <a:gd name="connsiteY43" fmla="*/ 1134534 h 1185334"/>
                <a:gd name="connsiteX44" fmla="*/ 1549400 w 2937933"/>
                <a:gd name="connsiteY44" fmla="*/ 1159934 h 1185334"/>
                <a:gd name="connsiteX45" fmla="*/ 1464733 w 2937933"/>
                <a:gd name="connsiteY45" fmla="*/ 1176867 h 1185334"/>
                <a:gd name="connsiteX46" fmla="*/ 1439333 w 2937933"/>
                <a:gd name="connsiteY46" fmla="*/ 1185334 h 1185334"/>
                <a:gd name="connsiteX47" fmla="*/ 1109133 w 2937933"/>
                <a:gd name="connsiteY47" fmla="*/ 1176867 h 1185334"/>
                <a:gd name="connsiteX48" fmla="*/ 948267 w 2937933"/>
                <a:gd name="connsiteY48" fmla="*/ 1151467 h 1185334"/>
                <a:gd name="connsiteX49" fmla="*/ 889000 w 2937933"/>
                <a:gd name="connsiteY49" fmla="*/ 1134534 h 1185334"/>
                <a:gd name="connsiteX50" fmla="*/ 829733 w 2937933"/>
                <a:gd name="connsiteY50" fmla="*/ 1126067 h 1185334"/>
                <a:gd name="connsiteX51" fmla="*/ 795867 w 2937933"/>
                <a:gd name="connsiteY51" fmla="*/ 1117600 h 1185334"/>
                <a:gd name="connsiteX52" fmla="*/ 728133 w 2937933"/>
                <a:gd name="connsiteY52" fmla="*/ 1109134 h 1185334"/>
                <a:gd name="connsiteX53" fmla="*/ 609600 w 2937933"/>
                <a:gd name="connsiteY53" fmla="*/ 1083734 h 1185334"/>
                <a:gd name="connsiteX54" fmla="*/ 533400 w 2937933"/>
                <a:gd name="connsiteY54" fmla="*/ 1066800 h 1185334"/>
                <a:gd name="connsiteX55" fmla="*/ 508000 w 2937933"/>
                <a:gd name="connsiteY55" fmla="*/ 1058334 h 1185334"/>
                <a:gd name="connsiteX56" fmla="*/ 474133 w 2937933"/>
                <a:gd name="connsiteY56" fmla="*/ 1049867 h 1185334"/>
                <a:gd name="connsiteX57" fmla="*/ 423333 w 2937933"/>
                <a:gd name="connsiteY57" fmla="*/ 1032934 h 1185334"/>
                <a:gd name="connsiteX58" fmla="*/ 389467 w 2937933"/>
                <a:gd name="connsiteY58" fmla="*/ 1024467 h 1185334"/>
                <a:gd name="connsiteX59" fmla="*/ 338667 w 2937933"/>
                <a:gd name="connsiteY59" fmla="*/ 1007534 h 1185334"/>
                <a:gd name="connsiteX60" fmla="*/ 270933 w 2937933"/>
                <a:gd name="connsiteY60" fmla="*/ 973667 h 1185334"/>
                <a:gd name="connsiteX61" fmla="*/ 245533 w 2937933"/>
                <a:gd name="connsiteY61" fmla="*/ 956734 h 1185334"/>
                <a:gd name="connsiteX62" fmla="*/ 194733 w 2937933"/>
                <a:gd name="connsiteY62" fmla="*/ 939800 h 1185334"/>
                <a:gd name="connsiteX63" fmla="*/ 143933 w 2937933"/>
                <a:gd name="connsiteY63" fmla="*/ 914400 h 1185334"/>
                <a:gd name="connsiteX64" fmla="*/ 67733 w 2937933"/>
                <a:gd name="connsiteY64" fmla="*/ 905934 h 1185334"/>
                <a:gd name="connsiteX65" fmla="*/ 42333 w 2937933"/>
                <a:gd name="connsiteY65" fmla="*/ 897467 h 1185334"/>
                <a:gd name="connsiteX66" fmla="*/ 0 w 2937933"/>
                <a:gd name="connsiteY66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372533 w 2937933"/>
                <a:gd name="connsiteY2" fmla="*/ 135467 h 1185334"/>
                <a:gd name="connsiteX3" fmla="*/ 448733 w 2937933"/>
                <a:gd name="connsiteY3" fmla="*/ 118534 h 1185334"/>
                <a:gd name="connsiteX4" fmla="*/ 499533 w 2937933"/>
                <a:gd name="connsiteY4" fmla="*/ 101600 h 1185334"/>
                <a:gd name="connsiteX5" fmla="*/ 660400 w 2937933"/>
                <a:gd name="connsiteY5" fmla="*/ 76200 h 1185334"/>
                <a:gd name="connsiteX6" fmla="*/ 736600 w 2937933"/>
                <a:gd name="connsiteY6" fmla="*/ 59267 h 1185334"/>
                <a:gd name="connsiteX7" fmla="*/ 770467 w 2937933"/>
                <a:gd name="connsiteY7" fmla="*/ 50800 h 1185334"/>
                <a:gd name="connsiteX8" fmla="*/ 863600 w 2937933"/>
                <a:gd name="connsiteY8" fmla="*/ 33867 h 1185334"/>
                <a:gd name="connsiteX9" fmla="*/ 973667 w 2937933"/>
                <a:gd name="connsiteY9" fmla="*/ 25400 h 1185334"/>
                <a:gd name="connsiteX10" fmla="*/ 1032933 w 2937933"/>
                <a:gd name="connsiteY10" fmla="*/ 16934 h 1185334"/>
                <a:gd name="connsiteX11" fmla="*/ 1066800 w 2937933"/>
                <a:gd name="connsiteY11" fmla="*/ 8467 h 1185334"/>
                <a:gd name="connsiteX12" fmla="*/ 1430867 w 2937933"/>
                <a:gd name="connsiteY12" fmla="*/ 0 h 1185334"/>
                <a:gd name="connsiteX13" fmla="*/ 1727200 w 2937933"/>
                <a:gd name="connsiteY13" fmla="*/ 8467 h 1185334"/>
                <a:gd name="connsiteX14" fmla="*/ 1803400 w 2937933"/>
                <a:gd name="connsiteY14" fmla="*/ 33867 h 1185334"/>
                <a:gd name="connsiteX15" fmla="*/ 1845733 w 2937933"/>
                <a:gd name="connsiteY15" fmla="*/ 42334 h 1185334"/>
                <a:gd name="connsiteX16" fmla="*/ 1930400 w 2937933"/>
                <a:gd name="connsiteY16" fmla="*/ 67734 h 1185334"/>
                <a:gd name="connsiteX17" fmla="*/ 1989667 w 2937933"/>
                <a:gd name="connsiteY17" fmla="*/ 76200 h 1185334"/>
                <a:gd name="connsiteX18" fmla="*/ 2057400 w 2937933"/>
                <a:gd name="connsiteY18" fmla="*/ 84667 h 1185334"/>
                <a:gd name="connsiteX19" fmla="*/ 2167467 w 2937933"/>
                <a:gd name="connsiteY19" fmla="*/ 110067 h 1185334"/>
                <a:gd name="connsiteX20" fmla="*/ 2286000 w 2937933"/>
                <a:gd name="connsiteY20" fmla="*/ 127000 h 1185334"/>
                <a:gd name="connsiteX21" fmla="*/ 2328333 w 2937933"/>
                <a:gd name="connsiteY21" fmla="*/ 135467 h 1185334"/>
                <a:gd name="connsiteX22" fmla="*/ 2404533 w 2937933"/>
                <a:gd name="connsiteY22" fmla="*/ 152400 h 1185334"/>
                <a:gd name="connsiteX23" fmla="*/ 2531533 w 2937933"/>
                <a:gd name="connsiteY23" fmla="*/ 169334 h 1185334"/>
                <a:gd name="connsiteX24" fmla="*/ 2667000 w 2937933"/>
                <a:gd name="connsiteY24" fmla="*/ 186267 h 1185334"/>
                <a:gd name="connsiteX25" fmla="*/ 2768600 w 2937933"/>
                <a:gd name="connsiteY25" fmla="*/ 203200 h 1185334"/>
                <a:gd name="connsiteX26" fmla="*/ 2827867 w 2937933"/>
                <a:gd name="connsiteY26" fmla="*/ 211667 h 1185334"/>
                <a:gd name="connsiteX27" fmla="*/ 2937933 w 2937933"/>
                <a:gd name="connsiteY27" fmla="*/ 211667 h 1185334"/>
                <a:gd name="connsiteX28" fmla="*/ 2937933 w 2937933"/>
                <a:gd name="connsiteY28" fmla="*/ 211667 h 1185334"/>
                <a:gd name="connsiteX29" fmla="*/ 2819400 w 2937933"/>
                <a:gd name="connsiteY29" fmla="*/ 914400 h 1185334"/>
                <a:gd name="connsiteX30" fmla="*/ 2810933 w 2937933"/>
                <a:gd name="connsiteY30" fmla="*/ 948267 h 1185334"/>
                <a:gd name="connsiteX31" fmla="*/ 2692400 w 2937933"/>
                <a:gd name="connsiteY31" fmla="*/ 973667 h 1185334"/>
                <a:gd name="connsiteX32" fmla="*/ 2590800 w 2937933"/>
                <a:gd name="connsiteY32" fmla="*/ 1007534 h 1185334"/>
                <a:gd name="connsiteX33" fmla="*/ 2565400 w 2937933"/>
                <a:gd name="connsiteY33" fmla="*/ 1016000 h 1185334"/>
                <a:gd name="connsiteX34" fmla="*/ 2540000 w 2937933"/>
                <a:gd name="connsiteY34" fmla="*/ 1024467 h 1185334"/>
                <a:gd name="connsiteX35" fmla="*/ 2472267 w 2937933"/>
                <a:gd name="connsiteY35" fmla="*/ 1032934 h 1185334"/>
                <a:gd name="connsiteX36" fmla="*/ 2413000 w 2937933"/>
                <a:gd name="connsiteY36" fmla="*/ 1049867 h 1185334"/>
                <a:gd name="connsiteX37" fmla="*/ 2328333 w 2937933"/>
                <a:gd name="connsiteY37" fmla="*/ 1075267 h 1185334"/>
                <a:gd name="connsiteX38" fmla="*/ 2235200 w 2937933"/>
                <a:gd name="connsiteY38" fmla="*/ 1092200 h 1185334"/>
                <a:gd name="connsiteX39" fmla="*/ 2201333 w 2937933"/>
                <a:gd name="connsiteY39" fmla="*/ 1100667 h 1185334"/>
                <a:gd name="connsiteX40" fmla="*/ 2150533 w 2937933"/>
                <a:gd name="connsiteY40" fmla="*/ 1117600 h 1185334"/>
                <a:gd name="connsiteX41" fmla="*/ 2099733 w 2937933"/>
                <a:gd name="connsiteY41" fmla="*/ 1126067 h 1185334"/>
                <a:gd name="connsiteX42" fmla="*/ 1879600 w 2937933"/>
                <a:gd name="connsiteY42" fmla="*/ 1134534 h 1185334"/>
                <a:gd name="connsiteX43" fmla="*/ 1549400 w 2937933"/>
                <a:gd name="connsiteY43" fmla="*/ 1159934 h 1185334"/>
                <a:gd name="connsiteX44" fmla="*/ 1464733 w 2937933"/>
                <a:gd name="connsiteY44" fmla="*/ 1176867 h 1185334"/>
                <a:gd name="connsiteX45" fmla="*/ 1439333 w 2937933"/>
                <a:gd name="connsiteY45" fmla="*/ 1185334 h 1185334"/>
                <a:gd name="connsiteX46" fmla="*/ 1109133 w 2937933"/>
                <a:gd name="connsiteY46" fmla="*/ 1176867 h 1185334"/>
                <a:gd name="connsiteX47" fmla="*/ 948267 w 2937933"/>
                <a:gd name="connsiteY47" fmla="*/ 1151467 h 1185334"/>
                <a:gd name="connsiteX48" fmla="*/ 889000 w 2937933"/>
                <a:gd name="connsiteY48" fmla="*/ 1134534 h 1185334"/>
                <a:gd name="connsiteX49" fmla="*/ 829733 w 2937933"/>
                <a:gd name="connsiteY49" fmla="*/ 1126067 h 1185334"/>
                <a:gd name="connsiteX50" fmla="*/ 795867 w 2937933"/>
                <a:gd name="connsiteY50" fmla="*/ 1117600 h 1185334"/>
                <a:gd name="connsiteX51" fmla="*/ 728133 w 2937933"/>
                <a:gd name="connsiteY51" fmla="*/ 1109134 h 1185334"/>
                <a:gd name="connsiteX52" fmla="*/ 609600 w 2937933"/>
                <a:gd name="connsiteY52" fmla="*/ 1083734 h 1185334"/>
                <a:gd name="connsiteX53" fmla="*/ 533400 w 2937933"/>
                <a:gd name="connsiteY53" fmla="*/ 1066800 h 1185334"/>
                <a:gd name="connsiteX54" fmla="*/ 508000 w 2937933"/>
                <a:gd name="connsiteY54" fmla="*/ 1058334 h 1185334"/>
                <a:gd name="connsiteX55" fmla="*/ 474133 w 2937933"/>
                <a:gd name="connsiteY55" fmla="*/ 1049867 h 1185334"/>
                <a:gd name="connsiteX56" fmla="*/ 423333 w 2937933"/>
                <a:gd name="connsiteY56" fmla="*/ 1032934 h 1185334"/>
                <a:gd name="connsiteX57" fmla="*/ 389467 w 2937933"/>
                <a:gd name="connsiteY57" fmla="*/ 1024467 h 1185334"/>
                <a:gd name="connsiteX58" fmla="*/ 338667 w 2937933"/>
                <a:gd name="connsiteY58" fmla="*/ 1007534 h 1185334"/>
                <a:gd name="connsiteX59" fmla="*/ 270933 w 2937933"/>
                <a:gd name="connsiteY59" fmla="*/ 973667 h 1185334"/>
                <a:gd name="connsiteX60" fmla="*/ 245533 w 2937933"/>
                <a:gd name="connsiteY60" fmla="*/ 956734 h 1185334"/>
                <a:gd name="connsiteX61" fmla="*/ 194733 w 2937933"/>
                <a:gd name="connsiteY61" fmla="*/ 939800 h 1185334"/>
                <a:gd name="connsiteX62" fmla="*/ 143933 w 2937933"/>
                <a:gd name="connsiteY62" fmla="*/ 914400 h 1185334"/>
                <a:gd name="connsiteX63" fmla="*/ 67733 w 2937933"/>
                <a:gd name="connsiteY63" fmla="*/ 905934 h 1185334"/>
                <a:gd name="connsiteX64" fmla="*/ 42333 w 2937933"/>
                <a:gd name="connsiteY64" fmla="*/ 897467 h 1185334"/>
                <a:gd name="connsiteX65" fmla="*/ 0 w 2937933"/>
                <a:gd name="connsiteY65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448733 w 2937933"/>
                <a:gd name="connsiteY2" fmla="*/ 118534 h 1185334"/>
                <a:gd name="connsiteX3" fmla="*/ 499533 w 2937933"/>
                <a:gd name="connsiteY3" fmla="*/ 101600 h 1185334"/>
                <a:gd name="connsiteX4" fmla="*/ 660400 w 2937933"/>
                <a:gd name="connsiteY4" fmla="*/ 76200 h 1185334"/>
                <a:gd name="connsiteX5" fmla="*/ 736600 w 2937933"/>
                <a:gd name="connsiteY5" fmla="*/ 59267 h 1185334"/>
                <a:gd name="connsiteX6" fmla="*/ 770467 w 2937933"/>
                <a:gd name="connsiteY6" fmla="*/ 50800 h 1185334"/>
                <a:gd name="connsiteX7" fmla="*/ 863600 w 2937933"/>
                <a:gd name="connsiteY7" fmla="*/ 33867 h 1185334"/>
                <a:gd name="connsiteX8" fmla="*/ 973667 w 2937933"/>
                <a:gd name="connsiteY8" fmla="*/ 25400 h 1185334"/>
                <a:gd name="connsiteX9" fmla="*/ 1032933 w 2937933"/>
                <a:gd name="connsiteY9" fmla="*/ 16934 h 1185334"/>
                <a:gd name="connsiteX10" fmla="*/ 1066800 w 2937933"/>
                <a:gd name="connsiteY10" fmla="*/ 8467 h 1185334"/>
                <a:gd name="connsiteX11" fmla="*/ 1430867 w 2937933"/>
                <a:gd name="connsiteY11" fmla="*/ 0 h 1185334"/>
                <a:gd name="connsiteX12" fmla="*/ 1727200 w 2937933"/>
                <a:gd name="connsiteY12" fmla="*/ 8467 h 1185334"/>
                <a:gd name="connsiteX13" fmla="*/ 1803400 w 2937933"/>
                <a:gd name="connsiteY13" fmla="*/ 33867 h 1185334"/>
                <a:gd name="connsiteX14" fmla="*/ 1845733 w 2937933"/>
                <a:gd name="connsiteY14" fmla="*/ 42334 h 1185334"/>
                <a:gd name="connsiteX15" fmla="*/ 1930400 w 2937933"/>
                <a:gd name="connsiteY15" fmla="*/ 67734 h 1185334"/>
                <a:gd name="connsiteX16" fmla="*/ 1989667 w 2937933"/>
                <a:gd name="connsiteY16" fmla="*/ 76200 h 1185334"/>
                <a:gd name="connsiteX17" fmla="*/ 2057400 w 2937933"/>
                <a:gd name="connsiteY17" fmla="*/ 84667 h 1185334"/>
                <a:gd name="connsiteX18" fmla="*/ 2167467 w 2937933"/>
                <a:gd name="connsiteY18" fmla="*/ 110067 h 1185334"/>
                <a:gd name="connsiteX19" fmla="*/ 2286000 w 2937933"/>
                <a:gd name="connsiteY19" fmla="*/ 127000 h 1185334"/>
                <a:gd name="connsiteX20" fmla="*/ 2328333 w 2937933"/>
                <a:gd name="connsiteY20" fmla="*/ 135467 h 1185334"/>
                <a:gd name="connsiteX21" fmla="*/ 2404533 w 2937933"/>
                <a:gd name="connsiteY21" fmla="*/ 152400 h 1185334"/>
                <a:gd name="connsiteX22" fmla="*/ 2531533 w 2937933"/>
                <a:gd name="connsiteY22" fmla="*/ 169334 h 1185334"/>
                <a:gd name="connsiteX23" fmla="*/ 2667000 w 2937933"/>
                <a:gd name="connsiteY23" fmla="*/ 186267 h 1185334"/>
                <a:gd name="connsiteX24" fmla="*/ 2768600 w 2937933"/>
                <a:gd name="connsiteY24" fmla="*/ 203200 h 1185334"/>
                <a:gd name="connsiteX25" fmla="*/ 2827867 w 2937933"/>
                <a:gd name="connsiteY25" fmla="*/ 211667 h 1185334"/>
                <a:gd name="connsiteX26" fmla="*/ 2937933 w 2937933"/>
                <a:gd name="connsiteY26" fmla="*/ 211667 h 1185334"/>
                <a:gd name="connsiteX27" fmla="*/ 2937933 w 2937933"/>
                <a:gd name="connsiteY27" fmla="*/ 211667 h 1185334"/>
                <a:gd name="connsiteX28" fmla="*/ 2819400 w 2937933"/>
                <a:gd name="connsiteY28" fmla="*/ 914400 h 1185334"/>
                <a:gd name="connsiteX29" fmla="*/ 2810933 w 2937933"/>
                <a:gd name="connsiteY29" fmla="*/ 948267 h 1185334"/>
                <a:gd name="connsiteX30" fmla="*/ 2692400 w 2937933"/>
                <a:gd name="connsiteY30" fmla="*/ 973667 h 1185334"/>
                <a:gd name="connsiteX31" fmla="*/ 2590800 w 2937933"/>
                <a:gd name="connsiteY31" fmla="*/ 1007534 h 1185334"/>
                <a:gd name="connsiteX32" fmla="*/ 2565400 w 2937933"/>
                <a:gd name="connsiteY32" fmla="*/ 1016000 h 1185334"/>
                <a:gd name="connsiteX33" fmla="*/ 2540000 w 2937933"/>
                <a:gd name="connsiteY33" fmla="*/ 1024467 h 1185334"/>
                <a:gd name="connsiteX34" fmla="*/ 2472267 w 2937933"/>
                <a:gd name="connsiteY34" fmla="*/ 1032934 h 1185334"/>
                <a:gd name="connsiteX35" fmla="*/ 2413000 w 2937933"/>
                <a:gd name="connsiteY35" fmla="*/ 1049867 h 1185334"/>
                <a:gd name="connsiteX36" fmla="*/ 2328333 w 2937933"/>
                <a:gd name="connsiteY36" fmla="*/ 1075267 h 1185334"/>
                <a:gd name="connsiteX37" fmla="*/ 2235200 w 2937933"/>
                <a:gd name="connsiteY37" fmla="*/ 1092200 h 1185334"/>
                <a:gd name="connsiteX38" fmla="*/ 2201333 w 2937933"/>
                <a:gd name="connsiteY38" fmla="*/ 1100667 h 1185334"/>
                <a:gd name="connsiteX39" fmla="*/ 2150533 w 2937933"/>
                <a:gd name="connsiteY39" fmla="*/ 1117600 h 1185334"/>
                <a:gd name="connsiteX40" fmla="*/ 2099733 w 2937933"/>
                <a:gd name="connsiteY40" fmla="*/ 1126067 h 1185334"/>
                <a:gd name="connsiteX41" fmla="*/ 1879600 w 2937933"/>
                <a:gd name="connsiteY41" fmla="*/ 1134534 h 1185334"/>
                <a:gd name="connsiteX42" fmla="*/ 1549400 w 2937933"/>
                <a:gd name="connsiteY42" fmla="*/ 1159934 h 1185334"/>
                <a:gd name="connsiteX43" fmla="*/ 1464733 w 2937933"/>
                <a:gd name="connsiteY43" fmla="*/ 1176867 h 1185334"/>
                <a:gd name="connsiteX44" fmla="*/ 1439333 w 2937933"/>
                <a:gd name="connsiteY44" fmla="*/ 1185334 h 1185334"/>
                <a:gd name="connsiteX45" fmla="*/ 1109133 w 2937933"/>
                <a:gd name="connsiteY45" fmla="*/ 1176867 h 1185334"/>
                <a:gd name="connsiteX46" fmla="*/ 948267 w 2937933"/>
                <a:gd name="connsiteY46" fmla="*/ 1151467 h 1185334"/>
                <a:gd name="connsiteX47" fmla="*/ 889000 w 2937933"/>
                <a:gd name="connsiteY47" fmla="*/ 1134534 h 1185334"/>
                <a:gd name="connsiteX48" fmla="*/ 829733 w 2937933"/>
                <a:gd name="connsiteY48" fmla="*/ 1126067 h 1185334"/>
                <a:gd name="connsiteX49" fmla="*/ 795867 w 2937933"/>
                <a:gd name="connsiteY49" fmla="*/ 1117600 h 1185334"/>
                <a:gd name="connsiteX50" fmla="*/ 728133 w 2937933"/>
                <a:gd name="connsiteY50" fmla="*/ 1109134 h 1185334"/>
                <a:gd name="connsiteX51" fmla="*/ 609600 w 2937933"/>
                <a:gd name="connsiteY51" fmla="*/ 1083734 h 1185334"/>
                <a:gd name="connsiteX52" fmla="*/ 533400 w 2937933"/>
                <a:gd name="connsiteY52" fmla="*/ 1066800 h 1185334"/>
                <a:gd name="connsiteX53" fmla="*/ 508000 w 2937933"/>
                <a:gd name="connsiteY53" fmla="*/ 1058334 h 1185334"/>
                <a:gd name="connsiteX54" fmla="*/ 474133 w 2937933"/>
                <a:gd name="connsiteY54" fmla="*/ 1049867 h 1185334"/>
                <a:gd name="connsiteX55" fmla="*/ 423333 w 2937933"/>
                <a:gd name="connsiteY55" fmla="*/ 1032934 h 1185334"/>
                <a:gd name="connsiteX56" fmla="*/ 389467 w 2937933"/>
                <a:gd name="connsiteY56" fmla="*/ 1024467 h 1185334"/>
                <a:gd name="connsiteX57" fmla="*/ 338667 w 2937933"/>
                <a:gd name="connsiteY57" fmla="*/ 1007534 h 1185334"/>
                <a:gd name="connsiteX58" fmla="*/ 270933 w 2937933"/>
                <a:gd name="connsiteY58" fmla="*/ 973667 h 1185334"/>
                <a:gd name="connsiteX59" fmla="*/ 245533 w 2937933"/>
                <a:gd name="connsiteY59" fmla="*/ 956734 h 1185334"/>
                <a:gd name="connsiteX60" fmla="*/ 194733 w 2937933"/>
                <a:gd name="connsiteY60" fmla="*/ 939800 h 1185334"/>
                <a:gd name="connsiteX61" fmla="*/ 143933 w 2937933"/>
                <a:gd name="connsiteY61" fmla="*/ 914400 h 1185334"/>
                <a:gd name="connsiteX62" fmla="*/ 67733 w 2937933"/>
                <a:gd name="connsiteY62" fmla="*/ 905934 h 1185334"/>
                <a:gd name="connsiteX63" fmla="*/ 42333 w 2937933"/>
                <a:gd name="connsiteY63" fmla="*/ 897467 h 1185334"/>
                <a:gd name="connsiteX64" fmla="*/ 0 w 2937933"/>
                <a:gd name="connsiteY64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499533 w 2937933"/>
                <a:gd name="connsiteY2" fmla="*/ 101600 h 1185334"/>
                <a:gd name="connsiteX3" fmla="*/ 660400 w 2937933"/>
                <a:gd name="connsiteY3" fmla="*/ 76200 h 1185334"/>
                <a:gd name="connsiteX4" fmla="*/ 736600 w 2937933"/>
                <a:gd name="connsiteY4" fmla="*/ 59267 h 1185334"/>
                <a:gd name="connsiteX5" fmla="*/ 770467 w 2937933"/>
                <a:gd name="connsiteY5" fmla="*/ 50800 h 1185334"/>
                <a:gd name="connsiteX6" fmla="*/ 863600 w 2937933"/>
                <a:gd name="connsiteY6" fmla="*/ 33867 h 1185334"/>
                <a:gd name="connsiteX7" fmla="*/ 973667 w 2937933"/>
                <a:gd name="connsiteY7" fmla="*/ 25400 h 1185334"/>
                <a:gd name="connsiteX8" fmla="*/ 1032933 w 2937933"/>
                <a:gd name="connsiteY8" fmla="*/ 16934 h 1185334"/>
                <a:gd name="connsiteX9" fmla="*/ 1066800 w 2937933"/>
                <a:gd name="connsiteY9" fmla="*/ 8467 h 1185334"/>
                <a:gd name="connsiteX10" fmla="*/ 1430867 w 2937933"/>
                <a:gd name="connsiteY10" fmla="*/ 0 h 1185334"/>
                <a:gd name="connsiteX11" fmla="*/ 1727200 w 2937933"/>
                <a:gd name="connsiteY11" fmla="*/ 8467 h 1185334"/>
                <a:gd name="connsiteX12" fmla="*/ 1803400 w 2937933"/>
                <a:gd name="connsiteY12" fmla="*/ 33867 h 1185334"/>
                <a:gd name="connsiteX13" fmla="*/ 1845733 w 2937933"/>
                <a:gd name="connsiteY13" fmla="*/ 42334 h 1185334"/>
                <a:gd name="connsiteX14" fmla="*/ 1930400 w 2937933"/>
                <a:gd name="connsiteY14" fmla="*/ 67734 h 1185334"/>
                <a:gd name="connsiteX15" fmla="*/ 1989667 w 2937933"/>
                <a:gd name="connsiteY15" fmla="*/ 76200 h 1185334"/>
                <a:gd name="connsiteX16" fmla="*/ 2057400 w 2937933"/>
                <a:gd name="connsiteY16" fmla="*/ 84667 h 1185334"/>
                <a:gd name="connsiteX17" fmla="*/ 2167467 w 2937933"/>
                <a:gd name="connsiteY17" fmla="*/ 110067 h 1185334"/>
                <a:gd name="connsiteX18" fmla="*/ 2286000 w 2937933"/>
                <a:gd name="connsiteY18" fmla="*/ 127000 h 1185334"/>
                <a:gd name="connsiteX19" fmla="*/ 2328333 w 2937933"/>
                <a:gd name="connsiteY19" fmla="*/ 135467 h 1185334"/>
                <a:gd name="connsiteX20" fmla="*/ 2404533 w 2937933"/>
                <a:gd name="connsiteY20" fmla="*/ 152400 h 1185334"/>
                <a:gd name="connsiteX21" fmla="*/ 2531533 w 2937933"/>
                <a:gd name="connsiteY21" fmla="*/ 169334 h 1185334"/>
                <a:gd name="connsiteX22" fmla="*/ 2667000 w 2937933"/>
                <a:gd name="connsiteY22" fmla="*/ 186267 h 1185334"/>
                <a:gd name="connsiteX23" fmla="*/ 2768600 w 2937933"/>
                <a:gd name="connsiteY23" fmla="*/ 203200 h 1185334"/>
                <a:gd name="connsiteX24" fmla="*/ 2827867 w 2937933"/>
                <a:gd name="connsiteY24" fmla="*/ 211667 h 1185334"/>
                <a:gd name="connsiteX25" fmla="*/ 2937933 w 2937933"/>
                <a:gd name="connsiteY25" fmla="*/ 211667 h 1185334"/>
                <a:gd name="connsiteX26" fmla="*/ 2937933 w 2937933"/>
                <a:gd name="connsiteY26" fmla="*/ 211667 h 1185334"/>
                <a:gd name="connsiteX27" fmla="*/ 2819400 w 2937933"/>
                <a:gd name="connsiteY27" fmla="*/ 914400 h 1185334"/>
                <a:gd name="connsiteX28" fmla="*/ 2810933 w 2937933"/>
                <a:gd name="connsiteY28" fmla="*/ 948267 h 1185334"/>
                <a:gd name="connsiteX29" fmla="*/ 2692400 w 2937933"/>
                <a:gd name="connsiteY29" fmla="*/ 973667 h 1185334"/>
                <a:gd name="connsiteX30" fmla="*/ 2590800 w 2937933"/>
                <a:gd name="connsiteY30" fmla="*/ 1007534 h 1185334"/>
                <a:gd name="connsiteX31" fmla="*/ 2565400 w 2937933"/>
                <a:gd name="connsiteY31" fmla="*/ 1016000 h 1185334"/>
                <a:gd name="connsiteX32" fmla="*/ 2540000 w 2937933"/>
                <a:gd name="connsiteY32" fmla="*/ 1024467 h 1185334"/>
                <a:gd name="connsiteX33" fmla="*/ 2472267 w 2937933"/>
                <a:gd name="connsiteY33" fmla="*/ 1032934 h 1185334"/>
                <a:gd name="connsiteX34" fmla="*/ 2413000 w 2937933"/>
                <a:gd name="connsiteY34" fmla="*/ 1049867 h 1185334"/>
                <a:gd name="connsiteX35" fmla="*/ 2328333 w 2937933"/>
                <a:gd name="connsiteY35" fmla="*/ 1075267 h 1185334"/>
                <a:gd name="connsiteX36" fmla="*/ 2235200 w 2937933"/>
                <a:gd name="connsiteY36" fmla="*/ 1092200 h 1185334"/>
                <a:gd name="connsiteX37" fmla="*/ 2201333 w 2937933"/>
                <a:gd name="connsiteY37" fmla="*/ 1100667 h 1185334"/>
                <a:gd name="connsiteX38" fmla="*/ 2150533 w 2937933"/>
                <a:gd name="connsiteY38" fmla="*/ 1117600 h 1185334"/>
                <a:gd name="connsiteX39" fmla="*/ 2099733 w 2937933"/>
                <a:gd name="connsiteY39" fmla="*/ 1126067 h 1185334"/>
                <a:gd name="connsiteX40" fmla="*/ 1879600 w 2937933"/>
                <a:gd name="connsiteY40" fmla="*/ 1134534 h 1185334"/>
                <a:gd name="connsiteX41" fmla="*/ 1549400 w 2937933"/>
                <a:gd name="connsiteY41" fmla="*/ 1159934 h 1185334"/>
                <a:gd name="connsiteX42" fmla="*/ 1464733 w 2937933"/>
                <a:gd name="connsiteY42" fmla="*/ 1176867 h 1185334"/>
                <a:gd name="connsiteX43" fmla="*/ 1439333 w 2937933"/>
                <a:gd name="connsiteY43" fmla="*/ 1185334 h 1185334"/>
                <a:gd name="connsiteX44" fmla="*/ 1109133 w 2937933"/>
                <a:gd name="connsiteY44" fmla="*/ 1176867 h 1185334"/>
                <a:gd name="connsiteX45" fmla="*/ 948267 w 2937933"/>
                <a:gd name="connsiteY45" fmla="*/ 1151467 h 1185334"/>
                <a:gd name="connsiteX46" fmla="*/ 889000 w 2937933"/>
                <a:gd name="connsiteY46" fmla="*/ 1134534 h 1185334"/>
                <a:gd name="connsiteX47" fmla="*/ 829733 w 2937933"/>
                <a:gd name="connsiteY47" fmla="*/ 1126067 h 1185334"/>
                <a:gd name="connsiteX48" fmla="*/ 795867 w 2937933"/>
                <a:gd name="connsiteY48" fmla="*/ 1117600 h 1185334"/>
                <a:gd name="connsiteX49" fmla="*/ 728133 w 2937933"/>
                <a:gd name="connsiteY49" fmla="*/ 1109134 h 1185334"/>
                <a:gd name="connsiteX50" fmla="*/ 609600 w 2937933"/>
                <a:gd name="connsiteY50" fmla="*/ 1083734 h 1185334"/>
                <a:gd name="connsiteX51" fmla="*/ 533400 w 2937933"/>
                <a:gd name="connsiteY51" fmla="*/ 1066800 h 1185334"/>
                <a:gd name="connsiteX52" fmla="*/ 508000 w 2937933"/>
                <a:gd name="connsiteY52" fmla="*/ 1058334 h 1185334"/>
                <a:gd name="connsiteX53" fmla="*/ 474133 w 2937933"/>
                <a:gd name="connsiteY53" fmla="*/ 1049867 h 1185334"/>
                <a:gd name="connsiteX54" fmla="*/ 423333 w 2937933"/>
                <a:gd name="connsiteY54" fmla="*/ 1032934 h 1185334"/>
                <a:gd name="connsiteX55" fmla="*/ 389467 w 2937933"/>
                <a:gd name="connsiteY55" fmla="*/ 1024467 h 1185334"/>
                <a:gd name="connsiteX56" fmla="*/ 338667 w 2937933"/>
                <a:gd name="connsiteY56" fmla="*/ 1007534 h 1185334"/>
                <a:gd name="connsiteX57" fmla="*/ 270933 w 2937933"/>
                <a:gd name="connsiteY57" fmla="*/ 973667 h 1185334"/>
                <a:gd name="connsiteX58" fmla="*/ 245533 w 2937933"/>
                <a:gd name="connsiteY58" fmla="*/ 956734 h 1185334"/>
                <a:gd name="connsiteX59" fmla="*/ 194733 w 2937933"/>
                <a:gd name="connsiteY59" fmla="*/ 939800 h 1185334"/>
                <a:gd name="connsiteX60" fmla="*/ 143933 w 2937933"/>
                <a:gd name="connsiteY60" fmla="*/ 914400 h 1185334"/>
                <a:gd name="connsiteX61" fmla="*/ 67733 w 2937933"/>
                <a:gd name="connsiteY61" fmla="*/ 905934 h 1185334"/>
                <a:gd name="connsiteX62" fmla="*/ 42333 w 2937933"/>
                <a:gd name="connsiteY62" fmla="*/ 897467 h 1185334"/>
                <a:gd name="connsiteX63" fmla="*/ 0 w 2937933"/>
                <a:gd name="connsiteY63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660400 w 2937933"/>
                <a:gd name="connsiteY2" fmla="*/ 76200 h 1185334"/>
                <a:gd name="connsiteX3" fmla="*/ 736600 w 2937933"/>
                <a:gd name="connsiteY3" fmla="*/ 59267 h 1185334"/>
                <a:gd name="connsiteX4" fmla="*/ 770467 w 2937933"/>
                <a:gd name="connsiteY4" fmla="*/ 50800 h 1185334"/>
                <a:gd name="connsiteX5" fmla="*/ 863600 w 2937933"/>
                <a:gd name="connsiteY5" fmla="*/ 33867 h 1185334"/>
                <a:gd name="connsiteX6" fmla="*/ 973667 w 2937933"/>
                <a:gd name="connsiteY6" fmla="*/ 25400 h 1185334"/>
                <a:gd name="connsiteX7" fmla="*/ 1032933 w 2937933"/>
                <a:gd name="connsiteY7" fmla="*/ 16934 h 1185334"/>
                <a:gd name="connsiteX8" fmla="*/ 1066800 w 2937933"/>
                <a:gd name="connsiteY8" fmla="*/ 8467 h 1185334"/>
                <a:gd name="connsiteX9" fmla="*/ 1430867 w 2937933"/>
                <a:gd name="connsiteY9" fmla="*/ 0 h 1185334"/>
                <a:gd name="connsiteX10" fmla="*/ 1727200 w 2937933"/>
                <a:gd name="connsiteY10" fmla="*/ 8467 h 1185334"/>
                <a:gd name="connsiteX11" fmla="*/ 1803400 w 2937933"/>
                <a:gd name="connsiteY11" fmla="*/ 33867 h 1185334"/>
                <a:gd name="connsiteX12" fmla="*/ 1845733 w 2937933"/>
                <a:gd name="connsiteY12" fmla="*/ 42334 h 1185334"/>
                <a:gd name="connsiteX13" fmla="*/ 1930400 w 2937933"/>
                <a:gd name="connsiteY13" fmla="*/ 67734 h 1185334"/>
                <a:gd name="connsiteX14" fmla="*/ 1989667 w 2937933"/>
                <a:gd name="connsiteY14" fmla="*/ 76200 h 1185334"/>
                <a:gd name="connsiteX15" fmla="*/ 2057400 w 2937933"/>
                <a:gd name="connsiteY15" fmla="*/ 84667 h 1185334"/>
                <a:gd name="connsiteX16" fmla="*/ 2167467 w 2937933"/>
                <a:gd name="connsiteY16" fmla="*/ 110067 h 1185334"/>
                <a:gd name="connsiteX17" fmla="*/ 2286000 w 2937933"/>
                <a:gd name="connsiteY17" fmla="*/ 127000 h 1185334"/>
                <a:gd name="connsiteX18" fmla="*/ 2328333 w 2937933"/>
                <a:gd name="connsiteY18" fmla="*/ 135467 h 1185334"/>
                <a:gd name="connsiteX19" fmla="*/ 2404533 w 2937933"/>
                <a:gd name="connsiteY19" fmla="*/ 152400 h 1185334"/>
                <a:gd name="connsiteX20" fmla="*/ 2531533 w 2937933"/>
                <a:gd name="connsiteY20" fmla="*/ 169334 h 1185334"/>
                <a:gd name="connsiteX21" fmla="*/ 2667000 w 2937933"/>
                <a:gd name="connsiteY21" fmla="*/ 186267 h 1185334"/>
                <a:gd name="connsiteX22" fmla="*/ 2768600 w 2937933"/>
                <a:gd name="connsiteY22" fmla="*/ 203200 h 1185334"/>
                <a:gd name="connsiteX23" fmla="*/ 2827867 w 2937933"/>
                <a:gd name="connsiteY23" fmla="*/ 211667 h 1185334"/>
                <a:gd name="connsiteX24" fmla="*/ 2937933 w 2937933"/>
                <a:gd name="connsiteY24" fmla="*/ 211667 h 1185334"/>
                <a:gd name="connsiteX25" fmla="*/ 2937933 w 2937933"/>
                <a:gd name="connsiteY25" fmla="*/ 211667 h 1185334"/>
                <a:gd name="connsiteX26" fmla="*/ 2819400 w 2937933"/>
                <a:gd name="connsiteY26" fmla="*/ 914400 h 1185334"/>
                <a:gd name="connsiteX27" fmla="*/ 2810933 w 2937933"/>
                <a:gd name="connsiteY27" fmla="*/ 948267 h 1185334"/>
                <a:gd name="connsiteX28" fmla="*/ 2692400 w 2937933"/>
                <a:gd name="connsiteY28" fmla="*/ 973667 h 1185334"/>
                <a:gd name="connsiteX29" fmla="*/ 2590800 w 2937933"/>
                <a:gd name="connsiteY29" fmla="*/ 1007534 h 1185334"/>
                <a:gd name="connsiteX30" fmla="*/ 2565400 w 2937933"/>
                <a:gd name="connsiteY30" fmla="*/ 1016000 h 1185334"/>
                <a:gd name="connsiteX31" fmla="*/ 2540000 w 2937933"/>
                <a:gd name="connsiteY31" fmla="*/ 1024467 h 1185334"/>
                <a:gd name="connsiteX32" fmla="*/ 2472267 w 2937933"/>
                <a:gd name="connsiteY32" fmla="*/ 1032934 h 1185334"/>
                <a:gd name="connsiteX33" fmla="*/ 2413000 w 2937933"/>
                <a:gd name="connsiteY33" fmla="*/ 1049867 h 1185334"/>
                <a:gd name="connsiteX34" fmla="*/ 2328333 w 2937933"/>
                <a:gd name="connsiteY34" fmla="*/ 1075267 h 1185334"/>
                <a:gd name="connsiteX35" fmla="*/ 2235200 w 2937933"/>
                <a:gd name="connsiteY35" fmla="*/ 1092200 h 1185334"/>
                <a:gd name="connsiteX36" fmla="*/ 2201333 w 2937933"/>
                <a:gd name="connsiteY36" fmla="*/ 1100667 h 1185334"/>
                <a:gd name="connsiteX37" fmla="*/ 2150533 w 2937933"/>
                <a:gd name="connsiteY37" fmla="*/ 1117600 h 1185334"/>
                <a:gd name="connsiteX38" fmla="*/ 2099733 w 2937933"/>
                <a:gd name="connsiteY38" fmla="*/ 1126067 h 1185334"/>
                <a:gd name="connsiteX39" fmla="*/ 1879600 w 2937933"/>
                <a:gd name="connsiteY39" fmla="*/ 1134534 h 1185334"/>
                <a:gd name="connsiteX40" fmla="*/ 1549400 w 2937933"/>
                <a:gd name="connsiteY40" fmla="*/ 1159934 h 1185334"/>
                <a:gd name="connsiteX41" fmla="*/ 1464733 w 2937933"/>
                <a:gd name="connsiteY41" fmla="*/ 1176867 h 1185334"/>
                <a:gd name="connsiteX42" fmla="*/ 1439333 w 2937933"/>
                <a:gd name="connsiteY42" fmla="*/ 1185334 h 1185334"/>
                <a:gd name="connsiteX43" fmla="*/ 1109133 w 2937933"/>
                <a:gd name="connsiteY43" fmla="*/ 1176867 h 1185334"/>
                <a:gd name="connsiteX44" fmla="*/ 948267 w 2937933"/>
                <a:gd name="connsiteY44" fmla="*/ 1151467 h 1185334"/>
                <a:gd name="connsiteX45" fmla="*/ 889000 w 2937933"/>
                <a:gd name="connsiteY45" fmla="*/ 1134534 h 1185334"/>
                <a:gd name="connsiteX46" fmla="*/ 829733 w 2937933"/>
                <a:gd name="connsiteY46" fmla="*/ 1126067 h 1185334"/>
                <a:gd name="connsiteX47" fmla="*/ 795867 w 2937933"/>
                <a:gd name="connsiteY47" fmla="*/ 1117600 h 1185334"/>
                <a:gd name="connsiteX48" fmla="*/ 728133 w 2937933"/>
                <a:gd name="connsiteY48" fmla="*/ 1109134 h 1185334"/>
                <a:gd name="connsiteX49" fmla="*/ 609600 w 2937933"/>
                <a:gd name="connsiteY49" fmla="*/ 1083734 h 1185334"/>
                <a:gd name="connsiteX50" fmla="*/ 533400 w 2937933"/>
                <a:gd name="connsiteY50" fmla="*/ 1066800 h 1185334"/>
                <a:gd name="connsiteX51" fmla="*/ 508000 w 2937933"/>
                <a:gd name="connsiteY51" fmla="*/ 1058334 h 1185334"/>
                <a:gd name="connsiteX52" fmla="*/ 474133 w 2937933"/>
                <a:gd name="connsiteY52" fmla="*/ 1049867 h 1185334"/>
                <a:gd name="connsiteX53" fmla="*/ 423333 w 2937933"/>
                <a:gd name="connsiteY53" fmla="*/ 1032934 h 1185334"/>
                <a:gd name="connsiteX54" fmla="*/ 389467 w 2937933"/>
                <a:gd name="connsiteY54" fmla="*/ 1024467 h 1185334"/>
                <a:gd name="connsiteX55" fmla="*/ 338667 w 2937933"/>
                <a:gd name="connsiteY55" fmla="*/ 1007534 h 1185334"/>
                <a:gd name="connsiteX56" fmla="*/ 270933 w 2937933"/>
                <a:gd name="connsiteY56" fmla="*/ 973667 h 1185334"/>
                <a:gd name="connsiteX57" fmla="*/ 245533 w 2937933"/>
                <a:gd name="connsiteY57" fmla="*/ 956734 h 1185334"/>
                <a:gd name="connsiteX58" fmla="*/ 194733 w 2937933"/>
                <a:gd name="connsiteY58" fmla="*/ 939800 h 1185334"/>
                <a:gd name="connsiteX59" fmla="*/ 143933 w 2937933"/>
                <a:gd name="connsiteY59" fmla="*/ 914400 h 1185334"/>
                <a:gd name="connsiteX60" fmla="*/ 67733 w 2937933"/>
                <a:gd name="connsiteY60" fmla="*/ 905934 h 1185334"/>
                <a:gd name="connsiteX61" fmla="*/ 42333 w 2937933"/>
                <a:gd name="connsiteY61" fmla="*/ 897467 h 1185334"/>
                <a:gd name="connsiteX62" fmla="*/ 0 w 2937933"/>
                <a:gd name="connsiteY62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736600 w 2937933"/>
                <a:gd name="connsiteY2" fmla="*/ 59267 h 1185334"/>
                <a:gd name="connsiteX3" fmla="*/ 770467 w 2937933"/>
                <a:gd name="connsiteY3" fmla="*/ 50800 h 1185334"/>
                <a:gd name="connsiteX4" fmla="*/ 863600 w 2937933"/>
                <a:gd name="connsiteY4" fmla="*/ 33867 h 1185334"/>
                <a:gd name="connsiteX5" fmla="*/ 973667 w 2937933"/>
                <a:gd name="connsiteY5" fmla="*/ 25400 h 1185334"/>
                <a:gd name="connsiteX6" fmla="*/ 1032933 w 2937933"/>
                <a:gd name="connsiteY6" fmla="*/ 16934 h 1185334"/>
                <a:gd name="connsiteX7" fmla="*/ 1066800 w 2937933"/>
                <a:gd name="connsiteY7" fmla="*/ 8467 h 1185334"/>
                <a:gd name="connsiteX8" fmla="*/ 1430867 w 2937933"/>
                <a:gd name="connsiteY8" fmla="*/ 0 h 1185334"/>
                <a:gd name="connsiteX9" fmla="*/ 1727200 w 2937933"/>
                <a:gd name="connsiteY9" fmla="*/ 8467 h 1185334"/>
                <a:gd name="connsiteX10" fmla="*/ 1803400 w 2937933"/>
                <a:gd name="connsiteY10" fmla="*/ 33867 h 1185334"/>
                <a:gd name="connsiteX11" fmla="*/ 1845733 w 2937933"/>
                <a:gd name="connsiteY11" fmla="*/ 42334 h 1185334"/>
                <a:gd name="connsiteX12" fmla="*/ 1930400 w 2937933"/>
                <a:gd name="connsiteY12" fmla="*/ 67734 h 1185334"/>
                <a:gd name="connsiteX13" fmla="*/ 1989667 w 2937933"/>
                <a:gd name="connsiteY13" fmla="*/ 76200 h 1185334"/>
                <a:gd name="connsiteX14" fmla="*/ 2057400 w 2937933"/>
                <a:gd name="connsiteY14" fmla="*/ 84667 h 1185334"/>
                <a:gd name="connsiteX15" fmla="*/ 2167467 w 2937933"/>
                <a:gd name="connsiteY15" fmla="*/ 110067 h 1185334"/>
                <a:gd name="connsiteX16" fmla="*/ 2286000 w 2937933"/>
                <a:gd name="connsiteY16" fmla="*/ 127000 h 1185334"/>
                <a:gd name="connsiteX17" fmla="*/ 2328333 w 2937933"/>
                <a:gd name="connsiteY17" fmla="*/ 135467 h 1185334"/>
                <a:gd name="connsiteX18" fmla="*/ 2404533 w 2937933"/>
                <a:gd name="connsiteY18" fmla="*/ 152400 h 1185334"/>
                <a:gd name="connsiteX19" fmla="*/ 2531533 w 2937933"/>
                <a:gd name="connsiteY19" fmla="*/ 169334 h 1185334"/>
                <a:gd name="connsiteX20" fmla="*/ 2667000 w 2937933"/>
                <a:gd name="connsiteY20" fmla="*/ 186267 h 1185334"/>
                <a:gd name="connsiteX21" fmla="*/ 2768600 w 2937933"/>
                <a:gd name="connsiteY21" fmla="*/ 203200 h 1185334"/>
                <a:gd name="connsiteX22" fmla="*/ 2827867 w 2937933"/>
                <a:gd name="connsiteY22" fmla="*/ 211667 h 1185334"/>
                <a:gd name="connsiteX23" fmla="*/ 2937933 w 2937933"/>
                <a:gd name="connsiteY23" fmla="*/ 211667 h 1185334"/>
                <a:gd name="connsiteX24" fmla="*/ 2937933 w 2937933"/>
                <a:gd name="connsiteY24" fmla="*/ 211667 h 1185334"/>
                <a:gd name="connsiteX25" fmla="*/ 2819400 w 2937933"/>
                <a:gd name="connsiteY25" fmla="*/ 914400 h 1185334"/>
                <a:gd name="connsiteX26" fmla="*/ 2810933 w 2937933"/>
                <a:gd name="connsiteY26" fmla="*/ 948267 h 1185334"/>
                <a:gd name="connsiteX27" fmla="*/ 2692400 w 2937933"/>
                <a:gd name="connsiteY27" fmla="*/ 973667 h 1185334"/>
                <a:gd name="connsiteX28" fmla="*/ 2590800 w 2937933"/>
                <a:gd name="connsiteY28" fmla="*/ 1007534 h 1185334"/>
                <a:gd name="connsiteX29" fmla="*/ 2565400 w 2937933"/>
                <a:gd name="connsiteY29" fmla="*/ 1016000 h 1185334"/>
                <a:gd name="connsiteX30" fmla="*/ 2540000 w 2937933"/>
                <a:gd name="connsiteY30" fmla="*/ 1024467 h 1185334"/>
                <a:gd name="connsiteX31" fmla="*/ 2472267 w 2937933"/>
                <a:gd name="connsiteY31" fmla="*/ 1032934 h 1185334"/>
                <a:gd name="connsiteX32" fmla="*/ 2413000 w 2937933"/>
                <a:gd name="connsiteY32" fmla="*/ 1049867 h 1185334"/>
                <a:gd name="connsiteX33" fmla="*/ 2328333 w 2937933"/>
                <a:gd name="connsiteY33" fmla="*/ 1075267 h 1185334"/>
                <a:gd name="connsiteX34" fmla="*/ 2235200 w 2937933"/>
                <a:gd name="connsiteY34" fmla="*/ 1092200 h 1185334"/>
                <a:gd name="connsiteX35" fmla="*/ 2201333 w 2937933"/>
                <a:gd name="connsiteY35" fmla="*/ 1100667 h 1185334"/>
                <a:gd name="connsiteX36" fmla="*/ 2150533 w 2937933"/>
                <a:gd name="connsiteY36" fmla="*/ 1117600 h 1185334"/>
                <a:gd name="connsiteX37" fmla="*/ 2099733 w 2937933"/>
                <a:gd name="connsiteY37" fmla="*/ 1126067 h 1185334"/>
                <a:gd name="connsiteX38" fmla="*/ 1879600 w 2937933"/>
                <a:gd name="connsiteY38" fmla="*/ 1134534 h 1185334"/>
                <a:gd name="connsiteX39" fmla="*/ 1549400 w 2937933"/>
                <a:gd name="connsiteY39" fmla="*/ 1159934 h 1185334"/>
                <a:gd name="connsiteX40" fmla="*/ 1464733 w 2937933"/>
                <a:gd name="connsiteY40" fmla="*/ 1176867 h 1185334"/>
                <a:gd name="connsiteX41" fmla="*/ 1439333 w 2937933"/>
                <a:gd name="connsiteY41" fmla="*/ 1185334 h 1185334"/>
                <a:gd name="connsiteX42" fmla="*/ 1109133 w 2937933"/>
                <a:gd name="connsiteY42" fmla="*/ 1176867 h 1185334"/>
                <a:gd name="connsiteX43" fmla="*/ 948267 w 2937933"/>
                <a:gd name="connsiteY43" fmla="*/ 1151467 h 1185334"/>
                <a:gd name="connsiteX44" fmla="*/ 889000 w 2937933"/>
                <a:gd name="connsiteY44" fmla="*/ 1134534 h 1185334"/>
                <a:gd name="connsiteX45" fmla="*/ 829733 w 2937933"/>
                <a:gd name="connsiteY45" fmla="*/ 1126067 h 1185334"/>
                <a:gd name="connsiteX46" fmla="*/ 795867 w 2937933"/>
                <a:gd name="connsiteY46" fmla="*/ 1117600 h 1185334"/>
                <a:gd name="connsiteX47" fmla="*/ 728133 w 2937933"/>
                <a:gd name="connsiteY47" fmla="*/ 1109134 h 1185334"/>
                <a:gd name="connsiteX48" fmla="*/ 609600 w 2937933"/>
                <a:gd name="connsiteY48" fmla="*/ 1083734 h 1185334"/>
                <a:gd name="connsiteX49" fmla="*/ 533400 w 2937933"/>
                <a:gd name="connsiteY49" fmla="*/ 1066800 h 1185334"/>
                <a:gd name="connsiteX50" fmla="*/ 508000 w 2937933"/>
                <a:gd name="connsiteY50" fmla="*/ 1058334 h 1185334"/>
                <a:gd name="connsiteX51" fmla="*/ 474133 w 2937933"/>
                <a:gd name="connsiteY51" fmla="*/ 1049867 h 1185334"/>
                <a:gd name="connsiteX52" fmla="*/ 423333 w 2937933"/>
                <a:gd name="connsiteY52" fmla="*/ 1032934 h 1185334"/>
                <a:gd name="connsiteX53" fmla="*/ 389467 w 2937933"/>
                <a:gd name="connsiteY53" fmla="*/ 1024467 h 1185334"/>
                <a:gd name="connsiteX54" fmla="*/ 338667 w 2937933"/>
                <a:gd name="connsiteY54" fmla="*/ 1007534 h 1185334"/>
                <a:gd name="connsiteX55" fmla="*/ 270933 w 2937933"/>
                <a:gd name="connsiteY55" fmla="*/ 973667 h 1185334"/>
                <a:gd name="connsiteX56" fmla="*/ 245533 w 2937933"/>
                <a:gd name="connsiteY56" fmla="*/ 956734 h 1185334"/>
                <a:gd name="connsiteX57" fmla="*/ 194733 w 2937933"/>
                <a:gd name="connsiteY57" fmla="*/ 939800 h 1185334"/>
                <a:gd name="connsiteX58" fmla="*/ 143933 w 2937933"/>
                <a:gd name="connsiteY58" fmla="*/ 914400 h 1185334"/>
                <a:gd name="connsiteX59" fmla="*/ 67733 w 2937933"/>
                <a:gd name="connsiteY59" fmla="*/ 905934 h 1185334"/>
                <a:gd name="connsiteX60" fmla="*/ 42333 w 2937933"/>
                <a:gd name="connsiteY60" fmla="*/ 897467 h 1185334"/>
                <a:gd name="connsiteX61" fmla="*/ 0 w 2937933"/>
                <a:gd name="connsiteY61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770467 w 2937933"/>
                <a:gd name="connsiteY2" fmla="*/ 50800 h 1185334"/>
                <a:gd name="connsiteX3" fmla="*/ 863600 w 2937933"/>
                <a:gd name="connsiteY3" fmla="*/ 33867 h 1185334"/>
                <a:gd name="connsiteX4" fmla="*/ 973667 w 2937933"/>
                <a:gd name="connsiteY4" fmla="*/ 25400 h 1185334"/>
                <a:gd name="connsiteX5" fmla="*/ 1032933 w 2937933"/>
                <a:gd name="connsiteY5" fmla="*/ 16934 h 1185334"/>
                <a:gd name="connsiteX6" fmla="*/ 1066800 w 2937933"/>
                <a:gd name="connsiteY6" fmla="*/ 8467 h 1185334"/>
                <a:gd name="connsiteX7" fmla="*/ 1430867 w 2937933"/>
                <a:gd name="connsiteY7" fmla="*/ 0 h 1185334"/>
                <a:gd name="connsiteX8" fmla="*/ 1727200 w 2937933"/>
                <a:gd name="connsiteY8" fmla="*/ 8467 h 1185334"/>
                <a:gd name="connsiteX9" fmla="*/ 1803400 w 2937933"/>
                <a:gd name="connsiteY9" fmla="*/ 33867 h 1185334"/>
                <a:gd name="connsiteX10" fmla="*/ 1845733 w 2937933"/>
                <a:gd name="connsiteY10" fmla="*/ 42334 h 1185334"/>
                <a:gd name="connsiteX11" fmla="*/ 1930400 w 2937933"/>
                <a:gd name="connsiteY11" fmla="*/ 67734 h 1185334"/>
                <a:gd name="connsiteX12" fmla="*/ 1989667 w 2937933"/>
                <a:gd name="connsiteY12" fmla="*/ 76200 h 1185334"/>
                <a:gd name="connsiteX13" fmla="*/ 2057400 w 2937933"/>
                <a:gd name="connsiteY13" fmla="*/ 84667 h 1185334"/>
                <a:gd name="connsiteX14" fmla="*/ 2167467 w 2937933"/>
                <a:gd name="connsiteY14" fmla="*/ 110067 h 1185334"/>
                <a:gd name="connsiteX15" fmla="*/ 2286000 w 2937933"/>
                <a:gd name="connsiteY15" fmla="*/ 127000 h 1185334"/>
                <a:gd name="connsiteX16" fmla="*/ 2328333 w 2937933"/>
                <a:gd name="connsiteY16" fmla="*/ 135467 h 1185334"/>
                <a:gd name="connsiteX17" fmla="*/ 2404533 w 2937933"/>
                <a:gd name="connsiteY17" fmla="*/ 152400 h 1185334"/>
                <a:gd name="connsiteX18" fmla="*/ 2531533 w 2937933"/>
                <a:gd name="connsiteY18" fmla="*/ 169334 h 1185334"/>
                <a:gd name="connsiteX19" fmla="*/ 2667000 w 2937933"/>
                <a:gd name="connsiteY19" fmla="*/ 186267 h 1185334"/>
                <a:gd name="connsiteX20" fmla="*/ 2768600 w 2937933"/>
                <a:gd name="connsiteY20" fmla="*/ 203200 h 1185334"/>
                <a:gd name="connsiteX21" fmla="*/ 2827867 w 2937933"/>
                <a:gd name="connsiteY21" fmla="*/ 211667 h 1185334"/>
                <a:gd name="connsiteX22" fmla="*/ 2937933 w 2937933"/>
                <a:gd name="connsiteY22" fmla="*/ 211667 h 1185334"/>
                <a:gd name="connsiteX23" fmla="*/ 2937933 w 2937933"/>
                <a:gd name="connsiteY23" fmla="*/ 211667 h 1185334"/>
                <a:gd name="connsiteX24" fmla="*/ 2819400 w 2937933"/>
                <a:gd name="connsiteY24" fmla="*/ 914400 h 1185334"/>
                <a:gd name="connsiteX25" fmla="*/ 2810933 w 2937933"/>
                <a:gd name="connsiteY25" fmla="*/ 948267 h 1185334"/>
                <a:gd name="connsiteX26" fmla="*/ 2692400 w 2937933"/>
                <a:gd name="connsiteY26" fmla="*/ 973667 h 1185334"/>
                <a:gd name="connsiteX27" fmla="*/ 2590800 w 2937933"/>
                <a:gd name="connsiteY27" fmla="*/ 1007534 h 1185334"/>
                <a:gd name="connsiteX28" fmla="*/ 2565400 w 2937933"/>
                <a:gd name="connsiteY28" fmla="*/ 1016000 h 1185334"/>
                <a:gd name="connsiteX29" fmla="*/ 2540000 w 2937933"/>
                <a:gd name="connsiteY29" fmla="*/ 1024467 h 1185334"/>
                <a:gd name="connsiteX30" fmla="*/ 2472267 w 2937933"/>
                <a:gd name="connsiteY30" fmla="*/ 1032934 h 1185334"/>
                <a:gd name="connsiteX31" fmla="*/ 2413000 w 2937933"/>
                <a:gd name="connsiteY31" fmla="*/ 1049867 h 1185334"/>
                <a:gd name="connsiteX32" fmla="*/ 2328333 w 2937933"/>
                <a:gd name="connsiteY32" fmla="*/ 1075267 h 1185334"/>
                <a:gd name="connsiteX33" fmla="*/ 2235200 w 2937933"/>
                <a:gd name="connsiteY33" fmla="*/ 1092200 h 1185334"/>
                <a:gd name="connsiteX34" fmla="*/ 2201333 w 2937933"/>
                <a:gd name="connsiteY34" fmla="*/ 1100667 h 1185334"/>
                <a:gd name="connsiteX35" fmla="*/ 2150533 w 2937933"/>
                <a:gd name="connsiteY35" fmla="*/ 1117600 h 1185334"/>
                <a:gd name="connsiteX36" fmla="*/ 2099733 w 2937933"/>
                <a:gd name="connsiteY36" fmla="*/ 1126067 h 1185334"/>
                <a:gd name="connsiteX37" fmla="*/ 1879600 w 2937933"/>
                <a:gd name="connsiteY37" fmla="*/ 1134534 h 1185334"/>
                <a:gd name="connsiteX38" fmla="*/ 1549400 w 2937933"/>
                <a:gd name="connsiteY38" fmla="*/ 1159934 h 1185334"/>
                <a:gd name="connsiteX39" fmla="*/ 1464733 w 2937933"/>
                <a:gd name="connsiteY39" fmla="*/ 1176867 h 1185334"/>
                <a:gd name="connsiteX40" fmla="*/ 1439333 w 2937933"/>
                <a:gd name="connsiteY40" fmla="*/ 1185334 h 1185334"/>
                <a:gd name="connsiteX41" fmla="*/ 1109133 w 2937933"/>
                <a:gd name="connsiteY41" fmla="*/ 1176867 h 1185334"/>
                <a:gd name="connsiteX42" fmla="*/ 948267 w 2937933"/>
                <a:gd name="connsiteY42" fmla="*/ 1151467 h 1185334"/>
                <a:gd name="connsiteX43" fmla="*/ 889000 w 2937933"/>
                <a:gd name="connsiteY43" fmla="*/ 1134534 h 1185334"/>
                <a:gd name="connsiteX44" fmla="*/ 829733 w 2937933"/>
                <a:gd name="connsiteY44" fmla="*/ 1126067 h 1185334"/>
                <a:gd name="connsiteX45" fmla="*/ 795867 w 2937933"/>
                <a:gd name="connsiteY45" fmla="*/ 1117600 h 1185334"/>
                <a:gd name="connsiteX46" fmla="*/ 728133 w 2937933"/>
                <a:gd name="connsiteY46" fmla="*/ 1109134 h 1185334"/>
                <a:gd name="connsiteX47" fmla="*/ 609600 w 2937933"/>
                <a:gd name="connsiteY47" fmla="*/ 1083734 h 1185334"/>
                <a:gd name="connsiteX48" fmla="*/ 533400 w 2937933"/>
                <a:gd name="connsiteY48" fmla="*/ 1066800 h 1185334"/>
                <a:gd name="connsiteX49" fmla="*/ 508000 w 2937933"/>
                <a:gd name="connsiteY49" fmla="*/ 1058334 h 1185334"/>
                <a:gd name="connsiteX50" fmla="*/ 474133 w 2937933"/>
                <a:gd name="connsiteY50" fmla="*/ 1049867 h 1185334"/>
                <a:gd name="connsiteX51" fmla="*/ 423333 w 2937933"/>
                <a:gd name="connsiteY51" fmla="*/ 1032934 h 1185334"/>
                <a:gd name="connsiteX52" fmla="*/ 389467 w 2937933"/>
                <a:gd name="connsiteY52" fmla="*/ 1024467 h 1185334"/>
                <a:gd name="connsiteX53" fmla="*/ 338667 w 2937933"/>
                <a:gd name="connsiteY53" fmla="*/ 1007534 h 1185334"/>
                <a:gd name="connsiteX54" fmla="*/ 270933 w 2937933"/>
                <a:gd name="connsiteY54" fmla="*/ 973667 h 1185334"/>
                <a:gd name="connsiteX55" fmla="*/ 245533 w 2937933"/>
                <a:gd name="connsiteY55" fmla="*/ 956734 h 1185334"/>
                <a:gd name="connsiteX56" fmla="*/ 194733 w 2937933"/>
                <a:gd name="connsiteY56" fmla="*/ 939800 h 1185334"/>
                <a:gd name="connsiteX57" fmla="*/ 143933 w 2937933"/>
                <a:gd name="connsiteY57" fmla="*/ 914400 h 1185334"/>
                <a:gd name="connsiteX58" fmla="*/ 67733 w 2937933"/>
                <a:gd name="connsiteY58" fmla="*/ 905934 h 1185334"/>
                <a:gd name="connsiteX59" fmla="*/ 42333 w 2937933"/>
                <a:gd name="connsiteY59" fmla="*/ 897467 h 1185334"/>
                <a:gd name="connsiteX60" fmla="*/ 0 w 2937933"/>
                <a:gd name="connsiteY60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863600 w 2937933"/>
                <a:gd name="connsiteY2" fmla="*/ 33867 h 1185334"/>
                <a:gd name="connsiteX3" fmla="*/ 973667 w 2937933"/>
                <a:gd name="connsiteY3" fmla="*/ 25400 h 1185334"/>
                <a:gd name="connsiteX4" fmla="*/ 1032933 w 2937933"/>
                <a:gd name="connsiteY4" fmla="*/ 16934 h 1185334"/>
                <a:gd name="connsiteX5" fmla="*/ 1066800 w 2937933"/>
                <a:gd name="connsiteY5" fmla="*/ 8467 h 1185334"/>
                <a:gd name="connsiteX6" fmla="*/ 1430867 w 2937933"/>
                <a:gd name="connsiteY6" fmla="*/ 0 h 1185334"/>
                <a:gd name="connsiteX7" fmla="*/ 1727200 w 2937933"/>
                <a:gd name="connsiteY7" fmla="*/ 8467 h 1185334"/>
                <a:gd name="connsiteX8" fmla="*/ 1803400 w 2937933"/>
                <a:gd name="connsiteY8" fmla="*/ 33867 h 1185334"/>
                <a:gd name="connsiteX9" fmla="*/ 1845733 w 2937933"/>
                <a:gd name="connsiteY9" fmla="*/ 42334 h 1185334"/>
                <a:gd name="connsiteX10" fmla="*/ 1930400 w 2937933"/>
                <a:gd name="connsiteY10" fmla="*/ 67734 h 1185334"/>
                <a:gd name="connsiteX11" fmla="*/ 1989667 w 2937933"/>
                <a:gd name="connsiteY11" fmla="*/ 76200 h 1185334"/>
                <a:gd name="connsiteX12" fmla="*/ 2057400 w 2937933"/>
                <a:gd name="connsiteY12" fmla="*/ 84667 h 1185334"/>
                <a:gd name="connsiteX13" fmla="*/ 2167467 w 2937933"/>
                <a:gd name="connsiteY13" fmla="*/ 110067 h 1185334"/>
                <a:gd name="connsiteX14" fmla="*/ 2286000 w 2937933"/>
                <a:gd name="connsiteY14" fmla="*/ 127000 h 1185334"/>
                <a:gd name="connsiteX15" fmla="*/ 2328333 w 2937933"/>
                <a:gd name="connsiteY15" fmla="*/ 135467 h 1185334"/>
                <a:gd name="connsiteX16" fmla="*/ 2404533 w 2937933"/>
                <a:gd name="connsiteY16" fmla="*/ 152400 h 1185334"/>
                <a:gd name="connsiteX17" fmla="*/ 2531533 w 2937933"/>
                <a:gd name="connsiteY17" fmla="*/ 169334 h 1185334"/>
                <a:gd name="connsiteX18" fmla="*/ 2667000 w 2937933"/>
                <a:gd name="connsiteY18" fmla="*/ 186267 h 1185334"/>
                <a:gd name="connsiteX19" fmla="*/ 2768600 w 2937933"/>
                <a:gd name="connsiteY19" fmla="*/ 203200 h 1185334"/>
                <a:gd name="connsiteX20" fmla="*/ 2827867 w 2937933"/>
                <a:gd name="connsiteY20" fmla="*/ 211667 h 1185334"/>
                <a:gd name="connsiteX21" fmla="*/ 2937933 w 2937933"/>
                <a:gd name="connsiteY21" fmla="*/ 211667 h 1185334"/>
                <a:gd name="connsiteX22" fmla="*/ 2937933 w 2937933"/>
                <a:gd name="connsiteY22" fmla="*/ 211667 h 1185334"/>
                <a:gd name="connsiteX23" fmla="*/ 2819400 w 2937933"/>
                <a:gd name="connsiteY23" fmla="*/ 914400 h 1185334"/>
                <a:gd name="connsiteX24" fmla="*/ 2810933 w 2937933"/>
                <a:gd name="connsiteY24" fmla="*/ 948267 h 1185334"/>
                <a:gd name="connsiteX25" fmla="*/ 2692400 w 2937933"/>
                <a:gd name="connsiteY25" fmla="*/ 973667 h 1185334"/>
                <a:gd name="connsiteX26" fmla="*/ 2590800 w 2937933"/>
                <a:gd name="connsiteY26" fmla="*/ 1007534 h 1185334"/>
                <a:gd name="connsiteX27" fmla="*/ 2565400 w 2937933"/>
                <a:gd name="connsiteY27" fmla="*/ 1016000 h 1185334"/>
                <a:gd name="connsiteX28" fmla="*/ 2540000 w 2937933"/>
                <a:gd name="connsiteY28" fmla="*/ 1024467 h 1185334"/>
                <a:gd name="connsiteX29" fmla="*/ 2472267 w 2937933"/>
                <a:gd name="connsiteY29" fmla="*/ 1032934 h 1185334"/>
                <a:gd name="connsiteX30" fmla="*/ 2413000 w 2937933"/>
                <a:gd name="connsiteY30" fmla="*/ 1049867 h 1185334"/>
                <a:gd name="connsiteX31" fmla="*/ 2328333 w 2937933"/>
                <a:gd name="connsiteY31" fmla="*/ 1075267 h 1185334"/>
                <a:gd name="connsiteX32" fmla="*/ 2235200 w 2937933"/>
                <a:gd name="connsiteY32" fmla="*/ 1092200 h 1185334"/>
                <a:gd name="connsiteX33" fmla="*/ 2201333 w 2937933"/>
                <a:gd name="connsiteY33" fmla="*/ 1100667 h 1185334"/>
                <a:gd name="connsiteX34" fmla="*/ 2150533 w 2937933"/>
                <a:gd name="connsiteY34" fmla="*/ 1117600 h 1185334"/>
                <a:gd name="connsiteX35" fmla="*/ 2099733 w 2937933"/>
                <a:gd name="connsiteY35" fmla="*/ 1126067 h 1185334"/>
                <a:gd name="connsiteX36" fmla="*/ 1879600 w 2937933"/>
                <a:gd name="connsiteY36" fmla="*/ 1134534 h 1185334"/>
                <a:gd name="connsiteX37" fmla="*/ 1549400 w 2937933"/>
                <a:gd name="connsiteY37" fmla="*/ 1159934 h 1185334"/>
                <a:gd name="connsiteX38" fmla="*/ 1464733 w 2937933"/>
                <a:gd name="connsiteY38" fmla="*/ 1176867 h 1185334"/>
                <a:gd name="connsiteX39" fmla="*/ 1439333 w 2937933"/>
                <a:gd name="connsiteY39" fmla="*/ 1185334 h 1185334"/>
                <a:gd name="connsiteX40" fmla="*/ 1109133 w 2937933"/>
                <a:gd name="connsiteY40" fmla="*/ 1176867 h 1185334"/>
                <a:gd name="connsiteX41" fmla="*/ 948267 w 2937933"/>
                <a:gd name="connsiteY41" fmla="*/ 1151467 h 1185334"/>
                <a:gd name="connsiteX42" fmla="*/ 889000 w 2937933"/>
                <a:gd name="connsiteY42" fmla="*/ 1134534 h 1185334"/>
                <a:gd name="connsiteX43" fmla="*/ 829733 w 2937933"/>
                <a:gd name="connsiteY43" fmla="*/ 1126067 h 1185334"/>
                <a:gd name="connsiteX44" fmla="*/ 795867 w 2937933"/>
                <a:gd name="connsiteY44" fmla="*/ 1117600 h 1185334"/>
                <a:gd name="connsiteX45" fmla="*/ 728133 w 2937933"/>
                <a:gd name="connsiteY45" fmla="*/ 1109134 h 1185334"/>
                <a:gd name="connsiteX46" fmla="*/ 609600 w 2937933"/>
                <a:gd name="connsiteY46" fmla="*/ 1083734 h 1185334"/>
                <a:gd name="connsiteX47" fmla="*/ 533400 w 2937933"/>
                <a:gd name="connsiteY47" fmla="*/ 1066800 h 1185334"/>
                <a:gd name="connsiteX48" fmla="*/ 508000 w 2937933"/>
                <a:gd name="connsiteY48" fmla="*/ 1058334 h 1185334"/>
                <a:gd name="connsiteX49" fmla="*/ 474133 w 2937933"/>
                <a:gd name="connsiteY49" fmla="*/ 1049867 h 1185334"/>
                <a:gd name="connsiteX50" fmla="*/ 423333 w 2937933"/>
                <a:gd name="connsiteY50" fmla="*/ 1032934 h 1185334"/>
                <a:gd name="connsiteX51" fmla="*/ 389467 w 2937933"/>
                <a:gd name="connsiteY51" fmla="*/ 1024467 h 1185334"/>
                <a:gd name="connsiteX52" fmla="*/ 338667 w 2937933"/>
                <a:gd name="connsiteY52" fmla="*/ 1007534 h 1185334"/>
                <a:gd name="connsiteX53" fmla="*/ 270933 w 2937933"/>
                <a:gd name="connsiteY53" fmla="*/ 973667 h 1185334"/>
                <a:gd name="connsiteX54" fmla="*/ 245533 w 2937933"/>
                <a:gd name="connsiteY54" fmla="*/ 956734 h 1185334"/>
                <a:gd name="connsiteX55" fmla="*/ 194733 w 2937933"/>
                <a:gd name="connsiteY55" fmla="*/ 939800 h 1185334"/>
                <a:gd name="connsiteX56" fmla="*/ 143933 w 2937933"/>
                <a:gd name="connsiteY56" fmla="*/ 914400 h 1185334"/>
                <a:gd name="connsiteX57" fmla="*/ 67733 w 2937933"/>
                <a:gd name="connsiteY57" fmla="*/ 905934 h 1185334"/>
                <a:gd name="connsiteX58" fmla="*/ 42333 w 2937933"/>
                <a:gd name="connsiteY58" fmla="*/ 897467 h 1185334"/>
                <a:gd name="connsiteX59" fmla="*/ 0 w 2937933"/>
                <a:gd name="connsiteY59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973667 w 2937933"/>
                <a:gd name="connsiteY2" fmla="*/ 25400 h 1185334"/>
                <a:gd name="connsiteX3" fmla="*/ 1032933 w 2937933"/>
                <a:gd name="connsiteY3" fmla="*/ 16934 h 1185334"/>
                <a:gd name="connsiteX4" fmla="*/ 1066800 w 2937933"/>
                <a:gd name="connsiteY4" fmla="*/ 8467 h 1185334"/>
                <a:gd name="connsiteX5" fmla="*/ 1430867 w 2937933"/>
                <a:gd name="connsiteY5" fmla="*/ 0 h 1185334"/>
                <a:gd name="connsiteX6" fmla="*/ 1727200 w 2937933"/>
                <a:gd name="connsiteY6" fmla="*/ 8467 h 1185334"/>
                <a:gd name="connsiteX7" fmla="*/ 1803400 w 2937933"/>
                <a:gd name="connsiteY7" fmla="*/ 33867 h 1185334"/>
                <a:gd name="connsiteX8" fmla="*/ 1845733 w 2937933"/>
                <a:gd name="connsiteY8" fmla="*/ 42334 h 1185334"/>
                <a:gd name="connsiteX9" fmla="*/ 1930400 w 2937933"/>
                <a:gd name="connsiteY9" fmla="*/ 67734 h 1185334"/>
                <a:gd name="connsiteX10" fmla="*/ 1989667 w 2937933"/>
                <a:gd name="connsiteY10" fmla="*/ 76200 h 1185334"/>
                <a:gd name="connsiteX11" fmla="*/ 2057400 w 2937933"/>
                <a:gd name="connsiteY11" fmla="*/ 84667 h 1185334"/>
                <a:gd name="connsiteX12" fmla="*/ 2167467 w 2937933"/>
                <a:gd name="connsiteY12" fmla="*/ 110067 h 1185334"/>
                <a:gd name="connsiteX13" fmla="*/ 2286000 w 2937933"/>
                <a:gd name="connsiteY13" fmla="*/ 127000 h 1185334"/>
                <a:gd name="connsiteX14" fmla="*/ 2328333 w 2937933"/>
                <a:gd name="connsiteY14" fmla="*/ 135467 h 1185334"/>
                <a:gd name="connsiteX15" fmla="*/ 2404533 w 2937933"/>
                <a:gd name="connsiteY15" fmla="*/ 152400 h 1185334"/>
                <a:gd name="connsiteX16" fmla="*/ 2531533 w 2937933"/>
                <a:gd name="connsiteY16" fmla="*/ 169334 h 1185334"/>
                <a:gd name="connsiteX17" fmla="*/ 2667000 w 2937933"/>
                <a:gd name="connsiteY17" fmla="*/ 186267 h 1185334"/>
                <a:gd name="connsiteX18" fmla="*/ 2768600 w 2937933"/>
                <a:gd name="connsiteY18" fmla="*/ 203200 h 1185334"/>
                <a:gd name="connsiteX19" fmla="*/ 2827867 w 2937933"/>
                <a:gd name="connsiteY19" fmla="*/ 211667 h 1185334"/>
                <a:gd name="connsiteX20" fmla="*/ 2937933 w 2937933"/>
                <a:gd name="connsiteY20" fmla="*/ 211667 h 1185334"/>
                <a:gd name="connsiteX21" fmla="*/ 2937933 w 2937933"/>
                <a:gd name="connsiteY21" fmla="*/ 211667 h 1185334"/>
                <a:gd name="connsiteX22" fmla="*/ 2819400 w 2937933"/>
                <a:gd name="connsiteY22" fmla="*/ 914400 h 1185334"/>
                <a:gd name="connsiteX23" fmla="*/ 2810933 w 2937933"/>
                <a:gd name="connsiteY23" fmla="*/ 948267 h 1185334"/>
                <a:gd name="connsiteX24" fmla="*/ 2692400 w 2937933"/>
                <a:gd name="connsiteY24" fmla="*/ 973667 h 1185334"/>
                <a:gd name="connsiteX25" fmla="*/ 2590800 w 2937933"/>
                <a:gd name="connsiteY25" fmla="*/ 1007534 h 1185334"/>
                <a:gd name="connsiteX26" fmla="*/ 2565400 w 2937933"/>
                <a:gd name="connsiteY26" fmla="*/ 1016000 h 1185334"/>
                <a:gd name="connsiteX27" fmla="*/ 2540000 w 2937933"/>
                <a:gd name="connsiteY27" fmla="*/ 1024467 h 1185334"/>
                <a:gd name="connsiteX28" fmla="*/ 2472267 w 2937933"/>
                <a:gd name="connsiteY28" fmla="*/ 1032934 h 1185334"/>
                <a:gd name="connsiteX29" fmla="*/ 2413000 w 2937933"/>
                <a:gd name="connsiteY29" fmla="*/ 1049867 h 1185334"/>
                <a:gd name="connsiteX30" fmla="*/ 2328333 w 2937933"/>
                <a:gd name="connsiteY30" fmla="*/ 1075267 h 1185334"/>
                <a:gd name="connsiteX31" fmla="*/ 2235200 w 2937933"/>
                <a:gd name="connsiteY31" fmla="*/ 1092200 h 1185334"/>
                <a:gd name="connsiteX32" fmla="*/ 2201333 w 2937933"/>
                <a:gd name="connsiteY32" fmla="*/ 1100667 h 1185334"/>
                <a:gd name="connsiteX33" fmla="*/ 2150533 w 2937933"/>
                <a:gd name="connsiteY33" fmla="*/ 1117600 h 1185334"/>
                <a:gd name="connsiteX34" fmla="*/ 2099733 w 2937933"/>
                <a:gd name="connsiteY34" fmla="*/ 1126067 h 1185334"/>
                <a:gd name="connsiteX35" fmla="*/ 1879600 w 2937933"/>
                <a:gd name="connsiteY35" fmla="*/ 1134534 h 1185334"/>
                <a:gd name="connsiteX36" fmla="*/ 1549400 w 2937933"/>
                <a:gd name="connsiteY36" fmla="*/ 1159934 h 1185334"/>
                <a:gd name="connsiteX37" fmla="*/ 1464733 w 2937933"/>
                <a:gd name="connsiteY37" fmla="*/ 1176867 h 1185334"/>
                <a:gd name="connsiteX38" fmla="*/ 1439333 w 2937933"/>
                <a:gd name="connsiteY38" fmla="*/ 1185334 h 1185334"/>
                <a:gd name="connsiteX39" fmla="*/ 1109133 w 2937933"/>
                <a:gd name="connsiteY39" fmla="*/ 1176867 h 1185334"/>
                <a:gd name="connsiteX40" fmla="*/ 948267 w 2937933"/>
                <a:gd name="connsiteY40" fmla="*/ 1151467 h 1185334"/>
                <a:gd name="connsiteX41" fmla="*/ 889000 w 2937933"/>
                <a:gd name="connsiteY41" fmla="*/ 1134534 h 1185334"/>
                <a:gd name="connsiteX42" fmla="*/ 829733 w 2937933"/>
                <a:gd name="connsiteY42" fmla="*/ 1126067 h 1185334"/>
                <a:gd name="connsiteX43" fmla="*/ 795867 w 2937933"/>
                <a:gd name="connsiteY43" fmla="*/ 1117600 h 1185334"/>
                <a:gd name="connsiteX44" fmla="*/ 728133 w 2937933"/>
                <a:gd name="connsiteY44" fmla="*/ 1109134 h 1185334"/>
                <a:gd name="connsiteX45" fmla="*/ 609600 w 2937933"/>
                <a:gd name="connsiteY45" fmla="*/ 1083734 h 1185334"/>
                <a:gd name="connsiteX46" fmla="*/ 533400 w 2937933"/>
                <a:gd name="connsiteY46" fmla="*/ 1066800 h 1185334"/>
                <a:gd name="connsiteX47" fmla="*/ 508000 w 2937933"/>
                <a:gd name="connsiteY47" fmla="*/ 1058334 h 1185334"/>
                <a:gd name="connsiteX48" fmla="*/ 474133 w 2937933"/>
                <a:gd name="connsiteY48" fmla="*/ 1049867 h 1185334"/>
                <a:gd name="connsiteX49" fmla="*/ 423333 w 2937933"/>
                <a:gd name="connsiteY49" fmla="*/ 1032934 h 1185334"/>
                <a:gd name="connsiteX50" fmla="*/ 389467 w 2937933"/>
                <a:gd name="connsiteY50" fmla="*/ 1024467 h 1185334"/>
                <a:gd name="connsiteX51" fmla="*/ 338667 w 2937933"/>
                <a:gd name="connsiteY51" fmla="*/ 1007534 h 1185334"/>
                <a:gd name="connsiteX52" fmla="*/ 270933 w 2937933"/>
                <a:gd name="connsiteY52" fmla="*/ 973667 h 1185334"/>
                <a:gd name="connsiteX53" fmla="*/ 245533 w 2937933"/>
                <a:gd name="connsiteY53" fmla="*/ 956734 h 1185334"/>
                <a:gd name="connsiteX54" fmla="*/ 194733 w 2937933"/>
                <a:gd name="connsiteY54" fmla="*/ 939800 h 1185334"/>
                <a:gd name="connsiteX55" fmla="*/ 143933 w 2937933"/>
                <a:gd name="connsiteY55" fmla="*/ 914400 h 1185334"/>
                <a:gd name="connsiteX56" fmla="*/ 67733 w 2937933"/>
                <a:gd name="connsiteY56" fmla="*/ 905934 h 1185334"/>
                <a:gd name="connsiteX57" fmla="*/ 42333 w 2937933"/>
                <a:gd name="connsiteY57" fmla="*/ 897467 h 1185334"/>
                <a:gd name="connsiteX58" fmla="*/ 0 w 2937933"/>
                <a:gd name="connsiteY58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032933 w 2937933"/>
                <a:gd name="connsiteY2" fmla="*/ 16934 h 1185334"/>
                <a:gd name="connsiteX3" fmla="*/ 1066800 w 2937933"/>
                <a:gd name="connsiteY3" fmla="*/ 8467 h 1185334"/>
                <a:gd name="connsiteX4" fmla="*/ 1430867 w 2937933"/>
                <a:gd name="connsiteY4" fmla="*/ 0 h 1185334"/>
                <a:gd name="connsiteX5" fmla="*/ 1727200 w 2937933"/>
                <a:gd name="connsiteY5" fmla="*/ 8467 h 1185334"/>
                <a:gd name="connsiteX6" fmla="*/ 1803400 w 2937933"/>
                <a:gd name="connsiteY6" fmla="*/ 33867 h 1185334"/>
                <a:gd name="connsiteX7" fmla="*/ 1845733 w 2937933"/>
                <a:gd name="connsiteY7" fmla="*/ 42334 h 1185334"/>
                <a:gd name="connsiteX8" fmla="*/ 1930400 w 2937933"/>
                <a:gd name="connsiteY8" fmla="*/ 67734 h 1185334"/>
                <a:gd name="connsiteX9" fmla="*/ 1989667 w 2937933"/>
                <a:gd name="connsiteY9" fmla="*/ 76200 h 1185334"/>
                <a:gd name="connsiteX10" fmla="*/ 2057400 w 2937933"/>
                <a:gd name="connsiteY10" fmla="*/ 84667 h 1185334"/>
                <a:gd name="connsiteX11" fmla="*/ 2167467 w 2937933"/>
                <a:gd name="connsiteY11" fmla="*/ 110067 h 1185334"/>
                <a:gd name="connsiteX12" fmla="*/ 2286000 w 2937933"/>
                <a:gd name="connsiteY12" fmla="*/ 127000 h 1185334"/>
                <a:gd name="connsiteX13" fmla="*/ 2328333 w 2937933"/>
                <a:gd name="connsiteY13" fmla="*/ 135467 h 1185334"/>
                <a:gd name="connsiteX14" fmla="*/ 2404533 w 2937933"/>
                <a:gd name="connsiteY14" fmla="*/ 152400 h 1185334"/>
                <a:gd name="connsiteX15" fmla="*/ 2531533 w 2937933"/>
                <a:gd name="connsiteY15" fmla="*/ 169334 h 1185334"/>
                <a:gd name="connsiteX16" fmla="*/ 2667000 w 2937933"/>
                <a:gd name="connsiteY16" fmla="*/ 186267 h 1185334"/>
                <a:gd name="connsiteX17" fmla="*/ 2768600 w 2937933"/>
                <a:gd name="connsiteY17" fmla="*/ 203200 h 1185334"/>
                <a:gd name="connsiteX18" fmla="*/ 2827867 w 2937933"/>
                <a:gd name="connsiteY18" fmla="*/ 211667 h 1185334"/>
                <a:gd name="connsiteX19" fmla="*/ 2937933 w 2937933"/>
                <a:gd name="connsiteY19" fmla="*/ 211667 h 1185334"/>
                <a:gd name="connsiteX20" fmla="*/ 2937933 w 2937933"/>
                <a:gd name="connsiteY20" fmla="*/ 211667 h 1185334"/>
                <a:gd name="connsiteX21" fmla="*/ 2819400 w 2937933"/>
                <a:gd name="connsiteY21" fmla="*/ 914400 h 1185334"/>
                <a:gd name="connsiteX22" fmla="*/ 2810933 w 2937933"/>
                <a:gd name="connsiteY22" fmla="*/ 948267 h 1185334"/>
                <a:gd name="connsiteX23" fmla="*/ 2692400 w 2937933"/>
                <a:gd name="connsiteY23" fmla="*/ 973667 h 1185334"/>
                <a:gd name="connsiteX24" fmla="*/ 2590800 w 2937933"/>
                <a:gd name="connsiteY24" fmla="*/ 1007534 h 1185334"/>
                <a:gd name="connsiteX25" fmla="*/ 2565400 w 2937933"/>
                <a:gd name="connsiteY25" fmla="*/ 1016000 h 1185334"/>
                <a:gd name="connsiteX26" fmla="*/ 2540000 w 2937933"/>
                <a:gd name="connsiteY26" fmla="*/ 1024467 h 1185334"/>
                <a:gd name="connsiteX27" fmla="*/ 2472267 w 2937933"/>
                <a:gd name="connsiteY27" fmla="*/ 1032934 h 1185334"/>
                <a:gd name="connsiteX28" fmla="*/ 2413000 w 2937933"/>
                <a:gd name="connsiteY28" fmla="*/ 1049867 h 1185334"/>
                <a:gd name="connsiteX29" fmla="*/ 2328333 w 2937933"/>
                <a:gd name="connsiteY29" fmla="*/ 1075267 h 1185334"/>
                <a:gd name="connsiteX30" fmla="*/ 2235200 w 2937933"/>
                <a:gd name="connsiteY30" fmla="*/ 1092200 h 1185334"/>
                <a:gd name="connsiteX31" fmla="*/ 2201333 w 2937933"/>
                <a:gd name="connsiteY31" fmla="*/ 1100667 h 1185334"/>
                <a:gd name="connsiteX32" fmla="*/ 2150533 w 2937933"/>
                <a:gd name="connsiteY32" fmla="*/ 1117600 h 1185334"/>
                <a:gd name="connsiteX33" fmla="*/ 2099733 w 2937933"/>
                <a:gd name="connsiteY33" fmla="*/ 1126067 h 1185334"/>
                <a:gd name="connsiteX34" fmla="*/ 1879600 w 2937933"/>
                <a:gd name="connsiteY34" fmla="*/ 1134534 h 1185334"/>
                <a:gd name="connsiteX35" fmla="*/ 1549400 w 2937933"/>
                <a:gd name="connsiteY35" fmla="*/ 1159934 h 1185334"/>
                <a:gd name="connsiteX36" fmla="*/ 1464733 w 2937933"/>
                <a:gd name="connsiteY36" fmla="*/ 1176867 h 1185334"/>
                <a:gd name="connsiteX37" fmla="*/ 1439333 w 2937933"/>
                <a:gd name="connsiteY37" fmla="*/ 1185334 h 1185334"/>
                <a:gd name="connsiteX38" fmla="*/ 1109133 w 2937933"/>
                <a:gd name="connsiteY38" fmla="*/ 1176867 h 1185334"/>
                <a:gd name="connsiteX39" fmla="*/ 948267 w 2937933"/>
                <a:gd name="connsiteY39" fmla="*/ 1151467 h 1185334"/>
                <a:gd name="connsiteX40" fmla="*/ 889000 w 2937933"/>
                <a:gd name="connsiteY40" fmla="*/ 1134534 h 1185334"/>
                <a:gd name="connsiteX41" fmla="*/ 829733 w 2937933"/>
                <a:gd name="connsiteY41" fmla="*/ 1126067 h 1185334"/>
                <a:gd name="connsiteX42" fmla="*/ 795867 w 2937933"/>
                <a:gd name="connsiteY42" fmla="*/ 1117600 h 1185334"/>
                <a:gd name="connsiteX43" fmla="*/ 728133 w 2937933"/>
                <a:gd name="connsiteY43" fmla="*/ 1109134 h 1185334"/>
                <a:gd name="connsiteX44" fmla="*/ 609600 w 2937933"/>
                <a:gd name="connsiteY44" fmla="*/ 1083734 h 1185334"/>
                <a:gd name="connsiteX45" fmla="*/ 533400 w 2937933"/>
                <a:gd name="connsiteY45" fmla="*/ 1066800 h 1185334"/>
                <a:gd name="connsiteX46" fmla="*/ 508000 w 2937933"/>
                <a:gd name="connsiteY46" fmla="*/ 1058334 h 1185334"/>
                <a:gd name="connsiteX47" fmla="*/ 474133 w 2937933"/>
                <a:gd name="connsiteY47" fmla="*/ 1049867 h 1185334"/>
                <a:gd name="connsiteX48" fmla="*/ 423333 w 2937933"/>
                <a:gd name="connsiteY48" fmla="*/ 1032934 h 1185334"/>
                <a:gd name="connsiteX49" fmla="*/ 389467 w 2937933"/>
                <a:gd name="connsiteY49" fmla="*/ 1024467 h 1185334"/>
                <a:gd name="connsiteX50" fmla="*/ 338667 w 2937933"/>
                <a:gd name="connsiteY50" fmla="*/ 1007534 h 1185334"/>
                <a:gd name="connsiteX51" fmla="*/ 270933 w 2937933"/>
                <a:gd name="connsiteY51" fmla="*/ 973667 h 1185334"/>
                <a:gd name="connsiteX52" fmla="*/ 245533 w 2937933"/>
                <a:gd name="connsiteY52" fmla="*/ 956734 h 1185334"/>
                <a:gd name="connsiteX53" fmla="*/ 194733 w 2937933"/>
                <a:gd name="connsiteY53" fmla="*/ 939800 h 1185334"/>
                <a:gd name="connsiteX54" fmla="*/ 143933 w 2937933"/>
                <a:gd name="connsiteY54" fmla="*/ 914400 h 1185334"/>
                <a:gd name="connsiteX55" fmla="*/ 67733 w 2937933"/>
                <a:gd name="connsiteY55" fmla="*/ 905934 h 1185334"/>
                <a:gd name="connsiteX56" fmla="*/ 42333 w 2937933"/>
                <a:gd name="connsiteY56" fmla="*/ 897467 h 1185334"/>
                <a:gd name="connsiteX57" fmla="*/ 0 w 2937933"/>
                <a:gd name="connsiteY57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066800 w 2937933"/>
                <a:gd name="connsiteY2" fmla="*/ 8467 h 1185334"/>
                <a:gd name="connsiteX3" fmla="*/ 1430867 w 2937933"/>
                <a:gd name="connsiteY3" fmla="*/ 0 h 1185334"/>
                <a:gd name="connsiteX4" fmla="*/ 1727200 w 2937933"/>
                <a:gd name="connsiteY4" fmla="*/ 8467 h 1185334"/>
                <a:gd name="connsiteX5" fmla="*/ 1803400 w 2937933"/>
                <a:gd name="connsiteY5" fmla="*/ 33867 h 1185334"/>
                <a:gd name="connsiteX6" fmla="*/ 1845733 w 2937933"/>
                <a:gd name="connsiteY6" fmla="*/ 42334 h 1185334"/>
                <a:gd name="connsiteX7" fmla="*/ 1930400 w 2937933"/>
                <a:gd name="connsiteY7" fmla="*/ 67734 h 1185334"/>
                <a:gd name="connsiteX8" fmla="*/ 1989667 w 2937933"/>
                <a:gd name="connsiteY8" fmla="*/ 76200 h 1185334"/>
                <a:gd name="connsiteX9" fmla="*/ 2057400 w 2937933"/>
                <a:gd name="connsiteY9" fmla="*/ 84667 h 1185334"/>
                <a:gd name="connsiteX10" fmla="*/ 2167467 w 2937933"/>
                <a:gd name="connsiteY10" fmla="*/ 110067 h 1185334"/>
                <a:gd name="connsiteX11" fmla="*/ 2286000 w 2937933"/>
                <a:gd name="connsiteY11" fmla="*/ 127000 h 1185334"/>
                <a:gd name="connsiteX12" fmla="*/ 2328333 w 2937933"/>
                <a:gd name="connsiteY12" fmla="*/ 135467 h 1185334"/>
                <a:gd name="connsiteX13" fmla="*/ 2404533 w 2937933"/>
                <a:gd name="connsiteY13" fmla="*/ 152400 h 1185334"/>
                <a:gd name="connsiteX14" fmla="*/ 2531533 w 2937933"/>
                <a:gd name="connsiteY14" fmla="*/ 169334 h 1185334"/>
                <a:gd name="connsiteX15" fmla="*/ 2667000 w 2937933"/>
                <a:gd name="connsiteY15" fmla="*/ 186267 h 1185334"/>
                <a:gd name="connsiteX16" fmla="*/ 2768600 w 2937933"/>
                <a:gd name="connsiteY16" fmla="*/ 203200 h 1185334"/>
                <a:gd name="connsiteX17" fmla="*/ 2827867 w 2937933"/>
                <a:gd name="connsiteY17" fmla="*/ 211667 h 1185334"/>
                <a:gd name="connsiteX18" fmla="*/ 2937933 w 2937933"/>
                <a:gd name="connsiteY18" fmla="*/ 211667 h 1185334"/>
                <a:gd name="connsiteX19" fmla="*/ 2937933 w 2937933"/>
                <a:gd name="connsiteY19" fmla="*/ 211667 h 1185334"/>
                <a:gd name="connsiteX20" fmla="*/ 2819400 w 2937933"/>
                <a:gd name="connsiteY20" fmla="*/ 914400 h 1185334"/>
                <a:gd name="connsiteX21" fmla="*/ 2810933 w 2937933"/>
                <a:gd name="connsiteY21" fmla="*/ 948267 h 1185334"/>
                <a:gd name="connsiteX22" fmla="*/ 2692400 w 2937933"/>
                <a:gd name="connsiteY22" fmla="*/ 973667 h 1185334"/>
                <a:gd name="connsiteX23" fmla="*/ 2590800 w 2937933"/>
                <a:gd name="connsiteY23" fmla="*/ 1007534 h 1185334"/>
                <a:gd name="connsiteX24" fmla="*/ 2565400 w 2937933"/>
                <a:gd name="connsiteY24" fmla="*/ 1016000 h 1185334"/>
                <a:gd name="connsiteX25" fmla="*/ 2540000 w 2937933"/>
                <a:gd name="connsiteY25" fmla="*/ 1024467 h 1185334"/>
                <a:gd name="connsiteX26" fmla="*/ 2472267 w 2937933"/>
                <a:gd name="connsiteY26" fmla="*/ 1032934 h 1185334"/>
                <a:gd name="connsiteX27" fmla="*/ 2413000 w 2937933"/>
                <a:gd name="connsiteY27" fmla="*/ 1049867 h 1185334"/>
                <a:gd name="connsiteX28" fmla="*/ 2328333 w 2937933"/>
                <a:gd name="connsiteY28" fmla="*/ 1075267 h 1185334"/>
                <a:gd name="connsiteX29" fmla="*/ 2235200 w 2937933"/>
                <a:gd name="connsiteY29" fmla="*/ 1092200 h 1185334"/>
                <a:gd name="connsiteX30" fmla="*/ 2201333 w 2937933"/>
                <a:gd name="connsiteY30" fmla="*/ 1100667 h 1185334"/>
                <a:gd name="connsiteX31" fmla="*/ 2150533 w 2937933"/>
                <a:gd name="connsiteY31" fmla="*/ 1117600 h 1185334"/>
                <a:gd name="connsiteX32" fmla="*/ 2099733 w 2937933"/>
                <a:gd name="connsiteY32" fmla="*/ 1126067 h 1185334"/>
                <a:gd name="connsiteX33" fmla="*/ 1879600 w 2937933"/>
                <a:gd name="connsiteY33" fmla="*/ 1134534 h 1185334"/>
                <a:gd name="connsiteX34" fmla="*/ 1549400 w 2937933"/>
                <a:gd name="connsiteY34" fmla="*/ 1159934 h 1185334"/>
                <a:gd name="connsiteX35" fmla="*/ 1464733 w 2937933"/>
                <a:gd name="connsiteY35" fmla="*/ 1176867 h 1185334"/>
                <a:gd name="connsiteX36" fmla="*/ 1439333 w 2937933"/>
                <a:gd name="connsiteY36" fmla="*/ 1185334 h 1185334"/>
                <a:gd name="connsiteX37" fmla="*/ 1109133 w 2937933"/>
                <a:gd name="connsiteY37" fmla="*/ 1176867 h 1185334"/>
                <a:gd name="connsiteX38" fmla="*/ 948267 w 2937933"/>
                <a:gd name="connsiteY38" fmla="*/ 1151467 h 1185334"/>
                <a:gd name="connsiteX39" fmla="*/ 889000 w 2937933"/>
                <a:gd name="connsiteY39" fmla="*/ 1134534 h 1185334"/>
                <a:gd name="connsiteX40" fmla="*/ 829733 w 2937933"/>
                <a:gd name="connsiteY40" fmla="*/ 1126067 h 1185334"/>
                <a:gd name="connsiteX41" fmla="*/ 795867 w 2937933"/>
                <a:gd name="connsiteY41" fmla="*/ 1117600 h 1185334"/>
                <a:gd name="connsiteX42" fmla="*/ 728133 w 2937933"/>
                <a:gd name="connsiteY42" fmla="*/ 1109134 h 1185334"/>
                <a:gd name="connsiteX43" fmla="*/ 609600 w 2937933"/>
                <a:gd name="connsiteY43" fmla="*/ 1083734 h 1185334"/>
                <a:gd name="connsiteX44" fmla="*/ 533400 w 2937933"/>
                <a:gd name="connsiteY44" fmla="*/ 1066800 h 1185334"/>
                <a:gd name="connsiteX45" fmla="*/ 508000 w 2937933"/>
                <a:gd name="connsiteY45" fmla="*/ 1058334 h 1185334"/>
                <a:gd name="connsiteX46" fmla="*/ 474133 w 2937933"/>
                <a:gd name="connsiteY46" fmla="*/ 1049867 h 1185334"/>
                <a:gd name="connsiteX47" fmla="*/ 423333 w 2937933"/>
                <a:gd name="connsiteY47" fmla="*/ 1032934 h 1185334"/>
                <a:gd name="connsiteX48" fmla="*/ 389467 w 2937933"/>
                <a:gd name="connsiteY48" fmla="*/ 1024467 h 1185334"/>
                <a:gd name="connsiteX49" fmla="*/ 338667 w 2937933"/>
                <a:gd name="connsiteY49" fmla="*/ 1007534 h 1185334"/>
                <a:gd name="connsiteX50" fmla="*/ 270933 w 2937933"/>
                <a:gd name="connsiteY50" fmla="*/ 973667 h 1185334"/>
                <a:gd name="connsiteX51" fmla="*/ 245533 w 2937933"/>
                <a:gd name="connsiteY51" fmla="*/ 956734 h 1185334"/>
                <a:gd name="connsiteX52" fmla="*/ 194733 w 2937933"/>
                <a:gd name="connsiteY52" fmla="*/ 939800 h 1185334"/>
                <a:gd name="connsiteX53" fmla="*/ 143933 w 2937933"/>
                <a:gd name="connsiteY53" fmla="*/ 914400 h 1185334"/>
                <a:gd name="connsiteX54" fmla="*/ 67733 w 2937933"/>
                <a:gd name="connsiteY54" fmla="*/ 905934 h 1185334"/>
                <a:gd name="connsiteX55" fmla="*/ 42333 w 2937933"/>
                <a:gd name="connsiteY55" fmla="*/ 897467 h 1185334"/>
                <a:gd name="connsiteX56" fmla="*/ 0 w 2937933"/>
                <a:gd name="connsiteY56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430867 w 2937933"/>
                <a:gd name="connsiteY2" fmla="*/ 0 h 1185334"/>
                <a:gd name="connsiteX3" fmla="*/ 1727200 w 2937933"/>
                <a:gd name="connsiteY3" fmla="*/ 8467 h 1185334"/>
                <a:gd name="connsiteX4" fmla="*/ 1803400 w 2937933"/>
                <a:gd name="connsiteY4" fmla="*/ 33867 h 1185334"/>
                <a:gd name="connsiteX5" fmla="*/ 1845733 w 2937933"/>
                <a:gd name="connsiteY5" fmla="*/ 42334 h 1185334"/>
                <a:gd name="connsiteX6" fmla="*/ 1930400 w 2937933"/>
                <a:gd name="connsiteY6" fmla="*/ 67734 h 1185334"/>
                <a:gd name="connsiteX7" fmla="*/ 1989667 w 2937933"/>
                <a:gd name="connsiteY7" fmla="*/ 76200 h 1185334"/>
                <a:gd name="connsiteX8" fmla="*/ 2057400 w 2937933"/>
                <a:gd name="connsiteY8" fmla="*/ 84667 h 1185334"/>
                <a:gd name="connsiteX9" fmla="*/ 2167467 w 2937933"/>
                <a:gd name="connsiteY9" fmla="*/ 110067 h 1185334"/>
                <a:gd name="connsiteX10" fmla="*/ 2286000 w 2937933"/>
                <a:gd name="connsiteY10" fmla="*/ 127000 h 1185334"/>
                <a:gd name="connsiteX11" fmla="*/ 2328333 w 2937933"/>
                <a:gd name="connsiteY11" fmla="*/ 135467 h 1185334"/>
                <a:gd name="connsiteX12" fmla="*/ 2404533 w 2937933"/>
                <a:gd name="connsiteY12" fmla="*/ 152400 h 1185334"/>
                <a:gd name="connsiteX13" fmla="*/ 2531533 w 2937933"/>
                <a:gd name="connsiteY13" fmla="*/ 169334 h 1185334"/>
                <a:gd name="connsiteX14" fmla="*/ 2667000 w 2937933"/>
                <a:gd name="connsiteY14" fmla="*/ 186267 h 1185334"/>
                <a:gd name="connsiteX15" fmla="*/ 2768600 w 2937933"/>
                <a:gd name="connsiteY15" fmla="*/ 203200 h 1185334"/>
                <a:gd name="connsiteX16" fmla="*/ 2827867 w 2937933"/>
                <a:gd name="connsiteY16" fmla="*/ 211667 h 1185334"/>
                <a:gd name="connsiteX17" fmla="*/ 2937933 w 2937933"/>
                <a:gd name="connsiteY17" fmla="*/ 211667 h 1185334"/>
                <a:gd name="connsiteX18" fmla="*/ 2937933 w 2937933"/>
                <a:gd name="connsiteY18" fmla="*/ 211667 h 1185334"/>
                <a:gd name="connsiteX19" fmla="*/ 2819400 w 2937933"/>
                <a:gd name="connsiteY19" fmla="*/ 914400 h 1185334"/>
                <a:gd name="connsiteX20" fmla="*/ 2810933 w 2937933"/>
                <a:gd name="connsiteY20" fmla="*/ 948267 h 1185334"/>
                <a:gd name="connsiteX21" fmla="*/ 2692400 w 2937933"/>
                <a:gd name="connsiteY21" fmla="*/ 973667 h 1185334"/>
                <a:gd name="connsiteX22" fmla="*/ 2590800 w 2937933"/>
                <a:gd name="connsiteY22" fmla="*/ 1007534 h 1185334"/>
                <a:gd name="connsiteX23" fmla="*/ 2565400 w 2937933"/>
                <a:gd name="connsiteY23" fmla="*/ 1016000 h 1185334"/>
                <a:gd name="connsiteX24" fmla="*/ 2540000 w 2937933"/>
                <a:gd name="connsiteY24" fmla="*/ 1024467 h 1185334"/>
                <a:gd name="connsiteX25" fmla="*/ 2472267 w 2937933"/>
                <a:gd name="connsiteY25" fmla="*/ 1032934 h 1185334"/>
                <a:gd name="connsiteX26" fmla="*/ 2413000 w 2937933"/>
                <a:gd name="connsiteY26" fmla="*/ 1049867 h 1185334"/>
                <a:gd name="connsiteX27" fmla="*/ 2328333 w 2937933"/>
                <a:gd name="connsiteY27" fmla="*/ 1075267 h 1185334"/>
                <a:gd name="connsiteX28" fmla="*/ 2235200 w 2937933"/>
                <a:gd name="connsiteY28" fmla="*/ 1092200 h 1185334"/>
                <a:gd name="connsiteX29" fmla="*/ 2201333 w 2937933"/>
                <a:gd name="connsiteY29" fmla="*/ 1100667 h 1185334"/>
                <a:gd name="connsiteX30" fmla="*/ 2150533 w 2937933"/>
                <a:gd name="connsiteY30" fmla="*/ 1117600 h 1185334"/>
                <a:gd name="connsiteX31" fmla="*/ 2099733 w 2937933"/>
                <a:gd name="connsiteY31" fmla="*/ 1126067 h 1185334"/>
                <a:gd name="connsiteX32" fmla="*/ 1879600 w 2937933"/>
                <a:gd name="connsiteY32" fmla="*/ 1134534 h 1185334"/>
                <a:gd name="connsiteX33" fmla="*/ 1549400 w 2937933"/>
                <a:gd name="connsiteY33" fmla="*/ 1159934 h 1185334"/>
                <a:gd name="connsiteX34" fmla="*/ 1464733 w 2937933"/>
                <a:gd name="connsiteY34" fmla="*/ 1176867 h 1185334"/>
                <a:gd name="connsiteX35" fmla="*/ 1439333 w 2937933"/>
                <a:gd name="connsiteY35" fmla="*/ 1185334 h 1185334"/>
                <a:gd name="connsiteX36" fmla="*/ 1109133 w 2937933"/>
                <a:gd name="connsiteY36" fmla="*/ 1176867 h 1185334"/>
                <a:gd name="connsiteX37" fmla="*/ 948267 w 2937933"/>
                <a:gd name="connsiteY37" fmla="*/ 1151467 h 1185334"/>
                <a:gd name="connsiteX38" fmla="*/ 889000 w 2937933"/>
                <a:gd name="connsiteY38" fmla="*/ 1134534 h 1185334"/>
                <a:gd name="connsiteX39" fmla="*/ 829733 w 2937933"/>
                <a:gd name="connsiteY39" fmla="*/ 1126067 h 1185334"/>
                <a:gd name="connsiteX40" fmla="*/ 795867 w 2937933"/>
                <a:gd name="connsiteY40" fmla="*/ 1117600 h 1185334"/>
                <a:gd name="connsiteX41" fmla="*/ 728133 w 2937933"/>
                <a:gd name="connsiteY41" fmla="*/ 1109134 h 1185334"/>
                <a:gd name="connsiteX42" fmla="*/ 609600 w 2937933"/>
                <a:gd name="connsiteY42" fmla="*/ 1083734 h 1185334"/>
                <a:gd name="connsiteX43" fmla="*/ 533400 w 2937933"/>
                <a:gd name="connsiteY43" fmla="*/ 1066800 h 1185334"/>
                <a:gd name="connsiteX44" fmla="*/ 508000 w 2937933"/>
                <a:gd name="connsiteY44" fmla="*/ 1058334 h 1185334"/>
                <a:gd name="connsiteX45" fmla="*/ 474133 w 2937933"/>
                <a:gd name="connsiteY45" fmla="*/ 1049867 h 1185334"/>
                <a:gd name="connsiteX46" fmla="*/ 423333 w 2937933"/>
                <a:gd name="connsiteY46" fmla="*/ 1032934 h 1185334"/>
                <a:gd name="connsiteX47" fmla="*/ 389467 w 2937933"/>
                <a:gd name="connsiteY47" fmla="*/ 1024467 h 1185334"/>
                <a:gd name="connsiteX48" fmla="*/ 338667 w 2937933"/>
                <a:gd name="connsiteY48" fmla="*/ 1007534 h 1185334"/>
                <a:gd name="connsiteX49" fmla="*/ 270933 w 2937933"/>
                <a:gd name="connsiteY49" fmla="*/ 973667 h 1185334"/>
                <a:gd name="connsiteX50" fmla="*/ 245533 w 2937933"/>
                <a:gd name="connsiteY50" fmla="*/ 956734 h 1185334"/>
                <a:gd name="connsiteX51" fmla="*/ 194733 w 2937933"/>
                <a:gd name="connsiteY51" fmla="*/ 939800 h 1185334"/>
                <a:gd name="connsiteX52" fmla="*/ 143933 w 2937933"/>
                <a:gd name="connsiteY52" fmla="*/ 914400 h 1185334"/>
                <a:gd name="connsiteX53" fmla="*/ 67733 w 2937933"/>
                <a:gd name="connsiteY53" fmla="*/ 905934 h 1185334"/>
                <a:gd name="connsiteX54" fmla="*/ 42333 w 2937933"/>
                <a:gd name="connsiteY54" fmla="*/ 897467 h 1185334"/>
                <a:gd name="connsiteX55" fmla="*/ 0 w 2937933"/>
                <a:gd name="connsiteY55" fmla="*/ 237067 h 1185334"/>
                <a:gd name="connsiteX0" fmla="*/ 0 w 2937933"/>
                <a:gd name="connsiteY0" fmla="*/ 247272 h 1195539"/>
                <a:gd name="connsiteX1" fmla="*/ 0 w 2937933"/>
                <a:gd name="connsiteY1" fmla="*/ 247272 h 1195539"/>
                <a:gd name="connsiteX2" fmla="*/ 1430867 w 2937933"/>
                <a:gd name="connsiteY2" fmla="*/ 10205 h 1195539"/>
                <a:gd name="connsiteX3" fmla="*/ 1803400 w 2937933"/>
                <a:gd name="connsiteY3" fmla="*/ 44072 h 1195539"/>
                <a:gd name="connsiteX4" fmla="*/ 1845733 w 2937933"/>
                <a:gd name="connsiteY4" fmla="*/ 52539 h 1195539"/>
                <a:gd name="connsiteX5" fmla="*/ 1930400 w 2937933"/>
                <a:gd name="connsiteY5" fmla="*/ 77939 h 1195539"/>
                <a:gd name="connsiteX6" fmla="*/ 1989667 w 2937933"/>
                <a:gd name="connsiteY6" fmla="*/ 86405 h 1195539"/>
                <a:gd name="connsiteX7" fmla="*/ 2057400 w 2937933"/>
                <a:gd name="connsiteY7" fmla="*/ 94872 h 1195539"/>
                <a:gd name="connsiteX8" fmla="*/ 2167467 w 2937933"/>
                <a:gd name="connsiteY8" fmla="*/ 120272 h 1195539"/>
                <a:gd name="connsiteX9" fmla="*/ 2286000 w 2937933"/>
                <a:gd name="connsiteY9" fmla="*/ 137205 h 1195539"/>
                <a:gd name="connsiteX10" fmla="*/ 2328333 w 2937933"/>
                <a:gd name="connsiteY10" fmla="*/ 145672 h 1195539"/>
                <a:gd name="connsiteX11" fmla="*/ 2404533 w 2937933"/>
                <a:gd name="connsiteY11" fmla="*/ 162605 h 1195539"/>
                <a:gd name="connsiteX12" fmla="*/ 2531533 w 2937933"/>
                <a:gd name="connsiteY12" fmla="*/ 179539 h 1195539"/>
                <a:gd name="connsiteX13" fmla="*/ 2667000 w 2937933"/>
                <a:gd name="connsiteY13" fmla="*/ 196472 h 1195539"/>
                <a:gd name="connsiteX14" fmla="*/ 2768600 w 2937933"/>
                <a:gd name="connsiteY14" fmla="*/ 213405 h 1195539"/>
                <a:gd name="connsiteX15" fmla="*/ 2827867 w 2937933"/>
                <a:gd name="connsiteY15" fmla="*/ 221872 h 1195539"/>
                <a:gd name="connsiteX16" fmla="*/ 2937933 w 2937933"/>
                <a:gd name="connsiteY16" fmla="*/ 221872 h 1195539"/>
                <a:gd name="connsiteX17" fmla="*/ 2937933 w 2937933"/>
                <a:gd name="connsiteY17" fmla="*/ 221872 h 1195539"/>
                <a:gd name="connsiteX18" fmla="*/ 2819400 w 2937933"/>
                <a:gd name="connsiteY18" fmla="*/ 924605 h 1195539"/>
                <a:gd name="connsiteX19" fmla="*/ 2810933 w 2937933"/>
                <a:gd name="connsiteY19" fmla="*/ 958472 h 1195539"/>
                <a:gd name="connsiteX20" fmla="*/ 2692400 w 2937933"/>
                <a:gd name="connsiteY20" fmla="*/ 983872 h 1195539"/>
                <a:gd name="connsiteX21" fmla="*/ 2590800 w 2937933"/>
                <a:gd name="connsiteY21" fmla="*/ 1017739 h 1195539"/>
                <a:gd name="connsiteX22" fmla="*/ 2565400 w 2937933"/>
                <a:gd name="connsiteY22" fmla="*/ 1026205 h 1195539"/>
                <a:gd name="connsiteX23" fmla="*/ 2540000 w 2937933"/>
                <a:gd name="connsiteY23" fmla="*/ 1034672 h 1195539"/>
                <a:gd name="connsiteX24" fmla="*/ 2472267 w 2937933"/>
                <a:gd name="connsiteY24" fmla="*/ 1043139 h 1195539"/>
                <a:gd name="connsiteX25" fmla="*/ 2413000 w 2937933"/>
                <a:gd name="connsiteY25" fmla="*/ 1060072 h 1195539"/>
                <a:gd name="connsiteX26" fmla="*/ 2328333 w 2937933"/>
                <a:gd name="connsiteY26" fmla="*/ 1085472 h 1195539"/>
                <a:gd name="connsiteX27" fmla="*/ 2235200 w 2937933"/>
                <a:gd name="connsiteY27" fmla="*/ 1102405 h 1195539"/>
                <a:gd name="connsiteX28" fmla="*/ 2201333 w 2937933"/>
                <a:gd name="connsiteY28" fmla="*/ 1110872 h 1195539"/>
                <a:gd name="connsiteX29" fmla="*/ 2150533 w 2937933"/>
                <a:gd name="connsiteY29" fmla="*/ 1127805 h 1195539"/>
                <a:gd name="connsiteX30" fmla="*/ 2099733 w 2937933"/>
                <a:gd name="connsiteY30" fmla="*/ 1136272 h 1195539"/>
                <a:gd name="connsiteX31" fmla="*/ 1879600 w 2937933"/>
                <a:gd name="connsiteY31" fmla="*/ 1144739 h 1195539"/>
                <a:gd name="connsiteX32" fmla="*/ 1549400 w 2937933"/>
                <a:gd name="connsiteY32" fmla="*/ 1170139 h 1195539"/>
                <a:gd name="connsiteX33" fmla="*/ 1464733 w 2937933"/>
                <a:gd name="connsiteY33" fmla="*/ 1187072 h 1195539"/>
                <a:gd name="connsiteX34" fmla="*/ 1439333 w 2937933"/>
                <a:gd name="connsiteY34" fmla="*/ 1195539 h 1195539"/>
                <a:gd name="connsiteX35" fmla="*/ 1109133 w 2937933"/>
                <a:gd name="connsiteY35" fmla="*/ 1187072 h 1195539"/>
                <a:gd name="connsiteX36" fmla="*/ 948267 w 2937933"/>
                <a:gd name="connsiteY36" fmla="*/ 1161672 h 1195539"/>
                <a:gd name="connsiteX37" fmla="*/ 889000 w 2937933"/>
                <a:gd name="connsiteY37" fmla="*/ 1144739 h 1195539"/>
                <a:gd name="connsiteX38" fmla="*/ 829733 w 2937933"/>
                <a:gd name="connsiteY38" fmla="*/ 1136272 h 1195539"/>
                <a:gd name="connsiteX39" fmla="*/ 795867 w 2937933"/>
                <a:gd name="connsiteY39" fmla="*/ 1127805 h 1195539"/>
                <a:gd name="connsiteX40" fmla="*/ 728133 w 2937933"/>
                <a:gd name="connsiteY40" fmla="*/ 1119339 h 1195539"/>
                <a:gd name="connsiteX41" fmla="*/ 609600 w 2937933"/>
                <a:gd name="connsiteY41" fmla="*/ 1093939 h 1195539"/>
                <a:gd name="connsiteX42" fmla="*/ 533400 w 2937933"/>
                <a:gd name="connsiteY42" fmla="*/ 1077005 h 1195539"/>
                <a:gd name="connsiteX43" fmla="*/ 508000 w 2937933"/>
                <a:gd name="connsiteY43" fmla="*/ 1068539 h 1195539"/>
                <a:gd name="connsiteX44" fmla="*/ 474133 w 2937933"/>
                <a:gd name="connsiteY44" fmla="*/ 1060072 h 1195539"/>
                <a:gd name="connsiteX45" fmla="*/ 423333 w 2937933"/>
                <a:gd name="connsiteY45" fmla="*/ 1043139 h 1195539"/>
                <a:gd name="connsiteX46" fmla="*/ 389467 w 2937933"/>
                <a:gd name="connsiteY46" fmla="*/ 1034672 h 1195539"/>
                <a:gd name="connsiteX47" fmla="*/ 338667 w 2937933"/>
                <a:gd name="connsiteY47" fmla="*/ 1017739 h 1195539"/>
                <a:gd name="connsiteX48" fmla="*/ 270933 w 2937933"/>
                <a:gd name="connsiteY48" fmla="*/ 983872 h 1195539"/>
                <a:gd name="connsiteX49" fmla="*/ 245533 w 2937933"/>
                <a:gd name="connsiteY49" fmla="*/ 966939 h 1195539"/>
                <a:gd name="connsiteX50" fmla="*/ 194733 w 2937933"/>
                <a:gd name="connsiteY50" fmla="*/ 950005 h 1195539"/>
                <a:gd name="connsiteX51" fmla="*/ 143933 w 2937933"/>
                <a:gd name="connsiteY51" fmla="*/ 924605 h 1195539"/>
                <a:gd name="connsiteX52" fmla="*/ 67733 w 2937933"/>
                <a:gd name="connsiteY52" fmla="*/ 916139 h 1195539"/>
                <a:gd name="connsiteX53" fmla="*/ 42333 w 2937933"/>
                <a:gd name="connsiteY53" fmla="*/ 907672 h 1195539"/>
                <a:gd name="connsiteX54" fmla="*/ 0 w 2937933"/>
                <a:gd name="connsiteY54" fmla="*/ 247272 h 1195539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430867 w 2937933"/>
                <a:gd name="connsiteY2" fmla="*/ 0 h 1185334"/>
                <a:gd name="connsiteX3" fmla="*/ 1845733 w 2937933"/>
                <a:gd name="connsiteY3" fmla="*/ 42334 h 1185334"/>
                <a:gd name="connsiteX4" fmla="*/ 1930400 w 2937933"/>
                <a:gd name="connsiteY4" fmla="*/ 67734 h 1185334"/>
                <a:gd name="connsiteX5" fmla="*/ 1989667 w 2937933"/>
                <a:gd name="connsiteY5" fmla="*/ 76200 h 1185334"/>
                <a:gd name="connsiteX6" fmla="*/ 2057400 w 2937933"/>
                <a:gd name="connsiteY6" fmla="*/ 84667 h 1185334"/>
                <a:gd name="connsiteX7" fmla="*/ 2167467 w 2937933"/>
                <a:gd name="connsiteY7" fmla="*/ 110067 h 1185334"/>
                <a:gd name="connsiteX8" fmla="*/ 2286000 w 2937933"/>
                <a:gd name="connsiteY8" fmla="*/ 127000 h 1185334"/>
                <a:gd name="connsiteX9" fmla="*/ 2328333 w 2937933"/>
                <a:gd name="connsiteY9" fmla="*/ 135467 h 1185334"/>
                <a:gd name="connsiteX10" fmla="*/ 2404533 w 2937933"/>
                <a:gd name="connsiteY10" fmla="*/ 152400 h 1185334"/>
                <a:gd name="connsiteX11" fmla="*/ 2531533 w 2937933"/>
                <a:gd name="connsiteY11" fmla="*/ 169334 h 1185334"/>
                <a:gd name="connsiteX12" fmla="*/ 2667000 w 2937933"/>
                <a:gd name="connsiteY12" fmla="*/ 186267 h 1185334"/>
                <a:gd name="connsiteX13" fmla="*/ 2768600 w 2937933"/>
                <a:gd name="connsiteY13" fmla="*/ 203200 h 1185334"/>
                <a:gd name="connsiteX14" fmla="*/ 2827867 w 2937933"/>
                <a:gd name="connsiteY14" fmla="*/ 211667 h 1185334"/>
                <a:gd name="connsiteX15" fmla="*/ 2937933 w 2937933"/>
                <a:gd name="connsiteY15" fmla="*/ 211667 h 1185334"/>
                <a:gd name="connsiteX16" fmla="*/ 2937933 w 2937933"/>
                <a:gd name="connsiteY16" fmla="*/ 211667 h 1185334"/>
                <a:gd name="connsiteX17" fmla="*/ 2819400 w 2937933"/>
                <a:gd name="connsiteY17" fmla="*/ 914400 h 1185334"/>
                <a:gd name="connsiteX18" fmla="*/ 2810933 w 2937933"/>
                <a:gd name="connsiteY18" fmla="*/ 948267 h 1185334"/>
                <a:gd name="connsiteX19" fmla="*/ 2692400 w 2937933"/>
                <a:gd name="connsiteY19" fmla="*/ 973667 h 1185334"/>
                <a:gd name="connsiteX20" fmla="*/ 2590800 w 2937933"/>
                <a:gd name="connsiteY20" fmla="*/ 1007534 h 1185334"/>
                <a:gd name="connsiteX21" fmla="*/ 2565400 w 2937933"/>
                <a:gd name="connsiteY21" fmla="*/ 1016000 h 1185334"/>
                <a:gd name="connsiteX22" fmla="*/ 2540000 w 2937933"/>
                <a:gd name="connsiteY22" fmla="*/ 1024467 h 1185334"/>
                <a:gd name="connsiteX23" fmla="*/ 2472267 w 2937933"/>
                <a:gd name="connsiteY23" fmla="*/ 1032934 h 1185334"/>
                <a:gd name="connsiteX24" fmla="*/ 2413000 w 2937933"/>
                <a:gd name="connsiteY24" fmla="*/ 1049867 h 1185334"/>
                <a:gd name="connsiteX25" fmla="*/ 2328333 w 2937933"/>
                <a:gd name="connsiteY25" fmla="*/ 1075267 h 1185334"/>
                <a:gd name="connsiteX26" fmla="*/ 2235200 w 2937933"/>
                <a:gd name="connsiteY26" fmla="*/ 1092200 h 1185334"/>
                <a:gd name="connsiteX27" fmla="*/ 2201333 w 2937933"/>
                <a:gd name="connsiteY27" fmla="*/ 1100667 h 1185334"/>
                <a:gd name="connsiteX28" fmla="*/ 2150533 w 2937933"/>
                <a:gd name="connsiteY28" fmla="*/ 1117600 h 1185334"/>
                <a:gd name="connsiteX29" fmla="*/ 2099733 w 2937933"/>
                <a:gd name="connsiteY29" fmla="*/ 1126067 h 1185334"/>
                <a:gd name="connsiteX30" fmla="*/ 1879600 w 2937933"/>
                <a:gd name="connsiteY30" fmla="*/ 1134534 h 1185334"/>
                <a:gd name="connsiteX31" fmla="*/ 1549400 w 2937933"/>
                <a:gd name="connsiteY31" fmla="*/ 1159934 h 1185334"/>
                <a:gd name="connsiteX32" fmla="*/ 1464733 w 2937933"/>
                <a:gd name="connsiteY32" fmla="*/ 1176867 h 1185334"/>
                <a:gd name="connsiteX33" fmla="*/ 1439333 w 2937933"/>
                <a:gd name="connsiteY33" fmla="*/ 1185334 h 1185334"/>
                <a:gd name="connsiteX34" fmla="*/ 1109133 w 2937933"/>
                <a:gd name="connsiteY34" fmla="*/ 1176867 h 1185334"/>
                <a:gd name="connsiteX35" fmla="*/ 948267 w 2937933"/>
                <a:gd name="connsiteY35" fmla="*/ 1151467 h 1185334"/>
                <a:gd name="connsiteX36" fmla="*/ 889000 w 2937933"/>
                <a:gd name="connsiteY36" fmla="*/ 1134534 h 1185334"/>
                <a:gd name="connsiteX37" fmla="*/ 829733 w 2937933"/>
                <a:gd name="connsiteY37" fmla="*/ 1126067 h 1185334"/>
                <a:gd name="connsiteX38" fmla="*/ 795867 w 2937933"/>
                <a:gd name="connsiteY38" fmla="*/ 1117600 h 1185334"/>
                <a:gd name="connsiteX39" fmla="*/ 728133 w 2937933"/>
                <a:gd name="connsiteY39" fmla="*/ 1109134 h 1185334"/>
                <a:gd name="connsiteX40" fmla="*/ 609600 w 2937933"/>
                <a:gd name="connsiteY40" fmla="*/ 1083734 h 1185334"/>
                <a:gd name="connsiteX41" fmla="*/ 533400 w 2937933"/>
                <a:gd name="connsiteY41" fmla="*/ 1066800 h 1185334"/>
                <a:gd name="connsiteX42" fmla="*/ 508000 w 2937933"/>
                <a:gd name="connsiteY42" fmla="*/ 1058334 h 1185334"/>
                <a:gd name="connsiteX43" fmla="*/ 474133 w 2937933"/>
                <a:gd name="connsiteY43" fmla="*/ 1049867 h 1185334"/>
                <a:gd name="connsiteX44" fmla="*/ 423333 w 2937933"/>
                <a:gd name="connsiteY44" fmla="*/ 1032934 h 1185334"/>
                <a:gd name="connsiteX45" fmla="*/ 389467 w 2937933"/>
                <a:gd name="connsiteY45" fmla="*/ 1024467 h 1185334"/>
                <a:gd name="connsiteX46" fmla="*/ 338667 w 2937933"/>
                <a:gd name="connsiteY46" fmla="*/ 1007534 h 1185334"/>
                <a:gd name="connsiteX47" fmla="*/ 270933 w 2937933"/>
                <a:gd name="connsiteY47" fmla="*/ 973667 h 1185334"/>
                <a:gd name="connsiteX48" fmla="*/ 245533 w 2937933"/>
                <a:gd name="connsiteY48" fmla="*/ 956734 h 1185334"/>
                <a:gd name="connsiteX49" fmla="*/ 194733 w 2937933"/>
                <a:gd name="connsiteY49" fmla="*/ 939800 h 1185334"/>
                <a:gd name="connsiteX50" fmla="*/ 143933 w 2937933"/>
                <a:gd name="connsiteY50" fmla="*/ 914400 h 1185334"/>
                <a:gd name="connsiteX51" fmla="*/ 67733 w 2937933"/>
                <a:gd name="connsiteY51" fmla="*/ 905934 h 1185334"/>
                <a:gd name="connsiteX52" fmla="*/ 42333 w 2937933"/>
                <a:gd name="connsiteY52" fmla="*/ 897467 h 1185334"/>
                <a:gd name="connsiteX53" fmla="*/ 0 w 2937933"/>
                <a:gd name="connsiteY53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430867 w 2937933"/>
                <a:gd name="connsiteY2" fmla="*/ 0 h 1185334"/>
                <a:gd name="connsiteX3" fmla="*/ 1930400 w 2937933"/>
                <a:gd name="connsiteY3" fmla="*/ 67734 h 1185334"/>
                <a:gd name="connsiteX4" fmla="*/ 1989667 w 2937933"/>
                <a:gd name="connsiteY4" fmla="*/ 76200 h 1185334"/>
                <a:gd name="connsiteX5" fmla="*/ 2057400 w 2937933"/>
                <a:gd name="connsiteY5" fmla="*/ 84667 h 1185334"/>
                <a:gd name="connsiteX6" fmla="*/ 2167467 w 2937933"/>
                <a:gd name="connsiteY6" fmla="*/ 110067 h 1185334"/>
                <a:gd name="connsiteX7" fmla="*/ 2286000 w 2937933"/>
                <a:gd name="connsiteY7" fmla="*/ 127000 h 1185334"/>
                <a:gd name="connsiteX8" fmla="*/ 2328333 w 2937933"/>
                <a:gd name="connsiteY8" fmla="*/ 135467 h 1185334"/>
                <a:gd name="connsiteX9" fmla="*/ 2404533 w 2937933"/>
                <a:gd name="connsiteY9" fmla="*/ 152400 h 1185334"/>
                <a:gd name="connsiteX10" fmla="*/ 2531533 w 2937933"/>
                <a:gd name="connsiteY10" fmla="*/ 169334 h 1185334"/>
                <a:gd name="connsiteX11" fmla="*/ 2667000 w 2937933"/>
                <a:gd name="connsiteY11" fmla="*/ 186267 h 1185334"/>
                <a:gd name="connsiteX12" fmla="*/ 2768600 w 2937933"/>
                <a:gd name="connsiteY12" fmla="*/ 203200 h 1185334"/>
                <a:gd name="connsiteX13" fmla="*/ 2827867 w 2937933"/>
                <a:gd name="connsiteY13" fmla="*/ 211667 h 1185334"/>
                <a:gd name="connsiteX14" fmla="*/ 2937933 w 2937933"/>
                <a:gd name="connsiteY14" fmla="*/ 211667 h 1185334"/>
                <a:gd name="connsiteX15" fmla="*/ 2937933 w 2937933"/>
                <a:gd name="connsiteY15" fmla="*/ 211667 h 1185334"/>
                <a:gd name="connsiteX16" fmla="*/ 2819400 w 2937933"/>
                <a:gd name="connsiteY16" fmla="*/ 914400 h 1185334"/>
                <a:gd name="connsiteX17" fmla="*/ 2810933 w 2937933"/>
                <a:gd name="connsiteY17" fmla="*/ 948267 h 1185334"/>
                <a:gd name="connsiteX18" fmla="*/ 2692400 w 2937933"/>
                <a:gd name="connsiteY18" fmla="*/ 973667 h 1185334"/>
                <a:gd name="connsiteX19" fmla="*/ 2590800 w 2937933"/>
                <a:gd name="connsiteY19" fmla="*/ 1007534 h 1185334"/>
                <a:gd name="connsiteX20" fmla="*/ 2565400 w 2937933"/>
                <a:gd name="connsiteY20" fmla="*/ 1016000 h 1185334"/>
                <a:gd name="connsiteX21" fmla="*/ 2540000 w 2937933"/>
                <a:gd name="connsiteY21" fmla="*/ 1024467 h 1185334"/>
                <a:gd name="connsiteX22" fmla="*/ 2472267 w 2937933"/>
                <a:gd name="connsiteY22" fmla="*/ 1032934 h 1185334"/>
                <a:gd name="connsiteX23" fmla="*/ 2413000 w 2937933"/>
                <a:gd name="connsiteY23" fmla="*/ 1049867 h 1185334"/>
                <a:gd name="connsiteX24" fmla="*/ 2328333 w 2937933"/>
                <a:gd name="connsiteY24" fmla="*/ 1075267 h 1185334"/>
                <a:gd name="connsiteX25" fmla="*/ 2235200 w 2937933"/>
                <a:gd name="connsiteY25" fmla="*/ 1092200 h 1185334"/>
                <a:gd name="connsiteX26" fmla="*/ 2201333 w 2937933"/>
                <a:gd name="connsiteY26" fmla="*/ 1100667 h 1185334"/>
                <a:gd name="connsiteX27" fmla="*/ 2150533 w 2937933"/>
                <a:gd name="connsiteY27" fmla="*/ 1117600 h 1185334"/>
                <a:gd name="connsiteX28" fmla="*/ 2099733 w 2937933"/>
                <a:gd name="connsiteY28" fmla="*/ 1126067 h 1185334"/>
                <a:gd name="connsiteX29" fmla="*/ 1879600 w 2937933"/>
                <a:gd name="connsiteY29" fmla="*/ 1134534 h 1185334"/>
                <a:gd name="connsiteX30" fmla="*/ 1549400 w 2937933"/>
                <a:gd name="connsiteY30" fmla="*/ 1159934 h 1185334"/>
                <a:gd name="connsiteX31" fmla="*/ 1464733 w 2937933"/>
                <a:gd name="connsiteY31" fmla="*/ 1176867 h 1185334"/>
                <a:gd name="connsiteX32" fmla="*/ 1439333 w 2937933"/>
                <a:gd name="connsiteY32" fmla="*/ 1185334 h 1185334"/>
                <a:gd name="connsiteX33" fmla="*/ 1109133 w 2937933"/>
                <a:gd name="connsiteY33" fmla="*/ 1176867 h 1185334"/>
                <a:gd name="connsiteX34" fmla="*/ 948267 w 2937933"/>
                <a:gd name="connsiteY34" fmla="*/ 1151467 h 1185334"/>
                <a:gd name="connsiteX35" fmla="*/ 889000 w 2937933"/>
                <a:gd name="connsiteY35" fmla="*/ 1134534 h 1185334"/>
                <a:gd name="connsiteX36" fmla="*/ 829733 w 2937933"/>
                <a:gd name="connsiteY36" fmla="*/ 1126067 h 1185334"/>
                <a:gd name="connsiteX37" fmla="*/ 795867 w 2937933"/>
                <a:gd name="connsiteY37" fmla="*/ 1117600 h 1185334"/>
                <a:gd name="connsiteX38" fmla="*/ 728133 w 2937933"/>
                <a:gd name="connsiteY38" fmla="*/ 1109134 h 1185334"/>
                <a:gd name="connsiteX39" fmla="*/ 609600 w 2937933"/>
                <a:gd name="connsiteY39" fmla="*/ 1083734 h 1185334"/>
                <a:gd name="connsiteX40" fmla="*/ 533400 w 2937933"/>
                <a:gd name="connsiteY40" fmla="*/ 1066800 h 1185334"/>
                <a:gd name="connsiteX41" fmla="*/ 508000 w 2937933"/>
                <a:gd name="connsiteY41" fmla="*/ 1058334 h 1185334"/>
                <a:gd name="connsiteX42" fmla="*/ 474133 w 2937933"/>
                <a:gd name="connsiteY42" fmla="*/ 1049867 h 1185334"/>
                <a:gd name="connsiteX43" fmla="*/ 423333 w 2937933"/>
                <a:gd name="connsiteY43" fmla="*/ 1032934 h 1185334"/>
                <a:gd name="connsiteX44" fmla="*/ 389467 w 2937933"/>
                <a:gd name="connsiteY44" fmla="*/ 1024467 h 1185334"/>
                <a:gd name="connsiteX45" fmla="*/ 338667 w 2937933"/>
                <a:gd name="connsiteY45" fmla="*/ 1007534 h 1185334"/>
                <a:gd name="connsiteX46" fmla="*/ 270933 w 2937933"/>
                <a:gd name="connsiteY46" fmla="*/ 973667 h 1185334"/>
                <a:gd name="connsiteX47" fmla="*/ 245533 w 2937933"/>
                <a:gd name="connsiteY47" fmla="*/ 956734 h 1185334"/>
                <a:gd name="connsiteX48" fmla="*/ 194733 w 2937933"/>
                <a:gd name="connsiteY48" fmla="*/ 939800 h 1185334"/>
                <a:gd name="connsiteX49" fmla="*/ 143933 w 2937933"/>
                <a:gd name="connsiteY49" fmla="*/ 914400 h 1185334"/>
                <a:gd name="connsiteX50" fmla="*/ 67733 w 2937933"/>
                <a:gd name="connsiteY50" fmla="*/ 905934 h 1185334"/>
                <a:gd name="connsiteX51" fmla="*/ 42333 w 2937933"/>
                <a:gd name="connsiteY51" fmla="*/ 897467 h 1185334"/>
                <a:gd name="connsiteX52" fmla="*/ 0 w 2937933"/>
                <a:gd name="connsiteY52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430867 w 2937933"/>
                <a:gd name="connsiteY2" fmla="*/ 0 h 1185334"/>
                <a:gd name="connsiteX3" fmla="*/ 1989667 w 2937933"/>
                <a:gd name="connsiteY3" fmla="*/ 76200 h 1185334"/>
                <a:gd name="connsiteX4" fmla="*/ 2057400 w 2937933"/>
                <a:gd name="connsiteY4" fmla="*/ 84667 h 1185334"/>
                <a:gd name="connsiteX5" fmla="*/ 2167467 w 2937933"/>
                <a:gd name="connsiteY5" fmla="*/ 110067 h 1185334"/>
                <a:gd name="connsiteX6" fmla="*/ 2286000 w 2937933"/>
                <a:gd name="connsiteY6" fmla="*/ 127000 h 1185334"/>
                <a:gd name="connsiteX7" fmla="*/ 2328333 w 2937933"/>
                <a:gd name="connsiteY7" fmla="*/ 135467 h 1185334"/>
                <a:gd name="connsiteX8" fmla="*/ 2404533 w 2937933"/>
                <a:gd name="connsiteY8" fmla="*/ 152400 h 1185334"/>
                <a:gd name="connsiteX9" fmla="*/ 2531533 w 2937933"/>
                <a:gd name="connsiteY9" fmla="*/ 169334 h 1185334"/>
                <a:gd name="connsiteX10" fmla="*/ 2667000 w 2937933"/>
                <a:gd name="connsiteY10" fmla="*/ 186267 h 1185334"/>
                <a:gd name="connsiteX11" fmla="*/ 2768600 w 2937933"/>
                <a:gd name="connsiteY11" fmla="*/ 203200 h 1185334"/>
                <a:gd name="connsiteX12" fmla="*/ 2827867 w 2937933"/>
                <a:gd name="connsiteY12" fmla="*/ 211667 h 1185334"/>
                <a:gd name="connsiteX13" fmla="*/ 2937933 w 2937933"/>
                <a:gd name="connsiteY13" fmla="*/ 211667 h 1185334"/>
                <a:gd name="connsiteX14" fmla="*/ 2937933 w 2937933"/>
                <a:gd name="connsiteY14" fmla="*/ 211667 h 1185334"/>
                <a:gd name="connsiteX15" fmla="*/ 2819400 w 2937933"/>
                <a:gd name="connsiteY15" fmla="*/ 914400 h 1185334"/>
                <a:gd name="connsiteX16" fmla="*/ 2810933 w 2937933"/>
                <a:gd name="connsiteY16" fmla="*/ 948267 h 1185334"/>
                <a:gd name="connsiteX17" fmla="*/ 2692400 w 2937933"/>
                <a:gd name="connsiteY17" fmla="*/ 973667 h 1185334"/>
                <a:gd name="connsiteX18" fmla="*/ 2590800 w 2937933"/>
                <a:gd name="connsiteY18" fmla="*/ 1007534 h 1185334"/>
                <a:gd name="connsiteX19" fmla="*/ 2565400 w 2937933"/>
                <a:gd name="connsiteY19" fmla="*/ 1016000 h 1185334"/>
                <a:gd name="connsiteX20" fmla="*/ 2540000 w 2937933"/>
                <a:gd name="connsiteY20" fmla="*/ 1024467 h 1185334"/>
                <a:gd name="connsiteX21" fmla="*/ 2472267 w 2937933"/>
                <a:gd name="connsiteY21" fmla="*/ 1032934 h 1185334"/>
                <a:gd name="connsiteX22" fmla="*/ 2413000 w 2937933"/>
                <a:gd name="connsiteY22" fmla="*/ 1049867 h 1185334"/>
                <a:gd name="connsiteX23" fmla="*/ 2328333 w 2937933"/>
                <a:gd name="connsiteY23" fmla="*/ 1075267 h 1185334"/>
                <a:gd name="connsiteX24" fmla="*/ 2235200 w 2937933"/>
                <a:gd name="connsiteY24" fmla="*/ 1092200 h 1185334"/>
                <a:gd name="connsiteX25" fmla="*/ 2201333 w 2937933"/>
                <a:gd name="connsiteY25" fmla="*/ 1100667 h 1185334"/>
                <a:gd name="connsiteX26" fmla="*/ 2150533 w 2937933"/>
                <a:gd name="connsiteY26" fmla="*/ 1117600 h 1185334"/>
                <a:gd name="connsiteX27" fmla="*/ 2099733 w 2937933"/>
                <a:gd name="connsiteY27" fmla="*/ 1126067 h 1185334"/>
                <a:gd name="connsiteX28" fmla="*/ 1879600 w 2937933"/>
                <a:gd name="connsiteY28" fmla="*/ 1134534 h 1185334"/>
                <a:gd name="connsiteX29" fmla="*/ 1549400 w 2937933"/>
                <a:gd name="connsiteY29" fmla="*/ 1159934 h 1185334"/>
                <a:gd name="connsiteX30" fmla="*/ 1464733 w 2937933"/>
                <a:gd name="connsiteY30" fmla="*/ 1176867 h 1185334"/>
                <a:gd name="connsiteX31" fmla="*/ 1439333 w 2937933"/>
                <a:gd name="connsiteY31" fmla="*/ 1185334 h 1185334"/>
                <a:gd name="connsiteX32" fmla="*/ 1109133 w 2937933"/>
                <a:gd name="connsiteY32" fmla="*/ 1176867 h 1185334"/>
                <a:gd name="connsiteX33" fmla="*/ 948267 w 2937933"/>
                <a:gd name="connsiteY33" fmla="*/ 1151467 h 1185334"/>
                <a:gd name="connsiteX34" fmla="*/ 889000 w 2937933"/>
                <a:gd name="connsiteY34" fmla="*/ 1134534 h 1185334"/>
                <a:gd name="connsiteX35" fmla="*/ 829733 w 2937933"/>
                <a:gd name="connsiteY35" fmla="*/ 1126067 h 1185334"/>
                <a:gd name="connsiteX36" fmla="*/ 795867 w 2937933"/>
                <a:gd name="connsiteY36" fmla="*/ 1117600 h 1185334"/>
                <a:gd name="connsiteX37" fmla="*/ 728133 w 2937933"/>
                <a:gd name="connsiteY37" fmla="*/ 1109134 h 1185334"/>
                <a:gd name="connsiteX38" fmla="*/ 609600 w 2937933"/>
                <a:gd name="connsiteY38" fmla="*/ 1083734 h 1185334"/>
                <a:gd name="connsiteX39" fmla="*/ 533400 w 2937933"/>
                <a:gd name="connsiteY39" fmla="*/ 1066800 h 1185334"/>
                <a:gd name="connsiteX40" fmla="*/ 508000 w 2937933"/>
                <a:gd name="connsiteY40" fmla="*/ 1058334 h 1185334"/>
                <a:gd name="connsiteX41" fmla="*/ 474133 w 2937933"/>
                <a:gd name="connsiteY41" fmla="*/ 1049867 h 1185334"/>
                <a:gd name="connsiteX42" fmla="*/ 423333 w 2937933"/>
                <a:gd name="connsiteY42" fmla="*/ 1032934 h 1185334"/>
                <a:gd name="connsiteX43" fmla="*/ 389467 w 2937933"/>
                <a:gd name="connsiteY43" fmla="*/ 1024467 h 1185334"/>
                <a:gd name="connsiteX44" fmla="*/ 338667 w 2937933"/>
                <a:gd name="connsiteY44" fmla="*/ 1007534 h 1185334"/>
                <a:gd name="connsiteX45" fmla="*/ 270933 w 2937933"/>
                <a:gd name="connsiteY45" fmla="*/ 973667 h 1185334"/>
                <a:gd name="connsiteX46" fmla="*/ 245533 w 2937933"/>
                <a:gd name="connsiteY46" fmla="*/ 956734 h 1185334"/>
                <a:gd name="connsiteX47" fmla="*/ 194733 w 2937933"/>
                <a:gd name="connsiteY47" fmla="*/ 939800 h 1185334"/>
                <a:gd name="connsiteX48" fmla="*/ 143933 w 2937933"/>
                <a:gd name="connsiteY48" fmla="*/ 914400 h 1185334"/>
                <a:gd name="connsiteX49" fmla="*/ 67733 w 2937933"/>
                <a:gd name="connsiteY49" fmla="*/ 905934 h 1185334"/>
                <a:gd name="connsiteX50" fmla="*/ 42333 w 2937933"/>
                <a:gd name="connsiteY50" fmla="*/ 897467 h 1185334"/>
                <a:gd name="connsiteX51" fmla="*/ 0 w 2937933"/>
                <a:gd name="connsiteY51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430867 w 2937933"/>
                <a:gd name="connsiteY2" fmla="*/ 0 h 1185334"/>
                <a:gd name="connsiteX3" fmla="*/ 2057400 w 2937933"/>
                <a:gd name="connsiteY3" fmla="*/ 84667 h 1185334"/>
                <a:gd name="connsiteX4" fmla="*/ 2167467 w 2937933"/>
                <a:gd name="connsiteY4" fmla="*/ 110067 h 1185334"/>
                <a:gd name="connsiteX5" fmla="*/ 2286000 w 2937933"/>
                <a:gd name="connsiteY5" fmla="*/ 127000 h 1185334"/>
                <a:gd name="connsiteX6" fmla="*/ 2328333 w 2937933"/>
                <a:gd name="connsiteY6" fmla="*/ 135467 h 1185334"/>
                <a:gd name="connsiteX7" fmla="*/ 2404533 w 2937933"/>
                <a:gd name="connsiteY7" fmla="*/ 152400 h 1185334"/>
                <a:gd name="connsiteX8" fmla="*/ 2531533 w 2937933"/>
                <a:gd name="connsiteY8" fmla="*/ 169334 h 1185334"/>
                <a:gd name="connsiteX9" fmla="*/ 2667000 w 2937933"/>
                <a:gd name="connsiteY9" fmla="*/ 186267 h 1185334"/>
                <a:gd name="connsiteX10" fmla="*/ 2768600 w 2937933"/>
                <a:gd name="connsiteY10" fmla="*/ 203200 h 1185334"/>
                <a:gd name="connsiteX11" fmla="*/ 2827867 w 2937933"/>
                <a:gd name="connsiteY11" fmla="*/ 211667 h 1185334"/>
                <a:gd name="connsiteX12" fmla="*/ 2937933 w 2937933"/>
                <a:gd name="connsiteY12" fmla="*/ 211667 h 1185334"/>
                <a:gd name="connsiteX13" fmla="*/ 2937933 w 2937933"/>
                <a:gd name="connsiteY13" fmla="*/ 211667 h 1185334"/>
                <a:gd name="connsiteX14" fmla="*/ 2819400 w 2937933"/>
                <a:gd name="connsiteY14" fmla="*/ 914400 h 1185334"/>
                <a:gd name="connsiteX15" fmla="*/ 2810933 w 2937933"/>
                <a:gd name="connsiteY15" fmla="*/ 948267 h 1185334"/>
                <a:gd name="connsiteX16" fmla="*/ 2692400 w 2937933"/>
                <a:gd name="connsiteY16" fmla="*/ 973667 h 1185334"/>
                <a:gd name="connsiteX17" fmla="*/ 2590800 w 2937933"/>
                <a:gd name="connsiteY17" fmla="*/ 1007534 h 1185334"/>
                <a:gd name="connsiteX18" fmla="*/ 2565400 w 2937933"/>
                <a:gd name="connsiteY18" fmla="*/ 1016000 h 1185334"/>
                <a:gd name="connsiteX19" fmla="*/ 2540000 w 2937933"/>
                <a:gd name="connsiteY19" fmla="*/ 1024467 h 1185334"/>
                <a:gd name="connsiteX20" fmla="*/ 2472267 w 2937933"/>
                <a:gd name="connsiteY20" fmla="*/ 1032934 h 1185334"/>
                <a:gd name="connsiteX21" fmla="*/ 2413000 w 2937933"/>
                <a:gd name="connsiteY21" fmla="*/ 1049867 h 1185334"/>
                <a:gd name="connsiteX22" fmla="*/ 2328333 w 2937933"/>
                <a:gd name="connsiteY22" fmla="*/ 1075267 h 1185334"/>
                <a:gd name="connsiteX23" fmla="*/ 2235200 w 2937933"/>
                <a:gd name="connsiteY23" fmla="*/ 1092200 h 1185334"/>
                <a:gd name="connsiteX24" fmla="*/ 2201333 w 2937933"/>
                <a:gd name="connsiteY24" fmla="*/ 1100667 h 1185334"/>
                <a:gd name="connsiteX25" fmla="*/ 2150533 w 2937933"/>
                <a:gd name="connsiteY25" fmla="*/ 1117600 h 1185334"/>
                <a:gd name="connsiteX26" fmla="*/ 2099733 w 2937933"/>
                <a:gd name="connsiteY26" fmla="*/ 1126067 h 1185334"/>
                <a:gd name="connsiteX27" fmla="*/ 1879600 w 2937933"/>
                <a:gd name="connsiteY27" fmla="*/ 1134534 h 1185334"/>
                <a:gd name="connsiteX28" fmla="*/ 1549400 w 2937933"/>
                <a:gd name="connsiteY28" fmla="*/ 1159934 h 1185334"/>
                <a:gd name="connsiteX29" fmla="*/ 1464733 w 2937933"/>
                <a:gd name="connsiteY29" fmla="*/ 1176867 h 1185334"/>
                <a:gd name="connsiteX30" fmla="*/ 1439333 w 2937933"/>
                <a:gd name="connsiteY30" fmla="*/ 1185334 h 1185334"/>
                <a:gd name="connsiteX31" fmla="*/ 1109133 w 2937933"/>
                <a:gd name="connsiteY31" fmla="*/ 1176867 h 1185334"/>
                <a:gd name="connsiteX32" fmla="*/ 948267 w 2937933"/>
                <a:gd name="connsiteY32" fmla="*/ 1151467 h 1185334"/>
                <a:gd name="connsiteX33" fmla="*/ 889000 w 2937933"/>
                <a:gd name="connsiteY33" fmla="*/ 1134534 h 1185334"/>
                <a:gd name="connsiteX34" fmla="*/ 829733 w 2937933"/>
                <a:gd name="connsiteY34" fmla="*/ 1126067 h 1185334"/>
                <a:gd name="connsiteX35" fmla="*/ 795867 w 2937933"/>
                <a:gd name="connsiteY35" fmla="*/ 1117600 h 1185334"/>
                <a:gd name="connsiteX36" fmla="*/ 728133 w 2937933"/>
                <a:gd name="connsiteY36" fmla="*/ 1109134 h 1185334"/>
                <a:gd name="connsiteX37" fmla="*/ 609600 w 2937933"/>
                <a:gd name="connsiteY37" fmla="*/ 1083734 h 1185334"/>
                <a:gd name="connsiteX38" fmla="*/ 533400 w 2937933"/>
                <a:gd name="connsiteY38" fmla="*/ 1066800 h 1185334"/>
                <a:gd name="connsiteX39" fmla="*/ 508000 w 2937933"/>
                <a:gd name="connsiteY39" fmla="*/ 1058334 h 1185334"/>
                <a:gd name="connsiteX40" fmla="*/ 474133 w 2937933"/>
                <a:gd name="connsiteY40" fmla="*/ 1049867 h 1185334"/>
                <a:gd name="connsiteX41" fmla="*/ 423333 w 2937933"/>
                <a:gd name="connsiteY41" fmla="*/ 1032934 h 1185334"/>
                <a:gd name="connsiteX42" fmla="*/ 389467 w 2937933"/>
                <a:gd name="connsiteY42" fmla="*/ 1024467 h 1185334"/>
                <a:gd name="connsiteX43" fmla="*/ 338667 w 2937933"/>
                <a:gd name="connsiteY43" fmla="*/ 1007534 h 1185334"/>
                <a:gd name="connsiteX44" fmla="*/ 270933 w 2937933"/>
                <a:gd name="connsiteY44" fmla="*/ 973667 h 1185334"/>
                <a:gd name="connsiteX45" fmla="*/ 245533 w 2937933"/>
                <a:gd name="connsiteY45" fmla="*/ 956734 h 1185334"/>
                <a:gd name="connsiteX46" fmla="*/ 194733 w 2937933"/>
                <a:gd name="connsiteY46" fmla="*/ 939800 h 1185334"/>
                <a:gd name="connsiteX47" fmla="*/ 143933 w 2937933"/>
                <a:gd name="connsiteY47" fmla="*/ 914400 h 1185334"/>
                <a:gd name="connsiteX48" fmla="*/ 67733 w 2937933"/>
                <a:gd name="connsiteY48" fmla="*/ 905934 h 1185334"/>
                <a:gd name="connsiteX49" fmla="*/ 42333 w 2937933"/>
                <a:gd name="connsiteY49" fmla="*/ 897467 h 1185334"/>
                <a:gd name="connsiteX50" fmla="*/ 0 w 2937933"/>
                <a:gd name="connsiteY50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430867 w 2937933"/>
                <a:gd name="connsiteY2" fmla="*/ 0 h 1185334"/>
                <a:gd name="connsiteX3" fmla="*/ 2167467 w 2937933"/>
                <a:gd name="connsiteY3" fmla="*/ 110067 h 1185334"/>
                <a:gd name="connsiteX4" fmla="*/ 2286000 w 2937933"/>
                <a:gd name="connsiteY4" fmla="*/ 127000 h 1185334"/>
                <a:gd name="connsiteX5" fmla="*/ 2328333 w 2937933"/>
                <a:gd name="connsiteY5" fmla="*/ 135467 h 1185334"/>
                <a:gd name="connsiteX6" fmla="*/ 2404533 w 2937933"/>
                <a:gd name="connsiteY6" fmla="*/ 152400 h 1185334"/>
                <a:gd name="connsiteX7" fmla="*/ 2531533 w 2937933"/>
                <a:gd name="connsiteY7" fmla="*/ 169334 h 1185334"/>
                <a:gd name="connsiteX8" fmla="*/ 2667000 w 2937933"/>
                <a:gd name="connsiteY8" fmla="*/ 186267 h 1185334"/>
                <a:gd name="connsiteX9" fmla="*/ 2768600 w 2937933"/>
                <a:gd name="connsiteY9" fmla="*/ 203200 h 1185334"/>
                <a:gd name="connsiteX10" fmla="*/ 2827867 w 2937933"/>
                <a:gd name="connsiteY10" fmla="*/ 211667 h 1185334"/>
                <a:gd name="connsiteX11" fmla="*/ 2937933 w 2937933"/>
                <a:gd name="connsiteY11" fmla="*/ 211667 h 1185334"/>
                <a:gd name="connsiteX12" fmla="*/ 2937933 w 2937933"/>
                <a:gd name="connsiteY12" fmla="*/ 211667 h 1185334"/>
                <a:gd name="connsiteX13" fmla="*/ 2819400 w 2937933"/>
                <a:gd name="connsiteY13" fmla="*/ 914400 h 1185334"/>
                <a:gd name="connsiteX14" fmla="*/ 2810933 w 2937933"/>
                <a:gd name="connsiteY14" fmla="*/ 948267 h 1185334"/>
                <a:gd name="connsiteX15" fmla="*/ 2692400 w 2937933"/>
                <a:gd name="connsiteY15" fmla="*/ 973667 h 1185334"/>
                <a:gd name="connsiteX16" fmla="*/ 2590800 w 2937933"/>
                <a:gd name="connsiteY16" fmla="*/ 1007534 h 1185334"/>
                <a:gd name="connsiteX17" fmla="*/ 2565400 w 2937933"/>
                <a:gd name="connsiteY17" fmla="*/ 1016000 h 1185334"/>
                <a:gd name="connsiteX18" fmla="*/ 2540000 w 2937933"/>
                <a:gd name="connsiteY18" fmla="*/ 1024467 h 1185334"/>
                <a:gd name="connsiteX19" fmla="*/ 2472267 w 2937933"/>
                <a:gd name="connsiteY19" fmla="*/ 1032934 h 1185334"/>
                <a:gd name="connsiteX20" fmla="*/ 2413000 w 2937933"/>
                <a:gd name="connsiteY20" fmla="*/ 1049867 h 1185334"/>
                <a:gd name="connsiteX21" fmla="*/ 2328333 w 2937933"/>
                <a:gd name="connsiteY21" fmla="*/ 1075267 h 1185334"/>
                <a:gd name="connsiteX22" fmla="*/ 2235200 w 2937933"/>
                <a:gd name="connsiteY22" fmla="*/ 1092200 h 1185334"/>
                <a:gd name="connsiteX23" fmla="*/ 2201333 w 2937933"/>
                <a:gd name="connsiteY23" fmla="*/ 1100667 h 1185334"/>
                <a:gd name="connsiteX24" fmla="*/ 2150533 w 2937933"/>
                <a:gd name="connsiteY24" fmla="*/ 1117600 h 1185334"/>
                <a:gd name="connsiteX25" fmla="*/ 2099733 w 2937933"/>
                <a:gd name="connsiteY25" fmla="*/ 1126067 h 1185334"/>
                <a:gd name="connsiteX26" fmla="*/ 1879600 w 2937933"/>
                <a:gd name="connsiteY26" fmla="*/ 1134534 h 1185334"/>
                <a:gd name="connsiteX27" fmla="*/ 1549400 w 2937933"/>
                <a:gd name="connsiteY27" fmla="*/ 1159934 h 1185334"/>
                <a:gd name="connsiteX28" fmla="*/ 1464733 w 2937933"/>
                <a:gd name="connsiteY28" fmla="*/ 1176867 h 1185334"/>
                <a:gd name="connsiteX29" fmla="*/ 1439333 w 2937933"/>
                <a:gd name="connsiteY29" fmla="*/ 1185334 h 1185334"/>
                <a:gd name="connsiteX30" fmla="*/ 1109133 w 2937933"/>
                <a:gd name="connsiteY30" fmla="*/ 1176867 h 1185334"/>
                <a:gd name="connsiteX31" fmla="*/ 948267 w 2937933"/>
                <a:gd name="connsiteY31" fmla="*/ 1151467 h 1185334"/>
                <a:gd name="connsiteX32" fmla="*/ 889000 w 2937933"/>
                <a:gd name="connsiteY32" fmla="*/ 1134534 h 1185334"/>
                <a:gd name="connsiteX33" fmla="*/ 829733 w 2937933"/>
                <a:gd name="connsiteY33" fmla="*/ 1126067 h 1185334"/>
                <a:gd name="connsiteX34" fmla="*/ 795867 w 2937933"/>
                <a:gd name="connsiteY34" fmla="*/ 1117600 h 1185334"/>
                <a:gd name="connsiteX35" fmla="*/ 728133 w 2937933"/>
                <a:gd name="connsiteY35" fmla="*/ 1109134 h 1185334"/>
                <a:gd name="connsiteX36" fmla="*/ 609600 w 2937933"/>
                <a:gd name="connsiteY36" fmla="*/ 1083734 h 1185334"/>
                <a:gd name="connsiteX37" fmla="*/ 533400 w 2937933"/>
                <a:gd name="connsiteY37" fmla="*/ 1066800 h 1185334"/>
                <a:gd name="connsiteX38" fmla="*/ 508000 w 2937933"/>
                <a:gd name="connsiteY38" fmla="*/ 1058334 h 1185334"/>
                <a:gd name="connsiteX39" fmla="*/ 474133 w 2937933"/>
                <a:gd name="connsiteY39" fmla="*/ 1049867 h 1185334"/>
                <a:gd name="connsiteX40" fmla="*/ 423333 w 2937933"/>
                <a:gd name="connsiteY40" fmla="*/ 1032934 h 1185334"/>
                <a:gd name="connsiteX41" fmla="*/ 389467 w 2937933"/>
                <a:gd name="connsiteY41" fmla="*/ 1024467 h 1185334"/>
                <a:gd name="connsiteX42" fmla="*/ 338667 w 2937933"/>
                <a:gd name="connsiteY42" fmla="*/ 1007534 h 1185334"/>
                <a:gd name="connsiteX43" fmla="*/ 270933 w 2937933"/>
                <a:gd name="connsiteY43" fmla="*/ 973667 h 1185334"/>
                <a:gd name="connsiteX44" fmla="*/ 245533 w 2937933"/>
                <a:gd name="connsiteY44" fmla="*/ 956734 h 1185334"/>
                <a:gd name="connsiteX45" fmla="*/ 194733 w 2937933"/>
                <a:gd name="connsiteY45" fmla="*/ 939800 h 1185334"/>
                <a:gd name="connsiteX46" fmla="*/ 143933 w 2937933"/>
                <a:gd name="connsiteY46" fmla="*/ 914400 h 1185334"/>
                <a:gd name="connsiteX47" fmla="*/ 67733 w 2937933"/>
                <a:gd name="connsiteY47" fmla="*/ 905934 h 1185334"/>
                <a:gd name="connsiteX48" fmla="*/ 42333 w 2937933"/>
                <a:gd name="connsiteY48" fmla="*/ 897467 h 1185334"/>
                <a:gd name="connsiteX49" fmla="*/ 0 w 2937933"/>
                <a:gd name="connsiteY49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430867 w 2937933"/>
                <a:gd name="connsiteY2" fmla="*/ 0 h 1185334"/>
                <a:gd name="connsiteX3" fmla="*/ 2286000 w 2937933"/>
                <a:gd name="connsiteY3" fmla="*/ 127000 h 1185334"/>
                <a:gd name="connsiteX4" fmla="*/ 2328333 w 2937933"/>
                <a:gd name="connsiteY4" fmla="*/ 135467 h 1185334"/>
                <a:gd name="connsiteX5" fmla="*/ 2404533 w 2937933"/>
                <a:gd name="connsiteY5" fmla="*/ 152400 h 1185334"/>
                <a:gd name="connsiteX6" fmla="*/ 2531533 w 2937933"/>
                <a:gd name="connsiteY6" fmla="*/ 169334 h 1185334"/>
                <a:gd name="connsiteX7" fmla="*/ 2667000 w 2937933"/>
                <a:gd name="connsiteY7" fmla="*/ 186267 h 1185334"/>
                <a:gd name="connsiteX8" fmla="*/ 2768600 w 2937933"/>
                <a:gd name="connsiteY8" fmla="*/ 203200 h 1185334"/>
                <a:gd name="connsiteX9" fmla="*/ 2827867 w 2937933"/>
                <a:gd name="connsiteY9" fmla="*/ 211667 h 1185334"/>
                <a:gd name="connsiteX10" fmla="*/ 2937933 w 2937933"/>
                <a:gd name="connsiteY10" fmla="*/ 211667 h 1185334"/>
                <a:gd name="connsiteX11" fmla="*/ 2937933 w 2937933"/>
                <a:gd name="connsiteY11" fmla="*/ 211667 h 1185334"/>
                <a:gd name="connsiteX12" fmla="*/ 2819400 w 2937933"/>
                <a:gd name="connsiteY12" fmla="*/ 914400 h 1185334"/>
                <a:gd name="connsiteX13" fmla="*/ 2810933 w 2937933"/>
                <a:gd name="connsiteY13" fmla="*/ 948267 h 1185334"/>
                <a:gd name="connsiteX14" fmla="*/ 2692400 w 2937933"/>
                <a:gd name="connsiteY14" fmla="*/ 973667 h 1185334"/>
                <a:gd name="connsiteX15" fmla="*/ 2590800 w 2937933"/>
                <a:gd name="connsiteY15" fmla="*/ 1007534 h 1185334"/>
                <a:gd name="connsiteX16" fmla="*/ 2565400 w 2937933"/>
                <a:gd name="connsiteY16" fmla="*/ 1016000 h 1185334"/>
                <a:gd name="connsiteX17" fmla="*/ 2540000 w 2937933"/>
                <a:gd name="connsiteY17" fmla="*/ 1024467 h 1185334"/>
                <a:gd name="connsiteX18" fmla="*/ 2472267 w 2937933"/>
                <a:gd name="connsiteY18" fmla="*/ 1032934 h 1185334"/>
                <a:gd name="connsiteX19" fmla="*/ 2413000 w 2937933"/>
                <a:gd name="connsiteY19" fmla="*/ 1049867 h 1185334"/>
                <a:gd name="connsiteX20" fmla="*/ 2328333 w 2937933"/>
                <a:gd name="connsiteY20" fmla="*/ 1075267 h 1185334"/>
                <a:gd name="connsiteX21" fmla="*/ 2235200 w 2937933"/>
                <a:gd name="connsiteY21" fmla="*/ 1092200 h 1185334"/>
                <a:gd name="connsiteX22" fmla="*/ 2201333 w 2937933"/>
                <a:gd name="connsiteY22" fmla="*/ 1100667 h 1185334"/>
                <a:gd name="connsiteX23" fmla="*/ 2150533 w 2937933"/>
                <a:gd name="connsiteY23" fmla="*/ 1117600 h 1185334"/>
                <a:gd name="connsiteX24" fmla="*/ 2099733 w 2937933"/>
                <a:gd name="connsiteY24" fmla="*/ 1126067 h 1185334"/>
                <a:gd name="connsiteX25" fmla="*/ 1879600 w 2937933"/>
                <a:gd name="connsiteY25" fmla="*/ 1134534 h 1185334"/>
                <a:gd name="connsiteX26" fmla="*/ 1549400 w 2937933"/>
                <a:gd name="connsiteY26" fmla="*/ 1159934 h 1185334"/>
                <a:gd name="connsiteX27" fmla="*/ 1464733 w 2937933"/>
                <a:gd name="connsiteY27" fmla="*/ 1176867 h 1185334"/>
                <a:gd name="connsiteX28" fmla="*/ 1439333 w 2937933"/>
                <a:gd name="connsiteY28" fmla="*/ 1185334 h 1185334"/>
                <a:gd name="connsiteX29" fmla="*/ 1109133 w 2937933"/>
                <a:gd name="connsiteY29" fmla="*/ 1176867 h 1185334"/>
                <a:gd name="connsiteX30" fmla="*/ 948267 w 2937933"/>
                <a:gd name="connsiteY30" fmla="*/ 1151467 h 1185334"/>
                <a:gd name="connsiteX31" fmla="*/ 889000 w 2937933"/>
                <a:gd name="connsiteY31" fmla="*/ 1134534 h 1185334"/>
                <a:gd name="connsiteX32" fmla="*/ 829733 w 2937933"/>
                <a:gd name="connsiteY32" fmla="*/ 1126067 h 1185334"/>
                <a:gd name="connsiteX33" fmla="*/ 795867 w 2937933"/>
                <a:gd name="connsiteY33" fmla="*/ 1117600 h 1185334"/>
                <a:gd name="connsiteX34" fmla="*/ 728133 w 2937933"/>
                <a:gd name="connsiteY34" fmla="*/ 1109134 h 1185334"/>
                <a:gd name="connsiteX35" fmla="*/ 609600 w 2937933"/>
                <a:gd name="connsiteY35" fmla="*/ 1083734 h 1185334"/>
                <a:gd name="connsiteX36" fmla="*/ 533400 w 2937933"/>
                <a:gd name="connsiteY36" fmla="*/ 1066800 h 1185334"/>
                <a:gd name="connsiteX37" fmla="*/ 508000 w 2937933"/>
                <a:gd name="connsiteY37" fmla="*/ 1058334 h 1185334"/>
                <a:gd name="connsiteX38" fmla="*/ 474133 w 2937933"/>
                <a:gd name="connsiteY38" fmla="*/ 1049867 h 1185334"/>
                <a:gd name="connsiteX39" fmla="*/ 423333 w 2937933"/>
                <a:gd name="connsiteY39" fmla="*/ 1032934 h 1185334"/>
                <a:gd name="connsiteX40" fmla="*/ 389467 w 2937933"/>
                <a:gd name="connsiteY40" fmla="*/ 1024467 h 1185334"/>
                <a:gd name="connsiteX41" fmla="*/ 338667 w 2937933"/>
                <a:gd name="connsiteY41" fmla="*/ 1007534 h 1185334"/>
                <a:gd name="connsiteX42" fmla="*/ 270933 w 2937933"/>
                <a:gd name="connsiteY42" fmla="*/ 973667 h 1185334"/>
                <a:gd name="connsiteX43" fmla="*/ 245533 w 2937933"/>
                <a:gd name="connsiteY43" fmla="*/ 956734 h 1185334"/>
                <a:gd name="connsiteX44" fmla="*/ 194733 w 2937933"/>
                <a:gd name="connsiteY44" fmla="*/ 939800 h 1185334"/>
                <a:gd name="connsiteX45" fmla="*/ 143933 w 2937933"/>
                <a:gd name="connsiteY45" fmla="*/ 914400 h 1185334"/>
                <a:gd name="connsiteX46" fmla="*/ 67733 w 2937933"/>
                <a:gd name="connsiteY46" fmla="*/ 905934 h 1185334"/>
                <a:gd name="connsiteX47" fmla="*/ 42333 w 2937933"/>
                <a:gd name="connsiteY47" fmla="*/ 897467 h 1185334"/>
                <a:gd name="connsiteX48" fmla="*/ 0 w 2937933"/>
                <a:gd name="connsiteY48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430867 w 2937933"/>
                <a:gd name="connsiteY2" fmla="*/ 0 h 1185334"/>
                <a:gd name="connsiteX3" fmla="*/ 2328333 w 2937933"/>
                <a:gd name="connsiteY3" fmla="*/ 135467 h 1185334"/>
                <a:gd name="connsiteX4" fmla="*/ 2404533 w 2937933"/>
                <a:gd name="connsiteY4" fmla="*/ 152400 h 1185334"/>
                <a:gd name="connsiteX5" fmla="*/ 2531533 w 2937933"/>
                <a:gd name="connsiteY5" fmla="*/ 169334 h 1185334"/>
                <a:gd name="connsiteX6" fmla="*/ 2667000 w 2937933"/>
                <a:gd name="connsiteY6" fmla="*/ 186267 h 1185334"/>
                <a:gd name="connsiteX7" fmla="*/ 2768600 w 2937933"/>
                <a:gd name="connsiteY7" fmla="*/ 203200 h 1185334"/>
                <a:gd name="connsiteX8" fmla="*/ 2827867 w 2937933"/>
                <a:gd name="connsiteY8" fmla="*/ 211667 h 1185334"/>
                <a:gd name="connsiteX9" fmla="*/ 2937933 w 2937933"/>
                <a:gd name="connsiteY9" fmla="*/ 211667 h 1185334"/>
                <a:gd name="connsiteX10" fmla="*/ 2937933 w 2937933"/>
                <a:gd name="connsiteY10" fmla="*/ 211667 h 1185334"/>
                <a:gd name="connsiteX11" fmla="*/ 2819400 w 2937933"/>
                <a:gd name="connsiteY11" fmla="*/ 914400 h 1185334"/>
                <a:gd name="connsiteX12" fmla="*/ 2810933 w 2937933"/>
                <a:gd name="connsiteY12" fmla="*/ 948267 h 1185334"/>
                <a:gd name="connsiteX13" fmla="*/ 2692400 w 2937933"/>
                <a:gd name="connsiteY13" fmla="*/ 973667 h 1185334"/>
                <a:gd name="connsiteX14" fmla="*/ 2590800 w 2937933"/>
                <a:gd name="connsiteY14" fmla="*/ 1007534 h 1185334"/>
                <a:gd name="connsiteX15" fmla="*/ 2565400 w 2937933"/>
                <a:gd name="connsiteY15" fmla="*/ 1016000 h 1185334"/>
                <a:gd name="connsiteX16" fmla="*/ 2540000 w 2937933"/>
                <a:gd name="connsiteY16" fmla="*/ 1024467 h 1185334"/>
                <a:gd name="connsiteX17" fmla="*/ 2472267 w 2937933"/>
                <a:gd name="connsiteY17" fmla="*/ 1032934 h 1185334"/>
                <a:gd name="connsiteX18" fmla="*/ 2413000 w 2937933"/>
                <a:gd name="connsiteY18" fmla="*/ 1049867 h 1185334"/>
                <a:gd name="connsiteX19" fmla="*/ 2328333 w 2937933"/>
                <a:gd name="connsiteY19" fmla="*/ 1075267 h 1185334"/>
                <a:gd name="connsiteX20" fmla="*/ 2235200 w 2937933"/>
                <a:gd name="connsiteY20" fmla="*/ 1092200 h 1185334"/>
                <a:gd name="connsiteX21" fmla="*/ 2201333 w 2937933"/>
                <a:gd name="connsiteY21" fmla="*/ 1100667 h 1185334"/>
                <a:gd name="connsiteX22" fmla="*/ 2150533 w 2937933"/>
                <a:gd name="connsiteY22" fmla="*/ 1117600 h 1185334"/>
                <a:gd name="connsiteX23" fmla="*/ 2099733 w 2937933"/>
                <a:gd name="connsiteY23" fmla="*/ 1126067 h 1185334"/>
                <a:gd name="connsiteX24" fmla="*/ 1879600 w 2937933"/>
                <a:gd name="connsiteY24" fmla="*/ 1134534 h 1185334"/>
                <a:gd name="connsiteX25" fmla="*/ 1549400 w 2937933"/>
                <a:gd name="connsiteY25" fmla="*/ 1159934 h 1185334"/>
                <a:gd name="connsiteX26" fmla="*/ 1464733 w 2937933"/>
                <a:gd name="connsiteY26" fmla="*/ 1176867 h 1185334"/>
                <a:gd name="connsiteX27" fmla="*/ 1439333 w 2937933"/>
                <a:gd name="connsiteY27" fmla="*/ 1185334 h 1185334"/>
                <a:gd name="connsiteX28" fmla="*/ 1109133 w 2937933"/>
                <a:gd name="connsiteY28" fmla="*/ 1176867 h 1185334"/>
                <a:gd name="connsiteX29" fmla="*/ 948267 w 2937933"/>
                <a:gd name="connsiteY29" fmla="*/ 1151467 h 1185334"/>
                <a:gd name="connsiteX30" fmla="*/ 889000 w 2937933"/>
                <a:gd name="connsiteY30" fmla="*/ 1134534 h 1185334"/>
                <a:gd name="connsiteX31" fmla="*/ 829733 w 2937933"/>
                <a:gd name="connsiteY31" fmla="*/ 1126067 h 1185334"/>
                <a:gd name="connsiteX32" fmla="*/ 795867 w 2937933"/>
                <a:gd name="connsiteY32" fmla="*/ 1117600 h 1185334"/>
                <a:gd name="connsiteX33" fmla="*/ 728133 w 2937933"/>
                <a:gd name="connsiteY33" fmla="*/ 1109134 h 1185334"/>
                <a:gd name="connsiteX34" fmla="*/ 609600 w 2937933"/>
                <a:gd name="connsiteY34" fmla="*/ 1083734 h 1185334"/>
                <a:gd name="connsiteX35" fmla="*/ 533400 w 2937933"/>
                <a:gd name="connsiteY35" fmla="*/ 1066800 h 1185334"/>
                <a:gd name="connsiteX36" fmla="*/ 508000 w 2937933"/>
                <a:gd name="connsiteY36" fmla="*/ 1058334 h 1185334"/>
                <a:gd name="connsiteX37" fmla="*/ 474133 w 2937933"/>
                <a:gd name="connsiteY37" fmla="*/ 1049867 h 1185334"/>
                <a:gd name="connsiteX38" fmla="*/ 423333 w 2937933"/>
                <a:gd name="connsiteY38" fmla="*/ 1032934 h 1185334"/>
                <a:gd name="connsiteX39" fmla="*/ 389467 w 2937933"/>
                <a:gd name="connsiteY39" fmla="*/ 1024467 h 1185334"/>
                <a:gd name="connsiteX40" fmla="*/ 338667 w 2937933"/>
                <a:gd name="connsiteY40" fmla="*/ 1007534 h 1185334"/>
                <a:gd name="connsiteX41" fmla="*/ 270933 w 2937933"/>
                <a:gd name="connsiteY41" fmla="*/ 973667 h 1185334"/>
                <a:gd name="connsiteX42" fmla="*/ 245533 w 2937933"/>
                <a:gd name="connsiteY42" fmla="*/ 956734 h 1185334"/>
                <a:gd name="connsiteX43" fmla="*/ 194733 w 2937933"/>
                <a:gd name="connsiteY43" fmla="*/ 939800 h 1185334"/>
                <a:gd name="connsiteX44" fmla="*/ 143933 w 2937933"/>
                <a:gd name="connsiteY44" fmla="*/ 914400 h 1185334"/>
                <a:gd name="connsiteX45" fmla="*/ 67733 w 2937933"/>
                <a:gd name="connsiteY45" fmla="*/ 905934 h 1185334"/>
                <a:gd name="connsiteX46" fmla="*/ 42333 w 2937933"/>
                <a:gd name="connsiteY46" fmla="*/ 897467 h 1185334"/>
                <a:gd name="connsiteX47" fmla="*/ 0 w 2937933"/>
                <a:gd name="connsiteY47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430867 w 2937933"/>
                <a:gd name="connsiteY2" fmla="*/ 0 h 1185334"/>
                <a:gd name="connsiteX3" fmla="*/ 2404533 w 2937933"/>
                <a:gd name="connsiteY3" fmla="*/ 152400 h 1185334"/>
                <a:gd name="connsiteX4" fmla="*/ 2531533 w 2937933"/>
                <a:gd name="connsiteY4" fmla="*/ 169334 h 1185334"/>
                <a:gd name="connsiteX5" fmla="*/ 2667000 w 2937933"/>
                <a:gd name="connsiteY5" fmla="*/ 186267 h 1185334"/>
                <a:gd name="connsiteX6" fmla="*/ 2768600 w 2937933"/>
                <a:gd name="connsiteY6" fmla="*/ 203200 h 1185334"/>
                <a:gd name="connsiteX7" fmla="*/ 2827867 w 2937933"/>
                <a:gd name="connsiteY7" fmla="*/ 211667 h 1185334"/>
                <a:gd name="connsiteX8" fmla="*/ 2937933 w 2937933"/>
                <a:gd name="connsiteY8" fmla="*/ 211667 h 1185334"/>
                <a:gd name="connsiteX9" fmla="*/ 2937933 w 2937933"/>
                <a:gd name="connsiteY9" fmla="*/ 211667 h 1185334"/>
                <a:gd name="connsiteX10" fmla="*/ 2819400 w 2937933"/>
                <a:gd name="connsiteY10" fmla="*/ 914400 h 1185334"/>
                <a:gd name="connsiteX11" fmla="*/ 2810933 w 2937933"/>
                <a:gd name="connsiteY11" fmla="*/ 948267 h 1185334"/>
                <a:gd name="connsiteX12" fmla="*/ 2692400 w 2937933"/>
                <a:gd name="connsiteY12" fmla="*/ 973667 h 1185334"/>
                <a:gd name="connsiteX13" fmla="*/ 2590800 w 2937933"/>
                <a:gd name="connsiteY13" fmla="*/ 1007534 h 1185334"/>
                <a:gd name="connsiteX14" fmla="*/ 2565400 w 2937933"/>
                <a:gd name="connsiteY14" fmla="*/ 1016000 h 1185334"/>
                <a:gd name="connsiteX15" fmla="*/ 2540000 w 2937933"/>
                <a:gd name="connsiteY15" fmla="*/ 1024467 h 1185334"/>
                <a:gd name="connsiteX16" fmla="*/ 2472267 w 2937933"/>
                <a:gd name="connsiteY16" fmla="*/ 1032934 h 1185334"/>
                <a:gd name="connsiteX17" fmla="*/ 2413000 w 2937933"/>
                <a:gd name="connsiteY17" fmla="*/ 1049867 h 1185334"/>
                <a:gd name="connsiteX18" fmla="*/ 2328333 w 2937933"/>
                <a:gd name="connsiteY18" fmla="*/ 1075267 h 1185334"/>
                <a:gd name="connsiteX19" fmla="*/ 2235200 w 2937933"/>
                <a:gd name="connsiteY19" fmla="*/ 1092200 h 1185334"/>
                <a:gd name="connsiteX20" fmla="*/ 2201333 w 2937933"/>
                <a:gd name="connsiteY20" fmla="*/ 1100667 h 1185334"/>
                <a:gd name="connsiteX21" fmla="*/ 2150533 w 2937933"/>
                <a:gd name="connsiteY21" fmla="*/ 1117600 h 1185334"/>
                <a:gd name="connsiteX22" fmla="*/ 2099733 w 2937933"/>
                <a:gd name="connsiteY22" fmla="*/ 1126067 h 1185334"/>
                <a:gd name="connsiteX23" fmla="*/ 1879600 w 2937933"/>
                <a:gd name="connsiteY23" fmla="*/ 1134534 h 1185334"/>
                <a:gd name="connsiteX24" fmla="*/ 1549400 w 2937933"/>
                <a:gd name="connsiteY24" fmla="*/ 1159934 h 1185334"/>
                <a:gd name="connsiteX25" fmla="*/ 1464733 w 2937933"/>
                <a:gd name="connsiteY25" fmla="*/ 1176867 h 1185334"/>
                <a:gd name="connsiteX26" fmla="*/ 1439333 w 2937933"/>
                <a:gd name="connsiteY26" fmla="*/ 1185334 h 1185334"/>
                <a:gd name="connsiteX27" fmla="*/ 1109133 w 2937933"/>
                <a:gd name="connsiteY27" fmla="*/ 1176867 h 1185334"/>
                <a:gd name="connsiteX28" fmla="*/ 948267 w 2937933"/>
                <a:gd name="connsiteY28" fmla="*/ 1151467 h 1185334"/>
                <a:gd name="connsiteX29" fmla="*/ 889000 w 2937933"/>
                <a:gd name="connsiteY29" fmla="*/ 1134534 h 1185334"/>
                <a:gd name="connsiteX30" fmla="*/ 829733 w 2937933"/>
                <a:gd name="connsiteY30" fmla="*/ 1126067 h 1185334"/>
                <a:gd name="connsiteX31" fmla="*/ 795867 w 2937933"/>
                <a:gd name="connsiteY31" fmla="*/ 1117600 h 1185334"/>
                <a:gd name="connsiteX32" fmla="*/ 728133 w 2937933"/>
                <a:gd name="connsiteY32" fmla="*/ 1109134 h 1185334"/>
                <a:gd name="connsiteX33" fmla="*/ 609600 w 2937933"/>
                <a:gd name="connsiteY33" fmla="*/ 1083734 h 1185334"/>
                <a:gd name="connsiteX34" fmla="*/ 533400 w 2937933"/>
                <a:gd name="connsiteY34" fmla="*/ 1066800 h 1185334"/>
                <a:gd name="connsiteX35" fmla="*/ 508000 w 2937933"/>
                <a:gd name="connsiteY35" fmla="*/ 1058334 h 1185334"/>
                <a:gd name="connsiteX36" fmla="*/ 474133 w 2937933"/>
                <a:gd name="connsiteY36" fmla="*/ 1049867 h 1185334"/>
                <a:gd name="connsiteX37" fmla="*/ 423333 w 2937933"/>
                <a:gd name="connsiteY37" fmla="*/ 1032934 h 1185334"/>
                <a:gd name="connsiteX38" fmla="*/ 389467 w 2937933"/>
                <a:gd name="connsiteY38" fmla="*/ 1024467 h 1185334"/>
                <a:gd name="connsiteX39" fmla="*/ 338667 w 2937933"/>
                <a:gd name="connsiteY39" fmla="*/ 1007534 h 1185334"/>
                <a:gd name="connsiteX40" fmla="*/ 270933 w 2937933"/>
                <a:gd name="connsiteY40" fmla="*/ 973667 h 1185334"/>
                <a:gd name="connsiteX41" fmla="*/ 245533 w 2937933"/>
                <a:gd name="connsiteY41" fmla="*/ 956734 h 1185334"/>
                <a:gd name="connsiteX42" fmla="*/ 194733 w 2937933"/>
                <a:gd name="connsiteY42" fmla="*/ 939800 h 1185334"/>
                <a:gd name="connsiteX43" fmla="*/ 143933 w 2937933"/>
                <a:gd name="connsiteY43" fmla="*/ 914400 h 1185334"/>
                <a:gd name="connsiteX44" fmla="*/ 67733 w 2937933"/>
                <a:gd name="connsiteY44" fmla="*/ 905934 h 1185334"/>
                <a:gd name="connsiteX45" fmla="*/ 42333 w 2937933"/>
                <a:gd name="connsiteY45" fmla="*/ 897467 h 1185334"/>
                <a:gd name="connsiteX46" fmla="*/ 0 w 2937933"/>
                <a:gd name="connsiteY46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430867 w 2937933"/>
                <a:gd name="connsiteY2" fmla="*/ 0 h 1185334"/>
                <a:gd name="connsiteX3" fmla="*/ 2531533 w 2937933"/>
                <a:gd name="connsiteY3" fmla="*/ 169334 h 1185334"/>
                <a:gd name="connsiteX4" fmla="*/ 2667000 w 2937933"/>
                <a:gd name="connsiteY4" fmla="*/ 186267 h 1185334"/>
                <a:gd name="connsiteX5" fmla="*/ 2768600 w 2937933"/>
                <a:gd name="connsiteY5" fmla="*/ 203200 h 1185334"/>
                <a:gd name="connsiteX6" fmla="*/ 2827867 w 2937933"/>
                <a:gd name="connsiteY6" fmla="*/ 211667 h 1185334"/>
                <a:gd name="connsiteX7" fmla="*/ 2937933 w 2937933"/>
                <a:gd name="connsiteY7" fmla="*/ 211667 h 1185334"/>
                <a:gd name="connsiteX8" fmla="*/ 2937933 w 2937933"/>
                <a:gd name="connsiteY8" fmla="*/ 211667 h 1185334"/>
                <a:gd name="connsiteX9" fmla="*/ 2819400 w 2937933"/>
                <a:gd name="connsiteY9" fmla="*/ 914400 h 1185334"/>
                <a:gd name="connsiteX10" fmla="*/ 2810933 w 2937933"/>
                <a:gd name="connsiteY10" fmla="*/ 948267 h 1185334"/>
                <a:gd name="connsiteX11" fmla="*/ 2692400 w 2937933"/>
                <a:gd name="connsiteY11" fmla="*/ 973667 h 1185334"/>
                <a:gd name="connsiteX12" fmla="*/ 2590800 w 2937933"/>
                <a:gd name="connsiteY12" fmla="*/ 1007534 h 1185334"/>
                <a:gd name="connsiteX13" fmla="*/ 2565400 w 2937933"/>
                <a:gd name="connsiteY13" fmla="*/ 1016000 h 1185334"/>
                <a:gd name="connsiteX14" fmla="*/ 2540000 w 2937933"/>
                <a:gd name="connsiteY14" fmla="*/ 1024467 h 1185334"/>
                <a:gd name="connsiteX15" fmla="*/ 2472267 w 2937933"/>
                <a:gd name="connsiteY15" fmla="*/ 1032934 h 1185334"/>
                <a:gd name="connsiteX16" fmla="*/ 2413000 w 2937933"/>
                <a:gd name="connsiteY16" fmla="*/ 1049867 h 1185334"/>
                <a:gd name="connsiteX17" fmla="*/ 2328333 w 2937933"/>
                <a:gd name="connsiteY17" fmla="*/ 1075267 h 1185334"/>
                <a:gd name="connsiteX18" fmla="*/ 2235200 w 2937933"/>
                <a:gd name="connsiteY18" fmla="*/ 1092200 h 1185334"/>
                <a:gd name="connsiteX19" fmla="*/ 2201333 w 2937933"/>
                <a:gd name="connsiteY19" fmla="*/ 1100667 h 1185334"/>
                <a:gd name="connsiteX20" fmla="*/ 2150533 w 2937933"/>
                <a:gd name="connsiteY20" fmla="*/ 1117600 h 1185334"/>
                <a:gd name="connsiteX21" fmla="*/ 2099733 w 2937933"/>
                <a:gd name="connsiteY21" fmla="*/ 1126067 h 1185334"/>
                <a:gd name="connsiteX22" fmla="*/ 1879600 w 2937933"/>
                <a:gd name="connsiteY22" fmla="*/ 1134534 h 1185334"/>
                <a:gd name="connsiteX23" fmla="*/ 1549400 w 2937933"/>
                <a:gd name="connsiteY23" fmla="*/ 1159934 h 1185334"/>
                <a:gd name="connsiteX24" fmla="*/ 1464733 w 2937933"/>
                <a:gd name="connsiteY24" fmla="*/ 1176867 h 1185334"/>
                <a:gd name="connsiteX25" fmla="*/ 1439333 w 2937933"/>
                <a:gd name="connsiteY25" fmla="*/ 1185334 h 1185334"/>
                <a:gd name="connsiteX26" fmla="*/ 1109133 w 2937933"/>
                <a:gd name="connsiteY26" fmla="*/ 1176867 h 1185334"/>
                <a:gd name="connsiteX27" fmla="*/ 948267 w 2937933"/>
                <a:gd name="connsiteY27" fmla="*/ 1151467 h 1185334"/>
                <a:gd name="connsiteX28" fmla="*/ 889000 w 2937933"/>
                <a:gd name="connsiteY28" fmla="*/ 1134534 h 1185334"/>
                <a:gd name="connsiteX29" fmla="*/ 829733 w 2937933"/>
                <a:gd name="connsiteY29" fmla="*/ 1126067 h 1185334"/>
                <a:gd name="connsiteX30" fmla="*/ 795867 w 2937933"/>
                <a:gd name="connsiteY30" fmla="*/ 1117600 h 1185334"/>
                <a:gd name="connsiteX31" fmla="*/ 728133 w 2937933"/>
                <a:gd name="connsiteY31" fmla="*/ 1109134 h 1185334"/>
                <a:gd name="connsiteX32" fmla="*/ 609600 w 2937933"/>
                <a:gd name="connsiteY32" fmla="*/ 1083734 h 1185334"/>
                <a:gd name="connsiteX33" fmla="*/ 533400 w 2937933"/>
                <a:gd name="connsiteY33" fmla="*/ 1066800 h 1185334"/>
                <a:gd name="connsiteX34" fmla="*/ 508000 w 2937933"/>
                <a:gd name="connsiteY34" fmla="*/ 1058334 h 1185334"/>
                <a:gd name="connsiteX35" fmla="*/ 474133 w 2937933"/>
                <a:gd name="connsiteY35" fmla="*/ 1049867 h 1185334"/>
                <a:gd name="connsiteX36" fmla="*/ 423333 w 2937933"/>
                <a:gd name="connsiteY36" fmla="*/ 1032934 h 1185334"/>
                <a:gd name="connsiteX37" fmla="*/ 389467 w 2937933"/>
                <a:gd name="connsiteY37" fmla="*/ 1024467 h 1185334"/>
                <a:gd name="connsiteX38" fmla="*/ 338667 w 2937933"/>
                <a:gd name="connsiteY38" fmla="*/ 1007534 h 1185334"/>
                <a:gd name="connsiteX39" fmla="*/ 270933 w 2937933"/>
                <a:gd name="connsiteY39" fmla="*/ 973667 h 1185334"/>
                <a:gd name="connsiteX40" fmla="*/ 245533 w 2937933"/>
                <a:gd name="connsiteY40" fmla="*/ 956734 h 1185334"/>
                <a:gd name="connsiteX41" fmla="*/ 194733 w 2937933"/>
                <a:gd name="connsiteY41" fmla="*/ 939800 h 1185334"/>
                <a:gd name="connsiteX42" fmla="*/ 143933 w 2937933"/>
                <a:gd name="connsiteY42" fmla="*/ 914400 h 1185334"/>
                <a:gd name="connsiteX43" fmla="*/ 67733 w 2937933"/>
                <a:gd name="connsiteY43" fmla="*/ 905934 h 1185334"/>
                <a:gd name="connsiteX44" fmla="*/ 42333 w 2937933"/>
                <a:gd name="connsiteY44" fmla="*/ 897467 h 1185334"/>
                <a:gd name="connsiteX45" fmla="*/ 0 w 2937933"/>
                <a:gd name="connsiteY45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430867 w 2937933"/>
                <a:gd name="connsiteY2" fmla="*/ 0 h 1185334"/>
                <a:gd name="connsiteX3" fmla="*/ 2667000 w 2937933"/>
                <a:gd name="connsiteY3" fmla="*/ 186267 h 1185334"/>
                <a:gd name="connsiteX4" fmla="*/ 2768600 w 2937933"/>
                <a:gd name="connsiteY4" fmla="*/ 203200 h 1185334"/>
                <a:gd name="connsiteX5" fmla="*/ 2827867 w 2937933"/>
                <a:gd name="connsiteY5" fmla="*/ 211667 h 1185334"/>
                <a:gd name="connsiteX6" fmla="*/ 2937933 w 2937933"/>
                <a:gd name="connsiteY6" fmla="*/ 211667 h 1185334"/>
                <a:gd name="connsiteX7" fmla="*/ 2937933 w 2937933"/>
                <a:gd name="connsiteY7" fmla="*/ 211667 h 1185334"/>
                <a:gd name="connsiteX8" fmla="*/ 2819400 w 2937933"/>
                <a:gd name="connsiteY8" fmla="*/ 914400 h 1185334"/>
                <a:gd name="connsiteX9" fmla="*/ 2810933 w 2937933"/>
                <a:gd name="connsiteY9" fmla="*/ 948267 h 1185334"/>
                <a:gd name="connsiteX10" fmla="*/ 2692400 w 2937933"/>
                <a:gd name="connsiteY10" fmla="*/ 973667 h 1185334"/>
                <a:gd name="connsiteX11" fmla="*/ 2590800 w 2937933"/>
                <a:gd name="connsiteY11" fmla="*/ 1007534 h 1185334"/>
                <a:gd name="connsiteX12" fmla="*/ 2565400 w 2937933"/>
                <a:gd name="connsiteY12" fmla="*/ 1016000 h 1185334"/>
                <a:gd name="connsiteX13" fmla="*/ 2540000 w 2937933"/>
                <a:gd name="connsiteY13" fmla="*/ 1024467 h 1185334"/>
                <a:gd name="connsiteX14" fmla="*/ 2472267 w 2937933"/>
                <a:gd name="connsiteY14" fmla="*/ 1032934 h 1185334"/>
                <a:gd name="connsiteX15" fmla="*/ 2413000 w 2937933"/>
                <a:gd name="connsiteY15" fmla="*/ 1049867 h 1185334"/>
                <a:gd name="connsiteX16" fmla="*/ 2328333 w 2937933"/>
                <a:gd name="connsiteY16" fmla="*/ 1075267 h 1185334"/>
                <a:gd name="connsiteX17" fmla="*/ 2235200 w 2937933"/>
                <a:gd name="connsiteY17" fmla="*/ 1092200 h 1185334"/>
                <a:gd name="connsiteX18" fmla="*/ 2201333 w 2937933"/>
                <a:gd name="connsiteY18" fmla="*/ 1100667 h 1185334"/>
                <a:gd name="connsiteX19" fmla="*/ 2150533 w 2937933"/>
                <a:gd name="connsiteY19" fmla="*/ 1117600 h 1185334"/>
                <a:gd name="connsiteX20" fmla="*/ 2099733 w 2937933"/>
                <a:gd name="connsiteY20" fmla="*/ 1126067 h 1185334"/>
                <a:gd name="connsiteX21" fmla="*/ 1879600 w 2937933"/>
                <a:gd name="connsiteY21" fmla="*/ 1134534 h 1185334"/>
                <a:gd name="connsiteX22" fmla="*/ 1549400 w 2937933"/>
                <a:gd name="connsiteY22" fmla="*/ 1159934 h 1185334"/>
                <a:gd name="connsiteX23" fmla="*/ 1464733 w 2937933"/>
                <a:gd name="connsiteY23" fmla="*/ 1176867 h 1185334"/>
                <a:gd name="connsiteX24" fmla="*/ 1439333 w 2937933"/>
                <a:gd name="connsiteY24" fmla="*/ 1185334 h 1185334"/>
                <a:gd name="connsiteX25" fmla="*/ 1109133 w 2937933"/>
                <a:gd name="connsiteY25" fmla="*/ 1176867 h 1185334"/>
                <a:gd name="connsiteX26" fmla="*/ 948267 w 2937933"/>
                <a:gd name="connsiteY26" fmla="*/ 1151467 h 1185334"/>
                <a:gd name="connsiteX27" fmla="*/ 889000 w 2937933"/>
                <a:gd name="connsiteY27" fmla="*/ 1134534 h 1185334"/>
                <a:gd name="connsiteX28" fmla="*/ 829733 w 2937933"/>
                <a:gd name="connsiteY28" fmla="*/ 1126067 h 1185334"/>
                <a:gd name="connsiteX29" fmla="*/ 795867 w 2937933"/>
                <a:gd name="connsiteY29" fmla="*/ 1117600 h 1185334"/>
                <a:gd name="connsiteX30" fmla="*/ 728133 w 2937933"/>
                <a:gd name="connsiteY30" fmla="*/ 1109134 h 1185334"/>
                <a:gd name="connsiteX31" fmla="*/ 609600 w 2937933"/>
                <a:gd name="connsiteY31" fmla="*/ 1083734 h 1185334"/>
                <a:gd name="connsiteX32" fmla="*/ 533400 w 2937933"/>
                <a:gd name="connsiteY32" fmla="*/ 1066800 h 1185334"/>
                <a:gd name="connsiteX33" fmla="*/ 508000 w 2937933"/>
                <a:gd name="connsiteY33" fmla="*/ 1058334 h 1185334"/>
                <a:gd name="connsiteX34" fmla="*/ 474133 w 2937933"/>
                <a:gd name="connsiteY34" fmla="*/ 1049867 h 1185334"/>
                <a:gd name="connsiteX35" fmla="*/ 423333 w 2937933"/>
                <a:gd name="connsiteY35" fmla="*/ 1032934 h 1185334"/>
                <a:gd name="connsiteX36" fmla="*/ 389467 w 2937933"/>
                <a:gd name="connsiteY36" fmla="*/ 1024467 h 1185334"/>
                <a:gd name="connsiteX37" fmla="*/ 338667 w 2937933"/>
                <a:gd name="connsiteY37" fmla="*/ 1007534 h 1185334"/>
                <a:gd name="connsiteX38" fmla="*/ 270933 w 2937933"/>
                <a:gd name="connsiteY38" fmla="*/ 973667 h 1185334"/>
                <a:gd name="connsiteX39" fmla="*/ 245533 w 2937933"/>
                <a:gd name="connsiteY39" fmla="*/ 956734 h 1185334"/>
                <a:gd name="connsiteX40" fmla="*/ 194733 w 2937933"/>
                <a:gd name="connsiteY40" fmla="*/ 939800 h 1185334"/>
                <a:gd name="connsiteX41" fmla="*/ 143933 w 2937933"/>
                <a:gd name="connsiteY41" fmla="*/ 914400 h 1185334"/>
                <a:gd name="connsiteX42" fmla="*/ 67733 w 2937933"/>
                <a:gd name="connsiteY42" fmla="*/ 905934 h 1185334"/>
                <a:gd name="connsiteX43" fmla="*/ 42333 w 2937933"/>
                <a:gd name="connsiteY43" fmla="*/ 897467 h 1185334"/>
                <a:gd name="connsiteX44" fmla="*/ 0 w 2937933"/>
                <a:gd name="connsiteY44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430867 w 2937933"/>
                <a:gd name="connsiteY2" fmla="*/ 0 h 1185334"/>
                <a:gd name="connsiteX3" fmla="*/ 2768600 w 2937933"/>
                <a:gd name="connsiteY3" fmla="*/ 203200 h 1185334"/>
                <a:gd name="connsiteX4" fmla="*/ 2827867 w 2937933"/>
                <a:gd name="connsiteY4" fmla="*/ 211667 h 1185334"/>
                <a:gd name="connsiteX5" fmla="*/ 2937933 w 2937933"/>
                <a:gd name="connsiteY5" fmla="*/ 211667 h 1185334"/>
                <a:gd name="connsiteX6" fmla="*/ 2937933 w 2937933"/>
                <a:gd name="connsiteY6" fmla="*/ 211667 h 1185334"/>
                <a:gd name="connsiteX7" fmla="*/ 2819400 w 2937933"/>
                <a:gd name="connsiteY7" fmla="*/ 914400 h 1185334"/>
                <a:gd name="connsiteX8" fmla="*/ 2810933 w 2937933"/>
                <a:gd name="connsiteY8" fmla="*/ 948267 h 1185334"/>
                <a:gd name="connsiteX9" fmla="*/ 2692400 w 2937933"/>
                <a:gd name="connsiteY9" fmla="*/ 973667 h 1185334"/>
                <a:gd name="connsiteX10" fmla="*/ 2590800 w 2937933"/>
                <a:gd name="connsiteY10" fmla="*/ 1007534 h 1185334"/>
                <a:gd name="connsiteX11" fmla="*/ 2565400 w 2937933"/>
                <a:gd name="connsiteY11" fmla="*/ 1016000 h 1185334"/>
                <a:gd name="connsiteX12" fmla="*/ 2540000 w 2937933"/>
                <a:gd name="connsiteY12" fmla="*/ 1024467 h 1185334"/>
                <a:gd name="connsiteX13" fmla="*/ 2472267 w 2937933"/>
                <a:gd name="connsiteY13" fmla="*/ 1032934 h 1185334"/>
                <a:gd name="connsiteX14" fmla="*/ 2413000 w 2937933"/>
                <a:gd name="connsiteY14" fmla="*/ 1049867 h 1185334"/>
                <a:gd name="connsiteX15" fmla="*/ 2328333 w 2937933"/>
                <a:gd name="connsiteY15" fmla="*/ 1075267 h 1185334"/>
                <a:gd name="connsiteX16" fmla="*/ 2235200 w 2937933"/>
                <a:gd name="connsiteY16" fmla="*/ 1092200 h 1185334"/>
                <a:gd name="connsiteX17" fmla="*/ 2201333 w 2937933"/>
                <a:gd name="connsiteY17" fmla="*/ 1100667 h 1185334"/>
                <a:gd name="connsiteX18" fmla="*/ 2150533 w 2937933"/>
                <a:gd name="connsiteY18" fmla="*/ 1117600 h 1185334"/>
                <a:gd name="connsiteX19" fmla="*/ 2099733 w 2937933"/>
                <a:gd name="connsiteY19" fmla="*/ 1126067 h 1185334"/>
                <a:gd name="connsiteX20" fmla="*/ 1879600 w 2937933"/>
                <a:gd name="connsiteY20" fmla="*/ 1134534 h 1185334"/>
                <a:gd name="connsiteX21" fmla="*/ 1549400 w 2937933"/>
                <a:gd name="connsiteY21" fmla="*/ 1159934 h 1185334"/>
                <a:gd name="connsiteX22" fmla="*/ 1464733 w 2937933"/>
                <a:gd name="connsiteY22" fmla="*/ 1176867 h 1185334"/>
                <a:gd name="connsiteX23" fmla="*/ 1439333 w 2937933"/>
                <a:gd name="connsiteY23" fmla="*/ 1185334 h 1185334"/>
                <a:gd name="connsiteX24" fmla="*/ 1109133 w 2937933"/>
                <a:gd name="connsiteY24" fmla="*/ 1176867 h 1185334"/>
                <a:gd name="connsiteX25" fmla="*/ 948267 w 2937933"/>
                <a:gd name="connsiteY25" fmla="*/ 1151467 h 1185334"/>
                <a:gd name="connsiteX26" fmla="*/ 889000 w 2937933"/>
                <a:gd name="connsiteY26" fmla="*/ 1134534 h 1185334"/>
                <a:gd name="connsiteX27" fmla="*/ 829733 w 2937933"/>
                <a:gd name="connsiteY27" fmla="*/ 1126067 h 1185334"/>
                <a:gd name="connsiteX28" fmla="*/ 795867 w 2937933"/>
                <a:gd name="connsiteY28" fmla="*/ 1117600 h 1185334"/>
                <a:gd name="connsiteX29" fmla="*/ 728133 w 2937933"/>
                <a:gd name="connsiteY29" fmla="*/ 1109134 h 1185334"/>
                <a:gd name="connsiteX30" fmla="*/ 609600 w 2937933"/>
                <a:gd name="connsiteY30" fmla="*/ 1083734 h 1185334"/>
                <a:gd name="connsiteX31" fmla="*/ 533400 w 2937933"/>
                <a:gd name="connsiteY31" fmla="*/ 1066800 h 1185334"/>
                <a:gd name="connsiteX32" fmla="*/ 508000 w 2937933"/>
                <a:gd name="connsiteY32" fmla="*/ 1058334 h 1185334"/>
                <a:gd name="connsiteX33" fmla="*/ 474133 w 2937933"/>
                <a:gd name="connsiteY33" fmla="*/ 1049867 h 1185334"/>
                <a:gd name="connsiteX34" fmla="*/ 423333 w 2937933"/>
                <a:gd name="connsiteY34" fmla="*/ 1032934 h 1185334"/>
                <a:gd name="connsiteX35" fmla="*/ 389467 w 2937933"/>
                <a:gd name="connsiteY35" fmla="*/ 1024467 h 1185334"/>
                <a:gd name="connsiteX36" fmla="*/ 338667 w 2937933"/>
                <a:gd name="connsiteY36" fmla="*/ 1007534 h 1185334"/>
                <a:gd name="connsiteX37" fmla="*/ 270933 w 2937933"/>
                <a:gd name="connsiteY37" fmla="*/ 973667 h 1185334"/>
                <a:gd name="connsiteX38" fmla="*/ 245533 w 2937933"/>
                <a:gd name="connsiteY38" fmla="*/ 956734 h 1185334"/>
                <a:gd name="connsiteX39" fmla="*/ 194733 w 2937933"/>
                <a:gd name="connsiteY39" fmla="*/ 939800 h 1185334"/>
                <a:gd name="connsiteX40" fmla="*/ 143933 w 2937933"/>
                <a:gd name="connsiteY40" fmla="*/ 914400 h 1185334"/>
                <a:gd name="connsiteX41" fmla="*/ 67733 w 2937933"/>
                <a:gd name="connsiteY41" fmla="*/ 905934 h 1185334"/>
                <a:gd name="connsiteX42" fmla="*/ 42333 w 2937933"/>
                <a:gd name="connsiteY42" fmla="*/ 897467 h 1185334"/>
                <a:gd name="connsiteX43" fmla="*/ 0 w 2937933"/>
                <a:gd name="connsiteY43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430867 w 2937933"/>
                <a:gd name="connsiteY2" fmla="*/ 0 h 1185334"/>
                <a:gd name="connsiteX3" fmla="*/ 2827867 w 2937933"/>
                <a:gd name="connsiteY3" fmla="*/ 211667 h 1185334"/>
                <a:gd name="connsiteX4" fmla="*/ 2937933 w 2937933"/>
                <a:gd name="connsiteY4" fmla="*/ 211667 h 1185334"/>
                <a:gd name="connsiteX5" fmla="*/ 2937933 w 2937933"/>
                <a:gd name="connsiteY5" fmla="*/ 211667 h 1185334"/>
                <a:gd name="connsiteX6" fmla="*/ 2819400 w 2937933"/>
                <a:gd name="connsiteY6" fmla="*/ 914400 h 1185334"/>
                <a:gd name="connsiteX7" fmla="*/ 2810933 w 2937933"/>
                <a:gd name="connsiteY7" fmla="*/ 948267 h 1185334"/>
                <a:gd name="connsiteX8" fmla="*/ 2692400 w 2937933"/>
                <a:gd name="connsiteY8" fmla="*/ 973667 h 1185334"/>
                <a:gd name="connsiteX9" fmla="*/ 2590800 w 2937933"/>
                <a:gd name="connsiteY9" fmla="*/ 1007534 h 1185334"/>
                <a:gd name="connsiteX10" fmla="*/ 2565400 w 2937933"/>
                <a:gd name="connsiteY10" fmla="*/ 1016000 h 1185334"/>
                <a:gd name="connsiteX11" fmla="*/ 2540000 w 2937933"/>
                <a:gd name="connsiteY11" fmla="*/ 1024467 h 1185334"/>
                <a:gd name="connsiteX12" fmla="*/ 2472267 w 2937933"/>
                <a:gd name="connsiteY12" fmla="*/ 1032934 h 1185334"/>
                <a:gd name="connsiteX13" fmla="*/ 2413000 w 2937933"/>
                <a:gd name="connsiteY13" fmla="*/ 1049867 h 1185334"/>
                <a:gd name="connsiteX14" fmla="*/ 2328333 w 2937933"/>
                <a:gd name="connsiteY14" fmla="*/ 1075267 h 1185334"/>
                <a:gd name="connsiteX15" fmla="*/ 2235200 w 2937933"/>
                <a:gd name="connsiteY15" fmla="*/ 1092200 h 1185334"/>
                <a:gd name="connsiteX16" fmla="*/ 2201333 w 2937933"/>
                <a:gd name="connsiteY16" fmla="*/ 1100667 h 1185334"/>
                <a:gd name="connsiteX17" fmla="*/ 2150533 w 2937933"/>
                <a:gd name="connsiteY17" fmla="*/ 1117600 h 1185334"/>
                <a:gd name="connsiteX18" fmla="*/ 2099733 w 2937933"/>
                <a:gd name="connsiteY18" fmla="*/ 1126067 h 1185334"/>
                <a:gd name="connsiteX19" fmla="*/ 1879600 w 2937933"/>
                <a:gd name="connsiteY19" fmla="*/ 1134534 h 1185334"/>
                <a:gd name="connsiteX20" fmla="*/ 1549400 w 2937933"/>
                <a:gd name="connsiteY20" fmla="*/ 1159934 h 1185334"/>
                <a:gd name="connsiteX21" fmla="*/ 1464733 w 2937933"/>
                <a:gd name="connsiteY21" fmla="*/ 1176867 h 1185334"/>
                <a:gd name="connsiteX22" fmla="*/ 1439333 w 2937933"/>
                <a:gd name="connsiteY22" fmla="*/ 1185334 h 1185334"/>
                <a:gd name="connsiteX23" fmla="*/ 1109133 w 2937933"/>
                <a:gd name="connsiteY23" fmla="*/ 1176867 h 1185334"/>
                <a:gd name="connsiteX24" fmla="*/ 948267 w 2937933"/>
                <a:gd name="connsiteY24" fmla="*/ 1151467 h 1185334"/>
                <a:gd name="connsiteX25" fmla="*/ 889000 w 2937933"/>
                <a:gd name="connsiteY25" fmla="*/ 1134534 h 1185334"/>
                <a:gd name="connsiteX26" fmla="*/ 829733 w 2937933"/>
                <a:gd name="connsiteY26" fmla="*/ 1126067 h 1185334"/>
                <a:gd name="connsiteX27" fmla="*/ 795867 w 2937933"/>
                <a:gd name="connsiteY27" fmla="*/ 1117600 h 1185334"/>
                <a:gd name="connsiteX28" fmla="*/ 728133 w 2937933"/>
                <a:gd name="connsiteY28" fmla="*/ 1109134 h 1185334"/>
                <a:gd name="connsiteX29" fmla="*/ 609600 w 2937933"/>
                <a:gd name="connsiteY29" fmla="*/ 1083734 h 1185334"/>
                <a:gd name="connsiteX30" fmla="*/ 533400 w 2937933"/>
                <a:gd name="connsiteY30" fmla="*/ 1066800 h 1185334"/>
                <a:gd name="connsiteX31" fmla="*/ 508000 w 2937933"/>
                <a:gd name="connsiteY31" fmla="*/ 1058334 h 1185334"/>
                <a:gd name="connsiteX32" fmla="*/ 474133 w 2937933"/>
                <a:gd name="connsiteY32" fmla="*/ 1049867 h 1185334"/>
                <a:gd name="connsiteX33" fmla="*/ 423333 w 2937933"/>
                <a:gd name="connsiteY33" fmla="*/ 1032934 h 1185334"/>
                <a:gd name="connsiteX34" fmla="*/ 389467 w 2937933"/>
                <a:gd name="connsiteY34" fmla="*/ 1024467 h 1185334"/>
                <a:gd name="connsiteX35" fmla="*/ 338667 w 2937933"/>
                <a:gd name="connsiteY35" fmla="*/ 1007534 h 1185334"/>
                <a:gd name="connsiteX36" fmla="*/ 270933 w 2937933"/>
                <a:gd name="connsiteY36" fmla="*/ 973667 h 1185334"/>
                <a:gd name="connsiteX37" fmla="*/ 245533 w 2937933"/>
                <a:gd name="connsiteY37" fmla="*/ 956734 h 1185334"/>
                <a:gd name="connsiteX38" fmla="*/ 194733 w 2937933"/>
                <a:gd name="connsiteY38" fmla="*/ 939800 h 1185334"/>
                <a:gd name="connsiteX39" fmla="*/ 143933 w 2937933"/>
                <a:gd name="connsiteY39" fmla="*/ 914400 h 1185334"/>
                <a:gd name="connsiteX40" fmla="*/ 67733 w 2937933"/>
                <a:gd name="connsiteY40" fmla="*/ 905934 h 1185334"/>
                <a:gd name="connsiteX41" fmla="*/ 42333 w 2937933"/>
                <a:gd name="connsiteY41" fmla="*/ 897467 h 1185334"/>
                <a:gd name="connsiteX42" fmla="*/ 0 w 2937933"/>
                <a:gd name="connsiteY42" fmla="*/ 237067 h 1185334"/>
                <a:gd name="connsiteX0" fmla="*/ 0 w 2937933"/>
                <a:gd name="connsiteY0" fmla="*/ 237067 h 1185334"/>
                <a:gd name="connsiteX1" fmla="*/ 0 w 2937933"/>
                <a:gd name="connsiteY1" fmla="*/ 237067 h 1185334"/>
                <a:gd name="connsiteX2" fmla="*/ 1430867 w 2937933"/>
                <a:gd name="connsiteY2" fmla="*/ 0 h 1185334"/>
                <a:gd name="connsiteX3" fmla="*/ 2937933 w 2937933"/>
                <a:gd name="connsiteY3" fmla="*/ 211667 h 1185334"/>
                <a:gd name="connsiteX4" fmla="*/ 2937933 w 2937933"/>
                <a:gd name="connsiteY4" fmla="*/ 211667 h 1185334"/>
                <a:gd name="connsiteX5" fmla="*/ 2819400 w 2937933"/>
                <a:gd name="connsiteY5" fmla="*/ 914400 h 1185334"/>
                <a:gd name="connsiteX6" fmla="*/ 2810933 w 2937933"/>
                <a:gd name="connsiteY6" fmla="*/ 948267 h 1185334"/>
                <a:gd name="connsiteX7" fmla="*/ 2692400 w 2937933"/>
                <a:gd name="connsiteY7" fmla="*/ 973667 h 1185334"/>
                <a:gd name="connsiteX8" fmla="*/ 2590800 w 2937933"/>
                <a:gd name="connsiteY8" fmla="*/ 1007534 h 1185334"/>
                <a:gd name="connsiteX9" fmla="*/ 2565400 w 2937933"/>
                <a:gd name="connsiteY9" fmla="*/ 1016000 h 1185334"/>
                <a:gd name="connsiteX10" fmla="*/ 2540000 w 2937933"/>
                <a:gd name="connsiteY10" fmla="*/ 1024467 h 1185334"/>
                <a:gd name="connsiteX11" fmla="*/ 2472267 w 2937933"/>
                <a:gd name="connsiteY11" fmla="*/ 1032934 h 1185334"/>
                <a:gd name="connsiteX12" fmla="*/ 2413000 w 2937933"/>
                <a:gd name="connsiteY12" fmla="*/ 1049867 h 1185334"/>
                <a:gd name="connsiteX13" fmla="*/ 2328333 w 2937933"/>
                <a:gd name="connsiteY13" fmla="*/ 1075267 h 1185334"/>
                <a:gd name="connsiteX14" fmla="*/ 2235200 w 2937933"/>
                <a:gd name="connsiteY14" fmla="*/ 1092200 h 1185334"/>
                <a:gd name="connsiteX15" fmla="*/ 2201333 w 2937933"/>
                <a:gd name="connsiteY15" fmla="*/ 1100667 h 1185334"/>
                <a:gd name="connsiteX16" fmla="*/ 2150533 w 2937933"/>
                <a:gd name="connsiteY16" fmla="*/ 1117600 h 1185334"/>
                <a:gd name="connsiteX17" fmla="*/ 2099733 w 2937933"/>
                <a:gd name="connsiteY17" fmla="*/ 1126067 h 1185334"/>
                <a:gd name="connsiteX18" fmla="*/ 1879600 w 2937933"/>
                <a:gd name="connsiteY18" fmla="*/ 1134534 h 1185334"/>
                <a:gd name="connsiteX19" fmla="*/ 1549400 w 2937933"/>
                <a:gd name="connsiteY19" fmla="*/ 1159934 h 1185334"/>
                <a:gd name="connsiteX20" fmla="*/ 1464733 w 2937933"/>
                <a:gd name="connsiteY20" fmla="*/ 1176867 h 1185334"/>
                <a:gd name="connsiteX21" fmla="*/ 1439333 w 2937933"/>
                <a:gd name="connsiteY21" fmla="*/ 1185334 h 1185334"/>
                <a:gd name="connsiteX22" fmla="*/ 1109133 w 2937933"/>
                <a:gd name="connsiteY22" fmla="*/ 1176867 h 1185334"/>
                <a:gd name="connsiteX23" fmla="*/ 948267 w 2937933"/>
                <a:gd name="connsiteY23" fmla="*/ 1151467 h 1185334"/>
                <a:gd name="connsiteX24" fmla="*/ 889000 w 2937933"/>
                <a:gd name="connsiteY24" fmla="*/ 1134534 h 1185334"/>
                <a:gd name="connsiteX25" fmla="*/ 829733 w 2937933"/>
                <a:gd name="connsiteY25" fmla="*/ 1126067 h 1185334"/>
                <a:gd name="connsiteX26" fmla="*/ 795867 w 2937933"/>
                <a:gd name="connsiteY26" fmla="*/ 1117600 h 1185334"/>
                <a:gd name="connsiteX27" fmla="*/ 728133 w 2937933"/>
                <a:gd name="connsiteY27" fmla="*/ 1109134 h 1185334"/>
                <a:gd name="connsiteX28" fmla="*/ 609600 w 2937933"/>
                <a:gd name="connsiteY28" fmla="*/ 1083734 h 1185334"/>
                <a:gd name="connsiteX29" fmla="*/ 533400 w 2937933"/>
                <a:gd name="connsiteY29" fmla="*/ 1066800 h 1185334"/>
                <a:gd name="connsiteX30" fmla="*/ 508000 w 2937933"/>
                <a:gd name="connsiteY30" fmla="*/ 1058334 h 1185334"/>
                <a:gd name="connsiteX31" fmla="*/ 474133 w 2937933"/>
                <a:gd name="connsiteY31" fmla="*/ 1049867 h 1185334"/>
                <a:gd name="connsiteX32" fmla="*/ 423333 w 2937933"/>
                <a:gd name="connsiteY32" fmla="*/ 1032934 h 1185334"/>
                <a:gd name="connsiteX33" fmla="*/ 389467 w 2937933"/>
                <a:gd name="connsiteY33" fmla="*/ 1024467 h 1185334"/>
                <a:gd name="connsiteX34" fmla="*/ 338667 w 2937933"/>
                <a:gd name="connsiteY34" fmla="*/ 1007534 h 1185334"/>
                <a:gd name="connsiteX35" fmla="*/ 270933 w 2937933"/>
                <a:gd name="connsiteY35" fmla="*/ 973667 h 1185334"/>
                <a:gd name="connsiteX36" fmla="*/ 245533 w 2937933"/>
                <a:gd name="connsiteY36" fmla="*/ 956734 h 1185334"/>
                <a:gd name="connsiteX37" fmla="*/ 194733 w 2937933"/>
                <a:gd name="connsiteY37" fmla="*/ 939800 h 1185334"/>
                <a:gd name="connsiteX38" fmla="*/ 143933 w 2937933"/>
                <a:gd name="connsiteY38" fmla="*/ 914400 h 1185334"/>
                <a:gd name="connsiteX39" fmla="*/ 67733 w 2937933"/>
                <a:gd name="connsiteY39" fmla="*/ 905934 h 1185334"/>
                <a:gd name="connsiteX40" fmla="*/ 42333 w 2937933"/>
                <a:gd name="connsiteY40" fmla="*/ 897467 h 1185334"/>
                <a:gd name="connsiteX41" fmla="*/ 0 w 2937933"/>
                <a:gd name="connsiteY41" fmla="*/ 237067 h 1185334"/>
                <a:gd name="connsiteX0" fmla="*/ 0 w 2937933"/>
                <a:gd name="connsiteY0" fmla="*/ 188941 h 1137208"/>
                <a:gd name="connsiteX1" fmla="*/ 0 w 2937933"/>
                <a:gd name="connsiteY1" fmla="*/ 188941 h 1137208"/>
                <a:gd name="connsiteX2" fmla="*/ 1474983 w 2937933"/>
                <a:gd name="connsiteY2" fmla="*/ 0 h 1137208"/>
                <a:gd name="connsiteX3" fmla="*/ 2937933 w 2937933"/>
                <a:gd name="connsiteY3" fmla="*/ 163541 h 1137208"/>
                <a:gd name="connsiteX4" fmla="*/ 2937933 w 2937933"/>
                <a:gd name="connsiteY4" fmla="*/ 163541 h 1137208"/>
                <a:gd name="connsiteX5" fmla="*/ 2819400 w 2937933"/>
                <a:gd name="connsiteY5" fmla="*/ 866274 h 1137208"/>
                <a:gd name="connsiteX6" fmla="*/ 2810933 w 2937933"/>
                <a:gd name="connsiteY6" fmla="*/ 900141 h 1137208"/>
                <a:gd name="connsiteX7" fmla="*/ 2692400 w 2937933"/>
                <a:gd name="connsiteY7" fmla="*/ 925541 h 1137208"/>
                <a:gd name="connsiteX8" fmla="*/ 2590800 w 2937933"/>
                <a:gd name="connsiteY8" fmla="*/ 959408 h 1137208"/>
                <a:gd name="connsiteX9" fmla="*/ 2565400 w 2937933"/>
                <a:gd name="connsiteY9" fmla="*/ 967874 h 1137208"/>
                <a:gd name="connsiteX10" fmla="*/ 2540000 w 2937933"/>
                <a:gd name="connsiteY10" fmla="*/ 976341 h 1137208"/>
                <a:gd name="connsiteX11" fmla="*/ 2472267 w 2937933"/>
                <a:gd name="connsiteY11" fmla="*/ 984808 h 1137208"/>
                <a:gd name="connsiteX12" fmla="*/ 2413000 w 2937933"/>
                <a:gd name="connsiteY12" fmla="*/ 1001741 h 1137208"/>
                <a:gd name="connsiteX13" fmla="*/ 2328333 w 2937933"/>
                <a:gd name="connsiteY13" fmla="*/ 1027141 h 1137208"/>
                <a:gd name="connsiteX14" fmla="*/ 2235200 w 2937933"/>
                <a:gd name="connsiteY14" fmla="*/ 1044074 h 1137208"/>
                <a:gd name="connsiteX15" fmla="*/ 2201333 w 2937933"/>
                <a:gd name="connsiteY15" fmla="*/ 1052541 h 1137208"/>
                <a:gd name="connsiteX16" fmla="*/ 2150533 w 2937933"/>
                <a:gd name="connsiteY16" fmla="*/ 1069474 h 1137208"/>
                <a:gd name="connsiteX17" fmla="*/ 2099733 w 2937933"/>
                <a:gd name="connsiteY17" fmla="*/ 1077941 h 1137208"/>
                <a:gd name="connsiteX18" fmla="*/ 1879600 w 2937933"/>
                <a:gd name="connsiteY18" fmla="*/ 1086408 h 1137208"/>
                <a:gd name="connsiteX19" fmla="*/ 1549400 w 2937933"/>
                <a:gd name="connsiteY19" fmla="*/ 1111808 h 1137208"/>
                <a:gd name="connsiteX20" fmla="*/ 1464733 w 2937933"/>
                <a:gd name="connsiteY20" fmla="*/ 1128741 h 1137208"/>
                <a:gd name="connsiteX21" fmla="*/ 1439333 w 2937933"/>
                <a:gd name="connsiteY21" fmla="*/ 1137208 h 1137208"/>
                <a:gd name="connsiteX22" fmla="*/ 1109133 w 2937933"/>
                <a:gd name="connsiteY22" fmla="*/ 1128741 h 1137208"/>
                <a:gd name="connsiteX23" fmla="*/ 948267 w 2937933"/>
                <a:gd name="connsiteY23" fmla="*/ 1103341 h 1137208"/>
                <a:gd name="connsiteX24" fmla="*/ 889000 w 2937933"/>
                <a:gd name="connsiteY24" fmla="*/ 1086408 h 1137208"/>
                <a:gd name="connsiteX25" fmla="*/ 829733 w 2937933"/>
                <a:gd name="connsiteY25" fmla="*/ 1077941 h 1137208"/>
                <a:gd name="connsiteX26" fmla="*/ 795867 w 2937933"/>
                <a:gd name="connsiteY26" fmla="*/ 1069474 h 1137208"/>
                <a:gd name="connsiteX27" fmla="*/ 728133 w 2937933"/>
                <a:gd name="connsiteY27" fmla="*/ 1061008 h 1137208"/>
                <a:gd name="connsiteX28" fmla="*/ 609600 w 2937933"/>
                <a:gd name="connsiteY28" fmla="*/ 1035608 h 1137208"/>
                <a:gd name="connsiteX29" fmla="*/ 533400 w 2937933"/>
                <a:gd name="connsiteY29" fmla="*/ 1018674 h 1137208"/>
                <a:gd name="connsiteX30" fmla="*/ 508000 w 2937933"/>
                <a:gd name="connsiteY30" fmla="*/ 1010208 h 1137208"/>
                <a:gd name="connsiteX31" fmla="*/ 474133 w 2937933"/>
                <a:gd name="connsiteY31" fmla="*/ 1001741 h 1137208"/>
                <a:gd name="connsiteX32" fmla="*/ 423333 w 2937933"/>
                <a:gd name="connsiteY32" fmla="*/ 984808 h 1137208"/>
                <a:gd name="connsiteX33" fmla="*/ 389467 w 2937933"/>
                <a:gd name="connsiteY33" fmla="*/ 976341 h 1137208"/>
                <a:gd name="connsiteX34" fmla="*/ 338667 w 2937933"/>
                <a:gd name="connsiteY34" fmla="*/ 959408 h 1137208"/>
                <a:gd name="connsiteX35" fmla="*/ 270933 w 2937933"/>
                <a:gd name="connsiteY35" fmla="*/ 925541 h 1137208"/>
                <a:gd name="connsiteX36" fmla="*/ 245533 w 2937933"/>
                <a:gd name="connsiteY36" fmla="*/ 908608 h 1137208"/>
                <a:gd name="connsiteX37" fmla="*/ 194733 w 2937933"/>
                <a:gd name="connsiteY37" fmla="*/ 891674 h 1137208"/>
                <a:gd name="connsiteX38" fmla="*/ 143933 w 2937933"/>
                <a:gd name="connsiteY38" fmla="*/ 866274 h 1137208"/>
                <a:gd name="connsiteX39" fmla="*/ 67733 w 2937933"/>
                <a:gd name="connsiteY39" fmla="*/ 857808 h 1137208"/>
                <a:gd name="connsiteX40" fmla="*/ 42333 w 2937933"/>
                <a:gd name="connsiteY40" fmla="*/ 849341 h 1137208"/>
                <a:gd name="connsiteX41" fmla="*/ 0 w 2937933"/>
                <a:gd name="connsiteY41" fmla="*/ 188941 h 1137208"/>
                <a:gd name="connsiteX0" fmla="*/ 0 w 2937933"/>
                <a:gd name="connsiteY0" fmla="*/ 188941 h 1137208"/>
                <a:gd name="connsiteX1" fmla="*/ 0 w 2937933"/>
                <a:gd name="connsiteY1" fmla="*/ 188941 h 1137208"/>
                <a:gd name="connsiteX2" fmla="*/ 1474983 w 2937933"/>
                <a:gd name="connsiteY2" fmla="*/ 0 h 1137208"/>
                <a:gd name="connsiteX3" fmla="*/ 2937933 w 2937933"/>
                <a:gd name="connsiteY3" fmla="*/ 163541 h 1137208"/>
                <a:gd name="connsiteX4" fmla="*/ 2937933 w 2937933"/>
                <a:gd name="connsiteY4" fmla="*/ 163541 h 1137208"/>
                <a:gd name="connsiteX5" fmla="*/ 2819400 w 2937933"/>
                <a:gd name="connsiteY5" fmla="*/ 866274 h 1137208"/>
                <a:gd name="connsiteX6" fmla="*/ 2810933 w 2937933"/>
                <a:gd name="connsiteY6" fmla="*/ 900141 h 1137208"/>
                <a:gd name="connsiteX7" fmla="*/ 2692400 w 2937933"/>
                <a:gd name="connsiteY7" fmla="*/ 925541 h 1137208"/>
                <a:gd name="connsiteX8" fmla="*/ 2590800 w 2937933"/>
                <a:gd name="connsiteY8" fmla="*/ 959408 h 1137208"/>
                <a:gd name="connsiteX9" fmla="*/ 2565400 w 2937933"/>
                <a:gd name="connsiteY9" fmla="*/ 967874 h 1137208"/>
                <a:gd name="connsiteX10" fmla="*/ 2540000 w 2937933"/>
                <a:gd name="connsiteY10" fmla="*/ 976341 h 1137208"/>
                <a:gd name="connsiteX11" fmla="*/ 2472267 w 2937933"/>
                <a:gd name="connsiteY11" fmla="*/ 984808 h 1137208"/>
                <a:gd name="connsiteX12" fmla="*/ 2413000 w 2937933"/>
                <a:gd name="connsiteY12" fmla="*/ 1001741 h 1137208"/>
                <a:gd name="connsiteX13" fmla="*/ 2328333 w 2937933"/>
                <a:gd name="connsiteY13" fmla="*/ 1027141 h 1137208"/>
                <a:gd name="connsiteX14" fmla="*/ 2235200 w 2937933"/>
                <a:gd name="connsiteY14" fmla="*/ 1044074 h 1137208"/>
                <a:gd name="connsiteX15" fmla="*/ 2201333 w 2937933"/>
                <a:gd name="connsiteY15" fmla="*/ 1052541 h 1137208"/>
                <a:gd name="connsiteX16" fmla="*/ 2150533 w 2937933"/>
                <a:gd name="connsiteY16" fmla="*/ 1069474 h 1137208"/>
                <a:gd name="connsiteX17" fmla="*/ 2099733 w 2937933"/>
                <a:gd name="connsiteY17" fmla="*/ 1077941 h 1137208"/>
                <a:gd name="connsiteX18" fmla="*/ 1879600 w 2937933"/>
                <a:gd name="connsiteY18" fmla="*/ 1086408 h 1137208"/>
                <a:gd name="connsiteX19" fmla="*/ 1549400 w 2937933"/>
                <a:gd name="connsiteY19" fmla="*/ 1111808 h 1137208"/>
                <a:gd name="connsiteX20" fmla="*/ 1464733 w 2937933"/>
                <a:gd name="connsiteY20" fmla="*/ 1128741 h 1137208"/>
                <a:gd name="connsiteX21" fmla="*/ 1439333 w 2937933"/>
                <a:gd name="connsiteY21" fmla="*/ 1137208 h 1137208"/>
                <a:gd name="connsiteX22" fmla="*/ 1109133 w 2937933"/>
                <a:gd name="connsiteY22" fmla="*/ 1128741 h 1137208"/>
                <a:gd name="connsiteX23" fmla="*/ 948267 w 2937933"/>
                <a:gd name="connsiteY23" fmla="*/ 1103341 h 1137208"/>
                <a:gd name="connsiteX24" fmla="*/ 889000 w 2937933"/>
                <a:gd name="connsiteY24" fmla="*/ 1086408 h 1137208"/>
                <a:gd name="connsiteX25" fmla="*/ 829733 w 2937933"/>
                <a:gd name="connsiteY25" fmla="*/ 1077941 h 1137208"/>
                <a:gd name="connsiteX26" fmla="*/ 795867 w 2937933"/>
                <a:gd name="connsiteY26" fmla="*/ 1069474 h 1137208"/>
                <a:gd name="connsiteX27" fmla="*/ 728133 w 2937933"/>
                <a:gd name="connsiteY27" fmla="*/ 1061008 h 1137208"/>
                <a:gd name="connsiteX28" fmla="*/ 609600 w 2937933"/>
                <a:gd name="connsiteY28" fmla="*/ 1035608 h 1137208"/>
                <a:gd name="connsiteX29" fmla="*/ 533400 w 2937933"/>
                <a:gd name="connsiteY29" fmla="*/ 1018674 h 1137208"/>
                <a:gd name="connsiteX30" fmla="*/ 508000 w 2937933"/>
                <a:gd name="connsiteY30" fmla="*/ 1010208 h 1137208"/>
                <a:gd name="connsiteX31" fmla="*/ 474133 w 2937933"/>
                <a:gd name="connsiteY31" fmla="*/ 1001741 h 1137208"/>
                <a:gd name="connsiteX32" fmla="*/ 423333 w 2937933"/>
                <a:gd name="connsiteY32" fmla="*/ 984808 h 1137208"/>
                <a:gd name="connsiteX33" fmla="*/ 389467 w 2937933"/>
                <a:gd name="connsiteY33" fmla="*/ 976341 h 1137208"/>
                <a:gd name="connsiteX34" fmla="*/ 338667 w 2937933"/>
                <a:gd name="connsiteY34" fmla="*/ 959408 h 1137208"/>
                <a:gd name="connsiteX35" fmla="*/ 270933 w 2937933"/>
                <a:gd name="connsiteY35" fmla="*/ 925541 h 1137208"/>
                <a:gd name="connsiteX36" fmla="*/ 245533 w 2937933"/>
                <a:gd name="connsiteY36" fmla="*/ 908608 h 1137208"/>
                <a:gd name="connsiteX37" fmla="*/ 194733 w 2937933"/>
                <a:gd name="connsiteY37" fmla="*/ 891674 h 1137208"/>
                <a:gd name="connsiteX38" fmla="*/ 143933 w 2937933"/>
                <a:gd name="connsiteY38" fmla="*/ 866274 h 1137208"/>
                <a:gd name="connsiteX39" fmla="*/ 67733 w 2937933"/>
                <a:gd name="connsiteY39" fmla="*/ 857808 h 1137208"/>
                <a:gd name="connsiteX40" fmla="*/ 42333 w 2937933"/>
                <a:gd name="connsiteY40" fmla="*/ 849341 h 1137208"/>
                <a:gd name="connsiteX41" fmla="*/ 0 w 2937933"/>
                <a:gd name="connsiteY41" fmla="*/ 188941 h 1137208"/>
                <a:gd name="connsiteX0" fmla="*/ 0 w 2937933"/>
                <a:gd name="connsiteY0" fmla="*/ 188941 h 1137208"/>
                <a:gd name="connsiteX1" fmla="*/ 0 w 2937933"/>
                <a:gd name="connsiteY1" fmla="*/ 188941 h 1137208"/>
                <a:gd name="connsiteX2" fmla="*/ 1474983 w 2937933"/>
                <a:gd name="connsiteY2" fmla="*/ 0 h 1137208"/>
                <a:gd name="connsiteX3" fmla="*/ 2937933 w 2937933"/>
                <a:gd name="connsiteY3" fmla="*/ 163541 h 1137208"/>
                <a:gd name="connsiteX4" fmla="*/ 2937933 w 2937933"/>
                <a:gd name="connsiteY4" fmla="*/ 163541 h 1137208"/>
                <a:gd name="connsiteX5" fmla="*/ 2819400 w 2937933"/>
                <a:gd name="connsiteY5" fmla="*/ 866274 h 1137208"/>
                <a:gd name="connsiteX6" fmla="*/ 2810933 w 2937933"/>
                <a:gd name="connsiteY6" fmla="*/ 900141 h 1137208"/>
                <a:gd name="connsiteX7" fmla="*/ 2692400 w 2937933"/>
                <a:gd name="connsiteY7" fmla="*/ 925541 h 1137208"/>
                <a:gd name="connsiteX8" fmla="*/ 2590800 w 2937933"/>
                <a:gd name="connsiteY8" fmla="*/ 959408 h 1137208"/>
                <a:gd name="connsiteX9" fmla="*/ 2565400 w 2937933"/>
                <a:gd name="connsiteY9" fmla="*/ 967874 h 1137208"/>
                <a:gd name="connsiteX10" fmla="*/ 2540000 w 2937933"/>
                <a:gd name="connsiteY10" fmla="*/ 976341 h 1137208"/>
                <a:gd name="connsiteX11" fmla="*/ 2472267 w 2937933"/>
                <a:gd name="connsiteY11" fmla="*/ 984808 h 1137208"/>
                <a:gd name="connsiteX12" fmla="*/ 2413000 w 2937933"/>
                <a:gd name="connsiteY12" fmla="*/ 1001741 h 1137208"/>
                <a:gd name="connsiteX13" fmla="*/ 2328333 w 2937933"/>
                <a:gd name="connsiteY13" fmla="*/ 1027141 h 1137208"/>
                <a:gd name="connsiteX14" fmla="*/ 2235200 w 2937933"/>
                <a:gd name="connsiteY14" fmla="*/ 1044074 h 1137208"/>
                <a:gd name="connsiteX15" fmla="*/ 2201333 w 2937933"/>
                <a:gd name="connsiteY15" fmla="*/ 1052541 h 1137208"/>
                <a:gd name="connsiteX16" fmla="*/ 2150533 w 2937933"/>
                <a:gd name="connsiteY16" fmla="*/ 1069474 h 1137208"/>
                <a:gd name="connsiteX17" fmla="*/ 2099733 w 2937933"/>
                <a:gd name="connsiteY17" fmla="*/ 1077941 h 1137208"/>
                <a:gd name="connsiteX18" fmla="*/ 1879600 w 2937933"/>
                <a:gd name="connsiteY18" fmla="*/ 1086408 h 1137208"/>
                <a:gd name="connsiteX19" fmla="*/ 1549400 w 2937933"/>
                <a:gd name="connsiteY19" fmla="*/ 1111808 h 1137208"/>
                <a:gd name="connsiteX20" fmla="*/ 1464733 w 2937933"/>
                <a:gd name="connsiteY20" fmla="*/ 1128741 h 1137208"/>
                <a:gd name="connsiteX21" fmla="*/ 1439333 w 2937933"/>
                <a:gd name="connsiteY21" fmla="*/ 1137208 h 1137208"/>
                <a:gd name="connsiteX22" fmla="*/ 1109133 w 2937933"/>
                <a:gd name="connsiteY22" fmla="*/ 1128741 h 1137208"/>
                <a:gd name="connsiteX23" fmla="*/ 948267 w 2937933"/>
                <a:gd name="connsiteY23" fmla="*/ 1103341 h 1137208"/>
                <a:gd name="connsiteX24" fmla="*/ 889000 w 2937933"/>
                <a:gd name="connsiteY24" fmla="*/ 1086408 h 1137208"/>
                <a:gd name="connsiteX25" fmla="*/ 829733 w 2937933"/>
                <a:gd name="connsiteY25" fmla="*/ 1077941 h 1137208"/>
                <a:gd name="connsiteX26" fmla="*/ 795867 w 2937933"/>
                <a:gd name="connsiteY26" fmla="*/ 1069474 h 1137208"/>
                <a:gd name="connsiteX27" fmla="*/ 728133 w 2937933"/>
                <a:gd name="connsiteY27" fmla="*/ 1061008 h 1137208"/>
                <a:gd name="connsiteX28" fmla="*/ 609600 w 2937933"/>
                <a:gd name="connsiteY28" fmla="*/ 1035608 h 1137208"/>
                <a:gd name="connsiteX29" fmla="*/ 533400 w 2937933"/>
                <a:gd name="connsiteY29" fmla="*/ 1018674 h 1137208"/>
                <a:gd name="connsiteX30" fmla="*/ 508000 w 2937933"/>
                <a:gd name="connsiteY30" fmla="*/ 1010208 h 1137208"/>
                <a:gd name="connsiteX31" fmla="*/ 474133 w 2937933"/>
                <a:gd name="connsiteY31" fmla="*/ 1001741 h 1137208"/>
                <a:gd name="connsiteX32" fmla="*/ 423333 w 2937933"/>
                <a:gd name="connsiteY32" fmla="*/ 984808 h 1137208"/>
                <a:gd name="connsiteX33" fmla="*/ 389467 w 2937933"/>
                <a:gd name="connsiteY33" fmla="*/ 976341 h 1137208"/>
                <a:gd name="connsiteX34" fmla="*/ 338667 w 2937933"/>
                <a:gd name="connsiteY34" fmla="*/ 959408 h 1137208"/>
                <a:gd name="connsiteX35" fmla="*/ 270933 w 2937933"/>
                <a:gd name="connsiteY35" fmla="*/ 925541 h 1137208"/>
                <a:gd name="connsiteX36" fmla="*/ 245533 w 2937933"/>
                <a:gd name="connsiteY36" fmla="*/ 908608 h 1137208"/>
                <a:gd name="connsiteX37" fmla="*/ 194733 w 2937933"/>
                <a:gd name="connsiteY37" fmla="*/ 891674 h 1137208"/>
                <a:gd name="connsiteX38" fmla="*/ 143933 w 2937933"/>
                <a:gd name="connsiteY38" fmla="*/ 866274 h 1137208"/>
                <a:gd name="connsiteX39" fmla="*/ 67733 w 2937933"/>
                <a:gd name="connsiteY39" fmla="*/ 857808 h 1137208"/>
                <a:gd name="connsiteX40" fmla="*/ 42333 w 2937933"/>
                <a:gd name="connsiteY40" fmla="*/ 849341 h 1137208"/>
                <a:gd name="connsiteX41" fmla="*/ 0 w 2937933"/>
                <a:gd name="connsiteY41" fmla="*/ 188941 h 1137208"/>
                <a:gd name="connsiteX0" fmla="*/ 0 w 2937933"/>
                <a:gd name="connsiteY0" fmla="*/ 188941 h 1137208"/>
                <a:gd name="connsiteX1" fmla="*/ 0 w 2937933"/>
                <a:gd name="connsiteY1" fmla="*/ 188941 h 1137208"/>
                <a:gd name="connsiteX2" fmla="*/ 1474983 w 2937933"/>
                <a:gd name="connsiteY2" fmla="*/ 0 h 1137208"/>
                <a:gd name="connsiteX3" fmla="*/ 2937933 w 2937933"/>
                <a:gd name="connsiteY3" fmla="*/ 163541 h 1137208"/>
                <a:gd name="connsiteX4" fmla="*/ 2937933 w 2937933"/>
                <a:gd name="connsiteY4" fmla="*/ 163541 h 1137208"/>
                <a:gd name="connsiteX5" fmla="*/ 2819400 w 2937933"/>
                <a:gd name="connsiteY5" fmla="*/ 866274 h 1137208"/>
                <a:gd name="connsiteX6" fmla="*/ 2692400 w 2937933"/>
                <a:gd name="connsiteY6" fmla="*/ 925541 h 1137208"/>
                <a:gd name="connsiteX7" fmla="*/ 2590800 w 2937933"/>
                <a:gd name="connsiteY7" fmla="*/ 959408 h 1137208"/>
                <a:gd name="connsiteX8" fmla="*/ 2565400 w 2937933"/>
                <a:gd name="connsiteY8" fmla="*/ 967874 h 1137208"/>
                <a:gd name="connsiteX9" fmla="*/ 2540000 w 2937933"/>
                <a:gd name="connsiteY9" fmla="*/ 976341 h 1137208"/>
                <a:gd name="connsiteX10" fmla="*/ 2472267 w 2937933"/>
                <a:gd name="connsiteY10" fmla="*/ 984808 h 1137208"/>
                <a:gd name="connsiteX11" fmla="*/ 2413000 w 2937933"/>
                <a:gd name="connsiteY11" fmla="*/ 1001741 h 1137208"/>
                <a:gd name="connsiteX12" fmla="*/ 2328333 w 2937933"/>
                <a:gd name="connsiteY12" fmla="*/ 1027141 h 1137208"/>
                <a:gd name="connsiteX13" fmla="*/ 2235200 w 2937933"/>
                <a:gd name="connsiteY13" fmla="*/ 1044074 h 1137208"/>
                <a:gd name="connsiteX14" fmla="*/ 2201333 w 2937933"/>
                <a:gd name="connsiteY14" fmla="*/ 1052541 h 1137208"/>
                <a:gd name="connsiteX15" fmla="*/ 2150533 w 2937933"/>
                <a:gd name="connsiteY15" fmla="*/ 1069474 h 1137208"/>
                <a:gd name="connsiteX16" fmla="*/ 2099733 w 2937933"/>
                <a:gd name="connsiteY16" fmla="*/ 1077941 h 1137208"/>
                <a:gd name="connsiteX17" fmla="*/ 1879600 w 2937933"/>
                <a:gd name="connsiteY17" fmla="*/ 1086408 h 1137208"/>
                <a:gd name="connsiteX18" fmla="*/ 1549400 w 2937933"/>
                <a:gd name="connsiteY18" fmla="*/ 1111808 h 1137208"/>
                <a:gd name="connsiteX19" fmla="*/ 1464733 w 2937933"/>
                <a:gd name="connsiteY19" fmla="*/ 1128741 h 1137208"/>
                <a:gd name="connsiteX20" fmla="*/ 1439333 w 2937933"/>
                <a:gd name="connsiteY20" fmla="*/ 1137208 h 1137208"/>
                <a:gd name="connsiteX21" fmla="*/ 1109133 w 2937933"/>
                <a:gd name="connsiteY21" fmla="*/ 1128741 h 1137208"/>
                <a:gd name="connsiteX22" fmla="*/ 948267 w 2937933"/>
                <a:gd name="connsiteY22" fmla="*/ 1103341 h 1137208"/>
                <a:gd name="connsiteX23" fmla="*/ 889000 w 2937933"/>
                <a:gd name="connsiteY23" fmla="*/ 1086408 h 1137208"/>
                <a:gd name="connsiteX24" fmla="*/ 829733 w 2937933"/>
                <a:gd name="connsiteY24" fmla="*/ 1077941 h 1137208"/>
                <a:gd name="connsiteX25" fmla="*/ 795867 w 2937933"/>
                <a:gd name="connsiteY25" fmla="*/ 1069474 h 1137208"/>
                <a:gd name="connsiteX26" fmla="*/ 728133 w 2937933"/>
                <a:gd name="connsiteY26" fmla="*/ 1061008 h 1137208"/>
                <a:gd name="connsiteX27" fmla="*/ 609600 w 2937933"/>
                <a:gd name="connsiteY27" fmla="*/ 1035608 h 1137208"/>
                <a:gd name="connsiteX28" fmla="*/ 533400 w 2937933"/>
                <a:gd name="connsiteY28" fmla="*/ 1018674 h 1137208"/>
                <a:gd name="connsiteX29" fmla="*/ 508000 w 2937933"/>
                <a:gd name="connsiteY29" fmla="*/ 1010208 h 1137208"/>
                <a:gd name="connsiteX30" fmla="*/ 474133 w 2937933"/>
                <a:gd name="connsiteY30" fmla="*/ 1001741 h 1137208"/>
                <a:gd name="connsiteX31" fmla="*/ 423333 w 2937933"/>
                <a:gd name="connsiteY31" fmla="*/ 984808 h 1137208"/>
                <a:gd name="connsiteX32" fmla="*/ 389467 w 2937933"/>
                <a:gd name="connsiteY32" fmla="*/ 976341 h 1137208"/>
                <a:gd name="connsiteX33" fmla="*/ 338667 w 2937933"/>
                <a:gd name="connsiteY33" fmla="*/ 959408 h 1137208"/>
                <a:gd name="connsiteX34" fmla="*/ 270933 w 2937933"/>
                <a:gd name="connsiteY34" fmla="*/ 925541 h 1137208"/>
                <a:gd name="connsiteX35" fmla="*/ 245533 w 2937933"/>
                <a:gd name="connsiteY35" fmla="*/ 908608 h 1137208"/>
                <a:gd name="connsiteX36" fmla="*/ 194733 w 2937933"/>
                <a:gd name="connsiteY36" fmla="*/ 891674 h 1137208"/>
                <a:gd name="connsiteX37" fmla="*/ 143933 w 2937933"/>
                <a:gd name="connsiteY37" fmla="*/ 866274 h 1137208"/>
                <a:gd name="connsiteX38" fmla="*/ 67733 w 2937933"/>
                <a:gd name="connsiteY38" fmla="*/ 857808 h 1137208"/>
                <a:gd name="connsiteX39" fmla="*/ 42333 w 2937933"/>
                <a:gd name="connsiteY39" fmla="*/ 849341 h 1137208"/>
                <a:gd name="connsiteX40" fmla="*/ 0 w 2937933"/>
                <a:gd name="connsiteY40" fmla="*/ 188941 h 1137208"/>
                <a:gd name="connsiteX0" fmla="*/ 0 w 2937933"/>
                <a:gd name="connsiteY0" fmla="*/ 188941 h 1137208"/>
                <a:gd name="connsiteX1" fmla="*/ 0 w 2937933"/>
                <a:gd name="connsiteY1" fmla="*/ 188941 h 1137208"/>
                <a:gd name="connsiteX2" fmla="*/ 1474983 w 2937933"/>
                <a:gd name="connsiteY2" fmla="*/ 0 h 1137208"/>
                <a:gd name="connsiteX3" fmla="*/ 2937933 w 2937933"/>
                <a:gd name="connsiteY3" fmla="*/ 163541 h 1137208"/>
                <a:gd name="connsiteX4" fmla="*/ 2937933 w 2937933"/>
                <a:gd name="connsiteY4" fmla="*/ 163541 h 1137208"/>
                <a:gd name="connsiteX5" fmla="*/ 2819400 w 2937933"/>
                <a:gd name="connsiteY5" fmla="*/ 866274 h 1137208"/>
                <a:gd name="connsiteX6" fmla="*/ 2590800 w 2937933"/>
                <a:gd name="connsiteY6" fmla="*/ 959408 h 1137208"/>
                <a:gd name="connsiteX7" fmla="*/ 2565400 w 2937933"/>
                <a:gd name="connsiteY7" fmla="*/ 967874 h 1137208"/>
                <a:gd name="connsiteX8" fmla="*/ 2540000 w 2937933"/>
                <a:gd name="connsiteY8" fmla="*/ 976341 h 1137208"/>
                <a:gd name="connsiteX9" fmla="*/ 2472267 w 2937933"/>
                <a:gd name="connsiteY9" fmla="*/ 984808 h 1137208"/>
                <a:gd name="connsiteX10" fmla="*/ 2413000 w 2937933"/>
                <a:gd name="connsiteY10" fmla="*/ 1001741 h 1137208"/>
                <a:gd name="connsiteX11" fmla="*/ 2328333 w 2937933"/>
                <a:gd name="connsiteY11" fmla="*/ 1027141 h 1137208"/>
                <a:gd name="connsiteX12" fmla="*/ 2235200 w 2937933"/>
                <a:gd name="connsiteY12" fmla="*/ 1044074 h 1137208"/>
                <a:gd name="connsiteX13" fmla="*/ 2201333 w 2937933"/>
                <a:gd name="connsiteY13" fmla="*/ 1052541 h 1137208"/>
                <a:gd name="connsiteX14" fmla="*/ 2150533 w 2937933"/>
                <a:gd name="connsiteY14" fmla="*/ 1069474 h 1137208"/>
                <a:gd name="connsiteX15" fmla="*/ 2099733 w 2937933"/>
                <a:gd name="connsiteY15" fmla="*/ 1077941 h 1137208"/>
                <a:gd name="connsiteX16" fmla="*/ 1879600 w 2937933"/>
                <a:gd name="connsiteY16" fmla="*/ 1086408 h 1137208"/>
                <a:gd name="connsiteX17" fmla="*/ 1549400 w 2937933"/>
                <a:gd name="connsiteY17" fmla="*/ 1111808 h 1137208"/>
                <a:gd name="connsiteX18" fmla="*/ 1464733 w 2937933"/>
                <a:gd name="connsiteY18" fmla="*/ 1128741 h 1137208"/>
                <a:gd name="connsiteX19" fmla="*/ 1439333 w 2937933"/>
                <a:gd name="connsiteY19" fmla="*/ 1137208 h 1137208"/>
                <a:gd name="connsiteX20" fmla="*/ 1109133 w 2937933"/>
                <a:gd name="connsiteY20" fmla="*/ 1128741 h 1137208"/>
                <a:gd name="connsiteX21" fmla="*/ 948267 w 2937933"/>
                <a:gd name="connsiteY21" fmla="*/ 1103341 h 1137208"/>
                <a:gd name="connsiteX22" fmla="*/ 889000 w 2937933"/>
                <a:gd name="connsiteY22" fmla="*/ 1086408 h 1137208"/>
                <a:gd name="connsiteX23" fmla="*/ 829733 w 2937933"/>
                <a:gd name="connsiteY23" fmla="*/ 1077941 h 1137208"/>
                <a:gd name="connsiteX24" fmla="*/ 795867 w 2937933"/>
                <a:gd name="connsiteY24" fmla="*/ 1069474 h 1137208"/>
                <a:gd name="connsiteX25" fmla="*/ 728133 w 2937933"/>
                <a:gd name="connsiteY25" fmla="*/ 1061008 h 1137208"/>
                <a:gd name="connsiteX26" fmla="*/ 609600 w 2937933"/>
                <a:gd name="connsiteY26" fmla="*/ 1035608 h 1137208"/>
                <a:gd name="connsiteX27" fmla="*/ 533400 w 2937933"/>
                <a:gd name="connsiteY27" fmla="*/ 1018674 h 1137208"/>
                <a:gd name="connsiteX28" fmla="*/ 508000 w 2937933"/>
                <a:gd name="connsiteY28" fmla="*/ 1010208 h 1137208"/>
                <a:gd name="connsiteX29" fmla="*/ 474133 w 2937933"/>
                <a:gd name="connsiteY29" fmla="*/ 1001741 h 1137208"/>
                <a:gd name="connsiteX30" fmla="*/ 423333 w 2937933"/>
                <a:gd name="connsiteY30" fmla="*/ 984808 h 1137208"/>
                <a:gd name="connsiteX31" fmla="*/ 389467 w 2937933"/>
                <a:gd name="connsiteY31" fmla="*/ 976341 h 1137208"/>
                <a:gd name="connsiteX32" fmla="*/ 338667 w 2937933"/>
                <a:gd name="connsiteY32" fmla="*/ 959408 h 1137208"/>
                <a:gd name="connsiteX33" fmla="*/ 270933 w 2937933"/>
                <a:gd name="connsiteY33" fmla="*/ 925541 h 1137208"/>
                <a:gd name="connsiteX34" fmla="*/ 245533 w 2937933"/>
                <a:gd name="connsiteY34" fmla="*/ 908608 h 1137208"/>
                <a:gd name="connsiteX35" fmla="*/ 194733 w 2937933"/>
                <a:gd name="connsiteY35" fmla="*/ 891674 h 1137208"/>
                <a:gd name="connsiteX36" fmla="*/ 143933 w 2937933"/>
                <a:gd name="connsiteY36" fmla="*/ 866274 h 1137208"/>
                <a:gd name="connsiteX37" fmla="*/ 67733 w 2937933"/>
                <a:gd name="connsiteY37" fmla="*/ 857808 h 1137208"/>
                <a:gd name="connsiteX38" fmla="*/ 42333 w 2937933"/>
                <a:gd name="connsiteY38" fmla="*/ 849341 h 1137208"/>
                <a:gd name="connsiteX39" fmla="*/ 0 w 2937933"/>
                <a:gd name="connsiteY39" fmla="*/ 188941 h 1137208"/>
                <a:gd name="connsiteX0" fmla="*/ 0 w 2937933"/>
                <a:gd name="connsiteY0" fmla="*/ 188941 h 1137208"/>
                <a:gd name="connsiteX1" fmla="*/ 0 w 2937933"/>
                <a:gd name="connsiteY1" fmla="*/ 188941 h 1137208"/>
                <a:gd name="connsiteX2" fmla="*/ 1474983 w 2937933"/>
                <a:gd name="connsiteY2" fmla="*/ 0 h 1137208"/>
                <a:gd name="connsiteX3" fmla="*/ 2937933 w 2937933"/>
                <a:gd name="connsiteY3" fmla="*/ 163541 h 1137208"/>
                <a:gd name="connsiteX4" fmla="*/ 2937933 w 2937933"/>
                <a:gd name="connsiteY4" fmla="*/ 163541 h 1137208"/>
                <a:gd name="connsiteX5" fmla="*/ 2819400 w 2937933"/>
                <a:gd name="connsiteY5" fmla="*/ 866274 h 1137208"/>
                <a:gd name="connsiteX6" fmla="*/ 2590800 w 2937933"/>
                <a:gd name="connsiteY6" fmla="*/ 959408 h 1137208"/>
                <a:gd name="connsiteX7" fmla="*/ 2565400 w 2937933"/>
                <a:gd name="connsiteY7" fmla="*/ 967874 h 1137208"/>
                <a:gd name="connsiteX8" fmla="*/ 2472267 w 2937933"/>
                <a:gd name="connsiteY8" fmla="*/ 984808 h 1137208"/>
                <a:gd name="connsiteX9" fmla="*/ 2413000 w 2937933"/>
                <a:gd name="connsiteY9" fmla="*/ 1001741 h 1137208"/>
                <a:gd name="connsiteX10" fmla="*/ 2328333 w 2937933"/>
                <a:gd name="connsiteY10" fmla="*/ 1027141 h 1137208"/>
                <a:gd name="connsiteX11" fmla="*/ 2235200 w 2937933"/>
                <a:gd name="connsiteY11" fmla="*/ 1044074 h 1137208"/>
                <a:gd name="connsiteX12" fmla="*/ 2201333 w 2937933"/>
                <a:gd name="connsiteY12" fmla="*/ 1052541 h 1137208"/>
                <a:gd name="connsiteX13" fmla="*/ 2150533 w 2937933"/>
                <a:gd name="connsiteY13" fmla="*/ 1069474 h 1137208"/>
                <a:gd name="connsiteX14" fmla="*/ 2099733 w 2937933"/>
                <a:gd name="connsiteY14" fmla="*/ 1077941 h 1137208"/>
                <a:gd name="connsiteX15" fmla="*/ 1879600 w 2937933"/>
                <a:gd name="connsiteY15" fmla="*/ 1086408 h 1137208"/>
                <a:gd name="connsiteX16" fmla="*/ 1549400 w 2937933"/>
                <a:gd name="connsiteY16" fmla="*/ 1111808 h 1137208"/>
                <a:gd name="connsiteX17" fmla="*/ 1464733 w 2937933"/>
                <a:gd name="connsiteY17" fmla="*/ 1128741 h 1137208"/>
                <a:gd name="connsiteX18" fmla="*/ 1439333 w 2937933"/>
                <a:gd name="connsiteY18" fmla="*/ 1137208 h 1137208"/>
                <a:gd name="connsiteX19" fmla="*/ 1109133 w 2937933"/>
                <a:gd name="connsiteY19" fmla="*/ 1128741 h 1137208"/>
                <a:gd name="connsiteX20" fmla="*/ 948267 w 2937933"/>
                <a:gd name="connsiteY20" fmla="*/ 1103341 h 1137208"/>
                <a:gd name="connsiteX21" fmla="*/ 889000 w 2937933"/>
                <a:gd name="connsiteY21" fmla="*/ 1086408 h 1137208"/>
                <a:gd name="connsiteX22" fmla="*/ 829733 w 2937933"/>
                <a:gd name="connsiteY22" fmla="*/ 1077941 h 1137208"/>
                <a:gd name="connsiteX23" fmla="*/ 795867 w 2937933"/>
                <a:gd name="connsiteY23" fmla="*/ 1069474 h 1137208"/>
                <a:gd name="connsiteX24" fmla="*/ 728133 w 2937933"/>
                <a:gd name="connsiteY24" fmla="*/ 1061008 h 1137208"/>
                <a:gd name="connsiteX25" fmla="*/ 609600 w 2937933"/>
                <a:gd name="connsiteY25" fmla="*/ 1035608 h 1137208"/>
                <a:gd name="connsiteX26" fmla="*/ 533400 w 2937933"/>
                <a:gd name="connsiteY26" fmla="*/ 1018674 h 1137208"/>
                <a:gd name="connsiteX27" fmla="*/ 508000 w 2937933"/>
                <a:gd name="connsiteY27" fmla="*/ 1010208 h 1137208"/>
                <a:gd name="connsiteX28" fmla="*/ 474133 w 2937933"/>
                <a:gd name="connsiteY28" fmla="*/ 1001741 h 1137208"/>
                <a:gd name="connsiteX29" fmla="*/ 423333 w 2937933"/>
                <a:gd name="connsiteY29" fmla="*/ 984808 h 1137208"/>
                <a:gd name="connsiteX30" fmla="*/ 389467 w 2937933"/>
                <a:gd name="connsiteY30" fmla="*/ 976341 h 1137208"/>
                <a:gd name="connsiteX31" fmla="*/ 338667 w 2937933"/>
                <a:gd name="connsiteY31" fmla="*/ 959408 h 1137208"/>
                <a:gd name="connsiteX32" fmla="*/ 270933 w 2937933"/>
                <a:gd name="connsiteY32" fmla="*/ 925541 h 1137208"/>
                <a:gd name="connsiteX33" fmla="*/ 245533 w 2937933"/>
                <a:gd name="connsiteY33" fmla="*/ 908608 h 1137208"/>
                <a:gd name="connsiteX34" fmla="*/ 194733 w 2937933"/>
                <a:gd name="connsiteY34" fmla="*/ 891674 h 1137208"/>
                <a:gd name="connsiteX35" fmla="*/ 143933 w 2937933"/>
                <a:gd name="connsiteY35" fmla="*/ 866274 h 1137208"/>
                <a:gd name="connsiteX36" fmla="*/ 67733 w 2937933"/>
                <a:gd name="connsiteY36" fmla="*/ 857808 h 1137208"/>
                <a:gd name="connsiteX37" fmla="*/ 42333 w 2937933"/>
                <a:gd name="connsiteY37" fmla="*/ 849341 h 1137208"/>
                <a:gd name="connsiteX38" fmla="*/ 0 w 2937933"/>
                <a:gd name="connsiteY38" fmla="*/ 188941 h 1137208"/>
                <a:gd name="connsiteX0" fmla="*/ 0 w 2937933"/>
                <a:gd name="connsiteY0" fmla="*/ 188941 h 1137208"/>
                <a:gd name="connsiteX1" fmla="*/ 0 w 2937933"/>
                <a:gd name="connsiteY1" fmla="*/ 188941 h 1137208"/>
                <a:gd name="connsiteX2" fmla="*/ 1474983 w 2937933"/>
                <a:gd name="connsiteY2" fmla="*/ 0 h 1137208"/>
                <a:gd name="connsiteX3" fmla="*/ 2937933 w 2937933"/>
                <a:gd name="connsiteY3" fmla="*/ 163541 h 1137208"/>
                <a:gd name="connsiteX4" fmla="*/ 2937933 w 2937933"/>
                <a:gd name="connsiteY4" fmla="*/ 163541 h 1137208"/>
                <a:gd name="connsiteX5" fmla="*/ 2819400 w 2937933"/>
                <a:gd name="connsiteY5" fmla="*/ 866274 h 1137208"/>
                <a:gd name="connsiteX6" fmla="*/ 2590800 w 2937933"/>
                <a:gd name="connsiteY6" fmla="*/ 959408 h 1137208"/>
                <a:gd name="connsiteX7" fmla="*/ 2565400 w 2937933"/>
                <a:gd name="connsiteY7" fmla="*/ 967874 h 1137208"/>
                <a:gd name="connsiteX8" fmla="*/ 2413000 w 2937933"/>
                <a:gd name="connsiteY8" fmla="*/ 1001741 h 1137208"/>
                <a:gd name="connsiteX9" fmla="*/ 2328333 w 2937933"/>
                <a:gd name="connsiteY9" fmla="*/ 1027141 h 1137208"/>
                <a:gd name="connsiteX10" fmla="*/ 2235200 w 2937933"/>
                <a:gd name="connsiteY10" fmla="*/ 1044074 h 1137208"/>
                <a:gd name="connsiteX11" fmla="*/ 2201333 w 2937933"/>
                <a:gd name="connsiteY11" fmla="*/ 1052541 h 1137208"/>
                <a:gd name="connsiteX12" fmla="*/ 2150533 w 2937933"/>
                <a:gd name="connsiteY12" fmla="*/ 1069474 h 1137208"/>
                <a:gd name="connsiteX13" fmla="*/ 2099733 w 2937933"/>
                <a:gd name="connsiteY13" fmla="*/ 1077941 h 1137208"/>
                <a:gd name="connsiteX14" fmla="*/ 1879600 w 2937933"/>
                <a:gd name="connsiteY14" fmla="*/ 1086408 h 1137208"/>
                <a:gd name="connsiteX15" fmla="*/ 1549400 w 2937933"/>
                <a:gd name="connsiteY15" fmla="*/ 1111808 h 1137208"/>
                <a:gd name="connsiteX16" fmla="*/ 1464733 w 2937933"/>
                <a:gd name="connsiteY16" fmla="*/ 1128741 h 1137208"/>
                <a:gd name="connsiteX17" fmla="*/ 1439333 w 2937933"/>
                <a:gd name="connsiteY17" fmla="*/ 1137208 h 1137208"/>
                <a:gd name="connsiteX18" fmla="*/ 1109133 w 2937933"/>
                <a:gd name="connsiteY18" fmla="*/ 1128741 h 1137208"/>
                <a:gd name="connsiteX19" fmla="*/ 948267 w 2937933"/>
                <a:gd name="connsiteY19" fmla="*/ 1103341 h 1137208"/>
                <a:gd name="connsiteX20" fmla="*/ 889000 w 2937933"/>
                <a:gd name="connsiteY20" fmla="*/ 1086408 h 1137208"/>
                <a:gd name="connsiteX21" fmla="*/ 829733 w 2937933"/>
                <a:gd name="connsiteY21" fmla="*/ 1077941 h 1137208"/>
                <a:gd name="connsiteX22" fmla="*/ 795867 w 2937933"/>
                <a:gd name="connsiteY22" fmla="*/ 1069474 h 1137208"/>
                <a:gd name="connsiteX23" fmla="*/ 728133 w 2937933"/>
                <a:gd name="connsiteY23" fmla="*/ 1061008 h 1137208"/>
                <a:gd name="connsiteX24" fmla="*/ 609600 w 2937933"/>
                <a:gd name="connsiteY24" fmla="*/ 1035608 h 1137208"/>
                <a:gd name="connsiteX25" fmla="*/ 533400 w 2937933"/>
                <a:gd name="connsiteY25" fmla="*/ 1018674 h 1137208"/>
                <a:gd name="connsiteX26" fmla="*/ 508000 w 2937933"/>
                <a:gd name="connsiteY26" fmla="*/ 1010208 h 1137208"/>
                <a:gd name="connsiteX27" fmla="*/ 474133 w 2937933"/>
                <a:gd name="connsiteY27" fmla="*/ 1001741 h 1137208"/>
                <a:gd name="connsiteX28" fmla="*/ 423333 w 2937933"/>
                <a:gd name="connsiteY28" fmla="*/ 984808 h 1137208"/>
                <a:gd name="connsiteX29" fmla="*/ 389467 w 2937933"/>
                <a:gd name="connsiteY29" fmla="*/ 976341 h 1137208"/>
                <a:gd name="connsiteX30" fmla="*/ 338667 w 2937933"/>
                <a:gd name="connsiteY30" fmla="*/ 959408 h 1137208"/>
                <a:gd name="connsiteX31" fmla="*/ 270933 w 2937933"/>
                <a:gd name="connsiteY31" fmla="*/ 925541 h 1137208"/>
                <a:gd name="connsiteX32" fmla="*/ 245533 w 2937933"/>
                <a:gd name="connsiteY32" fmla="*/ 908608 h 1137208"/>
                <a:gd name="connsiteX33" fmla="*/ 194733 w 2937933"/>
                <a:gd name="connsiteY33" fmla="*/ 891674 h 1137208"/>
                <a:gd name="connsiteX34" fmla="*/ 143933 w 2937933"/>
                <a:gd name="connsiteY34" fmla="*/ 866274 h 1137208"/>
                <a:gd name="connsiteX35" fmla="*/ 67733 w 2937933"/>
                <a:gd name="connsiteY35" fmla="*/ 857808 h 1137208"/>
                <a:gd name="connsiteX36" fmla="*/ 42333 w 2937933"/>
                <a:gd name="connsiteY36" fmla="*/ 849341 h 1137208"/>
                <a:gd name="connsiteX37" fmla="*/ 0 w 2937933"/>
                <a:gd name="connsiteY37" fmla="*/ 188941 h 1137208"/>
                <a:gd name="connsiteX0" fmla="*/ 0 w 2937933"/>
                <a:gd name="connsiteY0" fmla="*/ 188941 h 1137208"/>
                <a:gd name="connsiteX1" fmla="*/ 0 w 2937933"/>
                <a:gd name="connsiteY1" fmla="*/ 188941 h 1137208"/>
                <a:gd name="connsiteX2" fmla="*/ 1474983 w 2937933"/>
                <a:gd name="connsiteY2" fmla="*/ 0 h 1137208"/>
                <a:gd name="connsiteX3" fmla="*/ 2937933 w 2937933"/>
                <a:gd name="connsiteY3" fmla="*/ 163541 h 1137208"/>
                <a:gd name="connsiteX4" fmla="*/ 2937933 w 2937933"/>
                <a:gd name="connsiteY4" fmla="*/ 163541 h 1137208"/>
                <a:gd name="connsiteX5" fmla="*/ 2819400 w 2937933"/>
                <a:gd name="connsiteY5" fmla="*/ 866274 h 1137208"/>
                <a:gd name="connsiteX6" fmla="*/ 2590800 w 2937933"/>
                <a:gd name="connsiteY6" fmla="*/ 959408 h 1137208"/>
                <a:gd name="connsiteX7" fmla="*/ 2565400 w 2937933"/>
                <a:gd name="connsiteY7" fmla="*/ 967874 h 1137208"/>
                <a:gd name="connsiteX8" fmla="*/ 2328333 w 2937933"/>
                <a:gd name="connsiteY8" fmla="*/ 1027141 h 1137208"/>
                <a:gd name="connsiteX9" fmla="*/ 2235200 w 2937933"/>
                <a:gd name="connsiteY9" fmla="*/ 1044074 h 1137208"/>
                <a:gd name="connsiteX10" fmla="*/ 2201333 w 2937933"/>
                <a:gd name="connsiteY10" fmla="*/ 1052541 h 1137208"/>
                <a:gd name="connsiteX11" fmla="*/ 2150533 w 2937933"/>
                <a:gd name="connsiteY11" fmla="*/ 1069474 h 1137208"/>
                <a:gd name="connsiteX12" fmla="*/ 2099733 w 2937933"/>
                <a:gd name="connsiteY12" fmla="*/ 1077941 h 1137208"/>
                <a:gd name="connsiteX13" fmla="*/ 1879600 w 2937933"/>
                <a:gd name="connsiteY13" fmla="*/ 1086408 h 1137208"/>
                <a:gd name="connsiteX14" fmla="*/ 1549400 w 2937933"/>
                <a:gd name="connsiteY14" fmla="*/ 1111808 h 1137208"/>
                <a:gd name="connsiteX15" fmla="*/ 1464733 w 2937933"/>
                <a:gd name="connsiteY15" fmla="*/ 1128741 h 1137208"/>
                <a:gd name="connsiteX16" fmla="*/ 1439333 w 2937933"/>
                <a:gd name="connsiteY16" fmla="*/ 1137208 h 1137208"/>
                <a:gd name="connsiteX17" fmla="*/ 1109133 w 2937933"/>
                <a:gd name="connsiteY17" fmla="*/ 1128741 h 1137208"/>
                <a:gd name="connsiteX18" fmla="*/ 948267 w 2937933"/>
                <a:gd name="connsiteY18" fmla="*/ 1103341 h 1137208"/>
                <a:gd name="connsiteX19" fmla="*/ 889000 w 2937933"/>
                <a:gd name="connsiteY19" fmla="*/ 1086408 h 1137208"/>
                <a:gd name="connsiteX20" fmla="*/ 829733 w 2937933"/>
                <a:gd name="connsiteY20" fmla="*/ 1077941 h 1137208"/>
                <a:gd name="connsiteX21" fmla="*/ 795867 w 2937933"/>
                <a:gd name="connsiteY21" fmla="*/ 1069474 h 1137208"/>
                <a:gd name="connsiteX22" fmla="*/ 728133 w 2937933"/>
                <a:gd name="connsiteY22" fmla="*/ 1061008 h 1137208"/>
                <a:gd name="connsiteX23" fmla="*/ 609600 w 2937933"/>
                <a:gd name="connsiteY23" fmla="*/ 1035608 h 1137208"/>
                <a:gd name="connsiteX24" fmla="*/ 533400 w 2937933"/>
                <a:gd name="connsiteY24" fmla="*/ 1018674 h 1137208"/>
                <a:gd name="connsiteX25" fmla="*/ 508000 w 2937933"/>
                <a:gd name="connsiteY25" fmla="*/ 1010208 h 1137208"/>
                <a:gd name="connsiteX26" fmla="*/ 474133 w 2937933"/>
                <a:gd name="connsiteY26" fmla="*/ 1001741 h 1137208"/>
                <a:gd name="connsiteX27" fmla="*/ 423333 w 2937933"/>
                <a:gd name="connsiteY27" fmla="*/ 984808 h 1137208"/>
                <a:gd name="connsiteX28" fmla="*/ 389467 w 2937933"/>
                <a:gd name="connsiteY28" fmla="*/ 976341 h 1137208"/>
                <a:gd name="connsiteX29" fmla="*/ 338667 w 2937933"/>
                <a:gd name="connsiteY29" fmla="*/ 959408 h 1137208"/>
                <a:gd name="connsiteX30" fmla="*/ 270933 w 2937933"/>
                <a:gd name="connsiteY30" fmla="*/ 925541 h 1137208"/>
                <a:gd name="connsiteX31" fmla="*/ 245533 w 2937933"/>
                <a:gd name="connsiteY31" fmla="*/ 908608 h 1137208"/>
                <a:gd name="connsiteX32" fmla="*/ 194733 w 2937933"/>
                <a:gd name="connsiteY32" fmla="*/ 891674 h 1137208"/>
                <a:gd name="connsiteX33" fmla="*/ 143933 w 2937933"/>
                <a:gd name="connsiteY33" fmla="*/ 866274 h 1137208"/>
                <a:gd name="connsiteX34" fmla="*/ 67733 w 2937933"/>
                <a:gd name="connsiteY34" fmla="*/ 857808 h 1137208"/>
                <a:gd name="connsiteX35" fmla="*/ 42333 w 2937933"/>
                <a:gd name="connsiteY35" fmla="*/ 849341 h 1137208"/>
                <a:gd name="connsiteX36" fmla="*/ 0 w 2937933"/>
                <a:gd name="connsiteY36" fmla="*/ 188941 h 1137208"/>
                <a:gd name="connsiteX0" fmla="*/ 0 w 2937933"/>
                <a:gd name="connsiteY0" fmla="*/ 188941 h 1137208"/>
                <a:gd name="connsiteX1" fmla="*/ 0 w 2937933"/>
                <a:gd name="connsiteY1" fmla="*/ 188941 h 1137208"/>
                <a:gd name="connsiteX2" fmla="*/ 1474983 w 2937933"/>
                <a:gd name="connsiteY2" fmla="*/ 0 h 1137208"/>
                <a:gd name="connsiteX3" fmla="*/ 2937933 w 2937933"/>
                <a:gd name="connsiteY3" fmla="*/ 163541 h 1137208"/>
                <a:gd name="connsiteX4" fmla="*/ 2937933 w 2937933"/>
                <a:gd name="connsiteY4" fmla="*/ 163541 h 1137208"/>
                <a:gd name="connsiteX5" fmla="*/ 2819400 w 2937933"/>
                <a:gd name="connsiteY5" fmla="*/ 866274 h 1137208"/>
                <a:gd name="connsiteX6" fmla="*/ 2590800 w 2937933"/>
                <a:gd name="connsiteY6" fmla="*/ 959408 h 1137208"/>
                <a:gd name="connsiteX7" fmla="*/ 2328333 w 2937933"/>
                <a:gd name="connsiteY7" fmla="*/ 1027141 h 1137208"/>
                <a:gd name="connsiteX8" fmla="*/ 2235200 w 2937933"/>
                <a:gd name="connsiteY8" fmla="*/ 1044074 h 1137208"/>
                <a:gd name="connsiteX9" fmla="*/ 2201333 w 2937933"/>
                <a:gd name="connsiteY9" fmla="*/ 1052541 h 1137208"/>
                <a:gd name="connsiteX10" fmla="*/ 2150533 w 2937933"/>
                <a:gd name="connsiteY10" fmla="*/ 1069474 h 1137208"/>
                <a:gd name="connsiteX11" fmla="*/ 2099733 w 2937933"/>
                <a:gd name="connsiteY11" fmla="*/ 1077941 h 1137208"/>
                <a:gd name="connsiteX12" fmla="*/ 1879600 w 2937933"/>
                <a:gd name="connsiteY12" fmla="*/ 1086408 h 1137208"/>
                <a:gd name="connsiteX13" fmla="*/ 1549400 w 2937933"/>
                <a:gd name="connsiteY13" fmla="*/ 1111808 h 1137208"/>
                <a:gd name="connsiteX14" fmla="*/ 1464733 w 2937933"/>
                <a:gd name="connsiteY14" fmla="*/ 1128741 h 1137208"/>
                <a:gd name="connsiteX15" fmla="*/ 1439333 w 2937933"/>
                <a:gd name="connsiteY15" fmla="*/ 1137208 h 1137208"/>
                <a:gd name="connsiteX16" fmla="*/ 1109133 w 2937933"/>
                <a:gd name="connsiteY16" fmla="*/ 1128741 h 1137208"/>
                <a:gd name="connsiteX17" fmla="*/ 948267 w 2937933"/>
                <a:gd name="connsiteY17" fmla="*/ 1103341 h 1137208"/>
                <a:gd name="connsiteX18" fmla="*/ 889000 w 2937933"/>
                <a:gd name="connsiteY18" fmla="*/ 1086408 h 1137208"/>
                <a:gd name="connsiteX19" fmla="*/ 829733 w 2937933"/>
                <a:gd name="connsiteY19" fmla="*/ 1077941 h 1137208"/>
                <a:gd name="connsiteX20" fmla="*/ 795867 w 2937933"/>
                <a:gd name="connsiteY20" fmla="*/ 1069474 h 1137208"/>
                <a:gd name="connsiteX21" fmla="*/ 728133 w 2937933"/>
                <a:gd name="connsiteY21" fmla="*/ 1061008 h 1137208"/>
                <a:gd name="connsiteX22" fmla="*/ 609600 w 2937933"/>
                <a:gd name="connsiteY22" fmla="*/ 1035608 h 1137208"/>
                <a:gd name="connsiteX23" fmla="*/ 533400 w 2937933"/>
                <a:gd name="connsiteY23" fmla="*/ 1018674 h 1137208"/>
                <a:gd name="connsiteX24" fmla="*/ 508000 w 2937933"/>
                <a:gd name="connsiteY24" fmla="*/ 1010208 h 1137208"/>
                <a:gd name="connsiteX25" fmla="*/ 474133 w 2937933"/>
                <a:gd name="connsiteY25" fmla="*/ 1001741 h 1137208"/>
                <a:gd name="connsiteX26" fmla="*/ 423333 w 2937933"/>
                <a:gd name="connsiteY26" fmla="*/ 984808 h 1137208"/>
                <a:gd name="connsiteX27" fmla="*/ 389467 w 2937933"/>
                <a:gd name="connsiteY27" fmla="*/ 976341 h 1137208"/>
                <a:gd name="connsiteX28" fmla="*/ 338667 w 2937933"/>
                <a:gd name="connsiteY28" fmla="*/ 959408 h 1137208"/>
                <a:gd name="connsiteX29" fmla="*/ 270933 w 2937933"/>
                <a:gd name="connsiteY29" fmla="*/ 925541 h 1137208"/>
                <a:gd name="connsiteX30" fmla="*/ 245533 w 2937933"/>
                <a:gd name="connsiteY30" fmla="*/ 908608 h 1137208"/>
                <a:gd name="connsiteX31" fmla="*/ 194733 w 2937933"/>
                <a:gd name="connsiteY31" fmla="*/ 891674 h 1137208"/>
                <a:gd name="connsiteX32" fmla="*/ 143933 w 2937933"/>
                <a:gd name="connsiteY32" fmla="*/ 866274 h 1137208"/>
                <a:gd name="connsiteX33" fmla="*/ 67733 w 2937933"/>
                <a:gd name="connsiteY33" fmla="*/ 857808 h 1137208"/>
                <a:gd name="connsiteX34" fmla="*/ 42333 w 2937933"/>
                <a:gd name="connsiteY34" fmla="*/ 849341 h 1137208"/>
                <a:gd name="connsiteX35" fmla="*/ 0 w 2937933"/>
                <a:gd name="connsiteY35" fmla="*/ 188941 h 1137208"/>
                <a:gd name="connsiteX0" fmla="*/ 0 w 2937933"/>
                <a:gd name="connsiteY0" fmla="*/ 188941 h 1137208"/>
                <a:gd name="connsiteX1" fmla="*/ 0 w 2937933"/>
                <a:gd name="connsiteY1" fmla="*/ 188941 h 1137208"/>
                <a:gd name="connsiteX2" fmla="*/ 1474983 w 2937933"/>
                <a:gd name="connsiteY2" fmla="*/ 0 h 1137208"/>
                <a:gd name="connsiteX3" fmla="*/ 2937933 w 2937933"/>
                <a:gd name="connsiteY3" fmla="*/ 163541 h 1137208"/>
                <a:gd name="connsiteX4" fmla="*/ 2937933 w 2937933"/>
                <a:gd name="connsiteY4" fmla="*/ 163541 h 1137208"/>
                <a:gd name="connsiteX5" fmla="*/ 2819400 w 2937933"/>
                <a:gd name="connsiteY5" fmla="*/ 866274 h 1137208"/>
                <a:gd name="connsiteX6" fmla="*/ 2328333 w 2937933"/>
                <a:gd name="connsiteY6" fmla="*/ 1027141 h 1137208"/>
                <a:gd name="connsiteX7" fmla="*/ 2235200 w 2937933"/>
                <a:gd name="connsiteY7" fmla="*/ 1044074 h 1137208"/>
                <a:gd name="connsiteX8" fmla="*/ 2201333 w 2937933"/>
                <a:gd name="connsiteY8" fmla="*/ 1052541 h 1137208"/>
                <a:gd name="connsiteX9" fmla="*/ 2150533 w 2937933"/>
                <a:gd name="connsiteY9" fmla="*/ 1069474 h 1137208"/>
                <a:gd name="connsiteX10" fmla="*/ 2099733 w 2937933"/>
                <a:gd name="connsiteY10" fmla="*/ 1077941 h 1137208"/>
                <a:gd name="connsiteX11" fmla="*/ 1879600 w 2937933"/>
                <a:gd name="connsiteY11" fmla="*/ 1086408 h 1137208"/>
                <a:gd name="connsiteX12" fmla="*/ 1549400 w 2937933"/>
                <a:gd name="connsiteY12" fmla="*/ 1111808 h 1137208"/>
                <a:gd name="connsiteX13" fmla="*/ 1464733 w 2937933"/>
                <a:gd name="connsiteY13" fmla="*/ 1128741 h 1137208"/>
                <a:gd name="connsiteX14" fmla="*/ 1439333 w 2937933"/>
                <a:gd name="connsiteY14" fmla="*/ 1137208 h 1137208"/>
                <a:gd name="connsiteX15" fmla="*/ 1109133 w 2937933"/>
                <a:gd name="connsiteY15" fmla="*/ 1128741 h 1137208"/>
                <a:gd name="connsiteX16" fmla="*/ 948267 w 2937933"/>
                <a:gd name="connsiteY16" fmla="*/ 1103341 h 1137208"/>
                <a:gd name="connsiteX17" fmla="*/ 889000 w 2937933"/>
                <a:gd name="connsiteY17" fmla="*/ 1086408 h 1137208"/>
                <a:gd name="connsiteX18" fmla="*/ 829733 w 2937933"/>
                <a:gd name="connsiteY18" fmla="*/ 1077941 h 1137208"/>
                <a:gd name="connsiteX19" fmla="*/ 795867 w 2937933"/>
                <a:gd name="connsiteY19" fmla="*/ 1069474 h 1137208"/>
                <a:gd name="connsiteX20" fmla="*/ 728133 w 2937933"/>
                <a:gd name="connsiteY20" fmla="*/ 1061008 h 1137208"/>
                <a:gd name="connsiteX21" fmla="*/ 609600 w 2937933"/>
                <a:gd name="connsiteY21" fmla="*/ 1035608 h 1137208"/>
                <a:gd name="connsiteX22" fmla="*/ 533400 w 2937933"/>
                <a:gd name="connsiteY22" fmla="*/ 1018674 h 1137208"/>
                <a:gd name="connsiteX23" fmla="*/ 508000 w 2937933"/>
                <a:gd name="connsiteY23" fmla="*/ 1010208 h 1137208"/>
                <a:gd name="connsiteX24" fmla="*/ 474133 w 2937933"/>
                <a:gd name="connsiteY24" fmla="*/ 1001741 h 1137208"/>
                <a:gd name="connsiteX25" fmla="*/ 423333 w 2937933"/>
                <a:gd name="connsiteY25" fmla="*/ 984808 h 1137208"/>
                <a:gd name="connsiteX26" fmla="*/ 389467 w 2937933"/>
                <a:gd name="connsiteY26" fmla="*/ 976341 h 1137208"/>
                <a:gd name="connsiteX27" fmla="*/ 338667 w 2937933"/>
                <a:gd name="connsiteY27" fmla="*/ 959408 h 1137208"/>
                <a:gd name="connsiteX28" fmla="*/ 270933 w 2937933"/>
                <a:gd name="connsiteY28" fmla="*/ 925541 h 1137208"/>
                <a:gd name="connsiteX29" fmla="*/ 245533 w 2937933"/>
                <a:gd name="connsiteY29" fmla="*/ 908608 h 1137208"/>
                <a:gd name="connsiteX30" fmla="*/ 194733 w 2937933"/>
                <a:gd name="connsiteY30" fmla="*/ 891674 h 1137208"/>
                <a:gd name="connsiteX31" fmla="*/ 143933 w 2937933"/>
                <a:gd name="connsiteY31" fmla="*/ 866274 h 1137208"/>
                <a:gd name="connsiteX32" fmla="*/ 67733 w 2937933"/>
                <a:gd name="connsiteY32" fmla="*/ 857808 h 1137208"/>
                <a:gd name="connsiteX33" fmla="*/ 42333 w 2937933"/>
                <a:gd name="connsiteY33" fmla="*/ 849341 h 1137208"/>
                <a:gd name="connsiteX34" fmla="*/ 0 w 2937933"/>
                <a:gd name="connsiteY34" fmla="*/ 188941 h 1137208"/>
                <a:gd name="connsiteX0" fmla="*/ 0 w 2937933"/>
                <a:gd name="connsiteY0" fmla="*/ 188941 h 1137208"/>
                <a:gd name="connsiteX1" fmla="*/ 0 w 2937933"/>
                <a:gd name="connsiteY1" fmla="*/ 188941 h 1137208"/>
                <a:gd name="connsiteX2" fmla="*/ 1474983 w 2937933"/>
                <a:gd name="connsiteY2" fmla="*/ 0 h 1137208"/>
                <a:gd name="connsiteX3" fmla="*/ 2937933 w 2937933"/>
                <a:gd name="connsiteY3" fmla="*/ 163541 h 1137208"/>
                <a:gd name="connsiteX4" fmla="*/ 2937933 w 2937933"/>
                <a:gd name="connsiteY4" fmla="*/ 163541 h 1137208"/>
                <a:gd name="connsiteX5" fmla="*/ 2819400 w 2937933"/>
                <a:gd name="connsiteY5" fmla="*/ 866274 h 1137208"/>
                <a:gd name="connsiteX6" fmla="*/ 2235200 w 2937933"/>
                <a:gd name="connsiteY6" fmla="*/ 1044074 h 1137208"/>
                <a:gd name="connsiteX7" fmla="*/ 2201333 w 2937933"/>
                <a:gd name="connsiteY7" fmla="*/ 1052541 h 1137208"/>
                <a:gd name="connsiteX8" fmla="*/ 2150533 w 2937933"/>
                <a:gd name="connsiteY8" fmla="*/ 1069474 h 1137208"/>
                <a:gd name="connsiteX9" fmla="*/ 2099733 w 2937933"/>
                <a:gd name="connsiteY9" fmla="*/ 1077941 h 1137208"/>
                <a:gd name="connsiteX10" fmla="*/ 1879600 w 2937933"/>
                <a:gd name="connsiteY10" fmla="*/ 1086408 h 1137208"/>
                <a:gd name="connsiteX11" fmla="*/ 1549400 w 2937933"/>
                <a:gd name="connsiteY11" fmla="*/ 1111808 h 1137208"/>
                <a:gd name="connsiteX12" fmla="*/ 1464733 w 2937933"/>
                <a:gd name="connsiteY12" fmla="*/ 1128741 h 1137208"/>
                <a:gd name="connsiteX13" fmla="*/ 1439333 w 2937933"/>
                <a:gd name="connsiteY13" fmla="*/ 1137208 h 1137208"/>
                <a:gd name="connsiteX14" fmla="*/ 1109133 w 2937933"/>
                <a:gd name="connsiteY14" fmla="*/ 1128741 h 1137208"/>
                <a:gd name="connsiteX15" fmla="*/ 948267 w 2937933"/>
                <a:gd name="connsiteY15" fmla="*/ 1103341 h 1137208"/>
                <a:gd name="connsiteX16" fmla="*/ 889000 w 2937933"/>
                <a:gd name="connsiteY16" fmla="*/ 1086408 h 1137208"/>
                <a:gd name="connsiteX17" fmla="*/ 829733 w 2937933"/>
                <a:gd name="connsiteY17" fmla="*/ 1077941 h 1137208"/>
                <a:gd name="connsiteX18" fmla="*/ 795867 w 2937933"/>
                <a:gd name="connsiteY18" fmla="*/ 1069474 h 1137208"/>
                <a:gd name="connsiteX19" fmla="*/ 728133 w 2937933"/>
                <a:gd name="connsiteY19" fmla="*/ 1061008 h 1137208"/>
                <a:gd name="connsiteX20" fmla="*/ 609600 w 2937933"/>
                <a:gd name="connsiteY20" fmla="*/ 1035608 h 1137208"/>
                <a:gd name="connsiteX21" fmla="*/ 533400 w 2937933"/>
                <a:gd name="connsiteY21" fmla="*/ 1018674 h 1137208"/>
                <a:gd name="connsiteX22" fmla="*/ 508000 w 2937933"/>
                <a:gd name="connsiteY22" fmla="*/ 1010208 h 1137208"/>
                <a:gd name="connsiteX23" fmla="*/ 474133 w 2937933"/>
                <a:gd name="connsiteY23" fmla="*/ 1001741 h 1137208"/>
                <a:gd name="connsiteX24" fmla="*/ 423333 w 2937933"/>
                <a:gd name="connsiteY24" fmla="*/ 984808 h 1137208"/>
                <a:gd name="connsiteX25" fmla="*/ 389467 w 2937933"/>
                <a:gd name="connsiteY25" fmla="*/ 976341 h 1137208"/>
                <a:gd name="connsiteX26" fmla="*/ 338667 w 2937933"/>
                <a:gd name="connsiteY26" fmla="*/ 959408 h 1137208"/>
                <a:gd name="connsiteX27" fmla="*/ 270933 w 2937933"/>
                <a:gd name="connsiteY27" fmla="*/ 925541 h 1137208"/>
                <a:gd name="connsiteX28" fmla="*/ 245533 w 2937933"/>
                <a:gd name="connsiteY28" fmla="*/ 908608 h 1137208"/>
                <a:gd name="connsiteX29" fmla="*/ 194733 w 2937933"/>
                <a:gd name="connsiteY29" fmla="*/ 891674 h 1137208"/>
                <a:gd name="connsiteX30" fmla="*/ 143933 w 2937933"/>
                <a:gd name="connsiteY30" fmla="*/ 866274 h 1137208"/>
                <a:gd name="connsiteX31" fmla="*/ 67733 w 2937933"/>
                <a:gd name="connsiteY31" fmla="*/ 857808 h 1137208"/>
                <a:gd name="connsiteX32" fmla="*/ 42333 w 2937933"/>
                <a:gd name="connsiteY32" fmla="*/ 849341 h 1137208"/>
                <a:gd name="connsiteX33" fmla="*/ 0 w 2937933"/>
                <a:gd name="connsiteY33" fmla="*/ 188941 h 1137208"/>
                <a:gd name="connsiteX0" fmla="*/ 0 w 2937933"/>
                <a:gd name="connsiteY0" fmla="*/ 188941 h 1137208"/>
                <a:gd name="connsiteX1" fmla="*/ 0 w 2937933"/>
                <a:gd name="connsiteY1" fmla="*/ 188941 h 1137208"/>
                <a:gd name="connsiteX2" fmla="*/ 1474983 w 2937933"/>
                <a:gd name="connsiteY2" fmla="*/ 0 h 1137208"/>
                <a:gd name="connsiteX3" fmla="*/ 2937933 w 2937933"/>
                <a:gd name="connsiteY3" fmla="*/ 163541 h 1137208"/>
                <a:gd name="connsiteX4" fmla="*/ 2937933 w 2937933"/>
                <a:gd name="connsiteY4" fmla="*/ 163541 h 1137208"/>
                <a:gd name="connsiteX5" fmla="*/ 2819400 w 2937933"/>
                <a:gd name="connsiteY5" fmla="*/ 866274 h 1137208"/>
                <a:gd name="connsiteX6" fmla="*/ 2201333 w 2937933"/>
                <a:gd name="connsiteY6" fmla="*/ 1052541 h 1137208"/>
                <a:gd name="connsiteX7" fmla="*/ 2150533 w 2937933"/>
                <a:gd name="connsiteY7" fmla="*/ 1069474 h 1137208"/>
                <a:gd name="connsiteX8" fmla="*/ 2099733 w 2937933"/>
                <a:gd name="connsiteY8" fmla="*/ 1077941 h 1137208"/>
                <a:gd name="connsiteX9" fmla="*/ 1879600 w 2937933"/>
                <a:gd name="connsiteY9" fmla="*/ 1086408 h 1137208"/>
                <a:gd name="connsiteX10" fmla="*/ 1549400 w 2937933"/>
                <a:gd name="connsiteY10" fmla="*/ 1111808 h 1137208"/>
                <a:gd name="connsiteX11" fmla="*/ 1464733 w 2937933"/>
                <a:gd name="connsiteY11" fmla="*/ 1128741 h 1137208"/>
                <a:gd name="connsiteX12" fmla="*/ 1439333 w 2937933"/>
                <a:gd name="connsiteY12" fmla="*/ 1137208 h 1137208"/>
                <a:gd name="connsiteX13" fmla="*/ 1109133 w 2937933"/>
                <a:gd name="connsiteY13" fmla="*/ 1128741 h 1137208"/>
                <a:gd name="connsiteX14" fmla="*/ 948267 w 2937933"/>
                <a:gd name="connsiteY14" fmla="*/ 1103341 h 1137208"/>
                <a:gd name="connsiteX15" fmla="*/ 889000 w 2937933"/>
                <a:gd name="connsiteY15" fmla="*/ 1086408 h 1137208"/>
                <a:gd name="connsiteX16" fmla="*/ 829733 w 2937933"/>
                <a:gd name="connsiteY16" fmla="*/ 1077941 h 1137208"/>
                <a:gd name="connsiteX17" fmla="*/ 795867 w 2937933"/>
                <a:gd name="connsiteY17" fmla="*/ 1069474 h 1137208"/>
                <a:gd name="connsiteX18" fmla="*/ 728133 w 2937933"/>
                <a:gd name="connsiteY18" fmla="*/ 1061008 h 1137208"/>
                <a:gd name="connsiteX19" fmla="*/ 609600 w 2937933"/>
                <a:gd name="connsiteY19" fmla="*/ 1035608 h 1137208"/>
                <a:gd name="connsiteX20" fmla="*/ 533400 w 2937933"/>
                <a:gd name="connsiteY20" fmla="*/ 1018674 h 1137208"/>
                <a:gd name="connsiteX21" fmla="*/ 508000 w 2937933"/>
                <a:gd name="connsiteY21" fmla="*/ 1010208 h 1137208"/>
                <a:gd name="connsiteX22" fmla="*/ 474133 w 2937933"/>
                <a:gd name="connsiteY22" fmla="*/ 1001741 h 1137208"/>
                <a:gd name="connsiteX23" fmla="*/ 423333 w 2937933"/>
                <a:gd name="connsiteY23" fmla="*/ 984808 h 1137208"/>
                <a:gd name="connsiteX24" fmla="*/ 389467 w 2937933"/>
                <a:gd name="connsiteY24" fmla="*/ 976341 h 1137208"/>
                <a:gd name="connsiteX25" fmla="*/ 338667 w 2937933"/>
                <a:gd name="connsiteY25" fmla="*/ 959408 h 1137208"/>
                <a:gd name="connsiteX26" fmla="*/ 270933 w 2937933"/>
                <a:gd name="connsiteY26" fmla="*/ 925541 h 1137208"/>
                <a:gd name="connsiteX27" fmla="*/ 245533 w 2937933"/>
                <a:gd name="connsiteY27" fmla="*/ 908608 h 1137208"/>
                <a:gd name="connsiteX28" fmla="*/ 194733 w 2937933"/>
                <a:gd name="connsiteY28" fmla="*/ 891674 h 1137208"/>
                <a:gd name="connsiteX29" fmla="*/ 143933 w 2937933"/>
                <a:gd name="connsiteY29" fmla="*/ 866274 h 1137208"/>
                <a:gd name="connsiteX30" fmla="*/ 67733 w 2937933"/>
                <a:gd name="connsiteY30" fmla="*/ 857808 h 1137208"/>
                <a:gd name="connsiteX31" fmla="*/ 42333 w 2937933"/>
                <a:gd name="connsiteY31" fmla="*/ 849341 h 1137208"/>
                <a:gd name="connsiteX32" fmla="*/ 0 w 2937933"/>
                <a:gd name="connsiteY32" fmla="*/ 188941 h 1137208"/>
                <a:gd name="connsiteX0" fmla="*/ 0 w 2937933"/>
                <a:gd name="connsiteY0" fmla="*/ 188941 h 1137208"/>
                <a:gd name="connsiteX1" fmla="*/ 0 w 2937933"/>
                <a:gd name="connsiteY1" fmla="*/ 188941 h 1137208"/>
                <a:gd name="connsiteX2" fmla="*/ 1474983 w 2937933"/>
                <a:gd name="connsiteY2" fmla="*/ 0 h 1137208"/>
                <a:gd name="connsiteX3" fmla="*/ 2937933 w 2937933"/>
                <a:gd name="connsiteY3" fmla="*/ 163541 h 1137208"/>
                <a:gd name="connsiteX4" fmla="*/ 2937933 w 2937933"/>
                <a:gd name="connsiteY4" fmla="*/ 163541 h 1137208"/>
                <a:gd name="connsiteX5" fmla="*/ 2819400 w 2937933"/>
                <a:gd name="connsiteY5" fmla="*/ 866274 h 1137208"/>
                <a:gd name="connsiteX6" fmla="*/ 2150533 w 2937933"/>
                <a:gd name="connsiteY6" fmla="*/ 1069474 h 1137208"/>
                <a:gd name="connsiteX7" fmla="*/ 2099733 w 2937933"/>
                <a:gd name="connsiteY7" fmla="*/ 1077941 h 1137208"/>
                <a:gd name="connsiteX8" fmla="*/ 1879600 w 2937933"/>
                <a:gd name="connsiteY8" fmla="*/ 1086408 h 1137208"/>
                <a:gd name="connsiteX9" fmla="*/ 1549400 w 2937933"/>
                <a:gd name="connsiteY9" fmla="*/ 1111808 h 1137208"/>
                <a:gd name="connsiteX10" fmla="*/ 1464733 w 2937933"/>
                <a:gd name="connsiteY10" fmla="*/ 1128741 h 1137208"/>
                <a:gd name="connsiteX11" fmla="*/ 1439333 w 2937933"/>
                <a:gd name="connsiteY11" fmla="*/ 1137208 h 1137208"/>
                <a:gd name="connsiteX12" fmla="*/ 1109133 w 2937933"/>
                <a:gd name="connsiteY12" fmla="*/ 1128741 h 1137208"/>
                <a:gd name="connsiteX13" fmla="*/ 948267 w 2937933"/>
                <a:gd name="connsiteY13" fmla="*/ 1103341 h 1137208"/>
                <a:gd name="connsiteX14" fmla="*/ 889000 w 2937933"/>
                <a:gd name="connsiteY14" fmla="*/ 1086408 h 1137208"/>
                <a:gd name="connsiteX15" fmla="*/ 829733 w 2937933"/>
                <a:gd name="connsiteY15" fmla="*/ 1077941 h 1137208"/>
                <a:gd name="connsiteX16" fmla="*/ 795867 w 2937933"/>
                <a:gd name="connsiteY16" fmla="*/ 1069474 h 1137208"/>
                <a:gd name="connsiteX17" fmla="*/ 728133 w 2937933"/>
                <a:gd name="connsiteY17" fmla="*/ 1061008 h 1137208"/>
                <a:gd name="connsiteX18" fmla="*/ 609600 w 2937933"/>
                <a:gd name="connsiteY18" fmla="*/ 1035608 h 1137208"/>
                <a:gd name="connsiteX19" fmla="*/ 533400 w 2937933"/>
                <a:gd name="connsiteY19" fmla="*/ 1018674 h 1137208"/>
                <a:gd name="connsiteX20" fmla="*/ 508000 w 2937933"/>
                <a:gd name="connsiteY20" fmla="*/ 1010208 h 1137208"/>
                <a:gd name="connsiteX21" fmla="*/ 474133 w 2937933"/>
                <a:gd name="connsiteY21" fmla="*/ 1001741 h 1137208"/>
                <a:gd name="connsiteX22" fmla="*/ 423333 w 2937933"/>
                <a:gd name="connsiteY22" fmla="*/ 984808 h 1137208"/>
                <a:gd name="connsiteX23" fmla="*/ 389467 w 2937933"/>
                <a:gd name="connsiteY23" fmla="*/ 976341 h 1137208"/>
                <a:gd name="connsiteX24" fmla="*/ 338667 w 2937933"/>
                <a:gd name="connsiteY24" fmla="*/ 959408 h 1137208"/>
                <a:gd name="connsiteX25" fmla="*/ 270933 w 2937933"/>
                <a:gd name="connsiteY25" fmla="*/ 925541 h 1137208"/>
                <a:gd name="connsiteX26" fmla="*/ 245533 w 2937933"/>
                <a:gd name="connsiteY26" fmla="*/ 908608 h 1137208"/>
                <a:gd name="connsiteX27" fmla="*/ 194733 w 2937933"/>
                <a:gd name="connsiteY27" fmla="*/ 891674 h 1137208"/>
                <a:gd name="connsiteX28" fmla="*/ 143933 w 2937933"/>
                <a:gd name="connsiteY28" fmla="*/ 866274 h 1137208"/>
                <a:gd name="connsiteX29" fmla="*/ 67733 w 2937933"/>
                <a:gd name="connsiteY29" fmla="*/ 857808 h 1137208"/>
                <a:gd name="connsiteX30" fmla="*/ 42333 w 2937933"/>
                <a:gd name="connsiteY30" fmla="*/ 849341 h 1137208"/>
                <a:gd name="connsiteX31" fmla="*/ 0 w 2937933"/>
                <a:gd name="connsiteY31" fmla="*/ 188941 h 1137208"/>
                <a:gd name="connsiteX0" fmla="*/ 0 w 2937933"/>
                <a:gd name="connsiteY0" fmla="*/ 188941 h 1137208"/>
                <a:gd name="connsiteX1" fmla="*/ 0 w 2937933"/>
                <a:gd name="connsiteY1" fmla="*/ 188941 h 1137208"/>
                <a:gd name="connsiteX2" fmla="*/ 1474983 w 2937933"/>
                <a:gd name="connsiteY2" fmla="*/ 0 h 1137208"/>
                <a:gd name="connsiteX3" fmla="*/ 2937933 w 2937933"/>
                <a:gd name="connsiteY3" fmla="*/ 163541 h 1137208"/>
                <a:gd name="connsiteX4" fmla="*/ 2937933 w 2937933"/>
                <a:gd name="connsiteY4" fmla="*/ 163541 h 1137208"/>
                <a:gd name="connsiteX5" fmla="*/ 2819400 w 2937933"/>
                <a:gd name="connsiteY5" fmla="*/ 866274 h 1137208"/>
                <a:gd name="connsiteX6" fmla="*/ 2099733 w 2937933"/>
                <a:gd name="connsiteY6" fmla="*/ 1077941 h 1137208"/>
                <a:gd name="connsiteX7" fmla="*/ 1879600 w 2937933"/>
                <a:gd name="connsiteY7" fmla="*/ 1086408 h 1137208"/>
                <a:gd name="connsiteX8" fmla="*/ 1549400 w 2937933"/>
                <a:gd name="connsiteY8" fmla="*/ 1111808 h 1137208"/>
                <a:gd name="connsiteX9" fmla="*/ 1464733 w 2937933"/>
                <a:gd name="connsiteY9" fmla="*/ 1128741 h 1137208"/>
                <a:gd name="connsiteX10" fmla="*/ 1439333 w 2937933"/>
                <a:gd name="connsiteY10" fmla="*/ 1137208 h 1137208"/>
                <a:gd name="connsiteX11" fmla="*/ 1109133 w 2937933"/>
                <a:gd name="connsiteY11" fmla="*/ 1128741 h 1137208"/>
                <a:gd name="connsiteX12" fmla="*/ 948267 w 2937933"/>
                <a:gd name="connsiteY12" fmla="*/ 1103341 h 1137208"/>
                <a:gd name="connsiteX13" fmla="*/ 889000 w 2937933"/>
                <a:gd name="connsiteY13" fmla="*/ 1086408 h 1137208"/>
                <a:gd name="connsiteX14" fmla="*/ 829733 w 2937933"/>
                <a:gd name="connsiteY14" fmla="*/ 1077941 h 1137208"/>
                <a:gd name="connsiteX15" fmla="*/ 795867 w 2937933"/>
                <a:gd name="connsiteY15" fmla="*/ 1069474 h 1137208"/>
                <a:gd name="connsiteX16" fmla="*/ 728133 w 2937933"/>
                <a:gd name="connsiteY16" fmla="*/ 1061008 h 1137208"/>
                <a:gd name="connsiteX17" fmla="*/ 609600 w 2937933"/>
                <a:gd name="connsiteY17" fmla="*/ 1035608 h 1137208"/>
                <a:gd name="connsiteX18" fmla="*/ 533400 w 2937933"/>
                <a:gd name="connsiteY18" fmla="*/ 1018674 h 1137208"/>
                <a:gd name="connsiteX19" fmla="*/ 508000 w 2937933"/>
                <a:gd name="connsiteY19" fmla="*/ 1010208 h 1137208"/>
                <a:gd name="connsiteX20" fmla="*/ 474133 w 2937933"/>
                <a:gd name="connsiteY20" fmla="*/ 1001741 h 1137208"/>
                <a:gd name="connsiteX21" fmla="*/ 423333 w 2937933"/>
                <a:gd name="connsiteY21" fmla="*/ 984808 h 1137208"/>
                <a:gd name="connsiteX22" fmla="*/ 389467 w 2937933"/>
                <a:gd name="connsiteY22" fmla="*/ 976341 h 1137208"/>
                <a:gd name="connsiteX23" fmla="*/ 338667 w 2937933"/>
                <a:gd name="connsiteY23" fmla="*/ 959408 h 1137208"/>
                <a:gd name="connsiteX24" fmla="*/ 270933 w 2937933"/>
                <a:gd name="connsiteY24" fmla="*/ 925541 h 1137208"/>
                <a:gd name="connsiteX25" fmla="*/ 245533 w 2937933"/>
                <a:gd name="connsiteY25" fmla="*/ 908608 h 1137208"/>
                <a:gd name="connsiteX26" fmla="*/ 194733 w 2937933"/>
                <a:gd name="connsiteY26" fmla="*/ 891674 h 1137208"/>
                <a:gd name="connsiteX27" fmla="*/ 143933 w 2937933"/>
                <a:gd name="connsiteY27" fmla="*/ 866274 h 1137208"/>
                <a:gd name="connsiteX28" fmla="*/ 67733 w 2937933"/>
                <a:gd name="connsiteY28" fmla="*/ 857808 h 1137208"/>
                <a:gd name="connsiteX29" fmla="*/ 42333 w 2937933"/>
                <a:gd name="connsiteY29" fmla="*/ 849341 h 1137208"/>
                <a:gd name="connsiteX30" fmla="*/ 0 w 2937933"/>
                <a:gd name="connsiteY30" fmla="*/ 188941 h 1137208"/>
                <a:gd name="connsiteX0" fmla="*/ 0 w 2937933"/>
                <a:gd name="connsiteY0" fmla="*/ 188941 h 1137208"/>
                <a:gd name="connsiteX1" fmla="*/ 0 w 2937933"/>
                <a:gd name="connsiteY1" fmla="*/ 188941 h 1137208"/>
                <a:gd name="connsiteX2" fmla="*/ 1474983 w 2937933"/>
                <a:gd name="connsiteY2" fmla="*/ 0 h 1137208"/>
                <a:gd name="connsiteX3" fmla="*/ 2937933 w 2937933"/>
                <a:gd name="connsiteY3" fmla="*/ 163541 h 1137208"/>
                <a:gd name="connsiteX4" fmla="*/ 2937933 w 2937933"/>
                <a:gd name="connsiteY4" fmla="*/ 163541 h 1137208"/>
                <a:gd name="connsiteX5" fmla="*/ 2819400 w 2937933"/>
                <a:gd name="connsiteY5" fmla="*/ 866274 h 1137208"/>
                <a:gd name="connsiteX6" fmla="*/ 1879600 w 2937933"/>
                <a:gd name="connsiteY6" fmla="*/ 1086408 h 1137208"/>
                <a:gd name="connsiteX7" fmla="*/ 1549400 w 2937933"/>
                <a:gd name="connsiteY7" fmla="*/ 1111808 h 1137208"/>
                <a:gd name="connsiteX8" fmla="*/ 1464733 w 2937933"/>
                <a:gd name="connsiteY8" fmla="*/ 1128741 h 1137208"/>
                <a:gd name="connsiteX9" fmla="*/ 1439333 w 2937933"/>
                <a:gd name="connsiteY9" fmla="*/ 1137208 h 1137208"/>
                <a:gd name="connsiteX10" fmla="*/ 1109133 w 2937933"/>
                <a:gd name="connsiteY10" fmla="*/ 1128741 h 1137208"/>
                <a:gd name="connsiteX11" fmla="*/ 948267 w 2937933"/>
                <a:gd name="connsiteY11" fmla="*/ 1103341 h 1137208"/>
                <a:gd name="connsiteX12" fmla="*/ 889000 w 2937933"/>
                <a:gd name="connsiteY12" fmla="*/ 1086408 h 1137208"/>
                <a:gd name="connsiteX13" fmla="*/ 829733 w 2937933"/>
                <a:gd name="connsiteY13" fmla="*/ 1077941 h 1137208"/>
                <a:gd name="connsiteX14" fmla="*/ 795867 w 2937933"/>
                <a:gd name="connsiteY14" fmla="*/ 1069474 h 1137208"/>
                <a:gd name="connsiteX15" fmla="*/ 728133 w 2937933"/>
                <a:gd name="connsiteY15" fmla="*/ 1061008 h 1137208"/>
                <a:gd name="connsiteX16" fmla="*/ 609600 w 2937933"/>
                <a:gd name="connsiteY16" fmla="*/ 1035608 h 1137208"/>
                <a:gd name="connsiteX17" fmla="*/ 533400 w 2937933"/>
                <a:gd name="connsiteY17" fmla="*/ 1018674 h 1137208"/>
                <a:gd name="connsiteX18" fmla="*/ 508000 w 2937933"/>
                <a:gd name="connsiteY18" fmla="*/ 1010208 h 1137208"/>
                <a:gd name="connsiteX19" fmla="*/ 474133 w 2937933"/>
                <a:gd name="connsiteY19" fmla="*/ 1001741 h 1137208"/>
                <a:gd name="connsiteX20" fmla="*/ 423333 w 2937933"/>
                <a:gd name="connsiteY20" fmla="*/ 984808 h 1137208"/>
                <a:gd name="connsiteX21" fmla="*/ 389467 w 2937933"/>
                <a:gd name="connsiteY21" fmla="*/ 976341 h 1137208"/>
                <a:gd name="connsiteX22" fmla="*/ 338667 w 2937933"/>
                <a:gd name="connsiteY22" fmla="*/ 959408 h 1137208"/>
                <a:gd name="connsiteX23" fmla="*/ 270933 w 2937933"/>
                <a:gd name="connsiteY23" fmla="*/ 925541 h 1137208"/>
                <a:gd name="connsiteX24" fmla="*/ 245533 w 2937933"/>
                <a:gd name="connsiteY24" fmla="*/ 908608 h 1137208"/>
                <a:gd name="connsiteX25" fmla="*/ 194733 w 2937933"/>
                <a:gd name="connsiteY25" fmla="*/ 891674 h 1137208"/>
                <a:gd name="connsiteX26" fmla="*/ 143933 w 2937933"/>
                <a:gd name="connsiteY26" fmla="*/ 866274 h 1137208"/>
                <a:gd name="connsiteX27" fmla="*/ 67733 w 2937933"/>
                <a:gd name="connsiteY27" fmla="*/ 857808 h 1137208"/>
                <a:gd name="connsiteX28" fmla="*/ 42333 w 2937933"/>
                <a:gd name="connsiteY28" fmla="*/ 849341 h 1137208"/>
                <a:gd name="connsiteX29" fmla="*/ 0 w 2937933"/>
                <a:gd name="connsiteY29" fmla="*/ 188941 h 1137208"/>
                <a:gd name="connsiteX0" fmla="*/ 0 w 2937933"/>
                <a:gd name="connsiteY0" fmla="*/ 188941 h 1137208"/>
                <a:gd name="connsiteX1" fmla="*/ 0 w 2937933"/>
                <a:gd name="connsiteY1" fmla="*/ 188941 h 1137208"/>
                <a:gd name="connsiteX2" fmla="*/ 1474983 w 2937933"/>
                <a:gd name="connsiteY2" fmla="*/ 0 h 1137208"/>
                <a:gd name="connsiteX3" fmla="*/ 2937933 w 2937933"/>
                <a:gd name="connsiteY3" fmla="*/ 163541 h 1137208"/>
                <a:gd name="connsiteX4" fmla="*/ 2937933 w 2937933"/>
                <a:gd name="connsiteY4" fmla="*/ 163541 h 1137208"/>
                <a:gd name="connsiteX5" fmla="*/ 2819400 w 2937933"/>
                <a:gd name="connsiteY5" fmla="*/ 866274 h 1137208"/>
                <a:gd name="connsiteX6" fmla="*/ 1549400 w 2937933"/>
                <a:gd name="connsiteY6" fmla="*/ 1111808 h 1137208"/>
                <a:gd name="connsiteX7" fmla="*/ 1464733 w 2937933"/>
                <a:gd name="connsiteY7" fmla="*/ 1128741 h 1137208"/>
                <a:gd name="connsiteX8" fmla="*/ 1439333 w 2937933"/>
                <a:gd name="connsiteY8" fmla="*/ 1137208 h 1137208"/>
                <a:gd name="connsiteX9" fmla="*/ 1109133 w 2937933"/>
                <a:gd name="connsiteY9" fmla="*/ 1128741 h 1137208"/>
                <a:gd name="connsiteX10" fmla="*/ 948267 w 2937933"/>
                <a:gd name="connsiteY10" fmla="*/ 1103341 h 1137208"/>
                <a:gd name="connsiteX11" fmla="*/ 889000 w 2937933"/>
                <a:gd name="connsiteY11" fmla="*/ 1086408 h 1137208"/>
                <a:gd name="connsiteX12" fmla="*/ 829733 w 2937933"/>
                <a:gd name="connsiteY12" fmla="*/ 1077941 h 1137208"/>
                <a:gd name="connsiteX13" fmla="*/ 795867 w 2937933"/>
                <a:gd name="connsiteY13" fmla="*/ 1069474 h 1137208"/>
                <a:gd name="connsiteX14" fmla="*/ 728133 w 2937933"/>
                <a:gd name="connsiteY14" fmla="*/ 1061008 h 1137208"/>
                <a:gd name="connsiteX15" fmla="*/ 609600 w 2937933"/>
                <a:gd name="connsiteY15" fmla="*/ 1035608 h 1137208"/>
                <a:gd name="connsiteX16" fmla="*/ 533400 w 2937933"/>
                <a:gd name="connsiteY16" fmla="*/ 1018674 h 1137208"/>
                <a:gd name="connsiteX17" fmla="*/ 508000 w 2937933"/>
                <a:gd name="connsiteY17" fmla="*/ 1010208 h 1137208"/>
                <a:gd name="connsiteX18" fmla="*/ 474133 w 2937933"/>
                <a:gd name="connsiteY18" fmla="*/ 1001741 h 1137208"/>
                <a:gd name="connsiteX19" fmla="*/ 423333 w 2937933"/>
                <a:gd name="connsiteY19" fmla="*/ 984808 h 1137208"/>
                <a:gd name="connsiteX20" fmla="*/ 389467 w 2937933"/>
                <a:gd name="connsiteY20" fmla="*/ 976341 h 1137208"/>
                <a:gd name="connsiteX21" fmla="*/ 338667 w 2937933"/>
                <a:gd name="connsiteY21" fmla="*/ 959408 h 1137208"/>
                <a:gd name="connsiteX22" fmla="*/ 270933 w 2937933"/>
                <a:gd name="connsiteY22" fmla="*/ 925541 h 1137208"/>
                <a:gd name="connsiteX23" fmla="*/ 245533 w 2937933"/>
                <a:gd name="connsiteY23" fmla="*/ 908608 h 1137208"/>
                <a:gd name="connsiteX24" fmla="*/ 194733 w 2937933"/>
                <a:gd name="connsiteY24" fmla="*/ 891674 h 1137208"/>
                <a:gd name="connsiteX25" fmla="*/ 143933 w 2937933"/>
                <a:gd name="connsiteY25" fmla="*/ 866274 h 1137208"/>
                <a:gd name="connsiteX26" fmla="*/ 67733 w 2937933"/>
                <a:gd name="connsiteY26" fmla="*/ 857808 h 1137208"/>
                <a:gd name="connsiteX27" fmla="*/ 42333 w 2937933"/>
                <a:gd name="connsiteY27" fmla="*/ 849341 h 1137208"/>
                <a:gd name="connsiteX28" fmla="*/ 0 w 2937933"/>
                <a:gd name="connsiteY28" fmla="*/ 188941 h 1137208"/>
                <a:gd name="connsiteX0" fmla="*/ 0 w 2937933"/>
                <a:gd name="connsiteY0" fmla="*/ 188941 h 1140401"/>
                <a:gd name="connsiteX1" fmla="*/ 0 w 2937933"/>
                <a:gd name="connsiteY1" fmla="*/ 188941 h 1140401"/>
                <a:gd name="connsiteX2" fmla="*/ 1474983 w 2937933"/>
                <a:gd name="connsiteY2" fmla="*/ 0 h 1140401"/>
                <a:gd name="connsiteX3" fmla="*/ 2937933 w 2937933"/>
                <a:gd name="connsiteY3" fmla="*/ 163541 h 1140401"/>
                <a:gd name="connsiteX4" fmla="*/ 2937933 w 2937933"/>
                <a:gd name="connsiteY4" fmla="*/ 163541 h 1140401"/>
                <a:gd name="connsiteX5" fmla="*/ 2819400 w 2937933"/>
                <a:gd name="connsiteY5" fmla="*/ 866274 h 1140401"/>
                <a:gd name="connsiteX6" fmla="*/ 1549400 w 2937933"/>
                <a:gd name="connsiteY6" fmla="*/ 1111808 h 1140401"/>
                <a:gd name="connsiteX7" fmla="*/ 1439333 w 2937933"/>
                <a:gd name="connsiteY7" fmla="*/ 1137208 h 1140401"/>
                <a:gd name="connsiteX8" fmla="*/ 1109133 w 2937933"/>
                <a:gd name="connsiteY8" fmla="*/ 1128741 h 1140401"/>
                <a:gd name="connsiteX9" fmla="*/ 948267 w 2937933"/>
                <a:gd name="connsiteY9" fmla="*/ 1103341 h 1140401"/>
                <a:gd name="connsiteX10" fmla="*/ 889000 w 2937933"/>
                <a:gd name="connsiteY10" fmla="*/ 1086408 h 1140401"/>
                <a:gd name="connsiteX11" fmla="*/ 829733 w 2937933"/>
                <a:gd name="connsiteY11" fmla="*/ 1077941 h 1140401"/>
                <a:gd name="connsiteX12" fmla="*/ 795867 w 2937933"/>
                <a:gd name="connsiteY12" fmla="*/ 1069474 h 1140401"/>
                <a:gd name="connsiteX13" fmla="*/ 728133 w 2937933"/>
                <a:gd name="connsiteY13" fmla="*/ 1061008 h 1140401"/>
                <a:gd name="connsiteX14" fmla="*/ 609600 w 2937933"/>
                <a:gd name="connsiteY14" fmla="*/ 1035608 h 1140401"/>
                <a:gd name="connsiteX15" fmla="*/ 533400 w 2937933"/>
                <a:gd name="connsiteY15" fmla="*/ 1018674 h 1140401"/>
                <a:gd name="connsiteX16" fmla="*/ 508000 w 2937933"/>
                <a:gd name="connsiteY16" fmla="*/ 1010208 h 1140401"/>
                <a:gd name="connsiteX17" fmla="*/ 474133 w 2937933"/>
                <a:gd name="connsiteY17" fmla="*/ 1001741 h 1140401"/>
                <a:gd name="connsiteX18" fmla="*/ 423333 w 2937933"/>
                <a:gd name="connsiteY18" fmla="*/ 984808 h 1140401"/>
                <a:gd name="connsiteX19" fmla="*/ 389467 w 2937933"/>
                <a:gd name="connsiteY19" fmla="*/ 976341 h 1140401"/>
                <a:gd name="connsiteX20" fmla="*/ 338667 w 2937933"/>
                <a:gd name="connsiteY20" fmla="*/ 959408 h 1140401"/>
                <a:gd name="connsiteX21" fmla="*/ 270933 w 2937933"/>
                <a:gd name="connsiteY21" fmla="*/ 925541 h 1140401"/>
                <a:gd name="connsiteX22" fmla="*/ 245533 w 2937933"/>
                <a:gd name="connsiteY22" fmla="*/ 908608 h 1140401"/>
                <a:gd name="connsiteX23" fmla="*/ 194733 w 2937933"/>
                <a:gd name="connsiteY23" fmla="*/ 891674 h 1140401"/>
                <a:gd name="connsiteX24" fmla="*/ 143933 w 2937933"/>
                <a:gd name="connsiteY24" fmla="*/ 866274 h 1140401"/>
                <a:gd name="connsiteX25" fmla="*/ 67733 w 2937933"/>
                <a:gd name="connsiteY25" fmla="*/ 857808 h 1140401"/>
                <a:gd name="connsiteX26" fmla="*/ 42333 w 2937933"/>
                <a:gd name="connsiteY26" fmla="*/ 849341 h 1140401"/>
                <a:gd name="connsiteX27" fmla="*/ 0 w 2937933"/>
                <a:gd name="connsiteY27" fmla="*/ 188941 h 1140401"/>
                <a:gd name="connsiteX0" fmla="*/ 0 w 2937933"/>
                <a:gd name="connsiteY0" fmla="*/ 188941 h 1137348"/>
                <a:gd name="connsiteX1" fmla="*/ 0 w 2937933"/>
                <a:gd name="connsiteY1" fmla="*/ 188941 h 1137348"/>
                <a:gd name="connsiteX2" fmla="*/ 1474983 w 2937933"/>
                <a:gd name="connsiteY2" fmla="*/ 0 h 1137348"/>
                <a:gd name="connsiteX3" fmla="*/ 2937933 w 2937933"/>
                <a:gd name="connsiteY3" fmla="*/ 163541 h 1137348"/>
                <a:gd name="connsiteX4" fmla="*/ 2937933 w 2937933"/>
                <a:gd name="connsiteY4" fmla="*/ 163541 h 1137348"/>
                <a:gd name="connsiteX5" fmla="*/ 2819400 w 2937933"/>
                <a:gd name="connsiteY5" fmla="*/ 866274 h 1137348"/>
                <a:gd name="connsiteX6" fmla="*/ 1549400 w 2937933"/>
                <a:gd name="connsiteY6" fmla="*/ 1111808 h 1137348"/>
                <a:gd name="connsiteX7" fmla="*/ 1109133 w 2937933"/>
                <a:gd name="connsiteY7" fmla="*/ 1128741 h 1137348"/>
                <a:gd name="connsiteX8" fmla="*/ 948267 w 2937933"/>
                <a:gd name="connsiteY8" fmla="*/ 1103341 h 1137348"/>
                <a:gd name="connsiteX9" fmla="*/ 889000 w 2937933"/>
                <a:gd name="connsiteY9" fmla="*/ 1086408 h 1137348"/>
                <a:gd name="connsiteX10" fmla="*/ 829733 w 2937933"/>
                <a:gd name="connsiteY10" fmla="*/ 1077941 h 1137348"/>
                <a:gd name="connsiteX11" fmla="*/ 795867 w 2937933"/>
                <a:gd name="connsiteY11" fmla="*/ 1069474 h 1137348"/>
                <a:gd name="connsiteX12" fmla="*/ 728133 w 2937933"/>
                <a:gd name="connsiteY12" fmla="*/ 1061008 h 1137348"/>
                <a:gd name="connsiteX13" fmla="*/ 609600 w 2937933"/>
                <a:gd name="connsiteY13" fmla="*/ 1035608 h 1137348"/>
                <a:gd name="connsiteX14" fmla="*/ 533400 w 2937933"/>
                <a:gd name="connsiteY14" fmla="*/ 1018674 h 1137348"/>
                <a:gd name="connsiteX15" fmla="*/ 508000 w 2937933"/>
                <a:gd name="connsiteY15" fmla="*/ 1010208 h 1137348"/>
                <a:gd name="connsiteX16" fmla="*/ 474133 w 2937933"/>
                <a:gd name="connsiteY16" fmla="*/ 1001741 h 1137348"/>
                <a:gd name="connsiteX17" fmla="*/ 423333 w 2937933"/>
                <a:gd name="connsiteY17" fmla="*/ 984808 h 1137348"/>
                <a:gd name="connsiteX18" fmla="*/ 389467 w 2937933"/>
                <a:gd name="connsiteY18" fmla="*/ 976341 h 1137348"/>
                <a:gd name="connsiteX19" fmla="*/ 338667 w 2937933"/>
                <a:gd name="connsiteY19" fmla="*/ 959408 h 1137348"/>
                <a:gd name="connsiteX20" fmla="*/ 270933 w 2937933"/>
                <a:gd name="connsiteY20" fmla="*/ 925541 h 1137348"/>
                <a:gd name="connsiteX21" fmla="*/ 245533 w 2937933"/>
                <a:gd name="connsiteY21" fmla="*/ 908608 h 1137348"/>
                <a:gd name="connsiteX22" fmla="*/ 194733 w 2937933"/>
                <a:gd name="connsiteY22" fmla="*/ 891674 h 1137348"/>
                <a:gd name="connsiteX23" fmla="*/ 143933 w 2937933"/>
                <a:gd name="connsiteY23" fmla="*/ 866274 h 1137348"/>
                <a:gd name="connsiteX24" fmla="*/ 67733 w 2937933"/>
                <a:gd name="connsiteY24" fmla="*/ 857808 h 1137348"/>
                <a:gd name="connsiteX25" fmla="*/ 42333 w 2937933"/>
                <a:gd name="connsiteY25" fmla="*/ 849341 h 1137348"/>
                <a:gd name="connsiteX26" fmla="*/ 0 w 2937933"/>
                <a:gd name="connsiteY26" fmla="*/ 188941 h 1137348"/>
                <a:gd name="connsiteX0" fmla="*/ 0 w 2937933"/>
                <a:gd name="connsiteY0" fmla="*/ 188941 h 1128209"/>
                <a:gd name="connsiteX1" fmla="*/ 0 w 2937933"/>
                <a:gd name="connsiteY1" fmla="*/ 188941 h 1128209"/>
                <a:gd name="connsiteX2" fmla="*/ 1474983 w 2937933"/>
                <a:gd name="connsiteY2" fmla="*/ 0 h 1128209"/>
                <a:gd name="connsiteX3" fmla="*/ 2937933 w 2937933"/>
                <a:gd name="connsiteY3" fmla="*/ 163541 h 1128209"/>
                <a:gd name="connsiteX4" fmla="*/ 2937933 w 2937933"/>
                <a:gd name="connsiteY4" fmla="*/ 163541 h 1128209"/>
                <a:gd name="connsiteX5" fmla="*/ 2819400 w 2937933"/>
                <a:gd name="connsiteY5" fmla="*/ 866274 h 1128209"/>
                <a:gd name="connsiteX6" fmla="*/ 1549400 w 2937933"/>
                <a:gd name="connsiteY6" fmla="*/ 1111808 h 1128209"/>
                <a:gd name="connsiteX7" fmla="*/ 948267 w 2937933"/>
                <a:gd name="connsiteY7" fmla="*/ 1103341 h 1128209"/>
                <a:gd name="connsiteX8" fmla="*/ 889000 w 2937933"/>
                <a:gd name="connsiteY8" fmla="*/ 1086408 h 1128209"/>
                <a:gd name="connsiteX9" fmla="*/ 829733 w 2937933"/>
                <a:gd name="connsiteY9" fmla="*/ 1077941 h 1128209"/>
                <a:gd name="connsiteX10" fmla="*/ 795867 w 2937933"/>
                <a:gd name="connsiteY10" fmla="*/ 1069474 h 1128209"/>
                <a:gd name="connsiteX11" fmla="*/ 728133 w 2937933"/>
                <a:gd name="connsiteY11" fmla="*/ 1061008 h 1128209"/>
                <a:gd name="connsiteX12" fmla="*/ 609600 w 2937933"/>
                <a:gd name="connsiteY12" fmla="*/ 1035608 h 1128209"/>
                <a:gd name="connsiteX13" fmla="*/ 533400 w 2937933"/>
                <a:gd name="connsiteY13" fmla="*/ 1018674 h 1128209"/>
                <a:gd name="connsiteX14" fmla="*/ 508000 w 2937933"/>
                <a:gd name="connsiteY14" fmla="*/ 1010208 h 1128209"/>
                <a:gd name="connsiteX15" fmla="*/ 474133 w 2937933"/>
                <a:gd name="connsiteY15" fmla="*/ 1001741 h 1128209"/>
                <a:gd name="connsiteX16" fmla="*/ 423333 w 2937933"/>
                <a:gd name="connsiteY16" fmla="*/ 984808 h 1128209"/>
                <a:gd name="connsiteX17" fmla="*/ 389467 w 2937933"/>
                <a:gd name="connsiteY17" fmla="*/ 976341 h 1128209"/>
                <a:gd name="connsiteX18" fmla="*/ 338667 w 2937933"/>
                <a:gd name="connsiteY18" fmla="*/ 959408 h 1128209"/>
                <a:gd name="connsiteX19" fmla="*/ 270933 w 2937933"/>
                <a:gd name="connsiteY19" fmla="*/ 925541 h 1128209"/>
                <a:gd name="connsiteX20" fmla="*/ 245533 w 2937933"/>
                <a:gd name="connsiteY20" fmla="*/ 908608 h 1128209"/>
                <a:gd name="connsiteX21" fmla="*/ 194733 w 2937933"/>
                <a:gd name="connsiteY21" fmla="*/ 891674 h 1128209"/>
                <a:gd name="connsiteX22" fmla="*/ 143933 w 2937933"/>
                <a:gd name="connsiteY22" fmla="*/ 866274 h 1128209"/>
                <a:gd name="connsiteX23" fmla="*/ 67733 w 2937933"/>
                <a:gd name="connsiteY23" fmla="*/ 857808 h 1128209"/>
                <a:gd name="connsiteX24" fmla="*/ 42333 w 2937933"/>
                <a:gd name="connsiteY24" fmla="*/ 849341 h 1128209"/>
                <a:gd name="connsiteX25" fmla="*/ 0 w 2937933"/>
                <a:gd name="connsiteY25" fmla="*/ 188941 h 1128209"/>
                <a:gd name="connsiteX0" fmla="*/ 0 w 2937933"/>
                <a:gd name="connsiteY0" fmla="*/ 188941 h 1124121"/>
                <a:gd name="connsiteX1" fmla="*/ 0 w 2937933"/>
                <a:gd name="connsiteY1" fmla="*/ 188941 h 1124121"/>
                <a:gd name="connsiteX2" fmla="*/ 1474983 w 2937933"/>
                <a:gd name="connsiteY2" fmla="*/ 0 h 1124121"/>
                <a:gd name="connsiteX3" fmla="*/ 2937933 w 2937933"/>
                <a:gd name="connsiteY3" fmla="*/ 163541 h 1124121"/>
                <a:gd name="connsiteX4" fmla="*/ 2937933 w 2937933"/>
                <a:gd name="connsiteY4" fmla="*/ 163541 h 1124121"/>
                <a:gd name="connsiteX5" fmla="*/ 2819400 w 2937933"/>
                <a:gd name="connsiteY5" fmla="*/ 866274 h 1124121"/>
                <a:gd name="connsiteX6" fmla="*/ 1549400 w 2937933"/>
                <a:gd name="connsiteY6" fmla="*/ 1111808 h 1124121"/>
                <a:gd name="connsiteX7" fmla="*/ 889000 w 2937933"/>
                <a:gd name="connsiteY7" fmla="*/ 1086408 h 1124121"/>
                <a:gd name="connsiteX8" fmla="*/ 829733 w 2937933"/>
                <a:gd name="connsiteY8" fmla="*/ 1077941 h 1124121"/>
                <a:gd name="connsiteX9" fmla="*/ 795867 w 2937933"/>
                <a:gd name="connsiteY9" fmla="*/ 1069474 h 1124121"/>
                <a:gd name="connsiteX10" fmla="*/ 728133 w 2937933"/>
                <a:gd name="connsiteY10" fmla="*/ 1061008 h 1124121"/>
                <a:gd name="connsiteX11" fmla="*/ 609600 w 2937933"/>
                <a:gd name="connsiteY11" fmla="*/ 1035608 h 1124121"/>
                <a:gd name="connsiteX12" fmla="*/ 533400 w 2937933"/>
                <a:gd name="connsiteY12" fmla="*/ 1018674 h 1124121"/>
                <a:gd name="connsiteX13" fmla="*/ 508000 w 2937933"/>
                <a:gd name="connsiteY13" fmla="*/ 1010208 h 1124121"/>
                <a:gd name="connsiteX14" fmla="*/ 474133 w 2937933"/>
                <a:gd name="connsiteY14" fmla="*/ 1001741 h 1124121"/>
                <a:gd name="connsiteX15" fmla="*/ 423333 w 2937933"/>
                <a:gd name="connsiteY15" fmla="*/ 984808 h 1124121"/>
                <a:gd name="connsiteX16" fmla="*/ 389467 w 2937933"/>
                <a:gd name="connsiteY16" fmla="*/ 976341 h 1124121"/>
                <a:gd name="connsiteX17" fmla="*/ 338667 w 2937933"/>
                <a:gd name="connsiteY17" fmla="*/ 959408 h 1124121"/>
                <a:gd name="connsiteX18" fmla="*/ 270933 w 2937933"/>
                <a:gd name="connsiteY18" fmla="*/ 925541 h 1124121"/>
                <a:gd name="connsiteX19" fmla="*/ 245533 w 2937933"/>
                <a:gd name="connsiteY19" fmla="*/ 908608 h 1124121"/>
                <a:gd name="connsiteX20" fmla="*/ 194733 w 2937933"/>
                <a:gd name="connsiteY20" fmla="*/ 891674 h 1124121"/>
                <a:gd name="connsiteX21" fmla="*/ 143933 w 2937933"/>
                <a:gd name="connsiteY21" fmla="*/ 866274 h 1124121"/>
                <a:gd name="connsiteX22" fmla="*/ 67733 w 2937933"/>
                <a:gd name="connsiteY22" fmla="*/ 857808 h 1124121"/>
                <a:gd name="connsiteX23" fmla="*/ 42333 w 2937933"/>
                <a:gd name="connsiteY23" fmla="*/ 849341 h 1124121"/>
                <a:gd name="connsiteX24" fmla="*/ 0 w 2937933"/>
                <a:gd name="connsiteY24" fmla="*/ 188941 h 1124121"/>
                <a:gd name="connsiteX0" fmla="*/ 0 w 2937933"/>
                <a:gd name="connsiteY0" fmla="*/ 188941 h 1122576"/>
                <a:gd name="connsiteX1" fmla="*/ 0 w 2937933"/>
                <a:gd name="connsiteY1" fmla="*/ 188941 h 1122576"/>
                <a:gd name="connsiteX2" fmla="*/ 1474983 w 2937933"/>
                <a:gd name="connsiteY2" fmla="*/ 0 h 1122576"/>
                <a:gd name="connsiteX3" fmla="*/ 2937933 w 2937933"/>
                <a:gd name="connsiteY3" fmla="*/ 163541 h 1122576"/>
                <a:gd name="connsiteX4" fmla="*/ 2937933 w 2937933"/>
                <a:gd name="connsiteY4" fmla="*/ 163541 h 1122576"/>
                <a:gd name="connsiteX5" fmla="*/ 2819400 w 2937933"/>
                <a:gd name="connsiteY5" fmla="*/ 866274 h 1122576"/>
                <a:gd name="connsiteX6" fmla="*/ 1549400 w 2937933"/>
                <a:gd name="connsiteY6" fmla="*/ 1111808 h 1122576"/>
                <a:gd name="connsiteX7" fmla="*/ 829733 w 2937933"/>
                <a:gd name="connsiteY7" fmla="*/ 1077941 h 1122576"/>
                <a:gd name="connsiteX8" fmla="*/ 795867 w 2937933"/>
                <a:gd name="connsiteY8" fmla="*/ 1069474 h 1122576"/>
                <a:gd name="connsiteX9" fmla="*/ 728133 w 2937933"/>
                <a:gd name="connsiteY9" fmla="*/ 1061008 h 1122576"/>
                <a:gd name="connsiteX10" fmla="*/ 609600 w 2937933"/>
                <a:gd name="connsiteY10" fmla="*/ 1035608 h 1122576"/>
                <a:gd name="connsiteX11" fmla="*/ 533400 w 2937933"/>
                <a:gd name="connsiteY11" fmla="*/ 1018674 h 1122576"/>
                <a:gd name="connsiteX12" fmla="*/ 508000 w 2937933"/>
                <a:gd name="connsiteY12" fmla="*/ 1010208 h 1122576"/>
                <a:gd name="connsiteX13" fmla="*/ 474133 w 2937933"/>
                <a:gd name="connsiteY13" fmla="*/ 1001741 h 1122576"/>
                <a:gd name="connsiteX14" fmla="*/ 423333 w 2937933"/>
                <a:gd name="connsiteY14" fmla="*/ 984808 h 1122576"/>
                <a:gd name="connsiteX15" fmla="*/ 389467 w 2937933"/>
                <a:gd name="connsiteY15" fmla="*/ 976341 h 1122576"/>
                <a:gd name="connsiteX16" fmla="*/ 338667 w 2937933"/>
                <a:gd name="connsiteY16" fmla="*/ 959408 h 1122576"/>
                <a:gd name="connsiteX17" fmla="*/ 270933 w 2937933"/>
                <a:gd name="connsiteY17" fmla="*/ 925541 h 1122576"/>
                <a:gd name="connsiteX18" fmla="*/ 245533 w 2937933"/>
                <a:gd name="connsiteY18" fmla="*/ 908608 h 1122576"/>
                <a:gd name="connsiteX19" fmla="*/ 194733 w 2937933"/>
                <a:gd name="connsiteY19" fmla="*/ 891674 h 1122576"/>
                <a:gd name="connsiteX20" fmla="*/ 143933 w 2937933"/>
                <a:gd name="connsiteY20" fmla="*/ 866274 h 1122576"/>
                <a:gd name="connsiteX21" fmla="*/ 67733 w 2937933"/>
                <a:gd name="connsiteY21" fmla="*/ 857808 h 1122576"/>
                <a:gd name="connsiteX22" fmla="*/ 42333 w 2937933"/>
                <a:gd name="connsiteY22" fmla="*/ 849341 h 1122576"/>
                <a:gd name="connsiteX23" fmla="*/ 0 w 2937933"/>
                <a:gd name="connsiteY23" fmla="*/ 188941 h 1122576"/>
                <a:gd name="connsiteX0" fmla="*/ 0 w 2937933"/>
                <a:gd name="connsiteY0" fmla="*/ 188941 h 1121224"/>
                <a:gd name="connsiteX1" fmla="*/ 0 w 2937933"/>
                <a:gd name="connsiteY1" fmla="*/ 188941 h 1121224"/>
                <a:gd name="connsiteX2" fmla="*/ 1474983 w 2937933"/>
                <a:gd name="connsiteY2" fmla="*/ 0 h 1121224"/>
                <a:gd name="connsiteX3" fmla="*/ 2937933 w 2937933"/>
                <a:gd name="connsiteY3" fmla="*/ 163541 h 1121224"/>
                <a:gd name="connsiteX4" fmla="*/ 2937933 w 2937933"/>
                <a:gd name="connsiteY4" fmla="*/ 163541 h 1121224"/>
                <a:gd name="connsiteX5" fmla="*/ 2819400 w 2937933"/>
                <a:gd name="connsiteY5" fmla="*/ 866274 h 1121224"/>
                <a:gd name="connsiteX6" fmla="*/ 1549400 w 2937933"/>
                <a:gd name="connsiteY6" fmla="*/ 1111808 h 1121224"/>
                <a:gd name="connsiteX7" fmla="*/ 795867 w 2937933"/>
                <a:gd name="connsiteY7" fmla="*/ 1069474 h 1121224"/>
                <a:gd name="connsiteX8" fmla="*/ 728133 w 2937933"/>
                <a:gd name="connsiteY8" fmla="*/ 1061008 h 1121224"/>
                <a:gd name="connsiteX9" fmla="*/ 609600 w 2937933"/>
                <a:gd name="connsiteY9" fmla="*/ 1035608 h 1121224"/>
                <a:gd name="connsiteX10" fmla="*/ 533400 w 2937933"/>
                <a:gd name="connsiteY10" fmla="*/ 1018674 h 1121224"/>
                <a:gd name="connsiteX11" fmla="*/ 508000 w 2937933"/>
                <a:gd name="connsiteY11" fmla="*/ 1010208 h 1121224"/>
                <a:gd name="connsiteX12" fmla="*/ 474133 w 2937933"/>
                <a:gd name="connsiteY12" fmla="*/ 1001741 h 1121224"/>
                <a:gd name="connsiteX13" fmla="*/ 423333 w 2937933"/>
                <a:gd name="connsiteY13" fmla="*/ 984808 h 1121224"/>
                <a:gd name="connsiteX14" fmla="*/ 389467 w 2937933"/>
                <a:gd name="connsiteY14" fmla="*/ 976341 h 1121224"/>
                <a:gd name="connsiteX15" fmla="*/ 338667 w 2937933"/>
                <a:gd name="connsiteY15" fmla="*/ 959408 h 1121224"/>
                <a:gd name="connsiteX16" fmla="*/ 270933 w 2937933"/>
                <a:gd name="connsiteY16" fmla="*/ 925541 h 1121224"/>
                <a:gd name="connsiteX17" fmla="*/ 245533 w 2937933"/>
                <a:gd name="connsiteY17" fmla="*/ 908608 h 1121224"/>
                <a:gd name="connsiteX18" fmla="*/ 194733 w 2937933"/>
                <a:gd name="connsiteY18" fmla="*/ 891674 h 1121224"/>
                <a:gd name="connsiteX19" fmla="*/ 143933 w 2937933"/>
                <a:gd name="connsiteY19" fmla="*/ 866274 h 1121224"/>
                <a:gd name="connsiteX20" fmla="*/ 67733 w 2937933"/>
                <a:gd name="connsiteY20" fmla="*/ 857808 h 1121224"/>
                <a:gd name="connsiteX21" fmla="*/ 42333 w 2937933"/>
                <a:gd name="connsiteY21" fmla="*/ 849341 h 1121224"/>
                <a:gd name="connsiteX22" fmla="*/ 0 w 2937933"/>
                <a:gd name="connsiteY22" fmla="*/ 188941 h 1121224"/>
                <a:gd name="connsiteX0" fmla="*/ 0 w 2937933"/>
                <a:gd name="connsiteY0" fmla="*/ 188941 h 1120263"/>
                <a:gd name="connsiteX1" fmla="*/ 0 w 2937933"/>
                <a:gd name="connsiteY1" fmla="*/ 188941 h 1120263"/>
                <a:gd name="connsiteX2" fmla="*/ 1474983 w 2937933"/>
                <a:gd name="connsiteY2" fmla="*/ 0 h 1120263"/>
                <a:gd name="connsiteX3" fmla="*/ 2937933 w 2937933"/>
                <a:gd name="connsiteY3" fmla="*/ 163541 h 1120263"/>
                <a:gd name="connsiteX4" fmla="*/ 2937933 w 2937933"/>
                <a:gd name="connsiteY4" fmla="*/ 163541 h 1120263"/>
                <a:gd name="connsiteX5" fmla="*/ 2819400 w 2937933"/>
                <a:gd name="connsiteY5" fmla="*/ 866274 h 1120263"/>
                <a:gd name="connsiteX6" fmla="*/ 1549400 w 2937933"/>
                <a:gd name="connsiteY6" fmla="*/ 1111808 h 1120263"/>
                <a:gd name="connsiteX7" fmla="*/ 728133 w 2937933"/>
                <a:gd name="connsiteY7" fmla="*/ 1061008 h 1120263"/>
                <a:gd name="connsiteX8" fmla="*/ 609600 w 2937933"/>
                <a:gd name="connsiteY8" fmla="*/ 1035608 h 1120263"/>
                <a:gd name="connsiteX9" fmla="*/ 533400 w 2937933"/>
                <a:gd name="connsiteY9" fmla="*/ 1018674 h 1120263"/>
                <a:gd name="connsiteX10" fmla="*/ 508000 w 2937933"/>
                <a:gd name="connsiteY10" fmla="*/ 1010208 h 1120263"/>
                <a:gd name="connsiteX11" fmla="*/ 474133 w 2937933"/>
                <a:gd name="connsiteY11" fmla="*/ 1001741 h 1120263"/>
                <a:gd name="connsiteX12" fmla="*/ 423333 w 2937933"/>
                <a:gd name="connsiteY12" fmla="*/ 984808 h 1120263"/>
                <a:gd name="connsiteX13" fmla="*/ 389467 w 2937933"/>
                <a:gd name="connsiteY13" fmla="*/ 976341 h 1120263"/>
                <a:gd name="connsiteX14" fmla="*/ 338667 w 2937933"/>
                <a:gd name="connsiteY14" fmla="*/ 959408 h 1120263"/>
                <a:gd name="connsiteX15" fmla="*/ 270933 w 2937933"/>
                <a:gd name="connsiteY15" fmla="*/ 925541 h 1120263"/>
                <a:gd name="connsiteX16" fmla="*/ 245533 w 2937933"/>
                <a:gd name="connsiteY16" fmla="*/ 908608 h 1120263"/>
                <a:gd name="connsiteX17" fmla="*/ 194733 w 2937933"/>
                <a:gd name="connsiteY17" fmla="*/ 891674 h 1120263"/>
                <a:gd name="connsiteX18" fmla="*/ 143933 w 2937933"/>
                <a:gd name="connsiteY18" fmla="*/ 866274 h 1120263"/>
                <a:gd name="connsiteX19" fmla="*/ 67733 w 2937933"/>
                <a:gd name="connsiteY19" fmla="*/ 857808 h 1120263"/>
                <a:gd name="connsiteX20" fmla="*/ 42333 w 2937933"/>
                <a:gd name="connsiteY20" fmla="*/ 849341 h 1120263"/>
                <a:gd name="connsiteX21" fmla="*/ 0 w 2937933"/>
                <a:gd name="connsiteY21" fmla="*/ 188941 h 1120263"/>
                <a:gd name="connsiteX0" fmla="*/ 0 w 2937933"/>
                <a:gd name="connsiteY0" fmla="*/ 188941 h 1111808"/>
                <a:gd name="connsiteX1" fmla="*/ 0 w 2937933"/>
                <a:gd name="connsiteY1" fmla="*/ 188941 h 1111808"/>
                <a:gd name="connsiteX2" fmla="*/ 1474983 w 2937933"/>
                <a:gd name="connsiteY2" fmla="*/ 0 h 1111808"/>
                <a:gd name="connsiteX3" fmla="*/ 2937933 w 2937933"/>
                <a:gd name="connsiteY3" fmla="*/ 163541 h 1111808"/>
                <a:gd name="connsiteX4" fmla="*/ 2937933 w 2937933"/>
                <a:gd name="connsiteY4" fmla="*/ 163541 h 1111808"/>
                <a:gd name="connsiteX5" fmla="*/ 2819400 w 2937933"/>
                <a:gd name="connsiteY5" fmla="*/ 866274 h 1111808"/>
                <a:gd name="connsiteX6" fmla="*/ 1549400 w 2937933"/>
                <a:gd name="connsiteY6" fmla="*/ 1111808 h 1111808"/>
                <a:gd name="connsiteX7" fmla="*/ 609600 w 2937933"/>
                <a:gd name="connsiteY7" fmla="*/ 1035608 h 1111808"/>
                <a:gd name="connsiteX8" fmla="*/ 533400 w 2937933"/>
                <a:gd name="connsiteY8" fmla="*/ 1018674 h 1111808"/>
                <a:gd name="connsiteX9" fmla="*/ 508000 w 2937933"/>
                <a:gd name="connsiteY9" fmla="*/ 1010208 h 1111808"/>
                <a:gd name="connsiteX10" fmla="*/ 474133 w 2937933"/>
                <a:gd name="connsiteY10" fmla="*/ 1001741 h 1111808"/>
                <a:gd name="connsiteX11" fmla="*/ 423333 w 2937933"/>
                <a:gd name="connsiteY11" fmla="*/ 984808 h 1111808"/>
                <a:gd name="connsiteX12" fmla="*/ 389467 w 2937933"/>
                <a:gd name="connsiteY12" fmla="*/ 976341 h 1111808"/>
                <a:gd name="connsiteX13" fmla="*/ 338667 w 2937933"/>
                <a:gd name="connsiteY13" fmla="*/ 959408 h 1111808"/>
                <a:gd name="connsiteX14" fmla="*/ 270933 w 2937933"/>
                <a:gd name="connsiteY14" fmla="*/ 925541 h 1111808"/>
                <a:gd name="connsiteX15" fmla="*/ 245533 w 2937933"/>
                <a:gd name="connsiteY15" fmla="*/ 908608 h 1111808"/>
                <a:gd name="connsiteX16" fmla="*/ 194733 w 2937933"/>
                <a:gd name="connsiteY16" fmla="*/ 891674 h 1111808"/>
                <a:gd name="connsiteX17" fmla="*/ 143933 w 2937933"/>
                <a:gd name="connsiteY17" fmla="*/ 866274 h 1111808"/>
                <a:gd name="connsiteX18" fmla="*/ 67733 w 2937933"/>
                <a:gd name="connsiteY18" fmla="*/ 857808 h 1111808"/>
                <a:gd name="connsiteX19" fmla="*/ 42333 w 2937933"/>
                <a:gd name="connsiteY19" fmla="*/ 849341 h 1111808"/>
                <a:gd name="connsiteX20" fmla="*/ 0 w 2937933"/>
                <a:gd name="connsiteY20" fmla="*/ 188941 h 1111808"/>
                <a:gd name="connsiteX0" fmla="*/ 0 w 2937933"/>
                <a:gd name="connsiteY0" fmla="*/ 188941 h 1111808"/>
                <a:gd name="connsiteX1" fmla="*/ 0 w 2937933"/>
                <a:gd name="connsiteY1" fmla="*/ 188941 h 1111808"/>
                <a:gd name="connsiteX2" fmla="*/ 1474983 w 2937933"/>
                <a:gd name="connsiteY2" fmla="*/ 0 h 1111808"/>
                <a:gd name="connsiteX3" fmla="*/ 2937933 w 2937933"/>
                <a:gd name="connsiteY3" fmla="*/ 163541 h 1111808"/>
                <a:gd name="connsiteX4" fmla="*/ 2937933 w 2937933"/>
                <a:gd name="connsiteY4" fmla="*/ 163541 h 1111808"/>
                <a:gd name="connsiteX5" fmla="*/ 2819400 w 2937933"/>
                <a:gd name="connsiteY5" fmla="*/ 866274 h 1111808"/>
                <a:gd name="connsiteX6" fmla="*/ 1549400 w 2937933"/>
                <a:gd name="connsiteY6" fmla="*/ 1111808 h 1111808"/>
                <a:gd name="connsiteX7" fmla="*/ 533400 w 2937933"/>
                <a:gd name="connsiteY7" fmla="*/ 1018674 h 1111808"/>
                <a:gd name="connsiteX8" fmla="*/ 508000 w 2937933"/>
                <a:gd name="connsiteY8" fmla="*/ 1010208 h 1111808"/>
                <a:gd name="connsiteX9" fmla="*/ 474133 w 2937933"/>
                <a:gd name="connsiteY9" fmla="*/ 1001741 h 1111808"/>
                <a:gd name="connsiteX10" fmla="*/ 423333 w 2937933"/>
                <a:gd name="connsiteY10" fmla="*/ 984808 h 1111808"/>
                <a:gd name="connsiteX11" fmla="*/ 389467 w 2937933"/>
                <a:gd name="connsiteY11" fmla="*/ 976341 h 1111808"/>
                <a:gd name="connsiteX12" fmla="*/ 338667 w 2937933"/>
                <a:gd name="connsiteY12" fmla="*/ 959408 h 1111808"/>
                <a:gd name="connsiteX13" fmla="*/ 270933 w 2937933"/>
                <a:gd name="connsiteY13" fmla="*/ 925541 h 1111808"/>
                <a:gd name="connsiteX14" fmla="*/ 245533 w 2937933"/>
                <a:gd name="connsiteY14" fmla="*/ 908608 h 1111808"/>
                <a:gd name="connsiteX15" fmla="*/ 194733 w 2937933"/>
                <a:gd name="connsiteY15" fmla="*/ 891674 h 1111808"/>
                <a:gd name="connsiteX16" fmla="*/ 143933 w 2937933"/>
                <a:gd name="connsiteY16" fmla="*/ 866274 h 1111808"/>
                <a:gd name="connsiteX17" fmla="*/ 67733 w 2937933"/>
                <a:gd name="connsiteY17" fmla="*/ 857808 h 1111808"/>
                <a:gd name="connsiteX18" fmla="*/ 42333 w 2937933"/>
                <a:gd name="connsiteY18" fmla="*/ 849341 h 1111808"/>
                <a:gd name="connsiteX19" fmla="*/ 0 w 2937933"/>
                <a:gd name="connsiteY19" fmla="*/ 188941 h 1111808"/>
                <a:gd name="connsiteX0" fmla="*/ 0 w 2937933"/>
                <a:gd name="connsiteY0" fmla="*/ 188941 h 1111808"/>
                <a:gd name="connsiteX1" fmla="*/ 0 w 2937933"/>
                <a:gd name="connsiteY1" fmla="*/ 188941 h 1111808"/>
                <a:gd name="connsiteX2" fmla="*/ 1474983 w 2937933"/>
                <a:gd name="connsiteY2" fmla="*/ 0 h 1111808"/>
                <a:gd name="connsiteX3" fmla="*/ 2937933 w 2937933"/>
                <a:gd name="connsiteY3" fmla="*/ 163541 h 1111808"/>
                <a:gd name="connsiteX4" fmla="*/ 2937933 w 2937933"/>
                <a:gd name="connsiteY4" fmla="*/ 163541 h 1111808"/>
                <a:gd name="connsiteX5" fmla="*/ 2819400 w 2937933"/>
                <a:gd name="connsiteY5" fmla="*/ 866274 h 1111808"/>
                <a:gd name="connsiteX6" fmla="*/ 1549400 w 2937933"/>
                <a:gd name="connsiteY6" fmla="*/ 1111808 h 1111808"/>
                <a:gd name="connsiteX7" fmla="*/ 508000 w 2937933"/>
                <a:gd name="connsiteY7" fmla="*/ 1010208 h 1111808"/>
                <a:gd name="connsiteX8" fmla="*/ 474133 w 2937933"/>
                <a:gd name="connsiteY8" fmla="*/ 1001741 h 1111808"/>
                <a:gd name="connsiteX9" fmla="*/ 423333 w 2937933"/>
                <a:gd name="connsiteY9" fmla="*/ 984808 h 1111808"/>
                <a:gd name="connsiteX10" fmla="*/ 389467 w 2937933"/>
                <a:gd name="connsiteY10" fmla="*/ 976341 h 1111808"/>
                <a:gd name="connsiteX11" fmla="*/ 338667 w 2937933"/>
                <a:gd name="connsiteY11" fmla="*/ 959408 h 1111808"/>
                <a:gd name="connsiteX12" fmla="*/ 270933 w 2937933"/>
                <a:gd name="connsiteY12" fmla="*/ 925541 h 1111808"/>
                <a:gd name="connsiteX13" fmla="*/ 245533 w 2937933"/>
                <a:gd name="connsiteY13" fmla="*/ 908608 h 1111808"/>
                <a:gd name="connsiteX14" fmla="*/ 194733 w 2937933"/>
                <a:gd name="connsiteY14" fmla="*/ 891674 h 1111808"/>
                <a:gd name="connsiteX15" fmla="*/ 143933 w 2937933"/>
                <a:gd name="connsiteY15" fmla="*/ 866274 h 1111808"/>
                <a:gd name="connsiteX16" fmla="*/ 67733 w 2937933"/>
                <a:gd name="connsiteY16" fmla="*/ 857808 h 1111808"/>
                <a:gd name="connsiteX17" fmla="*/ 42333 w 2937933"/>
                <a:gd name="connsiteY17" fmla="*/ 849341 h 1111808"/>
                <a:gd name="connsiteX18" fmla="*/ 0 w 2937933"/>
                <a:gd name="connsiteY18" fmla="*/ 188941 h 1111808"/>
                <a:gd name="connsiteX0" fmla="*/ 0 w 2937933"/>
                <a:gd name="connsiteY0" fmla="*/ 188941 h 1111808"/>
                <a:gd name="connsiteX1" fmla="*/ 0 w 2937933"/>
                <a:gd name="connsiteY1" fmla="*/ 188941 h 1111808"/>
                <a:gd name="connsiteX2" fmla="*/ 1474983 w 2937933"/>
                <a:gd name="connsiteY2" fmla="*/ 0 h 1111808"/>
                <a:gd name="connsiteX3" fmla="*/ 2937933 w 2937933"/>
                <a:gd name="connsiteY3" fmla="*/ 163541 h 1111808"/>
                <a:gd name="connsiteX4" fmla="*/ 2937933 w 2937933"/>
                <a:gd name="connsiteY4" fmla="*/ 163541 h 1111808"/>
                <a:gd name="connsiteX5" fmla="*/ 2819400 w 2937933"/>
                <a:gd name="connsiteY5" fmla="*/ 866274 h 1111808"/>
                <a:gd name="connsiteX6" fmla="*/ 1549400 w 2937933"/>
                <a:gd name="connsiteY6" fmla="*/ 1111808 h 1111808"/>
                <a:gd name="connsiteX7" fmla="*/ 474133 w 2937933"/>
                <a:gd name="connsiteY7" fmla="*/ 1001741 h 1111808"/>
                <a:gd name="connsiteX8" fmla="*/ 423333 w 2937933"/>
                <a:gd name="connsiteY8" fmla="*/ 984808 h 1111808"/>
                <a:gd name="connsiteX9" fmla="*/ 389467 w 2937933"/>
                <a:gd name="connsiteY9" fmla="*/ 976341 h 1111808"/>
                <a:gd name="connsiteX10" fmla="*/ 338667 w 2937933"/>
                <a:gd name="connsiteY10" fmla="*/ 959408 h 1111808"/>
                <a:gd name="connsiteX11" fmla="*/ 270933 w 2937933"/>
                <a:gd name="connsiteY11" fmla="*/ 925541 h 1111808"/>
                <a:gd name="connsiteX12" fmla="*/ 245533 w 2937933"/>
                <a:gd name="connsiteY12" fmla="*/ 908608 h 1111808"/>
                <a:gd name="connsiteX13" fmla="*/ 194733 w 2937933"/>
                <a:gd name="connsiteY13" fmla="*/ 891674 h 1111808"/>
                <a:gd name="connsiteX14" fmla="*/ 143933 w 2937933"/>
                <a:gd name="connsiteY14" fmla="*/ 866274 h 1111808"/>
                <a:gd name="connsiteX15" fmla="*/ 67733 w 2937933"/>
                <a:gd name="connsiteY15" fmla="*/ 857808 h 1111808"/>
                <a:gd name="connsiteX16" fmla="*/ 42333 w 2937933"/>
                <a:gd name="connsiteY16" fmla="*/ 849341 h 1111808"/>
                <a:gd name="connsiteX17" fmla="*/ 0 w 2937933"/>
                <a:gd name="connsiteY17" fmla="*/ 188941 h 1111808"/>
                <a:gd name="connsiteX0" fmla="*/ 0 w 2937933"/>
                <a:gd name="connsiteY0" fmla="*/ 188941 h 1111808"/>
                <a:gd name="connsiteX1" fmla="*/ 0 w 2937933"/>
                <a:gd name="connsiteY1" fmla="*/ 188941 h 1111808"/>
                <a:gd name="connsiteX2" fmla="*/ 1474983 w 2937933"/>
                <a:gd name="connsiteY2" fmla="*/ 0 h 1111808"/>
                <a:gd name="connsiteX3" fmla="*/ 2937933 w 2937933"/>
                <a:gd name="connsiteY3" fmla="*/ 163541 h 1111808"/>
                <a:gd name="connsiteX4" fmla="*/ 2937933 w 2937933"/>
                <a:gd name="connsiteY4" fmla="*/ 163541 h 1111808"/>
                <a:gd name="connsiteX5" fmla="*/ 2819400 w 2937933"/>
                <a:gd name="connsiteY5" fmla="*/ 866274 h 1111808"/>
                <a:gd name="connsiteX6" fmla="*/ 1549400 w 2937933"/>
                <a:gd name="connsiteY6" fmla="*/ 1111808 h 1111808"/>
                <a:gd name="connsiteX7" fmla="*/ 423333 w 2937933"/>
                <a:gd name="connsiteY7" fmla="*/ 984808 h 1111808"/>
                <a:gd name="connsiteX8" fmla="*/ 389467 w 2937933"/>
                <a:gd name="connsiteY8" fmla="*/ 976341 h 1111808"/>
                <a:gd name="connsiteX9" fmla="*/ 338667 w 2937933"/>
                <a:gd name="connsiteY9" fmla="*/ 959408 h 1111808"/>
                <a:gd name="connsiteX10" fmla="*/ 270933 w 2937933"/>
                <a:gd name="connsiteY10" fmla="*/ 925541 h 1111808"/>
                <a:gd name="connsiteX11" fmla="*/ 245533 w 2937933"/>
                <a:gd name="connsiteY11" fmla="*/ 908608 h 1111808"/>
                <a:gd name="connsiteX12" fmla="*/ 194733 w 2937933"/>
                <a:gd name="connsiteY12" fmla="*/ 891674 h 1111808"/>
                <a:gd name="connsiteX13" fmla="*/ 143933 w 2937933"/>
                <a:gd name="connsiteY13" fmla="*/ 866274 h 1111808"/>
                <a:gd name="connsiteX14" fmla="*/ 67733 w 2937933"/>
                <a:gd name="connsiteY14" fmla="*/ 857808 h 1111808"/>
                <a:gd name="connsiteX15" fmla="*/ 42333 w 2937933"/>
                <a:gd name="connsiteY15" fmla="*/ 849341 h 1111808"/>
                <a:gd name="connsiteX16" fmla="*/ 0 w 2937933"/>
                <a:gd name="connsiteY16" fmla="*/ 188941 h 1111808"/>
                <a:gd name="connsiteX0" fmla="*/ 0 w 2937933"/>
                <a:gd name="connsiteY0" fmla="*/ 188941 h 1111808"/>
                <a:gd name="connsiteX1" fmla="*/ 0 w 2937933"/>
                <a:gd name="connsiteY1" fmla="*/ 188941 h 1111808"/>
                <a:gd name="connsiteX2" fmla="*/ 1474983 w 2937933"/>
                <a:gd name="connsiteY2" fmla="*/ 0 h 1111808"/>
                <a:gd name="connsiteX3" fmla="*/ 2937933 w 2937933"/>
                <a:gd name="connsiteY3" fmla="*/ 163541 h 1111808"/>
                <a:gd name="connsiteX4" fmla="*/ 2937933 w 2937933"/>
                <a:gd name="connsiteY4" fmla="*/ 163541 h 1111808"/>
                <a:gd name="connsiteX5" fmla="*/ 2819400 w 2937933"/>
                <a:gd name="connsiteY5" fmla="*/ 866274 h 1111808"/>
                <a:gd name="connsiteX6" fmla="*/ 1549400 w 2937933"/>
                <a:gd name="connsiteY6" fmla="*/ 1111808 h 1111808"/>
                <a:gd name="connsiteX7" fmla="*/ 389467 w 2937933"/>
                <a:gd name="connsiteY7" fmla="*/ 976341 h 1111808"/>
                <a:gd name="connsiteX8" fmla="*/ 338667 w 2937933"/>
                <a:gd name="connsiteY8" fmla="*/ 959408 h 1111808"/>
                <a:gd name="connsiteX9" fmla="*/ 270933 w 2937933"/>
                <a:gd name="connsiteY9" fmla="*/ 925541 h 1111808"/>
                <a:gd name="connsiteX10" fmla="*/ 245533 w 2937933"/>
                <a:gd name="connsiteY10" fmla="*/ 908608 h 1111808"/>
                <a:gd name="connsiteX11" fmla="*/ 194733 w 2937933"/>
                <a:gd name="connsiteY11" fmla="*/ 891674 h 1111808"/>
                <a:gd name="connsiteX12" fmla="*/ 143933 w 2937933"/>
                <a:gd name="connsiteY12" fmla="*/ 866274 h 1111808"/>
                <a:gd name="connsiteX13" fmla="*/ 67733 w 2937933"/>
                <a:gd name="connsiteY13" fmla="*/ 857808 h 1111808"/>
                <a:gd name="connsiteX14" fmla="*/ 42333 w 2937933"/>
                <a:gd name="connsiteY14" fmla="*/ 849341 h 1111808"/>
                <a:gd name="connsiteX15" fmla="*/ 0 w 2937933"/>
                <a:gd name="connsiteY15" fmla="*/ 188941 h 1111808"/>
                <a:gd name="connsiteX0" fmla="*/ 0 w 2937933"/>
                <a:gd name="connsiteY0" fmla="*/ 188941 h 1111808"/>
                <a:gd name="connsiteX1" fmla="*/ 0 w 2937933"/>
                <a:gd name="connsiteY1" fmla="*/ 188941 h 1111808"/>
                <a:gd name="connsiteX2" fmla="*/ 1474983 w 2937933"/>
                <a:gd name="connsiteY2" fmla="*/ 0 h 1111808"/>
                <a:gd name="connsiteX3" fmla="*/ 2937933 w 2937933"/>
                <a:gd name="connsiteY3" fmla="*/ 163541 h 1111808"/>
                <a:gd name="connsiteX4" fmla="*/ 2937933 w 2937933"/>
                <a:gd name="connsiteY4" fmla="*/ 163541 h 1111808"/>
                <a:gd name="connsiteX5" fmla="*/ 2819400 w 2937933"/>
                <a:gd name="connsiteY5" fmla="*/ 866274 h 1111808"/>
                <a:gd name="connsiteX6" fmla="*/ 1549400 w 2937933"/>
                <a:gd name="connsiteY6" fmla="*/ 1111808 h 1111808"/>
                <a:gd name="connsiteX7" fmla="*/ 338667 w 2937933"/>
                <a:gd name="connsiteY7" fmla="*/ 959408 h 1111808"/>
                <a:gd name="connsiteX8" fmla="*/ 270933 w 2937933"/>
                <a:gd name="connsiteY8" fmla="*/ 925541 h 1111808"/>
                <a:gd name="connsiteX9" fmla="*/ 245533 w 2937933"/>
                <a:gd name="connsiteY9" fmla="*/ 908608 h 1111808"/>
                <a:gd name="connsiteX10" fmla="*/ 194733 w 2937933"/>
                <a:gd name="connsiteY10" fmla="*/ 891674 h 1111808"/>
                <a:gd name="connsiteX11" fmla="*/ 143933 w 2937933"/>
                <a:gd name="connsiteY11" fmla="*/ 866274 h 1111808"/>
                <a:gd name="connsiteX12" fmla="*/ 67733 w 2937933"/>
                <a:gd name="connsiteY12" fmla="*/ 857808 h 1111808"/>
                <a:gd name="connsiteX13" fmla="*/ 42333 w 2937933"/>
                <a:gd name="connsiteY13" fmla="*/ 849341 h 1111808"/>
                <a:gd name="connsiteX14" fmla="*/ 0 w 2937933"/>
                <a:gd name="connsiteY14" fmla="*/ 188941 h 1111808"/>
                <a:gd name="connsiteX0" fmla="*/ 0 w 2937933"/>
                <a:gd name="connsiteY0" fmla="*/ 188941 h 1111808"/>
                <a:gd name="connsiteX1" fmla="*/ 0 w 2937933"/>
                <a:gd name="connsiteY1" fmla="*/ 188941 h 1111808"/>
                <a:gd name="connsiteX2" fmla="*/ 1474983 w 2937933"/>
                <a:gd name="connsiteY2" fmla="*/ 0 h 1111808"/>
                <a:gd name="connsiteX3" fmla="*/ 2937933 w 2937933"/>
                <a:gd name="connsiteY3" fmla="*/ 163541 h 1111808"/>
                <a:gd name="connsiteX4" fmla="*/ 2937933 w 2937933"/>
                <a:gd name="connsiteY4" fmla="*/ 163541 h 1111808"/>
                <a:gd name="connsiteX5" fmla="*/ 2819400 w 2937933"/>
                <a:gd name="connsiteY5" fmla="*/ 866274 h 1111808"/>
                <a:gd name="connsiteX6" fmla="*/ 1549400 w 2937933"/>
                <a:gd name="connsiteY6" fmla="*/ 1111808 h 1111808"/>
                <a:gd name="connsiteX7" fmla="*/ 270933 w 2937933"/>
                <a:gd name="connsiteY7" fmla="*/ 925541 h 1111808"/>
                <a:gd name="connsiteX8" fmla="*/ 245533 w 2937933"/>
                <a:gd name="connsiteY8" fmla="*/ 908608 h 1111808"/>
                <a:gd name="connsiteX9" fmla="*/ 194733 w 2937933"/>
                <a:gd name="connsiteY9" fmla="*/ 891674 h 1111808"/>
                <a:gd name="connsiteX10" fmla="*/ 143933 w 2937933"/>
                <a:gd name="connsiteY10" fmla="*/ 866274 h 1111808"/>
                <a:gd name="connsiteX11" fmla="*/ 67733 w 2937933"/>
                <a:gd name="connsiteY11" fmla="*/ 857808 h 1111808"/>
                <a:gd name="connsiteX12" fmla="*/ 42333 w 2937933"/>
                <a:gd name="connsiteY12" fmla="*/ 849341 h 1111808"/>
                <a:gd name="connsiteX13" fmla="*/ 0 w 2937933"/>
                <a:gd name="connsiteY13" fmla="*/ 188941 h 1111808"/>
                <a:gd name="connsiteX0" fmla="*/ 0 w 2937933"/>
                <a:gd name="connsiteY0" fmla="*/ 188941 h 1111808"/>
                <a:gd name="connsiteX1" fmla="*/ 0 w 2937933"/>
                <a:gd name="connsiteY1" fmla="*/ 188941 h 1111808"/>
                <a:gd name="connsiteX2" fmla="*/ 1474983 w 2937933"/>
                <a:gd name="connsiteY2" fmla="*/ 0 h 1111808"/>
                <a:gd name="connsiteX3" fmla="*/ 2937933 w 2937933"/>
                <a:gd name="connsiteY3" fmla="*/ 163541 h 1111808"/>
                <a:gd name="connsiteX4" fmla="*/ 2937933 w 2937933"/>
                <a:gd name="connsiteY4" fmla="*/ 163541 h 1111808"/>
                <a:gd name="connsiteX5" fmla="*/ 2819400 w 2937933"/>
                <a:gd name="connsiteY5" fmla="*/ 866274 h 1111808"/>
                <a:gd name="connsiteX6" fmla="*/ 1549400 w 2937933"/>
                <a:gd name="connsiteY6" fmla="*/ 1111808 h 1111808"/>
                <a:gd name="connsiteX7" fmla="*/ 245533 w 2937933"/>
                <a:gd name="connsiteY7" fmla="*/ 908608 h 1111808"/>
                <a:gd name="connsiteX8" fmla="*/ 194733 w 2937933"/>
                <a:gd name="connsiteY8" fmla="*/ 891674 h 1111808"/>
                <a:gd name="connsiteX9" fmla="*/ 143933 w 2937933"/>
                <a:gd name="connsiteY9" fmla="*/ 866274 h 1111808"/>
                <a:gd name="connsiteX10" fmla="*/ 67733 w 2937933"/>
                <a:gd name="connsiteY10" fmla="*/ 857808 h 1111808"/>
                <a:gd name="connsiteX11" fmla="*/ 42333 w 2937933"/>
                <a:gd name="connsiteY11" fmla="*/ 849341 h 1111808"/>
                <a:gd name="connsiteX12" fmla="*/ 0 w 2937933"/>
                <a:gd name="connsiteY12" fmla="*/ 188941 h 1111808"/>
                <a:gd name="connsiteX0" fmla="*/ 0 w 2937933"/>
                <a:gd name="connsiteY0" fmla="*/ 188941 h 1111808"/>
                <a:gd name="connsiteX1" fmla="*/ 0 w 2937933"/>
                <a:gd name="connsiteY1" fmla="*/ 188941 h 1111808"/>
                <a:gd name="connsiteX2" fmla="*/ 1474983 w 2937933"/>
                <a:gd name="connsiteY2" fmla="*/ 0 h 1111808"/>
                <a:gd name="connsiteX3" fmla="*/ 2937933 w 2937933"/>
                <a:gd name="connsiteY3" fmla="*/ 163541 h 1111808"/>
                <a:gd name="connsiteX4" fmla="*/ 2937933 w 2937933"/>
                <a:gd name="connsiteY4" fmla="*/ 163541 h 1111808"/>
                <a:gd name="connsiteX5" fmla="*/ 2819400 w 2937933"/>
                <a:gd name="connsiteY5" fmla="*/ 866274 h 1111808"/>
                <a:gd name="connsiteX6" fmla="*/ 1549400 w 2937933"/>
                <a:gd name="connsiteY6" fmla="*/ 1111808 h 1111808"/>
                <a:gd name="connsiteX7" fmla="*/ 194733 w 2937933"/>
                <a:gd name="connsiteY7" fmla="*/ 891674 h 1111808"/>
                <a:gd name="connsiteX8" fmla="*/ 143933 w 2937933"/>
                <a:gd name="connsiteY8" fmla="*/ 866274 h 1111808"/>
                <a:gd name="connsiteX9" fmla="*/ 67733 w 2937933"/>
                <a:gd name="connsiteY9" fmla="*/ 857808 h 1111808"/>
                <a:gd name="connsiteX10" fmla="*/ 42333 w 2937933"/>
                <a:gd name="connsiteY10" fmla="*/ 849341 h 1111808"/>
                <a:gd name="connsiteX11" fmla="*/ 0 w 2937933"/>
                <a:gd name="connsiteY11" fmla="*/ 188941 h 1111808"/>
                <a:gd name="connsiteX0" fmla="*/ 0 w 2937933"/>
                <a:gd name="connsiteY0" fmla="*/ 188941 h 1111808"/>
                <a:gd name="connsiteX1" fmla="*/ 0 w 2937933"/>
                <a:gd name="connsiteY1" fmla="*/ 188941 h 1111808"/>
                <a:gd name="connsiteX2" fmla="*/ 1474983 w 2937933"/>
                <a:gd name="connsiteY2" fmla="*/ 0 h 1111808"/>
                <a:gd name="connsiteX3" fmla="*/ 2937933 w 2937933"/>
                <a:gd name="connsiteY3" fmla="*/ 163541 h 1111808"/>
                <a:gd name="connsiteX4" fmla="*/ 2937933 w 2937933"/>
                <a:gd name="connsiteY4" fmla="*/ 163541 h 1111808"/>
                <a:gd name="connsiteX5" fmla="*/ 2819400 w 2937933"/>
                <a:gd name="connsiteY5" fmla="*/ 866274 h 1111808"/>
                <a:gd name="connsiteX6" fmla="*/ 1549400 w 2937933"/>
                <a:gd name="connsiteY6" fmla="*/ 1111808 h 1111808"/>
                <a:gd name="connsiteX7" fmla="*/ 143933 w 2937933"/>
                <a:gd name="connsiteY7" fmla="*/ 866274 h 1111808"/>
                <a:gd name="connsiteX8" fmla="*/ 67733 w 2937933"/>
                <a:gd name="connsiteY8" fmla="*/ 857808 h 1111808"/>
                <a:gd name="connsiteX9" fmla="*/ 42333 w 2937933"/>
                <a:gd name="connsiteY9" fmla="*/ 849341 h 1111808"/>
                <a:gd name="connsiteX10" fmla="*/ 0 w 2937933"/>
                <a:gd name="connsiteY10" fmla="*/ 188941 h 1111808"/>
                <a:gd name="connsiteX0" fmla="*/ 0 w 2937933"/>
                <a:gd name="connsiteY0" fmla="*/ 188941 h 1111808"/>
                <a:gd name="connsiteX1" fmla="*/ 0 w 2937933"/>
                <a:gd name="connsiteY1" fmla="*/ 188941 h 1111808"/>
                <a:gd name="connsiteX2" fmla="*/ 1474983 w 2937933"/>
                <a:gd name="connsiteY2" fmla="*/ 0 h 1111808"/>
                <a:gd name="connsiteX3" fmla="*/ 2937933 w 2937933"/>
                <a:gd name="connsiteY3" fmla="*/ 163541 h 1111808"/>
                <a:gd name="connsiteX4" fmla="*/ 2937933 w 2937933"/>
                <a:gd name="connsiteY4" fmla="*/ 163541 h 1111808"/>
                <a:gd name="connsiteX5" fmla="*/ 2819400 w 2937933"/>
                <a:gd name="connsiteY5" fmla="*/ 866274 h 1111808"/>
                <a:gd name="connsiteX6" fmla="*/ 1549400 w 2937933"/>
                <a:gd name="connsiteY6" fmla="*/ 1111808 h 1111808"/>
                <a:gd name="connsiteX7" fmla="*/ 67733 w 2937933"/>
                <a:gd name="connsiteY7" fmla="*/ 857808 h 1111808"/>
                <a:gd name="connsiteX8" fmla="*/ 42333 w 2937933"/>
                <a:gd name="connsiteY8" fmla="*/ 849341 h 1111808"/>
                <a:gd name="connsiteX9" fmla="*/ 0 w 2937933"/>
                <a:gd name="connsiteY9" fmla="*/ 188941 h 1111808"/>
                <a:gd name="connsiteX0" fmla="*/ 0 w 2937933"/>
                <a:gd name="connsiteY0" fmla="*/ 188941 h 1111808"/>
                <a:gd name="connsiteX1" fmla="*/ 0 w 2937933"/>
                <a:gd name="connsiteY1" fmla="*/ 188941 h 1111808"/>
                <a:gd name="connsiteX2" fmla="*/ 1474983 w 2937933"/>
                <a:gd name="connsiteY2" fmla="*/ 0 h 1111808"/>
                <a:gd name="connsiteX3" fmla="*/ 2937933 w 2937933"/>
                <a:gd name="connsiteY3" fmla="*/ 163541 h 1111808"/>
                <a:gd name="connsiteX4" fmla="*/ 2937933 w 2937933"/>
                <a:gd name="connsiteY4" fmla="*/ 163541 h 1111808"/>
                <a:gd name="connsiteX5" fmla="*/ 2819400 w 2937933"/>
                <a:gd name="connsiteY5" fmla="*/ 866274 h 1111808"/>
                <a:gd name="connsiteX6" fmla="*/ 1549400 w 2937933"/>
                <a:gd name="connsiteY6" fmla="*/ 1111808 h 1111808"/>
                <a:gd name="connsiteX7" fmla="*/ 42333 w 2937933"/>
                <a:gd name="connsiteY7" fmla="*/ 849341 h 1111808"/>
                <a:gd name="connsiteX8" fmla="*/ 0 w 2937933"/>
                <a:gd name="connsiteY8" fmla="*/ 188941 h 1111808"/>
                <a:gd name="connsiteX0" fmla="*/ 0 w 2937933"/>
                <a:gd name="connsiteY0" fmla="*/ 188941 h 1119829"/>
                <a:gd name="connsiteX1" fmla="*/ 0 w 2937933"/>
                <a:gd name="connsiteY1" fmla="*/ 188941 h 1119829"/>
                <a:gd name="connsiteX2" fmla="*/ 1474983 w 2937933"/>
                <a:gd name="connsiteY2" fmla="*/ 0 h 1119829"/>
                <a:gd name="connsiteX3" fmla="*/ 2937933 w 2937933"/>
                <a:gd name="connsiteY3" fmla="*/ 163541 h 1119829"/>
                <a:gd name="connsiteX4" fmla="*/ 2937933 w 2937933"/>
                <a:gd name="connsiteY4" fmla="*/ 163541 h 1119829"/>
                <a:gd name="connsiteX5" fmla="*/ 2819400 w 2937933"/>
                <a:gd name="connsiteY5" fmla="*/ 866274 h 1119829"/>
                <a:gd name="connsiteX6" fmla="*/ 1469190 w 2937933"/>
                <a:gd name="connsiteY6" fmla="*/ 1119829 h 1119829"/>
                <a:gd name="connsiteX7" fmla="*/ 42333 w 2937933"/>
                <a:gd name="connsiteY7" fmla="*/ 849341 h 1119829"/>
                <a:gd name="connsiteX8" fmla="*/ 0 w 2937933"/>
                <a:gd name="connsiteY8" fmla="*/ 188941 h 1119829"/>
                <a:gd name="connsiteX0" fmla="*/ 0 w 2937933"/>
                <a:gd name="connsiteY0" fmla="*/ 188941 h 1119829"/>
                <a:gd name="connsiteX1" fmla="*/ 0 w 2937933"/>
                <a:gd name="connsiteY1" fmla="*/ 188941 h 1119829"/>
                <a:gd name="connsiteX2" fmla="*/ 1474983 w 2937933"/>
                <a:gd name="connsiteY2" fmla="*/ 0 h 1119829"/>
                <a:gd name="connsiteX3" fmla="*/ 2937933 w 2937933"/>
                <a:gd name="connsiteY3" fmla="*/ 163541 h 1119829"/>
                <a:gd name="connsiteX4" fmla="*/ 2937933 w 2937933"/>
                <a:gd name="connsiteY4" fmla="*/ 163541 h 1119829"/>
                <a:gd name="connsiteX5" fmla="*/ 2819400 w 2937933"/>
                <a:gd name="connsiteY5" fmla="*/ 866274 h 1119829"/>
                <a:gd name="connsiteX6" fmla="*/ 1469190 w 2937933"/>
                <a:gd name="connsiteY6" fmla="*/ 1119829 h 1119829"/>
                <a:gd name="connsiteX7" fmla="*/ 42333 w 2937933"/>
                <a:gd name="connsiteY7" fmla="*/ 849341 h 1119829"/>
                <a:gd name="connsiteX8" fmla="*/ 0 w 2937933"/>
                <a:gd name="connsiteY8" fmla="*/ 188941 h 1119829"/>
                <a:gd name="connsiteX0" fmla="*/ 0 w 2937933"/>
                <a:gd name="connsiteY0" fmla="*/ 188941 h 1119829"/>
                <a:gd name="connsiteX1" fmla="*/ 0 w 2937933"/>
                <a:gd name="connsiteY1" fmla="*/ 188941 h 1119829"/>
                <a:gd name="connsiteX2" fmla="*/ 1474983 w 2937933"/>
                <a:gd name="connsiteY2" fmla="*/ 0 h 1119829"/>
                <a:gd name="connsiteX3" fmla="*/ 2937933 w 2937933"/>
                <a:gd name="connsiteY3" fmla="*/ 163541 h 1119829"/>
                <a:gd name="connsiteX4" fmla="*/ 2937933 w 2937933"/>
                <a:gd name="connsiteY4" fmla="*/ 163541 h 1119829"/>
                <a:gd name="connsiteX5" fmla="*/ 2819400 w 2937933"/>
                <a:gd name="connsiteY5" fmla="*/ 866274 h 1119829"/>
                <a:gd name="connsiteX6" fmla="*/ 1469190 w 2937933"/>
                <a:gd name="connsiteY6" fmla="*/ 1119829 h 1119829"/>
                <a:gd name="connsiteX7" fmla="*/ 42333 w 2937933"/>
                <a:gd name="connsiteY7" fmla="*/ 849341 h 1119829"/>
                <a:gd name="connsiteX8" fmla="*/ 0 w 2937933"/>
                <a:gd name="connsiteY8" fmla="*/ 188941 h 1119829"/>
                <a:gd name="connsiteX0" fmla="*/ 0 w 2937933"/>
                <a:gd name="connsiteY0" fmla="*/ 188941 h 1119829"/>
                <a:gd name="connsiteX1" fmla="*/ 0 w 2937933"/>
                <a:gd name="connsiteY1" fmla="*/ 188941 h 1119829"/>
                <a:gd name="connsiteX2" fmla="*/ 1474983 w 2937933"/>
                <a:gd name="connsiteY2" fmla="*/ 0 h 1119829"/>
                <a:gd name="connsiteX3" fmla="*/ 2937933 w 2937933"/>
                <a:gd name="connsiteY3" fmla="*/ 163541 h 1119829"/>
                <a:gd name="connsiteX4" fmla="*/ 2937933 w 2937933"/>
                <a:gd name="connsiteY4" fmla="*/ 163541 h 1119829"/>
                <a:gd name="connsiteX5" fmla="*/ 2835442 w 2937933"/>
                <a:gd name="connsiteY5" fmla="*/ 890337 h 1119829"/>
                <a:gd name="connsiteX6" fmla="*/ 1469190 w 2937933"/>
                <a:gd name="connsiteY6" fmla="*/ 1119829 h 1119829"/>
                <a:gd name="connsiteX7" fmla="*/ 42333 w 2937933"/>
                <a:gd name="connsiteY7" fmla="*/ 849341 h 1119829"/>
                <a:gd name="connsiteX8" fmla="*/ 0 w 2937933"/>
                <a:gd name="connsiteY8" fmla="*/ 188941 h 1119829"/>
                <a:gd name="connsiteX0" fmla="*/ 0 w 2937933"/>
                <a:gd name="connsiteY0" fmla="*/ 188941 h 1119829"/>
                <a:gd name="connsiteX1" fmla="*/ 0 w 2937933"/>
                <a:gd name="connsiteY1" fmla="*/ 188941 h 1119829"/>
                <a:gd name="connsiteX2" fmla="*/ 1474983 w 2937933"/>
                <a:gd name="connsiteY2" fmla="*/ 0 h 1119829"/>
                <a:gd name="connsiteX3" fmla="*/ 2937933 w 2937933"/>
                <a:gd name="connsiteY3" fmla="*/ 163541 h 1119829"/>
                <a:gd name="connsiteX4" fmla="*/ 2937933 w 2937933"/>
                <a:gd name="connsiteY4" fmla="*/ 163541 h 1119829"/>
                <a:gd name="connsiteX5" fmla="*/ 2811379 w 2937933"/>
                <a:gd name="connsiteY5" fmla="*/ 954505 h 1119829"/>
                <a:gd name="connsiteX6" fmla="*/ 1469190 w 2937933"/>
                <a:gd name="connsiteY6" fmla="*/ 1119829 h 1119829"/>
                <a:gd name="connsiteX7" fmla="*/ 42333 w 2937933"/>
                <a:gd name="connsiteY7" fmla="*/ 849341 h 1119829"/>
                <a:gd name="connsiteX8" fmla="*/ 0 w 2937933"/>
                <a:gd name="connsiteY8" fmla="*/ 188941 h 1119829"/>
                <a:gd name="connsiteX0" fmla="*/ 0 w 2937933"/>
                <a:gd name="connsiteY0" fmla="*/ 188941 h 1119829"/>
                <a:gd name="connsiteX1" fmla="*/ 0 w 2937933"/>
                <a:gd name="connsiteY1" fmla="*/ 188941 h 1119829"/>
                <a:gd name="connsiteX2" fmla="*/ 1474983 w 2937933"/>
                <a:gd name="connsiteY2" fmla="*/ 0 h 1119829"/>
                <a:gd name="connsiteX3" fmla="*/ 2937933 w 2937933"/>
                <a:gd name="connsiteY3" fmla="*/ 163541 h 1119829"/>
                <a:gd name="connsiteX4" fmla="*/ 2937933 w 2937933"/>
                <a:gd name="connsiteY4" fmla="*/ 163541 h 1119829"/>
                <a:gd name="connsiteX5" fmla="*/ 2811379 w 2937933"/>
                <a:gd name="connsiteY5" fmla="*/ 954505 h 1119829"/>
                <a:gd name="connsiteX6" fmla="*/ 1469190 w 2937933"/>
                <a:gd name="connsiteY6" fmla="*/ 1119829 h 1119829"/>
                <a:gd name="connsiteX7" fmla="*/ 38323 w 2937933"/>
                <a:gd name="connsiteY7" fmla="*/ 901478 h 1119829"/>
                <a:gd name="connsiteX8" fmla="*/ 0 w 2937933"/>
                <a:gd name="connsiteY8" fmla="*/ 188941 h 111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7933" h="1119829">
                  <a:moveTo>
                    <a:pt x="0" y="188941"/>
                  </a:moveTo>
                  <a:lnTo>
                    <a:pt x="0" y="188941"/>
                  </a:lnTo>
                  <a:cubicBezTo>
                    <a:pt x="491661" y="125961"/>
                    <a:pt x="951238" y="6832"/>
                    <a:pt x="1474983" y="0"/>
                  </a:cubicBezTo>
                  <a:cubicBezTo>
                    <a:pt x="1986696" y="14409"/>
                    <a:pt x="2450283" y="109027"/>
                    <a:pt x="2937933" y="163541"/>
                  </a:cubicBezTo>
                  <a:lnTo>
                    <a:pt x="2937933" y="163541"/>
                  </a:lnTo>
                  <a:lnTo>
                    <a:pt x="2811379" y="954505"/>
                  </a:lnTo>
                  <a:cubicBezTo>
                    <a:pt x="2361309" y="1039023"/>
                    <a:pt x="1967387" y="1103490"/>
                    <a:pt x="1469190" y="1119829"/>
                  </a:cubicBezTo>
                  <a:cubicBezTo>
                    <a:pt x="973518" y="1073782"/>
                    <a:pt x="513942" y="991641"/>
                    <a:pt x="38323" y="901478"/>
                  </a:cubicBezTo>
                  <a:lnTo>
                    <a:pt x="0" y="188941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8" name="Puolivapaa piirto 250">
              <a:extLst>
                <a:ext uri="{FF2B5EF4-FFF2-40B4-BE49-F238E27FC236}">
                  <a16:creationId xmlns:a16="http://schemas.microsoft.com/office/drawing/2014/main" id="{F6305ACD-67BD-C706-3EA8-EC73EA754E07}"/>
                </a:ext>
              </a:extLst>
            </p:cNvPr>
            <p:cNvSpPr/>
            <p:nvPr userDrawn="1"/>
          </p:nvSpPr>
          <p:spPr>
            <a:xfrm flipH="1">
              <a:off x="1252762" y="1435849"/>
              <a:ext cx="118838" cy="183401"/>
            </a:xfrm>
            <a:custGeom>
              <a:avLst/>
              <a:gdLst>
                <a:gd name="connsiteX0" fmla="*/ 888642 w 991673"/>
                <a:gd name="connsiteY0" fmla="*/ 463640 h 1906074"/>
                <a:gd name="connsiteX1" fmla="*/ 888642 w 991673"/>
                <a:gd name="connsiteY1" fmla="*/ 463640 h 1906074"/>
                <a:gd name="connsiteX2" fmla="*/ 811369 w 991673"/>
                <a:gd name="connsiteY2" fmla="*/ 321972 h 1906074"/>
                <a:gd name="connsiteX3" fmla="*/ 772733 w 991673"/>
                <a:gd name="connsiteY3" fmla="*/ 296215 h 1906074"/>
                <a:gd name="connsiteX4" fmla="*/ 708338 w 991673"/>
                <a:gd name="connsiteY4" fmla="*/ 231820 h 1906074"/>
                <a:gd name="connsiteX5" fmla="*/ 669702 w 991673"/>
                <a:gd name="connsiteY5" fmla="*/ 193184 h 1906074"/>
                <a:gd name="connsiteX6" fmla="*/ 631065 w 991673"/>
                <a:gd name="connsiteY6" fmla="*/ 167426 h 1906074"/>
                <a:gd name="connsiteX7" fmla="*/ 515155 w 991673"/>
                <a:gd name="connsiteY7" fmla="*/ 64395 h 1906074"/>
                <a:gd name="connsiteX8" fmla="*/ 476518 w 991673"/>
                <a:gd name="connsiteY8" fmla="*/ 51516 h 1906074"/>
                <a:gd name="connsiteX9" fmla="*/ 437882 w 991673"/>
                <a:gd name="connsiteY9" fmla="*/ 25758 h 1906074"/>
                <a:gd name="connsiteX10" fmla="*/ 360609 w 991673"/>
                <a:gd name="connsiteY10" fmla="*/ 0 h 1906074"/>
                <a:gd name="connsiteX11" fmla="*/ 115910 w 991673"/>
                <a:gd name="connsiteY11" fmla="*/ 38637 h 1906074"/>
                <a:gd name="connsiteX12" fmla="*/ 77273 w 991673"/>
                <a:gd name="connsiteY12" fmla="*/ 64395 h 1906074"/>
                <a:gd name="connsiteX13" fmla="*/ 25758 w 991673"/>
                <a:gd name="connsiteY13" fmla="*/ 141668 h 1906074"/>
                <a:gd name="connsiteX14" fmla="*/ 0 w 991673"/>
                <a:gd name="connsiteY14" fmla="*/ 231820 h 1906074"/>
                <a:gd name="connsiteX15" fmla="*/ 12879 w 991673"/>
                <a:gd name="connsiteY15" fmla="*/ 553792 h 1906074"/>
                <a:gd name="connsiteX16" fmla="*/ 25758 w 991673"/>
                <a:gd name="connsiteY16" fmla="*/ 631065 h 1906074"/>
                <a:gd name="connsiteX17" fmla="*/ 51516 w 991673"/>
                <a:gd name="connsiteY17" fmla="*/ 746975 h 1906074"/>
                <a:gd name="connsiteX18" fmla="*/ 77273 w 991673"/>
                <a:gd name="connsiteY18" fmla="*/ 824248 h 1906074"/>
                <a:gd name="connsiteX19" fmla="*/ 90152 w 991673"/>
                <a:gd name="connsiteY19" fmla="*/ 862885 h 1906074"/>
                <a:gd name="connsiteX20" fmla="*/ 115910 w 991673"/>
                <a:gd name="connsiteY20" fmla="*/ 901522 h 1906074"/>
                <a:gd name="connsiteX21" fmla="*/ 141668 w 991673"/>
                <a:gd name="connsiteY21" fmla="*/ 978795 h 1906074"/>
                <a:gd name="connsiteX22" fmla="*/ 167425 w 991673"/>
                <a:gd name="connsiteY22" fmla="*/ 1017431 h 1906074"/>
                <a:gd name="connsiteX23" fmla="*/ 218941 w 991673"/>
                <a:gd name="connsiteY23" fmla="*/ 1133341 h 1906074"/>
                <a:gd name="connsiteX24" fmla="*/ 283335 w 991673"/>
                <a:gd name="connsiteY24" fmla="*/ 1249251 h 1906074"/>
                <a:gd name="connsiteX25" fmla="*/ 334851 w 991673"/>
                <a:gd name="connsiteY25" fmla="*/ 1326524 h 1906074"/>
                <a:gd name="connsiteX26" fmla="*/ 412124 w 991673"/>
                <a:gd name="connsiteY26" fmla="*/ 1403798 h 1906074"/>
                <a:gd name="connsiteX27" fmla="*/ 476518 w 991673"/>
                <a:gd name="connsiteY27" fmla="*/ 1468192 h 1906074"/>
                <a:gd name="connsiteX28" fmla="*/ 540913 w 991673"/>
                <a:gd name="connsiteY28" fmla="*/ 1545465 h 1906074"/>
                <a:gd name="connsiteX29" fmla="*/ 566671 w 991673"/>
                <a:gd name="connsiteY29" fmla="*/ 1584102 h 1906074"/>
                <a:gd name="connsiteX30" fmla="*/ 605307 w 991673"/>
                <a:gd name="connsiteY30" fmla="*/ 1609860 h 1906074"/>
                <a:gd name="connsiteX31" fmla="*/ 643944 w 991673"/>
                <a:gd name="connsiteY31" fmla="*/ 1648496 h 1906074"/>
                <a:gd name="connsiteX32" fmla="*/ 759854 w 991673"/>
                <a:gd name="connsiteY32" fmla="*/ 1725770 h 1906074"/>
                <a:gd name="connsiteX33" fmla="*/ 875764 w 991673"/>
                <a:gd name="connsiteY33" fmla="*/ 1803043 h 1906074"/>
                <a:gd name="connsiteX34" fmla="*/ 914400 w 991673"/>
                <a:gd name="connsiteY34" fmla="*/ 1828800 h 1906074"/>
                <a:gd name="connsiteX35" fmla="*/ 940158 w 991673"/>
                <a:gd name="connsiteY35" fmla="*/ 1867437 h 1906074"/>
                <a:gd name="connsiteX36" fmla="*/ 978795 w 991673"/>
                <a:gd name="connsiteY36" fmla="*/ 1893195 h 1906074"/>
                <a:gd name="connsiteX37" fmla="*/ 991673 w 991673"/>
                <a:gd name="connsiteY37" fmla="*/ 1906074 h 1906074"/>
                <a:gd name="connsiteX38" fmla="*/ 888642 w 991673"/>
                <a:gd name="connsiteY38" fmla="*/ 463640 h 1906074"/>
                <a:gd name="connsiteX0" fmla="*/ 888642 w 991673"/>
                <a:gd name="connsiteY0" fmla="*/ 463640 h 1906074"/>
                <a:gd name="connsiteX1" fmla="*/ 888642 w 991673"/>
                <a:gd name="connsiteY1" fmla="*/ 463640 h 1906074"/>
                <a:gd name="connsiteX2" fmla="*/ 772733 w 991673"/>
                <a:gd name="connsiteY2" fmla="*/ 296215 h 1906074"/>
                <a:gd name="connsiteX3" fmla="*/ 708338 w 991673"/>
                <a:gd name="connsiteY3" fmla="*/ 231820 h 1906074"/>
                <a:gd name="connsiteX4" fmla="*/ 669702 w 991673"/>
                <a:gd name="connsiteY4" fmla="*/ 193184 h 1906074"/>
                <a:gd name="connsiteX5" fmla="*/ 631065 w 991673"/>
                <a:gd name="connsiteY5" fmla="*/ 167426 h 1906074"/>
                <a:gd name="connsiteX6" fmla="*/ 515155 w 991673"/>
                <a:gd name="connsiteY6" fmla="*/ 64395 h 1906074"/>
                <a:gd name="connsiteX7" fmla="*/ 476518 w 991673"/>
                <a:gd name="connsiteY7" fmla="*/ 51516 h 1906074"/>
                <a:gd name="connsiteX8" fmla="*/ 437882 w 991673"/>
                <a:gd name="connsiteY8" fmla="*/ 25758 h 1906074"/>
                <a:gd name="connsiteX9" fmla="*/ 360609 w 991673"/>
                <a:gd name="connsiteY9" fmla="*/ 0 h 1906074"/>
                <a:gd name="connsiteX10" fmla="*/ 115910 w 991673"/>
                <a:gd name="connsiteY10" fmla="*/ 38637 h 1906074"/>
                <a:gd name="connsiteX11" fmla="*/ 77273 w 991673"/>
                <a:gd name="connsiteY11" fmla="*/ 64395 h 1906074"/>
                <a:gd name="connsiteX12" fmla="*/ 25758 w 991673"/>
                <a:gd name="connsiteY12" fmla="*/ 141668 h 1906074"/>
                <a:gd name="connsiteX13" fmla="*/ 0 w 991673"/>
                <a:gd name="connsiteY13" fmla="*/ 231820 h 1906074"/>
                <a:gd name="connsiteX14" fmla="*/ 12879 w 991673"/>
                <a:gd name="connsiteY14" fmla="*/ 553792 h 1906074"/>
                <a:gd name="connsiteX15" fmla="*/ 25758 w 991673"/>
                <a:gd name="connsiteY15" fmla="*/ 631065 h 1906074"/>
                <a:gd name="connsiteX16" fmla="*/ 51516 w 991673"/>
                <a:gd name="connsiteY16" fmla="*/ 746975 h 1906074"/>
                <a:gd name="connsiteX17" fmla="*/ 77273 w 991673"/>
                <a:gd name="connsiteY17" fmla="*/ 824248 h 1906074"/>
                <a:gd name="connsiteX18" fmla="*/ 90152 w 991673"/>
                <a:gd name="connsiteY18" fmla="*/ 862885 h 1906074"/>
                <a:gd name="connsiteX19" fmla="*/ 115910 w 991673"/>
                <a:gd name="connsiteY19" fmla="*/ 901522 h 1906074"/>
                <a:gd name="connsiteX20" fmla="*/ 141668 w 991673"/>
                <a:gd name="connsiteY20" fmla="*/ 978795 h 1906074"/>
                <a:gd name="connsiteX21" fmla="*/ 167425 w 991673"/>
                <a:gd name="connsiteY21" fmla="*/ 1017431 h 1906074"/>
                <a:gd name="connsiteX22" fmla="*/ 218941 w 991673"/>
                <a:gd name="connsiteY22" fmla="*/ 1133341 h 1906074"/>
                <a:gd name="connsiteX23" fmla="*/ 283335 w 991673"/>
                <a:gd name="connsiteY23" fmla="*/ 1249251 h 1906074"/>
                <a:gd name="connsiteX24" fmla="*/ 334851 w 991673"/>
                <a:gd name="connsiteY24" fmla="*/ 1326524 h 1906074"/>
                <a:gd name="connsiteX25" fmla="*/ 412124 w 991673"/>
                <a:gd name="connsiteY25" fmla="*/ 1403798 h 1906074"/>
                <a:gd name="connsiteX26" fmla="*/ 476518 w 991673"/>
                <a:gd name="connsiteY26" fmla="*/ 1468192 h 1906074"/>
                <a:gd name="connsiteX27" fmla="*/ 540913 w 991673"/>
                <a:gd name="connsiteY27" fmla="*/ 1545465 h 1906074"/>
                <a:gd name="connsiteX28" fmla="*/ 566671 w 991673"/>
                <a:gd name="connsiteY28" fmla="*/ 1584102 h 1906074"/>
                <a:gd name="connsiteX29" fmla="*/ 605307 w 991673"/>
                <a:gd name="connsiteY29" fmla="*/ 1609860 h 1906074"/>
                <a:gd name="connsiteX30" fmla="*/ 643944 w 991673"/>
                <a:gd name="connsiteY30" fmla="*/ 1648496 h 1906074"/>
                <a:gd name="connsiteX31" fmla="*/ 759854 w 991673"/>
                <a:gd name="connsiteY31" fmla="*/ 1725770 h 1906074"/>
                <a:gd name="connsiteX32" fmla="*/ 875764 w 991673"/>
                <a:gd name="connsiteY32" fmla="*/ 1803043 h 1906074"/>
                <a:gd name="connsiteX33" fmla="*/ 914400 w 991673"/>
                <a:gd name="connsiteY33" fmla="*/ 1828800 h 1906074"/>
                <a:gd name="connsiteX34" fmla="*/ 940158 w 991673"/>
                <a:gd name="connsiteY34" fmla="*/ 1867437 h 1906074"/>
                <a:gd name="connsiteX35" fmla="*/ 978795 w 991673"/>
                <a:gd name="connsiteY35" fmla="*/ 1893195 h 1906074"/>
                <a:gd name="connsiteX36" fmla="*/ 991673 w 991673"/>
                <a:gd name="connsiteY36" fmla="*/ 1906074 h 1906074"/>
                <a:gd name="connsiteX37" fmla="*/ 888642 w 991673"/>
                <a:gd name="connsiteY37" fmla="*/ 463640 h 1906074"/>
                <a:gd name="connsiteX0" fmla="*/ 888642 w 991673"/>
                <a:gd name="connsiteY0" fmla="*/ 463640 h 1906074"/>
                <a:gd name="connsiteX1" fmla="*/ 888642 w 991673"/>
                <a:gd name="connsiteY1" fmla="*/ 463640 h 1906074"/>
                <a:gd name="connsiteX2" fmla="*/ 708338 w 991673"/>
                <a:gd name="connsiteY2" fmla="*/ 231820 h 1906074"/>
                <a:gd name="connsiteX3" fmla="*/ 669702 w 991673"/>
                <a:gd name="connsiteY3" fmla="*/ 193184 h 1906074"/>
                <a:gd name="connsiteX4" fmla="*/ 631065 w 991673"/>
                <a:gd name="connsiteY4" fmla="*/ 167426 h 1906074"/>
                <a:gd name="connsiteX5" fmla="*/ 515155 w 991673"/>
                <a:gd name="connsiteY5" fmla="*/ 64395 h 1906074"/>
                <a:gd name="connsiteX6" fmla="*/ 476518 w 991673"/>
                <a:gd name="connsiteY6" fmla="*/ 51516 h 1906074"/>
                <a:gd name="connsiteX7" fmla="*/ 437882 w 991673"/>
                <a:gd name="connsiteY7" fmla="*/ 25758 h 1906074"/>
                <a:gd name="connsiteX8" fmla="*/ 360609 w 991673"/>
                <a:gd name="connsiteY8" fmla="*/ 0 h 1906074"/>
                <a:gd name="connsiteX9" fmla="*/ 115910 w 991673"/>
                <a:gd name="connsiteY9" fmla="*/ 38637 h 1906074"/>
                <a:gd name="connsiteX10" fmla="*/ 77273 w 991673"/>
                <a:gd name="connsiteY10" fmla="*/ 64395 h 1906074"/>
                <a:gd name="connsiteX11" fmla="*/ 25758 w 991673"/>
                <a:gd name="connsiteY11" fmla="*/ 141668 h 1906074"/>
                <a:gd name="connsiteX12" fmla="*/ 0 w 991673"/>
                <a:gd name="connsiteY12" fmla="*/ 231820 h 1906074"/>
                <a:gd name="connsiteX13" fmla="*/ 12879 w 991673"/>
                <a:gd name="connsiteY13" fmla="*/ 553792 h 1906074"/>
                <a:gd name="connsiteX14" fmla="*/ 25758 w 991673"/>
                <a:gd name="connsiteY14" fmla="*/ 631065 h 1906074"/>
                <a:gd name="connsiteX15" fmla="*/ 51516 w 991673"/>
                <a:gd name="connsiteY15" fmla="*/ 746975 h 1906074"/>
                <a:gd name="connsiteX16" fmla="*/ 77273 w 991673"/>
                <a:gd name="connsiteY16" fmla="*/ 824248 h 1906074"/>
                <a:gd name="connsiteX17" fmla="*/ 90152 w 991673"/>
                <a:gd name="connsiteY17" fmla="*/ 862885 h 1906074"/>
                <a:gd name="connsiteX18" fmla="*/ 115910 w 991673"/>
                <a:gd name="connsiteY18" fmla="*/ 901522 h 1906074"/>
                <a:gd name="connsiteX19" fmla="*/ 141668 w 991673"/>
                <a:gd name="connsiteY19" fmla="*/ 978795 h 1906074"/>
                <a:gd name="connsiteX20" fmla="*/ 167425 w 991673"/>
                <a:gd name="connsiteY20" fmla="*/ 1017431 h 1906074"/>
                <a:gd name="connsiteX21" fmla="*/ 218941 w 991673"/>
                <a:gd name="connsiteY21" fmla="*/ 1133341 h 1906074"/>
                <a:gd name="connsiteX22" fmla="*/ 283335 w 991673"/>
                <a:gd name="connsiteY22" fmla="*/ 1249251 h 1906074"/>
                <a:gd name="connsiteX23" fmla="*/ 334851 w 991673"/>
                <a:gd name="connsiteY23" fmla="*/ 1326524 h 1906074"/>
                <a:gd name="connsiteX24" fmla="*/ 412124 w 991673"/>
                <a:gd name="connsiteY24" fmla="*/ 1403798 h 1906074"/>
                <a:gd name="connsiteX25" fmla="*/ 476518 w 991673"/>
                <a:gd name="connsiteY25" fmla="*/ 1468192 h 1906074"/>
                <a:gd name="connsiteX26" fmla="*/ 540913 w 991673"/>
                <a:gd name="connsiteY26" fmla="*/ 1545465 h 1906074"/>
                <a:gd name="connsiteX27" fmla="*/ 566671 w 991673"/>
                <a:gd name="connsiteY27" fmla="*/ 1584102 h 1906074"/>
                <a:gd name="connsiteX28" fmla="*/ 605307 w 991673"/>
                <a:gd name="connsiteY28" fmla="*/ 1609860 h 1906074"/>
                <a:gd name="connsiteX29" fmla="*/ 643944 w 991673"/>
                <a:gd name="connsiteY29" fmla="*/ 1648496 h 1906074"/>
                <a:gd name="connsiteX30" fmla="*/ 759854 w 991673"/>
                <a:gd name="connsiteY30" fmla="*/ 1725770 h 1906074"/>
                <a:gd name="connsiteX31" fmla="*/ 875764 w 991673"/>
                <a:gd name="connsiteY31" fmla="*/ 1803043 h 1906074"/>
                <a:gd name="connsiteX32" fmla="*/ 914400 w 991673"/>
                <a:gd name="connsiteY32" fmla="*/ 1828800 h 1906074"/>
                <a:gd name="connsiteX33" fmla="*/ 940158 w 991673"/>
                <a:gd name="connsiteY33" fmla="*/ 1867437 h 1906074"/>
                <a:gd name="connsiteX34" fmla="*/ 978795 w 991673"/>
                <a:gd name="connsiteY34" fmla="*/ 1893195 h 1906074"/>
                <a:gd name="connsiteX35" fmla="*/ 991673 w 991673"/>
                <a:gd name="connsiteY35" fmla="*/ 1906074 h 1906074"/>
                <a:gd name="connsiteX36" fmla="*/ 888642 w 991673"/>
                <a:gd name="connsiteY36" fmla="*/ 463640 h 1906074"/>
                <a:gd name="connsiteX0" fmla="*/ 888642 w 991673"/>
                <a:gd name="connsiteY0" fmla="*/ 463640 h 1906074"/>
                <a:gd name="connsiteX1" fmla="*/ 888642 w 991673"/>
                <a:gd name="connsiteY1" fmla="*/ 463640 h 1906074"/>
                <a:gd name="connsiteX2" fmla="*/ 669702 w 991673"/>
                <a:gd name="connsiteY2" fmla="*/ 193184 h 1906074"/>
                <a:gd name="connsiteX3" fmla="*/ 631065 w 991673"/>
                <a:gd name="connsiteY3" fmla="*/ 167426 h 1906074"/>
                <a:gd name="connsiteX4" fmla="*/ 515155 w 991673"/>
                <a:gd name="connsiteY4" fmla="*/ 64395 h 1906074"/>
                <a:gd name="connsiteX5" fmla="*/ 476518 w 991673"/>
                <a:gd name="connsiteY5" fmla="*/ 51516 h 1906074"/>
                <a:gd name="connsiteX6" fmla="*/ 437882 w 991673"/>
                <a:gd name="connsiteY6" fmla="*/ 25758 h 1906074"/>
                <a:gd name="connsiteX7" fmla="*/ 360609 w 991673"/>
                <a:gd name="connsiteY7" fmla="*/ 0 h 1906074"/>
                <a:gd name="connsiteX8" fmla="*/ 115910 w 991673"/>
                <a:gd name="connsiteY8" fmla="*/ 38637 h 1906074"/>
                <a:gd name="connsiteX9" fmla="*/ 77273 w 991673"/>
                <a:gd name="connsiteY9" fmla="*/ 64395 h 1906074"/>
                <a:gd name="connsiteX10" fmla="*/ 25758 w 991673"/>
                <a:gd name="connsiteY10" fmla="*/ 141668 h 1906074"/>
                <a:gd name="connsiteX11" fmla="*/ 0 w 991673"/>
                <a:gd name="connsiteY11" fmla="*/ 231820 h 1906074"/>
                <a:gd name="connsiteX12" fmla="*/ 12879 w 991673"/>
                <a:gd name="connsiteY12" fmla="*/ 553792 h 1906074"/>
                <a:gd name="connsiteX13" fmla="*/ 25758 w 991673"/>
                <a:gd name="connsiteY13" fmla="*/ 631065 h 1906074"/>
                <a:gd name="connsiteX14" fmla="*/ 51516 w 991673"/>
                <a:gd name="connsiteY14" fmla="*/ 746975 h 1906074"/>
                <a:gd name="connsiteX15" fmla="*/ 77273 w 991673"/>
                <a:gd name="connsiteY15" fmla="*/ 824248 h 1906074"/>
                <a:gd name="connsiteX16" fmla="*/ 90152 w 991673"/>
                <a:gd name="connsiteY16" fmla="*/ 862885 h 1906074"/>
                <a:gd name="connsiteX17" fmla="*/ 115910 w 991673"/>
                <a:gd name="connsiteY17" fmla="*/ 901522 h 1906074"/>
                <a:gd name="connsiteX18" fmla="*/ 141668 w 991673"/>
                <a:gd name="connsiteY18" fmla="*/ 978795 h 1906074"/>
                <a:gd name="connsiteX19" fmla="*/ 167425 w 991673"/>
                <a:gd name="connsiteY19" fmla="*/ 1017431 h 1906074"/>
                <a:gd name="connsiteX20" fmla="*/ 218941 w 991673"/>
                <a:gd name="connsiteY20" fmla="*/ 1133341 h 1906074"/>
                <a:gd name="connsiteX21" fmla="*/ 283335 w 991673"/>
                <a:gd name="connsiteY21" fmla="*/ 1249251 h 1906074"/>
                <a:gd name="connsiteX22" fmla="*/ 334851 w 991673"/>
                <a:gd name="connsiteY22" fmla="*/ 1326524 h 1906074"/>
                <a:gd name="connsiteX23" fmla="*/ 412124 w 991673"/>
                <a:gd name="connsiteY23" fmla="*/ 1403798 h 1906074"/>
                <a:gd name="connsiteX24" fmla="*/ 476518 w 991673"/>
                <a:gd name="connsiteY24" fmla="*/ 1468192 h 1906074"/>
                <a:gd name="connsiteX25" fmla="*/ 540913 w 991673"/>
                <a:gd name="connsiteY25" fmla="*/ 1545465 h 1906074"/>
                <a:gd name="connsiteX26" fmla="*/ 566671 w 991673"/>
                <a:gd name="connsiteY26" fmla="*/ 1584102 h 1906074"/>
                <a:gd name="connsiteX27" fmla="*/ 605307 w 991673"/>
                <a:gd name="connsiteY27" fmla="*/ 1609860 h 1906074"/>
                <a:gd name="connsiteX28" fmla="*/ 643944 w 991673"/>
                <a:gd name="connsiteY28" fmla="*/ 1648496 h 1906074"/>
                <a:gd name="connsiteX29" fmla="*/ 759854 w 991673"/>
                <a:gd name="connsiteY29" fmla="*/ 1725770 h 1906074"/>
                <a:gd name="connsiteX30" fmla="*/ 875764 w 991673"/>
                <a:gd name="connsiteY30" fmla="*/ 1803043 h 1906074"/>
                <a:gd name="connsiteX31" fmla="*/ 914400 w 991673"/>
                <a:gd name="connsiteY31" fmla="*/ 1828800 h 1906074"/>
                <a:gd name="connsiteX32" fmla="*/ 940158 w 991673"/>
                <a:gd name="connsiteY32" fmla="*/ 1867437 h 1906074"/>
                <a:gd name="connsiteX33" fmla="*/ 978795 w 991673"/>
                <a:gd name="connsiteY33" fmla="*/ 1893195 h 1906074"/>
                <a:gd name="connsiteX34" fmla="*/ 991673 w 991673"/>
                <a:gd name="connsiteY34" fmla="*/ 1906074 h 1906074"/>
                <a:gd name="connsiteX35" fmla="*/ 888642 w 991673"/>
                <a:gd name="connsiteY35" fmla="*/ 463640 h 1906074"/>
                <a:gd name="connsiteX0" fmla="*/ 888642 w 991673"/>
                <a:gd name="connsiteY0" fmla="*/ 463640 h 1906074"/>
                <a:gd name="connsiteX1" fmla="*/ 888642 w 991673"/>
                <a:gd name="connsiteY1" fmla="*/ 463640 h 1906074"/>
                <a:gd name="connsiteX2" fmla="*/ 631065 w 991673"/>
                <a:gd name="connsiteY2" fmla="*/ 167426 h 1906074"/>
                <a:gd name="connsiteX3" fmla="*/ 515155 w 991673"/>
                <a:gd name="connsiteY3" fmla="*/ 64395 h 1906074"/>
                <a:gd name="connsiteX4" fmla="*/ 476518 w 991673"/>
                <a:gd name="connsiteY4" fmla="*/ 51516 h 1906074"/>
                <a:gd name="connsiteX5" fmla="*/ 437882 w 991673"/>
                <a:gd name="connsiteY5" fmla="*/ 25758 h 1906074"/>
                <a:gd name="connsiteX6" fmla="*/ 360609 w 991673"/>
                <a:gd name="connsiteY6" fmla="*/ 0 h 1906074"/>
                <a:gd name="connsiteX7" fmla="*/ 115910 w 991673"/>
                <a:gd name="connsiteY7" fmla="*/ 38637 h 1906074"/>
                <a:gd name="connsiteX8" fmla="*/ 77273 w 991673"/>
                <a:gd name="connsiteY8" fmla="*/ 64395 h 1906074"/>
                <a:gd name="connsiteX9" fmla="*/ 25758 w 991673"/>
                <a:gd name="connsiteY9" fmla="*/ 141668 h 1906074"/>
                <a:gd name="connsiteX10" fmla="*/ 0 w 991673"/>
                <a:gd name="connsiteY10" fmla="*/ 231820 h 1906074"/>
                <a:gd name="connsiteX11" fmla="*/ 12879 w 991673"/>
                <a:gd name="connsiteY11" fmla="*/ 553792 h 1906074"/>
                <a:gd name="connsiteX12" fmla="*/ 25758 w 991673"/>
                <a:gd name="connsiteY12" fmla="*/ 631065 h 1906074"/>
                <a:gd name="connsiteX13" fmla="*/ 51516 w 991673"/>
                <a:gd name="connsiteY13" fmla="*/ 746975 h 1906074"/>
                <a:gd name="connsiteX14" fmla="*/ 77273 w 991673"/>
                <a:gd name="connsiteY14" fmla="*/ 824248 h 1906074"/>
                <a:gd name="connsiteX15" fmla="*/ 90152 w 991673"/>
                <a:gd name="connsiteY15" fmla="*/ 862885 h 1906074"/>
                <a:gd name="connsiteX16" fmla="*/ 115910 w 991673"/>
                <a:gd name="connsiteY16" fmla="*/ 901522 h 1906074"/>
                <a:gd name="connsiteX17" fmla="*/ 141668 w 991673"/>
                <a:gd name="connsiteY17" fmla="*/ 978795 h 1906074"/>
                <a:gd name="connsiteX18" fmla="*/ 167425 w 991673"/>
                <a:gd name="connsiteY18" fmla="*/ 1017431 h 1906074"/>
                <a:gd name="connsiteX19" fmla="*/ 218941 w 991673"/>
                <a:gd name="connsiteY19" fmla="*/ 1133341 h 1906074"/>
                <a:gd name="connsiteX20" fmla="*/ 283335 w 991673"/>
                <a:gd name="connsiteY20" fmla="*/ 1249251 h 1906074"/>
                <a:gd name="connsiteX21" fmla="*/ 334851 w 991673"/>
                <a:gd name="connsiteY21" fmla="*/ 1326524 h 1906074"/>
                <a:gd name="connsiteX22" fmla="*/ 412124 w 991673"/>
                <a:gd name="connsiteY22" fmla="*/ 1403798 h 1906074"/>
                <a:gd name="connsiteX23" fmla="*/ 476518 w 991673"/>
                <a:gd name="connsiteY23" fmla="*/ 1468192 h 1906074"/>
                <a:gd name="connsiteX24" fmla="*/ 540913 w 991673"/>
                <a:gd name="connsiteY24" fmla="*/ 1545465 h 1906074"/>
                <a:gd name="connsiteX25" fmla="*/ 566671 w 991673"/>
                <a:gd name="connsiteY25" fmla="*/ 1584102 h 1906074"/>
                <a:gd name="connsiteX26" fmla="*/ 605307 w 991673"/>
                <a:gd name="connsiteY26" fmla="*/ 1609860 h 1906074"/>
                <a:gd name="connsiteX27" fmla="*/ 643944 w 991673"/>
                <a:gd name="connsiteY27" fmla="*/ 1648496 h 1906074"/>
                <a:gd name="connsiteX28" fmla="*/ 759854 w 991673"/>
                <a:gd name="connsiteY28" fmla="*/ 1725770 h 1906074"/>
                <a:gd name="connsiteX29" fmla="*/ 875764 w 991673"/>
                <a:gd name="connsiteY29" fmla="*/ 1803043 h 1906074"/>
                <a:gd name="connsiteX30" fmla="*/ 914400 w 991673"/>
                <a:gd name="connsiteY30" fmla="*/ 1828800 h 1906074"/>
                <a:gd name="connsiteX31" fmla="*/ 940158 w 991673"/>
                <a:gd name="connsiteY31" fmla="*/ 1867437 h 1906074"/>
                <a:gd name="connsiteX32" fmla="*/ 978795 w 991673"/>
                <a:gd name="connsiteY32" fmla="*/ 1893195 h 1906074"/>
                <a:gd name="connsiteX33" fmla="*/ 991673 w 991673"/>
                <a:gd name="connsiteY33" fmla="*/ 1906074 h 1906074"/>
                <a:gd name="connsiteX34" fmla="*/ 888642 w 991673"/>
                <a:gd name="connsiteY34" fmla="*/ 463640 h 1906074"/>
                <a:gd name="connsiteX0" fmla="*/ 888642 w 991673"/>
                <a:gd name="connsiteY0" fmla="*/ 463640 h 1906074"/>
                <a:gd name="connsiteX1" fmla="*/ 888642 w 991673"/>
                <a:gd name="connsiteY1" fmla="*/ 463640 h 1906074"/>
                <a:gd name="connsiteX2" fmla="*/ 631065 w 991673"/>
                <a:gd name="connsiteY2" fmla="*/ 167426 h 1906074"/>
                <a:gd name="connsiteX3" fmla="*/ 476518 w 991673"/>
                <a:gd name="connsiteY3" fmla="*/ 51516 h 1906074"/>
                <a:gd name="connsiteX4" fmla="*/ 437882 w 991673"/>
                <a:gd name="connsiteY4" fmla="*/ 25758 h 1906074"/>
                <a:gd name="connsiteX5" fmla="*/ 360609 w 991673"/>
                <a:gd name="connsiteY5" fmla="*/ 0 h 1906074"/>
                <a:gd name="connsiteX6" fmla="*/ 115910 w 991673"/>
                <a:gd name="connsiteY6" fmla="*/ 38637 h 1906074"/>
                <a:gd name="connsiteX7" fmla="*/ 77273 w 991673"/>
                <a:gd name="connsiteY7" fmla="*/ 64395 h 1906074"/>
                <a:gd name="connsiteX8" fmla="*/ 25758 w 991673"/>
                <a:gd name="connsiteY8" fmla="*/ 141668 h 1906074"/>
                <a:gd name="connsiteX9" fmla="*/ 0 w 991673"/>
                <a:gd name="connsiteY9" fmla="*/ 231820 h 1906074"/>
                <a:gd name="connsiteX10" fmla="*/ 12879 w 991673"/>
                <a:gd name="connsiteY10" fmla="*/ 553792 h 1906074"/>
                <a:gd name="connsiteX11" fmla="*/ 25758 w 991673"/>
                <a:gd name="connsiteY11" fmla="*/ 631065 h 1906074"/>
                <a:gd name="connsiteX12" fmla="*/ 51516 w 991673"/>
                <a:gd name="connsiteY12" fmla="*/ 746975 h 1906074"/>
                <a:gd name="connsiteX13" fmla="*/ 77273 w 991673"/>
                <a:gd name="connsiteY13" fmla="*/ 824248 h 1906074"/>
                <a:gd name="connsiteX14" fmla="*/ 90152 w 991673"/>
                <a:gd name="connsiteY14" fmla="*/ 862885 h 1906074"/>
                <a:gd name="connsiteX15" fmla="*/ 115910 w 991673"/>
                <a:gd name="connsiteY15" fmla="*/ 901522 h 1906074"/>
                <a:gd name="connsiteX16" fmla="*/ 141668 w 991673"/>
                <a:gd name="connsiteY16" fmla="*/ 978795 h 1906074"/>
                <a:gd name="connsiteX17" fmla="*/ 167425 w 991673"/>
                <a:gd name="connsiteY17" fmla="*/ 1017431 h 1906074"/>
                <a:gd name="connsiteX18" fmla="*/ 218941 w 991673"/>
                <a:gd name="connsiteY18" fmla="*/ 1133341 h 1906074"/>
                <a:gd name="connsiteX19" fmla="*/ 283335 w 991673"/>
                <a:gd name="connsiteY19" fmla="*/ 1249251 h 1906074"/>
                <a:gd name="connsiteX20" fmla="*/ 334851 w 991673"/>
                <a:gd name="connsiteY20" fmla="*/ 1326524 h 1906074"/>
                <a:gd name="connsiteX21" fmla="*/ 412124 w 991673"/>
                <a:gd name="connsiteY21" fmla="*/ 1403798 h 1906074"/>
                <a:gd name="connsiteX22" fmla="*/ 476518 w 991673"/>
                <a:gd name="connsiteY22" fmla="*/ 1468192 h 1906074"/>
                <a:gd name="connsiteX23" fmla="*/ 540913 w 991673"/>
                <a:gd name="connsiteY23" fmla="*/ 1545465 h 1906074"/>
                <a:gd name="connsiteX24" fmla="*/ 566671 w 991673"/>
                <a:gd name="connsiteY24" fmla="*/ 1584102 h 1906074"/>
                <a:gd name="connsiteX25" fmla="*/ 605307 w 991673"/>
                <a:gd name="connsiteY25" fmla="*/ 1609860 h 1906074"/>
                <a:gd name="connsiteX26" fmla="*/ 643944 w 991673"/>
                <a:gd name="connsiteY26" fmla="*/ 1648496 h 1906074"/>
                <a:gd name="connsiteX27" fmla="*/ 759854 w 991673"/>
                <a:gd name="connsiteY27" fmla="*/ 1725770 h 1906074"/>
                <a:gd name="connsiteX28" fmla="*/ 875764 w 991673"/>
                <a:gd name="connsiteY28" fmla="*/ 1803043 h 1906074"/>
                <a:gd name="connsiteX29" fmla="*/ 914400 w 991673"/>
                <a:gd name="connsiteY29" fmla="*/ 1828800 h 1906074"/>
                <a:gd name="connsiteX30" fmla="*/ 940158 w 991673"/>
                <a:gd name="connsiteY30" fmla="*/ 1867437 h 1906074"/>
                <a:gd name="connsiteX31" fmla="*/ 978795 w 991673"/>
                <a:gd name="connsiteY31" fmla="*/ 1893195 h 1906074"/>
                <a:gd name="connsiteX32" fmla="*/ 991673 w 991673"/>
                <a:gd name="connsiteY32" fmla="*/ 1906074 h 1906074"/>
                <a:gd name="connsiteX33" fmla="*/ 888642 w 991673"/>
                <a:gd name="connsiteY33" fmla="*/ 463640 h 1906074"/>
                <a:gd name="connsiteX0" fmla="*/ 888642 w 991673"/>
                <a:gd name="connsiteY0" fmla="*/ 463678 h 1906112"/>
                <a:gd name="connsiteX1" fmla="*/ 888642 w 991673"/>
                <a:gd name="connsiteY1" fmla="*/ 463678 h 1906112"/>
                <a:gd name="connsiteX2" fmla="*/ 631065 w 991673"/>
                <a:gd name="connsiteY2" fmla="*/ 167464 h 1906112"/>
                <a:gd name="connsiteX3" fmla="*/ 437882 w 991673"/>
                <a:gd name="connsiteY3" fmla="*/ 25796 h 1906112"/>
                <a:gd name="connsiteX4" fmla="*/ 360609 w 991673"/>
                <a:gd name="connsiteY4" fmla="*/ 38 h 1906112"/>
                <a:gd name="connsiteX5" fmla="*/ 115910 w 991673"/>
                <a:gd name="connsiteY5" fmla="*/ 38675 h 1906112"/>
                <a:gd name="connsiteX6" fmla="*/ 77273 w 991673"/>
                <a:gd name="connsiteY6" fmla="*/ 64433 h 1906112"/>
                <a:gd name="connsiteX7" fmla="*/ 25758 w 991673"/>
                <a:gd name="connsiteY7" fmla="*/ 141706 h 1906112"/>
                <a:gd name="connsiteX8" fmla="*/ 0 w 991673"/>
                <a:gd name="connsiteY8" fmla="*/ 231858 h 1906112"/>
                <a:gd name="connsiteX9" fmla="*/ 12879 w 991673"/>
                <a:gd name="connsiteY9" fmla="*/ 553830 h 1906112"/>
                <a:gd name="connsiteX10" fmla="*/ 25758 w 991673"/>
                <a:gd name="connsiteY10" fmla="*/ 631103 h 1906112"/>
                <a:gd name="connsiteX11" fmla="*/ 51516 w 991673"/>
                <a:gd name="connsiteY11" fmla="*/ 747013 h 1906112"/>
                <a:gd name="connsiteX12" fmla="*/ 77273 w 991673"/>
                <a:gd name="connsiteY12" fmla="*/ 824286 h 1906112"/>
                <a:gd name="connsiteX13" fmla="*/ 90152 w 991673"/>
                <a:gd name="connsiteY13" fmla="*/ 862923 h 1906112"/>
                <a:gd name="connsiteX14" fmla="*/ 115910 w 991673"/>
                <a:gd name="connsiteY14" fmla="*/ 901560 h 1906112"/>
                <a:gd name="connsiteX15" fmla="*/ 141668 w 991673"/>
                <a:gd name="connsiteY15" fmla="*/ 978833 h 1906112"/>
                <a:gd name="connsiteX16" fmla="*/ 167425 w 991673"/>
                <a:gd name="connsiteY16" fmla="*/ 1017469 h 1906112"/>
                <a:gd name="connsiteX17" fmla="*/ 218941 w 991673"/>
                <a:gd name="connsiteY17" fmla="*/ 1133379 h 1906112"/>
                <a:gd name="connsiteX18" fmla="*/ 283335 w 991673"/>
                <a:gd name="connsiteY18" fmla="*/ 1249289 h 1906112"/>
                <a:gd name="connsiteX19" fmla="*/ 334851 w 991673"/>
                <a:gd name="connsiteY19" fmla="*/ 1326562 h 1906112"/>
                <a:gd name="connsiteX20" fmla="*/ 412124 w 991673"/>
                <a:gd name="connsiteY20" fmla="*/ 1403836 h 1906112"/>
                <a:gd name="connsiteX21" fmla="*/ 476518 w 991673"/>
                <a:gd name="connsiteY21" fmla="*/ 1468230 h 1906112"/>
                <a:gd name="connsiteX22" fmla="*/ 540913 w 991673"/>
                <a:gd name="connsiteY22" fmla="*/ 1545503 h 1906112"/>
                <a:gd name="connsiteX23" fmla="*/ 566671 w 991673"/>
                <a:gd name="connsiteY23" fmla="*/ 1584140 h 1906112"/>
                <a:gd name="connsiteX24" fmla="*/ 605307 w 991673"/>
                <a:gd name="connsiteY24" fmla="*/ 1609898 h 1906112"/>
                <a:gd name="connsiteX25" fmla="*/ 643944 w 991673"/>
                <a:gd name="connsiteY25" fmla="*/ 1648534 h 1906112"/>
                <a:gd name="connsiteX26" fmla="*/ 759854 w 991673"/>
                <a:gd name="connsiteY26" fmla="*/ 1725808 h 1906112"/>
                <a:gd name="connsiteX27" fmla="*/ 875764 w 991673"/>
                <a:gd name="connsiteY27" fmla="*/ 1803081 h 1906112"/>
                <a:gd name="connsiteX28" fmla="*/ 914400 w 991673"/>
                <a:gd name="connsiteY28" fmla="*/ 1828838 h 1906112"/>
                <a:gd name="connsiteX29" fmla="*/ 940158 w 991673"/>
                <a:gd name="connsiteY29" fmla="*/ 1867475 h 1906112"/>
                <a:gd name="connsiteX30" fmla="*/ 978795 w 991673"/>
                <a:gd name="connsiteY30" fmla="*/ 1893233 h 1906112"/>
                <a:gd name="connsiteX31" fmla="*/ 991673 w 991673"/>
                <a:gd name="connsiteY31" fmla="*/ 1906112 h 1906112"/>
                <a:gd name="connsiteX32" fmla="*/ 888642 w 991673"/>
                <a:gd name="connsiteY32" fmla="*/ 463678 h 1906112"/>
                <a:gd name="connsiteX0" fmla="*/ 888642 w 991673"/>
                <a:gd name="connsiteY0" fmla="*/ 445866 h 1888300"/>
                <a:gd name="connsiteX1" fmla="*/ 888642 w 991673"/>
                <a:gd name="connsiteY1" fmla="*/ 445866 h 1888300"/>
                <a:gd name="connsiteX2" fmla="*/ 631065 w 991673"/>
                <a:gd name="connsiteY2" fmla="*/ 149652 h 1888300"/>
                <a:gd name="connsiteX3" fmla="*/ 437882 w 991673"/>
                <a:gd name="connsiteY3" fmla="*/ 7984 h 1888300"/>
                <a:gd name="connsiteX4" fmla="*/ 115910 w 991673"/>
                <a:gd name="connsiteY4" fmla="*/ 20863 h 1888300"/>
                <a:gd name="connsiteX5" fmla="*/ 77273 w 991673"/>
                <a:gd name="connsiteY5" fmla="*/ 46621 h 1888300"/>
                <a:gd name="connsiteX6" fmla="*/ 25758 w 991673"/>
                <a:gd name="connsiteY6" fmla="*/ 123894 h 1888300"/>
                <a:gd name="connsiteX7" fmla="*/ 0 w 991673"/>
                <a:gd name="connsiteY7" fmla="*/ 214046 h 1888300"/>
                <a:gd name="connsiteX8" fmla="*/ 12879 w 991673"/>
                <a:gd name="connsiteY8" fmla="*/ 536018 h 1888300"/>
                <a:gd name="connsiteX9" fmla="*/ 25758 w 991673"/>
                <a:gd name="connsiteY9" fmla="*/ 613291 h 1888300"/>
                <a:gd name="connsiteX10" fmla="*/ 51516 w 991673"/>
                <a:gd name="connsiteY10" fmla="*/ 729201 h 1888300"/>
                <a:gd name="connsiteX11" fmla="*/ 77273 w 991673"/>
                <a:gd name="connsiteY11" fmla="*/ 806474 h 1888300"/>
                <a:gd name="connsiteX12" fmla="*/ 90152 w 991673"/>
                <a:gd name="connsiteY12" fmla="*/ 845111 h 1888300"/>
                <a:gd name="connsiteX13" fmla="*/ 115910 w 991673"/>
                <a:gd name="connsiteY13" fmla="*/ 883748 h 1888300"/>
                <a:gd name="connsiteX14" fmla="*/ 141668 w 991673"/>
                <a:gd name="connsiteY14" fmla="*/ 961021 h 1888300"/>
                <a:gd name="connsiteX15" fmla="*/ 167425 w 991673"/>
                <a:gd name="connsiteY15" fmla="*/ 999657 h 1888300"/>
                <a:gd name="connsiteX16" fmla="*/ 218941 w 991673"/>
                <a:gd name="connsiteY16" fmla="*/ 1115567 h 1888300"/>
                <a:gd name="connsiteX17" fmla="*/ 283335 w 991673"/>
                <a:gd name="connsiteY17" fmla="*/ 1231477 h 1888300"/>
                <a:gd name="connsiteX18" fmla="*/ 334851 w 991673"/>
                <a:gd name="connsiteY18" fmla="*/ 1308750 h 1888300"/>
                <a:gd name="connsiteX19" fmla="*/ 412124 w 991673"/>
                <a:gd name="connsiteY19" fmla="*/ 1386024 h 1888300"/>
                <a:gd name="connsiteX20" fmla="*/ 476518 w 991673"/>
                <a:gd name="connsiteY20" fmla="*/ 1450418 h 1888300"/>
                <a:gd name="connsiteX21" fmla="*/ 540913 w 991673"/>
                <a:gd name="connsiteY21" fmla="*/ 1527691 h 1888300"/>
                <a:gd name="connsiteX22" fmla="*/ 566671 w 991673"/>
                <a:gd name="connsiteY22" fmla="*/ 1566328 h 1888300"/>
                <a:gd name="connsiteX23" fmla="*/ 605307 w 991673"/>
                <a:gd name="connsiteY23" fmla="*/ 1592086 h 1888300"/>
                <a:gd name="connsiteX24" fmla="*/ 643944 w 991673"/>
                <a:gd name="connsiteY24" fmla="*/ 1630722 h 1888300"/>
                <a:gd name="connsiteX25" fmla="*/ 759854 w 991673"/>
                <a:gd name="connsiteY25" fmla="*/ 1707996 h 1888300"/>
                <a:gd name="connsiteX26" fmla="*/ 875764 w 991673"/>
                <a:gd name="connsiteY26" fmla="*/ 1785269 h 1888300"/>
                <a:gd name="connsiteX27" fmla="*/ 914400 w 991673"/>
                <a:gd name="connsiteY27" fmla="*/ 1811026 h 1888300"/>
                <a:gd name="connsiteX28" fmla="*/ 940158 w 991673"/>
                <a:gd name="connsiteY28" fmla="*/ 1849663 h 1888300"/>
                <a:gd name="connsiteX29" fmla="*/ 978795 w 991673"/>
                <a:gd name="connsiteY29" fmla="*/ 1875421 h 1888300"/>
                <a:gd name="connsiteX30" fmla="*/ 991673 w 991673"/>
                <a:gd name="connsiteY30" fmla="*/ 1888300 h 1888300"/>
                <a:gd name="connsiteX31" fmla="*/ 888642 w 991673"/>
                <a:gd name="connsiteY31" fmla="*/ 445866 h 1888300"/>
                <a:gd name="connsiteX0" fmla="*/ 888642 w 991673"/>
                <a:gd name="connsiteY0" fmla="*/ 488115 h 1930549"/>
                <a:gd name="connsiteX1" fmla="*/ 888642 w 991673"/>
                <a:gd name="connsiteY1" fmla="*/ 488115 h 1930549"/>
                <a:gd name="connsiteX2" fmla="*/ 631065 w 991673"/>
                <a:gd name="connsiteY2" fmla="*/ 191901 h 1930549"/>
                <a:gd name="connsiteX3" fmla="*/ 328322 w 991673"/>
                <a:gd name="connsiteY3" fmla="*/ 3881 h 1930549"/>
                <a:gd name="connsiteX4" fmla="*/ 115910 w 991673"/>
                <a:gd name="connsiteY4" fmla="*/ 63112 h 1930549"/>
                <a:gd name="connsiteX5" fmla="*/ 77273 w 991673"/>
                <a:gd name="connsiteY5" fmla="*/ 88870 h 1930549"/>
                <a:gd name="connsiteX6" fmla="*/ 25758 w 991673"/>
                <a:gd name="connsiteY6" fmla="*/ 166143 h 1930549"/>
                <a:gd name="connsiteX7" fmla="*/ 0 w 991673"/>
                <a:gd name="connsiteY7" fmla="*/ 256295 h 1930549"/>
                <a:gd name="connsiteX8" fmla="*/ 12879 w 991673"/>
                <a:gd name="connsiteY8" fmla="*/ 578267 h 1930549"/>
                <a:gd name="connsiteX9" fmla="*/ 25758 w 991673"/>
                <a:gd name="connsiteY9" fmla="*/ 655540 h 1930549"/>
                <a:gd name="connsiteX10" fmla="*/ 51516 w 991673"/>
                <a:gd name="connsiteY10" fmla="*/ 771450 h 1930549"/>
                <a:gd name="connsiteX11" fmla="*/ 77273 w 991673"/>
                <a:gd name="connsiteY11" fmla="*/ 848723 h 1930549"/>
                <a:gd name="connsiteX12" fmla="*/ 90152 w 991673"/>
                <a:gd name="connsiteY12" fmla="*/ 887360 h 1930549"/>
                <a:gd name="connsiteX13" fmla="*/ 115910 w 991673"/>
                <a:gd name="connsiteY13" fmla="*/ 925997 h 1930549"/>
                <a:gd name="connsiteX14" fmla="*/ 141668 w 991673"/>
                <a:gd name="connsiteY14" fmla="*/ 1003270 h 1930549"/>
                <a:gd name="connsiteX15" fmla="*/ 167425 w 991673"/>
                <a:gd name="connsiteY15" fmla="*/ 1041906 h 1930549"/>
                <a:gd name="connsiteX16" fmla="*/ 218941 w 991673"/>
                <a:gd name="connsiteY16" fmla="*/ 1157816 h 1930549"/>
                <a:gd name="connsiteX17" fmla="*/ 283335 w 991673"/>
                <a:gd name="connsiteY17" fmla="*/ 1273726 h 1930549"/>
                <a:gd name="connsiteX18" fmla="*/ 334851 w 991673"/>
                <a:gd name="connsiteY18" fmla="*/ 1350999 h 1930549"/>
                <a:gd name="connsiteX19" fmla="*/ 412124 w 991673"/>
                <a:gd name="connsiteY19" fmla="*/ 1428273 h 1930549"/>
                <a:gd name="connsiteX20" fmla="*/ 476518 w 991673"/>
                <a:gd name="connsiteY20" fmla="*/ 1492667 h 1930549"/>
                <a:gd name="connsiteX21" fmla="*/ 540913 w 991673"/>
                <a:gd name="connsiteY21" fmla="*/ 1569940 h 1930549"/>
                <a:gd name="connsiteX22" fmla="*/ 566671 w 991673"/>
                <a:gd name="connsiteY22" fmla="*/ 1608577 h 1930549"/>
                <a:gd name="connsiteX23" fmla="*/ 605307 w 991673"/>
                <a:gd name="connsiteY23" fmla="*/ 1634335 h 1930549"/>
                <a:gd name="connsiteX24" fmla="*/ 643944 w 991673"/>
                <a:gd name="connsiteY24" fmla="*/ 1672971 h 1930549"/>
                <a:gd name="connsiteX25" fmla="*/ 759854 w 991673"/>
                <a:gd name="connsiteY25" fmla="*/ 1750245 h 1930549"/>
                <a:gd name="connsiteX26" fmla="*/ 875764 w 991673"/>
                <a:gd name="connsiteY26" fmla="*/ 1827518 h 1930549"/>
                <a:gd name="connsiteX27" fmla="*/ 914400 w 991673"/>
                <a:gd name="connsiteY27" fmla="*/ 1853275 h 1930549"/>
                <a:gd name="connsiteX28" fmla="*/ 940158 w 991673"/>
                <a:gd name="connsiteY28" fmla="*/ 1891912 h 1930549"/>
                <a:gd name="connsiteX29" fmla="*/ 978795 w 991673"/>
                <a:gd name="connsiteY29" fmla="*/ 1917670 h 1930549"/>
                <a:gd name="connsiteX30" fmla="*/ 991673 w 991673"/>
                <a:gd name="connsiteY30" fmla="*/ 1930549 h 1930549"/>
                <a:gd name="connsiteX31" fmla="*/ 888642 w 991673"/>
                <a:gd name="connsiteY31" fmla="*/ 488115 h 1930549"/>
                <a:gd name="connsiteX0" fmla="*/ 888642 w 991673"/>
                <a:gd name="connsiteY0" fmla="*/ 484330 h 1926764"/>
                <a:gd name="connsiteX1" fmla="*/ 888642 w 991673"/>
                <a:gd name="connsiteY1" fmla="*/ 484330 h 1926764"/>
                <a:gd name="connsiteX2" fmla="*/ 631065 w 991673"/>
                <a:gd name="connsiteY2" fmla="*/ 188116 h 1926764"/>
                <a:gd name="connsiteX3" fmla="*/ 328322 w 991673"/>
                <a:gd name="connsiteY3" fmla="*/ 96 h 1926764"/>
                <a:gd name="connsiteX4" fmla="*/ 115910 w 991673"/>
                <a:gd name="connsiteY4" fmla="*/ 59327 h 1926764"/>
                <a:gd name="connsiteX5" fmla="*/ 77273 w 991673"/>
                <a:gd name="connsiteY5" fmla="*/ 85085 h 1926764"/>
                <a:gd name="connsiteX6" fmla="*/ 25758 w 991673"/>
                <a:gd name="connsiteY6" fmla="*/ 162358 h 1926764"/>
                <a:gd name="connsiteX7" fmla="*/ 0 w 991673"/>
                <a:gd name="connsiteY7" fmla="*/ 252510 h 1926764"/>
                <a:gd name="connsiteX8" fmla="*/ 12879 w 991673"/>
                <a:gd name="connsiteY8" fmla="*/ 574482 h 1926764"/>
                <a:gd name="connsiteX9" fmla="*/ 25758 w 991673"/>
                <a:gd name="connsiteY9" fmla="*/ 651755 h 1926764"/>
                <a:gd name="connsiteX10" fmla="*/ 51516 w 991673"/>
                <a:gd name="connsiteY10" fmla="*/ 767665 h 1926764"/>
                <a:gd name="connsiteX11" fmla="*/ 77273 w 991673"/>
                <a:gd name="connsiteY11" fmla="*/ 844938 h 1926764"/>
                <a:gd name="connsiteX12" fmla="*/ 90152 w 991673"/>
                <a:gd name="connsiteY12" fmla="*/ 883575 h 1926764"/>
                <a:gd name="connsiteX13" fmla="*/ 115910 w 991673"/>
                <a:gd name="connsiteY13" fmla="*/ 922212 h 1926764"/>
                <a:gd name="connsiteX14" fmla="*/ 141668 w 991673"/>
                <a:gd name="connsiteY14" fmla="*/ 999485 h 1926764"/>
                <a:gd name="connsiteX15" fmla="*/ 167425 w 991673"/>
                <a:gd name="connsiteY15" fmla="*/ 1038121 h 1926764"/>
                <a:gd name="connsiteX16" fmla="*/ 218941 w 991673"/>
                <a:gd name="connsiteY16" fmla="*/ 1154031 h 1926764"/>
                <a:gd name="connsiteX17" fmla="*/ 283335 w 991673"/>
                <a:gd name="connsiteY17" fmla="*/ 1269941 h 1926764"/>
                <a:gd name="connsiteX18" fmla="*/ 334851 w 991673"/>
                <a:gd name="connsiteY18" fmla="*/ 1347214 h 1926764"/>
                <a:gd name="connsiteX19" fmla="*/ 412124 w 991673"/>
                <a:gd name="connsiteY19" fmla="*/ 1424488 h 1926764"/>
                <a:gd name="connsiteX20" fmla="*/ 476518 w 991673"/>
                <a:gd name="connsiteY20" fmla="*/ 1488882 h 1926764"/>
                <a:gd name="connsiteX21" fmla="*/ 540913 w 991673"/>
                <a:gd name="connsiteY21" fmla="*/ 1566155 h 1926764"/>
                <a:gd name="connsiteX22" fmla="*/ 566671 w 991673"/>
                <a:gd name="connsiteY22" fmla="*/ 1604792 h 1926764"/>
                <a:gd name="connsiteX23" fmla="*/ 605307 w 991673"/>
                <a:gd name="connsiteY23" fmla="*/ 1630550 h 1926764"/>
                <a:gd name="connsiteX24" fmla="*/ 643944 w 991673"/>
                <a:gd name="connsiteY24" fmla="*/ 1669186 h 1926764"/>
                <a:gd name="connsiteX25" fmla="*/ 759854 w 991673"/>
                <a:gd name="connsiteY25" fmla="*/ 1746460 h 1926764"/>
                <a:gd name="connsiteX26" fmla="*/ 875764 w 991673"/>
                <a:gd name="connsiteY26" fmla="*/ 1823733 h 1926764"/>
                <a:gd name="connsiteX27" fmla="*/ 914400 w 991673"/>
                <a:gd name="connsiteY27" fmla="*/ 1849490 h 1926764"/>
                <a:gd name="connsiteX28" fmla="*/ 940158 w 991673"/>
                <a:gd name="connsiteY28" fmla="*/ 1888127 h 1926764"/>
                <a:gd name="connsiteX29" fmla="*/ 978795 w 991673"/>
                <a:gd name="connsiteY29" fmla="*/ 1913885 h 1926764"/>
                <a:gd name="connsiteX30" fmla="*/ 991673 w 991673"/>
                <a:gd name="connsiteY30" fmla="*/ 1926764 h 1926764"/>
                <a:gd name="connsiteX31" fmla="*/ 888642 w 991673"/>
                <a:gd name="connsiteY31" fmla="*/ 484330 h 1926764"/>
                <a:gd name="connsiteX0" fmla="*/ 888642 w 991673"/>
                <a:gd name="connsiteY0" fmla="*/ 486757 h 1929191"/>
                <a:gd name="connsiteX1" fmla="*/ 888642 w 991673"/>
                <a:gd name="connsiteY1" fmla="*/ 486757 h 1929191"/>
                <a:gd name="connsiteX2" fmla="*/ 631065 w 991673"/>
                <a:gd name="connsiteY2" fmla="*/ 190543 h 1929191"/>
                <a:gd name="connsiteX3" fmla="*/ 328322 w 991673"/>
                <a:gd name="connsiteY3" fmla="*/ 2523 h 1929191"/>
                <a:gd name="connsiteX4" fmla="*/ 77273 w 991673"/>
                <a:gd name="connsiteY4" fmla="*/ 87512 h 1929191"/>
                <a:gd name="connsiteX5" fmla="*/ 25758 w 991673"/>
                <a:gd name="connsiteY5" fmla="*/ 164785 h 1929191"/>
                <a:gd name="connsiteX6" fmla="*/ 0 w 991673"/>
                <a:gd name="connsiteY6" fmla="*/ 254937 h 1929191"/>
                <a:gd name="connsiteX7" fmla="*/ 12879 w 991673"/>
                <a:gd name="connsiteY7" fmla="*/ 576909 h 1929191"/>
                <a:gd name="connsiteX8" fmla="*/ 25758 w 991673"/>
                <a:gd name="connsiteY8" fmla="*/ 654182 h 1929191"/>
                <a:gd name="connsiteX9" fmla="*/ 51516 w 991673"/>
                <a:gd name="connsiteY9" fmla="*/ 770092 h 1929191"/>
                <a:gd name="connsiteX10" fmla="*/ 77273 w 991673"/>
                <a:gd name="connsiteY10" fmla="*/ 847365 h 1929191"/>
                <a:gd name="connsiteX11" fmla="*/ 90152 w 991673"/>
                <a:gd name="connsiteY11" fmla="*/ 886002 h 1929191"/>
                <a:gd name="connsiteX12" fmla="*/ 115910 w 991673"/>
                <a:gd name="connsiteY12" fmla="*/ 924639 h 1929191"/>
                <a:gd name="connsiteX13" fmla="*/ 141668 w 991673"/>
                <a:gd name="connsiteY13" fmla="*/ 1001912 h 1929191"/>
                <a:gd name="connsiteX14" fmla="*/ 167425 w 991673"/>
                <a:gd name="connsiteY14" fmla="*/ 1040548 h 1929191"/>
                <a:gd name="connsiteX15" fmla="*/ 218941 w 991673"/>
                <a:gd name="connsiteY15" fmla="*/ 1156458 h 1929191"/>
                <a:gd name="connsiteX16" fmla="*/ 283335 w 991673"/>
                <a:gd name="connsiteY16" fmla="*/ 1272368 h 1929191"/>
                <a:gd name="connsiteX17" fmla="*/ 334851 w 991673"/>
                <a:gd name="connsiteY17" fmla="*/ 1349641 h 1929191"/>
                <a:gd name="connsiteX18" fmla="*/ 412124 w 991673"/>
                <a:gd name="connsiteY18" fmla="*/ 1426915 h 1929191"/>
                <a:gd name="connsiteX19" fmla="*/ 476518 w 991673"/>
                <a:gd name="connsiteY19" fmla="*/ 1491309 h 1929191"/>
                <a:gd name="connsiteX20" fmla="*/ 540913 w 991673"/>
                <a:gd name="connsiteY20" fmla="*/ 1568582 h 1929191"/>
                <a:gd name="connsiteX21" fmla="*/ 566671 w 991673"/>
                <a:gd name="connsiteY21" fmla="*/ 1607219 h 1929191"/>
                <a:gd name="connsiteX22" fmla="*/ 605307 w 991673"/>
                <a:gd name="connsiteY22" fmla="*/ 1632977 h 1929191"/>
                <a:gd name="connsiteX23" fmla="*/ 643944 w 991673"/>
                <a:gd name="connsiteY23" fmla="*/ 1671613 h 1929191"/>
                <a:gd name="connsiteX24" fmla="*/ 759854 w 991673"/>
                <a:gd name="connsiteY24" fmla="*/ 1748887 h 1929191"/>
                <a:gd name="connsiteX25" fmla="*/ 875764 w 991673"/>
                <a:gd name="connsiteY25" fmla="*/ 1826160 h 1929191"/>
                <a:gd name="connsiteX26" fmla="*/ 914400 w 991673"/>
                <a:gd name="connsiteY26" fmla="*/ 1851917 h 1929191"/>
                <a:gd name="connsiteX27" fmla="*/ 940158 w 991673"/>
                <a:gd name="connsiteY27" fmla="*/ 1890554 h 1929191"/>
                <a:gd name="connsiteX28" fmla="*/ 978795 w 991673"/>
                <a:gd name="connsiteY28" fmla="*/ 1916312 h 1929191"/>
                <a:gd name="connsiteX29" fmla="*/ 991673 w 991673"/>
                <a:gd name="connsiteY29" fmla="*/ 1929191 h 1929191"/>
                <a:gd name="connsiteX30" fmla="*/ 888642 w 991673"/>
                <a:gd name="connsiteY30" fmla="*/ 486757 h 1929191"/>
                <a:gd name="connsiteX0" fmla="*/ 888642 w 991673"/>
                <a:gd name="connsiteY0" fmla="*/ 486757 h 1929191"/>
                <a:gd name="connsiteX1" fmla="*/ 888642 w 991673"/>
                <a:gd name="connsiteY1" fmla="*/ 486757 h 1929191"/>
                <a:gd name="connsiteX2" fmla="*/ 631065 w 991673"/>
                <a:gd name="connsiteY2" fmla="*/ 190543 h 1929191"/>
                <a:gd name="connsiteX3" fmla="*/ 328322 w 991673"/>
                <a:gd name="connsiteY3" fmla="*/ 2523 h 1929191"/>
                <a:gd name="connsiteX4" fmla="*/ 77273 w 991673"/>
                <a:gd name="connsiteY4" fmla="*/ 87512 h 1929191"/>
                <a:gd name="connsiteX5" fmla="*/ 0 w 991673"/>
                <a:gd name="connsiteY5" fmla="*/ 254937 h 1929191"/>
                <a:gd name="connsiteX6" fmla="*/ 12879 w 991673"/>
                <a:gd name="connsiteY6" fmla="*/ 576909 h 1929191"/>
                <a:gd name="connsiteX7" fmla="*/ 25758 w 991673"/>
                <a:gd name="connsiteY7" fmla="*/ 654182 h 1929191"/>
                <a:gd name="connsiteX8" fmla="*/ 51516 w 991673"/>
                <a:gd name="connsiteY8" fmla="*/ 770092 h 1929191"/>
                <a:gd name="connsiteX9" fmla="*/ 77273 w 991673"/>
                <a:gd name="connsiteY9" fmla="*/ 847365 h 1929191"/>
                <a:gd name="connsiteX10" fmla="*/ 90152 w 991673"/>
                <a:gd name="connsiteY10" fmla="*/ 886002 h 1929191"/>
                <a:gd name="connsiteX11" fmla="*/ 115910 w 991673"/>
                <a:gd name="connsiteY11" fmla="*/ 924639 h 1929191"/>
                <a:gd name="connsiteX12" fmla="*/ 141668 w 991673"/>
                <a:gd name="connsiteY12" fmla="*/ 1001912 h 1929191"/>
                <a:gd name="connsiteX13" fmla="*/ 167425 w 991673"/>
                <a:gd name="connsiteY13" fmla="*/ 1040548 h 1929191"/>
                <a:gd name="connsiteX14" fmla="*/ 218941 w 991673"/>
                <a:gd name="connsiteY14" fmla="*/ 1156458 h 1929191"/>
                <a:gd name="connsiteX15" fmla="*/ 283335 w 991673"/>
                <a:gd name="connsiteY15" fmla="*/ 1272368 h 1929191"/>
                <a:gd name="connsiteX16" fmla="*/ 334851 w 991673"/>
                <a:gd name="connsiteY16" fmla="*/ 1349641 h 1929191"/>
                <a:gd name="connsiteX17" fmla="*/ 412124 w 991673"/>
                <a:gd name="connsiteY17" fmla="*/ 1426915 h 1929191"/>
                <a:gd name="connsiteX18" fmla="*/ 476518 w 991673"/>
                <a:gd name="connsiteY18" fmla="*/ 1491309 h 1929191"/>
                <a:gd name="connsiteX19" fmla="*/ 540913 w 991673"/>
                <a:gd name="connsiteY19" fmla="*/ 1568582 h 1929191"/>
                <a:gd name="connsiteX20" fmla="*/ 566671 w 991673"/>
                <a:gd name="connsiteY20" fmla="*/ 1607219 h 1929191"/>
                <a:gd name="connsiteX21" fmla="*/ 605307 w 991673"/>
                <a:gd name="connsiteY21" fmla="*/ 1632977 h 1929191"/>
                <a:gd name="connsiteX22" fmla="*/ 643944 w 991673"/>
                <a:gd name="connsiteY22" fmla="*/ 1671613 h 1929191"/>
                <a:gd name="connsiteX23" fmla="*/ 759854 w 991673"/>
                <a:gd name="connsiteY23" fmla="*/ 1748887 h 1929191"/>
                <a:gd name="connsiteX24" fmla="*/ 875764 w 991673"/>
                <a:gd name="connsiteY24" fmla="*/ 1826160 h 1929191"/>
                <a:gd name="connsiteX25" fmla="*/ 914400 w 991673"/>
                <a:gd name="connsiteY25" fmla="*/ 1851917 h 1929191"/>
                <a:gd name="connsiteX26" fmla="*/ 940158 w 991673"/>
                <a:gd name="connsiteY26" fmla="*/ 1890554 h 1929191"/>
                <a:gd name="connsiteX27" fmla="*/ 978795 w 991673"/>
                <a:gd name="connsiteY27" fmla="*/ 1916312 h 1929191"/>
                <a:gd name="connsiteX28" fmla="*/ 991673 w 991673"/>
                <a:gd name="connsiteY28" fmla="*/ 1929191 h 1929191"/>
                <a:gd name="connsiteX29" fmla="*/ 888642 w 991673"/>
                <a:gd name="connsiteY29" fmla="*/ 486757 h 1929191"/>
                <a:gd name="connsiteX0" fmla="*/ 888642 w 991673"/>
                <a:gd name="connsiteY0" fmla="*/ 489674 h 1932108"/>
                <a:gd name="connsiteX1" fmla="*/ 888642 w 991673"/>
                <a:gd name="connsiteY1" fmla="*/ 489674 h 1932108"/>
                <a:gd name="connsiteX2" fmla="*/ 631065 w 991673"/>
                <a:gd name="connsiteY2" fmla="*/ 193460 h 1932108"/>
                <a:gd name="connsiteX3" fmla="*/ 328322 w 991673"/>
                <a:gd name="connsiteY3" fmla="*/ 5440 h 1932108"/>
                <a:gd name="connsiteX4" fmla="*/ 68845 w 991673"/>
                <a:gd name="connsiteY4" fmla="*/ 60933 h 1932108"/>
                <a:gd name="connsiteX5" fmla="*/ 0 w 991673"/>
                <a:gd name="connsiteY5" fmla="*/ 257854 h 1932108"/>
                <a:gd name="connsiteX6" fmla="*/ 12879 w 991673"/>
                <a:gd name="connsiteY6" fmla="*/ 579826 h 1932108"/>
                <a:gd name="connsiteX7" fmla="*/ 25758 w 991673"/>
                <a:gd name="connsiteY7" fmla="*/ 657099 h 1932108"/>
                <a:gd name="connsiteX8" fmla="*/ 51516 w 991673"/>
                <a:gd name="connsiteY8" fmla="*/ 773009 h 1932108"/>
                <a:gd name="connsiteX9" fmla="*/ 77273 w 991673"/>
                <a:gd name="connsiteY9" fmla="*/ 850282 h 1932108"/>
                <a:gd name="connsiteX10" fmla="*/ 90152 w 991673"/>
                <a:gd name="connsiteY10" fmla="*/ 888919 h 1932108"/>
                <a:gd name="connsiteX11" fmla="*/ 115910 w 991673"/>
                <a:gd name="connsiteY11" fmla="*/ 927556 h 1932108"/>
                <a:gd name="connsiteX12" fmla="*/ 141668 w 991673"/>
                <a:gd name="connsiteY12" fmla="*/ 1004829 h 1932108"/>
                <a:gd name="connsiteX13" fmla="*/ 167425 w 991673"/>
                <a:gd name="connsiteY13" fmla="*/ 1043465 h 1932108"/>
                <a:gd name="connsiteX14" fmla="*/ 218941 w 991673"/>
                <a:gd name="connsiteY14" fmla="*/ 1159375 h 1932108"/>
                <a:gd name="connsiteX15" fmla="*/ 283335 w 991673"/>
                <a:gd name="connsiteY15" fmla="*/ 1275285 h 1932108"/>
                <a:gd name="connsiteX16" fmla="*/ 334851 w 991673"/>
                <a:gd name="connsiteY16" fmla="*/ 1352558 h 1932108"/>
                <a:gd name="connsiteX17" fmla="*/ 412124 w 991673"/>
                <a:gd name="connsiteY17" fmla="*/ 1429832 h 1932108"/>
                <a:gd name="connsiteX18" fmla="*/ 476518 w 991673"/>
                <a:gd name="connsiteY18" fmla="*/ 1494226 h 1932108"/>
                <a:gd name="connsiteX19" fmla="*/ 540913 w 991673"/>
                <a:gd name="connsiteY19" fmla="*/ 1571499 h 1932108"/>
                <a:gd name="connsiteX20" fmla="*/ 566671 w 991673"/>
                <a:gd name="connsiteY20" fmla="*/ 1610136 h 1932108"/>
                <a:gd name="connsiteX21" fmla="*/ 605307 w 991673"/>
                <a:gd name="connsiteY21" fmla="*/ 1635894 h 1932108"/>
                <a:gd name="connsiteX22" fmla="*/ 643944 w 991673"/>
                <a:gd name="connsiteY22" fmla="*/ 1674530 h 1932108"/>
                <a:gd name="connsiteX23" fmla="*/ 759854 w 991673"/>
                <a:gd name="connsiteY23" fmla="*/ 1751804 h 1932108"/>
                <a:gd name="connsiteX24" fmla="*/ 875764 w 991673"/>
                <a:gd name="connsiteY24" fmla="*/ 1829077 h 1932108"/>
                <a:gd name="connsiteX25" fmla="*/ 914400 w 991673"/>
                <a:gd name="connsiteY25" fmla="*/ 1854834 h 1932108"/>
                <a:gd name="connsiteX26" fmla="*/ 940158 w 991673"/>
                <a:gd name="connsiteY26" fmla="*/ 1893471 h 1932108"/>
                <a:gd name="connsiteX27" fmla="*/ 978795 w 991673"/>
                <a:gd name="connsiteY27" fmla="*/ 1919229 h 1932108"/>
                <a:gd name="connsiteX28" fmla="*/ 991673 w 991673"/>
                <a:gd name="connsiteY28" fmla="*/ 1932108 h 1932108"/>
                <a:gd name="connsiteX29" fmla="*/ 888642 w 991673"/>
                <a:gd name="connsiteY29" fmla="*/ 489674 h 1932108"/>
                <a:gd name="connsiteX0" fmla="*/ 889949 w 992980"/>
                <a:gd name="connsiteY0" fmla="*/ 489674 h 1932108"/>
                <a:gd name="connsiteX1" fmla="*/ 889949 w 992980"/>
                <a:gd name="connsiteY1" fmla="*/ 489674 h 1932108"/>
                <a:gd name="connsiteX2" fmla="*/ 632372 w 992980"/>
                <a:gd name="connsiteY2" fmla="*/ 193460 h 1932108"/>
                <a:gd name="connsiteX3" fmla="*/ 329629 w 992980"/>
                <a:gd name="connsiteY3" fmla="*/ 5440 h 1932108"/>
                <a:gd name="connsiteX4" fmla="*/ 70152 w 992980"/>
                <a:gd name="connsiteY4" fmla="*/ 60933 h 1932108"/>
                <a:gd name="connsiteX5" fmla="*/ 1307 w 992980"/>
                <a:gd name="connsiteY5" fmla="*/ 257854 h 1932108"/>
                <a:gd name="connsiteX6" fmla="*/ 27065 w 992980"/>
                <a:gd name="connsiteY6" fmla="*/ 657099 h 1932108"/>
                <a:gd name="connsiteX7" fmla="*/ 52823 w 992980"/>
                <a:gd name="connsiteY7" fmla="*/ 773009 h 1932108"/>
                <a:gd name="connsiteX8" fmla="*/ 78580 w 992980"/>
                <a:gd name="connsiteY8" fmla="*/ 850282 h 1932108"/>
                <a:gd name="connsiteX9" fmla="*/ 91459 w 992980"/>
                <a:gd name="connsiteY9" fmla="*/ 888919 h 1932108"/>
                <a:gd name="connsiteX10" fmla="*/ 117217 w 992980"/>
                <a:gd name="connsiteY10" fmla="*/ 927556 h 1932108"/>
                <a:gd name="connsiteX11" fmla="*/ 142975 w 992980"/>
                <a:gd name="connsiteY11" fmla="*/ 1004829 h 1932108"/>
                <a:gd name="connsiteX12" fmla="*/ 168732 w 992980"/>
                <a:gd name="connsiteY12" fmla="*/ 1043465 h 1932108"/>
                <a:gd name="connsiteX13" fmla="*/ 220248 w 992980"/>
                <a:gd name="connsiteY13" fmla="*/ 1159375 h 1932108"/>
                <a:gd name="connsiteX14" fmla="*/ 284642 w 992980"/>
                <a:gd name="connsiteY14" fmla="*/ 1275285 h 1932108"/>
                <a:gd name="connsiteX15" fmla="*/ 336158 w 992980"/>
                <a:gd name="connsiteY15" fmla="*/ 1352558 h 1932108"/>
                <a:gd name="connsiteX16" fmla="*/ 413431 w 992980"/>
                <a:gd name="connsiteY16" fmla="*/ 1429832 h 1932108"/>
                <a:gd name="connsiteX17" fmla="*/ 477825 w 992980"/>
                <a:gd name="connsiteY17" fmla="*/ 1494226 h 1932108"/>
                <a:gd name="connsiteX18" fmla="*/ 542220 w 992980"/>
                <a:gd name="connsiteY18" fmla="*/ 1571499 h 1932108"/>
                <a:gd name="connsiteX19" fmla="*/ 567978 w 992980"/>
                <a:gd name="connsiteY19" fmla="*/ 1610136 h 1932108"/>
                <a:gd name="connsiteX20" fmla="*/ 606614 w 992980"/>
                <a:gd name="connsiteY20" fmla="*/ 1635894 h 1932108"/>
                <a:gd name="connsiteX21" fmla="*/ 645251 w 992980"/>
                <a:gd name="connsiteY21" fmla="*/ 1674530 h 1932108"/>
                <a:gd name="connsiteX22" fmla="*/ 761161 w 992980"/>
                <a:gd name="connsiteY22" fmla="*/ 1751804 h 1932108"/>
                <a:gd name="connsiteX23" fmla="*/ 877071 w 992980"/>
                <a:gd name="connsiteY23" fmla="*/ 1829077 h 1932108"/>
                <a:gd name="connsiteX24" fmla="*/ 915707 w 992980"/>
                <a:gd name="connsiteY24" fmla="*/ 1854834 h 1932108"/>
                <a:gd name="connsiteX25" fmla="*/ 941465 w 992980"/>
                <a:gd name="connsiteY25" fmla="*/ 1893471 h 1932108"/>
                <a:gd name="connsiteX26" fmla="*/ 980102 w 992980"/>
                <a:gd name="connsiteY26" fmla="*/ 1919229 h 1932108"/>
                <a:gd name="connsiteX27" fmla="*/ 992980 w 992980"/>
                <a:gd name="connsiteY27" fmla="*/ 1932108 h 1932108"/>
                <a:gd name="connsiteX28" fmla="*/ 889949 w 992980"/>
                <a:gd name="connsiteY28" fmla="*/ 489674 h 1932108"/>
                <a:gd name="connsiteX0" fmla="*/ 890152 w 993183"/>
                <a:gd name="connsiteY0" fmla="*/ 489674 h 1932108"/>
                <a:gd name="connsiteX1" fmla="*/ 890152 w 993183"/>
                <a:gd name="connsiteY1" fmla="*/ 489674 h 1932108"/>
                <a:gd name="connsiteX2" fmla="*/ 632575 w 993183"/>
                <a:gd name="connsiteY2" fmla="*/ 193460 h 1932108"/>
                <a:gd name="connsiteX3" fmla="*/ 329832 w 993183"/>
                <a:gd name="connsiteY3" fmla="*/ 5440 h 1932108"/>
                <a:gd name="connsiteX4" fmla="*/ 70355 w 993183"/>
                <a:gd name="connsiteY4" fmla="*/ 60933 h 1932108"/>
                <a:gd name="connsiteX5" fmla="*/ 1510 w 993183"/>
                <a:gd name="connsiteY5" fmla="*/ 257854 h 1932108"/>
                <a:gd name="connsiteX6" fmla="*/ 27268 w 993183"/>
                <a:gd name="connsiteY6" fmla="*/ 657099 h 1932108"/>
                <a:gd name="connsiteX7" fmla="*/ 78783 w 993183"/>
                <a:gd name="connsiteY7" fmla="*/ 850282 h 1932108"/>
                <a:gd name="connsiteX8" fmla="*/ 91662 w 993183"/>
                <a:gd name="connsiteY8" fmla="*/ 888919 h 1932108"/>
                <a:gd name="connsiteX9" fmla="*/ 117420 w 993183"/>
                <a:gd name="connsiteY9" fmla="*/ 927556 h 1932108"/>
                <a:gd name="connsiteX10" fmla="*/ 143178 w 993183"/>
                <a:gd name="connsiteY10" fmla="*/ 1004829 h 1932108"/>
                <a:gd name="connsiteX11" fmla="*/ 168935 w 993183"/>
                <a:gd name="connsiteY11" fmla="*/ 1043465 h 1932108"/>
                <a:gd name="connsiteX12" fmla="*/ 220451 w 993183"/>
                <a:gd name="connsiteY12" fmla="*/ 1159375 h 1932108"/>
                <a:gd name="connsiteX13" fmla="*/ 284845 w 993183"/>
                <a:gd name="connsiteY13" fmla="*/ 1275285 h 1932108"/>
                <a:gd name="connsiteX14" fmla="*/ 336361 w 993183"/>
                <a:gd name="connsiteY14" fmla="*/ 1352558 h 1932108"/>
                <a:gd name="connsiteX15" fmla="*/ 413634 w 993183"/>
                <a:gd name="connsiteY15" fmla="*/ 1429832 h 1932108"/>
                <a:gd name="connsiteX16" fmla="*/ 478028 w 993183"/>
                <a:gd name="connsiteY16" fmla="*/ 1494226 h 1932108"/>
                <a:gd name="connsiteX17" fmla="*/ 542423 w 993183"/>
                <a:gd name="connsiteY17" fmla="*/ 1571499 h 1932108"/>
                <a:gd name="connsiteX18" fmla="*/ 568181 w 993183"/>
                <a:gd name="connsiteY18" fmla="*/ 1610136 h 1932108"/>
                <a:gd name="connsiteX19" fmla="*/ 606817 w 993183"/>
                <a:gd name="connsiteY19" fmla="*/ 1635894 h 1932108"/>
                <a:gd name="connsiteX20" fmla="*/ 645454 w 993183"/>
                <a:gd name="connsiteY20" fmla="*/ 1674530 h 1932108"/>
                <a:gd name="connsiteX21" fmla="*/ 761364 w 993183"/>
                <a:gd name="connsiteY21" fmla="*/ 1751804 h 1932108"/>
                <a:gd name="connsiteX22" fmla="*/ 877274 w 993183"/>
                <a:gd name="connsiteY22" fmla="*/ 1829077 h 1932108"/>
                <a:gd name="connsiteX23" fmla="*/ 915910 w 993183"/>
                <a:gd name="connsiteY23" fmla="*/ 1854834 h 1932108"/>
                <a:gd name="connsiteX24" fmla="*/ 941668 w 993183"/>
                <a:gd name="connsiteY24" fmla="*/ 1893471 h 1932108"/>
                <a:gd name="connsiteX25" fmla="*/ 980305 w 993183"/>
                <a:gd name="connsiteY25" fmla="*/ 1919229 h 1932108"/>
                <a:gd name="connsiteX26" fmla="*/ 993183 w 993183"/>
                <a:gd name="connsiteY26" fmla="*/ 1932108 h 1932108"/>
                <a:gd name="connsiteX27" fmla="*/ 890152 w 993183"/>
                <a:gd name="connsiteY27" fmla="*/ 489674 h 1932108"/>
                <a:gd name="connsiteX0" fmla="*/ 890276 w 993307"/>
                <a:gd name="connsiteY0" fmla="*/ 489674 h 1932108"/>
                <a:gd name="connsiteX1" fmla="*/ 890276 w 993307"/>
                <a:gd name="connsiteY1" fmla="*/ 489674 h 1932108"/>
                <a:gd name="connsiteX2" fmla="*/ 632699 w 993307"/>
                <a:gd name="connsiteY2" fmla="*/ 193460 h 1932108"/>
                <a:gd name="connsiteX3" fmla="*/ 329956 w 993307"/>
                <a:gd name="connsiteY3" fmla="*/ 5440 h 1932108"/>
                <a:gd name="connsiteX4" fmla="*/ 70479 w 993307"/>
                <a:gd name="connsiteY4" fmla="*/ 60933 h 1932108"/>
                <a:gd name="connsiteX5" fmla="*/ 1634 w 993307"/>
                <a:gd name="connsiteY5" fmla="*/ 257854 h 1932108"/>
                <a:gd name="connsiteX6" fmla="*/ 27392 w 993307"/>
                <a:gd name="connsiteY6" fmla="*/ 657099 h 1932108"/>
                <a:gd name="connsiteX7" fmla="*/ 91786 w 993307"/>
                <a:gd name="connsiteY7" fmla="*/ 888919 h 1932108"/>
                <a:gd name="connsiteX8" fmla="*/ 117544 w 993307"/>
                <a:gd name="connsiteY8" fmla="*/ 927556 h 1932108"/>
                <a:gd name="connsiteX9" fmla="*/ 143302 w 993307"/>
                <a:gd name="connsiteY9" fmla="*/ 1004829 h 1932108"/>
                <a:gd name="connsiteX10" fmla="*/ 169059 w 993307"/>
                <a:gd name="connsiteY10" fmla="*/ 1043465 h 1932108"/>
                <a:gd name="connsiteX11" fmla="*/ 220575 w 993307"/>
                <a:gd name="connsiteY11" fmla="*/ 1159375 h 1932108"/>
                <a:gd name="connsiteX12" fmla="*/ 284969 w 993307"/>
                <a:gd name="connsiteY12" fmla="*/ 1275285 h 1932108"/>
                <a:gd name="connsiteX13" fmla="*/ 336485 w 993307"/>
                <a:gd name="connsiteY13" fmla="*/ 1352558 h 1932108"/>
                <a:gd name="connsiteX14" fmla="*/ 413758 w 993307"/>
                <a:gd name="connsiteY14" fmla="*/ 1429832 h 1932108"/>
                <a:gd name="connsiteX15" fmla="*/ 478152 w 993307"/>
                <a:gd name="connsiteY15" fmla="*/ 1494226 h 1932108"/>
                <a:gd name="connsiteX16" fmla="*/ 542547 w 993307"/>
                <a:gd name="connsiteY16" fmla="*/ 1571499 h 1932108"/>
                <a:gd name="connsiteX17" fmla="*/ 568305 w 993307"/>
                <a:gd name="connsiteY17" fmla="*/ 1610136 h 1932108"/>
                <a:gd name="connsiteX18" fmla="*/ 606941 w 993307"/>
                <a:gd name="connsiteY18" fmla="*/ 1635894 h 1932108"/>
                <a:gd name="connsiteX19" fmla="*/ 645578 w 993307"/>
                <a:gd name="connsiteY19" fmla="*/ 1674530 h 1932108"/>
                <a:gd name="connsiteX20" fmla="*/ 761488 w 993307"/>
                <a:gd name="connsiteY20" fmla="*/ 1751804 h 1932108"/>
                <a:gd name="connsiteX21" fmla="*/ 877398 w 993307"/>
                <a:gd name="connsiteY21" fmla="*/ 1829077 h 1932108"/>
                <a:gd name="connsiteX22" fmla="*/ 916034 w 993307"/>
                <a:gd name="connsiteY22" fmla="*/ 1854834 h 1932108"/>
                <a:gd name="connsiteX23" fmla="*/ 941792 w 993307"/>
                <a:gd name="connsiteY23" fmla="*/ 1893471 h 1932108"/>
                <a:gd name="connsiteX24" fmla="*/ 980429 w 993307"/>
                <a:gd name="connsiteY24" fmla="*/ 1919229 h 1932108"/>
                <a:gd name="connsiteX25" fmla="*/ 993307 w 993307"/>
                <a:gd name="connsiteY25" fmla="*/ 1932108 h 1932108"/>
                <a:gd name="connsiteX26" fmla="*/ 890276 w 993307"/>
                <a:gd name="connsiteY26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143613 w 993618"/>
                <a:gd name="connsiteY8" fmla="*/ 1004829 h 1932108"/>
                <a:gd name="connsiteX9" fmla="*/ 169370 w 993618"/>
                <a:gd name="connsiteY9" fmla="*/ 1043465 h 1932108"/>
                <a:gd name="connsiteX10" fmla="*/ 220886 w 993618"/>
                <a:gd name="connsiteY10" fmla="*/ 1159375 h 1932108"/>
                <a:gd name="connsiteX11" fmla="*/ 285280 w 993618"/>
                <a:gd name="connsiteY11" fmla="*/ 1275285 h 1932108"/>
                <a:gd name="connsiteX12" fmla="*/ 336796 w 993618"/>
                <a:gd name="connsiteY12" fmla="*/ 1352558 h 1932108"/>
                <a:gd name="connsiteX13" fmla="*/ 414069 w 993618"/>
                <a:gd name="connsiteY13" fmla="*/ 1429832 h 1932108"/>
                <a:gd name="connsiteX14" fmla="*/ 478463 w 993618"/>
                <a:gd name="connsiteY14" fmla="*/ 1494226 h 1932108"/>
                <a:gd name="connsiteX15" fmla="*/ 542858 w 993618"/>
                <a:gd name="connsiteY15" fmla="*/ 1571499 h 1932108"/>
                <a:gd name="connsiteX16" fmla="*/ 568616 w 993618"/>
                <a:gd name="connsiteY16" fmla="*/ 1610136 h 1932108"/>
                <a:gd name="connsiteX17" fmla="*/ 607252 w 993618"/>
                <a:gd name="connsiteY17" fmla="*/ 1635894 h 1932108"/>
                <a:gd name="connsiteX18" fmla="*/ 645889 w 993618"/>
                <a:gd name="connsiteY18" fmla="*/ 1674530 h 1932108"/>
                <a:gd name="connsiteX19" fmla="*/ 761799 w 993618"/>
                <a:gd name="connsiteY19" fmla="*/ 1751804 h 1932108"/>
                <a:gd name="connsiteX20" fmla="*/ 877709 w 993618"/>
                <a:gd name="connsiteY20" fmla="*/ 1829077 h 1932108"/>
                <a:gd name="connsiteX21" fmla="*/ 916345 w 993618"/>
                <a:gd name="connsiteY21" fmla="*/ 1854834 h 1932108"/>
                <a:gd name="connsiteX22" fmla="*/ 942103 w 993618"/>
                <a:gd name="connsiteY22" fmla="*/ 1893471 h 1932108"/>
                <a:gd name="connsiteX23" fmla="*/ 980740 w 993618"/>
                <a:gd name="connsiteY23" fmla="*/ 1919229 h 1932108"/>
                <a:gd name="connsiteX24" fmla="*/ 993618 w 993618"/>
                <a:gd name="connsiteY24" fmla="*/ 1932108 h 1932108"/>
                <a:gd name="connsiteX25" fmla="*/ 890587 w 993618"/>
                <a:gd name="connsiteY25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169370 w 993618"/>
                <a:gd name="connsiteY8" fmla="*/ 1043465 h 1932108"/>
                <a:gd name="connsiteX9" fmla="*/ 220886 w 993618"/>
                <a:gd name="connsiteY9" fmla="*/ 1159375 h 1932108"/>
                <a:gd name="connsiteX10" fmla="*/ 285280 w 993618"/>
                <a:gd name="connsiteY10" fmla="*/ 1275285 h 1932108"/>
                <a:gd name="connsiteX11" fmla="*/ 336796 w 993618"/>
                <a:gd name="connsiteY11" fmla="*/ 1352558 h 1932108"/>
                <a:gd name="connsiteX12" fmla="*/ 414069 w 993618"/>
                <a:gd name="connsiteY12" fmla="*/ 1429832 h 1932108"/>
                <a:gd name="connsiteX13" fmla="*/ 478463 w 993618"/>
                <a:gd name="connsiteY13" fmla="*/ 1494226 h 1932108"/>
                <a:gd name="connsiteX14" fmla="*/ 542858 w 993618"/>
                <a:gd name="connsiteY14" fmla="*/ 1571499 h 1932108"/>
                <a:gd name="connsiteX15" fmla="*/ 568616 w 993618"/>
                <a:gd name="connsiteY15" fmla="*/ 1610136 h 1932108"/>
                <a:gd name="connsiteX16" fmla="*/ 607252 w 993618"/>
                <a:gd name="connsiteY16" fmla="*/ 1635894 h 1932108"/>
                <a:gd name="connsiteX17" fmla="*/ 645889 w 993618"/>
                <a:gd name="connsiteY17" fmla="*/ 1674530 h 1932108"/>
                <a:gd name="connsiteX18" fmla="*/ 761799 w 993618"/>
                <a:gd name="connsiteY18" fmla="*/ 1751804 h 1932108"/>
                <a:gd name="connsiteX19" fmla="*/ 877709 w 993618"/>
                <a:gd name="connsiteY19" fmla="*/ 1829077 h 1932108"/>
                <a:gd name="connsiteX20" fmla="*/ 916345 w 993618"/>
                <a:gd name="connsiteY20" fmla="*/ 1854834 h 1932108"/>
                <a:gd name="connsiteX21" fmla="*/ 942103 w 993618"/>
                <a:gd name="connsiteY21" fmla="*/ 1893471 h 1932108"/>
                <a:gd name="connsiteX22" fmla="*/ 980740 w 993618"/>
                <a:gd name="connsiteY22" fmla="*/ 1919229 h 1932108"/>
                <a:gd name="connsiteX23" fmla="*/ 993618 w 993618"/>
                <a:gd name="connsiteY23" fmla="*/ 1932108 h 1932108"/>
                <a:gd name="connsiteX24" fmla="*/ 890587 w 993618"/>
                <a:gd name="connsiteY24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220886 w 993618"/>
                <a:gd name="connsiteY8" fmla="*/ 1159375 h 1932108"/>
                <a:gd name="connsiteX9" fmla="*/ 285280 w 993618"/>
                <a:gd name="connsiteY9" fmla="*/ 1275285 h 1932108"/>
                <a:gd name="connsiteX10" fmla="*/ 336796 w 993618"/>
                <a:gd name="connsiteY10" fmla="*/ 1352558 h 1932108"/>
                <a:gd name="connsiteX11" fmla="*/ 414069 w 993618"/>
                <a:gd name="connsiteY11" fmla="*/ 1429832 h 1932108"/>
                <a:gd name="connsiteX12" fmla="*/ 478463 w 993618"/>
                <a:gd name="connsiteY12" fmla="*/ 1494226 h 1932108"/>
                <a:gd name="connsiteX13" fmla="*/ 542858 w 993618"/>
                <a:gd name="connsiteY13" fmla="*/ 1571499 h 1932108"/>
                <a:gd name="connsiteX14" fmla="*/ 568616 w 993618"/>
                <a:gd name="connsiteY14" fmla="*/ 1610136 h 1932108"/>
                <a:gd name="connsiteX15" fmla="*/ 607252 w 993618"/>
                <a:gd name="connsiteY15" fmla="*/ 1635894 h 1932108"/>
                <a:gd name="connsiteX16" fmla="*/ 645889 w 993618"/>
                <a:gd name="connsiteY16" fmla="*/ 1674530 h 1932108"/>
                <a:gd name="connsiteX17" fmla="*/ 761799 w 993618"/>
                <a:gd name="connsiteY17" fmla="*/ 1751804 h 1932108"/>
                <a:gd name="connsiteX18" fmla="*/ 877709 w 993618"/>
                <a:gd name="connsiteY18" fmla="*/ 1829077 h 1932108"/>
                <a:gd name="connsiteX19" fmla="*/ 916345 w 993618"/>
                <a:gd name="connsiteY19" fmla="*/ 1854834 h 1932108"/>
                <a:gd name="connsiteX20" fmla="*/ 942103 w 993618"/>
                <a:gd name="connsiteY20" fmla="*/ 1893471 h 1932108"/>
                <a:gd name="connsiteX21" fmla="*/ 980740 w 993618"/>
                <a:gd name="connsiteY21" fmla="*/ 1919229 h 1932108"/>
                <a:gd name="connsiteX22" fmla="*/ 993618 w 993618"/>
                <a:gd name="connsiteY22" fmla="*/ 1932108 h 1932108"/>
                <a:gd name="connsiteX23" fmla="*/ 890587 w 993618"/>
                <a:gd name="connsiteY23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285280 w 993618"/>
                <a:gd name="connsiteY8" fmla="*/ 1275285 h 1932108"/>
                <a:gd name="connsiteX9" fmla="*/ 336796 w 993618"/>
                <a:gd name="connsiteY9" fmla="*/ 1352558 h 1932108"/>
                <a:gd name="connsiteX10" fmla="*/ 414069 w 993618"/>
                <a:gd name="connsiteY10" fmla="*/ 1429832 h 1932108"/>
                <a:gd name="connsiteX11" fmla="*/ 478463 w 993618"/>
                <a:gd name="connsiteY11" fmla="*/ 1494226 h 1932108"/>
                <a:gd name="connsiteX12" fmla="*/ 542858 w 993618"/>
                <a:gd name="connsiteY12" fmla="*/ 1571499 h 1932108"/>
                <a:gd name="connsiteX13" fmla="*/ 568616 w 993618"/>
                <a:gd name="connsiteY13" fmla="*/ 1610136 h 1932108"/>
                <a:gd name="connsiteX14" fmla="*/ 607252 w 993618"/>
                <a:gd name="connsiteY14" fmla="*/ 1635894 h 1932108"/>
                <a:gd name="connsiteX15" fmla="*/ 645889 w 993618"/>
                <a:gd name="connsiteY15" fmla="*/ 1674530 h 1932108"/>
                <a:gd name="connsiteX16" fmla="*/ 761799 w 993618"/>
                <a:gd name="connsiteY16" fmla="*/ 1751804 h 1932108"/>
                <a:gd name="connsiteX17" fmla="*/ 877709 w 993618"/>
                <a:gd name="connsiteY17" fmla="*/ 1829077 h 1932108"/>
                <a:gd name="connsiteX18" fmla="*/ 916345 w 993618"/>
                <a:gd name="connsiteY18" fmla="*/ 1854834 h 1932108"/>
                <a:gd name="connsiteX19" fmla="*/ 942103 w 993618"/>
                <a:gd name="connsiteY19" fmla="*/ 1893471 h 1932108"/>
                <a:gd name="connsiteX20" fmla="*/ 980740 w 993618"/>
                <a:gd name="connsiteY20" fmla="*/ 1919229 h 1932108"/>
                <a:gd name="connsiteX21" fmla="*/ 993618 w 993618"/>
                <a:gd name="connsiteY21" fmla="*/ 1932108 h 1932108"/>
                <a:gd name="connsiteX22" fmla="*/ 890587 w 993618"/>
                <a:gd name="connsiteY22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285280 w 993618"/>
                <a:gd name="connsiteY8" fmla="*/ 1275285 h 1932108"/>
                <a:gd name="connsiteX9" fmla="*/ 414069 w 993618"/>
                <a:gd name="connsiteY9" fmla="*/ 1429832 h 1932108"/>
                <a:gd name="connsiteX10" fmla="*/ 478463 w 993618"/>
                <a:gd name="connsiteY10" fmla="*/ 1494226 h 1932108"/>
                <a:gd name="connsiteX11" fmla="*/ 542858 w 993618"/>
                <a:gd name="connsiteY11" fmla="*/ 1571499 h 1932108"/>
                <a:gd name="connsiteX12" fmla="*/ 568616 w 993618"/>
                <a:gd name="connsiteY12" fmla="*/ 1610136 h 1932108"/>
                <a:gd name="connsiteX13" fmla="*/ 607252 w 993618"/>
                <a:gd name="connsiteY13" fmla="*/ 1635894 h 1932108"/>
                <a:gd name="connsiteX14" fmla="*/ 645889 w 993618"/>
                <a:gd name="connsiteY14" fmla="*/ 1674530 h 1932108"/>
                <a:gd name="connsiteX15" fmla="*/ 761799 w 993618"/>
                <a:gd name="connsiteY15" fmla="*/ 1751804 h 1932108"/>
                <a:gd name="connsiteX16" fmla="*/ 877709 w 993618"/>
                <a:gd name="connsiteY16" fmla="*/ 1829077 h 1932108"/>
                <a:gd name="connsiteX17" fmla="*/ 916345 w 993618"/>
                <a:gd name="connsiteY17" fmla="*/ 1854834 h 1932108"/>
                <a:gd name="connsiteX18" fmla="*/ 942103 w 993618"/>
                <a:gd name="connsiteY18" fmla="*/ 1893471 h 1932108"/>
                <a:gd name="connsiteX19" fmla="*/ 980740 w 993618"/>
                <a:gd name="connsiteY19" fmla="*/ 1919229 h 1932108"/>
                <a:gd name="connsiteX20" fmla="*/ 993618 w 993618"/>
                <a:gd name="connsiteY20" fmla="*/ 1932108 h 1932108"/>
                <a:gd name="connsiteX21" fmla="*/ 890587 w 993618"/>
                <a:gd name="connsiteY21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285280 w 993618"/>
                <a:gd name="connsiteY8" fmla="*/ 1275285 h 1932108"/>
                <a:gd name="connsiteX9" fmla="*/ 414069 w 993618"/>
                <a:gd name="connsiteY9" fmla="*/ 1429832 h 1932108"/>
                <a:gd name="connsiteX10" fmla="*/ 542858 w 993618"/>
                <a:gd name="connsiteY10" fmla="*/ 1571499 h 1932108"/>
                <a:gd name="connsiteX11" fmla="*/ 568616 w 993618"/>
                <a:gd name="connsiteY11" fmla="*/ 1610136 h 1932108"/>
                <a:gd name="connsiteX12" fmla="*/ 607252 w 993618"/>
                <a:gd name="connsiteY12" fmla="*/ 1635894 h 1932108"/>
                <a:gd name="connsiteX13" fmla="*/ 645889 w 993618"/>
                <a:gd name="connsiteY13" fmla="*/ 1674530 h 1932108"/>
                <a:gd name="connsiteX14" fmla="*/ 761799 w 993618"/>
                <a:gd name="connsiteY14" fmla="*/ 1751804 h 1932108"/>
                <a:gd name="connsiteX15" fmla="*/ 877709 w 993618"/>
                <a:gd name="connsiteY15" fmla="*/ 1829077 h 1932108"/>
                <a:gd name="connsiteX16" fmla="*/ 916345 w 993618"/>
                <a:gd name="connsiteY16" fmla="*/ 1854834 h 1932108"/>
                <a:gd name="connsiteX17" fmla="*/ 942103 w 993618"/>
                <a:gd name="connsiteY17" fmla="*/ 1893471 h 1932108"/>
                <a:gd name="connsiteX18" fmla="*/ 980740 w 993618"/>
                <a:gd name="connsiteY18" fmla="*/ 1919229 h 1932108"/>
                <a:gd name="connsiteX19" fmla="*/ 993618 w 993618"/>
                <a:gd name="connsiteY19" fmla="*/ 1932108 h 1932108"/>
                <a:gd name="connsiteX20" fmla="*/ 890587 w 993618"/>
                <a:gd name="connsiteY20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285280 w 993618"/>
                <a:gd name="connsiteY8" fmla="*/ 1275285 h 1932108"/>
                <a:gd name="connsiteX9" fmla="*/ 414069 w 993618"/>
                <a:gd name="connsiteY9" fmla="*/ 1429832 h 1932108"/>
                <a:gd name="connsiteX10" fmla="*/ 542858 w 993618"/>
                <a:gd name="connsiteY10" fmla="*/ 1571499 h 1932108"/>
                <a:gd name="connsiteX11" fmla="*/ 607252 w 993618"/>
                <a:gd name="connsiteY11" fmla="*/ 1635894 h 1932108"/>
                <a:gd name="connsiteX12" fmla="*/ 645889 w 993618"/>
                <a:gd name="connsiteY12" fmla="*/ 1674530 h 1932108"/>
                <a:gd name="connsiteX13" fmla="*/ 761799 w 993618"/>
                <a:gd name="connsiteY13" fmla="*/ 1751804 h 1932108"/>
                <a:gd name="connsiteX14" fmla="*/ 877709 w 993618"/>
                <a:gd name="connsiteY14" fmla="*/ 1829077 h 1932108"/>
                <a:gd name="connsiteX15" fmla="*/ 916345 w 993618"/>
                <a:gd name="connsiteY15" fmla="*/ 1854834 h 1932108"/>
                <a:gd name="connsiteX16" fmla="*/ 942103 w 993618"/>
                <a:gd name="connsiteY16" fmla="*/ 1893471 h 1932108"/>
                <a:gd name="connsiteX17" fmla="*/ 980740 w 993618"/>
                <a:gd name="connsiteY17" fmla="*/ 1919229 h 1932108"/>
                <a:gd name="connsiteX18" fmla="*/ 993618 w 993618"/>
                <a:gd name="connsiteY18" fmla="*/ 1932108 h 1932108"/>
                <a:gd name="connsiteX19" fmla="*/ 890587 w 993618"/>
                <a:gd name="connsiteY19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414069 w 993618"/>
                <a:gd name="connsiteY8" fmla="*/ 1429832 h 1932108"/>
                <a:gd name="connsiteX9" fmla="*/ 542858 w 993618"/>
                <a:gd name="connsiteY9" fmla="*/ 1571499 h 1932108"/>
                <a:gd name="connsiteX10" fmla="*/ 607252 w 993618"/>
                <a:gd name="connsiteY10" fmla="*/ 1635894 h 1932108"/>
                <a:gd name="connsiteX11" fmla="*/ 645889 w 993618"/>
                <a:gd name="connsiteY11" fmla="*/ 1674530 h 1932108"/>
                <a:gd name="connsiteX12" fmla="*/ 761799 w 993618"/>
                <a:gd name="connsiteY12" fmla="*/ 1751804 h 1932108"/>
                <a:gd name="connsiteX13" fmla="*/ 877709 w 993618"/>
                <a:gd name="connsiteY13" fmla="*/ 1829077 h 1932108"/>
                <a:gd name="connsiteX14" fmla="*/ 916345 w 993618"/>
                <a:gd name="connsiteY14" fmla="*/ 1854834 h 1932108"/>
                <a:gd name="connsiteX15" fmla="*/ 942103 w 993618"/>
                <a:gd name="connsiteY15" fmla="*/ 1893471 h 1932108"/>
                <a:gd name="connsiteX16" fmla="*/ 980740 w 993618"/>
                <a:gd name="connsiteY16" fmla="*/ 1919229 h 1932108"/>
                <a:gd name="connsiteX17" fmla="*/ 993618 w 993618"/>
                <a:gd name="connsiteY17" fmla="*/ 1932108 h 1932108"/>
                <a:gd name="connsiteX18" fmla="*/ 890587 w 993618"/>
                <a:gd name="connsiteY18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414069 w 993618"/>
                <a:gd name="connsiteY8" fmla="*/ 1429832 h 1932108"/>
                <a:gd name="connsiteX9" fmla="*/ 607252 w 993618"/>
                <a:gd name="connsiteY9" fmla="*/ 1635894 h 1932108"/>
                <a:gd name="connsiteX10" fmla="*/ 645889 w 993618"/>
                <a:gd name="connsiteY10" fmla="*/ 1674530 h 1932108"/>
                <a:gd name="connsiteX11" fmla="*/ 761799 w 993618"/>
                <a:gd name="connsiteY11" fmla="*/ 1751804 h 1932108"/>
                <a:gd name="connsiteX12" fmla="*/ 877709 w 993618"/>
                <a:gd name="connsiteY12" fmla="*/ 1829077 h 1932108"/>
                <a:gd name="connsiteX13" fmla="*/ 916345 w 993618"/>
                <a:gd name="connsiteY13" fmla="*/ 1854834 h 1932108"/>
                <a:gd name="connsiteX14" fmla="*/ 942103 w 993618"/>
                <a:gd name="connsiteY14" fmla="*/ 1893471 h 1932108"/>
                <a:gd name="connsiteX15" fmla="*/ 980740 w 993618"/>
                <a:gd name="connsiteY15" fmla="*/ 1919229 h 1932108"/>
                <a:gd name="connsiteX16" fmla="*/ 993618 w 993618"/>
                <a:gd name="connsiteY16" fmla="*/ 1932108 h 1932108"/>
                <a:gd name="connsiteX17" fmla="*/ 890587 w 993618"/>
                <a:gd name="connsiteY17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414069 w 993618"/>
                <a:gd name="connsiteY8" fmla="*/ 1429832 h 1932108"/>
                <a:gd name="connsiteX9" fmla="*/ 645889 w 993618"/>
                <a:gd name="connsiteY9" fmla="*/ 1674530 h 1932108"/>
                <a:gd name="connsiteX10" fmla="*/ 761799 w 993618"/>
                <a:gd name="connsiteY10" fmla="*/ 1751804 h 1932108"/>
                <a:gd name="connsiteX11" fmla="*/ 877709 w 993618"/>
                <a:gd name="connsiteY11" fmla="*/ 1829077 h 1932108"/>
                <a:gd name="connsiteX12" fmla="*/ 916345 w 993618"/>
                <a:gd name="connsiteY12" fmla="*/ 1854834 h 1932108"/>
                <a:gd name="connsiteX13" fmla="*/ 942103 w 993618"/>
                <a:gd name="connsiteY13" fmla="*/ 1893471 h 1932108"/>
                <a:gd name="connsiteX14" fmla="*/ 980740 w 993618"/>
                <a:gd name="connsiteY14" fmla="*/ 1919229 h 1932108"/>
                <a:gd name="connsiteX15" fmla="*/ 993618 w 993618"/>
                <a:gd name="connsiteY15" fmla="*/ 1932108 h 1932108"/>
                <a:gd name="connsiteX16" fmla="*/ 890587 w 993618"/>
                <a:gd name="connsiteY16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414069 w 993618"/>
                <a:gd name="connsiteY8" fmla="*/ 1429832 h 1932108"/>
                <a:gd name="connsiteX9" fmla="*/ 761799 w 993618"/>
                <a:gd name="connsiteY9" fmla="*/ 1751804 h 1932108"/>
                <a:gd name="connsiteX10" fmla="*/ 877709 w 993618"/>
                <a:gd name="connsiteY10" fmla="*/ 1829077 h 1932108"/>
                <a:gd name="connsiteX11" fmla="*/ 916345 w 993618"/>
                <a:gd name="connsiteY11" fmla="*/ 1854834 h 1932108"/>
                <a:gd name="connsiteX12" fmla="*/ 942103 w 993618"/>
                <a:gd name="connsiteY12" fmla="*/ 1893471 h 1932108"/>
                <a:gd name="connsiteX13" fmla="*/ 980740 w 993618"/>
                <a:gd name="connsiteY13" fmla="*/ 1919229 h 1932108"/>
                <a:gd name="connsiteX14" fmla="*/ 993618 w 993618"/>
                <a:gd name="connsiteY14" fmla="*/ 1932108 h 1932108"/>
                <a:gd name="connsiteX15" fmla="*/ 890587 w 993618"/>
                <a:gd name="connsiteY15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414069 w 993618"/>
                <a:gd name="connsiteY8" fmla="*/ 1429832 h 1932108"/>
                <a:gd name="connsiteX9" fmla="*/ 761799 w 993618"/>
                <a:gd name="connsiteY9" fmla="*/ 1751804 h 1932108"/>
                <a:gd name="connsiteX10" fmla="*/ 916345 w 993618"/>
                <a:gd name="connsiteY10" fmla="*/ 1854834 h 1932108"/>
                <a:gd name="connsiteX11" fmla="*/ 942103 w 993618"/>
                <a:gd name="connsiteY11" fmla="*/ 1893471 h 1932108"/>
                <a:gd name="connsiteX12" fmla="*/ 980740 w 993618"/>
                <a:gd name="connsiteY12" fmla="*/ 1919229 h 1932108"/>
                <a:gd name="connsiteX13" fmla="*/ 993618 w 993618"/>
                <a:gd name="connsiteY13" fmla="*/ 1932108 h 1932108"/>
                <a:gd name="connsiteX14" fmla="*/ 890587 w 993618"/>
                <a:gd name="connsiteY14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414069 w 993618"/>
                <a:gd name="connsiteY8" fmla="*/ 1429832 h 1932108"/>
                <a:gd name="connsiteX9" fmla="*/ 761799 w 993618"/>
                <a:gd name="connsiteY9" fmla="*/ 1751804 h 1932108"/>
                <a:gd name="connsiteX10" fmla="*/ 942103 w 993618"/>
                <a:gd name="connsiteY10" fmla="*/ 1893471 h 1932108"/>
                <a:gd name="connsiteX11" fmla="*/ 980740 w 993618"/>
                <a:gd name="connsiteY11" fmla="*/ 1919229 h 1932108"/>
                <a:gd name="connsiteX12" fmla="*/ 993618 w 993618"/>
                <a:gd name="connsiteY12" fmla="*/ 1932108 h 1932108"/>
                <a:gd name="connsiteX13" fmla="*/ 890587 w 993618"/>
                <a:gd name="connsiteY13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414069 w 993618"/>
                <a:gd name="connsiteY8" fmla="*/ 1429832 h 1932108"/>
                <a:gd name="connsiteX9" fmla="*/ 761799 w 993618"/>
                <a:gd name="connsiteY9" fmla="*/ 1751804 h 1932108"/>
                <a:gd name="connsiteX10" fmla="*/ 980740 w 993618"/>
                <a:gd name="connsiteY10" fmla="*/ 1919229 h 1932108"/>
                <a:gd name="connsiteX11" fmla="*/ 993618 w 993618"/>
                <a:gd name="connsiteY11" fmla="*/ 1932108 h 1932108"/>
                <a:gd name="connsiteX12" fmla="*/ 890587 w 993618"/>
                <a:gd name="connsiteY12" fmla="*/ 489674 h 1932108"/>
                <a:gd name="connsiteX0" fmla="*/ 890587 w 993618"/>
                <a:gd name="connsiteY0" fmla="*/ 489674 h 1932108"/>
                <a:gd name="connsiteX1" fmla="*/ 890587 w 993618"/>
                <a:gd name="connsiteY1" fmla="*/ 489674 h 1932108"/>
                <a:gd name="connsiteX2" fmla="*/ 633010 w 993618"/>
                <a:gd name="connsiteY2" fmla="*/ 193460 h 1932108"/>
                <a:gd name="connsiteX3" fmla="*/ 330267 w 993618"/>
                <a:gd name="connsiteY3" fmla="*/ 5440 h 1932108"/>
                <a:gd name="connsiteX4" fmla="*/ 70790 w 993618"/>
                <a:gd name="connsiteY4" fmla="*/ 60933 h 1932108"/>
                <a:gd name="connsiteX5" fmla="*/ 1945 w 993618"/>
                <a:gd name="connsiteY5" fmla="*/ 257854 h 1932108"/>
                <a:gd name="connsiteX6" fmla="*/ 27703 w 993618"/>
                <a:gd name="connsiteY6" fmla="*/ 657099 h 1932108"/>
                <a:gd name="connsiteX7" fmla="*/ 117855 w 993618"/>
                <a:gd name="connsiteY7" fmla="*/ 927556 h 1932108"/>
                <a:gd name="connsiteX8" fmla="*/ 414069 w 993618"/>
                <a:gd name="connsiteY8" fmla="*/ 1429832 h 1932108"/>
                <a:gd name="connsiteX9" fmla="*/ 761799 w 993618"/>
                <a:gd name="connsiteY9" fmla="*/ 1751804 h 1932108"/>
                <a:gd name="connsiteX10" fmla="*/ 993618 w 993618"/>
                <a:gd name="connsiteY10" fmla="*/ 1932108 h 1932108"/>
                <a:gd name="connsiteX11" fmla="*/ 890587 w 993618"/>
                <a:gd name="connsiteY11" fmla="*/ 489674 h 1932108"/>
                <a:gd name="connsiteX0" fmla="*/ 888642 w 991673"/>
                <a:gd name="connsiteY0" fmla="*/ 489674 h 1932108"/>
                <a:gd name="connsiteX1" fmla="*/ 888642 w 991673"/>
                <a:gd name="connsiteY1" fmla="*/ 489674 h 1932108"/>
                <a:gd name="connsiteX2" fmla="*/ 631065 w 991673"/>
                <a:gd name="connsiteY2" fmla="*/ 193460 h 1932108"/>
                <a:gd name="connsiteX3" fmla="*/ 328322 w 991673"/>
                <a:gd name="connsiteY3" fmla="*/ 5440 h 1932108"/>
                <a:gd name="connsiteX4" fmla="*/ 68845 w 991673"/>
                <a:gd name="connsiteY4" fmla="*/ 60933 h 1932108"/>
                <a:gd name="connsiteX5" fmla="*/ 0 w 991673"/>
                <a:gd name="connsiteY5" fmla="*/ 257854 h 1932108"/>
                <a:gd name="connsiteX6" fmla="*/ 115910 w 991673"/>
                <a:gd name="connsiteY6" fmla="*/ 927556 h 1932108"/>
                <a:gd name="connsiteX7" fmla="*/ 412124 w 991673"/>
                <a:gd name="connsiteY7" fmla="*/ 1429832 h 1932108"/>
                <a:gd name="connsiteX8" fmla="*/ 759854 w 991673"/>
                <a:gd name="connsiteY8" fmla="*/ 1751804 h 1932108"/>
                <a:gd name="connsiteX9" fmla="*/ 991673 w 991673"/>
                <a:gd name="connsiteY9" fmla="*/ 1932108 h 1932108"/>
                <a:gd name="connsiteX10" fmla="*/ 888642 w 991673"/>
                <a:gd name="connsiteY10" fmla="*/ 489674 h 1932108"/>
                <a:gd name="connsiteX0" fmla="*/ 909711 w 1012742"/>
                <a:gd name="connsiteY0" fmla="*/ 489674 h 1932108"/>
                <a:gd name="connsiteX1" fmla="*/ 909711 w 1012742"/>
                <a:gd name="connsiteY1" fmla="*/ 489674 h 1932108"/>
                <a:gd name="connsiteX2" fmla="*/ 652134 w 1012742"/>
                <a:gd name="connsiteY2" fmla="*/ 193460 h 1932108"/>
                <a:gd name="connsiteX3" fmla="*/ 349391 w 1012742"/>
                <a:gd name="connsiteY3" fmla="*/ 5440 h 1932108"/>
                <a:gd name="connsiteX4" fmla="*/ 89914 w 1012742"/>
                <a:gd name="connsiteY4" fmla="*/ 60933 h 1932108"/>
                <a:gd name="connsiteX5" fmla="*/ 0 w 1012742"/>
                <a:gd name="connsiteY5" fmla="*/ 422193 h 1932108"/>
                <a:gd name="connsiteX6" fmla="*/ 136979 w 1012742"/>
                <a:gd name="connsiteY6" fmla="*/ 927556 h 1932108"/>
                <a:gd name="connsiteX7" fmla="*/ 433193 w 1012742"/>
                <a:gd name="connsiteY7" fmla="*/ 1429832 h 1932108"/>
                <a:gd name="connsiteX8" fmla="*/ 780923 w 1012742"/>
                <a:gd name="connsiteY8" fmla="*/ 1751804 h 1932108"/>
                <a:gd name="connsiteX9" fmla="*/ 1012742 w 1012742"/>
                <a:gd name="connsiteY9" fmla="*/ 1932108 h 1932108"/>
                <a:gd name="connsiteX10" fmla="*/ 909711 w 1012742"/>
                <a:gd name="connsiteY10" fmla="*/ 489674 h 1932108"/>
                <a:gd name="connsiteX0" fmla="*/ 909711 w 1012742"/>
                <a:gd name="connsiteY0" fmla="*/ 487400 h 1929834"/>
                <a:gd name="connsiteX1" fmla="*/ 909711 w 1012742"/>
                <a:gd name="connsiteY1" fmla="*/ 487400 h 1929834"/>
                <a:gd name="connsiteX2" fmla="*/ 652134 w 1012742"/>
                <a:gd name="connsiteY2" fmla="*/ 191186 h 1929834"/>
                <a:gd name="connsiteX3" fmla="*/ 349391 w 1012742"/>
                <a:gd name="connsiteY3" fmla="*/ 3166 h 1929834"/>
                <a:gd name="connsiteX4" fmla="*/ 102556 w 1012742"/>
                <a:gd name="connsiteY4" fmla="*/ 79728 h 1929834"/>
                <a:gd name="connsiteX5" fmla="*/ 0 w 1012742"/>
                <a:gd name="connsiteY5" fmla="*/ 419919 h 1929834"/>
                <a:gd name="connsiteX6" fmla="*/ 136979 w 1012742"/>
                <a:gd name="connsiteY6" fmla="*/ 925282 h 1929834"/>
                <a:gd name="connsiteX7" fmla="*/ 433193 w 1012742"/>
                <a:gd name="connsiteY7" fmla="*/ 1427558 h 1929834"/>
                <a:gd name="connsiteX8" fmla="*/ 780923 w 1012742"/>
                <a:gd name="connsiteY8" fmla="*/ 1749530 h 1929834"/>
                <a:gd name="connsiteX9" fmla="*/ 1012742 w 1012742"/>
                <a:gd name="connsiteY9" fmla="*/ 1929834 h 1929834"/>
                <a:gd name="connsiteX10" fmla="*/ 909711 w 1012742"/>
                <a:gd name="connsiteY10" fmla="*/ 487400 h 1929834"/>
                <a:gd name="connsiteX0" fmla="*/ 909711 w 1028417"/>
                <a:gd name="connsiteY0" fmla="*/ 487400 h 1961185"/>
                <a:gd name="connsiteX1" fmla="*/ 909711 w 1028417"/>
                <a:gd name="connsiteY1" fmla="*/ 487400 h 1961185"/>
                <a:gd name="connsiteX2" fmla="*/ 652134 w 1028417"/>
                <a:gd name="connsiteY2" fmla="*/ 191186 h 1961185"/>
                <a:gd name="connsiteX3" fmla="*/ 349391 w 1028417"/>
                <a:gd name="connsiteY3" fmla="*/ 3166 h 1961185"/>
                <a:gd name="connsiteX4" fmla="*/ 102556 w 1028417"/>
                <a:gd name="connsiteY4" fmla="*/ 79728 h 1961185"/>
                <a:gd name="connsiteX5" fmla="*/ 0 w 1028417"/>
                <a:gd name="connsiteY5" fmla="*/ 419919 h 1961185"/>
                <a:gd name="connsiteX6" fmla="*/ 136979 w 1028417"/>
                <a:gd name="connsiteY6" fmla="*/ 925282 h 1961185"/>
                <a:gd name="connsiteX7" fmla="*/ 433193 w 1028417"/>
                <a:gd name="connsiteY7" fmla="*/ 1427558 h 1961185"/>
                <a:gd name="connsiteX8" fmla="*/ 780923 w 1028417"/>
                <a:gd name="connsiteY8" fmla="*/ 1749530 h 1961185"/>
                <a:gd name="connsiteX9" fmla="*/ 1028417 w 1028417"/>
                <a:gd name="connsiteY9" fmla="*/ 1961185 h 1961185"/>
                <a:gd name="connsiteX10" fmla="*/ 909711 w 1028417"/>
                <a:gd name="connsiteY10" fmla="*/ 487400 h 1961185"/>
                <a:gd name="connsiteX0" fmla="*/ 909711 w 1115199"/>
                <a:gd name="connsiteY0" fmla="*/ 487400 h 1969206"/>
                <a:gd name="connsiteX1" fmla="*/ 909711 w 1115199"/>
                <a:gd name="connsiteY1" fmla="*/ 487400 h 1969206"/>
                <a:gd name="connsiteX2" fmla="*/ 652134 w 1115199"/>
                <a:gd name="connsiteY2" fmla="*/ 191186 h 1969206"/>
                <a:gd name="connsiteX3" fmla="*/ 349391 w 1115199"/>
                <a:gd name="connsiteY3" fmla="*/ 3166 h 1969206"/>
                <a:gd name="connsiteX4" fmla="*/ 102556 w 1115199"/>
                <a:gd name="connsiteY4" fmla="*/ 79728 h 1969206"/>
                <a:gd name="connsiteX5" fmla="*/ 0 w 1115199"/>
                <a:gd name="connsiteY5" fmla="*/ 419919 h 1969206"/>
                <a:gd name="connsiteX6" fmla="*/ 136979 w 1115199"/>
                <a:gd name="connsiteY6" fmla="*/ 925282 h 1969206"/>
                <a:gd name="connsiteX7" fmla="*/ 433193 w 1115199"/>
                <a:gd name="connsiteY7" fmla="*/ 1427558 h 1969206"/>
                <a:gd name="connsiteX8" fmla="*/ 780923 w 1115199"/>
                <a:gd name="connsiteY8" fmla="*/ 1749530 h 1969206"/>
                <a:gd name="connsiteX9" fmla="*/ 1115199 w 1115199"/>
                <a:gd name="connsiteY9" fmla="*/ 1969206 h 1969206"/>
                <a:gd name="connsiteX10" fmla="*/ 909711 w 1115199"/>
                <a:gd name="connsiteY10" fmla="*/ 487400 h 196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5199" h="1969206">
                  <a:moveTo>
                    <a:pt x="909711" y="487400"/>
                  </a:moveTo>
                  <a:lnTo>
                    <a:pt x="909711" y="487400"/>
                  </a:lnTo>
                  <a:cubicBezTo>
                    <a:pt x="866782" y="438031"/>
                    <a:pt x="745521" y="271892"/>
                    <a:pt x="652134" y="191186"/>
                  </a:cubicBezTo>
                  <a:cubicBezTo>
                    <a:pt x="558747" y="110480"/>
                    <a:pt x="440987" y="21742"/>
                    <a:pt x="349391" y="3166"/>
                  </a:cubicBezTo>
                  <a:cubicBezTo>
                    <a:pt x="257795" y="-15410"/>
                    <a:pt x="152983" y="52684"/>
                    <a:pt x="102556" y="79728"/>
                  </a:cubicBezTo>
                  <a:cubicBezTo>
                    <a:pt x="47836" y="121797"/>
                    <a:pt x="10732" y="338353"/>
                    <a:pt x="0" y="419919"/>
                  </a:cubicBezTo>
                  <a:cubicBezTo>
                    <a:pt x="7844" y="564356"/>
                    <a:pt x="64780" y="757342"/>
                    <a:pt x="136979" y="925282"/>
                  </a:cubicBezTo>
                  <a:cubicBezTo>
                    <a:pt x="209178" y="1093222"/>
                    <a:pt x="325869" y="1290183"/>
                    <a:pt x="433193" y="1427558"/>
                  </a:cubicBezTo>
                  <a:cubicBezTo>
                    <a:pt x="540517" y="1564933"/>
                    <a:pt x="703650" y="1682989"/>
                    <a:pt x="780923" y="1749530"/>
                  </a:cubicBezTo>
                  <a:lnTo>
                    <a:pt x="1115199" y="1969206"/>
                  </a:lnTo>
                  <a:lnTo>
                    <a:pt x="909711" y="48740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419" name="Ryhmä 418">
            <a:extLst>
              <a:ext uri="{FF2B5EF4-FFF2-40B4-BE49-F238E27FC236}">
                <a16:creationId xmlns:a16="http://schemas.microsoft.com/office/drawing/2014/main" id="{3EF4EFA1-C826-8D29-D91E-CC8693988505}"/>
              </a:ext>
            </a:extLst>
          </p:cNvPr>
          <p:cNvGrpSpPr/>
          <p:nvPr userDrawn="1"/>
        </p:nvGrpSpPr>
        <p:grpSpPr>
          <a:xfrm>
            <a:off x="762495" y="2052486"/>
            <a:ext cx="710291" cy="710292"/>
            <a:chOff x="762495" y="2052486"/>
            <a:chExt cx="710291" cy="710292"/>
          </a:xfrm>
        </p:grpSpPr>
        <p:sp>
          <p:nvSpPr>
            <p:cNvPr id="420" name="Rectangle 307">
              <a:extLst>
                <a:ext uri="{FF2B5EF4-FFF2-40B4-BE49-F238E27FC236}">
                  <a16:creationId xmlns:a16="http://schemas.microsoft.com/office/drawing/2014/main" id="{E03DDCE5-A462-61AB-FAEF-EFB7B2BB16D1}"/>
                </a:ext>
              </a:extLst>
            </p:cNvPr>
            <p:cNvSpPr/>
            <p:nvPr/>
          </p:nvSpPr>
          <p:spPr>
            <a:xfrm>
              <a:off x="762495" y="205248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421" name="Kuva 420">
              <a:extLst>
                <a:ext uri="{FF2B5EF4-FFF2-40B4-BE49-F238E27FC236}">
                  <a16:creationId xmlns:a16="http://schemas.microsoft.com/office/drawing/2014/main" id="{024441AB-B6B3-15AD-EFB8-50EA9772D9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952907" y="2139043"/>
              <a:ext cx="337962" cy="558372"/>
            </a:xfrm>
            <a:prstGeom prst="rect">
              <a:avLst/>
            </a:prstGeom>
          </p:spPr>
        </p:pic>
      </p:grpSp>
      <p:grpSp>
        <p:nvGrpSpPr>
          <p:cNvPr id="422" name="Ryhmä 421">
            <a:extLst>
              <a:ext uri="{FF2B5EF4-FFF2-40B4-BE49-F238E27FC236}">
                <a16:creationId xmlns:a16="http://schemas.microsoft.com/office/drawing/2014/main" id="{0382B869-BA7C-69F9-F28E-34713C7B73B2}"/>
              </a:ext>
            </a:extLst>
          </p:cNvPr>
          <p:cNvGrpSpPr/>
          <p:nvPr userDrawn="1"/>
        </p:nvGrpSpPr>
        <p:grpSpPr>
          <a:xfrm>
            <a:off x="751403" y="3017779"/>
            <a:ext cx="710291" cy="710292"/>
            <a:chOff x="751403" y="3017779"/>
            <a:chExt cx="710291" cy="710292"/>
          </a:xfrm>
        </p:grpSpPr>
        <p:sp>
          <p:nvSpPr>
            <p:cNvPr id="423" name="Rectangle 307">
              <a:extLst>
                <a:ext uri="{FF2B5EF4-FFF2-40B4-BE49-F238E27FC236}">
                  <a16:creationId xmlns:a16="http://schemas.microsoft.com/office/drawing/2014/main" id="{823C3A32-D5B8-42C2-0D68-591E88A1F980}"/>
                </a:ext>
              </a:extLst>
            </p:cNvPr>
            <p:cNvSpPr/>
            <p:nvPr userDrawn="1"/>
          </p:nvSpPr>
          <p:spPr>
            <a:xfrm>
              <a:off x="751403" y="3017779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424" name="Kuva 423">
              <a:extLst>
                <a:ext uri="{FF2B5EF4-FFF2-40B4-BE49-F238E27FC236}">
                  <a16:creationId xmlns:a16="http://schemas.microsoft.com/office/drawing/2014/main" id="{59B06526-D16F-4038-7F13-28682E9DCD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841345" y="3101146"/>
              <a:ext cx="527070" cy="563171"/>
            </a:xfrm>
            <a:prstGeom prst="rect">
              <a:avLst/>
            </a:prstGeom>
          </p:spPr>
        </p:pic>
      </p:grpSp>
      <p:grpSp>
        <p:nvGrpSpPr>
          <p:cNvPr id="425" name="Ryhmä 424">
            <a:extLst>
              <a:ext uri="{FF2B5EF4-FFF2-40B4-BE49-F238E27FC236}">
                <a16:creationId xmlns:a16="http://schemas.microsoft.com/office/drawing/2014/main" id="{EDBB70E4-529A-F680-77A3-F38F8DA66151}"/>
              </a:ext>
            </a:extLst>
          </p:cNvPr>
          <p:cNvGrpSpPr/>
          <p:nvPr userDrawn="1"/>
        </p:nvGrpSpPr>
        <p:grpSpPr>
          <a:xfrm>
            <a:off x="749735" y="4066439"/>
            <a:ext cx="710291" cy="710292"/>
            <a:chOff x="749735" y="4066439"/>
            <a:chExt cx="710291" cy="710292"/>
          </a:xfrm>
        </p:grpSpPr>
        <p:sp>
          <p:nvSpPr>
            <p:cNvPr id="426" name="Rectangle 307">
              <a:extLst>
                <a:ext uri="{FF2B5EF4-FFF2-40B4-BE49-F238E27FC236}">
                  <a16:creationId xmlns:a16="http://schemas.microsoft.com/office/drawing/2014/main" id="{436553DB-CAE5-519D-78CC-BD1E6980713D}"/>
                </a:ext>
              </a:extLst>
            </p:cNvPr>
            <p:cNvSpPr/>
            <p:nvPr userDrawn="1"/>
          </p:nvSpPr>
          <p:spPr>
            <a:xfrm>
              <a:off x="749735" y="4066439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427" name="Kuva 426">
              <a:extLst>
                <a:ext uri="{FF2B5EF4-FFF2-40B4-BE49-F238E27FC236}">
                  <a16:creationId xmlns:a16="http://schemas.microsoft.com/office/drawing/2014/main" id="{33460EFF-D78E-3E08-0E87-9EC6AEF4EA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841345" y="4149653"/>
              <a:ext cx="542090" cy="579219"/>
            </a:xfrm>
            <a:prstGeom prst="rect">
              <a:avLst/>
            </a:prstGeom>
          </p:spPr>
        </p:pic>
      </p:grpSp>
      <p:grpSp>
        <p:nvGrpSpPr>
          <p:cNvPr id="428" name="Ryhmä 427">
            <a:extLst>
              <a:ext uri="{FF2B5EF4-FFF2-40B4-BE49-F238E27FC236}">
                <a16:creationId xmlns:a16="http://schemas.microsoft.com/office/drawing/2014/main" id="{4D715E40-49E0-5C16-92DA-F083B0DF1D88}"/>
              </a:ext>
            </a:extLst>
          </p:cNvPr>
          <p:cNvGrpSpPr/>
          <p:nvPr userDrawn="1"/>
        </p:nvGrpSpPr>
        <p:grpSpPr>
          <a:xfrm>
            <a:off x="758021" y="5056008"/>
            <a:ext cx="710291" cy="710292"/>
            <a:chOff x="758021" y="5056008"/>
            <a:chExt cx="710291" cy="710292"/>
          </a:xfrm>
        </p:grpSpPr>
        <p:sp>
          <p:nvSpPr>
            <p:cNvPr id="429" name="Rectangle 307">
              <a:extLst>
                <a:ext uri="{FF2B5EF4-FFF2-40B4-BE49-F238E27FC236}">
                  <a16:creationId xmlns:a16="http://schemas.microsoft.com/office/drawing/2014/main" id="{D4410220-E62B-D540-004D-47BEA26BCFEE}"/>
                </a:ext>
              </a:extLst>
            </p:cNvPr>
            <p:cNvSpPr/>
            <p:nvPr userDrawn="1"/>
          </p:nvSpPr>
          <p:spPr>
            <a:xfrm>
              <a:off x="758021" y="505600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430" name="Kuva 429">
              <a:extLst>
                <a:ext uri="{FF2B5EF4-FFF2-40B4-BE49-F238E27FC236}">
                  <a16:creationId xmlns:a16="http://schemas.microsoft.com/office/drawing/2014/main" id="{12F9E6CE-DE33-FB71-1BE7-82BF4FA1BF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841357" y="5139375"/>
              <a:ext cx="542078" cy="556929"/>
            </a:xfrm>
            <a:prstGeom prst="rect">
              <a:avLst/>
            </a:prstGeom>
          </p:spPr>
        </p:pic>
      </p:grpSp>
      <p:grpSp>
        <p:nvGrpSpPr>
          <p:cNvPr id="431" name="Group 324">
            <a:extLst>
              <a:ext uri="{FF2B5EF4-FFF2-40B4-BE49-F238E27FC236}">
                <a16:creationId xmlns:a16="http://schemas.microsoft.com/office/drawing/2014/main" id="{B84D9360-7AB0-9C9A-AE1E-827E265D1008}"/>
              </a:ext>
            </a:extLst>
          </p:cNvPr>
          <p:cNvGrpSpPr/>
          <p:nvPr userDrawn="1"/>
        </p:nvGrpSpPr>
        <p:grpSpPr>
          <a:xfrm>
            <a:off x="10612876" y="2065621"/>
            <a:ext cx="710291" cy="710292"/>
            <a:chOff x="384795" y="4528578"/>
            <a:chExt cx="710291" cy="710292"/>
          </a:xfrm>
        </p:grpSpPr>
        <p:sp>
          <p:nvSpPr>
            <p:cNvPr id="432" name="Rectangle 325">
              <a:extLst>
                <a:ext uri="{FF2B5EF4-FFF2-40B4-BE49-F238E27FC236}">
                  <a16:creationId xmlns:a16="http://schemas.microsoft.com/office/drawing/2014/main" id="{2BE3DC06-7231-1A01-8A6C-6F46B9224DF4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33" name="Freeform 12">
              <a:extLst>
                <a:ext uri="{FF2B5EF4-FFF2-40B4-BE49-F238E27FC236}">
                  <a16:creationId xmlns:a16="http://schemas.microsoft.com/office/drawing/2014/main" id="{8938DD23-5B99-F4E8-940E-41034F0F7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65" y="4659887"/>
              <a:ext cx="488950" cy="447675"/>
            </a:xfrm>
            <a:custGeom>
              <a:avLst/>
              <a:gdLst>
                <a:gd name="T0" fmla="*/ 328 w 1360"/>
                <a:gd name="T1" fmla="*/ 991 h 1242"/>
                <a:gd name="T2" fmla="*/ 213 w 1360"/>
                <a:gd name="T3" fmla="*/ 976 h 1242"/>
                <a:gd name="T4" fmla="*/ 376 w 1360"/>
                <a:gd name="T5" fmla="*/ 813 h 1242"/>
                <a:gd name="T6" fmla="*/ 88 w 1360"/>
                <a:gd name="T7" fmla="*/ 848 h 1242"/>
                <a:gd name="T8" fmla="*/ 232 w 1360"/>
                <a:gd name="T9" fmla="*/ 742 h 1242"/>
                <a:gd name="T10" fmla="*/ 358 w 1360"/>
                <a:gd name="T11" fmla="*/ 748 h 1242"/>
                <a:gd name="T12" fmla="*/ 435 w 1360"/>
                <a:gd name="T13" fmla="*/ 779 h 1242"/>
                <a:gd name="T14" fmla="*/ 528 w 1360"/>
                <a:gd name="T15" fmla="*/ 865 h 1242"/>
                <a:gd name="T16" fmla="*/ 555 w 1360"/>
                <a:gd name="T17" fmla="*/ 1041 h 1242"/>
                <a:gd name="T18" fmla="*/ 441 w 1360"/>
                <a:gd name="T19" fmla="*/ 1155 h 1242"/>
                <a:gd name="T20" fmla="*/ 298 w 1360"/>
                <a:gd name="T21" fmla="*/ 1109 h 1242"/>
                <a:gd name="T22" fmla="*/ 222 w 1360"/>
                <a:gd name="T23" fmla="*/ 1077 h 1242"/>
                <a:gd name="T24" fmla="*/ 129 w 1360"/>
                <a:gd name="T25" fmla="*/ 992 h 1242"/>
                <a:gd name="T26" fmla="*/ 73 w 1360"/>
                <a:gd name="T27" fmla="*/ 1110 h 1242"/>
                <a:gd name="T28" fmla="*/ 163 w 1360"/>
                <a:gd name="T29" fmla="*/ 1200 h 1242"/>
                <a:gd name="T30" fmla="*/ 344 w 1360"/>
                <a:gd name="T31" fmla="*/ 1173 h 1242"/>
                <a:gd name="T32" fmla="*/ 510 w 1360"/>
                <a:gd name="T33" fmla="*/ 1160 h 1242"/>
                <a:gd name="T34" fmla="*/ 638 w 1360"/>
                <a:gd name="T35" fmla="*/ 1004 h 1242"/>
                <a:gd name="T36" fmla="*/ 638 w 1360"/>
                <a:gd name="T37" fmla="*/ 853 h 1242"/>
                <a:gd name="T38" fmla="*/ 510 w 1360"/>
                <a:gd name="T39" fmla="*/ 697 h 1242"/>
                <a:gd name="T40" fmla="*/ 313 w 1360"/>
                <a:gd name="T41" fmla="*/ 684 h 1242"/>
                <a:gd name="T42" fmla="*/ 146 w 1360"/>
                <a:gd name="T43" fmla="*/ 697 h 1242"/>
                <a:gd name="T44" fmla="*/ 19 w 1360"/>
                <a:gd name="T45" fmla="*/ 853 h 1242"/>
                <a:gd name="T46" fmla="*/ 36 w 1360"/>
                <a:gd name="T47" fmla="*/ 963 h 1242"/>
                <a:gd name="T48" fmla="*/ 335 w 1360"/>
                <a:gd name="T49" fmla="*/ 391 h 1242"/>
                <a:gd name="T50" fmla="*/ 196 w 1360"/>
                <a:gd name="T51" fmla="*/ 401 h 1242"/>
                <a:gd name="T52" fmla="*/ 253 w 1360"/>
                <a:gd name="T53" fmla="*/ 425 h 1242"/>
                <a:gd name="T54" fmla="*/ 328 w 1360"/>
                <a:gd name="T55" fmla="*/ 157 h 1242"/>
                <a:gd name="T56" fmla="*/ 218 w 1360"/>
                <a:gd name="T57" fmla="*/ 147 h 1242"/>
                <a:gd name="T58" fmla="*/ 121 w 1360"/>
                <a:gd name="T59" fmla="*/ 297 h 1242"/>
                <a:gd name="T60" fmla="*/ 22 w 1360"/>
                <a:gd name="T61" fmla="*/ 430 h 1242"/>
                <a:gd name="T62" fmla="*/ 11 w 1360"/>
                <a:gd name="T63" fmla="*/ 539 h 1242"/>
                <a:gd name="T64" fmla="*/ 161 w 1360"/>
                <a:gd name="T65" fmla="*/ 607 h 1242"/>
                <a:gd name="T66" fmla="*/ 136 w 1360"/>
                <a:gd name="T67" fmla="*/ 486 h 1242"/>
                <a:gd name="T68" fmla="*/ 122 w 1360"/>
                <a:gd name="T69" fmla="*/ 364 h 1242"/>
                <a:gd name="T70" fmla="*/ 217 w 1360"/>
                <a:gd name="T71" fmla="*/ 216 h 1242"/>
                <a:gd name="T72" fmla="*/ 376 w 1360"/>
                <a:gd name="T73" fmla="*/ 207 h 1242"/>
                <a:gd name="T74" fmla="*/ 914 w 1360"/>
                <a:gd name="T75" fmla="*/ 549 h 1242"/>
                <a:gd name="T76" fmla="*/ 954 w 1360"/>
                <a:gd name="T77" fmla="*/ 541 h 1242"/>
                <a:gd name="T78" fmla="*/ 914 w 1360"/>
                <a:gd name="T79" fmla="*/ 612 h 1242"/>
                <a:gd name="T80" fmla="*/ 1235 w 1360"/>
                <a:gd name="T81" fmla="*/ 361 h 1242"/>
                <a:gd name="T82" fmla="*/ 1252 w 1360"/>
                <a:gd name="T83" fmla="*/ 630 h 1242"/>
                <a:gd name="T84" fmla="*/ 1099 w 1360"/>
                <a:gd name="T85" fmla="*/ 783 h 1242"/>
                <a:gd name="T86" fmla="*/ 863 w 1360"/>
                <a:gd name="T87" fmla="*/ 749 h 1242"/>
                <a:gd name="T88" fmla="*/ 734 w 1360"/>
                <a:gd name="T89" fmla="*/ 696 h 1242"/>
                <a:gd name="T90" fmla="*/ 593 w 1360"/>
                <a:gd name="T91" fmla="*/ 528 h 1242"/>
                <a:gd name="T92" fmla="*/ 576 w 1360"/>
                <a:gd name="T93" fmla="*/ 259 h 1242"/>
                <a:gd name="T94" fmla="*/ 728 w 1360"/>
                <a:gd name="T95" fmla="*/ 106 h 1242"/>
                <a:gd name="T96" fmla="*/ 997 w 1360"/>
                <a:gd name="T97" fmla="*/ 124 h 1242"/>
                <a:gd name="T98" fmla="*/ 1165 w 1360"/>
                <a:gd name="T99" fmla="*/ 265 h 1242"/>
                <a:gd name="T100" fmla="*/ 1260 w 1360"/>
                <a:gd name="T101" fmla="*/ 191 h 1242"/>
                <a:gd name="T102" fmla="*/ 1019 w 1360"/>
                <a:gd name="T103" fmla="*/ 6 h 1242"/>
                <a:gd name="T104" fmla="*/ 809 w 1360"/>
                <a:gd name="T105" fmla="*/ 6 h 1242"/>
                <a:gd name="T106" fmla="*/ 568 w 1360"/>
                <a:gd name="T107" fmla="*/ 191 h 1242"/>
                <a:gd name="T108" fmla="*/ 545 w 1360"/>
                <a:gd name="T109" fmla="*/ 483 h 1242"/>
                <a:gd name="T110" fmla="*/ 626 w 1360"/>
                <a:gd name="T111" fmla="*/ 679 h 1242"/>
                <a:gd name="T112" fmla="*/ 848 w 1360"/>
                <a:gd name="T113" fmla="*/ 869 h 1242"/>
                <a:gd name="T114" fmla="*/ 1019 w 1360"/>
                <a:gd name="T115" fmla="*/ 883 h 1242"/>
                <a:gd name="T116" fmla="*/ 1260 w 1360"/>
                <a:gd name="T117" fmla="*/ 698 h 1242"/>
                <a:gd name="T118" fmla="*/ 1283 w 1360"/>
                <a:gd name="T119" fmla="*/ 40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0" h="1242">
                  <a:moveTo>
                    <a:pt x="328" y="865"/>
                  </a:moveTo>
                  <a:cubicBezTo>
                    <a:pt x="337" y="865"/>
                    <a:pt x="345" y="867"/>
                    <a:pt x="352" y="870"/>
                  </a:cubicBezTo>
                  <a:cubicBezTo>
                    <a:pt x="368" y="877"/>
                    <a:pt x="380" y="889"/>
                    <a:pt x="387" y="904"/>
                  </a:cubicBezTo>
                  <a:cubicBezTo>
                    <a:pt x="393" y="920"/>
                    <a:pt x="393" y="937"/>
                    <a:pt x="387" y="952"/>
                  </a:cubicBezTo>
                  <a:cubicBezTo>
                    <a:pt x="377" y="976"/>
                    <a:pt x="354" y="991"/>
                    <a:pt x="328" y="991"/>
                  </a:cubicBezTo>
                  <a:cubicBezTo>
                    <a:pt x="320" y="991"/>
                    <a:pt x="312" y="990"/>
                    <a:pt x="304" y="987"/>
                  </a:cubicBezTo>
                  <a:cubicBezTo>
                    <a:pt x="289" y="980"/>
                    <a:pt x="277" y="968"/>
                    <a:pt x="270" y="952"/>
                  </a:cubicBezTo>
                  <a:cubicBezTo>
                    <a:pt x="264" y="937"/>
                    <a:pt x="264" y="920"/>
                    <a:pt x="270" y="904"/>
                  </a:cubicBezTo>
                  <a:cubicBezTo>
                    <a:pt x="280" y="881"/>
                    <a:pt x="303" y="865"/>
                    <a:pt x="328" y="865"/>
                  </a:cubicBezTo>
                  <a:close/>
                  <a:moveTo>
                    <a:pt x="213" y="976"/>
                  </a:moveTo>
                  <a:cubicBezTo>
                    <a:pt x="226" y="1007"/>
                    <a:pt x="250" y="1031"/>
                    <a:pt x="281" y="1044"/>
                  </a:cubicBezTo>
                  <a:cubicBezTo>
                    <a:pt x="296" y="1050"/>
                    <a:pt x="312" y="1053"/>
                    <a:pt x="328" y="1053"/>
                  </a:cubicBezTo>
                  <a:cubicBezTo>
                    <a:pt x="379" y="1053"/>
                    <a:pt x="425" y="1023"/>
                    <a:pt x="444" y="976"/>
                  </a:cubicBezTo>
                  <a:cubicBezTo>
                    <a:pt x="457" y="945"/>
                    <a:pt x="457" y="911"/>
                    <a:pt x="444" y="880"/>
                  </a:cubicBezTo>
                  <a:cubicBezTo>
                    <a:pt x="431" y="850"/>
                    <a:pt x="407" y="826"/>
                    <a:pt x="376" y="813"/>
                  </a:cubicBezTo>
                  <a:cubicBezTo>
                    <a:pt x="361" y="806"/>
                    <a:pt x="345" y="803"/>
                    <a:pt x="328" y="803"/>
                  </a:cubicBezTo>
                  <a:cubicBezTo>
                    <a:pt x="278" y="803"/>
                    <a:pt x="232" y="833"/>
                    <a:pt x="213" y="880"/>
                  </a:cubicBezTo>
                  <a:cubicBezTo>
                    <a:pt x="200" y="911"/>
                    <a:pt x="200" y="945"/>
                    <a:pt x="213" y="976"/>
                  </a:cubicBezTo>
                  <a:close/>
                  <a:moveTo>
                    <a:pt x="129" y="864"/>
                  </a:moveTo>
                  <a:lnTo>
                    <a:pt x="88" y="848"/>
                  </a:lnTo>
                  <a:lnTo>
                    <a:pt x="102" y="816"/>
                  </a:lnTo>
                  <a:lnTo>
                    <a:pt x="142" y="832"/>
                  </a:lnTo>
                  <a:cubicBezTo>
                    <a:pt x="156" y="838"/>
                    <a:pt x="171" y="834"/>
                    <a:pt x="179" y="822"/>
                  </a:cubicBezTo>
                  <a:cubicBezTo>
                    <a:pt x="191" y="805"/>
                    <a:pt x="205" y="791"/>
                    <a:pt x="222" y="779"/>
                  </a:cubicBezTo>
                  <a:cubicBezTo>
                    <a:pt x="234" y="771"/>
                    <a:pt x="238" y="755"/>
                    <a:pt x="232" y="742"/>
                  </a:cubicBezTo>
                  <a:lnTo>
                    <a:pt x="216" y="702"/>
                  </a:lnTo>
                  <a:lnTo>
                    <a:pt x="248" y="688"/>
                  </a:lnTo>
                  <a:lnTo>
                    <a:pt x="265" y="729"/>
                  </a:lnTo>
                  <a:cubicBezTo>
                    <a:pt x="270" y="742"/>
                    <a:pt x="284" y="750"/>
                    <a:pt x="298" y="748"/>
                  </a:cubicBezTo>
                  <a:cubicBezTo>
                    <a:pt x="318" y="744"/>
                    <a:pt x="339" y="744"/>
                    <a:pt x="358" y="748"/>
                  </a:cubicBezTo>
                  <a:cubicBezTo>
                    <a:pt x="372" y="750"/>
                    <a:pt x="387" y="742"/>
                    <a:pt x="392" y="729"/>
                  </a:cubicBezTo>
                  <a:lnTo>
                    <a:pt x="409" y="688"/>
                  </a:lnTo>
                  <a:lnTo>
                    <a:pt x="441" y="702"/>
                  </a:lnTo>
                  <a:lnTo>
                    <a:pt x="424" y="742"/>
                  </a:lnTo>
                  <a:cubicBezTo>
                    <a:pt x="419" y="755"/>
                    <a:pt x="423" y="771"/>
                    <a:pt x="435" y="779"/>
                  </a:cubicBezTo>
                  <a:cubicBezTo>
                    <a:pt x="451" y="791"/>
                    <a:pt x="466" y="805"/>
                    <a:pt x="477" y="822"/>
                  </a:cubicBezTo>
                  <a:cubicBezTo>
                    <a:pt x="486" y="834"/>
                    <a:pt x="501" y="838"/>
                    <a:pt x="515" y="832"/>
                  </a:cubicBezTo>
                  <a:lnTo>
                    <a:pt x="555" y="816"/>
                  </a:lnTo>
                  <a:lnTo>
                    <a:pt x="568" y="848"/>
                  </a:lnTo>
                  <a:lnTo>
                    <a:pt x="528" y="865"/>
                  </a:lnTo>
                  <a:cubicBezTo>
                    <a:pt x="514" y="870"/>
                    <a:pt x="507" y="884"/>
                    <a:pt x="509" y="898"/>
                  </a:cubicBezTo>
                  <a:cubicBezTo>
                    <a:pt x="512" y="918"/>
                    <a:pt x="512" y="939"/>
                    <a:pt x="509" y="958"/>
                  </a:cubicBezTo>
                  <a:cubicBezTo>
                    <a:pt x="507" y="973"/>
                    <a:pt x="515" y="987"/>
                    <a:pt x="528" y="992"/>
                  </a:cubicBezTo>
                  <a:lnTo>
                    <a:pt x="568" y="1009"/>
                  </a:lnTo>
                  <a:lnTo>
                    <a:pt x="555" y="1041"/>
                  </a:lnTo>
                  <a:lnTo>
                    <a:pt x="515" y="1024"/>
                  </a:lnTo>
                  <a:cubicBezTo>
                    <a:pt x="501" y="1019"/>
                    <a:pt x="486" y="1023"/>
                    <a:pt x="477" y="1035"/>
                  </a:cubicBezTo>
                  <a:cubicBezTo>
                    <a:pt x="466" y="1051"/>
                    <a:pt x="451" y="1066"/>
                    <a:pt x="435" y="1077"/>
                  </a:cubicBezTo>
                  <a:cubicBezTo>
                    <a:pt x="423" y="1086"/>
                    <a:pt x="419" y="1101"/>
                    <a:pt x="424" y="1114"/>
                  </a:cubicBezTo>
                  <a:lnTo>
                    <a:pt x="441" y="1155"/>
                  </a:lnTo>
                  <a:lnTo>
                    <a:pt x="409" y="1168"/>
                  </a:lnTo>
                  <a:lnTo>
                    <a:pt x="392" y="1128"/>
                  </a:lnTo>
                  <a:cubicBezTo>
                    <a:pt x="387" y="1116"/>
                    <a:pt x="376" y="1109"/>
                    <a:pt x="364" y="1109"/>
                  </a:cubicBezTo>
                  <a:cubicBezTo>
                    <a:pt x="362" y="1109"/>
                    <a:pt x="360" y="1109"/>
                    <a:pt x="358" y="1109"/>
                  </a:cubicBezTo>
                  <a:cubicBezTo>
                    <a:pt x="339" y="1112"/>
                    <a:pt x="318" y="1112"/>
                    <a:pt x="298" y="1109"/>
                  </a:cubicBezTo>
                  <a:cubicBezTo>
                    <a:pt x="284" y="1107"/>
                    <a:pt x="270" y="1114"/>
                    <a:pt x="265" y="1128"/>
                  </a:cubicBezTo>
                  <a:lnTo>
                    <a:pt x="248" y="1168"/>
                  </a:lnTo>
                  <a:lnTo>
                    <a:pt x="216" y="1155"/>
                  </a:lnTo>
                  <a:lnTo>
                    <a:pt x="232" y="1115"/>
                  </a:lnTo>
                  <a:cubicBezTo>
                    <a:pt x="238" y="1101"/>
                    <a:pt x="234" y="1086"/>
                    <a:pt x="222" y="1077"/>
                  </a:cubicBezTo>
                  <a:cubicBezTo>
                    <a:pt x="205" y="1066"/>
                    <a:pt x="191" y="1051"/>
                    <a:pt x="179" y="1035"/>
                  </a:cubicBezTo>
                  <a:cubicBezTo>
                    <a:pt x="171" y="1023"/>
                    <a:pt x="156" y="1019"/>
                    <a:pt x="142" y="1024"/>
                  </a:cubicBezTo>
                  <a:lnTo>
                    <a:pt x="102" y="1041"/>
                  </a:lnTo>
                  <a:lnTo>
                    <a:pt x="88" y="1009"/>
                  </a:lnTo>
                  <a:lnTo>
                    <a:pt x="129" y="992"/>
                  </a:lnTo>
                  <a:cubicBezTo>
                    <a:pt x="142" y="987"/>
                    <a:pt x="150" y="973"/>
                    <a:pt x="148" y="958"/>
                  </a:cubicBezTo>
                  <a:cubicBezTo>
                    <a:pt x="144" y="938"/>
                    <a:pt x="144" y="918"/>
                    <a:pt x="148" y="898"/>
                  </a:cubicBezTo>
                  <a:cubicBezTo>
                    <a:pt x="150" y="884"/>
                    <a:pt x="142" y="870"/>
                    <a:pt x="129" y="864"/>
                  </a:cubicBezTo>
                  <a:close/>
                  <a:moveTo>
                    <a:pt x="56" y="1093"/>
                  </a:moveTo>
                  <a:cubicBezTo>
                    <a:pt x="59" y="1101"/>
                    <a:pt x="65" y="1107"/>
                    <a:pt x="73" y="1110"/>
                  </a:cubicBezTo>
                  <a:cubicBezTo>
                    <a:pt x="81" y="1113"/>
                    <a:pt x="89" y="1113"/>
                    <a:pt x="97" y="1110"/>
                  </a:cubicBezTo>
                  <a:lnTo>
                    <a:pt x="144" y="1091"/>
                  </a:lnTo>
                  <a:cubicBezTo>
                    <a:pt x="151" y="1098"/>
                    <a:pt x="158" y="1106"/>
                    <a:pt x="166" y="1112"/>
                  </a:cubicBezTo>
                  <a:lnTo>
                    <a:pt x="146" y="1160"/>
                  </a:lnTo>
                  <a:cubicBezTo>
                    <a:pt x="140" y="1176"/>
                    <a:pt x="147" y="1194"/>
                    <a:pt x="163" y="1200"/>
                  </a:cubicBezTo>
                  <a:lnTo>
                    <a:pt x="253" y="1238"/>
                  </a:lnTo>
                  <a:cubicBezTo>
                    <a:pt x="260" y="1241"/>
                    <a:pt x="269" y="1241"/>
                    <a:pt x="276" y="1238"/>
                  </a:cubicBezTo>
                  <a:cubicBezTo>
                    <a:pt x="284" y="1234"/>
                    <a:pt x="290" y="1228"/>
                    <a:pt x="293" y="1221"/>
                  </a:cubicBezTo>
                  <a:lnTo>
                    <a:pt x="313" y="1173"/>
                  </a:lnTo>
                  <a:cubicBezTo>
                    <a:pt x="323" y="1174"/>
                    <a:pt x="334" y="1174"/>
                    <a:pt x="344" y="1173"/>
                  </a:cubicBezTo>
                  <a:lnTo>
                    <a:pt x="364" y="1221"/>
                  </a:lnTo>
                  <a:cubicBezTo>
                    <a:pt x="368" y="1233"/>
                    <a:pt x="380" y="1240"/>
                    <a:pt x="392" y="1240"/>
                  </a:cubicBezTo>
                  <a:cubicBezTo>
                    <a:pt x="396" y="1240"/>
                    <a:pt x="400" y="1239"/>
                    <a:pt x="404" y="1238"/>
                  </a:cubicBezTo>
                  <a:lnTo>
                    <a:pt x="494" y="1200"/>
                  </a:lnTo>
                  <a:cubicBezTo>
                    <a:pt x="509" y="1194"/>
                    <a:pt x="517" y="1176"/>
                    <a:pt x="510" y="1160"/>
                  </a:cubicBezTo>
                  <a:lnTo>
                    <a:pt x="491" y="1112"/>
                  </a:lnTo>
                  <a:cubicBezTo>
                    <a:pt x="498" y="1106"/>
                    <a:pt x="506" y="1098"/>
                    <a:pt x="512" y="1091"/>
                  </a:cubicBezTo>
                  <a:lnTo>
                    <a:pt x="560" y="1110"/>
                  </a:lnTo>
                  <a:cubicBezTo>
                    <a:pt x="576" y="1117"/>
                    <a:pt x="594" y="1109"/>
                    <a:pt x="601" y="1093"/>
                  </a:cubicBezTo>
                  <a:lnTo>
                    <a:pt x="638" y="1004"/>
                  </a:lnTo>
                  <a:cubicBezTo>
                    <a:pt x="644" y="988"/>
                    <a:pt x="637" y="970"/>
                    <a:pt x="621" y="963"/>
                  </a:cubicBezTo>
                  <a:lnTo>
                    <a:pt x="573" y="944"/>
                  </a:lnTo>
                  <a:cubicBezTo>
                    <a:pt x="574" y="933"/>
                    <a:pt x="574" y="923"/>
                    <a:pt x="573" y="913"/>
                  </a:cubicBezTo>
                  <a:lnTo>
                    <a:pt x="621" y="893"/>
                  </a:lnTo>
                  <a:cubicBezTo>
                    <a:pt x="637" y="887"/>
                    <a:pt x="644" y="868"/>
                    <a:pt x="638" y="853"/>
                  </a:cubicBezTo>
                  <a:lnTo>
                    <a:pt x="601" y="763"/>
                  </a:lnTo>
                  <a:cubicBezTo>
                    <a:pt x="594" y="747"/>
                    <a:pt x="576" y="740"/>
                    <a:pt x="560" y="746"/>
                  </a:cubicBezTo>
                  <a:lnTo>
                    <a:pt x="512" y="766"/>
                  </a:lnTo>
                  <a:cubicBezTo>
                    <a:pt x="506" y="758"/>
                    <a:pt x="498" y="751"/>
                    <a:pt x="491" y="744"/>
                  </a:cubicBezTo>
                  <a:lnTo>
                    <a:pt x="510" y="697"/>
                  </a:lnTo>
                  <a:cubicBezTo>
                    <a:pt x="517" y="681"/>
                    <a:pt x="509" y="663"/>
                    <a:pt x="494" y="656"/>
                  </a:cubicBezTo>
                  <a:lnTo>
                    <a:pt x="404" y="619"/>
                  </a:lnTo>
                  <a:cubicBezTo>
                    <a:pt x="388" y="613"/>
                    <a:pt x="370" y="620"/>
                    <a:pt x="364" y="636"/>
                  </a:cubicBezTo>
                  <a:lnTo>
                    <a:pt x="344" y="684"/>
                  </a:lnTo>
                  <a:cubicBezTo>
                    <a:pt x="334" y="683"/>
                    <a:pt x="323" y="683"/>
                    <a:pt x="313" y="684"/>
                  </a:cubicBezTo>
                  <a:lnTo>
                    <a:pt x="293" y="636"/>
                  </a:lnTo>
                  <a:cubicBezTo>
                    <a:pt x="290" y="628"/>
                    <a:pt x="284" y="622"/>
                    <a:pt x="276" y="619"/>
                  </a:cubicBezTo>
                  <a:cubicBezTo>
                    <a:pt x="269" y="616"/>
                    <a:pt x="260" y="616"/>
                    <a:pt x="253" y="619"/>
                  </a:cubicBezTo>
                  <a:lnTo>
                    <a:pt x="163" y="656"/>
                  </a:lnTo>
                  <a:cubicBezTo>
                    <a:pt x="147" y="663"/>
                    <a:pt x="140" y="681"/>
                    <a:pt x="146" y="697"/>
                  </a:cubicBezTo>
                  <a:lnTo>
                    <a:pt x="166" y="744"/>
                  </a:lnTo>
                  <a:cubicBezTo>
                    <a:pt x="158" y="751"/>
                    <a:pt x="151" y="758"/>
                    <a:pt x="144" y="766"/>
                  </a:cubicBezTo>
                  <a:lnTo>
                    <a:pt x="97" y="746"/>
                  </a:lnTo>
                  <a:cubicBezTo>
                    <a:pt x="81" y="740"/>
                    <a:pt x="63" y="747"/>
                    <a:pt x="56" y="763"/>
                  </a:cubicBezTo>
                  <a:lnTo>
                    <a:pt x="19" y="853"/>
                  </a:lnTo>
                  <a:cubicBezTo>
                    <a:pt x="16" y="860"/>
                    <a:pt x="16" y="869"/>
                    <a:pt x="19" y="876"/>
                  </a:cubicBezTo>
                  <a:cubicBezTo>
                    <a:pt x="22" y="884"/>
                    <a:pt x="28" y="890"/>
                    <a:pt x="36" y="893"/>
                  </a:cubicBezTo>
                  <a:lnTo>
                    <a:pt x="84" y="913"/>
                  </a:lnTo>
                  <a:cubicBezTo>
                    <a:pt x="83" y="923"/>
                    <a:pt x="83" y="933"/>
                    <a:pt x="84" y="944"/>
                  </a:cubicBezTo>
                  <a:lnTo>
                    <a:pt x="36" y="963"/>
                  </a:lnTo>
                  <a:cubicBezTo>
                    <a:pt x="20" y="970"/>
                    <a:pt x="13" y="988"/>
                    <a:pt x="19" y="1004"/>
                  </a:cubicBezTo>
                  <a:lnTo>
                    <a:pt x="56" y="1093"/>
                  </a:lnTo>
                  <a:close/>
                  <a:moveTo>
                    <a:pt x="253" y="425"/>
                  </a:moveTo>
                  <a:cubicBezTo>
                    <a:pt x="259" y="410"/>
                    <a:pt x="271" y="397"/>
                    <a:pt x="287" y="391"/>
                  </a:cubicBezTo>
                  <a:cubicBezTo>
                    <a:pt x="302" y="384"/>
                    <a:pt x="319" y="384"/>
                    <a:pt x="335" y="391"/>
                  </a:cubicBezTo>
                  <a:cubicBezTo>
                    <a:pt x="350" y="397"/>
                    <a:pt x="362" y="409"/>
                    <a:pt x="369" y="425"/>
                  </a:cubicBezTo>
                  <a:lnTo>
                    <a:pt x="426" y="401"/>
                  </a:lnTo>
                  <a:cubicBezTo>
                    <a:pt x="413" y="370"/>
                    <a:pt x="389" y="346"/>
                    <a:pt x="359" y="333"/>
                  </a:cubicBezTo>
                  <a:cubicBezTo>
                    <a:pt x="328" y="321"/>
                    <a:pt x="294" y="321"/>
                    <a:pt x="263" y="333"/>
                  </a:cubicBezTo>
                  <a:cubicBezTo>
                    <a:pt x="232" y="346"/>
                    <a:pt x="208" y="370"/>
                    <a:pt x="196" y="401"/>
                  </a:cubicBezTo>
                  <a:cubicBezTo>
                    <a:pt x="183" y="432"/>
                    <a:pt x="183" y="465"/>
                    <a:pt x="196" y="496"/>
                  </a:cubicBezTo>
                  <a:cubicBezTo>
                    <a:pt x="206" y="522"/>
                    <a:pt x="225" y="543"/>
                    <a:pt x="249" y="556"/>
                  </a:cubicBezTo>
                  <a:lnTo>
                    <a:pt x="280" y="503"/>
                  </a:lnTo>
                  <a:cubicBezTo>
                    <a:pt x="268" y="496"/>
                    <a:pt x="258" y="485"/>
                    <a:pt x="253" y="472"/>
                  </a:cubicBezTo>
                  <a:cubicBezTo>
                    <a:pt x="247" y="457"/>
                    <a:pt x="247" y="441"/>
                    <a:pt x="253" y="425"/>
                  </a:cubicBezTo>
                  <a:close/>
                  <a:moveTo>
                    <a:pt x="476" y="208"/>
                  </a:moveTo>
                  <a:cubicBezTo>
                    <a:pt x="482" y="192"/>
                    <a:pt x="473" y="175"/>
                    <a:pt x="457" y="169"/>
                  </a:cubicBezTo>
                  <a:lnTo>
                    <a:pt x="367" y="138"/>
                  </a:lnTo>
                  <a:cubicBezTo>
                    <a:pt x="359" y="135"/>
                    <a:pt x="351" y="136"/>
                    <a:pt x="343" y="139"/>
                  </a:cubicBezTo>
                  <a:cubicBezTo>
                    <a:pt x="336" y="143"/>
                    <a:pt x="330" y="149"/>
                    <a:pt x="328" y="157"/>
                  </a:cubicBezTo>
                  <a:lnTo>
                    <a:pt x="311" y="205"/>
                  </a:lnTo>
                  <a:lnTo>
                    <a:pt x="311" y="205"/>
                  </a:lnTo>
                  <a:cubicBezTo>
                    <a:pt x="301" y="205"/>
                    <a:pt x="291" y="205"/>
                    <a:pt x="282" y="206"/>
                  </a:cubicBezTo>
                  <a:lnTo>
                    <a:pt x="260" y="161"/>
                  </a:lnTo>
                  <a:cubicBezTo>
                    <a:pt x="252" y="146"/>
                    <a:pt x="234" y="139"/>
                    <a:pt x="218" y="147"/>
                  </a:cubicBezTo>
                  <a:lnTo>
                    <a:pt x="133" y="188"/>
                  </a:lnTo>
                  <a:cubicBezTo>
                    <a:pt x="125" y="192"/>
                    <a:pt x="120" y="198"/>
                    <a:pt x="117" y="206"/>
                  </a:cubicBezTo>
                  <a:cubicBezTo>
                    <a:pt x="114" y="214"/>
                    <a:pt x="115" y="223"/>
                    <a:pt x="118" y="230"/>
                  </a:cubicBezTo>
                  <a:lnTo>
                    <a:pt x="140" y="275"/>
                  </a:lnTo>
                  <a:cubicBezTo>
                    <a:pt x="133" y="282"/>
                    <a:pt x="127" y="290"/>
                    <a:pt x="121" y="297"/>
                  </a:cubicBezTo>
                  <a:lnTo>
                    <a:pt x="73" y="281"/>
                  </a:lnTo>
                  <a:cubicBezTo>
                    <a:pt x="57" y="275"/>
                    <a:pt x="39" y="284"/>
                    <a:pt x="34" y="300"/>
                  </a:cubicBezTo>
                  <a:lnTo>
                    <a:pt x="3" y="390"/>
                  </a:lnTo>
                  <a:cubicBezTo>
                    <a:pt x="0" y="398"/>
                    <a:pt x="0" y="406"/>
                    <a:pt x="4" y="414"/>
                  </a:cubicBezTo>
                  <a:cubicBezTo>
                    <a:pt x="8" y="421"/>
                    <a:pt x="14" y="427"/>
                    <a:pt x="22" y="430"/>
                  </a:cubicBezTo>
                  <a:lnTo>
                    <a:pt x="69" y="446"/>
                  </a:lnTo>
                  <a:cubicBezTo>
                    <a:pt x="69" y="456"/>
                    <a:pt x="70" y="466"/>
                    <a:pt x="71" y="476"/>
                  </a:cubicBezTo>
                  <a:lnTo>
                    <a:pt x="26" y="498"/>
                  </a:lnTo>
                  <a:cubicBezTo>
                    <a:pt x="18" y="501"/>
                    <a:pt x="13" y="508"/>
                    <a:pt x="10" y="515"/>
                  </a:cubicBezTo>
                  <a:cubicBezTo>
                    <a:pt x="7" y="523"/>
                    <a:pt x="8" y="532"/>
                    <a:pt x="11" y="539"/>
                  </a:cubicBezTo>
                  <a:lnTo>
                    <a:pt x="53" y="625"/>
                  </a:lnTo>
                  <a:cubicBezTo>
                    <a:pt x="57" y="632"/>
                    <a:pt x="63" y="638"/>
                    <a:pt x="71" y="640"/>
                  </a:cubicBezTo>
                  <a:cubicBezTo>
                    <a:pt x="74" y="642"/>
                    <a:pt x="78" y="642"/>
                    <a:pt x="81" y="642"/>
                  </a:cubicBezTo>
                  <a:cubicBezTo>
                    <a:pt x="86" y="642"/>
                    <a:pt x="90" y="641"/>
                    <a:pt x="95" y="639"/>
                  </a:cubicBezTo>
                  <a:lnTo>
                    <a:pt x="161" y="607"/>
                  </a:lnTo>
                  <a:lnTo>
                    <a:pt x="134" y="551"/>
                  </a:lnTo>
                  <a:lnTo>
                    <a:pt x="95" y="570"/>
                  </a:lnTo>
                  <a:lnTo>
                    <a:pt x="81" y="540"/>
                  </a:lnTo>
                  <a:lnTo>
                    <a:pt x="119" y="521"/>
                  </a:lnTo>
                  <a:cubicBezTo>
                    <a:pt x="132" y="515"/>
                    <a:pt x="139" y="500"/>
                    <a:pt x="136" y="486"/>
                  </a:cubicBezTo>
                  <a:cubicBezTo>
                    <a:pt x="131" y="467"/>
                    <a:pt x="130" y="447"/>
                    <a:pt x="132" y="428"/>
                  </a:cubicBezTo>
                  <a:cubicBezTo>
                    <a:pt x="134" y="413"/>
                    <a:pt x="125" y="400"/>
                    <a:pt x="112" y="395"/>
                  </a:cubicBezTo>
                  <a:lnTo>
                    <a:pt x="71" y="381"/>
                  </a:lnTo>
                  <a:lnTo>
                    <a:pt x="82" y="350"/>
                  </a:lnTo>
                  <a:lnTo>
                    <a:pt x="122" y="364"/>
                  </a:lnTo>
                  <a:cubicBezTo>
                    <a:pt x="136" y="368"/>
                    <a:pt x="151" y="363"/>
                    <a:pt x="159" y="351"/>
                  </a:cubicBezTo>
                  <a:cubicBezTo>
                    <a:pt x="169" y="334"/>
                    <a:pt x="182" y="319"/>
                    <a:pt x="198" y="307"/>
                  </a:cubicBezTo>
                  <a:cubicBezTo>
                    <a:pt x="209" y="298"/>
                    <a:pt x="213" y="282"/>
                    <a:pt x="206" y="269"/>
                  </a:cubicBezTo>
                  <a:lnTo>
                    <a:pt x="188" y="231"/>
                  </a:lnTo>
                  <a:lnTo>
                    <a:pt x="217" y="216"/>
                  </a:lnTo>
                  <a:lnTo>
                    <a:pt x="236" y="255"/>
                  </a:lnTo>
                  <a:cubicBezTo>
                    <a:pt x="242" y="268"/>
                    <a:pt x="257" y="274"/>
                    <a:pt x="271" y="271"/>
                  </a:cubicBezTo>
                  <a:cubicBezTo>
                    <a:pt x="290" y="267"/>
                    <a:pt x="310" y="266"/>
                    <a:pt x="330" y="268"/>
                  </a:cubicBezTo>
                  <a:cubicBezTo>
                    <a:pt x="344" y="269"/>
                    <a:pt x="358" y="261"/>
                    <a:pt x="362" y="247"/>
                  </a:cubicBezTo>
                  <a:lnTo>
                    <a:pt x="376" y="207"/>
                  </a:lnTo>
                  <a:lnTo>
                    <a:pt x="408" y="218"/>
                  </a:lnTo>
                  <a:lnTo>
                    <a:pt x="394" y="258"/>
                  </a:lnTo>
                  <a:lnTo>
                    <a:pt x="452" y="278"/>
                  </a:lnTo>
                  <a:lnTo>
                    <a:pt x="476" y="208"/>
                  </a:lnTo>
                  <a:close/>
                  <a:moveTo>
                    <a:pt x="914" y="549"/>
                  </a:moveTo>
                  <a:cubicBezTo>
                    <a:pt x="871" y="549"/>
                    <a:pt x="833" y="524"/>
                    <a:pt x="817" y="485"/>
                  </a:cubicBezTo>
                  <a:cubicBezTo>
                    <a:pt x="795" y="431"/>
                    <a:pt x="820" y="370"/>
                    <a:pt x="874" y="348"/>
                  </a:cubicBezTo>
                  <a:cubicBezTo>
                    <a:pt x="887" y="343"/>
                    <a:pt x="900" y="340"/>
                    <a:pt x="914" y="340"/>
                  </a:cubicBezTo>
                  <a:cubicBezTo>
                    <a:pt x="956" y="340"/>
                    <a:pt x="994" y="365"/>
                    <a:pt x="1011" y="405"/>
                  </a:cubicBezTo>
                  <a:cubicBezTo>
                    <a:pt x="1033" y="458"/>
                    <a:pt x="1007" y="519"/>
                    <a:pt x="954" y="541"/>
                  </a:cubicBezTo>
                  <a:cubicBezTo>
                    <a:pt x="941" y="547"/>
                    <a:pt x="928" y="549"/>
                    <a:pt x="914" y="549"/>
                  </a:cubicBezTo>
                  <a:close/>
                  <a:moveTo>
                    <a:pt x="914" y="278"/>
                  </a:moveTo>
                  <a:cubicBezTo>
                    <a:pt x="892" y="278"/>
                    <a:pt x="870" y="282"/>
                    <a:pt x="850" y="291"/>
                  </a:cubicBezTo>
                  <a:cubicBezTo>
                    <a:pt x="765" y="326"/>
                    <a:pt x="724" y="424"/>
                    <a:pt x="760" y="509"/>
                  </a:cubicBezTo>
                  <a:cubicBezTo>
                    <a:pt x="786" y="571"/>
                    <a:pt x="846" y="612"/>
                    <a:pt x="914" y="612"/>
                  </a:cubicBezTo>
                  <a:cubicBezTo>
                    <a:pt x="936" y="612"/>
                    <a:pt x="957" y="607"/>
                    <a:pt x="978" y="599"/>
                  </a:cubicBezTo>
                  <a:cubicBezTo>
                    <a:pt x="1063" y="564"/>
                    <a:pt x="1103" y="466"/>
                    <a:pt x="1068" y="381"/>
                  </a:cubicBezTo>
                  <a:cubicBezTo>
                    <a:pt x="1042" y="318"/>
                    <a:pt x="982" y="278"/>
                    <a:pt x="914" y="278"/>
                  </a:cubicBezTo>
                  <a:close/>
                  <a:moveTo>
                    <a:pt x="1284" y="337"/>
                  </a:moveTo>
                  <a:lnTo>
                    <a:pt x="1235" y="361"/>
                  </a:lnTo>
                  <a:cubicBezTo>
                    <a:pt x="1223" y="367"/>
                    <a:pt x="1216" y="381"/>
                    <a:pt x="1218" y="394"/>
                  </a:cubicBezTo>
                  <a:cubicBezTo>
                    <a:pt x="1224" y="428"/>
                    <a:pt x="1224" y="462"/>
                    <a:pt x="1218" y="495"/>
                  </a:cubicBezTo>
                  <a:cubicBezTo>
                    <a:pt x="1216" y="509"/>
                    <a:pt x="1223" y="522"/>
                    <a:pt x="1235" y="528"/>
                  </a:cubicBezTo>
                  <a:lnTo>
                    <a:pt x="1284" y="553"/>
                  </a:lnTo>
                  <a:lnTo>
                    <a:pt x="1252" y="630"/>
                  </a:lnTo>
                  <a:lnTo>
                    <a:pt x="1200" y="613"/>
                  </a:lnTo>
                  <a:cubicBezTo>
                    <a:pt x="1187" y="608"/>
                    <a:pt x="1173" y="613"/>
                    <a:pt x="1165" y="624"/>
                  </a:cubicBezTo>
                  <a:cubicBezTo>
                    <a:pt x="1145" y="652"/>
                    <a:pt x="1121" y="676"/>
                    <a:pt x="1093" y="696"/>
                  </a:cubicBezTo>
                  <a:cubicBezTo>
                    <a:pt x="1082" y="704"/>
                    <a:pt x="1078" y="718"/>
                    <a:pt x="1082" y="731"/>
                  </a:cubicBezTo>
                  <a:lnTo>
                    <a:pt x="1099" y="783"/>
                  </a:lnTo>
                  <a:lnTo>
                    <a:pt x="1022" y="815"/>
                  </a:lnTo>
                  <a:lnTo>
                    <a:pt x="997" y="766"/>
                  </a:lnTo>
                  <a:cubicBezTo>
                    <a:pt x="992" y="755"/>
                    <a:pt x="981" y="749"/>
                    <a:pt x="969" y="749"/>
                  </a:cubicBezTo>
                  <a:cubicBezTo>
                    <a:pt x="968" y="749"/>
                    <a:pt x="966" y="749"/>
                    <a:pt x="964" y="749"/>
                  </a:cubicBezTo>
                  <a:cubicBezTo>
                    <a:pt x="931" y="755"/>
                    <a:pt x="896" y="755"/>
                    <a:pt x="863" y="749"/>
                  </a:cubicBezTo>
                  <a:cubicBezTo>
                    <a:pt x="850" y="747"/>
                    <a:pt x="836" y="754"/>
                    <a:pt x="830" y="766"/>
                  </a:cubicBezTo>
                  <a:lnTo>
                    <a:pt x="806" y="815"/>
                  </a:lnTo>
                  <a:lnTo>
                    <a:pt x="728" y="783"/>
                  </a:lnTo>
                  <a:lnTo>
                    <a:pt x="746" y="731"/>
                  </a:lnTo>
                  <a:cubicBezTo>
                    <a:pt x="750" y="718"/>
                    <a:pt x="745" y="704"/>
                    <a:pt x="734" y="696"/>
                  </a:cubicBezTo>
                  <a:cubicBezTo>
                    <a:pt x="707" y="676"/>
                    <a:pt x="683" y="652"/>
                    <a:pt x="663" y="624"/>
                  </a:cubicBezTo>
                  <a:cubicBezTo>
                    <a:pt x="655" y="613"/>
                    <a:pt x="641" y="608"/>
                    <a:pt x="628" y="613"/>
                  </a:cubicBezTo>
                  <a:lnTo>
                    <a:pt x="576" y="630"/>
                  </a:lnTo>
                  <a:lnTo>
                    <a:pt x="543" y="553"/>
                  </a:lnTo>
                  <a:lnTo>
                    <a:pt x="593" y="528"/>
                  </a:lnTo>
                  <a:cubicBezTo>
                    <a:pt x="605" y="522"/>
                    <a:pt x="612" y="509"/>
                    <a:pt x="609" y="495"/>
                  </a:cubicBezTo>
                  <a:cubicBezTo>
                    <a:pt x="604" y="462"/>
                    <a:pt x="604" y="428"/>
                    <a:pt x="609" y="394"/>
                  </a:cubicBezTo>
                  <a:cubicBezTo>
                    <a:pt x="612" y="381"/>
                    <a:pt x="605" y="367"/>
                    <a:pt x="593" y="361"/>
                  </a:cubicBezTo>
                  <a:lnTo>
                    <a:pt x="543" y="337"/>
                  </a:lnTo>
                  <a:lnTo>
                    <a:pt x="576" y="259"/>
                  </a:lnTo>
                  <a:lnTo>
                    <a:pt x="628" y="277"/>
                  </a:lnTo>
                  <a:cubicBezTo>
                    <a:pt x="641" y="281"/>
                    <a:pt x="655" y="276"/>
                    <a:pt x="663" y="265"/>
                  </a:cubicBezTo>
                  <a:cubicBezTo>
                    <a:pt x="682" y="238"/>
                    <a:pt x="707" y="214"/>
                    <a:pt x="734" y="194"/>
                  </a:cubicBezTo>
                  <a:cubicBezTo>
                    <a:pt x="745" y="186"/>
                    <a:pt x="750" y="172"/>
                    <a:pt x="746" y="159"/>
                  </a:cubicBezTo>
                  <a:lnTo>
                    <a:pt x="728" y="106"/>
                  </a:lnTo>
                  <a:lnTo>
                    <a:pt x="806" y="74"/>
                  </a:lnTo>
                  <a:lnTo>
                    <a:pt x="830" y="124"/>
                  </a:lnTo>
                  <a:cubicBezTo>
                    <a:pt x="836" y="136"/>
                    <a:pt x="850" y="143"/>
                    <a:pt x="863" y="140"/>
                  </a:cubicBezTo>
                  <a:cubicBezTo>
                    <a:pt x="897" y="135"/>
                    <a:pt x="931" y="135"/>
                    <a:pt x="964" y="140"/>
                  </a:cubicBezTo>
                  <a:cubicBezTo>
                    <a:pt x="978" y="142"/>
                    <a:pt x="991" y="136"/>
                    <a:pt x="997" y="124"/>
                  </a:cubicBezTo>
                  <a:lnTo>
                    <a:pt x="1022" y="74"/>
                  </a:lnTo>
                  <a:lnTo>
                    <a:pt x="1099" y="106"/>
                  </a:lnTo>
                  <a:lnTo>
                    <a:pt x="1082" y="159"/>
                  </a:lnTo>
                  <a:cubicBezTo>
                    <a:pt x="1078" y="172"/>
                    <a:pt x="1082" y="186"/>
                    <a:pt x="1093" y="194"/>
                  </a:cubicBezTo>
                  <a:cubicBezTo>
                    <a:pt x="1121" y="213"/>
                    <a:pt x="1145" y="237"/>
                    <a:pt x="1165" y="265"/>
                  </a:cubicBezTo>
                  <a:cubicBezTo>
                    <a:pt x="1173" y="276"/>
                    <a:pt x="1187" y="281"/>
                    <a:pt x="1200" y="277"/>
                  </a:cubicBezTo>
                  <a:lnTo>
                    <a:pt x="1252" y="259"/>
                  </a:lnTo>
                  <a:lnTo>
                    <a:pt x="1284" y="337"/>
                  </a:lnTo>
                  <a:close/>
                  <a:moveTo>
                    <a:pt x="1298" y="209"/>
                  </a:moveTo>
                  <a:cubicBezTo>
                    <a:pt x="1292" y="194"/>
                    <a:pt x="1275" y="186"/>
                    <a:pt x="1260" y="191"/>
                  </a:cubicBezTo>
                  <a:lnTo>
                    <a:pt x="1201" y="211"/>
                  </a:lnTo>
                  <a:cubicBezTo>
                    <a:pt x="1185" y="191"/>
                    <a:pt x="1167" y="173"/>
                    <a:pt x="1148" y="157"/>
                  </a:cubicBezTo>
                  <a:lnTo>
                    <a:pt x="1167" y="99"/>
                  </a:lnTo>
                  <a:cubicBezTo>
                    <a:pt x="1172" y="83"/>
                    <a:pt x="1165" y="66"/>
                    <a:pt x="1150" y="60"/>
                  </a:cubicBezTo>
                  <a:lnTo>
                    <a:pt x="1019" y="6"/>
                  </a:lnTo>
                  <a:cubicBezTo>
                    <a:pt x="1004" y="0"/>
                    <a:pt x="987" y="6"/>
                    <a:pt x="979" y="21"/>
                  </a:cubicBezTo>
                  <a:lnTo>
                    <a:pt x="952" y="76"/>
                  </a:lnTo>
                  <a:cubicBezTo>
                    <a:pt x="927" y="73"/>
                    <a:pt x="901" y="73"/>
                    <a:pt x="876" y="76"/>
                  </a:cubicBezTo>
                  <a:lnTo>
                    <a:pt x="848" y="21"/>
                  </a:lnTo>
                  <a:cubicBezTo>
                    <a:pt x="841" y="6"/>
                    <a:pt x="824" y="0"/>
                    <a:pt x="809" y="6"/>
                  </a:cubicBezTo>
                  <a:lnTo>
                    <a:pt x="678" y="60"/>
                  </a:lnTo>
                  <a:cubicBezTo>
                    <a:pt x="663" y="66"/>
                    <a:pt x="655" y="83"/>
                    <a:pt x="660" y="99"/>
                  </a:cubicBezTo>
                  <a:lnTo>
                    <a:pt x="680" y="157"/>
                  </a:lnTo>
                  <a:cubicBezTo>
                    <a:pt x="660" y="173"/>
                    <a:pt x="642" y="191"/>
                    <a:pt x="626" y="211"/>
                  </a:cubicBezTo>
                  <a:lnTo>
                    <a:pt x="568" y="191"/>
                  </a:lnTo>
                  <a:cubicBezTo>
                    <a:pt x="552" y="186"/>
                    <a:pt x="535" y="194"/>
                    <a:pt x="529" y="209"/>
                  </a:cubicBezTo>
                  <a:lnTo>
                    <a:pt x="475" y="340"/>
                  </a:lnTo>
                  <a:cubicBezTo>
                    <a:pt x="469" y="355"/>
                    <a:pt x="475" y="372"/>
                    <a:pt x="490" y="379"/>
                  </a:cubicBezTo>
                  <a:lnTo>
                    <a:pt x="545" y="407"/>
                  </a:lnTo>
                  <a:cubicBezTo>
                    <a:pt x="542" y="432"/>
                    <a:pt x="543" y="457"/>
                    <a:pt x="545" y="483"/>
                  </a:cubicBezTo>
                  <a:lnTo>
                    <a:pt x="490" y="510"/>
                  </a:lnTo>
                  <a:cubicBezTo>
                    <a:pt x="475" y="517"/>
                    <a:pt x="469" y="535"/>
                    <a:pt x="475" y="550"/>
                  </a:cubicBezTo>
                  <a:lnTo>
                    <a:pt x="529" y="681"/>
                  </a:lnTo>
                  <a:cubicBezTo>
                    <a:pt x="535" y="696"/>
                    <a:pt x="552" y="703"/>
                    <a:pt x="568" y="698"/>
                  </a:cubicBezTo>
                  <a:lnTo>
                    <a:pt x="626" y="679"/>
                  </a:lnTo>
                  <a:cubicBezTo>
                    <a:pt x="642" y="698"/>
                    <a:pt x="660" y="716"/>
                    <a:pt x="680" y="732"/>
                  </a:cubicBezTo>
                  <a:lnTo>
                    <a:pt x="660" y="791"/>
                  </a:lnTo>
                  <a:cubicBezTo>
                    <a:pt x="655" y="806"/>
                    <a:pt x="663" y="823"/>
                    <a:pt x="678" y="829"/>
                  </a:cubicBezTo>
                  <a:lnTo>
                    <a:pt x="809" y="883"/>
                  </a:lnTo>
                  <a:cubicBezTo>
                    <a:pt x="824" y="890"/>
                    <a:pt x="841" y="883"/>
                    <a:pt x="848" y="869"/>
                  </a:cubicBezTo>
                  <a:lnTo>
                    <a:pt x="876" y="813"/>
                  </a:lnTo>
                  <a:cubicBezTo>
                    <a:pt x="901" y="816"/>
                    <a:pt x="926" y="816"/>
                    <a:pt x="952" y="813"/>
                  </a:cubicBezTo>
                  <a:lnTo>
                    <a:pt x="979" y="869"/>
                  </a:lnTo>
                  <a:cubicBezTo>
                    <a:pt x="985" y="879"/>
                    <a:pt x="996" y="886"/>
                    <a:pt x="1007" y="886"/>
                  </a:cubicBezTo>
                  <a:cubicBezTo>
                    <a:pt x="1011" y="886"/>
                    <a:pt x="1015" y="885"/>
                    <a:pt x="1019" y="883"/>
                  </a:cubicBezTo>
                  <a:lnTo>
                    <a:pt x="1150" y="829"/>
                  </a:lnTo>
                  <a:cubicBezTo>
                    <a:pt x="1165" y="823"/>
                    <a:pt x="1172" y="806"/>
                    <a:pt x="1167" y="791"/>
                  </a:cubicBezTo>
                  <a:lnTo>
                    <a:pt x="1148" y="732"/>
                  </a:lnTo>
                  <a:cubicBezTo>
                    <a:pt x="1167" y="716"/>
                    <a:pt x="1185" y="698"/>
                    <a:pt x="1201" y="679"/>
                  </a:cubicBezTo>
                  <a:lnTo>
                    <a:pt x="1260" y="698"/>
                  </a:lnTo>
                  <a:cubicBezTo>
                    <a:pt x="1275" y="703"/>
                    <a:pt x="1292" y="696"/>
                    <a:pt x="1298" y="681"/>
                  </a:cubicBezTo>
                  <a:lnTo>
                    <a:pt x="1353" y="550"/>
                  </a:lnTo>
                  <a:cubicBezTo>
                    <a:pt x="1359" y="535"/>
                    <a:pt x="1352" y="517"/>
                    <a:pt x="1338" y="510"/>
                  </a:cubicBezTo>
                  <a:lnTo>
                    <a:pt x="1283" y="483"/>
                  </a:lnTo>
                  <a:cubicBezTo>
                    <a:pt x="1285" y="457"/>
                    <a:pt x="1285" y="432"/>
                    <a:pt x="1283" y="407"/>
                  </a:cubicBezTo>
                  <a:lnTo>
                    <a:pt x="1338" y="379"/>
                  </a:lnTo>
                  <a:cubicBezTo>
                    <a:pt x="1352" y="372"/>
                    <a:pt x="1359" y="355"/>
                    <a:pt x="1353" y="340"/>
                  </a:cubicBezTo>
                  <a:lnTo>
                    <a:pt x="1298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4" name="Group 375">
            <a:extLst>
              <a:ext uri="{FF2B5EF4-FFF2-40B4-BE49-F238E27FC236}">
                <a16:creationId xmlns:a16="http://schemas.microsoft.com/office/drawing/2014/main" id="{D01E12D7-76AC-303B-B6B7-8C6BCE3478DD}"/>
              </a:ext>
            </a:extLst>
          </p:cNvPr>
          <p:cNvGrpSpPr/>
          <p:nvPr userDrawn="1"/>
        </p:nvGrpSpPr>
        <p:grpSpPr>
          <a:xfrm>
            <a:off x="10605420" y="1165576"/>
            <a:ext cx="710291" cy="710292"/>
            <a:chOff x="377339" y="3530203"/>
            <a:chExt cx="710291" cy="710292"/>
          </a:xfrm>
        </p:grpSpPr>
        <p:sp>
          <p:nvSpPr>
            <p:cNvPr id="435" name="Rectangle 376">
              <a:extLst>
                <a:ext uri="{FF2B5EF4-FFF2-40B4-BE49-F238E27FC236}">
                  <a16:creationId xmlns:a16="http://schemas.microsoft.com/office/drawing/2014/main" id="{A85776DC-6569-34C5-4C17-BF22776666B1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36" name="Freeform 22">
              <a:extLst>
                <a:ext uri="{FF2B5EF4-FFF2-40B4-BE49-F238E27FC236}">
                  <a16:creationId xmlns:a16="http://schemas.microsoft.com/office/drawing/2014/main" id="{B269D255-7833-7310-A605-BC2D445D9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334" y="3645637"/>
              <a:ext cx="368300" cy="479425"/>
            </a:xfrm>
            <a:custGeom>
              <a:avLst/>
              <a:gdLst>
                <a:gd name="T0" fmla="*/ 338 w 1023"/>
                <a:gd name="T1" fmla="*/ 1188 h 1333"/>
                <a:gd name="T2" fmla="*/ 510 w 1023"/>
                <a:gd name="T3" fmla="*/ 1332 h 1333"/>
                <a:gd name="T4" fmla="*/ 683 w 1023"/>
                <a:gd name="T5" fmla="*/ 1188 h 1333"/>
                <a:gd name="T6" fmla="*/ 620 w 1023"/>
                <a:gd name="T7" fmla="*/ 1188 h 1333"/>
                <a:gd name="T8" fmla="*/ 510 w 1023"/>
                <a:gd name="T9" fmla="*/ 1270 h 1333"/>
                <a:gd name="T10" fmla="*/ 400 w 1023"/>
                <a:gd name="T11" fmla="*/ 1188 h 1333"/>
                <a:gd name="T12" fmla="*/ 338 w 1023"/>
                <a:gd name="T13" fmla="*/ 1188 h 1333"/>
                <a:gd name="T14" fmla="*/ 62 w 1023"/>
                <a:gd name="T15" fmla="*/ 1100 h 1333"/>
                <a:gd name="T16" fmla="*/ 62 w 1023"/>
                <a:gd name="T17" fmla="*/ 1036 h 1333"/>
                <a:gd name="T18" fmla="*/ 174 w 1023"/>
                <a:gd name="T19" fmla="*/ 915 h 1333"/>
                <a:gd name="T20" fmla="*/ 203 w 1023"/>
                <a:gd name="T21" fmla="*/ 604 h 1333"/>
                <a:gd name="T22" fmla="*/ 203 w 1023"/>
                <a:gd name="T23" fmla="*/ 539 h 1333"/>
                <a:gd name="T24" fmla="*/ 510 w 1023"/>
                <a:gd name="T25" fmla="*/ 231 h 1333"/>
                <a:gd name="T26" fmla="*/ 818 w 1023"/>
                <a:gd name="T27" fmla="*/ 539 h 1333"/>
                <a:gd name="T28" fmla="*/ 818 w 1023"/>
                <a:gd name="T29" fmla="*/ 597 h 1333"/>
                <a:gd name="T30" fmla="*/ 848 w 1023"/>
                <a:gd name="T31" fmla="*/ 915 h 1333"/>
                <a:gd name="T32" fmla="*/ 960 w 1023"/>
                <a:gd name="T33" fmla="*/ 1036 h 1333"/>
                <a:gd name="T34" fmla="*/ 960 w 1023"/>
                <a:gd name="T35" fmla="*/ 1100 h 1333"/>
                <a:gd name="T36" fmla="*/ 62 w 1023"/>
                <a:gd name="T37" fmla="*/ 1100 h 1333"/>
                <a:gd name="T38" fmla="*/ 457 w 1023"/>
                <a:gd name="T39" fmla="*/ 115 h 1333"/>
                <a:gd name="T40" fmla="*/ 510 w 1023"/>
                <a:gd name="T41" fmla="*/ 62 h 1333"/>
                <a:gd name="T42" fmla="*/ 564 w 1023"/>
                <a:gd name="T43" fmla="*/ 115 h 1333"/>
                <a:gd name="T44" fmla="*/ 510 w 1023"/>
                <a:gd name="T45" fmla="*/ 169 h 1333"/>
                <a:gd name="T46" fmla="*/ 457 w 1023"/>
                <a:gd name="T47" fmla="*/ 115 h 1333"/>
                <a:gd name="T48" fmla="*/ 1022 w 1023"/>
                <a:gd name="T49" fmla="*/ 1018 h 1333"/>
                <a:gd name="T50" fmla="*/ 1007 w 1023"/>
                <a:gd name="T51" fmla="*/ 992 h 1333"/>
                <a:gd name="T52" fmla="*/ 999 w 1023"/>
                <a:gd name="T53" fmla="*/ 987 h 1333"/>
                <a:gd name="T54" fmla="*/ 907 w 1023"/>
                <a:gd name="T55" fmla="*/ 896 h 1333"/>
                <a:gd name="T56" fmla="*/ 880 w 1023"/>
                <a:gd name="T57" fmla="*/ 597 h 1333"/>
                <a:gd name="T58" fmla="*/ 880 w 1023"/>
                <a:gd name="T59" fmla="*/ 539 h 1333"/>
                <a:gd name="T60" fmla="*/ 605 w 1023"/>
                <a:gd name="T61" fmla="*/ 182 h 1333"/>
                <a:gd name="T62" fmla="*/ 626 w 1023"/>
                <a:gd name="T63" fmla="*/ 115 h 1333"/>
                <a:gd name="T64" fmla="*/ 510 w 1023"/>
                <a:gd name="T65" fmla="*/ 0 h 1333"/>
                <a:gd name="T66" fmla="*/ 395 w 1023"/>
                <a:gd name="T67" fmla="*/ 115 h 1333"/>
                <a:gd name="T68" fmla="*/ 416 w 1023"/>
                <a:gd name="T69" fmla="*/ 182 h 1333"/>
                <a:gd name="T70" fmla="*/ 141 w 1023"/>
                <a:gd name="T71" fmla="*/ 539 h 1333"/>
                <a:gd name="T72" fmla="*/ 141 w 1023"/>
                <a:gd name="T73" fmla="*/ 604 h 1333"/>
                <a:gd name="T74" fmla="*/ 114 w 1023"/>
                <a:gd name="T75" fmla="*/ 896 h 1333"/>
                <a:gd name="T76" fmla="*/ 23 w 1023"/>
                <a:gd name="T77" fmla="*/ 987 h 1333"/>
                <a:gd name="T78" fmla="*/ 16 w 1023"/>
                <a:gd name="T79" fmla="*/ 992 h 1333"/>
                <a:gd name="T80" fmla="*/ 0 w 1023"/>
                <a:gd name="T81" fmla="*/ 1018 h 1333"/>
                <a:gd name="T82" fmla="*/ 0 w 1023"/>
                <a:gd name="T83" fmla="*/ 1131 h 1333"/>
                <a:gd name="T84" fmla="*/ 31 w 1023"/>
                <a:gd name="T85" fmla="*/ 1162 h 1333"/>
                <a:gd name="T86" fmla="*/ 991 w 1023"/>
                <a:gd name="T87" fmla="*/ 1162 h 1333"/>
                <a:gd name="T88" fmla="*/ 1022 w 1023"/>
                <a:gd name="T89" fmla="*/ 1131 h 1333"/>
                <a:gd name="T90" fmla="*/ 1022 w 1023"/>
                <a:gd name="T91" fmla="*/ 1018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3" h="1333">
                  <a:moveTo>
                    <a:pt x="338" y="1188"/>
                  </a:moveTo>
                  <a:cubicBezTo>
                    <a:pt x="338" y="1267"/>
                    <a:pt x="415" y="1332"/>
                    <a:pt x="510" y="1332"/>
                  </a:cubicBezTo>
                  <a:cubicBezTo>
                    <a:pt x="604" y="1332"/>
                    <a:pt x="683" y="1267"/>
                    <a:pt x="683" y="1188"/>
                  </a:cubicBezTo>
                  <a:lnTo>
                    <a:pt x="620" y="1188"/>
                  </a:lnTo>
                  <a:cubicBezTo>
                    <a:pt x="620" y="1233"/>
                    <a:pt x="570" y="1270"/>
                    <a:pt x="510" y="1270"/>
                  </a:cubicBezTo>
                  <a:cubicBezTo>
                    <a:pt x="449" y="1270"/>
                    <a:pt x="400" y="1233"/>
                    <a:pt x="400" y="1188"/>
                  </a:cubicBezTo>
                  <a:lnTo>
                    <a:pt x="338" y="1188"/>
                  </a:lnTo>
                  <a:close/>
                  <a:moveTo>
                    <a:pt x="62" y="1100"/>
                  </a:moveTo>
                  <a:lnTo>
                    <a:pt x="62" y="1036"/>
                  </a:lnTo>
                  <a:cubicBezTo>
                    <a:pt x="96" y="1017"/>
                    <a:pt x="153" y="980"/>
                    <a:pt x="174" y="915"/>
                  </a:cubicBezTo>
                  <a:cubicBezTo>
                    <a:pt x="204" y="817"/>
                    <a:pt x="204" y="737"/>
                    <a:pt x="203" y="604"/>
                  </a:cubicBezTo>
                  <a:cubicBezTo>
                    <a:pt x="203" y="583"/>
                    <a:pt x="203" y="562"/>
                    <a:pt x="203" y="539"/>
                  </a:cubicBezTo>
                  <a:cubicBezTo>
                    <a:pt x="203" y="369"/>
                    <a:pt x="340" y="231"/>
                    <a:pt x="510" y="231"/>
                  </a:cubicBezTo>
                  <a:cubicBezTo>
                    <a:pt x="679" y="231"/>
                    <a:pt x="818" y="369"/>
                    <a:pt x="818" y="539"/>
                  </a:cubicBezTo>
                  <a:lnTo>
                    <a:pt x="818" y="597"/>
                  </a:lnTo>
                  <a:cubicBezTo>
                    <a:pt x="817" y="733"/>
                    <a:pt x="817" y="815"/>
                    <a:pt x="848" y="915"/>
                  </a:cubicBezTo>
                  <a:cubicBezTo>
                    <a:pt x="868" y="980"/>
                    <a:pt x="924" y="1016"/>
                    <a:pt x="960" y="1036"/>
                  </a:cubicBezTo>
                  <a:lnTo>
                    <a:pt x="960" y="1100"/>
                  </a:lnTo>
                  <a:lnTo>
                    <a:pt x="62" y="1100"/>
                  </a:lnTo>
                  <a:close/>
                  <a:moveTo>
                    <a:pt x="457" y="115"/>
                  </a:moveTo>
                  <a:cubicBezTo>
                    <a:pt x="457" y="86"/>
                    <a:pt x="480" y="62"/>
                    <a:pt x="510" y="62"/>
                  </a:cubicBezTo>
                  <a:cubicBezTo>
                    <a:pt x="539" y="62"/>
                    <a:pt x="564" y="86"/>
                    <a:pt x="564" y="115"/>
                  </a:cubicBezTo>
                  <a:cubicBezTo>
                    <a:pt x="564" y="145"/>
                    <a:pt x="540" y="169"/>
                    <a:pt x="510" y="169"/>
                  </a:cubicBezTo>
                  <a:cubicBezTo>
                    <a:pt x="481" y="169"/>
                    <a:pt x="457" y="145"/>
                    <a:pt x="457" y="115"/>
                  </a:cubicBezTo>
                  <a:close/>
                  <a:moveTo>
                    <a:pt x="1022" y="1018"/>
                  </a:moveTo>
                  <a:cubicBezTo>
                    <a:pt x="1022" y="1007"/>
                    <a:pt x="1016" y="997"/>
                    <a:pt x="1007" y="992"/>
                  </a:cubicBezTo>
                  <a:lnTo>
                    <a:pt x="999" y="987"/>
                  </a:lnTo>
                  <a:cubicBezTo>
                    <a:pt x="970" y="971"/>
                    <a:pt x="922" y="943"/>
                    <a:pt x="907" y="896"/>
                  </a:cubicBezTo>
                  <a:cubicBezTo>
                    <a:pt x="879" y="806"/>
                    <a:pt x="879" y="732"/>
                    <a:pt x="880" y="597"/>
                  </a:cubicBezTo>
                  <a:lnTo>
                    <a:pt x="880" y="539"/>
                  </a:lnTo>
                  <a:cubicBezTo>
                    <a:pt x="880" y="368"/>
                    <a:pt x="763" y="224"/>
                    <a:pt x="605" y="182"/>
                  </a:cubicBezTo>
                  <a:cubicBezTo>
                    <a:pt x="618" y="163"/>
                    <a:pt x="626" y="140"/>
                    <a:pt x="626" y="115"/>
                  </a:cubicBezTo>
                  <a:cubicBezTo>
                    <a:pt x="626" y="52"/>
                    <a:pt x="573" y="0"/>
                    <a:pt x="510" y="0"/>
                  </a:cubicBezTo>
                  <a:cubicBezTo>
                    <a:pt x="446" y="0"/>
                    <a:pt x="395" y="52"/>
                    <a:pt x="395" y="115"/>
                  </a:cubicBezTo>
                  <a:cubicBezTo>
                    <a:pt x="395" y="140"/>
                    <a:pt x="403" y="163"/>
                    <a:pt x="416" y="182"/>
                  </a:cubicBezTo>
                  <a:cubicBezTo>
                    <a:pt x="258" y="224"/>
                    <a:pt x="141" y="368"/>
                    <a:pt x="141" y="539"/>
                  </a:cubicBezTo>
                  <a:cubicBezTo>
                    <a:pt x="141" y="562"/>
                    <a:pt x="141" y="584"/>
                    <a:pt x="141" y="604"/>
                  </a:cubicBezTo>
                  <a:cubicBezTo>
                    <a:pt x="142" y="735"/>
                    <a:pt x="142" y="808"/>
                    <a:pt x="114" y="896"/>
                  </a:cubicBezTo>
                  <a:cubicBezTo>
                    <a:pt x="99" y="944"/>
                    <a:pt x="51" y="971"/>
                    <a:pt x="23" y="987"/>
                  </a:cubicBezTo>
                  <a:lnTo>
                    <a:pt x="16" y="992"/>
                  </a:lnTo>
                  <a:cubicBezTo>
                    <a:pt x="6" y="997"/>
                    <a:pt x="0" y="1007"/>
                    <a:pt x="0" y="1018"/>
                  </a:cubicBezTo>
                  <a:lnTo>
                    <a:pt x="0" y="1131"/>
                  </a:lnTo>
                  <a:cubicBezTo>
                    <a:pt x="0" y="1148"/>
                    <a:pt x="14" y="1162"/>
                    <a:pt x="31" y="1162"/>
                  </a:cubicBezTo>
                  <a:lnTo>
                    <a:pt x="991" y="1162"/>
                  </a:lnTo>
                  <a:cubicBezTo>
                    <a:pt x="1008" y="1162"/>
                    <a:pt x="1022" y="1148"/>
                    <a:pt x="1022" y="1131"/>
                  </a:cubicBezTo>
                  <a:lnTo>
                    <a:pt x="1022" y="10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7" name="Ryhmä 436">
            <a:extLst>
              <a:ext uri="{FF2B5EF4-FFF2-40B4-BE49-F238E27FC236}">
                <a16:creationId xmlns:a16="http://schemas.microsoft.com/office/drawing/2014/main" id="{84538BEA-9FD3-EAAE-DAD4-E59E9308D636}"/>
              </a:ext>
            </a:extLst>
          </p:cNvPr>
          <p:cNvGrpSpPr/>
          <p:nvPr userDrawn="1"/>
        </p:nvGrpSpPr>
        <p:grpSpPr>
          <a:xfrm>
            <a:off x="1838879" y="4062353"/>
            <a:ext cx="710291" cy="710292"/>
            <a:chOff x="1838879" y="4062353"/>
            <a:chExt cx="710291" cy="710292"/>
          </a:xfrm>
        </p:grpSpPr>
        <p:sp>
          <p:nvSpPr>
            <p:cNvPr id="438" name="Rectangle 376">
              <a:extLst>
                <a:ext uri="{FF2B5EF4-FFF2-40B4-BE49-F238E27FC236}">
                  <a16:creationId xmlns:a16="http://schemas.microsoft.com/office/drawing/2014/main" id="{2E5528DA-E0BA-3DEC-EF05-C0BF68DF4481}"/>
                </a:ext>
              </a:extLst>
            </p:cNvPr>
            <p:cNvSpPr/>
            <p:nvPr/>
          </p:nvSpPr>
          <p:spPr>
            <a:xfrm>
              <a:off x="1838879" y="406235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439" name="Kuva 438">
              <a:extLst>
                <a:ext uri="{FF2B5EF4-FFF2-40B4-BE49-F238E27FC236}">
                  <a16:creationId xmlns:a16="http://schemas.microsoft.com/office/drawing/2014/main" id="{DA49B3FA-18F7-DD91-D4A6-EA24D30D6C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1921605" y="4250308"/>
              <a:ext cx="537965" cy="405316"/>
            </a:xfrm>
            <a:prstGeom prst="rect">
              <a:avLst/>
            </a:prstGeom>
          </p:spPr>
        </p:pic>
      </p:grpSp>
      <p:grpSp>
        <p:nvGrpSpPr>
          <p:cNvPr id="440" name="Ryhmä 439">
            <a:extLst>
              <a:ext uri="{FF2B5EF4-FFF2-40B4-BE49-F238E27FC236}">
                <a16:creationId xmlns:a16="http://schemas.microsoft.com/office/drawing/2014/main" id="{6DC6C9FF-617D-0024-E57E-055C461F3163}"/>
              </a:ext>
            </a:extLst>
          </p:cNvPr>
          <p:cNvGrpSpPr/>
          <p:nvPr userDrawn="1"/>
        </p:nvGrpSpPr>
        <p:grpSpPr>
          <a:xfrm>
            <a:off x="1846335" y="5060728"/>
            <a:ext cx="710291" cy="710292"/>
            <a:chOff x="1846335" y="5060728"/>
            <a:chExt cx="710291" cy="710292"/>
          </a:xfrm>
        </p:grpSpPr>
        <p:sp>
          <p:nvSpPr>
            <p:cNvPr id="441" name="Rectangle 325">
              <a:extLst>
                <a:ext uri="{FF2B5EF4-FFF2-40B4-BE49-F238E27FC236}">
                  <a16:creationId xmlns:a16="http://schemas.microsoft.com/office/drawing/2014/main" id="{AFBA1F57-1260-5E0B-D08F-4B8C83E87C5B}"/>
                </a:ext>
              </a:extLst>
            </p:cNvPr>
            <p:cNvSpPr/>
            <p:nvPr/>
          </p:nvSpPr>
          <p:spPr>
            <a:xfrm>
              <a:off x="1846335" y="506072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442" name="Kuva 441">
              <a:extLst>
                <a:ext uri="{FF2B5EF4-FFF2-40B4-BE49-F238E27FC236}">
                  <a16:creationId xmlns:a16="http://schemas.microsoft.com/office/drawing/2014/main" id="{390C4E65-FA04-FD20-0CD5-0B4E2184F3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1953653" y="5142521"/>
              <a:ext cx="505917" cy="561360"/>
            </a:xfrm>
            <a:prstGeom prst="rect">
              <a:avLst/>
            </a:prstGeom>
          </p:spPr>
        </p:pic>
      </p:grpSp>
      <p:grpSp>
        <p:nvGrpSpPr>
          <p:cNvPr id="443" name="Group 390">
            <a:extLst>
              <a:ext uri="{FF2B5EF4-FFF2-40B4-BE49-F238E27FC236}">
                <a16:creationId xmlns:a16="http://schemas.microsoft.com/office/drawing/2014/main" id="{461A3A45-0165-60A1-E544-3836056929C4}"/>
              </a:ext>
            </a:extLst>
          </p:cNvPr>
          <p:cNvGrpSpPr/>
          <p:nvPr userDrawn="1"/>
        </p:nvGrpSpPr>
        <p:grpSpPr>
          <a:xfrm>
            <a:off x="10613552" y="3007721"/>
            <a:ext cx="710291" cy="710292"/>
            <a:chOff x="375915" y="2498626"/>
            <a:chExt cx="710291" cy="710292"/>
          </a:xfrm>
        </p:grpSpPr>
        <p:sp>
          <p:nvSpPr>
            <p:cNvPr id="444" name="Rectangle 391">
              <a:extLst>
                <a:ext uri="{FF2B5EF4-FFF2-40B4-BE49-F238E27FC236}">
                  <a16:creationId xmlns:a16="http://schemas.microsoft.com/office/drawing/2014/main" id="{9C6CE22A-7A92-DCF7-BB72-DF67777811E4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45" name="Freeform 29">
              <a:extLst>
                <a:ext uri="{FF2B5EF4-FFF2-40B4-BE49-F238E27FC236}">
                  <a16:creationId xmlns:a16="http://schemas.microsoft.com/office/drawing/2014/main" id="{20BD82E7-0BA9-AB35-0FFA-6D4439B2E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073" y="2613266"/>
              <a:ext cx="307975" cy="481012"/>
            </a:xfrm>
            <a:custGeom>
              <a:avLst/>
              <a:gdLst>
                <a:gd name="T0" fmla="*/ 262 w 857"/>
                <a:gd name="T1" fmla="*/ 1194 h 1336"/>
                <a:gd name="T2" fmla="*/ 595 w 857"/>
                <a:gd name="T3" fmla="*/ 1194 h 1336"/>
                <a:gd name="T4" fmla="*/ 595 w 857"/>
                <a:gd name="T5" fmla="*/ 1273 h 1336"/>
                <a:gd name="T6" fmla="*/ 262 w 857"/>
                <a:gd name="T7" fmla="*/ 1273 h 1336"/>
                <a:gd name="T8" fmla="*/ 262 w 857"/>
                <a:gd name="T9" fmla="*/ 1194 h 1336"/>
                <a:gd name="T10" fmla="*/ 200 w 857"/>
                <a:gd name="T11" fmla="*/ 1304 h 1336"/>
                <a:gd name="T12" fmla="*/ 231 w 857"/>
                <a:gd name="T13" fmla="*/ 1335 h 1336"/>
                <a:gd name="T14" fmla="*/ 626 w 857"/>
                <a:gd name="T15" fmla="*/ 1335 h 1336"/>
                <a:gd name="T16" fmla="*/ 657 w 857"/>
                <a:gd name="T17" fmla="*/ 1304 h 1336"/>
                <a:gd name="T18" fmla="*/ 657 w 857"/>
                <a:gd name="T19" fmla="*/ 1163 h 1336"/>
                <a:gd name="T20" fmla="*/ 626 w 857"/>
                <a:gd name="T21" fmla="*/ 1132 h 1336"/>
                <a:gd name="T22" fmla="*/ 231 w 857"/>
                <a:gd name="T23" fmla="*/ 1132 h 1336"/>
                <a:gd name="T24" fmla="*/ 200 w 857"/>
                <a:gd name="T25" fmla="*/ 1163 h 1336"/>
                <a:gd name="T26" fmla="*/ 200 w 857"/>
                <a:gd name="T27" fmla="*/ 1304 h 1336"/>
                <a:gd name="T28" fmla="*/ 262 w 857"/>
                <a:gd name="T29" fmla="*/ 940 h 1336"/>
                <a:gd name="T30" fmla="*/ 595 w 857"/>
                <a:gd name="T31" fmla="*/ 940 h 1336"/>
                <a:gd name="T32" fmla="*/ 595 w 857"/>
                <a:gd name="T33" fmla="*/ 1019 h 1336"/>
                <a:gd name="T34" fmla="*/ 262 w 857"/>
                <a:gd name="T35" fmla="*/ 1019 h 1336"/>
                <a:gd name="T36" fmla="*/ 262 w 857"/>
                <a:gd name="T37" fmla="*/ 940 h 1336"/>
                <a:gd name="T38" fmla="*/ 200 w 857"/>
                <a:gd name="T39" fmla="*/ 1050 h 1336"/>
                <a:gd name="T40" fmla="*/ 231 w 857"/>
                <a:gd name="T41" fmla="*/ 1081 h 1336"/>
                <a:gd name="T42" fmla="*/ 626 w 857"/>
                <a:gd name="T43" fmla="*/ 1081 h 1336"/>
                <a:gd name="T44" fmla="*/ 657 w 857"/>
                <a:gd name="T45" fmla="*/ 1050 h 1336"/>
                <a:gd name="T46" fmla="*/ 657 w 857"/>
                <a:gd name="T47" fmla="*/ 909 h 1336"/>
                <a:gd name="T48" fmla="*/ 626 w 857"/>
                <a:gd name="T49" fmla="*/ 878 h 1336"/>
                <a:gd name="T50" fmla="*/ 231 w 857"/>
                <a:gd name="T51" fmla="*/ 878 h 1336"/>
                <a:gd name="T52" fmla="*/ 200 w 857"/>
                <a:gd name="T53" fmla="*/ 909 h 1336"/>
                <a:gd name="T54" fmla="*/ 200 w 857"/>
                <a:gd name="T55" fmla="*/ 1050 h 1336"/>
                <a:gd name="T56" fmla="*/ 760 w 857"/>
                <a:gd name="T57" fmla="*/ 511 h 1336"/>
                <a:gd name="T58" fmla="*/ 626 w 857"/>
                <a:gd name="T59" fmla="*/ 511 h 1336"/>
                <a:gd name="T60" fmla="*/ 595 w 857"/>
                <a:gd name="T61" fmla="*/ 542 h 1336"/>
                <a:gd name="T62" fmla="*/ 595 w 857"/>
                <a:gd name="T63" fmla="*/ 765 h 1336"/>
                <a:gd name="T64" fmla="*/ 262 w 857"/>
                <a:gd name="T65" fmla="*/ 765 h 1336"/>
                <a:gd name="T66" fmla="*/ 262 w 857"/>
                <a:gd name="T67" fmla="*/ 542 h 1336"/>
                <a:gd name="T68" fmla="*/ 231 w 857"/>
                <a:gd name="T69" fmla="*/ 511 h 1336"/>
                <a:gd name="T70" fmla="*/ 97 w 857"/>
                <a:gd name="T71" fmla="*/ 511 h 1336"/>
                <a:gd name="T72" fmla="*/ 428 w 857"/>
                <a:gd name="T73" fmla="*/ 85 h 1336"/>
                <a:gd name="T74" fmla="*/ 760 w 857"/>
                <a:gd name="T75" fmla="*/ 511 h 1336"/>
                <a:gd name="T76" fmla="*/ 453 w 857"/>
                <a:gd name="T77" fmla="*/ 15 h 1336"/>
                <a:gd name="T78" fmla="*/ 404 w 857"/>
                <a:gd name="T79" fmla="*/ 15 h 1336"/>
                <a:gd name="T80" fmla="*/ 9 w 857"/>
                <a:gd name="T81" fmla="*/ 523 h 1336"/>
                <a:gd name="T82" fmla="*/ 5 w 857"/>
                <a:gd name="T83" fmla="*/ 556 h 1336"/>
                <a:gd name="T84" fmla="*/ 33 w 857"/>
                <a:gd name="T85" fmla="*/ 573 h 1336"/>
                <a:gd name="T86" fmla="*/ 200 w 857"/>
                <a:gd name="T87" fmla="*/ 573 h 1336"/>
                <a:gd name="T88" fmla="*/ 200 w 857"/>
                <a:gd name="T89" fmla="*/ 796 h 1336"/>
                <a:gd name="T90" fmla="*/ 231 w 857"/>
                <a:gd name="T91" fmla="*/ 827 h 1336"/>
                <a:gd name="T92" fmla="*/ 626 w 857"/>
                <a:gd name="T93" fmla="*/ 827 h 1336"/>
                <a:gd name="T94" fmla="*/ 657 w 857"/>
                <a:gd name="T95" fmla="*/ 796 h 1336"/>
                <a:gd name="T96" fmla="*/ 657 w 857"/>
                <a:gd name="T97" fmla="*/ 573 h 1336"/>
                <a:gd name="T98" fmla="*/ 823 w 857"/>
                <a:gd name="T99" fmla="*/ 573 h 1336"/>
                <a:gd name="T100" fmla="*/ 851 w 857"/>
                <a:gd name="T101" fmla="*/ 556 h 1336"/>
                <a:gd name="T102" fmla="*/ 848 w 857"/>
                <a:gd name="T103" fmla="*/ 523 h 1336"/>
                <a:gd name="T104" fmla="*/ 453 w 857"/>
                <a:gd name="T105" fmla="*/ 15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7" h="1336">
                  <a:moveTo>
                    <a:pt x="262" y="1194"/>
                  </a:moveTo>
                  <a:lnTo>
                    <a:pt x="595" y="1194"/>
                  </a:lnTo>
                  <a:lnTo>
                    <a:pt x="595" y="1273"/>
                  </a:lnTo>
                  <a:lnTo>
                    <a:pt x="262" y="1273"/>
                  </a:lnTo>
                  <a:lnTo>
                    <a:pt x="262" y="1194"/>
                  </a:lnTo>
                  <a:close/>
                  <a:moveTo>
                    <a:pt x="200" y="1304"/>
                  </a:moveTo>
                  <a:cubicBezTo>
                    <a:pt x="200" y="1321"/>
                    <a:pt x="213" y="1335"/>
                    <a:pt x="231" y="1335"/>
                  </a:cubicBezTo>
                  <a:lnTo>
                    <a:pt x="626" y="1335"/>
                  </a:lnTo>
                  <a:cubicBezTo>
                    <a:pt x="643" y="1335"/>
                    <a:pt x="657" y="1321"/>
                    <a:pt x="657" y="1304"/>
                  </a:cubicBezTo>
                  <a:lnTo>
                    <a:pt x="657" y="1163"/>
                  </a:lnTo>
                  <a:cubicBezTo>
                    <a:pt x="657" y="1146"/>
                    <a:pt x="643" y="1132"/>
                    <a:pt x="626" y="1132"/>
                  </a:cubicBezTo>
                  <a:lnTo>
                    <a:pt x="231" y="1132"/>
                  </a:lnTo>
                  <a:cubicBezTo>
                    <a:pt x="213" y="1132"/>
                    <a:pt x="200" y="1146"/>
                    <a:pt x="200" y="1163"/>
                  </a:cubicBezTo>
                  <a:lnTo>
                    <a:pt x="200" y="1304"/>
                  </a:lnTo>
                  <a:close/>
                  <a:moveTo>
                    <a:pt x="262" y="940"/>
                  </a:moveTo>
                  <a:lnTo>
                    <a:pt x="595" y="940"/>
                  </a:lnTo>
                  <a:lnTo>
                    <a:pt x="595" y="1019"/>
                  </a:lnTo>
                  <a:lnTo>
                    <a:pt x="262" y="1019"/>
                  </a:lnTo>
                  <a:lnTo>
                    <a:pt x="262" y="940"/>
                  </a:lnTo>
                  <a:close/>
                  <a:moveTo>
                    <a:pt x="200" y="1050"/>
                  </a:moveTo>
                  <a:cubicBezTo>
                    <a:pt x="200" y="1067"/>
                    <a:pt x="213" y="1081"/>
                    <a:pt x="231" y="1081"/>
                  </a:cubicBezTo>
                  <a:lnTo>
                    <a:pt x="626" y="1081"/>
                  </a:lnTo>
                  <a:cubicBezTo>
                    <a:pt x="643" y="1081"/>
                    <a:pt x="657" y="1067"/>
                    <a:pt x="657" y="1050"/>
                  </a:cubicBezTo>
                  <a:lnTo>
                    <a:pt x="657" y="909"/>
                  </a:lnTo>
                  <a:cubicBezTo>
                    <a:pt x="657" y="892"/>
                    <a:pt x="643" y="878"/>
                    <a:pt x="626" y="878"/>
                  </a:cubicBezTo>
                  <a:lnTo>
                    <a:pt x="231" y="878"/>
                  </a:lnTo>
                  <a:cubicBezTo>
                    <a:pt x="213" y="878"/>
                    <a:pt x="200" y="892"/>
                    <a:pt x="200" y="909"/>
                  </a:cubicBezTo>
                  <a:lnTo>
                    <a:pt x="200" y="1050"/>
                  </a:lnTo>
                  <a:close/>
                  <a:moveTo>
                    <a:pt x="760" y="511"/>
                  </a:moveTo>
                  <a:lnTo>
                    <a:pt x="626" y="511"/>
                  </a:lnTo>
                  <a:cubicBezTo>
                    <a:pt x="609" y="511"/>
                    <a:pt x="595" y="525"/>
                    <a:pt x="595" y="542"/>
                  </a:cubicBezTo>
                  <a:lnTo>
                    <a:pt x="595" y="765"/>
                  </a:lnTo>
                  <a:lnTo>
                    <a:pt x="262" y="765"/>
                  </a:lnTo>
                  <a:lnTo>
                    <a:pt x="262" y="542"/>
                  </a:lnTo>
                  <a:cubicBezTo>
                    <a:pt x="262" y="525"/>
                    <a:pt x="248" y="511"/>
                    <a:pt x="231" y="511"/>
                  </a:cubicBezTo>
                  <a:lnTo>
                    <a:pt x="97" y="511"/>
                  </a:lnTo>
                  <a:lnTo>
                    <a:pt x="428" y="85"/>
                  </a:lnTo>
                  <a:lnTo>
                    <a:pt x="760" y="511"/>
                  </a:lnTo>
                  <a:close/>
                  <a:moveTo>
                    <a:pt x="453" y="15"/>
                  </a:moveTo>
                  <a:cubicBezTo>
                    <a:pt x="441" y="0"/>
                    <a:pt x="415" y="0"/>
                    <a:pt x="404" y="15"/>
                  </a:cubicBezTo>
                  <a:lnTo>
                    <a:pt x="9" y="523"/>
                  </a:lnTo>
                  <a:cubicBezTo>
                    <a:pt x="1" y="533"/>
                    <a:pt x="0" y="545"/>
                    <a:pt x="5" y="556"/>
                  </a:cubicBezTo>
                  <a:cubicBezTo>
                    <a:pt x="10" y="567"/>
                    <a:pt x="21" y="573"/>
                    <a:pt x="33" y="573"/>
                  </a:cubicBezTo>
                  <a:lnTo>
                    <a:pt x="200" y="573"/>
                  </a:lnTo>
                  <a:lnTo>
                    <a:pt x="200" y="796"/>
                  </a:lnTo>
                  <a:cubicBezTo>
                    <a:pt x="200" y="813"/>
                    <a:pt x="213" y="827"/>
                    <a:pt x="231" y="827"/>
                  </a:cubicBezTo>
                  <a:lnTo>
                    <a:pt x="626" y="827"/>
                  </a:lnTo>
                  <a:cubicBezTo>
                    <a:pt x="643" y="827"/>
                    <a:pt x="657" y="813"/>
                    <a:pt x="657" y="796"/>
                  </a:cubicBezTo>
                  <a:lnTo>
                    <a:pt x="657" y="573"/>
                  </a:lnTo>
                  <a:lnTo>
                    <a:pt x="823" y="573"/>
                  </a:lnTo>
                  <a:cubicBezTo>
                    <a:pt x="835" y="573"/>
                    <a:pt x="846" y="567"/>
                    <a:pt x="851" y="556"/>
                  </a:cubicBezTo>
                  <a:cubicBezTo>
                    <a:pt x="856" y="545"/>
                    <a:pt x="855" y="533"/>
                    <a:pt x="848" y="523"/>
                  </a:cubicBezTo>
                  <a:lnTo>
                    <a:pt x="45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46" name="Kuva 445">
            <a:extLst>
              <a:ext uri="{FF2B5EF4-FFF2-40B4-BE49-F238E27FC236}">
                <a16:creationId xmlns:a16="http://schemas.microsoft.com/office/drawing/2014/main" id="{96F2733E-57EB-3E26-2CD4-5958850D245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019868" y="3101146"/>
            <a:ext cx="326823" cy="5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498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D180607-F0F7-8445-BDC0-4C5BE39CD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287F55DB-C2B0-A14E-8A2C-2A69C6B1CA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438E9D0-D0CE-3E46-B7EA-81081B6D4D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67900062"/>
      </p:ext>
    </p:extLst>
  </p:cSld>
  <p:clrMapOvr>
    <a:masterClrMapping/>
  </p:clrMapOvr>
  <p:hf sldNum="0" hdr="0" ft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D180607-F0F7-8445-BDC0-4C5BE39CD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287F55DB-C2B0-A14E-8A2C-2A69C6B1CA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438E9D0-D0CE-3E46-B7EA-81081B6D4D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51724360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id="{3B116E9C-BBF3-7D41-BE37-B2061CEE5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6878" y="4434195"/>
            <a:ext cx="9540496" cy="243056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  <a:gd name="connsiteX0" fmla="*/ 0 w 9999"/>
              <a:gd name="connsiteY0" fmla="*/ 12270 h 12270"/>
              <a:gd name="connsiteX1" fmla="*/ 9999 w 9999"/>
              <a:gd name="connsiteY1" fmla="*/ 12270 h 12270"/>
              <a:gd name="connsiteX2" fmla="*/ 9982 w 9999"/>
              <a:gd name="connsiteY2" fmla="*/ 0 h 12270"/>
              <a:gd name="connsiteX3" fmla="*/ 0 w 9999"/>
              <a:gd name="connsiteY3" fmla="*/ 12270 h 12270"/>
              <a:gd name="connsiteX0" fmla="*/ 0 w 10000"/>
              <a:gd name="connsiteY0" fmla="*/ 9974 h 9974"/>
              <a:gd name="connsiteX1" fmla="*/ 10000 w 10000"/>
              <a:gd name="connsiteY1" fmla="*/ 9974 h 9974"/>
              <a:gd name="connsiteX2" fmla="*/ 9996 w 10000"/>
              <a:gd name="connsiteY2" fmla="*/ 0 h 9974"/>
              <a:gd name="connsiteX3" fmla="*/ 0 w 10000"/>
              <a:gd name="connsiteY3" fmla="*/ 9974 h 9974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cubicBezTo>
                  <a:pt x="9994" y="6658"/>
                  <a:pt x="9998" y="5000"/>
                  <a:pt x="9996" y="0"/>
                </a:cubicBezTo>
                <a:cubicBezTo>
                  <a:pt x="7133" y="1926"/>
                  <a:pt x="8012" y="983"/>
                  <a:pt x="0" y="10000"/>
                </a:cubicBezTo>
              </a:path>
            </a:pathLst>
          </a:custGeom>
          <a:solidFill>
            <a:srgbClr val="3C8ED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ED6BD5DF-C790-B64D-AEBB-EECE3B5D3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 dirty="0"/>
              <a:t>  </a:t>
            </a:r>
          </a:p>
        </p:txBody>
      </p:sp>
      <p:sp>
        <p:nvSpPr>
          <p:cNvPr id="14" name="Freeform 1">
            <a:extLst>
              <a:ext uri="{FF2B5EF4-FFF2-40B4-BE49-F238E27FC236}">
                <a16:creationId xmlns:a16="http://schemas.microsoft.com/office/drawing/2014/main" id="{49E09C70-E41E-BC45-9BB5-9EBDCFFD7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1347698-AFD9-9D42-AD61-E264E2775E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F5DA34FE-F025-9249-969D-1CBAEA7EEF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668" y="5061098"/>
            <a:ext cx="1679944" cy="1679944"/>
          </a:xfrm>
          <a:prstGeom prst="rect">
            <a:avLst/>
          </a:prstGeom>
        </p:spPr>
      </p:pic>
      <p:sp>
        <p:nvSpPr>
          <p:cNvPr id="18" name="Title 19">
            <a:extLst>
              <a:ext uri="{FF2B5EF4-FFF2-40B4-BE49-F238E27FC236}">
                <a16:creationId xmlns:a16="http://schemas.microsoft.com/office/drawing/2014/main" id="{68FB516E-7F0E-AA49-889E-0883080AC6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  <p:pic>
        <p:nvPicPr>
          <p:cNvPr id="20" name="Kuva 1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0C4742E-7AF2-5A45-8625-32D055A0C6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347" y="193926"/>
            <a:ext cx="6526060" cy="6012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826013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D6F306-79ED-2247-B441-69E6A46E25F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1"/>
                </a:solidFill>
                <a:latin typeface="+mn-lt"/>
              </a:defRPr>
            </a:lvl1pPr>
            <a:lvl2pPr>
              <a:defRPr baseline="0">
                <a:solidFill>
                  <a:schemeClr val="tx1"/>
                </a:solidFill>
                <a:latin typeface="+mn-lt"/>
              </a:defRPr>
            </a:lvl2pPr>
            <a:lvl3pPr>
              <a:defRPr baseline="0">
                <a:solidFill>
                  <a:schemeClr val="tx1"/>
                </a:solidFill>
                <a:latin typeface="+mn-lt"/>
              </a:defRPr>
            </a:lvl3pPr>
            <a:lvl4pPr>
              <a:defRPr baseline="0">
                <a:solidFill>
                  <a:schemeClr val="tx1"/>
                </a:solidFill>
                <a:latin typeface="+mn-lt"/>
              </a:defRPr>
            </a:lvl4pPr>
            <a:lvl5pPr>
              <a:defRPr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287F55DB-C2B0-A14E-8A2C-2A69C6B1CA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95AB18-D1F7-E84B-BC13-5C5E5ABD0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C8FD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65674008"/>
      </p:ext>
    </p:extLst>
  </p:cSld>
  <p:clrMapOvr>
    <a:masterClrMapping/>
  </p:clrMapOvr>
  <p:hf sldNum="0" hdr="0" ft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00A3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68221A-AF90-F441-9A30-02BBDE777DF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90841834-E92C-8747-92F9-26F119F437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B5506ED-1912-A14F-B8E7-A7AEC305D7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32617054"/>
      </p:ext>
    </p:extLst>
  </p:cSld>
  <p:clrMapOvr>
    <a:masterClrMapping/>
  </p:clrMapOvr>
  <p:hf sldNum="0" hdr="0" ft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kuvall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57833B-C422-D442-96FA-6F42EA4D9C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04DF1859-3E00-8641-A590-7BEBC6929C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6E65DE3-9019-B44D-9106-CDDE43263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254154512"/>
      </p:ext>
    </p:extLst>
  </p:cSld>
  <p:clrMapOvr>
    <a:masterClrMapping/>
  </p:clrMapOvr>
  <p:hf sldNum="0" hdr="0" ft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kuvall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5DE49E-DD6C-1A45-9B0E-FD892A43346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2E76AA11-4E30-2E49-B55D-14E391DEE1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51051D-6377-394E-96A0-070EC89E06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01188055"/>
      </p:ext>
    </p:extLst>
  </p:cSld>
  <p:clrMapOvr>
    <a:masterClrMapping/>
  </p:clrMapOvr>
  <p:hf sldNum="0" hdr="0" ft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kuvall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F36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B65DEF-62F3-A349-8442-9ADF4E50991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878F1FE4-5719-EC47-A135-89A8130DD0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8263A25-DFAA-CB40-A128-3C0ED8895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26387936"/>
      </p:ext>
    </p:extLst>
  </p:cSld>
  <p:clrMapOvr>
    <a:masterClrMapping/>
  </p:clrMapOvr>
  <p:hf sldNum="0" hdr="0" ft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kuvall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CE39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7497D7-345E-D94A-8631-3DA2FB3F38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785FF995-B90D-5E42-8D46-33C6BF8E32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994A9C7-9FE0-6249-8D20-A8C752272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16788554"/>
      </p:ext>
    </p:extLst>
  </p:cSld>
  <p:clrMapOvr>
    <a:masterClrMapping/>
  </p:clrMapOvr>
  <p:hf sldNum="0" hdr="0" ft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kuvall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6BC2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601F237-0535-7841-BD63-579B337EF56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1"/>
                </a:solidFill>
                <a:latin typeface="+mn-lt"/>
              </a:defRPr>
            </a:lvl1pPr>
            <a:lvl2pPr>
              <a:defRPr baseline="0">
                <a:solidFill>
                  <a:schemeClr val="tx1"/>
                </a:solidFill>
                <a:latin typeface="+mn-lt"/>
              </a:defRPr>
            </a:lvl2pPr>
            <a:lvl3pPr>
              <a:defRPr baseline="0">
                <a:solidFill>
                  <a:schemeClr val="tx1"/>
                </a:solidFill>
                <a:latin typeface="+mn-lt"/>
              </a:defRPr>
            </a:lvl3pPr>
            <a:lvl4pPr>
              <a:defRPr baseline="0">
                <a:solidFill>
                  <a:schemeClr val="tx1"/>
                </a:solidFill>
                <a:latin typeface="+mn-lt"/>
              </a:defRPr>
            </a:lvl4pPr>
            <a:lvl5pPr>
              <a:defRPr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56EED657-8044-564A-9CC9-6E5A7CF9F6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85E53C-900E-3648-A34A-35DF4603F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210071863"/>
      </p:ext>
    </p:extLst>
  </p:cSld>
  <p:clrMapOvr>
    <a:masterClrMapping/>
  </p:clrMapOvr>
  <p:hf sldNum="0" hdr="0" ft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kuvalla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126DB6-6CAF-464D-9C3F-87D7D72BADC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1"/>
                </a:solidFill>
                <a:latin typeface="+mn-lt"/>
              </a:defRPr>
            </a:lvl1pPr>
            <a:lvl2pPr>
              <a:defRPr baseline="0">
                <a:solidFill>
                  <a:schemeClr val="tx1"/>
                </a:solidFill>
                <a:latin typeface="+mn-lt"/>
              </a:defRPr>
            </a:lvl2pPr>
            <a:lvl3pPr>
              <a:defRPr baseline="0">
                <a:solidFill>
                  <a:schemeClr val="tx1"/>
                </a:solidFill>
                <a:latin typeface="+mn-lt"/>
              </a:defRPr>
            </a:lvl3pPr>
            <a:lvl4pPr>
              <a:defRPr baseline="0">
                <a:solidFill>
                  <a:schemeClr val="tx1"/>
                </a:solidFill>
                <a:latin typeface="+mn-lt"/>
              </a:defRPr>
            </a:lvl4pPr>
            <a:lvl5pPr>
              <a:defRPr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C6696400-C943-6642-9609-4D7AEA7619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030134C-8A5A-2D47-BA4D-7E015548BF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0201379"/>
      </p:ext>
    </p:extLst>
  </p:cSld>
  <p:clrMapOvr>
    <a:masterClrMapping/>
  </p:clrMapOvr>
  <p:hf sldNum="0" hdr="0" ft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ltainen kuvituspohj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 rot="19379179">
            <a:off x="-1165970" y="-2894002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/>
        </p:nvSpPr>
        <p:spPr>
          <a:xfrm rot="8578768">
            <a:off x="782128" y="194570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9E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B24673B-650F-4241-9EE8-37470C5D3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C8FD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98950723"/>
      </p:ext>
    </p:extLst>
  </p:cSld>
  <p:clrMapOvr>
    <a:masterClrMapping/>
  </p:clrMapOvr>
  <p:hf sldNum="0" hdr="0" ft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VantaaVanda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 rot="19379179">
            <a:off x="-1175596" y="-2894079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/>
        </p:nvSpPr>
        <p:spPr>
          <a:xfrm rot="8578768">
            <a:off x="785030" y="1954432"/>
            <a:ext cx="13912716" cy="7382991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  <a:gd name="connsiteX0" fmla="*/ 0 w 10434537"/>
              <a:gd name="connsiteY0" fmla="*/ 5497603 h 7382991"/>
              <a:gd name="connsiteX1" fmla="*/ 3112265 w 10434537"/>
              <a:gd name="connsiteY1" fmla="*/ 0 h 7382991"/>
              <a:gd name="connsiteX2" fmla="*/ 10434537 w 10434537"/>
              <a:gd name="connsiteY2" fmla="*/ 7382991 h 7382991"/>
              <a:gd name="connsiteX3" fmla="*/ 0 w 10434537"/>
              <a:gd name="connsiteY3" fmla="*/ 5497603 h 73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82991">
                <a:moveTo>
                  <a:pt x="0" y="5497603"/>
                </a:moveTo>
                <a:lnTo>
                  <a:pt x="3112265" y="0"/>
                </a:lnTo>
                <a:lnTo>
                  <a:pt x="10434537" y="7382991"/>
                </a:lnTo>
                <a:lnTo>
                  <a:pt x="0" y="5497603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A3E4E10-8318-4743-9ADD-DEFD61BFDB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164" y="5264677"/>
            <a:ext cx="2004775" cy="13530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0114FE9-8C47-6A4A-B611-3B4CAF3D7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53668506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kuval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9359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89FB7ACD-8C7D-E857-ED93-891DCF45D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-2782" y="4403484"/>
            <a:ext cx="2460785" cy="246078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CB646DD-B0DF-1FD6-718A-09A421447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082B159C-C3BA-D519-30B9-5C02E0983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0711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E021372-E1F6-FA2E-5757-14E79E1AAB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999" y="5320428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61602"/>
      </p:ext>
    </p:extLst>
  </p:cSld>
  <p:clrMapOvr>
    <a:masterClrMapping/>
  </p:clrMapOvr>
  <p:hf sldNum="0" hdr="0" ft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Tikkuri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 rot="19379179">
            <a:off x="-1181774" y="-2889764"/>
            <a:ext cx="12421775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13650"/>
              <a:gd name="connsiteY0" fmla="*/ 3553458 h 7369412"/>
              <a:gd name="connsiteX1" fmla="*/ 2005349 w 9313650"/>
              <a:gd name="connsiteY1" fmla="*/ 0 h 7369412"/>
              <a:gd name="connsiteX2" fmla="*/ 9313650 w 9313650"/>
              <a:gd name="connsiteY2" fmla="*/ 7369412 h 7369412"/>
              <a:gd name="connsiteX3" fmla="*/ 1510654 w 9313650"/>
              <a:gd name="connsiteY3" fmla="*/ 6410203 h 7369412"/>
              <a:gd name="connsiteX4" fmla="*/ 0 w 9313650"/>
              <a:gd name="connsiteY4" fmla="*/ 3553458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6331" h="7369412">
                <a:moveTo>
                  <a:pt x="0" y="3558199"/>
                </a:moveTo>
                <a:cubicBezTo>
                  <a:pt x="680924" y="2371380"/>
                  <a:pt x="1342261" y="1179745"/>
                  <a:pt x="2008030" y="0"/>
                </a:cubicBezTo>
                <a:lnTo>
                  <a:pt x="9316331" y="7369412"/>
                </a:lnTo>
                <a:lnTo>
                  <a:pt x="1513335" y="6410203"/>
                </a:lnTo>
                <a:lnTo>
                  <a:pt x="0" y="3558199"/>
                </a:lnTo>
                <a:close/>
              </a:path>
            </a:pathLst>
          </a:custGeom>
          <a:solidFill>
            <a:srgbClr val="BA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/>
        </p:nvSpPr>
        <p:spPr>
          <a:xfrm rot="17323818">
            <a:off x="-11214" y="3222507"/>
            <a:ext cx="3554398" cy="4797533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0811 h 3599579"/>
              <a:gd name="connsiteX1" fmla="*/ 3574957 w 3871357"/>
              <a:gd name="connsiteY1" fmla="*/ 0 h 3599579"/>
              <a:gd name="connsiteX2" fmla="*/ 3871357 w 3871357"/>
              <a:gd name="connsiteY2" fmla="*/ 3599579 h 3599579"/>
              <a:gd name="connsiteX3" fmla="*/ 1273153 w 3871357"/>
              <a:gd name="connsiteY3" fmla="*/ 3343468 h 3599579"/>
              <a:gd name="connsiteX4" fmla="*/ 0 w 3871357"/>
              <a:gd name="connsiteY4" fmla="*/ 820811 h 3599579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19382 h 3598150"/>
              <a:gd name="connsiteX1" fmla="*/ 3568833 w 3871357"/>
              <a:gd name="connsiteY1" fmla="*/ 0 h 3598150"/>
              <a:gd name="connsiteX2" fmla="*/ 3871357 w 3871357"/>
              <a:gd name="connsiteY2" fmla="*/ 3598150 h 3598150"/>
              <a:gd name="connsiteX3" fmla="*/ 1273153 w 3871357"/>
              <a:gd name="connsiteY3" fmla="*/ 3342039 h 3598150"/>
              <a:gd name="connsiteX4" fmla="*/ 0 w 3871357"/>
              <a:gd name="connsiteY4" fmla="*/ 819382 h 359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598150">
                <a:moveTo>
                  <a:pt x="0" y="819382"/>
                </a:moveTo>
                <a:lnTo>
                  <a:pt x="3568833" y="0"/>
                </a:lnTo>
                <a:cubicBezTo>
                  <a:pt x="3649437" y="1253423"/>
                  <a:pt x="3670239" y="1407330"/>
                  <a:pt x="3871357" y="3598150"/>
                </a:cubicBezTo>
                <a:lnTo>
                  <a:pt x="1273153" y="3342039"/>
                </a:lnTo>
                <a:lnTo>
                  <a:pt x="0" y="819382"/>
                </a:lnTo>
                <a:close/>
              </a:path>
            </a:pathLst>
          </a:custGeom>
          <a:solidFill>
            <a:srgbClr val="FFA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/>
        </p:nvSpPr>
        <p:spPr>
          <a:xfrm rot="8578768">
            <a:off x="776298" y="1940052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E843EE5-8E20-214E-874A-8EE52DADD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398C85EA-BB67-4F9B-1903-A6AC7A15C9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909" y="5551213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07801"/>
      </p:ext>
    </p:extLst>
  </p:cSld>
  <p:clrMapOvr>
    <a:masterClrMapping/>
  </p:clrMapOvr>
  <p:hf sldNum="0" hdr="0" ft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Kors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 rot="19379179">
            <a:off x="-1174142" y="-289236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A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4E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/>
        </p:nvSpPr>
        <p:spPr>
          <a:xfrm rot="8578768">
            <a:off x="782128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6B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7E99E0A-2918-A44D-ABC5-18E459DCD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4D65B73-F1C6-3465-2B83-45BDFB0C26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217" y="5535931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03511"/>
      </p:ext>
    </p:extLst>
  </p:cSld>
  <p:clrMapOvr>
    <a:masterClrMapping/>
  </p:clrMapOvr>
  <p:hf sldNum="0" hdr="0" ft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Aviapol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 rot="19379179">
            <a:off x="-1179700" y="-2906795"/>
            <a:ext cx="12552101" cy="7430735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414076"/>
              <a:gd name="connsiteY0" fmla="*/ 3539234 h 7430735"/>
              <a:gd name="connsiteX1" fmla="*/ 1997306 w 9414076"/>
              <a:gd name="connsiteY1" fmla="*/ 0 h 7430735"/>
              <a:gd name="connsiteX2" fmla="*/ 9414076 w 9414076"/>
              <a:gd name="connsiteY2" fmla="*/ 7430735 h 7430735"/>
              <a:gd name="connsiteX3" fmla="*/ 1502611 w 9414076"/>
              <a:gd name="connsiteY3" fmla="*/ 6410203 h 7430735"/>
              <a:gd name="connsiteX4" fmla="*/ 0 w 9414076"/>
              <a:gd name="connsiteY4" fmla="*/ 3539234 h 743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4076" h="7430735">
                <a:moveTo>
                  <a:pt x="0" y="3539234"/>
                </a:moveTo>
                <a:lnTo>
                  <a:pt x="1997306" y="0"/>
                </a:lnTo>
                <a:lnTo>
                  <a:pt x="9414076" y="7430735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4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/>
        </p:nvSpPr>
        <p:spPr>
          <a:xfrm rot="8578768">
            <a:off x="782128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F8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12DD308-081F-8B4F-B8E0-6050B6C0DF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FE9B4C0-087E-6590-ACD4-8D74B49EA9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1070" y="5580686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36346"/>
      </p:ext>
    </p:extLst>
  </p:cSld>
  <p:clrMapOvr>
    <a:masterClrMapping/>
  </p:clrMapOvr>
  <p:hf sldNum="0" hdr="0" ft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Koivukyl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 rot="19379179">
            <a:off x="-1167611" y="-289236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7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9" name="Suorakulmio 8"/>
          <p:cNvSpPr/>
          <p:nvPr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A2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/>
        </p:nvSpPr>
        <p:spPr>
          <a:xfrm rot="8578768">
            <a:off x="782128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70F7601-602C-984B-9350-69F6FEE1F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AF7A525-46A5-AB18-A971-4354F9B016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781" y="5599020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02050"/>
      </p:ext>
    </p:extLst>
  </p:cSld>
  <p:clrMapOvr>
    <a:masterClrMapping/>
  </p:clrMapOvr>
  <p:hf sldNum="0" hdr="0" ft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Hakuni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 rot="19379179">
            <a:off x="-1172501" y="-289236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6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7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/>
        </p:nvSpPr>
        <p:spPr>
          <a:xfrm rot="8578768">
            <a:off x="780586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D38E61-0C35-D340-91C3-7256655474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5220375B-C1E6-0A2C-F9ED-BE85A6294D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297" y="5629176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86770"/>
      </p:ext>
    </p:extLst>
  </p:cSld>
  <p:clrMapOvr>
    <a:masterClrMapping/>
  </p:clrMapOvr>
  <p:hf sldNum="0" hdr="0" ft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Kivis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 rot="19379179">
            <a:off x="-1172501" y="-289236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AD1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2A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/>
        </p:nvSpPr>
        <p:spPr>
          <a:xfrm rot="8578768">
            <a:off x="782944" y="193592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DB3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74C835D-F6DD-7B42-B1CA-77AD77829C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92FC5FA-4A48-EC54-A324-E37C3A3871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910" y="5553423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26569"/>
      </p:ext>
    </p:extLst>
  </p:cSld>
  <p:clrMapOvr>
    <a:masterClrMapping/>
  </p:clrMapOvr>
  <p:hf sldNum="0" hdr="0" ft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Myyrmä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 rot="19379179">
            <a:off x="-1183586" y="-2892360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C2A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/>
        </p:nvSpPr>
        <p:spPr>
          <a:xfrm rot="8578768">
            <a:off x="780586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C33A96-F953-BC43-9DF5-FB4D86217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26B3B92-444F-F48F-551A-7A60809681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250" y="5621273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38912"/>
      </p:ext>
    </p:extLst>
  </p:cSld>
  <p:clrMapOvr>
    <a:masterClrMapping/>
  </p:clrMapOvr>
  <p:hf sldNum="0" hdr="0" ft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korost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 rot="19379179">
            <a:off x="-1183586" y="-2894534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/>
        </p:nvSpPr>
        <p:spPr>
          <a:xfrm rot="17323818">
            <a:off x="-13020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/>
        </p:nvSpPr>
        <p:spPr>
          <a:xfrm rot="8578768">
            <a:off x="780586" y="1931533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8057B7-7CD4-BA4C-B45F-BDEBD96F4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83237641"/>
      </p:ext>
    </p:extLst>
  </p:cSld>
  <p:clrMapOvr>
    <a:masterClrMapping/>
  </p:clrMapOvr>
  <p:hf sldNum="0" hdr="0" ft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7">
            <a:extLst>
              <a:ext uri="{FF2B5EF4-FFF2-40B4-BE49-F238E27FC236}">
                <a16:creationId xmlns:a16="http://schemas.microsoft.com/office/drawing/2014/main" id="{01AFF244-3C5E-BD18-9C96-AECF76EA9F49}"/>
              </a:ext>
            </a:extLst>
          </p:cNvPr>
          <p:cNvSpPr/>
          <p:nvPr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8A697469-DE3B-DB77-B863-717FA0E206B8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B59F92-05FD-C647-87B7-33BDB654B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9391E5-6428-E046-A3AD-6C63BBE4B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C5EB97A-6BE7-84B6-9BFF-CC95BB0E68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0371CAD-9C2B-6865-6D60-08B8C107FD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1931"/>
      </p:ext>
    </p:extLst>
  </p:cSld>
  <p:clrMapOvr>
    <a:masterClrMapping/>
  </p:clrMapOvr>
  <p:hf sldNum="0" hdr="0" ft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kuvall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06A9C88-7336-2240-5FD2-D8592D9C7497}"/>
              </a:ext>
            </a:extLst>
          </p:cNvPr>
          <p:cNvSpPr/>
          <p:nvPr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8C9749F6-50CF-7AD0-609E-60352B0D3FC3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B59F92-05FD-C647-87B7-33BDB654B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9391E5-6428-E046-A3AD-6C63BBE4B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9D292CC-8D27-5504-82D5-342DB7DDD3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sp>
        <p:nvSpPr>
          <p:cNvPr id="9" name="Kuvan paikkamerkki 4">
            <a:extLst>
              <a:ext uri="{FF2B5EF4-FFF2-40B4-BE49-F238E27FC236}">
                <a16:creationId xmlns:a16="http://schemas.microsoft.com/office/drawing/2014/main" id="{A086F075-EC4F-322F-05FE-F388A84067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567216470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92" y="0"/>
            <a:ext cx="12199992" cy="6858000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46456239-19E4-1545-2915-AB60E99B7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6423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75520D7-7CC5-A1B2-95F4-10481D119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5DE5C81-A0AF-4AE3-B1F8-019A58C0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8560DB8-C008-F453-25E3-88CA35D577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0711" y="5320428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70802"/>
      </p:ext>
    </p:extLst>
  </p:cSld>
  <p:clrMapOvr>
    <a:masterClrMapping/>
  </p:clrMapOvr>
  <p:hf sldNum="0" hdr="0" ft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kuvall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F4E92FE-6197-3464-CF17-27B33092ED10}"/>
              </a:ext>
            </a:extLst>
          </p:cNvPr>
          <p:cNvSpPr/>
          <p:nvPr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6BC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37753F62-15BC-173F-89B5-4A5FC0978874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2E10C7-B01E-1348-BD30-192BB601D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66FD22-544D-1643-BE79-EF670D24E8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15808DD-4D0A-96BF-E78B-8FED70E427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994D2894-B802-0AC6-CE8D-0BC9B9B4E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85132452"/>
      </p:ext>
    </p:extLst>
  </p:cSld>
  <p:clrMapOvr>
    <a:masterClrMapping/>
  </p:clrMapOvr>
  <p:hf sldNum="0" hdr="0" ft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kuvall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7">
            <a:extLst>
              <a:ext uri="{FF2B5EF4-FFF2-40B4-BE49-F238E27FC236}">
                <a16:creationId xmlns:a16="http://schemas.microsoft.com/office/drawing/2014/main" id="{3DBE4579-55D3-BD16-429B-0768BDAE8CD0}"/>
              </a:ext>
            </a:extLst>
          </p:cNvPr>
          <p:cNvSpPr/>
          <p:nvPr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F36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Puolivapaa piirto 11">
            <a:extLst>
              <a:ext uri="{FF2B5EF4-FFF2-40B4-BE49-F238E27FC236}">
                <a16:creationId xmlns:a16="http://schemas.microsoft.com/office/drawing/2014/main" id="{0AA3F1E5-43F6-3EC2-D45B-56DDC52ECCD1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7ADD34-7616-2248-9091-71D3F0B10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D144FC-355C-7F4A-8801-E7D20DCC6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61452BA-276C-F632-F65A-9F3145DEE8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sp>
        <p:nvSpPr>
          <p:cNvPr id="6" name="Kuvan paikkamerkki 4">
            <a:extLst>
              <a:ext uri="{FF2B5EF4-FFF2-40B4-BE49-F238E27FC236}">
                <a16:creationId xmlns:a16="http://schemas.microsoft.com/office/drawing/2014/main" id="{DAC3C2F1-4888-7720-8114-E16CA37E6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59455286"/>
      </p:ext>
    </p:extLst>
  </p:cSld>
  <p:clrMapOvr>
    <a:masterClrMapping/>
  </p:clrMapOvr>
  <p:hf sldNum="0" hdr="0" ft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kuvalla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7">
            <a:extLst>
              <a:ext uri="{FF2B5EF4-FFF2-40B4-BE49-F238E27FC236}">
                <a16:creationId xmlns:a16="http://schemas.microsoft.com/office/drawing/2014/main" id="{9C627DB7-D033-CD87-AD11-98544FA84A17}"/>
              </a:ext>
            </a:extLst>
          </p:cNvPr>
          <p:cNvSpPr/>
          <p:nvPr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A98506DA-12C8-5B31-0336-5D4A09AA5693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39D081-D352-CF44-B035-9E14FFA57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CD59962-7366-BB4D-AA6E-0DB59265D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F899067-F2A5-1721-E5F2-8C8DECB2C1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sp>
        <p:nvSpPr>
          <p:cNvPr id="8" name="Kuvan paikkamerkki 4">
            <a:extLst>
              <a:ext uri="{FF2B5EF4-FFF2-40B4-BE49-F238E27FC236}">
                <a16:creationId xmlns:a16="http://schemas.microsoft.com/office/drawing/2014/main" id="{B8D6CC85-9CE8-3C5A-B2FF-AF3D531974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48685540"/>
      </p:ext>
    </p:extLst>
  </p:cSld>
  <p:clrMapOvr>
    <a:masterClrMapping/>
  </p:clrMapOvr>
  <p:hf sldNum="0" hdr="0" ft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kuvalla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5009724-BB4F-7499-42ED-31D3D735166D}"/>
              </a:ext>
            </a:extLst>
          </p:cNvPr>
          <p:cNvSpPr/>
          <p:nvPr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02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C01D2C6F-5BFB-AC06-DF03-D067922216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6988C4D8-09E3-866C-7C6B-BA03E2650E5B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012FB7-827C-A141-8371-1929A95A3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9915A4-4073-634B-AABA-5302B5D9F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E60458C-94CB-20C0-043F-0CCA14B97E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02039"/>
      </p:ext>
    </p:extLst>
  </p:cSld>
  <p:clrMapOvr>
    <a:masterClrMapping/>
  </p:clrMapOvr>
  <p:hf sldNum="0" hdr="0" ft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kuvalla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322352B9-4FD4-8035-8D29-7302B70BA4BD}"/>
              </a:ext>
            </a:extLst>
          </p:cNvPr>
          <p:cNvSpPr/>
          <p:nvPr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CD3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943C6FE1-676B-5ECD-6DE0-4FBD43ABAC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9C482DE2-AFB1-867E-2DB7-2010AF0B9F02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1879A5-7925-3244-BB4A-B47A054D3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08A002-16E9-454D-BA1C-5AC05E116F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EA88CBB-9891-C524-7796-5994872586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41286"/>
      </p:ext>
    </p:extLst>
  </p:cSld>
  <p:clrMapOvr>
    <a:masterClrMapping/>
  </p:clrMapOvr>
  <p:hf sldNum="0" hdr="0" ft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kuvalla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7">
            <a:extLst>
              <a:ext uri="{FF2B5EF4-FFF2-40B4-BE49-F238E27FC236}">
                <a16:creationId xmlns:a16="http://schemas.microsoft.com/office/drawing/2014/main" id="{F88E03E1-1C2F-F464-CE25-BAC664425008}"/>
              </a:ext>
            </a:extLst>
          </p:cNvPr>
          <p:cNvSpPr/>
          <p:nvPr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06B078-547E-0A43-906A-5770841E6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42E980-B473-214E-AB6A-6CCC74EF5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C2EAE63D-0FA3-FA0C-666E-0D4FE8C96F3B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F462187-BCB6-95A6-C3D0-C463435C8B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2261BFFB-653D-0FB2-822C-FA42381D21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180463435"/>
      </p:ext>
    </p:extLst>
  </p:cSld>
  <p:clrMapOvr>
    <a:masterClrMapping/>
  </p:clrMapOvr>
  <p:hf sldNum="0" hdr="0" ft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kuvalla korost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7">
            <a:extLst>
              <a:ext uri="{FF2B5EF4-FFF2-40B4-BE49-F238E27FC236}">
                <a16:creationId xmlns:a16="http://schemas.microsoft.com/office/drawing/2014/main" id="{67CC6B46-1E72-7D10-4972-40284E12F80B}"/>
              </a:ext>
            </a:extLst>
          </p:cNvPr>
          <p:cNvSpPr/>
          <p:nvPr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E4E0BB64-95A9-D1C0-32DF-89A51BF4AE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5CDECF-EBC6-824B-BC00-FAC38502C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68782D2-A7D3-9948-BEDD-03B2F268A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4" name="Puolivapaa piirto 3">
            <a:extLst>
              <a:ext uri="{FF2B5EF4-FFF2-40B4-BE49-F238E27FC236}">
                <a16:creationId xmlns:a16="http://schemas.microsoft.com/office/drawing/2014/main" id="{391B116A-7F1F-C57E-D509-37D3494B8249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A6D697A1-258B-4744-BBD9-58FDAAA295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94524"/>
      </p:ext>
    </p:extLst>
  </p:cSld>
  <p:clrMapOvr>
    <a:masterClrMapping/>
  </p:clrMapOvr>
  <p:hf sldNum="0" hdr="0" ft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 keltainen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0000" anchor="ctr" anchorCtr="0"/>
          <a:lstStyle>
            <a:lvl1pPr algn="ctr">
              <a:defRPr baseline="0">
                <a:solidFill>
                  <a:srgbClr val="3C8FD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B1869742-10DF-6B97-8332-F0A6377B3E49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35CC0A7-2A23-92C5-3D65-0F1166204E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06985"/>
      </p:ext>
    </p:extLst>
  </p:cSld>
  <p:clrMapOvr>
    <a:masterClrMapping/>
  </p:clrMapOvr>
  <p:hf sldNum="0" hdr="0" ft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 keskisininen">
    <p:bg>
      <p:bgPr>
        <a:solidFill>
          <a:srgbClr val="3C8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CCA66937-B33B-8CD4-0C98-D9088D73B7C6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E78103D-FCC1-23B0-BA09-EC7923660E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44260"/>
      </p:ext>
    </p:extLst>
  </p:cSld>
  <p:clrMapOvr>
    <a:masterClrMapping/>
  </p:clrMapOvr>
  <p:hf sldNum="0" hdr="0" ft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 t-sininen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799414F8-1413-F210-C0DD-B30B316C6C0F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0BCF8DD-0E81-70CC-AD08-52D7DD1382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93287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9992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3E82051-560F-4F30-A766-B7C48999B6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029EA92-7261-750B-3490-89FAA5E11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id="{DEBD69BE-158E-485D-B721-2C466EECB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0711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45D75FB-BCA0-DCF6-886E-7115B376C2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999" y="5320428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72652"/>
      </p:ext>
    </p:extLst>
  </p:cSld>
  <p:clrMapOvr>
    <a:masterClrMapping/>
  </p:clrMapOvr>
  <p:hf sldNum="0" hdr="0" ft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 vihreä">
    <p:bg>
      <p:bgPr>
        <a:solidFill>
          <a:srgbClr val="00C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07851ABA-B7EC-49F6-90D1-56A57BCB4773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2B025C3-45F4-6D53-6891-D79F8C289C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92636"/>
      </p:ext>
    </p:extLst>
  </p:cSld>
  <p:clrMapOvr>
    <a:masterClrMapping/>
  </p:clrMapOvr>
  <p:hf sldNum="0" hdr="0" ft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 turkoosi">
    <p:bg>
      <p:bgPr>
        <a:solidFill>
          <a:srgbClr val="00A3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EA9AB45F-AC76-458E-01B3-389FAF2BC68B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FB1E15E-A8FC-9141-01A4-968736976E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66579"/>
      </p:ext>
    </p:extLst>
  </p:cSld>
  <p:clrMapOvr>
    <a:masterClrMapping/>
  </p:clrMapOvr>
  <p:hf sldNum="0" hdr="0" ft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 vihreä 2">
    <p:bg>
      <p:bgPr>
        <a:solidFill>
          <a:srgbClr val="6BC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4B109E32-6DC2-8178-4909-FCCC75BBF372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8837322-F950-5396-FCC0-53BF3D0C12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58965"/>
      </p:ext>
    </p:extLst>
  </p:cSld>
  <p:clrMapOvr>
    <a:masterClrMapping/>
  </p:clrMapOvr>
  <p:hf sldNum="0" hdr="0" ft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 lila">
    <p:bg>
      <p:bgPr>
        <a:solidFill>
          <a:srgbClr val="753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18A7B173-2290-C583-500C-3CC16C04AD17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FEF7A23-F426-7535-1A0D-1319FC7A88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04105"/>
      </p:ext>
    </p:extLst>
  </p:cSld>
  <p:clrMapOvr>
    <a:masterClrMapping/>
  </p:clrMapOvr>
  <p:hf sldNum="0" hdr="0" ft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 oranssi">
    <p:bg>
      <p:bgPr>
        <a:solidFill>
          <a:srgbClr val="F363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CB0625DD-8F1A-FD9D-C66F-CBC52FF2576B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590AE7B-D922-E3AF-938A-85167FB724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52459"/>
      </p:ext>
    </p:extLst>
  </p:cSld>
  <p:clrMapOvr>
    <a:masterClrMapping/>
  </p:clrMapOvr>
  <p:hf sldNum="0" hdr="0" ft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 punainen">
    <p:bg>
      <p:bgPr>
        <a:solidFill>
          <a:srgbClr val="FA42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rgbClr val="F9E51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5C0C0543-D8DF-0275-4BAD-156C9FA4F374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755BD9C-7B6A-7A42-DC29-555466192D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70308"/>
      </p:ext>
    </p:extLst>
  </p:cSld>
  <p:clrMapOvr>
    <a:masterClrMapping/>
  </p:clrMapOvr>
  <p:hf sldNum="0" hdr="0" ft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 pinkki">
    <p:bg>
      <p:bgPr>
        <a:solidFill>
          <a:srgbClr val="CE39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vapaa piirto 3">
            <a:extLst>
              <a:ext uri="{FF2B5EF4-FFF2-40B4-BE49-F238E27FC236}">
                <a16:creationId xmlns:a16="http://schemas.microsoft.com/office/drawing/2014/main" id="{207E5B1C-D139-551F-BDD8-3D6984C0EE00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rgbClr val="F9E51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6270220-FE8C-5317-318F-09C4027ECC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98717"/>
      </p:ext>
    </p:extLst>
  </p:cSld>
  <p:clrMapOvr>
    <a:masterClrMapping/>
  </p:clrMapOvr>
  <p:hf sldNum="0" hdr="0" ft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teema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E7D58D1-5F3C-4D4B-D2D8-2AC7A3D09F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765" r="117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0114FE9-8C47-6A4A-B611-3B4CAF3D7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17466318"/>
      </p:ext>
    </p:extLst>
  </p:cSld>
  <p:clrMapOvr>
    <a:masterClrMapping/>
  </p:clrMapOvr>
  <p:hf sldNum="0" hdr="0" ft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äliotsikkopohja teema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E7D58D1-5F3C-4D4B-D2D8-2AC7A3D09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orakulmio 7"/>
          <p:cNvSpPr/>
          <p:nvPr/>
        </p:nvSpPr>
        <p:spPr>
          <a:xfrm rot="19379179">
            <a:off x="-1175596" y="-2894079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/>
        </p:nvSpPr>
        <p:spPr>
          <a:xfrm rot="8578768">
            <a:off x="785030" y="1954432"/>
            <a:ext cx="13912716" cy="7382991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  <a:gd name="connsiteX0" fmla="*/ 0 w 10434537"/>
              <a:gd name="connsiteY0" fmla="*/ 5497603 h 7382991"/>
              <a:gd name="connsiteX1" fmla="*/ 3112265 w 10434537"/>
              <a:gd name="connsiteY1" fmla="*/ 0 h 7382991"/>
              <a:gd name="connsiteX2" fmla="*/ 10434537 w 10434537"/>
              <a:gd name="connsiteY2" fmla="*/ 7382991 h 7382991"/>
              <a:gd name="connsiteX3" fmla="*/ 0 w 10434537"/>
              <a:gd name="connsiteY3" fmla="*/ 5497603 h 73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82991">
                <a:moveTo>
                  <a:pt x="0" y="5497603"/>
                </a:moveTo>
                <a:lnTo>
                  <a:pt x="3112265" y="0"/>
                </a:lnTo>
                <a:lnTo>
                  <a:pt x="10434537" y="7382991"/>
                </a:lnTo>
                <a:lnTo>
                  <a:pt x="0" y="5497603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114FE9-8C47-6A4A-B611-3B4CAF3D7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95785184"/>
      </p:ext>
    </p:extLst>
  </p:cSld>
  <p:clrMapOvr>
    <a:masterClrMapping/>
  </p:clrMapOvr>
  <p:hf sldNum="0" hdr="0" ftr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2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 dirty="0"/>
              <a:t>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6364AA-3D0C-194B-8971-A7B6D22E9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 | Titteli ja päiväys tarvittaessa</a:t>
            </a:r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176156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 userDrawn="1">
          <p15:clr>
            <a:srgbClr val="FBAE40"/>
          </p15:clr>
        </p15:guide>
        <p15:guide id="2" pos="105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3" t="-1" b="1005"/>
          <a:stretch/>
        </p:blipFill>
        <p:spPr>
          <a:xfrm>
            <a:off x="0" y="0"/>
            <a:ext cx="12199297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1978E89-927E-454A-398E-60FB4C37C0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72E27F9-88F9-49A0-AEAF-F32743267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id="{790D1737-2445-66EF-3B60-9D35EF062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0711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B3BB8207-358B-5AA8-50EA-F15F1BC798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999" y="5320428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37431"/>
      </p:ext>
    </p:extLst>
  </p:cSld>
  <p:clrMapOvr>
    <a:masterClrMapping/>
  </p:clrMapOvr>
  <p:hf sldNum="0" hdr="0" ftr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87460AD4-5D65-3E4B-A9F5-9F03C8258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56878" y="4434195"/>
            <a:ext cx="9540496" cy="243056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  <a:gd name="connsiteX0" fmla="*/ 0 w 9999"/>
              <a:gd name="connsiteY0" fmla="*/ 12270 h 12270"/>
              <a:gd name="connsiteX1" fmla="*/ 9999 w 9999"/>
              <a:gd name="connsiteY1" fmla="*/ 12270 h 12270"/>
              <a:gd name="connsiteX2" fmla="*/ 9982 w 9999"/>
              <a:gd name="connsiteY2" fmla="*/ 0 h 12270"/>
              <a:gd name="connsiteX3" fmla="*/ 0 w 9999"/>
              <a:gd name="connsiteY3" fmla="*/ 12270 h 12270"/>
              <a:gd name="connsiteX0" fmla="*/ 0 w 10000"/>
              <a:gd name="connsiteY0" fmla="*/ 9974 h 9974"/>
              <a:gd name="connsiteX1" fmla="*/ 10000 w 10000"/>
              <a:gd name="connsiteY1" fmla="*/ 9974 h 9974"/>
              <a:gd name="connsiteX2" fmla="*/ 9996 w 10000"/>
              <a:gd name="connsiteY2" fmla="*/ 0 h 9974"/>
              <a:gd name="connsiteX3" fmla="*/ 0 w 10000"/>
              <a:gd name="connsiteY3" fmla="*/ 9974 h 9974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cubicBezTo>
                  <a:pt x="9994" y="6658"/>
                  <a:pt x="9998" y="5000"/>
                  <a:pt x="9996" y="0"/>
                </a:cubicBezTo>
                <a:cubicBezTo>
                  <a:pt x="7133" y="1926"/>
                  <a:pt x="8012" y="983"/>
                  <a:pt x="0" y="10000"/>
                </a:cubicBezTo>
              </a:path>
            </a:pathLst>
          </a:custGeom>
          <a:solidFill>
            <a:srgbClr val="3C8ED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 dirty="0"/>
              <a:t>  </a:t>
            </a:r>
          </a:p>
        </p:txBody>
      </p:sp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6FC078-D5BE-D54B-8A0B-1A38A330A2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52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austa_valokuva_1.jpg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4"/>
          <a:stretch/>
        </p:blipFill>
        <p:spPr>
          <a:xfrm>
            <a:off x="0" y="0"/>
            <a:ext cx="12189359" cy="6858000"/>
          </a:xfrm>
          <a:prstGeom prst="rect">
            <a:avLst/>
          </a:prstGeom>
        </p:spPr>
      </p:pic>
      <p:sp>
        <p:nvSpPr>
          <p:cNvPr id="25" name="Freeform 3"/>
          <p:cNvSpPr>
            <a:spLocks noChangeArrowheads="1"/>
          </p:cNvSpPr>
          <p:nvPr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2" name="Group 1"/>
          <p:cNvGrpSpPr/>
          <p:nvPr/>
        </p:nvGrpSpPr>
        <p:grpSpPr>
          <a:xfrm>
            <a:off x="9194925" y="5747487"/>
            <a:ext cx="2690231" cy="789610"/>
            <a:chOff x="6896190" y="5747487"/>
            <a:chExt cx="2017673" cy="789610"/>
          </a:xfrm>
        </p:grpSpPr>
        <p:sp>
          <p:nvSpPr>
            <p:cNvPr id="15" name="Freeform 4"/>
            <p:cNvSpPr>
              <a:spLocks noChangeArrowheads="1"/>
            </p:cNvSpPr>
            <p:nvPr/>
          </p:nvSpPr>
          <p:spPr bwMode="auto">
            <a:xfrm>
              <a:off x="6896190" y="5747487"/>
              <a:ext cx="787627" cy="787625"/>
            </a:xfrm>
            <a:custGeom>
              <a:avLst/>
              <a:gdLst>
                <a:gd name="T0" fmla="*/ 930 w 1751"/>
                <a:gd name="T1" fmla="*/ 0 h 1751"/>
                <a:gd name="T2" fmla="*/ 0 w 1751"/>
                <a:gd name="T3" fmla="*/ 875 h 1751"/>
                <a:gd name="T4" fmla="*/ 985 w 1751"/>
                <a:gd name="T5" fmla="*/ 1750 h 1751"/>
                <a:gd name="T6" fmla="*/ 1750 w 1751"/>
                <a:gd name="T7" fmla="*/ 984 h 1751"/>
                <a:gd name="T8" fmla="*/ 930 w 1751"/>
                <a:gd name="T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751">
                  <a:moveTo>
                    <a:pt x="930" y="0"/>
                  </a:moveTo>
                  <a:lnTo>
                    <a:pt x="0" y="875"/>
                  </a:lnTo>
                  <a:lnTo>
                    <a:pt x="985" y="1750"/>
                  </a:lnTo>
                  <a:lnTo>
                    <a:pt x="1750" y="984"/>
                  </a:lnTo>
                  <a:lnTo>
                    <a:pt x="930" y="0"/>
                  </a:lnTo>
                </a:path>
              </a:pathLst>
            </a:custGeom>
            <a:solidFill>
              <a:srgbClr val="0040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6" name="Freeform 5"/>
            <p:cNvSpPr>
              <a:spLocks noChangeArrowheads="1"/>
            </p:cNvSpPr>
            <p:nvPr/>
          </p:nvSpPr>
          <p:spPr bwMode="auto">
            <a:xfrm>
              <a:off x="6896190" y="5870492"/>
              <a:ext cx="787627" cy="664621"/>
            </a:xfrm>
            <a:custGeom>
              <a:avLst/>
              <a:gdLst>
                <a:gd name="T0" fmla="*/ 0 w 1751"/>
                <a:gd name="T1" fmla="*/ 602 h 1478"/>
                <a:gd name="T2" fmla="*/ 875 w 1751"/>
                <a:gd name="T3" fmla="*/ 0 h 1478"/>
                <a:gd name="T4" fmla="*/ 1750 w 1751"/>
                <a:gd name="T5" fmla="*/ 711 h 1478"/>
                <a:gd name="T6" fmla="*/ 985 w 1751"/>
                <a:gd name="T7" fmla="*/ 1477 h 1478"/>
                <a:gd name="T8" fmla="*/ 0 w 1751"/>
                <a:gd name="T9" fmla="*/ 602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478">
                  <a:moveTo>
                    <a:pt x="0" y="602"/>
                  </a:moveTo>
                  <a:lnTo>
                    <a:pt x="875" y="0"/>
                  </a:lnTo>
                  <a:lnTo>
                    <a:pt x="1750" y="711"/>
                  </a:lnTo>
                  <a:lnTo>
                    <a:pt x="985" y="1477"/>
                  </a:lnTo>
                  <a:lnTo>
                    <a:pt x="0" y="602"/>
                  </a:lnTo>
                </a:path>
              </a:pathLst>
            </a:custGeom>
            <a:solidFill>
              <a:srgbClr val="008E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7" name="Freeform 6"/>
            <p:cNvSpPr>
              <a:spLocks noChangeArrowheads="1"/>
            </p:cNvSpPr>
            <p:nvPr/>
          </p:nvSpPr>
          <p:spPr bwMode="auto">
            <a:xfrm>
              <a:off x="6896190" y="5969689"/>
              <a:ext cx="787627" cy="567408"/>
            </a:xfrm>
            <a:custGeom>
              <a:avLst/>
              <a:gdLst>
                <a:gd name="T0" fmla="*/ 1750 w 1751"/>
                <a:gd name="T1" fmla="*/ 492 h 1259"/>
                <a:gd name="T2" fmla="*/ 821 w 1751"/>
                <a:gd name="T3" fmla="*/ 0 h 1259"/>
                <a:gd name="T4" fmla="*/ 0 w 1751"/>
                <a:gd name="T5" fmla="*/ 383 h 1259"/>
                <a:gd name="T6" fmla="*/ 985 w 1751"/>
                <a:gd name="T7" fmla="*/ 1258 h 1259"/>
                <a:gd name="T8" fmla="*/ 1750 w 1751"/>
                <a:gd name="T9" fmla="*/ 492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259">
                  <a:moveTo>
                    <a:pt x="1750" y="492"/>
                  </a:moveTo>
                  <a:lnTo>
                    <a:pt x="821" y="0"/>
                  </a:lnTo>
                  <a:lnTo>
                    <a:pt x="0" y="383"/>
                  </a:lnTo>
                  <a:lnTo>
                    <a:pt x="985" y="1258"/>
                  </a:lnTo>
                  <a:lnTo>
                    <a:pt x="1750" y="492"/>
                  </a:lnTo>
                </a:path>
              </a:pathLst>
            </a:custGeom>
            <a:solidFill>
              <a:srgbClr val="52CB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" name="Freeform 7"/>
            <p:cNvSpPr>
              <a:spLocks noChangeArrowheads="1"/>
            </p:cNvSpPr>
            <p:nvPr/>
          </p:nvSpPr>
          <p:spPr bwMode="auto">
            <a:xfrm>
              <a:off x="7818725" y="6019287"/>
              <a:ext cx="226170" cy="242041"/>
            </a:xfrm>
            <a:custGeom>
              <a:avLst/>
              <a:gdLst>
                <a:gd name="T0" fmla="*/ 307 w 503"/>
                <a:gd name="T1" fmla="*/ 538 h 539"/>
                <a:gd name="T2" fmla="*/ 193 w 503"/>
                <a:gd name="T3" fmla="*/ 538 h 539"/>
                <a:gd name="T4" fmla="*/ 0 w 503"/>
                <a:gd name="T5" fmla="*/ 0 h 539"/>
                <a:gd name="T6" fmla="*/ 133 w 503"/>
                <a:gd name="T7" fmla="*/ 0 h 539"/>
                <a:gd name="T8" fmla="*/ 250 w 503"/>
                <a:gd name="T9" fmla="*/ 380 h 539"/>
                <a:gd name="T10" fmla="*/ 367 w 503"/>
                <a:gd name="T11" fmla="*/ 0 h 539"/>
                <a:gd name="T12" fmla="*/ 502 w 503"/>
                <a:gd name="T13" fmla="*/ 0 h 539"/>
                <a:gd name="T14" fmla="*/ 307 w 503"/>
                <a:gd name="T15" fmla="*/ 53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39">
                  <a:moveTo>
                    <a:pt x="307" y="538"/>
                  </a:moveTo>
                  <a:lnTo>
                    <a:pt x="193" y="538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250" y="380"/>
                  </a:lnTo>
                  <a:lnTo>
                    <a:pt x="367" y="0"/>
                  </a:lnTo>
                  <a:lnTo>
                    <a:pt x="502" y="0"/>
                  </a:lnTo>
                  <a:lnTo>
                    <a:pt x="307" y="53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9" name="Freeform 8"/>
            <p:cNvSpPr>
              <a:spLocks noChangeArrowheads="1"/>
            </p:cNvSpPr>
            <p:nvPr/>
          </p:nvSpPr>
          <p:spPr bwMode="auto">
            <a:xfrm>
              <a:off x="8019103" y="6090709"/>
              <a:ext cx="186491" cy="174587"/>
            </a:xfrm>
            <a:custGeom>
              <a:avLst/>
              <a:gdLst>
                <a:gd name="T0" fmla="*/ 413 w 414"/>
                <a:gd name="T1" fmla="*/ 10 h 390"/>
                <a:gd name="T2" fmla="*/ 413 w 414"/>
                <a:gd name="T3" fmla="*/ 380 h 390"/>
                <a:gd name="T4" fmla="*/ 295 w 414"/>
                <a:gd name="T5" fmla="*/ 380 h 390"/>
                <a:gd name="T6" fmla="*/ 295 w 414"/>
                <a:gd name="T7" fmla="*/ 328 h 390"/>
                <a:gd name="T8" fmla="*/ 181 w 414"/>
                <a:gd name="T9" fmla="*/ 389 h 390"/>
                <a:gd name="T10" fmla="*/ 0 w 414"/>
                <a:gd name="T11" fmla="*/ 195 h 390"/>
                <a:gd name="T12" fmla="*/ 181 w 414"/>
                <a:gd name="T13" fmla="*/ 0 h 390"/>
                <a:gd name="T14" fmla="*/ 295 w 414"/>
                <a:gd name="T15" fmla="*/ 63 h 390"/>
                <a:gd name="T16" fmla="*/ 295 w 414"/>
                <a:gd name="T17" fmla="*/ 10 h 390"/>
                <a:gd name="T18" fmla="*/ 413 w 414"/>
                <a:gd name="T19" fmla="*/ 10 h 390"/>
                <a:gd name="T20" fmla="*/ 206 w 414"/>
                <a:gd name="T21" fmla="*/ 100 h 390"/>
                <a:gd name="T22" fmla="*/ 117 w 414"/>
                <a:gd name="T23" fmla="*/ 195 h 390"/>
                <a:gd name="T24" fmla="*/ 206 w 414"/>
                <a:gd name="T25" fmla="*/ 289 h 390"/>
                <a:gd name="T26" fmla="*/ 295 w 414"/>
                <a:gd name="T27" fmla="*/ 195 h 390"/>
                <a:gd name="T28" fmla="*/ 206 w 414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4" h="390">
                  <a:moveTo>
                    <a:pt x="413" y="10"/>
                  </a:moveTo>
                  <a:lnTo>
                    <a:pt x="413" y="380"/>
                  </a:lnTo>
                  <a:lnTo>
                    <a:pt x="295" y="380"/>
                  </a:lnTo>
                  <a:lnTo>
                    <a:pt x="295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5" y="63"/>
                  </a:cubicBezTo>
                  <a:lnTo>
                    <a:pt x="295" y="10"/>
                  </a:lnTo>
                  <a:lnTo>
                    <a:pt x="413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5" y="246"/>
                    <a:pt x="295" y="195"/>
                  </a:cubicBezTo>
                  <a:cubicBezTo>
                    <a:pt x="295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0" name="Freeform 9"/>
            <p:cNvSpPr>
              <a:spLocks noChangeArrowheads="1"/>
            </p:cNvSpPr>
            <p:nvPr/>
          </p:nvSpPr>
          <p:spPr bwMode="auto">
            <a:xfrm>
              <a:off x="8223450" y="6090709"/>
              <a:ext cx="168635" cy="170619"/>
            </a:xfrm>
            <a:custGeom>
              <a:avLst/>
              <a:gdLst>
                <a:gd name="T0" fmla="*/ 0 w 374"/>
                <a:gd name="T1" fmla="*/ 10 h 381"/>
                <a:gd name="T2" fmla="*/ 118 w 374"/>
                <a:gd name="T3" fmla="*/ 10 h 381"/>
                <a:gd name="T4" fmla="*/ 118 w 374"/>
                <a:gd name="T5" fmla="*/ 63 h 381"/>
                <a:gd name="T6" fmla="*/ 240 w 374"/>
                <a:gd name="T7" fmla="*/ 0 h 381"/>
                <a:gd name="T8" fmla="*/ 344 w 374"/>
                <a:gd name="T9" fmla="*/ 43 h 381"/>
                <a:gd name="T10" fmla="*/ 373 w 374"/>
                <a:gd name="T11" fmla="*/ 160 h 381"/>
                <a:gd name="T12" fmla="*/ 373 w 374"/>
                <a:gd name="T13" fmla="*/ 380 h 381"/>
                <a:gd name="T14" fmla="*/ 255 w 374"/>
                <a:gd name="T15" fmla="*/ 380 h 381"/>
                <a:gd name="T16" fmla="*/ 255 w 374"/>
                <a:gd name="T17" fmla="*/ 190 h 381"/>
                <a:gd name="T18" fmla="*/ 189 w 374"/>
                <a:gd name="T19" fmla="*/ 100 h 381"/>
                <a:gd name="T20" fmla="*/ 118 w 374"/>
                <a:gd name="T21" fmla="*/ 194 h 381"/>
                <a:gd name="T22" fmla="*/ 118 w 374"/>
                <a:gd name="T23" fmla="*/ 380 h 381"/>
                <a:gd name="T24" fmla="*/ 0 w 374"/>
                <a:gd name="T25" fmla="*/ 380 h 381"/>
                <a:gd name="T26" fmla="*/ 0 w 374"/>
                <a:gd name="T27" fmla="*/ 1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381">
                  <a:moveTo>
                    <a:pt x="0" y="10"/>
                  </a:moveTo>
                  <a:lnTo>
                    <a:pt x="118" y="10"/>
                  </a:lnTo>
                  <a:lnTo>
                    <a:pt x="118" y="63"/>
                  </a:lnTo>
                  <a:cubicBezTo>
                    <a:pt x="139" y="23"/>
                    <a:pt x="182" y="0"/>
                    <a:pt x="240" y="0"/>
                  </a:cubicBezTo>
                  <a:cubicBezTo>
                    <a:pt x="287" y="0"/>
                    <a:pt x="324" y="17"/>
                    <a:pt x="344" y="43"/>
                  </a:cubicBezTo>
                  <a:cubicBezTo>
                    <a:pt x="367" y="71"/>
                    <a:pt x="373" y="107"/>
                    <a:pt x="373" y="160"/>
                  </a:cubicBezTo>
                  <a:lnTo>
                    <a:pt x="373" y="380"/>
                  </a:lnTo>
                  <a:lnTo>
                    <a:pt x="255" y="380"/>
                  </a:lnTo>
                  <a:lnTo>
                    <a:pt x="255" y="190"/>
                  </a:lnTo>
                  <a:cubicBezTo>
                    <a:pt x="255" y="137"/>
                    <a:pt x="239" y="100"/>
                    <a:pt x="189" y="100"/>
                  </a:cubicBezTo>
                  <a:cubicBezTo>
                    <a:pt x="142" y="100"/>
                    <a:pt x="118" y="137"/>
                    <a:pt x="118" y="194"/>
                  </a:cubicBezTo>
                  <a:lnTo>
                    <a:pt x="118" y="380"/>
                  </a:lnTo>
                  <a:lnTo>
                    <a:pt x="0" y="380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1" name="Freeform 10"/>
            <p:cNvSpPr>
              <a:spLocks noChangeArrowheads="1"/>
            </p:cNvSpPr>
            <p:nvPr/>
          </p:nvSpPr>
          <p:spPr bwMode="auto">
            <a:xfrm>
              <a:off x="8402005" y="6045079"/>
              <a:ext cx="121020" cy="218234"/>
            </a:xfrm>
            <a:custGeom>
              <a:avLst/>
              <a:gdLst>
                <a:gd name="T0" fmla="*/ 269 w 270"/>
                <a:gd name="T1" fmla="*/ 480 h 487"/>
                <a:gd name="T2" fmla="*/ 190 w 270"/>
                <a:gd name="T3" fmla="*/ 486 h 487"/>
                <a:gd name="T4" fmla="*/ 59 w 270"/>
                <a:gd name="T5" fmla="*/ 355 h 487"/>
                <a:gd name="T6" fmla="*/ 59 w 270"/>
                <a:gd name="T7" fmla="*/ 197 h 487"/>
                <a:gd name="T8" fmla="*/ 0 w 270"/>
                <a:gd name="T9" fmla="*/ 197 h 487"/>
                <a:gd name="T10" fmla="*/ 0 w 270"/>
                <a:gd name="T11" fmla="*/ 110 h 487"/>
                <a:gd name="T12" fmla="*/ 59 w 270"/>
                <a:gd name="T13" fmla="*/ 110 h 487"/>
                <a:gd name="T14" fmla="*/ 59 w 270"/>
                <a:gd name="T15" fmla="*/ 0 h 487"/>
                <a:gd name="T16" fmla="*/ 176 w 270"/>
                <a:gd name="T17" fmla="*/ 0 h 487"/>
                <a:gd name="T18" fmla="*/ 176 w 270"/>
                <a:gd name="T19" fmla="*/ 110 h 487"/>
                <a:gd name="T20" fmla="*/ 260 w 270"/>
                <a:gd name="T21" fmla="*/ 110 h 487"/>
                <a:gd name="T22" fmla="*/ 260 w 270"/>
                <a:gd name="T23" fmla="*/ 197 h 487"/>
                <a:gd name="T24" fmla="*/ 176 w 270"/>
                <a:gd name="T25" fmla="*/ 197 h 487"/>
                <a:gd name="T26" fmla="*/ 176 w 270"/>
                <a:gd name="T27" fmla="*/ 329 h 487"/>
                <a:gd name="T28" fmla="*/ 227 w 270"/>
                <a:gd name="T29" fmla="*/ 392 h 487"/>
                <a:gd name="T30" fmla="*/ 269 w 270"/>
                <a:gd name="T31" fmla="*/ 390 h 487"/>
                <a:gd name="T32" fmla="*/ 269 w 270"/>
                <a:gd name="T33" fmla="*/ 48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0" h="487">
                  <a:moveTo>
                    <a:pt x="269" y="480"/>
                  </a:moveTo>
                  <a:cubicBezTo>
                    <a:pt x="251" y="483"/>
                    <a:pt x="225" y="486"/>
                    <a:pt x="190" y="486"/>
                  </a:cubicBezTo>
                  <a:cubicBezTo>
                    <a:pt x="135" y="486"/>
                    <a:pt x="59" y="479"/>
                    <a:pt x="59" y="355"/>
                  </a:cubicBezTo>
                  <a:lnTo>
                    <a:pt x="59" y="197"/>
                  </a:lnTo>
                  <a:lnTo>
                    <a:pt x="0" y="197"/>
                  </a:lnTo>
                  <a:lnTo>
                    <a:pt x="0" y="110"/>
                  </a:lnTo>
                  <a:lnTo>
                    <a:pt x="59" y="110"/>
                  </a:lnTo>
                  <a:lnTo>
                    <a:pt x="59" y="0"/>
                  </a:lnTo>
                  <a:lnTo>
                    <a:pt x="176" y="0"/>
                  </a:lnTo>
                  <a:lnTo>
                    <a:pt x="176" y="110"/>
                  </a:lnTo>
                  <a:lnTo>
                    <a:pt x="260" y="110"/>
                  </a:lnTo>
                  <a:lnTo>
                    <a:pt x="260" y="197"/>
                  </a:lnTo>
                  <a:lnTo>
                    <a:pt x="176" y="197"/>
                  </a:lnTo>
                  <a:lnTo>
                    <a:pt x="176" y="329"/>
                  </a:lnTo>
                  <a:cubicBezTo>
                    <a:pt x="176" y="384"/>
                    <a:pt x="197" y="392"/>
                    <a:pt x="227" y="392"/>
                  </a:cubicBezTo>
                  <a:cubicBezTo>
                    <a:pt x="241" y="392"/>
                    <a:pt x="258" y="392"/>
                    <a:pt x="269" y="390"/>
                  </a:cubicBezTo>
                  <a:lnTo>
                    <a:pt x="269" y="4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2" name="Freeform 11"/>
            <p:cNvSpPr>
              <a:spLocks noChangeArrowheads="1"/>
            </p:cNvSpPr>
            <p:nvPr/>
          </p:nvSpPr>
          <p:spPr bwMode="auto">
            <a:xfrm>
              <a:off x="8528977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3" name="Freeform 12"/>
            <p:cNvSpPr>
              <a:spLocks noChangeArrowheads="1"/>
            </p:cNvSpPr>
            <p:nvPr/>
          </p:nvSpPr>
          <p:spPr bwMode="auto">
            <a:xfrm>
              <a:off x="8727372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6" name="Freeform 3">
            <a:extLst>
              <a:ext uri="{FF2B5EF4-FFF2-40B4-BE49-F238E27FC236}">
                <a16:creationId xmlns:a16="http://schemas.microsoft.com/office/drawing/2014/main" id="{76534596-954C-084A-A70C-F04C0A08C6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DEAF2C4-0B25-B14D-A31E-99756FC24D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4ACFF26D-5F3D-0D42-9A5A-6CEB21A548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28" name="Title 19">
            <a:extLst>
              <a:ext uri="{FF2B5EF4-FFF2-40B4-BE49-F238E27FC236}">
                <a16:creationId xmlns:a16="http://schemas.microsoft.com/office/drawing/2014/main" id="{DF8004B4-8E24-DB4A-8549-FE72DC7C4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6329995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26160-97E4-E145-AB14-21DDF07D2DA2}"/>
              </a:ext>
            </a:extLst>
          </p:cNvPr>
          <p:cNvSpPr txBox="1"/>
          <p:nvPr userDrawn="1"/>
        </p:nvSpPr>
        <p:spPr>
          <a:xfrm>
            <a:off x="835167" y="2113056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0905F9-E20C-5946-B754-344118B279F9}"/>
              </a:ext>
            </a:extLst>
          </p:cNvPr>
          <p:cNvSpPr txBox="1"/>
          <p:nvPr userDrawn="1"/>
        </p:nvSpPr>
        <p:spPr>
          <a:xfrm>
            <a:off x="4479334" y="2104054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FC8AB0-E890-9446-BA39-A021D5FB9E8C}"/>
              </a:ext>
            </a:extLst>
          </p:cNvPr>
          <p:cNvSpPr txBox="1"/>
          <p:nvPr userDrawn="1"/>
        </p:nvSpPr>
        <p:spPr>
          <a:xfrm>
            <a:off x="8159534" y="2107348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3472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001" userDrawn="1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001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60639F6-51E5-F144-A290-6041F0300E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4194" y="2250433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BD855EE-92FB-8A4E-9E20-51E9B136A5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18361" y="2241431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C5E4DE9-4216-294B-99E4-84D18C3CED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98561" y="2244725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3691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10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A80777-1A2E-D640-8D39-5CA16F6149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1229" y="3631820"/>
            <a:ext cx="862012" cy="860425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4730AD30-D8B1-AB45-B292-76525BF7C1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2041" y="2254051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71EB540-D9B9-1D4E-8A13-EA520B3614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1229" y="5074830"/>
            <a:ext cx="862012" cy="860425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8545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5572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78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5596" y="-2889189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0962" y="1954432"/>
            <a:ext cx="13912716" cy="7382991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  <a:gd name="connsiteX0" fmla="*/ 0 w 10434537"/>
              <a:gd name="connsiteY0" fmla="*/ 5497603 h 7382991"/>
              <a:gd name="connsiteX1" fmla="*/ 3112265 w 10434537"/>
              <a:gd name="connsiteY1" fmla="*/ 0 h 7382991"/>
              <a:gd name="connsiteX2" fmla="*/ 10434537 w 10434537"/>
              <a:gd name="connsiteY2" fmla="*/ 7382991 h 7382991"/>
              <a:gd name="connsiteX3" fmla="*/ 0 w 10434537"/>
              <a:gd name="connsiteY3" fmla="*/ 5497603 h 73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82991">
                <a:moveTo>
                  <a:pt x="0" y="5497603"/>
                </a:moveTo>
                <a:lnTo>
                  <a:pt x="3112265" y="0"/>
                </a:lnTo>
                <a:lnTo>
                  <a:pt x="10434537" y="7382991"/>
                </a:lnTo>
                <a:lnTo>
                  <a:pt x="0" y="5497603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09218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theme" Target="../theme/theme1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39" Type="http://schemas.openxmlformats.org/officeDocument/2006/relationships/slideLayout" Target="../slideLayouts/slideLayout147.xml"/><Relationship Id="rId21" Type="http://schemas.openxmlformats.org/officeDocument/2006/relationships/slideLayout" Target="../slideLayouts/slideLayout129.xml"/><Relationship Id="rId34" Type="http://schemas.openxmlformats.org/officeDocument/2006/relationships/slideLayout" Target="../slideLayouts/slideLayout142.xml"/><Relationship Id="rId42" Type="http://schemas.openxmlformats.org/officeDocument/2006/relationships/slideLayout" Target="../slideLayouts/slideLayout150.xml"/><Relationship Id="rId47" Type="http://schemas.openxmlformats.org/officeDocument/2006/relationships/slideLayout" Target="../slideLayouts/slideLayout155.xml"/><Relationship Id="rId50" Type="http://schemas.openxmlformats.org/officeDocument/2006/relationships/slideLayout" Target="../slideLayouts/slideLayout158.xml"/><Relationship Id="rId55" Type="http://schemas.openxmlformats.org/officeDocument/2006/relationships/slideLayout" Target="../slideLayouts/slideLayout163.xml"/><Relationship Id="rId63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176.xml"/><Relationship Id="rId76" Type="http://schemas.openxmlformats.org/officeDocument/2006/relationships/slideLayout" Target="../slideLayouts/slideLayout184.xml"/><Relationship Id="rId84" Type="http://schemas.openxmlformats.org/officeDocument/2006/relationships/slideLayout" Target="../slideLayouts/slideLayout192.xml"/><Relationship Id="rId89" Type="http://schemas.openxmlformats.org/officeDocument/2006/relationships/theme" Target="../theme/theme2.xml"/><Relationship Id="rId7" Type="http://schemas.openxmlformats.org/officeDocument/2006/relationships/slideLayout" Target="../slideLayouts/slideLayout115.xml"/><Relationship Id="rId71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9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32" Type="http://schemas.openxmlformats.org/officeDocument/2006/relationships/slideLayout" Target="../slideLayouts/slideLayout140.xml"/><Relationship Id="rId37" Type="http://schemas.openxmlformats.org/officeDocument/2006/relationships/slideLayout" Target="../slideLayouts/slideLayout145.xml"/><Relationship Id="rId40" Type="http://schemas.openxmlformats.org/officeDocument/2006/relationships/slideLayout" Target="../slideLayouts/slideLayout148.xml"/><Relationship Id="rId45" Type="http://schemas.openxmlformats.org/officeDocument/2006/relationships/slideLayout" Target="../slideLayouts/slideLayout153.xml"/><Relationship Id="rId53" Type="http://schemas.openxmlformats.org/officeDocument/2006/relationships/slideLayout" Target="../slideLayouts/slideLayout161.xml"/><Relationship Id="rId58" Type="http://schemas.openxmlformats.org/officeDocument/2006/relationships/slideLayout" Target="../slideLayouts/slideLayout166.xml"/><Relationship Id="rId66" Type="http://schemas.openxmlformats.org/officeDocument/2006/relationships/slideLayout" Target="../slideLayouts/slideLayout174.xml"/><Relationship Id="rId74" Type="http://schemas.openxmlformats.org/officeDocument/2006/relationships/slideLayout" Target="../slideLayouts/slideLayout182.xml"/><Relationship Id="rId79" Type="http://schemas.openxmlformats.org/officeDocument/2006/relationships/slideLayout" Target="../slideLayouts/slideLayout187.xml"/><Relationship Id="rId87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13.xml"/><Relationship Id="rId61" Type="http://schemas.openxmlformats.org/officeDocument/2006/relationships/slideLayout" Target="../slideLayouts/slideLayout169.xml"/><Relationship Id="rId82" Type="http://schemas.openxmlformats.org/officeDocument/2006/relationships/slideLayout" Target="../slideLayouts/slideLayout190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Relationship Id="rId30" Type="http://schemas.openxmlformats.org/officeDocument/2006/relationships/slideLayout" Target="../slideLayouts/slideLayout138.xml"/><Relationship Id="rId35" Type="http://schemas.openxmlformats.org/officeDocument/2006/relationships/slideLayout" Target="../slideLayouts/slideLayout143.xml"/><Relationship Id="rId43" Type="http://schemas.openxmlformats.org/officeDocument/2006/relationships/slideLayout" Target="../slideLayouts/slideLayout151.xml"/><Relationship Id="rId48" Type="http://schemas.openxmlformats.org/officeDocument/2006/relationships/slideLayout" Target="../slideLayouts/slideLayout156.xml"/><Relationship Id="rId56" Type="http://schemas.openxmlformats.org/officeDocument/2006/relationships/slideLayout" Target="../slideLayouts/slideLayout164.xml"/><Relationship Id="rId64" Type="http://schemas.openxmlformats.org/officeDocument/2006/relationships/slideLayout" Target="../slideLayouts/slideLayout172.xml"/><Relationship Id="rId69" Type="http://schemas.openxmlformats.org/officeDocument/2006/relationships/slideLayout" Target="../slideLayouts/slideLayout177.xml"/><Relationship Id="rId77" Type="http://schemas.openxmlformats.org/officeDocument/2006/relationships/slideLayout" Target="../slideLayouts/slideLayout185.xml"/><Relationship Id="rId8" Type="http://schemas.openxmlformats.org/officeDocument/2006/relationships/slideLayout" Target="../slideLayouts/slideLayout116.xml"/><Relationship Id="rId51" Type="http://schemas.openxmlformats.org/officeDocument/2006/relationships/slideLayout" Target="../slideLayouts/slideLayout159.xml"/><Relationship Id="rId72" Type="http://schemas.openxmlformats.org/officeDocument/2006/relationships/slideLayout" Target="../slideLayouts/slideLayout180.xml"/><Relationship Id="rId80" Type="http://schemas.openxmlformats.org/officeDocument/2006/relationships/slideLayout" Target="../slideLayouts/slideLayout188.xml"/><Relationship Id="rId85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33" Type="http://schemas.openxmlformats.org/officeDocument/2006/relationships/slideLayout" Target="../slideLayouts/slideLayout141.xml"/><Relationship Id="rId38" Type="http://schemas.openxmlformats.org/officeDocument/2006/relationships/slideLayout" Target="../slideLayouts/slideLayout146.xml"/><Relationship Id="rId46" Type="http://schemas.openxmlformats.org/officeDocument/2006/relationships/slideLayout" Target="../slideLayouts/slideLayout154.xml"/><Relationship Id="rId59" Type="http://schemas.openxmlformats.org/officeDocument/2006/relationships/slideLayout" Target="../slideLayouts/slideLayout167.xml"/><Relationship Id="rId67" Type="http://schemas.openxmlformats.org/officeDocument/2006/relationships/slideLayout" Target="../slideLayouts/slideLayout175.xml"/><Relationship Id="rId20" Type="http://schemas.openxmlformats.org/officeDocument/2006/relationships/slideLayout" Target="../slideLayouts/slideLayout128.xml"/><Relationship Id="rId41" Type="http://schemas.openxmlformats.org/officeDocument/2006/relationships/slideLayout" Target="../slideLayouts/slideLayout149.xml"/><Relationship Id="rId54" Type="http://schemas.openxmlformats.org/officeDocument/2006/relationships/slideLayout" Target="../slideLayouts/slideLayout162.xml"/><Relationship Id="rId62" Type="http://schemas.openxmlformats.org/officeDocument/2006/relationships/slideLayout" Target="../slideLayouts/slideLayout170.xml"/><Relationship Id="rId70" Type="http://schemas.openxmlformats.org/officeDocument/2006/relationships/slideLayout" Target="../slideLayouts/slideLayout178.xml"/><Relationship Id="rId75" Type="http://schemas.openxmlformats.org/officeDocument/2006/relationships/slideLayout" Target="../slideLayouts/slideLayout183.xml"/><Relationship Id="rId83" Type="http://schemas.openxmlformats.org/officeDocument/2006/relationships/slideLayout" Target="../slideLayouts/slideLayout191.xml"/><Relationship Id="rId88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slideLayout" Target="../slideLayouts/slideLayout136.xml"/><Relationship Id="rId36" Type="http://schemas.openxmlformats.org/officeDocument/2006/relationships/slideLayout" Target="../slideLayouts/slideLayout144.xml"/><Relationship Id="rId49" Type="http://schemas.openxmlformats.org/officeDocument/2006/relationships/slideLayout" Target="../slideLayouts/slideLayout157.xml"/><Relationship Id="rId57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18.xml"/><Relationship Id="rId31" Type="http://schemas.openxmlformats.org/officeDocument/2006/relationships/slideLayout" Target="../slideLayouts/slideLayout139.xml"/><Relationship Id="rId44" Type="http://schemas.openxmlformats.org/officeDocument/2006/relationships/slideLayout" Target="../slideLayouts/slideLayout152.xml"/><Relationship Id="rId52" Type="http://schemas.openxmlformats.org/officeDocument/2006/relationships/slideLayout" Target="../slideLayouts/slideLayout160.xml"/><Relationship Id="rId60" Type="http://schemas.openxmlformats.org/officeDocument/2006/relationships/slideLayout" Target="../slideLayouts/slideLayout168.xml"/><Relationship Id="rId65" Type="http://schemas.openxmlformats.org/officeDocument/2006/relationships/slideLayout" Target="../slideLayouts/slideLayout173.xml"/><Relationship Id="rId73" Type="http://schemas.openxmlformats.org/officeDocument/2006/relationships/slideLayout" Target="../slideLayouts/slideLayout181.xml"/><Relationship Id="rId78" Type="http://schemas.openxmlformats.org/officeDocument/2006/relationships/slideLayout" Target="../slideLayouts/slideLayout186.xml"/><Relationship Id="rId81" Type="http://schemas.openxmlformats.org/officeDocument/2006/relationships/slideLayout" Target="../slideLayouts/slideLayout189.xml"/><Relationship Id="rId86" Type="http://schemas.openxmlformats.org/officeDocument/2006/relationships/slideLayout" Target="../slideLayouts/slideLayout1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4AAAA9D-C56F-BC4C-ACCD-BDCA60057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7"/>
            <a:ext cx="1023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Lähde: Tilastokeskus, päivitetty 22.12.2020</a:t>
            </a:r>
            <a:endParaRPr lang="fi-FI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FC8314-BA86-A849-80B5-0958D023E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125" y="6356357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66DC5A-235A-5149-ADA1-11D3EF97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3553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876" r:id="rId17"/>
    <p:sldLayoutId id="2147483877" r:id="rId18"/>
    <p:sldLayoutId id="2147483878" r:id="rId19"/>
    <p:sldLayoutId id="2147483879" r:id="rId20"/>
    <p:sldLayoutId id="2147483880" r:id="rId21"/>
    <p:sldLayoutId id="2147483881" r:id="rId22"/>
    <p:sldLayoutId id="2147483882" r:id="rId23"/>
    <p:sldLayoutId id="2147483883" r:id="rId24"/>
    <p:sldLayoutId id="2147483884" r:id="rId25"/>
    <p:sldLayoutId id="2147483885" r:id="rId26"/>
    <p:sldLayoutId id="2147483886" r:id="rId27"/>
    <p:sldLayoutId id="2147483887" r:id="rId28"/>
    <p:sldLayoutId id="2147483888" r:id="rId29"/>
    <p:sldLayoutId id="2147483889" r:id="rId30"/>
    <p:sldLayoutId id="2147483890" r:id="rId31"/>
    <p:sldLayoutId id="2147483891" r:id="rId32"/>
    <p:sldLayoutId id="2147483892" r:id="rId33"/>
    <p:sldLayoutId id="2147483893" r:id="rId34"/>
    <p:sldLayoutId id="2147483894" r:id="rId35"/>
    <p:sldLayoutId id="2147483895" r:id="rId36"/>
    <p:sldLayoutId id="2147483896" r:id="rId37"/>
    <p:sldLayoutId id="2147483897" r:id="rId38"/>
    <p:sldLayoutId id="2147483898" r:id="rId39"/>
    <p:sldLayoutId id="2147483899" r:id="rId40"/>
    <p:sldLayoutId id="2147483900" r:id="rId41"/>
    <p:sldLayoutId id="2147483901" r:id="rId42"/>
    <p:sldLayoutId id="2147483902" r:id="rId43"/>
    <p:sldLayoutId id="2147483903" r:id="rId44"/>
    <p:sldLayoutId id="2147483904" r:id="rId45"/>
    <p:sldLayoutId id="2147483905" r:id="rId46"/>
    <p:sldLayoutId id="2147483906" r:id="rId47"/>
    <p:sldLayoutId id="2147483907" r:id="rId48"/>
    <p:sldLayoutId id="2147483908" r:id="rId49"/>
    <p:sldLayoutId id="2147483909" r:id="rId50"/>
    <p:sldLayoutId id="2147483910" r:id="rId51"/>
    <p:sldLayoutId id="2147483911" r:id="rId52"/>
    <p:sldLayoutId id="2147483912" r:id="rId53"/>
    <p:sldLayoutId id="2147483913" r:id="rId54"/>
    <p:sldLayoutId id="2147483914" r:id="rId55"/>
    <p:sldLayoutId id="2147483915" r:id="rId56"/>
    <p:sldLayoutId id="2147483916" r:id="rId57"/>
    <p:sldLayoutId id="2147483917" r:id="rId58"/>
    <p:sldLayoutId id="2147483918" r:id="rId59"/>
    <p:sldLayoutId id="2147483919" r:id="rId60"/>
    <p:sldLayoutId id="2147483920" r:id="rId61"/>
    <p:sldLayoutId id="2147483921" r:id="rId62"/>
    <p:sldLayoutId id="2147483922" r:id="rId63"/>
    <p:sldLayoutId id="2147483923" r:id="rId64"/>
    <p:sldLayoutId id="2147483924" r:id="rId65"/>
    <p:sldLayoutId id="2147483925" r:id="rId66"/>
    <p:sldLayoutId id="2147483926" r:id="rId67"/>
    <p:sldLayoutId id="2147483927" r:id="rId68"/>
    <p:sldLayoutId id="2147483928" r:id="rId69"/>
    <p:sldLayoutId id="2147483929" r:id="rId70"/>
    <p:sldLayoutId id="2147483930" r:id="rId71"/>
    <p:sldLayoutId id="2147483931" r:id="rId72"/>
    <p:sldLayoutId id="2147483932" r:id="rId73"/>
    <p:sldLayoutId id="2147483933" r:id="rId74"/>
    <p:sldLayoutId id="2147483934" r:id="rId75"/>
    <p:sldLayoutId id="2147483935" r:id="rId76"/>
    <p:sldLayoutId id="2147483936" r:id="rId77"/>
    <p:sldLayoutId id="2147483937" r:id="rId78"/>
    <p:sldLayoutId id="2147483938" r:id="rId79"/>
    <p:sldLayoutId id="2147483939" r:id="rId80"/>
    <p:sldLayoutId id="2147483940" r:id="rId81"/>
    <p:sldLayoutId id="2147483941" r:id="rId82"/>
    <p:sldLayoutId id="2147483942" r:id="rId83"/>
    <p:sldLayoutId id="2147483943" r:id="rId84"/>
    <p:sldLayoutId id="2147483944" r:id="rId85"/>
    <p:sldLayoutId id="2147483945" r:id="rId86"/>
    <p:sldLayoutId id="2147483946" r:id="rId87"/>
    <p:sldLayoutId id="2147483947" r:id="rId88"/>
    <p:sldLayoutId id="2147483751" r:id="rId89"/>
    <p:sldLayoutId id="2147483773" r:id="rId90"/>
    <p:sldLayoutId id="2147483715" r:id="rId91"/>
    <p:sldLayoutId id="2147483717" r:id="rId92"/>
    <p:sldLayoutId id="2147483776" r:id="rId93"/>
    <p:sldLayoutId id="2147483778" r:id="rId94"/>
    <p:sldLayoutId id="2147483777" r:id="rId95"/>
    <p:sldLayoutId id="2147483718" r:id="rId96"/>
    <p:sldLayoutId id="2147483774" r:id="rId97"/>
    <p:sldLayoutId id="2147483775" r:id="rId98"/>
    <p:sldLayoutId id="2147483765" r:id="rId99"/>
    <p:sldLayoutId id="2147483779" r:id="rId100"/>
    <p:sldLayoutId id="2147483756" r:id="rId101"/>
    <p:sldLayoutId id="2147483766" r:id="rId102"/>
    <p:sldLayoutId id="2147483767" r:id="rId103"/>
    <p:sldLayoutId id="2147483768" r:id="rId104"/>
    <p:sldLayoutId id="2147483769" r:id="rId105"/>
    <p:sldLayoutId id="2147483770" r:id="rId106"/>
    <p:sldLayoutId id="2147483771" r:id="rId107"/>
    <p:sldLayoutId id="2147483772" r:id="rId10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Arial Black"/>
          <a:ea typeface="+mj-ea"/>
          <a:cs typeface="Arial Black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4AAAA9D-C56F-BC4C-ACCD-BDCA60057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7"/>
            <a:ext cx="1023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FC8314-BA86-A849-80B5-0958D023E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125" y="6356357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66DC5A-235A-5149-ADA1-11D3EF97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8684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  <p:sldLayoutId id="2147483966" r:id="rId18"/>
    <p:sldLayoutId id="2147483967" r:id="rId19"/>
    <p:sldLayoutId id="2147483968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4" r:id="rId26"/>
    <p:sldLayoutId id="2147483975" r:id="rId27"/>
    <p:sldLayoutId id="2147483976" r:id="rId28"/>
    <p:sldLayoutId id="2147483977" r:id="rId29"/>
    <p:sldLayoutId id="2147483978" r:id="rId30"/>
    <p:sldLayoutId id="2147483979" r:id="rId31"/>
    <p:sldLayoutId id="2147483980" r:id="rId32"/>
    <p:sldLayoutId id="2147483981" r:id="rId33"/>
    <p:sldLayoutId id="2147483982" r:id="rId34"/>
    <p:sldLayoutId id="2147483983" r:id="rId35"/>
    <p:sldLayoutId id="2147483984" r:id="rId36"/>
    <p:sldLayoutId id="2147483985" r:id="rId37"/>
    <p:sldLayoutId id="2147483986" r:id="rId38"/>
    <p:sldLayoutId id="2147483987" r:id="rId39"/>
    <p:sldLayoutId id="2147483988" r:id="rId40"/>
    <p:sldLayoutId id="2147483989" r:id="rId41"/>
    <p:sldLayoutId id="2147483990" r:id="rId42"/>
    <p:sldLayoutId id="2147483991" r:id="rId43"/>
    <p:sldLayoutId id="2147483992" r:id="rId44"/>
    <p:sldLayoutId id="2147483993" r:id="rId45"/>
    <p:sldLayoutId id="2147483994" r:id="rId46"/>
    <p:sldLayoutId id="2147483995" r:id="rId47"/>
    <p:sldLayoutId id="2147483996" r:id="rId48"/>
    <p:sldLayoutId id="2147483997" r:id="rId49"/>
    <p:sldLayoutId id="2147483998" r:id="rId50"/>
    <p:sldLayoutId id="2147483999" r:id="rId51"/>
    <p:sldLayoutId id="2147484000" r:id="rId52"/>
    <p:sldLayoutId id="2147484001" r:id="rId53"/>
    <p:sldLayoutId id="2147484002" r:id="rId54"/>
    <p:sldLayoutId id="2147484003" r:id="rId55"/>
    <p:sldLayoutId id="2147484004" r:id="rId56"/>
    <p:sldLayoutId id="2147484005" r:id="rId57"/>
    <p:sldLayoutId id="2147484006" r:id="rId58"/>
    <p:sldLayoutId id="2147484007" r:id="rId59"/>
    <p:sldLayoutId id="2147484008" r:id="rId60"/>
    <p:sldLayoutId id="2147484009" r:id="rId61"/>
    <p:sldLayoutId id="2147484010" r:id="rId62"/>
    <p:sldLayoutId id="2147484011" r:id="rId63"/>
    <p:sldLayoutId id="2147484012" r:id="rId64"/>
    <p:sldLayoutId id="2147484013" r:id="rId65"/>
    <p:sldLayoutId id="2147484014" r:id="rId66"/>
    <p:sldLayoutId id="2147484015" r:id="rId67"/>
    <p:sldLayoutId id="2147484016" r:id="rId68"/>
    <p:sldLayoutId id="2147484017" r:id="rId69"/>
    <p:sldLayoutId id="2147484018" r:id="rId70"/>
    <p:sldLayoutId id="2147484019" r:id="rId71"/>
    <p:sldLayoutId id="2147484020" r:id="rId72"/>
    <p:sldLayoutId id="2147484021" r:id="rId73"/>
    <p:sldLayoutId id="2147484022" r:id="rId74"/>
    <p:sldLayoutId id="2147484023" r:id="rId75"/>
    <p:sldLayoutId id="2147484024" r:id="rId76"/>
    <p:sldLayoutId id="2147484025" r:id="rId77"/>
    <p:sldLayoutId id="2147484026" r:id="rId78"/>
    <p:sldLayoutId id="2147484027" r:id="rId79"/>
    <p:sldLayoutId id="2147484028" r:id="rId80"/>
    <p:sldLayoutId id="2147484029" r:id="rId81"/>
    <p:sldLayoutId id="2147484030" r:id="rId82"/>
    <p:sldLayoutId id="2147484031" r:id="rId83"/>
    <p:sldLayoutId id="2147484032" r:id="rId84"/>
    <p:sldLayoutId id="2147484033" r:id="rId85"/>
    <p:sldLayoutId id="2147484034" r:id="rId86"/>
    <p:sldLayoutId id="2147484035" r:id="rId87"/>
    <p:sldLayoutId id="2147484036" r:id="rId8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Arial Black"/>
          <a:ea typeface="+mj-ea"/>
          <a:cs typeface="Arial Black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hyperlink" Target="https://www.stat.fi/til/tyti/2021/12/tyti_2021_12_2022-01-25_laa_001_fi.html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6484F10-AAED-0188-0980-A8CFC0AF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180" y="1531708"/>
            <a:ext cx="9297326" cy="1732735"/>
          </a:xfrm>
        </p:spPr>
        <p:txBody>
          <a:bodyPr/>
          <a:lstStyle/>
          <a:p>
            <a:r>
              <a:rPr lang="fi-FI" dirty="0"/>
              <a:t>TILASTOJA VANTAALTA</a:t>
            </a:r>
          </a:p>
        </p:txBody>
      </p:sp>
      <p:sp>
        <p:nvSpPr>
          <p:cNvPr id="2" name="Alaotsikko 1">
            <a:extLst>
              <a:ext uri="{FF2B5EF4-FFF2-40B4-BE49-F238E27FC236}">
                <a16:creationId xmlns:a16="http://schemas.microsoft.com/office/drawing/2014/main" id="{0ED0D74E-EC6E-F0C3-776D-CF52E50F1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0180" y="3593558"/>
            <a:ext cx="8605915" cy="2169695"/>
          </a:xfrm>
        </p:spPr>
        <p:txBody>
          <a:bodyPr>
            <a:normAutofit/>
          </a:bodyPr>
          <a:lstStyle/>
          <a:p>
            <a:r>
              <a:rPr lang="fi-FI" sz="3000" dirty="0">
                <a:latin typeface="+mn-lt"/>
              </a:rPr>
              <a:t>24.9.2024</a:t>
            </a:r>
          </a:p>
          <a:p>
            <a:r>
              <a:rPr lang="fi-FI" sz="1600" dirty="0"/>
              <a:t>- Väestö-, rakentamis- ja työttömyystiedot päivittyvät seuraavan kerran lokakuun lopussa</a:t>
            </a:r>
            <a:br>
              <a:rPr lang="fi-FI" sz="1600" dirty="0"/>
            </a:br>
            <a:r>
              <a:rPr lang="fi-FI" sz="1600" dirty="0"/>
              <a:t>- Työllisyysaste päivitetty 1.2.2024</a:t>
            </a:r>
            <a:br>
              <a:rPr lang="fi-FI" sz="1600" dirty="0"/>
            </a:br>
            <a:r>
              <a:rPr lang="fi-FI" sz="1600" dirty="0"/>
              <a:t>- Yritysten liikevaihdon ja palkkasumman kehitystä kuvaavat ¼-vuositiedot päivittyvät kaksi kertaa vuodessa, viimeisin päivitys 31.5.2024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628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>
                <a:cs typeface="Times New Roman" charset="0"/>
              </a:rPr>
              <a:t>Työttömät (lomautetut mukaan lukien) kuukauden lopussa vuosina 2021-2024</a:t>
            </a:r>
            <a:endParaRPr lang="fi-FI" sz="3000" dirty="0"/>
          </a:p>
        </p:txBody>
      </p:sp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BFD8FED4-FA2E-4D34-8104-792DBBBA0BD5}"/>
              </a:ext>
            </a:extLst>
          </p:cNvPr>
          <p:cNvSpPr txBox="1">
            <a:spLocks/>
          </p:cNvSpPr>
          <p:nvPr/>
        </p:nvSpPr>
        <p:spPr>
          <a:xfrm>
            <a:off x="2160000" y="6408000"/>
            <a:ext cx="4213123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TEM, päivitetty 24.9.2024</a:t>
            </a:r>
          </a:p>
        </p:txBody>
      </p:sp>
      <p:graphicFrame>
        <p:nvGraphicFramePr>
          <p:cNvPr id="5" name="Sisällön paikkamerkki 4" descr="Elokuussa 2024 Vantaan asukkaista lähes 16400 oli työttömänä, joka oli 2600 enemmän kuin vastaavana ajankohtana viime vuonna.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296022"/>
              </p:ext>
            </p:extLst>
          </p:nvPr>
        </p:nvGraphicFramePr>
        <p:xfrm>
          <a:off x="838200" y="1882546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9017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>
                <a:cs typeface="Times New Roman" charset="0"/>
              </a:rPr>
              <a:t>Avoimet työpaikat kuukauden lopussa </a:t>
            </a:r>
            <a:br>
              <a:rPr lang="fi-FI" sz="3000" dirty="0">
                <a:cs typeface="Times New Roman" charset="0"/>
              </a:rPr>
            </a:br>
            <a:r>
              <a:rPr lang="fi-FI" sz="3000" dirty="0">
                <a:cs typeface="Times New Roman" charset="0"/>
              </a:rPr>
              <a:t>vuosina 2021-2024</a:t>
            </a:r>
            <a:endParaRPr lang="fi-FI" sz="3000" dirty="0"/>
          </a:p>
        </p:txBody>
      </p:sp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DD69538F-CC2F-4DB4-8CDE-C3B30DF7A1F7}"/>
              </a:ext>
            </a:extLst>
          </p:cNvPr>
          <p:cNvSpPr txBox="1">
            <a:spLocks/>
          </p:cNvSpPr>
          <p:nvPr/>
        </p:nvSpPr>
        <p:spPr>
          <a:xfrm>
            <a:off x="2160000" y="6408000"/>
            <a:ext cx="4213123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TEM, päivitetty 24.9.2024</a:t>
            </a:r>
          </a:p>
        </p:txBody>
      </p:sp>
      <p:graphicFrame>
        <p:nvGraphicFramePr>
          <p:cNvPr id="5" name="Sisällön paikkamerkki 4" descr="Elokuussa 2024 Vantaalla oli avoinna ainoastaan 904 työpaikkaa. Viimeiset kolme kuukautta Vantaalla on ollut poikkeuksellisen vähän avoimia työpaikkoja.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81891"/>
              </p:ext>
            </p:extLst>
          </p:nvPr>
        </p:nvGraphicFramePr>
        <p:xfrm>
          <a:off x="838200" y="1882546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1467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/>
              <a:t>Nuorten ja pitkäaikaistyöttömien määrät Vantaalla vuoden 2014 tammikuusta lähtien</a:t>
            </a:r>
          </a:p>
        </p:txBody>
      </p:sp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417F7F85-14F3-44CD-AEAE-6B512D4CCF6F}"/>
              </a:ext>
            </a:extLst>
          </p:cNvPr>
          <p:cNvSpPr txBox="1">
            <a:spLocks/>
          </p:cNvSpPr>
          <p:nvPr/>
        </p:nvSpPr>
        <p:spPr>
          <a:xfrm>
            <a:off x="2160000" y="6408000"/>
            <a:ext cx="4213123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TEM, päivitetty 24.9.2024</a:t>
            </a:r>
          </a:p>
        </p:txBody>
      </p:sp>
      <p:graphicFrame>
        <p:nvGraphicFramePr>
          <p:cNvPr id="5" name="Sisällön paikkamerkki 4" descr="Elokuussa 2024 alle 25-vuotiaita työttömiä oli 1700 ja pitkäaikaistyöttömiä 5800. Pitkäaikaistyöttömien määrä ehti kasvaa kymmenen kuukautta, mutta elokuussa kasvu pysähtyi.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683372"/>
              </p:ext>
            </p:extLst>
          </p:nvPr>
        </p:nvGraphicFramePr>
        <p:xfrm>
          <a:off x="838200" y="1576214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2704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/>
              <a:t>Työttömien miesten ja naisten määrät Vantaalla </a:t>
            </a:r>
            <a:r>
              <a:rPr lang="fi-FI" sz="3000" dirty="0">
                <a:cs typeface="Times New Roman" charset="0"/>
              </a:rPr>
              <a:t>vuoden 2020 tammikuusta lähtien</a:t>
            </a:r>
            <a:br>
              <a:rPr lang="fi-FI" sz="3000" dirty="0">
                <a:cs typeface="Times New Roman" charset="0"/>
              </a:rPr>
            </a:br>
            <a:endParaRPr lang="fi-FI" sz="3000" dirty="0"/>
          </a:p>
        </p:txBody>
      </p:sp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BFD8FED4-FA2E-4D34-8104-792DBBBA0BD5}"/>
              </a:ext>
            </a:extLst>
          </p:cNvPr>
          <p:cNvSpPr txBox="1">
            <a:spLocks/>
          </p:cNvSpPr>
          <p:nvPr/>
        </p:nvSpPr>
        <p:spPr>
          <a:xfrm>
            <a:off x="2160000" y="6408000"/>
            <a:ext cx="4213123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TEM, päivitetty 24.9.2024</a:t>
            </a:r>
          </a:p>
        </p:txBody>
      </p:sp>
      <p:graphicFrame>
        <p:nvGraphicFramePr>
          <p:cNvPr id="7" name="Sisällön paikkamerkki 6" descr="Elokuussa 2024 työttömiä miehiä oli 360 ja työttömiä naisia 820 vähemmän kuin heinäkuussa.">
            <a:extLst>
              <a:ext uri="{FF2B5EF4-FFF2-40B4-BE49-F238E27FC236}">
                <a16:creationId xmlns:a16="http://schemas.microsoft.com/office/drawing/2014/main" id="{923D9C50-3BA7-4F28-BCF7-8DDB449C95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944631"/>
              </p:ext>
            </p:extLst>
          </p:nvPr>
        </p:nvGraphicFramePr>
        <p:xfrm>
          <a:off x="838200" y="1626318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5051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>
                <a:cs typeface="Times New Roman" charset="0"/>
              </a:rPr>
              <a:t>Työttömyysaste (%) Vantaalla ja muissa suurissa kaupungeissa 2023 ja 2024</a:t>
            </a:r>
            <a:endParaRPr lang="fi-FI" sz="3000" dirty="0"/>
          </a:p>
        </p:txBody>
      </p:sp>
      <p:graphicFrame>
        <p:nvGraphicFramePr>
          <p:cNvPr id="10" name="Sisällön paikkamerkki 9" descr="Turussa (13,2 %) työttömyysaste oli elokuussa 2024 korkein ja Espoossa matalin (10,2 %).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73002"/>
              </p:ext>
            </p:extLst>
          </p:nvPr>
        </p:nvGraphicFramePr>
        <p:xfrm>
          <a:off x="838200" y="1882546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2B210FF8-170E-4D77-BD71-35A2B44977D3}"/>
              </a:ext>
            </a:extLst>
          </p:cNvPr>
          <p:cNvSpPr txBox="1">
            <a:spLocks/>
          </p:cNvSpPr>
          <p:nvPr/>
        </p:nvSpPr>
        <p:spPr>
          <a:xfrm>
            <a:off x="2160000" y="6408000"/>
            <a:ext cx="4213123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TEM, päivitetty 24.9.2024</a:t>
            </a:r>
          </a:p>
        </p:txBody>
      </p:sp>
    </p:spTree>
    <p:extLst>
      <p:ext uri="{BB962C8B-B14F-4D97-AF65-F5344CB8AC3E}">
        <p14:creationId xmlns:p14="http://schemas.microsoft.com/office/powerpoint/2010/main" val="3175683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>
                <a:cs typeface="Times New Roman" charset="0"/>
              </a:rPr>
              <a:t>Työttömyysaste (%) Vantaalla ja muissa suurissa kaupungeissa vuoden 2020 tammikuusta lähtien</a:t>
            </a:r>
            <a:endParaRPr lang="fi-FI" sz="3000" dirty="0"/>
          </a:p>
        </p:txBody>
      </p:sp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B9103754-668C-4C81-8A28-002831D7E36F}"/>
              </a:ext>
            </a:extLst>
          </p:cNvPr>
          <p:cNvSpPr txBox="1">
            <a:spLocks/>
          </p:cNvSpPr>
          <p:nvPr/>
        </p:nvSpPr>
        <p:spPr>
          <a:xfrm>
            <a:off x="2160000" y="6408000"/>
            <a:ext cx="4213123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TEM, päivitetty 24.9.2024</a:t>
            </a:r>
          </a:p>
        </p:txBody>
      </p:sp>
      <p:graphicFrame>
        <p:nvGraphicFramePr>
          <p:cNvPr id="7" name="Sisällön paikkamerkki 6" descr="Kuten aiempinakin vuosina, kaikissa suurissa kaupungeissa työttömyysaste nousi kesällä ja kääntyi laskuun elokuussa.">
            <a:extLst>
              <a:ext uri="{FF2B5EF4-FFF2-40B4-BE49-F238E27FC236}">
                <a16:creationId xmlns:a16="http://schemas.microsoft.com/office/drawing/2014/main" id="{750029EF-E6F9-4F75-B250-A0237310F5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571775"/>
              </p:ext>
            </p:extLst>
          </p:nvPr>
        </p:nvGraphicFramePr>
        <p:xfrm>
          <a:off x="938408" y="1882546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515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649" y="493050"/>
            <a:ext cx="10117975" cy="995915"/>
          </a:xfrm>
        </p:spPr>
        <p:txBody>
          <a:bodyPr/>
          <a:lstStyle/>
          <a:p>
            <a:r>
              <a:rPr lang="fi-FI" sz="3000" dirty="0">
                <a:cs typeface="Times New Roman" charset="0"/>
              </a:rPr>
              <a:t>Työttömyysaste (%) Helsingin seudun kunnissa 2023 ja 2024</a:t>
            </a:r>
            <a:endParaRPr lang="fi-FI" sz="3000" dirty="0"/>
          </a:p>
        </p:txBody>
      </p:sp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2B210FF8-170E-4D77-BD71-35A2B44977D3}"/>
              </a:ext>
            </a:extLst>
          </p:cNvPr>
          <p:cNvSpPr txBox="1">
            <a:spLocks/>
          </p:cNvSpPr>
          <p:nvPr/>
        </p:nvSpPr>
        <p:spPr>
          <a:xfrm>
            <a:off x="2160000" y="6408000"/>
            <a:ext cx="4213123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TEM, päivitetty 24.9.2024</a:t>
            </a:r>
          </a:p>
        </p:txBody>
      </p:sp>
      <p:graphicFrame>
        <p:nvGraphicFramePr>
          <p:cNvPr id="5" name="Sisällön paikkamerkki 4" descr="Helsingin seudun kunnista työttömyysaste oli elokuussa 2024 korkein Vantaalla (12,4 %) ja alhaisin Kauniaisissa (6,8 %).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232512"/>
              </p:ext>
            </p:extLst>
          </p:nvPr>
        </p:nvGraphicFramePr>
        <p:xfrm>
          <a:off x="838200" y="1645107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7791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>
                <a:cs typeface="Times New Roman" charset="0"/>
              </a:rPr>
              <a:t>Alle 25-vuotiaiden työttömien määrä isoissa kaupungeissa 2023 ja 2024 </a:t>
            </a:r>
            <a:endParaRPr lang="fi-FI" sz="3000" dirty="0"/>
          </a:p>
        </p:txBody>
      </p:sp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113D8627-0328-4322-ADDC-FC17E12EEADE}"/>
              </a:ext>
            </a:extLst>
          </p:cNvPr>
          <p:cNvSpPr txBox="1">
            <a:spLocks/>
          </p:cNvSpPr>
          <p:nvPr/>
        </p:nvSpPr>
        <p:spPr>
          <a:xfrm>
            <a:off x="2160000" y="6408000"/>
            <a:ext cx="4213123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TEM, päivitetty 24.9.2024</a:t>
            </a:r>
          </a:p>
        </p:txBody>
      </p:sp>
      <p:graphicFrame>
        <p:nvGraphicFramePr>
          <p:cNvPr id="5" name="Sisällön paikkamerkki 4" descr="Kaikissa suurissa kaupungeissa nuorten työttömien määrä nousi kesällä, mutta kääntyi elokuussa laskuun. Nuoria työttömiä on kuitenkin huomattavasti enemmän kuin vuoden 2023 elokuussa.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671773"/>
              </p:ext>
            </p:extLst>
          </p:nvPr>
        </p:nvGraphicFramePr>
        <p:xfrm>
          <a:off x="838200" y="1679056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7494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/>
              <a:t>Pidempään kuin vuoden työttömänä olleiden määrä isoissa kaupungeissa 2023 ja 2024 </a:t>
            </a:r>
          </a:p>
        </p:txBody>
      </p:sp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113D8627-0328-4322-ADDC-FC17E12EEADE}"/>
              </a:ext>
            </a:extLst>
          </p:cNvPr>
          <p:cNvSpPr txBox="1">
            <a:spLocks/>
          </p:cNvSpPr>
          <p:nvPr/>
        </p:nvSpPr>
        <p:spPr>
          <a:xfrm>
            <a:off x="2160000" y="6408000"/>
            <a:ext cx="4213123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TEM, päivitetty 24.9.2024</a:t>
            </a:r>
          </a:p>
        </p:txBody>
      </p:sp>
      <p:graphicFrame>
        <p:nvGraphicFramePr>
          <p:cNvPr id="7" name="Sisällön paikkamerkki 6" descr="Kaikissa suurissa kaupungeissa pitkäaikaistyöttömien määrä väheni elokuussa 2024. Turussa ja Vantaalla laskua oli muita kaupunkeja vähemmän, alle 20 henkilöä.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324275"/>
              </p:ext>
            </p:extLst>
          </p:nvPr>
        </p:nvGraphicFramePr>
        <p:xfrm>
          <a:off x="838200" y="1714000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876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1212843"/>
          </a:xfrm>
        </p:spPr>
        <p:txBody>
          <a:bodyPr/>
          <a:lstStyle/>
          <a:p>
            <a:r>
              <a:rPr lang="fi-FI" sz="2800" dirty="0">
                <a:cs typeface="Times New Roman" charset="0"/>
              </a:rPr>
              <a:t>15-64-vuotiaiden työllisyysaste Vantaalla, Espoossa, Helsingissä ja koko maassa vuodesta 2009, vuosikeskiarvo</a:t>
            </a:r>
            <a:br>
              <a:rPr lang="fi-FI" sz="3000" dirty="0">
                <a:cs typeface="Times New Roman" charset="0"/>
              </a:rPr>
            </a:br>
            <a:r>
              <a:rPr lang="fi-FI" sz="1800" dirty="0">
                <a:latin typeface="+mj-lt"/>
                <a:cs typeface="Times New Roman" charset="0"/>
              </a:rPr>
              <a:t>(HUOM! Katkaistu asteikko, jotta alueet erottuvat paremmin toisistaan)</a:t>
            </a:r>
            <a:endParaRPr lang="fi-FI" sz="1800" dirty="0">
              <a:latin typeface="+mj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E634C91-4D3B-443F-AF9B-6674EF43F158}"/>
              </a:ext>
            </a:extLst>
          </p:cNvPr>
          <p:cNvSpPr txBox="1">
            <a:spLocks/>
          </p:cNvSpPr>
          <p:nvPr/>
        </p:nvSpPr>
        <p:spPr>
          <a:xfrm>
            <a:off x="2160000" y="6480000"/>
            <a:ext cx="3673765" cy="277379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Tilastokeskus, työvoimatutkimus, päivitetty 1.2.2024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602EF48-AD46-4BC7-B6AD-FFC83B34E820}"/>
              </a:ext>
            </a:extLst>
          </p:cNvPr>
          <p:cNvSpPr/>
          <p:nvPr/>
        </p:nvSpPr>
        <p:spPr>
          <a:xfrm>
            <a:off x="6480000" y="6480000"/>
            <a:ext cx="5292436" cy="1754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dirty="0">
                <a:hlinkClick r:id="rId2"/>
              </a:rPr>
              <a:t>Lisätietoa työvoimatutkimuksen laatuselosteesta</a:t>
            </a:r>
            <a:endParaRPr lang="fi-FI" sz="1200" dirty="0"/>
          </a:p>
        </p:txBody>
      </p:sp>
      <p:graphicFrame>
        <p:nvGraphicFramePr>
          <p:cNvPr id="7" name="Sisällön paikkamerkki 6" descr="Vantaan työllisyysaste vuonna 2023 oli 74,4, joka oli korkeampi kuin Espoossa (72,9) tai koko Suomessa (73,6), mutta matalampi kuin Helsingissä (74,9).">
            <a:extLst>
              <a:ext uri="{FF2B5EF4-FFF2-40B4-BE49-F238E27FC236}">
                <a16:creationId xmlns:a16="http://schemas.microsoft.com/office/drawing/2014/main" id="{FE12782E-2220-AD18-E6CA-C3D955A2D1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383453"/>
              </p:ext>
            </p:extLst>
          </p:nvPr>
        </p:nvGraphicFramePr>
        <p:xfrm>
          <a:off x="838200" y="2020888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1614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560F6A-66A5-4438-B9EF-7D1FE6AEA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117975" cy="1039021"/>
          </a:xfrm>
        </p:spPr>
        <p:txBody>
          <a:bodyPr/>
          <a:lstStyle/>
          <a:p>
            <a:r>
              <a:rPr lang="fi-FI" sz="3000" dirty="0"/>
              <a:t>Väestönmuutosten ennakkotiedot Vantaalla tammi-elokuussa 2024</a:t>
            </a:r>
          </a:p>
        </p:txBody>
      </p:sp>
      <p:pic>
        <p:nvPicPr>
          <p:cNvPr id="3" name="Kuva 2" descr="Tilastokeskuksen ennakkotietojen mukaan Vantaan väestö on kasvanut 2630 asukkaalla tammi-elokuun aikana.">
            <a:extLst>
              <a:ext uri="{FF2B5EF4-FFF2-40B4-BE49-F238E27FC236}">
                <a16:creationId xmlns:a16="http://schemas.microsoft.com/office/drawing/2014/main" id="{7A2D74FE-1255-2930-28B5-5FDB37F079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06463" y="1546225"/>
            <a:ext cx="9652000" cy="4410075"/>
          </a:xfrm>
          <a:prstGeom prst="rect">
            <a:avLst/>
          </a:prstGeom>
        </p:spPr>
      </p:pic>
      <p:sp>
        <p:nvSpPr>
          <p:cNvPr id="8" name="Alatunnisteen paikkamerkki 3">
            <a:extLst>
              <a:ext uri="{FF2B5EF4-FFF2-40B4-BE49-F238E27FC236}">
                <a16:creationId xmlns:a16="http://schemas.microsoft.com/office/drawing/2014/main" id="{AE94642D-718C-443D-B1D4-ADB0E3A310EC}"/>
              </a:ext>
            </a:extLst>
          </p:cNvPr>
          <p:cNvSpPr txBox="1">
            <a:spLocks/>
          </p:cNvSpPr>
          <p:nvPr/>
        </p:nvSpPr>
        <p:spPr>
          <a:xfrm>
            <a:off x="2159999" y="6408000"/>
            <a:ext cx="2991423" cy="277816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Tilastokeskus, päivitetty 24.9.2024</a:t>
            </a:r>
            <a:endParaRPr lang="fi-FI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56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/>
              <a:t>Yritysten liikevaihdon kehitys päätoimialoilla Vantaalla vuodesta 2010 (2021=100)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F217172-BD5A-412A-8C2B-DEE6E8244E31}"/>
              </a:ext>
            </a:extLst>
          </p:cNvPr>
          <p:cNvSpPr txBox="1">
            <a:spLocks/>
          </p:cNvSpPr>
          <p:nvPr/>
        </p:nvSpPr>
        <p:spPr>
          <a:xfrm>
            <a:off x="2160000" y="6408000"/>
            <a:ext cx="4267200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Tilastokeskus, asiakaskohtainen suhdannepalvelu 31.05.2024</a:t>
            </a:r>
          </a:p>
        </p:txBody>
      </p:sp>
      <p:graphicFrame>
        <p:nvGraphicFramePr>
          <p:cNvPr id="9" name="Sisällön paikkamerkki 8" descr="Vuonna 2023 muissa palveluissa liikevaihto kasvoi 6,5 prosenttia edellisestä vuodesta ja kaupassa liikevaihto pysyi edellisen vuoden tasolla. Rakentamisessa ja teollisuudessa liikevaihto väheni edellisestä vuodesta 6-7 prosenttia.">
            <a:extLst>
              <a:ext uri="{FF2B5EF4-FFF2-40B4-BE49-F238E27FC236}">
                <a16:creationId xmlns:a16="http://schemas.microsoft.com/office/drawing/2014/main" id="{DF1D5B2D-AF5E-4252-A92A-6C06CF8E49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964405"/>
              </p:ext>
            </p:extLst>
          </p:nvPr>
        </p:nvGraphicFramePr>
        <p:xfrm>
          <a:off x="777668" y="1419225"/>
          <a:ext cx="10576132" cy="4793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2488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/>
              <a:t>Yritysten liikevaihdon ja palkkasumman kehitys Vantaalla ja Helsingin seudulla vuodesta 2010 (2021=100)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F217172-BD5A-412A-8C2B-DEE6E8244E31}"/>
              </a:ext>
            </a:extLst>
          </p:cNvPr>
          <p:cNvSpPr txBox="1">
            <a:spLocks/>
          </p:cNvSpPr>
          <p:nvPr/>
        </p:nvSpPr>
        <p:spPr>
          <a:xfrm>
            <a:off x="2160000" y="6408000"/>
            <a:ext cx="4267200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Tilastokeskus, asiakaskohtainen suhdannepalvelu 31.05.2024</a:t>
            </a:r>
          </a:p>
        </p:txBody>
      </p:sp>
      <p:graphicFrame>
        <p:nvGraphicFramePr>
          <p:cNvPr id="21" name="Sisällön paikkamerkki 20" descr="Koko Vantaalla liikevaihto pysyi vuonna 2023 edellisen vuoden tasolla kun taas palkkasumma kasvi reilut 6 prosenttia. Koko Helsingin Seudulla taas liikevaihto väheni vuonna 2023 -3 prosenttia edellisestä vuodesta ja palkkasumma kasvoi 4,6 prosenttia.">
            <a:extLst>
              <a:ext uri="{FF2B5EF4-FFF2-40B4-BE49-F238E27FC236}">
                <a16:creationId xmlns:a16="http://schemas.microsoft.com/office/drawing/2014/main" id="{E7F6FE98-A977-4A40-8B67-7DD80A40EE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806455"/>
              </p:ext>
            </p:extLst>
          </p:nvPr>
        </p:nvGraphicFramePr>
        <p:xfrm>
          <a:off x="838200" y="1905000"/>
          <a:ext cx="10515600" cy="450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907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F0ACF8-3AB9-47D3-B4EA-923A584C6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842" y="471424"/>
            <a:ext cx="10117975" cy="995915"/>
          </a:xfrm>
        </p:spPr>
        <p:txBody>
          <a:bodyPr/>
          <a:lstStyle/>
          <a:p>
            <a:r>
              <a:rPr lang="fi-FI" sz="2800" dirty="0">
                <a:cs typeface="Times New Roman" charset="0"/>
              </a:rPr>
              <a:t>Väestönmuutosten ennakkotiedot koko maassa, PK- ja KUUMA-seudulla sekä 10 suurimmassa kaupungissa tammi-elokuussa 2024</a:t>
            </a:r>
            <a:endParaRPr lang="fi-FI" sz="2800" dirty="0"/>
          </a:p>
        </p:txBody>
      </p:sp>
      <p:pic>
        <p:nvPicPr>
          <p:cNvPr id="4" name="Kuva 3" descr="Vantaalla ylitettiin 250000 asukkaan raja elokuussa 2024. Asukkaita on nyt 250073.">
            <a:extLst>
              <a:ext uri="{FF2B5EF4-FFF2-40B4-BE49-F238E27FC236}">
                <a16:creationId xmlns:a16="http://schemas.microsoft.com/office/drawing/2014/main" id="{83FC6D56-4170-6153-546F-A000FE6ED8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58863" y="1736725"/>
            <a:ext cx="10434637" cy="4405313"/>
          </a:xfrm>
          <a:prstGeom prst="rect">
            <a:avLst/>
          </a:prstGeom>
        </p:spPr>
      </p:pic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AD647379-A493-E8D7-6E26-77CD514266E5}"/>
              </a:ext>
            </a:extLst>
          </p:cNvPr>
          <p:cNvSpPr txBox="1">
            <a:spLocks/>
          </p:cNvSpPr>
          <p:nvPr/>
        </p:nvSpPr>
        <p:spPr>
          <a:xfrm>
            <a:off x="2159999" y="6408000"/>
            <a:ext cx="2991423" cy="277816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Tilastokeskus, päivitetty 24.9.2024</a:t>
            </a:r>
            <a:endParaRPr lang="fi-FI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0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28" y="347817"/>
            <a:ext cx="10262937" cy="1014492"/>
          </a:xfrm>
        </p:spPr>
        <p:txBody>
          <a:bodyPr/>
          <a:lstStyle/>
          <a:p>
            <a:r>
              <a:rPr lang="fi-FI" sz="2700" dirty="0"/>
              <a:t>Väestönmuutosten ennakkotiedot kymmenessä suurimmassa kaupungissa tammi-elokuussa 2024</a:t>
            </a:r>
            <a:endParaRPr lang="fi-FI" sz="1600" dirty="0"/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42A1C5A0-088E-E3C6-7BCB-8A62CE8C8831}"/>
              </a:ext>
            </a:extLst>
          </p:cNvPr>
          <p:cNvSpPr txBox="1">
            <a:spLocks/>
          </p:cNvSpPr>
          <p:nvPr/>
        </p:nvSpPr>
        <p:spPr>
          <a:xfrm>
            <a:off x="2159999" y="6408000"/>
            <a:ext cx="5001292" cy="277816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Tilastokeskus, päivitetty 24.9.2024 (kuvio ei sisällä väkiluvun korjauksia)</a:t>
            </a:r>
            <a:endParaRPr lang="fi-FI" sz="1000" dirty="0">
              <a:solidFill>
                <a:srgbClr val="FF0000"/>
              </a:solidFill>
            </a:endParaRPr>
          </a:p>
        </p:txBody>
      </p:sp>
      <p:graphicFrame>
        <p:nvGraphicFramePr>
          <p:cNvPr id="7" name="Sisällön paikkamerkki 6" descr="Ennakkotietojen mukaan alkuvuoden aikana Helsingin väestö on kasvanut selvästi eniten, minkä jälkeen tulivat Espoo, Tampere, Turku ja vasta viidentenä Vantaa.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231031"/>
              </p:ext>
            </p:extLst>
          </p:nvPr>
        </p:nvGraphicFramePr>
        <p:xfrm>
          <a:off x="637784" y="1482269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757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117975" cy="1065319"/>
          </a:xfrm>
        </p:spPr>
        <p:txBody>
          <a:bodyPr/>
          <a:lstStyle/>
          <a:p>
            <a:r>
              <a:rPr lang="fi-FI" sz="3000" dirty="0"/>
              <a:t>Väestön kuukausikertymät Vantaalla vuosina 2021-2024 </a:t>
            </a:r>
            <a:r>
              <a:rPr lang="fi-FI" sz="2000" dirty="0"/>
              <a:t>(2024* on ennakkotieto)</a:t>
            </a:r>
            <a:endParaRPr lang="fi-FI" sz="2000" dirty="0">
              <a:solidFill>
                <a:srgbClr val="FF0000"/>
              </a:solidFill>
            </a:endParaRPr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E2133100-4714-2627-2861-0381C9BEB222}"/>
              </a:ext>
            </a:extLst>
          </p:cNvPr>
          <p:cNvSpPr txBox="1">
            <a:spLocks/>
          </p:cNvSpPr>
          <p:nvPr/>
        </p:nvSpPr>
        <p:spPr>
          <a:xfrm>
            <a:off x="2159999" y="6408000"/>
            <a:ext cx="2991423" cy="277816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Tilastokeskus, päivitetty 24.9.2024</a:t>
            </a:r>
            <a:endParaRPr lang="fi-FI" sz="1000" dirty="0">
              <a:solidFill>
                <a:srgbClr val="FF0000"/>
              </a:solidFill>
            </a:endParaRPr>
          </a:p>
        </p:txBody>
      </p:sp>
      <p:graphicFrame>
        <p:nvGraphicFramePr>
          <p:cNvPr id="7" name="Sisällön paikkamerkki 6" descr="Vantaan väestö on kasvanut tammi-elokuun aikana 2630 hengellä, joka oli 220 vähemmän kuin samaan aikaan viime vuonna.">
            <a:extLst>
              <a:ext uri="{FF2B5EF4-FFF2-40B4-BE49-F238E27FC236}">
                <a16:creationId xmlns:a16="http://schemas.microsoft.com/office/drawing/2014/main" id="{614550C6-E100-4880-B7B1-18C9506E6A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510146"/>
              </p:ext>
            </p:extLst>
          </p:nvPr>
        </p:nvGraphicFramePr>
        <p:xfrm>
          <a:off x="838200" y="1722124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118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900" dirty="0">
                <a:cs typeface="Times New Roman" charset="0"/>
              </a:rPr>
              <a:t>Vantaalla myönnettyjen asuntorakentamislupien (asuntoja, ennakkotieto) kuukausikertymät vuosina 2021–2024</a:t>
            </a:r>
            <a:endParaRPr lang="fi-FI" sz="1200" dirty="0">
              <a:solidFill>
                <a:srgbClr val="FF0000"/>
              </a:solidFill>
            </a:endParaRPr>
          </a:p>
        </p:txBody>
      </p:sp>
      <p:sp>
        <p:nvSpPr>
          <p:cNvPr id="8" name="Alatunnisteen paikkamerkki 3">
            <a:extLst>
              <a:ext uri="{FF2B5EF4-FFF2-40B4-BE49-F238E27FC236}">
                <a16:creationId xmlns:a16="http://schemas.microsoft.com/office/drawing/2014/main" id="{51178D2F-9787-46E9-9CB0-A628A635A75F}"/>
              </a:ext>
            </a:extLst>
          </p:cNvPr>
          <p:cNvSpPr txBox="1">
            <a:spLocks/>
          </p:cNvSpPr>
          <p:nvPr/>
        </p:nvSpPr>
        <p:spPr>
          <a:xfrm>
            <a:off x="2160000" y="6408000"/>
            <a:ext cx="8379542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</a:t>
            </a:r>
            <a:r>
              <a:rPr lang="fi-FI" sz="1000" dirty="0" err="1"/>
              <a:t>Facta</a:t>
            </a:r>
            <a:r>
              <a:rPr lang="fi-FI" sz="1000" dirty="0"/>
              <a:t>-kuntarekisteri ja MATTI-tietojärjestelmä, päivitetty 17.9.2024</a:t>
            </a:r>
          </a:p>
        </p:txBody>
      </p:sp>
      <p:graphicFrame>
        <p:nvGraphicFramePr>
          <p:cNvPr id="5" name="Kaavio 4" descr="Vuoden 2024 kahden ensimmäisen kolmanneksen aikana myönnettiin rakennusluvat 120 asunnon rakentamiseen. Tämän vuosikymmenen aiempina vuosina samana ajanjaksona on myönnetty luvat keskimäärin 1770 asunnon rakentamiseen eli yli kymmenkertainen määrä.">
            <a:extLst>
              <a:ext uri="{FF2B5EF4-FFF2-40B4-BE49-F238E27FC236}">
                <a16:creationId xmlns:a16="http://schemas.microsoft.com/office/drawing/2014/main" id="{F3D2F36B-6337-414D-ACE3-1E3F3F8FB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723727"/>
              </p:ext>
            </p:extLst>
          </p:nvPr>
        </p:nvGraphicFramePr>
        <p:xfrm>
          <a:off x="747712" y="1801640"/>
          <a:ext cx="10117975" cy="4227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6720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>
                <a:cs typeface="Times New Roman" charset="0"/>
              </a:rPr>
              <a:t>Vantaalla aloitettujen asuntojen (ennakkotieto) kuukausikertymät vuosina 2021–2024</a:t>
            </a:r>
            <a:endParaRPr lang="fi-FI" sz="3000" dirty="0"/>
          </a:p>
        </p:txBody>
      </p:sp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F8AA7828-B0FD-4322-A90F-6502557444CF}"/>
              </a:ext>
            </a:extLst>
          </p:cNvPr>
          <p:cNvSpPr txBox="1">
            <a:spLocks/>
          </p:cNvSpPr>
          <p:nvPr/>
        </p:nvSpPr>
        <p:spPr>
          <a:xfrm>
            <a:off x="2160000" y="6408000"/>
            <a:ext cx="8379542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</a:t>
            </a:r>
            <a:r>
              <a:rPr lang="fi-FI" sz="1000" dirty="0" err="1"/>
              <a:t>Facta</a:t>
            </a:r>
            <a:r>
              <a:rPr lang="fi-FI" sz="1000" dirty="0"/>
              <a:t>-kuntarekisteri ja MATTI-tietojärjestelmä, päivitetty 17.9.2024</a:t>
            </a:r>
          </a:p>
        </p:txBody>
      </p:sp>
      <p:graphicFrame>
        <p:nvGraphicFramePr>
          <p:cNvPr id="5" name="Kaavio 4" descr="Vuoden 2024 kahden ensimmäisen kolmanneksen aikana aloitettiin 320 asunnon rakentaminen. Näin vähän aloituksia tällä aikavälillä ei ole ollut kertaakaan vuodesta 2007 lähtien kun arkistoitua tietoa on käytössä. ">
            <a:extLst>
              <a:ext uri="{FF2B5EF4-FFF2-40B4-BE49-F238E27FC236}">
                <a16:creationId xmlns:a16="http://schemas.microsoft.com/office/drawing/2014/main" id="{6F408906-6D22-4E72-85E7-B5E231021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631604"/>
              </p:ext>
            </p:extLst>
          </p:nvPr>
        </p:nvGraphicFramePr>
        <p:xfrm>
          <a:off x="507769" y="1629624"/>
          <a:ext cx="10448406" cy="4508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243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>
                <a:cs typeface="Times New Roman" charset="0"/>
              </a:rPr>
              <a:t>Vantaalla valmistuneiden asuntojen (ennakkotieto) kuukausikertymät vuosina 2021–2024</a:t>
            </a:r>
            <a:endParaRPr lang="fi-FI" sz="3000" dirty="0"/>
          </a:p>
        </p:txBody>
      </p:sp>
      <p:sp>
        <p:nvSpPr>
          <p:cNvPr id="9" name="Alatunnisteen paikkamerkki 3">
            <a:extLst>
              <a:ext uri="{FF2B5EF4-FFF2-40B4-BE49-F238E27FC236}">
                <a16:creationId xmlns:a16="http://schemas.microsoft.com/office/drawing/2014/main" id="{5B173D4C-989E-452F-AF67-03F4F7911A3E}"/>
              </a:ext>
            </a:extLst>
          </p:cNvPr>
          <p:cNvSpPr txBox="1">
            <a:spLocks/>
          </p:cNvSpPr>
          <p:nvPr/>
        </p:nvSpPr>
        <p:spPr>
          <a:xfrm>
            <a:off x="2160000" y="6408000"/>
            <a:ext cx="8379542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</a:t>
            </a:r>
            <a:r>
              <a:rPr lang="fi-FI" sz="1000" dirty="0" err="1"/>
              <a:t>Facta</a:t>
            </a:r>
            <a:r>
              <a:rPr lang="fi-FI" sz="1000" dirty="0"/>
              <a:t>-kuntarekisteri ja MATTI-tietojärjestelmä, päivitetty 17.9.2024</a:t>
            </a:r>
          </a:p>
        </p:txBody>
      </p:sp>
      <p:graphicFrame>
        <p:nvGraphicFramePr>
          <p:cNvPr id="4" name="Kaavio 3" descr="Vuoden 2024 kahden ensimmäisen kolmanneksen aikana valmistui 840 asuntoa. Näin vähän asuntoja ei ole kertaakaan valmistunut vuodesta 2007 lähtien kun tilastotietoa on käytössä.">
            <a:extLst>
              <a:ext uri="{FF2B5EF4-FFF2-40B4-BE49-F238E27FC236}">
                <a16:creationId xmlns:a16="http://schemas.microsoft.com/office/drawing/2014/main" id="{8DA6EE8A-D21D-48B0-86EE-4690F9E80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958127"/>
              </p:ext>
            </p:extLst>
          </p:nvPr>
        </p:nvGraphicFramePr>
        <p:xfrm>
          <a:off x="742950" y="1952624"/>
          <a:ext cx="10372725" cy="4057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19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0"/>
            <a:ext cx="10117975" cy="969600"/>
          </a:xfrm>
        </p:spPr>
        <p:txBody>
          <a:bodyPr/>
          <a:lstStyle/>
          <a:p>
            <a:r>
              <a:rPr lang="fi-FI" sz="3000" dirty="0">
                <a:cs typeface="Times New Roman" charset="0"/>
              </a:rPr>
              <a:t>Työttömät ja lomautetut kuukausittain </a:t>
            </a:r>
            <a:br>
              <a:rPr lang="fi-FI" sz="3000" dirty="0">
                <a:cs typeface="Times New Roman" charset="0"/>
              </a:rPr>
            </a:br>
            <a:r>
              <a:rPr lang="fi-FI" sz="3000" dirty="0">
                <a:cs typeface="Times New Roman" charset="0"/>
              </a:rPr>
              <a:t>Vantaalla vuoden 2014 tammikuusta lähtien</a:t>
            </a:r>
            <a:endParaRPr lang="fi-FI" sz="3000" dirty="0"/>
          </a:p>
        </p:txBody>
      </p:sp>
      <p:sp>
        <p:nvSpPr>
          <p:cNvPr id="7" name="Alatunnisteen paikkamerkki 3">
            <a:extLst>
              <a:ext uri="{FF2B5EF4-FFF2-40B4-BE49-F238E27FC236}">
                <a16:creationId xmlns:a16="http://schemas.microsoft.com/office/drawing/2014/main" id="{C9EF5665-2613-4FCB-A2FE-AD7273273480}"/>
              </a:ext>
            </a:extLst>
          </p:cNvPr>
          <p:cNvSpPr txBox="1">
            <a:spLocks/>
          </p:cNvSpPr>
          <p:nvPr/>
        </p:nvSpPr>
        <p:spPr>
          <a:xfrm>
            <a:off x="2160000" y="6408000"/>
            <a:ext cx="4213123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TEM, päivitetty 24.9.2024</a:t>
            </a:r>
          </a:p>
        </p:txBody>
      </p:sp>
      <p:graphicFrame>
        <p:nvGraphicFramePr>
          <p:cNvPr id="5" name="Sisällön paikkamerkki 4" descr="Elokuussa 2024 Vantaan asukkaista lähes 16400 oli työttömänä, mikä oli 1200 vähemmän kuin heinäkuussa.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090064"/>
              </p:ext>
            </p:extLst>
          </p:nvPr>
        </p:nvGraphicFramePr>
        <p:xfrm>
          <a:off x="838200" y="1595004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0490574"/>
      </p:ext>
    </p:extLst>
  </p:cSld>
  <p:clrMapOvr>
    <a:masterClrMapping/>
  </p:clrMapOvr>
</p:sld>
</file>

<file path=ppt/theme/theme1.xml><?xml version="1.0" encoding="utf-8"?>
<a:theme xmlns:a="http://schemas.openxmlformats.org/drawingml/2006/main" name="Vantaa_yleispohja_01">
  <a:themeElements>
    <a:clrScheme name="Custom 26">
      <a:dk1>
        <a:sysClr val="windowText" lastClr="000000"/>
      </a:dk1>
      <a:lt1>
        <a:sysClr val="window" lastClr="FFFFFF"/>
      </a:lt1>
      <a:dk2>
        <a:srgbClr val="0040A2"/>
      </a:dk2>
      <a:lt2>
        <a:srgbClr val="52CCFA"/>
      </a:lt2>
      <a:accent1>
        <a:srgbClr val="0042A6"/>
      </a:accent1>
      <a:accent2>
        <a:srgbClr val="008EDF"/>
      </a:accent2>
      <a:accent3>
        <a:srgbClr val="002052"/>
      </a:accent3>
      <a:accent4>
        <a:srgbClr val="52CCFA"/>
      </a:accent4>
      <a:accent5>
        <a:srgbClr val="74ABFF"/>
      </a:accent5>
      <a:accent6>
        <a:srgbClr val="D9EAF8"/>
      </a:accent6>
      <a:hlink>
        <a:srgbClr val="0042A7"/>
      </a:hlink>
      <a:folHlink>
        <a:srgbClr val="00205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9E51E"/>
        </a:solidFill>
        <a:ln>
          <a:noFill/>
        </a:ln>
      </a:spPr>
      <a:bodyPr rtlCol="0" anchor="ctr"/>
      <a:lstStyle>
        <a:defPPr algn="ctr">
          <a:defRPr sz="18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ntaa_laajempi_esityspohja" id="{B2AEBBC7-4CAA-3540-B173-673193FD8319}" vid="{6C018497-BA9E-924D-BBF0-1FF0B4DB12F2}"/>
    </a:ext>
  </a:extLst>
</a:theme>
</file>

<file path=ppt/theme/theme2.xml><?xml version="1.0" encoding="utf-8"?>
<a:theme xmlns:a="http://schemas.openxmlformats.org/drawingml/2006/main" name="1_Vantaa_yleispohja_01">
  <a:themeElements>
    <a:clrScheme name="Custom 26">
      <a:dk1>
        <a:sysClr val="windowText" lastClr="000000"/>
      </a:dk1>
      <a:lt1>
        <a:sysClr val="window" lastClr="FFFFFF"/>
      </a:lt1>
      <a:dk2>
        <a:srgbClr val="0040A2"/>
      </a:dk2>
      <a:lt2>
        <a:srgbClr val="52CCFA"/>
      </a:lt2>
      <a:accent1>
        <a:srgbClr val="0042A6"/>
      </a:accent1>
      <a:accent2>
        <a:srgbClr val="008EDF"/>
      </a:accent2>
      <a:accent3>
        <a:srgbClr val="002052"/>
      </a:accent3>
      <a:accent4>
        <a:srgbClr val="52CCFA"/>
      </a:accent4>
      <a:accent5>
        <a:srgbClr val="74ABFF"/>
      </a:accent5>
      <a:accent6>
        <a:srgbClr val="D9EAF8"/>
      </a:accent6>
      <a:hlink>
        <a:srgbClr val="0042A7"/>
      </a:hlink>
      <a:folHlink>
        <a:srgbClr val="00205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9E51E"/>
        </a:solidFill>
        <a:ln>
          <a:noFill/>
        </a:ln>
      </a:spPr>
      <a:bodyPr rtlCol="0" anchor="ctr"/>
      <a:lstStyle>
        <a:defPPr algn="ctr">
          <a:defRPr sz="18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ntaa_laajempi_esityspohja" id="{B2AEBBC7-4CAA-3540-B173-673193FD8319}" vid="{6C018497-BA9E-924D-BBF0-1FF0B4DB12F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Laaja-diapohja-Vantaa 50 vuotta_tilastoja</Template>
  <TotalTime>12219</TotalTime>
  <Words>443</Words>
  <Application>Microsoft Office PowerPoint</Application>
  <PresentationFormat>Laajakuva</PresentationFormat>
  <Paragraphs>66</Paragraphs>
  <Slides>21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Times New Roman</vt:lpstr>
      <vt:lpstr>Vantaa_yleispohja_01</vt:lpstr>
      <vt:lpstr>1_Vantaa_yleispohja_01</vt:lpstr>
      <vt:lpstr>TILASTOJA VANTAALTA</vt:lpstr>
      <vt:lpstr>Väestönmuutosten ennakkotiedot Vantaalla tammi-elokuussa 2024</vt:lpstr>
      <vt:lpstr>Väestönmuutosten ennakkotiedot koko maassa, PK- ja KUUMA-seudulla sekä 10 suurimmassa kaupungissa tammi-elokuussa 2024</vt:lpstr>
      <vt:lpstr>Väestönmuutosten ennakkotiedot kymmenessä suurimmassa kaupungissa tammi-elokuussa 2024</vt:lpstr>
      <vt:lpstr>Väestön kuukausikertymät Vantaalla vuosina 2021-2024 (2024* on ennakkotieto)</vt:lpstr>
      <vt:lpstr>Vantaalla myönnettyjen asuntorakentamislupien (asuntoja, ennakkotieto) kuukausikertymät vuosina 2021–2024</vt:lpstr>
      <vt:lpstr>Vantaalla aloitettujen asuntojen (ennakkotieto) kuukausikertymät vuosina 2021–2024</vt:lpstr>
      <vt:lpstr>Vantaalla valmistuneiden asuntojen (ennakkotieto) kuukausikertymät vuosina 2021–2024</vt:lpstr>
      <vt:lpstr>Työttömät ja lomautetut kuukausittain  Vantaalla vuoden 2014 tammikuusta lähtien</vt:lpstr>
      <vt:lpstr>Työttömät (lomautetut mukaan lukien) kuukauden lopussa vuosina 2021-2024</vt:lpstr>
      <vt:lpstr>Avoimet työpaikat kuukauden lopussa  vuosina 2021-2024</vt:lpstr>
      <vt:lpstr>Nuorten ja pitkäaikaistyöttömien määrät Vantaalla vuoden 2014 tammikuusta lähtien</vt:lpstr>
      <vt:lpstr>Työttömien miesten ja naisten määrät Vantaalla vuoden 2020 tammikuusta lähtien </vt:lpstr>
      <vt:lpstr>Työttömyysaste (%) Vantaalla ja muissa suurissa kaupungeissa 2023 ja 2024</vt:lpstr>
      <vt:lpstr>Työttömyysaste (%) Vantaalla ja muissa suurissa kaupungeissa vuoden 2020 tammikuusta lähtien</vt:lpstr>
      <vt:lpstr>Työttömyysaste (%) Helsingin seudun kunnissa 2023 ja 2024</vt:lpstr>
      <vt:lpstr>Alle 25-vuotiaiden työttömien määrä isoissa kaupungeissa 2023 ja 2024 </vt:lpstr>
      <vt:lpstr>Pidempään kuin vuoden työttömänä olleiden määrä isoissa kaupungeissa 2023 ja 2024 </vt:lpstr>
      <vt:lpstr>15-64-vuotiaiden työllisyysaste Vantaalla, Espoossa, Helsingissä ja koko maassa vuodesta 2009, vuosikeskiarvo (HUOM! Katkaistu asteikko, jotta alueet erottuvat paremmin toisistaan)</vt:lpstr>
      <vt:lpstr>Yritysten liikevaihdon kehitys päätoimialoilla Vantaalla vuodesta 2010 (2021=100)</vt:lpstr>
      <vt:lpstr>Yritysten liikevaihdon ja palkkasumman kehitys Vantaalla ja Helsingin seudulla vuodesta 2010 (2021=100)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Tilastoja Vantaalta</dc:title>
  <dc:creator>Lappalainen Markku</dc:creator>
  <cp:lastModifiedBy>Parviainen Elina</cp:lastModifiedBy>
  <cp:revision>612</cp:revision>
  <cp:lastPrinted>2018-05-09T08:07:56Z</cp:lastPrinted>
  <dcterms:created xsi:type="dcterms:W3CDTF">2018-08-15T07:26:58Z</dcterms:created>
  <dcterms:modified xsi:type="dcterms:W3CDTF">2024-09-24T08:34:53Z</dcterms:modified>
</cp:coreProperties>
</file>